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theme/theme5.xml" ContentType="application/vnd.openxmlformats-officedocument.theme+xml"/>
  <Override PartName="/ppt/slideLayouts/slideLayout1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charts/chartEx2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2.xml" ContentType="application/vnd.openxmlformats-officedocument.presentationml.notesSlide+xml"/>
  <Override PartName="/ppt/charts/chart5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6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7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49"/>
  </p:notesMasterIdLst>
  <p:handoutMasterIdLst>
    <p:handoutMasterId r:id="rId50"/>
  </p:handoutMasterIdLst>
  <p:sldIdLst>
    <p:sldId id="355" r:id="rId7"/>
    <p:sldId id="360" r:id="rId8"/>
    <p:sldId id="365" r:id="rId9"/>
    <p:sldId id="364" r:id="rId10"/>
    <p:sldId id="366" r:id="rId11"/>
    <p:sldId id="381" r:id="rId12"/>
    <p:sldId id="370" r:id="rId13"/>
    <p:sldId id="384" r:id="rId14"/>
    <p:sldId id="385" r:id="rId15"/>
    <p:sldId id="389" r:id="rId16"/>
    <p:sldId id="386" r:id="rId17"/>
    <p:sldId id="372" r:id="rId18"/>
    <p:sldId id="373" r:id="rId19"/>
    <p:sldId id="374" r:id="rId20"/>
    <p:sldId id="375" r:id="rId21"/>
    <p:sldId id="390" r:id="rId22"/>
    <p:sldId id="367" r:id="rId23"/>
    <p:sldId id="376" r:id="rId24"/>
    <p:sldId id="377" r:id="rId25"/>
    <p:sldId id="393" r:id="rId26"/>
    <p:sldId id="394" r:id="rId27"/>
    <p:sldId id="395" r:id="rId28"/>
    <p:sldId id="387" r:id="rId29"/>
    <p:sldId id="396" r:id="rId30"/>
    <p:sldId id="397" r:id="rId31"/>
    <p:sldId id="398" r:id="rId32"/>
    <p:sldId id="400" r:id="rId33"/>
    <p:sldId id="399" r:id="rId34"/>
    <p:sldId id="378" r:id="rId35"/>
    <p:sldId id="379" r:id="rId36"/>
    <p:sldId id="368" r:id="rId37"/>
    <p:sldId id="361" r:id="rId38"/>
    <p:sldId id="388" r:id="rId39"/>
    <p:sldId id="363" r:id="rId40"/>
    <p:sldId id="362" r:id="rId41"/>
    <p:sldId id="380" r:id="rId42"/>
    <p:sldId id="383" r:id="rId43"/>
    <p:sldId id="369" r:id="rId44"/>
    <p:sldId id="382" r:id="rId45"/>
    <p:sldId id="371" r:id="rId46"/>
    <p:sldId id="391" r:id="rId47"/>
    <p:sldId id="392" r:id="rId48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25" autoAdjust="0"/>
    <p:restoredTop sz="88187" autoAdjust="0"/>
  </p:normalViewPr>
  <p:slideViewPr>
    <p:cSldViewPr snapToGrid="0">
      <p:cViewPr>
        <p:scale>
          <a:sx n="108" d="100"/>
          <a:sy n="108" d="100"/>
        </p:scale>
        <p:origin x="768" y="-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8" Type="http://schemas.openxmlformats.org/officeDocument/2006/relationships/slide" Target="slides/slide2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_Worksheet2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Type of Attack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Targetted</c:v>
                </c:pt>
                <c:pt idx="1">
                  <c:v>Untargetted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85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FB-994C-9FDC-7B2A0CBE7E3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Targeted Sector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Targetted Sector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Sheet1!$A$2:$A$9</c:f>
              <c:strCache>
                <c:ptCount val="8"/>
                <c:pt idx="0">
                  <c:v>Energy</c:v>
                </c:pt>
                <c:pt idx="1">
                  <c:v>Manufacturing</c:v>
                </c:pt>
                <c:pt idx="2">
                  <c:v>(Petro)chemical</c:v>
                </c:pt>
                <c:pt idx="3">
                  <c:v>(Waste)water</c:v>
                </c:pt>
                <c:pt idx="4">
                  <c:v>Technology</c:v>
                </c:pt>
                <c:pt idx="5">
                  <c:v>Government</c:v>
                </c:pt>
                <c:pt idx="6">
                  <c:v>Aviation</c:v>
                </c:pt>
                <c:pt idx="7">
                  <c:v>Other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10</c:v>
                </c:pt>
                <c:pt idx="1">
                  <c:v>4</c:v>
                </c:pt>
                <c:pt idx="2">
                  <c:v>4</c:v>
                </c:pt>
                <c:pt idx="3">
                  <c:v>3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FB-994C-9FDC-7B2A0CBE7E3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# Attacks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B743-E844-B2A3-0E557CCEB46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743-E844-B2A3-0E557CCEB46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B743-E844-B2A3-0E557CCEB46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AC8-5E40-A4AE-D1FE8243F5E4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743-E844-B2A3-0E557CCEB46C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B743-E844-B2A3-0E557CCEB46C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B743-E844-B2A3-0E557CCEB46C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B743-E844-B2A3-0E557CCEB46C}"/>
                </c:ext>
              </c:extLst>
            </c:dLbl>
            <c:dLbl>
              <c:idx val="1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B743-E844-B2A3-0E557CCEB46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Sheet1!$A$2:$A$16</c:f>
              <c:strCache>
                <c:ptCount val="15"/>
                <c:pt idx="0">
                  <c:v>Energetic Bear</c:v>
                </c:pt>
                <c:pt idx="1">
                  <c:v>APT33</c:v>
                </c:pt>
                <c:pt idx="2">
                  <c:v>APT34</c:v>
                </c:pt>
                <c:pt idx="3">
                  <c:v>APT35</c:v>
                </c:pt>
                <c:pt idx="4">
                  <c:v>Elderwood</c:v>
                </c:pt>
                <c:pt idx="5">
                  <c:v>TeleBots</c:v>
                </c:pt>
                <c:pt idx="6">
                  <c:v>TEMP.Veles</c:v>
                </c:pt>
                <c:pt idx="7">
                  <c:v>Turla</c:v>
                </c:pt>
                <c:pt idx="8">
                  <c:v>Inception Framework</c:v>
                </c:pt>
                <c:pt idx="9">
                  <c:v>FIN6</c:v>
                </c:pt>
                <c:pt idx="10">
                  <c:v>Vitak Boden</c:v>
                </c:pt>
                <c:pt idx="11">
                  <c:v>Indirk Spider</c:v>
                </c:pt>
                <c:pt idx="12">
                  <c:v>Lazarus Group</c:v>
                </c:pt>
                <c:pt idx="13">
                  <c:v>Op Ghoul</c:v>
                </c:pt>
                <c:pt idx="14">
                  <c:v>Unknown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4</c:v>
                </c:pt>
                <c:pt idx="1">
                  <c:v>4</c:v>
                </c:pt>
                <c:pt idx="2">
                  <c:v>2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C8-5E40-A4AE-D1FE8243F5E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Attack Goals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Steal data</c:v>
                </c:pt>
                <c:pt idx="1">
                  <c:v>Cause disruption</c:v>
                </c:pt>
                <c:pt idx="2">
                  <c:v>Ransom payment</c:v>
                </c:pt>
                <c:pt idx="3">
                  <c:v>Cause physical damage</c:v>
                </c:pt>
                <c:pt idx="4">
                  <c:v>Financial gain via data selling</c:v>
                </c:pt>
                <c:pt idx="5">
                  <c:v>Other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</c:v>
                </c:pt>
                <c:pt idx="1">
                  <c:v>6</c:v>
                </c:pt>
                <c:pt idx="2">
                  <c:v>4</c:v>
                </c:pt>
                <c:pt idx="3">
                  <c:v>3</c:v>
                </c:pt>
                <c:pt idx="4">
                  <c:v>2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38-4741-AEE8-A1FB388FFE7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ICS Attacks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Successful</c:v>
                </c:pt>
                <c:pt idx="1">
                  <c:v>Unsuccessful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85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49-E24F-A1DA-9A47820BE70C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Analyzed Incidents per Year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# Incidents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Sheet1!$A$2:$A$21</c:f>
              <c:numCache>
                <c:formatCode>General</c:formatCode>
                <c:ptCount val="20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  <c:pt idx="10">
                  <c:v>2</c:v>
                </c:pt>
                <c:pt idx="11">
                  <c:v>2</c:v>
                </c:pt>
                <c:pt idx="12">
                  <c:v>3</c:v>
                </c:pt>
                <c:pt idx="13">
                  <c:v>4</c:v>
                </c:pt>
                <c:pt idx="14">
                  <c:v>1</c:v>
                </c:pt>
                <c:pt idx="15">
                  <c:v>1</c:v>
                </c:pt>
                <c:pt idx="16">
                  <c:v>3</c:v>
                </c:pt>
                <c:pt idx="17">
                  <c:v>6</c:v>
                </c:pt>
                <c:pt idx="18">
                  <c:v>1</c:v>
                </c:pt>
                <c:pt idx="1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DE-8B41-A8B4-3A4EF918E8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87051711"/>
        <c:axId val="987077103"/>
      </c:barChart>
      <c:catAx>
        <c:axId val="987051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987077103"/>
        <c:crosses val="autoZero"/>
        <c:auto val="1"/>
        <c:lblAlgn val="ctr"/>
        <c:lblOffset val="100"/>
        <c:noMultiLvlLbl val="0"/>
      </c:catAx>
      <c:valAx>
        <c:axId val="987077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9870517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kumimoji="0" lang="en-US" sz="186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</a:rPr>
              <a:t># Attacks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# Attacks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Sheet1!$A$2:$A$11</c:f>
              <c:strCache>
                <c:ptCount val="10"/>
                <c:pt idx="0">
                  <c:v>Russia</c:v>
                </c:pt>
                <c:pt idx="1">
                  <c:v>Iran</c:v>
                </c:pt>
                <c:pt idx="2">
                  <c:v>China</c:v>
                </c:pt>
                <c:pt idx="3">
                  <c:v>US</c:v>
                </c:pt>
                <c:pt idx="4">
                  <c:v>UK</c:v>
                </c:pt>
                <c:pt idx="5">
                  <c:v>Israel</c:v>
                </c:pt>
                <c:pt idx="6">
                  <c:v>Syria</c:v>
                </c:pt>
                <c:pt idx="7">
                  <c:v>Ukraine</c:v>
                </c:pt>
                <c:pt idx="8">
                  <c:v>North Korea</c:v>
                </c:pt>
                <c:pt idx="9">
                  <c:v>Unknown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8</c:v>
                </c:pt>
                <c:pt idx="1">
                  <c:v>7</c:v>
                </c:pt>
                <c:pt idx="2">
                  <c:v>3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E8-D446-B642-C882A2AB2251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Sheet1!$A$2:$A$27</cx:f>
        <cx:nf>Sheet1!$A$1</cx:nf>
        <cx:lvl ptCount="26" name="Targetted Region">
          <cx:pt idx="0">United States</cx:pt>
          <cx:pt idx="1">Russia</cx:pt>
          <cx:pt idx="2">India</cx:pt>
          <cx:pt idx="3">United Arab Emirates</cx:pt>
          <cx:pt idx="4">United Kingdom</cx:pt>
          <cx:pt idx="5">Indonesia</cx:pt>
          <cx:pt idx="6">Vietnam</cx:pt>
          <cx:pt idx="7">Sudan</cx:pt>
          <cx:pt idx="8">Scottland</cx:pt>
          <cx:pt idx="9">Switzerland</cx:pt>
          <cx:pt idx="10">Hungary</cx:pt>
          <cx:pt idx="11">Austria</cx:pt>
          <cx:pt idx="12">Netherlands</cx:pt>
          <cx:pt idx="13">France</cx:pt>
          <cx:pt idx="14">Norway</cx:pt>
          <cx:pt idx="15">Ukraine</cx:pt>
          <cx:pt idx="16">Germany</cx:pt>
          <cx:pt idx="17">Spain</cx:pt>
          <cx:pt idx="18">Australia</cx:pt>
          <cx:pt idx="19">South Korea</cx:pt>
          <cx:pt idx="20">Israel</cx:pt>
          <cx:pt idx="21">Palestine</cx:pt>
          <cx:pt idx="22">Lebanon</cx:pt>
          <cx:pt idx="23">Qatar</cx:pt>
          <cx:pt idx="24">Saudi Arabia</cx:pt>
          <cx:pt idx="25">Iran</cx:pt>
        </cx:lvl>
      </cx:strDim>
      <cx:numDim type="colorVal">
        <cx:f>Sheet1!$B$2:$B$27</cx:f>
        <cx:nf>Sheet1!$B$1</cx:nf>
        <cx:lvl ptCount="26" formatCode="Standard" name="# Incidents">
          <cx:pt idx="0">5</cx:pt>
          <cx:pt idx="1">1</cx:pt>
          <cx:pt idx="2">1</cx:pt>
          <cx:pt idx="3">1</cx:pt>
          <cx:pt idx="4">1</cx:pt>
          <cx:pt idx="5">1</cx:pt>
          <cx:pt idx="6">1</cx:pt>
          <cx:pt idx="7">1</cx:pt>
          <cx:pt idx="8">1</cx:pt>
          <cx:pt idx="9">1</cx:pt>
          <cx:pt idx="10">1</cx:pt>
          <cx:pt idx="11">1</cx:pt>
          <cx:pt idx="12">1</cx:pt>
          <cx:pt idx="13">2</cx:pt>
          <cx:pt idx="14">1</cx:pt>
          <cx:pt idx="15">4</cx:pt>
          <cx:pt idx="16">1</cx:pt>
          <cx:pt idx="17">1</cx:pt>
          <cx:pt idx="18">1</cx:pt>
          <cx:pt idx="19">1</cx:pt>
          <cx:pt idx="20">1</cx:pt>
          <cx:pt idx="21">1</cx:pt>
          <cx:pt idx="22">1</cx:pt>
          <cx:pt idx="23">1</cx:pt>
          <cx:pt idx="24">5</cx:pt>
          <cx:pt idx="25">3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GB" sz="1862" b="0" i="0" u="none" strike="noStrike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Targeted Regions</a:t>
            </a:r>
          </a:p>
        </cx:rich>
      </cx:tx>
    </cx:title>
    <cx:plotArea>
      <cx:plotAreaRegion>
        <cx:series layoutId="regionMap" uniqueId="{BA135C20-BA40-914B-9BEF-F516EF240089}">
          <cx:tx>
            <cx:txData>
              <cx:f>Sheet1!$B$1</cx:f>
              <cx:v># Incidents</cx:v>
            </cx:txData>
          </cx:tx>
          <cx:dataId val="0"/>
          <cx:layoutPr>
            <cx:geography cultureLanguage="en-GB" cultureRegion="DE" attribution="Powered by Bing">
              <cx:geoCache provider="{E9337A44-BEBE-4D9F-B70C-5C5E7DAFC167}">
                <cx:binary>5HxpU+NItvZfqajPr2jty8TMRHSmZHm3AYMxXxQ2GO37rl9/n7ShLrjprpqYulEd8WIQUq7nPGfJ
zJMp//Op+8dTdNwXX7o4Ssp/PHX/+upVVfaP334rn7xjvC+vYv+pSMv0pbp6SuPf0pcX/+n423Ox
b/3E/U3kBfm3J29fVMfu67//idbcYzpPn/aVnybX9bHob45lHVXlX+R9mvXlKa2TilV30dK/vk6K
ffL1yzGp/Krf9NnxX18/FPj65bfLZv7Q5ZcIVFX1M+pK4pWi8aqqiaqqy7iVvn6J0sR9zVbkK4nn
ZV1TBF0SeEXW3rpe7mNU/x4xJ1L2z8/FsSy/vP5/q/WB7LdEv0zpmV+aMvomNyeGfvuI57//eZEA
Fi9S3kF+icf3si4Rv93Xz/6X34v9wd+/sf/fIy/KV4KoipqhS7whiaoAaN8hL8tXiqzLPK9rusGr
ovLW8xn4H6XpcwF8rH0hiI+ZlwK5/f3XC2R+POyT9GdagXRliKIo8KohSYohaUD7nSwk5Uo3FElR
RFFWISyWfTbAszB+gJ7P5fCt4oUIvqVfoj8nvx7927SuvC+ztDj+RGuQ1CtZkg1ZFhRRl0ReEj5I
QBC1K12SBfgh3tBVSdQ/SuAHafpcCh8qX0jiQ96lNGZ/A+f0e11WxT76mZ6JExUMCgpkIOq8Asw1
oP3OHAQJowKGAl7R2ZCg6hfC+CGSPhfFu6oXgniXcymG3+9+vVGcyPuZQpC1K0XXeI2XVeU0BlwY
BEYPGaagSYYqyrwoyR8N4gfo+QsJMEY+w5+l/wH9za9H/zbb+z9xOJD5K8ngBVGQFcNgDv+j/nPS
laLIkoE8TTAklZcuxoPvkvM59K/VLoB/Tb2E3br99bCv99GxrPzk+KZ7fzYr+r+bm9nHIt4n/fcI
+Dh9/KsJsSJcsemYzmuYEUjnkea974Nq6LxoiLohyorKKxei/wF6Phf+t4oX4v+WfqkApvXrFeAu
LGB43xX/j6MvG1eCJhqSgVWHImkY7D+MPJJwhXWKocsogRFKMC7Q/wF6Pkf/W8UL9L+lX6J/9/uv
R3+ZFu3+J6q+KmJMESSMNwpWJpjwfhxyjCuVF1RJw6JE1Hg4P2S/nwV/n5zPsX+rdwH9W/Il8svV
r0f+el/tizfu/8zp/bjWY74l6oogYbyRZVXTtItFuHAlGIJmGEBfxzpcgVG8B/671HyO+2u1C9hf
Uy9Rv/476Pux8o5FtE+eyzcA/nvsFREuBQtsNparEq8zcN/5e+VKFTDRwoJE1hRDEYULj7P8MZo+
l8CHyhdy+JB3KY3l/NfbwLhO3H3xE90PZryCitWfxguajtW4qn6QhGBcyZiS6QoCVYYM5yS+KcF5
Ef4D9HwuhW8VLyTwLf0S/fHdr0d/kjz/zNWGKGJFJxiGhCmNZgjw8x+w14wrSYVkgLzI6xh/L1Yb
36Xmc+Rfq13g/pp6ifpk+bdAPU2O5c9EnuPh3A0EYHle1RBilfDzAXu4nyueDbeSAfSxFr8YdgHX
92n6U/zfqv5RBm85f5CD+evlcO8fq2QfvzmA/34UEKQrGb5FQyhWVDESqx+DsQKvXwF6RGIxGuiC
Kl/I4Afo+VwC3ype4P8t/RL9+7+BFdwlfnV8PgXEv1ixX+yr408ckEXEYnlFk3UIAeJQPkqCbUhg
5c3GaUNHSJY5qvdzof+Uts/F8nkrFzL6vNClwH63fr253NbPP3PPSFCuEIOVeV2UJFVmLumDwxKN
K0M2FNXQeERQdJlFT96L6LvUfC6T12oXQnhNvUT99m/gpCZlsT9Gb7z/9z5K4q80NvoqGnbrBKwI
MAi/m6kiKKvrCn5E2A1sRL8co79Lzue4v7FxAfxb8iXyk7/B1PTVMmfYl31Of+IoocA1YfNHhVJ/
cz7vJMBhL1XQDUMzeA0rNQWF3qR/nqL+OF2fi+Ky/oVILrMvRWP/HTaPWr8azou4N2z+e8uQ1Ssd
4VqFxwY2kId5fLAMjN2YWIkaArUCtpgQ43jr+iyW2x+j6XOZfKh8IZAPeZfSoONfPzC8asxt9XOH
cMm4wu6RosD7S4Iii8bHMZwzjCsecQyEUQWM89jhuAho/DBZn4vkovqFUC5yL8Vyd/vrxXL7lFYV
i3O86emfmcj/XVx9hFMmT8fv9f/jIS6YqCoidqhifv1JbFG8ktnQpfOqgIkd1kEXg9f3yflcFd7q
XejAW/Kl8Ec3v174N3X5UxeYqnDFVpfYO9cQO5EROfngHJktYjaHPS5ZU5U/nDP5PjWfA/9W7wL4
t+RL4G9+Skjlz83h246PicitdTo79e4U0F/nnhjEYa6Lqq9z2k9N8zzdnTz/6yuOlAgI3WJA+nYs
i7XzYUL8+6H+sqjL/Zu1fax33JfVv74qyhWPyJeB6LsiKywE8/VLi823cw5vYKseh7cUFGGjW5IW
lfevr4grs+mIYmC/SuVFRYKfLdnpjXMWNjFVnOz6dlptnUa9mybf0Hh9/pLU8Tr1k6rEcTHZ4L9+
yc4FGZ0a5kOY58Pby7KGXRleA2HZ0/4Gcy+UF/5frClcIQiuZFZmTO4fN6uSrHyy6cjm8Hh49ElO
VocVLkgvyWOO54NsleQgkI1PBnLwWT7SRcryUDInj4881chDSjQSk0VPU/yrTA2PDz29fsjMlDym
7L60YiSyUjF5MMj9PShgTyF5eL6/DwlPDXI4rFaHDbpxSWJucupbkSnSx0eD9YVmeBoT1s7Da12F
zBTyoLA2YpLigzKP6Jn10dPaCslzS541smB5KZrfyKAcbbEn0ByTGU8VRhArz0BpT4+Mtvv2OiQz
iTyHuH++x0NNazJ7ZteWGOb1/XNNepv1q+GPYZEDtTMoDyBCIw0aZJ/7e0bwvYLiEqnRTkv5x+Ip
oLOW3jPeJXBwD1Zm6BElQwKWeva/pcXoVIKVikmAmjW551BOIqnV1ZZfEE6Z5+1c5KehPCozqt6p
JUGyc9Q7onhElew8s4cd+kUvLRDUwKtxEp2QEtUeRsPo4aGms7AgJYQnkSIgfrgoEpprJOGIm04L
hUrP4rKNiX+oNRJuq5286FbiYlg5oMU1PYlKNfHvgwk/da4rz2xEEi/zZbJzVKK6NGxQxOo7koxK
dTm4c02bciUNqlvBuHb6aZJPRXfitAtjMCuOph3hU9rnJJ5K49Yu6eNhZZw18nGzcckRfxtbSid1
Nmpl0qa0ZCoKXf72O5DNOQUahczDyoVW+eSGKdcGuh64MRVtx3avpbSgk5wwSA4u6Yh906HMcSA3
uMI2AvOki+SQE9b1zfHosixcPI+418Mst5WKhNfKrPGIsW0mFT4iLIGptwaVgX6JFPrw/PxyfX/9
PGPah7Y2UEUP+jjKgoaoIUQRWqop8miaI4eUdQYmXDIq0dcGt4cVnk5MCOAECYxjZOFiRR6JO6rw
JIX2jKMRY55ZEPKZYjI1hXF05OaIjAPM2icphV0fPHpQ6QF5J4s4lTrAzlcH2DmeWOUViIH1sL5Z
748oDCC3ayCzKekBdKEC2lrllHXLquMX/0YpxZXVmgy4bFxL2kJW8WNJN4dDDnteiFQ8EcmAf0Rv
zBmdTPTcG1o98byB9HGD1uGB0OHqgJ/TM/rDw2Y18iMrEmmlE2GmDSY3mMp2AJ0ADvZwtks00kMu
cDSspxXzfYdkBKXbxlMhM8WjFNLcJcJGtHLSW2Cfdbg6LOKYZLtVMxlM3qot1XauuZXyUMxRYiCr
E3YwcdYuGma/rBPImTk85mbYnYEr+7CUczrIOcBfMB04ga+BuY3tmBsGbAeimR4yJQB67POqD6D6
jEkK5EAgwxyOB14SrbTWA/o/rM7aC2WNKavI1IWxOxDPZBp8PN5M9J261idaTMTGkptxwROnGXco
wGC7QSloy01zUDnCuSTwiP+YwTIVM/OIMivt1o7HMUaH0eHAhguoLHhhinTSG8bl4wHogThcDyMP
fpwpE+z3uN5tb25O1JQUQjxp8upwuhsF5lnyp3oeBaeoDlWCnA+MWaZPULaHR1YMlnrWis1JB1j/
oPYsbDZQ5Se0mQQe2SiyeGRCZR8DSezzfHvNzNNg5BtkdaIazgFKVpKzmYM49AnBMvZyIowYg4zT
1XGZkf1uvj7Cv8C7nAA+UQsmHw8ocaL15rhNyG63nT8d147J2hTQ/JtaoN4N9B2kMj7gXZbL/XJ3
s2HiMe3jExhsCGR4bCCRI0c76ETHKDsyuaPLA2CGHuWMh84EC2hMpQwotHwMUWFzsk+frK3d/Mle
r5lk0ez6Zm1HJKQ3N2f9YPCzTEidMQE3eLx5YlbJCt/cnHSvpFBQpq4usbe79dFeI+9IoTnhgrtp
Zs3YmcQWyq6PTUzU52zGlKnBJzg8VQRKhw7W6OH4tN5ubdBw1sUTk2soG0oisyMTlzgmGL/xTLBx
Un9G1NtnA7cAAXkUisDSmIRO/5nkDiMB9G2OKYXaAFcITyCogDyGvAC5nKYyjMdTJaZIzDaYjbAE
DDWjA7thXcKO1mt7DYNh0lkfn2JmdAM52gD3uF5vl0sakOmdR24zMp165KUl1/h9ub3d75cecpCl
0Lvpfp8Rh+ikNwW6y8hyJ9ClTnClA11arWntBrqOmFxhfGD9yETeEMhIo7hEBJnzHX6Wd3f7gqAj
1uft3Xy7Qy/T5S4h27vdcp4QC3fz9XwL6khHZWI/bZ+265jebPfoE8q43S2hZok1DcheJHf7/d1y
t9zfXXvkbgr1K0iAG54st9v5Du1td9sILaq4WW+hQCx5u32a62SgpdkxqkEVeEoIWs/Aow729rv9
VCTL/Y41wQgHoWhnDcJ0Ulg7FXTNd+s1NGD9dNyiWaaPx3kD2J3RHCW36zlLXSdoGDzV5tbebkEF
KNnpSOtHS5gVWkb78+18uwZf8x2Daj7vKIhCx+AWuWeaWhPkgVMkqGS+3O0s/FuDAhgog2y36zGz
AwrL3ZOdEJ+ud7u7JYpvB7S2BTIZaawt2GAc3e3AMeAqUByI7pAJd4D75R6Cxz+RWT3KzkEBE92p
wIlaC+QjkfGgIwON6az7E60gicGLtDPyuEEjJwJZM0AohMuEE3fJ0zEiFWCyn244pDHXwsyR2Su7
hxnBxtdoG1BsmUCgnVDS48327nYP+90tpxmxUfhmP0XnQHoOlWGyZWjerJmzALDbLbwABTU7lLBt
az91yB5gIeHEDbtnWLBf8Hi6t+qG7Byya02mJBkRKFN9HQixe/bHUnszI63pnFL3DqzDpS2SBMoK
MrJdEqNYOWlNDZ1mxGpFEt34DU2Wok+0FyEi6UZ6Qaes+fPfWdasDfYZ0FECrxJT5lme2A1zoHCo
J596RArogNgzlnnjTiJyp5N9QDJ6t+9N2CyEygz3TDfstj8RjFkG5UcChUWxXGbUrGOBWhn6bM3u
Xq5pXE5Sw86ydatPZG8vP7Se2da2IE7Fh7YwffQNBmqavXTXmqVZxUyfMPqGE7kcNahhPbHHwEyp
NmomzrSbLAasrnTbwJDL1hvpiZ8t4CsIdLEAoQUUFpVyOoptaNr2iakZy2CQvt07BGYII3uKgM4T
eIfLwa+21Cf6pEOPrIkSK73TDJIysp5QlimiiobOV7ReWPWIqWGE8aIiHA1R1DFv1sls7VMNj669
1k0Ok5ABuDtgBLrrwyuxFkozAVqN1VhMFRqLH2HdwkAURyJ5iewWbs4hCTD1zR5igliYbDwQ8MSo
K4libQsCRygSngCD1uSZ82JSC05CK1CrJnfQ2IxiJdejbkHgI5ifYi1CtjCpCOIGLwwluMQIHtgH
HsBl65GEQr8iguHrwBKXTyl9sjyS2beumUBJGBbAMYT8WZd7aMQJWRXpAExFJsOc/c9AGYqx293+
rqAO9Uhl66jXk4ielns9bRlVDIazXp4pRlMJY+ukmiGw8PAJTuTuZJZ6d3cW8Ku2ggvWAMOY0cFI
g0Pfwz0KVoCEiOyxdAEtewkX9kEb7MI+Z4JfjepMOTg6F2NXjFmsqDRlpsU4fHrqqAqKGf4J/pg1
MJvA2MID2dsETEUUC5ylYda4c80IKa7JAHxhlx4PLQlNblc2o9gj0TQDNFBonRBZolipNbEZQZ+m
ekrCjKS76kba5xnhN8axuPZmlT2tKIabCtUCElgZZR0zAXMmE2F/evLRSTYNRyzNs1huRs+KBToY
QQllRXG9S47JXbbgt77pI9U3ORDL8hnpGphwwA4iAlhPs6l8j0VFZzJzPEBJcppSpj0h1U3md5hB
xLS1PId4Q0Dkp64i/nWyKhe57U9jOxgFIza9ElBzwiY0bLqSmGhJQIs+bkssb1nieaUg5QnsUp96
7X2xkSuztTIzoDzF1JcFZpj3gHO78ShHWPQGUQr4t2eeHjg0x+ZuIAx/bNHAQjkw8TFvDQi0GATr
GzTEPg3uWosHY43ZmB3+NCzXWquYN5hltlYfjo1NcJcsCjs29ZFkiWZqVic4E8rEy0TOdNmDZb4E
lmsaY4QwkrHy3BYztTc9btymZiObcUmHxgoVO3dMx6FOQOtmlISWp5iFOCvVRRPOotAUatMpaara
PLjNRzJmVaB+rM6CqT6urhs7gs4UJOJpuVaoaCrUpTyunbWXU6i8t+RHmo2RxK7NdlQRyfapahZW
Q8OJREVYQ0HU0QBf1Jql6cMr1aZM/IlsqnjqaGEJtj+pR6hrVVY46UfphI0AgqXQCuombqEjI3ek
mYUpmDKFWzcd6Ipm8mZGIxscgJ4QJRwrsh1qmI7FyhusFtMyux97lg/lTGwf6e24HyN95I8y27Mi
Cz4hwsQygddwLB0ib0bNqMRa9KEZcWNEYQqztuRpMU/WKk3MaJTb+KOhNUlpzlZZ+JngD3eTCa4r
rH9HTOoLLNkeHx4aExJmK1OI+hQaw6VnUYuHaCLbD/1UvuY86DxiZhJ5mM2w3l2w0NnsfvbwgPoP
sweEpR7wiGcsrGaZ+XD/uHgwQ3I7e3hcYPVHlW20EsZMm88rRqxcOqhvMhkeaovxI9rtVFz0iK0x
4+JGiunZekEREhGXfEykdTnjNvpSmxgm+5RKjGCV3XV2VK1kFh+L6LMWEKWlHtxiTLiEai2gfgFy
7HPNTOEFto5fhAavX56fn6+fr8cIzLDE15/b25ee+UumvNM7Nmdk83oE5mIWbARzDyyggudrkLng
KWsCIUJkz8x7FkVkC36GKJBlmGJJxuHCAkw5WbzGJ1EaobxnEMZYNeBbWgT1IlrOkoV7a0y0CaNb
x8r7TmisSCbRXb9l/iqzHaxYzH6cLdpDcuS4sefSfisexEPXLjqZlBzVK5hGd8xXgSWCiRB6F48q
O13xIS0e4xHYuWWrB/wxhwk2cRdiDMbCAHd4umfBKmbJEoo+s5gCQjWMMwAHKMDfPUKVb0vp54i+
nI3+5dTkXTq62y/X+63NlkAegH65xg4a4u6v+wIf4ttPadYXvuu9vpD97fHfC//1Le9Ttf9N/yc2
u/73aZPG+L0swjr6VgZx9NeOWcT/w8MfdiD+ZI/h/Mr4n2T+2AaELPLsSPOf7z7YKXYav4yPJyze
b0G81jzvP5xegcWZH2yxCyreA1Bw7uq8/4AcRcfBUF3nTy9ssOM+r/sPkoTDWnhJEK/K4BQQ9pdQ
6XX/Ae+d46C7IvKntzhwmPc/2oYQVHTyfheCHeEWDUPBsQzsMcqagE2u97sQRl/XreobPOWaIBon
im+rvaSSoVBUkmXdwuMTxLV7uNyqnup1FNG0FhdSXTtmpHirgi9lqiicmWrinR4P906n18STpZBw
nPvsC9512qsVyVpxLjWa5Tax7VZpQtV6WHo1Ir4J4lmJJGc0CTLZClXttoLuzf0+9ons9Pe8oU2r
MLEFOV25XbnkdH7K8dWsb6JFavijkM8w1hdiQAQ3uc7SYMEbzoMu5uLIaP2Yuml1XXXNHN8wMNJy
3pepkXnKqCiVYcoVajILpczfpWo5jKJIS+fy4GoBHXSnmmVD2nOkUR2r8l14PiHqMGXQlLyyCkVO
MJ1WFHebVWF+G6aCiIlx3UXXQafqo8qtykkst0VhZonicKSV63ikJvFRkzFj6ALVo46XGtMw0kNS
+VIFAQw+9dNiU4ipTLs0kCZF3xY0davOSvJKngZiJpBMzqpZZ0jdKmgDzU78HuHuWniOAtVSjew6
SDRt3PO9YaaRJtImrAZSD7o+lvlAtuvSr2xfTjZa0vvj3nUybPZ0TYLZ29CWx8hvx22W37ZC+uB0
lUH0SNiUjd6TznAFM+K4ivYpdxsHakzyaHDNVMhWSSrtioSLClqXGW8PfR8Rz52qvheStFCNhjhV
Ilh9GtqqWu5ltwlpKBSHouVV0gzNjDP0aFSKYrhq24K3xCEt7LbmML90627sla5iOoGaU+jBlFMD
z3KTLrNzl49pJSBW7NVBMOp5J5sZcpxcl6pW32ZcW26EANMlJzMzH9H8vDUHTzXrKExok+vOqM78
lqY8tplSKV3KVT+sC2zGEzk2MGXIucP/904S377wVy5yd4yP314vZbuep/KvG7P4nga8JojDkDh9
p+EQMZzt2THKeJ0KG6LwcCp7Z+f0rQGvjhHvMvB4ZxdV8L0bOPSgYtP01TEKqCXiACxOkcHJsuNK
/8n+rHC5O4v36PDWioKjmhp7X9iAB37vF3VD6qVEbTWi9hx8WVrURBtU1+Y4wV+4fkG9wKN9l7XM
SSk0UxrxfKD1fPTjdUh9v0UssC7ebxAzElQRW8Q4ZyAoEn/hmp2yfSVBL/1xk3OqKbhebeWNFt5I
QmH7EseRIR6qqR8l9Wjws2Wnxb4pOVVqi0nCWYGjTwy+qUa+oJ1PVf0pdRfjhnRJ3MXudZ6kedcE
DXZSkqghQ+lGU0MrwhFccmJiDw3+TFPq68Foz6+l/WnHpxHpIyzQIkmRREGUcZqTh968l4wrOp0r
G4FB/CYOiVg6/kr1G7gWP+SJXLVrOXSx+9L1SzU38oWvP/ec4m+TGNPythwc+k6jPxETBtxLMYl4
2xWHtQy834qDuxf0OHmpe3HTGsQN83yWZMFN77oFVZLYozInVlarh/1scN1ZmA/FIo/FYhpqudnn
/IviZ/k2ygNS8nBDfKeIpgchY9FV24Moe1h3YRexwItvk1jjQlNKg85qcYx1LUfy+UDpnwML073Q
N2ZTCs4mw/wkvC30EVhBy/Qm6iODoM9NqydYuYd+MymGPB6JfeOODaFsSVOq9STQK93ssAKPVZn8
NZ4Cjnj8kQx25BAvtMIHsAnTe/lyAKDRPcMgBobgik+ltejwNIgrbRxJyrKSFKp1QTRxQt0flfHI
KWKXJq4Qmv85IfAyeF1WVSWc39CZi3h3QCNSizZWY8EgVabelkYWLgYH40mQeeWIM0Jn0QTCvI76
7RDUGDTKoLfbwEWYTkiN27+mRfyjO8I5L0GDX1NxjEW7dEc1V/FlKxgIFYiw+XxAWENXEIHrunyV
aIVLjbbZJn4hjZKSw7p4CPhRUgjHUGo5Wg411ludgCBL4cZ2qwqJlYdoTONU6TBkCUbX71gFe537
Qoqyyr5gQZJEuAq8mfwRvDpTk6CtdJ1UgYY9Lbi5mSwpq3bIEHTJ226e581DJlXZTFbEbNasjWro
NkPOTRQj467dzm1Gtd/F68xXDVsRq8rs4xTRY7m5UTyxXPUeZhdtishtVPV2EHgaCVrBN7Uh0te5
Wy6bAHOEUA57KzP0bNENkk+yopat1Mi1WVdV856v+rkelQNx2liwsqpJRpgGHWuu0OZlLMw7zhVI
INeR7Ym6GbRiM80VcS0XqT/OFXWm5+1x6JxkCjCDVRT62JJ1o5JymFNTr8uj76Aq/wFVgQ0GGpQR
r5JhpLuwjToSdF9Xa5UYAUQuhNJczjIRAZoa8alWbmgRI4rdNz1OKYgNN+/jds4XojZvAlefJ6J3
lxjilJdjZaSrGmLHJY/4WywERHSa7rrvl3ltcLYfDNrEy1wi1/wsiVPupZI2jtDwplsb5cjrufvK
KHZ1wylwFMGMF+NtzHndKHMRUWmqYSoqiLcPQmz6z0qhp3dKVwwjl3MHU/cidyq3+TwLyvu/thKB
DTofhga8CixiGYMzXTigpZ9cyzuL5bxKbGMvV4ncKiuvqcplWQGKOhEyajS6tOmL4ckoRclUUx8g
Vl5k4Utbqpmca9dpJmtEDFVp8tdUsXXcJVX4+iOM4IIqYkRXLwaITKy1omlFBbpbeCutMczcHWqr
zhJnjrcVRKuL/XA0ZLvQj/h90VRYcXXSyO0Fd6EW6U7X+mTaCFBoJcTyp9dpyON4SY5b6mstIvWc
yBOOL/S5JuP0isjzs7bsZnrWayuxbXau0iPS6+jS0nD8jpaJJpqx2+kW53vApRiu87a4iwWiuL5q
Gkox+2sE2KTwPQIyTizj5QtelQEBL2vyhScNyiBtc0PCoCiJ9ZwXI1sK5WAcqNhPavmcJBX/3HC1
MYu4yC4ryR+3bbv1NW/myZNm6NWZFLQcNgLqGvYYSO5YzuVunfait3BCQTEVTVpUueZaqerJY833
BlOQKnGkCNnSi52Vkxj8fPAQCmT1ejl5FGJZnwYl/6gm/roKfGEmtsIxFgcBKw/RmwSah2kNX94r
tcGbgpgYc8MdQrM0BmdaVDzRE6mcNU0Z4vDSQMNaRrA9r/PZELg3eSw30wiqgNVa363zqK5JmWf1
LO4TkgcJP87cwSONEumjuOEe/hpu4QJuSRLwtWgGhgscehTYyeGPvpcvkyKvO0mBl4ifA99Ip04e
51Ty9cIOfEcdx74hr3w1QYSvz0q7aqtwHIf6MP4OIX+0RwwB8FWYFGFqpIkXk0Qf6ui3SgTN92Z8
J4czw+kffMWo532jK8SP9GjiJ12ExVaGzUQ+HKue9DIovbJRpIKfaJ74HQ96OVtjqojvIBERjJGg
jcalKvqNXsuckFa0KzzsB6TiPsYAQh2/6NZNHcQ0qmXeluVeIzKnxwje+QgDlpjuFDixP/MNY1mk
hW/j67ikSYMJDFHbJKBVJqZE1jLf5tpEJkVcanbeOddBjDVyH16Xqdt635kpIRj0hyUC5kg6Fikw
LhEIn8aLdw7PUaKGL/JYJb2hJte6rBM/K/uJ5IvDtJMMjfbq0JlFpOm0zyLXzrUis/26Usy+lGK7
q1oooNY8KF4hLVItVEdSO4u0uVZEMs24WrvB8mHURFy6qrhBu5blipv7bWaqdbYQjaheRkM2joMm
G2Ued616TUcKo77WfCVg6/3sxldwyqLX61lZ4xzhwKXe3RBw4z43knmCd6fNJIoqU5C5ke9kz5Ij
p1TXvI4kNQ436XrQzAO3KZe6gjFecXiieq36MLTyTS/XwUsg4gDUvi9l/UktfR/+peCmOFi7qHMv
2fRiaSl14kxDLlzIcCNTqJlCosD1rJhPi4WhxwbFBHDCGZx45rcm+Do1aYJvNsjHXig7xI/7nkZN
qtK8kMpFoT2IRYNdgrwoSOhEyzYomkluZIOp9gbOA8uuSxRdpiUneKs852szq0TVVKQymLXSKs+i
Y+3FuSkPMYYhgb+Ha0S0pLupdKN58GqqRLK/dLvMw/5KGE3KrL/P2hQ7p24aTvJQuHWM0jJEUxbj
YuHJiUsQRizMInNwfjeVs2kw4HBrGSQbVU0DqxU2giMHa01Li3GiCthCrgV1rpUeTlX4ZU4kYwho
1/QukUrlWS/10mR+hRSNfsicTp45qYnQXUOrPvbWgcCVVhRH3URNK7MC7Y7aAjsBu0JpN06b5CnV
u9JGZM2SozYgdZCno7RP/OvI+B/CvqvJUZ1b+xepCiSRbgHn0MHd09Nzo9qTAJGFEEK//jz2vHVm
f2+dqu+GMsEy2AprPWF5rV5i6Wno18yOtYLvYzb0QPjaNuuFDY4oMHQoAJI9Y7WsU996y6E3asqd
o/62WuZyW3mLdzFh8UtLRfaJtuj6tDCvbTXMr3Kak9QvG2DrJU2rkpir7bm6SkQ+vLo8NpEDTTHH
yc8+kSD116Q/CDGFm0o3z8rnxa+xE5cIIzFr+ql7IgHdLxGdPlsefZnFkLKmEl/qzq/OJTLvzPNJ
qv2o/GxI+44ypPKtJTpB9zkkbOE75BbzcfFEd44qzbYDC4A3tvFn3ALwQzmH8vvsg23VZ5IEpkgX
U0Gcy39QW/aniHB1jtdp44ahOo+0X3NS1DbX6sCk5gfp1RDmLjTeuDBRWWIxPmPMQkLESTaGU5Al
zuNH4cjbKsvlBIglykJPeblTHT9G1L0QZJynUtlj4KlwO+nAfyu8MDh5BYnPo2oB1w7jqXKt2S66
BB7b+/PRIGk4yG5504Xtr4VakHpziG0xS0AOviRg7hJXbVfrg5geS4Ln56mNl+I8MBtuUD5Hpo87
Y3WDXKZW4C/1SI8qXF6naCzzlnhJTotYXrlt9pWK12NC1yD1hibM7RwHxyH5STVGacNWl6IsRn2t
3P2DynibmCI5UYDa26SvoIVw8beFV6A3/Sq69jDQbCLLKbAcfDXcriylRbNsLItY5i0Bz8cuhgRV
AY4el+plrWb6Wo4vrgo/pCbrGT2kukX3XuOrvRpjnoaBGt4WwfRJVt0FoOm7Vw7uB1Diz7BIivca
ChRf9M8LJudJE/uKEF2nft1aYN8FuyTDiA1SWK90wGLjotmuXUwuClH2pRnj8jjWzTP3dLyb53jK
dOPcVtXlmiEgp9fHxmN9mRLZAgMvzZSZaWgcoluHnu5ctE8Yt2c7zNfBR56gKsyRFffKWx31V6Yk
0quIZ64v43NrJJTrc3UN2K8hkNOxBrCxaSfXflZLvak1i79TwrvMm+rhLCO116ugezqr8YRx7h1q
OS2Hhb5U0VyeR9HorYls8rrWZQFxDQOe0Znv/jLv4+QWq9H8lgCmG0LL1BmxG2MsStrH54aqfG6k
Tm5hOYenwMXnoQZgPPfspfB3g8PQsN2QbABLaEx2w6VJGkR49FdrZnHoWQJZUVusr2ZU32nZyfPi
YdGbC++fqvX5l0kQkVMmWDaVo8k1ApGzC/x2A7DenaSdk6yL12dA+9U14qo+FMpCXMHn7lTRYNmw
pZpSMTX9RfB12tMi/Nm0iTtZ2tRpUppku64JpAmh17zSpNpgnW1Sv+Hk0g+xvKxCXBZT24tP6m0w
Yhh06HKpaIjeEsU3SP2CU+wMZPsYjgfps2+NV/Y3bwIWaarYbgJq44yLME5dV86ngITbLpExPAf+
8zD1btPfh1+31lHWzdOPNS6+ucbATbCcpggEnQZjE9+GofZze59HFuNv46K/xbYO8m4k+3gWTeaq
f8KxcgfaEZvJLn6JmVw3a+e8W+2eZnBeewvGZRvG9biZvZhvdTcC818a+VYytY/LOp9Rs+AQoKfD
GxG2W1vW07al4EDmAtFysUibdaZzGRYXzI3Wt9nA3Aw2oJpeY8n3Q7NVIet+NoH81solo+gErxOb
Ze7R+ENOVXLyuf8DU9avYuTVzoqx3sWj+4CdR2yjroq3goDrtUoiL2/EmybeWytuKpDRbQb1ddZJ
D5WRrZA8TMOOVcbtwrFet3Ew93nPvXwZHD1gUStyDAREjksJsUo3iQzBVYdJOWh/z/OU7Izfn6PY
9PtAkyRDj7Mp8Qf6psKNIAE/z0X7Vilk76asxabniLqxxtiNNwgIqBo9PtWJr/OBiAgsGzF5b+T4
EZXJN0U15GQuGq6BV0DIIkIkfKaIYAcZsIyvC98EJcTjzNUic4mOssV0x0LjB+LMVBuPjTvMOMNW
9z5P2+EXuniwm6q13PNIqi0tpzpvarIZS7Z+VQrJsS278aKCaduEVL22XnIoFt2+8HaJdrWP4ZOE
Nu9LWbzJuo8z6ei0q2vip063cl/Aa/xcRJDVRcVbYSIED031WtV7PhTDU28MzbqallkbWiifgAZ+
ylFAyqLHvUbstn/MT2BwQO2J5Q41dghuJuG9PjaR6TaLF4eZRsia+SRoaVrzoMwiouzG76LmEvUt
z33CvywNOgadyipzM6ZtxX6GpmlS2ST21pPF3uKy3JVOFc9SBrvaVTGCqim+RGpJxxqadWSSEb0s
dXuYRBHt1B0X8YMlPhLaXkrH2dGzCmEQHeJ8bKaLh/nrJa6TFxClKmcR1mYaze41seBMdTOoXA9W
XgI2t6nrG7dtgWIdY7HGua+7EzG0fQrrUYGXq8bPhpWZ9JYppwgetpzM1btaicz6wacps0WTUU3j
l/UIKoIdRFQkZ24jJPrxt6IYzG0u12hT0r7cGRd8kgS/ghbmdXYF++qX7qUK6boJXGcygCfkNjYg
3dZ2pYc17N8J4eIoq7QOMA+lg68gkUO5rx3vw4skzh4aeMsvvjV8F878p09YdGH3zQJSYDd40dda
7gUrvBMJihNPGnq0DgFO6iM82UzBAD2hs2ljVAxB0zCSJ28qyy2pPIitpM6roTRP9f9uWi2gZkt6
aHnk0S+VfPrXphHzTvatSUfPjKnVntius5ounfanCxxRK8PPEpLwvfHn+OTrqT6tYvy2Tg19vr+I
1wS6j6GG/IN15RvpxHBIyD1HdAlBxMhCLDbDeoottFBdxGH3Qm/NR1Xzs4Z8q/TYS7gOXt7Vdbyx
Y5C8AFX6wrGCbpwE5dhbOLY6V3Z9pkpAaSIK243XUMQgzmCprqvw2yjmDEFNlPqz/Gr0Ss+jpMFB
VP6ujasy7UeJKan6mUhRfhH5qrdR26X1uM5n04RAR1VcvRcyTBFzTdeZwVNmvEa/jmsK4Kx6xZcP
XWzsxTt0ouGZa5phoa6vjz3rBUUemaXATxb6+6pHQqHDMg9Hmk6QoLHR7ONi78XsHznYIS1ZIXdE
jOPGUpuyeWoPtW6C2+QoZpu4GvNQxOupjRCceAW+nsAvbqEQ9Vnb7jdKcthjNa3rize3m2gO+HXW
g3tpyCyzgg8WcGGy6RIX9hnidZOFGl7JLjZPuinaJzIFyMvneDmU4YMFD56U9UiqmBc+k4UAwO3a
o46S7kmgB89hMF9IIM1lSFZ6MmoG895XW1nobg923JzV6F8cLaB0NMq/2CFXbNkSy7xtMWMVjbRF
SJXMRQYoU56Srha7QAdf2rBPl0jqTVGsUMQJ6WWYOWWe1MDizVTMAASqf4bZ66+K843X6fEZQd4x
UC54QqDcvyxcgDVLfiDU896RUOUyDMRhsZ48xU0sU88HyGBXF+Sh40gpVJDknPTd3oKsyVp/KHOE
j8XZNwFN1cjdUVUI/9oIkZt2pj1jkog3wskuVVictoyq8dY56DvIHPTfCYJ76s/RlvU9O/WV2CAr
YD8oukXKC1F8rP2v3ixV3kZRcRYz6Z8RqrG0SmR5BGSqIBvsmq3vrQ10iKG7NdQnTyUfdmv72zOx
eR7ZEr7QXq8HXZVTKusmfGkEpM6Ee0821nQfj8ANRt7XL16Ly1zsVOosogCjVXx/7OVWNyKNDFoe
bbDxLYd89Z7wlICej6Qa9jZk3/yo0AdWthMWTuR+fGTbKNHBSxMG7DT48mtMvH7f9sB73KyQ5CuF
oE537hKLFkMknNpNMg4ay8js5WPVtq9q7MUzsb+8fg7f1vsm0aei8JPbY6egxasHcvXq+2X4NgEE
TekQrsfHbqRpkkOJIXeP3dlf7+uLmPJHYyiRO59kP5n00dKAGnJPcdKcQQKFb483KPxgoAX/7FAt
rrPtwXs87iQCMeHqqTj9uY2593NM0vPusft4FRTSzx+N/bnu/o5iXPqja+gC8ECFZ0xI5SFU9Lx0
lGZrUrdAg6HEWUHcZIoDPPZo9G0NapkDH4JbFn/JkMXDufUb8saGlbzpatzW5bi8PA5ZQf4ZauMu
jz3gKGXmD013fOxGpAkQK3FIVO9vF/FU7hRdgcTcdysUD8PswbosuLc7066+YDD9fpz04pY8VxC5
Ps49DiXeHfVwb48d24ZH0CXj85+rB2Cya7Suf+4zKkGLoC6rOjzOtiZRm6Up/O2jsTHBoj+VPdzB
99sYpMASNSxh+jg7Cdtcw3b9eDysP5P6tQl0bnyN+YhLSMzDUd0e7xSd9ywBADw99kLkP4hchDs9
2hH6zgyxzu4fZ2swltuq0mTzOLv0DCcoFxjMuAc6We9U9N785x6QBHVPbJz/PFzQmulWrtDb3r+m
P9evS76MsXx9HKoI/fB0Ul8f50qP4FGi0D8+Tk5NYvLRtPzPbxApz98SptSf+5i7Zjrg9zN/7qPh
xp39XsLCev+sQjj1DIz8z6/ZjsJ7i5B6UTpeZdizTV9Tevm7IS1yW0GRbrpIn//r+GPXMjnsXSO+
lvc0+HH9f102EQdptQiQo4xhBPn4vc2/1wjSncfZhIfH8Ucrf09aW/lHMdHd30PxPdP+uzutRbeJ
kZpDDHRv/W8Dj/YUBZA3qHH908K/rmmYVBcDmfn9if/eU73Md53UHJc7xyF3/ftJf68JEz0ePAd8
0pv6/RLaa5LQ9ky6JUA+Oev2HD82EHNNWG1wqixqnK9CDnv2EGZ/r3m8emwelzwu/rv7eIVaB9ew
DABk3ht5HPrvjwsfn8SY5Ac1B5vHNf+6hb9N/+sWZTiyvGqbIvtz8P/66L/3/miSr+U/tKrI9v9s
+3HJ3482qJBwcsnz48j/eQf/eoplbJBdtUgU/tX0v877MYz5RS155k/9TwRry0V4YfsOoRrU/RXw
uFLo9r213M9I70FWcD8LNV+cl6JWu8euJovaFk3PYRvAxbVDhjLeg/JEdd17WDNx6Pqyzx4XsyWQ
57EtVPo4S7Vvrr32vjzeKpdVvpBK7x/n1r4RN2PeH+97bKxDEFf35vbYW+oGxgLjP/9pyZlPbrS8
PlrSyWBSf5L89KcphnWLJcb7zwNMASwfLSBIqKjad8YislHNLLePdrEEe7t2Dv0/DzD6qzkQgTnt
cdZUCfQqd7i+NePFhtDRiR5ilsmR9aW0rNtTN8X7bgq9Z2bVlFUr4giL3JwAt/wVrORXM0TT+7L4
iOWpWk8da9TFG43IAWqEH2JgL49L+aSOcmHuMwT2kC/d6l8xKPXRd02yNaINbqawKo2l7X9V87Gf
g/ZnSPooXWpdvyYI5HcheIVDGyz1c8JL+Njmcf3HX8P80b5vxD9D0RRfosJwGNKH4lxMMj6HrAQ6
Pav2oyLJ26N5gJH7ziX9t2QBIluCin1qjIOIsdbdThHR3noEhOmjWfFD3mM1N+gXNnRsX7dBnU1e
W6PywTo9IUrhl2lwxa1qkngvYlFmgDRkn7kueO5rDtxnIMXNVH51qIEFpY+LwSiUt1h0r52/jpfW
iOVVeZeI4GcObdN97QjxAFFAegD1Tvt1JPPLyhFKKdRGfYn65OVxOORTsfeThW4eu0sB6ndUS3kt
YkreDePA+/FuyuboOKxFCJKhCxALL0y88embSwZ+iNZJvCRY5dLa590PTYZTFDbLhxVy3sZJFx9m
JTgcCAheOm/ofvAREG2R0A8bh+O2C9vi2BTWvRR1Yf+0QavwQP0u+fCGoNtikamPTRXol8rjsFvd
22jAbkyFN+5sMsSbegriIZ9tK7a1mH5HfkOL2+QB7qVD44O9CXowVyTq933UPQcSmti/Gyws+kQN
pKnp4yBBOvOfl0AO+0OPCJq6FsYmp6EYo8tZmKSaUzuM9204LecSjMzZ9druZ60gDcU1jw2S7f+8
elxGWzDDeeSxL62Tbvd41+PEn6b+7j/eLDveb8vQtvD2//28v03qqRv2rDU/S8+B1I/Wm9cVw23o
3LZGavJhYq+6iK43aRLJ8iPwZvTZJik3ehyKD1lN8JwzFu8nGp1qf40cAWDgoHB1w4uAxSdmermM
9z27yPrgdZD9ao7yuikIguJEaPLcilk8QSPyO/DHutolfXStGEiCYqR1Wt0RgsemYyhWQszwqrUB
yt9Ah634MB7XSI9Nqsqlzep4MbtW8yQ1EdDGFWBxupQuyMoQhJkc5yBryik5KdOkWIqXM1k4FF6u
ArrShN6nVAyOLttBcNUgEm7W8W1Yw+hY0UXkPgZVRqG54y3ZUyM+mhrq3kQa8QUCnHMb6/D7Esp9
33bXshLTd8AcewMu84h/mluywYwQLVrkqPko1w8vNNu1mL3D4GFVb/ol09O8o8q+DfOUdtaQzeDJ
aOuLEzdFtQ1XrlMXCIpiDc0MqrJimQlbICgTCA3vJkOItNjE4fQISpnX5ZdON/2pKR2cYyHwaWMx
8KKefF0M8sWkZcUBMxiEd8jP70BWapdiSZGjBIeoi4uMzkCEZhSVsQM8gZGns7kbYYnx+zaNDbh7
wse3Jai9fVd7/S6ALs747YUINFfNZbFX6/AjXuevBRfqhSFp2mDiQ4X2e/gdlO1z5OyaaRWSHZXe
vBvnrCoI5iuvv6f+n42ga87W0ub12EQHOuhfqkQyPszmYPujiZp611oU63AjuOGgG/oMyl+VVUrD
qZXA69WrBIJG/XMpzbY0Sn4tEhjwjP9trublxuzwa+3N80R58Vp4zca1fH0WrnpPAvKLJa3etmty
bfGcewWCMGMLHfN3r7Ik82OkGcD+3lnQbhvoKNMwbt9n0e6Y7TG1As8u8Y3Gqz4mXgcrD8sBXlRf
WUA3lF+SkohNqRlw8sXbBgumo7Gvn2SNuUmuN46fvQYmS3j/BoTAy5RlfQ60CvIjhqnC20k+3vxg
HlLbLkcvgPwqZLbOujZuc9F4eyA112WWAQAYeaSl32x5NV98qWEbo8gsCoCEngjVzo+vwLiDjDsY
poB35nSSFlP5CHVJj25WKhivELunntCbIOgxnJIYUeIggFuRAOKaUBR57eR2CKPf3AdZqeo0HiBR
dhhye06+NZy/rBNSbX8FeS3XvNVmOg+R/qRqv9ZYJVaGuCXCczLetbu4Fx+0GD9r9LSNXGmVEX/8
dMPUpdqEvwz3gZ7/7wb84Xs5hM1GFmQL3XcEdab8Os3tP043crcOAaA+2qhNF8xtJsE7gYkPN9Df
rbmcIcKrMOPUQw8wbRI3/I8QXLElQmogvSJForUHoE9Twps+bVi9g76uAiUTEqSMcPV1pjiqBXBV
AS0enBlNmxbLF//JEn4QTUAQTsNmGvs7jjQWzVXZAIdKCtWKn5WR3+KX5eBh/EBmoyftLpq8KGNe
kfFq2PjtlVVrsm+KeENrhHyVupoOZGvreT+DsXi1cfy9qznbWag/N0McnlUXb8dqeQuI/yIW2mUH
WYUwbXr8DQE0TC4grgI3xDCwBIeeVrsp4d61hyrLlaXcT5AvpvOMNGAeXQNwJtp7frwPDMwp/apF
KsOXEattitB32AhON/WirsESiV3XxGUWBn1ymNbh6+jxX0n71QRq57XhteErEik2QgZWik/0S1jc
mukYtO6kGeIjjI1t5e7uDlFAFwr8Cfq4XdmPxXlSy+cSdSeq6LwfIv5VdIM5tp7+3cCLYwFgpKXv
5WXTyh0l4Q/F0Cmht2k3Mf1ZmW7az33xM6xwWUSSS8D7q23HeMMFoelI0e0pWwfEZTtl4Rush7nf
OxXH+RQtZDt03q/Oru8YicuBRB5qABRddNALcPq6wtitRsHzQLhgh8ExbgshYfPolt+GHqO5YVdK
8dIrLlPjDrLo3X520VfjYWLzbLgd1ulqTf0PROs/2oJ+Vo1cU8G6X223yks01+Vmju0vGu+rsfqn
IOS1ct2xASON4LTeTL62b20CA49uk90MTjwgVh4wob9NqoQjX5Zj3gUNDMqtY+eZ0Z8hC5YTjfvp
XSmEZaEMv7vCi1MyDqe6i9A1u4Vi5gTnKL4zdoJSjl7kusL12U4UdPE4oz5YKd8ImA5Rt9VV2Pbq
9zQEbn3nCedgxaLwO5q2rLlCIVqdaD9kxLEC8ecSpJ2Bgjts6TWuSxCTwSSwYlBxYRXYnIoDwx7c
ZWgDYDJOLpsaoa1b2LlAGHGNatpkqKh8GfTYg5MWdhPPdsyLKYJXt2Q69er4q+IgGfuE/44F7DpN
zTZVHNBTXHLMybp/WhMsrxBfX8ainw6saBLkYCw4Be1tRED6sWESiak39nmofPVSJ/Zb2UMeH/CK
7Yn0IFuNVsgVJnIbfJGTrgmykQMydDT6WJIFjK/W175u9M3MXZ/ScH0ynOpn4lbkIg3CdD8IwFh5
sLUBHDn3d7neApLkCoKSl33zpavmBL6q+lNxKPFL6geZNH21G1ufwNIaYMaU7DwtzS/nS7bFbDxk
ekYtFrzIo6qKdhAsfZsL3SBF9OBt8nSfcyPX50BZmY5VzI+x7FEESc87McYHL0GWpYueZrOu+IEz
k4H7rU7VBO9XjTSOi7LLedSi2BwWkOMEe9Xs/OU5jCFh65byl3S2z71iRGzbeU9zBaGyKsMtCeri
nZX0N13kG/6x06QBX0Rq+fAU1XH/5PQE+KKy6tZ7sdmCmdio3oiTBxPGZhz9MWf4yg+kmddNrPWI
uE7uuEfGHWm7H94HQwh07eHHgBFC+1BDJKgZArz7UFbgqulYrRcVcxQEWIZN28V0B+q+TB96C0iU
m4vieVOs24gm65NlswBxPold3LS/IxM/AdsdPuoW6YWbEpTRijsolNaohpBpkEivMIly60BbYy5J
Zuh9XdSeB+DHubWUZBqygFNVeZ9D/cuqxm5M/WPyrPvBeXtKKFzbpvM/Y10f19o/L/Hovy3JuFxq
A8k0O/ExKW9KoZxVUxennhuWT6zAKh80yZ45+kpMVb9CvVNSgA1iWwS2e4JHaQU9v5SnEbqbbs4j
DS6dxW/9rFNLWnd0PPrpzNKdCzkUkIjdQ4pJ/mhmE1+X3j1zn29kTP0U88GYL8aCItHirCKQDpNZ
l8yfWfFRc8SVA+QeuMwhOHEwX1eCebs5sPNecXVaepsAmPyhVFuffLNwfMsG6IHw2p0/rmuO/1Dy
Dq6rZB6QYgS/3PS7dVlAtazeoVrJeeFkuhbRhU/T8NqHqFWlBngr4X/cAkaAH6QPn8thRUwKBuNQ
Fz4qLTT+tJv8GnVkkirB59R660cBO6682A9rfGXStm/1Pf3gbfW0QDi9aXSF0g2yVpvIRFGmer1s
AcbLE1h9CNfIzLIZqpetWqR5NhRoNhshOgqmm0Lk8g0EZZjHAeoYTLF5c6YsD1r1L8m8rFeYojAp
QcO3L32ZtfATPhmrn2J/nm7rCEPiaIYL88kX0vaopmGtBa0F8WLlKGz8i37qSy/tiiQ59jSRaVx0
1Vn4y3KwNLGb+98yHDnW7aoGbylrChootmpDNNj3dsCQgZzux2i9al+Y+Q7MqziDPK7akFAcl9gd
hQmD/cSCH26kdq8Tb3qFjBB+G9NmfAGPNIUHp2py016RbPCXSxeInPyNW6FIcGHjn7XnfhQIu8GM
gnxpo7LNVTXNt3ZA3y10Vnd8vj02YTigGMx28BO5ke04HRuNiTck9OxPw9X0nO4HthMQb6XTvDCY
H8pnDQ13Wof1E5RHFJAydOQz5+PzYwPzLDLJhUGAgDPZvN4TazbT8NiyOm9nX22bVaGwzODDWU/6
YQMhN74vxl6kBCmUrqTxUdahR1HUPfIODRp+W9V2ZyxRJ33frHXLsqqOi41qA/Eyhk+W1lWueU0g
YvbndxGM3YYhdtoE0CzKkRXv3OM2RT7nvauof9Wy3ayV878YrISjktOmCl25m1pK3x+7BSSBiENq
1E8hvPhEJJS1anxH0hFcNCPhcyebzCPIzEQD5qWrTf9GSNNuTZAIYBVfukXB8pzXsl22Yy/FqZ+m
r/BiZEYn0954PXy7JdJI5T/rHuZpiXoCAaj0CvDodVmnMvWjpd8Ryb4Yon9Mbql2GqRRBYzzGFTf
9SLw9VlIcZYG0okVMKmGHiCCagbJZRhdrA3nHKgYyRk1bNP1q91PdoZBdgLlA3PNziNY+KeoojsH
UUtaFAm0AvMaXe30JODRvC+f/RYd5LtsSra33JId6ZBHYS5DyZVG+IfEwf7kuDglASIkACq3UMZR
ZsxMDzAgt+dOQeyUFBXdT03dpwzJ9nNSkX47+h3JIosIRg8KWiVLDrauIBJpap7ObB52qmmSU+H6
/5/qG+bP/3YghPhvrIhGHowzHH9E8/9K4rtiZJ2GHiJ7iBzrTn9pAyjtGp4UF/o/zJ3XbuTImm6f
iAC9uU2S6VMp726IKlUVvQuaCPLpZ6V6ZtC7gbPPzN0ADaFVJahSKZIR8Zn117ZNcnao4u8fy1+q
02Kt7Ym4jnFn2u/9Tc2v1Zhsg3XqTmYwkcHs28v3h7yOe2/NLwZu43nJoSrVZnIdfcHbfMtTiqQP
9uRwQbvOZMPY9HoXo0YVWDJkBWMKxseZxtCw8sDtFvVzJonLup0S81qsXSM7d9M2jv5AWmkrO+eH
1FL1zilGURtPhqy4UgVpCCkUVJ/QbeV9KvIo0K3PYDWTQzCxN8xzQ99WqQkEhYt7s6hg3fAbng/f
6afqdj/bxWCxmNVllNC+IDW5BjjsxqayE+sy9GK41n9WI0yl/d6mLvlNa8p3jlW+ITd4f2Xh5Vg1
IY+19m7q1bNY7OIwz3a+NSsEP68a1X3asedIS/2zbWf7R4vnbvidaYWqGMz3LrmljteNPgpwGb7d
fQydtlHCzh8REMRWLsq9Zb8g1fZ51A51Th6coDoBr8OE/rCZdHYEk1OMn1S8aVxy2Bh+oS374VrX
p95lWRpHCVJoIXYd6GNcBO4ayzEwyTCOPzunLo7N0O4mFLFzZRtwAYywlWaxN4nTb3zFhmtaK2db
phRZMuofJA8+55pn+a0KUFk4xtwex6Y1zajAkgYUIPwN/QgLXXO9b+zgJz9gF9lLn+G4z07c+8Jk
/1UnFButVzZ5vxGVxLEzm2XbD50bd73+Nec8yO2h1LdtJQnSEBNlc1e9cxOrx7y1drNePy+eI98H
IQ48ogps3iy53bWhmfKaNF5oF5tNtZwCxEQxctRs5zuvBluQzkFG9d92hvtqQskXpdh9v+Ka3P7Z
L4pQcC3dJInkQXfm4pxrzlOgleRGLQd62NzXOzdTv773zX01NtGokc2YXxTfbftdlMjYNlvBBNrZ
WQEgrsZHq6uJJittgFarwnwgC5r2ZwwUdrs6cqXI3kQ1L59zwfWSqOUglGsfJ93M380eeNkUnLVM
TPdDnhiXzNRiTJBn4lTZk6cUoTmbsKLUKAxKUW05JHQP1a5i7AgOn2e98Dz+0k/FKvkHJOu7dStt
lGLoPhZctlOzBPmdIoafN9ajr1kNjSsnQ8mptDg3guqkOGCWyZqczEr7kQTa/Fer43+FUiGAyX//
hKTQ5P1vRsr/kLay+93eRnUM//xW/wd5K9/P5P83beXKtOK/Q1a+v/w/SQIBI+49n96/rzPgisL8
f5EEmFGp64yoJNAUMB7BvXXF/5MkYLrMI+aAymxQRm4wx5KS1H+RBBi5wHhwekKGbXvsSIP/DUmA
Zsi/rj030DtkFV6ayYsBQ3/7+7+VdMSwBgr/w8FzsLStllXDdkz8OM3S5jgJ9ByCS3Tmjd7eD70y
43HIX/zcUdc6N4jJar1+1TX7l9B668fUyB2u4L7m4fu4ikJtacvcjYVZnzTagxGC9AbHKn+QlZge
CtKI9kejufrP1u7BJrv9wWalOKTj8ogjJR4SfbU2OnWwrTmjfCUBWhT/YqT3aqXWOb11Qb/N22G6
rD27zs4Z95xzTzP767NRmr/TNpOXtFloDQZrrC2IWpzt8h9ZzR57NI8EPnA/7RoFRATIZVaiQ/Sv
KS4gNtHdmVHO5VRFuZ3T4c4ATpXVsydsTKux1MJa+U0kglULu9W6JlobXHuNuD471CEtvmh3AMgV
5UWldfmyZNVEUrS6Jxz8czCzXx1ao90nXxzq88gZ2c52Ls9ly1eHrOnuRz2YwnRUYKrzx2IZQLU8
ikY2Wy1xHqac/Y7vgmRJEPv2DZmKG4wkJKWIwTFadjR301tll1u4IqyVNjJk2phYfBROiQoDB2uB
Q5YfS4aLP3ZOFPhjdhjGX91iGLvE7XgGdvafqbOLSGEwhjqR0sCgWjRgjkTTWrM2vCdOQ/ddsLNo
Tq6bHZvCmLerX/Ia/CYhh9gh1baQ2oKmj/yEzF1KiAgwxRnbBnrz2uf3uGRzrAUuweCyPxFJI3Zd
mJ+mWVOe5yLYjYG7s2mbnpeboEi9IyrtMTg5vsIR7r1nwbJJ+s6IvOm4NFmznfvgUmJU1zbtR0eT
kSY7SsgUBJT7kOo2ZnxLtXQYSuMY8KgO01ne53pLKLqcfgmjArBD+WYaAdGlE4L8gIadDBZpdpU9
CvYmOzMAdr8a3YfOPXzlHtqPeTDTys5PrEj2g56oq6/XnBGLMjhKBLRpmJNjoNhuJbp5MpVhX51k
wN0tBk4wdRUKS0TUpx8aDoH3Xk1bopyDn1OL6kml8ivXiPhP5OQ2M+rGVlhBf551Fy6kjV6FwoVE
XmV7WqAhF1YO1yxeMrckLtdesrbbWuItty172+lyl1q6RvBezvulXdedbWZfbV54G2v0j0tHX5DT
jB9pmnbXlMYrinZ+nCf7YEkUAHvUineHhkBlt+Rqte00UWSxqvZDal3HwumY28E1ExZUrrfJwDdi
b0oczGelXU032xZJWtD+p3g6lDnFoF0rFy80gtR6Gb2z1rVgyZLZeqFNMpfoq0mAdeOU40WUvbNL
M1FCIRtRRnXoo+YDxnd19HlQbrSlT1DorY5L0BNbxb8WlyTDsbLs01q3W0e/dW6mUjvjeBnop65x
1w7nMWu3vM6XcbauRMaoT2QldlNgbGavMyMLw2qqfTaHlWuF5fMkZI5io8PBqNRv5SWo1oVxqRzj
hJQUnHHJsMiqzI59qT8TlfL4wtc6c+1tT+490nLxiCLMtTGLP1qX/jF7dUK9GUgLgEzJLOc+sOS6
xXTYSZQPminBqwJmcFzlXZlYy25uSHviIvuhpKjVeBS4igbUeraUDrrcQHPSS8KiTWKDCTHHYK0W
3Iag2HkTumhhrGtoWEjM6S21ibqwS8sXba7qA4FO+IO22R4yj4p6y5F5nNhplOT281R8NJOInO5z
tm64jTTDKV4o/tCPVsjdaXMoGCu5sUrFwV1OB2KKtHBQAShpVKfGlmxRWrmb/PGuc6WL17yiQEm/
vsydbC51qepzjTRsac7WoiW99fqOC8SoomKhHW77nXXf1HujNaiKCv9TQwTkycu/JpzFfXLq/ClJ
2/lCFc73pvPgmE9ORvWkNnP7qGN7UgHUypBKh7MMY9xUOUJJ3zl7s13r45AKHwaK97vHf9j4fumd
tISGSfb/IcSYrPd/r5tb1HtRZph5fBtqZnFY+NcFt7DdygYr5kRySJms0NOkcBDJjriu/RUuBXNL
9MY5+6k7bbrBA6c1/OkXJfl1aWFZwkGbNAm+kMf85q9PQXJFafUIHyx/ln3c1aKICq+o79Zlzo7/
vjVt/fOsaroIE7TlmeXs2ybNs399+SmG7Ep0PMOn5B7KOXy4jc2J2svlBu3pwW/H34uTHTyvemf/
gEqBg0GjjEh2X/0MyvWjk1ev6t3Q6Ys5tCg01nWKsYC9teCboDZtWKq6sDUx7x0r+6Dbd2LZD8d0
jv0CqaB4sMts3P37H+yf9AqbH8wwDPZABmMW2WDd6BZ/2wixU5usymwhv+rG3kiqnxYNrmxotEi2
Wcoeu/DDAWhG63DrWBVye2WaMWJ/vTWs5XEibRFVXh73THuPHFg2pB/UBaG7Q43VAB5nPVuhNds3
eTLuWwDPPkp412ZEu/CJwiohGWq2o7ZxDczF0irPlea4FyHTNx4HVDixJZX+JxeGF08K19jI+LbT
Uu+mQiVbppw/l8sC/dFV3ERe/O/fH6ZF/+uFSyEdOMINH8hulu3sP8vpwZgKbSE5Ey1Wnt/TmnZe
VXE20h/zJMh8Jgj53mhQA8Dkl9CdHImCxANqdNvlFx0eICCF9+VzhCbn1Jr3tQ5ELzXgRPoej7vO
HknvBzzrpaJXNJi/inasrlkqvIh0AE+2GTqLXx4Tfwo+ncknC2761sEY2+y5rpdXvxT+j7ForY1k
c30llqhFCY1YtgcVXQZZetc8qetoVIt9VPJPkBVapGvtvCVvbHCk6sqtzHuwuJnfb1uxEEIxeGGz
t559L4cWUnAsVsZ0JUiynBOri3VXplFdQOyzCYVRICcmO+vpcShuvZTaEcjItv6wNklccMsTxkjM
XT+k80ajtH+uyBLG+izFwekGcku1hwDiCv1YGVUQk6I3N01GHJZYH2UWF6QuwJgNT1m5zQwBMV0T
zsVWtP3aZUjvXcfX+DFKriXPNPc9lebQmjTtLRiTX1SuwW83ph75RUpkChk2O5ASoZGeMlOnLn6x
e//9768ZE/bVPy6aGwwNcSuAP4XVHnj/PF7YdblytLZD39H8kBb43ZwR6aIvGWhR2fgYWeyq9n99
LuwvV0wMH6oo1NPdQNnrVdXus+zWMK81dU+XablvJrA5QuqdOLeJ9rwu/alTY37PUuE+rwUwtC6f
1Skl/KQbS/42+KFHfO2T9drYuWVR7treXD5bQgwroRsYNTl3NjKSpYz2mh1El78VgJtQtHVymI6e
jXdlWzaHLhUvwHvGu4p2e7TWRRIVc2DdWygMW42kQGgkKVToxtPPPcvueSrtnHaJ9thOtXEaU8+/
H0ZhnvjNEIpzV+rZtz/j10Qr7l5nGTwqpT9z/1fTwS/hFtDdP8wIdKd6SIeoaoI0JMhOyr8A2NGv
3dmVpdgPWpKex5oa/OoDBGj6dTjm+oKuUaMGRD45DlYa3To71nwvSPjvafdOZ1eEpZdYd2lmBJHe
5TzUmy69kqKBebCa+8pBYJ1T0WxFloAD0LSY/cBKBbNftsboDSezLwB2LGRHZq18qCkw0UnP90QC
izMbtYjsZXn8/iygJbjxg7U8fP+a5uCaA67Y2XgWYW/pyeNsTWvUigaic0qbt6kQt7yeowf4ovUc
zIVkf+H9NEfCzWLJnVfqRoQPx/ZrmfuVHslKHiVf+0jL5GNvsimqjDbqXcJMS+GOu4T3pAOnsE+c
kmEnHDvgalhmVK1af/AIZ0WOPTXPraa0TRJMwUPQsqNBT77aVYfEaJsFeKDWwR50Tuz4nF2rEXLX
y/TQ+v10MKoUhPS8kcaSPM8NWTRu25OBNRDVfaXfuETTIe9ANVB5YMwJna2z4ZQEZUz5Whf0mDWG
X8l23s8iODUpwXJqdOqK+/kD+JP8NQw4yfAieUIir10MufKy++A8FGvAamyUD5h1p0zTWpZN14k9
n85TPmmfE9vIR6paJXd94oCcBBHsLll7rIaeSFnRHLvJWQ895JtVYgiaU8e1iMhb+uIpkLRicG7E
c7lmn3ArSe2UVXZYglsXD40QB6TnW+XjFILual9ZOcTeGEn4TuvYvAZ5aXLqmJO4zpKLgt52dKeM
SukKNG0v+uTju0v+158FDrmrJJMHtxk8HTMqsI+RPlNs04xlOWWt/qF1o7717ZMoO+/Ru5XhEtN6
sxpzuARLb8YJ7CT4nV5b0n5z9b3bWJSxM1KtraEu3//nTyUQlar8yMp2zLc1y6VNN/rCftO+U1Mz
bJdcZ2qCPqyXTDQPGdUoZ2zsuwoMzVbMDXWkeXyH2ep+Gcb41HZt+1oStt0oY7j+9ZWYtYelT4NQ
lZ/4yvoPt2yauBCdTmVxqZ/yRn422HGfGYwrq9Z3Qe6Jh1rVw4N0xgBM7LJLCQcfqo4m5l8NrVtN
q1ekmpp0xTnyzny1vCPSIZ6MutS2ja6GyPWqbq8ZdKxAjennOujoamDM4ry47KRXO4tKNzG20xIo
Gr4GawnGLJZzWpR3+F3uHq6BfahZOM4JXIdtMg7p4yhrI6xML3hLWEvoq3SfhCmjNZ3v/WwZH1uf
LYHXjX8sdzHfjbp242ZgqypvTc6y7A49/aznKQ/WuzxQw+b7y5okSGPD5ip1ah7ayUKZMG8C+1Kp
Ls5X7ALDCuQ92zV5L2ZF+c3O5eH7L0rTHg9DrxMgyhW87Ia/NXmesDjibQACgK/YAQxzUot+YEro
blOB59p9/+F8+2sBbWuT+4ses/my6aiPSXQbUb8Z6hUF1s2XHWCP+6nmIIeQzU3HvYvPxYeFtEqF
F0e48K///f7T788FjeqYZfALpogOjLZyaAzb8mrOHAq1nFwqzxjEez0Ejjcf7LzXIs0iH5UG82mq
0ol3bIPMTvQTPAGGPaaf2Zspi1mKPyO8C3bAehkwDYSZOJelNcstvlQHVV6MxmFt3fGloF2tW1j6
uamvOyK1xbWmZ3o3VKfvTyZVqJMz5Uej7pv7bHCCsOPAxzmNs5hXyngi4nSBDuBfiLj9gVDBOZnf
wg5+Wb3zrHz9aOwfqkvmq5GOn6W1pJdA+umlWfxmP7T9Y0EX65TdPjj9Oh58vyZJb7uvRlMSoHWt
kxtkUT9S5lTwvm6d8i/08mZnu3W/k8QPyQEwIWDqzoFTYNIsyXFpe3s3UW/eoppeE2H2nwENnnDy
SL+PXels7JyADWw7ztBLuabA7lbj4C7Lq7D6sG9l+5TAFn5aTP03yoN3+v4MJIg8GFCgNwr01Tlv
XM+G3MJFMU134vYBWkO/1Q3CUd+ffv+FAyrN7Qn4F3Lw9t8fgoHnpFkGtGdiiETBiy8943kAJKG0
7iGnGotdzWOvU166a8xGbDt/3BNDZrHJ25832Fu9MgawDKCh5YylazEmp6mZX7goM2BolaAu0/QH
UdB2qMsC+9sriyfDA8LRjlQUwSYgvyJV7PtgruO10h89GiDoSONy+v4AQoooNCmofdVf0sC1X8RA
YT9Nk5FuAIcJa9Dnk+wNZ8PkCNwPkXb31GTlIWga5q8xZ5QUEPSSxJ0/zdIeQOpPRNQQulw9eSDJ
5F56Vpat3+cEFTNgLQ4ZXPTxV18rYzN1xKfn2FoccIKxu+QkZ1GdUSOHcmJ7LYf24oBEuqwOGmOX
mdOP0iM8wotxtLtUV9tptkEnDGkIF9dAAKK01+hQSzOPpWUGO1QAbAvzVYMloDrzugwGQ131+V2q
YA+XSZxNgQq5rN3JZ6FnncSXsdbAx+bLkfXYfD4Y4D6sISjAqnjskJkVMYH0jYPynLetx69dGzaz
taY/zNlg8EDehZCAJBX8crobfHu685SBLtHWZBiVGaYeyQWnDurtKjqAtIVuPnQsA4eGe1a1M/tD
lVWvNGhJAhaCnPaCXJTZfgb3qSuiJjNuzBJBJHKagqPh9Iek7e7swUyw/EXCjFcNfypQF3syOK8m
6VcaqMPsD+PPtqpvinfnvZiKd7RdErFlSWXkylgKuBhuf6cLCWLNgbQ1ZxxLVFBpVGYz+WOZHulH
ED/M7+U42IRaJGs+LnM2F7G76gGi65zc6RWY7wAaUNjcsESra5PG4DrYJ15j7LNGdPeOLym4E0z9
1APSHIGtQhi4zpWuzKvdVfIdLK6HziOc+9USeVym8yF3RHNm02ntqUINp7wklT8WBqMlBtWQRmnd
A82h9FTXen4gpOeeZJLi1cG2jCsPXsBSUZRhG9z8cIhhAdVWL7Yl6GPrwotZa5sfhX6Pi0lUvhfz
0XFU/Ti7brmFi8ZooJpNYkgoBEqJw/3lB5l7pCtLhzr11d4ql6ebl8HBrPlhLmKJq4W5gFlPFL9v
x0cNLriRd8O+BhUcNllufLADpXLVVU9ZUGVnM+FXxDpfESYd/AfovQcgOXtVtOZdORu7Zernp6HX
qsgJZL9rLX79BhfXn/HWcpLtn7WbxXvbGA+8RZ8Jj/5PjRthI11hv3EgJD7MWJMmW8/zYFovbRLs
i9GMpxSYvGGwIlL0n19Vzh641CRHnHV09k5lBXFbYPiCxvsCDQF2X1vFEXnmdbglQipryEnLCi1a
Wc1wm7v3REdE19vupU67n3qiN+9FoTDrzYRorljSc5PoyMPrPEVDzZNWa4Zl240cTNGI39nH+M8u
UWtMql1HbuRt6I17jvYH+PrL/feHdJXr0ZbqUaxwdr4/LMTY6XA5caocZvGQ0D03nhGZjgiu6XhL
P43dzvcbVrT1uCRucFrU+Fw7ufngGkW71xKtI9OAL5RJb90VgzNEZQ+5qRHJGhIgHU4oAPuBVP6p
MOVw7TpUg4pMLsC6Q3ILpExa0ZCttaHHNuN68lPp3IuMULSOOLoPBl2c3TR95veBM9Is/PQ3z1j1
4gpsctxRoGhi01Pzlr6AeYKQX5xrxzvlIjEjvXSbs+yM4pg2BWGn2u/iZiKVpxd+fzWsWwtoStwP
YfpT6C21gwzcjTu8GHxhK+l+atYar8FWHzP30WoW7WVQYa4+hOept1aSRK9v1MhOer/tvmCsUJWU
V1MN6wFulxoVVvTQBE92qvSYKdTE1U2jiAZjDl5WkYUk4vPnDGGRtKncOjkrhhboijgjcr7LE30z
AmXdZU7tv7qg7UPYtlVU05/byQzPHBaL9UaDtIpsX95SfmmYV4balrNfPrS1tcH58jeSJFE85N2b
aoI2Aj9SxNrcgpcwjfF+bDqxI6XdnUThQHngWxKGqk7Zkhb302Lk96tPDKqeUN7bbldkXbD17JQp
YrMyjgACmAHmruteNxXqwYop0LvreyP50Z28qV7TwsOkX+ad43J9ZEluBvya6e01WplsUAqfrWoy
vmb9UWtm6zh3egawyA6O9e1DMQLqtZaSNFY9neQE+UbzzIZ3JJujimQm6qCsT4kANaIbdh23PtA8
4viLd6ZEwumuGx5mp3toCRjf9z25ei8vCAoP18Kq4OukhHCQmYu7lIblHR6APKo845FfzbC7dKxO
giELMWnHPpgrZkZC6eO5X+rhahJK6AQRTGAIwbWYMz/uuQcOaSFhupnkes0itgxdPA3GEjxNlsbP
m00JbyRHFcp1x6o0vWNBGTVKW7tg5JFXqZ0/Ad1KvOzo9LPXs8ldd5ZWjbHWETyp+tp6zWCtxwni
8K5aH9Mysx7bHBQfLVR3F8wVA3+CReyoSRzyWRsO39leVeMylqxasWhKeZfaaY2MJvXQdZ35brbR
6buepIu7iv5yi6o32IpPdUszpu68N5XX5Om1roop+/cxUoW6dw/yBqGabh++/2+lMcpsPSv/21/U
GhmYfnYxBG9f5yy6cd8y3eOsEufkVVxHwk/LvUwC8ZDNkOAYE7Dt5CIeJgsL2r6F0WanR732TPmo
LQ7KES2q3cSl9tpV5sPgqf5LdE660WllP3mS9WKUHLOTEjuuLNo7WytUvKqyeWqp1IXCSbV3JdcP
gxkYv80W83F1GoIoFMUG6kz96n01fduzZA0VYR6LaiiwX46pQfayEIDGKBe/lN4fZde575lN2wS/
hBIhqKhguS9Nws5um1kfStPqaAaRdVpZZV9FUcV91zmPaAio/XZ6p9Ibrt7yx9NoJGVY5ZZ+N9qm
CoNB2wZWn/0YOpM0QQHmv/Ts6yKtnJ2hg3XYjeOXYyQxOdPho5ooCiVjP4ccFoINnSmqy0Xvb4TF
LdUUQfViK1x42j0rkk1Xv6jb8CKDWGVjj/Yur7rmNR+QU1KnXw59U7SvHFVdMlrDekphBh7WzmjD
toNksNpNB1QUymkoIcut6xgpj31qJqrkMdAC+5EIgV1aHDu0nQs9OmxaAGOJ9WVlWJApyG1yo/2G
d2ifj/ODgp4Qdc6wt5jJWGLyYvrTzylSuW1mJnzb/SQ2tWZ9ju0fhN4LoLsFqxM0HWDQc8lDZdVp
uhADAOnq2D8zLThMh34c3qxkZUlb5C36PUSS2WV2J15LnUIujCflrpIsJwA430k/6gw4rUVDc2Mb
T6SdzkQLrm5K/Y+z1ldTPqWwEflmlCUszgeqNOZI5tMUJqrZsT0bMOfRnzzsYj84VFP6YozLh2YC
xBoE3UKTnfDS669Gal4Jfb83wyukJY4FpZaFmebTMOQryGWfBSsvEQ6mVKaMeKBwdsvxMQhedk04
OnCUrbTeKEeAGKopZy7YR3U+/raD360FyxUWsR769MGxiHgYF1akah9LaaWiuOwdvTzaZVzn5KA5
7bh0qKrrIByofJI8/1zacb/4+cbqzHuf96dK5PPQmEwVTo3fjglDNfG3Nnw7+ARuHaVjfnZyj5in
xzpQ1O9FDRGHEIYX0cTwhME5+41kAh66r786Xg9jg4NaMq101F1ahKxcZFGpt9Cs3EpV/wF0uwev
KCOniDrBo3D1CrnxFlLHZn+xR+tnVz+45astMNnl4DKDTBq8L5KYhnTpVK7wVfWSYMNYfY5rfYeo
qJgI0xKWG4yTsXqXwfOdmEEOkE8Gxs90KeZf5wgi/XUK7CxvPh3u4EJ93tLGIZMlXgwDzaMrtIkf
jVc9Y0lQkV3c2F9yhgoWzqvV3pOrqGO38Zg414xnEnxV1OQ2DV7KAuBXfRr4m7VLuEaktdCcezCa
W9vR8n71dfbbqQGsDuR0RuYxsVhrXkhXaci8Y9WgeytjJCypVVx57npRudtEJvcvPj2/uix9sy1t
CBu3+4NETdWoxIJJqY4RGExGHcBvuZJ7N8dL66q4rBnY18iekarJz1ywAbQE4e1qTT6NYX1yaYLv
QAXeObkKYPgEbO10DqyO+oRlGbftALBMX+0NQSgQz80psPKt7izMKEhww2uvjix7dWnUWXdJ4z0Y
A/GeZqrexrliquLAxdsp+vP+QnkhBzrr0mPU0xgv9wMw1ZUsZUbBh15Y2yMDOBDqCnN5bSleukKz
NoMxwRLGmJFmdlxzwqpl4NBC1tgyJZM1xcJQr4gH+bapT2pO05hqMh2WO6LRSH1M5kD7gsnt9Wak
VSkJCXY/4dQDA7K1dJ91DL3AQtoYoJZCOOxK60VEYkdKS4WJzWMwMAnGOhPUkD5t+o3U3JhuKRO3
0/7Zk+uvXopXn/PxmBLgGBNMGJvz2Sasu+G5Ncd0nw65GTqa3oW2680bjmwvVqB92hMnWDIXTCEU
yXHgjmpylCrSASx/YzQMTH/g2QigSwdBzfCT3W1+GzgM41CzRaSJi1JDqrfe0Cvc+G5HCIGoeSdx
CzSxz/Xxi8w3xfphsrfKE28aaLCN50F2MteAc0CyTnuNVrCnNdvBsx8qeUCe452uanLRlkXOdKG1
WGZUxbO3fLL+kNL1solZDCq4rHRuJ48ZeHjoQajX1hAuA0Gq3At2+kRmvwTkJU2PBIzSEZFWHhKi
lJsR7VSzpp7mt4zGjvu6GifWCMP6Uw5NOOTGT0CYkFw96qNvli2mq+aDd3Wz5X311qf5BnxVtw/2
SHC1TDOOX27Ophxzeb4lpYq8yPbphMU0cC+hoBUhqvmTIhi1SbuO6bA9b58DKqKf283ICzrrVmmG
NiRc1mPMjZZDl58BTBr5Jm0LthENeic8bit7gSVOyWSvFocJFAW/JDttqeAxpnJt232Xj3Hnd0Xc
ag7v/Th+UlTIdgVhY+gW3FjgCZyZlXFGRApFqh4MVx2KZSIaZkqeFE5K/zN7BTQe7P1G/UgF0rx/
W47U7D7KFKCGbXK6muYncrR/ejoEsa09WG2DW0uGOqbx7ZQuByWMNuk051Iy6Ewmwxrq5GYJh7nk
AMJ8WUb4pvUYt2Z/HtiGrblizE8PzhxUAQhD7BIavbCjsO+jgjxGaNyOGDVxv4SKMfvpP6bqbED3
08WR+hQzk+Po6cVAKZIFDiLsL3evU7AbdBcub8e8lQqToKwfB64rUltM7O0diov0KRNPr5j7Zdrb
7FHOTHcr5SrP7gQ7WZgOilemE3pOnd0C4KRCgN6vASRpLcuxHsZ96U3dUWVkv12x7C0hdutEBzJv
c27zWsVs2sjjtDz0lY+XbK0rixnnc5ChKkx181dVOXQK+8qI0kVtMbckLpMO7NgvhqM/0Fqawpnm
KelEU+3yoNxRNd84QQ3uEhU9Bu7zoU0rwyc1csveXK6x41OwdL1E0nNmhHZRyv9g7zyWI9eyLPsr
bTlHGLQw6+yBay1Ip0eQExhDQYsLDXx9LcBfPkZEV1VazWviRkgXdAfuPWfvtTGr14F01qFx1UrP
rYqCqpqcjLtnRtxT204mDMifi4RMtdKkq6Ya/oG2In2WsSdmhJDcGTjIaI+8NI6WzQCQZbzeeDJq
pLoh5TtoET5nMcZk7kBNSXlFDt05LYO9qwXO0dbaG4l2EZZjUKdVFH8eTJlg17DBOfZTkqmW0eWq
KOssQ02c6yy8tg0IY2UIEIVbDEEEmdJqE1IfzzbkUf2wwHnMYB6RdBtlPxMq80thKOFq0IfvWoOW
Soudr5bh/vBscihqTdx7qA7k/GiUJqOfOBCh4rjzFpg73JsfwozAsXv5vHGw6cJW3dtVf2k6HO2Z
aWOQ9s6amzHtzWTAdbr01eICAQ/buxmipZCWqxDH6dnNrIovnREEp962BBm4yqsUgaAVlIJziI78
6oP2xK1B9MGSSYeYt8xV5qpfG6su7Z4SO4qe/arzjpXnirkeVdKryV155tH8PCMiKy56k0KXtSiF
pqrjnbm3IXm1qZjZ7HPDUXEQduu+DiUDkljvki0sfOWLXs5dY61WuffWJpG6Vvh1rqZFT3MQ7pjB
Z3w0wJpp9OEOGNSjp+D67uzsSQ2U+JlsPEx76lA8XpOmRgxZnaE9t1it9louQ+AbXTp2BUO5M7UN
dznCekOkpmkYnGMqCKegSI5BYluvxGkMS6fzgq0KpeUVcyixTO8y1edrFxf2Go/dGLZYhm81oiOH
vJwjbtuf9thvq2V33VLrO05Lhtw8Vg2BbNCEohc3rSr/tde0NK2nL/848GMVlcE1nVDzl3ONe8kU
jY7TXpBAkq2Dk2rmt8o6kkPn2DMh5sup0HhVPeCayBYNqUgYcUYFRPqIKZAk7x2Q+lkvD/QfjYYS
VtRSQQ5oaL1hlpFPsiJl1w7VzRWs2AIag/3LqtInG72zqoXRD/7i4z3VhrquPct6vLRp/bjKslrr
CD2tYYDPi2zHPX75bNiDRAT7cdC03qR1Oa36OPXfB/ouv8jUlpV5DSSUjzvE6Mu1JIATzCdtjQ8e
UxHG2NLx8ZZbdLyyRaTkeF5MjzYIDLcGofGvxcdrU+iOTlun1zCdW5ZRko6f6WMPar10vlh8HD9u
nRY/3sy4Rze2Wh8HeGHzWPw4pUtLwHU15xjEtpgXdUKqnSlV1xzOgiTV1WlawvDobRMFDUpPi7ut
13QMy7lTBPIlyW9J4RdXxCfJisFjuJgWo3EdlZh81apATad1sVEWV8qFjK4N352XQKxwkg+ARsuI
yee0T+4oAm9hBgxbEGw6HfI4oRwYq76gsP9xrlp1mPXIMaPb8emm5+Q34WEpJMxtWjc9MDHCgDIQ
nfmxLlAjwqmqEiHR+LKm54WMilrDBkg37TdtyFo48a7ckyI+Pse0LhI59WsaffPpsGlDH9nGmhkM
fatxv+nBHrABiQ65W9GLiv/wGFvlNomDWZi3OZ0rlLRkk9q2Ofs4DoNmsSEGBVD03+fSHAgiLpiJ
x7HTBq0iyGYIS3k2nWpaZ6iyvuGy1z+OnTbYuUXDDLDsL8eKkM6PRb/ll+eoCjnZtuO0+ON5QeeL
bY6F8JfnCAez2aZwNn55DmWAfEY+GtLO6f8KPMLYMqCmg/DxHgrQO2pShr+so7oV7tA60/mePqMK
ghlCVffndNj08okrImHRKH58nIkfWL9LW+fbxypiY7UdY8uvH58F5gR7Vw+w28d/8bQroBt/P/jV
68fp87ZI9pnpfv44V0qjZV9TFvhYVfRxt5dAMk/nmv5/lIXUvay7zx+nL13L2puJ/vRx+sGH2orr
4vH804Fq5KcHzSkvH6f3RFkekiI7f5wLe2t3gOx40riKzBkUM0vHxcFP+YZ2TropoCAlZ7zB5b10
k0dOZDQSI6eN2UiRrEae5LTVZai1RHWnrKatOcaBdTGyKKet+sin5H5lcr3lxMNIr/TBWE4bm5Fs
qTAFqCfopocMUh8ZmNOuqqgvwcjHnHalP1NDxIOeOW2MR6JmM7I1p63+yNuk++c9XkM60jidkcs5
bS0mVudI7ZyODUaSpwPSc1pygM88UymePV5DxKxLHlmg6vjODfCgxcgJnc7TjuxQrL/qKDCUbsVI
Fs0dGKPT1mbkjsYjgXTaqoxUUgKrIDyMO1Mv6w/AdaLHa9BGomkL2nTaaI+0U1v+6yXQfodaDBV1
2pYCSq1GYur0JOFIUfVHnuq0UahAnhxmfOtp0R0JrObIYp0WydRIdwyOaDqML4H/23BswbhOSzBL
2msJ4nV6o9MqKz9UIwUWhbs2E6YULGpatm+Ioc6mCga+S5i+dg6zAfA4zGYL4LIjZVYbebP9SJ6V
+JHs6NArFMhxUcsWuFt9ZNWGI7+2y0DsTn9JoOoX0+K033TEtFiNFFwFHC6DU/MmRkIusI5pYTqZ
BUQ3s6DpTnvjXQJ0IcPaHaZTj/zdaiTxTgd0dBypRsLpnRaVkd1bjBTfaXEIIPtKivc0nQn8HlID
xOLjeYymeqjW/9f3d+vzH//8xzc4NVXRP/3w+On8ZuTTCLX6r31/+7p9D6r/74CH80+3P6GZZu5A
hjoBe6qG0v+vDGHzk2HQOpN1W0fMTQLE384/Tf5EtK+jOwooEUvDIfC380+1PxlE9cm2qaiyKRu6
9T9x/hnmn3GNhLDxRDI+QwT9vLpRuvuL4D3JU+GJSgWJJmp5I/K02yl9uRq8IN5odMF3kP9xGZem
0u58eFMLDU7cDO5Zou5L21vLbuht0lQ0O8/tGybNVrP7WBT14C5kDTsDwAGLyG2UT9QF2fux7Cbm
OiYNcc38qN6lgzBG51pa7zRHxzryJWpG8h/zQw2zi9U7ylPaWfSPa4pHJmQKAMs3R/jtHH2xtMyi
sRiXdouAVv2iDxK0FQaJ7SROUHNHfLOhaEgPvY5/GKkS7RKvtufNjT6/s4yEJvAVQdSQ7FuvSelC
C7Lvptt6qyQfcLx4ZQ+3I02uRlId5aaE8ubE1+mFpY597zxLfqUUNBgot5vUIHQtLxocY2JEo8Tm
moy50VBEC7CUw0XrydWly6mi2MwyQhA+VDDKq5+IbOsBUMKdomLQIZZpkeRPXhdJN0nR8VVmWPNL
D5Zj2pwiAaRI7ihEe83BqAZ/1Uh0LxNKVZfKy8jHIL0+ybptPRbCsSDTHC3IlvKigtFe7ZIKACYX
ykCzM9P2UpZNMZexTdL+6yFgjarXjJjBJG+eQMTuVY0rkd5QQnRHWomK6AP3YNwtLE+LrgO97tKm
3wGynkCtZ5p8TlkAvxmOQOC1TYJhZeaU/bBrynG6GTRHYsEQSG8MGvNLJ8nXqVQ/9cm3mlv93FYE
cSzCGFZq5IXQBm3/aFMBpbv5msp2tIlx+M3bVkpnVoR4uIjIyEG+vZCoPodOeywgOhKxcLeibFVx
B57bJoASkPwLtdOkpefGL35YzAXSdebSVAibYAz89IcZsa8FotoIb6UZH3pL/TL0BhEtRTZDeiQt
bTSfEBMJwzCH8tXLsnXZIjjIhmpYaQH6F6VO7lEe4Wkwcmn2eCdmW6GutKWRUVUvZQLfCNuYZUnO
BF5wtBKD0G+8eKOH0lJllLKJiB3hQ6AYp4/iDEM5S56/rmhxb4RhfO4HvqP6oLnzTBR7LSCXeTDJ
w2ozYawogDsMLODopR3ZaF1PLIac4rsDXAr8QkdnlVEabzKDihLYmx39pyOlkYQ2enNJbai47mg8
0HqlW/PtktaDCVEP7Hg0h9I63D0nPwSDdWt83bwYleJskdHac12Q9UtYzdVlHrIM46phwkXQEXp8
aWf3g0zl0fvRmJg0y0ShoaM2KMpzsED60Ygr5zA9MGNe6lY5nGy6Hmti09qZkZjQSRzluXXzFcmz
IfNFNBOofO4WFod1TW8XrEQOcmXh51sjNL+J0K0WZujRGm4kAgQiK58RotfN/cz2cX+qwwaNQzis
BlpLuIXjJS5feWkoPmb7+Fug9DI5B7h3k7ZnVFkVN9eqabwPKQU0O4nm0/egCsmT9QjbdKKqX+Ie
HOkm1LYN9b1piFtRlJZ5vYUsWrULAIxCPzRjA0GvKMZYJi9HFb4zk2P54gK1Oua29URQI334RB2L
veTeULRBZTgHQeetkOo1M90rTAr6NoDgNFwPULOW+Or4RlIIq8R1NDTP01BD+EDRj6IgvJty0KyV
m6f+rK5BeTS6vW6zlnZZXCgzKzNg0xkOgEvx7PIvv3pgdwhNxhQQiGoHcu0nes/2qgWiuxYxPAtu
as1sWkfMxPcsYaTN18RZewZFA4qmzbUNcS8QsfxqyaLcyZB4d3FBPrgFOZWfGDr8Oo0ksTFrc6cC
P6F2b5WIb6pq1yrRbw9dXG0Ct3iyTOjQlJrGXOGhWFa5kl94Kyvhc92R4/wUu01+QrBrkFAYtHyH
OmVZmFq4ICVgEyuOcWisQNsim7ToypGzHNYK30KmpC0t71Wu28ar7nL/QElJvJsvb6Cm6TujJD6w
h42kV/EVcF5yLcdagCt3ydrILZpzInwux43CcgSD6eilIA5oUaq18UYyV0Pa57smZCD2ldLsbOAT
th9GR9dJdcTYcJ87oUpXVfK9p8gmncrD5L7OVXvfxKnxOazL44AV/nutqQjZ8vAl6jrCKD2CEmOB
/dtC4n4d/IJWn1w7KOGqdV4B1COljh5NNmCGN5zRxkautYcqD6adssuyc1mD0+RdmEARxbLhAvYl
L9qTT7pPkgT6M5Bvc47nvsM8rurbrJSrNRJ885Cr1Us2YMfpdTn6IWH3tHvte9d0WAoklL+a11lr
CevNtrWoW1gVz25oCCVVJF5Zh8avLC11a3lkaqaGmp5lz9pXeLw5vIhuHJgvkXteC35STiIKJnk9
0idPH1BURXB1E8tEVDku4hYcZrEX1sveTMoDX6kW5P/45/QAmKXeyp1DgUKv5oyo8sUQBEALGX+V
Bxcx6CzVE5uaDWHbKIhwpWkN/WiXZsC4CoQ8rfpcMynMgxgeIE3Six/IsuH1VTM4370bxAdddon+
DUSzym27PqhMCVFqTY962oUbgNpXJx76JX4Z+DuNFhzkdOtZvfuG+OCEvnmhptQtpdwi1bELqj3o
xJxWbRZuNb5hJJsN4TFs6FyoFlEroWTe3ZTLmB9ACcQoXq/R9sYzm779sSnLC14LSgi5txXSEJ0i
nRyUQtXXeAFkPsBDZZQlTd4You5InZPLlsincKgXqTnqveIW3UmeXWRX54aaKso+gVrSm9XJbVvr
2jnyRvNdiZ/3JVAaBKexYZ0BAg/LIO2kC6MVaWG5ivlvbKeTufDX8GzTMRmtIqRhuGqZuvrHYFWO
+DEPMS8zL80xMKf+UUjJtRq0lvtWdij4Aa2CxNhxJRQLS40aQowJkpZjqV8hcHvnovAtQ5d5UL1q
k8S+ByWQZlZjdTuetd3oTf7F98s3qUe3H/VJxMwwnzlxhXLdYtxDNxSa5OCtq1Js3MCvl06Lc9ch
mcFDC0te64UxD2mZA0YJ0J1EsYULyYEl8cv84vJ4x/8nrYliDdKq/Oc/IDz+7qjT+CRsWWPMTkKu
BTH7DwNugYXGC6qgXqhmVh2wRdRrLTPlRecA1M5d7qZG0NI8k/DUAmwnxwGjm84keeGigDonsQRu
MxSQB7XgXHkD95hW2UiJLL36ZrFUrT6bS0UIoycWcBEwHA56TXpVoL21GZF3nsQPIVKy92kEY6CW
XKRaEa2kjhK/FZrplthXZ6na4U8GYtapce27DAz8UA/yT4OwvDVmEXVHUd6LNABBjWLsPC0+qyLK
yHEsN6nv3Oqyphsc1OlJEf5nC4HYQg+gbWd+35x72r0mHdQ9Cvp0JTR4HEOlB5fSeSf1c+n68LV1
j8Rhyco3blTyVQfTPs9QTyQZvRGlzcAb8xmlCfJNpUmxsCM3MeSS8QUUIQ0wtUD1tgH4ShwepCm1
H2DQqcapLD1Se+AzEY40k3sgANS117bGWMKJ6hitr7uBlQr9UtK+GrpWzswGHU+RkGCn9Ag3hVZw
6UDymunxmZmLOffhfKiVHO6wO8x1ZiS7UH1JCzrhZoa33R3Es+ip0WRJ7S7NDIlfWyAX7GGbcDkR
lzBD7VBE0WdUfunaxnCB0SDo6UrDdivk2JuRBFI8p4g/hZR/zSOVl5M6a0nNv1BNAFGim7xMQ7/F
UvgCUquckUr3VdJPodM5KG78Jx8tCkJ2YJ+hR8+r7ewTPVX/iLPeA4z8avWWfku1cF5jNNx78StC
EsyA6sIalGKrNIx6I4tUxv5HIrnmDMx3dKcDffzvfxrGn3nToHQsgNqKOaJx1MeE95cJbWzmkda0
PoqXivJr4fJRyZaPicha9Lp/U5Oon2M1R/RAqO6cUUJTDevAHpgtZJj/jWa4S+T/DsgInowaS3WW
GE95jEwPgfbCMLZUSsEMdkiAY4SV+ZIbeAawwbvFpHZBiEcnM6QUyNSy3xEVcVez5NXpjPe4YhTo
oM+cKe0My1w3M1XzQIDayNNI9nKMhanNGRArsP9L4ViMkuTvCpeAWahKIY7uua5V3SqxJ9sIvmoS
31ZapOlLV1Uh9UElmz7L/633/Lt6j/rf1nt2WfH9D9LTeMCj3qM5n3RgZFjjTdVwLHP8fj7qPZr+
yTGpl1IHYoLy2PIX6UnTPvFVleEo2LqM/GDEQ/1FelKdTwrx6bjtsWvynYYP9f/+L5gt70f2142i
/GP5txsHt8nf7xzgBXVwuLZDLWqMmTfhTf1a8IlA/KSaVleA1HITq23S7Su0+IsS8s7XkhJNL7vv
GT2YJdeaYI+aoL3SUitm0w66X3yp+j68ZVmc4nZ1u1XsO+YXbkiLKlLzr3xF4cPb9nBEUdmfMhPA
9nSkUSb06uv+c9y0CSyfEoX8kOYvWaRcH6c2mOYqklVf9NB19uWkQwPhY3R6dRrUgFwxn5593AbJ
e2mCCAjo2lwpTqWHXoNQVEpt8t4jREfFo7x4HWaR2nGt5XRAZz7ZnmK9Gkwh1naYeAzJ0uiLaILH
cY5NGrxu5FS/HDO4ZY77RL0ieTdro4VlOdRHOYZySpIw/gpKDPi7x2iltOEirivBN3fMfeqnDY8/
/VI9kkfPvKGUyLCJEuKbHodMx40PMtQYYWT1th93/tg4naCsvHYfxtxWx10fx3/s15rgc1BjIrT6
+3TTX9Ox01+VjWgH1zrEmyyP1prVyhtgq092LawXIu38cxq397zUWEqi6kS//33apuiOcRzC7Oe0
zQOyT/YcRJZpo4xMD/QgBP5psWS6d2iDtnssGoPR7DOVaUCsNcM8NByE9kKxkTqiPrJHY3DmAGeS
mdGtUk3O7o3Z6Qvyb6LNtNUnt5apq+PvJhexX6t8aqDHDtNWN3HfXb2TT9OhttLvPT3Lr9M2yQeQ
WdMASVoojDiYWoLVbXVFX787dTD9VpITyCefDh7YBF89gf8aVq6HiKBD6L9KPMU4dfEwQhVc6+RK
2DI6MyPRQYh65eq9BAneJhdY9P45K+nRs0tIcKMsVkTfxOcEv8mqC9OUgXCZraQ4JUQ2keBXhX1x
pgker5D+Vmd4kdEKw2F97pyOsKPQbc8+6i6u625/9puY0gtCh3MHs2GZmJ52zmzyH1zJN3g2AMRd
pZvnpJUJTNQjvC5+Yy0lZKznTIXH6IaZf3GbCEaFJwWXboj1JbD46NIpnsZWPbn43ECXbtPmF64E
MmexxaVjcLNMcLVd8Ij147M1Fz9WKYfi77gkXoluX0+HS+cHzTKxMehkSVRzvlrj2bxq2XGbvCSu
XSCCzq0LLV2xBG/hXDJeFs9mSxc3HLJlFyr+tXOVlPdWhdeO5HaerYuvftHGnK/Krlgk+kWvGtqJ
TKvqbBEYvqU88zYtqegQz9NfeAz8bRsM3/9YP/Cz20QK2og/NrRAwDca1UcAK/86ybRLpVGBNiUX
sfPvGzC4QDzXgMhOG/S/t1KpIa1WITLjjyOYLGN0rxQJKHOCg3I6f9+QXxzpCHqmxY8H4uG8ld7Q
dv9YN/2leS4p8FINFWb8CKaH6ZmyhMKHlqP9/mODA4F9mYZhsvhjAzRgfYFRoP5zgxJRMhW+qj02
fLwRN2KuQEABftPxyT82CNNmKNj4MKN/35DYNgkVuO3+3JDqZT3X1ZqS5vjZfXyAmksYTYYyevVx
+umkVkmULbdD5c8NTYqn28Oquf7jiMhHGVqmvb+gL5+hfg12mqJYL1xUFoZk9Z8TZXA3tURqb5uW
yts4jJVkDz3uEEinPOEuGGC0PJLSIB8s1BaLJqHDIavla8FsCj+u+Y3uKi1/zIT8wHWY1ZmxSMwI
TSDVlbVnle0t0Z1vSOT0b3JSn3FXOltFQ55RFhb2PvJ+Nw2tyhdCvq5ar2dfC7sD2Gr5xaWlgb1w
fe1zAvDoQO4T+CumLdNDYdewakfaxLjKpPy2lAxqaCo1z3MUDtUacDH6vtSLz11AEtYM4SYNfSuh
pcC66WHauSrxTQijNg8RdAzqVxedetSlyDzMXB4D+Ago33naNj1YmUCDXQTniKzyx0OPNusUFxtM
t2I5iAxB2ZD3B0UKjpLooiuoqOiKRi84i4Fv+t+raoD0Vw8jqx/Ul2m1X7C7QO9EFK/xOHjaSev8
lyIvq/2017QqqanawrLLttPpp3WA1YnXyWkSf6wTcPQovPra8uMZKrU10cWSavFxPnXwQN8pULI/
1rUiqbaS4nJdGN/C9BwmsJk9t9DnCMgxdXipQZzkNKsiRfJHMOsC61W/DHKvfylrw1yBQiHcAzyz
ngwvFgq8da6TBO1Kq74p4zt9DmWll4699FsjvhuVRPkyJMo9hphC/jeQmlI2hgWW1jeSptJ7hKVv
LpRe29XjIvdPZoxFYB+6bkjupV1g+9E9rqYMfJzxviq74AeLwiNyjqWkewYq67+0Q/U2qIl7oJY5
1wnrWIQ6ras2q4dzUMv3GCnyXddLfW/mLbYEbI13nxrgJvalgayD4bNcBO05SckV1CRCUzq0K3eF
6KO54yJDASKABATaxkxtRXDwLeTRia7cpZERLjnakxHUyUvcvBtFrN6FYoQXrzOfB7g6ez2imUCH
St3nYChmkVNq9yZPpXVQ4f8tFOnFbQ35nHskF4cNlBjiZoiJ901zrVUkDkFmjnZe4rV3EDrpTKHs
dZwWVSk5ClWOrmXevbeMbU9teAht/jENFoGn3DBW0/uOk6E/DVX2vafEeKsbXkPS20Slx9l8ep+t
goopHUjLwTk03N2S14UewiF0qMj2ve4GOHl4ULsmRyXgyHd8Bl88oXEF8ArlrlUBmgW1uGGnxDZY
NO2qoIOQa5J61xBknIK6+zG9b7trxM4JgdpMG0Vank2IZxhGM3+lNLJ+FzE2cL30QcyMi7ZLHw+3
iHq0ct+7Wl1yFiJYy1HuPrWm1NwMntvRQutekOBwoqj/zW1V847SwV47eb4yowKZeFXYd/5zxSqV
un5VJa519yt+Q0CTx+6hdAh0YT43xXAME+Oq48CnFymOllxa/Cpz/5i2gbxH0xytsNgSOU11XU7O
5BUXp8rxkp0mt8840Sn8hvrRs8zkbMDT96qjbcJ3Ka0V3lj9Ga7/Vm0i1EnceQK9RvRsBhsJfXiN
Y2TL9dvYx2ln4oLhr+kB5ZKxRdK8RJUDfr4uCD2xvJVc67suCrt14cvfXKntMRHhZ2yhQu57FOd7
my6MgaqIp3kmesc4uPhMdlYarU2CH5d+6NlY3V1jLocVRCYYgieaOxZhQW9OacGqtWWu/wawyDht
nkLZJPzd+YJJILilXRZvCz96pgEwgg8wP8SSj/hoGBheQsZx+mCPd/mmqwExJlBcCzNNt00YKvMC
NNo8lZ2Y/nqh0WPrrwXWlxlNTkS5g71GbfTmteiFhSUjMUzV19YjASHrG3NtDdXJd4gCz8zklQvh
VuRPAeCR1GRYDiWVsDy4lbZOgALuQHwk29qFn2t7p17KYJuV9s/czbggVegjC7HWfKzR5DbC0XGz
Vf8S+bq+NjpMSnkivg6lCUi1OjpW+gzE/L1KK2NVuCBCNG2Tmei6HUgmrhIvPd15a13lu9EfK0wZ
tkGTDljre6smiy6ioy+lpr4Qhv1e0IJUe/AInkDASasEY6zYKyVQUxX3GCFHOr1SwnRG/zoqbqN4
8gXJ2DmWHrMv71oC8glz11Lx/ENKr3Smt2Qrka/HF0A45zgs21lTmAtuc4j6i7yeE/tuiqBZCdil
kDr1YK2SVzSnaMY9lq9hJkfO1gGbrpI8PzdCJ58fKKbBUrXEHsF+k3TtOnPMchE6angkifM7ofah
SJ9zoZnLzOIu6ZPnETXqBS03oCuLEqJTQQzstH1eDODPWlrpTJ6TwkFgIJRVFQbfjVBK8QyIFzHQ
iHI0GreWygcUurxuERFBOlg0BHO8tcZKvWmZTQBI39IxF8VpyEQ3k5YC4GVUhpuWkCei4oBtyTZK
ffWJK+0mhpQFJ9ik5mcQfWeRwNbWw7tD09upGWGQCOHMaj04nVzB1wmkKeNKGVtUqazjoOYqLn+2
63CYq7r11DrVsyEBUiZno3Giz50fgr4hNkuvEXWiDUE8mqMBJD0IugAhnq48a9Rs6Vlpxm+RZib2
rBXuznJFhqJYqHxBzSAWFPfjYJ2fQIE5sATZb+BSy7c4HWij++ayize5rHsz3Ynk7bNne/Wxv1mC
WBEpQewQWwqN20JPwUimS0mrCIkL3xSalTNQtWe9QU6M5ARwaoc2w8s9Ce5vXy7cFG0AV3KLALBi
BVhigrk9DU666FH4rE3dQIyf//Ab2ud1KSf8apBVZGhqZyOUQvOJSZN6HWVvsYYDI7ZDMwC+GAbl
LtpuYUBTOZgmY58AuiR9P+VNqLAwKstsVzgly1Uu8yPXDSQSfqZoJ0PiUhsOSrAqY4MBJx574BPa
iaJlhUMUuueQbUXUvHioJ1ZMNDAMqAjGIjd6MxQpXHq8By1nDGn1I81FTZmc9RkjAtMhj7Dnq8iV
9ZrCqLLl8GowCyzJPYnkNIA29ypV3UCZJxfbseppYKHbtXZPmchouBxp6j6znlJX5MfeMZ9V3waz
ZYqfmqoiNvQye1bJwGrq3rgh8tBnEEdARkjOt9h1kJmTNLiIygGhkZVuqFnv40YvD444icgmVVui
1GyVjTLbVFAsfuKEynMP71ppay81Ggwq1CgDEfNyUdZgdB1aUm2XKIj5z9tpsx9S7ViTJbdRhUZn
1ngdiCoGVE6n4x2NjA/g2WVMLOtHziWnekSkKsMKMTr3ySKYSw3/E93lCzjSWLiblt1R8/pzH68I
4JHuLjjjDR48khJBokgN7OYAU/HdLQokF0HRLUzdOTnpmHbWPIGOyA4ZXVIbhys/ZGvhtHwbDU/Y
u6atDlXTpEcSl/ZRbKc70ETh0rDVlyZ2LobseLdyLIUpvrVvEETPc9QcR7RNOLGqTt6MHXIUJjq9
yQiDieIGB8/4GURy+6WOqmKNNlqZN+WszJNvUmLIG1J3CgoLBQgPMyWGCYXR+JsX6yZp3uG/DU+h
uj71eWWuDK3N5rmdrbLSbWnj9trGDaNw06G4B4jjvQk6LNu0Y3CD92geBUBr6j47iy7OaY9HEahi
cUvTuNi6pbIohl7ZjsQxfqN5fXQ97c3XCvlsi8HZOWV3JmhZPluUv0ySFaSvoRv6Txaw+YXfVeDd
CsPeE5ioAMsa1Luiqy+tFaVHGsRkcaiqsQa++EPU/JSHQFwIX7ePbh1h6oRFQ1Hek3YeN7u5n+sE
S/mSteTa1q/7Kk8vA9gaq+nKNbBvfPidBwesU/1VzacWykg4cq9Zt4UunSf3ky07C7wjA4mwcNS1
uoDSbMfeMk9oCwW2yxgg7rpVELZP4OdPFVliFyf9AeXSXuIdC5Zx3sT4VBjyK907JFHzkPWI5Gqd
9kjiKF/cMtyXIxpLEC+xkEwuy4HszpUMnLmhxBfZHhD4RGQ8uqCKZ4aQ31uH6FNHmsMGnLljmY7a
z/voJHJzckhNIkxkpGaKrfD2/BenkKOFlxkvdqPc6kucWojG0PjT1wfri5+3ncGrsTwm3hmEgdLh
XNh+wxpaAh8KxrrhXU/IwS7NF02p7k1vulsDX3g6aP2+96t8jOvj4jD+xQjmr79crZHmcoqF+rGB
wgzI03Gf6QG3ZUZiOFTzjw2//Kn2tFhwEtarxyG2Jx7HTYvT83UqyEqUal8+nvM/ex00zQ5g20sK
sL+9vo99Dey6S0/gTu3Hp8lNDSPzH09LjhZOR/fwx2pma+aDvvu//Zh/149xAMb+1/rby3v6nrz/
pr8dD3j0YyTL+qSgokV/S0tGBtLFpkdDBq/tJ5muC9UgBQiHOvVq/urIOJ9MHQiZLKMgNW2Ittbf
HRnO51gqMFudLrxBM0f/n3RkdPu3foxhAKqzLG18MBlNmgYv79d+DEpRp9ShQqBcxWXeezZMARj1
M1XPdzQB203rmT91qZQhEZpiURoUukQgzT2NPCR0YWfH4vdutuaPptbCfdHYy5jv48pxuFqXmr6T
jPzV5KpNE7eJlxFf7lVpUtcM+9xFvdJEIBKyzxD6joD1zJlaU7Yi8YxSE9LEjsQs/avdiW4ZkDSD
bRJeeqNn0J9sdRsTTkVEMkCNjOLCzPV9dRZoFiFhIwgj7c0b+OJ28cs/9z8TP8gjHP0hith+/+c/
po/MVlSL9q6lGeOH9vtHhgsAOZPraEtPy3KulPlTH1D5Zx7yWjM0sQsDBkl1koJwaesJpkRCwPyx
eY2yfl1KHVFhVTtsOrXVGI3TSMVxQPgPoNe0IuNNI2FAGZAGkNa6LHJASeCpe3g8MzAgF4AMi8zT
fniycsvspNv0mnJXMvWHSg4I36l1ZP4HZee1G7mybdkvIkAGySD5mkyrTJmUK0kvhFSqYtB7+/V3
ULfRKKl2l9A4QB1sp1TSRKxYa845bgpSio5dhn7QJcCnzukdknjhay5qkoR4IrI34nhXyfZnJZ07
2sjgmuctdUUR4q8dZPdi2VpHzFjZbsVCAHe1J7grV3Om8h1U4n2c9WQj9JxF01r+Qg33RvBCzBgb
l4B7apLqRZS9ti/G7mhy0vZbnDjwzcWPIAG5EYUEcZhe/KP1gmQDmzbACK07+LInzbyItDf7Mfc7
iPdrp21ANHvWZdK4207HRFNJCIOatR766lbvM9xaqSJiq7q367jdNov8Y5zaX1K/iaW6KhwcTulG
ZfQ/rFC90pYnicO4+/cT8ZHK/vmBECaTUalbjsdM8+sDgeQaScfCbsW+XsNWkESchOrsKoIQELhb
BMElP6Sa76hUMFKex3xwfVymam1oHNXLgTiSWsb0Q9wSGUBC7jyjtWDs1HrAf7OudHbXnClHH99Y
idGdSDxbffMdlvf883eQrE8MjW0pJSeMZZ34Q7eQpzmqhK4xNq5GMsbUxOWql7DE3erVK8zbgMQ5
ooyYsiIjI+EwPJfDxOSp+h2NFn3p6WyXLbdyijWf7tZ6Mm3SCnI8o/mvYOh/0Pre/vs3Nv7+jVm4
CPYmOImrbnzVIBWqbDFgue0GvTphkPoLEVy/G6fknADCJtPzN+StsOchBDHq21QF0hdQK9E3V+6z
FGpZDTANWtgolgVct5eV+s8L15d4Q9vKaTeQNuCvSfeJdt5t4+bffdDHT/p8i/gkKUiXoYNgEkj0
+ZNASYe5PUvakQXZI9qCvc9bIh6r+kXZ0eWQEiZHznmxc3GiRQVKcHLK0N4KgpLNgWWDvKAEugaq
MZK5tDqX/je35O+VkZR1dgxh2lwOc4FJ/XktAh4gYiG6FkA3j0LzDL1jJL0D/HaCVRqjNQk7TchM
XK95Yeffqs1vG2N+zM3plxYdv/ltdD7t6/Vabo65CPbkX3em0UKOoX2NTgpreleVBz0oXsdKPs0t
of/Uins2pJaZUhkX7O//twL4j03i712VlUAXWMjMhY/19W2KtGHQ844Ai4Rgz0VHuYSfGLOPNAnl
j9cywQjsQybNb+RHxiJB/PydXcOjMDCEy3Sb/fzzHehGa6nYsc+5ooHvwIGqqx7DvGCMWW5pmV+r
TSgH9ObptSmb+39/a+OzuGN5F/h0aVG3cLR0WRM/fzpNhCGpmqWtExfX3dDdl4N7AjWwIaj7xrWs
dxXNt8iOHw1NXA7ilMnghmC8xwp2jVPWW/pH3/xKYnnkvlwQIZAMuBRULhfly7rWWHB4eFyZCxv6
LREIq6YxNyapsfpIDqzevpjkHas2O4mIs5/WXWpTfNmJs0c03/IUD8TOxQJ2Z3lvRpfFJA7oMfkP
urepGW6hjlyn2vg2F/W25Yrns+23gBv+fV3/XmLcT9/hy2vVNpnqg6Vbhp0Lsbp341ntG3d6/++P
+Y8Fhs9xdNToJuspm8Hn2ye1zB1jEhE2jA8e3WK6ddP5QvgtUIzByB/tyrug2ni3esBQvYOxakLz
gHos8Qujf0s5QCeh/t0Tvayff91A9iMOhdIyhfNFdBvFLTiNDlCw5SHQGTsMB0hdSEZLeL1aMd7G
Sce8KH+aEocoCUnibXc/9fwz8hlJdpvG/EZDWPvva/UfTzr6JWpmxExC53n/fKkw86ZoIPp6M8f6
bTsXT51pXDZ9cU2W6v8euz6JqD6Jpv7jnabIhF3BC4ZC/etGR4PP05md1psoKauVUTf3pZ27DEBQ
xcwOHc0hWsKUSVcLKubKllSMF5gPfrPRfby9X+8EGjFWNbRglvFB8fujRKCHQ8BO3CAA8IIbY9qS
FxSO95681NzpVqr6rbWci16Z7/++1OLvddzlWC8dbIx8qOV8WVXoJgNqnfBHh5P97pT5C9mIo+8o
/TLrqietyK6nsbwemCnE69mZ1pYVv7Aqw2YV9BJkRbdBp7W2Gsf4dxOBrGnqRzHa/wdL+f++T/+1
1JgkSdgmlkrdBYr4affrcAXrVVvVmyD0bgyrfwuN8qksDuSAB6usqdEoEJDTGfIm1GmNBIP+UCOP
WEst3Mxt83PCPJSbaKU858ZIureoB6f+72v5H0UTNuiP7VBnW9S9L8LtxAuLSpCIvJmCAoHv2jT1
28kQl5PR3uNneRQWz02nFS91xviYODpPqm+WGfO/ljMLDR7HYoykvD2frxOrR9aFoK42ll78rHFU
oTuFeBwgGpYV6IHeANRnVpFf5M2R3us2mLNrsueJbc4i+Kj9OQdzgdmE7iFU321l4Iu3mtQfNeO3
m1t46eIzhRDMDY7f9CSDa/Ia9JWWkHhY7iDCYWJZ6V5rrutwwePxXwq0Qb0dmOt/X++/Fy/Imrpp
UxvyPQ3zy4qqu7mjZls3UHpbD9Kwx0MBm4WwSZIopmE199rwXQ223MHPbyk7r1zO9A4haH8RkhrG
rF0bo4VpgdDTZxSbyJ5fQxM4TE4YE/F7SIkxU2XCxmSUNd7WFQpTfaURwljt/v39vxgFloqAdYtf
SJcOxDFjEar+WRHGcQB1K7H0Tar6k0M+UZBEV0nDgY8Az4kJYN5wUoPj2NNv5dYitxuvkqsM1bEQ
DIIiPXqaQg8ohXtt979UCQe7iAe8gKn9Q2K5W9Vg1hLdRPu2+CLqtxR34mrITTzDiskrtLxM/cz6
+eBG7ZPqRuZELmTyEsB8s7FGOuMha4M+M0jnyzyo8LpEArFKaiAj2D57X1bJoxpEsirbaa0l9eVM
tlxHmk2f1LhT48e0Cm/+fdmMrzfR0dmDKeKoWpdz5ddNb46FIIu7mrG2QN5Ay+cbo/4YdoQ62RaW
YA0Zd1W6pNwm4XsmK3uva+m57BKsAoP3/7sB/e9vA5PM0WlUuR8NkT8WfoWNpNcZGS6tSAZ9rvda
Lla+qGg7XEfxxWC0YD2XKFkD5vF6Jkp21bvtr39flKVS+/PBXn4LC+kwfW3eJ45Bnx8lRqRoq/Rs
3ohgTtdzqd4ceujoAXaeibDTYipbzd+8v8Z/fKhJowfaraEjgHa+nO5wnCrXNkA9MW9/cGoiKSU6
d3Oky0G0dNAOO2lE+0k6zDWmW+4ZL9FPo3XvTTSgvgFDyvdK7R6L8jkx3Oibl138x3OyHLXM5ZwB
Jvuju/fHnbFjl6m5644b2GPXbhJsIi+8Tcc7pw52ZUJLAZ1mTKuhBqFbkO0JZCCbWrSjpIvQyte7
/jqemCan1Zucs1ecBz/wfPUrYYh4FTMNq0vz8O/b+HWX5DZygmXZdyzdtpg1fr6NI32MJg/JUyPe
ErJ5kq6DMbQO7jw9kU7zw0Xz1Yxr9HTeN1X0X3UEnwzg8+OgTtyB6XxZjBPYR22qReOmBWzv13Me
+kgBnsr32MzOU8Z6PLpwrORsvLZetXMrZLlt9JblwxMDWwYggMIaG50WLQ/O1+6VAgIZx9M3++Nf
ZfjH7ykWuh0qLsP8eCb/uKldZSl7oFO28UzOIU1/LWZ9Gw/ROew4QBcmHGM4nJC4zKopKUDpuI7m
ZQMuN9XkgXO/RV6qqlZgHLtv6gdh/fUSGksTm/+xsS0n2893j450XeAoBOzaJL9HQqmvOtm769bS
H8cJr+qAq2uJkN5KI3hlPxxWelBHu2Kh0bNMxfvSYVHOu+JYY7tqQl6srERmqtLybNH9jI04PNqy
vA5K8n5KlX53cc2/32iKyMWhYzK3hPrx5Sno0gpyaKf1m2bTMd3dBo2tcSTP863lwDkXZvI7Vbwb
aVAj1Z9wYUdzfWnUlXEfpMG2B7+8mXHEka9Z1nsdnDN1+MAIvltD55rWed8Pe9tTZyB4m6YuZ7+v
s470lOucXe3Qm+U7JCjvULXpD5lMzm5e8tbTRMPHGA4UCpXaRDDiRisdT3Bva94Rhmd1jeu5GJ11
lNE316sJC9RyGeO0cNd6pd/gA0Oq4A2YAqN89p3Q03egxSLiFwVReVaBS12RJjUN0anK4Ygt/Erf
DUmxGNGn6tpFOht4sGr7FilgvHKmllBVK3nWW8CyuvALTf22wWXMXqdWdpq/2/ZN4bi1b4hsy9D/
zcByj3ptW5LDo4Li7Dj9E+ENvhmbxqk1DNOfYyiwAZPMboC3YvJMtJF3U44LR8YumBDilkwnY1jP
6eCuRzVkm7Bkhh1oBKC21ry2YdfS9fM22Qjn3iSoUGOyeuGZmNSmQH8D83k7YqhdM5EmW8caj50n
tIM01UUm3Kuy51mViQBUFBT1tY20qqSQWImQLmugG6QRaIDtkdb2m8ICcSwadQirkIzTGOdFldkZ
cWZ64XeyiDaGmF47BK+QAazi+PH0tN1EVFEfeqs+gljXAZz0eyhtXgOmwAnz7unfi+lf/R7sNHQ+
XVpN9CBJIVqe9j/WCnDD2PI6Yu3D3Ly3Q+thrJ23wilfbPI4R2m9N/V868SIxjRCuLWf33z88rJ8
3pOpMS3MoHw0lGnry5FnrmLXSlJCLrW0i2CRmxRwk13tHRLlnJuM2faqVnaBsgIxGUNuY1saxExy
YP2GaPvRx/nrN1kybgwDQRL1wecLkUUzfmSZ9hsy/KNdRlxnWB6Cvhf+R6XdhLq7tueacVEen2U6
vCBjI0EedOfEvw8fD5g6KMo6ue35tzDDaX43gGNc4GxV2RRXEejnVeUNxaoaI7F2C4OHx9Pk2rFL
bYNf08aRr/1q5DIK+vjB7theie5ZWaPYfbyrQ4ZEYjYVGTC1KnbeuOmStDsNCj5LPZOUP6gbWA7d
FVEhIdEHfsfAPxqIDYxql5XfJaBWk91hHnXz7EHqMwb3SOK+tym9kvgYh/fXwnf5TRH/HxuSxcIu
LJ1ZnqdL+WXRp4iZPNA7/SYwqmBj1S1UdRtvVcHjb4NDEO5vL1YJQfQtZiXxW6eLsbE66Z6SuXLX
JuZB1xoP2jC25Gd3wzeNXpOG/9/PIU1eKjF+S8+kSP189/HMkC4a0BCqtMrcBQ2xkVqQIk8bvXyP
P9uvNXkG86OuzHqPokBctJ4cdv00DQ92lGwBB+pwKczx2qGYsuoxvYQYgvLJSHaiIw9m1OfsGCL5
4wBNiUANaCDsux9ajQxas252CDfJ16DntC/sFjxYV26JialXAIzNPVbuV7Q5PQEw+L1nJPX+8v9G
Nh1Egxm3SSaFFT7elESZbHLVLsTxMvY507yRWMMpZ/IUZKeSjs8QtCl6WUZo8VwTa0NY8ccW3HfE
KRNE4G1Iz4G4NLPodDcKyiBkwOpSjJR1mUoh39h5sAXywEOT4JPXy+FKypLoa1PdyNkafKGVGmNM
S0A/y4dtutxDg3RWXRTOZva0eK0K6qPBS3f2EGEiSzBkO+auCjz3JMyZsW468MqDk0SOynENyW5R
9Atu7ojJuPRx9xFTXbqPSlKNJRP8gqAhALgs+/YIIed9btZk/BunPHPfp2A0tz0xw3OV831FTNPk
Z1V72b0t0vzOI/BjTLy1nGLjqsE6RpywdW13ZYT0rHgolz034/zp1OQTdGqhfbDFHRoU4X4apqhE
oUT4RAINDJHD7DAFQb9NBgR/y8fFNefN3NPflV1rO1IQiZUMo+cZIDRUgDNu7J95QzKTg6Zt3bWT
4QOzJ/0Eih1hG3qzZzjGmTtsSJRZDkngQmcYIvEPI6reaNTliNPlVk+bG6VPUOzK5KZHTcVSlKXp
yJOgN5fxNOd+HXXwa8h7IHViOqnpvZzK5h1FMU9RsEF+OBzdWfx0+pjgZxUeZ9fCNwVQx7e04VqQ
FMSAHw4bDOHiAEIjP7ecRjC6+NLW00fjaJtZemKgUK+b2pshI8yv01JuNoOJd1g4MEUdlPAmxMtV
PStxMiqCUOI2QCIUeidgCk0k4wsw7yijhOvHgnvJoYknUBHoaHuPA0NZaDDagr9SFE2V46so8B6J
hpoGeZKpvI0LS+wStMCxV+cHfiAJeowrNhnR4rsMIOxis7cTO7rPBrc71rl+G1fOubAnUplmFLup
d+XKiM8p3OGWZjb1RenHnTTvtSS0zuTSXqoQDY1uYkrQRG4e0QeFflAF432Nwr2tknHdKEci2sKZ
Wi9rKznXJY+PJK4xS4d17tbABAw9A9QOhU3ukinRnmc3uOmjhBslm5IxgEHQeTc9G7MJTKTDEaZQ
eyzctgurmxeMF0PJ2FSnqhCIWCPrmXdcgDfZVgGIDWUSIMHxTRGm0j9nWgmAQuQ5FPZmRybrITBh
SHgVum5ItV6Y2Gfg7FtjOblxl9RZI0p6dJR2ZQ/M+bXkLhKoASYPCV5SzE8M7gUwFZ0TnnVfwX87
DEF23c+QtbRBHFTDEsdx9qTSeNgr3TghWYwx9OPJkMXkLeenGp1V9r9/ZTTZjyaejAuzofNSkCUe
hIOfO7RXvIH5X4v2a8MLQkjalN4MxLAUrMa3SAIObsZ52XBxmnKSWAWM6Q+6YIXKuoNSYNudkkU1
WircsgFHXqjxRiucG8Kzi52cMAO1BAV84DTTSfpVSyio6Rb7j1JsyR4aYkpB16rcTU3nYGVavbEn
AW1CAb+jS17vQ1O9ENtBi6W9cJCeXYYNYXFJACegncd6rSpVXTtm9oB1cj/3fBF9hgXdqqHaooUL
11336k2TOLWAjtmKCfTnTHaylz+sKDj13pjvVWXYR9PxtvNUjOGG8Ka9kYeS3H/+ELGwL98pNGxd
zFgU2vEqkPwRMhK4CBL9smkL5POEoBwqFow7mRjmacrmxzrIEPd7CCh6Pb0NUUiuw3Toth9/2elt
CDYlwxLqwOCEeFk+1wVIAbBGQ+N1V9STcA/GRoc73lXb0CCGDOdTO1y2xF/6MWXlbi4pMdrB0umV
jmwridJ8jR8yBMiFurKij9hp9joOKg8iH1lONFdh3N1k8zysCkR5NNRKlK/hI6CYiLD5mFA9jRi2
cEatQ+UD1dCNna2a0Y5YOhkevaj1K1Fqr+xjeH2S37NEOTy4rY++ArpifHQkZyE3gkuhDX2BebF7
DtyB0XLcnSpBW6NE2riqYrSTLgmWou63WgzaI8/ANDBEosX5bLels7aq/AKfdjY5tY9oCaDMUuZP
tnfHDmWtCwaVsbnwjzjM0tbKxwOxOArhevVONuLh44ACUPWc6suRpvb668xIHwp793E8SePqoZty
AwU9vY2ypSuZ9btWcgXbSBmrRpfntJoI7aBag0FtkW0WcgzWkLZgs6ZWN1AfJ/j+9nNhrSM8kaek
CY74Woe1RU9118wUNF1zouGWAKaOTsKrbqFhG9vBJtorNd4r0IRGnbMS2NpeupNB8D3QrX7u4F8N
wuRENTIyil2JBicaWvPW65P91HO6qolwWVZoqDWOARW4g5hG1saa4U63cZPhpKvht2gasQ4zCzeA
fSwDaa9wG8JnYOBtiuaANRGEg3wvzZaNucwS3Ae1th2qUCEC5eQ2N3OwrRzCBp12FYi0vCyz/BFV
+auDNQp4T4HRwDFps+bOxs5LbzVaRrDD1Q0hLafbAfuViFTXgk5h4HQYDazhNdIgLfN4TfXohKtp
jYHMWvW9Xp1qq/6RBuER2feGnjC+bbQqJCfh3crQ2/be7HdacyLJZwlgc/NtuWS216Ui8ISo9Jqa
qE7Q61o/bBeK2cdZ0t1GSUtRlNWo2iyMNq71DmV9RRXtgWKofom5m+hEZ1j3WmqNqXtV+AeOwqGU
1EfSv8wWMpHdTEei/Q+Naq0N7egMUCFgmRy1E0IzwpUigSVhMuNDHM+nPnUglTnxrXLFj1p35Krq
ndyvqsLdZ1rigUkIn8KmMW5KewnGD2DXwHY5Dk0iNwlJ3lek6RekN+4Fp/JdZz7Ap86Pd9DY5X1F
PknUJZSj5ZTx5M71tQXkxsvIBrbEG5YYVplwT/nB9t1ouJyJxDkHjGlxUOiXnaMVd5Nr3CtN2usi
sfg+2Nr2xWT9akSUHURS9z6hUJFvD53pq54wuo/TluNhAyXVAidAjWPLkFEPRJGdKKsSgBujdVJx
wMwoP6c5r5X+ONhaSerWUGxKysFVUQbazissvDdgLDTSFD/eRDHZ3QqFXtJgmeujnRqWTrEZ5ywg
ccwXXKQhqrkrrB84X1Y0ONTFRy/Cafl3SJZr1yB3byG73xUK63xupNdVEOWs/GIrhOHnXjmfHIxD
5KHU2mFUICJcAvISxCcX4Ht2sOJLOq0MZUs36bdm6z3JIMjogzTxqdMkFp/Ucld6LWFyWoIJZzeQ
zFtyXspISjaVvBFTx86dQ5oYhgkmNPXkZS8j71TV5bXtRjDDHO1XWbd8PyL+qBbRCZRWt20mqDCk
kQIJY2Jch0m0h2LRwVoM9cDcs/+CVyIgYJ/bz6WTMlRP7Ho7qIWHOHjPgNYFQiFM+658qazOwQuT
mrvZCy+6pDuKCjK0HNXEolc8jvhhTqBBHUwFMzpEt8O41hNCwwu5Uc4QkCODLjGttGDvufUzoaPx
ireNU0dZbkh4s64LjXDJDOANHZgT+lCS95voeawUUYQikLvYsW8VE66D1jPp4CjJNqDRKK5pkuOn
ltN2JpGYFrxk40q6248noLLyfTC1j6TmvxESCPFc1Vtz6fWllrwzo1voQQyV2mT0CUWa/SF0JyLd
bHEy5Q1nv5qWKqkIXvYWmqE8T7g9iB4cNwbYJhSqyaMZxcUxK/fKI/5YWbFYFUN3LdFsbOdGHIwx
eCD8tVibRW+BCmF99TD8wFYW78nMFcwjozqQv7J/LKPGvlRmGwCVoWsytLwcWgyA7mPvdPPUOJhz
Fqy7ajfXWniYZA5vA8zHMZq7Z60w522f087Q8+xHqDE+g30SA22dCYxSsGDSuK+3RQ3nNKLjRjmH
bsNGIhTfaQbXUoVEgRc6cddTPxy1wIn24brFHnFRdll3BP2C3dHqt4w7WCc1JQiD0LfBNJRPgOoA
+54GJjRre8SxgYTtMc2co4pd7zwN2aGKlbGBbIlptVI7Nm3nMqZVc85rWMsax4ahqlipm4gyXQrz
3GCfmdIpXw9mwLEbMi1vlX4O9dC+IJHiaSqJSMVx/YiYlSqSiM8D4At+wtZxLPtCK0MMmJyPRG1m
1D1xyOh1xI/tVUc0W69BhjME/NmrpcP7G+sm2RKCw7e3aUhqsbuj82uuXfuqt9v41ABzSsgEudfE
fLx3YxdytgcCmxjcVQ3h0ULr1KZesSVS5qWva31Y5XqzE+5SMnvRHY2ft7iHMODxTGeNeJEmRiD8
mgbQhlUG2JJuU/JTog6+GEsePVg4D2lB8KcMB+fcDOrAMwiHITBpgo6jczs+0FUVF7miXiUdfqVy
+ZtZYnvBqLLZ9m1ewDAetwvcyyEY/dIBlLbW2nbbma9NzF2Kzemm7wRAOnJJAq+FbVtTccZZ5bvl
r4qhHzgm7DtGfPCW3Ja6UjQaQmdbpe3NLMvdUMb9hVHgAZnpdKxgCz+FpdVs2gaEb9I85qJUO6je
KITmM2vDBVuDjtFflKtYJ90hTonyUo2AzXpn5t6wMh0UmlOhD+tq6mHhGFKhRUfKVjXTzhT4RgKk
zGTmQ/NSxDdqOmduGb2XWftqqYlkBsYmvmG0d5xcm5VpkEJPcBabrf7i5olD48W+8tweGoPyUNX2
/UtqUEVJwvUNQlizLkNVUBfa3u2sc+/Z8iLyKIS6srga9XE4hONbFjd3TZ8Y2/g5mgp4795AzS8d
4jjT9tzDgjwaU4tZvjJ2TqztuUlvaQv3qM0y8McoAboyfpa4RzmgZSZJoqRoookHIsq3YRt1V+l0
Q9cXiKNFI9IjZhWVp/cIA5EYkBTabl3Z0MhnnDpg+LbMzMD8lVp3cHvbL0Q4rioyTrdz2j3lUzxS
iJvFOtbTBwEgdYVHf9PJ57Ybn1zyyG/iLeY8gpBD0vUIFnhtMP1vEg7UPmJO75D04QNG022pEThL
lTmv3QVeW+oRdGIF1tssNkzNm/WsOy8YA4mkFBV9Frsmrb6tn51AQ/TY6tpKBkkKWngk/bR5bgsO
OLAn9ma5pI7VOqLIUTgrQdNuNRJOANiaNbDuIOwBHtYKovhjeSIuQvd7i3q8NqVfDJs4ooHTW3v2
XNzMNCS3cmFOu9Gt2RvtzgxpY8W2cxGo6T6df6EVj86tSNYjonbez2KLGJW1KGCjxuGFJh18gKRK
Xw8pEM8gsDv05RrNithb5217mURmuQty3fYJ9ridMYpHyrrlOPySy/lkc/yrW3VV4YjTF62A5Nyi
F7vSSK7t2r3knH+dCvcE6PVB9CEwdUmDDR/TZDbDthiZTQiAlUPVD4+5Fd+GgrEtElreoqql4RyF
NwxO8UTaxcqJyheZmmJveDujGJj3JOkCfGVVgJNF2Og7CYlHNbMSVtSEK845j/XCFo0JPhGIMWhA
DrRv6W8EU5Jsa8xqgwJ1VAyIDRrIr0yq5C+Ch+AbHz9owEVmPaUJz1ITjBeBOzs3UAq5+1iUyEB3
N8Uog+3YVnC8WgpVJmarNtSJ9A5tKBNRfQJcChiqlUgwoFwBNFybqE5+tFg2d3K4n6rZ2NcVVYNW
gWWN2OIP2YgWqLCm8SZhtMPWNZ9gDChMojLeV4a40kpC10uCEcWkUWh3ZbJuZFhiL7twDJJFM8fx
Y4bNxq6R5PVkAoxwkS6BA/OFTeKxn1i12PVetB4cEh0tTVuDo2JcYmjvVhj8sgwCHwmN9Pw2dd6J
pycNz0nuph5jd/iAh/0pJWsKHjVTQaMuflvKeGkCco/WHt75U+gk+sbEOOjHRGvQmiEstkse2sDa
W15LrzirNmNTYVzPpnTtmsW0E4ArrJpdQbV9di9C86fTeEfDbsS5hUqxypZCVib62yEe+ftFd51U
dGRJ192T32bioRh280B14yTlY2qyhvI9L7vO4DSXoFUoDM8jti/eYkXaBGkxPM7Bguvzqh/0uLxr
Vaa/Rtn1vteyGbUGCdTFkqvEzujuwgTAYGvhqw71LLkGxrXlmAhlsfbUQ59Mw6auhl82Nc7RIShg
SwonHUpJ/zhiCMKI5keclAvUpKMNr0W/AxntunK6dHKcH4lT/NZ6ZBQzuSSctForbVZaKlISDzpw
h2Qv0KxTVzGWcMsJyx8cU8+pixci1ybGKfm8KyrZX9n4cfJoR4D2W2cm0apRVFBOWljHfninM18c
Q4CMlkthxA7ci0zz+4X25HXaPuq8huPUpsA56getg06gdgjqHON5hel25wIQvnCN4fljoq159KA8
2F9+WGnrj4q8pOu+o2+FHSlZknVzDDx9rG91ObyYVjRjQfgRQAtcqWwinsNpSj/kBVyp2j5705Ik
pEGa5oYQEEpMQdaR3N+/jVp5yLAIE8jQcPClESEVZ2RCxJfwY2YQ6tYjzIJhdFlEQM3LgSCLRAcx
bpMEETJ1QgfNNLfib+PVH+hEbRDBcWtf3DKsCSUWF07NJII8ogKtVvhg4MvPLU6pxcQ2Bed0Ucwl
/pyOhIjcxUu8PZJ+xZzTuFGF9R7SsxbIuU1bmdTRON9HkpdNyfyz4tuESVWSeUB7JLBf8ShkHMyH
Z+HteQdr0ucnxCj56FI5p7s4Ca8zPDSpQqat6dgt29aNgTeUDxbTSUI90G5mXXLPbnFTx3rEOA0k
+oR1nhV73KDE4yTZhozzRrnra/3UcLxtCSF1w/Z33lRcwTqjlR4Vx8TuEc8MjHqQYW27JCmIJDDJ
NqnknpLDoTdAKqsLTKtYYDnMhFFgwY+dQhAFdUcrOY0EJ6r2RatbHRyCzQ0pOo2Ny3kjgsnZhOE9
/Idsa3vgnbB2HK2iqbapTcGjdxhVzNpUWHHpq0TtSeq7alNnCKtjUOvbvLFxtKXpvpnx5alObJpU
LGOcDLEiv4AILcrpvt/1anySUTNu4iy9zYAC4o2N023DMmIgZzs0jnqQiOcIXCUuoCvum7oqLpFR
Oe3rZAvtVETJ0Rr6/kJYN6mNkf8Q1m3zQI74ghhWFxU0ww/WeF/n6DB7Dhqpy5Tb4e5wvi0PM/Zz
J23p/uUUqy7rWie07TIfXvemcRxT7cWAaLdH6vkaz0SzzCmjdVPdgZXXD6bd+a0ZToe6q/WFIbDp
SCBoS/PkRkhvwsF9zyBKcbIM1M4lMP6VfDbo53OoNk7xVCWY2rOJxo4WpRRNRQBiczBWldH0CH3C
xyArr5M8kNuRgtcIicvRBhfhQ1wzlfaI6J9vNAdtW1ik6doTRbi31fwwmkw2UObDjuvbQzR0Yh8W
XrxOsNOt2cHf06GmMmWJGziZLuFjhJ6QhVJkxWZpGkyG6Z5m44lcMALYUskSYnTOSQQtIQJtcex/
64TOGWgg77KCd8krCSlIBKk6doOMprLCd4vfOybtR+raXrCDkbNdiVUbZSbya36OVczhxijM+5J8
jR25HdT1XKKKTJxt7QTpNmpeEi+BRS79LBrYpLFXdmF6Z7RD5TfjaPiO0x1MngoXTUY9oVrTWrpZ
pYwfhEQUk+Elor705+y9i0aXYhRd1Im86XJPeNEV+JT9pDnvVlb8HnUsYC0nXpAlROcUjW/TpSbf
/+CyDq+niswZUxW3RRpzUg+X7nnw1i6w6z4JhjWIE3rSTJAO3jmLlylNVPSXQsD81UOdUZSBtl7P
OSSQbkhbuAmyXTJSetOBaKiBc8RIzPvoHEbDKiO3+TBKzgF4BNhoIcytiTgv12UBm8LCDOuXgAYP
MSJG2MUDoSfeqzUP/0PZee1YjpzZ+lUOdE+BLmiAoxty+507fVZm1Q2Rlgx6Bj2ffj6mpHPUJYx6
BpAgVXdW1TYk4zdrfSu6S8wMy73uHwFHU64m8BZ1UohN2VnMkhlN+V6l7YYCekIrDJvoU6MOShhU
ll9dGxqofy4wfZWT9GFCWgC+9jlwW8s7w/jb1oPUzkhVLgLE3qDBI214AWrCVktqRLctlQu4xUPN
3PSa3A9Thxm/D8uomm4ndI61n2inCXUAhJCo3xYpSItBg8yxmPqjaQ4/6PDbuBd3PVd7VBhcgBXj
+KgZs62fzBG2gagj1ov0Ab1I7RAYrNqlUN0Cnl9AGphHBWzh/KCVEQbcpNQpFqB8RbHkKJKS0IIa
KQueDMjXDNnHKbnOB8p227B3ldFXT/PIME4RQIznlWeNzB/Yx6dXRH6PlPSbxNaTh4bk+O+nRU5O
J6x2Lwu1Xh50F79rXPxsW1c9xIW40gDZ5aqebmWCDo7szgrFK5icYVZAzy2xG93EZHcZsxxnFcQo
S4KbRArRutVON4pXaacwTQAx7XjLr37t5SfYEweRjvZNr0AMlhXGWh+7JswnrshvnUbeizhcuHTK
NQoeRGm3IwXrbtBfSXuoZ2ExRQSP6rnTwRRQrJMqeQZf/yPxq+pI6fZqG2NCyW8c6zlCg41jOGQe
Da61JNJPpXBmDdWts0eS1qR7O8/FE9+oc4lFT8dtckaT9luncv3eG4y4pgGgHw/11lkq8qxngkjL
NE/P0d9HaDAsS5JQbhCkQZsWnQg4mPIjzKiaI/DGimOabNGIay2W5arfDehx5o98Lr6ymY4H4NFN
N9VEanoGt1WWs9jxo813PwAXM3SnLjlDKHn17DjUyIMIDXAah7ZFpzDGg7EpW5dlOnWUw4g/vMlg
eh1sZ3lpJ858iEza1BrXuMMkkHP3rpu5OIyk1EJO0T1ssBQBW1IFqbLJOqh4fqfeU8lUbq/g/ARR
y/jPgk9BuUMl0zudyyNqDPERUIZOJeE1hD5v8wz4vgWUvSF+FiAXaTZgMbq97pTdzlDenu1EeaPV
KVdvWV/30RDReDsbS8s+ywadljfK50iqezcZHuZOnwI25z/zVt5m5bDuBDVUeorhcdSnz02dPXe2
OM+lZ24mU+7kQDS3cObQmbNkl8SNsXUk+9kRcr3MHvElNRuct19T7WjwjiD1qPQptptfjWgpquQz
wBuDAxTfOijYK9vh7bbx9GBUYIdmknM3aWy/DrX9YjfuBYL7W5fn56VGn54So0FTxrojNejt6uRI
pAZRnH5uBWVuPdTuInZJ0b5zTiMLychgyRsCUwVMSSenNNTdc+S790UhvpQrSV4SgcwITEb8fN0P
LGZzxCIdPclWq6G2rMQmZtlGLg+cu/4mEe0xK3s7tJiYBaDUxsK4r+PsoRw5UfXS/ehYe5cDMkvT
Lfwwz5ARdIgslmgKCB8boMnUCrYmi0rbTA6N6reW2wA5j8rH2LC33eR+NU7yrCt+lsSrhB+ryfHy
Ju5Qrm+d72p02r0VxdNmaYubpIAcYov8zavh+ZiYDZL2rJtdf2pHDiUGUGy98guusHvZG9zqwAT2
jnqx+ty5dCVdaJeQrJchjHb8vN/pta9vkEXtJ0obi11cgC642WKLB36ZDzcakhyypZQNOypGXDbv
41yGVg1jPenSm9b07xNZQUNjOVFYfJcFCBNU2QPpH8vBkh3wMBtlSl2nNzb+p823e17XFtiTjUVs
rlazs2Ddz+jrZhJPSQdb2bBRJAhLP0uNfVGOEa+xuEkF9Y2NDnyZ5cEv4WMaG69Jj31eogIBSlVS
esMmg6elUPMkwAgM2H/1gNVfqxhcxYy4Ddb5YaFRjOiEq25cg+3oZVwpBAXIMFvxFLda9j81I6k8
ht7P7QBarc+fe0Wd6pvMmPj7aIA3fkRgQN9zp+oRaqh4bl9GKq/WcbVAJFgs4iFJeJxE+ib2eJeL
5+x6ncWvwa1OFWNs+ohXzaZBBKmFIyMLZ+uRWRIJOor9T2qPOk9j/0rSsGtJTQ/NbMeelj6c4NWF
yUKaLdEkTJkGjbHN2B0Ns7xXho24q4wH7gBN37iSuDIMR+41KKR5m5cGcpQfwjJ40sVIGpwvqbT7
BqsGks6Z+XEDP1rlnyRjOIF1P3Wly0ojf9Ew5Qb0F0gN4u46dqi14i62djPY07Hdaar6WZKdnQjr
gdCFnPSkLO63rVzWQBhMuTVRPjEntP4pTQwWaLABSoM6DctiuJeL8+lOPXOH8jDATQscr3134EiN
6ljTiTOl4pE6CZ4cC6IiO2+YHjkpNAjI/TX7rqFA7TI+Ycx6EElzXWI+I/AcmVk3y4tyHMqwuTwt
ZWVuRaZuZV+h5SlGpsTrpGZZbl3a8sBjKm7Yv+YuDZHQ1ml3rfr6OsWAtXEKWqSINsxYMtyhySEp
6ksZ0bAMfFXeXLmbpSJHTSz9cWIYmcLm3rKjJNS+5GHmvRCMcWwrke3tnLbLZOTR1+iKWGNUN+Q2
t8FcJg1P+vGUzvklXSxoOLX1mrVDfASsXmcWgvwag7zDEsxIS52Hm0kIsJhZBrYHLSeZio682wFP
/GjrJ2K0yPGxGES6UrdRDMwkGvd6GZpLMhMphjsciZyvjRrWieU6M7SI5DLUeAM9M8cPMvi63cJV
uEYfmR00IBncxILWuJcPJlXeti2AAuQNTiyiQ3aZSZGOf9BlxDoHBszwWfEeVMrTkw1qSC32K28H
wII+L8Ib1UvRDK/f9UPNurZib0cmSBeCF2dSBzuGmzd34ZE65kGAqQ0yw12OZscOTrrz+OFxds9D
docejVLCaj4dzbBe3BZKhuiS4RFzH5hVd15uayyBVkt5oiY/Bd/UYKqqmp9l49arErzeKRjtIhG3
Qi6XklgqEk7ICkKbgmpBUPabo4YI2H73nO4X6vs32vo1uXkI7TmBKTLTDbs9NxlLzi5K3/IqXnYO
nAIA5ls3Zm9T9+iq2QsfeJbc6+N08Jz2sctSilWDj3VwNt7SbeOWr9dlCz2O9U2X2b/KJj0AiTv7
fXMwvYkYSBfstS9uXbs61OjC1w6+3fk9gdOyZjQmX6XpvScWB4yPlEpvwWS3bi1CpL3Au/TuPKsR
FHeLqLEu9qXdMFqJHLqFGcZDD8kP+g2ZSBtCXU4xdy5iHBbF6a8h8+/GpvzRTHXo6C+t4Tyqdfsf
2+29RQwmpx8PMN0ENpWgF8fDT8R2NZNbuDz0qlyn+eg2CudubNVF9UAki5hVch2RI5NtXVduBpKi
2p6CrJ55inCubexRPaU6veLS6NeaCRJ6YgGKVB89Dqvfk9bmqHfM/qmwy9tGm1/aod+Rw5fyOZLW
VH9Utk6b57xqDAvH2d+JwZMrnobFam1eIN73AYspgiw5sJJ6Is8pTLrodSqIRBuKzVw/GI2OCL/7
lbTGk4z9HyT+XsqFre1sXRF9DVnfjw9FizWAxoWOvr1uOpsAK1ITUzJrNnmuX9U6oFurRSc4mV8g
pdutNVreQuK6EWHCI1umZArYgbQ5DB2QZMbfUUFoZP7P/0upX/7j14z9KlgceRKYc5HuJpQlUNIN
aDoG4rPiNDs1BZdRPOoxFIjMqT6tBbuD8vxuY/nms5kM1sYuI3eTWGtlOn4gyW5+knGEXkJqNGfJ
wUe6cU9nHFC906cbxXBTMhBkP6Z5J49di5BoVwSC8cFTxUkbQKoMFPahSpzibBHS5tZdFy5xk6L0
gaau9OptxfX6Hc81H5Zc2DLuhkl350MyZQZJ2GRuo1R06WQ8Q5DtOLTDXqwuIJmkkl24MNmmkXhj
xyzgLXQwpAzwAm1apu9/xm+0hMljq+4Gosa2pQGWFefGzPRz4uvq6m6PyrcL/Ky8iXKnCVxEFNSe
WsUXxdRcusQHgYfdWEPBLyekmCZG8IqQgg6OKxt6cU5NRBNGV+xZGaveup3ir3lqGXZ2JhjPOasv
+b6yrWDphgg8UPbuFihHBW9g8Yar6Jvy5i1yY/bJM3rmLOwTOW3ilAZGuPqWtjjbRA58dImgPExp
fHQQVVZZUUOgH4ExND02xsRFJ+UeKMRer9oxHFt/3lq5cWvVnyYqU0wki1+3mJWcs+yXdJf7Kz87
bk72Dt3MY4K27aoreoQ1yaDvTITQS+czKVELUmT1lijyVGs3OZdtfMIl9zOLqVZqxGjYIfVNrWGG
gdiMfLs9WpVNySNwVZvm9GkJI7pRvhUHVo1DN8qaR3bWT/1YaVs0KRjxpuiegQVtVl+9J5n6Sqf5
zR0gX3V9tte5O8PCV8um9XoMqWiqB6LYg7ZLujuMgCzyTPtzSB1GseKcVdx9tqh34P8IS1penDZa
tp4vX5IM38BEZkom2M/JRQTZYjZ4ZeQXvfiwsluirQHemTvQPwl7ZHmL2XRECotpK39p5MhF6dXD
gURx71LVnGoIGE7jaN42g+8f2gT0MbaRNPTZ2ZAMVY27wTY+uAK9zd/NFYzO9zabCSZbJ3MhzZTJ
BkLHiNUU5GUOlAF4gytIqNRBimxgJgXsCbFrYzdCABET4dnXe8jP9IMsqybotwRo9ttlMMLZzI2T
bhwFYOttwl5ib+nsqf2OxESUu8wn4ktROUANlbiWwjAPifQ+Z7NcAp5CclMwALd58alhvFMKjHzw
G910xY3wLxIO5fVQm8yoy7OZU06LpOLKo7Q6txYbC2iSBVVQfsd8RtC8Gbl5nFP7sWZBV49D+ZBi
eLybOn5opFalKicxtk2/zLrMjqKXhHMm0XxqEj7X7geKwHlTE6wQFiL/ypmOillfdjroKxHkxG7t
yCDZ1mp+j9z6zWw9JywNgvlKw0Ofheq3FKjGvRZVZO73VMXNxDeAubAexGuLYERKQbKwYrKHs4DY
OH2+OJKA4wGVLiBT+WrF5a8crrdp4FrztVKjMVPpg/J5Ok6d+Wq4FPRzYyOWs+ccDHbyiWbb3BZL
cmfoQK56yt6+bQ/D4ndsG7uORT6LLAn7f2draicw9aBPGa7oPzYuJKVyig8svy/NmtNeGDy8F9sP
3a55mwVvS8uIT0NHtl2l9pZzX4/qo4rGnHEyxaxk4qZYf0zDOaYODdMMV3/FcnkU3o9sKLqtUuCI
ldNf9Raq6zWG8NhReMqJEzatm42ld+Ven15ZhTOVrigsZ4NhEJmuI5+yYfFlj8LYswIhE1JiQ8/6
HpXbAlcmTlb9+iPK2WxbuStzW5vuE7HDDUmns2yApcebdE7UnnjAAhddlTJ6xzYztg7njG2GsuvJ
A3NSHEXoY2sCj/ZzkoyneTHmfTKw/2ccguNvzK3N5OoMpdDCLms/JIW57KbmGSUE6j0LYK9xpS/l
tYjrd1dvkGHY584Z021vLD5+ZnXJFhDdIwaScXI1HnPjJWe0vamWHKOrxzvw4yf2fEGaJmu+sLpM
cXOsynVgVrifXst1tmotOw50JqpZh+q0uR4qMwtkkzImj9Vr1CcnTHT51s75exj+Um+CaNjqrU+S
ffqrjrdqpy8aNNJOu5l7xANxFW+bIke0I9pb3ieORXEuMmpAHTod5XjPrGiymUKwAN0SU/yh+z5t
l0eWry6/HIP8XT5Wl9IZY81CVF07spSx12A+gZYS9lrKvKoZcSHEPZs43ck+e49ozrLwyzAfFySE
ze2cCbbVRUwu7zjdtNH8DsVYOzZ+ZXCWI0RJhW7vVDqQY5x4AexnBt2s28ghf9LyvLl4RBLsGPfm
ZzW6nL0xYeZiIioPgwloVKIIP5K4GgK9EjFnfkt9I0h8zGZUBAV5cFlk6FjraQGNMrTh/91FsQu2
oBy58pmWHgl2PA4zbTmj3mUvGv7cIpEtxY/6EgOJptNgnFAib2cV6w8a0cDulLGD0r2IGY8/3StH
ZkFX6P5d3+LUjRcrPpVz1e5akIDfQjUZReNDU5XDCQFEwVND1mV8GXmCLiRH3cwK/3gEmM6W7UCE
r/0zxYO/syJ003P+MSArDzMmtEg8EjyUfXdnkkLuK9Q9oP9p63Wk/cZgXhNNfbdoAmOFjQQ4Kj/k
8MCqBnAhaJ2OwV2QLKi8+sk3Ao9isp3zN3jIx5w1iHbV2tNP031Ah/bMVG/YJIXxTBIGLY/TogSz
Bd8MtoVVI/mt27bnAb3ldCbCoQqYLCpwdSzxELvAaMS7MJt2dtSq1T3UtIHiyG0xSDmpdTeWq1w4
b6+GnqEL/UvYxhrc3VYgleG+T7OvllBhoVg7JxFKimSK33uWmy4scwJcTgsVazR++K5+M54Mp7hk
jsJO2gykmlZXjaTQkZp8k+l0j+XrjFvyh+Npz4SivIJWinUHF8Bwzgqx02LjUWnqc1M3GIvGZvmo
OC3D9gxiUUGIbpj+Te0b+VajnX2RONgGbJDiN81gOCZGJC4o5Vrtsfd/yqR5c43ufY7Vuz7pJ9tI
QtuauDaMCnwbzICh4nk9mHthYtP6ZmUUSOOWhdnPIPkinUp7yuCHEt0doCnbD7l+HpIZvnyUvdtm
hNi1/4Rzsc1S/BQmS684P8Xj8mja3QsQVFY67I8qm3Bt0y5CfbX/UkfQ0s2EMQlx64kPyTDILeon
3ay7AFvCnRG7fDD6GzgRng21epmkuLcZPXSLt2wSzsJNYuABahkHXvsM1Wl3pFPsEysdg75o0r3L
Zc+caFpCMQ33Sw6jbv30tYGDJeabxpWShmWVin0ZYf8F7QMJo9uYinExjje5Kx2OI2qWA7VErKjP
Y1SJe1nORHHM100q1cFyEPc5qP7pfVGWj3l6sxATcRZqJG3ZN66ntjwNJvoH6WrHQZkfhRqSnRhr
dmlWRaE+TmbQCJZYAq1SEcN6nrhaPc+55+DBn1R6D81cFockZ1iVdO2NafUNq5YatfLS7r/NG1q6
QjMr8dCWnnPEwMXsT5UT8QCLu9EKkHzd1D3YsRUeUtuTDJi6mgn2vRExxPwW4Eya/2k02rBnMR1h
y0J6gVduS45EzHnFkGVddaQDb9FjAVkZrXEoCRcJ2X2TRqXryf7JkIl36FYlfzlJfhja9MZE5rfz
vdjeEpD2ZjKvC1uY2zxM8jSYFkYodoX+mxh5JFCmvJ/rZDiURC7ZSvdJCiGu3md2takRmwKqlsfv
R81Ye8vB4bsMekGjL2mbztSLJpWdNHcn4n1N1g3kf7gEMwWWNrZcC94OlHgoM/qhuXnPgGN7afEa
AUXfElGbhfq0aNuWsXroGRzZvS1H2PTo20Y1hbbyZ+7yjLlMFnNAJkSYN6VtbrvResxZ2gVAuyva
UZCntTaxs8LmZrq9RfB4ufXxGPJ0bp+ImtB4CbBzjck+LzHSmf9s2bb/neCwIsSQtziuo68QqD9a
ZUfNwsijm82WdIqB8bx5ArD+AMq+DEY3/hUNgF2EexUZ3kNRlMmmcOTnRLwUm0lcjEwIn9I8u2Zs
slv/G2k8TfLludaUc1Ejgs14oGuT0T0jJ9JImJsjeN8OLSm1o5Jvvaqx+VQZeQcdbVznxM6W+Yez
7oZsmzwMz7xFQyEC0ElPxphWp5YNd5DJMtn3PLz5k0QIgyH7EzjIN5zrj/5x4RKeYjKxtbBaGb99
LDYq7Wi0Vi0bWXGHvCqJGPSJISmqfeuru6LWvxYxxhuBGsBfimuG3tS/RVfsBjd/rp2KK4NIc7MC
0+vAypdTUofFeExyeadc89eoVbCKEd0xw4TxhfQCoB94LTxRFtxzxvHOV1bb77bQUfSkOf3ZB7mH
pPlis9SqtjxHNYDcQf2JuXsF2Pz+viGookTwbd628ZuD3yIgIV6wL2x727kmvoudrxe/9jnAfRsF
U9C0vIb/fAniyP/3vxSaEAjr1a/veM5v1AJSzjTTW1cocX9fqPqTNIv6MDdPPNVH0nHxYqHE1drh
XkVmyWDYPOc5RctUFuZuKjAZMBTQgBAHtunxaCzkRhOSzWdxGvQOoZJOsKj5qTWko7hleoHghLPB
VhEd5HBFtbgwY7duJLD8PHKHXeda032VEGmx8AjWSTlp4+wtzsgP8NkRUx23O3d+wTP10yzYJs5U
doHumiVXAh213nUFA13iQzSJ1z1SBgaiyZg2oot+RHl9NXl+cRU3T0DNSNX1rAd4gpip/B00K0Iy
SfljhV/fs2siAyq7ykryIjz33MMpC9Uz+ph2G/lomsiwmICnRAkXxEfKDhc3CrZr3FZUpF1MQoH2
i2lAatYsKCtmI0500xTW2U9BhjBOGbaYv27cUbtepVagWrMjaZkCOYnjXl1Hi+v/cNSFlcKaZk/I
dFulh0IadDBV+VMTuLLLXvfOmv085S39NcNL35tIj8754O0ZpsvcvSIgbZ+UuvrP18y/MZZdAcOV
6YVvsCbFnfjbJePPFRDIsak4JpDRTyVxTlX27JF1yYYv6QLPxAwm3WFj2vMds5zsSLVMPilGvDnd
pI6FqCOaMHSj1ila/EV52/10M+t9kMV2GSf76LBBDskdy4lLmbZ6nVR/wtFaX+IfbjWgOSaht4Ck
TPZL3m9vYeDf1JIp91asbYqOkrGxm/NYUx5h0CbHpoHekVTH70/uf0Xtv8h3xezsq/u/6297r+pZ
yTjpvpN7//+v9p/V9Wvx2f7HH3qsCv7z+4/84Y8lEfgfr27z2r3+4RfbsgMwd9d/qvn+syUl5Z/h
wetP/k//5f/5/P5THuf6829/eUel3q1/Gmq98g8Q/pXJ+f+Yveuf/4/ft77Hv/3lUJUfq579337L
P7j9nvVXAx+IJQxAVfCCXCiG/+T2+3/liHA929KZapEFCW0CsWyX/O0vhvtX28BuQdECrtPVLehW
bdV//yvzr+CGsABB2WYvKPz/Hbf/d+KFMFdkP3eE4OmNR/83JgcmpD5PMofaKS/3fZdt7YZZkgiS
cdq3k38oY6ZwQBDSwkXNV5Ezps6DHx3s4tyX/g1Z79hHs5vekDdSkrpXtCH+8MtQ3vnYpVOd7F5E
sl56S2A5J7R87sfhp1D1veWUQcSczSuiX7Wx/CQ8YFtk6q3y0L3CiFv6ctfyRAIYK9d2G/8ktJCd
KPI7X6LOsciZSj7V9Cec2G/69b/eXcKCu+nymLCBiq30wz/WNdLFF9bZA8UoO7UwUW5+tQw4JfT6
WsZwN+OIqEox2vdoO+LLkpUlhQYr0qxvr7XUAC5gx/IBibR/nFg3wsj8MSEq/5nq4icJKyLkT2Sy
qHWQnfrUC2bRmXs9GZYzXcKNG5EIpQSz98xu1L2RIc/LxxMDjyvL+LKKeTh6hnGbI9Y4mxIivNGS
FDf7jzB6opPK5ukaCZl5b5/yjg1DrR0jB9jc0lrpXgleOdohQWk5WpvSn2E1Dc22TtnqguOGtm5H
dph1hJ3G4G3OuiJTrOsd457iTQZEevmXJtL9i4VYRtSA8XktV8zSe4DUnX9qdGs5rfGCG9XUu36x
1bVL3NqR/CzWSO7QYKsgZKtH4nOzGMsrQwZAH85cb5UvM0Thg3EzEEAmOH8sJzJeMS69xC8+SWhk
aV5ptq3+/lD7b1mr9u9MXL5tjgFYL1z6BsUsd+e/co/aBFdXEk/RDtVrDQDkV5VI/EkRLp8aRuBu
MlhOkUYWUpH99EwGQFla/PL7adflY32PT1Q/srJh3DnG5AZqD0XuPrV5394ShkzOGxv9oFHLJ0Yq
TI/S666Ngb0vSMoHOO8EvRWM3eDIsDSPYRlEsbbvZ/Y6rdlt6yQBgrUg9Gm8kmWqLHZVoVhqM+mh
N4VH75TFn9F5zd9PFz4RVxgGj5/v/1mfPP/6iSReYzILlMkeqxt358hmiJVavNcEwgPPm8PJlz5O
h7m7kuwm2d3Y75buymvm+rs0dVnM9BjTtbLdZLh7cTaKBJWx2T7bSWdcIcW4jgr1pDR4I1FR+MfR
e/dm4FtCcSU7qv6TRuW78vzDDW1b0Es9X4c6ydGo//YVO/hJkPikYodvEtHQdNZMFR+ZmS9Q1e1N
4ZMEtSCe2ZgagO5+0vdjNgFPSVHUp5m3NdOJ9ECfnSdo6SujM699eIeB0fC1/8vJcfv31/SvhGZT
fPOef3uxLAdt+ileL7EEvz2Oy7bybUch9SjibFNb2UOXJcVeyuYGnOCyX1xzOFNda2gz1v/LWKvm
zpqm7SQj+1wgRzolNfQM1XUnbYISMQoSGNDIsTjNQeCaxnx0lMkl192gsiW3brYwNzFRkZV/Z2tm
dchj/YA6pdqIkhFL/DA6BeOAvEYY5Q73afQV6ykSrDx/1CER+UZ3TBURJTUjyLIFYr1OIs0nZIY7
5HDstfKnCKdmOBnSCSBOnWqKl30zpszO45xFiWqaME3bg5+aL/HivYGAfagjnOP1hNYpT6eHJB2f
MBY5eMSjxwEUAFV9Z7QvESHGST+j7Y54pOWPqete+jGV5G9PT+3nQugc1FVkkC62XtWRM1PoxLkX
Y3mQ4xvqmzAr4ys+PUwBGBvCekjeYo+EFdLQ4o3PNT3pwxsYk51XYKGqSoGDss2umFTe9kl08Rgl
Heg/ItZ1cJg1+1VvCLMd1n7eymG5FGRnObUMu6lElljU6a2bsk+fWHz15luUrrb3zHpTTfo1VO6r
E/lbkIGSbMubuisANvXaZnatAZRlc2OTixXpEepjl9LTnGXAPo30ZbauoZV5K8HBIty305F/TI/1
EGlQX9tfdQoYeYJO4WnIjtjGI2vq3oTdlccCJUSgBno1dAqpOwee0S1bdFkPdkF8NE+j87jQjvRm
pW/0umPWYcmK9JAYGr/eRjuPrjSwiGQ2F6SNOefLOTPV2V70165NHspoUaeM3uJ2UTHyqUm/JOl8
p8dIJRbHPIE9BdWR3DURxrPJJBxmMO6JVcT9x43ZtYJWXivu2bTTDek3sBZ0yDUocMtroJq3XYHI
ye70jPfZ5Me5ty5edhxLEW/5pzTI0ySDQoxsJbk+dDy8jdd90C5mew+1yJQi5WCzhiTD0VxgkeR2
9iBtwBKhx2O9lK5OHLgjLovwPp53qUyf0i7/KC36QXYAxjHqmi8maTvUO2TZHSsVvQidNJ5yeqmB
UIWlK0+OOe7xjRTbNiK8pi3xB6IoHMh/28zzqmcjoDVYYmaclgfKqPTRkrLd34D6gzROFmwxQ1z0
s7d50DCokw/NDvmVAfwdJr9z1JVyV7g/jSwvr2o0ZzZ74iAqK/1QriyHpOIsLspwSfQ76A8TY/+d
m5MvPriJfxHrM13k76VkTNGqPOWfpDuvlQbLDtxu0kDAMUWIQBoMW/t1kGHRKGn5cmf3NoM9v701
i/rW0HI/dARRtG7V7udJRzTc89VjxD2NNfN2nBA7fVQPGCn888zKemjUKc4OBcEi59mET4CW1A44
qT/kpPPX9cbLUIKZ0Erc5nH67Jbq1hjp0hNMh8CHyB1UpI4745MeQYnq5vmXimbATC7D9uTGc4fr
ZBk7Vu01UbL5K4rLU974irtad1mTdqS+sXoGHb1Vg9EfpI8kyyrggvtCI+3NPvaZqvd6hkBexTG2
Z8veRbXcVex7uGpIfHdxUgbWFP+0o/Qhs+Sv2NRMJGrZEa1lfagW/akzU+0666xbu3RW+T1DyGIO
bY/5lpHGd67VEhPqFtVFzrrPtxb3tyTEkE9qRad6KaytD+AB2eian0RRGAylt7r7Wv3gY/VqvAh4
gRtfGidKaKkZZ6Oc+jXnxHt2z2bPS2/SHuTYco81B0itHv8yxumhIM143wssOYmL4Vvi/KZPQbdZ
s8ajEKXcxP06Mx/YTmh6YUkQaouYghynwJtK2Hs1aww2uMjcvbHEZb1dbHmnJSh0HTZ85JBvUWzG
LZC5YWQ7zQQ8XbflLRN0jgB1ipicbxmIkhHW6ZeIbGSrHNRmUGQ19V36BdZhn4nqPW/KKez7jmp4
0R+yqbvVem/ZI4eKA31AkWITb8tasd+yc97jNgCjkbpqw0v/oY/iJbE8pG34RfZKd1/jsrsyK/9t
mewxSDQDfQLciq2fD8OGhftjPnET+nyCI4oqLGco+8xzpkdXKbmXpNqL0HAM7lXF9EVF8g49A1Xb
AvxDLLsoN6yLlv0qq84IMkrtLaMl3KATn6mJqgU1SRjFFw3015GF35fWTydfzzcDmwG49DXOZ//V
Q0YbFR2YVOcNdpwZUDcdB8lPmDxoY4GwFX2gwIzjbUQ/APsiRRYIIQyqu7giOxMXcitWKBIwlsm5
Gi1uvspu2CcMEIxQTb3ZVv64OrkLbfyy3PYxdaorJNXYwcvxJncGDgScmoRMwiY39dvB/EAiBd9G
kPdq9q8K0u7Yxl9Knhs06UTBttyWKNZxcU9whgKr61fPR3do5hooYQDb96lxJdCdQXvISQdlmTZ8
pEWFDwKND7qQcBnXHBBDf/KLJgqXfpWiYgLKWSV6Ek5m6vQ8exHxWMy12A8XeNFYiTlRc2qc7OM7
YzYtHtqZAFYWUE36COD7VKL9CXsrsTc6ikrXeY6+/GUFA3QeDECPaDq0kV+6po5zBWqw40e3DnAR
wC1XRH5ChzJRXbhVuh2MrDsp7idwHfG9ZgFAIFuVsTh1mZNgfmqrbYThjp6OCEklNox/L378bvk5
ciiz2BZ+USDNsrtTOTWbxkzHfTTWX06Z/hdz59EcMZIm2f8yd7QBARW4zCETqRWZSX2BUUJrjV8/
D6zuruqyXbM128tcaBRJJpmEiPDP/fk7igH5FmxRJiZ0waTFKW2DImRVpZ+MUiMZ0anGr2CPnzlA
M4UpeYanrhuw4Fv9q5zy5zrubnEKL80YPSrNg+dyhjUFz05U0cDbgCDrC/UOoygriGar6+TdQ7Pj
Diy4DQgz35g2SCZdJZDmW+1zqI1PdskEyA9HHyPZXjN65mSp2t1pbQhxznNcTeXWadDgwzzZemsk
H8kOB4YaTg/qWLjCZ9OiTv7zoOBo7wzn0DCAI9O7V9Qzhk4GNyyqCOsK5MQSghR4icWsiEOe23Eb
ulrW9B3FYbiOynbbK1TxGdVhEDAaZcMYrGqFRea4f6cbL4FLoYEbqhSCXz5ARtANMPcAMKiPaq+M
3HLb5wDcBaV0mlsotqD59rltK37Lst14un+1e9KH4zhwqOdXqbZoDu0J7E5CDoXFTeNgsmX/t/OK
bBuH44djm3dOSUFWm2DIYwh0EvV0ozoYr2CmzdhGwL3sstzO5tJSSe4qpVJs53/YILOLlYuf2lJ3
mmQD2KeVtvSqT11WErBDz/FH2aqpRvQR94ehjelgnejz7Uk9CbXZBPVu0ipcgdqoryU9HAtNpj5c
K//UGOHDlCouNSdXJu93OQSNTWTobl+0pYvfCRXWZwNriVMZku5VC/sJ0+iKk46h80qJS45Fk7AA
y9WVr2gHHZc0rEGPpVjzJv16PdW0kdNUxmke6h+poLi6Iga2zOPsrQBf5WGJCKdubXYYaEbVejfV
TK6kbWx1I1KXVlLzb1AevF45pkr3rM7txXKYE9L2cIthQHpT4AYwUiDZMMZMHhlYfLFdeoTeCB0N
xlIW4GvflFX6TKCO9efI9W3QFo3NzU6U4q6oxQkyE1UgXe0sNT2mzBBaKRN/ihTl8CEK/vB0UFhB
h9U33jNQOlNov4WC9YG2lkX5zWRomxGhW8NNwgDjkIio6urOrJWfxNLepiDaa0G19PvspZ1GGPdW
iVBBhZFWvsSMyCnkoNg1ro8N66aw5ubXeOE3HNanhG0fZzthjyn4whHCBh4ohT7b/BN5iuytzIKX
LKr3RhSQD7LTddw0nzFhLFtJz6NF/tmpIBkC2SCEb0wb6ouLdiLX7IQC/V++6/Z4jLLwkqXNPXLc
DWeMn+j0mrfjbUYrGh2VGOEb48I38Nsboupf1kwaaLyXEJ9anijrVJJPmmemtfGe2Nn3wJ9IE91l
RBxapSqLNqBk+4xB8hKLCYlWfw4O1ozHofouysS8J3+hLkcbnzsRSJrkcPXoDnZo6XvrJu38tQZg
eRmn+1r6YuPZwUmdMWZ6Wd2laU2ugv9OIeGdMCzfJPKJ1Zq99AN/Mxa+hFzFNzfe9DHMGeuY4NcQ
cFByVybNJc5jyP2hAz7wez3p2QIvIRpWFGstJLSIwNQaMmPpMQzSdIF3HdBPBuo8IgrvoUHN1CWp
TRZu/mKG6dm1qzThD9u/96xJyQmx/Su1viflaZ9Jp69RVYNlOsZ3sUJ8Kqmj2YPHJIhNVY/JIFeG
nS5YZQoxPpgpmGeyTj+5PTy1afDMvvvYaQyBfE296kycMODnJHzDBxnnt0E3NzJlIJXrBBXyQC5h
+DnMfyELkzBgwU6mz49gyhGawFUwYD5VSviaZBpNz5eAQz5SAiCY+4k2j/G942fdyu0mMClmINyC
XsiosSGY9O+/L3pnV8cIqzeovEshmtY1ZTMsq8T6DA3rCSR5u5jqebKHj5KLxSGy23HhCy6empXs
c6tY5yJ5GvIqXaSKeRYWKcIQ7gzBfYK43UOjpYZbYWOUjXEDOheuKjU45AC3F2nBWZCmxmNYc5/3
9XNK9weRP/xq/HgDAx/+++hhsqw7R8QXTyiPqs1Jl4Uj2/EIeJRju3WXXYqeXlJHe8rz4JpOzmcN
yW1Fp/G2Jr3EaXpBb/+IFRPiH0BzWV98I91J/gVm6x3StOnXrcNQi9F7IMpTo93ACnvEBrWPPDK2
lCT4C0tlx5Y5OA9MJbvHZszFfgAhFxOQuNmltZy0HpXWwBCdD/v5+ToOoyn2rngcPqog3Ba+uRpm
Q3TCJo8w5U+H3xnrJ0D8sWmfR2ElBNxLzObZV01ajZUB7p4YP4XDZjqVMXu5L7/HN9h46a4r8FVx
pT2m0fTRJTk4CDO45aZmLaG03KdT89SWOMQ1gSdRs27CNj80Yjbh9EmlVM893lOW9hj+KJNctRM0
tXDIP5nuvwqcNVE/5Fs8o64K06xN7S2Ym8cYpYwp6hkb5WM/6uckfW8w+iwdGfwAZtxQY+zmQbyz
G1o0fTYY4Wg8B9Pw4g2PVpriSKFmZsLMuRCQv2y8cziR+rphxGnt497nFizNZKl+56L4CVqbnUzb
HxHbX7nhR4siMmzOW4zzmdewZGuguPqcfTmfjroO/F0IgIZjJqjnkGHsfXdmLDH7lLcm6u+jVNz0
gdlvWw9iJcx1bRkfVkg+KsjFMQi51ZZ2fT9OqMAjWxbpxwB29A8si/u+ViFAdk+aEJ+eJLgWZ/E+
fP59aiUZ9slYyEWrj3sn6l9hFBJ3YD0wfHQZgKacMFbkd3e5BtTQa8enRlIAUbLGbZPuBTjxfhyD
bi7x2kY1WSO9S5Z5MG6pxJjt8lz5k/TYV1DpWsCXqo95UuUhqR7fB3RmusEY56xbXyJbfa0a+aF3
cmMgW3I3XIux/0Hax8mCWoJAInm9/NaF13ke04Jx+RwvF7CrFrbT3TuvY07WJxZlBVMehT7LLQRc
3cQ6YLleJnMGF/XrYOdHn2T0VIxHPebqrCfwpLTAK1zVpzJYuzdWiUQz8hjCAUdBV8Gts7ZwfIwh
Lx6Gwnpl+sHJo1e4xSgfexBa7F4lsQh/Z0EyC6RQiBlaGmtnzHajxDlvhNIV3qHLNQrPvPEsG50u
YXW8IwjKALtawUB9rsLiaHnDu1E0jiuk8Zjo6bGEY1ln+bjsAVZWrYrVxrlQYrGFnO7vfGj+DF23
GByesoGVl4ad1ckVdVtCO2KfYSyCyIldYTMcA8LyBHEVX1/jp+QU4WXG1lCsmwkiTGYQEumEvp8q
MoAmpiV1kMZ9SxEg8SP74Ngz48lslac+0dhqTPaNy6G+rvy8fZhImMTa+C5p5DmGfttcU+xww/BT
4P/BTDONnJR3iZHwX/Hgitc1UZKO8iLgV1r0nBsGmfbMiRZtq0XHYuTP9eJsclFq2q3eOgkUV33e
Y4XsPZNW+ZqyWQvIA9Q4FYl/EahBdudHG8I8mcuCn3VIqZcPpVpSqNYEZH5lWT4UeaYArYFpPVAe
2+il8s59d+EHafTlc/fRWsPY2YntH+yaVfJQnCrfi45J6IzXFL/PsZPRDUB9wmAsNU1nNTAQRTYx
zWNkseiwi/Tse0P/HY/dxhOR8MkT4KWnfJMycS3ajwR8Q8spPhw26SgMjXpFYZCgikewYmHiHOHy
o2eC63+UAgWWTJMOjBH3T3ApIwZNvQZjwAZ7dV922rhN5/AXhBrlPvk1e9bC+vK43yjjH4/UKrO/
06arHwwpNm9VWU+e0j6FUr1waUk/VRw/6lB6e6sakWhsan38Mr9ik0oOqtdzOS8tbWmOGVDnmArO
Gq0cqSU5afOb3/eCErc8e0CLLR9TRr8491JFeK29YDobWgvkXbeh+6RXPW/Tc5z2yeX3jW0Qyyx7
6IpVnW47BSuklfbadSavHmpiAURTxTXWldfWN7NjN3Rc18hV7So95KDi+njSAu32+9Hvm9EMLk7n
/+jUERKG4M7Jjro8oCwwF1RJc5f+/KYubpUv463ay/qBZM676ItibWrKtKNxExqEneDwa8dga8fz
oc3f4pkmRrGaxANdM9HKSUV0ItSJXyJz/JUiSU+0DdktU5U1FRoj39JHE7kMvHGujGJxqeK2Xymj
pOA6lB1toVdL2eTiVmVxf07jXl2VsV4tA59FGqu5yoUSOawUI3Rhyqd3Coj766Qq13yKwIylwlkn
eZ682JH1FVYBUQiFFedkchjV+JYw/C5Cb6qvpVLpB7sSb8xelswutBP3RvVCjmqhq/V0hp4zLWwa
Erb0/XTLyZ6pdknjHMEBeHvtl65WyAN5ZYh4jsnyKkg2KFLYbrIyOLcmHSNNeRxr5NfCQWeDPwOv
DYGaE/uKWYlkl6R3a5WEOXMELpmN0nj7ZkqXhCfqTZJzbQ4oKM4HLO8cmx6hTBo0tCDe0/sgz+a0
dXL1pZC+tbd8mG4tDd4cTIHjQlgqjmyr5bYqx12JMEqyUJebwSweoD/rj6w6CBLXw1lMCswjX6Ha
yBYKXMvxEOV6tu17T2wjYXKwqHI7SYKuqmH8tPh30UiCcG3nQbDpJnS01h/ys5mWP3hHMfkLu9sg
nrLEgxe+0Z3wqBZxeIDAvev1Bmm+bM5e7JfnJAMWb/uJsUpZJxdlrF198+73lCOG1J7KihQaIprl
Wtwp91yldti7slXIGGNBMQERCq3cBGU7HewAFl7YRzNqJxhOCUUUI91h21wazt7PyK9VvVKsYftH
p4Ep64iCSXFHu5eN8F4Rs/ZOyJ4UJIi9GjOb2p+6aNjzqt3ZyZsnWQXKQ91X37zW+WHq86fGsswd
gXL7TudOstMld/1iOPqFp34AB3id7Ao8pO2lrjZl45KJgrKvyXJylKCByxwdEsaVd6Q3ajwEbGfa
0QD1o6TKdgyj+P73TWymnxj57Qn4aqDr0b1TcApoHMB54VRHrJorfzAAV8YU6jCZ3Xcl2O0BHIIv
X9N+ajYI6MQhBGYE5RJVyLREE48mlsZjHQn6NaQMMD8xJen02N70dQG2S40u6VCdOSu4qPe5PAlH
bZZF6hgsQLnkDmguU2GUC4cwyh1Hh8N6D46XZVjs6KMpvtR6f+y7tMe1oBmQCMKE3J8DX6wL1+bQ
HJWUAbGqKavu15Y1ouca516k+J8ullFnu3juvWK7lhNc96FMZZQ5VZ2rsf/a4B18CMgBcfdnpelF
nrUqe3IEQhTahnkN+0VvMrdKo/1At/ssEI3Wht5DxMhCax9Vxk1QIFml4qqWnbJhn7+rE+XE4OGC
Wy9wFS9aBRF+VC0OpnW+Y4BrQZBmftxQ3w60pND3Bs/XJkxADQ43Wq7S/GzgIC5rJ7xCZiTdrHMK
0m9F5yryR45pu2OmwO4BrE4MJTUuKOXplbLd6zknkTPsbB95x65MrlR1uG76hLYOS7vjvKuYTkGV
HgI9ORV1+JajV5D5icQmj+o7z0yrBdwqw436BmN2fI8hdr9vOPwhOmhPyTjXZXlcYHz7Zun6pWog
8/lRQwqVRXYUEBhKy8wVDWKSwQCK5492ZXmCQrTsOTf7NEaRaQHWKe0Gk+9et/pgpauMkbtwvJ+y
moEZPQC1jWMObb/u1EOvtsRmyQQS22H/RoYRP+Y3zL4HQjHxXvjJUWAsObJRBsCswizNO2Q3Yel0
AyWMeA3cGEOaviWD5cZV4HzXVfQAYNB5dip1hP6A+d324nGdtDjg/Vou+77pNpOwgmuZIBVHfhMf
044u29KItp3RV8e6UEFf63NsTBMLqx2sldWifpZ+4mpJE28bJRWLpDPS5z5oFaJDdblIPGle6A04
p7gyv4diXISob3lOnCujX+8QFXCjohzVpJrq+mQYdAgactOyHGaaR6iSwvDOt+VCMTR4W1r2U0TY
LMLCgohc9uu67Ypv/tznKdaMJ9rMrgVHyoL1wXQyDQ/pFN1IKxyilEL17mw9QF/U+wEpegI8ikKT
ATKWA/RbcPXGNvTDbucQF1pwme3vG2bQjVYyPhvK+NQrytFLx+lk2XREy3FvVGnGOtcihY6NmKlL
hl+5WWF4xf7fKr0blqTUbSLBqgS4xlAhX9SRTTkxkiNrWPmZOvF3DMqWpTQkPU7nXSp8c9M7RCzH
wTuMAfe1LmWj0kWdsbc9yE1sM9DblPuZfy8J9hVl16+5eEOwbmk48QoLsUB3HuXQXzqn2VSUuW6p
o/NIb7AktXV14zdjeckDMNYKmwutGrqNHtHRpHZ9u0hjI9yNI1q11lJKGjQrDN4sp3QaI0BbNmzP
oIEP+pfGQNdE3dzGBb1IdvppqQBjk2GnTvlNWvX7ChC5x5YogGADdNtrp2FrC7bUdcEtCIJ5vw64
CqML+ji+FajqYVEk69If/EM3ymHps77iJAqhlPmSNEAd3dvAUOg6YoFkDNk1HLkyVUHXbJFCOQWh
vFS1Cz/4WTQ5Mi/1ppsp0E9ehLyD+v/ao0tvI43lVlj4GS/GvTXo8bFwFAmhGYt8OIWYYxACGoYh
pWany0F3uLRh8rK8zRT16r41oDD0rX9qhyRbR3JVzKU4WucEW+Y9q2qa0o2RDgObfbRun7LqUq1+
JNjKLRL2GzGJ+hCo+BbwD7Cyr8qbZZAZs835br1qMfU9xeB/TNYz0MPR9PuCjbGPHMkN218Mav+I
CfSc2hnjELpY4lRbc0Uurpne5susZWAny1ZcU1ihXSKCTTgoEpyU8wLhfbzZQbQzqLA61mgmeJWv
cf+lOfm+jME3mj1pG7i/vDoHJc88t0qRGgyo94llYHcKosuIHLcgsVef9YnG3LhvpnMUeq4dZJiY
ZGbtqUPa+mBw+Wnbosw+BwPBVVUvdKD4sit4cSxii0QW91ZXN+5oyZ+uDJkXRPq+dBQ2O6RNRWsw
5JudSFzHcwE7lVzbCE2Fia4K+DpIh6efJgGeVRjChM7p5MgDTsirxcPgsVJ/EXMZKupl/Jp344a5
SZs3tGMwo1qQpEMLGRVmXSOVL3mCMdM2JiBmbBaXuRmkriRkUOfMOCkBTdzcHMplRXE2p7H5FpXh
qxliP0A69I66nT0paoN9Bz0a8YboGvvPWFV3hCNCYsUKhZhExdre/qlA3i0xZ517cvYtYoGH8t34
31yHuh0rUEpUbK8BnnOnSmTrDjFC97JHv+50jI8hl9UEbVArH1DWkcpF+lWzoIkavJb9WBOPVmcF
Gu2q0QU1ehEwUISKld0xhIJsmrIIKa6B122JkJsIOUgc2M3R+HymBypGacnl3458jXV/ZK3mMKUb
Gx1zYsDcw+NIlogMx7rJFVfDCkYDwYOPebUbcBB0nNHuPP+NS9G4ZeKaHfHsMscsGA1vaXzSw+q1
8GAtBnpHC5VOtosk8MXSN1XsvaFhPodqU+DyuZGpGLBykFFVC0K2rIpvZVKVjD+XrcaiQBvafu+l
7cMw6NhDhvLVHIjIRsAZ+3bm8kR6va3CbtoMFDlSqdVDmo2Cre6guvpsnxKtCB69pnFRVeShF6Jb
t2nxJbF/IuY11BHp4qWSFJF20A+yJF5SaAI9yQzBL4XBCfaUsZ+wRiAgpwewHdF+btjAHgHyhnKY
DYu6ijoOvzhWBQepqfVkwIUMbvT03Fveq0Ldy4nE05REXCA6nFmpRiSh5BnVcscBxmTEI6BtzUqU
wl0s978G6d+UsGG/3TQLqMs7ipSJndrJq9ExQtOMjGlk8CWz7VxnZzTDpTO+HDW97xsmPXEsn0vv
WSRqzKiyNFeQd+4hq6Hv0qemRAEU4orWMQb7y3pkqmOoIKIn7Y7ZZrQCk8UB4he7rNZvedcZd+H8
D0kgG7mxpmXsVbXXltIVDmDjNc6pop+imbgcFT+q6UNHcXY6WVueLcLO1kIQwe3rLxIHGBt3Ddcy
TeuAq4w2IFaGdJMzQdV1gj+8rCzlGXEM3YLLzr4zJ8wABFADxb/q6oAFBQwpXMFD6+t3IYi/hWX7
6CXRPL6j2HqBwsQNvounAwfILtLbYRcUHaEUSf/cuJ3CelcDZloQHirPoIMrRjZWdwXaARadaohO
BtyvWpaBOksYu2g/khrHaVjjyCijV6YYcqlbzSPOYFT+lOKJqX0pU+OBvMK0UPRPFQFQYXu3YrR2
wk/6Heoeax54zAaqHzMsbZ2UNp5BMzvrzjVx0oQrkfqSWziQKBXAGNg0qzoqsQ9DRHM0utkLDG5Y
chalGp1rBSJHl5K3AB6/CSaxB8N1pXhwDRr2Zawp44rslzH3P8uJl8fOtR8kpLe+1cTKHoHeOXcq
ZjQzt8TLICkj7O2kxHlFqaum6PYpVOs9wAgfkqhRr9W4ZWYJ7y+OmYfWVryOAyKDk25u5+3zUTOm
x7rPB5aXBN1DoKNFXL8DP1UvpU3nISll1PO4YUsCJntTF+mXhA16T0YRdC8ohdFADMKi6W1UXfls
VZbnlu3MaXoVw16t4cvWtC+7F9cisVA1DNq8vJzkzMBCyxUlNwvIOPESfmR/CmLl0lWeuRvDltVt
lyJz4srW6DRYKZhvFsXUVCe/RfIKnHsu//o2nHGaptO5ZoI7ltkEvxbp5T5UFV4jKD9RM0SXomq+
c618jXXtHAv8LCoVXqC/6julNj610aqWjaTXM3wlCD1QdEyXaZ9uZBY67jSWtVuoZgRFgoZch8Hk
Puspx+AWf2OLE961mXiprb7f6V2JGyiM7cvkxNfKzMtLElIVAw1PTYnIBR5Y/UY1MYEVzUceVBC7
e+d5tFXtWIhiWvdiYLeJF2lSmzmSJks3g9kTNfpHGDAj8ymjWdhMnPcdGG/C6JQAj85LzPmzxi1+
A/4g1pMdT2tGub2U+5lRaspufMbNBaEm/yM998/4yj+tv+RZ/pqa+duH//1/TsT89Tv++/8vf/O/
MFzjEEf5v2drNu17852+J+9/DdfM3/KvbI38h9AMB9CciipjqURh/pWtccQ/2PyZeDNNyieZSP9H
tkZqmP5JDdJDO0dX/8zW6P/Ac83jTeIfmmoZ5n/9K1j0H/9D/zv/58f/Yecmp/OfUS3NcmyL38Pm
lzPIEP49XhCzFe70KWOuXA5IHcU8IVcx4QT9VXF+Uo82OZVJ4TZVcpY4E3sliXUyyh77Ipc7D9Qq
JvyLZVXn8C0j2LxrnAmo0nnwqJgZ06MSpx9GIm8S/iwjsvC1uzD4fc40xthEHtnYNE9Rlp0j2KML
QCLIq14DSQUzWqB2c8rbk+j3OsNbwR2ItPw0HLz4KfHFd5Jqp1F46wDEbxpQT5IPYbfoiC0HZYcH
J2fGHiCULQcD6uzsG+cHOuRVcZARLdRpBOJO+WCN5t2k3SiUxbfZ1mRnkKNA4k9fWTFsFQA5VvaZ
99ZbHMJuVjcQnqC1ExYVjXcFKs/UrInIFqTJs+rXh5IaT8ZL/aYQ4IZ8kX+Ms6+8pnxzcFjBGuPV
LEgET9TiLGCcLgwbICOhB5c7JYYBf6yZ2SuHcmi/WzqQvaLRXXAw25LKNUILAGgt1ntVZF5HyAU2
Fzu2LM9exG6rZHLRjuqurfWzkwXmxcgidF1ugFOI9QXGE7d98+CH7PCbXn0wzhTlUEkSh/PGUn61
+lrY5bigaIgBcZOfMsj6lDHTLl490cG8TdWYslqLF6BkzOl6cOZdv8ONW0x6eVeaCb3IckuyxP7B
zbNO2AqjSlDip1AmqTUG6Xl6HaEaYaGV6mveskcHHqnMDm6qNBMugxFwPoyAGutJB4ilIp2A8HZH
kvVoQb5fAvM/4GRYeaFe416kw5zeQiVznMcA/omb47mfzecn7HmhW9flS/PQSbbftea8JAYYwMDq
noeOrRReH1x7iGtpzTZu5VeknnvuCFHUEEEAcONBuFtjkriGZKtw9Atdo9/6i/GZwxBw6PWlEmQb
SI/BURX0ixQ0ikWhs6Uzs2YJir4evWk0H7hW1x8dO9ixxq/dyjGPsTFC/x30W2uGHZ5bdPNIq85D
Ji+UE8NE0dBVi7G+VL2+rw0CURUOTRAxJrVY6ByABoc0OPtqY7rTunwyPbVe5Aq9CY2Pa8GbsaCQ
0YC7cXSqDdNh3QG30GzqKrjC9d01UOL2ugdXygirFQnvVxVU7IJS1lOVx3elFZ5vphUeW7PC9NHK
jbRgeXXGsIWdlO2NQiFlqt5ktVREc/Cq5hXI3Kmbd+HqvB8v020MsZAUhHIJ594GsyGGYfVLqy7M
dRxh78P75CxJbybHLrrSpMIGQTSp67ch/oOoekUwwvVnGScloGNIjMBjjWJ6BuvmBhy8rkM2QRd4
Sn0cbblaXFmrY4ibtQh9ViWqWZ/oZqWiD81DFaHyWx4tSRadO+t+VjaiWeMIZ7VjmHWPZlZA5KyF
iMwetgzzF6Dt9AVN2d7xxNLonWDLrUZMsRFVcD99Jogs1qy2CGQXifzSIcNwqDcLlvDtUkKUOjhh
uxKINtOs3mSzjqPNio4xaztiVnl8qOrFrPsEswIkkYJYkELundUhUM7tljzzRrbjBWz3kzevvAUn
m2uRdWbbo/Vr1WlXJcU67BavpolpQ2+VXeXpBnE7slxhiTg1pv4xd3SazQOqO3VELXwKLPRnnStD
8BoRvrgOhVgJkFCzhiu9jDX0MdQuztD2GpkUBg8JNXqx0q4MY8pwjVJcOLFm9nt2dySm9yF/YptL
6l314NTUanwyAw2lLmREZRn9fRGyoB+zkl0196NtjF9qCVsDuQ8Ud8PlvDW84bWrUm1ZMMC5K9RY
x1QFUFRjl9VGznRKUvw9/mBdlTI0n8J44qKrFN9NP6xDAeGWLP7MRyt/KtOLDxU1ZCQJtp5fRS8e
ELFDDinOISWvDKI+KT5Q+YzrOswtC1lLsnMuq8rVnBGD0GR8ZzbYEiuzLmpM0MBHnFiYZpI9c58U
i0HHuDtU8PbH1nMtOqVXCsZ7gDtihpa0mA6s6sjrvOXsxPPdivhopRSgd3UaXn1dBTGCsGFGZrXt
1GpcgwihH0sHU+ZrjfNcD8lDHQ7O99DDTxD529jLgmFtJZjlxMZRqU12AaHBxUARTx5h62Mq0mMF
JIvlYPYQ4kyRqKE5kcZpALY6zBq2GolDx6muJEHGQMJhOFSv21n27grkzlkJD5HEvazfWGm5H2at
fJhFc8TzUj1lVgwZGk1diIj916yzhwjuLUdNXvEalbMWTw/wJUydG4gM9m8YjBENsWeh31+8iMGP
kt4rY3etGZZAl6UiLNCR6ieUs2XsFfsiNm/arMgNkynXxYxH1DOhH0Yl8LFQB8OxBM5meoQKIisG
dsZ1c4UB+BnoauRqtj++YTvF556/5R5esppUztIbZesKx9fpBxtR/UowUex434yJzV0XxLeGbNEZ
8sa7Lmt9FaMonCd4ituRHtBlQhIOl6Ecb4n0n7Qsves4z08mCuyWOD1AbwfwmVNt6oDbujIp3n5Q
+pDKX//MWh2TQ9ecIvY0oz1GW4dh3aLI8sStHWfccM+y3UixaVOrcFp3oST+AECsDLxNR5kUfX/p
06ADuEoCjhDFGl6rrme5BkFNjMVlMnT/LJxe21pm/R4wRDrQ8jXhEwzVdT53a4EJeNAdug/QrOpz
0kAGr6qq28FsZicOq4rtpzIdlFb/VEJaCFiI8UdgsrDs8YwrgX5i7ZnQc7sLaQRUOtmdcAOCQRht
LBkifKmEB05GI3th6IAYHS+I7nFOUZg0TMN7NpqsIzulv/fK2D9q3FW4zpvXSombEwwk864Nnxra
0ddWD5IpK6r4GNTccNjqhQdO0AfOnXrnpyMiZlQiWzXGMffZFcpJ+3ISSlwQUvaQmkdbw30bHUyK
E7DnjUuil+GiR1Tc2GNwzgz1PSwCSM49DX1D/JBU1rrW0B1xl9+ZDKkXmhecSCTBaTMmVFPyBmNK
dAPAL/SIgxNrm8IJOE6ki8tiY1bFIxiXS6GLPZG6bE3wZ5U5JtLKC2uSellkrKkGfu9+ME9FSRWA
VX7kpbGyLW/JThkBNGaWhvmOVNTksDSSl8ESFwhC5EaMD4otJlcRhU7T79zFQixAFESz8hKCHN59
amGqW+vVDxqvRjzRUk31NwMRGMsjOVCwNAUoMeJ1FC1FnBV1jtMP9Q8mN+b6WbuOGvUBBPZ3b4JJ
wiVTbdquuY/LsT2KnmA77runae5stbz0CAG8oQvuAccZvRDzGzBxfon1uWUrPdJU+ZdP/r5LZxJl
hX9/94/vqiZ+R6ELiiX+/aA/vvL3x+deyLMIPWwhi339fvWPT9GJ2DNt/ve3/+Wzv4+qoAPvNC66
Obv7fTm/iaiJ3f9++PveBDvqL5/720Ow4Q7J4veBf37f72N+fwJlJKzK/vY9f/7Y/6cv91permOG
UEsW5wBG6jDbx0RoR8azvPv78Z9f+f1cwJSIwm46OCRzL0hs2f7PR/y+9/u5NjEc6rSIjHHPIwid
kXsyo8/fn/j7JhdUHXI/4mkw4/AYLsm5yxIHaZbU2Lz5E19lVZSrWOrZvqFqYi/JGoInFG8+Qipc
vumfv2I7/xa/P8pzrOcO+ZQJEydfPsOIQfil+9/3iMjynuebyzjXgfIrOqWU8xsDxyql7tXz71Ol
lQdi3Wh18p88qZJ3vCjz76AkBL47pWm5z1bFPqizee1gFxSYmE5Iqwr0sf3ve79fF5PB138/+fux
3TIAaSW33fnBf/kRvx//5ef8+fW8noZdHSXeitI17k4EC/dURZVM3nuIrn62GS346Yt4fgEaqRGG
SArq+GiyNIFx8i+tfIWvZ/PL/Pvx73uV4neuMwFS/f3c/5B3HtutK9mW/SK8AW+6NDA0ohFlOxjH
wiPg3dfXBLOyMivHq8ZrV0dXonR1RBKI2LH3WnM9P2CAAdTHKr8rnm+HLmyFqbPDQXlWB79hdLy+
Bs8Pyf/57Pnl82WqCnzP3bTpmwyM9PrCPT88v/evL58/ryfV//4uqYLsDM+vn995/mCqzM42xApv
akTixOE+lwDgFFpPUrgBKJDpBJa7TTpqr07XnjA9ncc6vOjKj8QBiLYMp9rkLSqVQLWI08P7xFnS
l8OV7SC5lgPegf11LrGx2C/xOLAEKHelZ0BQCngV6rFM3skU3GWyAzhMHACKAv8XP9KbLKnHJplR
+dueaYfg3Tq/I8y504VHnxzlBSNMZsVkPZYcNaphzzJ4aXRY1OrfqPzbLhhS9SggDgzgHs9uHF/Q
7XtDlK9vpDfHvYtwx8Vgxw6b7nPngld8h78tRSvazIjp0WjQp5w84obCaB/30XUupc+uqYGEGLcB
FbFMRgtH3tX0qvUWEYStR4NhVyJnMSGTCKc6+mbaHSc6k11PIahhKJSRIxbA+hROMOXHGDFc7tvj
SAt3CdsDLSRf6PbJbCff7FQ/TJVfCH8efah/jUl8WpofaxM9i+KTogIuc9JLX+CsNKbjAIPDLKwg
xTKglSOcEv3Uz+BpZ9Vv6Akv1eSCVjmM03okeBkGthISFpTsjkHJlVpBHWDdw8V+Gwpxs4sc9EPt
95wfQSoNr9TB56xYLusT0Kd3GC0CfTh+wVM/WQHR4szTlVWp8dY48qVM5KtKbhmd9k2adZs07u6g
b46lpv0m7wlQfXSE2MF/Ecvb/Rk3PlhBbJqWcu0ZQIg4mLrak0euSebClrZHq70Ve63AnwQZ1j5P
zOWMLj/lzFJzSfWqNbW2jvyhH3eh1h2srnqP+umIum5vyswp4Vjh3LVhk9RmekxSFXoMzH8d+aAz
3UKVrrq8HBTYBYtUnplsebK+HO0Pu8s8QRVQmhDojY+4xIMtqXvdDvFRGm6HOVVjMpOZbSAEEhms
NhKoe04851l7Y/LrJyC/CA+9Ev1+6dMU0b3JkwWmlyhuCX9k9NLZwIVgwMP3QoeQ5Yk3Rm63lI2O
I/kLUJUeih0arHOj5SdiegKzT86ZbRyF9Zj1+RISZUKcsadltBva5BOczgdAAUtmqenmPOh1TKRY
aCuBAAn1sm19EVK54x4ksVvHDJSZGP1HegESthbrOBitb+nRHdRwkPXvOp6lWQsStPGki3jxpLqY
W3BkkWZHJoAWIioFb1uSpJ4kv0SivaAldDPgjB0y/aYIEGZyG1BqTvPRWLt7Q3cYNToU+lEerXsK
cziD0bKk0TcGuxeD30D74MBvZr6Y3zlRM58YTyFdQIqXLRKnm9Tah0xPX9ZJfIePeahlt8ptv2qC
AScKKLA9Pf0XBgHvMnpHubbuyL8OacTggRFiZzU3ialgH/X+gn9Y1D5Ugr1ZsVoBgWSF4lDaXxGz
v2Tl+MOK/y6dckxrcVMYhfUAFJlVSlx85hLdYmywddYSzowmh/BMKAX8Bvk90dWvXJ18OZHPI8Ga
DXPqRhH3XCZFPZ5vwDg/nKL8SnPGikvod2L+kIfMo20Jt1HeVh0RXNZ0hBDh5zBe+4mWY8Swv7sQ
v0L8NDL18Fc8De920b1xbvDJcfeyxD4g+LZUI4htceoYgA5WdA878kjohejNqYw4Y40QNXMtyIzl
AD/+ZEL1zqTuqq6I5OU0hbzEcvlWcTjI6MA4xnKVeImFypUkKTAkUi9UIh8b9m7mfstJSMkL55xI
3a1PSL1HR4/2DyVo9tJOCOQG6075egXF+D6E4YMoaPgfJVLrzsfm56MTPQ+Z9DDwlIu6APHj4KWO
d0tP06OTggw2c6UR0I5Vi/UtO8OhNe84TX3RxQcUdlfw9jRGlSAuo3tS2i9mqfqEUe36uPWKkIak
QYRLspfBHdTL9JJynSWKTXZWck7JO8ntVf/Tb4RBPNCYHmfdvEhS+aatoeRFrqOXO5LmQnhDtYvv
Wv2ekE+4Jvc6jPllOXd1NcKWkhNeJ/xSc0759CU1gz8WoCWWQ6XaXgg021Jl93mJa9n7nMSXvIIR
Snh4H+25JANV9Kwy7d4cCJNQOneR57PCVRAOc4D3ZYfdIbTjR7Ig+DSmgEY6wMryLpBPaQJojGES
sNQG3StTPD9FsymjDxBCAkRY7gFQFN1xbF8LwE0Mru51rJ+hVXrC6Xy8uVtkoNvOaA/w5I7TUJzy
MnKzLDnoY7lPsefBASNIOPs0Y2KoETzK03Qs8Fo0SrU6Be9LIt4QW54yjBKyXZ/L3EPFiRdaNrwE
f7Mz3uyfVvM2Ev0CuENiTr83qtMSaXul+64dZA0e7TTVetFR15maeimdu5H3NHaVi+jNe+aIW93m
j2SKAoEOAyX3TklfNPxDWuVHOibLdO24DvFbZYsPUeHDxT8ZxuqJrJeDYUtHdUbozXoyzz2S5wLx
GzgsQfizJRfeKBEms2gb1K90mRc3NkieZ6qZJCoOVdfSq297KS8RMGwiw7wSRs/CeNScgpBqIvSM
TpwSw9h3QYl6vo7OeV/jFu/vgI7Yligx9eFgasnF0O8NuN7FZhopMlKAdE/HBjRCE46lcjeBg+Y8
5psykwUDMSCdy5hVvytOyOnyzPBmDD+TGYgBiBmmhKjIr7r9ijPzT+pc9M64SC3sYzlzsfTukLmq
1YRZ+RNxG2oTGeZ549l4LdpiOtKYnguC0k0MvuZhCku2ADUo+/lcQUOqx+qrDesfnJpz2Ehg0o2E
qESvDltQz+saPu9ndrTQ6VxzQB9Ulse5ZovHisFpcp9Ytyxv3dpuAwQi9MEZT09+ruReSP4iHFCW
swnzLjmfueMZOlnOOuVXFPQxi10vdopa+Q7ha2X5047KXarAXaN7biI+0rQMBWzjqehfHDt0Rb5c
VVezdl1l3MxWPlrMaIQRBmXJH0rqaxoJNyqwe7ZXI86Ok2D4ME+/SOZDvC+CRXlPs+Ywx9gZ+/mR
kINu2jRm6WOaKGC0VD7GUnZoUGcrmhHkkEbJrmfQu+zpgNFmhjupn+BelF11sjB197xNFTaBvNC2
+prXQpc7xI0pVm6xxZrS3CyCnUpMz4zKtwD4meJ0m6m7AG53yTtxJXQSTDHw9odeEmaeCpVFl1i+
s9epUDwU8IEclee8pviOmx0Npzd0cp4Rll5JqlCOOEvEbyQtXia9+gRr8mqHFv3OGIWCQMcGYqz/
btVhh9h033HgqdkXm9GVSG0gNnZPSMdekqmUWTkY3Qe2obw1JKrJEYKMhQiUmuyTT0XtAz2MfFW3
PFP7SzcPL39xmtP4qKXzPSZzaYmmE7+QUUp0kCNulWyHzIPtEzIN3nGpAb3GpGFoXRIoPMSWu9GB
cUCuR08AYBwTgptnoENRDhnkaDkLcaHODvuFW/fXnF4+VH2wDtLO0KYjpo1jZmOjzDA4dHiJoapm
FenlikEpT+Aw3jxaGm+CzWha9gDfPSkyNyZZCVO5kF4y7Sor40oyT+mUHNWOcVXpDQSF4F5zB5kI
7MWieo1fp2l0m5E9qi09a0w9VNOkh5pX6S0nnDG2lYNdyLSte2AnTKA0avw2YPmm2RtiYdN2ay65
kDZAKbxFk/crdHwE0NDzxMtldkest6r4ytRqr03a3sK5gSqVnLd9VlZERDuEOmE1Nvasxwc6le7E
fE3PwOLwBwLMwvEhgsjuDsu0dZzQ1TCYoyY+JTppGTztfNIZPIggl7tD8ScZCyRzl9Cpt0zCvLbz
Kqn2dKvxY2l4jZX4UwAcCysEJTZlA8WtAFJhcGqsMmlfE+oZDtTq7QSzDoeI0fI8cleZH5NlubXK
LKglyxL0MtipU19wwGl4EgOyXYaMvZUTvZF7unOemy7QqRcV1udQXy6WnHpD1ng4+07hjMnEeGCP
+BmGy3vWOwdoDh9VccWF/kOTtdecAr7v6Gs7/SGU5wuy3i1QN/qU+kXo6YV00qsZS7uyljZayg2U
pmcxdDyPale0MUt7e9Q17VvCrUtsDv3zBjRtaCxUvhjSHM1brRlTiHFqoIiKTXIY1mXM3NHh91Nb
PkumQ08j35kSVVLH2s4KiJ2fPONkj7vSpUbBwHlUGkBWdXImf4e4CYjIwCEixdyLegDU3HocgUB8
+4PaeJXe+VWbHZS58bBGIGSpdkmEtyuPPFudOLiYd3oBvl6S6ADroWRp1uL5ode6qyikgee528sG
KdzOphi/Q0vzsCH2WDB6pgZI2F9Glt9SOvcLmvz821a1YGTDWnrdhZuxTUpkmCCn8BP6eo4UoBRu
CpIzb/A08eYVnbQTKP4MRNEVwBeH32yt7Z2hPyQDPVrpGlUqAlhSLnrE073sYlz2FCp92Dyh92z+
IGxLMZ0wQhSdRgOKgZQ4JGWRyvvnp88P8fpgaZY2QS9riKLIINssBSgDgiD4FlKEdfwQSsveLMjH
ShK5hm+OtwqaSaJ682h5z/bHf3RD/vXYf9dFSYb4R9vzh0i2SuXNsH4XTi0erzb7blSVsBs4PP9q
rdT05bcoeWZeEFpJChwaSprJa1sdxfWKsXp22PS2XcOK1yaO08fnVAibY9M/uz/PxweDw7sJemon
k6vUGdXEWMl4QT7Lfd3A4Km6YvyMUB1tcqtaziOJSW/RNJPWUg+fsXDsYBQ5BBAUWDfN6N4LERKV
OFMSaZXcfqTVkbItPC0jcn9SmuujCGN5S2Z985kUMOTzqLQOzy9jhkdZbCrvdT8V5zbGN07fqvnE
jwoKiHjh4PljXaR75hR6eiWgWcZ97zbyhYO1clnG7svRObBJuZIFbWinHsnTLBZMoT6txfTmxg5i
ToMgSMfkTSKdxkLX6luAT/bksVhBOyyBU3G2aDRJu2dtTr1C6HIXjWEANi3bEk6TnCoILoACxle5
LPNrHlU/k3JkfrM43BTFGHtaoU9scS+YADOXbmPmgdfZ5AnYlZpneFPq4jUbDW3f0CJACO1m0yQ9
tLn7o6L2PccK4svCIBlMCcOv3EL8hk0JG60t+yJXluNUDBYT92xH2C1qNKXadeiV8aJSp4Y7FHke
pPC9QYMzVmiNZr+y+X0AvB85zKpOyipJOQgZd+OJSOOk9YYkGEqPTkHJeWftlOLq3+PQZSG2bbQI
uCVQCUvAvE8riQjW6VYk5W6k+VGhKhASW4/OgoEhI6pKb8SmuJizC60S/hMMzZTnPRiBLJYrdlta
ZXMwN2cwqExn0uNSo/JcZTkkrek94fGFwGFMIonB1M/St+tyVdU18Sy3nCAAnYRt/K5rTOsOXwqA
D8kVJMuYeR8oks6AbtnabbyXSV2u1D0IoP3cU64ouCU4rpXlPmf+Hy2xm1kaXvfYB7C+SSx7v8iN
OzBToVlLKxDh4EDUwR+T0zizlRcxvofc30bXXm14DeUi9hYuo5Dhrcgc10xI3mtILEIbGUtJMEF3
7DFMiehb7yafDEUAP23jA83dtvCN0A20cPqzbfldQ+loECx8a9qVJgdW4fArYzyPSL1LDjO7qhyY
IIT6Ga8MXcCEWFo4B1L1pqhH9KKhgwLfOUjzHqjNlLA6ERZV0GRzhZ268iOdcTQ9GvPK38LL0GZv
k/OpNg82ROTC8UgTTaq2c/8KaI9ErM90DZxIjT22vg1CTLebxSacfzNh3eZSDDX8B58pb9TSObmV
0suov6nGwULo1UQfBvfVIRGxXy0tDjv7VKrzTiNXC2MvSE3yuRBHOyhkizV9vgumSv85ra6buvvL
gYpEdQikKkaX/IVcw5Oh40arLuOU7lul+6RGor9Ci7FuNy3qijZ865RLxR7TOQQLNVfstpsO575e
fFfZtEFvO4qtLj5Xxf9a5sfYgzpc6JakcgrUC25IDX204gNN8BemVyjNGot/BRTGHtQcZtz+loEl
FXTczOIzUkvubOmqW98ytYogYAZco4A6PMP46TmF4jUG2WGh5FcDWERHewGQYda3uUwwrVj+kCIx
i+d+L+jK2nogmL7Lc0EBp50dUzx0oXHgzrEG116+yLdIHX25PYJF8ZZMDhYu/77OSDRyPtJGoek6
HZOpO8di9hso1B2+UMfFaQRigAR4TsbVjmUm032CisgybmIfqfmOGXqxcLrGerC8Dv1PYukW1eua
94HFNLqtt7aiAunDA2Dj00MHID9Qe0SKs6leLOklhKBGtENukv28SX4RajK+VhOhwXu98sFGdtpR
MsmO2/X5W2LjFPgasj/QunatrO6rsvA0w7iUNvcMFqKEEwfODVh6ThYM1N+zMjxmanRQlLj337Rh
JIqeG1cOXYRchBSrTEkgFUSXZlrOvWqfcpOcApi9Uui25BmurQb87Z9FKe0zHARwFgmi6/fGl0HQ
Y0NSeoowCUWsSpK82p1B5QayJS5OUv84jLr8pljNN2pM5qPtC6ngLxrOGkDIR7o1JbvF0DevzQr0
GZGad9V50mAETtR2JFc1mcHVnL70aBkG9AjM/XdVovhWAjDavkOgXMM5RTtcdSbxAzTHGa295jx6
k2ACFsff4dw4d1sb24NlDeRDqYb8A6qq2dqFr0s9PCBJHXdE8Binoqe1XKDfphKw8l+OdSKHLvnp
VPbIpsEPjArV0yT0o1QQpMAyTLOV3MzFVH8pEqXL6EgKo+ImOoYCZwjMn/gT5tbh+RNmjRyncfTq
lQzLYoOcG6aCnlvHokeMBTm3gq6N/bpjSscRHVbj0IbWo7ZVGcH7/GqOyUuuauYdx77was20Gc9X
9ReGnWBOneZBszwnqklm3Rk0NNc5QW5FKZTT0qrRGx5fb5it6ivuaqxnJtT03IbkmUf3qDOkG41b
c1+UgZgJTyHROX9t0jJ/TdqjPMX1/fmIIWvdfoJDtn9+Lx9M+0S84BXQwyFUrPoAtNs5k5nKsWD9
jIOac25NaYBfbvxgAvWzpywnBnlJSV4vnx9JdTKO7WwlXmrDMZIQgRFlQdSyvX54fhZJ2Ytm1I7f
S4QSsZsPf5s5YjpJvMLBVOJ2q1cOojNN/KlKmnB4kZGbauqpWj88PwPKg/MyyoVrNMLk7G8gCuxg
J1gNVvspcc5cF3QW9GE+UOSylC0dMng7bKly82JiMsCwoJ3mu9VHepAx+MdMMDaPMoTPUoLhprRr
Hs+HKACDIZ2aS5oeYaW3j0mzchoGRDs/v1QlxXGLCR/T88sq6R7/8+iF/x/V4QZ67v+3OnwrWrIY
7smv/0sevv4//5SHq/9lMF+SbUu1ZdXS9H/Jw23rv2QHfTiiMesfmQz/DF5QkJSbtoJuW1NsbU1X
+GfwgvFfSM2Jt6FN7CgmIT//I204IRLVv4O+TWYALOMEOKxccsX4j5gBwqB6OZ8dSuBWOOi4aeAV
ylHWzRPqSjps2rxnpDJuaKfHp0TDNdE25iPmdoJqMp6J/tQZ/dZXVZJmH93Gx1wvEPbsajVH3ibj
uXvUXjmP8pFs1Uu0mNKn9fvfXvD/RuGuMOD9z+fhOASq8DR4lXl5ZMT0/46LN0Wdt6AU2LegbkAd
YzrTKvOu7vPQn0b1WpJScIgihZ0gtM9dVegU5xQsI/GvqYxGvBtgfFC2HAwiYmHT02yaFGfH4CJD
BJf/zVSpPuasnmaTyduEk8/OAijp4JSW0kTZyfSPlzkazkW8nFJBVC2s/6McvSoJU3ToPUhwzKK8
JH1jbGuSbm1rjXwkmWiNWVY57hKIa6/JuM7wMyEptza6X0Q241/Lo996a3wiEwelDVdsI6asupMk
d+FEBb03ki6lgatvtsVPXejtp2QPb8anY0rmDzRqfrKKo9LVHgfdAq8nbb66t+uTrZPHY/7UMlNz
4dQou3ONG8E1ohlXi7JEcBqyt6TW3kFo8S+nspuu6cKRqR+hbzb7ohdwe+nhO5kOqlXypjWYONPB
0lGwesRjoHw0Mr+uF3IhwPTqa7CxPQwomIq9ScwdM49nbjkxyCZ5yFFYIGcTc0LEx6oGJDW5g2u2
A6XcbZTJ/NGgi9IEM6FqIoePfdm3g74DkMefc7ZGW4Go0H3EsNtsZ87u2gmpsdfDywTuYRz7NdYZ
pPpFI+c5nMCqKtVcEyQwo1NLMdOPixOIqiKTkUMwLj+nRrJbXYylB304j53X0191mv7Uhtkb2AA8
//sQ/v3JHNGkanjhR4kU6TWjWi50BOoz4y8a2Bb9mAp9WpfoG5Kokg05qABnlHp2Qy0mpUDhKegd
wVj5gBxjjcgeOu0WLnT9QAxujMrOz0znfCkrr7FCwLYG6ZCtntBtnZQGpeiR7BVQWqIREmg8yAX2
8AzrEcVkFiaHNl3PlE6tMKch3DuZG3NjrNiyHLtTO3HMkYgKS+IK8Ma6x5srDU01U9j7obXTYiLE
1aJx46woXX2NFwfX+wfuxVsmifq9+2vE8YNwi6tGti3JwciDC2B4Scd5Sl3zy61ntDl8/OKgrNHm
C9YNgqZWtU//LLSIQ5/XXHQhmE4Y3cT5sHnmpjfG3wSt3rEGR21YysnmXab0PMyOrZ/bivj1poks
nJEEuNQMwWEnzrN2EkvyhWXnXCvme0KSO3qAb1N9kUAIp0NB21l7mE1+nk0Ay3MwDkciBIFIGohZ
4lQ/Y+qowY/SeCXThFC95h2/wY+KmrOtyt8ynsJNX2GaG6jTlU9Vra5t375FHen0VY5qNg8DAugU
rHCt6Ws5/7DFq93E49tYj/7YL9wGzgD2vSBqmLCqEaNj3nANODcZbXmTwGfsDXJbEU5mhXmbEjrb
bAeepSYBI+ITgvtwm+jiKONXZKVSP6Cww/DT2nu79PNWKctfCGQ3HW2CunxvCuk2Tt91gxdHGJrr
ZEjjLORHZQibuNA2uabKCA4QpykMpwU8IGtRfD3iLpzKUAnwtnnyDBlIjsmsDjljcVgGTWj/iorv
mBFLE1awK9SvBPEDgwF4LapMOEtX+hwkr3ThkBI3mNQhW025ciStkjOu/j0woCjQO8VtRZZys7K+
SFMPRxSMWdr5lkmVI+HOJOh5skj0wCtusv5sTNocJeknFSsGJ7vq56pcjFUm4tNs/RwnzCJsT1sU
6+t5S/8pN+M3+UO/RJFCTkII2gpV2WZmFu1Lo5G2sqyezdi4SmH/oiUlBMkavyzek69atqja+iLc
R/ES7lNWITFL2pGUmNpv2s5Gou8tehU91La8S4Xt7BH1oZJcd0bFoIea67jeGfdka7e08ybOAQvt
hgP0pAKJm0o73KT7EGsWgQM2c6AokyIXW9NRCHIQ0mkcXi3BJmLNrXPKHLJ6I0pnr4ww8wIWUwbo
AYnorX1VVUWAfF0moSKPv9VR/+wkpXkVGRRLk5BJnuryO0tnVtMmi18TOmeeXI4ITCxd3NRsxKle
hxpgPBQ6eq8cCrgpt0wli7qtpsCW88Il1pFhShVfyqW4ChwFO6T7kc9kHxxj94CYeuVmgocSLgHs
KjiRUeyD2VFuyHyaXc/KjpEH7U7UGNJqA9U+LDM6kU6THDStrT0L1W8cSt0PECbyZq1OHrGDdBoP
TbYbGge/D1rai17RO8uAqX6j+kfpvxTzGSaJBoMFuf0ATmQfldV8MUA4uFzDwznPh9y3umQ5Kr1t
bdMMNp1ih9k9yqKM1VSJf3Z6TQtIyMO9ytECFXLb0d9i4LZkQjokofrSk8FxL0FRcadKj8WBgzwy
g5hDpuxLLtsvkw7yoY3qymvzq2Q03TUZNXI/dMP0FTOt6VAkl24Q0TVN7C2gJeVuKayy00gcZ5j+
XmAs3ZKlBvOjUww0qIWkOKSdVrWXop4xCPUM5cY6jg+NndxVDgBAbZJxZzUKs8S18qpWZr5V3PR8
0Y/lklVcV7a4FEuBs1zjvNboDZKYaCfNVqBXtb6bdLsLyLsEQxVi0U8tgDJZe8ux28V2c2zqt7Ia
kwAwOv2cEuduCvt9D0gRJTQ++EQlWnEpsj0IrYcEpxvBNNY0fkSCFAmPGYSisNgVMYJDBGhzt7NH
dVsNpy6WNB5BdCQT5FD24CBtJXxt0O7Hi4MpBvtBgcJrY72YNRKViPa7mfkxilF5PbhzqMVtZ58V
O+n2eI4tbxZfhJa5owlSv44V11jP4ikLe6U5gRHTEnFaCwOVcTUmeEEW5ERH0MlUB+AtI90y9CU/
W7U/pbTSI1X5aVdUk071uwSOtrWGEDt/LQ7KpDVMJzq3lFfN4ABFkgMquNb+d6ePuO3iKsY5ZzKS
kGgmZVmMJrBOgGLJe9k21gxdFVR2/t4PAyte+qpkZbdt1FUyjwwuSyEXOMySN31r7aMk2vc4x5RK
PzU1nuJhkH9WtfZXz9CHo0INN6aeB1yjDzQwlI50FjAdPbokJXme3JWG1NsmRjZDoJKdMkmXMANg
tCg2mYN8FdyiT3LWHXT3K/EwBKxMCXQPDF3RqB3U2A4kHSWJJsu/8bb9zjSyIgmHpoUHlmxWLBzm
lbQau6qtnWXKsW6/F/J8lvQylX+KsL81fUVby7LeCk2cYOf5QAqQ1pNm0hv05CYzxZfUYj1TrAet
lE+QAMp2AqHZV+I91zk4F3IKxt24Ke3oN3P9MeNdJ5PaYLAS/UDHogjyjcEwekkX/iiH6XWSu6Bu
3tUq/ZXk/DGZMz047lxaCPTctR0qtjTTz0bbX9ORLZBRTbdlLIu5LGGBiHwnI7fHoUcML2gAe1B9
yLSt9rHAsYCN7lall0Gu3xeLXJScP7eslY4EHlVhorj4Cp7LldaFKWelSAoQDnreeZwSKb0yiuUs
lW8V+IdtGRfvVUpmQTPMIAa7mXaBcUtn/kgyNeuGsDmpAa6tLAdNbw9UeCTjKbTWlpC/BIuxdoDl
tAef/zeEpLTFo3HSbUfdFoE1NhqysuKHkFBslFhwyHKuAhZARTUZ0HI56TYPJFb8i7mrFVSRSiaI
zZxjWq4JJiSvkDicNAPQXYJECQhp2Np6RXKn9iRbdX4bh0h2lYbJZ4vg8dgNbNEEa9kfnTZEhM2k
YAMEyVbAvBSrEluigesTgJb+poj8HMu8a2Glf+aRMINZM5Zd3/baZyYtHnG9H0mOwGAsh+5aGdqH
OFmZCD/yTInOZFrh2Vu/pK+i7FUOJlaB93KAwo17YaBHNfXwTPTppXDKbWPU4Q0cW49GvYNSkUnO
jbRTBCxZOXtyBUJbNmW4RZwBbpFd8oFymLN/giZMnf+YZjh4xhydIkvtz1DLXmbWbEgw9Wsz/Ml7
tC2OMhbbuL+OENFe5XApH859arLfpC5mL3PmSG+WXT9USzBShwfyFKs36iQOXCR/SijjoAuT9B6p
FOdLKHTfKPr0/nxswHtlE1I15Vq/SZiuuFrS4YILdeKqtOpF52C+ZYM/aTnUrtn5MIWBqI5Aj7Mt
7Iu1tDfSD361BZFbdTF+VaXMFsm0LVrChiPRIn8h0MZAEqX9i0rJ28wj0pDYCffGTBiZmZDqY7bD
1pqUPKiXYdxprVtIzacYa/P8zKhWR+mDeJ5+nw4Vhw1QuD0WKRNMcdlNrjJY1Y7UPSBma3WkmORw
s2HoBDUh9wmN6WXWIW/GPZKqsL1LXEZwUbjFs87SXql4Eaklnq5YGtfotiz0IWhjRd+nZfxIK1Rt
WeICwH2x0MVf5xBHWt6LcFfP6bh7/q9lCUQ27f+qNRLzor4L3HmebElaIKvluYqd3n1Wa4neDwFv
uhWqv7jvks2Cfcdt+3hwo6w821i65jVscVbhaivZhFB9RYsvGTS5fOWzWUsx7VLcWQ8tec+iySPC
sDiHJTlzKXaHbSjs9nddkcMntTNYcz1GqDIojNcKnpd848VgOtrSytDiCb6HCWy2H9SCvrmpBcNo
M3KNFO2l0eULTsKLsxaa3YTLbJ6bS8HVd1b6vCDqWGO8j+uarjtkCb8PcWXaIEVggWKBHlLl07bV
lUOsNlusgo5n17hAx7n4iTPrt6gNlE7ciut5tYBQvm0HUJodr+JUJeGpTaILSATloRQF/0rq9hpO
qrmPBiDoDFyd66AOwzHE6ukuNe9s1yD84a0fyXbfMECYd3bd/C4XOu5FnDnelJFxmHR4/5SwSbyE
FWDRZ5PhCbOBrOK5/+N91CgGisnKjqkxQhbL+22irjNwKuEI8tvKuUrcqLGuz4dtsIzbbJFuUI3W
0SvXl+1k4E8G+PxAT6ZdkhuozNa0d6UBkliQIpNaqWtq5d95mAisXsx2G03AU8JipY7C8y3K+lcL
+24nS4/GeBhU4NuodjiWkJiz16I6/sc11xL0GHQr20vTQ8zL3YJwy0ZW3+MKNoGf+GOORptSgd4T
o4lXIsXZWGf6UkU8vEugeM9dnX/qhUo1mBu7JNUJXsuS7pjOOvYB5uHnoZ6ZJi6112v0+41lALa3
Hg2movxFO1I5ycxzkYXj4EPX45gUDAbtgPX9CqwBgCtmSHtXO9p7JRB1jkqOgj7lCYWgbGBpfwL9
9tvOUB6zg3ufoQteHyhLIf1yBoay9mI9b02L6JeC2LgNIQV68FwSiljFPRjW26jr8lez+Iuk1z49
b3IFvHKjFRmg/4hqUbTXWnc+cAT6mlT1r3HF/d8g0Ns20/9i70yW41a2LPsvOS6UAXB3NIOcRB8M
BrtgI2oCEykJfd/j62uBaWkmBlmkVdW0JtfsPuk+IACHN+fsvTYS+7EPuiMWQzrhGEMXrmwKZgfD
2iPP/fN2/8oz6lstVOs0/UESR3UK7RB6u2yBrrkIjeZvB2K1uQwypqV8gAk6eAH3CdFKy2mda9qg
HQqvoGdZ4YUN3ele63rtosrxsphCP0ZIj5E2R5eDdfIBUHdC7CtioBZgXxA9zXWJVHfBEw0X8UAf
z1SVe80UDiosauUh106xTyScrdcdYNB23dmy3vVOwmm7uBVe0MJmHn83jdQvEXhz8HDoEOCaASBR
bBtjtJdm7d81pR5u1WSdcFan2JLheeIcTFFTIKYoXt+ePePsqR5NcZtM5Xw6I8xpssIbk/ypYQJd
jEd2lRBKt+3S8cp3jb+BJB4dg6azkm0qdrqW6dxebe9LmlmOW+bHREu2OpvoWzFN6ywziTzpgrWJ
SHarkgksLiZLMwf5modju6qLIloTer7F6ZMt0Qb528mYqXyViQ0twfUZNe4NB2hOIvnObkPKDfO8
LYP8ANiV4xp4qtXg+XIZuu3MGvDUcvJt786sgcZ6k3cQJvi6KPX2MUhtKBdgrwu5d8SVwGN/6eoV
wQrwgCjHMMOLUhFUgqhkXyYvTjoU1/mICyjxwSMN/XgoC2I3kkIQmZPjWX2bJdhgFc9xJw9qVBlG
9hA59/Q3qYR+GSv/R5k0/Y6zF62YrnNWNnneUPLQ0QYJrP2sp6PdNzF64UH8El5CvsNANabCIyxg
ckO3rG7R7DoFqvW3eT1p7HWlJxMSyKxYZU7YbUNBcNzbC337YjT21ajU7/QKXfzYRclW6NGD0KlP
+lV28GdYusE6tCrmj0y17qXvynjGWrO25Az1KRyuVVwzDrr2lgCRFICWuVMuPW/dIwjAQHZMCWzG
6Xp6g65Hi3AVYjAgBh50dUqMukrQ0JH/Ul/2LaqERodgUGOIXU6h7qxLJ/JXb19j2nas41g9iLXP
dtQIO5SzyLWY4l/w38RrA1X0Ooz74slER67j4pVNHZ3mNEzyr9rMDu498ctolAOlxKj3vSWf7b6o
LxoW0sWAItaj3sXEzgAPB8H81doV3q7iJZ464+jM2+NZ1EZRco9+hR7FZIP24Oz/X09Ua3v6Ak0P
42DeUmhRi+x8BAg8ODhyC7jVF28/xEkSpEJecG3AS6TFicwxdk34anKEIpLkBu7AkMILTYNDSdeX
mhz62pLxz/DLi4uh97O9xpNckC2TX2FhKjew5SSVOm0/RJMzi+ehCGJQJiWj53joKfOvytLhWGYO
lDq3TzZT2rXLzpLtDgs6NJJYbJPKjq815oo7raiOZFsuuwp2ceXPJ3yO98uowofHMOL9hPWTF9fD
vYuFgDnLJxOgzFcd/LqrgPaooiBzHZq2fTH6052IKVPNm5dBWs8c1NsDNX9sQkXQEWUxVrdMCUTR
m/hi+nu/EPojJTOLD50vSCXklhE9M77G/Z+pQiAVloV+A0gGP5SrPcZFNC2Wo6/nd8E4m0LJOsHU
UmAxjVchYWI3ZlRycrYoMNfpNF28LfjYZrcovoNj+CLcNsOtT/jgaGuYU2WZXmQ61Rm3JejJk1oG
K5M52xXsDBy0ph5z3c8CG42nCtDDHvV/FDvIUUM3WU1ln12l1RqQMtkIKvudgMoH+BFTQgoASjQ1
9zKvG8IuQhiWyYaGLW+qFrx05BpWN+UrWQWPFaiGWDuSY1DcNlpxnwJxhDDX63tCyFBXxwYX6VWa
4uYRObV2isuobw4ZUJYdDqrrt40nvfb6QAOFncDEPs/SftYEjObUlFdvwzwLfPfSnTePmoyqvUb8
Ldu54jECF76OfQ9RFjlM2jCWr1HCsm6bOB4o2DzkBBgwwaV3Ws7hTWg2bp3Y+0HxnYo+zGLRVdYV
FLvbjJpUSnn/ME3Da4DoYB/qLsdhI3evmVXZb/iALcG0qAPrbkUvOw12tUJoBXpn2oeysW+jIqaY
SCu8E08IA5tbL49/+z3tmZqoyeXbFsOY8Qyq5GIUAG7eaqiNlu3Jc0aD3WfE2MSGvYUJuYJ8Rt1Y
B2hie9ld6vaXGkbbDaE81wbBAQq739Pb1NyU0Dpj4aeXPoW/RaFqnze5Lk27PmKrV9SQEEkQUUv4
nBxuhiHtt6WWjSjIbfzmiTzST+ioi0eIFEYjX5YFVMm5ulsoXz66fX3CB33jU9TEOAjwzSGhvu39
5dtWKXadLR5s/9hs5DxW5E96b5dDPbmHpIDyWwTjAd9KQFhyUdxAQ7xILJHe9DF9rwayaFZK4qrl
SJZsCDS1VnRe0rJU2xTqHgtpsaWsfCRA5zcODXvxtt/qc2ttQ0e5ylK8L3nI0bXODpz0xCbRGJeI
PLb4eNHreIcWAx7qP6r7qgeU4ZMDj0IdbMGUBMXO6R8tvQBRAC55nbck4qEDVrvaRi4bA0wat0lp
VJdvm3ebRjf68nVk9/5WqZE0Dy89VPVMr5jqvyKfzF0r7TssZiX0fvR2MlTddggRj3iVd7BNfd2H
+DvBDxKXKuqHWqOcwfRBG3T+1jQjR71GwZNyg+XDyGFrTxNPp4JCxNjlaDXtHshPt1RagkXKUI+C
8/JqSFHnteon1Rz1kM+9CaA45BV1drnvOAxtE8NPcC4ArHT8AWFW3B6lXqLImT+COu5OnPbF3ij7
W5mPt+TIFs+94hjf4SfqS9vchRHxMaz1wa6NKjCExo+3LW7QUJDtxitR4PnNTcKC3iatHCj0IVsy
bAT6nMXX7W5zTt/+t2lvGzAqJKIAKeAufkiLn3zXknHn2GsDXvwwGMNNRdtAkRIcgDlbve1F/Zmd
rOM5SnsMrtm8IHfzJubtHvX5mGZqFS4L+ldUI9G7TATiNundHJX6/2UjWRM24z1hQf/5H685tuVq
vPvjh3n2LyHQRLPxv5eNLP4k4fTn/O//t2TERuShC8dy4dLO1EDC4vs/dfOf/wEIDaKgsi1Xl6Zr
OTZ/8t+aEYf/iP/MNTnUkttuQgGscxbe//wPQ/1P6IQzo9DQbRClyCf+D4CCc1L9v8OP/3PX4TLm
rEJxddt5r7VozRCHgtAxJ2gBAfY9R9kWIMO0+ed5fKLqmCUbHy5jIOADgggI0Zihhq+/7sLMr/lF
/2OcStc1p7Hetpp2INho4chgM+MzS3snKVuZE8wWuf/6ouanVyX5VnFJweM8u2rMTzM8c0JVrOBh
Jx2ZCnX7w60HDgLjEvYhuxKwOT4+qZYKdiG2CFOu/C64mfmQwIOQ3Uftg9lp12Zq/gqxgBhu+LNt
tWtv1O+64tUw4ie38e+ZpnBvRkvbZltba49f/xAG24en53II1JEIIfKxzgQxeuvA4OM4y1Zx3op7
eyfQnr++hPjsGo4jCZZhHhJMSe/fkNELzxzcod72TvTHtAnqw6yOHBNpdsDhkkg0ATVpYTn8I58n
plbcGuwCF8DCL2WbYfTA39pa975d3ZXjqTTlprA3yHoPU45djvzzLjy0xbiuBnVrRnci2cxP2qww
QDVThGg231oxau7GVatvftz8os+Hn2u4hk0lWbecc2VUIFU+kSRcb63Evmry/trLaQtUG2FF90Ui
bp08+h079pXgNeZJwk6iP3aNzSzbQNArSLW3NpXtrkMiV82kJSTVmuGvl5JQ16ko9r1zQe3+qrNm
QJsC7zjbsOLh0I/qKiRAIHCh9bFD/fpnfRBKzR+vK+bvlgnG1i3j/TvTlI1qkB7u1szMxRh5VF9q
9nJsLKAKGu2Vpoq1qdAJCIKG7UQczVTcNGx5veBKSN1g0Y4REpvd+usbmyeNfx+30nVDN+evzhJA
1OT5eGX7m8ciqrc4x1PdObRjvTOL+5qFLUnGTYy55esLivNp7O2KwqThyZfugG59/ySsxkhHysf1
VuFtTs37iSq4reIT5fi7ngQV9J7PvnFL/XEZABSeoluCnw+CzbmWJw9WGJ68qkEjjGrFT++cLr8G
9X2jEmNJt37ledGdm6q9m1/Go9wqElN6x9+4vnswtPExbpDSwR1cdar94YXl6zc/7nyLMP845SpX
gKQUuhRnur7ecNyKtQHKk9PcVw4ChEq3lnvVcrqxXcV5u/Y2ihfZ6clymAwTNPOe0Cn2egi10oro
HzFFF5lMjjDZd51Ir/Fz/fAEYc1ZHq+MjNSriWSEpd79aMGirWviOAAJxRd6RNMJSnfwzQvDr/bJ
GEEmqbPM6YTyyPnP/1kRVJrZSRJrHPQdqoZ16hT0XKefo5BPGQWyPZzwy9BDwJ4Sz7zuoSIhXXQ2
geVoq6bKL/v0pMEDCXVxE0gosaCy1qYXBMtgKvejDoiyQ5PiTWF4CfcUNUZUzVV1P9plbI/pVQms
Fy3BBRXHOjQAvxufnqrBBJA5yPKsrL1zBueZUgFGswqkbVVxXqUEGyQVH9CsY1D9yhC4Oahzk7LU
HHJkSIsox3ZgOD+70fmDfWZHSExK9bPcBMJ5KJS7dDvieTK2/l5GNS+tf0UTyAFLtznPRrAW9RbV
jWM9qqBcFXiOpEU+o7VhF/OX8lkFpn4JQj1CWgzfVps9fFmtrfRxIFaj+0X8fLMUzV1vpzVJXfTB
cZECkaPdusmq9KdOs5IIgcyCpJPXMAXb4cbBlLOsQ/tVUf2i2TVhUfUoFTlYH5Ck8DUsDH9YlRF/
EhBPiM84/B210Y+GVK0OMmYSkjbkcsQojcch0n7m0SzpxtbHrpeTGpNoMhQPYAphFf6mdmgV3smq
xKZO3GUpkodWUYFCp3Ad31hBXqzDgitFdkW1vyiQjcQKcviybiKqkNpJlha1d8IP0bD1x3KgxW10
vliaYTvr5NVCcloIxgjMfB3cEgzxaKHi8FDdLC30Ln5zbfa0dQhmIKOgp4QO0HsbYZyjkkc+lJ3j
kSlLTqCo57viIdPm2HNzYzLArIp+oZlly8jNdnQUJlrZ8YvvD/Wq9DQGGuoitQOxt0nz/NfQua+A
Lo40C/YuVWIYP8AijOsAyAiS0bUIn4Q13E25R9otRQTos8blSL7nArvRnaEZx68nEndeD87nZSXZ
hEnbIA70fF7O09bBNlhXTAyISvI++xODCBDhnAcMsyRPJK7OO2os2P2VjkYpvMsSDk2OF8VsbYo1
/bZdnpn4gGO5rEac4raGAiqYEL67iyzKjim2EiqvCzFkWL0d/TQN7Y1HHu2ilc4zfkkXNm106bPn
JLrUWViCQPuo3ajUN1aT3uXAiXkvesiRqzEf+la4i1oGv8ygp5pfs47pHQyjgcTWXlBvDiPQN6AK
tPIVzTzH77w/2n78p43QnbUF51LNfK56numYTOh3p10Yh3/dSV2P/UDkDlqeu9ayduRVhLF3/ebV
C3ea615BsDlWPcSaFMo0Jl+rtf3lUNF4KyofOWaSvE60eOOQDy+EDaDMYQlj5oFqjUbxXCbmtmdf
MNUTxX+Lx5lW7cPXL9SYZ/4PL9RWEBEliwSdi/eTKOW3QU11Um1LWTyl/XhH0OSSFGWjhs0dxRqA
+X7aaa1zUfOsTffYo/PAsJJgVoLHg/BnUTpqh7L6zzd39tmCjKJcYvRwBAD0szvTBUGtRUOhjma+
WtEC2uXgc5dtH6N+SJKthhm+8ScoGnaC0zXPaHnHPzX3Rwmfi4M97yvorr++qU+eljR1XVD+YVfy
4Z6IWwQxpXvFdsrsG9WiDisSeSIudisncji84vfX1zM+WbgtKlpoWU2Q6+588vt3jUOkq6XQ1WEh
6PlrLgXmL2Ff6LV2SyoijJ34wSuMo4wNmpnZ9uuLf/Jjubat65gRzHnj8P7apNxHyRD2bBoQ8zdW
96DxDlwrupR9MFJMH7LvlvRPXjlget64jfnAZNv3/oqq57xbxsAoTbv4UyPOAqhwUxH3F0+NBcWw
XUYDKRNEMVGUn7mt21pMBMeoPzhq/9Rp/M2+6dMngEODg59t2ub5tskqnc6uXIZgB6UhQy/MzjCz
yWxxryBLf3PANUx+3dmnaJmSJCIO+ZKBf/br3TaxGs/LsPYr/TmG7xz1+aXgq5sc0nBVijAweer7
9Inmy0szhLvCp2r29TsX80v9cBM2hgbS0hAfqfMBZ6C8HCoYD3HVZyz6Jolnbfc7DnY0Ho05XIX8
ZcLSS0ueIjvZtXX0aEfZrwywGUV20PYdtCgwjZxkgdIXRuFiYTNOsZM8SRDypnKjC0lVCTi/vqiI
4pkqFG9JcyPC0d4OPmJAhLaLEvTgQmhMwQ6v/esfaXw6zlzyHi1l2h9P9TgnQCX7yJn8QtIRZtIf
MuOE2W1Vd/SyYEfmfTguZBG8Sr29YR0lMIAhD/evIfGWrJHsm1s6rzMw91oUcITEAGbYjjWPjX/2
sjbxJ6rq3ZLTR3TXuP1WufTAoe4gq3vum3IxaNwkqTbfXHceU+evWxB+w6GHKZbs1PfXHS0aBzTf
Z9+qe2GW+RMJxN9cwvxkz2BZTJi6rSTSBnV2jZ5yb69jrdimdoF2BTYEz9LW+iM5TWRxOSPFfQ/v
abFMSrhxhPNONftXVshRDAPhR+1NE7OlbabsD4z4TWwSgsdtFnX98PXA+Oxp/HunZ18gDdvBDHxc
vKMD4sk34Bgll19f4pODrSWYx5lRLNckiuP9A/ctPD7e1AMTjLUrB4zuiogdFEOB3axqi9Yy6HAE
1WL/9WXlZwvJP9e1z1ZT3yUUg2NcCU4r/uVL1HI+PCyn86CcTJdNN8arWseJHVp4S6P2tbLUVR2i
hLABfzbCRAWe0x/tg/C6EzXJbLQUUIcn1Vo58SYtBDKcVrsF7lsjpAGEliYRgePJXkv9n7WN6pLu
zkLS111Z3nWr0kezYdOIQpQCewzpHdtCfSxnmy3KpA3gruevn8Bn37w0BJtWy5hrlWeVjpGcKIzI
LRObxoyVDMdelFcqCm6/vsxnH/K/lzn7kOO2DXC9omWginSXZlGJBuI0TOh6k3WI2d8aLaw/LbrK
r6/72bj697pnH1meoIRno8wE0uEUpUZGgmEHiMAuor2XDYCHqm8e6Kez6NtuyCYH3YUZ834o97Zu
BnBsyi0xoszreEia4L4fORs7W+OQwVEEynJdV93Rt/IfJGds47jYdc6crqD8u69//4dK7TyDOpBW
mUJJyjHOLX+Z1ZrDVNjFtpMKCGG3qBud03VMPnOT3WJ+u2sqb2fTiBG9+BMojgBjD2qPiNHCOZaR
vy7KYZUHFk13eDPow1ZClidVTaexZuhWgbyaSvmUlt2Clep1Hjokfh0qefP1L/lQk3v7JeBZWAkE
dsy3P/9nLYiGkRP/kDJfFsZPPrEnReRzAcUg8I3LdILBqgWvWY0Yc4J8qcafo0v+my8ogpS2TpQ8
aP3a/Gbe+q/y7dlSQYHQlcKyuDXLOnvdZJpLC+0YqZEFD6tPreuAPF7Ov6TTaLV9XaUjfiza/L4L
GVIUjPp6AEfPwc1x+r8oIzB0T+4GIBCbx6pAId11qyAQiDBgg3Y6x0XalItAcnQ2csq4gw2ytbYi
FD8lVIOKNp+X/9Ta+pRFFTiwiv/Vl/o+NPWV3lFjGBo0YS6oiyaWv2i9/nIM+RqZ2Zrcr10P/x4u
ZVkZP+kagznN+cuFnRL2xicZSdIi/WSNTnRvx4AxOo1IgxFQSWU1iPUwMfpqT5OfgktUXFkR5aG4
2qQJ6RT+aKJ+dQ5A1dfEPAD416DIKEKzbSODaZyaRMy4OVD1bqO16bPXovlts/sgIiwoVj1SFIsn
WeYALdJSv5mG4qhbVLK6ZD90CIu68lRI2GYjwONQBsi1mpSTx0YpROUe3B7N2VY2jxRQJudoYcKi
rv/6Sq0V5sOgKn/XiCaz6Mps46sos14A5m/0oONdtTsAIXdZTx6vy7S0CNsf6WQh5ZuDWEIsqosW
2+Jy6uBlFHa7Z33HBcAPTiLKI+hP4T335PFNHka10t0DVQG41xL5nt2hiPnrTeKaaXCF2ezFVpq/
GkskoUmhHpy2h479aEzE8qZ2+eyHGa/TSqGBxlcaFN2mr4ulLQFE9YO5mMTM1cW1KkvnKqX0X3va
i99ZL0OPz86TPsnQDIrcaZ9jfnxcZX/92r8yU8I1a5z9aICpA2JK+0HAH5gNqtdrcrCeS4XJMrQA
oCMltIPfhozKpRNEVwa+2W8maeOTDYajw5Sbu3Iu9faz1WFwPSiJxG1uQ4muKDfXY6Sx3SP6c5ju
jDq60dPuKNpH6sIn+rA3v5o4pY3CJ/TNHDNf6OxjBlJoOIZtGjrbv7OdDoEcBHCiR9nmBs341LYP
HAMPeXVbVOrgtcGF0T3PZLexhcI9IK8cfnxzB/N0cX4HFB0cmtPs+Zk73q8etmMPJF0iZjB7dRs4
0c/c8RGmyHujK9ck2G6g1t6JsPjdN9k3Jy35ybnOMR0Tfzihzzitzq6NSicZY8qL2xxjFTgUjs8U
ZAiv7/QbvR2efVFAtoFCb9Z/sXAsjRLphkXBqP416iiFsQnLZ7Nu4q3VxS4BHWhfwSUihQWRPHbW
30hHyzGo6i5XWKcoZQDRMx4Ss7yEvu2SZtj+RaxzgsUqDsDW7zy9qy5kbREYAxTOxABXlZQhDU3t
GUjbEB2tZ3prfAwjQRfyKIhx3qiIJuhcQfzmzXz2dDB4sleakQLslt6/mdFJ49F1fRxrBcTGIvpd
QbroMGOQnZT/tMrqR6rKk6lo1I3Tj8m3LjS/IF80XQM4R34XLrEbvkDncr85SXx2Y0pn82ZTH9AJ
ZHt/Y7IvMUW2do4QhmyphFNR0V5FPY4c/br3Cef8+kF8smN0ELCwALs8DVrP7y8n0K22hGfmkCAd
SKDJuiqtGWL/XQ9u3pqdfwksqZz9ifezzPOzXxO4JSKSLt/qZCKRhHXIjRjzZHSKY+0irf2HaeqO
rVBEnE/ymFZ7uzIPMv52hf/si7Tm/ZOulPgITcjiKHHFoOfbojJAhoXOphqqG0AJqk5vRvSkYz6u
u4oE3yzqviksf1boctiaQ23gSG5Bln//sGOotBTRjXwb1ZB+A384mFZ+VQIU62bUr6wXwk3+Zlp6
kl7/zcU/2bM7aBcErXEUFh+6Y+1Il2Vw3AKKpHWD+JNU3pZQImEdCjs/aNI+idI6RYH+8+sB9umP
RjFhORDjbE7HZyNM9fQqNGkUW9uPloaED07eRNQGCysUW7gBSNdKY/bcoFaL46evr/7Wjz8bd3TO
lIMvw6Skr8/j/599ZsxWpVZZUGzdXj1SBLMWIQZZyp83qEd1WoLqBVnHg1WfXB+KVruri24zw5BH
lJoUJIgZ09rbsRiIK7ZfazJwl2A3zFUnksfeK5P1UE5EFvdqKXY4asxNLVxqyobal4WJZhwJrS3Z
kMkA9ICyXwKq0wsKTCmOBA+fnLkMC+MpHYgy6X9DrXuE67ArGn8jYlLZ6upkx+rFjZvngvjWZeOM
f0+mrTE5XYu4JUC+B0dYpFG+WuHxZG80MoGbXVYgmXVIWH2AVLcnK6cYts1ksdnroBPSHVZ0wrih
bHBXom2fusb7rXSxDkdrIP21PH39FuZcz/Ovf672oZuh+mLa8my2VYm0CnfwmNRsHw960jzWpdRQ
oQWzkNKnCJUU6KbTDUQ78mQRlxaJItQh7ZaGVj83FOwWaGYOetFUS6fS9qqBtmno6qVCjj9pBDqa
dD3xXGDsbFvOBr17HZI+ZqEZ5rz0ayjmrWxhNiRQ5iTuvvhjni60LlogUR2TERJxxpAwGnuJqtr+
Zk7/7LTjUu9yHEHFU6DteT8Kcd6GQVwV+VaE6UsbmjPDv1uU1QNdGjggDY1RZI26RLnrxDo1MOuu
0L3LoKIPKq5Q+43LOgXk8M1r+TgZGgg9ULO4lmW5nMbe31aSDMokmJ35iPDzpU+2ZgtzgEQJ/Qav
qbH0DflSIudeGioFa8FozPq8Wzo0U9bp6P2dYnFUaf7YgZRZjPcBf30a6lMkjY3loFHOWx6lHjtb
s+6fJ10mF13XPBsWh+PhkRimYikTskO+/lWfHNnn3Z6AL4Sww2VGef+rENj4pd3KjOpus00VPusw
z6tlCsUhrsJoE/fRk5XkOIp55kbCKTroGE0oQZ6aRDyGMiUvOvW+edifzINEorMLdXnaiGzOz+6A
3EtggH22baksJaYHBZYNBXiiZUMqjhbpez+nqU4Wneq+K5x8LLsLXXd0W9LVkdCXzLmy8s80iJYr
UKoL861zAcuMBss4rg39oofqYQScOxprX5dg25R4aObCgNN/01T6ULo5u4F5hvjnBkrKbEGqJ/m2
ikHjGhqUGQD34AALbHtgKPYxwexfD4QPW5v3lzzv+jmdmQR2GbMBdrtjhNQozlhw8/qbjbbxYXKb
r2NIk7xj3iy5ne9/mq+nViuQym4br9wjqabIhxje0NsLpQ3rVFrYj4Ynp1f3UTM+pmH0q+nkTjok
45VbFzThlOQPioDtTLvrZPr89VMwPn3yYLgAa6FfZBV+f3vm5LRQtyJ2Xol24WjWZV21s5xjS047
1BZtrRNi2bnuzYRV2oh2TAWrCsAiXqFDEOcbWWP+qzdu/fLNjX36ftiD4bMwOKK8iZX+GRJF0jUo
E3wAfIV2kbXitmjszQQHJhjKvRRkhwKlz9TSqMP7sin3bh095/UtdKqHihrgN3fz4dQ6v8V/7ubs
MUWaFgYB/ZqtH9Jmd9kIW8ORkjGRx0SqWSthiQcqBTfIFi8KahRBmO/KkEi+w9c38ulowoGDJIzW
FFqm968L7PAw9RBPEPy8BJjjSTzeNcY6968So8D9gGoJccDX15x/27tN0vzb/7mmeH9Ncm9Tu+/s
bFvC/uscc2F17apXJvlr7f/jpc4+FoD+2C4xm29rbPCEWeC5hMzS3ZnfNsBm7e8nv0oZLqubIenO
vP9VQrZFaSEY2U4kCi8GEKRRNVxUDfLW8pcIjWuZT0ePNQg6SxRcamn5Gpa4FuCFtZ5F1St91jv/
92CrjZie2VwvMbngkBwPdYNn5+tXYM57/w/vAC0gDSRsOrZzthanuJsUCtZsi+hiN5gFvkV7r2Gx
Lkh0mCeRviQex5qzGLZ2Z+8J1l2PCcdn3LsFzKH5s00C7ybKuicf3wrf1KhQXU189UkfACbSIhCx
3lq0FNra9ptV99NZ5p/bPxu2dh93rZkyhCxF75ByM+Rj3HtdlxGPFq/9Zvq/+U6YcSUoP+av8zY6
rAjTSCICH0ATXcx65MKRVxVpYrBvLpHvQheldxNH383283v48J5oG9MwJFjeOR9VNbom9E/80HDk
vGZZ6ZrkbcNvQb7oMzdzlczbbfWDAvcybIP918Pkky91HiIOimzloNE4O0ESGxsPRcYsNRt5kga6
FG8UL+SSkuA3K/anlwKKodAo4B08PzmR727gSguYnmsQ/7hRZSsIQI/XsWZ/V3f/ZClQ9E0tY1ZF
AHk8m4AkxRcdSCF5gy12UklcfQVil8YBttACLytra5muW20iD2XEBJdelkEZLvxkXGeNfUq66pt6
xXc3dDZNtbKQvT4wC5ehRaXHYrmuNygr775+nXMB5ON4oqHjsA/naGDwF97PUh0ny0yLOBoNdUo0
tYk2MsuvB41GR6NadmqoSNB9GjO9fTEZ/KPDmlOzIhWl2vmyvNfEyesqGK5j92QUkBSqmlp/YYgD
mn456/XJWTWg8hglplLzuiGI1Zy8lT4ns/JXenQI9LNIn8ELjQ3PDh6Aw686Yl0h7RH1h/8pnxNf
ZwVVM54ygmD1t0RYQTQsEbFIdx4CwuJ0omMTEV0VrTkTrQ6h8G7z9J5iI7NPYVzUc/is3yZHAFSE
c8fEeM8BtTFJtWkV3ssUESMIoauULFvs/49DkAdbcyY5aj4ohAH+T3QYKOsDPKrQCLXAkYv6Km/J
iB7RKJPDfBpRD64LPbvse0gTvS3E1h+OSQTMNq6D49Q3xSHwofURFnfBE/9d9REK5eAEpWci1lOE
u6S19GMyDX/weJrQzzUV3HblbaJiUFHlH9tq3A1fNtHjIQZLLXl1FOhEAwohnV/2DVlfz2F8kH3k
OvPSX3ZMxoxGNcEe8mhTVeKmCKSzEkn1Ug6GuQJBQVRD6VwAztqrmlz5VMufQqLulxkcCKemf24N
RsZ+aDXkHmiA+Kns5QtWiJPA47UrRfQ8DD0xMtR4a44YC3es/04caWYrurGK5tTvDiYb5tA+W6KG
dRfs+5pIluuhdf80rfpbtne25qxbmE0Lcj66hdUO+Woa5LrLLdSxOYFMjTfs2mnYddJ6aYxHr+S+
m5hIo4EDS+u4V6FHKzicCL4o+nJRJyi5GAMvWb9EGPKXCKDhWAv9xU2th4hNaDbKCwCVfwow9k0X
AT8rXzSiG7ubqtFWYW79tMPwGdNtQE9koTIu54cuHTR75BnYFzaUvtaOGStcVtb8Ixrq+8hS92HO
v+hgjLSsOYVz5EGYylVRdM/wfwh8CKuRaHMkmCNQbOYedKhoLQTGRa3gHRHyPJLjVjG5yBjhxkjf
JabRmk4ePTPJxmjqacP4MrgbS3mKvcvG0tGq+gbZPa6xH3q9XqR5Iy90ShGo0Bcqb27iKn7lmBBt
UoPxApNmq/TOYHYJnz0Fs6IOEZxCoCXEHbFmTWcQEBvgM05oyBR1J3gtZtFxl6ilVsprK6X17BNR
0lcr/l0sFK03KD8EgXlAJLpqTS42oTmVi+xAy55IZakw5vaPTdbejMa41sf4nshKPJU4TseB4d+7
NRyzlBSDEtxJ3jinXgx3mTBOo7Se3au2I0azYkApF/Jhjoeit9U1xMHXzOYYrdneC8EKCyJjX7Ms
v7DKAOIWZ8zVlNUPuSW2jXqF0wK7DSd0mdL8bPvjm/xKeHQiYdeV7HdnyXf8GlRZy1EY2aPR9D/Q
QKKKLFNjaVW3nf+jQJVL9u2wU75zQfHxIazvZANlIbEdeBcjUu6EITCk8UnDYgt4jKFoaOTeWTRP
EwgqwACvc8O5sG17V3R6doSBeDBYSlfgOwesm+1NW11VVoqD18zg0dj6ill8V6QjwxIliZOSO4Rj
nkcdOQt+5XgsZ5SjqxMBiqJwCfeKBG6pLfoKl7dslt292Fmkhy1Twk99p17bMXFAyS9CiUE/OOAy
YwAwla8j6k4Jn0rSW5+AC4wNKyoLxiI3iTaML/Oej9hwuxsC761Fn5N0oBhC5Z8BDMD/Iu88tuNG
tjX9KrXuHGog4Hv1vYNMIC29LWmCJVIkvPd4+v5ASSUyxVIe1ZmcXj2pksRkBkzEjh17/4bVly2G
kg0AMln3NXgIP/6cE0A9f3Tkqbjn//cS4RP1sqoD/qY+0CfZKCGxWK0+dsjxKw80IM+NUXIN9MC3
wlPu1GaIT3vbNUv5BkZ2sio4pZm28VjZ1lXK6Z6UTyXCjLwYyCtmCLA+NmzOMLMjeNs50FpTpwAV
t6jr7qIIa3sVj+FmQHjUbUyBYg8qouh5L9og/hibwUxprhDVryf0ZA2yWcs+6eKQ7u0cZYZBKxdG
jrE3cxGUAJ3GIFw3pnVbl2PvWIpgb8NiiYogjGU838soWPo5nyuLfD+Z7bgp+gEvxHSJ4HPPao8f
fd/HLK2uXPr5/bpPlZwv11pHalHE71V48yIvI2Yoh4a8URROpra8k1DFWUDGQqY3JXOpxwabxhT1
4DgxbeKGb52jqust+okFjneTuvDiQMz8tHJlUPVeJlE4uKXaCyrMEZLrYbWzPBQCy/F5UqoeozCa
5+mII4wlaF43qvmlkrA4G01WFgVHqtjdXeRpn5Aaus9jEKuqPuKr3NNjw2WkYfr5PL/Azx5Tv70t
DD6REIvwjzulCfhkoo8yzJwJeTjPewzf7OG0yBRjUfvVLY4FgBzRtkf4K7RXyPuw3PC3Mk7jqL6o
lRH7nuhExKAhlezS1scUtzLCVSXMhZyPp8haW64hBa4F+W0hDBOrp2EDrBqFpbaGo1F/zm0tcDM6
ENT/r6RYuyuojm4iRDHirniSbXakTiEgK61bKG27bITYJmxOnScuw5ZJ7rNXkjWGz6h66YtALYgw
OYZ+MT4oeRN/Bs2PUsOk4i2nRqdGBznYtuJkA/dn0SPQtelt5dOgDtY+bGrm9CNQ5QB6gi25dY2+
YWvX4xogwUNnDt0SvcTOKRCi2/bIagLVR6gLdZnGkylxWvKK1h5w0qq6xP53hdEWXiQpF2PFs+Yt
zqNmfDuODWUNXAux5tyqakDa0y/g5c07rOtLuE/od7klXRh9vbSsEhWVkYFjlAhig7pxpcofkbGd
AM9Lg2Ma8blRsiTapLiUa4zqR1XGG6qv76umumvQzAn97KTz0jspJIrUebpX+vrGx+dFxEPpjqPn
JL2+SdOQ1TQhJVV5Uri0zejGbPPnnsWylPWxOkHTo12ncpGzx4duNhFYQXOceFJyYuqpvJvavZIF
Ixqd2jaj6QPT3H4yEoR/eRGwH3LHa0AnVGN3E/gptocdHoYqG7WWGit8ohYKqfCMldOWWlaAjFWl
YWkG+TMe69fJ5LWsAky+BvZzrUixjpbVZcApZYnW66qeCgX9mDh2KxNzTWXeRowR29ipeko5pi17
FWmD4dksmgb73BmD48XxRgtZd4j67SB4TAHvug0xR2QTM5XJAPKDQ/OUfKyKx6TGONoLc8QFxbBX
kg6MDBXlvJstKKHFEnP/FH3SkGVg/zz59V63ytq1A1LrQHRkGcalEaYqyhbJF7vsCooMwTMaHN2q
lfcNe9vssXGhRzWr00SjIoYCTP85XGrGgKObHj0PtYZZtPyso1xwlmTpKTbMWFY1SxkiJp5lKJ9Q
J1tESYGbXmO0QJJsRM9eWj8aCkXIMlFzI+1qz+iwtEaC5Q041MWUIYQ+2Lcmaw78SLfLo6E4Q8O9
XUx1xZBJcYGyXLOxSHibCeEyMG/7EBAQhmc4BwcevQHzGYnx6wItQteIvsh9jaC6T4XRD1AByoyd
XeHCnXY7off2wvelWzr8ETwVMG2Ar2GaX1QbWbsoumfJvPSiPWaKE86vPuwkZMkxPLsoCywi7kdi
qvpFZVniiogy+t1oowB37RsP6NEtTCzMo+JRDBViIDoMMLSBBt9R4Gn5yNipeMCFJ9CvDHXAaBBm
K5ayio9kYJttxww9ETPY+oa5TuRtVNensMmQAsdfo7b27PJnQw8FiJNMbpv7WogTacjOB3EbT3hO
imZneNI2QI47MVBsGPRzH89PswEyQCt/uBzi2dQ3WEVaRGVYnCpqcKokGB9F+YmkSGuVyUZHnIaJ
wDHqAjtXHKJQYeHURXnFCWVzl4hxixjQFMm7QrH36Hruck2CwvfMdorirbTSKmwF2VGtpicrHFwt
jFfYYzqSjltnDiHM8/epGm1I6AByGNchZlJJhhcLeU4WNhtsSTm8aKsWAWq7XglF38RjcOL59U1j
X5tt+Sx1HuxH9Rxlr+umm06RSuHk5y1Vs8NUKNlpZXAdm1hUy+l87HFHr8dplVZzqp/a43hFDfYE
XzAOWylWsJK4VdVu31bii900H3ECuCa1OYVWWHT1KcpW2xRl7lBDjjZsrzSj3NPMXQWaOAv1fFn4
OLHWrh77l7N5N64SG9+wrmK1PI2QVM0a9ECtYudr3sepSv9EDBlzRf9WstR7GY6kuMVpMUbUNoR+
ga7zzgukTcKe6Qn5DiLKTpb7G7AYJoFHc+1om0zms+3J20pX1xibo/QizWo2RE0dfe6caGQtY4vq
G8VhXLkeCxk1lUh1sQI6G/E4H0P/dGwDvOeCS4p3bGUeuKTzAUOirsdDAscyFcEdRJLWcaAi71O4
XQpXQp0WJbFwMEBsY3NTplTs0Vq1TBM8BUqfcKqE2bmzdE2lEzPLZClrT7rY5aiAgUTY0tOlARZt
kklaK0jiQI91tUZb2Zp0K7dLzSpcwPFgcGZSEcHaUt0eYUdPlPsYKRdS5uw6sLSLrjDPMDIowWi0
gbTt+wJ0l7lKEnwxZTSVR7wXbar2A5buhZu28kKYQI5gp3kmUozGg19mawyUETQw12krXFT4twGk
v2ZWX87xVAhh4Zq4VFJho7/n6BIXieiM1hmE0dl9DfdOLCsqrDU9FEgbNoSKaqwWSCSOjh1mKLOa
Z4oS7QzY9kLNtlEu9lWMaUK1sxFHrqVqQ9sDO9zsSlXR3uVkXen2tq+ljTXOmtuD2/h4fUgA+TXs
MuBXqlmyQdnl3ChIJdlsabbri0SR3VqAMSeKeeyRJXq/Y4g3etxujAqzGyXb6GjTjPAwi5HKhxI4
bbdrUQltm6UF5wUFPCr6n+XpqU0pAXCoAM28rHp9BXoSaed8YZspKF3hAKhz+pGdtBKY8pYrOY5c
+cQK5mOs5Ki95tBKWafAO5bYze6qioMNDoxUxmFKSg5UO/STHwOSg5hxedBuiHyATA++kTjXYnbc
mw6deHdqfBfTaJfuxAXfshJqux5wWTCiyJH69CTSPtYsdo+XHsqCFNvfmKa6tGbBSm9yc64I11kp
OA0SZH7Z3IX/cbSQ3TfxMzTWVYFRJumzhxaW1WDQje9DLq4SjDrJq6WthbLYKNI7r/MwsZg9IWgp
YySUJiON/YYXQtwIMlwCdETupaVkIU8VQbQkQZ1KdRWXFrYfBt1yn1pB6ECXDqIbPfdXE3Js066D
zYZAK2YgrgdFoMkQRLYdBQm5LsTlvMD5yixRvRSzSjvyaOIzeB7saVu3SlFvs801GKaPaVpd4Awy
UteWsVTXqfk0TpVOYCl0lNzEli9GOCF2YLaR7qAJkdcc1EjRAiAwWDGDV0eWGuowMCPEtWtZcaBh
Oa2d7S0w9DZjFWx6UmlgRocgZN6QGtYcuZVNWOQrS8LWlEkxlQ50lkU1iaUGAC91Wu9xVJt5PrDd
UdeDlOqNV0r22RoU9DuczocFjxGmEu071eZSbUd+UQO4goKacFTtUD+Pv6RtsApHfVOhu9/mVF2Q
0pTDdBVgFRun6lI2OYByawAMFxmG1XajOSUs6QQHXmbBWsZ9BLaTa4LrRfff8dVwJUr8XwZtV9SS
m+M46Q3VVVJnpMqdBkBddoIUnjEYxLjESt2fLsNSrAVSIq2GCnEcIro6bVShbBuDU0MxfJws47wH
O4jlxqLoo3karCSQy7VGahsCeJTXJdYuslzQzoOdj31mTu/Ha8J1hfxcP1o0hjNHGcmRuL9ZSjiZ
kg3mRDhQwk4t3XZKlwpI50SLSaxgd9vecg6gZJknSictNZxqWjuGIe4B0QaxDJYWIeqpxGFhHFeD
qSIKssKUYSd7T4PVXjE7ySys1egpjjYULqkiWkUszTZ0OhPdKeK6W8ze051xqUsf4aDslDTaFMLc
1tV0UsfhPqWh5bfEe20mlI/LtoOCIoVOtjIiKhlTuRLIrkci3iE0ed0PnLriWAb3j2LhaD0nJgXj
aDijiLwvcxmhFk6KEkaQWghq+VMRWGdx2zsByHvf87aRnG2SzFp5ISDNXnMTcRngY0kFGqkQF6W+
01IO9sUk9pxxLqIaq2z0M7vmOQV/UXTpuRTrlyS625BydNeFbhGzKtps49Xo2BYrjxwjNnEZikcc
veQz4zEq+zOZx+azF/YFzfGhQtYsOOeQLdsDydK4Cs5RpVh4nRv5p4DdHuqyv5maAUnM1s3qft1q
iYurgqtZ07pKNMCk3dJjp0KNDfjPlTS2i54TfdtiMYo1sWgw9sSrO4Irp+b9WTRybo/69qquimpV
91Wx+/EfnJCKHZar152Slyu4RvUutAO6TvOffvw1CNKBQv7f/fjlBwe/8vI1YzZ9+8JRyD2gmr/+
/vLjH7935McvHzRhYiOxZmwpkHV724/7/cuffvzn4N8KL4SQ9vLjqqHooETV5Pz4jIbXT7H48fe/
/Z6Dj2hi2lpwZzYH//5quIOv+jrSyz++/E6YlPJ2BKX1459e/vT1c9TBm9xvwBEk7Ha4opSafqf0
eotQq9SciLa6rFUIt+VsvVl4zdModTeip0J/pJvzTi+HFigQV5hX8A3FAfIoQXHBCOnn4NqNV5GN
tKWc6xGZe3wWmkQq4AULC24EZsp/4lIpyowCg+ceuYp3OpSzipaKYpVp0VY76CQrpmSkHlKca7/z
TioMNxJr5GzwsSJ/GMpmFyPwMyJ542v9JrOjI8O/1zmbxUrQWgTmC9L1bT8LLdASmRngJr1ubC2l
w9oF8R9J//1+M41QGWUMsP2qeghdC6JQzuqcWNjV7Q7lCzIxAgmenxyAx6Fe6cox8ZyfcWUzLhJd
GaA0M4bZnJEbr/AqWm70UWMyZO+3OJn2Cw/FzG5WfPdxLK9xg5+MFarlFxYJCppyV2Fuod4/uFX3
MGEqd+Q1vzvZflzOoXRAjrA6BzYeNPDFfVECPy2hI8XZWeMV21aYFLlmuDXVuo6eiQUCtqg3v76G
d5r+r5/IIWahRj+6wliaJ9KX56p3HkQfrYkMh5BdCog4Q7P79YDv4dgsdKlmgTiwdKyzt+9ARl1C
YDeVr70qdUHgLwy5Q1MquUcZfWVm013YzrrJFXi+wITcUFvsb/iIH1np74B0GB1ihaWpNpczv5tX
UyHjCJBlaJesZRHa1FoodpSl/VmukpOoza5bHQtWa/ozkYP8yMg/E41V2YKxADAIGUTICwezcCzq
LhwqOuLJkLit3qyFZM/abAoGcIYyS4A6cQ7NTE3Qs0TwOFZ7eaHEFu3DuTjUjcX1NDUcKKhkpVp0
0WYaLKsMFG0aRwuvCY7gNOZO+QFe4tX1KvJBTCykjAVs8qjM2trOkHPP0o5gt95BKsw4EGaFbaMs
cDgp8FcsEzRGcswqmn1mUAY4U3HcxjvxyEDvYHSgXUILVEAza+YL2PzVa08NuwrwWwNFGVe0oNBb
irXLnLYpPi57jjdHwB7vDocYoAF2GDWOw+U1cbipYg3MJOJaywHrtjxz7PGWA6QPmvHXK+udZ2hj
Xy1QIdE0wPoHYbvCdWQUAUs5n8haJ4/yBqL57VOla5e/HumdCWEL0JLgEZG7IqS+XTtDkk1ywcJA
IRVhhJSul2ism39vjANQhS8G1KtsYDIRzLiEZggUsyPxd77Mg3nNbQDD0WHOsAsdhAAIX2SnnZSt
G1u+wzDiS1dom0Ae5SML/t0XA0JkZikZCDkcPK6OvuAgG4yTmdNdl0YP7Cpns/geQiL/6JZ+DHXw
1EzN70q9APSC/am0mLCM6C3rpkz93w8JPLIf48zz/tUykvpRHUykiNeypl/KpnoppcExSOO7s0xH
L01Fw8bWxcFja0ejMmxvBkqZntt6YgM385+8GVh9NvAdk+BzAFoqrNECocJtlHhfkWc7XqavlPGR
A+2Rffad7QbQNnwhVCd1bukghsqdnSUECLBuU/IcjJ0zQeDWgj0qnalpXJc1hmP2MdLGuxPPBM6s
ks8qP8GalcpLDOZDhgZRcV1O9LpncpaaYHbTHeEmvTcUlCwVdRCepzmryL6eEGMiEOGJDSbeZJ/Z
aOdj6A7CEfW+CFntX4eGd3IWe07hEF00Ef4xD9dt3yS6ncvZuk/u0lbZLyz/ypz8i9g/Amp7L0Bo
pFeoFs9c2J/yMwV3bF/vZoBiepIN0mNObSA1wyP8qveGgd2E+C0sV97VwdygVZRaPn2ptWqirpgP
y7Lyl4ZaLX/92N5DuaN/AIVL1km+INW+fUdlNhDsMsap65mCQ3mVsQzvOk/6M5ghyGklGDKEK48S
slGXlAONJ8oWnaauRYulRglhXTH3vd45KH8cWYov/IXDaGxrJucB4KCI/h6ElKluJstLmKwtlXW0
9A2/cCWUNc1CX0mULkFsIoeoA68y6PcgOVZ/jMFISJEOOAEUVbKMG2uhleliEvY6zguH/HrXRpjU
qv4uo9YhmfGmAjMxV3zxyVgdebzza/rVDRwktnVQ61Y9y1v5HVQVElsat2KtiS+DClFIFbOagKuJ
6si2Pz+Xn4bV4X/KKhxbyIlv36ok0tbIS1aeigeENVFyRLZGouM+5M8m6Oxf3+V7c5X86a/RDjaY
dETcCdu3bK21gqUNnbadpd2vfz3K+/ekUtsmSYYAfTBTsyBuamvgUQ76uJjVowY5WPvaCboOy9ww
j0y992IXghx/jXYQTzogUVGRM5quP4/0ujHXXevSXSCO3NX7zw4Gj5ipowirvH1TXkdTJ8WzbW1J
oythxWnnaDOU/+hufoxysI6SbpJr0xAZsMuPMCAXGj5+sMRcRfs3b+dgvhfQ/bsRT0UqcLiupY+J
+KiX4sh8e3cmQHBTqS7JcDsPzkps2lZHjJ8TmhqbhWfVQMcFMwhJGYDQ2UcC/rsz4cdoh+pDkEfC
tu4Zzddqd/BtUG/olFqCWW4deU3v3xj5AKweSk2Hk8Eo5UKVjZFwp35sAzQ27oO7eS2leLz+ejG9
O+3mzOPbSAcTAiVJS+5oc69HE2+TfmflrQNe9cj9vPvoENskn2ZTRoDl7eSuMxUT5ZbZ0OSX8/6C
FoqrlndBnf6jgTQoFgr/+YkF7WujmRkmu3/i906R41KPG+WIJ6iWHjmC/PyK0HZWqBHMtE9wGgeR
tY440KHukK09yVzNgtk1wt8NVEnPqczstxNEBkNvSybcvQggv31+nSiwSBcE1nkwAEN3XVKsAyU4
k+IAS4wTUe8zxH1/d2owKKU+Q5Z1gZTFQUSKJzuBEAX/NscTXjbvUbY9S+tvVgqPw//2n/KLr3vR
H1mLb3KYNbPKveDa325RDKOzOxkyOTBHrbf3ZitAYM2UV2YuBr1x0xyEGQLU4Sf5BMCLZ28HUoyY
JpuZ1EfKTT9P/nloQ0UoQpaZm/OlvTqolKho6X7JMmukWf4Z7jxsvbQf3H/wIA0GgZxpwWQ5iIW9
lku+DwJl7XvAy+j7TbTCJJSIfz3Mu09SR4rEVikcoZB98CTjWHi21yVs9qIBykSvU4LiPl3l1Wmm
ruUucCbqZuazfJ+Xv3+LCrVKQhU1W9i5B0NHIk/iIBpTkmGkxXMJb0tsOdvsSAh+qbAfTBYYs/rs
FDLLnhwe++RJk+owttJ16ae4u6O6m3QFneshP5dkgBiQn06x+yk2FC5xKNapiGlhHQDqAR0vIgHg
GR45nlmPoQpHP7bOVbu5T2qeS60dozD9HPXge5B52mCMUWk8rGH7WZeEja2l6zYSV9qlphcOXYsL
4YVHzjzz0z18KvBLBHAGbeYsHYRX2tu4AZtqinwzHAZL54ZDST+yo/98SMWiBYQNxXGkFkgn3y6W
xsIEdWimdC1sPIby+7HUAa98wiDwpBtLV8xe11r28Os5PX/pwZ29GfTgzii3gKkEacQZHMF8tA9U
vQcmC3KFY4hdhk6V1x9/PeQ7gR1OIWuV+Yx+/6FiCsBGWXRGx5BFtcQuZO3p0zrI6DCHYA+m+sgG
rMzp6uEtCo19xECfharJQTqLJ3LQVzKOo/2U4jxnrgDZLGSksfWpdCGtLk3ME8Zx047mRvKPnfve
u9vXox+EwNYo4om6I4riWC4VIWSEbnBDcCs+nJI4Nb7Gif/1JtzXL0Ysjzk02dAPmoO//s/6KT/7
nD7V/2f+rb8+9fZ3/uc0fOTV5c/NLz91A70oTw8/8uZ7Gf3b1Tmfm89v/gK9A8ubS4qc49VT3SbN
dwOZ+ZP/6g//eHr5liPGOXNkJDz8vXfOdfPH6eeqCbPX9jnffuubg44hPqDhMCu8oGxrciRhpnxz
0DHUD5SOVIMqgUpRjNn02kIHjh81MsovGjFoLjB+t9CxPrCzq5TPZqmcmSP871jocLikXaJwPoe9
yGbOOK83U8Q6cLAtTdVpVDA7euIMWbtQj7EWf5IaeRmGujLawpSxWX9vhwkLFcgq25+DlofTk4ED
04NjvFKUYClj+FEYyarDOL3JOUqF9hIdAqCJm6nZllAONVVaV1mwVPFjhbUWZdu8e5yiE0PFlhhI
JSJlGbaXSDu6BnS9IgWGX14GHXWBSQPhVW2EKq1MRDR6Gk9gXjZWZwNwNo5EhflhvQ4K3CWSAxxv
6e/S6T7sNEuwhQkDAotsRO969dRUgc4NT69m2MXXr3uden3Vfv5pGA7sZAxoVoOYffswfcULsGPT
eZgiTJ2uwTQA8Xm0k+RuAzMtIgGrMHJxg065Kwf9oWyN87DUQLur8rLyrtrxyvL8WytF5AJaivEE
njyybnsd4kKHciBS5+Dqeer3pc+rAKYfgBTK9RXmkKBL1GWBgVrbPEzlTUdzF5QdVuAPU3/ZGEBU
MbrEO2DRt5XTCA3heGtptYnjGwoGL7ztWDg1NMowligLpbvaE2cAOoEVQ6coKNNibaHhJjG2S7s4
pRKyVD0TMTgOBvK1nGA2MNhAFlHhGgfMK+ih24bjVco6jbfxNIM3l4YM+FqATgyf4xC9X4iFZmFD
BEFHCFiYlF6WY7MccWbvBI6eUrOsgXdlVLslMgpDflKqYAmDFYRVspuQwTNwerY018N3CTCaI6eX
Pci6Ghh0kDqxwu+bwyKW+Cm2F8j7UPha4F27ru2nGiPhirpKgoxt5PurstPBnJ0mmO2VpeROHYnP
kzHMxLocsFRzqQbFXgedrFyWQQ1gxnPtztv2XGymQGE2fafh3XSBsogjsVZbfKxLnraZukNkXhZa
s7YMMDp2ssrQRMvFU4xfotUocAvB7AGY9qelyVG46/DDwLpStWZAySJHYNwY76yHfOocEs0xqjbI
ZxAOkg082W0KU8oYytMgBCPB86w+mbxg0PhOVqvuRAGyguSBCkPJAhc2GpezfybVK8sHV5thNnul
DgpGLyDhp26Lo9IVdL59h5YC2uNLMO5LAzOOtH1EBniRg9415E8pIO9YYXZZ93F7qVMf0Bkekm3P
LYKPR7iqWsFDX7STuhtwx57kW30AFjaJM7XK/sxy7YRa9Qry0VKalHNVhdHFMbkY8wVtadcOEbbD
DbGPJCzR620ImSFb8zi2g7poQvu0q3Gs66hcWhDDlkn4qcM/YwFsr3VtZdi3nqQvfr263w0hL2Ky
84lbO1RHnNKqKBRaMY6NQ3kdPhcEx9w8pr39olf3UwgxsTeYmeS2YR6kL5EvcB7FTdqRa98V4bVc
r9B5shIEU3E9qWGLDdGfoY8kSdM5jbSvyGjq3F5o9g2g7MAYjkTOwzT1JXK+up6DhAbNH/SvM/aH
eDwdemvZ588Y2TYoREhQUgobnGT7NY7+VlLzfibyJsH511Kav8uO/hOTGlrX5JNHk5qnt0nN19/6
ntSoH0iyOTQi0//aE3DOaMhzODqJWdFIsTgZ/DAFxNCBHIOjjkXnb04RXmU08OWBCXAYMjkCm7+T
0by/P5Id61T92CJ/0kjwAgQEKZGqjmo+oBvFlucvBi9e/Klbt1YVLqiiykG7Cq3RrStjQQNjNUbG
wiYctobHPIf22HHgu4bYtPCSp9SHWmzhbQr/RdcXZficiw4+6+3E7iejlBSYBhhdza1gGlosKB94
WVUPayW9rdgcI+gvJRByutZOQpgv5XIT8u2fofmsOvlpxAe07Rf5wgfRfxn752x2GfIAiY+xYIzA
dXEbdVDr2axFBuAei+EQg2+zAHgpYUJEAtBAvUc6zqJVgln8Mg4Mhy8OQz7dOHI3i97DEQZ9lJoe
faL7Xr5PgidqUwubE7clI7SOyOfU2Xvas7fdeFV7V5Y9gZyXITKQP0CceQjJJ+o5sahtL188KlPd
bXICxDoiZgQKTsbdHBA9IqM9h8h+DpaB/BHFjBpKFmGUl7/As/mSptFeg25cFE9lemu0FzpeubjS
b3RM2+0KjY4y3k1sBBGUPFW561bG5MFgKp0ckvuYLjW9Wva9WGjGjQ33Tu/kJXiCwr+vjateaDgf
dgtTfpoxRoKPTpBaEB1eWCHw98lAbFfCcm5mmDwVbP0YxNuSt6mUaVWCQ9Q9x25GV43cTAmgPCYn
w7C1ml01pAj6MjlQhZL6h4qS6FhTqgDP0xn3WXJfWBeSFu4aSYKtM6JTaC9E+pTpBjUNEhY73o3N
U41BdZ0HGIFDqoVp3nH4T3XArKkr5i4TxEKph6DusfcJKKhN55bJJTVNR4ZcEiqndVtuJhnTqjRZ
2fntOD3AloNA6yTVRTtA9R8u1IC3BrVDS/pNVd/L4U7LmkWAbpCd1Ussi5wAmH6G2xcXtxqDetV4
1U70074dniY7xbVbW7rbDA4F5Ba/hDCmXmX5fVQ+kUieWJHO06/vw+yp8f9BWP7XYu6/E7z/A+My
h8NfRuXPVGL/cNu6+dzQsXh94Hz5ze+RmeMmNXRKVyYRFQVZdtIfx01slihsURY+PG6aH3QBpkBW
OE/KBGhOot+Ds/lB4whK5Q5QIdU7KiHfD9zfDitfKwXv141fGtJvEw8qnSBIONwi+GocSuUoJKWp
GBXFkSPzTOsNJ/LVywBO0Kx0G46u1l4JCaJC1963Xrqb/PZ6AjieTPmmiiR4K4D/E46QNUvxssNZ
vUUJxkhoH5dbUY1uU+Dc5YEuRyGmy8IbCBtXLfLtmaehATQth3Y4Mbvs0zggOmkmN4q/bzk1qHGx
NsxuOcXSk8HXhfzZTrqrKTVXdhEC8IJwOXP47XQ1oNiZQ0Ko+8Qdy9ahuImGvHQNZ+TEt2hfF/XC
SohRlDgrNacb5O9Vqfhzajq01Ztd2EorDzFG2Uc5LJpusyl6jnJw6r1x6xvaWTe1jhFO5whlpGro
REm3wylvrZmwe8U3BcDfyoL+teX2t5/6j1xLFFt/keF8fvj8dgHx8e8LSP1AF0rYVEtR/KLBRgHo
xwISc5nEpOOBWqgps0q+ZzfmB0rF6uxtTEoELocM68cCQuiMVidlWMopCP3+zgIiF/qpxgBqBXTm
XAIiZTrI3Bu/zjWAWcIhsVCr/mGyxEWldleeVu+kLHHs7k89baGNKvHO0uMNNrhldmk27JVolCWN
OFdxfMTeaN0k8SYIH7TsvmLntSp50cvVlW1gbaBL02J23ZQU/yQZm51ixVCcwp0vGxVkmmoVa4aL
nr0s2et0hFwXyeeBGm/koXqwPeNMDiy6u9sw1jea2l6xYnCx0PpvDdf/7ycvMfvvJy/Ogp/Dil31
awlz++W//4sa0I/5a30ABzs7RptztREJnx/zF1/u2VWNzUGAwAPr+WP+ig9sFbPcLJUr4Kb80vfp
Kz7QT6QjQp+IOa+L35m9P+GkQX/g9cQq4hLZoA5n7zCIthzQfHDyRtwZRvMF0sdOTMZpUns3SVU/
x3aMJ4OePqIj95AhL6Mr3XUqEOZO6pFyhY28mzeic5JUy8yerppChmRHvWaykN179VzfqbQBCDtY
bFwum+KM8pO5apr6byttbe97qE6kCqah8carQJVLCtWotrNDdwzCUz+9tzMEDPx+OsmVaOnpeCin
KnxCX4E2qyaBK8dQ8BpdyheePq4tD3WNQm5rnKen80qUWB+n2nLQCsn1kui8FKcybqdLy5tgd2Ye
diQYbZS5Va3YJuwlBiATaWH8ua59hAWHta6MJ0ltbTJT/SRrE8Wctr4vk62tTHelBF+81OG/1bPv
swQcrCdwYH+ZL5P2iegXolpBDdXgQQZNiuKziUFrDyvCanQKPM1IKUDcB7Z6M/Vm4vp5fOHnnbZQ
hLmJOe0sq6genDGoVoNU6lsfH04vGMxNzWditVklcVgt2S5hAyL628kLqelLiJPadQojhSovtHZM
NjRkLJCDDB22XaR6cP6lhBM8GzKuFIr8KIniQmujTwW89b6UNr2BLUSbcjxIBs1f1hRL5AkJI/8J
NWYUTHpMgap+MVQChSheLDsytEu7CqV1jf52K3/Myqh1Y+MT6jXX4+RfFvqF7zfk4r18g/aS5WLw
9ShCOXQ9pVn4U1SdFFW36T1/lZTqo6zn13IA4xo/8SccW1yrapVlIHP6SgmZSzvGxDeCRAmRuRuD
q24yb/semJrWPycZDHnRxdNqgN4otSpyFnHBDEjOgqJzEDWJF0OACaxPjRdty0XS+8ESNt6AJjda
Y2YA7/plnv9WGP13kuk39ZL/hyohlL5eBYS5ffQtps6Nrv/+r9vrP+7CCu+XP7Z18jn78jbnnn/3
e8qgfSCfJjcmc2ZTpkL2I+TqH2QLx1ok/oESzNW2HyGXaEyDh2D9c0GEbAI5drxuieIzXeu3gu5h
n9kCVIt4Iz0JOi9czZxRvMJLSDReUQsXHGrjbiXCcT1ax9htPyUlB0McdJkJ+IqNVJLnDIF2auX4
zfpOSEibWzph0B9Bqh+2l7/e0Nw249GgnnwQlRsU9fxGloHsjAbSk1g0pCd5Pjpx4Ph5dCPl7fbV
e39vI3hvREpXMxIKuW5KW28foa3nVSlPKPJYXbfHrUlO9jncnZiKfOnhi5LFyxC9jHz011oQ78J0
PGtGbTP66mZ+2CM2e1VBrUg6hqp898JMetAWlA2ukIz09btVIk1J8mnwcA+Trgo12RAdXErme39+
15V1i9jJEdjCT4CV+fGT5f415jzfXs0nTfgj4CMQU3HQuZNuLKvks+nr8GqdIpvWBaUpmojLrI2W
EpLb+nAM0vfehH59Aayp1xeAkJ2hVyU3XWD0F8nBLtDizZE3Pj+4N+dUbhKGj2DpmBZosYM5Fplj
hytQwxv38otJzj5llraRGCuOzuxu3BqpdtoZLaLD0dJu8gsMFCYopkeuYr6Tw6sA2g0snoyNJvHB
0q00vRVxXHmO0X1q+smhvehMTeqMdbKJM/ukKIMthb3RD3eo/zEBWqcd78rUug3q5v+yd2bLbRzL
n36V/wu0o/flFmjsILiIkiXddIg+du/73k8/X8LhGRHUIcMxN3MxEUehY0kEqqursrIyf8sHyrNX
hO6bwcBzwK9E+wVG3wtmN6Q/GCBkcOI6vc6mfI8cFboVLeoNw6apxadLNNbdz0W1+GWM33U/bnQE
JZHm5R4y+Us4XVw9ProREgJasCnqfk21FNhxf1CT7NxX3QmZ7dU8LFsT659qxJEj3gz97H8wtb9a
RGxlAQG60HhuM9G6qQrbjMrA78zFJ3qvuzZZZ0oInLunCEc7NQLKmyKZgA4KJZc7nd01e9+AhP99
/L4CV/zc0JXgcTuvUB8M7Geko3sLXckDhw08FoHv1L46zdt4nHdekz9U5UANMvcNPd5GH6zvq7fH
2y8FmAivQ+MYullZiH1rAaLbbGIVbU6cvlz28hgfawrM9TJu88XYpNFXrRYLPOuYDOaxpn2JdehZ
IlpSRhtvVs767J3p4vpxHyJohE4iXVwlXvzJCR9tFFYD775cLg36wbMBon+ed+o87Vwo/0qZ7b2q
vq/w0baX2R9Z1nptrQbKyNZCdqY+z1b0wYYyroy5N88N3s0llVWxlr7Z10sE/lPpENezg3Svmch7
ecclgwlhfNen4ZTl3WFYHuwW8bXA9ntrXnfoOYdoLiLQtY2n/jCUw3bW8jMSdj21fi9Pjgl9fqWM
Re51lZnBprK69Tjd1yxsAbtV87A1hQALuNnR8KCjheY0CIU6Ay115JtHe78sydNMrxh5CDheCiKU
/TqrQmrvMPEwO570YTPRE8BYblfk1krel0y4Gifrlg6vaNfxd6tRAb9PW6JVk6PTjhjhIBgiCIFy
ixDVPvLGixEpFxuNGDxU74cQXQd32tvfwueGzvOsK1uQuAcpNXuRsjHpi0yzcbSQSaLffGcb/SlF
2yIN87OHtlHAbihjHgN8/YRQjQzNxoCZm9OOHvS5nxHjKM4c4sekg+jOdrOzb7TfT0az7BJpv4PM
aOmVSMFujpLjMulHJShWgduhBvIAfm4vM9+hBlkamT+H41anxj414SazZl83Bmr25lHhowhKK09v
EN66w+P7zg3n3WBHO7cbUIJ0/bLNkI8Mn+em/MEBtpko5auKgyhzM130kQcz3S+owD45aXfvtOFT
cAlL87mu2m0OQSFfkCbGhgj17cemyB5CBOUcAA2eGW6UMNr0YXfvugq1kHhjT+m+dh7cgmtruezK
MN7gaMKaNvaB4vme/hkzrD1Vpi+JnJAW4569jU3+NK/sPtlYO8u4SxuI7MRIiZel/VfE25VDSN54
nd1zffeNYmPW3+lXPGdRs688ZRWjiSpLJEqj4xSae8NmcE2/1TLiMSLBOOuge2TR907UZzVmKxKI
8a0EVEnSoIzjKYuVbVMoZ/k6eja7cGnvPT7NQc8TJrVveh3SBZ/SUNkgLP8gX+ZwsV2yYUMjfwu0
bDOEzBSHQRrECCWaaxClB67OLOOzbXWHSVkO0XCnNf2hQxNfQe9ESeI1VkS7QvfOmETugSyukXXc
SUxWYnWXBtYJyTs3QxyRJ6oTFMVSrqt9hFrNuGqKfK8q4W4ZKf7+Bdp5OyrpY5Rs9KTjBkcilivb
xB0o0+4K5ZP8iTXwvnklU4uxpBdsXZdpsezPLVf2qWu4bCnOKR8zeuIjHTfBB5Q8QYl6MxpSPVgV
B9Cx1mLQYq9VTsOCxTktNIY6FuiwwPJe2+CR6vyo0caTnzIw6dHASKu8C4jRYGBxippnH2zKhnNh
bY0gZAyeP1nP4bQJTPmizJcZdVljwmU0ZoA0aBIWI7lWOGzcjONSXEz5VdlEGXveFXh3pemI/Fiw
GZEJ1fR+i4kosGIGx6++5Tjm85CCwnJ59hOO7gywpDJ0h9EcN1pNHS+k65Mo22kgoQ2n7RA57qr1
wo2ms7bU3YTqXRP+xW3omM4L1Xi+aooAsiKPbsdHi2A05vlDo+pbWkg1I8nQ43f08JMdRRuTIgk4
6L2tP7tav6ZwcrS0cRPydiWHSMMUGc74W0vOYOYMEg8yMzjhT78a8nw/YszepTP8NfRjKZU01rf3
U4NfJV2YsdEjUelPICTwOr1c8NrL3A6vRMNt7h2kMUOE03pL/+AIvvJDb48izwUQB24Vr4RbLgLa
sFlVQyH0a9p/eRLtIp6wsZENyMoHiW2lzuE7YCI6I96jzz7kzw10Rb9mVaA95ZJ6Bmy/pV122Hht
BpUXZwW/G0P6PdSeO41WbNXcBwQWt/vdmbJzoFprPH4/SqV+lcDAUoPriJESXZ2bS0hnJFGRB6ha
hnHyLRjvrTratBZaqpP3TB5xB1se3xJzn+igdPhdScNtWHzT7B4FDv3OtNj4ibl3te7E/e2D7OqN
8alcV4Bzo4koZXMY4K9fp25lIzhrGw/bkWihdIe27FAyXV6ARe+6PEc1rsel11o7QHyKsf4RA7ep
HXNfmP+Wyn07lJuJmoZcySFy4cJpTBdH9KyisvqRtM7z+yv4jckKXwTWQlQwqPKywm6W8JDVsaJ3
BmSnMcOjzryzHfS9GnMfaAX08ZS55oI2BBtE2/2e2JQv4C314TQ396aH3CFB1guag6IO28bzzmF5
X2Kem/eEiKj/4Dr/RsLlOlqd8rODhAPv6GZa7HBuMqfRPL8v2dLzsIkQOGoVDpjPvLnVDKqitPSV
LP8hA5/Ys1aW9FGCYk6+8f7cydTc7EoaO0JXoBJO//Rm6pTEMaJ6Uj0/R324jUQV7SS3mJiMNys+
qiz84v7uwISDcYBWOP/n9tsq0ynTrPZ8PTnkvQHEQfeTAHlKfd4ZFWlN9wEx+W+rojcPSFhhhRDb
MGN7vR8yGxhDF/OVqH5vUg7Fnq3qNuE2Tjf0jtdJZt6NGBGgBbCRfyJFjXgJkbbLz2FlHYMx3cuS
adNsnaMrah1nY9zMJstjQYBsRqzNzs6jF/mI+K2MqDukBcmhCrwknrZVqSLdD6RhHKjlluvFWE/8
eD4NG1KuXROGd4A7z4Pt7RZkKTnmcgX9nGiT1O29NicYIXnnODXu3Mg6djR249A6pm2MawTZapM8
Irq7cgZrr5fqRg3SAwCcU9/nRMvoifijZvUZpc3S6/203rgsr24in08iOscGqqEmXDoLmRgqzXyp
1C/kQJc9IRk4RgxomfUniXAI3hyGIrxTkMK1q7XWd/fmzArlDjAv5lFTl53LTU52Xu9xDLfNvUJO
BcR0bXsIp2YmTlX2mnOvLYFWEuoX+sfoxiol9+IuOYZR+tfAXjUo45j99KS80Iy8r0mTBiYQOchd
mgCMqbg0xO1B0wZaEslRq0WNeNsNwwYmyx7t1E2kKk9UqukVhLtuDI/KCOzR0Y+m3p3sYG/h3yHH
zdyYx0D/HtfBU4b2d7jipnRqUdLLVKa79M5txxEyuGcjCZH6vptaRPiWYYvaEV2HEJZbvM4oCVVU
xNSWO2H7PDvJnnIaWNvr7WQXLGBlyaGj4YeSfrKzYRtyR6m5LjlluGk77zw7JjLo0XE0EOPkTQxd
fa/m4ZOHb0hI26fitsAHxEu/LfKT1JkM75PVUyKYjLux/W5Y4FW5eGJpufNyrhJQ7SZeRzS8JGO1
zd3nZuBkja216XGroMQek/fo6exnTnvM7T/s4jv/S0i0rCXc9UW16jB/abp5hxqmr/UZnPNDS05l
dietnjEcGjaeqv3R9BEJvHGH/BLibM7ngNsxWsj3TjFfZJiYoK7NlCQoYRnx/kIMSb2FBBRNUsue
LlZ+39rPRl+ek4YrXvsdkRP6NfmD1FHdgMTXGndaZYhc86Gao6MxA/uidoG08eMyx8joU5ah5FJa
6WNBGUaqvVZ35GJ5VyBa3KgW9CpeAx/V10sG1yiIYRKn38j7TZS6ETiXYqGsW3uadyExeBgHpDNA
m5GA5F57mLFGmMk2TDXf1/ZIWYTWLydIF7B9XHOFbeUudskxxsxvaNbYOfXZEINv4PBOyTQrvK6Y
F8T1CIz1Zhqf5+iC+e7D+zH8emK8inEQGeg04nPuegJvvZFfoK2f9MwPN61Q+SS3ltycfN3sTwsX
AVlqkm/EafjJcRixOe/awKIV5j29P45bKhnFQ/ACVO4gnAInuAXzlmqtNqqBm2ubsbq56wQhhABW
6Jx/hOjFn+/24JJKpe1AWHTxvyK6v47rIGtQggBF45sWjfsFIlA0d0Dc2ugJ/GFGqbzX6x9SUWvN
9BH7nE3NIRMZ8yVS/jNy8US26r6uMU8p3ed0IHJhJKR6z1NPgInGbU1/VZnGF9ukmOP1h8hGP15z
x9O0oGzJ1+X9Z6NMvs/DgPiarZyTND6Oc3uwLODlc7fvXLq4chNzKBxUFZsrtvCV4UIYi8US3g52
v5Zq8WLTshzdeefMCyJmWFCWOe3XoD95XDhKx7grU0oSlCJaJ37ijvLUsj3zZrx49rLTCyrt5Tj5
UTeu9Fb97qXghXAcQUW6zMLCjyNMFHIHO9Eo/D1xceSx7eVSaPNl7AjQcT6cKvuMNfsFCsYnHfXR
qSC2L/nZbDBYGLPn1trCjX5U0vKha3IBhON10Wl/2Ia1rtAKj5V02+bHrmXJF5Q19OBp0jFe5QY3
Vd/V1F4VyARx8KzcUgHj5Et1I+NmGmsu6t3ldz2PiNjR0U6WvU1An9Vsb5rdi9JEoEVtAwokZaP5
U6d4RxdZ84EAolCia0PlyepavHd4hjHfowr+qbTJxI0ablitnPM0/L0zBjRzKSSk+ySCdDjWwX+C
etgQnY7jF/STtmOcHAMXV0UrwBGZE17KCXpRPuAzuzUYhxTu2jB8qjsEd/mjlDShc8+K7n1KGQY1
60cNdo+caLXKHbGptzN0DZdqUaZ4G9mFraFsjMLcTxo3YFbaTNHLsMlMY92fwm+9xcFSRUc6t9u0
CbG2J0GvnM8a0HSn6wGBFefIQ10UcyWa5zio8FVesg8xKY8LEz9VmqdoSVp1tpezxBOmhkW72QXS
2OKp0nNBlyRgVh6lBoKw4Jdg5FKOHDy+uWdn/I8aqYc0ieEbcV4qy1M+ui8Kmzcrhpc+VL6svBoD
+BEIKhYf56JM16H7VzCWq8JDfDcwMa1mbZkBtRNnRGT8c2eEqPYnW8OdfbkiN9Zz5pqfEvWsdeF9
3PQXI8ser7UjLz9GrS9lpYTjSS58VtPcV2r3YlK4iMb+M6LrPgC3r3ZM3hO15Sr38h8xNsU2LoXV
nD12nfOlNtK1MsXQXtwn0wq/jUjtxmPwbcYOg2l0nm03f8AeC3OZcTu4F6kvSW1gZBEHrfufyaFm
IOUjjnN9CteKjY1XAMsKq56+RMl/HDduRXgtqY9WnIuI9JeacfT673bsIR9Oq6K8b5TuJa6SRzMN
jgaK4pJKy7+iY3iUWz11z3Pb6tCM7OYu/EPSlLhufrhac9/0yhfXFJiDdozyB8NNKAu0lAT0nTIj
Yyn18bAofix6A4HBwGfaIns1o6Nc3pJl3Lwf0H8RY124fPRzheT3pg/YUcDO5xbxRtcTaXprLemR
1ERbs0DJZPjg6964EwM6EfEF+nqQw+lF3fQd1diOJqNDD3pI2L94qEnCGfGCVFsSK3CE7Fu73M8Y
kL7/pAJze30PoqMN4sVFygLEJh2/18cJyAgaZCb64yhqrZa5RrCNEiJFc6nipIu6o0q6jrX0u6H+
iKzkzK3yHEe4muCXIJWikLV7HdK/gin8VxDiKwzC/w2Y4f9FNKNoD/x3QBgk1C9x8QdwsP8BpfA/
XfTn/+yaP4sf/wF+3b6Cicnn/INZ0H7j0glBwqTwJLTpn2COGohfmo2qCrsZoKFH6+wfmKPxG6ot
4CJt1BYN1iW1s/+DE0O6g08i99Bgcv5LoNi1c/1zCocWnYGwFZxUh+vxG6Gz2APpQ0069cshP8da
5+uVvRMYvTrbSEr2fj57h8Gj8KgPvvxOQMWHF96UuWvwIKwGhVAXblMlX+cRv0fFWX7Uaayd0RqP
6mDvdA6TuXMOTekeIuNJfkx3ej+OkSRqrEf5kWXRsQvE7CRLX2g7Pw5Rl6xGPd7rzYM1lud4hl+R
Ood8sh4Ly7rkvfWYYyxiLeW5R4AumPcyigQZ+AEIlJOfrcnaJaDd9AjDIgY5emuSAxxJyrNIxsn4
kGt9gXtzKXrzi1Uf8as4eGqT4JYLGavNXoLKPoxgvYa22c+OvStdAx1ZqI7QBZ8dtOcX03ikoxCv
mdlH+UJF1R8VYpRepi9Rqz/CaN+l4/2YVk9Jb+6isThPHnpMfIZ84DQ6h8jpfBlUURTrjpasCM1N
Bs0tRiMTOsRwwfjZwmy+To55kcHP9eCbtrWzrfRc4caB1vg5AyiBvOR6QrUwUZIzVh+wRvw5MB7r
EPllJJjtFsQzOHDsBObGubf19Gwn8orQa1ba8eJm25nyJWCpC4uS209+VsvsrPGugnY8FBAxetc5
OLZxKcCCAJQ4yN8XqIyH7r406hOBdF25yk4fjMccW1p1Nh6bqvnaNNqjja2ymdJywaDKtA9ly4B6
a6fhMSaqqCPPJr8Toy9x8lmDemp79zVvDm2FvR78STp+WWb+Uc8r0uiZVghqVBYrkLc52Ica+kTt
TrsQ+iONFz2jOpIO95N5GW36MKBKWutP+YFCQZWNMjCMUyp7u1kzL5LuiH6tPEpB03FQ1EeTSCuP
Lj9tcjDXdcezGRhwmDv5cy1yDn2VvQiEDhSxv7TaBqOyQ2iYO24Ql3iK/8pkaoZy67Garw+XlueB
KZx58TIn8hmy2mIkTZXFvsjwlgIvBL5TjUaynrsRHTmDqZO9J/tzgLUkK7/nv+X0lTfScH8w2Ksy
lxU91G7EvgFfXHnDZmZgr6Bh4ZCfFebXWdKz7D67dC5zD2imwp2FzdnRaswH6yCPJkMQZVebTTKx
gGxk1LvYPShs+uXbYM6fQvUpVp/k++QzJTZELLCRxwo95cessellilC+XqAC6Tu1nE4yMSgdsa27
D0rjVxv3myiGCimx0hJtF8pnr0/RvjGUDGuJ1Fec4pxr837Bv1ImOVbiFxl5pNntqmncg4tQrezM
uuzOvUNSQZRozF27oBTNVbpqm68AvA7mrFNoMXfIwqVnbzIubk7A4i39dII8/D3CnzEJxPFXpz/R
99W4b4qEVTUMOszn1Nez+qtszxCKRjwpP97/Gvc2obp+j2kALaZCDyj5Zn7GJIyGeipwHzD0xymh
9l5jiOQe0jrczvGh07qN3A5lqcv7lxnL2eF6QtAjCmDt9Fx11oUU6dJ35mOaGJf7usrPDX4WFZcq
BSEkKV7SdE3daDvC5TJTCG6lsQ7V4VObN19Hm3jZZ+cl67/iCfcs/1wC7FI4B1mnXIJ+UIm6bq/B
rr/qCuvUDl/q0bqkHkYX6alLmq/6SE9ywRZncJ6Tlpj3zzaScbtj8mJnzkXWZOctmN9gk2PukJ6M
h/U86p8kFqXoz0u8yOSkGsM/1cYCGUEg5UG12jlIyNFbQqI6pS+NE70Atnus8KSqzZ1amReVAccF
1qXaR7CJ2yr17Vu6WQ0l1j9/r2KZWpmfSYEjQJSt2dOlbl0i0zq8vzJu00/5Sko4FqJ3lg3zSIb0
M8jMhaZXlA4akSx2OW7CiFdNlKsph73/VeYvv4uaEPqZwC1Je19/V5NUjdHaeuKXRFg5yP/JEcKU
w4bjTpaaHG1yfEuoSQG/hVhiG08yOjkk5cAEa3NJCIT9aD7KMYSJX8kCkfmRgbeQzGW+EjZrpPJQ
HEM1y1Tm8Xom4CwPMP/RqzDpAiqcG49yoGH0d7iG09J71gPCLUs45jgNOM3fn4c3VbPrnANHxeee
tO+NUYJGC70oXC3x25YajfNDRWs4pxMgJ3kMw7IP/6TgtZPBKqF9CEkaZhbC+6P41cuAXAMT2NM0
bChJPn9+8RpaUEbXQ6DtmC9Za3Lyy3EEfuqDIPdGxEceGAUzdLyRK3L02/pcaqhJhJ974gN3u0jW
FzT1rtubWu+XyGxeT38yHtnBMyWe9x/0WpC7PRtEpJhsmQ4dSfXrJ021IbEjerz+MrOp84IoRUzI
cu8gvzdA0sa2+EQremOMit9zDJZa81VWm6SNSV2cZV3KwSLHpJwfkhJjArefOopOrNewty8OocvS
Szx40/NYmI9ygCD0fJHwtBBVFhozshwlyMt3LCMpHCEuAocCDZrcLjJ2SYEw+N01ZFkkBInyLFmR
nPSe5sCxY1sKRzQgnXPLr41mbZFkkXgVbSOlfm4b0ke+S9JFPEA3k8oa5nBTkgdcD6VwhfUXIBr7
MPGy35/mN/1fXjK4Z43LBO1ppGduIkmqFErn5UQSuUjoWrLDp28dLOkGY0JZXzJMifNNyGnbkboQ
bUkfYsb6/kjedGX/HokLKx48IQgkOXR/jml1EKs4ryZ+XXj5StdgY903Xon/2bxJ2n2g2xfJAGTL
yYBkcGlADkkyKoGjIcG2EvMiCZMkRQajlGQGydZzU3wklPyLkxnAswp/nq1BAfsmKCokG7SaGOxM
FPAo7OvjsyTfjlLQB/0gDxClo5t8gz1IxQGcukT8W4B1GtFxwjicl0QOzNt6lE5jG1UXr7zvQs49
Ln8FnbQW4Xt5My1zkFUc1tyt+hgjs9LnLnnoUg8jPPcC3+VeUXD406IXibdVZj1isonIDJAS2CVJ
0X51MrquIVT54qxhIinJVYbFtNE5YLbMa/Il95NAa7/KeqVzfs44hyzSU/ScLhK2R4zHPfzTIsPY
ujg2pJ12UCzlgNMhp3TofoC8/sUCkhMRyKqho6Og3oIXsQEudOrMyfUgsuD7ZwnArWWTjs5Fsncv
JjpL5s6ZEbMZ8zF+kS2sGM6qSJWzQ4youeT+fVFSAOWE1Kmpu8p77aqv76/3t1kDJDOVE1zk2JCP
uFnuQ0PkBoOXkL9yIQmbr3HjiX3VM/Ctw/UmoITb61f+/xLR/IFSGfTSn17OGyrLqkEQoo3e5bPw
Af/UhszfdDAQ/5vOItYd/1Bgzd9cC/VNhEUNVO81i+P7n9qQ+xt4ahFx59iGLWjwV//UhtzfEL7V
KWBea0ZCSv8XHPI3x7bAaBA2hd0OMB/NkJsUwbSHTsE0LvBnMBptVv4p2Vdqm8ckNrgLaX8YpX43
FQXtj+pL3NZPP03dL+5Gt5Hx+vViaMKN32Yj3kRGL7A8xevTgKJB+DnIbbrBxrFwvU3ANW4sgw9w
928p8wJgMjRcQJhVMrOb7Dvq7C5xRkENZeZTq6F/nq2dxjtS9njSVcCAZvFn3Wjb0Sr2Sa6d2wKF
9TkAI2PdLYNxUjWd09+7VDrx0u2eMpRRwkU/eVWzGW3tLkOMovt9JteF9UdecG4bjChtaGi16TsZ
qUVe+EsQQ2eJVkPhHUOtgei+zyhmjLqy7+kfxPHRS+8nZ/kjyBTcMw+DFT62Z8tIjqOObThBSf65
npo0Q9RtlXc7CnxAW7OjVRzbIdmDLDwkWbfr1frJ0c5jFx5KjS7GotxbCe3mKgDS0WwCBMpSQLF6
j7OYYx7BqLeYOXmKepIPbTHQMxfuQpjqQUv8KGW7OaXkzeMxgyYfekVcWmVl/HSAo8HRt0Vkcm4U
l4qO8pAaftJitW2s7EZb//tlBq8Atjlk3reJsDIUaWkP9LBTdDo9rxEPGHQ5TnFa+0EefVSpkHr+
z9no9dmo90rzWNdom79+NieJLasfAWElqrNb3OHA86+5G+M1f1QMD1BLHuCjtVnCO5Dx+9zBHptW
vhIsv4fdFK1qWztb3vzHCOBvRnRn8Ly/evWjzXB7O7iOEoY9BWiq054nf//TG4iCqMS+HHNImtTb
nOWSNc5zYUUXa8m/vT//kJJ/NSXk/4D/hEt9e4CZRmcGTsaXoaj8IJiIqrX23gj2F7ScQEZqILch
naAiiY8pSPpe3Rlpe2+wKed53AniWO0WNIpLFFn4cYwTcSs7ti2VXte3TFyc6bMHcMpCfg3IX5nl
n1L6wGFo74F+EQxIOU1rD+NUaTn1C/+sBRUDS6BwodEAmRXuioGF3dIvvo5cXqgBLAHk4fbjdi7A
g4C0soJhVQBCF/hxNNH57wQWTsE8CbedXq/U9GsPwNQaacrN07ap46PgWdTpR21+E4x/RRM5VaZd
xYcJnAtXdng9gI1xoh40AA0FvTAdPNAICqYaT65QH6hqN8xQBs1B8JSipGdUwMEoJkegYZwQUAS4
izD+3VMeaYwLCDjpvgd0joRdJ3iw4GJXtJmAQgvkKhFEjt5vhnbapmq+AmmvYEeOvOCqjMXQOHjS
i2gXlMHZdvoDHrD7kJ6uPE7YxLQjoZlUQFIwWZ2NcDuiRIt9qa6dej3at134NZy9J8HvR2CfZzzT
9CHikemj93wSc5VMygaI6Uoa3lionmLAL+n4Q+81dYXNgH7h5oC2U6KPl9Yez4GegP3vanA85Ump
uaVNTvaApdOwnkY8b7VZLdeWla+0XMGvs3Sa9ZTnw05xE+BJ6nMGgL6q25OOX5KYlklTu2I+lAGa
0pRwzwO9Si89B84kbyDhz+EXo1aHP33cUw2CDdD3p6GMcHonz1XGS5bCwKJlmyXl2nNb34O9pQES
Fz+N5r7LgrOA4EL6ilY17xoPz1pQPhLj+5IFCLpb+t8N783ukV5x9X3CdNNax89nK2SecnA/V113
EAlPgSQLCRKJlT3NcS/M9gJbj6ps7UIEl1ZzDyClD8Gx9dOlDk9BDBxJrogm6Cf6+S3vLl3sT0sx
XvK4eACSjXQdRAzn0zjy1LyEFnqLODyjVnRtRruZCnp0Aigf7JwgXLMn5mi+OFyhIjXaa/FDCXFG
cIMwEvykAvfEfMS9cWxicy+4BZPtFIHCej+gvMkbpJlrWhqlEyIYidLr2KU7le20Soy5bzWcGoAo
tQ7gD8tkAy6OTPYHX/cmVsr3WVQ1KK3ix3h7Wi2uw4pUFcCklvpH0up/eE3zox+zR+HQCAjG4QUK
S2BR63tpKttgbxwA2ALNmFLrWCARZZiAauofpZSpi9paR2xF0faynB6ZYyBis36M3PSbSdyrNPge
7MdA/SsGPeam9AlAPZTLnQLjolFbChsIdCLYINhKof4ZbQ4kGWQ4G3twwPbkJ3kfAlIKAVBQZlxP
FJ604ntnpeskmk6T8pewMQTNLpwJgREJnjsDmYwlOn4xD8Cw1okKKTKy9lHarHKUfIg2wTi8CBAw
cLU/VBdMD2VlPgWtS8AkH7pOXI3GXh2n18nnGKXswIX/euH9+aBq5yiDSuNe0UZVwqKell0ebsug
+4x9+FXuVK9guCjZA53WZ8PN7mDSQKUTnBVx328oCsVAmahSUUs271SAd9jefJDMateL/M1IIQGy
JnEwYZXcViXGSMGOrc1BXzfDSUC/Qv9Tq+RYBFu9npFdN+/mxTsXIzUAKDwR4Vnwh3re3SeT+9no
MOzJH9uqu/cyzcdRedWQpAnaToAzEpesCF/2KfeTmvDgOJ9YlRshNAhDS/5sQp01rLeCKLjuCQJ/
loJXa4EDQX4SvpdAYBq6Qqb1kpkqp0F9zzX5mFVXXNkqgKIBwOuc6y5vG5gZWFY9xS5NBxvRb5u0
OqD7OpwkhlkYpbfpncD/IzMCbzOs87Q5ZCDQmh5HecKIgHOrbNy5VbSZJwDE4J0tj8AA687uwp2Q
1wT/IsihCA4NxsJIRK11oBIqjEkID2AtYT8G+rEELqNaLd00QEWQ/0Kj2QHA8uD8tRPQINAUim7e
9REspYL/ZklK/nDFrzjmevGAWwbhTgiXQrORjy5moJdkB9w/UEE19hnmKQt1xD67s5zkMWYeBDwW
p9GTV07bEOBohGbHhLyeA4gdHAeg831S8ItP1WbrTiHYmVECplVflbDhpsTedzqIHcP7vQybHxFI
Nwu4jSIdv5MzfCsLDa49Q8inSwJJAAAQuNXhEmb/XlOZKAbmhnI0AmWYPryOmqUymXW+UKsBmiwg
c2OKJdPYvx8sLSm23uwCqM1QJigQarAQboqxmtcnowJmyRcctcLEC2Glj2wgT8JHCJ+sHGE/vteC
kdRSdZK4IeSgRSke5gnOF2eJVyA+naj+2JtgwQAww4q36AtR2fwcIslXzX85CD0mwGSu2LY42pka
eMjom5l86c3gywxCviwAdE3pObTQHUwpzgIiD0fzCAbwPAOJShiMAIhbWkcaX1pZwZWYUcY9nkpw
Vfm3Gehn/O98SQzkSJ/K8kEAtwriy4pSf3BTMaWSczt51OuB6ckN/w1jir6rvWhhB6WgLs/OApuW
wnSqJ8dJQYnZSSCDxWilAAyq+DXB+VsPibOT9ETohMLhRGPmTp4EJ3G6aun3IKLwCVesT+LtMlzq
vKdCNWLYDFSckAC3dF/m0RUFP2QG9UEkwUk9Q06nBDivBnwVPRs1RCM6XS4ppFxd5UXCXRAspRwA
7y8g+81lgYBPFUZF+Jto/8aAQO9GdSyKCqhWFB8s2otAST1IhSUARkdFPFlCewA2VCUtSomHArcg
0KVGso64U0jehtv8Hng6lOOvEohTlbwgtO6m2dovDjkrXOIeaKYoOiPf7JdoZA+A7zs4i3PWb5zi
zxhlvUCkH/q/+UylQbCexo0CIhtfzG0FBDUMEfNi6iWHa4vF7z7rJspKZPedlvkqLiSF2W9ijlBh
KtYoekZNvqqM0xghF+yui7jfhjPXcJiXApkcm4mqY3cwww4YDGRCdsD7k/sLbLNMLrg72xGu/m2r
JHOCRK2d0oMoWjxU8N7aeATcDp1Bs7Gc9z23Z5JxRa/zve2mjwIcTiYaJmhQwDi6g7CKds8KWX10
hCsYdqxFmXwX9kEfQlYkGQD1L8FXnvv90f9qdxhEFDhFYMHh+byOYNVSRrHlJlQNYghLNYII7uRP
3Udgc6l63W5C9iCVOe7GXONvqmJNHS5TqxEotYlzEZ/hwEs+IA/9AhRIx0x1IQ6Ba3dwHnz9KIpX
NyndeshRTfSUsAyFdVvPBiUB7rLgvUtSRFd6FexNte4OEsxQxCVDgK1rmndo0X0wu7/Kqn8e0s35
UFQMtg8YUh/04E2s/Rgi2GHbZwFuuxAs3n+Zb5qkAsmk5qiZDko/6M/cTLNl1/gWqKHnj2X0ZA6g
k6GrDh2RKg03khnXVfFgkCuow7AtepuCAfS62fwg5v6XccAs8chzxQbi9auQ7ik0IKhiHvf5Qcl9
IatJNh/X5JEwjjNyXJNrP7zkFFkLb4TJohzen42ro8HtogMoYlq0JJBKFB26n+sxpdIMUThArhes
u7Bzo2C6CN3dQ2hAFsMM9UWFpTtzApko5UPMOMiulOxfhHogurRQlSTbl+BtNukHE/Wrg/3nERqv
R9i0VeWide5SM9skZno/Q2ku269zhYin0LizgtTzw1Uiz307L9RvCFlUySmm36QT0VwrDiplZC1I
Hxd5tZLCiVmfermzwqKRNxIQ9YNuosxKIcD6wLz1V4+NFqUkTLp0mG+CTpmG4TTjduYLul+jdqCD
lHZDey8TD1Wc84dEBGLuBwviSva9fXJa6ZTnEbAXEcLX8z1a+mAidOH61yKNRbFGgw2MGoXkH7PZ
r6MkfJKw0QvRwBpWtoGyQ7guQ9p10b7uIh81vxRLAf1BLqpenn8T4Qcb1qcN/qLxWGgs9x7jghFl
1hBe3zWldTndxlMXQp5ys2//i73zWo4cydL0q8wLoA1a3AIhKIMMkkkyeQMjmQxowB0aePr9PLp7
piqzttLa9mrN5qatmklGQLgfP+IXhpZeaaNz6y9ApvTLkrDrQxtIugEJZ7ivNM9UkahRS/ZFf5mw
iQoqT8U+VVkf0kaXUuzIvkOrVUoHqHfoEJbYYzl9s6mi8qVInceLwGx2uU3JppIVKijVP7NpjCpW
nCrllEaASoUsFr9ACAGpO4sqIib/b/sZjgO5D4da3GvfZqd4U1zwc/8QzojKtVXaqZH0KCEOlWJS
YUzwRxQrQOnrqPYniTvEonF/aFM7qhDGnTKwiG8q/jSYbDEdVfpAJt+PgKDp5DtHM65GKIOJO28k
yYHqkyn2f4tqSQrUldxhhZWheisFRhk6cLSp26rKv6AGRKZnUw/wwBiN0gPE3Ameqir/3ad07aFC
Fhfu5N8AeYpMUOqGhgbWSNU1kOBBOBopZ/12a2S0qfonwTkxpDNdIBptrRsZ2himDlWjBC/pQWEk
EykCrp7GpVv8KGctajTINuu679Jxl7O+ekgGA509kvHzLH+xTjhzb9RfuYT/tWmBjN2pcl8JDinK
ieo+JGiwjCj7JHaOsKOSvMi2BYIM5qIxVpq2LTYZ0kRWBZEFch1F2VBnmZJscZSWou49+a12hIt1
URg7xZFtsykccRtXpMzWQ2+QGjJmsKFeU0IDQvbahoGF4r8Na/A0DOJ70j6O7nBtZlRlHe2OxrrN
YZvGsCRr47usWPUrN8dCWwL4TGhFZPflUp37Fg5HTzrScOHqSv3Wq/HAWXHeq7rdb7b0X+UvcB5Q
tWWIq3T9/7yjjdhKrArM0KYf0ayBITLC2yoNN0rAxORZvUltFiSZLOomil4qO+vKnRgjdfOVYvQs
afdF0hu/Z8b4pXZRSo8o0JO9CviqFadKqL+/5r9KxrFc4lqV5wDQjz9fcudLMB/qkjPzbZ0B0jhP
cmFl0X9UnUElO/L3X2j9VfaF+AGSLQAFoOH9FPY6o5FBmhD22g5RdTidc1ojjFm+2fTUlUhY6Vu3
apUPun2FJuVFx/mserFFrj1bSkuOln9pFRcNuwAxhRuN9FVVOigiXDQdDLAeh8rhWokqWbqkujmW
3sMUV5ElS0XABJP3laAadb6v/2ig/v/CpvgTLeP/J2lInRP9/065uMd9rG/+6yH7bP5EsFB/9e8h
uvMPk1ktMBDzvyfl/x6ie2i005qlVuagRGyAv/qfITpDdQdxXCpItZJY2f8eonv/IKlXou5MSM/6
vf/ZEP3nFXtGO6rUEV1qEEk/C6DV2ZiMZd4hYiq9MIedh2k9YzWNUbbLBEheGoV/6TTisRga5KqM
sEuXOwABKDTYW+Rnd7UpL61SXFC1XXYZxx2x9Msd4hs5wDhdrhVacWJYsmLkagqOC9/bjeNwtTTu
xtDnraMshzyEZsAxGVLs7VZnfrQbOnGjAGllkm6kt11oPdmWt0sBaStQnrSX7cokBVvxC5HHYSfb
q2CtGS90u6Qsr0wHhQi3uVcIKheWpXKjiBeU3aEvTI4B3wMYceofUJHYTwzmUjO4t6f4vsimu369
daExzkN1M6UISSbl/ei7lzVdmLqLw6rvdoyoKtsBuJ4fFA4yT9drBYsbhnkfHKENHLpqvjbznd4X
EXOLsKjv2xJBHm3cN+UpwONyGptHUrN3zcSBFmx8TU+1Qgu2MNHZDpybuhrQJSDx0aY7+2FK58Mg
q209WRd1Mt7mzXg1ZOI3s4K/0KJRU19XD+hYo0r6c406CdvIYiOrtoCuHV6lOZcQPsjDBms3W+42
FsnG0fuw41eCxMcstKCZA/ygi0auncC10w3wSPx6GdQXfoqXp/xh+kelnzsvXZSR2Hf+imH6Ggr6
lTXSDv3a/Sb9/CXuOyBkYTTRxTZoG/4c91ea2Qz56mQ7SqfYJHhmjHF5ML36bU7cmwkns7VATegP
W//+n7ntH7Hyv8xZfvrSn0L/ECD7hM09Wk+9eBhsyDBrKHNsPPwqePr7r/qVEMh3cYeYO6hYQMX8
54OtH6ysTnv6CLUuYTkn1SaeLgOzoPeL7ZUz62Gp5ScpXl1T+/j77/4FfcbsHcs5+IA64YdGzE/3
6aZCb1bkOJDEhLRcgSnRr4pm2+spcgwAtMvyehUiEonNFA96UQxHWwbR2A7fWigoiGDcIe8RNgBC
K/OD/ulNmh0zrb2p/Pk35/9fScrgWIELskefAiTTT9Wx24xGIPJMQ/MWcDbHqyI85bl5XB3/KZ3X
jsz5kaCEvLJ/7XXBq7H4n7K/7tvgScHr//7R/fXl+BwGAYLiFGQ/PbrMWa1ureOYbpoOgRoGayOz
j3SGZ7a0r0LPhpApRVx6d3EybMqyOnWqMAHk6Qz5CdbB428uCOoJK+VPdRoa7GDycDa2KA/RSfjz
SrJqlAlXO862Wc+7k8/CkYeyYspnJc5Lb36z3fxUNcMTtn+r7RYMrBhGKwZckiJ4knnCCmPWWWPl
m8l+WcVtkxfPtpWfSHBvhAmvCCo2KMjVf+p8+5hWOsSOMXI6pv+TXX5NuYXKuX1Fz/EjzR2MOLyj
3+M/JpyPxtoaeXUjM+eIfvIuSD58zUVF8q0etWe9sw9WLaJ+XI/zphq5xKW0wiaVH47VbWbLuDV7
qFZpfRhoA7UeOvJaekI5HVF0+b0U6YKLTjAj+wd43Xo0TOOHo04HU5s2UtFsoO4pdtpqFRY5dfYY
cK9F5h6K2D3fi+IGDg3qZArpb3vJt8E9KuByko952MHnGobuuq2hRZQwp8DyF0N5GOzipC596mEa
qTvrsB7Bq65HJbGy4JQNkNYq80c30UafjaMDtcmA0aEwmkkjP9Z5DhU1yuugoizVx9g0Fux2HG6d
Mv4+reatFnQmxa2FNRXYz55r82WxlwZIrmpp8AwEIeq38sXH33HRB6RzoBGshfPk5sGxT9MPbelf
49RbtzyJkO5eQDumIYfuWBWKzLa0FEIW5a6ityyTNtNUsG+NIvmhiBOTUZwyWUKq8va29KnOIfwp
9sJc2Mehcq5NIe+KRWnoc2AW/ZRtzPWiH/s3ERSP8ZrcAEFVDUXsIpEzkSs2lvo09LS9kzddyBUY
SFLCugY7MRbYOAHQX3OxWfp30IDmFi2sg7TIEJAk/q7H+B15hX45zIH/z2v1MVMaG/D9vUqn+y6I
sMK5qbzvie1caRVFtFOgPj9geB/KSd4l88ZOk29m3GBmKKszf2eGI69A95b07rryVKFZGC5mi2Y9
ffdGa46al14uMrircv6l7Fg4GVW1anR5rGCTrXHGBos56MIirWhHy8AKV6wD0kWEDvis0EY7Y2sC
2M0guyliguHwkqdqRnBzQjwRq8nVs46iqM67Ypo+57b9wSeGTcN+8bpXESQL/frgaZwGspPlIRPq
DTYzTNPEeZuKIEw97ULtqRj2QN4j7ufZiNDrJh+OjM9JIfvL3DMYHgFwGbkXzUo/0CAK4u6VIldJ
DnDXdrfykWoh6thuCkZl4WwTU32vmaAwXrlj8d5b8jslMMqdnfa1zo+JZqAzpUj8KtYq5sKUlB+L
nWD453Th4A8Phqfdqz0m6/LkZ9gEKWj2VH0wkuM2cIrsGYSA+fwRN2w4uWAAiYvXWawM5dAbdY1L
zS6zRuRuwA7YdblrjeXLgVPKcfE0psGh8xdiDbkcoUOXfK7Gk5C5gT5kfEnCZrX5fZD2r+R9rGQE
C6dg/o4NQ7c5/3bfZN/shGFbk3NZhLi0PAEbvNU8/8GpHUGa6YKJU5fWxuWHNVp3K/J2cRLPSH0O
begP3plxpmJKXPFTxdfwegPl1vKg6LtSlifF/FQ5r8J0nx/4WCoRx3a69KrmSvG9lLV0PUxc/nRs
5vXdqnKODTTeFrFT5DgH7sDoeJe66x18rf7QAqBpcvmmr7w+lVIrptsc886syruXriIcKCibeQ71
el6cAne+HVpX42lCxuv9BjWA/CHxIHrqPA0/X+SFxyY35D2wp089GGhe9JbJttXHaCKVBhQEyc30
n9SLgUt2M+cHPKp5lWbAjvV5Il52FE17Na8wDnGXMRTLTS1g3UEn0zA4TBqxLRY/QyySFzZAw8vA
LYkUSzzNyU6G0z0GbX/b0F5N9fVZnapKbjMv64PU7KOiEMw+bneTVorIqziDsgBJ2jxAbyS564JM
RGWA5WqWbbrcuBtj+5CNPAUtl1YoYb3VfYWXYPy0eslp5UwT7VXt5SjDyddY8DvqZMz1cmsZ9bZx
8j32gylGHTIa2qfALJ8US7rMuemkpZXmreBTquLkjOyDcuWjW7gfk3GrY/1CGIM2K4bxU9S3uXEI
OqROV4fYNKbVp5RnpqN6dopRre7UH7UnxTtXLzqLTRbD0N8COfHTVzHM172jXxs5XsuKTn0OG5CA
LbN/TWI2tlUkQaj4kwaU6PMVKnJjkPCIFo8/0LPqA7ZMVMacjPCIbJysNG0yt4pK7Zs3fhozhERh
RZ/ol0299UNWy1XsAqHyak6BJbC3XuU8jt3w3HQQbJxKSX7gcTVAo24DeV0aJdZ02a5R57GiUupJ
+lFbxjGp8JCluROpG20zeR+UfUmHS3saoECsM5UF/wD28TTnuJ98ywVUat949GzvCROQ13V49+bs
Wh3dKt1Kpr4IE5ExGvEv1UGfV+aRFXNQvy+BPjs+TiAjzeFJYFlkXFOZkVe4jxzpX0p8ULFGFIWq
ODIG44Tkz2XDNaNfRh4ZzPcyB6PmhS0uYJi82DJau4OqVRe19AqbdleakxM10nhIyIQrVyOwyw6M
HongyoUw54m6nQ5UEMnXEuPbrmiBjNr1RmfYieFjvx1DmyInNIT5Zie8H892N/akPTodVQByznvA
f1ednX44CO0gcGCFWupuHdN4nUq22ggxXGXnea59Fat3bQYsUX77HPoDRD4qkIyr+92oOd5VWl+N
LCjMrbZZlRaRQDuKYfJN6bSY0azpZcZDUDzUQHBM+l5k01xXDQHFTx2t4bWZtGOeHEtmPjwBshDP
5QmkKn30Uy7OquzDCsOovrU8+hAGWef5PNIEcVrzn2ZUBjJdPwX+tC/r+mbJOG0UZUubzWMsdo2R
vJKm5jR3WTTq1E0Fr0XjjShoPgTjN7nXOrSH2CTzUpwU96VPIO600xpOrcHNjaz1YlG32Raf0H6/
um7KwnOe21RcaDW3F56Sy5VGFSCViJ+PDqIpzjn0Wrc/jmZ7wg+h2DInuxTCvvTWBtHjBa9rfJer
DLp9EH/N2B/Xk/+sWHKKUemX+Um0EIWsmpi0BDVoDh84KOuoQ5E71s1jWZAhtDp+dCZdCzntm9bq
t+6QfJQwexSHf56DPXvuPQ5IyfC8DpTLULHtxHFN0gal8FIZJwUeQNvFQXPQDEfbuTMy4z7zONgA
YzKHwtnnvGSNngspNeVbhP+Xm1Zy5+RHcyJ9zDGiFFO3Sccq7EYUwOg6ishOnYfE928njM+3tT/8
8Fr0C7267iPHyMx9luUnR/Tdpl2mlvwAWFervVddzBrPIGJTUVh+ZeJC7ryaxkDHnwxWUQHXKuNB
pBct/Ow0yz96/ZvbtQdzBpmIiG1YlA2O9SuA46Shh19pWF3GndhZsXN02pIgA/M2RORya4Cav0xt
leAE7S7LWe7B0nhUqT2PNqBt7xpXbhf4WJbE1+ZsWqCKBYrU7FjAFM61qxmR26zoCwgdxC7tkZ6o
Vo9s8cygbZS3V8bEs2jUksvGag7BSODYRKffWf0NM9M2yvv8WvF5UQyaQ+b0YxRnYNQGZCP1OW4i
DaHofsxZK+Zq4+resTpj3dq2skP7otKxHakfEMxnY5vuGkIaeHRa5535fLGxjarbGHH5NCYe/ZlR
BLs8jq9Kt542Pgoa2wbiW9jNTLNmySTe7O0CRHSa7g0NUQqj3SV6Xkc5YPuNPTjfdQS5sBtfAJjb
1DQ0tm7LKfhYuqDH4zZ+DzpOOyMdzKjpqvuxdS+AkR4wR4jO/7KSMhhNQm+isBlqcKvnH9MPTSOz
3S/mCvAT4CBKhixM9lw2lt/INJ8K1zha+M0rIAy6JUCLs/ahHe2jG6NjgjQLW3gurrxGtpvBGzq0
U+z3mQlsiGciewC9SQx9EY9WZ+wYH5fa3dYJBYPJSGQDfW/yd4nRv5qu/+U0DACqdAA64s64f5cf
qnyTSnbeFZzIci30zeiTFVoUtH0rycfjOwGT7ly9KZY2C/nADzbTTASJ5/g7BcptpxOcymo8TU55
DmVgyJHGDF7xkcBDlkIPzjeSGx+KAVe0ZCJ9cmOv/WtH3j+O/pUiG3YOl6FOA7VipJW99PqF5+Qf
KrXV0L0qy+bKV4VmN6EZxrlLu2JBU6WdiOYra3NVYWCo09PcISCqcRfqBJwSrYmseCaTTeLI6V0S
yTr/8Obi2bLltpxHd5NeiGPVpJtOyh8uFn5Wesya6jPTtGjKlUmyCLtW7Hs6tKNYaRyDqGZA6I/m
t2yNP/Xef6qhVE5zfZUEKz7iNOFqnZA4vQ3CvDdcpqcddx0z0uglSvbepm2ty9orGDRqNOdWDh1Q
kZQyXbVf9YV2wRgAa9cJtBknbYUZVxCQXRc8oyGjzOlUdge/UHZu6Gr2ppfTS5XSdHThESlJkkEv
v9ETJjguL5kAg6UPAk45XFKNNx1XjxCvb4Z6fB8M98Ixdh2ebhysSIKOj6NtvNBXeJpThMusm4nw
C1S04xKxIo0H/Uc60nFrgTmYSOZFNqaiW/DTgxCfGKCMEYDW16TQnvyRlolJszSM2ZrD1Ny3cfpR
juwBjBTuvda7SsS8MSbKr4EDbxHpR5ZwThZtdspBjoVlPF94cngUg35xXoN6zHfV8MEXt/hIlpjR
JzKlZUeOYYr4GI/GZRt8ZUvy/JvO0c9jA3qACDXDfNOhQjHe/wlPYVWQPusZ+oeY8q0+6BPSedqT
agBIZuYxvhFQh/dJE3lZezFlrRmtGSpy+UyNo8HZ+N3l/HI9Lux5Wwd5ByyJWcZPfax5QY+XVgrH
jjfe5Q1UYOBzgF/HdqelzvYiT/Q7DRJZ4EuAcwKIOZknjYeKLWfQZ1gRUPxomUZPeFYhXLipfeJb
YxAJ5FZTekak+rmd7p1Of5g6DUUWAn3VeS/FVDyoSs0ckhv4LncY6IHuq2De39SD3Ont3s3vDBcH
m8JHhAewGnZFnDSbOl5xNWC7vfmltuFsMoiIKiueoPMiAr8BYPSpZctBLu2jHuSQZx3kEIoIE+9L
1vgUPHVJS3SLsdLTr/HY2AwO8205o9So0bIQFV0YwA7BusuBrHpDQzHo3ugFiG64JwPot1gDQ6yu
B3KZVWYfQyIJq9lmwpLXcakTHKyOBu36n5I0dA5wD1GyP951Xr0WNiuXo5QDr3EP49wBW/bvV0q8
wnAuFZvYqun9MEsw8LmbMlplFuw/JWSiCOwl0VDiPDoazqMsMbyJa3SeUGzFa2faJSK47frirmWL
6lWgh71d65u+4QDghq4Sy3lMHFxHXVDgNvtKBsE+WOyvQBcX0haXol1uRy1Mcnmw5jIyzDWkhmUM
D9LHnW0wtMkNQ9eNjljvoJlXf78gf5lAgL0zTKiuTNTg7v0CiBKwPLrM1zYwRwG5l5UgFYJdnX5P
nPwlF6RpKiz//ZcyIfy5m8vXIh0AwNBUhnI/64ibg1X3EurlplYpBqpjFhKn2+xgplRm54ZzuZDv
OQOKo0aJbXlx6ueWCvWUUdQoqSbVm1wkq6girQRXdtAojpfYjM5nijP1r6ogH/LxRfIphuoGn1sU
E40EtQuQHL013I/FQicNyTXV4WyV/r/Xvo61f7lkI35h3avS+SlGcq/KQ2tFBKBsKNWDFN9IcBKT
JV+H1T6qTs3sq2OMRlQiqCVVe8ZS1YyqQQd1qDXx+Dqi+eO2dIicbluswZ1qaSm5KlXhqXvUmMKt
JNWqUTsE8tXG5Y/uGD0Wjg5cRiOwZ681CboXzxysOjIf8nVBqUKpZrC/npq6eVWiP2ptV5Z/xOtR
FtmHmcnXHimukc9UYgHB4j1NDOfs9Qr5zdeO3q85cfmqU6D+/BwzEsRF4ozaDTgwR4hZR5ZITueS
m1M4nD3MOgqVFyVVBeQ7xT6637Y5iWYSkxfruhF1lIFRiwYCyKjNoOlPHH1M4MrgLjDMai8s/TLR
Sd20nhQ26KjRsoIMR1cCI4urvWhufzMGyTGumyuz5xVmeftcLtTIY9ltaHh/tEzylpHULdG+VEfE
4k5V6zJpBOJE1LouDbuGnmpdVjUks4V2Kzca+GO6aT7yoHtJSUj+GeX/F4XwG1Y/M8w/BIJfWP1X
7yi6fiK18T9OwOe/+BcCwXP/YfjIN4LbUYM7ZS//LwCCBx/fZfxDP/m/xR//AEAwGYbxbzZK0phZ
/hGA4Ck4DQNAJ1DyQNZ/BED4eWzKZ+gOcpGA5oFC/BIpvXbtspZGH6Y81d1qgVf2D3befJfFOtHj
IKxcLnX/MHoD3tYsKVcfqcAr+8HLp4M5Ci0iTfrdLPfMdvrjWIyrYhoGbMhEmudXIRJtqDp39r18
N83jI7aCOX31yvQOJXznRcwPlp28o4yjsrLboDyigQ+/ZnlfZuPZnKdn6jqgt4x8pJOczKR4t2Ni
3VzHfTQXZqSMZUJkIsP+d4ZuyGL+dASoK1doUxQ90VpwfxZsLRZurKmtfJf47rq1fflWusXlzBDi
ovKnYAv16apN0s9C7wPw2UkVlY445MCNFG8nm26sYL5VQaeAdDZ21rXpibuC4mUyLFASa4QI0Eb0
Hi2Y4tqbrJ2ZElAMgWcfYIDKwa1+IT5DJF+wc6ifbfgsaRHPAKV1ThVYJ92a0D+lWAP5CVAM6DIK
tFt8caEp0Z4MaBbkPCjdABFb2t0GnbtjGV/F8Jq03o9sOuGSDC4V6aM5vOsNeXzW7nvXvWJW45bk
EPblnNR6OOsfVMMb/JDdMPGTV11DkjyvhwNC6HYmanAK9XPR25dGb+9gxV0iqdIn8MyYuvC9LjhK
S8J2SgE6SJZelaIa7ZgIa7Y2QMRkXb45JZbmQxkbu/NvUCqfpHxeGhpLWU516Q7dbe3XTzGmCVvN
UnREuDDntd0M1RukpssqxurX0fPDUCx3eapf2yJ7dXTsrCrjWXT6c+MBOgEyEo0WjFx9eLCntaA7
d6G74ik3GSC5P4RxPZmVFg24eOD2dU8WgM/oShFsy5we/VrJcOlguHnJj86s3wdb7nzSUur2rh+v
M25jY7a0e4IW3nHbtxe+j27eMi/gXfIRx4R2/ZZWbRLmU//e5bEIXRc70yx4Mdb0xnP6t7TwocVb
0bS6ODhn3ABU88u4Md7EVL9Plr2glDbRLaLNB/SjxzSaK8NglJEkYBk8l7/VM+2vOtMujALVAcf7
9AItpgPAZ/Gwi3DN4DF13RomHiYOk758pyagC2SkbLbAuej76itIpjvUOu69Xo8EKQceGt14i6y3
RQ8sKWDK++0oN1aSffEf9EbLL4nQQGi3xJsJdWscE3Dk8YuKm0azMQI5dKNjrNW6QEYMmg/kTkKG
flaeWvyo5jR5qHRQ5cGQCqS4udM5xgwT65zMPWL6pe2DIL32liaDv7WgA0e7ylf9X43BSzg2hL42
np/qGeRUEIu9LPmwIcYiLpvaizxvtChOl2Yzl8lDmgYUFuzVtcnQFMcLfeOvbeQt0woViO7bUF8n
qLdtmeo/223/LGinrWXqRasHy31t9e+rQ3++ESxFsYD7RgbAwzPiXnh5sJ8TT4aWNum7sce/hGRy
NzbevJ1d5OshijuDuOvH7qJZmK3goQSzDWWBlm509X1q8nYX9+h6p3l3l5YDFqUwNcNS+pFvuw3z
Ke5kdttjUHsvfl3H0Vrl0Zr37PK2LUJ0Hg6TPhRhUPNn7rQ8T1bxUpTTYRQt42efVSA/vBXL7jFR
v6EV78W6PFcjnajFriUgqylGY9a8T/3stqcUY9M+aN7yjHVlGY2dd9vqeJnPlnq11m1bdgOdnfo9
1Vi4SfrOr9PfjIvr1mgizO/AxGnG8zpV7YVZ+mNUz895cZe0mkXpSISqmPTl0kjCFCPvUGQw76yq
DMK2sHexo407zbnDk+49SYMfSZox6mFLyWxoL3AZaEMWyOzvc+a/hBcWGpyebONOEbxg8mKH3y0c
P6PAWi5rLqhsFyMsglKGg8fL6bCFWT1jm6p2lzZZAmxL/JzZYwqPzI7GhgOn9XILZIF8TRfYuBxF
nlyf64L5h6OirbEiKaDx/goZuhmW75kxPaf1hdXxaot+jJkKDTd6xUUUc/DaSMilBbSXSDrd07ga
9xrzv20+OYxFxHu5soH6pY3DvNVv0yG7FzZv0+DjyRKHhzTgBc5Zp8hnjXqdFaC8ayyVIQlr5k7G
mh6d46o2i0/YcFOcnvyKODEATieWAzge+Yai5P+1efZUlAvOixbS0GZ/N+Y5QGTw5Ux8GTxi3gYS
xMxoPyqvCR6liMtbph9pmFjTg1GND9a0XKdu/9BU41VTHNaOPW0XNO4sk/GEU/W3aykRaegf1Dnf
zN2DyclkgjpP5uTDKJdnH1iHverPgZV91pkdYTbBNGhicaGDEtCRAllexKHoX1YocUle1FvNWJ/p
QzIyH82r3lluoJvGvCFmEKlrokXKJyT+BEhwGA/Nl6qB54AnatLousq7ax2jps1crd+MFDcNgAM3
U8zwNmtiyHlsJMHGrEv56YBsSqziHQ4YfYeheifX66OmmJ8NmbwjKYYSNcOZauHc4g22cbIpMWeZ
Vx0Qsbk86Ra3MGe2RXsy2YMo8cO84LGIRGx9PaOLBWAumls5AycxEDAdLybPQxyFC4mxmYsmGt+5
lRqbfOX1L0NBzI7n7Xl5rNbYbKqq3ic9vbwVEbxthkHGXQ33j6vuGlysmb519dXqTgJgZJPsg9TC
mUcroxJtat5AuS87/bbP2XdeAzjFL7NTVpi7NhFfmoqWWZbY4cAH9oJFeF4QVsM5KrT+huHilrEc
VDTPZUQxSAHox9rEgtGBNtLT02cNuwfb8XeTGF5TpsURXff3cREPfBmQRl5JqbNJsqQLtrkzmuGq
aw/nL4agCMPCfDeaBgoGa9gry3eUxhkJxm9TP21MJHJ2pTOxlzBhj3E6HE2mgOBLatjCSRVqVUYH
YyU2DfFd3xlUb8Ep1kh7z+9gzuW3clkuM5WS9EUVR3X5Bb0pOyTBl8fvR33KWvaCGPUkfa85tQ9O
lfaibu1dK3vPUha5+o9mhS7RtC1RmYVU1Opl9LOJ1QroF1K40ZAyzMXwXHV80+JKf5NrAmyU9aOi
BYXfrHC348yEzdKsS2a6eM6INN/YkGzsfPGuljk5zDOShqPRRhDev8e+uzDfRV28qqfmcpo7ZwvO
7Dowh8uERsOeaVFo5Ka2z2y92aQTPYqhTC9mNGNoxjE5M0qaSCZikYaN1F9C9t8SB3OSm1J4UUOK
z5stH5N1wNdW3d8SrMc0kFjCd1Ox8WlsjKOI8cFlNlFYzgPGiieUv99Qh+wh3a7EF/uhYIfsYxeP
47wb96b1EOR1uw16D+sLCw2AFvL1Drn3rcuVljC7z2vem0bUt4qEyT9vMfG8vTp7cF8vI1HYjM9o
mu9WdvJu7LqOdEwPxTv92oHRP2gAQwkNDPmygWRBs6ZUbWrIaSXN0nWIMVkrZbPRZ++H/Tkk3RdB
g/g8E9rMnDdGOcHbKrK+2ZDMNoVfhOeZRIvUhkEBEisi+nkzTkv1Pi3yuqj7kzUYMFTM+LKxW8Ij
c24MLy+DcjpZvkBaiHrBQY7ZU40+rfCfPGOI0PNg07GobYCJEfpxn32DNU3Mu6h15kF9v6vmstlK
i6avM/u0zmMaLA0yWe7DrMJs5vEvNsE3KqShMDvXdWfTcxyJ2gBf7/NxRYfIuU+nFMQmuQfnh//J
kalFRs+VEFYjWZtFdM5Rg8x4IXP9NotOIvRMBK0xgSmq5NpqONdX/zg75eWCJn6YMYiwpYcymeQY
2juZfGvr/FSorRy3DFN0VN2rjLu2OrJUbH2RSQA1pDM8nDPx6AdKFcBPdOYNmAtbTUuBx5PJCO2L
GaA/loz6xpleTHWCloMhtmX2PM9yiaz1vgPzViztvBngYhnZQDc4iamfBjM0y3oBfK9MZmoWNuga
5rs+DL21rLdxX9BUEfRkrSEUkjc+E7HxAVm3LryruE9fzp+ma9McegxRzuVToMbSvl4gF+S8+DTw
6Nbi6jeoS+0wJA7y8c3TZBy2gqAtUpIoX1k7OZmPPMYgMH6tXqr87pwI+7kfM9/5nDTq8WqiWLAc
Qm9/m1qOD4YmOXWdg096IO6DQuosPWaeIk+e0kR7csf5Zq45jF3bZjcFrFZbu9WrCXldDfmsdDRv
kyp/TXrd2AWl9uCCXCr07D3BKJOuZbNzBvvaxjIqgm1IIuMtjxihRE5JYcaI/t3mgIud/oqzkLG0
IPr7Rfm12HrBKFm53VIFoAZyk06BEcYFC0HzSG66Mke1Oirt5ZonRyIALKmLtEktI/U/IEs4Vpsn
W3KMnH8yDoax01wP5Yz5dR45qareInwuFL7xi4iJkPbQUBlaOS5ouAkClNCjSZ/gA5lfo4v+prSC
FkI9PwGhGvZV2exK8mFdp9hFiHXe+l6RXTReAVt4WH18VHjgjQju8HgCSFD2wHBJGEvo/ksBRthd
uo0XoINVotFqDLYemg3f+3/YO7Pduo1tXT9RBSwW28szJ2evKclqLMk3hGTH7PueT3++UtYCEq/s
FRyc230RJEBsiSxWjRrN33TztJx7EUNZNMqzn7enOs2QSC3dYHFyuW9760LvxwO9bQXckPfzxGQW
4Xr7Eon1KfJRBEWE/QDUrt5HxfhkJxN7JkdjCVQWPZesctmTEtl/H/hNmWhlaEYtmNEC3Z1ffdk1
28Uec1iFi6Lk517pyvHJSqJL0QjIbfY/WtX82vzWnQ8tkWgxkTJQctY9+T9p7SB/ktdg4FNkMADz
yfplCaegVQgL+il7p4rES+fZ9i6OIFziNXqo1+y9yIpuM8NzoJxn3jiyIT57cf/btPyHpqUWBfif
mVN/ONP8pWep/8K/WpaO/E25Lrx6GnD03z67j/8mTcnf8O/FK1nCqKKrqUVJ/92zNH9DcYOmpCcR
jVdSN/X+TZqSv2F0SpvRpA2K8jKipP8/yqOMPhXNUdvEEgkZVFf3NP+00zxMjnKGrmlgwDwa2jZY
3eNMQl6jNSVR8EGmYltMLQf6ybXS4E8L9Tc8k/+g/OvfbhtchGgyO/8pICYroxwBqqeBY3U7/Wun
GiVr4W+kQusb3CRjkH2VzwdvbHc5tnmTaVDa/QOZ4dcJl34KFCZYaBORAU7cX9dgQfKvWMn+gsXr
dgn3USFaEEPTocZ3sOTl0Qb6J3al+UtvU/9OLaPl4LzFy/u/8CfqWjrJPDZpoHOubgYK7gGUCzvy
MIPBiLEdYwbydcdM9Hs4GUymwPKib5e0O3MYghbFqKKESJ1BD2uPo7hX47vdr2jFSK7HEDONEd2t
bp89KieG40rPt+z2eglNkq1/+Iz/Qb3Qb6ONv5m7sdcREv3rCqIU3YPF7lPEAfAdZMXG+ihlDE30
uwMNWH9dqqGdiYgNOLtdJrtd34PsatDpY1bNHKhd+NBmCLiSl4NDthjTQUuB+zbvk46BhzVjx0vL
qryafBru0LMLpRrFl9VsdwWzU/179YvqfzqDbIAfuQqqON/YOjH3n9ntmwb0IXC0mSRVtXTKPsCO
Y+ZafP7pKWfhkmO5Tg95LbcQHYKQvNfLv0cDKaneHpEgJ0zbjX4mvZog8i94ttymQ7tT2H4jUrjX
n1D/f/1ACCkgKWNse3VPf2DjosFU8iE6XjGbkN8q0rNj44Hg4vjGs66w7lqeUYz3XctWRyouzv84
FkklNjktGaU7Q/QyJ750mw4PI0eCbVAiGakV72X/Ybi8eN0Heh/QcdzGfno2hm6vz7L+03qd9ULo
1Gtse6bjGwfp7aoEkYeZSxHxi12KhBbCOMBu2Xc7m/WbcTLRP9pZ3CCmEOOP6oQjyebjAkmCsXvJ
VzAi/vTS7otC72V+OP/tqyGI/XtFqlCZWkBib8R8ZranCUgV/jINdJKLRtPds6t+RL0z9OMPoQkP
cgJ98dkGGT/3hV53o2jp//OwrHHb90FfT4eZz9fOH3rRZtxQU6jrZrxqjC1oAgSHeA+j5PV5z89F
s4xgrSEjVP9wHkwdMP48cvk8Dkimg0E3XULrL9f3ANIkrxwGD3rrGbHc6tCmD3PnIAu39PuWZRUk
bwvLzsJ0nAVrbknhOJ7QokFrnS3rQwe7LpfbmBf6hxP7d+HH18r0KHlIRfj764FdMi/EXZXwY/j0
f6OBDyKBeTCz4BpY5P1CRtuW2JTqrcJ3qkn1/vsjmH8TdS0CGfJBXD3UVr/EjHopa7BuLJJ+BB0h
dGzrSLaLhzb8sHHsGNS9/rwLwFBO47+vhWq9Z1DhFniksT5AaBAkO1a5DTHuq95GbsKl1YDY1425
bdv1+//+4P+hDcbXtRzYzMzTMFdh9X5Zu9rpW+EiRGEs+dWJvjg8SuMuuIgQshyw8GEbNMh/DP3e
oRgO9Xcmckh2ot0Afv0joNmc1ZVj3OUD/XA27oDoEysQxUfa1gcXkQl9ZleuApPiT5/j2ka6FG1c
fY7lBNJUvUWMG0Co3M5YfbdZt9OhM4KYGiZacfcaTfcUsv90a//dl/vzAvxyd4H1H+EFcmvTH/qM
sHp7t4QDfbXoL5mZmF4RBHPA2zMBPc56Sj52VLFCVRgDIrAuW7Oy+AeNGPk3+9piR7NxlJSuZTHr
/XM6s5o+Y+Io++Mq1+G85uruQCfVbGT9oRKiKcpbAPhJMBS3JzK+/31//EpD1NsDoXnNOyYFxyz5
r48Q0bIWw5xgwcJe0L9WH3Yd8wf0O2ic7GinHi21Xv77r7Wdv4k6OoPz8bYwHZO64a+/OAFVmtee
nwQC0rhPkI0tuXVnWpn3aehvFrUcxJKf5xhgCLPfphr2OtmpCNoOrTZ9Y+ngY3MdNcuMGyYKN+u9
qnMMuuV9sexMBkD6U+uURZN7aot9WjCr4pyuHya7tvbZxDpp4Qr2swVFdHYvy9C23EJsirDhZ+vl
YFPOlr8Z/W5vWx/RPN8U/pPFmVfZxLiWBTKzq77hdDA3TX/T8A07o9n4VnamNbTr0uIqSBSXhlQN
lVzl7mDvf3ZDmsy8R8bqIkkfDHu96PU2vOysH84LkfDjFXRodf0JRMz3mndN0uUguVH0mV1MddTZ
75B2eyTkLlbPXyUFZVq4b4nf4yi5xukQRd9dlIsN9aiProtrojtNB8HFpU+9zltMkV9zZDx1HlCL
h6HJaZfZx4Y/TjF9yUxyARZCv7aO+EWDBXtl3OtUB3W73Rikh8GK9p71FjXrrjIEejlIOC7Ttt76
5YfOix3eQc98LE7bwnYXJAkVTUFGCd2K9B3R4zO7Yv0/b0qiYWkyj+RiLmr3Vr+nTkP0Scm5sPU7
2j5ZDZmVfmoTCqHbgNSbD59Xlwt9DoxkeAFJtPeRQNZ5VSdI1whwLMi/v5ZOc3RmZDGE0/uq5lrP
mWLqVKdOefo7/QH0ztAPm5AO6h+kn0QnRkAKAp3rOfyUai42n5rfHapW0aP+BR1xzlqILmIM9MbS
33Od2MBcEkZFH5pNV4MEiqdb6xsEuJ3+ajrtTJlUeSUcUH7mZ3rC0+i7z+GH6SitV4spw1PiELbY
nQPo7FWnM6yIfj6dnMxasX/u9yn5XlJf8pnNwARvJL/QW0AfC3hcqP2QHhocNF5lnGbUxa1bn5AH
8YPRDBBqn+tWLJfBXqBA8A0jQP+kaTr/q9Zuh5gRtCI+Bv2Y9fvaIE9jkDUi6OpFiLwiua5/i5UX
u4bJH43Va+LkV4bKt2qgPdcaN2OJkMogwResl9pl1/Fv/ZICeSb9cnrb60tWZ576JOhvXJnLQ8/T
6g2sEwFmgQjkbz83Jv0u9FKDJE2BK3AvEUV0vqtffJHmtow/9PtwmHUGrLewXhZ9Yl1iC1tDH2Lb
AW42b6NoufQLmz8cDzrtqVcSTa4PnbQl7nBYSm9bfXr06TKn56V1xGZux7zTeR2n8UnnAzWYWAdY
mT19NxnqVKOGtTTsxvkw8A6SHo7+oWBrDsucXnUlqf97xMChNU4sLiboRCw8S+clvurXLRz3ENk7
110uPnEi5faq7IFgmZ6tkLgdfljRh64J9c+l+3mxxvS6oufUz99S9rD+lZ5lHhMKjdZq9z3lnIcy
8oQ4SLvPEzISSGs6BuqQpH+sTrOteOcre+chIaUzU51H6+fXyU3Tw5pCLvwzG8+c175JQNOCv3Qi
MNd8J3IInfg29o6RBVgc6g42nAIXORFZC/Y8AhnU8iOJLieeE61rAf2rdItIPyNp5kzap/MG/b/1
IdW/WV+POs3WxYfO1bNaHxUMvuvbJaXZ6XBPcCJM/hcETZ2sany//oX6p+j10VUEyTh31bHxvBvH
O+qfqy8Eva91MfqZW07rJbbI/5riqhdkJRccF/e2kek1pcUp2ueKW0aH8oUdJ+1ml4AroemP+OKH
DlGZzN7JF2OHrU2jW6dTunjg0qNPEE49g5Lj1NHAmBFJHwK9K7mvdAzRdQGDZnAiK6iSi6HiYOiR
VuH76LAcskp6cUeMuKNwudcTVkSVCyff63WHPXvADPOot6URczapOPXCiuXOXKlVsQsD1+kNhzJx
j7qZoNb0rNO1HhWtNnusZiRVYhR4iZ5603xWQHw0/f31x+tc2GF/ROE8oygiIOiPM5NG6ZxQF7dD
lp3nMDvr+KaXQv8Zvcj6UfJ1PGyvBl9dV9H6rpcDZc9ICeSBsiAX86nm2JZuMgWfFms6gOgqQEc6
/Rt0uQRPAXZYdtbrX/bfm2WB+QNtjX/0Vv7MYP63vfgP7UVJkvo/txf/z9D1bfKX9qL+C3+0F6X7
G71DkH30XxS2klq784/uok8DkS4yehhUeMhiaL3GfzUXLf83A693AJSmI+lBaRjlv5qLlkO3Ejl5
Q6HQDhP//w0QqbRF9p8rYdcwFWhNF0UOiiW8fn4t8tIoQZlonbWcH3NPwyiLfT1C9xe0qquQ08BQ
defZL+ZMoA8ZBUeaNWNzCkfEuQF7UtmhcOA29Ch6X6H7131TRWwdQJYxWPTKM3NGJkVwNGtXxluZ
wIZVq32Cyn4XGc5DPyQ0HWzz62DnTwbGqH1stts4dozd1JMHTCXSvwxQhylJtsAfvoxW8WVeISBE
QOK3WYIuYDS9h16PqvPE/G4es2+eqFcks9FFv2AeZd8XBaK9rtfaoLurzVzUKCWhlnGYs2cR9u22
wSjZrIaXvCAytKP/E+WiPkgdsBR9BVgA/I1TyluMHQF1hP4JU2XyZyTZN0i+AF2zIAiVLgjL2aiS
je+fY8lcoI2eKTCklzxMWhXVv4Pe2FKpO87Gj2MCZLOL3b65dvX6kBvL1XHi29kuvhYlNhIMUl9l
PLJY/avlYFwkUGmGJhEGmZ0nm1wywpfCoUJwGE8Zj8gsMCpa2vKQwasowvBDOqMfeO10Y9euxzDZ
I080iDEiNpDxqRjegr3b5YqRqT3h9eRMa0gd5HSBZa4YPsbVyUT3h54WWDTGObiKZ0HqM5Eqai6y
0Zuim74I6fTBUzUUZJG1r/LN6C1fRqOQQaLWG4Thocf0P8p84VbsxU+1AoOXyF1tuiyz6ST608bB
POvGTbIF/FyqJ5Xld2ic+ElmBR0agB22P8xoR2ewCFtEM3LRrTs1n5sUAsuIazAudMazKrg9sgQv
AHCAR9mVBV/IZy7ZL9QEDlkZo3BBoeEfW+a5rV3BMwA4ZS1QYMz4VPWWBWW3AyyfQqYoywKhUJSW
biW6XHPoPxS9++DGvasHYpnj8T4jWJRhPUamtfFH9Dpr4XCBwWHfgAWFqV76e7WG50qp6NglPU0R
UXJdoxMYLHkbpEUZbyvlxTvPyX4PTcBXMmqaXRcnFvCdquNqQnSm96Ntn5XWXvD29NJGe6+s9h7c
DGqmzKDIV3PcXTz/W5Hb/XYcevnsr+lL7HbLdggTufNh/JXuzve4ZlM1N8EMEWOPCwaz6m7azm4E
Q8fv1blJ4OpkJrw8QKXc+qa5RoFg2Drl/luciG47pFYAdEk8+BbIVkTY8y0U5mrPwdmWNf2qUdW0
HlNsZbwRKrehk0KkB4S3yF00eOjd2Ez3GqRKZk9q/F7MyemeFsivg9l/GQbPO0j6A4j0QOJNFHkp
MuWLMwI1TbPj2hi7FIaLg+7RRjhzcQ/dW4NfmEdXeYuaR6IrMcyHun4KMRzrrY0wc25VLdkh1jro
prA6mJma902PlmURb8ATPMxrG784RvYMmAQ4bpFkh9ZIYHoA41XIWwCKRbu1qfgbTnYbZUhnRm6+
qQe7xTsHYEpcehVWYeqQrQAT0ixTu4ow6NiRGSxujWiI54LRTsgkyzB7pW34DsCSmaUqfuQJdPuy
Bx05p8nEpxCm1jJJfUFLPgwlVNkWyxMHl6bRuFtaaIaNp2hcTtBp3PDapC+tqg8ZKNdTbcY/mChc
xqZfNySVLtVBv7HtERJklD6ZYkAZmNBAbx+eToIugywsYz+AFvIAYgalz0zYSdKvVqVwrYg4Rp4n
6K1n6Tv0c9TuMJ2QzHebqb5NTDTf01BcqnHZ85LTyewkFh00lMG9zqJLwOT57sbvx/rAtfCSZyaY
ikxtQ58mXKnm9yH0/G1oui5Q1+ilidezHE38Foz4YR5AD2UySm7CeBvatSbTXUqUwrYjMlvr0Cb7
biwb/FRIEmOQv0ERDSYZV3sxPEgvBkGajA/ufJ3e281UHJCHaLd5otBO0MVJTHXtloCwHBScQi0Q
0Fnui6xccLRV7HLWwK86dXFaaSckFWK7MjzmDdoYbS+vyDspwGBjcpXFXashS8Irs602fG89dfaE
hUl2iHp9AsvGtPPua+K82C1DjRxSvDKa8jT2GaAelLv7Jbpplh59otTqd1MJvQ7AUDU2P40mbgOs
FsFj5hSNCMtsCvLudRYfFeZnQZQTStP+IGnWgrvs2Ej+cJ8OnzsrPxvKPpsU3duyXe5EybWJHO+d
Q1MGcMcxFOtt5Ib249Tj35EO5z5d2K6mWWxssLh9nzK9qXOfbgayAgQGmuTI9LngQ6nd1MG0BX0M
A+4Cgh6y/6ZQgN6tixud/A7nvkoVdxwH7zCH6mdvQVkfhHyL0T0MgFqgjFx/wbVnJxvqAl+l4TZa
KCWUe8CQjIlBpOg1r9zcdrdqLNVrklgN2kAtcOEEJpUhYkhcwE4T7C1ONTqvAYGDVATUaJjCFxqM
S1y/TcN86hGnl5XwDwUGB93g+dQZzDyGFahID8d4yqtnQ7blPinZBXGSPMRVmZ4XMSJIAPWcfu0B
siWEpaSeQM+yrT3kKWSntQp8jHZ2oLzuoyYF41cFshierToUexVnBwdZCgWTk6qnrLYZg6oNBvTF
3qqtzRJl83mx7Buahs9kWZlIQRKgKAHAnkrQP9eGhPAsXTIz+13ZOYz0EImRDr+ZEtVIz+1QXBfH
Cf5Yi1F9jlZDmDTvY2ziySiqe2BFN30lX5Y2BV41IgFQIrFZj71LuY7ATlXeqrrHeqFHeyQhBkxh
ydXYR6CHQGUBOicmWXlFzYmC+jLfzQw3t0UvzWDUAN3MQr8zj4492JJxcu6zZvS2fQIiTC3uoYlp
6PAlTBoa9qacKWpmmWN/kHvbaTCTkxjdPZcSuOAI3ebQ9b4aL56TJ8dxmryj76DGkjW7cE2MGzsC
7of37tc2lMM+LXKcIMPljRwGXnokwESnyctKDtRFC+Iu8DuPQvLgSVeSPJY/zXF8jKIJ1xSFFlHX
YURpAK7KxnsKJepLc+bjGNPrOhXeDhk2YLVN3V+XaVnovNF1sGS83Ky6c232cEITuKKT3cDXTzmX
kzUg7KU9bJQsomtpppc2z+ONs4bbpo1rJPuLiXwjdzEGK0twQrRrcgcc5VyYR8uCAV+knROMhAeK
CHFt6LNBb4DVYYYIDNXIdZmR8h9C8GjWYPUbq4y+9qXx3BtfjSKKzjNevH2Z7tMJN0yoLJtS9TUa
SbggzBItndKxz7KLwAJW9VPVkcGDdKftJkW4B2tmcvu6bpCPh7J2QXI6/lfYDT/EjFpAOiMY7sjD
OPvFKXZyLhA8gC6paJGWcLz11rRqOgF9dwfbGgEQGhv0+MLljnH5XURLezs3RXboAiCs+akbWsDG
3k1b1QMMKyvbpM570RvhEe7JoxkzovCXLKgMB98UpseIn78YIlHcteW91uDc2rWsArWuJBuo94T5
cbXzl6oMBdlpmGyMFlibZYwHP5r3rl+Nd6jDe2za7Iq/nkoQ9PFWQq3qGmsrJK2BbJZY+QG4g5xf
zEcPjuHeUJeSy30TCfcCKtc/hILLX0adec6RivWyBA0Ra6+kAYDMosuILAd6EynhcfKVoIxBkMFz
2++ZlRhgBdfprqRUSBzkZ6EIgGyLmmPe5fUhjS+LoXRCrIHBjiKWONXZmvAzhHo0tFN0mvzhKMy6
3bYuPpcGehqbePZ2HQnyjpMCgH2MXyvj5BReue87ZKissv2Z2ghWJf2cnVy6qjtrNn/assDlcERR
q28Rq40IfdlgEJc1s0grVJToHajMKneju7waI85DIXA86Nx3oosHmgoAtkq6ef4EgTZZ0nOvV8Gn
T4Kaq3tBb+cAJ2Q/Nep7L2xUN1ExDwue1xX+i5X2H0D2eFx5VCDtj6oIf+o8u236nzmSicQaK9nY
FbQVIPU2aLMjDouw+C2z3GNo8rD22pR1As0qKtbA8r6azdRsytA5u0s0bpp6pGKTj0sylSitdQDD
fHWfiZ9D2X+bG/xeqQ8cl2iuanXrFhcGKcvBw9m7GrPjHPc3LGd1gTJyKFqTVVLWu6BC3jk+HtZp
ZO27ybozi+gB8MguQgBhK7vp3fPXnx583iwBKJK3lYM5ZCk3Q0UGXlb1RKmV00ElH0wM7qy5g3Xh
CFsrySkuifVbPkJEskS+WwZ5HtBTzKa0OY1MgQ9pzSlrw2ehdZD6CWiDuI4ZclRli9pZ76qdP4Lb
LlXz0JH64E5Q38Wx8o4TDpMV/gV3WTug1POGjgJPo2p8BBK+cuzauBgv/N7CZ83l5O7NCXNJCAL0
mGongVyHxc5Y1JgZ1sbDIP3pYlPWRt2AzYhbb8OiXGG/pT9aA8a7O5njbna17dciXj07vsvTgVDa
WlxFGT9tpHMY9V/QExogXlo38JaAkbvDXa7aIJSGAMEYdlvviWjoB2XscuGsyGh4GXYIWQTA1bUx
lxin53BOy6DrIAqVDj5BZts6m3WhKqYdBqOGsQQYnPnHErfVwRmxyMTK71LU/d5EgPq+I8O/a0bk
P20mG6l4mthQOytJIbCp+fvgQkS3JD16a2PfrnQczwrLWWallbwxXQgJYP0elDCevb76rrQGf9wQ
UwbCWTgehbEmu9ZuH9ucw+MV3vfKRTLFzp/F2hNv0CQjjUE51yRzsGMvDhyUDDbY7GiIAWocXoil
c4pJEvjiO3hMQZUY4cGz1LugzFDmdLSROk5x8dqERrFvcz5qsSbgTJe7wUbnWC4TV6KdY+pQwTYo
B+giUZhezOiwrkDEqNlXWhbUrsLuzpDC63NklfVhHjLUhlzNslImVK7Be0QIB7RyB8q2Qgapldkb
0/b6hKg8TI7kSUyWOqJq9GhWgNBlEQaumotdn2fnjihxFMg0xEYtr/F8486FuI2uqVvzOOVY7oza
v0nmuMbMyZX75Lxq2qqwehTxVnntF2dfexSOUeIDy6DB2qA8A4MD51loZScDlhMz9Ci9LGZs7pA/
YNQl0gAH5XxnwXjQmj8AbhLPBikGoR3BJwGeHLEk0pkMknrN/KmmAdteVO8g40FPGpj9C9bH+SZ1
JZpkVbzgtWtIuBsMqSb8Okoyrn0Mfnqt1Q1S6jcqNb/6C5nUQssGK79iMzYO1UHq31CLnFDnQRRR
RAhfRtxSstqEkOMoJcBSm8r6VsPckyJnWIDyadyAqLW1LggED5rTVHgjZq2QkMIgR1IQubv2dZ0r
2HRMr4+QxHIjCnH5g/tlHYUfXhEi+gka/GoZueSsTZRvVX+w3OI2X8YrEHRkJufbYtJRX5M+8r6m
lkrD1yjhEydhuGxHaIOIG5endBGX3PHfh3y4rh1y2s08n4ecRxaU7bQ7N6ZsX4pTFQqXWOb9nuHN
VyeQdiwKPaBZNF0Kyz8wCYpAftD+s/3x0sl53aQVIw5kOrY4SETbpjOPlPfPw3pLvXjsPOSerTXh
Hh/dL2DwsOpO8JtIRbGHanU3kQCjJUsm7MrZ3NnwcNtYMEryU1QdY14t5DIXcYuRWSkfes+lIZeX
H1lm4meRwNHKMvlYfkkV26ly028+Q80YYYWq9IDww2njNvHexqhc9oMWiVhwVaRI7AIYo9u1bfPL
FGf70Hf5Tr7zbtsnsPLfPIxkynJ4dihDyNSSc1pJJDORiFo1W65AO6HjxE5c8Zl06q1UaDgYsFso
pKhNEhSZ6BcloE9glaQzhKZ2nyJ+jXiaR1U8f0CR9bk90NXrbfqj7CUKLZRTczMoRyJvDJ3AES4z
dxvMu53dsV8xzfIOlTM421gMgKJF+rp08c/F6YvNIPIfRZi8DEYznG3P/iks9yxovwFQfMUOjyRy
DRmTCHQcZt8Pg7n2XErP0N5bQ38poOChM3fxauyEorG5HeMGEIBVTnvP6eID9pbuJueCNYYooZOX
PbjRbG36NToreJb0TevxziA7XudyH4m83UpbNQGT35J8kPlWL62HwY3uSvgAMBHsEY5Q1mHIyuyk
9ULycSsYI+Rkas94R+ongobFlszgf7QL6Z/5BOMg3UwVAaC18i26neRbnnnps6HYCvQRoTzGJ3tN
LvbooxY4y7PlT9+zewgS5asiqXLiB0U7KqhbAxntuHgcoLGT32enYQm/WhORwfSskyizBTYVNDjf
aOhcROhUlV2mAfkvkUy/OD54gsnz4BbYyAPG9Ju56IrL6MP3hrrFrZWX59D2vw0rf2YdvhtN99Uc
0W0CxDDQ22ukPp5O/MN1y8dRrB/WoIrAyViTIj4P8dcGpR0VGgc8oCDqIJaykOFfDf/nnCcOkEjz
tR4X+mPo6VRuY+2inr3nTVtsgOFx4zBtsakwP5S43RHmXBfhGi+FSBfXJYLJTKkR7+k2BdB+G6CZ
L7w3Hqc98PEDU1aHKiRRV5G/cy15Upnzw4daFkM6MgSUVTEkTKcAXJAjaLskng9VpRtp4Q9lNOzm
rKq/rxUBKQFuuE0mLk65/MiiFSBCox4kcmsbqx5+NgXZ5GSaEbQeGyuF5WzMa3OQI8iLbC0BXyG/
jxsqnGRbYA2krhEUlb7OJSme/2OJ1G70xhyfypFUEX2rJCMIuLExIa7WmmdOOcCDynr1aC/corBy
gxMtOrnSGXAXQymF1mBnj825GJqg6x34nlX5pcimN+iJ3xx69OIrXlfYKEyHLhXlscOdc03uR9En
RKrwNg3TZ6QDOxQH40DxEPTAX6MBXSbX+3Cb5S2aU0qDLHzOnK9jjzhxYiTYG9rJTdEnX7pBNXqA
SDfSL69aLtOgnbvtPaIxSR6ndTI/2vr3MFZ0V3pmBYUhdOcEeGX8nA6Qb8wps+AfvQ2gfbaraQRR
0dGcVij0QWmNaF3IL3Vv/Gjo1xeWKTeyxLw6xTR4vVlG4yFuwz36gS+dZefBOGSMIRGxmqU8ggCN
TrVCEwrjCNIO22S/MPHpy+mCQrN4svC0Dwob60xEo+gxP+U8JdxtFwdOGEFz3H0rZpv6wfXR8vOp
bAp5npS/XpYpPHOdEhmg8UE8S7J9JkH3tS+jUcpzi5imIc3kiyidL3aWncJSf1+UHgh+8y0NihWT
aKyNTMeFaRpfMyUezALGW0g4wSq4QDC82qXo2XqPcyUH3V17h49NnbJ8s9PlAukeSS0EuaDW+SVq
Pr7/OEHlbFZ1n8vpWJtU/2SiakBmnNZNBZsa3FZz28UBjKXfdfxZm595BdZlKmwGExSk9F1Otmyx
7qiB0/t3VWZ+OBBiJgOa8ij7/cw/dodQY5dosb7bqSI8ZAUgMfw8+rJbNmMagZKLbuEtTnlB5wUR
NPTAfuYesBT6CTdJD76NSjO/STxedeqPXl0Yd+7qvYWj7+2iCUmErFPdMeX+MOmmPJamGax01g5q
2QmHlRdqidEHy/zT4t85FgJ3cepoJFS7PAwV/amI5Kah8bsZN5LOwKVrvfIykqvPKWjRQS33KeO/
ye+bU2YUz2touA8g0h9giWMeb/b3KJdQVSdIQqCFUh7AL976RQyn0XPfTGMerm0lD60dX8tSocjn
MRBBWPhtgrjW2AcCSxQYyHNeCo/PZCxPrTuql9CmEQLdEoFeFqMbjKMzxY9hg1ya39p3bh1pwzfr
ZrCG+7kbnJ1vAnrvmmwXFn56iN7o+MebrgrpITJrGLL5AyDEz0qaxmbo5mMRTi+elqOu1e9eOe6R
Q+X5oehv1yG+jVJwDvWanpg1yRvoXW9uV1+zqVDoHM3fVi+8WV0gAULUd2ZaHOlpSDqeTO0AfWzp
ry1HDwvkLbD9u66jUVPYYGFkOe6KFLMyWqZPc+nH9/VMiJm50Y80tcFHoTZCQ/ehETOjmioAj8gJ
zRBq+BzAOmiyZIUddHELNykJA2ajlkcDPM9xWMnRTW4XD0PtWo9X1XEy7Iip07OVi/eFkYccit9F
6J7EggP0vLVsRhwHw4BkVyhyqjp/xa25aaJdNrh2sHrQDosRgErDfh2Zdn08amjmRaDWta/UdIY+
vuvLNd7AKNa5keVzT6LeIkgpJ663gMvofkyTnDWr1Fs63Lg4ZdvxUHypiwmFN0QBNxGDX5WjZWB7
8dVdnId8ECB1esReahicOyjX5Hw9fUkpfiIM8e4bi3l0xhXgfgVaP82aG6sYR0oq6zk0eofWTOod
rSJRW/QFV8QizO+qEeMuyRfzIKIq3hru3N0h6sN4DxxpXkhIf3IgY0Mhc0cLeTe2ADtQhcl5ytph
QrtOzXhSdvbuk7+DZDxI/CB2M035YYTtbaONOXB7UxqkLyatdXTJ4p5aMNkSV9yNGRnf0ZA91KkE
nNSq6kC6fdPYWKEZuV0gmltdC1bxZCU4otmAdFqfN+GuEoEIdTsBZK+XGce4kmA3GdQPgwvZIsS3
z/NOmMk8Sdt7saPmBn0FWsAm4oJ04oYhKh5627gtWqJJO09nYn6LOKy0YV5476Uz2TeOVV4rK74r
+Ka7RHOVnCl6bXqL5D60oHeIk2VHKOF4NNNFd0N5mZySiBbIYNhvk2QHt4PJhZz1mybL3zk7bmAO
XCmTRME2r35Y6EGwV8u7mMeq2P+JaaKGPqyccOfGjzsgywKza/dbNBV0qRQjgjBJkUpoTQ3QIjBN
Ed0CmTyC0+i2CP2yzYYaXc1q4OZxu5OdW6fSxgbdAjeU5g+MK1783lxRLaHlhnq6yRCNtncjHUQ4
BDTNuqRZGxdQ70OmSVTIpEnc0vlGtZm5YxJt7An60GzUjQmf5UsRx7/7X9r4zo/GJ6wW6DFm6TfO
wrgd3eRRJAm4HlCch9n+ImxcCW32qJK5t0FIlItrNF5GD9mObqYZGjE9sOLEp3qocibsnfOFNERO
pfy/rJ3XjtzAlmV/pX+ADXoDDPohk2T6slJJpReiVCXRk0ETNPH1vZi3Z3ruAIPpBuZRJZcmGHHi
nL3Xjn2n/LlmLc3MgPJstVRMUe094mf9ySwxiEZDv8JffJEOeBMpddpLJtKnhsxKWozrdbJSFFSa
6BgwJtZTEHRHf9He+4B9omdqtTcbHcj6kD3rdLCf8plirzTqFbJbyd02+5vP6heRI3U8+9Yv16zl
FV4nxV3afExSOZFC+R4y0slhANjDaeaQXPh4U9V9qgA1WBVM11wTDjK1cZdnwvoZsDIGu3rLUFVB
KJi7MBceXp8cqowvQs32Gcl7khh0VGa9pjOPbvKF1PP03WpP0qdVMeDj8R+HnNSVUWRpSLRhDCHq
q9EpxQob95BlFyLClUlLL1vWOHEbGN1ax0GXJVeCx0o1ESOR0xnQGU1XrcguPlVMYA9JVPbcnZPV
2HMtWqi61jTyFtRrBRdPj4wD4kHL0ttCQS00w6V47RON8TYQGbIusWoL7p4ZPbNdNyQJSuz1m1UY
xp7XV1cuour2s0/ltyajkqXSaUO+C4MeLxmPKtBfB5cqe4BQPuUtPdy+spmGmMuurOnn6Y5TAxxt
ezJemIFXpH6qnrZjN7vRslYuM/isjdCn0OTYWcn4NdTtbpZTS3+Ewkp0CzGVdd+G3Ujb3U10+kY+
piSzqE5JKdyDuTBVdw6MMNlVilFHUpK/rp1UwEgHJJCZeeQodKY60ntSfWw7vazOsxzr+QiLhyOn
GTBOj8reU8gRzZhlZHYFUo+rNFWxEQxnyMfGYTG0DZ5LytfcfC6LNnPdXQOi3AR1rwROmhGBrq+N
di71oIxbH5kNHCaUETadRwJPc8Qt4jMgoJ74yAlL1SYomtaBfrIdG0gWdmS4D/G4zR5xwdsJ0ab0
TlifPuWGy30uRYmQ2MaPuUxGwiLcIs6XtNp7ztqEWvlndI0ZRb69zfcIMGBNLq16bhnx7ObRMW5L
uT4HIy756ZIt1YUSGAFB7r7kgfUHzoDPHMuAkXhuVCHIkUACDpS8ZO7YcV2v0vrRb7wvBD1L3CQ/
ICTzqUnt7IsS6MgKiaGTp7Ef/PNo0jK2JgX+Mg0ECprF5a2lj6uZZCdi7ZHGUhUtGeWN5JEEtLGX
dcns2aPfgDNiL7YBeSq8naLJNNQwWodu/R20OJ2A0UBGoyip5uWqGg14fWtGnkXlBZkYNAbIOcvU
HvgKugscZpuVFmR89mpS57V0Gipb9uTGINCvI58Txls7zreZQVkYTAxny3r9Db7lx+SRg2oGxDsL
IUEcw1ddTF1G5rKAfaoseQhGg7iegcJmaJ97O1vo37Vn5dg5RrNNMzIh1BGFB/OrZZta6ph1FE8r
onamQymUEMiRnAab54ApJ9zt5/rWovq2xaujaACX6UKfg/7ywiqAwDGOTDHJmiIma3Z/pjVTzkr0
aABUcSwcLjWiQTmTmjLfLfIjYHKDha4EGC37+hSk1FVDRd5hkBPLO4sm6kx62lu+zfDadjAltGsG
38yWhYqIim5S8bj6tXOQmvxLz6qLFNyLsLUotMsCqs6afNW9bXLSz9/LTNApQvHRMRYBlE3pQgRj
WJAxEHklV4gs+2m6Tn/xKk58Il8cnSbNCIaDY0yNlw4A1Tq9GRVEI67DqJoXlnhh5M4JfcTZOzRK
pxxLFYs0J2DGGv2Xwe1fLCO/FKVn7yVna2SjrqET6LFPxV2mHfuiD25BS4MSHANRqOJ5HgUDKoNO
DzcFOiwtkTeJtsYYjcGve0wFMWujOLKJttOAAjJXxSQRwDkRoHjQTYR0i/sQaT+iipeiKKlwbeNm
ulrsMS/fT6ogdzzna0bod8g983nayGYjxxwnyXohmSokN/VSSnVLezKwVll5ZydzBNOO6gX6ghv6
nfrIzWY9ZA2J8iWpc8vsPKAxtJtm3s+V/jrLYL4yRz2hqxyJhsHNNlp0Y/pC3ZRJmgFHHShuNj6C
pPx9Ms7Iv0muI904Bda2Q1GxjSkLgn6JuiW/Kwu9GooHOnDa0wYdNc0BygCf9ndQe2/JPIidlvjU
LVp70dPqVUBxXaVX7iFKmRFke2+f4IzZsnzAb4A+L+xPTes/7I4PWW9w9uLVZqpjtR8ga06LnVmR
mQqUgc6fwcL8tbQmOIqkeh4S+Ao9i6jkvKeTb9+85W9r00Sl5MWtNGpMUttujfuitHeLC6BQZUFG
n+Y8OUv7mFRgb1yfL79oj0R7vKzTdIAkFldz8XuxCeWb8vybALjkU6+SxZBMoeVO587J3nJwGZey
eNC3tIfaxZZSGeCjC9d+MBmrQCHJQQ/qE1XbMDkRIodfTg3DnPIPKnSw7GesA37iIpdzy33AbozV
JgfBbOMnqFzx3ey4vze18yp7efRSD5uHnzOOtaCwlAYyFyl7JOCxG4jmYUpQbaMfE/h3CLMwrWBP
PCnzKSMzLyUopUq4Fonez33Ot8kImh6RSL1D5g6XzsT5tPAiEanPCtMJczkRlAOKCKa6dO3TuMgJ
7bApVgt3LS8QiPeEmFesFWmxDqCfFQtmgkXnZwotrE4JGTq2boft+DHNRPQ49PiJMzmaLoEak0tr
zyZcNKzt9HvTzhGISidpxWECiB7mErLP6gqAMsq4FgCXpLtMUb8BtvPc4epnmQ+ysELh+4g9R+vd
7aqzgwYY6dfnqusbF3s56I2dnAXFm+fGdnro3PGV1m3zwzToI6OyHHwo9kMpXxE7xqaf1Iib3B+s
gGGfleoryJcnL5VfnVdulhg9Oy3eRbDv3ricARmv9Nk7opIBe+rMtwKuNU1EbokmgzrDhkNZ1/WP
OXfPvAsm5aRVor5kCj2WV78XO2oCDHK+9aiZzNcMO78OPsMWX9Icr5pjkha/iy0Wqh3sQ9OuVOeF
gbGhtKhlBP4LLzgBHgGWHXDeNxmxKyP3DDwSEN4Hu1vIluCyIIl03KXMktwej3rbI08mEJIeeVs9
m0jMVLZ2J28VJJA7y9HwV7YPfTmPFmhBrt7oNrahlvdR9i01GEzrHUNe7tK1/tulUNKaLNQ1wlxE
kH/QIJ0vWf9S0Xd2hsyNR5X5Ozpmx9SwrUiTHON2kqLzI0/voAcXf80cnLf+kyfMG4HmrG3D7q5K
K6LVuSWVeiJDJTso17CQ0nKvRs4gI5ECAsgsudegjFb+3EcTNRoHrlliP9qkErn3IcqRbyGbzjN9
74OVdA6XSnMOB2iOPG/t1VxtbHvdABgSF0S6vE+5eq1aUmgdCO22tg47Q5uneORML7iNHTzDriPE
tWB06uS2jVk9mDguchFCGTokQxxnZB3Jb2KbRjpBsJuNog8p/54dzu9QpwXN6CG/JEGmPTSo9o7W
hKDPqX6P5VaSugsIXIxC+4wybm/aHi5TEAwhwbM8nCjleuqcoNGPWj89Q8L6u/1GVRTLsZzkH0At
ZDe1vnnOzPktUKhDVJ6GY1NaYC45MESJlInnGwIQh4Zfgz6w/iClVYdmWRDMeB+FsaGxELCemD4i
orMxtLibKsgnDo7++L7a+FZJQgTTyOjR7ckrUQfLzaefRiGGbb8JW1bqXk+M69CuG8THXndlN7IK
6qGis2Xd8pb34TPIaKpQ0xl8qnXj6KCWxpyvv+XLAgmo4/6VLs3JAmC8Q21vYxvjaclFeqt8gMKz
YX9LchSuKk1B6Njmhe46bKPRtOgtOHFJ2Ux9OTyItGbSkngJJ/65XAiZ8d3XtNejBgb6OjIcwNuN
udiTJ2iR7hHtB2+uNolNsnUj7DQfZLjroaKsvnLjUJl9eRoXG46IjbxWLZBEmuPsByRYBtIDmalr
se4ZWMEm/WAV4zc3EWwUXXEUaBWB4kmYdg2zCepyNoguDDJ9uKyGNI9e55wLp2BmTgEKszAww4xZ
1EI2WtxP46uzkH+4ov+PLWflO8EZQNJLcRim6QcarGPKBU4NsD7dtadva4TMNg3ts2zc7tSZ6VuV
N/1zwrtzpiHU6CLvzVJnlOcHHyZRSoBnJw4BsnLOQ2IBi2Q+OSG1iEfzoS299MryfW6ckvjFzCUB
YQ3idm7Mo5BMkJktfCYBvUju4gE4WLe7Uc4ihSAoeZytkvyegunMlngy4qeOE2WHI1LrjonMZ+G9
2FP9axwr8+CkDZN87VnyDYbIPtWey8sa8qybrn/MK2623kCQjj+1+Btrm2MzQTlSn3ILDVnvgQye
xIOsJ/BwiZYdUgvfJq8+Dtx25DpWvXCIVZFwp2hNxclVwJI9HFxL8bM3jRnRjs9R1q1M5mntQhPT
3dCsxrcx51KCMmLlLFnilqlJKxGRCcd8BreHBWF6Mxl6/5BoprxA3qyVEepWSNN6d3/ITR6g+hPe
9asNbBXhhmkemVeACRn0mcAmZi+zxQnndu/cM770SohT56GU1c3vCWEiu7xeSiQoKgykZBKdoTLg
EKEisPEM+7Vy90PQrsc5RT64wJo7c4G8zoJJFLM77Ww1JcljTvDaaH29F92Je53BS5q/EDwjCJOR
sfo0TWkJNUMbm6uJu6WcL7PlPAmtiSqP5u5qfrPQz4C5WowHb6Qy3Aw7VFU9JDY1Il7aJD4QgJ56
lMd7s+JZcul41A4704jsMi3mX2PZs5daKLjQ+cKHwxhnafZTITrztJhEM5CKzEbVDK96I3/0zmeZ
ZbQv0kUD3PNR+unWt+gOohyueRD051xfaGOl683Y2KN6eU3arIy4KfyufcHy0eTJBdJ4YELU0WKq
alif9GpUybHZ9vjyShNVeGmwFRB48i4n1LIJkni3tRz2kl9tRoJnidMA9R6C21GtGSrtBB1p2BYu
tGQ6/rEYzQsUaGlhKNGSrKcVTYytX8c4PR4MsOOxbPw/xSyzg29yjVYKGQy56iBFtf7izoy+GMDj
tGy/tBVGsa2LPHRoGNLNVWboVH3OXdVew3xJHlfLEkdGQ04/vG3xMUf2QJh3PuJ6jmerh2WdGCAH
eSi5q+dAvZBkSkN9M+XmN7IWRmWzSR5XPn3SxHIiAnQRVpLg2bX9B/NvHTU/zNrKfZ6b+uRvaFmV
09qVsvwNVAY5iZa9O8uzntnmieY3thgOW46UCytMPNI8fYMQ8tM0zcfc797zuitfS5d0rJVn7DDA
tZuNH+mMBSvZiKWJH5sCoHiekz82F+jHg5WpRzLMy42LQ8a1Nc/dm5fo/j6o6+6w5O0UOhzciVOf
OroMYZsWxxKR+DIPrOrSayKHPiX5ZySkcT9r4oDLEF11aC2uGB+0moLM0Fe0aD6s0zqx8kNnLaTK
G3As6XfSgJ0GkwdeIzHI5dNtZjrICuk7rpHlMGwtjkCNdZyulgN5gM20rUyEffa86bjRAS/e4JE/
IQHCOwTj2m6kNaQUzRlDMvJYGKE5+ngCLHrLSzrnpW1zV+wcLqOExSNboBHWqa+ktwwulQMz2kA/
kD73aFdlx1BQ729qPqfZqjhJ8fqsSVRnw8FOtufD742dOzfiqBiJ15qZXqwF31JjkHIzry3SpN8Y
ba3DIHO6AQ7UTqeoCSUUtJNJ53xIE6iVTolOigjWdrHai1UwxJ2SmTlTd5hqLvf4fkvaXn1wmuc1
Zq7J07TAtHNE8ZcY1eYwSae8OqpLMO3vHBJuHsfe+9GZnog6t8tjmW43u4GFUxTFG7GvW/ZM/sqZ
wk9Q749SE5hurDpamoxupgsrQBAjNcjuYj0aNJj2m/EHpnB97Leekt2++p2vUCTUXw6L1PGrKmzA
c+2Wx3U1qqdUwxeQmAjKgNmbef7k6TMxj27wa9CqB0jk7o6tgGmJfDPc/mnBIX9OPRwDqS4+7RxT
SZF4r4nWHZVbQi2YdWsfqKCKlkTDppFyqts+8txVd750Tu95plOwdhwvtl7ziWkLmcxg029wSh0B
Z9Bd9hUjmAPleEvQ+I1jTLWBPCc2IsNq7TavBUJeMpiDjlEsl7iOTaONaUv20Ceyc2lwVUcmitg4
KGmry7nedc7ybvkVXqKOvmrWomIfyV44Vo4WLk0TnBvtS9eQraYTs2ivJDcPlixpux3lfOngLwim
J2kF1bFZAWqjOKoZun7T1amvvOfayrQwKUGea/OpSPiKzaAF1o1KDi8M036kjsexmDWOLiiYydKu
13RiHtgECzlg2H+TXq5Rp0uNA7jrLoYG432bpxbD2FIlNtkxAAOblfWRlsh4rZjOHs01+UwLd49e
iqGqtXylnQX5VM1Icy3U4u4WVjb3qOp1L23ish0eWg+axDYnu/VOBcK5YmpjTFi5/E6/mcZyowD/
nvb5k4CNCnRjYwN33uYjyWgfy/apy+ubPfqoAtymQMXgHcz2tS50uLmudgFBdMDERQ21IGtY+iC7
ckejQk27jatse3upt0cOqe4fpKX/36bmw5/24aP+M/yP7R/+bMXa52k23sF+//mrW/7Zt0P7d/w/
/9Q//aXh3+6/nf5pt3iVf/oFBkdsgM/yD6PzP4Os/vEf/Mef/K/+5n9ks/w/TM0upuL/u6k5bOu8
Ieil+ZeXP0L+rvLP/z3yZfu7/xOfSK4LSkUTMYUZuHer8j/8zZpn/quuW5T/TNRAJXIJ/l8GZyP4
V7zNVqADZ2Jc4Qb/aXDGMO3YnGoBgCCdKBnH+W/RE4mj+ieDM4oq/n08vj5WT90zcQX+M3QHhrKT
T12Nhs+QyEab8i3Ik3Nmj9PVcGkP5CYJlUGNL3OgSXkoS7r1TaMDsXFaVMFQ+h0CBvZNOdgvKjT7
1nwaGnOnBz2R7olyY1PvjllNEHtXNzFaxYJxG5JzQTKwI23YdYRCYdSiq2Yo2K6JFNcRu4DrwAB2
R0s7tBOCaFkxElkoDLCQMmQ10NKogjFOrY8HIiXn22DNV38ZBR5DHvqsSrmXBJkHacFd6V3SME5a
XpcYE+0gFf92vtXFqaHAsI2ovJyi649Gmv3WA8yRZJXyHhjd84KIvRCLf1Rd4+9cc0IVJkVzHnUF
/b/33z2hiUgP/B/uoskIbU8Que0aRIJLOG03Gz/d1ipeFZEXggTQ+7/aTROhc1ukhcs2hVHRjQlk
Rd5ei++DYf/OtGl5srKeESs8pHR6xLim7bPBe6q5zCMTOZZ4MTUPN3m6qo1D+CutILtoOeK67UtU
hp4fSgMPOQFtZhXAt9uQ+EvfnuzKE0wF1fud4uz79P9NZMPeoPUhSu+bcInHGHXzx6yo5gNaPJqN
UsFzkQmVpuNBJkM0VZUy39taWsRZy1SoUzOZFuqBZp91CnK0Qz6SgJAa82BVtnYdXJUe4KqfGnsD
wgUwg1ePSYSUL04HiqbW0nMgvCcvy2uQPVwevADVYPADnUMbrnJ6VcEi3lFr44MyxHmtfeObHtFq
/SaA1Uf1sPWqAnlRXk+mw5ZvkY38UxqXJNL1CBcJRlIVPHfOD6rxf1vp3N4GLb+21iYCn5PljFz2
WuJRYW4FyLtxrJPa2MBjgPx8YLy0m3vKLiT4ebQwu/K2UBatBCXTrW91BnE9LczXxFkkT8r6s6/E
zRuL9iIHhOyDBxjftufx0MOX13EN5RscqpzItql7QNbkuD42ac3gIYBZ7s8rvgm6WkqVAH6HNovk
mvlxv4HdS0RxePSt91Vh9gmQ+DPpY6XeP6DFmFtowuqwdDYRxh5v3DfLv2bpy6Nr6dwOreY2V+JJ
dsm1tZ3i2uAsRAo8auC9+dNkJOcZWgCKio7P/e3+iQ2muMjASR7vnyTM7GKH4ZGJUxDUyJGoxe7Z
KFqshsFgdWpfjUuY2mRgHqFxEEFGpBZCAXfM5GKHBrkFIReEACTN+LKYHZKjJv9bSjQGi+s9dork
gG41d6gu20uWI1DRpvygy0z+46FM2atwyLWfiB9YSARLLsAVTkNK4imK25MITvWgIHXrxQS7Lq2u
DD4ia5ioPFVPv26ho52ipfPyhfqS3zOItNzJzNsiGkhAqnBEAT/08iiZua1ZXECiJSUCuUjkMzHN
K9Qb+A412UQnn5Q/IC3acEyo6Hp/yQ8EfetQCdv5+mZ7IifXt3rV09aL7p/mIrZ61qF/n+rUwlPv
veYV66N3jG8U1S6OuKGN2pIMAtOIuEv2xxSowDoyutxWMt56Ng+dPJWUukdjCY0ez/adZN3om0R5
W6jNdJg87KZ+svKTZKTeoEeztgQoWNMGiN/2gyajYHB5gML74wHB+jSu/pcWwEgY1PBr5n2heRXD
k2n4PuN+rzsrT730DSkuJXJ/OuLrU6WXj1qBCbxLHBmbVfF+Xw6ib15GM6V8Jp3IXqH6YUhH/DTz
LW5PlucGf5Xq/9xfriqN7ziTesDwwYL2okTRYXooiGe+HddFBtz3BeeNZZ0K2pPgHKL7gqd7zrNd
FU9SEMZsb9sk234WaQMeHteuA0Snf7XtcpUFbn6p88egnlBj83Ax7qaF08Obvi9rY2S0Y7vrS6BJ
63T/3jqaVax0H44YvIYV/hzCmGPdui9S5Rlev/qmb/+/1WbX3KE2LhvSATjzr6riVfqT93b/JJrO
wwzZI9112piZjh0qV53uLwLEOAm6E0ODcsQyNcqGqxqAiVjbZCz1KuP73qHNiPTIzDoVdZDi+xLH
odIq9l5cOfMsLMZ71aWtA1gENGajQbYEwc904utlJYuLrDDP0xmyWC1Nn2CKWRV49+iJPnau9lHg
r4jua0uzabdwu92Ng2Hsco2p7MxzB8eelc1Waq5U3uRDoDTf0pD8ussPbst+kMIqD1dsOKeCa9Bi
6eckh6ToOrZGSDuMk2rZ/nqyHkYmRFGGOpVAkpTY0BrPDd1aVOh2rDtTg6AEWZDTp/sMPPme9gBt
Pp+Xy3WxP9ap2e58nH3slBQNbBOhnhX+wZo14lJt8xGVmBePEu1Omzk9zhBu3QAykPtMdIRHL/iF
6KGJAprQIeYr5M8kGgU6YDlG4xT7vnUafYdhYJdWNPA64C2C/3F7iphvo1nIDpBH64Pb0TcZFHKx
FBUJo4DuMRjwrRQNdLntOKgN41fSVD9MxV/tVfZ3psOw42J6ZIGQ61HW7HYDMPhJj0dARzu2oCZE
wkgDmo0wLQymFzQ1Zaf2BpK0k5ekX6qDITGb66Yrd0jFXSW+mjlua/05LTt5VB5ea/bRhngO2o4z
LpLKST6XGnM51hps1VhnWo00DqlAUgF3Obo4APGRFWHbpWQjz4DcWhLLhKF7B0JsxaUw09gKSEBP
5xR4hN+8+Z39JzfKIESrzrknvG3kQ4elzG6gXDB80R4RawLWffsKXHJC0107M76GSAKxCSYEDUqS
a7YjbtrOgXLlfik5ndbsqadZFyLIiS0xZGBN7OS1ntEvbXEjLjvIi8vOm2gIy02NvpRp0oT1r2R2
2d8LM8EX3pWfgzW51BPqDTyC+dy49CGR+5VlRlkA7/ZAy++KVoPSQDUpDyxTlvsvLcTeQGhOcqm7
y/0nwbbCC/oWlWzrU5GaoP8JzsPHZb3ZbuFyg2ZHFZlgX0tQuaJeh2BSvDSTt5+9jJYnPfvN1cPf
p7uGhwvuPgT8rUJByoBjdfqTroLPQWyZTCnPTzqiubNrPzQX65FcFtLqIZtgk5m55JPeSIYXO1XQ
c98dLPgUW5nqj3wR3Va56dkfbdIhCdlcWe+JM8OkD4ctUj1tOdUcsWZ7X7Rnrfa/+8rmf8hfBnML
zxF0mSBGvot+zCFLAurPV2M9VvTt7j9qNZiJNvmzzBaijtcwYQW+5j2sHmLRDn3P32Bg5R9S+tbD
tl1MQcHocPmVNXV7mYP5lOLqKgge6BmvHEkJeEbeUO3vNTEzcAbEh1bPJpqG0FM6yf24EYw57t9E
qVVLbJrlT3cr4vym4L3aTykX6KtKhqNI4Zwo6SFULrkiFx0CuxV8gW05XEA8C56QO9sX5myM1oHR
MCwGbej49e7+3gar5j0b2FLAjhzq7tqmqj717olLPP9bqv10a8iDjfm0cPLvLA0qQDY67h4QRrbT
MNa8kf2wvNBKekOAza19RnPbG7zmNGF2g0XZ30PxNB76Ult3sxJfTmtAnl5aal2gIUmaQSwazWGn
6AuchckosLT001rAO5BjR7v7XrZ07sR0uGLqqJdMxdc1rJSzvKCtS/OCZtO0PeH3mDYexRxlM3Xr
g6UXROI68zdGRy7teMqqCklSqo/v5dj/dKmEL2p0X9cEVoWRkjsouQ7pNt7hvCS0Kfd9wuEFk4Nq
WfaE0gQRU0UK2akOPX/OaelSUuJufNEsTmA/XfOI2w3Gqnmr53sk0Mm4XbrSTg8FZhIY5XgdfB0A
JouGDL5n4uqzfVGrOpTbjlzPQPS3zra3Xaaw6DyltJWOiLGu1YQ20ZbidWocN7LQvYL1Y3uSzQoa
RCIBEaT/GUwyMdQHEXPEbjHk6Z5WhsSYJhqNuEMph2Md8OCtLhNdVGMR14f24rYZPdgnyzMH+uTL
l0BKyDDIGxn7s0cuTinol63oUpHPr6j+zyCgxwjVnH+VCu0s7gwrnlGg7OqRGCevQ4naVPh/Mi51
iHzJwDZTiPduHlzRe/XPzGIxVNRkA7nVeIMyNcATYn5IBt117JafTSufHK/ekE7UfUmzWfRwk+1Y
ct5Vr+RHi40y9ptq3kO3fx2J7Y7bFqG11dY/UmvhwfNb6IpL/mh7nBXCxexOh+7cE6u0HzwfauJ2
NjPl02JkrYzfJRGBWJzDfh6+pT6P7Tx0v4bFZfpougTfBAAwvLH+WzrcqXRu3TukLH08GVl+QFx3
IiSJP1VTDEzm+LzSC9unNZGI9pr+vm81c78wWB3Hczvw2I01nkmFJ2nXk0h1UJO3I/HuozNoRDMM
nY9Vah+8eiJCBRz6fbdcLexskyb7K5qyE1qZIDJ9/zZRvHMkTNeqQ/M8lePmlVRcT0y0Jr0JAUWz
QD5WxiTjXqeE1ef3tRj7mCvbBKd6rk59AfrLNyCteRNShNrPRvI8kaXYijTUNFfnUgN/pXJ5bK3c
i+wJ21DuGW+6hSBFL1T5kgXG07SSwUAeIC5UQdkiCTpKsPYMCRZm25J/J8JVqTE64ABthHo8iO6L
FbisH6e5xkY5pcjkLH9/v2jeny1Z+WrX5AB+cJkR86YAoWzr3anT8cU/6Vv4lLlVsauu3VqNPE49
W39n+VYoBs4Za5EeFsbiH7y1iTs/A42/nR2Txgs02Ed6aq4uWP+oqQvCwgSL5BfVbRx9gmQCZLbM
/7CwEVTHIVDguKjwC3AvwzVdxz72bi/Jni2GFlfLb5FLTqfG0H4mvcELckneur9WhC7w6sChLPSj
oW1JkmkZXRcdje78r9VU/RFhw89RiRuXE+jjIDm7YEbLZi5YdlIL8ACVXlW6YGxTm4Ascg78/omc
MAzy28HVTz74Omn/FeRVFh2zwDnxtYMS5vcpoDxH6YVHnaYPoTOorrcytkD4O4mFexblctRhBN+q
+inzEPkOmO9RZLLZcjubiNLsS0aeRac4b73+Wc4z31NjfxtsmiiFQ7ds6HHwCY1onsR/zL15iKxz
WWOqvp/G990N0w+husgq05brh4eSwqw4AxyH+sVRnIi+1zof7lDzDY8Mdu67ZC7bnelX66XRnC/F
jaZp+HrwOh6NXPfD+4OFPGjnVB46PMppPi9IbtDVMLIMbXUqMrzwmNC3HRWK1OPEG9gkq1yZiByl
9Z2EMiBe9f4jb3jQcIuTJO/R4TZKbDYUtT2oJxC8DIK3vgi9iMndbwGxFegTi6xL5YnfUlFVyoHN
rxxdByFfO1LqzB/3j6Qd6PKV66uR8KSnbQAujUhMaiw9zAzm/JmwX1Pdt4kazv+6gfs5b0p7W8pj
sbITB4TGWghKo/tO0Xvyw2TmwUH6dO+zcAywt9FR9AXvKpuaH7NA2Ee2YCTZnOh4rAtuJrR3WtaS
nel+YB0b9uk8Ig4Zrd/3Z40rmR3y/PNY/Q1mLTnp9NIMYX0i9f+LeuQ7izS2u5ROyaJ/ysZL4Yz6
dPccxpomGqapnz5sE4hIpQuk++X7QjsAQ0Mk6/avzIATZXUZLYOGFon0OWcD0Jh5RJZw7NWM3LWy
Q0O24qd2uo75Xsklr2n6U57MP8uYhMnN1Vuhz0ma79l8HIfl2xg0b4sCmeyN4q/p9oTVs/9w9ECf
PWuL8bzUE3xkj95ITbeToR/n5VIBfSLLF5CseMi04TtXqpvZSe3BLYx5r49Mx9utjVkN+I94eTCz
Taeii5tkGwWl3sFfR1BvKCx9mE8h9vg7VSGoY6t5H2Wd8+gWHPjNl2MYGjo/n74W/SDN105EV8Ju
t/T8wRfAhuriaDj4prx+/EIvx1OwfBuylQVhQPUxBO3e4runtDdhlUfP8mIb3GuS4DWsVXL1Z/nR
r/Wrq6fHIj/aE2/eytdlb8HXCulM1AZPwurkYbCJqBidzlE3Ba8FQ+49GvOBVs64hxuD1g2FFxeY
PNbmb2M2Wpcu0T/nilxzx4pZsGExZmqPkseDuCNiWX7Xre84Mc6Z1SO8IrorUdCC8oFOLyP4GqEc
e/q73eXET/Y/E1OaYBjVsXXoI85OzP/xXDTiac6RhRnqRzkpKm7sLdqY0jGgzOu7OjJX47MfrWuv
2WuEtveXj+lxBwDtoe0DI8yc/Jga1Zlp2UOT8r5s8CpNyvi0dc9mBmHHkfOE/Mz7zUWWYSp7v7N+
82YUSH7zAhJKMjQcAa6pB5viATfnlvSH68ilqVPMYTvnZ+lN7wx9Dqpzn3k634xOfO9QQ5/kML89
cGMBgj7+qcW/s3cmy3EjadZ9lbbeIw1wTI5Fb2KeGBGcJJIbGEVJmOcZT/8fZ1VbS1SWZGX2L3rR
u0zLlGICHO73u/dcjSgPsL++ysdF6TL+daCUZBT4xf3jmLNRczv+SzV2h9bwdn04fANSjoxXV6gb
Ubic/c91hZ2a3TWDypyoaBI5hEPlUYTmkxHJfh/HtDxVXJRdXVw8WQiy5eUt28xbatMfncB9K1UK
WMsO7IZvDL6zgUIfLOV2fGdWXUgnLOdSDQ1iSNtz62G9qULAZKYAQEUOBSqOuRKWdRUu5QNN87UL
xDYq0oeSss5aHy5+QVy7BFQZ572qGm6r9ZTGx2yyr5FabxHI6FKeaF9lVsuzpdjnbA4XpARn2jI6
d4WxPkZ2sC6O3br7Pi7OcQ8dDbwIgM/K27eY02h1BWiJd2Irw+yTb1RfzIGK6lakWytO2bhwuGhw
6jOqGk5UK0EhEnlORXE7v/F86zelXz7YOjD0+GyNmr+FIxhvk8xs+S6Y+ic5B8h4XLVhMIO+qOfT
EIWE9DpMkhV5C7su9xpbrkWtYt5EeEwIek8ztzrG4FZnPMNhwMrNekkoDGRZyZbFI80TOPLVqvMF
tajVLc6eC4d9m5UEZkMvy5OGUkGCpjW2w0gx4th7+arLu4U0hyX6MYHA4EUfDVsF4Tg3m/kuSPV2
nZ9F2mU0R/F6o5WwByv7sxc019GUZIrIeDuTabBBtj8jOm5YNaGjdmQCqbmgF7X3LkzF8V5Mc7y4
x22CaBWWGZux0PpkZPIoO/++rHHWlz2s1ioOo1VVhq9Sn5PTHGj4DuPbgF/rkdm3dvUk1v+xAnci
s/Coi/wligOOq6mXH1s6ca1Gc7CoaE+lL5KD3QyILVFyX3PtdrK+e/8XA54NoZ90WHtTd28kggGF
xhsIyVB8rvuUvTXct3UrcX4Zful/ltorbqz2ExnsnTm76IMVu3Rfc64FuLksm6xt47Vs66wovcRN
9BzPLJpuXa6g8n62SqwQAcAzX7F72m8JaFWegT7ggiq8hCPutoh4JIs0vhfNHXn6zMAJzDdMRAEX
gCWDU1PJJ9/E9MGT9ggBIELSy4y1EMwC2C0VJIHdFshWhU3FGMurlrlUUArP3A4TVLvZaF+piLd3
Rf+dByT1q5CrlkNGCLZgKrBoRs4MINNwNqhuJMJ5q/dxFDtTzJs5RkslzGt6wzkjQvEANQZkwP4E
DQtp7V19rOPvTRhS4TpBDrNnxvSI4e8TLG4Qb22N812Z5MxMumSLpz1dTpzO2wiz7/sGHG4wipZ0
1pA9vF2gZkiTRxRvgDbjAKixAWCt3js+cYLIlbkfjM4+ldMZrwGxkJqARDjBHobsappLxHRjhUq0
7ATH3FHHLVSG+t7nuOWp3atvZFzYsnuKcHGm08NsFK8zbhX6GOb4JvdyBE4/2WTypTCB/TMqMs6F
kkGjIE1WuRO+5SLz1z+Msv+m1c78dSZsMnhmXo2qyOza/TAT9qq8GoKIE+S7TE96l9N+rn2bxwQl
lihJVrsPcFBJpKg5SmZjdEuHEoN9xCX5vnmsA770d3EQ0D05UosI1LBxZnL6eoTPtjV3oJrNvcD4
wtU6MO+tUvSXlJOm90J+gtOCrvFw7IJHPURR+P0nND42ADmGLYR0LNs16ECCMf7z1LsBb8KJH1rE
+8m3qkmGOUSya8NkIjF869Q8xdKQIYYGTjG+bXYaStlNl0HF0DYekrust+8bke5aCylfa8o/vEVb
Nf382MHlcL176LqeYdDUJIWq6fmh2JBg+FxNjigIQfNdkvIUFG1c9bnTDyI3YXnwJMYCVJFsmYBL
Am1jN8ZUJsZL8+n9LFCweKDLB4cgIJPkpi2PMiPjm410IishvO4HHVVqF8vymvhfOarzC2iAOnSy
EZOzZ8/DkESQV88SyMgUouNENLtoC0shUam+V2skrp7RrL0CSWwfXQdhH+APsOfiMkdv71O0yeMe
wyglqbOa9dXRxjLHoku9gWD4xUlQoKxwZuVrpog4if9RK/T/27/yL60pP9lZ/pXL5X+hf8UAff8b
A8vuFSbuj56V9///n6YV1/iLhINp03JjerRKqgqo/3atWH9ZqpbKM2yXAIK0uGz/ieUX+l+6xJYi
bQ4Byu5CrRaJjzb8r/80JMR+biCdv5RxAmD/f8e18n7p/3hrQP4HWmFKy9Adi45ZtX79cGvo7Ox9
TQ9dWpMidLBJBBeYiOsW61wksJi/T4bIGG/cmcEV+33GpD4i6TUDG1Mwu3Ads99izPExcIYz2lmJ
QA6QBUZqvpnT7sKk2N7Ivr/IaZ5xj0FcYieLeRGn+vuiCIfa3P/wA/zNskuFAT/RT/e87dmujlfE
oGaVH8D4sPDWiSx0vKI22/3+JkfSzbDqHkeGpIsqGMS6N+8MHcFnpoFkjCfv2vLGjZ7tPWT/J0E3
8YLGGgibdUAbkMeYi1mfs+D5Ou8qluq4y4wtRTbssdgGQSOsvkWwDU41/kCIyz2oYA7zp8By9llp
i+XgFe4tsbyv2cxuerKyW5dFx6aCG/tOuNRqgne5h5oNPnujA2pZWknwyEN140MyXoXSuundl9Zx
LmFR6myDzUspMY/kcm+mzWuECZcConNmFt8iKDxos1vhG2u3Ba+UvviDfoxDd5+7JAIaQlPBpg+a
Ozuwb6Ip/gKv+MK5687G1z9P3VnU6a00sI3aFYKdeyYhfHHyGtHZcfeNk33qjfLOg16Dor8BOJcv
ikLsh/E+ruRD6fDf8uGeKCXnWVKmJ3KyOx63x6ip7miK/27pt35SjJwk6RGB7jhqpLSs0r6ld0os
u+ZrGRMa8r1nvS0/1fx2xpyMWEyLLxyEYwY+2aLFmbgiPyRXassLsREiFxAxiiN4VyJHPogScVv4
7alw/JtSet+bssXmkd6lGB/7OHwOu0Ma2zdZLladE+3dyjj5hruLe/dzQJ6MPIh1MBLt0HOkWTHN
Z2cDDQTeRGtsLhXHYVg00MZN4iN9AmthgJQQ+K9WZB+9drLxHodfCBwco0qSgqYFRzr8Rtk4nl30
zKXmolXDQfXosPWfbPklsb19rpurQBvBB3wXMXkzZkpvfuPcMCe54YT0YAXWZ9/X79spfYZ6dGpG
tOYQDkwb4cyfyD77iT1v/MzcIM26UEPqqClp1C3GdZb7uyqwpyXz4cR1zQMHQ6AZpolhA1HZmvWv
XtG8EalBEAqmdSlr0lahsR9Bt24mh81iURSkW3znqUirgsRvDC8scW9x3MCExIYUD8KkbS6e1hhR
2c6a7TV3deL8Bnmi3odzpQX6mkF7xsgVXIjls7W1q3aPp5Tjf1wC2mJEpbWjvQvK9DFNNXgxARNW
sJseGCxcHdgm9Ju+sA6D3tjHPmTn15vTN+YlhJBAbDJnTjxGbyYC+6T+j3JsYcbIcRfq7dGNYUV6
jXNfjoBf3DkpbywgODB/5V6i4Yhk3vFT2rtBlavnVrcr4+JV+kW/HcIOtrEGILQL57u+bcdFlI4v
IydGlZsWSwsdkK+xPLlJ1vDhsaF4swO6G/Dm+wfEpxthtSW3lFF/Lm0M5lPIHqBR7U/+9NAPOeE4
gzNiZnwapnJlDpUaHqN2JoTuElIYnVGDPe7059nC+EIuG0SGDz8u76i0sMLaXMzwnVb2UJ290a13
jOde2EDmW0TnrV5pJoHGb4k/+8cS+fd9rTFrftnBuh9lwnFJzMVKq8q1GMQDY7TyEruQmwuVCuSo
vUZRgZ4DqW5bOj6HfLdIyNRqqHY+obmA2pYVRIFkpSQV4MkBk6C0Kxnpq7KLXiWc1HNtZwM+i/0q
3hBCg4VJqz14ll3v8eJVlcd73SF9A2mBglklDsBFAdEVheGmn7jY6ZkhtqHkR0nYC8qV2HCoegMP
rO2LPjyXAPBXRdOcK9+D/cZfkMXTLdBQ2i8Eh2YM3sdaGvaxC8prJvqbbuBXgCBJcK2sgw29icWS
Da+xS/ySh9xWbyvzbE3h52xgKuNp+ae8tfyNBts9NiiTaiRhTWYbWTmpLAPiRcg0JgFxNtE83xfB
ygl1ruQ4NsGJ19ZKgyb9fo5Kx1u7rOOdVelvblXQCoZOxJCjOzVJCd4gLtbSopmpJkGxKIf6OgkH
vl1UbIIZ6GEWwFOAIhS1xto2oDRUHCU1dabULbWoBCdPnTZRh3vzzeEICkFzXFaCUcjUUbCmzqlZ
Fl+izm1QBzjDdt80daKt1dnW5pAbctgFLV2uEo6/CcfgkqzXRWYjhYCjbW0H3DZCk9fMBS1X1xqL
IDJqNwbdJ737Ug6m/5kb0ACpQjC010vyX/Okfe4NH3Ggckghq+O6OreDPhjhDnCwT9Spvun37//i
cNyv1LnfQwCwlRKA1rotlDYQK5XAUHKB0g0KpSD4SAmV0hRCpS5gKrjVkRs8pTvUCBBOmEUkS6hO
8AhGrz1kCoFcYSvdIkLAyN6ljIf8XdgwkDg0pXVUSvXQkD8KpYOYCCIawoirFJIcqWRSmomPeFIg
oqSJBgVM6SoiZ/4aX4cYwbyMyl1fOfNCLzSbSSQsnlBwQh9B1nWLQT3CeqXfqEKVLfVIzIem+hTU
Pm48pfeMCD+hUoBMpCDNlq8SachKpoDdP81EptKNbKUg6UpLAjeqjMXPbEZNakCU3mSTJqFxFgmq
QAJUqhRwOvY9xnyyq2Le62HJZ+CJH5JFICLV7nwBD8QKcm2rXZgWN2uQmA+g/HpawsSbGPppj7u6
uGwijn+nBA7rZNUjqav0uVOimlLXNGQ2D7nNHDhxecz2SRGrVmg0OYk4lyiVbkCuc5Vu5yPgWUrJ
Q0B1V7NS9wql8w0IfiqlQWCPESbKHZMuVMEceRBn2NFSemGilEOiOeAcuNt7s7sQiXql2eehR2xM
EB1NxMfMFtepm2iOaua9UPpkjVAJkIGwINIlSR9cXZVi5Yw0tbjp3diux3InkDxtpM9xKA4pwBqO
mG9DNT02SKQSqRTcplj4eXUxyoyBTi+RUxPqSXr7CU7EMUZwzZXyCs8yXlBxTxl480TnT7iEkrGf
lF7bIdyOkbabouEglaLblriVNPexwyEb+Rgr2rm6GZQK3En8MVkd3tkIxK2dr1+EmD5NpRz29lQ/
eojJE6KyFrRbUU3PQ5AcnBws+IQ9ZsQG6iB1z5TXDMjToE72GhLqgrzOnUTAdqaHSOnZMEvxCXhf
Um/u2aWlOmEU54CXbQuvHbZmquEhDmDwp4cAuTxXurlVNmeZZYjcSfYCQ5iKpcQ+dYX1BoQ1A1W2
mq2EGdkIxTpFmIdt8HmQOkC1+lpG/e2EgF8i5KcI+ppS9oGF4KFKocX6MHIzzEKt9q1nGKDNaOlq
OgB867ZmXGCYj9n4yBF5Y1sMvIFLMHhjvOCYm1FNG2rGDqzP5jEYHyLGEVCahwU7AEC7jCoqNbNI
1PSiZoxBbyTWDDXZmBlx5GrWQaTXUrMPS01BbDUPobfGZTzSMCbR/foVPNkpi11WTAYp1M8i2SU7
yYBFZ9CiMXCJGLy0agLjMIoBJr2QajSjZjQjwxqPoU2ppjeGmuMEMMww4KwrGWBWq1xtZYivTlky
1GN2tG4N+5kwI1cqrg7LbOVWWGRR4bMxdFdzpFpNlHw1W7LVlKnEFAIJwCIWp2ZQYM6HZeZZzKUY
UOG0fYQoVp4REIG5sAEq1DSLGSiOKvj2TC3ooJ/NW+p9DxWRJDUJMxmJSUZjhl1nFAjlnzqGZtGw
g+fxWKlZWqymaukmZsRWMGpj1WzQpJi+STWHC2i1IVfKbI73t+mKdSvsZNmPsDYmxngR47xezfUI
a32vsOCn7B3TPnsuKZNinEKzlTe+Zmo2GKopYdIzb36fGzJAtNUkkW6mjc5ocTTb74JRYyIJWps4
QNuJI1IMCEC1rLSDSxJbY9dupl1+iuvsoemxYPDQqZg6ciDWO5pN3X2sB09YIx8zXU4LSlRe2Azt
22FnAW4SyIdxjdMWvBqEVMqxqHLP72U2wHptpg34r7Oe9i1VxSbFtElqLqdgkouwKXZ+1H4O+mfH
lvMqL4JoUcVNTD8nAy85wdOzalXqQCbWmC9163EXVfB9jOZLXA02ieER/JjN9tlMbx3D++TON8Kt
n/lL7oss/TSyOgSajkbowGkwPGx2UHuZRTx0BmaBqtC/dl5/cKtcHRvAWRs1vsCAjpFQWUYKtABS
ew0QSbKmgEEUhca1v5eY+TgZ4N+sc8mOun+FH094dbLMha6R14u2JCKLE89iwvBYdaFcHpsgocbe
u69NCDVjWZ0GDBMLp6/EerR0wAfG5y7rsk3H56AiBwgzTc7YBNoWRpPmEB/L8pPgitlEdv3N8Mf0
BsDAsko1vMUh/EKfO48q5E3vR/0RDvKr1tKAMnI2jwtdAKRp9WUhdOgqVJpUXOtbLv5519Tegylp
4k2Jr+g9fz+0nGd67RyMOAN3Yhk85IVMcLuIAKShdjdHHgEGh23HXJTFGmMTF3oy5jhJkBRmSTy7
h04n0v7qQTDCdQbCTRQVI2vl1Jx8/aYqx3Kvt9SblRrxU8PFaUmBBOm5fVulTyBCSwrKeYtFFEFw
DjFEevPnKZBfnLhgWOrH901QlVusQhy/WdEnCuDOprp1mrrxN7Gc9mHucxd2DkcCiyQ696jYpK3E
Z1YKEjXad8gQeFSzZL7J55E4oUHckK+UFgLKJlS6tLGwoJAUQZ4GEkZxG1ETXKKeO66qx2nkYVcF
92Zg4p2lT+Uc5igU9FRvBSa1vSgytcL74FRmba85z37NDxgKusQCgGhBzR8FPGDl2XhjYmWKNBHe
cALgtlgGbBFYQgPEkJiQ6UR0fpMioi9pf3G2dp7e5VBhTiEn1izt5JHTMoAn2yaP22w8z/rKCpWc
uo0fog8wAlkFkf2qy/nVwUvjR1l2NJ2HwGyHm9Siwtay/VM4NWcX9+96xsG/1WW+HczMPlQkdBnb
2FjWBqdcvUvY9ezukkL2pHzhWmapDqGdBlogMDd65uEUcOST8DTngIvdWMlunsiTJBMQ77Bajjlt
cIZ+g28p2BX+KB8m37/vB+6mpGDiX1KDtIl88hxUmh06XK1rho5wH62+Pg1De88hM72dEp0imnof
utZnGj+rjfoRnHrOTxkVsXbNqdOcJ9gTPDClCYtjmLmXQs5sK78k4h9lgCbLtuDMaDr+Ia7Kix0A
tEwnsjMi5XZi7Xz1UoD3s+nkq8lm7BAb+a7GBEXxWoSdnNewscOsavJcqQfU0zZhX4ytP0PafvDL
nOo6ysTWYW/twsZy9ySImbjHp9FkyF+A78yY4xgDsVcd7WyeMvpyuuSM49pfiYlWi8YVzqXI3Rtb
+u6OL9s7Mrmfkzy/dgN5hizWdAYpib5tnO4NZh/mEN2fdyKAQhaV5k2R6+0m6IzvbUrWTJrxvHGE
Ax8CKHb0YPVmdDdgSKOZJW7B1ahvhlgFhXE6YXkrwDRehd5Ct6RxLFEt1oM2DswDhH8LD84CX3zt
1RGwLWk6SHzJ1WjUOqFtmHTgaxasGOOOodCIbbtcFc7s3bqa3Om+llxxckGLmvAyj1V/jrpoeuoN
kMGOmFbxgN1cHdgfFSkRkeQuz3ztEfYpglY63QqrkQ+xG9JapW840UYnq7aYa/j+0XTnqz+Vdwxk
MHkmXFVhyF1O0P+kuxQshibSLXvd/CT7HP4CQ7164p8k9jdbNiPdBtk58ztrISjOwsJibjv01UWm
ceWYRQQTrfQPNEUUgT6B6nNAcbqZt2Xo+6XzXOcU+caqTCzIjAgy5ILqy2wC9JxrZnBwUcXJBoBn
ueD+hRV3q5rzrRtWvLk+OwUMXFmUOXzEw/RQsFlYpZr4xOObwJesqMHG6Al9rHnWRDVvBg1oU0HN
thcFIOYnLJK1K7OL2bB7yVWnDZfU3QT+q4/j17LCNhfN1Wcj5zkoSsBsbsPqzEnuYfARo1pDss/V
0u8djelgHjkV6l55sNr2pclkeg1zIhWw5cyxt3ATYxwUAI8bgd3J1yxt5QmO+NqsOJH9KLYk+ptl
0+HkI2/xXGA3n+cof0wzcRN1Ds023okyO9od4+mc96TouTTINw6gLVrdDJaUPO7QtJ2LX83PNv56
UtHZ98Eo/WVU9fXKkjYOV2DnK7ttvw2ie5RY2xdabd7ERMF271fzHBC6p5N6MN2bxh5Lnulc0KML
bM6OKNCccHDNmn6bR5qxN1mT2dyxQYqypyAkr5eO+Sezr8HamN0NcY/gVPLEAPYYozseJWsYAgbK
eDUW94Zo27uCXD1kfHKNowgOulZdGHGGzO/nF1tzk3PSZCs8vnwx/ehvKssJ7yOSL4ZLd5sVAg+z
LOB9s80C17kHjSLJ2LbmHevIKqlcb9P59JLFZgb2aup5HATWsHh/xhpSO4w9uqaHq5SoFxTyaarI
KA0sdFXb0WTljTyQpvp7G3ouYmjH1hMZ9FSWvX/onq2W7myLiE6FDZhHX3pyB988gEw0D22UL+0u
ce7zo0w7B5dNbu0TluDQSKLbOCzrg0j8Q4V5YBUUMfAoUY/LEslmS6OSe9Xy/ttk1I+AXUE/91qz
Ia8XXOSb3+nWYu7q5iZN/SdKKSoe+FW1irGXgxal5jSIC2Kr3mHuCTpAMLQ2Tma3O27jK9zj8lDU
7ipIaH8Ph/YQTRw73423QHy54UEZprE8t+wkz+y4xKGglvZSeJF3qKr6ZFB6grwy1Wu+NAMcHJEe
WxdHvcVe2ffWNm2Un6GPdUID2ZnnKGl/UYR3GZ9pCP3NNACs1Bw2g44GRRaYqrezO8SQEKBZWcoj
bl7WdwA8ORd0FIXiQNCFlg7fPE8Thxt2C7fFnF5mRt+xl/Gnc9Pd5WX5bPlpc9GdhAZSHTw0eCeP
i9j/pKFlrty4q/DRYzNGkHGKpVdAgSkk9ky3dW9MOmdg4dcQ0Ya5OvpZ+0QxE6tnmx0cdAEtmA8y
C64twzrICnlxE1vROQofEjnWR/0wx6euQvEIptBfZN6kHUChr8u6Dw+tUx8otbDv39NLdRTNmxmL
PtDt4FR0Dnw5vyqfa6OkqiD0RwyIuCj6QHvxQxsR1IYrHYJ1a09xM9fb1Cug0GjFLi9oE/EgPWCb
oJsU0OPGAawCH2HF6KRkzhuauyxtL7qW2qdCjkcY5hS8zPBkHG/0qLtULzvUOS7MuF1VljKoTCHM
C0fei73JdvSE4jqdZJrsonCwdqSwu2M7zEvdzW/ZBzonGzf6ZnAg+A3DQxOlIM3jMN/rGq0GfHek
HmaOwBBC0rPjhJvICt0LpdPRxm6tnB1pi+8wt75nDQ2Wss7oBRvzdleCz6mxBZTSqLcdpy/bTFaA
E33fWUUGp0Mv3UYOcx0OODD/meQwcPBXumcqBrnprsnpvUHfi/F/qKaWd/exQXFtbsfhoafWmqXm
6GkseGndfw9FRMh9zMDZ0koJlw95ySs2MScdSD44sNphqndAnwEt8rAf0W13rWgf4bnPlHMEyyzm
Qo5r+Ymxa4mgbj4waSDLjVawHjXUhBlmycaLGeVlaAqGl9hH29XKZ59mhc3Ufi5KAk+NHt1Acd8P
nFIPLn51AJKAOTr5kpSBt9LbQjvCbsWGTwXjJGlCw7ygdGnXXRKo6PajZtzbgsMCPEmgwcgV63yi
QGvkdpgqVD5K+7zUfywrdIYOlkA/BtsIfUlNHHJUAfu7BRfxMGo1HTtgLUi20mEgQSbJmp4mQWxs
y5IXbtiZHbIcJYRzByaU9MvU5cFe00v0aUwlkZ+bT+xY0lvDC+bHgXhGIIH+419OTz4wkhGzDUlH
DneFQxogyrxnuyibddW2a72a5IlCZrZFPB87DehtH+Vbgu/IQOYmtdDtsLsLfZLb1jM+aV6Lkh9+
18v+TQiH3BfJlF0mRLhwA5/FNJcC7Ee++v2c2PxoXmFK7NnE+zjMGo5uCugQP46/BYjUyoS0tfan
ytsaHD2sKaMZMT2mYzatjYoAQxJ1PD1jhndD1zmbvm4PMtb4BC0llsqkFGOO97R0UnymW+4UMLvz
rnQyeq317mVgArfBInSIpX4P/ondNG1uq1SOnzvfJ/Y3bO0J7dflNj16XAtpgH6RCmrFgPHc+9lu
BOp59ELj8PsP7yjby4+zfwdUhmDOYZvEIW1bKNvMD7P/BuoTuGEGXUPlcyagRRXrEdU94SEVebIL
OeIY7jxgnbR4L+H3zj9XwLWvPAIF5VS0L2m7NKzcUxwbLaDk/ovH7Hxb6eZry5DvTP/Ajr+eP0Xs
CgwENibBso4lbSWpcrv6dY0jeODgy2Rb+N/yIgoPpQycQ5l9ndEs3uI0vIoLRnnzDGexXgeBN8CC
nGHYGTEiiG/OR1cBrAYi/WsHJP4irov8hqKGQ8+/nqOse3bZTgJO1L90ddLeVJmtbSeRzTeRRbCi
m+OrH+jW2Wm/s3qyK4HDwQYvnscNNZPFybTCjZNM2skmYW3P19//Bsb7Ffbzj8CtZ5LPdizxNwYM
uHpe1Ed8w3plfYED94hxlr22yS43CDv2W6nK0RV7p96kZeVf4P2Vijb/xZo54dYy+96bfbLqJqaJ
7O7J0Mh0Zcsi2evTIVHbwQajEybkeNwCVCOglDi3BHujB2+E5uolxEvKEsdTYLiYsIA6QnNuN41u
s1/Ty/EEumgFf5arZLBJvxfJG83xFsaG9pWhzn1HffY57YeDRtB8FQxAKvGIvWnMydeaYUwbk/2v
PlY+P0iqHXCHrruBOyKEuQq/rWfCl8u7ILBfskkMyz4DDUvwJ1zY/hxvgcU+Z2QDt7XD2Ky0DVLn
JkRKhin3PjN1xtumapHHcjo6A3T+BzYEB3Y3NJ97DqIHCAnmPYDBYO/zTzgkrUIzjrR6vRkOFU9M
wOaTCKsvMIosmJXzCxWE5lGzW05McFz2gozLYspnityhpQAu4eQRrwxcAI8g8WjAUkm5GPul02FS
RPFAVC5EudYAYtM2NUwUXfeHBIDXMxje0OBWlkDstrU537aRCI+ayM912O393nA2Y0eNJ+Mqua6y
cVgHMYy9oLGL/fsV24XBcuzaz/SsXt+PMTI0XglNpP9wLf6f0esPoCKBOetfg4oewm//sXgNX7PX
5ke3l/pD/232En85GKpwIxGv0Q3b+R+zl9T/wuGlW1i2eM7Y/Lf/MXu5fwnHs3Aout4/sEb/tHrh
AsOxiCHKNHkyGXCK/h2rl4Fn7KflXhcsMJJApvAwogr9w3JvlU7fWJG6kM3+JWYdPISMzfCwG80Z
xwJF06HyQto0MDNk4oSl3C6yoFGFlYZ2u5kScUDQQatHMBrJY9dZ90c3qbJl/bgcqjfJ2Ra7nKsc
XFL/+ZnUClevQTIXdDABx0wlFpa0qlSNghedHRDwDE+p44bLs37PaeeCvSuzujWbKqo6gtKEa13c
0VKqL43AEH8yln20lfH+4IiSF3VtE+LTR7cr1hUm8KOBmbj0B9TKDEQNIwURe+azlghcYkxplgOi
+5p5geK0I3m2wpoReghlRHl3+uEavP7jq/kPsINXanzb5r/+829+VYd5vbDRPx0PcsjPX1jeFt0U
0UO3DWtRkP6dviBLXn29IgQgqkPoW97i96/4Nz+Rg6lZWhhpeRjJD9fRFESZNhYQt2fdcLeuvecE
C0YiJDVa/MnI97evRSWkwcVA25Xz8dNxuqnQ47Nt16T2ugmbMzGli+9Mgp8ZDeL3n0zduh+uPs9l
d44jk4Sr4378Mge0JaMVebaVikjUmL6GQK4/6rCxtjEwrF3ZhxSidMkm1J0KIqAWHNGo8MylVFlA
TVlGTQAJunGhJwEKXenuBM1A68i91sJb2LG1g/aWn6WvTTe/f/PGR6s597VrekA1PN02BWTSn6+E
0U3HzmY2gatQXptWG+/YyjHVm+n6ES1WA6e8mbQwuxXRo90WGeEZO/uD3/3jfloHsoYxxhWWwfTf
1T/8XnypBZvWf7DJy5XOPGmcsmuYtLvC7fdjL3HRIR3/4Xf75SpRr+p6giIrXvyXm9KyyqQDpJVt
vbwsVl1Ucbq36BtOC31lUJj0hw/5Ny9nYnk3OIgIjOXOhxsA7w9AEUhIW6ztNCYVj11furB6t1Xj
/ulH/eWKNHXXcB2dpcZxbB4QP/+opi09UupNsmWaQxcV9DTG28c5rq6apiAHwbjikv1mt86ZZqaX
2otcULKtufrDxaU+00/rMu+D+8+TPIwMHkofflgzattGAjDd0ry1ocFmLWroSdnrEGFpCsJPEP93
aZtskyl6Zhv/1ayGqwYRQ/jR0+/fyq/fPg9XDitcY2RXXevDEyLvRN0MxJ63kpA4EidBbXxt2XWs
Yhc8W/Dt9y/38ZDEodBxpNClrpv82KZ6IPxwSMKQaIEPGONtZR9D/2Bl2Xowj5FVH2lG3uDLeyiS
6g9PmV/vIl7TY1V3OZ7y+P/wo1tDjaFibmNgKckFrYnOh3Lnps5b0gXPUeJ8MTPzy7//MV2SKupD
clkrL/qPH7NjpufUTRVvB5f065Gije/4OC6A3pRNmr1wjTlu1v7wW/7y8OLLdbl5JegBMhofHyVz
KIKxiHM+KOXczJEJW4FMYLabiObFqx7/7c/owtZio+VxM5kfrxytNO3YI4CEH6xc11rKxYt4EcTm
XhFmwin6FpW0sqaz1v5hgXr/xX6+fYR0OeFJ9VlZpT5ctMYch/Fku8HWtSaohyT7F/nRErVzAufU
UqZxA+hQO47GlziQkHgxjNzK+sVEmFrVjka7Z3L0Gr/bIIyLpwlgythfg+4oW0inY8UAc5qoYMUZ
vhW589W3Go+BQiAuceqcNJt+X8JN6OulufWIwrzADDrT0bozEng/s4z/9IF/uWtcFbNxGPsQXrC5
jn++nKiTC+YR7XUbkEhe2MTNF8OQXvQ21rZjmZ+Q5HfAQaorf8cfvutfrqmfX/rjDrIUDTlLza+2
DOkFTSpVrC050nnLq2v6y99fUb+sRbyWCbyJ5UEQ8LI+rIrkuprSmWS1dQYJywJ8PmCzOOqx8/5h
Af4lSKbzUhC+TEOtRY7x8aU0kGm1qw0Vv6/+VMj5ySoooGYTRHNYtsl896C63rQBzgZ9dfdSEYsZ
KS0pV0d0nfMvyuheNE88nhdFRQbJ0pIeGGPILHdqv1YtMS0W1p0ButkqcLAa/4+zM1luG9m67hMh
AokugSlBEhSpXrIta4KQSzb6Honu6f8F34lFKaT4/klFRd1rkyCAzJPn7L32CDvdHl5EEaHAjStt
2xFhy6x9ufv8R/xrxXjzcqyXttZb0uN8hAT37cOSTog/eiQn9N1hDFYY5hBnecFQSBR4zUNaMbfN
4hDxXB3etCupetSOoTcs+zkVL2Y4o89yYXVFOFG/eJjebXt8NddijTIkzRm5ntr+XRZJHoQgkWl1
0DFr3jdpsdcs2/i/1hN8yHosdFzdMdEdnq+9rj1PS2jWQRnWrxJ5y94pyRbPU4HFsv75xa/97gQj
PY9VCCsSuCaIPuv788+Gxkxvpkld82kuykOn1TbYJ0+Og/dxYPSCoURGJ7Ic8oM2Tb+KMbq0Extn
f41gNfmqaP1gnfAMiwYkZh2XivHs0m2zHmcEPQ0aeJvc3pBb72Bu2HaInlTXP5fGwJgs8S6Epx4+
/yH+/qxnj91qDyIU0zRZpfSzNRmvpdA1x0BKs+48AwaKzqkhlOSkfvUQQkXlXoGv03dNqP20DGA9
aR37dmL9jExBom/TxFs7JEmzxwoIEk99r3o0gRlYs6U062OGiuAwzt6FWYeu309fvDZ/b9Sb709J
QuOAAynX4L0ryeSCOBTdf81ANN43mZ3fjaP5qONp3XoWJT5oQbquiOHwJQRN7dYM50Ct16QbmR0o
2qyvfyRioNOE1rvD3GDn4DydBrnMfMDxBOa+I9xvmi8cLb/hl6h9h/Z3Xj2i170u2U5sZCHGKK4s
QHsCdWPWjtXObhHjZIKpohFOW28iHFKziR1DsQZaQCM7a7DueNz8IcPnaivthwsVy4zDP+ZsnUaa
DmLIgPzo35ZFh+3X0IfXBjw8Sjf32iqOLUhl/fxZeL+6sjHTG+GF4CiNL+bsPS9ae8RdYlWBVYug
MoxLrzWHbQ1VccM7cZnnSb71oMVu7QGCD8qDLXmXrMWj2e+ydHlKe5XsvNT7FnvzdVrQom0G50Yq
DcUJeRYbO1qpfa6vivDYqe8DVvR2GHA+qekpqXW5GbLssRgRLzN+0/efX52xPslnT8ra5zfoErBN
vTtExEVMYLKUZTAB/t1JiMLADDeOOmDtkXvR47npK/ebEzLvL3KBHp7IDIspmbAzojX65N4aQaMu
MJ1I/ij0U5UYuGeMFamD8vzzb/tu/6YAdVkE6Wp4liBs4u36ZIaDriXQvJiKeBY4COu6Wso9vrsL
qzEvwxitx+cf+P7gvH4iFkyqX0h11t+f758V0dPNFFZRjxIyfGICgvwMddSSIfAaOG65CmxrRrZ1
KC38vXKbeeFXDuWPrtnDRM0UADs1l/32mu2YuMwWRUegVZHJwJkbEo3abapjSpe5zZqcuF8UFOLd
PsBVe3CKAQZ4BNmcXzUGepf4G0XjqOFhwD8E1EVLT4bDMywgU8QXdV9A4SFlqxXyyKODSncov1d1
ePjiBhjvn0+TsyXrP701UO1n1eJqLIdHPJdBRDKsrwHLjA3rAuGc74Z/ZgA3BAC9lCkJLrE4WARp
9OHtF1/h3UbEwVZnX0Q3Tn1umGe7YpXkiv1yLIOaOsNqht/Gyoyd0QJtDNWe8qR/UEzfR5MgkIoY
vK33HNrzUzZzqxqJF2eKmLV63h8vplwyy5RzBH6bz7/lB4/J2tixOL8Ix6Af9vYxGTwR9jghS5yd
GIh4Dr/lMR0e9DrX6y3SKuf68w9c37WzhePNB549l8mwTEuj84Gyvmvi/uAgKCq8lUC8BP8/n4Th
2bbYiWmVv7203EqbyY75JBWYBdkVYOYfHCf6k39xBlz91u8vifYU5z/B6NM9e9Yc7Aay1XjV7Hl8
HVrv5JAPtrtvEixuVqIHmqbdkowkGK25LwsIsKlyvvoOH6zH9E2ZEOicBNcb+fZiI5kspSUA32ah
UeDUJ9k+RdASGWhjImujjJM32EkQdjutnV8//6HNjz6ccwT1licZ5Z1/+DBjpiprGsb98COEMxuk
zN6h4Hm3XlER8xrvInd6VcI5Zsm6JoT6U53cuEanNuh7oKGaE0eIqfd+6F6HpWcR4WU33o1QZEC7
fIs8+W2sEDGTQfDkRMuTgYZpiBi1OWX8A42w+h+VAFgAYRS3/3sa/22A2x/cUNuWlN0urKp37Whk
bcCTGkCjWa1pB9sCeVq17YNXgwb9/Kf78NmxsckbtL6FpZ+/fwskNIscmSIYxJrOk11NuSyI6yEW
EYRFfzC60B8tD9cOWmDcDU8uA/4ZKd1XX2R9G87fS0YQNDFYBDg1nS0E1IQpcK+eVm/mEBKF523c
kWSKG0Kuwp4146pruirQymgnak4uavidZkl62drIseg0iC827Y++EP0bQ+Ij5Zk6P53GyrbrSiR4
U40CCyAK4qyhdvr8939fsbusfUKy+Dk0cQjbePvetDo+NM2Ji6DRMgRFeseaDA7ZzkCCJtZ/rYul
wx76E9OhTdHAoplD9wgq4xX6lbmKE59mYUQbtyLtfjSiAcsCDA+3Dw8D52fP6NVRkiUm7BWiWHxR
hX2ww1hincCxxnHSOx+/pbaw2pkM0wALoMcZHWMR0UcXjol7K7/wsBZpWFFTSIZfFLfigzeedrzg
eeEIa3nnNwcd1Zz3mpNTXXDuryyIQ7LEpVGav5okvNV7+VSoH9VyjzFSfvFgvMPD0DiFLUGUMoR5
k3ne2aMawhQGBpQWAQfn66kEiyqMmyqMTxGdh85bXqfhybGoSJV7LGQMunI2tpO3ZP7koX1zzCb0
8Ryb3gAPEyHD54/Ux7/NP1/vbIcLY3Nwm4JHqrfvUdFf/X1stVx122a8q4kvmOXVZCA2/urI8VH9
RanJLsRoC5bdX3XOP1VnC9KHY5HM2e/6B9MLb0MERQDj7fg4lwXTGVzprrVfw+zDMReghPV9u4wX
Wtp+VX6a79dQ5MQsorQGuEN0Y9++WCPSbRID6zxA/ccp3Njb8QAvdBpehrnz/GnZqhF3qT2v1vpR
2EdOgHtDC3daVd2W6qaccKTK/wQmnjS+j9sRm/70yurDeRNFCTrhxOLcJJQqV9/dLmrIanOdyNwY
Q/eiWc3DJNoQ9Fl8p9OU3VRF/G0c/nx+r4335RNXSZuJ221BOrHOtn7AFoOE7cMsJeWL5WQ9EvrL
q5e3j1NmIEeSO1zj+X7I8p/6Yj9zF0jMFu7RLKjySkN+kwZAgsZcAiDEmMHoi096xILa8jIzPCx3
GX/Yuu47o96mcL21EOGTOz59fiHi/WrLq0SnnhvFv9Chenu7HD4dBLqTBV5aUI7CC/YXj68QZcbj
BNe2rgErQ1xRYPqqnom4Im11mh5TqF4byu/0i5fcct4vMUyeHQsRHaQVB3PG22/k2mHujUNRoyy8
XJ/6iypp1zDsLSESxbYW8kSKL/5m3qOjjZwGGDVyTHOTj7a9KwEK13ZV7nOQ+YewUiMC1B/IIkFw
5tYYJBzO9nrcN1BQQusEFO1eEFvo646dY6PT48ciukp746Vn4H+a06PZWvbRgTswIkK91YDPpZ4i
XhStYRmO14WUP8k5Xr1z7WOcWupSufozPqYMsZK8S1tFZnYzdT5m0pCBl/ffgAJ+qyWaRdNED7Ep
01MeJwNIBv62FYriXgzWzrKI61vbLrgC4m6HkEfjoJBx+OSwX5AqSTBkaD0t5nVsgCMLZ+9XFY1/
yIh4HUPCmEEju8dqmbz9gsWbRYnpaXEvyLIIvGga9lXc4ijP4VTZnWi2S9P1uxS/03XjjgHgEwE3
cUrxVoqZOq3vv3dDcZuPUb1vYpKpZWZjB53cX6zHyGH7NrwY3Rz3V5vYd9Lr7bulMkFN7NkYgmYM
vReo63l3pXT1aJRxeUwma/VNhhcLIo1rxI7jDre5Z4xXkzv8hJDebuXYYxAveviI2BtFGt+mQDbo
IyNSLRm9bxBzbRY4/WEIBCA3nQB9OGnHznxZ5pHnx5A4nXi+lpZ231khmGtjMX3DHe9lz0jDSaML
He3hdaHcPQ1S8wqszgZ/B6xEsix5X0G4OsYJF9p06IZM8JSBUYnEzMhOyj+FrsReSpK3ZzePt6uP
Ko0Xk2SmkXjmtnkk/afxlxGnxTz8HOcixLWdWLvMXkMah6skLupdmSzIh4fYt0R9PVRdsHhV7hc2
TBi9AmDrHEAq1YFplQ+od5modXO0Kx1SqvWaAqx57tIqCwi6T/GWXsX1saheOtlmaEWsC71x20tp
/1zWdO5OxIeGJSTVSJ6MAOxvvchw9pphGId0z24/HETT1bs1Sb1ECnhb9eqA06bZFbq8UTozEIXp
pypBAJNyC07aX/TkoGXJlZU58x6qjb7TlAYIBCEHT+/1FGkatsY40BIU3Ib12nv91l2WhxBPStb0
v53KcnwtNX9EsfglYgFxLInQq5d0TVbCaVJ67Xc5CHEcy7jY8aIXyMGhFPJbbgeD4ORJrdFnsnhk
egRrMmapNLPpaTYh9XuMV/3UgkpBx5Y4w9KYjkk/bdHmJZStWUdPupBHdHwgTnN3N31vlm7cw2cI
FGoknkXn2ZVj5rdqAlBM9EsyTvi9ASKRIyLJFU6f5wENas3B5zJi5MBNG0izfJSOiC9UQqztKPNw
l9UFlWOZP+eg7/WBkEWsQ/q2ilNc5UYUXaRkNtAIiOQR3X4FSRI847hd7FDbDA14lHBEqR7C5duY
ff1SiniETeGZu6FuDYzs90hL7RMoYNCyCTkxsLZIxbFD7AKKwWCWJDckgJyYf+9pTutpA5yfwV0Q
hlN7XEzraerJndcJlLSmIUhixQKAD/kweRZ+CD2J2bfK/nqkr7TGvPnKlcYNufG0a/Xivsu/xTny
5DyP50tnsK3rgWYkblXi3cA2Y/bPhl01s7q2hQmyriSWFupGddFYHs9INj7EVW/tsBcTVuKoPUlw
/RY4iBXoqF6uRyWk7ynPw9VqyP2YqZOma9/GJEuCDB6k32Lgn9B2HQoGmTQ8ho1MpAI5jgq1xPQ3
tL81VKxz9FJ5tbOJDBNN9pIIP5nbJ0E7fRN10VU5ad7FoPhz+OiAifwX1vtcWSEsjsX1C7XDHEP7
rgO/29f0K9H+w/DzDOC5v9wQE7o5yHHXZU24z9vi3qo7bM2RcDnGoiJxtO8e5WaYLH9IUWGVBKof
xIlXrcHu5s+xRsVCRaWuEwcnEumCGqZQEl46t3Z2SpjNjywSN6i8i9eq0u88TOBJrbZDamv7smFR
MwfSZHVBegJSMx+3K+81L2eLw3c3TR2nFFrwqVWNz3khttJJ6EJqC78dgJE0K57+IjSrYc3nkJJO
/oIIWKUnQsm6Zzdf7ruq209Mlu8xxJIf3SSPk9k1V4yo271Hz2+LgSjada01BDaWfB/F2EpksqJ9
XmLrSZfwYsq19PuisDxzpLzSFVwSVw62XyYVgQ3k1e9n6PW7YmKdEmb4iF38ZPdDGeRkDF0pbfAx
8i/7wpjl9vMS6F0FRKseoQ/9m7WUeyfUavhfRtPGPaEGMKmOxwAbBp/zxengo0/h8UPnQ1uYm2mc
VTWshvZgFwCyRfTUFik7iRP9n0flXIphosh0DZoK747ObA7srWnFpegmswTihUcdF1UpxA3G9QRw
XBQTZn6da+P3z3/Ed/XwOu8w1hrSXo/Vf+ey/5xA3IlRcphrkGSq5pJsYqw4I8FRlRt5hBbqu3ph
gvT5R6514JvGxfqRFo0L1JNr//nsF6VmiIkLkM5+9LBOW3Mgxy7x5WiRN9u2Xx18330aPym1KLBE
D6YTvMS398/DUGQ2Ebgge4JIaKkSL4NhNjezRmD2ZI7LJTTsa4Oz+NYkE51hRs4ar8habKdm44He
sL3RwBRUt77eCueLh/iDOp5pr7DQDK+SEOJD334/2OO22xAsFUBAZM6SH42B9k0mu3uNomoRE9Yr
RRvLG8cnzZ6eHGPZ0ez4rbBj9r0Zf1nGn98dVAwsNt6qvkUkfD4FKxsHKYqyU9ClzovsR+3K1nHq
liEBQ1FTQyqcmv1SlQ4QAXE7WN2PWBYH+Nb9dZtiXk280Me2mG5UOn0nu346GG6q+3kTHQy90/3I
7bO93nOqskCR1D3dVTeTEbkL8ApcxEeyZG23CpKdJ+uXXZC04sFlOQhv3PZj8dCAgRrBKfj2yFjY
K4Ej0yM1MEROvsgJn+yqFr197L2mRtN+X7Lmq5PyR7eMhcejz/hXEKevJ+l/3hkjGbpaF1UaGFOM
NIcgLkT+9e/WtIkJNJXJ3Aj9b9pxYgGdN1vNhRlG+dYskQEnDot1zNH6i5fKXs97b94qvgzCz/VL
SSTA5/eN9skIbQSTs+ZiF8vDfldYjnVM9BUpJRwRaCGNwDWMFk4aRg4ciqvbt/KhzlVX5A1VV7PJ
4b8I/0Ahum6VUxMko9jTW5v9u7OfUzh+h3hUezvvce5D3Qi4Id6j00OhgN1y4SooCoPDpmu16rvU
It+xswttpqCSke3dtiC5fQQFv9MUhFLoTTn4q+W7cvCFt0ONI2jp0gfZ1X96+1otgPVmu6v2WHdu
swksiJLu6qpXa7ExBil2yO2QIC1i3A5TwU3vDSyhXYORWBj0MD5ftT7o1SB4pqu6yploACPEf3PX
MzurkQ2HcTCqlIGQiyU1N9R9OMIr9mhWgAtc/tSxe9svVr5XMWGv7TxpQevp92GNMvTz7/NBvwb1
BhpB03HYmhBhv/0+ZtfWeqvMmAT0pLrPvKFiegCNh9EJILAuEqeOgBpCl6yDNdf9NfkBHEbb7o5k
R/0wDkDgQJLNNFzAdeBvtR4JkM12RXrZENGwwUAY0XTTdH9xPfKlvNR94DBGLeqpExuFu2lHr3gM
ZZfcFRVsfchTl8Z6csHzjQmsbS7bOLH25kgf6/NLfy/RRnBFnwHLGluX673btJwwpYljx0FhVL+g
c4wBnCj4Rx6+YKPW/KzrDc77glNjQewU1vLvQ7Tcccqxr/pFXlJ7UVu5xNVmZB5kqU6zwbBK3gxx
H8PHvh1CcZe3bvr4+Rf/YHiwmjhsTCD0btjtz5s2VmYXnYCUnjUceUo7vkP2xEGFHo2LxX9SIMzC
enpKW3nsPJqhZMpxqP32+dd43+njW5g8woydTIO579snp89sQ5NjkQVASHzRQSTrvOzCXdwvPufv
wPRsTWLvFTQU6SiSwnjWbLOWCP1Hx17CR15HduMGSOaf3Ep80+zxabEh2EtBPJhBeVm7EEVmjJo7
9C6bbJxGzLsZTmjrSZqroM22abs1074Ucgcv4lHjgIO0ieaiQrCDQHdTgWnCk6vdWpAqFKUpMFCm
HLao7pu/NTZCNpNfmAFCSmracGjIsNk0cH//77+vNJivkQ+2PqFnv2+RSxyFrUxpd8NREpP3jV7n
EQTAV9LDD1QLiNJ4/1kBVonwuROFRab30hKPXFTP/UMFqE5WO0Zy4FwuJPSYzWKS+7igqEoa+hkT
kcFf7DvvJxpMMW1cpIK+Pmr4s9a+NtjEFxvIlL2qfbGX5pJWz68a80G9hL4W0et1U495A/Kez3/k
91Ymmgn0G1mM0QxQS56tx0UTdspdsjQYRpyIFS3YRjKrtB2N/MsMDVIK75HDOC5APRAmJZTBN0qL
B28Mn+POexEagoIoiQJHflnQiw/eMcq6Vc6IeBxp49lMgWRMEtx1Brid3j7kMUV0mLXYEuSjcJO7
ypiDVaG5zBuFtQmNDfksKakp40Qw6+yiP+il9sVj+e4k4yJyoxJGa42rCiHy29eerg9ZSTWO674f
X5QmLgvWn89vyrvTxNlHnN2TuilJHWwIeARV60rBjKd7jex1io9q2friCXhf2b+9nvV6/ynDaLPN
iSyhtmZRfUe1ekvhHFC6oqDWfn9+XR99lJSOywnNYV5+LlGc6O2AiPSSAH7nFWL1I8XAdzGDZNSb
h88/6u/fdbZorio0jkcuGwQn1reXNXeMUAFYc1mEO0d2yvwr+dPZnUVaUpXdAgTd6G5O1ALrGtQZ
uuvmcMm+33cFLVCNKMRiSi/r3sMU/EsOyPJiTh6oaHiomqxF2Rfzva/7lc42EABNnsRPtqUVRsuT
qocAHL0tdYW+x76r/MRqrhKTwJuZUJECl/DKQeTxXKC/9uUysGZXxHi7coc7Heo5OS8+6vJh98XP
sr4wZz8LCyqzMo4nNOLON60WOkpm97RSvULfpYbYpq3px1IeNDbJDbBGSj8tRhhoejeOykOfUJOK
uMM1wZlJj6GpFxzDNeF28oTC4t7E974RxdpyIzltkglTLTjATH8Q0UzR3kn7PWSa5qbUY7qlAPoM
U38CMfKStunDNDXwdRFqbUwDdfK6m89V/tBJzV9VK3JgJUrHfNiHKLc+/yU+WvRtpqnir1aMR+Xs
PV7th3EFwSpoFA2zqh+o7er2Z2nl7TaGcAt7ichSBZc1nU0uyOoHhibDlxq9j1bgVd6vr75DTq/6
2fbeVDaTkKSIA8xWu8FEfmEUqdiXS77rZfpsLxFPTEh4DI65XzNxiqeF2+G1k7hqeIrhONv38Xhb
mCo8SgcjgkQ/mtbe4xBCSGIUj1nOisYD1PxAd3rgqjriCv4Pq1dknneLRZdXi62TnjLg6u1L2fWK
rNnrCeyk3w/LrkZsxFgJvUrV9P7Mkd6Pw7U27Np9BBvyoteywF4MQtcs71I5YxfMuJraJ1oX8750
uQAjI8qRWFBnW2vjyczcDDBZEZ0EbvsLZmnT3hWEKM60UKImhHfmWE+lQgNSr02NKAOunAD77MsS
FpvO+YWJCXDa0O8xpRGX1T5nxfIrMosjMfKFP6ZNCDYSSCIih19WyDylF+CMkhGwbji+CCu1fGvU
m81coGAgvoSZAYDvziSfUBvdevusoCZsqP3IQ2uSS6Qfw77t84s8UQ8RXCbKpLEESAgwsWoJ41kE
pTL/mQQ24gPs6C6e/tPNIVzzX/W9rS9Q9ZXaha16NbzoDszynYympz6Tv52fdOZ+Zsu4LWaJf3iU
J9TCPVHZBPtaMNDzetOW4F0YGYL2yJ2fVoKLskAWxDyD9oqhAY0NwRvvK6IPN27EojIXxrGox2an
EcZQNxrV41xEpPFm4LIYWy4Vc6cWVJcV/dc7OiPoo2tNOaxl72jxqGwSD1EtOZ6/vNn88bebkljT
a7KQub4qSFs9BTbRV7CQ2yMuslct6S7Gzr3HZ4zmsD9MPVVhv2ivCJgTPPpk3v+GB9GBEoRiJtZ6
Nkvb44w9cAPM6iEJ04TAlv4KLwv5WhVE08hKfyA+IvMO5UJOlbCvmOBtnNIekE7l2BQIMu0HKpXY
bmPCYS2QqmvPCdVxuHQJDoxsV4O9u+hnK1iop3yeK4PuMg3oTkODmOdPTR7iXLLldZNN9UZDnbUZ
LbKDl1z/3mfg3uOu24Yka25tEp53qIKOOD1MzBVMFIrGu7JnMW4AIHCO1U/SkvSKZaeweMBvYFT8
R6o+23k2j3ERyatmYXDcoyqq3fRhxpORtf1LRtftYnKKe9siskA1st2ntXY55Xf4IeNXTSTXErUU
WVJOej9W1amdre7UdVAsF0YUIN2g7ysPXcHUL2uDrTKDiZhk2HK6FTQWBa2jXxddYe6mypuDeZJ0
ysKs2DfLk3CSX0XL8Kq7owr/1UCVQ2RGfNy4ALLmZmInPoxp98ovnoCJ4NrhRchAVOqbndZohHAs
b5YB7tZst43vsGrtJqf+VvNs0YLCcq7bg3OItPGlVTBCbeBRG+YZRCmb9r60QxJFxiOnc3lRT/cy
FLXvkU5glyi7GSuaSZpdJGPpxyKkqW+u+u/IeOCgREgQ6Z7rbg3nyHSObh+zHswBoXm8GWHzajj6
nY4U5ipxFlj1mQkYH6Z1TaBxmwA4K0mzbgHGKa1VW8fT7A2NZfG/k00pkVJMYEgNLAmET7M9L0xI
wJzQ8HQxrBOfyMgYVTppX/u+1japI/hqkpABZLHX7uCc9DwxiJ5kRoOmg9hEQl1nQ1QH4J0Qhl/t
xrnV3P7Yd0+56x2pVQfAjIaByYreg+bxoEJZDe2G+gHC10Ysg9+mDJuFuYC1hR+TNA9aBAHaLpGU
FJm9WxIQldZYpU9lVzVbEgcKT38WA9i9jNVjix57m6Tpa4blFUJuvstpGAn+TI/xlt/0Lkoh17W5
glAEesfwfkozPvRuoU5NSf0TdqSmrjZKYxZoDlJ1M+GONs3xqUnJR+Eq4b+WFdmvI2NGtz80GX8X
YRInVeg2q+Nt2WWELikN/0cFRzCFlTNNhMkXQO+US1afRM2UCJuNBrJRCahsHRKaeva9Bk2Z9eFO
zUQaGENGtKvubIYRwaehyi4weltt9PoxBenteSPdu4nYyxhwJ7J82jTg4PJeXaTWDJLSvhDabhjD
Vy8xwSH1v3Nj6hlN0j+wJu/WLWNfqlV04+To3VrPDdI+3hd21uxGq2dcQyg9035sY4D4dQXCocKz
Nlin0MJM7LEObGQKdbXXENpPIDOxtdVzVfs4QzgAoh0ZiVjpw+vBIFYkJZ4UarHlIkGxN3ZOUx2K
2wNMNvoxcoHLHK18qpVoSwFtbPNohpQHGCgWkiznIbGh+u1sT0Oxsag7M66IQy5oEdeF8UNF6icR
bh3bKzv9UrNBJWrZD011vWSdvuVnI0Olv5XCO3QG0anrkqSZXHwVvupz/Uxa150Dw+HY5b9UbD9X
NOChuNrXXWFcNilxsqmbjFuRAsZarolJ28mGoBNSJwibltPCaVJ+Mw3QwIockFPrwbBSubtVev0A
SGgBp0UQY8hGwMNcQjHmrbK15kVhvnZ0dec4xuVUZuVeF8kx6xx9i2BhQdcf3eFD3aqYSS3hBIzU
OJ3tosRw/Ml16k3SYwHQlBtBwDS9W12zflSjhGgBsqvuwAIVmsSSJW4WmZW73Jl5+NLm0lEhoD0n
w6aLVcfPRwKoO71+Civ0FXA6b2fR7Gc0UJvSrhiJI8KKtFttpB4gMhi/SkLxUTvWt85FrypxgUG0
ZCZsHcM0Vge5Bthk/S3sJdIRHdkGpcARJXuqB+DzsKNH0hMXMoCwiWk0w900CtGjJB3D/hIXTZxc
2Yn+bHrQlWPNyDZOSPJxh4YzMqPD6FC2TukAK3WhkROWHtk0ZsTJuboaCidlKEWrCpDPsqmMPt/X
9B99J0ZxxUIi9n0ZG8GK5kKdr2fyykJJRCA52etzNv624i72vVb/k0Lq2+IaJ1YQPlyNMLQroKOb
PHe8hih99OhSatdK5g/9RF8ApKgf6oynIaTlvrJA4WWEXG1FGTVE0kKm6tgnNIpAX4Bl1J0K0LnN
+xyWaAYNil6N1XXXp/YpRDvDUshcF6PlcFUs1gQmOrqm6qm2CdxD3zQVe+AI/bxYenxTDA0iWl4q
1hg51/Xetpdh784q3pruk4wj8gGYQQSVG94WhUwg7yWz38SQkzV78Xxt5dkLS7HecLzDawVTU993
6FD2dAiDGMf1ZrCrny6RvRQCI7VvxLrqAL93yPJqnVuLwTgEXVBEnJkQLliFb1i1BYYqMQDdhQd8
i8lDanb3YpEaQqzstRQ9ladLLtBixDRXwog1I7eiU2/7cprU1owNosUjx9pPMcyprh/0HR46ZHYp
jDVtx6a0QAvzPepsInktiIGuNgQof6nteIbAYRkzGableCJ4fh9mhvCzUrtKpq48qGQRXxy4jLVr
8fboaRl0TiwYDDS4GDm/PZHzN5bEPuvh3sjS1xCclZGuxwZleb7qEVfTtd3Os6iI+DAuOJob+2Zs
Fn79no1w3U7qrPEHb045GBvDYZ45z0C+Av2ZdPdxSbszf4YL1G81HrYvzs2u+a7tw7gVLMY6zVuh
NefK3yqxjb4ITUBYjhFzGIJyO5KRPJNIe+jSwblGeUD6iIMka7lh6R0CsaAecuvoh053zMcd/l+7
eAignNlDo5AvJ2JCYavqqF5QSM41kqysubSX+peoSSMbdaO+zHpinSric1Ff1T+A38DabsLbzNCr
YwhTKCSDtW4aZGmo/7ZIT7xrl/e1aKNhexhWtM/IgH+rG0W20cqegQvCBX8U5WtIl28fWtqwdSV0
xJw9xGcJBmqmA/oKLXNvZqR5GFbsbIzeuisVxP3K5R10QJUaWvMwmJFxWhKlb7FgKHZmdZE4hbhy
J5LCalVdronvt+b6jypkVFLWBs05ppWygqmarOfJ3rlojZEvnmjID7Wy3tR5dDMDQgw0+ugyLdpH
WbcvNG7njQVbbOt0nRHYzYzPw3qNQlM8ICuhIzN42iE9lJ1x04nqsjZsFeQxoc7kUNtX8+Dt9Wmm
5uLHu5mguBLOIohb9nSCInvHDYYUbmu0CBiSOszpcTFDwrVAvE0uUw25DNW+pw2RgTbbWm1x6U6i
B5RKUkFX1ZcIrsilRvXrA7EO0nrNrx6BZbrxnaGogTWzJ4OeutPv2vHWMNW2yeoTh+p5y8vZEHCU
AGOmZVl3Y7ijJOK0aqOQaAhYmiDfdrO1wQNDtBVg3HWPQVg/F9qOozcAJ6RguyHXH3U7epqXXu7o
Qt0gX/yvMv9IOUyXImscfymY6mClAtJIj8ni3JJEEjCCUe5TGEvsGE3s65l4tEt6MmgWTMK90mBJ
+Qv7MmNXY94PNd4J4sXJiGxILh3CQPZaxwE9ph/qM1CFXmpdTUvrHNqwvFXKmq+anMejoxVGhbDr
FN0yBMKcijNP7MfB1PbECo97M7TQBdl0bgdskrzyT2Ekqgv2pscWOvVFWHB/GiOAuNcwmzSj06y+
Kdnl2yyrh20uE/2yDV3CW5bslMwl7POEc0JL0Dv2hSl+KOeRFL+k/KXH2a3opvAxe2S7AMfvhKNN
eDjnC5dl1GhIjnAxCZ8ajcLRjcu7BK+Yn5dlccsQHXGBloA0L5dl8pPYHrcyiq2tTnLZUAFwqvKi
uLLHFio4ergEqcKRiTFg0NQ82rH5m/8SXmmC3F4srPVYFljGcy9AT7pGUVu0WYYBTGtdqSvwpNvc
HL4lE8ceqJ2/lTLkPTLcQFP6aWqm8RCXj8LQ6lPBkenvi+T2KK/BesHZM7x+X5mLFlSpyXFL1ZGP
LPvx/1F2HsuNK9kW/SJEwCaAKWFoRdmSmyBU5sJ7l8DXv4Ua3St1VMUbdPSkWyySYOYxe689Wqs4
DLWCqEgsqm+kAHPjnsakyIbCF9YodrnJ/KicaFqL5JzzQleyDw4Joyn+DJfYoitw0je5Ul2q9xDZ
Fd+28uImLfsTK1/1WRH2u73CSarZevuGjAVBSqgt3TLRviVi32x1UbXUAgCPpZ3q0mSlkPLyBsCQ
YGgHA/JpfNeokwgwlzwUSzwfHbDxOz6x1zSVarCUCUl62uw7OmT2tVAuuZFN+zYP7BIYR7LGQD8t
7Zj27LeiNNb28Zof9NFWdp2G3lMpvFQtHnILcXEWVWfg4ekucaMKHfU6BPDOV88gCTnTyD0o1Tok
lJnfRypTz5IlSsDM3usxsrJcG9GPmeK0UDEiSUjVwMhXjJ6mCTmfYRXeZpbbLFNqoe+bWUkDfVpf
7WkjbzP4DdypJTUoFg9WRZKtXRLEQl675estueaUwY2K1ltSyxBVHeoYG3yGQnI36bblz+livqZd
5Wvog2k9S3yTK1B18O9+m1pP+K6ICTH7RyR21MuAuCrHVIB9UnSM8bFrAcluvy+s+KyYhsxud6bk
CUot5WhIzbyF6LJHMYuLIJd3C57qXrTTOeLg4/14TTead21bJ/dLnV+t/FXLdP24ynJfS6vcyd41
8PxN6IUAqzDFG0M11BY0HEzmuNib5WfUoJFkm575hXTK3WOFfOuZPrwN4A1gBaOITaLH2uyUD0uQ
fNZgz2fS4PdNF5iGlT6rGiuRCHpRPJthafd2wILNL1J1IoCP2JV4Nvj+rfhRuspCLUEmFQyen+us
50HL4DPI2uwyzTw3qSywqSvLBzeT+lxEJNzkjRqiP1+8eTFtWmsJujxxMJavRbIrOlIekrS9GJrS
7xK+J3Cs2jdR9G99zjRxC5hbW9+sIPYm7bC3BjQWOer1S78ml6mx7lGicPMwmmJVVQVZJlTOqvh7
qatVqMs59h3RkrE8vtem0R46NNq7VUXLSZiTU074uHlHudYeYZtyBJMMztCPi6hxQDQvpMWHDcpj
zSQeqbXQ65c80sKWIHviMM/dUIexENLqt+QDkeWiMPgih1K9Me3KPc+Z4zMPJrtn4QNcADQFWePw
FUSUvkS7PSgziKoor8g4i1TLj+qqCLBhtsWT4CIPl4QCiUALSp0lwLFiHRrFWb2sUKHCFo/mCvUp
1TJoCfjToZCvBLmzXOBBK+Ru/af4NSdxem1t8bqI/PvCfOsH18qzW9UlaWGgNUyCuefMfcnSWtuL
lfrGLTv0FotW3nc8x2x5VR7whmsDlZYvxq47VkvUMWP9UW+y05roMFqG6J5+fbzi6wCQ4GxBEOr9
kohTpwBvnghACgrWfdsGuAPz07GHLSciIFfLL3NE+JS5k0cw23hnZt3g28qYcqgp0yWBDZ/HEJBx
yAJ9hRggJoNebuqpvNdxuGXcTKKZZKCrWP0xSbXRH5oWmMwrz7R17Du5IKcQj7OJVyKpjeVu7u7d
4btWEAcD6/86JvFtVjbi417C7H2v0ruuGfTAFat1Vpfs52S5ry3NR63NE+PaxtPkeOgwEV2Ykx4Z
L6fANRjV83vIwVFGZIvb64pyTyh7xHx3Qp0J2IubF8c5dUgEfJ5Z8j+jqoBAzefdz7lx7lvyFRcm
jYwq6hBN/0MWsTWrxV0VTRddAHuIoYy/480aIfMSM6uGJeaIXd62GU4WDWH/UvvDqGJ/TU6cY/rB
aulYrA1g0k35nWHPZ2iaEkHtEE6VzH33tpdsZFJmZuclzbdoG2qsJKkCDoKBEE2OfhQpD1nnnmpH
SIYkFJxVS3DgvOg71mL+OD+NoxE/joQA/j7Pmd1WYQOksMzdvduQz7lSTjmj/aA77ZPNz67rbLLN
wCHtdGl4tkEWornis2/lFFSqAy05s2Hg2mTOwHZw4mjZ0VAtZXqjGNmbUVKM8jjDH7PJMUJnc1G1
nZNWk2+33HzDOnOXgAaOBOcFvH+dMC1E/72TXwoer10GVGMnhfacs8I4C6vi0HY3Q0Nli6DIqlcG
h3T0UJ0JcUrQNUvg70MUHWTaN9den7pD3tffzbJ44rp/XCsyL7qcS6jLOTiYBH5b+uYQC75KHDQc
o7nxyH8v3tSbu0qMJIdtlGfi5Bw/a+fZg9F76peXreTOKqq8eo6eIkAqgS2Z0w2J+Yvg52dzBoWv
AT5IkBrdlSODnZxOttGj7BzzcyWTqS2qvUaa0KD3N4gQvlc2z9pgtAURY1bim2S7e/laEoSDeN7/
fWgmBh+NWb8RIvpLrpbtZcm0hLnmei4pJ6hfLMoy48kt+nMx8qgWsIP1mRqVmuNsatoREMxEUuNT
4fSBVvZHu3Hx54zJHtjWi5WxymSYK3bZGL9q9ePcx9AMCjpzw4BoY0TZFK5xEYdKprFNqFCkYG+n
2mJ13A3agLif2WiRXJcGO+ZSgDSeuoSftlXbpzURT/loEVKxiuYSz6SwpfabqPrkKtj6nqbRoA2q
KW2tvv0nFuKOTBYrGEBE7mSTC8ryX9ukeb/0JK4VY6zSkQxEfGYTuVXb95zOA6AZFlz5VtLFJf/v
cTz10ebm7dKL1U2Eo1r93ZYA6U+YM/+/m1XW7hbkO3Rljqmi8fxvoy+mjA4usUQIGvvRLYxX0VlV
aGZ94EQzE3c3fiWLzyW61SsTp2Lc3PylXccG93nY4Foq8GDEWaaDcOqz1KAv9bgWhqGGtNcUNWYC
iG9lmDxbxhzAHJpILGhrJqoAUbVNvzQvVvsa8Xi1aqAOLkzCosi8OCkNJqr6c6kXBtk9SXzIRtw5
XfKOFfgGekV63xEmRH5e5zPOSIhevrYE3DyoEQzdaIug0TLjHrbRL82OQ7OFMLQTRNSlmEY6Z9b/
WVpCt4syexalfFYrAPmdbswPaZPWR9tq4j01/VEdivHB6pUfheH2x2zqX5soyh8MfXwjNSObuulF
j1j6FDizA7a0RmiqRR62JKf6rhYXB1zA7jfmobn/FCetQEZWcEXJwXObSt2tQ27S81s3nZNM53wm
YrN2mgMOTtefs7lnURZLL8pRB8WSjVJsRXjbImxGjGUvZH3ZV93ZNCrg/uy65nJTZeNP87yca6JK
5KpcCjjwiB6fepsAlJKZKRK+aD+7OR+9yP4xep7/VFmuOrx8X++pAoZGPBd9/YJM9trTK9/n63Jc
XXJozbW/G6vk6BoJR4czPuqJTkLgTD+jK8NVs9LyCAcs3ql2noUkpcRhL1mDT0257nuG9L7F3U5x
gN9CMCIRzRGilhFUqx0qed4/l6W8EoUXdOVEDkSpymCpS49HOQmjRnkdaRE8yShrv5riyc1MKryu
fwPqYxzRPL4BBcCqNS1mMNdGttOrGdeJ2rA1Tw+GWUR7IC0DgWiRRQ6We9FoIE2pEpaViOVe6KVy
ZOgaFN9SfqlP1mJrnv697uL0RTKNv00U+WOMDY9pFTOIFYAb4//aSyz9BQh1cdFAKYVMy9uz2DaT
1kop13ExHDhUqvOqieWIDYnIj+1MTXWLlime75dV3FYWvwERcZzODAlXs+/pDpBguIpi7VmUA13i
eTKGagqUfqqulrzX5puumub95IgydAdlOZAkTNQMARleUxvxpVr0C7Qg7bZ1tNcWRtWz1snmxLqH
nIaqyv+CWfnqQgfoAumT4Ykw4Hl9njLGJnQN3Hkr6X0qIU9I6hBmf1hEfdQLFnT4UN0yA/JatVtC
APO/HDxfFE4bTgZesM4dw0r1M/vGUSl90oLc+Fp1xvNcDj9z1ba8Ya4rryGX/M8n7VeR0wY5AoIA
9M3kMPusYWnUPutFoZMCokjOKQz4YUMJxND82ik1276ZXVFnPAgMG2dtiV4GV1U8LAVyJy0iqddO
TYJ8ZmehlhOJmRrbtrpn/KOoYHniSUWGQ/CaNXKRDkt6S6zKfCocbb/KZAqESZY4cxAm9Ww8QpnG
59xZKGzc9d6khBANTWXhNjhD5YhEZTwWa8f1rLQWgwTxAcGrYavGA8bnQ0CLMr/9+fPR3C9KOjDw
rrupZxERsnT7pK0pAOLF6K4RYMhIJdiAyJs6ZfsEhu06+VoKgAefrOulhvJRmcQf4+lDdDJCeMOx
JXxC3Px5caSHvc7Lar2/bctfUUzc1kzinT+OKU7JjrxNg8aiiR7IcKHlW/SfiCr/AYNKLirTN7RR
q3ah5XzqtEE+mVbShQ4KEH+0rBtdWuZbD3vFq5qJP5/pp6VhQ1mxXN30J+89YVgv/Y2dYllLXAIM
IrWSfq/Y565dn2NUuHdy26egVlx2RqlEl0VlgTabyRJaucMGwm7aF30GpoQzvABNRaCeNJ351Jkf
K/5oDKC59mpaEVJ7uAI38USgTtVW2r6f6rtZuvkVMyIzj7ZNiWBIfDK1alalHC7jpI1HaygfliYm
Rzc3Y4JPTHY4RUvSjCmzndXl68mOgMH2A6CD2Wnv1nrQPG3q361iau7Lqnw0hRyvLDsIQUPNvXcY
3a12wgRXP5NDyw1R2IDf0tW4kyXFKj3XhRzRBsSDl3JbeWggXrXSnI8uu9nAkM6e1ZGfKlYc6glx
U2ZqnVPG8Hu88XyXY34C4WrdZY12UgxZH8npwvoXVScDvRFkOQJxVUfe2bAzUcLp7nEhX4buONL9
AR8nNskMyZhBHg8FHqZhvrjMyfujSGwnyP0KBcSBwTtxdkP9EWUkJRWVOp+GgscAZjm8gyJ5nhiI
nxNliE4L9miawvaRR3l5ps+h0S+NHxU23TNecCbGhnqy1vwO3cBtPDTOgZuq3M2WNgauroTOVJCO
Wde2B+bCX4RVP61Gd6aMrochu9jO+IppCuFTZQ1+vUyTpxqDdZDt4EC0RTQ0WtdKpCznrHOOXiJs
UxUPvsTMBYEcZVZl3dRK/hgXtcGWatLAd8aPMyNYa63dnS6S+7leFnb4xs90Q83Ztdayvl8gMmMn
Z5KosCApK9Tjf/mBf5EzwjgFGrvpZVV8DJ9JMGYfJ+nQxMjZm+XST0ODnrOqzvgoEhPSkmsHyVIj
oC7iZzXHlGpHUfkXaBImxi+1JjRAB33+b08L9Ib/1ruZlQkjKktsyWZC6nKhx37qyv24AYQcvWL3
XpqILjqSLUGZJerK9J5nqjIkYwyqEuJgk6bdz/icausfZgbWoYTeAMdU3rSZp0sUR0N+zhElstKW
OdKWnhWfI3tAUOSQF461Ewr0Mom8CgBA3Qa1asurwYC7HtML6/vY0wXztIh+3Gu7uzgVt1msqceJ
cWqXzwg/HRgbWdvsyI6/r12LaWTx0FoYW9D620FmOLeSNcTRVIybabVZDMUtu2HrSdrLqe/qB05/
JtgzE51q+Ad93HoylAaaBHgwVDIPeLgT8iv53+jd/IuBaLi0BPJSGe7I0SZ2dew7dGU4GCBhZZ6m
tY/RpN+7caVfCtN5gVLUoVMZlyNWxwu17i2B8Kw+4+Re3dRqNp66RFMWH4F+h3zIenXkzIyiKi1P
6BOTfsAayGr1x1kj7zSJVZQ4M+KdCSUqAasn0GVlmCh/tWn+D3knWlvwIlg3AIV9ESKnncgTcqhY
e47jx9DW7zp9Z226+a4BondkBvwq5x9VLmyfCTaDXSRNJIZ0PMNuwQeTDoFTwJGFX3vOE0ZZf/4J
fd1rbvQTJNLQAuEFf6bFRYtkib4p9NzWuJ07puXSYCDw5xcxvvgbXNBFmrZ5SCGCwjH6709kc5yP
dpOgELaSZZeOdfM4sLLH2NU8QVX8iDUIB/roYnormdooi+JxdQ/BVC+EupdMyLHJG7f0gZUngcwG
pMC8O9NsHfArF8hC5wasyaii2iuqe9vpiC1w5TEmGslHCEXLZRUZaAW3243DbGEM1ijMe6cYHt2J
Chy5wzNp7jpmmitXA3vxSP3Q3WK82kn9lwPji8WQz4JFMphGk8/jS2u62lskmNNjIGhc8r7zlLsH
987vxWOmsHMd4tdeYwv05+/gf7wsflQBvZSXhbz2SRDfy8aenIrF6VrU6c5sRgscKavPWW+SPUnl
4L3r+NZI/2r9/rr4J0XDJJQHHOGGTdW3Q/xfDgNpM90dojbZ/152Jh0es2oo5MWYFsxkZnZeIuLN
mwQTEkvyqM+eERqOXmzQBLpjpXudk7KxjZbT7yG3WLatSc8wejXuSwPkg2qzeetgs7L6/5sz5+vv
g1J+Cw0iM85l5vNJtdDrIwnefUJmoEUhL2XG1NTuf/75u/lqxcM+BthgWzhjXBefvxylhDSSWoUM
RTOTQxz9EBqMTnoZ2F2t1j/q7bVcq0ctjiyG7tntKoZ4rxWGEeZmVeyiZo7Dhf1YEgtvmqLkRlu9
ZqjkU9RZmsfuDx1wFH38+V/9tbjmHw21WWMfiqzj9734r+/VJDBzHjplDjttuZeK4uxSsg9gCSG8
ZNm1q5Xyb2aVr+cIQdwm4R0Y7+iwPtNdkymH5JXJmXhbpnNO+m6WKSzlUTymRahWr04GW5sdwd9s
UmREfrrkNZUDnF+PSreFffU3tulfb1aw8FaNGXiMZEuMjIHdlML6tHTqsNuQOCteklFf0ONPTFV4
Fj/asV+PrXBfGa2z2Jsk6HMrIfOMzUa4GD00DqFU52YtnvtVGpt4bf62FDU77Y5quwS+ApPDTI99
5naB7OMzIKroDrMWPnrG1oqmvvJweLHWV6y7oWsP6J6oRPIzgFEb+KtGeGorpZ8A+0GjpWc7JJH1
W4FfCnfpUam05baZdf1h+YY00fb7GMgibKdut0a5CBaa/9ASCzYVcyUUuU2sMIpsfaeoDkXnqCLm
xDi3q3tpUWcRjC0jR3+Kyu9oB7NDEcdOiLpv8pD91GcFYTlMMP1nNaov7WIcCjsj2CRu7APTTAan
wngYiGy4qJ1uX0zDDVLYXKHWGYBgSYMiZz2+NhCij/RPhyrnMmFPOJ8aE85GVK3XGDD5UbZrBC/o
Z6OZK6HGpubn41x7akZ6n5yxy2vjHfqA+qHCehhwESnHmsG6QlvAPRHtXJF/Myd81VVE0GpmTfdY
gpujqpYHN++WwGUYbTXOnYvGg/Y2D5CLFL+VQG2+PBB5q11Va76XOlTQ2F0DB3vxtZjltEVZzgdS
EUuG3quxE239ZiXl6rGGe9OdsvIJU7XCohfPgzp6PUu9oHPOJWJiLV4DYN/Sb8teP9kJNB1Kr2Z6
iLXoGLOGCbKeY8mG47HTk+lBYyt8bNirhbngPz1Brhi/+X3oDLvMVbBGrkgDbe1RHirCz9M2Jela
c8i5WOwjegKkVp2xT7sSY6lFtK4dCc+AF3ZV8yXQEsXYooTrIwcWqgEVvUSDTK2H027R/nuTntT8
OhblWzklRxNFx4lwVjSGaM6V+MbGFwA7QlDYJpc+xzmULG50NIr5n8yKCMTOxvSOaZLLaoOFWV4i
RVq/KRlG+7xnqaivMKfiLnlOaKfuFf1mygWZZbQJgZK2yov+2OJ7OEcZm608D+iP1zuU45M/C60N
IptVEPXqa1a0CsgM0PzmvBxRtYbzLKKjeGQvBrdJptMe4JWHWcy8QGVp9xXrV0R7aJg1+UM6A216
rJFQSwxrJDZqgo2QPJsqwq9L0TIZnLtAT02e7ogsSWwig5pEbwlrSH12p9vRjZBwF5DGHJuxMYSt
3uuswgpzltFhvSbgjMoeTHYbP/AbZn9bT0QWFvnN1ndXqZGcoZ3duaOo79LcG2vGyCP4jcPQqT63
ZsRmWcLwTF3y4bOMi2KlB2cjud6XnYiCgVQcH6Jch0NGuPybzAscg/RGY1qeWckx3TITIo1WFGev
iX/j9c+Xx2/77r/lgEzJaNy2ZCvXhKT+2XjfFesk3dluw2wcD9CqywDUzS4mwuZxzBJvtDoyVpzk
R8REyV7ZPycz/RAo172qBGnaK4+LavXXXBO4gYq5DuE5gDXKv4u5J3+gseBoSQTIdowCa12n9RSh
DQ0NdoVcI8NzO2KcgV98SImTCwZlEHgbXjE+XM3MVpEDdB9tPLz/+V1/LsK2N01iDt5rgAOIWT+Z
zlIjx+JjjW1YPS0jl0VSSn45kGm3UFewFrPSeFhsOv/PL6sZnxtlXhjtIoY3DWwji5FPNVheGhS7
JOYCKpte567kEMfAyHGzvGqO9GURsc+UotpPMObaXm8J1sbVUc8T+orVeXCj6DHm5mIFiUVc7SuJ
mid9IPUnorUc2oMRI1zJK3RQc6s6+CH60BDvLlKREz0o7gN1uZijMeAZSMiRn2eCcCsdkb8Vu7sq
KeyzobGMFTOTg1yx0SULmCbpYCeXxviGnIzYauggWBJ/5YZ+cRFSPeMMPNmT+MD0P11rQrwv1mzu
h47zY8QlX4ywp2P8raGikAndS/ehKYVxY0/lwxip8sAEfd+zHeEKrVloVlF+Spt1r3YtfgSUOsc+
wnPGTZJzxM2BIhMIWZH7PSNrmQkmVgqW7cNONVmjuHTWlYHwN9XLO72LXiZRPywWAQFNqxNeiJW6
4wt4MKdaR7yjU/QbFBE8l5eIIHs2mKcKXGcKnO84WsoY1k1Ss9k71QDB7MbeuWvX+npewCmEsQAS
QqJJ2C/0jJ5lNizgZTPv8aiqgbaML2wfhRe5A+Nuc741Slx2Lmsk/CejxfLS+Wdh0b3LU2wSSr3c
YJq7lzlvD+dHd4MSCV+OmuhcdTcboeqYw8nwJ8X8BqJaBYRJzTnju44q5/i3J/VLncXTTo+IO9VQ
QVJ9csK3QLKz0eFYKLKahOyxo100TcePVeWYmnmGsDrTPIFJyWp1vrPBm+NkPWVx9uwu6uHP/xrr
82iH34uuUv+DxKY0h4v939Ylaa3ONS3C2FmJtbspVXfNqv9yI+2nnaUnpcJiI1rMv0ajJZyRIsZH
69zGEzzUZu4/pu2bjRG/Ka951P3Il+hxaGZMKon1gLGEmJ0u2cdLdFeVzYtkCOOrmsLKlBugyNpf
TrK+DomOLs6uz/kgqSINDjPbBO3T5a9qWn/kSWV46otoydReMsClap++WvYU3WYNMt5W8apyhDI/
HEt9+Els2M+kz56cNekJDYlPucav9s+f2ecVyOeP7NPIvZyigc0dR5zc5PBIJfoZI0F8h0zs7c+v
5H4+1HDFMUqAuEWtpjra5/RAlBm1Qu8ZhQYrDerT+Ay0Rzk4oJSCQoU827icSdOSBEsuTqYR88nj
p5iaJ9qr/GirM5NQfEdckI44GBT2ADp/mVUUHftWnU59ubBg74ojo/t7wJz40vSUoOLoGwMsFQMW
swypyVM1MIUzleShHWZ8mInibXXeTYIGkTXcuyL5uSRm99GLiFdfI9tPSuVjJOX50io40ggBrXaG
WJHuph0VuIT5w3leHBh8TgfRrOhiVzkep+x1iLvizIrS9tNJsp+ekouh18pNXCi304jOMzOrc2w7
yn61iArvyxk9yJb9LnA47PDI/EhxVXp1af9E53aFgDRRx2o817oog1Udj0201YZj+wMpCNSafHqt
JTZ6+EP7YtFfytWFomwv02m1MdeLVO61VGkPWXHN0ydGacYlzpBfVZ38yyX2+e7cUn0JlNA0op1Y
3f/e9fyrA7NBgS5qmkbbsoUpt1bvTK1zb3qUWruUwfdumyqxvin/MmT+UqlsL2yySmTIy/iCDvC/
h4CSu0ZUp0MEu25NQ3NcP6JmcGAkoNkvtQ78Ut31QZ910xXEymPjts0taXJUHe5NJGR76CG57d1R
eVSiNT7YSe7PLHL3NkkhCNZws+Sjlh0WI3pUcMdd0XDHl2kBvdH8YKRJ+Tt2ONEFUiHH5ropRqAv
+KRwGTOYnWeKl7jbZ7rxt673c8+7vXFHBS+3EczAhGyzkX994nKkByI6xg2LcjiiHXmlBV6CwRku
lpL9Wodq/Mv6dPuD/64JeUFnk2xg0+D4R0Dy3xcc3HZM49F0wiRRMVMNaeWnTvf652Nj+7o+vQh/
HeUrb40p3GdpSNxpKW7SLcJvih63YSyl0bhb8vEvz+v/eDPEQghoV47F+vEz0wV6ZZtrDOfDSFoq
Ekp+xVMz/uXN/A50+e+74bpkCEPmC+vNL5Mj+hlitLGMhwW1ekhM6w5RsX1dcjiUs42Jy82xdtlq
jPJqo1m5+QMkguymal2TFCvCOXQTKXM1lV5pUPyXKXawPC5/YACUeyAJ3bMrXfR4KVjNFEr2QR2S
gypN91S6DB8sDanJUt92ufu37Y5hf1XxEB/D5AX4EdD7LzQ2HKVt1Ki6GWbZiDq1TR5FIxO/S6Px
2uVvbtlbRx6nt6WfTsyfEi698iMqlsNiT/fM1PDREW+KLri74SdbHOKELhK1bMRsivfEYMvDJg6h
uLY3eZn6QdVveKntq01lHmQ+FTtVwNFtC2cNBslYQGtU46Fzo81sUzyyEmEMVQMHsZB7BHS4D1lm
5WzMzI57bwZDVSGYd9Z69O0CZi3IkeKIk7LZOahpjoRsr3B+p1/T2FinNFsq30xgo02xW79NDRtm
vK8Yj3WQLLlxk4N22IMF1v2xy56HGkcOE+ufI8vIUkWOJjWx7tumPnZmXAdVaXTocVu82La3JOZy
SlOOoUIx0WE0B1N3H+bMqK96l1+ZRMUHpoRjYNkr+zsT46SdN0G7ipIsTLvxmkmLTmnf/xDxCT5g
9TS32llxsTBaMS5pdEd8cGgkH8sUITdtLpskRXnQx+liRw25lcOwNzvXCk23/e44TINBP9QbcWzB
mZhMd3abvrPdfV3X3MZWVCaB2/VGYFRa5iG0xJEpC6o/lGNnCyQf8kgsoLip2y19832S6k8M5som
0Kbg4kCgWnzJuq674UZ8Ha0Bi7pbKwdkugg0nfhmZMoWxmqR0AAy/ObUrrnEt4i+ftzbuP+uqp28
td2qsj+0CmZbfexn3YoQemaGUye0AAMcGJ0NOzaCHq9g9FTmiPGzChNFXArliPfSuZ3b6goC4IzO
OALLtwZUv9M5jrJwcCor0GunDOtMiz86+5w4zk4j9/xeNOV3UXLkK42cbix9Hi/5aEAknNDu6qKn
ruunCLqkUnprXGuHvJzqb2SQ3UXjyKJrEN0OR5vqp7XpeCCrAfQjDrbtmh16hb916tz+aV7zD4Pn
33CX8mEFLshb3c804yezVugKx/TbmKJfEJYdEJk9Hfinm8EIcXlvR4g/opV70Haj2ovi5q5FRHLC
FT5MdnxrN4zUNGkW/mxH62lC7MrD/tjV7eSxjApFPdTXUuQEZ77AKExeJoB7p2mujwAlwL9UdnVg
0F4i889u8VKWL3HnBBj/UepXaY/WXEnuDWTDtea+aGqTHSKzYQRkrjWuHZCoE6LLytKfXSC7aHFa
WGjPUxoHVF0G9BTc+B3L1aLX+nAV1l7L58UbOh2TwFoB3DXecMVraGkt4wBeJAvQVKxIA2wntOP4
vQczfRrVJJSqwToDpiOGPaf2JjTUuyYzIDQqRR1iV4z9sUXFl/VoDKCEC49fgbEv55T6UPArsFFT
pZWqB0JG6GYb/lK2ZuVTk6/XyemWg7JGMxp/sBt9VFyaGpuJUerWYW4cx8soeDH1TRuySSMWQnB+
mePchhOZsBsiWQsyBBg9khGvdkH1QaKWZbrc9ZXOR4CDI2gx17SaUVzcenaJ5jM2egyuAB16IJRs
9ZfAO8Embl0Ah3AadWtqHsAsPEXzeF8XpFsk8M53rhOFrtE0aBsUbB/YEQ5ErRm+3qrfSgY5B8QN
/jLEnL3L8Gr0kcYgVyAamOGUo6zxYx2TslW4093Y3mT6/ZpOjEhNe8dKEIt9biYhZ85ywBmLrMZK
7dtlRj9mTEjzePzMU1LZAL5hE2VFjeilxIboJvsmSbJjV3EgozaqtHI5QdC7VdCx3NRDa1xVs720
5tFF/nOJFvprMAwspRf4MLVRvUkdS2D/bkxqHlgCBqcjhvLRTv6RRbvsUDOCnWBLwq8rZ2Mr6w8M
gwe9s1WvoYvdJRVPNQXxtz/XMOJraaaziNAoYiiHdeq0/1ZKkqGctjiJQNiErXBZlt6LRfPuZiCj
WGY+FTh4T5rDWCNBZL+reqQ4iq4sD1RFAXp9UgWKUcecoeV7OKZDap5UpX4boJ7vxPRUqej3UJ+m
vpUB36MaXw5ENu3Qdfp8/O7ZkJJPSuPkl9IwLhPmY003yvPaahOKhnlAWEyUQzE6KK+1eNkrM/Ii
N4cIYVdx7Jv0Df3GHKp1Fq4GMcZ5ZR6NVh5FG+ue1hIGtSo89zPgFDMF+Y2NHzeKk37rZut9AKIf
GOPQHzoDFWW3MvaAaDiGqZAfUuk7RJWHmCr9qZ0ThPeRvcWPDEjy5igK//xd/B4CfCrBAA6z2Ob7
F6w3Pw315qGBjIF2E73zkh3Hbl1uemtKfXsoNM/WhuGc0PhjCbZZtrbLSeNYRwtjnZ2uss7r6D6r
ZnOC3nxYCoZRPM9wGiNG96uQ9jlN9FCflP7Y/x9157XkOJZl2V8py3dkQ4uxrn4AQFA76Vq8wFxC
a42vn4WorJ4Ij6jwrocxm0nLDMswFyRB8N5zz9l7bVp7GyBL2zFqw4PFEu/2WIw59sf6RdlwtX//
upaD+ueXBemZoRenn5+FCy0YQnEuK90LWzXneDO/wJaB9WXSvgvLxBZ7i9hOkZnKEEziF9Pqn+9v
IqAXCSf90oXi9qnxouiDimwY5P2UclpKh3WXiNshqlRXGsvDsr9/Ua3/8gGJXLE4EaAb/3z08Ct4
L1PKA3apkXtCHpUXqLjwWCDm1Cnwd1/F5/3yAQ22YBGNIrFFn15hkuNBbwcKd7jVW1PBKpj1uJwx
VZ+qvlKBGYKN+XffUVQeNJ/pHYjGcs76cdEoDDXHsYosMO/Xcj0Cz5rL3DXqFvGiv9aXzpJITG3+
xZxY1n5u1CBlWRppFJU0bMxPTT0x77E9ZfLIXKNEv9cqUA1ynw2aIZ1MNhX0AZhQRudXK6UC0JSj
KDOxeHkqISIu9nc64yoGCx0/SDXW7RURCqdOo01fFxnqR2ttShUMIMJUN5LV95s+NgbEv/i12pIl
fQRNYsvNuC6EkDZhwby0FglXkxnEmRhVsUVqu25oi+2MRsLWFLjKYPs3yZikSCVyBLVtfqHrhbdV
BF108qXMK1qS+KZkzLYYmouVUc+3SB/7rZoWCN4SSo36earHjT91DyPNPVwh6cGQ5PIi9qGXxbFg
bOOuoOcrM4oQUqpkU28KGIzsiI1eIF+p42ilMdGzpPmyr6x2cZIjzBWoEkGHK16TMUU2kHZAZBKM
G+jth5oZkIPGu/QShI0pspkTwRsbUVZ27CMD69GSYYGQYpsb7WWhWQ3kkTxbWXB8HCbTbB+xAHJA
UU5pEWIHE3O8TSYa8hyiTkaorb9j9sh8mnbMJqYLU0lJtqsgcQEqEo/KQPzLVGrrAGoVPgkV46oa
b0n7xL0V1s9907+FSprSe1aPgl+3G//KzFuaaHJY0jw7hGKQnZVWrC76pHeGZa3TcGS6Ush+VVe8
YLPDfikFJEgrbEnWhIo7yBmgpoSxo+6WRgIV9Jc4YQYWB8NhWNpvVlTIrk5LrVFhTlQLh04PMZM2
D/UygmShVdd406U5j5w25g+ZtqxNAwHOW/gU+iZdmKn34ujcpVV4YZH87eqz1a4QlLbXZGzv8gyg
LqrRfZtjqB27JDxaxTNvhIpfY9Q2cT5u2Rq4S0tqWN5H9TAoM8HyEz7f0uhWsz7c6Zbr+4q6k0sK
W1m/VhllelJn9U6pTtFhmRgk8ehx6xBJ3+vRVlQFb2TLdAWhTPAL+udBZtQrWBWeBD8WybeAAh51
8l3SyfV2IpiJnrSylVP9GPpJSlC6elf4EqqjrkX4HZEVY5jRGnAAhZrJbLky/BRlP3XQBKDVwTRO
rAXnZLSt3AA+wghIftK5sLgszQxyTDOibTrBUWqm4qXrpNSxBosBUU5bgX5dCbmdtG0dMQ81bZaF
H4Moni1zfAi0+X4ajO3QTaRsZ/MbQqXmaMjBdW09T3J0bKUwv9WU7tqI5WynpoCfsrqWdwOIIQlB
Ler2w0jR3ggK8OnBQbyDOBHt+e+X0Z9XbmYBTCgQBll0xT7vTamojaLcEJYT9jK97QzRZ67DVK+U
EHJ9au5q/J1f7Ie/UNBBhoTRq9POoQf5uQlJ468TGz6jXhbDAMp8nxMpmyA6DkQDWrBJE/A7XYXc
MWnjdyHn0BfNLrZRYDu45fr7KpiXFGr8wwVQSQJQ7BqqpqMjQ2YeIay1HrZMzGnaym5rIG1jXLid
Suy637+LcqLZgR9cmwG/v5Q9RFE0LrpIs8VReBkalK2LwltJb6HKBF90BX9xvVUdKD8qMvLQUCv+
uG2l4ixibiu57eXMRU9Q4T2f7gkg6l1sMLnc3f/+/f2Fh4R+J+WcSuVB0/ez1kfKQxHhfDZ6A1k0
ttmayGumR7+YFY/mLaSLaZEI9KDilywapkdf3GA/V14Wsb0mulHZxCL92bVQWXXCR7MdyYQpu63a
iz6ZS0S3+7o7NtGVHNJNiJADsPROl79/7cu1/LHo46ENi+Jr0ewhCv7xWldixaSy6EZPjLPI1kNH
WiQyvPx7Sx5ESJ3IgsqvtAA/d0p5jYtH49vj/sPF8V2fOQikWqOvwUhZY1+lH5Wi8a+kLyq8nwMn
UARbhsY/lJUUl0tj+LuHUeU66Ki0R8+g0ewCDa4o1nEHtqqYE5UlWdsA2TIcvHbxBOvHxbIZZAXo
mEw+9dOAc1H/Kgj3F9eb+o+4SAxLxGV/rgJhdSU1OMkR6inmFA4Qa/wBTmUJNP2OwWDA1RXHw+/f
418cHlGwEVfOoQWb5k/Mb+aUvl9b9cAcuJXRaZUESDLRDva0cpBzacmtgDDNJP1h1Vii3bZwuEJj
iu3a4jCFn2zNJOSe35FSxrEXT3OMwoW5GccW1W2s4FFscLELm9DX123TMl7mmpZZ62QzZCPIQ1ig
rzM9e04Ey9GDzCnG/LlKDRERo3/GGjlDruQ7YcvcahU1Wo2dAfDW8zhPXpMYzNMB23EaBd1VAr3I
NFonXR6c5Ng/txxI13mWmLTWVHI8BglJojzasg42cEraFpc2oVwlxbDHFkYztSncqrvG3iF6QTSz
5SvCTDjnCyiv8IsS/BdrGfkXwMOtZZQFCvvHezAZudc43A5enDWb2UqP/mhFnoSitFfj3K3H/os3
+6fF7Ns81tQNUSMkaCnCf3xEYlXYBvO88sLAeAUo6bS+QaW/7OC9blLosOUDoxRWXQ+Rc+CA/vu7
7fNitjw+AvgFls7nj+POj4/fwJG15iioPMgJaDORNS7qr+dMUC7hxDBUx8rc+sGNTtjJ7x95eWXf
r2U8MgwQpO1cb44e34b733/ew7BC4FMXHjB1JLKNuKVx6QD3Lb44KUu/eI0qoyRRYX6FE8T8tGrS
nawJPKoKL8uqU1VPt3IRPxYaan4x0um1Kq1TlVW3BlIq2FiG20VE6s8FynXrAh2nW02E/qSgQfd5
o50NVTEXTcr0RREh/+KKcNDklItm1wRK82knLZHhM5znfKsbzVkmsk2F/uJacb0x80Uspor1AUS7
LUGpwVpD+maK7VnLkAyS9Pw4Cua0JfBpJaJP5aW8YLSd4ZEkA84EhoSKfFkH8MWaOBi3TGVVVVr9
/i396UpzdhT5D3A3JRh94k93c52nZdBaVOKMXKVVq6dvQb4IZAp9NwZR5hJXgRUqzNTzTObL2YxD
CpolhzZcy9pzliB9D7JK38hGKJ9gBEhMaiEUjP2X98TnT/ryTJd8XEA1mD+kz8EKhMpWIh/pnsEc
5q1GK2xx0lRPouvlRKvRTIbzmNR03bt7HFJbZIf6GmI3zCnUu5gk6WhluS7ZpPCNur/7/XX8vOP+
48lRTCHbZjz5+UNZ0gRvfTSOwPCZOaFChF499l/VUZ+P/d/eKKrWJQoZYt7nNwtYXJwwZEXLtCi9
zLF7m/wQkH7mn5skfG81YV3iKg1QOw3qYuyrxi8qqZ9Wv+UpSBqyGFpIDDI/769SBPmRNbHzdPTk
l1aHJNkyoaiWPv1ctUnZSYxz1OJ5zU2UnKPP0e/3l/qntJrlKdBzQUGA32wZ0v64AMaZHpT1MHee
MSmX6tSQG1wszeQh2NcNAIwZVwul8xy56RQbNv50ba1l94YyfeVO/slm8O2pWJLCoFins/a5sBUH
Ymxlev5eHmFJZyZH/GMCAIydL1uPrfAiWwSdNGTOihIEkjBS6gMDOFgJwWWs6tFKKot3nDPrPCRv
tEgBjiwy6Y60xnVdVat2Fnpkf8aXuevyp6V8eeIK9aFOo0zjan6+hj4zi0qLuZPI+dyGVB1Ey/ar
KgSiks/FsZJojgwWYsou3McYeDXlKATca79/L3/xseGdpIOlcR6x5M/rJ1gIgXmx2noY2TbMjJk2
CF90k3/9EOQRSPo3Ddwir/pu0+oMZsW5iM8gTvuXRPXttlFPv38Vn2tOLia3Ir5okbpT1j6jLAfB
qDSpMWtPU7OjGcUNRBv5kPvZth6bVa/3By0cv9iLl6f9/V7MY2LJoteJ64nV4PNenBhGwNZDFdAl
EG6L4i0mqkWJaHcYMK5+//p+cQnZG1A6whtd/KHLzfTdJSxrIQFSAQ0/HvMPoaItZ2T/bvoiuzym
Pm6CpaLR0c39+BjaIIRRhlDP08mopvkZexnkXBu5YuCK3WQdf/+Sfn7LeDh2E8mUdQ1Fyae7IpTS
hnGvQCprYj5jt9hHNcAaQQGtRVgpdFRSkyXS/H7/qJyKfnrbJI2TCaYkQkNoPSyb3HeXshJjK0M3
XnrEOkNn9ePpMORq5Y7EkEp6CitkHg5ZQIdoMCCg95a5UmCQ0OzCu8UZKtzEkyGu5wTdP1y+XQH7
zu47A4pkNVxxokYeGaXJvg7kC2iODEejQFo12MU3QUFnS5WFG4nuaD6LBnO93HJFvxVPtZXO2z6o
3+K+rk+d4Ts14wqa2FZxERNFBLDiGNF5W2tDFzgZsoLLIpBIaRBuhcTXL+exgBYn+FcjMjKXFsbg
Fjq2hyCIr8euCBEUltdJP01eJ7V4FrEUj11sbgWxtmUhkF01EPxL3wi7XTvBYNTEmzSQVwXvoCsM
CoPx2g8PHSwVK1PFo1lE0tHqsCbN4ai/zJrwpkA7Io+UwtA303UdEkza+Abw6kpQvL7lcSIpfAAf
wpFlME9JJpLOZdUQmhqTZDYxDCDpgaAMcAIHwTA6As/PrgcRvk6LKENOhcpN53Bh/WpMOxfe0KLa
bRaMngyeJuuHXWwJ0ho5ck7qnWst7Q1zoQYzor+A7Mwp8blXVVenZk2yHLJLzXujh+wOWUMSiQIx
LMXw4JWwt8iRxFZbz3bYMCxeMhMZZTP0H4sO9Cmjf5fjG7gRcicdSjeAs03V7vIhdrrW4ALEFYxI
ObwbVcwts2KBEE/6cFPLXpIbBRePAHPZbC85y3g11FrPL+j9CuDvbEZtmDx1rts09PO1ghS0WZJL
EH0Pm1a0tpwSk80ELGWQzPxCKivh1AkqnEtdfqATyWUzwQIqeQ80GcTl1K3DMEkd6U6K8E6NHZg1
YQFsgyReGXJWXKSmf5EEhOY0WqocEEpkYr7GTIljJ5ZdQ6UXLrZmQWYlv5z+2hklXbsJLJWED5Ss
R7i19UYx+03VaDfz3ApXCoRZTtfJPYA8ySFlRXYlLb8sQk3xSkS7ea8EZzH1KiiTDqGv4tlg39UH
eO4WDdVVPvhYxFDe4tqPK4dP82DXrVxt0Ut0Zxh2T4kFJ0gNsy1WColm7xIYGrSMK2XcXh2OsGGW
90akvv9+Cfl84mCdRKvJOO3b7v2TRDcPOQnnvVZ6pl76q7nTJFus+hez4878/SP9YqmCQb+0NAA0
U3t/WpH5PNVFYvJIQVp9dKYi0KbDYqPn5WA/iqh/OuELI+9PDaXlxdFMYg9QVU36KfU3Mfy+ipH4
e0qbpm4aDFdVu3xOGhoq1sLrJgG7BgnogFKApkpDA4AlTswJGDnS8G0uf2Uk/XmblfFwcxIlzw2B
gPFp6yOg2KoIVs48yYQaaE3+S9lcdERM1FPxRQ7aLx4KYTxlM0cbZD+fd/TBz3Il9DFqsK4/GBOR
Mr2yUaHR8xl/+P1bK39T/f9YPnBYZRvVkIeKKAE/1X+loZcNe0DkNQurOCrK2ziYQM1pWbBkszC4
kGo7D4xyI+qDG2qt6A35gEgKHnrt6y+qktPHIyGDAOAU0FP5VIy6tEFliq5smNDv9VW9t9TkSRvS
dkfQx+Cmy/g+ERelWWR6acWkLNTzmSj6ZdYUMakX+0pw2bCeSqxsptKgAQqRRmGwbvABtB/wz96m
icTzREd8KIRnULwOUDukJQHPiRalK0GfhdBTPcoJzdYhLGd3GJhUJQId5lwQvbxVbbHWXpKyCDyw
i2dUVKkNSBAJlfiI/vpt4lzB2iwNXiY2OwGCDXRc/7I0ihg3gJ3qeuu1YyzbCUTBbV2F712snyAz
KKTFlNZhVrRNBWhg6EOPnBadRAAQOWaS6Z5YEeARhJ1XhbG6CkvQ4laY1M5Crk67Jtm25gADJS03
BAiUxyHKtW0VGAfiJwhIoS2y0nqT3CTuRsBXd3ISIF/WUzLzwkzkpJMZbhamOniL4bEqddlrmGft
iffTt1mNk461/94YK2R/CTFUZrBa+Jq3JYQITvTl2yQF8iYP/dTRY/oWGfroQryKhyDewJiS7K6E
2mMlRbyjQqHjR8sL7He+EST1tWXtPagVsLFHqa2EG4RxB0Hq5QtNL4FFiv0xV3Q+QpUiXITddGMG
YCN9Q5fd0HAnWQtcJQO/ol2B4my2UaG8MZbs9qWOBkkiGH6jjNlVGiAOjJvRPMj1BHtRMvm0yDdy
SUh3UNPYVAyjWoPn2MG+RnwXQrfsp1iFU1JAiXshcaf1jKy8bKl/9nIzbBsBh2Vl+hFVTcL8oziZ
2ARdiogJc1CleokMgoN+Yn0ZTV7GlGhIAjeHHrVVcuEKbeGiPD3QhwwPgwrYupmpjRODbg07Fgln
HPu4gDrq0ZmPhtRlaOsB4yqztS7Au6/ELr+JWlKxoNdTECld5YA341PYSxQBUfXBisikN0WRiFzD
C0hHcsMo33Ka6tZNLW9mKahAz4CGEgQgGITwsI/HCH+EmjqDt+ZYDfOH30n3VlFlF0UtcsxCFQ6T
mZQQLX1PsmpeRRiyCOpSNjmVUy5n2oHPp2C3sIicphorAjSQqKimYK27SXhtpuo2RYZ/YuhLdz+A
rv77Jeof/Zwfligi3PDY0eaAPwZeQfmxVPYV8AowDhOv5VztJBqf5AptIDEAulNM0T4ELL0Za7ED
WhKgXlYbKB+IkHOx4I9Mu2pCjVyaJNyKRZOR00AcNIuZ4ElVeGbiH9lTLSlHXbPxaj/xCecqN4IX
zeYro2okyk29UQUJS5ppHDBgl3aME39bKknsCFwySj+UhnJmHcepr/ZGET0YrfnB3O1Dj6sVZSVS
XgUSLY7SYyGqEI7lFi9gDYc1nhqSfsM7AtCMfVCx1g5lkB3LbNsjr1qPyC328whTJuvfNPoC21mZ
bwQT8nNm5qgxGmbDgfUhto0jKGmxH/2i2DRjdJnFhmQr09xsLGUbKkJ4UXSPdBvutKZsLgdDAO8v
9MeoiQ0HfAI2lVEEDygEXjZ2gBCJXxmlxLoYR7JbEMfLLgiCaaUKDdK7NMpPkfUyWg+5Uj/FVGWG
Vc5bPZCvNDFsL8RYNvHs6cC4stS8lAE9M98SnYJorpNP4T3L2VrlLO6qnXGR+mFyyidrgs3EMbmI
64baCxlKKZjrSQ+eB+QZBe54lrXWLXsTLHkHXk1v0tbDRYTV0dKaAwRqa2X1qIczpSc1RkyWpni/
m/JuPgYQn9e5LK4no652mWj6a8FtCqPaqlkof4HK0346J2NPwNWN7Vs3tMVc8+mOzcJcm40aGMFc
NQQlVT20GdJZhp6XpmT1i9qGo12BNnTUMtao1HX05Ij+/Ux4UPh8rYmETdUEfFrekHgCJsLLIWES
nWJZq5r9rGU0Tsu126UgduCadIhhx+KKGNnmKmzynTGgBJLU0dphQbcu4oWymEc3iBIfQmsMEApH
dpGqp7lHyDnrZuPMXRa5jULmXz+NnTMkKrIwIQdXjqMyNFTJJrazc/NiPPlNqAPamUETl4dW5ZBg
JCh+kTezOkycC7+tAP/xOv6v4L04/+Oj3vzXf/L316Kc6igI209//a/1e3HxnL03/7n81H9/148/
8183Rca/v/2WY/RaF03x0X7+rh9+L4/+17Nzn9vnH/6yytuonS6793q6em+6tP32HHgdy3f+T7/4
t/dvv+VmKt///scrbad2+W1BVOR//PWl7dvf/7AY6PzH97/+r68tF+Lvf6yjl/o5bZ/rzz/y/ty0
f/9D0P4Embs0Rkl3Q8/KGPSPvw3v//wSLfql57d8cJde+h9/y4u6Df/+h6L/KWkada4C+Ys2+zJw
aYrun19CFUuXjmJRt6Cp/PHPJ/fDe/h/3tO/5V12LqK8bXgxn43T5Px+G8vyBHWNefhnyAmGrTDW
yuJDkuxwO29BWl1JD0vs4dLQtktXX70lu2wXOvNB2tCpKNbDOtkYe9DU79qhf2u35bm5yG/SrXBK
3+I32q6b9GYOV8brcEf/tXpuVgjKtgQOrayN7JTbYKOurD39jbdwsFlPKgfHhVtdVjv9OTyrH9Gm
OGoH+dmCH5hukNvKd/VNe6D085qVdYI27uVu6KTb5E6+LA+kEF3GW8UrrmRHXqXnaVVdUgXgSDFv
slW0UQPH8vJTcTnc0kbgK83lfDDX46G7A2R8JZyUV3kHgdwb1u1BX8P590g0cNsN7Iud4YWO/hGf
ix3P8kLZGxv/LrsSLNt6NT847wSmG/ZOsMEQoSLD1e20cc1dtcOAQMO2PlmethFvg/FU7Urr/NId
ox0lxi64CM/TzjpNd1zCA6/hQ17lnr9Fc7LTHXKO9vnJsA2bfti1fyNvizVP0Gmcm8wxVtmK2JSd
cmCJcEQvvDBv/B0YjFXh0JOws/XwnvseuvfwgR7uTvIsj8yJTXf0LxmG2cLefzI2iKKvZ9Q1l8y7
wYP4HlT3BqIOsWBugtSY7w+JNrGDl1Tao2wa9tq2c3Qn98a9wvMaD9PgQHt/bK+ZryiqMwB7eJgP
2Sa6LPfVOoH3t602mqs7Ma8LVzyXJd6GW8PLNsU62Mu7/KZ5Ei5o0J55hHvLk5CjrSgOJtvkshPf
uNZd40qhh2DHbwHF432y70/DGmv3sW7t/t66wq1/r+zb6/oELAmDMvQMVdxYPFGIJxvxgsHzSnTL
dedIXvds7qZdmzsUEKtsL52Ea+7PnowTNtFsY3iSTX6YDcjOkW1yffcp+WAeZodonbrlY2PDvbhc
AgltCizlgou2YGDdcRN2zOld6Wb0vRBhbQaR2SkPxBdgprCzF82Fa7IO3RYz6/GcObbqFFexRwKo
Z2zSN6+9AQap38lAkuPjYHKZngglp4pd+Q6YlJW8EhwU6sT4PmXHeZ977QlJZQDqgl/xFnMbIcvf
jgZm0RM6OY4UB5hKoOU7T9IfOnhRVvshyIY9WR+pvye2QgfzpGxG5dja59fGgxZKf2UD1tP1G7cV
HeW2v5yutVvqZrSiJeBy0dFgjE9OkTrNa+eCULtNV3jLNnWxokc3yaisnC7Ya2RdUMJS5sA2OUvP
Apmao0O7MEpBsCr0DsEHnsUH2DJJt1biLbxJzqbioylddz7eBux7z8Fj4btN5M3NSTBGxJAezDbs
Kfjh7eHEMcAnnxPA920spzZiOBkYC4RV4Z1jALry+QlywiojC0h0g1Ve34O6164ilVD1vbWCB7ma
97obqrgWz/nk5C8Dz0nf4JBKsc2BxUbm9UjOqJ2taHc4GPNRT4bAG0BMryjVuaBElOhLMMo9JEMn
KZ4gE0qI/zhR+68+nCaipa67eZOF55FOVL+TV8kdphbpUd0b8jG/rbJtdt/dw8Gwy8A2N1T69EOH
tQieWneeaB4zeWnuGDnrOhGtniXeNwRvbgauUEtGywp2upi780Nnudq8LnQn2U7WMyi46RqPrLkZ
rodr4473xMm5OS7aKxEIB2Fvul3v2svEvTa2EuUOIXkkXtFVfAvNQ2BdBoI73Df34iVBlj00nVUn
eLCR1p3gbBRqjlvhbF41mzfLpbmWkUJiN+VRUJ+No0gPqHuoTl2CpsUj2uAoBVe5p5yoQkbNzp+M
7rbLBlonWDEh4xS94IyvsTOtc94929gyG3R4T6+GFS5DokmMY0yGlB3e8HseUie8DI2Fvuh1+NFd
IdzVq648ytZRfwETakduvOotPOhbPnaEGjq5fq+Q4amsK+wiUHEgLaSRbR6HTIUd43B3GDjP7lLd
zh4XQwgit+wYPQDYkk51+yQFW6Plhj40Hwri6ap81epb66Ql+w5T6EEV1y4wLDs6AWHtR+e2X62G
16xZ6bFoSw4JUDBm7oP5rT9KKbogcsE4apJvfYQwzdpIGBn2HdalhC9cdl5L72KC8sNJVDyz4EMJ
eW1MezbzOxUOhp5k94ILWCsnhOza57RTostb5VhO7HjXbQe3dLAcXplk6HIp2iPO2AaA5Qt/tMd0
Nx38k+ZkbvUCLHvLQ/GmwhRbpQcTgCR5T5tyq7M4q0/htnsp+ZTtuxflDMwJI6I99CBR7ORcHMzK
rR4G7SxtdLdzZY/XOjiK5BG5wv+EtHE2dUJ6IzdaQZ2Mj9ZZOuIkPw4bzaTfjXVzC1XCn92u2LTa
/SA7wVu3JbMEfashcCTfsSAkqOiN9S7ccZNxN/dHFXMu0ambyH02NxTsUoFhwRv0nd+eiYlL0du0
7huJsoDb//2S939Qzf6rqvj/wWJ2GYD962LWfq5fnt+K5vtadvmJf9ay1p8qZmz0fBKVKb5lupT/
rGWtP3U82ozSMJ0vqju6qX/VspJCCYwGb/lBTpewkP67luVLy99NS+PncFaiWPw3all+Kwe671sU
NIUx2VHGUk6rMFA/TfN0QS/DGUkrFiOLdvVzX5ibTtE3Xa0cxF5ZpcZIAg/JTBn+B8YINebfPhFR
zsQvhST1zphJr3lpZE4KaCrDNjKyiKhZ53UznqWExbKUpddx3Pdz26PhLE6ldocT9l3gAeMB8TJY
MAqE8D3RxAd9nG0ldAMBn03Ric9qEtyaFbSedlz7FKKkeq0mWo5RM7MkLQP9nJyUFL4NOp+xX3cA
iibCPydy1a2gJUVB3GYB4UbavdWaq5Rao2pGCB8wrlCA0akgVs93+mgrGakLUe08w24jlMMbknSf
6fJKBG4zU5uRGesaFcrHlLonlVb1iGoNe/RWEq/68aog79uejO5Aag6DLBypHd8nJ48CSQlEHWtF
dmGoLTUNXoNyESXpsCMMr1Qtl3mIW7Hbxehb0casAiVZ91Hl0KC+5u+2Tqp4G7P6YACIwuPMclyM
xj3BUWvJ8l+qIuXtEE+IIFf1xpfTU6lI7xOEZ5XgomQwySGMvSFMLqv+CXqTnZoGm3d8Ivd9RQYx
qZ84AQHJPaoJ5RPTIpBZjIDGFGp3Scu16NCgDIhijY+4ibY6xYUSmwQ6SldNEewitN+gAhoL31Ih
nkm58eQa6yVjPdQ3bBvF9fJKTfVVmFMwxuICPCZgKlwByvBUheii2ccrk11UJm3LBf5ulUSvaYlB
eFsKKlB6jAdUD1V7u7zmjq2q8VEG19m2E+YrRSVFpN7qNBPFnkjXwvBEcXzOy/aQD7VbE+3S0/Q1
23FfgWWj8Ih3ea4QqQYVsZ9PjZmBMYnvim46t5bp4JjYgCW9mgWCYLh3rCw+TXN0JwwpUz066gCQ
oQDAnPTGOlvr4p1WnSvJX8EPv6ZtshuNBl/otcaNVgoXqn/bQJnB6OI0XXahttoauQUmpOJIbNNT
NQqbybxSO5OgQPEElI/8ugFDLoPKIN03GTmJUnMC4WWDTHeX23N5DFVsXZMojkxoV0XDh6JArkWJ
AKQcVuR2eWw5fCmDE+1FF9CQI1TyLuslN+5aCAjqTliAQR0O4BwoBOiuIb8p534d86J9JLShmZ5m
qH5hTJtyutTC4qgsd9NoriKpd1WgD6qhe37gO3rO+zQ3uzorjl2U7o2F1R61pKDIKaFnkf9EiASd
M2s9tR9iWlwXeDKCnPQDo/DGTt7V5Pa12uMEmqsTOAIimggV0gAFwKFXPangiCAIQZpOSVJcS3NJ
LOiDj1lFx0mOr7gOdpMREi8wfhhhv7G4apLBmUvxkSJgJyEBPrH0dUcodyb1mzk1NwDLDr1YPvXB
m6bGl5GRkn/Yrcpk2tdkFKqWvDMxUQvEJ+HW3U+LQeX/yj75L7s+PzST/j/aTRc867/eTZ3w+e37
nXT57n/spLL6p0hXUoNGraAZXno4f22k7IiQaFSDSAcU1GjB2Cz/2kdlvqSJis7wlyEw3SG22L96
QsafKE3RH9G9QfgGVkz/d/ZR9mT2+O82UtTbusFqtoBqQK8oyme9bzHrnVpJ+k6S2j19SraqmMoX
rcowmHe4OM+Fqb2L6gSxFexbUx19eljrsHbltqsvhMJfW3EinyYiy1HRJy50MJOvs+0O+AAPVXGv
Q6LaxcMOPRhh5mK6AL/yoyHMZDnn5TYppWKj1AxmZp0M0do/GgWhgzl5hES6CIT5+P0DxNUV86jX
qZ5OE9w3d2Zd0ZASsWRnpjuTLWZjW+Y3F4eoafV9qPpnte2jTRqlNucRdaeWw6ZJLIu4izhBNAm8
CCRDHbTsuCgo2JgrPBOe3gHa0q1CsgOJ3I8IDP0UdcmyWlxhlOoIhSl3Yiat214x1jz5fgkI3ElV
fGEFIboRwXjIQlr4ZkZ0eky2oNuxsc/JBBtJoszIZv5njvW1OOb6lrTgj3w75OSxYu6jVA7fDDLj
KbbLNbra/VDOb3AKmbtWJRGTLz1eYruGqe9qhXaXTfNLuoC/0kszjV8bKe6dROEyswSe5IIzKYrm
KwIgV7OUBKtRw14JfcZPYXj62RIVlD4BNbgOC0ASYy6f83mCsBa9h7KxNa1onxgm+qwQWgTYDLD4
yU3MDhuaXO4xrneZwnpnLtfIiNt1m2BFRB8Lm4sIEkZ/mSHvO6us9iaJDI5Zh1dRk34EI4vdJHiK
FH1oUAkdfWwrt6mky5ruvV2YvcFBI11RWniB0Z5IZIbEL6QvRSvEK1Xud2bOwatFX9znE8CsJTC0
m+ivx6NA0CRHC0XaZxODgGaadC/o9ME2TYy3U/MwSuNdO0x38xDci5A1HfJc7pVhaQVk+TvGxFst
4pQdtMOeCaZHq5WuoNgMZEdpF2qisB+RnD5oMIUZwm3jwCpxY4jqBS5T20+S20iHz6oNAeirdO03
nJL7dNwaava/OTqv5VaRKIp+EVXk8KqcZcvZL5Tta5Np6AYa+PpZmpdb1zM1Y1tC3SfsvTZU1jBg
rzKGcucPw9XV7WvIXH8/GIRyRGlLEoVAOz0fiRzE3Kp4odkJsUojqdFvXjupV4UwIzCwLCCQjdV0
yZ+CzeKitXMUWkTTNjM/reO/SCf/q0qDoZkpQDVl7Sdvw3fppunCzoP3aWSMWYzvXLxMljLjFUm3
T6k20SSS4oHPBXqGO/r/xma+YJtXZAyxHbbDK1nmTIptJJbq0+vnZmn2wS+b/kUzMEVOm0ouvNo8
6NrhCo4rEnKTb380VwMkRNBEl0BGL71bXZOElYgbc08F/neZWmdK8aeq6ASfOHl1AzZ+qvpNSkD2
KRPENL/mU//AUvkp0cQW4ns4JgnTkTq7ZA577OnIRoaysuo/G5dI2a6rHvou+irC4ShncZVDchGK
RZQTYLvsius4RQjL+Dx2FY6gfExP0rYFwy917dt8H4222JaD/4GpnXTigrqm2g091kF79PekQKwR
VALLSWHoRLyrOhHy4NPAIIHOb0HDiN22y/P/X9ThGSc8C+jMX9+/dScY0OSaDXA5+T9TlzN4iRRK
L2AookqhUbfvRiCuvP9JZJ9Fmu4JiF+Ohs3KvHv0g9hisNd8dx6VOlf+2WZwQXnKzvo+JyvEYY7T
Fz+c4h05EDb0BqNnWt7av6HJQy/EzI4v3QU2pfnAPNR0+AlSvIjbVN2/sXkAI/2rLfOBqAwCXYfh
qTLbK2Dkl97Gs1xMfN6clPMsd/uLmbQHcHYMOKyehKT0RUoK4TIWzxPLWzErKBut+k4y81TmIBTn
aF51Q/pbaeO5stNo7bHW6jJxG5x6n5JslHzP8AN5aQ1eD9bLMyDmhbR+xISq4S7RdlVoL8Ki/FPO
PQVY1C8l/Y1d2s2icIMPgopSeEwbII37uGtvwnQu/XogC8mvR7XVAZS7uQ0mYAHXbk5+YBCzug/n
U1tT+RMG+BA0yNNSi14rGy6e9M4+EdqMXSEMnK0g+8xF/9nW7CymZtkjXrH0voddj3bcbRFtVzdg
E+9tRjKYhwe8y/4is9izxI9BSWtgPoRvAhPZWvlWquLKzxbzvzXOmF1OY54oLk4ket7YYVIrshc9
3SfsMyEKpbGpbFYaXv2S54Qsjcp50gEmddOtJ4TODo1dAMwiafaQTu0L7rXDkIiDGfSvEZ8WLwe6
4RB67aPeGugyciyKY0sMeeil70OEpT627dd5ch5mrV9IIrpBUMyIMZlPOZO6yUOXM9qvqAtXys6O
WfyUcyVsXYE8FWUqzIVwJ8NfKyWfwjfcVds5ycI1/Ixx8iEIGC5VUdgsgpJOeqR3n029gPn9ojR5
s2VSK7yhdxtyjyZKiBOm6g+S2zYxREupg6uHRpBmwXkZPWxfgKG/5ZidQo2CHkg/ZKnsLYV1RYrm
qjEtfmQoZV34W2to1naSRQT+zUywm3ZvzMbOzh1GYaAVcAqyDCjtz0r4Bs4GnEOMojvk4xUpvgnj
TLBPm0Ej7rY0IiNRzyG277J9H1Z5wpuZ24N1dRJzl2Y308UZVvXmTGgeaWIzEPxFb01y7RupdZgr
z8Tck9N56u4W9BK5sFl+t2PDpRpJRhVu5B5myNx8eKbjnHDPYit318E8eGQyu2+WgQfQd6IfpwaC
6RMAd4xtTIekcuFwugeju/YzPH0bNGj3VNX1cI8JwXSfBw2Zd0Cx7AkiUHVtIELjp56A3ZTukejN
09Av/udbIb7eZG3/m9heus6NT/zQ5dozCB0hsGc4egDTOIiz7RzHa3+qzJ3A0LAajOlBS0YnWalh
Rfk/fdOahPWNT1jI8NEzc0jaReOgZnCt5GCa2c62pg+/TY1dZ1SAQMnRTqgnYPcxVkR5sZxm/ecI
9avA+JW2J3f8lj6wn+Sl7MwbXsBmUbY0xMoED4u/fgvmj52czg9IDG6INEmTUHAf5qEVq6aZ5w3R
xPESsLC3kQ0eUPK/UEWuAEY9xfqG1M7emf3L0MBJE6FoFij1imWu3r0clQSV4v8guIUx85+a2lnj
+rzDtrg/aEZ5+jHCkUvdaiLV7A6lcd+nt94jjxuyXjSYN1nw2OZuNOFnr05GOIrFjMiwlMyvU67k
zq9uwUwaePjkNh0wO7ToiWh+SMFeUvKdRCpwvcfI0joGKV86DN8krzpvcsad3O6zFnRSGcldgh1O
mjUOnZnUjPaQoX1zK4cMaj4IsXVt7NLlE5ECMhvdJ6XDlirgs0mcX/N/Ks2DS7KoAivFSgiqVc+i
LithhmrNagWtkuUc7bx8G0qbYID6m9Sjo06tB3TMP6bodiJKWJ4BfptYqTHPWYB3QE5qfPaT9E5d
dpvg96Im57dK9YsUpDe3sv+eh4XugmcyQe5FoDhWkfkIF7/czfP8QTAtl2YcnMrYX5tecyhouxdQ
1Xf/vwGd2x67ZvqaCIDJvG5bmMWvAdWBFHLOooiPUWl4zdImPyGVjK4ql9uWERlM6fneqnhmvA5r
48WTIeu/zFzye7EbleJUKf1nqNQCwTSsxmj6M7QPIL96g5wcENIyFIvAqm+W9ZB7yb8x2g9+/UdK
Rr2ROj8jYf03pP2x78erVXKRpcOmoaSMGzcm09YNll6QPxgImAwrOZnJfKGarnf4W+2lm3+DSBZr
QYzAOoPrVg18EIyRCF6GTTFMJmB9aQBTHN27Mc/Pg2cR1I7Tu/GGgxtgii7BMc41K/MODntop7sQ
wDNtFme6F8073yyvWVecPZkRXOOTcEFyllvs/VFZh8GM3u4R1Z0V9tRy6ql1/Yvh24TnVVwGqe4H
MITDcwZbiSMuf5xrAuMC762dabn4bDPCcNNDQWJh2LWXbEl3CAdlprHK0FGl/jrLxRZB6t6RdgL0
YnidbfXsRPqfTphj+C50PxJxuHX4oe6ftHsP2JOjU8wvY2KdrJgd5NTtUXX9WiE7MJKHIqSvNsc9
lWW74/2dVzIutqONspbNsnVHvlXMfOuiPKAXvQ3S+deq6nlMykPagtvDvN4Ur/Ewf08ZOPSYZoYW
9HvIgJj08VytwiQ/5nx6mG9Se3QUKlFufxmZveQhe7fbeOUW4aGYucGJPEAnMEwfkIq4R0zrry3x
boYmpa/I2eP6Pg8wLawlTXISiRGzmotbzeDy6l9nDgX8n2hjSszho4apQjDQODwj2s/Yl2W3CLoc
tJOjMxCm4A3yNPXVyQn8atmpQ+8bLdHmziFhvrAcsCiusBw851G6tt2IKymiskHRuQaINW1cla3v
yxzP8D8KI98bI0dFLZdDS1x8UPZ/JnU2YjSWoVpe/Q6M5aSOKjPftMibdWZkaIoZuNoz+Yg+E3FT
nBN3WFS6CBZp6/eHAvYLWYSErgX66V+XsgssAtmA8LwVDCZYy3IDEv0DJh4+gYSURNYej2oK6TOa
bjB0dkp4kAjDF7O/zKz+A1Kzyjr7zUf23LAIgS+iQluUSfdeKKbxTe+wpA7apWekm9wPl66adjKK
XpuslDiSK4Li1EF1zptXUOOwaGvjRzMHxDGbpBH3zpdIwpQvUsQxKSGPY6TIF72fZsizxiI8j7Vk
tlnJf52qnx+1Zf2O6LQXYcAOi5AYKpijmp0EKOGEBcaPSWtEsbspqvLip7W7LOvRufsSFzLXzwOV
1q7Os5OwpbPm3inAKJk3LXGUtE3+lI4oUap0pgmZWojRXrSwSu+jmdtLMQfPljDuJxthDH7xFILg
XIw9j0XoP7ph/YPtiWw+SpGliMdrnVbEw4XeuSo7/HKBeTJk+2FWR/rrER4J6APCxFa2y5gkndHE
DnR1ONT0onXG22j3xxHrgxCaHHVpN5vBsTdh3Y+XeXDepyk+KXhFIH/qJ8/neotG/V069k7bPYiV
OP7s2jzbUjJRhEICXzKyKD1rOsQhoDzLYtlX6/HQAINm/TfVDIQ2kV0/uDOdXJu9TYgAyn4O+bxF
xJIm/4wSx5psnhnS/4Py9HoPOxZRs2n72dqYWOTZhyebesReOdCtxXU7raDTlvdzdZ9sCGn4tWFe
Lq2Q7pjCkI2pPz/4M55qPE3ImiHhsFEGC9na+EM5Y0dNME/MbmxR2Aistc42bXeqqJdPdUgfIAbw
9LZbMAB3WsIOnGWhYgJQ09lauUE7bOzceppFNa5wj/05PnCsEdlVvJPUGejWUT/4ciFFzQSFjHtL
CbWu+aU88SvBCx/a0bzDULmdW64T2dOwAc1OyjnYSZlyLxgILr1NLu5xOv7wAZrlrQwYGYkYgVbt
mcuQ5EHyViZIaTmhZDjwOGRYLC2B4TicLkn0nHHxZ/GH3TjjbkBmmNfGqtR3ixmErdRs3qspNwh+
cO4lR/pFhvyqs2V/Lza3hjtuSg4DXmIcubanPkRq0v0AxbjD5iej+JsCcsvN1nx361d6HhrKBCXE
TC7SLNFYVh2nYfmSjvhTs5grmYFIAqSyhDm2Lm2I2vkcvA+5Gx/ULF4iHIuMOez3ulSfgDguU1S/
QN246XZ+E/KVCOm3jOOjoKWnMWeXVDnGr0ci1dpFZb4w6xyLv9OzTlRWuUVi/ZfL3GMJkMVrJxcs
xt30mFXjyQI4ixAm/MoK/OyJM6yUN97yNEL4JgkGyowNJ+ETe5/nyCAd1XDEp3ptmpwJXjfKBZEZ
5GlbAYX4xNgi1ys8ytyv82Cu3Nr9LpL6feoshN2eD0/MM0I8Uk625IINFoMTE/RR2TxyJMnmpb6F
bCc37MbIm8v6N6iqe0h/j6S/DTAn2z9XjS9mTIbROPLOgRmbF6Z5RspN7CSxwG7xLzJvAfOSJjaW
sY6uba711ufo9kt9sYkfWXSVj+y0qC/TEK50xHCUWuswjdmHngySSgy04fZ8Kh02lW4VMwwbr9KJ
fplPfZgls6umrEBT23O1TFx1JlceiY9pYLLuNR1i3BwcyqepyX/D/D3I5n6rBZen02ramOIqjOZQ
dQJwdBXvoac2qzS13wnMvVHGv6hekqpUPldT+Nq2wTlFKYVw/6mxw8853E2T9UkDgTBcpss2i3a1
6V9ln17F0F7NvxjTPFvABB1TQV6PmZDOBQaq9tV97lktHbv47iL7UzXjQ8Gz62sXUppfbjsbuE0+
Tu8up/XCU9MjcLxk15JJvIizP2GB2NaQL/bInW+qlPBis3CVjfGP3YywjwZzkbhiPdb1Y0iaSdZH
6clo/GWaWpcqAEgxhuZrr8qLoKpOIsm2OkKEM823zBDhqlP9O62Ou7WUPIyy4WivHs1p2NuRcckC
KtsMnE1if2ByZfDgYzU1AKL1OadRknUgRjt/qUIE+ziVjh3UJhieEglfa/+ziKlcjErV17zkF3dR
fgNdv01y/obVx9TLuigAk7iDc347bgjmlDEIFlxCen6c+k8y03f4/uWGOflnxUqsnT57o0Ii58Zf
avbRrbjBayUBipT+cGs8mhkiqt7snMVVqkBsu8gp8UZtc0wt45itdCy+eXw9jIgUutwLEB87Z1yJ
pH2I3Ic+PlbJ8FI76nt04JEwb8kGa62LeNzC4f3KaveZLFdK+pmo6cBaN2QawD3+cYOyWUpaJn8o
X0jIHhYJUVVLh+EUpPTTFN7d3Y74VzuMNnVTXy1+3q6VB44HlIN3ZXmsml8wizgcZdMteIiZ2ARH
M+SYdSgFSj08OLZCPMiHjvD6deQlHySe7Ici4GLoqV1F+DXkE79Wlx7L6OAHTbTwc/BCKple4l9i
CwhmyNztOHDjJcOw7npQBT4lRJkdWaSe80YhTxiCH/z7CgWDC/qbqOehgmrGlIlJ+52Q3Q83lYlH
u0XBmFv1Cb8ktp02PsM/fEDfvylHSaQ8reQyn2nRQ91fB/+3Nz95IMwn4eSHsU/r9dRan0kYgA4e
xs98iCmrdHgpYR+LoOJkny17lwzuKo2918Hm3Y81EMLW5h51K+SYDJzSaN4iIqkOUzquQxG+TgaO
jMqNz6ElLoVv7oOZSVQP/XPTR4xiec2cpPoX5cC7hTpAM0OB5ibEODt3W/Db/V/2xJukTWSTEzB/
+TmSMOfBaDvWxsF8lPX0ROn9dZ+ie0mBb8tKHX7g5rn1380k/nEK9qv2bP3ZE9HxVZExiyP7ndYR
OvW/SRdMAVyFNyAIl6qcNlY20/nWzsVXTP+gjSw1gXhsxSdSzSrCfXPvrOHiLHvts6E1ooPVzM7B
xqq9nLKcLCZkBQmJe4XKyyWOJZSOc7xKPO9xoLZYJuW0JcfiZ+JtboOPNpb5CgZ0tcM4d8VG4JrR
UxjgjLbzr0Zo9Ct5dhEdwxEcw9/E363cwRiYShCljo8Sd623mlIEDMPo47MX3b929pqVEVKeNe53
MwMxj73kjdmEsZvH/IIq4Dy7oSY5K/wH1JJ3yZuICxSw+hANRz8QmhYgKpMFISU/ja/k0iMKYOG2
f95UiaXTTn9u7wdIb9B95BAgovipdPw3IyoRx5Z706+JKqhQ5dlCvOS6jDAWQgoSwnvI7q+HTPt+
ZdqfCJE+Gum8pyWtYFETX2Vjr1gBr7hxo5jlaIGfclGKYIpjOC1WdZDTVgWvfchtTiJrs+5K5K0G
bnACDxGsEHKQmjvbSS9Fz1ZTsdXUZbWLdfM8mrxJptxMvlksHcFY3QmzettV7drrtaIkS1aDJ/6M
aiQls1mFUd+uS1dtGTWy5jNreOrwKMGS0IJLqgLQhXaMpMHvfGCH4Ljslpi3nPKocqZbbJOA1GXB
j1dFeIjWULxuhkMw05zn94E20aCZvbcDgjFFkbjLuj0HWmZ7KWsmJIz6k2ZkGRi39na+f6nFwZnF
Xz9iEa4ncctq4yuRiKI6S91UGK561LO9/35nwC/DLHFWygofKnanhwpSbQhMfO030aNZVjaz2Shl
nMxQhigIsAfM05O3gYthaYjyJ6VVXww9PUFvFe7eatAuS9qEMOfGcGbzwzYYSI6ZfJBdLPaJeRZz
cmibjpom5oizFBjUjlKoUJSeGOBqBv5mskxV8eAalNvF9BlS+G1xKeLG5TXpDepWMlxosOC989hg
pRP4cvDOPzgZK6ak39hVIxZek2KwSyy2YdGfHhQZmprtSjH7+84BvdDfP/yumy0nWUVPoybiSMnK
X7mxcemiaKWn6tga8pzk5ikP5w2JMrBhRgALJnkRCV102ga82fjARk0HgEKXpZi3jcjyc8uJuMGG
qbdWPalxrbtGNanwR1JVdDx6wL7vP3aOcJbunwN4z0Or1vng3ZzYDDeJk5zgrDLPpNRm8M4Dx2Rv
odw6vxDLiqa0uGcgdFG5JYTjPY7gOVYsHB1oh4uikTTRWYORzE1+Uln2WMbR5QBoMNBRV/XetHNK
WbQxm8DML6x6gG4I6zKrR7vX0SPIzfAxncdq68QurwoC0boSf1JF881kynjQGlWYGB8joLjDOPnn
pumScyeScy2MN2aU73mKMMsqgi+Zjs6huf9RR727nXqa7dL77a252kyFXN0dgFxi4UOBjRxhT7SY
lXE2W0F7V1vRWgu7OwqYC3xD/qZLEsVU0X1RPCQV4hshx3LnQq0gTJlpl0chbjAtIHETq0np1snG
cvSD0exlrIIDKqYa3dF4JfaTatSxP6dCpA+97tsFGBfEWqJqAUUuulwUL+TOPgSFcYJZ8+rHHqJu
zHbPAykCBFrZb0Cmh01Yyu7ghCwwQy4+gCYEVlVzfjZK39nx2a0BGVhPE9TjCCz0ehjZVIb5W5UY
kl33VL0PxceI+k8nLquLIgvO9FPySJr7qukw0wWS8C9LktU51PBBgiftI6Il5YQ0E0vPVzfmBBWc
XOs2qrxL3ddojaoBOtv9yzD3m3U4pf6y4sK7emwa96mJYOD+VQBtHtM0fyvretrD8PtgaE8aqDcM
tJ+0UoKygM+9ukW5OrpC5tc+LxfICslxyCIauJ5ZqNNgIA+jZVHzIlY9GoUwiamzQ9r71O2xfMbR
IXHUxrSSJ/bb+Ofsst/5kKhXFZfeynZWbKF/Wt8eIE0HwcaxiSaEFMnrqdFYZ3Vz7koMSo7pjWsM
yLdGsR5zYoa8s1l/hbN2wT/FiCBJAY3SMD4XE+EItp3lKwKMz7nBTtyJ0NLFNKMdlmI2M+5WMJNm
KoNFuCt7Tv6m5NfuQ80lr7/qMq8OZKICfNbpMjcDY6vVfHGyhMu9m+gVhk09jQ1dcvjE05yuiogt
QWzRo1iKEI/w/jjZ4BCGRrfHRqqUDBrua9bTbuYY/7+skp6eqOd0y9v5aMomuNaAurd9bPSrjtKl
rrTcFz31JLlRixLoBNGmcYRvtdN7quDgUXGhjDM+JRZKmYix4vBzX/0oXJA6GNz3hVdMZ6yGA27D
XrZbk9zkNOqGPWzENyf065u01oEtrYtntqfYpwGkY+zuEaLpM9hLXOrqpfV6wVobT1PICKuI3pWa
zji2cQUq8VW5nP9eKg2Wf0Hx1id4dRor4hxuis84zvtjlbbkwXb1m5GWb0YTUQL2LjqjEMBORjqn
U/kBNv452SamMNgSyuTB8vq9ofLm9P9XRm6Tt2eb7JUsA+QSxuLD/3+UIRk25VCaTKLTcVm2Axyt
0KgoCd1iw6o3X/cu/qYJ1jCw78bcunUQrVO6/Yp9N268gcLfcE6chEcl5kvXABnmdxDLudH3eJTW
WhOMhDOGgcwJ1gJTd5wXnfprrVwtO6qOWOota7XhnAjnVVkFrhFSnK0yzrdT0z7XhfeHcdxZ2774
N+jwLJllvLai/2ZZbRxywcaQ7JpTy1gmTZQ6Yrr+jpuCuKDZdpe2kcJlJgI7g2K7GArvhSG/Xm4K
i2QS0wII72IajyfvM6tLAKv2i1ThLnBBMTb/t5WqOhUgCrZlpZbj1EWYW1K1K0qiiCODHjTMd4hQ
OA69KlsOkrppzkxy2AqG3WWfnmy3u4VZZm8jhIbc1u5LHcJ6iM3HMmfEH5cTggBbrJ1E/rSvRmN+
JF3waSucLSPSUl48xgtQBpTlLgabDlRM2BYqM8vxDIgCPY63pvxmWRB1/c7IhFqMTY07ub3YRe1s
bELZTwy01dI0ea+r8uDOqXyPoFAkZHEga0JCEWTFtbi0PuFBWnCB53JZ+vXajHSGsW1cw10lgbeD
AKzKiKAOcscWKaRpKqSRgS22xboxkiOi2CCJ36baXjVFeFIANy+hftYwsShxuIFL7E2K43bDZ5yP
Zcto2CgQc9fj1U27W5KPV+BKeNOOnNNE3HU4jaT7kimTIz4cD5Msj9DKmICzUc4MOz4nMwiLqFRL
D2gi9H3xktpil9XTLq3qHDBU9DRXzo2Io3Rjz85T5xOfOTdrlY4vAqUdFBfAFIO9T73iUXnqLUvt
j6Swz8zil2bLpsSvsgrZMx+0ENc2YvL8TQwh6ajeolMOoTVyfLQ69TzHgJjG3PiopCIYRYfvY2d9
1b140p1+Z+n7kiR7ZgnGNuzEzRmJ14bs3i1yqz2wOiNjqivwBSbvpqnkravUW4/nmCOAvZXjvLEG
0Zk21tppYjyUuj2QqIOFwxk3rvSCE6sGNlNjPpz6eZQ7m3j0NfBcuiqLjBa0M+NDb0bfRcylZJie
PCUD2pCxQfVTqXZYh95xqtpgHzkGS1DSntbVQB/X8AbnnhEcfKv4Q6/xIyDTTzaLkcGVa+XF7fMw
kXqqxvTGN6pRBxbeiuj09/suu+4HtP82HybfEAyXQFgZcnoPbDQpi+CnF/O3HEp5FNLvtubEwBl9
9rK16vBdmU67JQco3BqB99FWAzN0SwSASasnc5L9SfoUpHiFWO8Cqt36Rpet+9Kt1kZd/PPmQi6U
ZdIswHka3R6Dq81IuI4bdMaYNl2Nfyh2R/fdKjmeplh1N74/9XiasvZ1sV2lw9Kh6l2mJR4rojoX
DgWb74l2q/uwWsVmeu5bvZ0GdZz1ON1rugTi+rQdUpbSo/CQCvjFQ09rLZh8y6fAQnZoCHlz5/lt
TDx1JloBDm/loVuyzY1bG87RRwO7MAMGxW007karf2UtgSEBHEg9U6SGAa6tuL+BJJYHXbWnGVjY
KW1zLJ7e/cE2+z3hzcs8L9WDkUHUGNyfwfWP9UhnXZEZxvj9rj4nw6UO6xMlW71q5ztztuXuRSHD
PHYkd3iwNl7mvWrkUsxRCsjw8XzyZ8nakYislBWmLPCNOiHGQTcdvfP/fxCj552puSi+OXh2RNmm
cD8eK0NntxSdwRGZ9XsBV+LS9PWbTf8XSCI4nIjFia4vGPLdXU1Y8cKNyubcdslzZiKXsoY22RGy
YTyg7fgNqqI+ijt01nRJtVeB8QllAimTR7km+2PICFWXibFHNIzlylfuXmh2McHHnMzhJjflYtI+
BLoPA9TCQtJbANMo6CoaB39vkm4GP1GHmhSHMinwrup96qt3NE7x2uCV6PuWWSqIFnIUFYNvkA1O
3bCHrRoE+cyWl+5EbdM77WMesWkCgVvwrF+0ZPM1iPpYVSFwTAlcO2xewzH4u0uNtnXkH7B6dJt+
8M8TxPflMAq1TcGhJhVhQN1M74MPRoavDdUc6j6qSLBinukctRQBJpA3QzjkUGiOOOMjjDlwhumq
8Wy00Sw2qhQ8pqY6WkZ+6xNge20VftTu0K+qPngtvKHZeE1D4LBxBc8CWMajbwoiH3kD45tsCoih
qSoEAawVjZBW1c48xS5PkPI9U+mRwPKva51DP8S0/ZYsto5twJTp++dqpGEPc7p61CtcOWRHrLg3
a9aT+blAh7Jlak97jnoVNyuhfHMtMN4o761Mxob2E3ebV4JPc72fXNOXmvGut+vwVMSY9ByTbI8N
mwA+HD5EbzMd4dvYD2GiPALWQnSKhB7UFmNrPiBLNh0xSmnRQH+2Pon0KdkMM5rJJad6nGbpFhbu
uELvLCzeW/yWnHwlRifO4BIdbFB/sFmgTK+Z3EegUVCGu7uxC0FJAQlisn1sdLpSpTmtzGBAYuNX
NQuSyt3rodpPmHxWgx38o3fBakOWGKECpMrUNdJdybmZdhb71gYkX+aiH670cBScXYG3FB5zw6Dp
kd+NLrJcG65Kaa76pm7XVYq0Fp5svg2N8j2D7boeA+8FJh4iPEzLOerA9aA0QbRZ0F4z7by4bVLs
ZnSLp7z60sbIegAFU9nKZBsbxUPlITlOjQBwlsVHsnCtYyEiuZGpBfxKjNWDQeURIbTY8zQkK+JP
41fA/idHo4IAcMPA2Ayf6rz2DrHwLKw0uXUNRiSCA85/Ex3lwhms7KhIuzrGlEi7GpazKhy83pHz
mAgFAsCerl2JR3LM/WclLFjwwTQvNXzdQ8DVkxL0B+RweEU+zrsnCGGZWSRfuEr6NdNCTgq86Z01
Jo8mccqngaVZyaDgbJk1JjEaddOa3EVrqG7VBs2lr5gATKZhbZq4ffl/EJUV1bM1dhwO1O39IYrG
djvwnFNL3pXx1oitsveJlcuQwczBdBBFNx/+/5snidv7/28p/0GoPbDCqHE8xrWeKbemzt2HUnrD
s4zB/poNWYdcYDyKndG/Fi0jbvaq2ZmhwfDadDF9ZzA9BMaYv9I3zOy44sTQz0EcDlcUNrg76eFz
lkoqux+PZISdmf//1HOlXyJd3QpVuttIz0c3kh+COKBXQcm9S3Jmbww361eMB/4mMJDZ5pGT7KLa
MVeqGwcQThOluYNLleDx6oAYp9j0rj1vnGDWr+jl85UotLkdRw6J+z8iX40hOx0EZKpjNsXZGSnG
G0iWtZk631K506UYhva1KNEntNmpqcL8rKTVvMLvsbD8cuFAktHBTgQYWu2Y7Q2ZixLsAmd0Ur1m
VUvqMoP/pUW4tGtM5Su6Wf/BlfIsjbJ8NeQ4scIJv8LMZCyaH6dw/Kdm1ALsb/UWdgyk4J68k9rr
dmFnpI+9HOKdya/nyLfJwmSQpV31SppbtXdBCq3shhV2WYrwPAiyVdWkEdPfv/FclAwuG+ae/3/n
0ukgwRX4831oZXHs4mgPHII1HY/zGhHPaxZ5nPreCptKt2QGCa4rmrKHSOtd5beafYXMzsnkD0//
EXVey43rUBb9IlaBBMHwqpwsJzm+sNodmHMEv34WdadmXlSW7XbbEgkcnLP32iSRbS0/3sND9Z5t
+oJvOh0OxIUNe2Ca9jpNaaAIflG2FSS/MbuNp8P8SCZz8aK4Qjr8vh03UY1e+4pfonqrw9Nc4n2q
kcMQpnLrJPeF3yBoL9X4OWMXLrR1YtYFnMrwaUIMzC+DwW9JGU/+GcHoca5xWNbotL4XRl2d0Wmy
GXWZPPlFL9fw6/9BUEX7oAgwL02afDDu1dGkxR/mLKOctnetdBleyHx8r8MaXlA/ubsZ93I9W4zT
S10dM05tG6MxGYq49E7oBW9JEgq/vF4/OGiK52zeJ04p9kRqEsLOfUQAhd8d+4oQR7hJmj2Sfyxs
Lj7NZTajmCWYcqLXO6vfXFDqyhtqv8PtW0JB/UfJ+N9LO/PogwLnMl6lY1OgALPFrlQSDkvl3YDu
YVewks1wTgYdXIcAjkIy0ruqPZtMp47w9yZSbySilruE6LXV0uKdjRxvKe7es+diTPOZwp7H+nuq
tcm6n5T0kgkkmNx+5ftpiyQQNoWS2a+gcKd3sUjzMjeJOKfz/cTt5mfHzJf6F9tIKVACDen412Ru
Rxz4mF1zYvJOYBXxkUbCejMHLulEWBUKHFTR7vC3glh2Vg2kJeUWsFqQE6+sQf9tiGiFY2BW214Q
LtqQrBovTQyr08beGCPsE8vTYB7z4+ghE0+zFPZ+iT+PmTkk/vkYRb69dpabIgppazhOhORpeWou
ALBurnGbRET32t7c3xrL/xBh5KO9jKifetoMtWO+LS6Vve8N1XZCqHAyF0JsnLclUHI323IY645x
7ESbqZQBJqrmHGCM2erMOSjUfs9FaYc7IbtmJ/ps04aQ7spZ+fwwkOGVLuw3gy72lg71uKuqPHts
quFWJmTxDsmt79HgaV3kb5NbhofW5LKvsz7jGJrAD8BdWI3Gr5m/9YU7amuqpDjZNAzXptEOb0Md
ZGdL8XLen/ZtiEqVl2xFbgu0M6ZQp66pvbMuQoCEsQzfmdcTyDq1OTp4nkbAj3a55x39wVjiqOf+
zUgX04Wfw3yIjOaUMI1GW6vVkfJBrfWyNSjGEnsvqgDyLjdUW+fEBCwLOAaS7lFU7btizr6WOE+P
zC27N7OK+6WlFx+MIuzejH6ZpSeusfOXp27ZAGYpyJC+v91A0eDkxLxp96+WmVEBTcyr/y6GuirG
o2M60/r+k2WeqJNqhL+6/+Rw6LIL46N2df9RRh+JB7uWf+7P1ORmj0WQAFfmqoIt4zyRyXH671cS
mX7pCYK9PyP5rL21yTXMEzFh8zoJPxhv9y/h+9k0ubBe7s/ywDoGVR883X+ka9YvmelWj/dnnmf9
bhpHPtyfhS4yT980y8v9H3YT5WVidt5//z3JEiB7dD1TEvG7zRRoG/iTkOmWF2ioCaQeUVns71+1
NVdX2+uSkSQvblaV/o5UcNiu9xfXI9kgmrh57l9tMoh4ZHSxdC8/Gb9Fd3JNolfuP3msJ/s85B5j
kftr4gtQG8hdFzxv95andPyDIXi7/2DbmJqnLiILevlWb2jilySQKIZQgDS9CU09jofXCldVVYTT
29yn+ianxaXzaAzSeURBa11c1jJYoBji49J/7iv2dWbnnEux/s6iguoHHhDANHhjPRFgSj4wSwhr
PpHX4sZ7fzbB665aCku8tcJ+m5a/FLFGfjDNMNiYHDRYlULiXudpoqkHATJAqfuWzTpHPMhwu+3N
GPPL0G8FHhyE82kMLgi1l5M9p5Zn3DJw2y9uMW/Ya8I3f3lQ3pdsQ/Eax9MxqfGeF4V3TYYe8o/n
ZmuMeD6dzmhANRi96jL+m7HLP4jlvqaxKVFDdZL/IBo2988pPEzLKODYOYvFyFq2uG7+dKdhPApQ
rush7+a3uZr3AVHVe2kH7X+fogxmMNZNsJy7itzf5XdLYioEzza+UnBm+0i1PWTOynwmjnfbRZh2
7g+xfQ2j1Hi9/4VeqHddiFx+ap1Hp00gkC4rZUUNs8nH4scIGR8prW5Qo5F/MDC/1EU87F0Ric0c
eS4Nck8f/DxXN4ludIeXrtvq5V90uJiOQ6dQd7bUuctSRnvOvpic3RHcO9mbq6YerUr+dP+iJGb7
wC2OjEGnG9VH2Rtq/1NX57jKHKa2RclqXFb/rICWQujK6UaQzGsxlu3VKFBEB+Hw5GjyvguSkw4l
t7CbmHj1DZt5ha0ANfhAgjJGdm043AT2K6bAwzNWS8bxy67glUZ4zOoezU5X9Lc2yENidGwulkd3
nPWbTQDxE5f2iX6+S7ju+CWcsb9a2XwZXawQ2ZDfON9ex4y3pTcZAIZhcWBlRJMoYg7zdfw8Z8Of
3i+sh6lfIr0BsUP/mQ0SLCIOlD2toARy8kOMD8eU3c6qF80DodMoSBhQNIGZ3cJk8HcJHYGNXdPO
jyf9a0q4cxhZTvT0wYS3D51nieukqvbZq7sdx1iwkyL+HVCUvU4ixvBfVBAzC7Tq5JGCsYadEFo7
Y3iXLhKh2S3VoUvLjfZMsU5S2znEyxxN4aXakQsQbrvW1zer+JWXHqe/uf9nSFqcwVRlN9FQ8IX+
O94NnEPwo6yS40VUl+1Lb/xBmuO+Nr2DzFCRJpe2KfUUJ/ZitM6lr8cHqfxX0MXzhul0esx6HJPm
8jtJQ7V0BzlyO5UXbpZ38xXBhRuk41XU9St2VHG7P4AmkF28kUGcHO7jP3LZWYUSGj3LHwEMFkfr
8iIajdz5deJsRHVjMnGTVd+t/V5eHOb1mTtLfBksJ30Oeq723+g4O9g33IP0aSTCy+2OWN2OnhhI
LRtbinWDID5d+OQnTX59CzCRs7uNPlt+1dyKMA85AOGScvT4YcZm+eDVrk9mInJ1SXtG2W+1N0hA
vx6DX7PF3cKgP2w/h8oQG+VhZYp05p7ynvaRW+bVGZJ6jeehNl47UYhDitF0nWe7uEKBRK/dX9WY
XTaeHr68CgtMLmOYasu3q2IREQnx3kbbmfi5vV+G4+sEq8SggCY1tafy1mhDDHOCRCTBWxWV/2gq
A0/xbN9m37BvS9mEFvbGbSweGQyfhE4+e9PZTqkcEfsEzs0SFuw9Ajz36MrcGzdlASRFPZvZkkyV
XlpnLp841l9p2yBEV8llymgJI/tdMcL49ms/OUCS7V9760ITor1R5qcvxcARb5EREF6IHgEDT+NZ
V4JGQC24gv+6Np5a8VEy0EJ7SkK17ejhOvTlcL1/VBA1cPXK5qOyaLTSuEE5zarRM4VK8crhiRK0
Xdv4en9IuI22euif8qr5SFw3v6Z6yq/R/31UcuatOJ4e2yl/sMsegc39O/Ll2/oBe3Xqxy/p2G0b
SmiqZD5dEHnNrDSmL55YwtiENvpQVdunogf+gKFsPfX0jyY6gtc6i2gilf45RXe1q7KQat1G5+Ux
v4+xSiczlpIukCycMrnI+OShE3ugTcVQlVbLPorh4cX52HJyLjgXLF/w0YP+9y3j8tSg7RdMc8qw
jM93Hbt20aNfbYbPzEg5lIFVPbHm/O9H988hNc73lg4forkcT/eHHFPEjk3qO1LhZyRN4tZ8s8PQ
AvQbufry6M5Bd7p/1h9mlC/35wNSMCf9Rb0Xwt2hanF0dnSD5rnrzTen7vPvoSohj4kwpq9SlG9D
JI66GtJnWWKdHHJwPb6l9yCM4EPSPNlMuu22fTdaK9RxPXEY8F7UlMEHwJLzMzbZ374lkDjo/ZIt
LDCPQ01P107m8os3a+OVefdDYahQ5mPTLanPdh2NBlSF1GcWByMsD037HHlAx4kC4530zoWTNEc9
oxbNsp0acXNp2nm1o83XynPPNEqwuTam/9xOkP6ccYaonGQEInSVpGHnjT/po2EM8XdNt6/IHAQi
iWGeGTEMT9Ms/um52DKoOoArexKhdN7NiPkMwUPTi09zvXfhXKKx57w4kejBJT+vmyt2NHmsRsSb
HEjQQbVRuuCJfqxmT3Q0cxvGtLd6YIzVeU1yEC2pmz5z2MNcqZ3Fdvmrzj/j3FgGd679bjYOXZfP
uav7303WdmuiYMrHHMn11k1sLANNlR5SQk8uiUWLgxEgWEcRKCC74UuE3v4Y1Xa8sfPB+pHBu9SM
tL3Y3dSNxcQpo/+N6aTaGfX0Jarl3dPNmRXauSGP+mXSuuMMPEG4k9K5OB0Dh6EP8InU1qOcwr0O
eeVllNFa4lV5tLA/tQxaMFOY/RfT8Q+6r8FfA5GOJmgWCVzJaMuyh08uTGMMEno+viYioR4+ey4F
tCGDc02xSd2U7PZ6+c7MGREiVfkCL0BPXhezOksD36BMarxFXlw+TLVlvzvGL52pimDnIYbw0sq1
Fy0sP/ySfUELOEsbn4u/mxDO2Mary2qOmLL8Cr1E7Vo67nuwANk5sqCah6i4vDSgbcx7aRcK+bPF
JucxwmuDj4hoi31S6/4yBwkyp87YZlWUPThketJ/mH7mAG0Vo+Ma2gSanFF7qNqQd5ee/dI2IcVq
2khvPxc6XgXM6OIMtNQSx82MEsl+XyZ7N52vUx38sLrD2aR7gcDPe0gyVx9ahGUd7WRa5TNnRHq+
zbMMfeCZZgTgskM9Q1EMWjNAcOHYxTqLKuukkgplKUFf1t6ZPNRQTOAai/DR2P0Xp1JdOAM5l/tH
UxT+G5s+3GO+R84f5dF6UGqRaAGwGt0Rq6qpShDaO8uO5kvai23iKQx8uUk2uUlPD11R8kD/DaBK
cebcts5CtzpHw1Ssg7p1kc9TL7o6udwfHM4n24aINPLY44qENGiZ3lhLjGCeeFOyRrACA9M0nTev
JKbFCgPnUiBRuPQ0q9CdoHZr66BG/fyjOw/TXIMukBf6YoQ3D73aekAIuSaPPDojfY7O949ERYxT
5QV/UJDae8ftvzQhjFtmQ/iIMXGdY8uMzpEZRGc1ikVYhwubfNX8LJYHRnb5WZu5fzI40cmQqKDl
M///tTrWv8SEfExLvkkiNznNYvjfj1T56uDZPJVkEOGX50GbCPgArh8wXkv7IGLqQHD6wMaXn436
DZ5XAi5weRb46jAnVg+g3Pqdj2Z+quj51K70j247lqvIQo/hxg8NqWm7grSd5SDHWgh4vzx7Rlee
6w5/apswOM0qBjTO1BzdEISKvzwI1xnOIkjzTdJm+dqCdlrOAaRe2btrayweVFVzPpqijCYX+48u
5K/7s0HX2fn+0f8/3D+XOdl19EW0F9YasIc416Auz8ReZ2S2o0GLmpThbCclv7vGK+So/IYJHO5u
f/CRuJ7vDybS121lQ0Wxy/k0GwadPop9DBvdqmhaa5Mn1nhUY7ttsbICbJEbf4ZWl6sWM2mSnO8v
3v0dIi2qO6U0AuzKGJ/gT4XbkP7qi5FUiJTGiZq3DBCtKozsmS6rD9vsmCD2wv0aXCDHmaF/eNse
aa+ZT2huMQpIvfOBkQAFqt8LH66Mp61XMmblWXf9ybVm9bco7EPsOeAzBaoXrCWnuJBPjLppgCOy
pRVuGp+k8shV2JbJrsayvutJfCYgmPiFpEoukbtoxWRZv4wyTrZ09vqnZAB9MjR4lh1cKnspx/ih
kmBiuMy/raIZzyRfmsdauUC0JjKkmQ+Zh8qsLTJAkI0KBr0nUZUXC3MulIy5eGKKCW8vCMAzzCB4
qwx1YgKvhTqRoWDW/c5GufUyZD1T5Nlv1corU8brtOLWYWKzzkfxfBokjrO6eTbYPUdsc88z5gTL
joERcf4aE7ga2Zwmm4IGP3yGxngNq8zc4FHiNRG4EcF9cHYo1UMi8vIAKiNlCammk6UIuclMivh+
kYqTmoRofCBqqRHS2+HXwlrQANLzjIkiy2REWcniMPOax/DhqqYZjoMd7ECxNVT1mX0skon+AUSS
7WDx19NfVNvCxo6lBRFSpuv/BDO4pcjxg2cT1Carrk30uflga0sfS0c+ppXXbNAaeC/wOtr/Pmrn
Qa/aKjhXnXYuGe5xzIHdxhRaXEtrelAuDoooIIQkDx45+7YM0ZggR57/sTRLbALbKdsR+Ek1Fti/
U/FkVfj3Jug/sZoeLMf213n1SPBjvSM7olxnpTp3FvCOQ+LiGHOIBKmoLG7KZr6bYc/IrGQPrvHI
3V9xtEl95M41NFtztK/DHHwOYfYc59+drNUu6m2SOyhlWR6sVZzE0VIO10+pB9mvFURQ1bRfH5Xt
3qaO/JXMgwO4gJL8EtivmzrJL0ITin78djznzHnZWE1kI6+tqXoFB4nEgS1ahTUNKTLsGD59hgnm
LW10w75j4MDV5Lu/qDZYI0Qy0iyZ9vNYbca2OjDOlFtb5n8zy/wG/pcUQmwDa3BPFWWfJqnNr1xm
93Wzz1z0L37QT5iQbNZ5SJhgg/NdF7XIdyzPvJnyNubROaedcGBy3e5jLmOB2x6Nbe7a0dNU44lM
EmNLxZ9KeFyV40/HKk2NQzrY7nZoHHddWcY3uxOyihfDdqMX9B2bFjAX2xnHJRnIowiKlzy2fuMi
t85WaJKAYSOFiebuK2hNLoc4e3Rrs7xF+KGYXbu/SV/4PY7tfkmqAWDkoiMTOWuWecU7l6xCV1Q7
WBBAJBlshnltrRMLR5Pq9B+kSsbaXpxr6HZWaRJLRMjZ/FCxTA5u3e3bsvynmCCDKtRgc4cso1bj
oFPXALAGmnJNEfwZe0If0KmS3fIyo3PdM90heoXxA9AfgzkbyUsF0aInR3Pa1Rr8XmMsFnSNyMRv
SPDOzexkQIt0yTmNFilH7Hf6QJfrb+v9cRL/xRulvetaIFtVQ7YJ6UjhYSwKCV7lMswlfPYMsmGB
EX35h9yeAF64m0WIDUDE+U9OtNaacCfwFHbTPwJuH0GHwQzGtWyGU7GKW16qoEWCArYTBqZu/F2Q
R/FGxwFENV0K+Msc4zGRox5y8Kvbnb7ouTMvjgA1WYQ4IO20WONrBxKFgwltWvyDfpgbp6TGCXEu
tEP+UVbu5zgIsMptQ4JQ0e3ZJeJdhy8CAWf9VlZ5j7j6mNlhg5+Eorxya4+zbe099LSV6hBUcXb1
0e1cMYm5DzC/dKzTgxejFxYEgsKHWVtOy8Xb9eC+NZRMuhSq2AwkCO9eaze1oTkBko4Gk4lF4z0V
joMkUcpDggXwen8AbzrIfaRnm/jF0V6HQTxs4cJgk6jSbC+MDGG8m1r7wYH+3drJOcc9xoTPdK/3
h5RSxJza7uTkz37NOQfDJMvuT+99Z1x67Nkpcds1NrtuUOeQuCh8dL4DxCFvXqrQK7Z0e34sKv93
Qp3RI23IxcUkZpynHMJ7OQL6xFf4k2A33I5NirI41h+iV3JrxtSdgLieFFFVUaU/+L1ZmwW/CJgm
IFWNewHLxuzD6eleT96qap13t43pfvufVWm4DzO35OhX1ylg2Nym2CrovyboeaGP+WLygSvgGhqL
hPgipO4ulFEDzS2RGdUHks1pZwFwyTJSlpQHNqext0GbkydjWh+aJJkUPmdscGT1ijh+cCCw8kcH
CdSSxUvGrlei4Mef9BpM4reKze6nJFIUYZq3wyEGk7OOUUAJb4RG1NrbyrUfpZEWG8OGb+AXa+UY
h+TE/HtcMUxuHkeTljDIW3QuIXJuaEwzO53914gCGGNRuY+nKEB/zfs52tWXk2UNB2TxYxrGq29E
f0QXSRY8XPcyTj/cvjxaef6Aj9W49OBHXbTMVpacifIQuzS0UDgXHtwJ5HgW6pLdHDvXOe//0Vpo
8Dclf8NK+XsWJw430R/+NHObdcyYcxqfp9m3/sBbRD+kxEuZBTSqeHuJgqJeqDA/dAK6iXDgzIOp
4ELeiCE2jrEoual13r+NXuBDpAkfixQ9Mt8ixJy823QVtDeyZOt23s9h94Ni/ND6NduzbzSkTwAB
IcocCWccvU+mCM/RbOvV0MY/Wogfg84GvBsqBSkMgBkbn9EMKZZ5su1yErnzFO9UZ64ZkGPUlPFl
KN11qEjXCLlvWC4aG6NNAy1ghasCLSNilyipPWJpPMiG2lgGhtjJI72HpbB2GvkERwDFmXVmCdkY
oUQqgHVTJyZZ0eRpoVdkcyzJU7BimiVVZ7+NRvjkZvJH2oleWdXg0r40UnRW5WtvhG/pXDOVz2cG
cApkUT0bDBqtt8CpPyINbFVb/6KK4xom/XU2+78kkxdUy+m3DZIgNdPm1sPoi0T5AoHnBpDNXI2m
/QtvplpbHq2pymAPoSUu6z+RwWwtAtVrDMW04ZDw3PvgS3S+C9zmgpzBOuKP5dfWD6KlYzjGMZkN
SemsOsNGNwyaa+TIEWbwxTwAljKIyEkgvMOej4yn85XVwuWSTvcLMiuKq1zNbEXqMQtJo3d9RuCi
OJpA1y2L+yZFg74L6uqBKUp0TIP81UVUsfysuiDjMnF3ryl4KspUi3rS/w57DH9ZI7K17zo319G0
vzzeYLr3v9H84FjoNG2o5mwrhHBOFa+ciNMF6bEbR6anKIzp0eVuvy788dKqX6kVnZxeJSgewo+s
bD4nh7JU+Q0q+7F94tbZIkiy2dvin9bCptQaBCD76k8b4qJvtX+oopI+LO968wCDmVZOUDzOkRRr
0kadfZjgCEELg/kHyGOL8zolP5xIdRhgLqVhlgaHBNXGIY/jJbKN/FaoYNiOp1+sOfbOHjwM4N2u
bWcKzmwI1gnZyZuSRlGqzIsFiUFOrIdobIviFdGVAyfQf2cCWIL3lfWhdspv08T5vNjFnKh/IE+L
XzxxWMs4ZbGWUHR4zZM2ubhbp/tKqYgLp2gf6ejd/DS4tpL5FhqCjRUTt97TgFpNxWCv5tl8B6Kx
WLvHR5uIQlUZj17U/KMuVAwqT3ynXCU1uH5GjhtI33s1e39M1fHL29V307eXQpsmvf7isXcrOigG
PXbEpwj2urw+ECC7qx7a0vhtxG5xiSySAugxtNCAV3jLnibY+EnEuIxG5tkoW4gx1b+whgE2pJi/
WwKkg68OgTWCFPYlEO+K2cCAacJ40irGOe40lFH5R0snqLKNnsvcpW+IfJM3FCxauYn9eY0DBXFd
izRZGMGrl41vYoA2iQuSWKvGb7hA3JZoRZuEh/rYCweU/2AihPInIGOjtcdkTIkSbyNn/oPS8C1d
7v8gy58rYRJ8EzkPRsuN3Q3t1uitB94Rl2Unn7cNOqHRyn6BGviU3jHCQSkY6bSt4EzhKRqMIdtl
EkS0HhEYtDQ+7MwmzSPE9dViEqbx05bZ1kYMumIyvKahZK9jMc47YYC67ntnV4fww+FIq9D4nHxE
mH7yzZklwgTwEpO6xrnhH3cPL3KNE7lgpfActsm+sL9DB2ae9uBNNucmMgSc2X+OU78IwVKJM47Y
56c88j5HfzzOPZrRrJcbhKi3sOj+TcW+98kdafCHwRloOYecZiv+magP2wADIN5hGuDdU9hde6Xo
2mqbJqr5LfvsewS2tJobsaxU2yrG4UTT2d7VnBSEJJewKhu1aVokmJEwwQJNtNcNBE3zO6/0p075
fy0dsT7kT5ZPFKkF4ASRh/qosabWyKpaxcSuJot5O2j1gqDzt/9XGQWLfIRIPsHzPrYKQ0O6Q1lq
HSvfPQGuuISe/Mb66u8hZRELlbswDi2CIhqnX0+1j67Afhn9/tkAXLGeUnBQNseVYHoNHAGKNpfp
Og3CnwRfuIdiIGLlHZuOlnPY/hDgydCkom6Iw6ElQip4RfsEAg6HMOapddsChu8DMIUFqzeTH+Jy
SALlTIeDoWOGnXL+KwAlYnPCho0az5huofhbkEGUG78inO+MliBjVN2/1C1eiA9t4U0U2yqnWdEZ
wGnEsTG6l9hSFxWWb3Y0vLAoWRGx2/hsqNRSYD03CmMMOy9VP737iT5ZeddTIuonVtlL0blYVllA
x0Ssrch9krk+RTnbhNXU6MJa7nl5nBv1HDYFAAVCBtyCUcpzL4B7Nxls5HY3h5w1hJ7pKTHHD7zk
GtkWX8XjVE05zMPiw/NZAFqzJ2tDUi06vxHhXAXJOx06ipF5nxXm/zrUs1v4RjfbR/iPkOPH7pvf
ziifu5BbMqk2oSO6lTlz3TkdjFEYhHhTXwr2e5wPP8qZP0XADRFKAytosynHiaLTIpFTzxf6lGzk
8GUC2MI7iehWT/Y3jQIA0qxxHf7YgpUpRasceKcqYKLuiJOKakRUHaLqeFeYwz4aHqWKjwBZDr7t
vmbfVURrNFCjuS2i8alLDIxkPjiYyswPs1l89RYJpHDRyGyW/HhpOR7cZqpXK8/6nTIov5seZz7n
buJnqqfMLfeImDHXeMWRVlMNxAVWhg8iKkOKdYj71zgoPpNm4DRWl+dBkJo0V7w2vDHCrmC65YWx
6xkPkR74HvaN2lO6cDNBGWpJkjj2/m7yCdFpp/TARksiGoQ4hFerxgUjoszPoR8O7ggptcLwvE2t
4uSg/SQKsOPE19nzhhUOUH4zvuvYqP/rB8SpOIRBxwAxRYbfzuPWl+nTQhgGq4EzJDEwH8Zpd3Yj
tSX/FGfIiOIkyI+ZFZBLOWKa6L5cggpyPCKHdMw7kNuzs7Jdqz7oIkSM6IrfLql2W5a6XZbCoIIw
WrKdHvXkAbUDMrQKg+pceJBC56n448VLoYEecE2CurvWaf4+WmhOIiGbtTscq8Wl1AYwOVoflAgz
uXyKUqYBnJRHZJUNKEB6wTSZnNs49VDB0xHzOOQO5ALzdjI4zmiK9q0RJzlaRftaL4x9L50oUNE7
kdt5oQ5BABCFB7MVHMKig+OAB1HMlPb4iC6pi8ANgcmzfSWE3ru4Rnka/YxVRwaI+Dsfi8jYoHo0
OnPXOAWpBLa563S9r1sb1anMyB7OWccqhRwm6VEa9tEBwfs5qCTsqY59JhLpk0S/25SAjhByM+lf
sK0RWgmnVhuchvGDGF2uIDxWK6Qx39bUABGkIELNtI19I2AgFRrMRhjyl+VnQCMZCrdPiW4/ixHo
U96hznWt6UPasBtRihAjhP5367o+E5s4eehLLN0LpVvNPp1+o+topXRb06BODVt/42ZQPhvPeJfU
0ZMY+le06JVdbWx2F4gWwQWYGnmVg40/RhAnnRQQa4DbgJBVFiNOS+S7TMI8DUJ9JXHynKXAQHL9
lAChPoboIbk8gBCl5UeOshwpsiLpqmocwITocU1aVc81c7jGGNQG6AERG9OAXVZFX7Oi1PKBWfQF
TUS8XdwF2O7Zq77QTuz9uXowVSw3ilnLprSku/AvRmoTbjQvSXeDMp0dQk8TD3RRbAmDCA8456ib
jN9j4LQHW3SIHglHYZasS1t8+H6wqVrwhR56N8Z5X95cQ7xbjJcC5LgxQR6I4bUmGoRtnCOgoPfw
3TL/XUY3dKkagGKz/ZTPptrI1P3mfvZJr80N/E1yJHCLY5Qls32C74PtKIBA59ofYsRPlVu8yx7X
PNj12is497WIprO0dQHA0X71+vEtCKlNgUelnhmuQ00KIFPvglEghyanc8V+YDvF0UVW25T1G3hH
Rx0xxBL45HjttoanNYi8HENc3Dx0dqi3KiSMG/t9iLQSE6wLagP1xdmx/L+FraN9UaV/5sS4uHHT
s6sIbzXSPAOXVe/mUvwZa/7ikhQ5cY/caZHBqR4iI8SQ4SgzzC2FN7H2ABGE0gSebXwm1NbaVklD
Khevol0jzYJeCg9eBe8K98il183VIpPgahrqzAFi09CPurhRMXKmteQuJjnGwKS2s1T6Go8haS+Q
HIkE0rc7FUB31TY0Yr13ZmunJlDtHcOgrUDwvs7LqNgkvI7kotMuS53+2eEVVP0b9JlrMxEp3nom
SDISdJEapCdV73ybc2PnTUvp+9cMsZzK2kwh/Q64Qho8qkyQ+qVowU9r077a5oZRsxHlkkYIvjJd
Mshr/OoD3zLUCaPZJhXmQI8G0kpM83PAdOIIV+C58ckDoMfQIoSl7nSTEQZtAGsgTsQ5N5MrlpDm
PZiMfp+OA/cFw+NNrotzZVB4luGPEQe/YZqdZVtO76n+CFHPYGRkTuFr6vAsB3ASpjNSLz9ikoku
kHmMlx5DK3nQefLMsFi9dj0jBNKy3Z0d7IXqhlOs51085snOCbM/HTSstin7m+tDL3YcMhKWenpI
5WtsCXTgw5M9o2RE2cQ5ZgaZUOGeqpXxh6LgPBM8zfmMgL0iSkKC5+oXz4IYZxnN7w7JNznMpCYU
QXDybHdVRZZey5nAz7jut6Va8gvwGucygSsK2r7TMT3ksP5in3mQQGM37dhdjT7feVFuAP1kry4B
jW2dzpqwJEzkHEbMdDglBpvecL9tEtI3oT9126JjEZhdCKe1HA9Ue9++38OGwiwLf0g9Iv/qNmXp
x1Srub1uCDnKPTRkqin+2OeZdt6a49iwR4R7ERmIogQ1R56J+Rz7YMgoT44EGDH7nmv7gIACLCAN
IrCaOChni0CiKYhesoy4qj6qn/t2A7GCG7NVDcyJW1b6UKeD/2HvTJrjRtIz/FccczY6sCdw8MFV
qL24kxLFC4LUgn3f8ev9QJLdJFjNcs/cHL5MdIxCykIikfnl+72LXO2KLEIT2QHxZOUmKDLyTPmm
G9OA19Bt08DbwUAwN0Cs7tLiqq+kj4F3VIu62ulN8gM2wQvdmjuTv2QrOIJj6kh3djA/tfRLJ47B
sMyL+j4ka2Lhe8WVa8jtNpn6JB1yDc0ubkTqSatSDh9avnZeY3LX9cfR6vPpArdN+4k+V0JMD7Tu
IpAANQZoKZZu6vRUOCNB+Iq1aPRHjoMlWJP7pcv8B7x9tbUR4bajDrjrjUGyFz50iFySNx4TgmMn
ujtsoi0sz2NpU3WSj1ko9En0wYjzJJQvuEg3VyWJAxWqCxOl7E0/VirAQsUnhlcV2vAaB5YMJ+0m
cWS7CPYKX8hGR2GAg81dG7gweWuEXLJB2ibFgCR7kEZaH5IDjPfGz77lcrkqFO2zsAMCeMIWPJw6
PWuRp0QET5aQbyaoc2UXuGDpYOaBliOX6DgK0/4xjrBfouAnZsBppWyra/m3hDMHsxl28ck7OL/q
cbwiWyne0bNfGW58VXXBpQtSvQgT4HdJ5izMYuWiG827EGLioh9xfkgyvGy8CvAzb+hxmRzCXHXk
FeLgCRUQ3D6wLG5rOPvpSGqUZFdXgSoRw5pXuIdej3nxpOoVwDYi9EVaHLQw6lYBm8tCCqFKpGR9
YTuQQdeblBK41YN+KVV63VvqS+7hpqMo9OhGPD+Em0Kf0kgCTPikMOch7bDE+aHFDl1Sgf5Fg0GD
nEIBlA2epYXHb7vfExB3KBUmSgYbRCLWhdgoiXtpS1D3rWRMVlERPIKNAeSF41qUcM0C70fWYH0r
he2hE0ayNozxMe6ClygtsHgvCHiRQ5mO78CZmbALFQSwyVTcOWQbNkEr2uDNnl32CdVQp8fXqHNo
GssLXcUzyc/BP12FLk4+eQF0VflcqAlKm5ZIRoG/bCQAdouR2MjCvTRVmf/xNWMf5M2N0rKPaRUx
qFkQbVVF2WGoi82tDISdJRnlsZw9d6FCl7Ar+bdxtuK5NYDNJIa1H4SwBcqgfRhG+zBIHKjE2yyL
QqjcHOr4MA6mAIfQCX3CmJrAxUy+MXKI4Z4Hgx7zs2ykAUmTBDGb9FJVpbHyscJeZoV6HUvp9xjf
kcuqLFeRPsGZQfEkqxn57vDeB/2hSTXlJjQC9aYJ6uQCh+UjRIp0F42SuUi9SDx4g7d1FaDDXFtC
6xm3hdX3O6XD0cOC8Go29SKgZ81h1tN/DvsHyQLkttC4qDlBo72WmasIRteVnAmxb+p6b2tO1Pj0
zPnsV2MnX+dp+wyMSRgWxyqX4AdMddJlOlFlgvyxjqIary7Odt1+MnsYJzzwd9le+/JAHJ2M66cR
ucpajdDkq4NAzNVuSyO67s3SP6CMV6NnvU/hL+c5MAYZrOxxe8Tk+BPatDxH71vVFOtSr/aQm1+M
NoAg0LYHiDd0gFBrbLoUT2/foI+RQbNK3fhJamh2pl7xPATao6WieMUByl/Ywm/vFENcNxbyQHyW
yMnQsn1QYcQxkQMOflkDmow3YYleoYUKxZ2af7W/Vwq6wAWJprGvPtNRkukrELOimmO44XZyVaKH
bn2lh9AjsHEGWBtjGV8tozR2sT/e2Q2iHld+Zkd5Cr7aIsLVQOf4dvV6bU4pLL6srmEb6QulEcG2
4qgj2ZVKzMZQ5R9TMNbv9PY3ueRfs3w4mS3/vwja/D8XIKaQYPnXAWL/mXpEzMXPr0PEpr/xO47T
VP+wVUoQmzwwWcHY4884TpOsMNXWVNiulo5IXSNg7L/jOK0/DBufWEI8SReb/ux/YsQUi9R52UT7
IJsWZHiy6v9GHKc6T+O0TNUygXMt2Js6hJQpZOzrMwZzHkH0yr/LJCbovl6YOEuw9GDs0mNcjjiv
2+qtfGF4z56kbSbzyYT9oNDvpMkhzQZYqaNVleObBtokuic7iLddQG9kWUaTo6BKwyC5Yk0vX83t
7yX4b2mTXGfkM/ELpnDQ1+GhFlaCJspX0G3yzxClvf25tCumDdTVYUZ/a60vnoLVtHuJ9GgxetGv
wDxy7Lzv2f96LEEJZci6LnR5Nhaa7t5rLMLGg10ehlxh0qXWEw6hrwx59/FzsQrePZdtaQp0L021
VWt6Ta9eQ1/bnVYJArCzIVvVIWe4dxfZuwDiiRR+xp+AGiU583xE0c3HZGnpssXAjGjNnk+ORWpR
wOvO2H+jx0GXfVGnD71//fGjvX9lDGIqgsVM5Ou7FeaXiVGECZkyoX60C0oQHKOHC9EeucmceaKf
r//t8pjGMlTZMGVFFvNsWYQocVLUvDKN+z7jRcZ1mD3ZEHo6NT+aMPqjh5r4pki/V7sjbNhEdA4K
LRzzXkT52fL6RaZvqvql7u59H5oy9/iCjsJLlQLGk5xeotMYr7WO90GvfiCdwkJUhOvA6PTPEGTR
OMfJD9rihC9h5+86oQF86N3UAtZw4DlS9UMI3akR+9dqgD99uPY7TFS6F8S1EkJO2vEPtddtoABl
FK2U8SruFe2EuEpfle907FEmroWp7tpGBoNIt0b1gnrxzEwqbDCzxWEIsBWhM5nsEWJaPK8WZNFE
FGPYP4EfqXd1QT5paqxzVr8mvLUueVvNdR27f/bs4UpvOwJeaGo0+pmfob5fo/wMNk6Lrh7ibmO2
RiXfJlKhH3Qy8+7pxSPHHTdl5uPjanA7zW8tP/vqx9EhspZaQxvFL4HYKmISFB0L7YqgK6v/1LT8
iSWtlcK/TfrhqbOT6xHMSIToda1mH1gvFLBnfvrpGXz109ndX89gHkojKqkRR90s3WAOQ9Mdgh+4
WLX2oC8bqnbhiVslanYTXyqpSV+tf53Yf7mDvd9V3s6e+vYnaAADBeRU3Sn7fIUpADT7ZzmHuDOF
HAXNLpeIgwrTv71HMypaONWQheDFzZYOuvVRLkEbnVYh4EHXIdcnyedC0nPyGPGtTZKrj3eY92cY
A5qWaumWwkZjT9Pwaq0OMkxFvMN5TNhn/fBJ9lFEJu3+41FO7WN/jmLJs6Xod7rhu0HJUmzp5HzX
g6+Ze5UgFgvPPM6pgUxNYyxNsdF9zB7HHEwEYjGPE1oPidI4HZSyoEFWq7yUZPl8/FQ6czPfMTlH
kfhx7JDGPRustpMubtpMd7ryK30sTFo+fTwAwaYfD2HOJq7oiKHSIp4n4prn5Rlc0gbQ2F+7jbSo
uYRWib/xc5/4PJ37zrDG4skBr1+mmBeooMH0njxilbPQJXDN5Krbb3NN38e0xDR888JwuOvkYT2I
iVgl9hLcKcyOm9xG5pfvGmWjN/G9qNnis+xp9PF4i8L7OKJrK+8ipw+TQwvi4Pti3XhImrxo48FY
r2oLILlbSBMZkMbLqH3PXOKdPGyoiPwc0WU8mzVmkFiKG4l1QVYrfPds3ZjVZUK6S5W4qwL2ty/I
HVZpF7l4tVqDo0DN0SGBBPScdW8fktot29GWAJPjpLkIwwbtm4VjcoqrKVnmlb3ScD6tow6j9vQQ
0x0EGN5jhbkOUNf4RQ/U5RNQ1uxdhsCB66rWSM8x0B4h/iX9cKwEDtWIc2OyoyXsHORPRAXSrF34
2neMYyEbZyArFhFawKhTSEnFoxNZpRMZ2dTiotfaW2nE+nh4cun1Zo27SrPqKhz7IyRtXI1jeFHh
MfHCxQi87k+Z1agI/fyQc5dJPWvDOqbXUq4sHHpQrl0BTW5Ls4StZm4wVlhB6NqFRnurStE2xQ0d
QBn2wOqi0RIcLO2tpGEhXpbOxAmH70insXCikRbx5J/Ulw/p5G5BfFp9qwT3UXsl/CuolKsuuSFi
DfPYakCNjeFUdwnfZKgoQ4QT4bxeguqmIwigsk1RtbTDhcslF5I7DIOHVnxxzW1bXWb6XW0AAlfE
N9rfIh1XAak5YlS5aeDbhnRn+qecADWp/QlR7y3lrqDUgTDrdJYjwQAyESld0bOsC5hdwfU0rjDx
qCpQCCTxBYLrnW1VN5rS7+Qi+KJJBANBd7Xs8jsu8FvVbI4BXFeZr6BRMeeKftSZedtX/rXRPgVt
uixs+Z7WtF5j5BNsTVCTsqYZqw1YfGyGo1rRrx5taPdYKiaK08IYTFNzW7UkwFRQLE0QNVVZaxqJ
KJ18IOEVa81+C768tX1jH6bhF9184VUdgzy89jMWK5JNxf8GmLWoUQukdMsQW4FGDMdOS29bq9gM
ff8S9t6+y5pLCw+fMLP2JgCjoZfgaIRkYvWsZjhk6N4KK6e9Oln040tbEkXW+iBUmlfjOYNJna4s
OVOukKuKcbg3LfcamXAxCdFU3MyHpeF+NgywEb9miq09NHqgRjiAolpbRb8xjHWkYZUf7LPm29Sp
+3iPU6Yt7N0uyuHD9c5QyS+a7aKy0AgJKhqOPBIX0lE5ljm21jAX7GlupWZbcADXQ35fWLcfD32q
QDL/HHleILVaKCtFVOkkWurLrKqpLW49T3ISAP2PRzp1yr4eaVbPCDXz6jFmpCwuVrSFnIL8n9L0
/5kD6dUDzWqWQQp0o/BrIP0CGQ+Gs2fOo1MTxuswdWoUnaJyduGVvMbUc4OIY0Nc5fJakleNixPU
mcrLPHWICzzwbIWDlbvq7NDrmzzrCpPLlTwOaxMCAncCmqyI2dE1N8aU6ogZpUmQEDGrKDudiphS
TC5wqmAnI77RC5QVnLutSBuIAz58xa/Yf2ytsVyjKJdcZZ/QZJIj2srauKpCeaViMq5mqhOn/jqA
W9cQcN+Wx5YGSkh0dFpOTn4geICTEvioqcM6Ru1o33vBjUw6TBf0h5acQdHV614naJFaVSmJN/lc
cZvyopc0BBfE3wIfyqHqL72uOdrmpef2zmhhRJIjaIaykLfyusijX9XX/4NP90P+/T/+8TVr0roc
br97QZa+gZJefaTOc/38b9/hdtfD5XPC3/rPsnl5Czz9iTvZf1imwT6vmfgQkgbDOu++V/V//EMS
8h9AJ5TMID6gPxj5/ok7qX+YqmpbE1IlbGEZfH2/4+sV9Q9dUQwWs67IimGCJP0N3GnaEF9vmKbJ
lU61sI8wVf4pbbZhuh0i+CTPhVNV3i1wD3iH+VDJ+Tb2ho3wv7mG/blT7c+vZuf617//Gj2aF7uz
UeeITtEZFU52KX1sgWggJJTj3CXh3AizTTLp/Ao35kw4UxlnFAf8W86cNfNt+OczaCqXYVOWZXtC
Bt9cdrpokPHlFs7YTRziYdX35cai4Pt4qubb5HyY6UFf3an0oavbRmOYocd3pH9Qlp8yQsY/HmS+
Sf4aZLpUGahBYW+9HQRPNNPGb184ebOF8hWOX4cEByIiHy8+HkgTp4eygRGQgAlz/uqprvE+tmOB
pj7c0ERfqKhNp9CcJk0XdlqS3gfHk7wyV19XpoyNBs2uAi3DV8n7KkPAUzE+S7oL7h8UP05dVOtO
fZQAQShR1/pY3wMWHgpBDX8RD3dK0G+k/rtQYPa7y3gyWMvsRaRYMJ2HVZqIRwzspvQ+5Blo4scY
SVfhKFvsL5wyNxzX/jHArlBoIkvYujRNd61bdJvy8c7AHYC7xdrHAQY2w1oGCaXNHI2kgxAWcSzq
eh2hZsTmBOfEdq3ljzlO9h3erWLwHTkxVgm1Gj3PZW1f98mNbv1ok2RqteGSeoEj5LHD0STKtGXL
fGSKv00srjAujsb4I+LlEdX6AhHgPh2xjkZaUFp0xTRpO4UWlM2dVtG3i8N9SBPTrb5l6SfNuKhC
bVEExK1TpoS0ZpvGhvZYLsLyK2VnWl405nU9PHkRbBHIW22/kgEnVK1amJTozR2xnzRqkU01xh1Q
I5kdHgEBZoDfIfSB2mCaCFPCKrRGgTIodzUy70x+bCGhakW64lPsjK9GDoENjmOYNhsXDzM93/YQ
CLKb2Hjow0d8fTc5XJ0o2HYepLgBfBC9n1Vf6dDIoqLcYS11rFHq1d2jGWF/Un7Nt1o7wvPzeJFf
Teg/FeE2Ec56kmKDHVKC59TFsILLOF2FZEcoYttJ4prL7KURl89dD3mFJCFyg4TQHqbcH9GSXIkg
FftE7VaLzL2fjwCaAH/NyKJSuPaNC9xbSX93+lYnNJS1mtS4l1dYAJhOon4vlQcMethU90QAysGl
F7X7ihxxTbovYfpjV0w9saTnS3IdsnRSt5PMseUVItSDXGrfNb8nxydZhVpzkHhzqUWiU5vjeLj1
JfJc/QLNVYDSj7q6IMMxHQ5qj+kFFu4gPDjxjk5nxMscf2ulVA+13Nzn2aQw2bTlJxXRIAFid7LX
HAIIJGWnX5t5S2ROcxs11RWJYRtW5x5lOP6I0krFSIhEo7VdoYhUXBxloRvzcejQeYeadMDSwXzb
K8eN0XGleCHz+Up2MeFO8D8JiddDYCcROnmMjSmgCfW1pvE69XibUWaWGW3kqJOOPsKz6fLnNf5O
sOCV5gL10ELKLd5M5Ri5wUriatYKR1aCyxKeR9NIR70jk1dy9VXC4pIEHgeCRBy725tluhTg+d6z
zAW3SCFmQcrJR3HQR/iJI7mIGvkXOkQMIa0kYdOhH2566Yfwmx3RyFOWnHtwTbz6dhJvHKOOC1q0
EAyb+phFEjGLgBSN+oQ+8RgQ64G6cSHFdziOttkh92HnmYcxurF0vuv2AGp+RRwZj+hvdI0MqIm5
N47cWGLuVEiCkD2LNkf63Cy7toY6me47ElHlgo82uYkmlo67zpEQTP+Kb8V7rb+bXgP5Nkb00mB9
EBErEuEIKmrvFp7OOiuURYjjubz2sPKQR3cRBhetq505qk6euRTa/721z85cfHA0D/W6cLRqO3nq
W8efh8f/l57nSk+T2uOvG58Xz/G3oP1evalWp7/yq/MptD8ETRhN+dmkFPz/v8pPQYkJ0kh5SQNf
wGnl0P/d9RR/UA4aNuUnWx3wseCPflefkvyHoOqUbe7Xhk5jwpTVv1N/zm7sghrA1hmen0L/E3XV
VP+8qm8qf0QQkQSyQxDQpsa8E7c8UhPCPOHUwxEQYVeUbw0gm1dzdKIE/Yl+/1n5/hpYo74GQKYO
ET9/2KuB00j0RdrWuGfrj3bvr2Q5ORo+LSluYLB9l00lOblpLGusGX1i2iQoOYowFtRhjlF7eEmd
wbVPTsV0RVBM2WCKp1l/PRWI1dWxrArZ4e0sRrWGEmIuIWrtUzZRq+MUxqSQqIV9cv3xXKhvYZPf
c6Gr3CsEGLTys/vzai7sIK8QxzEXaqbgxLhvEoGfOTv+kD3HnfXgSj8sxbhQPJ1WSbtKVX1PiOe2
yesDHjSPQh8wuBmWcu7UvaPgl/Xx73t7Sfn183Sb5rts0HfGF+DtxKAdaFPfa2TiD4hcvdOItEAx
j2GPBLMvxTqJjjkEyo8HPfk6DPB4k+ubTCdzdjXKI0ESosuoEXTVEsPPmuzIbLiO9cesxP/Gxqqc
zDKwkX9t4DlOD2PEDlqZNNu8Rbmq4pJkxgRNiUcTilcccCzk/aWsW/c9qVgfj/32tsFMW8o0yXRv
VDYF2o1vZ1oNs5iiB1v7QA+X6hAua5hM7khflhiKf22o2Wo3ibS0sDkHIIc4nlETqdHguOVP24kz
r5I97tUl99dT/bzgwq4AbxKzN9nm8ojZoi87PQ7tURttURQ4sRb/Op/+ssunTAfcmy2F2Xs1zryR
b3FRswOD+LERTV0OvTU04m0wNocxoCCiX4BWDVITErlxoB9n3308o+8+k2l4VcNGWkBZ4WL/9uUZ
up73okReYSkbC9GdCf+JsmfjgW6lk6E0oyeWvv14VEU99dSvhp3Nrt+6sa2QxOSodIKm0mt0skXD
LaeEMVVzu1PRiJKQsMxhoTTnPpbpod7NuQZnx2R/oFk3w/fMUJM6A5trxxWP+KkCnmtbmHKXHc5c
niKhv9m7EkFnyRMqdLPeTmpwS6tQJLRrRDAYGTeH2ju3lZ98FVBVbNMQqkH38O2rMFkmeVCzEqrq
pUXkUGMdKCQdGSBGHEQCFBD8ZALNMTRZjmOEDItMLoSWY5xtMiO5bsmWDzdSoEATfjjzvk7+Nk5w
jQMc+Gm+r9kkvnutz4k7vSntS5J9TrvEMXMCUxsDOwtaT/nGhX6H9AeOTQ0LqVoOWJHZTFkg6bix
k9/9DRvhM5uPemol0Ty2+VEq5cf8SEbr0AtL4xga6LuRXrSSBXk64ycvV3G8bg6Zah8NzbpnUd9m
w3CBQQAuVClqfqx1HS8xtsj0jmxyDyruSu0V8v3jb/LdX37kp2ZPkyGZgpXhbTFfb1aB+Tl5Cpid
xdJKQCSNrHaNJmJV4pU5zRIeGRc0Rc+8tLe19a8tDJtSUGzZ+lmAzRaUEQ7eEDA1Xmnvqp7jIHHv
sq5ZNRWGbVl6VO0WEZKPQ3lFHCEhgx0/w3Y/4UT38U85NQGkFagy3B4wSHv6pa9qBbMzXCNruVjm
brntW3xxLO/WdOtDYClfg+A5wgOAcT8e9P1hzN5mwrFTyFKhIKXofDNqImv49I01brQSUUjkhuTu
vc2umnAyul7nSKTcKFK79jEJPjP0qVUp4DCZ1B+Q0MTsgdsYJ/ZQQUlIdBqywv5QDfdj6BM2xO4i
7N3EczWrnQm6Mf0CfXDPfBcnd1ihEJ9igQlTLc82dvz1LFf47uhYaXsQFt63ybCR1OBWN8ddg6C5
P5RK+/P5o6vBlh7PzMCpxSdUtjMZNBrQeTYDMYb9xHMwPpbd23o3fFJLMpnB0fosX4mkp5fbX7lp
5/Rpg3QoPwYSjkFpee5NvCtTWQTCsLl8QJDQoR++XQS6jxCRBihyQtfbaI2/x/FrK/AksRRifzP3
SN/zaPvJsS+9c3Mwwbnzc4bNR+Gb11QNK463Y+cCYRm9JHbNjAjZATwJgyUcOVS9OUT54NhuuTNI
R1OFu+qVA3q8XdhLZ1bCqW8PNw7d4FwhXnG+FC2cb3Fd5UUgeaOnHqxyGOKBRz6tOWwUfomlLnT8
Nz5+/28h2197D1dBVcYL9ydF9u2jy6nRdygHRqdI3dVUk6rk9JZJvJ3uIp0UnCkMJ5Luu6m2+NS5
FvK+FWO23P1Q8dVYAknHjW8Z4JWqJ1tBki0SPUMigQOCimxsMKvr0hzTGPuoevY9ZJNrLT/3U05V
dDAyhc6LZ9Ob304xjaiMzFYgFcIcEEiYg+S6ytULkjNvk7y6krv+sonuoyY9Dm64+3jeZ8y13xPP
gqdxxHmoTv2h11utgqVEH5M0Q2QupjhtsEFhtbOSr5g93xRq/9XTo6NbDv4iGY+yhdFp2L4Qf3rm
V5z46vj0LW76mjU1sGaNjhCj3n409B73fSc0E8cgntQuyJ0m5bbCbFxQaspDv0nlc8TY93d0CyHy
q6FnH3wZ1UM1JJSvtURGIeMQPI7hRbMx3Wt8DS5wT9y3KTbtSrAv+5e8bu4J5tjkgXZRhvadjnXO
mck48QXye+hJQMoUMvvx21cSWSoq7i76fUHqwz2q621Z6hcpr8lVrLsqMfF38vYCTUUbVLtRIMbW
pbU7kHBrNEhiwhvCme/0lrt9d7YYP/WyLAGYIuBnq9h4vf19IeqdMcEl1oHRsh4sA9oQ0mNYsZHt
/8B9wmyvA7WbGF/nNsiTI6MzhjE3cX612QbpDaQ6pnB4nKT0b020q1HtrvE4wh7Q3Au7glBbL3/0
ZfX141dyqmrE5crmtcDswhx09sj4/ZgBBiWDM6lmI8i8pd+uu7yDgQE+HZpbyQhvDM5v6M/LyjOX
XgsNiZRkPdwG8nSJ/5EX3aWk1i9jK91qJEORHMS14OPfeeoUN8Dh+Jg1wDX+6+2rkeyOG2/jDkzQ
QishAaTEM8qF8mTL0ZdohExVCgZXhvuOiHgdNyEQ5jPr98TyhQshVEuFcTEdpW9/w1jlRFVhjeVM
DgiGnGz7KLhpU5cM3GaLO4zjuuoeCfiZmvH0s/PN8NgQHN+d3EqsmkluUjQWpOupPg4iz3Ca97Gt
AiTROdHwDJeJb8LQ0B5ocKVnq7gT5zeQ2lQ+2hTv785vrao615gaOG7prYsGlUQS4VMnHQlM2g7d
Ac9izhJsu8gexyf5OPTBLRyVM1u6evJn2FTOGg1uG6Xm2xegZrgx25bBgQJJRC9CumrGKlToA7W+
QYQO8RaigL9h8/2E3nOleTQtxULJ24OlhE+N522UCoduiDI5eW+y/U1Ka5qoqpQthwG7r+JMyXHq
NJ7gXgWoGLBUnRd/BuBsGmkQlQ3Ng003+VsZK6NGiZJ35jczGi6k8SGMSMHqfZIOlHjje7Qf9OQQ
apexZC7PfEbTDM0KMQMusyZjIo/RuDE7E0KC3jsFYzlHSYm3LRHzm8lVjJPdoiUWhXZa8ew1zUFJ
tYvERo9v9emTP+AGRER5EOsXdeqBA1X/zApndel84JxZ787qLiy4MnoepVmAB6MK9RpiKe7tlrUe
kDdaxKcscPhEHpPfpCTBWkQvenLy48zsnKidgBtgfYOlg9zPMaAok7uhGFjmPhylQkuOlpZfi9S+
N912Hd+Fo07HSyKEwc6fQ+LXSb062pG2i1vvsTfO7XlTpTZ/VyrAPncHkx16fhrFTeCqdsTpg+PB
tRm2qwSrLr/GLtpLJjMqh+Serx/PwKkhoT5zXWG+KVpmp0FdWaKL1HHA5hiwXMjOhNomRCeH0I8n
dyY2uI9HPAX7QWEzmXdYbOwxs75XmaPcbLyeA0gRj74vY91lbL3a31Q593SvvMLM98ZTcBntmP3K
8s59otOSn08zprAI1SAMwVSfobaFZY1KTdohzrIW0QaR97nHtoIARrJbcJswoq1uBjeZ7iNIxXEp
azZN76OYV276Lx/PxanzhbaQBa8JIPTdx5llitoOvTQ4KU3n3HYKuT2kIr4ZrUt72OJ4gcNpe+ZM
Ozn/AJ4KDD8+vnf3BTVQBykWHKwB9ZeNH5NS6zsi/RZaIX5MhmaYoUIjxnvf7TcfP++pChVgQPy8
jtmm+e5qbkMSM8dqQCOAi8UPAj7vsro9VHUHhc+YmvRbIpY4UXQqMX/V1sUVnMptJg1Y9VuYTVyf
+UEnbiyGafwklQmNO+LshPds2t2drQClt+Febv3bUa2udNXb9DEGCWF1RX4MLozJLoUKrwTj5cfj
v18AXBPpJE1NQxPVyezzw4tF7nOP+cgwdvNYB2O8Nzz3jm73l+dIdhdBvv14xBO1BUNassq+a08S
utkTx6aPwTK6ZKfOqmeVPiYJGzs7NQ/loHFR2xsoBVTS2SOhHUCFj0j1z9W+01O9/QC5EfD1cUii
G4RAxZ+/wsQsICAMqeMBYELbTjuv1n/G/MmZYDIMrzYW844J+3oEoNaNT2EXn7ukva8rpjuJqasW
LVQOodmpOHpaGVs5OARo3GYqdiGP7n7hutF2uqHpOfqDfZp/K8h7S0xtQcDb4uM38R4nUCFYA5Sp
vHgKvdm7T2UxjrKd9Q4sJuK6sSbyohuMnRdVPqwqtuGPh3tfCKjQ7rgXg0pMDe5pKb6adIRx2FFp
XA6nx7V6LMCwAi864sKBJ/6loeaktVbOPL/MGUoNeYEjh0l+Xae40mLS9fFIJ+78PJUO6iEotrjO
zFZzpunkEqgMpbgNy7a8sQaBjT8RCGnB6QEkIi/lCv8kojMWIVxwJzOewtK8lDz36ePfcupbRt2M
tFlhbYP8vJ1g0ISEulDQPAqyY2pXu3K07n1LvfBv8/ZJeB42QGcxvhOfEsWTDMrLZQ7Mc7aIqqwS
PZ7iPTHg3bpuWUiat9Iq6VjoLRFZ7rqsg20rfcaHYiETUpcO7sPHj/2+gmAroTkCx37aR+XZusq4
pSt1gmqnWZl9tgmpGf3osVM/1xxfJMyfQzVPfLoqpzb1GtgqDAjj7TTrVVEGaRHgmusnTip8Yq2R
N4Ugbd99WhqSrqGoSteRbd2XJhwpNB3oM858uyfeNU/NfYQHnuQTs2UnqtbUukzqHFFIsBW927jt
DnocOkqOPyG+pcYQfKG3doYPemLLYMOcCEPoydE+z7attGjqnsCeDi2fuYRatyhgd5Vas0rxdzXh
4H38ak89JbgIZwQzjqZ2trjazCZMzSYVcLDwPuPCKXD1w+/HiZRJ5UbwXbBExXHuhHp/JkMTFvA6
DJpGQImzyR3THIgiTDoHz6pV09+bfbgcQxJbyZ6G2IU9lSffppMzafVPbJKT/BNtObADwu/ZE9si
QeKW6Z1jBlTbanzsXPIxGn+p+9GZ9vepyTXYhifuAPezeV8xVStbHxK3c4Dol5kWOxJfjkzgIibD
WOK7K78zt43fn6k4Tu2YkBVki3Vk85TzrkBJZBGhbOjHbf27iwcuWQfroihW2Jw/BTQDMoGzNf68
ggS2xL7DGv0BoO7+45V1atOAMTHtWTQm3hUhWNsFxM+oHQ7WaCgzY9Ea2kVgEdBetktS+lYEi565
d5ycbyj51vTFTt/s231DDVEFQmDuyDca8N3CQcXAWrW5IWkFTQ3NSY2ElubMSXii2FYRCsAXA6GH
Lj4/5DtceToa8Z2j2Iljtbjuefiqu6QORRJpuNx0o3zpefYxRiuPOL/a/f2JNqkwqflYYtgYvH3q
phWVGalM9OCSZbLMOZYGdDbwdR3z0GOr9PFwpzYocEVyCFS4Fe/2xVEzqrrELhDw0F8VfgOlWL0Q
8oOfAMrQcPl4tBNtTmYXExAN+bRF039WSOLUaJFoIPO59sOGVMpt8R3z7Wcw3Gbo10NEkWPfdKZ6
5qR/t3rt6XvFXYNbumz+pAK+KaUC3KjdDMZRqSjLIiALNey4K0Jl9iYKULei7/V3n/TnkCjFVeYW
G5HZkxodunetGGQHWgSB6km5kTJUZhnp5fQYcss8usVIKEEPRXfoz1FllHfvleHZDbm3T5Qnzp63
ywhtp+ybHfCAJJMTooZfikvbJqyk4DBe5mbyY+gxR7asawun20T67MrRN70g/1iLVSBK4xDE/We1
dc8cUD8vK29uEtPvovSw4VbCeJvDF5VkRh37CBwe1f6GzdQd/oRDU2+RvMtLXSqtZa/WaJeDHB9C
K1sq4TJVw6tUmNbisx9v7PgTzohHq/NvVBurWdlNloVSX4RC2wa08FyZk260NdKAI32vhePGd8U+
TTxsCc4am5yaZFuWecngMAopPm8nuSH0qYtrSAtV2C2bCNZIgu9u1a17OYbH3Z3bm06PJyb0bSqn
5tewWi9NohtK2Qlr/YLwlnUwPmf+3dQtn5qkqVLttLa/TPEAJCULHcqqgzpQVjHKZO/eNK1Psamc
qXDe46e8UWpncvgM2pmyOm3jr64pHulYoumZhEi+L3CJstdqmBz59YfJmU0lJ9Nr1nqmkWasXaTd
CvnqSoFjeQ43fVdmTr9Do4HP5RxK43zjxhJ2qGuX5nkeKEcFHnheJRcI1V/YTFcuwoiReDfbCL5U
jYUdIUybWHaK5Mz2PfM5oqc5/Qyd4xqYADbH/LvX6qbtFGPicmrkxGX4uiBhNoY1KTrpgpDFh4aA
Smwe98RhQ+WXbnKTcxsg3kVGQ872pcQFpEHVawr7tuXW38vmbecNF8/h6D6UxCUt2t/E87/k/KhT
GTr7KifuA2cs0/eefWL0SOTwR4biZkkHjzWEQZjx4OvB57KqgFqJAfIE8VAtTVpSKyD9hbipGXq1
86npazIAVHyRtTx5QmS+LbPmJW7I9oglsSpHlC1uLF3bLYcnqPqZfXbayGY/HVwCZIKPAmrnHBjw
tDy3sF+EvWIly6SwvghlJSn5f3F2Zk1u21Cb/kWs4r7cUpTUktvtrb31DcuOE+77zl8/Dzoz31gk
R5w4lbhS5QsIIHBwcM67vDVaaDtt8r3IEZofIEgjch5F8nOt72J31j/BkoHvCugA5QkeGLcnYKoS
5I8KFBciRfqsIp45QeHyu/qSDcPPBre9LoGp/jhirkjrI2nDnURpfasSSQVcnXCqUIVeZohmr0pa
ptEhjCb9kw3abs4fEWd7SoavtpweMTPwpNHTY/PX/cVfX6uMy+EnQVPEZl/ccW1oNTrSrRPy7frb
pqUTGaKWbf5sjYCHZOZp0y4EVazl7edmSEBZlGA1cw1TaYek6nPsc702VP9CqPXRruQPup+/D6fi
eykfinl4Nxj6w2Qq4X/faozNuGw3gr6xvFP9oPQnsIGzhxPnr5a7S5cbVBIT2HsmqC2Ay12nXuIw
+aAN3KJt+4vH8I/7S779rQV6xEK/CYDaYrNVcdINduZMXjlWrulbx8pPH6fW+Wi89cPuiLL7pXhj
lMnH++OKT7lcdy459OMUPKNAsy72uKRIhuZbk9fVRFHaiq1qHTPrB1CA0/2RNmcIFgUAIm8dxltk
wNPoV6ks+siDD5jUasB/WOj35vq7wpxAmroR/kEYBX3P++j7/bHXFywpCVRXpNFIU7QlMifwE4zr
cUlCxST1JlTSg5a0QvlHBpOmVOZO7i1uxtWaOtzmoI64OZfHVoIDjb8VIV4H3SToCBUl66zp3jij
jzmu/pbU7m23V47ZOrTEK2r6bOH1S05DYXNWZg5t7GOdaCl/5ZL6AwsuIFlfSh9RzfIUD823cEwf
zBHD8NE/tmh1amhiRtIHVWneQSqZD53s7JyvrcV3eF3TatLogL7ui98SiURq0PVKBvADNBiGoX03
DOpDWj0Z5M9dt1eW2lp8UBVcdibFA7Lk2w0dYtMZjZimeVYxIIMs0vS3pV+eCkd6AKzkJnJ4qcC9
3N9g62K+KILxBKGBAISdkv7tsCO7WZYldpipx9c5ai9SEWIijqpwZAjyh/11jP0HPWopFc3Ve7lF
BwUg5M6v2IiiIFhIl0hSxElbTD6jR1f5rUxLoQ4/GVnwdx28KFP4IZvik6Wd5Dw8JrHZu62p/rUz
9Ma6UwU0iF5U8rVV/XOKKdQ0KCl5epTA/wtO2jiesV2SG+spcLSH1Bx/Jqn/VWDd/Sx9Kar27xFL
NrPFgECaH8MmvgSD8WiO7wU9Z+fXrSpZfB7RfAe+oDgaj8Xbz1OAO5rxuALuSJOjxsCpT/7uueHc
CcTGaJXXLJJcFZV018hhqctYuN//BRuHAPQGBiPsDkC5yxRfrtVmMouOVmcmP2WW/WtI6K/PJ+7Z
I5K6OxthI6pzc1PoAPYJx3+ZPFW9P+oaEdYLdPOzYbSXNBmfpFh5UWNlr4ylrqMd7SOKOSK8whxY
7PwQgPPQKIzVKu9LLXwUQMtAja5Cz6gwQTfPtqel+BvWSENe7WQvS9raePDhHOI65D/AY7efNi6j
ImsC3pYNouohZW44pecZ4W4fIaoEmZG2OGn0Gf7z91QZEdIr/9D0WMxaHw1uqXRCIouir48NSQu3
WomNa9kjewyW/f5wG5NUQdBTKaR4BZ51cbBH20ZKuYQ/NmZ4QymQoz8h8XRyguHNqH73O9yNZmen
Lrp1Yb9S62ii8O9qz0pBA4wRmxYPkc+3neI/IvH9LPXD2zq7tsrFVz6aKdDKPMrdP5gtbAEq3VwX
KN/eflIzH/q+DuklaeN0mLtvY3mdER/Hee6hRFI9hDTxZyko1W7YOPA4SPeX+Ymvd9osaWykIMUh
b774Tfjcd/1R0etLcqn9r90sHeAy7HzajXsbOTYBzOT8cGctku0BgyOtzAtujiG+hhpGcRTTy9n+
pMyIPiSJK+nGzvpuf1khDSi4NBQ4Fq0bxcSmoh77yUvU+OrLwZnxnjHvPmhAD+sW4l6sn7ToV6KF
H+5/2s3Z/jbyYrajJmdSaRKIYx6g8fzVpkNXVJjJGOdxglTu74FMNgIv1V52ERxROrzL8DQGVuab
Ay1uox+oonRXo0A7ExGk2ORi0nbS+I3AS03fBkQAqALI5OKcRlOtRLIlEC1CTGwEsQemc5Te+013
vr+Qr9txkWVSBrRhBiK9bFNZvj0kGKEauQqbyGvl6CxjgHuA6zYfdeRJxjoaPLmerr6iCvrc+Gig
RG9K6rUyDBigdf+gdOU/Yzm7RlnYx2QqMVGc/3OTjBwYxKDQ6EGMlPLw7S/EeifJjYnFiFXtSv59
Bn1+9imXwA0+wRX9g+eyKpBEtOVAEVvLINnHMzrbAk4UoMsaGdnjLOcv8ZC/IEI1mjRmw1Mzf5lH
3nD3v8XWphZC2iaiOkCYl0gO1cZapwgjMlzLeC1Dj4SNCG0Ey8TCSRpODTyr+0NuXQgG6wsUE7EF
XAoWazvb+uA7ME+1fnDVCUhMebZy+rDTy4gLR1bhoQlZ8/6gW/NENIgmiq5Q6l3WBYIqrCYD0Iqn
YYmh2OlDopfvUk32clza7W58svjA94fcDFUCqEQVyBQi54ttXldt7VcG57fFQ2lMoCNSZ5E6ijHj
VyXACjWGamfVbGR7Z+itJQacBe6XOjvvqkXOOOcd2tazMxKmkrMQ6pwM0R7T3VBHPiUWNhR4z+10
NLYCiJCgBRNmcxksy4xj2fRWHDFoX0ZXUfgluxJSOt4ftFjZPrxUoJ6+khaXKcw4d3GXagyF98pZ
BVGV400bUGtRG38n6m8uJQNRYIAiCeLwdrem9TDEI+bfr1AB1Eww0xjeiJfohKgji8/XC75N2l4a
vPUqU3l0/s+4i80TlJk8pxKPEi1+TIvvktm6E+5VWvxu0jk2GdDS/M0E3TfDcnUvZ9s8LRiPkpwi
jLtin7WxhvyqTIG66rNHJx6OTes8ouzzGHYfVdRbOjqtf3JYAH8IptkGLAEzKn/uO27XfoLVWSrR
WUoCNCnqd+kQXEJcamDoHxs/f9HKP0oXKV6DFxDPDqLS7Ueek0aVrL6majjAoY5PRWiey3w+J5fM
Tg9dObgYTBXDztNuTaMQ25huDcBheE6rQrEmpbgl5SDISlxL7Z7H7zRb89HXck+r3mK6Rme9U98a
mfqXQbcCI8/LiPSO6FzgOF8jDuyf+yF9O4yhZw8NDlnJiPO4hUirpvgnDJN2noJb+wJyEIVVtgWc
l8U6hdh/qhjfjp5lzecykLHlw/FpHs5Rnb83EBhT94iYmyPSNRS4aku0wW+/TACaHSMrdfTkLjgp
M+K7sOlbMgG0X3UGz6M92sJW1kXF3OHDvGqzLa7+BjNAPzRRpoxhXuKI96Q0mWdN1nMYKQ/+7ibY
nCCCLDKoL1CEy0vC1rV5GPSBWnhkXLu2uzh1/tin1TvjbOTJMTCrnTxvc36cMMaiNQZ/53ZF6xb9
4ShlfjgQ1di4qwgpC3GGfH4nHMjuH+ut6ElCib6JUL1ZQfQpXsdQgdgwYQh/UWkvNXEsNn80jQoU
552cWSdD2bt4twYVm1M0umkgLW8H32/TOOhqvqABLV0NPoZ1hFqojF0GMl+542a1+gE7jdN/nys6
egILStuDIHa7sIZP27EJGTaboiO+7h8kIC/hMJ0FSz5P0heIJWbmX+6PunlRAGUjlNBrocm3eJbM
UxwYicKwUaeiOnaMg5/p/ElRYQzCUoe8SNejT/GpNutDO7r3R9/avQ4JFf4pPHZX3Ly8ypM4l7mI
y7+G2TgNekAocKhRg51MhkM+7rHyt74tfl9EaRqra9hvmaW62urIrgrQbS2Ra+BCRE26krVrJn0e
EwtLuD9KzylF4VAi9pW5zB6Bb8CDDoBlKlN7iVUoLqCMswIKaJh6s9xd4jR9Uey/szn97z1kMuXf
hhbH+fcSdNa00tSzwjN8oGRC/hAF2ukcEmlxJuVrm0cdnRzyIC24JFJwjKHe3f/IawCSyNZJ1kEN
wv5ZCUbZRq/KQagxfXlmGO1q4PjIc9t6SQTDgsy2/tzOwXtpl329mUNTgBf0IyFVtUwqJ71uoYmB
DC2sp6ToUDcZv9Sd/LWqqwuAjGsOJBh5yR6pO+PrzrRFpF8+UxGCNekmalvIoFIhMZgDoB+T/ymf
8veCXSRSv0D2PyvlV/q572K0ErVfI05WHM9fU9TAR6h39sDGISNSC+zVaw1tmZ1MTYgXWDsChTbo
QjQ0ZrL8MQ/8h8pJDxE9+rLaw2Bt5PIMSUokemtQJ8VP+m3XyY5aVWBXSLDJN8bEf3SQx2+fYnxd
dxZZXDeLRab4CYVEdJzkldBCGnSOk9VU6mTU9Ru8C2RomnqDazCSJ4FUntUR+XvEDdIu3lnXNYyR
vAsnKSYqCOerNBeHYshZpcIscZusMuMK9Mwd2+tQyn+Po/3sTL8KHClTO/wIWupD25cn3/55fwE2
V5oiiEBFCY2Txfl2zFiZqXIBvlbCbwjqOOnbok+edEn75/5Am7tI9GjR1dC5Gxf3RJvZCgbAxLBC
93v8+1jx3kldZUq8po0psSB/rZkACO8PuwzYAgYh0hv+pM20uhXTGilkf1J75EKwwqS6gZWlN6f9
UbeSQ6nE5wnhJpkU6/6wq2vx33Hx8EFJQMjbLNKcTDawr4pxqFfb6BgIvnwUHoIqwrEXIBR2OlP1
jA8nsP4IknTYGHubaxk9xA+wKa1wKyMi4yyzkFoe4EX2mIGaGXDu4qnAYEmSokOCWpQRP5uXHMtq
pQKhlRDRFdyU0g8mKIL767D86q+/gl8AepMNtiq11ZGs4hWJaEZlDkcJlHDKFVFjxNo0w0WpjFNF
5eX+kKuY/TomxBjb5CnFi0qszG/BY9BiXIhqG8fXBItSMKuTcVCS4A19pEMqP9jxZ76Layn/NQH7
d1yHMhbHCN+kRQI2oxoctSorPiJkoc3hcW55MWrYTfj+kxDzsxGh4q10vj/f5Ql+HRbmFZsczXFi
9GK6Pq6cFohNT62Nq5Az7HJsSJqfYafutTXEDH4PlmIoChEwOxlpXWJR46jQqhQ30BEHLkdBVLQr
z8guPAvKaaH+KrCvyBJUm/T6nYYkblLt1m6X8frfnwDxH78ciEfL2i3ed3WtTQPWYb8CbFnEwLVK
1qXIz2r3SS1NZJP1t1r45f4ir2L167iUKOlXaeT0xiJ8sU31KK9BBQdJgLJq5mITRKMOa8/2+xw7
Z9oFBxkBR4P+uVn3R0qlB94HO6d6K5rxMvyfX7GI1olq92GsNsMrqf6VzVDN5yIZLgXC2AGQDCHa
J6BzO7PfXHXKE6SC5Nqr4J3A+S61sR48ET0TgKhCN6wedWA+7anIkjf0uNxQwg80zXc23caUsXAQ
6Gi6EOvaiFxKzZAYgDYNecRYBWXM6ODKufbgmM9GHLokLju1ILGIi13OiALHBYQLENsi+ZitJiEj
DAcvnQBVzfrbAfcalJ9myzla0V642hwNhSHsJgVmbvkA70j+JL+k6yBEEUdEkEMcWcz8sZK/lM4e
eXVzMUGDalTWQKctmyxdpJYYeBMaO7W7iCdM1QbH0cJGF9GMEfKN4lffbFTO7+8f0RRbrSjiklS+
eYRTcLoNUTjc08OrJG4BELqJYlyaQuHDdTunYyvyg98QhWegOYglLZpzsaS01iybvacnwemVloGC
TmVF1yTmYWqADMNvsJYkpizt3DqbK4tMkw5mYINn5E/xXJQJNuMi+PvdixCISovsEc5axmQTGx5B
tCeouXG70sHglkfYg/rdsu8qOYHUA/4bPMF6h5d8baNny8TVLnsjsLPOH2UVQhKNdz5qfXCbFuXo
jGwWL71k8FqtPxoYPAs4WBUV7+PxsdXPZaichahnxE1vJR0JFiKUxUOOE+/9HbU5899+x+KuHe0w
SqgF/suayPNv2vglVIJT3H4Zc2+Id9u+2tYOfm0r4GGwrgPGeU2ibnJKUTh/I+qAPcABAeXG5Vwx
3hdYe7Vhdo51cKXIUvl1+jkx1b39vXH/Auem7yxkDtZAtb4cAgOuSO+1cXTODUTTbeMQ5uZRLSRv
NnLXj6VjRHaNcDHa4X73B9k0PwD+EcBe2eY5eHuQSWkBe/ekcxYskQB/uB6X9bo5yMrXCMnYlBw+
t/eix9bRElB60D+ioLaMHnYZ6FU+o7KuKe1BPAhDXgz2edIYPQM8/DYZ5p2catUi5rrnSYSXBS8z
OObmYp/PatXIcc+tQ3vy/VTwFqsfqlh1pWhw/f55rD9Rzj+kaOGl1gUNQFc2xzOaEFjO2fhWv7Xr
2YOktLPrV5WQ158FQ5VsGtQtcLXb9bezDBhmZPRe3kEssC+V+q6L3+g94vYl1FVeNPKLYDQKTaT/
fuCEcc3/HnnJh5aLWEnNiORWdE0Fyb0K/vajn6H6ElDgk+rd98tGysEHoPXt0KM3VrdwmCsRsi8j
75dIf9CGN0J3rBt4Pg1Hpw0/+tNXtF7cLtujT27dx9SadCGXJOxxFq8HPQ2ioc763gs7ENxIagmQ
R0RKVfs4KiR7JpCbw5nYP3M7EsaX+azfxaM6jG1PQRGTA6k7FMiuOeoHI0/dsturh2+OBuXXAE5K
Kr98lSZBnakdUp5eFodnqUWPzFCv6E8BHib5UJyP9zfN1skVOwbIrvhjGS6sqSrUKWPT5D3dZ4i3
opcxtd8hDOAzgi+9gbpguVd/3zwlgP9FmCJIEjduTwmOW7VkDEoP1usUaM8+wifhL6z0eOZKR24l
FPbOsn4esXe8P9/NBMSgfwfZBlr1qt/Q+U6NAh3nc5Cpuyv6A7Y2F1FtmGP/UXsZm9rTW/1QYalx
f+SN+5C0nHoZGFKV7bTIfMhvdC1vUAIMVCwwDEwtEIZtZLxzJsVtG/0qGAD3h9zYS3xTiuA8CYTE
trgyf3tm21Ub2WoFzdZQqkMHc0it42PYPiYSjub63t23sZUAQXPzgi8DI7sMyHmgj1gvGZ2XSzTh
QnDoIr2IzYPQydLONMsOnZLuTHFzUHRteHChq0KSfjtFq0uyyQHt5b21rPaoRhRLUDYKeMrXI8qE
UnX6dX9NtzYQLbHXXgYNOSoJtyPWVj+PZDY9mKJLb/4UkN+Qq0QLC8S4nmP5ubPwqZN38vPtYQF7
0UaBZ7AKtn6g99oYcGLknghEF1yAGvwhfRzjr1L6hmaVK1qPlvmfa/vcaOg90kBSbLhCK31TJ7Zb
qbWJSIqKIQq62bXvqUN/pnxwmeJH22lc53vbV+c22SMbbMUJ3h1C9p5bXl7FXpSj7TmX+bxCuUYk
s31i8Cz56kjZEYY93LSRl+ZzDIoQddKdE7t1fCikUA618GaHsHX7paVWG9VaTwjFdXJUtPzKDfsG
MeVeBSKT7In0bH5hqq94QqPVSN15ca3ZSeDEY1jyPoFRXAaOZwcgtmFEKfO7OPkFsUOJpvM87PKb
xTwWbz/RsbfEjWMIvvHtPLHCGgI4vrDxC+noBLhtzMJJI7oCbXDp2Qs9byEEKIKUhYrbHxwoMLjg
oABfMf/FXUDNYjSlumZna8ZB3HjRAOKLBN4Iv4IxQXLPQDEyOEKW3CkjbJWM9N+HXiTLKmbJYQkk
1RNCoWHd4oP0fegK12iQVW6r6yhfTFB2Nr7FZDjYPelw9namLz7ravXRYOROIq5AS7td/cnpqkrX
M3YZclQmEgGFlJ/76KQjoq1HEbgeL8yuAmFixubVrOzPXeFf7GKvUbsVSYWQNqoflOKpVN7+DgX6
V1/q2ACncf+hsPqTzbtxnB5sTI2EfHNUYTohlXvT30gigdVTCYBeT9Vu+UAeNS1Jc6ftkAJUr/Ih
kjt4v/8UTe7pDmYrHHs5bC9z8mtn2Tceamx1iv+GEC6grXQ7XaBNCTi1rvPiznhoNYgTEEgr81MQ
mA9R5Lbs+R+Z2eL4lD5k8l5FeOuw3wy/2HlaWyhVbGKrMyXGVS4BR0MjcYDgyfXJGd5NHZdY17gV
qLWdiW/sN0YWnSRRH9aWCJ2kdKxyaCiYRQAPyhyyJxflDFekOgpRtChBp1WSToDWjlH5PHzKpA/S
vMcKF5tpsekhb/BqIzuh6fPKz/4tM0mjPprr2O/wF/9h2/+EqXnIMgoSu9FFrONqIFVIpFOFoYm4
WGc7GuTEkcYOezgDLVXp6PvRtUGgSbVCVxwqg2O2s8JbW0uBLIWDJ5WAFbNVymuZjCTuPacMj8Zo
uEJaBgb4Qz/Zz8O38WDVOELr7hDHD+Rvn3aG3zhRSK5ovMN5szgrYx47Qds3TTnIiTQc0XsPJudj
UTQwnCvEqdCHtmv+R8L8ejB3B9+IIgBcyBYgOPAsX74naoTV0qRn8KoPv4VNf+qk+PsY5R+syvko
RCzaJD/2mJ3JUv7ed9o3WeY8KrXlBrNCuRrbwaJ9Ezp6fdC6j4j27YWb9Z1ODQ6SCWQE8aJb7Ycq
0Ie+9hvP5DPYeJOjV5o04dnHL6ELQ3fWjU99m7/4Ptwa0/6ElRF/91eZzk9tIH0R4ZcWy86jZL1J
Xy1LwVhTmxGY1dtYJEP1zkYNw+K6+N4RBIZwOKFIFGQvqpVc42zPWXSjdiLydA26lgAVrigSw8Qe
dZSxEfIHkfLd+tQ3hiuQjUb+oVcPQqKO5MObXbD2Lj1gFLBEQ7jHou6hC4BScD/u7Np1WLr9Scvr
h3Z25A9D45WNDinYdHW14+2L/EBluDb+VllTXXj6fwwwmjC/xSGKIIAaUjN72Pkl6/MDaBhsAzB7
ihorfdQgmZXSxL8dMQzDjZGvbsruEOf8igbNlQhJn6K8NH50JIiedsZep2JibA2Mq3jM8N/tTmjz
2ZTaVq2xqX5nyO+7/hFFAsU+1ZFCboC4WviYR39Lzh5NfH1sUaCmlkPiCU19VcALQH/r6dzWnuPE
roUcaV1QHauZf/+uEo5BAU+54cPObNf7nlFp13Ed0XZYeauBATOVRs9qz47+9VZrM5CuwMIHDUf6
B8OfXUvHi4dd8H9IBwOCDprTHOyecF5BRAjCo9buXU8b2ADKA4I1D3AL1OUSAqnLEnw1P6g9ieSz
yigmh8OrbdLYB1fx8DEJ62Jcq0geXrs01vedxVkfCB4woKlgdROmVn35qZWMSY0cSL7AuqIWnsU1
RqakeBE/JUP2olcSJGcM16eSL/IkAe2S8l2dNPGCvr1BDWCu2M8RmEjOjUWi5CR1OzSVVnuxTFu1
ea7THwhe02Ct3FaIggduS8j6FCdH3fnO7rm/DOt4zehERCEVQYBYIptUuUv9MrFrLzQBllHYRE10
rJ8sLXfxBj7cH+wVd7CaKzLgXGBAuoAb3R6/VE6Ccoqihq1fv/IxCgxIBS/DDqZzi2uWo1ylt3VA
WaNGTTt9UKz0ER31vWC4To8MyIkCpEBRjh7n4nfYxqQXxQT/8CVM5vcStN4CBYfaAtiMYqdwGhIo
Agd+lEhhLDSce1869inNrM77Z2dRRGFqsSj8CupHArGK281iA9i5kSV+ElSeRkUbKLLbPCnARLP0
ix38bZWJW1SVm/JaLC9Bh4h+56puvGv6sU6qWJLffsUikRt6ift34v3RdI9TmoDQfemnj+zMTzWS
uvmH2gbqKQmn49jL+mZnG27ER0F9A8CB3QoCGOKw/pavTrmvzL1ilTC664Mo+eghzly00bLIOKho
OpPwnXz18/2l3xxVp4lnIjtFRU2syW+jZlMQ50VrlF4YndMRpR0+vhABE44+NQRHCcna2tzp5m88
iim3UNhiQNHHWsKS7LKXwCcQ+2zrW/UQ/IwSLwqvTj+5UV0iPPZrKh+S+WOC6VinWDsLvXUEQYNR
iuA+gvi8fJ5w/xiBpJXcvjYIMN4l47Ohv4grQLwHp4buXYnNSfoy0IifTORehZI5j7b7S7+5Cux1
QH9E4fUNMAAaj7Q4rV+BNKKJ1/aHnFsY3slBqAcLkJi4IEUjDx15r0QjM673CuWv1cTl4YNfQyNJ
50ZaCUTFTpqbzhjVXqHoWHhdSwAsAJnz92X8zoLMb/oP1vAXhscuOE3UaL8kSXPIpqf2xZQOg2a5
VfRcpiPAl70vtXF5k0oLfw9QvwSpRdI66lkq2VCoPYfGRDO/qOfZVmhzvpC21iig7XyPjYtAJIiC
EEiewlV0exZooUtDqRSVN/TVu8SZaU/IQIvT2vqpTvpf82xg5vjvHS1yhIybqFFznhvjUUqsx6yY
SKp8qiaDsvfTNhLGV3Iza8jTglfF7U/L7baUs1GtvFqbz8OAmyRnVBS+pYiCaRHgwA4Jp3cHc49L
vtIxg4wkmqBohwGPFSZ0t0MrXWXNozpXVPZbd36OCwh8JTcBVdoJOTfx8Byxfm+gFzpUNMRmjRv0
9cLgkpcfdz7RxjqIMq3IEwA78P69/TGjM4G0rMzSm4LxOKSf5mZ0U0W92vr01AXU9kAfRVX+aBp7
hNEVT4p1EB0H9JmFSMOKdlQXE5ZQLfFZtVIPPjKKkNcUJ6QQAwygBsI0VcaYFosRT4B3KHQfrAJc
zfhRM5OjSZJpoVXd/ZQC08vS/k1dDS7Vo72gsnGvE1EEL4qUUuii364Q6W2jQpQrPQeyCz0uV2sG
NwxABNjv2046TjrON1LhYUrfm/VlmiDMRxRC8QiN6RhNurZXAd3IMm9+kbiCfrtizGhEF3yyuWJg
9DrUfrAswb08d15MXj+CRiUCnlgrjvVkvjQkn0rxJ/sYEhB4QfBcPLuX+7iW40zzI273tv42lx+k
1kv6F6GB1xBJxr49iJ0svpqA4lZSijUOeVBIGUPZe4JtfSOqUiiqsI+BKi2OlDz4WRLLYeW1esKt
63yuSXrjNH8qund40FzkMfoqfsnUG4cuehE4GtvPX60MBOcy2K2Pi2OzuAKgzHIXE2gh7yyNJCYj
GsK5SDjjCAS30SGzYbGkqk8f5IwwHLLfyOma//SmE7klzjQ7r7SNOE+JnNcZoZdnyFJjoCP9VoaU
Uy0UhHtdpyVsuBVUD6Ruj3qieeEuT2rr8uViQZ6OsrAOAVK8SX7blY1umtKsaeWr47Fj/bCC5iBQ
WwNGUWVtHuwyRWPhcQiLk61UF1bzUNc7ZOWNIgkcdEoAIIUxXV/F1j6bazRIncIrZZMGxDnsYq9y
p5lQCvyuMZ9rGDY0BQ6JSVqmd0cBIBYaD36M6WT0q8y6i+K3e7fNxonlZwnGCa4ma63dht4mxNOA
E5u3l9b6TLXxisA+Pifchg7VPaoUbRl5Y/e519VX2hP9HHc/6G59JYG7YVMKBMGKMV8jTDNKSV16
mKAetLY9SFZ2bs5TnTwUenssu48lUJscV68ES6mIXvueB/nWO52fQHuSzYLHmbbYKOpcjCT7aenp
au/WefYgMrUZk9qxQosKjpkZSbxLpVNUd0/CbrmEyHD/2tuIF5Q5YWGSp4t+gvj73/aqU1DuLPOo
9ORCIFG6V1/6UWoO6rSHcds4ijdDLRINregt30oZyum+1kHwVgBuhPyxMwTHPCAgzl//69zwcKDz
yTEAUkhN7HZuidpZE9TNwhNlMEEDVRXphIo45no7p229imIkEf+hDgugze1IUa/LWW8ZxatNBeBM
0f+D7X2Q4r0DtDnSq+o6jzkoJ8stI5VJUrRd4eUEkVBVr9MM7p/qvD7sFS82ujzMSlSQ6G+h0aUv
MB+pXuppk0+FN6CtST7WjMHZNtJrCRzN59IQDV16+W5hSe79L7c79GJbmmOE5Ew3FF7T1K8M3rmg
+F6Dj5N/GKPuNlrqFopzCAgZO0OLbXh7YTFrGC3Clwz3LWOxwlVpxEpflQWO41VzaifKVVblZiNw
5jdW7BwV+2loz0ndPxmYoQtckx1lD1lGtREnyZ3rayNE0M8UsG3uMCDqSycHWQLfNGDQ6gHWaEd0
pdvsUYrOHark4kWpl5KXGsiqCHhVhXH1bjtIFGuWy0ExWSDVoBNwnG63dlKkre13Podo/ORQvK4m
Tiw3SJw861EKFJbmEPTEkmg1dHvqLVu7Hf8rcZWKbbgE5RihXpQZmtRenXCCdVJi3qlUE12ZA7bz
3cV3XU4U1DqJkwDL085fTDQJnUEFjYmeNc9ldr3UXAWfqcH4m6qMSCR9FJ9rhWhlHxReRGO8AyZY
TVfVwAPyDhMMGJ6nizAycQVAqgKKk/TBMWSRReGAFr7CA+D+bMVXu5msGAkBAOwxYMlryxKdmVpd
ocVm7jWGfMaa5L0e4O2j7kEUViUghhFqKaBCFHSGluUQeaRZN2YMM470KsP8Epn2IUW5qpedRwGK
qdAO0+I9zOP6YSnGpQ6EqCiu4qu7fWiCMqwaK/cySb+ax6Js6BB3h8iUjiGpt0TZXcXRp0rjAzJM
1yHs3pDBH0O1w4l7r1u+uvfEj4E1j/on+Ev0eW43lhRCIzMlKffy4L0DSywnWAc5KuJuln34/0ix
tr7t7+Mtrr0+46ESOD6Tbz4iuOnaHE8QE17lT2c5YdYcVatpXSc7vr5rRWMsjI5OctSKnW22TrKY
O+Vv0BHwB9gFizu/0ooCfVfiuBHrrjBjyXNG19r4gzLNBf5l6YM1pQ9zCjWk7JX3Ux++SWX08ot4
T+t063AZxHQKsex7dsbtZ6jjOqccxc0Z82Jt8ugobGxDznpf6DvT3hlqWfYH+zLpiPYWbG1cOpr4
0NGAErXueDcfWLnF2WKFQWszJerbq3Z9lSPuFDd1Qe0AfbgMMxg2VpvnP+QJQQQ9/xQl1UcCC1a2
2pfUau2D/y2Zpm8Z6P45lA6WGe7U/1cXqPhFuLJSKRDoJHtxY4SK7xhzzpUlS8ZBQJO6Lv4+ddav
ucBaHYun+6Fse4/R9RCVTqEzshivC5s87vqYS0LlmHfRsWwRZMahDU2DY8XFMRRUudl7jvMp74Jj
b6IvtAcfXV/UzBoBLqo3IP1INxfXRwQBx/RN0gZJehFMK78+NePsiihuIzRkoqbkZ7kbGI/GiLyC
8mlnFVblK2TcaL5CTUJieO1h2iRRYWBTWYBB7i4lSiRjY/nuXMSA8Pwn3X/X0QSrfc0LwvnL/bHX
ZV5wlUjYoFXF4LRDxXn47RGh0kaRit7PvKb+C9cYSpdk9qAlpmA4qVJ/igVXSO5OKSQlwZCiGAP0
/iiojHnfgQajG8RBpPr10FcvWWC6xfD3/d+4xmK+/kY074BPi4256IEkFKjHHEMAT5Q4hSqo7MA0
BE8iNVTiJf0gzFwFb1c3Eixv9kLC1v6wEJkVlu+gqDkft2uUzkVlNy1rNEafsYZyRZFTWL/Fc3dK
YDeoiO8hdn4O/PAs2x+kOjvdXwFxDBZXPn0RZMsQu3WIGNrtD2jDZEpKw+IHaNWBnuQHHetEDfum
+8NsTvT3cRYLrU5RILdiHGoM5Tyg1ASpZqC9MPgUDZND4+CRHblOSpAX5QZl777d/NSi9EEL1MSX
eklC1EA8hGGp02ehvVcdi/TYaacWnb/WJp2jmBxmvwZzds1sz0l4I/DT6YIiDZGUZV6iEKvW0HsD
Tz3etcpJHsKHNDG8ljwkr5Od2udGVkF/HTlnoaBJV2Fx5hC7nkxCEnE9kt+Jkn1A5YQXGsed655y
RpTvjPh6WS93kE01SUDf0ABSF1929ufJCiusdNSqOKBjTNU1OVg9wjRoK8ZAX1VKq6LPrCt4Fgc+
hZPoKiDloJ5Fiz/S0TXXd95rGykm6/B/f9Qi+s96WPAAYrv5VJGasTs003PIkR7xhXmFnaKW71Q7
g67fp0ST30ddrL6WlJkxi6Uo5Nw1bABHPMfnr0r2LfEnFw6sG8+la7c70sbb45JJotFDxWiF7kny
RMEWGMmBSn7JFePB5Akq6AL6gCksjQlf/9LbIZyXPUzJZoyH74LkIsV/EB2LdTZrvTMDiZFneugB
C5xjkY3/gk8u7Siwigni7dAerAm1HpnHRK0c2vhiQql6fTbBA+5D/cEA+tBEPQKsVMVpXNwPPisv
dLIhTv7//ZWL76LqbZzomiRMD3/Q1SvkB3VUqRKgpxaBg6CJ5Buq117UqXCzRKbn+eUQjCEyQ/7R
tyQBXh2lf4rsjdizgqc8xzvZ0VbCxk/UUaugRkyPWBzs3y7LcoL22BlR7pXCxo3FnEHL2on61sQE
VDynI5AqXZp6AigkvF4EgmkaOVkaJ48GUR5JO+/O/8eyCWlLagz0ixfLlukZznZ2knv2Zwy2z7pJ
2wLo5UBGCZJK/EBxtGWtP2HmJfuVl8L/m2WuazM8U1h0BUcvqMxDbTxVRvK9tSlWDrJ/VNudkyd+
yW0MsjB/Yvdj+CPKAosYJJdaZSWmFpFqPFJe9nS9OOnaL93Zo+as4ysDIXIN3UkRwvCLz1RJ+Tji
Aht5Viojy9t5Mo57YYwuZk3TYD4MvrWzeTd2hlDCp31EqYXZLcmXRmzaHZ0STHzM7G0EbC9STa8P
q3NQTZHrW/6XuNSf7Kj7lNT5B4dySJsPD3IVHqTnKVfw/dmj822EfFH4w+KGoggqM0sSiZo34Rgm
/4uz89qNG4nW9RMRYA63bHZSlmzJ4YYYW2PmnPn0+ysd4Gw3mxAxGwMMYBhwNYvFVSv8IeMnWQzz
JnmflOFxmss3u9ef01E6mXJySkPkmhDaUVS3Uep//DD4Eqjy70B1/YkWnb2Va6+8GtoJqHNw7YEz
Wk5qKyR3ikEbIvi6kRtiF9jJ2U4ZX9qq9Yxsr0tbC66+GYYEoojl9YA9v/xmu94au7iPI4/gAuNv
djMbh036flh+mTFootinxREee3BOrWXsddEeNY3+HQQ5jY9AOyjBvTX0W7nWdU6H8qCBArwQJaAM
XATljlJCUg0pRDajvJEb/VusyL/76lsb5Psibr9GVXWQs+IG59NgGv4Fj/vDQRkJj4XfSAV/HnvX
NkmYNwoTR4GoWKLiQQI1KH5STsozJzOsHzKpOXKgWzfD4Dgsd3ppcy8myc5Uvr1WcXGe1Vh2m5hp
Q2jnRwrHLWDoSmCD+oS4Ng0YhKfpBS1eHBOWAf1g5EOL/pzKaMwK9b5K/VYnCLm0ScC3ndWARlvV
Dac7vZ+/6w7uN4WS76W4Ow+1/9jo50az30zK6VoGTC1p1NWwH+h5Jipo5y0A/srxBt9NSS+8mgEG
LF5q38uj3Ac2v7nU7jo87vtqfp0U/2ZQAaRH2u9qsm6UTPvj6OFzWqUn7Rnpztu2zhnGT+9tU6e7
YhpCmG7GceMdrxw4fhsAJ4h8FDMfWcJfl1fUtW2WII7g9b5yV0Tq/Uslqw9JML5CUvmmOVCfUIPC
a81TR6we4uhHpp8HufoX6eSt1vhVZ5r+npAkQlCX0Rnotst3myKDGUkNsnFz6rxGTfiCQuebMEhr
mker1u7kOEVEHzE/2X8RUKuNrRD//OIm+jhXYOqAuF4l4KqROnJexjghyJmHKBGSSEyYVVw2GB4m
0R8L5Zwo5NZU4sNUBdQ9yV1tt786I9xi7V/X/uwEXUTLoO6gAFl0/GiuwiBpA2RrUU3A8vmut9tz
Y4Yv8Zw/yTotACd8sEM6b/kkvW3sg/jHr/bBYUYkMK4kEIu6MgBKJTOhQL0PeSgLi3iBOG1U3CGS
7kAmFuL9MdVfI+OYa9rGS1j5VEB96+ALhYnM1XQfy83YlDKrhw9MVRekd3MxuE6Ob0s87QeIiM2m
RfxKdUkFTx8BNj09XX3ZR6TLXcoFyvHeSNNA6KIkOV6QGECrweRWDjxW6yC6GZzKUyZtPPBKdc3q
AJREkmvh5rNISzo9M/+fm6uDoYtr+2UNy8Hq3b5DzLeb8EXrTKR28aZQ5OofORNiETnz/2kjElyX
XaKPgac5vSaBNlkE1r6JR8nIzMGz/eIJqMvzELae7Of7wK5vVLpvwDwB/Bv1xi1zjZXiq2dwwThB
QFwocS+/ejo4Wi1L9vABdJptUsyk2JfZfUJXN8CiA0TLnyaMvqgdWanpvLQzaqYGw5uw/Tcv1Z0U
pLu8USM+hR5/2PitSvtfhjY+CFGtzz+NtdPpYE8oZCaFXNAikCtS1c225OBrXFMTER2GKL7pEZRI
MVpF19OIk42YeN16ZXP+WnGRpwBH0WpgF8ho6QB86bx1rBqYv21A4SId/8/Px90JkIN2GiTjZdvP
bE1pjDKEFmPcDgtVvyl0/DMzF473UTGdO51Y/PmKa8f/A1nORJti5cpVuI2zeVBadDuD5peGGFKf
KFztEfTO/ib7qQSkXan6aJXFba8XL8zN/nz+A8QGLoIdMG5Gw6i24LIgixfw1/1nS/C51RxFzbmI
bsjNbgMD8I5VnlKrOHy+1MrpoUgEOQXjC0zxctKfVXkzpxPK4FYR74TiAhZV+86UvKSunnAeqKMt
1PBKjQ+BFnM2cje6hOS6l08nq+Mc9iO768BYShkJWdU5T+x81wdoOqLKrgTGqSh+BUnSkmJIbyPS
bDucW1xOuDvS7Z1LHDwiU6O12rl+phv7ughaN7D//e+bg2APiYhoqV4N+MJ86kqUXQbPwtqCg3JS
eu2+ovUQNMmNRa89czbNKFc+LvJIOA0aigLq1YA46J1MkkwiT6nPR0rmu6rVb8oxcRM/PYT6lhL0
yhCTtwE0RxReLLlklodyi8Vv3pNgaG95bB1ytT0PanvQUIYqpv4hOhvDq5ntilzepfhaK5LsThGF
Nwz0jai7dul9EKvpnAvRz6V/S1vaMnrX6Yg0c4wOdfGQam9NkD6P9hlLCtCp6r7SraMjtb8wlvnv
NT/ZDdmm+dHsXBIJMJwygsIiwyiU+EbIcswSfr31WW+2iBIfWpbL7/tDjxpcFtm3tRgSlmMfFY2Q
IraS/Mmpxtva1Pe1Xb+KZodk9wfViV9iJTppY3hWi/6+bINHgxtWTw5FWny1Gv+hgYDWxu+lnG6g
jNYO4F8/zl7cuUA7wzz3B6R0h2gf2t3BjyJQtRKIeRT883gjrRTX03IvbGFYiGwxCfaS11kWBX2q
Cq2ZTIo/8KK+pe8gnW80n9ZCKu0OMBeIyEIZWmQ0cZ2WVTMiGUjXbbJ0ZjEt81IgGIxnPw8aWyst
Xi7yDWEWt2SLgisqWGCOiYuygbS1sbF1a7H7r2daDoCTgJpgKFmpL+Cjoyg2KIjyaj1gDjprcPIn
lFs/f7iVMSjOFaJRJcpveHeL4K1nJZPJBO02gV8RHbxCjXeG0h1i1TlWcAjsP+P0oS+ZT4BouJur
LZmX1RNDf0RI8dLeXOoiDRE5mxMjxyQicAAkfVS6/bab1Np3AKD1/y+zODFdV+Qt3ssw1Ok7d+G/
XfIGHooe6iHaHCat5LlCWwRqKeqkAKoX31ydBWHfWujliBmHAONbDI3SSjpI2n3bTsxzfURH/rse
KkgRkka0axT4tFfcKadDY2DsUa2Jsv5Wx6tW7GY3dbdalP+UotZzgnwn9fqN2ttfNw7SyvYCHSf+
AZTgv2UWAAXer/3I5JGFqARcAoaUguLap7hzdq/oJL3E5Z86SZ8bZ/iWWXoHTccdovFfSZpu6Ui9
hXryPVTtjdpn5VWQZtJdElA45PrF5/1X7oXOtVXlIwV3yoAtd6ZnW7pLkV2oYuMrtttW7LtN1W/c
PddHWoCnSakV5Caor8Vm/bVo4nd0YWJEqFSnP+jWm0qsn/L/PjdkmARbjboQxho6JperGLE8+pKu
d8AdX7rhxWmRHZS/JfrGBO/6zbIMSFjOk6hfl23+SdJA+6pK54FIcBupdsviN6PYcryvyq1HWhlV
iTYgMccUZSqgtstnKmylHOy5QiV7ih/ktCY/7O5Gx0fU8L2zaJwVjttGbyrAjc8P8HWYZ2E694gD
0KpFsexy4VyzqtHvEQTqSt81JWBWs+Pq6SHdbC+u7KcwGHVITVhGWc70ezlXg15FjKRQzvHoAwj8
3hTPDMbqLNs4h9c3CmY9SKICDxRjvyUWty5ysOGzQ42dOLB93rUMX+5Bcu3uFGUVtllbSitrC2I+
jsACnRWgJYuvjQa72swJC47JTzt4HM0fQehBVBT+NvHb529s7ayoiBPzWB/0K3kBkdOcWcf4yW7R
KP7+s/afne49a2+S5FDhnookW/fj8wWvQwkHkq4FER1SCDKcl0cklFJSb8BQnl69R+NLh1SVjFeA
f/JzeOHhn8bfSHJWToogGogPQROFlfhBf4WR2OjbNDMDpJrihsk8wuajwCr5R20+w0b9/OlWUgG0
F9Dlp0tr6STNi0+vmiSnLGukvxRslHMnOeZmhJR6fTIzirr44I903A1jPxv2bRZ1D+N9rz/9X34D
hGuyOoFmXcaaNpPtTA2QkQmjl6G960f/GGby0Yr8o6Fm7uwkB7m0DvKU3NYuMxx1CyCxEgagXDIn
FF0qlAgWB1iX6EPWcdx5dZ67VfqrLd/C6mVmpvn5k669WnGYuCeojpiVXb7aXK81pfJnlKdqexc0
2bnWXhUzOWR5cSiaL58vtlKgAF3kpYJsof94BTPzxzwajUxDoaa2dipUwUB5Hv3RnZtns3rKZg2F
7R+FTVMi+AHzOJ+z/ZAPe9X+rfIGhtPg/NDVaCPirpSH/CqiLpJBgmO+zJKSwci7BLM3bzTelWJ4
gXZxyIJ3O7FufWdEZ7S5nWEBS/bbRCfu8y1ZCVQXay/2fwimplQmgnCai3Fke7T6hvn0q9KWhxGm
R5BuoT/WV0RzlPYMA+Ilv8u35rLqfEbCOKi6NdMi6nc3KtCN7e+MBgv3Qt7Y4PUVQdEi64H21TKx
1mrd7h2IoZ4eDkde8Ny94ip77BFIzpDV8Md/P9/TlfjInv7veosAMsVx3Zg18mJzSqTotR1mckD0
ZnSY433xHtLZH/N/Pl9z7RKgnYzBJrI+CinKIka2JL0zVFjCvYqfmPYrK7Wz7Cc7o/4tadphMNFM
nAGPqKeNhcUJuSx0EXEVqbYQqBQ42ssvWE+B/kuoRHoqKaQMhGgsZahXf9KBqXuJ0FTaM/AlRKUW
Lplb3Y21d6t99BNF1XSFGVObtIlpE7N6Gbtm+pYrr6HzDRhrmz7E2tbZXekq8bA0FCGVoKEEiuLy
YfO6t61czTuvLx8dtEAGivtG+Rlq+7Q4Z+PRz3lYM9yp/feaLv5RSx4m7byx42vni3eNrjyCnCSI
ix0fEi2WYXZ0njU+1aqyi5oI52H4bm+J6mOFpXty+WKaiF33burL4gfBwFGQHStd82R3tRvAkMum
jWO/dmUgPcZIg9/G5HWxNyl+pIFfkoZEyldRWSRxx6xaAa+6JTm+GjGhviMeTCpO5r+oK5VQCvKe
ESYOr7+jPwKmj9R2nMDMpJvOwK5ovUx+GYeN4m6lxcvrJycAr0sfE/3iy9fvRGoTjQG3YtjvugJ/
S4IHDKKTOpxz86b70f02wK8VR0n+SYuxiA7kKc5Xhwm+fBOa3lZNp65uOXm6EOkhGVvOEOooMcxc
j6h84pu8V1wleIJih5HQ18F/a9Q7QI5uquGAcurb13n4GUiHrvruF/cYdHbyc9k9v/VF5o7jwcyO
ctm6WvSgT5t9wdWPlIYzeBOkZEmsLrdNgjQkoTPaeWp2OwYe8tJdMeM+EN6luXyKrCcValTj/DKd
+dDDck7t2wZpNh+LQERJy4O9ibYQK14FLXqUChRWKuJl7dFSX+mIC5HeiNnyoN2ZY3U3Eq5xdWvc
PM7OsvwQKK81OJnYyNxYym7SNHXN2dm4gFfTTY6wqFuRPEE/+XJzmlA1U0oWNidAcTJoPDkYmMO9
JGHm5kXjYtXsGVKys7kqO6V2tZsy2Phyr5IwupToGXMXC8Fbqs7Ln4DfOoOhbGo9W9fBPbBuTsTQ
k53MhGCjir5+XrEYYk70IggWuJ1cLjYFbRNU6I15eehJNNGUb07zb+XfOJOrpPsGbFroWlhD64zC
5I3N/rjqL977YnHtcnEVc/kAExKeVLnpouevVuIKgnftDeGX2bqfwx0t213NbksHFAgi+X6w92Xq
aumzbO/m06TGeM3+aONhZwWupVJg+ejWFrv8l5qEu8iOYTgqJ8gdBzV8KufHqv2aOM+dnLqdjnZz
pbp98VXWMhenjh0mzrs8THfaXO6U6VnJ9oG1T+0feie7Fam2gQbioLkBVnPYCVSuGR4gfAf9O0ZW
rpFYKD+hxuN2MbPDU5s9NqCDPr9rrq4a9osYKwjnMJGu2hC4CmRSlLctlhavggklVILzyQNLwKgc
bQjiXGbuP1/zekwJ2ZhUgkE9ORSMg8UJSSWpi2MJOUDRoRRofyG6BELDLcFv0i8rkp8xYiZT8CM0
NgqvledlNsUTMxtHQ9NZLJ1niTM5hf0hjqhogWD6684fSdNda8fMoku24EriplocyIsFFwdSzmsK
98hpvIJMIoJBbrbYoUERzvlzIOFowWeBpbcQ4dvY5qsYKLYZjVDR7yGLkBeXqJMGOfcoz1oakWsF
t1lhugjT7gQgW2jLyeqflM03zNRTBlT4hPDUOOyrrXxmdc//+h2LEqSWx9IpNH6HPwPrxcRTQ+qt
HPr9JCMuJI34ms5euRHyPrBry40HBCIKEIfLcxnzpkaTqzwyW6+vfrTNl9o5tclXP91N+hfJPtrd
vz3pK9VX3EaecWx816/2ynhIqiMwbUEQs7aaVNe3OS+EpooA5tIz4qZcBCennB3UNmgajQelPlnW
yZluzRqZi+/lSZq55N0kcKFC0jHPWk+zH2rZKyLX/lZod8bRGhCn2lXvxrBz/BctPX9+Xj7K0Ksd
+9+f91GB/NWFKWo8DPqItk8cetW8N7IDPmv1U5zu6sd6QpfjMFb72Oa7vMvuZDA0jc4XezsXpzk/
3+WNm2guau6tvA8VEAC7EwAAZ3hWrI348QGrvfqhxCp0A4FVwZ+83McsjlN/VthHZdL3NrsWIhYF
Y+YNL8X3OIBzb4/Z2ZGxALQUj/nkfhzUc+p0BVSb+jtydy72Jm7n/6nj5DiX39DV2lc9mb4hPSbm
H0OGqGCdUsao5n0ZVczwvUi2T/ZQnIwUVXoU86gEsDxQnUPu5ycARGfLeCYH2Enqz7afmYV8R0ux
KV+TSn+KZPkA3C3B2jTq0lMrKf9geiq07VXhUvgWJ141mbdh9xrnX03zHIekcca9nh3RbncT6S6U
qn0H7t2XnwL5T6c9RRxk8B0JVtqpeJDqpqAwKaz5NSySQ6rVZy0FyIPwMhfS58fEXAsrykeSDPSC
jsYihBqOH4xjoXJliF95aP4JbqtnYziUaENxO97G3WkG6wuVTj0pJrA2JjP7YdzpARIvOxgZlXqj
NDunezrjfiLHiRsq6Fvl7xzwvWEcIpLu+szXpz0r9+3P7DC1xKa9w/X8x7zz7yTpAQ5PPO5qHR0U
j2aPahzL+LZsH337gDJa+qI8VAfnKSxBGXdvcNX7+LixCVcZr/iUAXyT2Qp84/Jb0StpCLRKb72p
K/b59y5/stFK/BU8Sj8avpLOwlL1H5/O0sihes7sW6U+K/peT08VWJDuwWrPhvkWFt9T51BFLdy2
XdN4+li6JcPr6ijl+ylQd3VOG6MFwnF2wkcVqvaseOQzs36AMY1BwltoHKxGcxHMDb6ALTEerfh9
GG7z7iFwdtlrVv5QnWGXKNWhCh4MH7uqhBDIKAjEyqPmH0dU/9Qg8IruHQDjXRRsjRvWNgp0BkBU
pIhpHyz6jJOsFr6tDmSDkLHoyPFJBnthQuDmzU8wxBuX3tpyjMHItZlHUTQtKpEk05RYsnJa1+G4
53IvOvMkLA4S648WMxdLtsDvxsr9DtoJWhvjL4aSi+ze6ZNQGuS09UrIfFP5U8i1CKXbz8/b1iqL
iDfi31ExeaQLEhJ9dOduHn9OSr2VrFyVm5xqMiN4qjRarhsPGRp9QZkKqGL3WsL+d+D+zITRkda0
koy32fzVCR57QUDnGlcmSEvj8ADIY6/XFHLt1sR8LVOkn0uGiMgFrJalorcDRTY2csSzqcIJLoNq
30iooOb2rzT+HvaqR1EZ+IpXOcrOb58/3/TrlhvaD1wzDCYE64RYd3nP+CTNZhhr9ByGyhW5m0Ap
CmK+6v/xAUmkIbJqwAmK+svnK69kTPR/gJJjvIlAz/JQdYOT9XFMo9aOSIMRGVTRl0m0fGdCTi3e
Hc/otia5qw/LkIkvh7dMo3FxxJKpy8ij4gbqEHau4atghQm/EJGrCq1D0e7iE8B+rd043Gtvmc4B
TXsCqmww6r3c58guZhmHAB43+VYa76nkTs2r2Gcr/iq3j3YIq0sCQ4mzmpRsNY9XauMPkC7AEBQC
rhxwzMkwRxr0iBA7vpv0j6noMqEQaPQ/DavaetSVcgDaLR0mHDI/xJ8vH7VE+dlOYggAMdB7q85O
anUwlBlb6EdBsGsaVBQt2Knor35+pNberzD5IfXEtYBp6SILTxPLGTrHqj2UpnZm/1OowlsCAx6+
EUw+lHKUn0IoZ2NdkQ4skrWLdRfpAl7Eagdjkgocqfmhfm/1O2U4OsZPrFddf8Yzl32Psp3g8QVY
RXy+/ErgFNJWzJ+IZ8zbFzVQOyj1UNARZQZtnttJP5XDD3+Mth5SnNDlQ6KFRDGtC57RkgiWJ1FO
FGmJFPrb1L0YdEQTKtgwzr1e7w54/xxM5JPV9lFoi+dBcGhH2zXll8+fdqX3AhCDb4jZLVUnndPL
45VKEFOUCT0/k7ZCjDyPjrqkUX8ryNbt5lk03XrDrR3dHW3qMEPyhi3p2OvYxU/AJUJwPsiMlqN4
wy8KK7X10hNMKg3RREECqDLIkBF5H5oXXRndzOkG9ff6K75cdZFm4BhcJ5GQJ03L7ISBAXIF6Krr
J3DKd1WZP23s8/VnLFjegFFog3M5fPSv/yqVFDvJsjCB6eljK48psVvXyq5vYPilNj4Ku7rBRQp3
5JD0amNp7eqokW0KnAo0Z0YVSxUkoxsbohXjwtm5MVHVigFeoZvQqdldXqKWLMyvwZXpHMEYRKbQ
ETfnLdfk6zTr4kcsP6ukjMowNsLak+UAK0qUcCPjJEPnUfFd92fwX1tehteTGXgUSNNgn4BoCn1M
8aX/teVVX7W5pkyVVynFPgkADZqyF2vt2aqkvRC/KoUwr4TNhaG7hSp53ZA/tWl6CjGQ1LZ4yiu1
vGB+ovLKSRdjzkVYI+8ZkjocK683QuYRhdv2sfcrBd2bo3UWNIAMKY8DZLSN/iCcn8Q9KvSCTazs
cP7xsuxxAFbUoRtsj2g/mBpAy8eiw+atdEGyevSJPj86H2Lul1GKnwpWGql9VB3p911uYTbY9qRM
LeqnY7yHo4fCBoR1Gg9CgN6xIWfqgVsjSaPa3T6YOzeVn4RfRHTOu3/0+aHjyrDbr2OPhWJ3Ewco
gUBtEN2bOgxvzARXQLU6S3a9FV5F2Lr64QzjBFqCOmKpWl7hKKn2FiqpefLTJ5s30bgbEIJGolUI
V5jNcUa5c+B3pd1WTrzyqdM7t2WqPSGVtbw3UcPvTEmrOHfEMZEECvmWZDZ2ZXlUM5QdNGwJ8+5g
NhshbS2YX6y8OGJ4EXaMc+vKiyYsdNAUEIIoQjhGrG7pN3bG05OF8qcIMx4VCr/1/vmRuR7EiemJ
AMwC7F9RK+pMrZbaui89bYA6JsoBQJ65MxyKLjnJNBN1eultMh0T1CuMrxurX+89q+MfBkxGQK2X
JI8+KfLCilWiumQemvlkPEmz8NOMd3Fy3/knbPWOTdkfPl/2Orhdriou+78iTdpAzDQnpWSGwFvu
7pt/+UQUozmnReJ11gZsfSX7vVxuEdiABY9aqfGQsxq6wGXcKUQcBU949HB7JHk5Z0L/M0h4zf6r
wC19/rjr7/gjbYHHboKMunzeKs5nTLRlpF6pXZv4qxoc5CTz0tTewecOjfTDnrZX/DuZrvHG4mIz
Lz9tnv6vxRc1VhtNMezEmQPGtEUBTYG+QqbdOz6z7UyiS0I0F68Z34CbtNFPYYbmOJacebUVHlcy
ZH4KcDALkihEzWV71gpwPO7bSchlJzvQ4d38Wsw90nj5aYiE1frXMGsIhVsQqeuqGziHis47nClm
vEvzWGYtgBpnFMHmoDrW879z6LgVoEx4Qhst3pWTTWknymk0DUW+evmmQ6tAHDVu0QLDbkiN6t1U
6diUM/UqjzQ2b5L518brvY7cXJDIDDEXJllBhuxyRbO0ggqLggJSwXgwyEMgaB7H/mHED9ecatcY
6YMxSA8PRW+/fr74ytMKbC09J9Lha8n6rPaVDNBC7mH2cyrT7j70XRSWQnyrhyL6M9b/fr7eylFm
pMSLZFwPE2o5W8p0NQ20zM49mexXnpA2CuqNK/zjDS0+F+CC0FyQ0QU9eAUN4UqI7Rw9O0kfD5OG
GnRs3Ie5cQ+p7zCl31BBOSHpDb3VfhXirGZmf4nGht5k8cvR+/cqCWZGT6bu+YnpBQ7uYPZDYCc/
EgMhgm4+TKHz1R/6Xx3GMLumik+G0deujSSjBw7nEMVSgPCG+tyHvz/fvWuBBI2JoOg9keghBLkk
D2oYVUMhQ6JNAlQ0t9kp9IMvdRXdmEN/W6eP09C7toJq8JjdCQaMCIrQVI6N2d6W1BeW2mzs9rVf
ifhJwNv5LtF2paV4eXpjtLgB5qFaNwUcV1rX6UimPeWuNnALo44G6Qs9B6ZYcQ7Ev3CFYGI2qcdA
3rR1W7kLL37LorTz9VANFVhHaHiQ544kbEX4o0HVwAzTO9NvbwOiYoQzvB1swnHWTrZgrPAF83+A
fZf7QNqK1EAaFV6LPNiUBQc9Hw4DRjyldBITY+GkpP8oAoMsV/sI0flYHmY52HohIuVZHn8GekAp
FXpNprG4K4sRDu88TTnIKEiMxi0jTlrnCcpWxoeKWmn27mzK9BOwEEG0aBxPG6d07RcQy3TUDAWW
YgkeDuZUmcemQChPfrSo5RU0n4R4/oQWLfIeOx+bBWMM9qkVHNWTgd/D5z9g5bIgssD0E/RykJPi
Vf2VnCiZHhlaYvA1hgyPNTj1eF/G1AptXG4stXr8KTRRbRTKoFeigKEU5501ZDkWQSYyXv1ede7K
ksEaeTaTDFHRNHq7a+WISVjqjsYT2Ft3UP/5r49MCwf4io7O8wfN8vKRh1oqW1SVcs9X5bNlh0cH
MXatCbjFNs7Xde8CQVw6J0KzAlrpsgc6l3JstTH8GV+X3XSyH6CU3TvWe+rfNqhTylr8NPTZfwfM
sCrXv6Fg44P24OKO5Lpm3NYqaNXZcIv18TiH1S1DpEy66bLoxsnrXe70xzjP9n4b3WuScY66YePR
V8IvpwkIvpCCgc61rK+LJLDyfoYqKY2K1+XvcWOcKYfwPpcOuVEzSeRrn15sJT1rc7JH7klS5GNn
zwiBzaciyr59/tZX0jH4y3xhcPUYIIEfuHztOZrfUi6jHuI03Q1JhocmDpxE/aMj3dQ4JiGWZhko
hE3y8fO1rz8ylhYWjUI4hJtoEWujqS6sclaBSXC8B4UsxXmyqhCptujp85XWThwfF/xO1HfwQBPh
5q/PuSm1AKdLRmNR2JzRQ/iWW9MfLJO9ruklt7XsaD/MxdYMd31v/1pWu1yWSV0oJ0IDEjxMRZei
vMnU5GGw6wT4Qe31TnPny8HtYOsct/Hw+TNfy2YRuBinkIEKjP5VOR8baqwaNXptZXuu2vKcTcUv
gPsHyc9/h/10Mjjk8X2ihj8UHNlo7N3WRX03m4o7uWn5syuyl89/0XWmKKjytkg9EMrhvr/cjjht
amWKiOThWN8o063TIQ+U4oZCa7qXC64YYyO2rr73v1YUf//Xey+GxjCrEiCOWj2gDvtVstI3qf49
+ECs0/g+qMl8rP/TF/W/iy67dt0E2quYeczG9CLo8FE2HaeE4e8UHCWr3PVRdGjj8N52go3HXX/l
HHTuTIalXF+Xz9sniWH5fQj+Jx2PZgHtomnvqgyUSWTj82PeJFl+SNV615QFpqS2a1mTp5VvYDbe
ca9/oGr5ohXGRuj90OS8zCeEMjKfOcNFQvDyQ7eNMfElH47daEh3QdSHbgI61TefgtIpd2Xe5Mc5
AipSoG5P+hdVzrny72q4Xo4aeHMdfIsCE3tzv2gpX4vXZu5M3JzSM2pf73Ms7Sa1eYRC9PlxXbmY
PwSdGdUJMgAuDJe7aVeJjpE8s3oHiPRov5ad29rHANytlTHcGX6VY/tgKWg23iaYW8YMaNPQ+bXx
K65ru8tfsbi3wqQtoKJSX8Hc2vO+3O/Ns2+AVU6gVaEta0XzPtbTBzmItyLIWoAWnQp4uEw00HO+
3IDEGu20KrACqNymqI9pYPzp5IkBZVA8Bl16HjTnMMj2Xg4amhbjN192DqFykppXRYPClm/Ej9V4
Kq5OjKeFpPeyGzwqeQNIHyXbOgVux2JpAsxZzcJjFRC9nPJrWjtPQ2eHDF3C/8qeE60xVAiQQrGx
cl3WhJMeOWbYkRIG8nSsbVly9bK5mY324CTNg2YX4UausBYu0SJQaCML28ylbJwqD5ZW2xqzrVF7
xKjrUJjdF98w7vEMPEnT9NIE+fnzwyYqjOWH+veSixsZvIhmTXT50Vfl24vDQ6dkuyC39iiZHFA9
2tjSlaacaDfCpxYGvQ4lz+UBY/A9lo2j0IUPjDOi3u6MgK/cK7chiT3osdpLmsLFHeZPjcVxMqWA
0MJhq9zXr4s+JNuZMECf5aRfzRVbbRoyFecSz0DzMtW6oyXF930BiHowo1OqUQR2GXlZ+ta10Sku
wx+T1n2jnYp/JNO/UFJ+VzLN8ohxmF/rlZdUKfB3e36z0upgaa2Nr0D0PTa+jypIorI79NPwPddG
+MiZDRZUn+5KCyCa1YRf0zTWQCnlTHzG+i6O9WOaDTutTE9GaTyhajy6n7/0azUrGDii4c/NzK1x
JSLn4wY4DGMqCpDw5300W292nB3NxkECXbY71/KBt9nTj7hvb5VgOCWduu/V4NyE6QzuW2928UvZ
ZojAkFX5SrU7ZUNwksdhI18U4ebidIJeQASEeASCQUAoLk9Lj6JxFVWI4Wrqmz4HuIm1rlQ0+8+3
4zrKiGXohCPsJCypPv7+r6ShMQbFwCEq8SaruUnaFsAfyBjoHFrav+RYcMUqzJU5uW8U5cvG2lcR
l7UZHPGAfPBUKosUqQ5bucomkIqhhkFuPN3GanIzptb3KFceDSO7t2E4kDTfToW9kwSkWEvuq7F/
pJg5hZbPICzsNrb9umYRP4qxEN02vBS4xC/3Xe2zoJaaMPHSOL2JmoeJmbvcI1rZ2fvYh7Yzd+fc
r+4m3XEdaXBTh4bZND6l8gwHYSoBOFkb2iZXiR3VGiwKriQBpLqSpkhr/kKurdgDgw7wenarUf2G
K9CXNrS9MpSfsmx+6/0/G69HxKPlCZQFJ4tIQZhY5ld+NJeqlCixN2nTsZEbZM2SlznUHtO8hv8u
N9/zX5JS7cMs+RNM1S9TC/6Z8Pqaoy13mavLgXeCij6cApOijSrq8p1EadfqdskvsQbHq+ru3Grq
I8LcrtxVu2pObhrf30jjxD959fDQi8krKaNJii6XVH0/7PucPfchH1GQ+kV9yPr2kNjxyXS2Pva1
BwQiJdjM6GrC9rhcLVbtOY96OfYS5WfGBH6sWsbeb0772P8ztP9uvNirJOvjiIuugCgRueUvV7Oa
LA1NScL3Wm72sVnfSep4tDVmEaH5NMN3tXx5R/cAt4D5Ft2rrb7jdWijm43OGuRP2uhcwZfr56Vi
UKCWsTcy1i7mci/5T8Ygb4S26+gCU0Fw/0mhYHlqi1XGyTFKdWSCLpdvXflS2tS+8z02PIeN7by6
UPk8QU8Q+4HqAAhahDG5lvQQLcQIg8XCrZltZ9JbPfiujQEKRPt2bz21frix6vWJYVEhyWyQSQj/
rMs9LJQ+NgrZirzcBJreNEJ705Wl7IQe2W2mW67sb2Ro118EK8LnAY8Ktf+qczflWiQXQcRHWM1n
MTKW1PJZ9edDZkb3We9vXNQrNxMQK7IdyiiuhyvefYOCYmGkfgzYXhRC6Nub8i3ObE/VYO0nInLr
VHtHrwOQGcbbxjsVn8Dl5y9YFQDR+USE6OiitpzRvOyS2oxRPfS9DKi87suPcsLMvJrvQlsFON0c
dG2+jdTEnasO/GaX/B/CvtA4gFXE2boiSctRnwe5zG8Ip8qtiXKT3X2xU/PBiuw9HkO/Emd8TuqN
NHX1sjFIkHCzta9NOotO1UK+3thr8j+G/z/Mndly3LiWtV/lRN2jmvPQ0XUuyGTOmVJqsIYbhmTL
HECQIEiAAJ/+X1RVn1OW3Xb33R9RlSFZKeVEEht7r/UtkVWt/mQ7+lKzCHm/+gZxyOfyl/aLH7zd
0MTiJEUh8r1lrIQG1Y9yvFQporXdxCut5k8RNqKM4C325H1Yv/7iE15OkA+f8NI6QMWDEwi8jOXy
8bfCp4wpyu4eIh70bvdUxidwneuloADZwdu5o7oz1rCZYPEp6FdlYQmwy+nSil8t7t+PylECYX3H
1RhjWjyjD9sCoCxZOdbwCDIwnTxLX8QcfAk6eiLudCmVhShj74zD7l7b9YuOfxXS9ePHDxYlPdq0
6I1+uE460YBlacLiOlOe+v6c+t0W6Ju1Svo833COxEnghQOkg0Hp+quT/PsaA1NqTMSwv0UR+N1F
hcVxLWCfxcKH8nOi+sLpMUYIZBU0J7twr+wqWjOnXI0yzHCGnKx8SMDhWJPyl0SNHx0QywwGhz22
vt/FBfnE52HZGZQ7ltmCOdjycou209kBbFi4w45KC7K8KCvb/lh08acZYmKO3eLPj8vv7eI4HEKI
LXEWgLONFeXb43IoQY8vyoX3PYvMbcw1YvJWHEzEJauXVmY7sPmW5sGT20dQFat+LYIDj1K3L1Ze
h5gN67PfWM+e04LU77spxZ+Q8/yLq8T7kP3j6YPaCB7kJaoB69C3T9P0FQO7LS9XQR9f9ZV/qdh0
PTjBWRX6XEK1SCengJq9XPmtbSGo00esPQYhSReLz9FgQZXSHbArQM4nH64U4eep4jc1a09tPKyR
qpMZjU/7Kh7zG2J3b57Mw8QYdrADIFgiKF9Z6d0FWP0yIum5dXo0qjBCi6r4V5F6P1hqMacFzx4j
A8i5P75UG31VHoyIIlh0oN0EWXHRZz4yrYSAlb9KRoiOf34Q/GCpxYIHzwlocDGcJx8qigKJAW0b
YUcuuzfT0UuAK1Mv6htsE6+nOfxFH+QHWx4ccrBVI9sI5llQvL79LBtvohSWWQRvFO5FNcNLGOvV
OMtt5yqA+uFAq6W3GWHRKBBh15n2To8O3Au9DYcy0KgUR6ZAVsbP34QfLETomuPZLC4Y1AAf3oSq
y7s6ChEHQm2C4+eZMr4nTGSyB/1LiSyHeVD8yoT1w9MPLgkgANEhWTY/374XDikboRGTsxqqaU94
/hXga8gu2aNigcCnbp6lOyeODvYiYusx1+lYBhlD1kIxyu3yv0s9eJ57J1gkhZhtYmLcIfmKrH7+
9rjLM/l4BqJZihYOnuz3HIepHYcSjcNqpczZCqfrCLPpuM5FmhvbOrjNMzqY91E/Dqexz+GiFPG9
CQHEFD7cNzKGTbUg4MhSvgrjOz3LMislySFsqXAfC86jLoRPvHLhsyLgzLfRArpEBgPNXbaP5xr2
yHH+EjKzNq2z7fqHn7++H511MWwFC24YQvuPTuO+osIGGxnnAF5biaVh5dP5wWPsE5XdAU5vLJZT
sP75g/6o6MRs8N+P+mEjhvj23h06Xa1gbUe41jXA83so9XLN0ykGlwPJjiH/xbX0R2vg3x/zwyFX
k7kGfQrQCGM1p4oSbKCLX5SSyxn83bHiYxe7QLNQ8XxYVMCTH/qowMuywVgpHPu5G1ka5e1NPopf
LWA/uHgtM1YwAMDOA2D2w2O1g5CUGOzuZiOOptQXk5ODmFoKF28TZTOfryOnj9a9sF68Ir5yQX1x
/YQ2dC07vY1dfuMinAR5Uo6bIXjjUoZ9lfZdrDKrczZi6D6JvQJLoV4hLcr1yl+8gG8PvMXF4gI3
DqwYumHLyP7DdadrjTH9iO1chYXmtiK3SIaCx91OUTqkUR3+4jz2v607vn+85Tr4t0JUtbnPdZSj
/coGWFDneyioj1PB0S6FqswhPUSc88GaqzaJc4i9207dBBzG8hym8gppVYVV3CirvLjYUwN1u6mL
+0malQZvZqH118hMkyVkW2UJUY1ZIa0tnFWWu+oQceRH1NCNzw6kTtFtoR9MKB4CXT7V53G0VpJM
m6poniZvPLNgtFfdAPpFYKk7NXk54six+xpa8SIh1ZcC8ZMs2DNsQNWAZ6vkr6iF3nefDVDYqIoQ
NAgBHpbjDyvVDAwIvNtxtYrbeM37ch1W0wqCfACM0ja8whuV6VnB+SwOvLSPpeud70boGuTEryYL
oeJtKO99yyCJl110gVB1bJP7Gtu60oX1NbjlhbmqERZaicRbI7E5lTZaoZgLGP3VYNVn5FCS9lSO
4mDn7clFiJgx8QHZOyu7t1YDDzd9t1NA08Plt52MvTbOVrsm/fl16tvzGcfMkvC8+AexM4aS42MH
xdO1J2OCY6aYIbYsgKAzF2Z9ieSXnz/Oh275nw+E+er7VHDhNH24HroInVLUwaZ/HmDC2Ht2mJbI
uQnbYc2t6iY2R+NEVyMyP0QU3waEPscwHz/r6EzUqmENAhjcfZ9HbtK5gJdMNiR2v4pg+DC6/O8n
iWIJl0ngGT726no6esGsKTbK0G1b9fgQDP0ta9CP1eAFeznMCEGTePJsAICEzLel69zi55z0vxD2
f6ge/nomSx4rwDhQFn28zorOYRDVt8vmOUdpNJ1YK25nIh76ejpN3Xx0ZLjXRbwnEb9WU3/j286V
63SpcW+hUkicyVkj0mPHIn6qPefo6HJv2/AC/fxj/bDM/fU84/cYCbQWoBL59poT+A0JMe/Ftsuc
Km9vR69C7PtwJ/03CVESyvpS3f38Md+Tsf69Bn3/mB92DC4viJbLY1otqtmKn9vO38Sfm65bW0Sd
oE9GohZ32kODS3rV9NAC8XM538z2SUNM4DTIuMntNe3gG65OAvSawfvqUwecQ30Nu8bPn+57h+fD
00WfC8UVmMxoD3zsAEELVrRdjo+y7/U18fr1gFmvz28nj78xyz/w2Dt7bbEL4R4wxk0WCwfMXRt3
inZMuic5Pjfzp24SYA2EZ9fYD4iKkcZJbSX3yhtB1HIOqP2xixhhvpdgA1FMIp+tzn9yXHlt0SIN
Cpa6OoY5o9hEhdk6Ijh7VZPMKMt7suqiJzGlA4Gp1SaZL5GNQPneN81q+R6q9sxmn0hEkDptZ86E
zl2xdgUHzkuubODOIBTauAO9WELc9LK/LO6yeQqfnFldF1P5VJjmtqsBTXCn51j9atfx3boH8/My
YEbq1hLN+HHEHHk0FybA8dBPM+LQjzFJZ8heJ5m5/bGCFbqbr2sGQMWd1QGi0/55Cf2Pz/o/i7fu
+s+Pcvjnf+H7zx03oirK8cO3/7zrGP77r+V3/nWfb3/jn6fqs+iG7uv403tt3rrzC3sbPt7pm7+M
R//r2a1expdvvsnasRrNRb4Jc/M2yGZ8fxZ4Hcs9/7c//Mfb+1+5M/ztj98+d7Idl79WVF37218/
2n354zd0jeHCX6qa//j7g/x1j+VV/PHb8YWP5Uvz4197exnGP36LrN+xCkEvhy0I+nbvXe/pbflJ
GP+OzxWRmvhc0ddaRH9tJ8byj99c+3dw/tCNh+0Jg3AIMH/7x9DJ9x9Zv2O3tQgvEPQUoant/fbf
z+6bj/LfH+0/WsmuO3Ckhj9+QwT5NwUvgbR0IbaiJ//thU2VyGwsdZhvatV+RXv8M2e12hUNtNQe
4Ht2CIvH1IT3E/cDJGuYeKWC4lbp+jTb7b2S6ok78jCXNSwMxyoiQAbH0aEqp9suGDdeVx0Us09z
we49A3mqM910pNksrClsrz/Hdv0c1BZmhvGGL/0hDAZXLbM+W8TqE+05+7gjr62oD4XDrzzTkZVr
3ZRNe5FiOivAezxjb0UwpiRq0tE8IKjh4IxiFZQtBXG6WDXduOMV4sbz4GJTYGpCBZeWnBgET8zG
kqNg6BfjfWX72TDJRDJI4QYxJBqUj3p0kcPdJRDZHFgUfvVCdXDsbuejm1UUdlIDnjf7deqCvOLR
9okXem18nYay/DovWXwxMmjgtejDNnUrtnNt+4oV+X6Yg8xGHJvsyU6SeatyYGkrjHVmO2O+c7QD
OEtLtg1puetRgia8H7N40BiP5P3OeCH6C48U9tbaG+Eh5AfhzHiv4azo4quI01O5RD9yWA/idv7U
EnvT++JARLPumEZY63xbjTYkOAIjcr8xV6SF7dDR964931WjeA1z90jKbitdunc4sEiYrlFDUrtn
OwYymRira+hUk6jukcFDMOMLrgXpbjrniMPpUHp6VyKwIkQ6bByOyPlC3J+qx4wyc2TFCOrIvNGg
tU1Rfis9tS7dYh01cPj0IGAp+9aEAK9LP3gqR/55QiREHnlvlgqzfmo2iBXcwzrypB3UVVahIMXo
LzyubzF3O4uQ3QjZ74dS3eqwf5lqfYXYr3unCz7NAVy4VX43eLJKjMcfhWyPQhW7rvyCDNl7b44f
CSLgeQEP2OChY5bX3rXf9GkhwZWMvU2rZSrVLTPiPNn0OFvwd5sKb3WE2YY+t9Bkgxq6t9iAuMO8
SyI2rvvSW83VuCpsEIOUX+OzpF9KZq84g182r85GehpR1eETDQuOqX2dNtgMwpVvw0D9QqdwH1jV
a+EMn2ggzhE4ef3YvQis7lNOdkEdYDcyraZ6eR6eOJhWg1NTby2q9yA+vhSNBzk4iA20pPciRC5k
aafQrV0Jp06IZSfuiK4UUjcbv8q0YZs4KtP3BOI4TNpx3hjf2qguv4M4NqmKAbAw+wmRYYlnsMns
vYvIxSZHpg8coPoOhGUvcZE2lFi0/kp75DwX7t1MIOob0AJitb8r6xjJZqG/D0R3PUjrK7ZvWTSC
bNGRONVBkdWt9aCZu7JClTJNr123u0SlNybCNfsw4gdVgdGDlAvYEJGRjpi341h2t8EU3PmjdYoG
cxxidnEJ2khRAeWgcahIlTsdhak3RTRvUM9VqabNtWH5QRZhmvfFdU0eeQ5eZw58khV+8qn5XPbC
xziUvCgSgk0BM305xe66kX6YDAUMU1LpZsPLLo20ydO6WN5TXTxSS/InTQzNWFgagJGmi9Ui3NQs
7I4xCuHeESKN25yu7bi7nevAXQuvZJvlu9bEIg3Lqc6sAUnQ8dztLIrUMEgZrXUBJzVUTo4DBnwJ
fJzE5Dnw+92koiFxWv9BNF3m5D7eGg/ekByZqldAC4JEG9bAThKwd5gx5WYkukxbqSscsfUnJBbp
m7qld64Xv3Uxm1M2NDJRrHdXADmGSMlFZiZ3KsATY/LY5SraWS17iFR+YSN43aFClnXLgYoFDLWs
Quxsi+HrjMCSFCmAsOaz9mkk4EmF7hyk/kzPFRPlCtZ+zJNCCFomAeWAwii9jbCW6Anb4WDgdEcc
aRIVo1+vlhaMG9cLpwnxua3jvL4v2f+nAud/V738j/f6/7B8WTZ3/3PhknRIaale/l64LL/wZ8lC
/PB3iL6sf5UsS2nyZ81Cgvh3FB+gAqFpBQsOGmL/qloIfrS4F0D8ALMaheoyQfurbCGO8zsMJOjS
AyOAJjXgwv+XumWBpnxTuGAvhpEKNAsI8UDIKtrPH7pPeA6ltmRkYdols7hxiqvcLMjg0EQ41XQF
56pXlJi4VAabSW/1fpf3m/d/f/+qifvrqWX9/v27cPkjf95NdyTt0Gn88w+//4JXTvwcI7QylvQw
ulV/L7kb3lTNBE61ze/fb+IEUi0OnbXVXdN4xtVamOta181NGPcXEeVYdkm/E2BjpuBZwZkpxKtb
2EgACQTIJdTBFIhqZKyTYdXOOKUeSVthn0Ki8M3DGQv7N4wx0rUzgzEDsInTUdbU2riokGrXPE8E
biSnopDhyQJFRj03R15YV0CkjMcOCizVOnGiq7pfIy9wN+aOxPtm8PB+vprawxQ7Q0Zav75uCgtU
3Ni9gSxtZ6hnZ2j5Ar4ctQCtlCgMDPhyNIK6WRW8Xrda0NvZ0uAIaVNlLXHatZiCPqHijAkyORXE
yU9d19qnMN/XQxgBRAybJs5ucGH0bVWhe9x6Mdlg28Y7DwwEf45AEovHHQx9IPE11slZROL1VFnP
jXWeNHQqfaEzp6zRdBYQYUelK5IAS0rqQa2whmDhmihONxjnJKHQ65m6wHAG2GFcjbiSqtCH9h7X
UIIkFl+5UEuYWaeyCc9wOTUHFpqHQDr+zo/RRqyHJpO000mVl0MqkLCdlo53bym3S2SLJ0enZ2oq
nhois66fy5Ug4cYrcEnmrbgfNLBrdT2VaTFbR0QzxOvR/8xlhCoQkm02chy25mFi9oWUFnSi3pyO
kXuA6AHCW7Q5tN2ViZnjbEJrB2l6gFVKujFqIcGrkxN1m9JJPAfSi1YUIul9bFKRKRpRYHCpc8T1
F3o4rCkQ9qQlKx/GhqwrE2e5Um9ixELZTMUJ5otD0c6f7X4ApiYcvwLplrhluXa7+Nk3eQmU7hpR
k2dij1lVQc9dPzK3/ez5Jch4LX3snVPM2RulXpOIyT+OAslM1YC+9YTXA88aUA12gyxUBaxZxOON
roAQQXxbnobtIw6/JgEHs0rssILNDpTksKUzptgCkoPRrFUIFVTMwgbFOz5rWfsvDvYXR9PH1qUf
e9ACcms/0tdID+ARuqIDId13t9xGHnYTRLvJt69jTqqdbatwGxa2Bz5OD26QjPa0GVCPcrkx5MAG
gJJy1t5EFMf66LhP7TzGG7e4w4Ae4NIaoVcCqFCXUAqbDm7KAmFmbdU9RL0HuhPkJ0bCsdkhlz0L
aI0AGf6CADm9jwElUcMkNoNg5xbz0mwRLX4KK+eJiTB4IzuLQTIJENmqcll1dBGvk7RwjWVI02hW
LmN7BSc5BNByj+SAzYC6ooFAKNF5k28GjWPZcb9MOFVwpEOb5hG1nWp6bHL3BR7pQz4NtxPGkQl2
v19EgCzckA8cQ+ceSDfTZSgiDnG9wLCNxktX4iBZeR851Qmc8ThxwPdMeKm3qKmPrIYnLAoZxWfc
YncxnbtiOudu8zB41efZLV9w+c7Qjp+ziOO87DFXC3IQT/I2wiy0mS+S+xcYzdK2Nx7U+wjzQg5o
hHb+ZCGNpvkU5jDLHMpxwmUcjdEwD/KdINFjbcUCmU0EGXZBt+r6gUIEELX7EcrkisoVc6CAkCC8
rAasWMmMsljm0bABtheficCGa57PZeDJfdMiofX9q5yD/GBplrFB3ZbhmK9mm6CImfJbq3yIbGNl
jTfflAPgd3ZdbdrlN4vcqH0e44aa4IjF0wGhBN8Ms78tcFhDloC8oOWGG7qbGxeTAtfp9xwE0WZh
XEzWpg7gKVaNX250nSj3VgMYdupH92ZuQvTS4x5byr5eTTNEJxIFIloDj4THbdrm3n0B3Db0OTbi
COASFtQ+wB1d7HSMKB2/q16HuBjWjldWuBY/aF+rtTvnBbg4UIy4ul7PET7mti7cVD1Z3gicSJgj
I9leewyIbIE6tm3jR5CEkafq3rgB9gICc3CwT9i9TcmVhMnhAK4adGY1unZFJxJl1A1EAIAuI8IQ
64OdqSh+E1hg76BbCEm+nX2n2midP4elhWwJoNH0RJc3awBQ0HhnSpEky+sx9Xs0yvOuvw4beI05
H8NNg3cz6xrxFFmYufK+OcczjGvC+wJLzqu0qmVf4h56TCTMtJiSlZhT4fe3VR5cOaaimRdzFA3V
tYt08CSUbbWZchgaNRSf4IXDjSXsx9CZHxC6Wa/RiznQwcravnnURf+cm4Yl0sKwtW83MNMFa5vE
hwLrU2+1j05hx5mu9n0MLpHynDNA2Btl3MzmfZSAiYs1HH8o9uqVE9T1lkyOnYhxxC6uK674IDlo
ut6j6hC1AEHffVsVz2hQlgNTgNcXV3N7A6y+vzIxVuRlZyAmeG/ivSblnDnI3sOuW2ELa+lTSCl8
bbOViH7cmsY+o6G2tZvxEhSbyZZ+5lEFgEycmQ770kZaFyPbZ4W8q4RgJwRIRXgAwqG/z/m8bp11
Q6BUwUDcpI6DwJ7mRCedjQ6aHUBGSXQSTDZ3xZ09ATRmS7z8aYAew274ObCKK2ygq7BK22m4p070
lfnPDT1Oy5Y3boZNMC/wLgwQJYMAhluMZqbX5z70zQXX9i+YcL8EFM5gh4k3iWAZ6Px0ppUBGNKR
d5EAQZgAg7GCf25t0OGphH5WEbvnIngIx3CN6LVU5vVV7pid5EWfQFakE4ejm1J4TWY5ICpNOhIp
wj2/muIwK4R+TLWL5oo9NZAzIkQNK8lZ2PHZt1cFzNKJN0Rfrbl+xVylStTcHd2yfvQQU5x22FVv
KBTovuvf07A52O2z1wQU3Y0y3Do2Q/5SD1MvKlThWYhAmBQQQ3n9pFoPPV7PSQrDl/ERwTHTmjNa
X6fah2NEtn3WDdZRqxj56R4ONXhwag8LPq4hK49i0Z/G8N4be/QUHFQE3Mq3dlUeXYK1zK3WM4mO
kbIzbhNscSsQXiq8tTIA2WmEjSitAVHWwXygmkC+OPFDPgcYcjR5coC06AUx1wOiu2cc1h296pAl
oeVwFXvkgkxPDgFICe8ZhpMpE1DDIGeqvnOQuY66lbx0xWCywEN7fmHzK4dE65rnd5PxXu2ofwI1
/OxhbYp96xQ0+tJW2P31eb2f4IuuETYsuNzmTXmPHioGkzb+peyvLJfgCo61Yxz8GJ+wc9Kig9cG
T5/pXqXTKF9H3W5aqz6NsfuMoegROxSCPGh/I6iV6nl4CyPUhdQ8wQueItzyIsMVD0kIWF/1YEFh
kerGXzkTv8yOEXso8apkrWx9FgUqtb4Ntr5RZIMO5wGi9aPbyIMKyMtAD9q+RgTYxjjdJ39YQNlu
kyGe6SYkgY/QHhirhZ8FrMYq3jxA1574sJ9jArhqJ9WsamvFJ+tUzEW9def31g3IKRjEuvYGfSUr
BVGsS4Wb77Aeb9D/2jVK7L0cIOPo4hl4LGz4ZUAxR5FM0FNnzkbONlZvZ9x3qr4N3RrkKrlm3aGy
er0NPQpQogrWyDFFzOMkoTxvG4Mc+9kkU2OrFdo0yRTKeCdVAOej8wiDEk1BbHqSo3YTP5Qb2eHg
qqILirSD5IfWRWkZ0cleu611V8sYHgSk22OOl4MGlHIfeyZGksGIW+mj/9pYdaYw7dh23vhZBfaR
Nr2LwAqVr3uNXDEbdYPv5CRxXPRWAMfKmweg5KPEN/UdriI3rUaMvTQzSgHSt3uGLtI2AK66QtWQ
+g1Ilw0Ke0RyBTxREOjC20a3uYdJSYm+8RBMZ8i3yyapdH/XVHO1Frxl5w4OgYOH38ywLvjgkMAz
DCyHWTs931We/mRM0SRRntME9lPQW30QZANVfSZTP2G8dHR1a+9mIJ8hlgq6fRMGl8GpF7v3uCPY
UO2De88CgAWtT4OzvOYZZ/JrYFoYK22rQRUwxSDJEKT1xjD9I1Ym/9RXTpSNuXsTuFDZdYzdaDvC
lsYlR3sA6hpTribTw9jt1XJDK4+s9ICpolYInivhtYV9tCxQU4g+5cG970d8jxxM8Ng7vdJ5fTd1
FGEyA/J/UNhkTcM+NTOBzNPW28pM2LKE3Fk1I5JHLXjz4H7F2T/n3f79Bto8vlfUvLjzlK/M/OQG
eKv9Ysi6qpbQP+Cml2xDkUeQjBbgS0q+YgiswcymHS5faqNlIy8V3uF4XJy+7A57KqB3qntMT1LG
ravZb9rd0A+LGBnXH/QjFZxpbM+A9wsnTAsVtZ5DLCPHgdlH9ENRD5b9F5yiYm3F/OyO7N54fVb5
Bo5NcosjKM5CXrpnn4DqDt07StsmfNMDMeiqzSFyRcyUKohrCj01CCqCmmyqIp5YNaozK5/g+AkN
ZhQVkOrIMkVZc03gwj0BQ3Er0TzLxlHsdKWD1C5ZkVoKjfLQr0IUHmsxDvzal7gw9hbr0xio+etn
NgEMW5jxmDNeZwhXw0I2C4ppWIfEBDEdvZxsRKcW1SHA81hO0PlsCLt2Wd9ek8KlSA0gcOOwAGXL
cPKwY93RfMhM1ZC0d/o8a2Q9pdqCu2Vmz8jhapKRxvE2rkJxER2yxDs+7PICjGm7bmD146EE8rny
0DcI0oKO9ATVf4394srjrwoIdcmQQdAUvXutzexcR9GMOOvGAqW7ja9J7eNhjXUCTylxcVVaMYUT
iw4Y4PSFQGRSHb10A0KMiti+xLXlXBAcq9YzdoYp9LEryGgxka+scd3CfYOtkr/rORIsh9CsSeMD
3QbJS0ZDs805Sj9AO+lmgG/ogpcBidIMZShiJxFQF4xqy4e73BPlQfn6xWfW1ZgHt1i+vU3Ap0fE
pYDAYVf3UzNNFxd7VmPNBfpAM7rsYfgVze0iZUFHNmPwJobi5AjZbHTJH53e5lsHppSkRh2W1Mj8
21KA5lBsKhzRQl488cWyc72zyZi5rDi3UdVvukBDmEjibQQ/0am2z8Aj64zlmMvNeXTjSG1fJuhJ
V/Yie0WR6Sd9D0XzvAtrwXaVw1JiJPZPdXCaSoy7TBtEKMSwGs/lGYboco+1ApOUQhf7HL0ZzeJ0
zJt4KRtpyrD5SuMIF9EB87DuwYalFWWm/TkUdN6DXIZGfIvdD5RYMjG9eixlPawBt1rJBsETUVg8
9pyO6yKsP02G3EH4NqwnzxRb1pttV8Tx/v2mVhNgD5BecqpfA2UhyCwkm8br/L0jwv7sSwenbl+Z
Bxq2WPTFZsTW+rEIh4xZMFhYERoxeYvU94Z6UJ7NWBNH5C9E7WtnYRg58Lm7UB7gdPXRpUcqdoQO
krkKYxPuFM3hC7npi0vgyOgGLfdPPlDUaYelEEKG7sDDSF4bjfNlCpnzSVYuigq9ZVZXZ5GHSDI2
zq/t8jfHoKgT1oPjMToBklqtUzOH3VFXOBUk4fYrmkMtJcXnJgfKjzpTmA7gXaRzMCGqS856S7ry
VcbUPqo59LDNHJy173f+ap71psGs5oaOOtxAcF9k5aji1B7qfGNRFF39ubEIwCwquHawT7weRRBc
U9JuG3BLhOue2t4vbhiG3Gdg9NYjQ6cwxcLirQ3OExfwl8QjtLyJrLG4EchUTFRfnIB54hupInlH
IW5NGYmuJ5tdBegYJMx2nkpHIzCHvVRk0huHd6+zAch6nJmbFkqiNRI1w4T5luLrBvAH7PZrBzkb
fa4Tjyl1mpmvTpjKAiFlpmhVjG2djXbewbAP6Q+ZhZqgEAOsouGIQpEuRLZ1nw9r5C/6aV7USOSL
7QnI3cZCCEUDzkIeu9DThUBnmBE+JAdgTIEEDD5G7XmM55sOH8k2h1f11I72XzeSBmpnD9ERLKVX
F/DSTdzz8fR+g9weZI7o7g5a+YtSFSi2PB5P9XJTgtCFPLyulXByRbenwGvnLYhU8uRiSHjCuQpk
5fLt+w0rmmvIPzFsLIt1D0ndn3f48ysAdeDyLs6TCbDHtJ0x5Xm3pZqyY+dU8xXtvfmq0gyNsb6Q
WTON85XLpH/W/CRobV25wDAks4vn9/6tyUfrii2/5CoXNEGkV4C2cl1SPQdoDQhyDoPtGDQGHZbO
wZWmQGSMqyK176b8ppp6UmeaameNCTVY7x0wuR4rMAeqKTykUtpXaI+sKiQ77WqcN4coJ/LQtgVU
qS2IwP5E5SFEwDBP3r8c7FEeKtNNaEAFTtoP4XioOKxwSUnd/mDv3v+FNC4iviqvg62Zj4e4NePh
/at/30D3L1dkwOTNJmQ4NAZHum75hnuGH6y2bHnSxwNZGU5VUlge5ckMLgg2iqh2XK9v0NqCxg3b
yQr1k3a7A9Jgu8M4F/zw/u37DS0XBZwd621vKPRFI7Uy1YjdNFjOVVRfaq3NDcSmie3O1v0s3f7/
MXVey3Hr2Bp+IlaRYL5tdg5q5XSDkmSLYCbBzKc/X3vmVM3FqGzL4y212MBaf3xOQ7Zr744Ek+Q+
abLwuSdBUnkEV/o6fbbLrzwi+DB/cfxy3ta0w29qeHPWS1SojHovylNPTlUad16v8pex4At32dSP
Vmfe0LDkGMy+sdIzhRaTu7jbUCK4pDBcX3y3Exsj7B2iWEFQulx9CLO+tM61c8DJgL7UetJKE2aV
6kNuw6cuvTOfloYXq27i8DbJwQjX8gFLc/7uNCrb9wlco+Etn0bnmI/O1CK46K6ufS/ifqel2dwl
sVSvfWFeEpXY5651jvnchq9OytUyId0LY3GnSTdaZSFMZx+kd8b8bvA0HkID7VbhBdtwKPMnsnXt
J3IjNi239ptlzHcUEs9bxzuiXUt2oRrCc2dmj11NFLJLulynFp/9o15lXluQ6x0fevLR2B2ycIuV
5oj1w8XDM+9JazouDibPVDdwswUShnIh793mzTZS/1bFJEloHQOJ3xw2CaNRVxZzVAB5rW/vQ7dg
3h6t5WT4PEKhKQ3m4onCuPy5CYyvJRsufuIy0GfBWind7ydLkjbexCsE2BxIizsfm07dfDevqUt6
0UTNMbYA7xc9wAuqk3BlzBySVJu3gEGg3YBCsZUOl4Bfu2H6UI7gCmULh+5Y28ggdSPMSBkYQhit
ZbDKQxInX6Or95nv0wvV34jWauu7bG6+Ww6Rg0KBmhrKSpY/2Dfw5NvlvhNS7Hl/PGSu0GsnUBdz
kNUuwLa+yvOwxbVZTiuKsJ8WnTicq/rNltNdxlKsUmPj92m/W9rhfk59ExGf8ZkRA0IQeE/rTZdu
akTGXsi7RSbU2ld1FRHjO0RdnZNVZuOpqOJB7PI6F+thaJxNm4l+42f2T9bnr8lwC/dSt1qhrt2V
MxEjbY3miJCdM26+N6Hdkw7E/FSPxjoz51tZmM/V1ZX5/uZNXBV0GmtJgbMDBVQ7OqJGxbjvi+55
dGe2ctuI93o0TWBjzLiNMg9mu+iPmb+tdW9HuvNn7gFnPDH7r7xyAVwsyuzaM8ax+sjjkJfV59Ke
fJ40WMkfYZdIGQ37PnfN6ZzVdr9NDLENmsndlCq7G1rW0z5I8mvbyIsfDMweZduccpO+h7mTeqUm
yR0Z2vPmH5MYjAGnWyO9Yx3I6kSetqC02cCThiDrMN/oxbghMlSE6bhzy7p+sfWQbIdC+OuWAbca
g+qFmq1p15eOw6E3VC/CKTC5EUv0n886Qj3Wja12ZY6CG9dN+RKiubzAlP7++53tlM5VLv5dUYdq
XYYY6CzpA4fGytipSW2HPplfaqXVU8nV++93pdTNPvRKm6OEqmm3ml5kkccvNwfs7Te9tJgJOeI3
tfs3nuS5Zk6IugpxNKqEd+Xaxsr71GS5H5uqIiw+CO5c7J3SJQnNAsu2klcFMrEuSISOfO2+VB0h
oOHSQGVhgi1vBw0shRF5s6B6oGwePeV764FhMtJqeCmlOJaLdcg8D6ssFCXMF3PMAtm4in0wjoKx
ZMKWjbWqxnEX+XX5wGOiTjlF9PB+MXxjOCcPbtCnm6Ju5Prfb2FY623XADh51ELu+ryGPrv9vX+f
nVxnOaQJ6/q/34Y0P7i88+86aS7nVo5nZHJVHC1hnt7L5p6dPttO0ovXlkdxUhNTetMm9UCA/vgx
YB04jt7c32tJa5ewsg3uc9bAbmyjf39uVUiDqjS0j4EH4tyKp4GmV4VlizsVcZntnMku9a5Jl+tt
OUx7R0Hb9WkOUCXL55TwQRDYKot6pd/7pdu5Ltk2w0TvpmOp+RzKT1HU29oRy7EPOTrN2jUA9aco
qXAQZHdGyEXq50ej888JKmUUvqVBH90TolQzMlWxmepF0rsonvt8hMJx3ZPxVcv+ceLN2gaqfMns
uKH3kn0+bfDJmTfsVYeVdWb9j8KlZmr+BJIIr/8+aJlQiBdb25FJKwrCcqBdBDgUfjq9VhZV5GzY
sk5nTviwuOq8eZhTxHNwpMCOKIWkXaNRNN2SZjjPB1+J6lGpc9PCMMgxWA5VQYhw0k1P8Zjoly67
Wq14aLuSgCXwSEZohl2dvbqmFvw3ynMgGzQ3pGMXAgFLz+GOCWZsWPaWs9li8pSj9C8WB8Aqh5Jr
i9E7tXN6zq1goo1E7nWZLmzp6bEJNsgW0nXiONca5x6vnfoNpuyZ4aUX/gTlndebiunlXonxsth7
SGxKDOUrb/qvOOMPxg7mE9MdEC+ZbiRK3lcpwebZdAAufEGSUEReKtd+nv2xeoYy42lMqU3xzLtA
Cp7badvzYLEugY6MNXbGfscsmHrtCKNdbAZKNRFVhfEurc56LPytm7bPrNd3SQOy41uv3tiRZedN
r541f7VW6u74R7NV0Y7TqgjLb22okde5vgp/9n+KNnjgkhwZxoJ4HceQ+xNvzy6H6jaKjv+ZxmGo
7Y1jBHeAzDk8XvNzS2d9T2m23LhYkPZ9KlTU91CjYxuQyO88BmL4wB4Ky8+/FrWeuWGafbdVS2fI
oMGbsoKfPPBpPffonIzEppgXLCFLs03fGwa2YvOnWNofXbjtpjc7gPLUBJLAYZyZaRMVpbkeXHoX
lIjP4TJ8m4WjV7O3zIhQ0G7qMd86RARb2n4MiuX91ru6RvF1tNEaIoT4yCsPiyzGxBUJ2lenu2X5
TvmfWcA1jSFfwJS1UafFe5jbKhpGBG1JciM1Q/HDcJ2t4uLLKkdIwDG9DokDy+zTeoK0RM1O5Aft
B+WLRS0/vNqS0Zx6+1HNGS2XHNVju8IkwjDYuoCxgtm3LSRwNoiWRqonnW1t17w+Aydh71GDZVAU
ON0DETVRmciHWRFZLRQKg+XqGl1Byx8Gm3D8s1i8GaWgVCl2MmSrZhoFnf8GErVH1DpocL3BnKZL
WjgbO8uuhh08U8S8nQheP9B2/1vHzrZM0x9s+MdEFmQ5ccfmboWdxsy4iGqsXiwu1tvSWTYHV/fT
xcVDIpun0nY9osKSA6UY5bEusnib5oHF29ugQli4FeLP4CGc6T5OUpZ1wrOqdSuImXQM+z2b8Glp
FMhgvGvbc5/0DD+kIJo6Sop18VYVzVtmynfagQfJP1aRvJu1ilKRYPqwaGUB/TWvw+AE3FSoh6o3
NRgPxJ6P+gd5Xb4JB7AqmS/xaSLi0tLGWSh59SuKWAnNeZcpNzxslDmjn7l9AUsdvLKBFh7uUiIR
aTBp2iczr0iVO2YTuCvkFOs0CLBXEgTsJo89UzRwm7tTYfEYVl6JUDMmF3hFaTKFkVMDTxtkL94g
NI9SsgoH+1fb3V2j8gfehtQlaUbTzBK3mXKNvxdOKEsOcW3cpQAQR4JwO9t/8OolYyLudjIrAA0Y
O3K7uPjs3WVykzipj7DN1Dpokms5ddlGxuHX1D0Jiq8RUxLFZHNZD9jhyMpjGh2gv1SZbwILGsJu
X5qCUz2PtaKw2UMfcmvv7t0/Zj/ej0B+6BvEa4C+jQ2y3JMuJTnrc55tKtkLEfMyxxen5KFtW3eO
Joa2xdf7QsVf8PgiSiykH4ykY/r3pqHpoa62mj7glQmEHsp8e4sqqG022+Y9KeTea4OPSr8qiPNN
uIRx1GcjpZaDi2srhLSdxvOsre4lBaPoxtOc19aqlGGJMkT8zdU6Bm5jw6V3uzMwttDXs43N3oLw
jJy5fCpSn+JZt2aTo+DCM5wfJ0Z9DkPHMfaA+sCIgqpJTp5KTh3c/2ruPGMToIlQFmiolfeInSYd
r/vB3vjNxKjhkDiDAGDTct/BYiRREZh645McQkfirciP+XCVgNSbaNJPVd4jxVLZp+uCAKHf8mo0
WvCpX1i3Ejo8p2eRtesuGKn4cfRoE6QzNGuLkPWUkPtoIAl8pK1nMxlcGnkgspPiTNhNleXupE4v
KfsSpwEyVQel857AObRJjXU0iO1clBEcIHuQ5lfzV2e6A/PRnqk/Py4ervFGLQfDivXZoRScs5mN
PhbEhuGH8Y8pr01jWvBx+a80sv5c3bLZ2e89WZ7MJpTHsqca1krVLq8w2KV5d4xdtZa2C/ZfhY+W
ucgj9UEwSiges8iaLLWiYuJajrlB1ElvHP/96t+Hdg7ksReJCbdmTWthYm9E0A77WN8+MFYax9EF
OaeCHf9jVcenf58wQXUjePWAQMBzanMy5ZiSCKWGWydy/+QEf21ftCdjQtm9YBlfLd5DmYe0u5gu
Lbt9ZR9NMqiOEmWWTZU7oqv/fggWqCUdcgRNfg9pz7G0KXWX75MgWSCwLJskSqNvj0GgNSawcC1u
Chnn9gFY/r+/Mlqbvt4Ayb6dbYuCsp1ah4C7N8aIoNjq+O9XqZtVR+kUM1eh+E6b3DvCd7iQWdk3
TtO9ZeLdjANn0ydCndrbh3+/Gtul2EvookkZ6iRijCHESBs7egYO0mjjY+zcL3qs1yBnD4CGYgtG
/K7GOGhWTrzwsRwJwW6a7G0QSxl1OWhj+u/TSJ/FybVz+7Q4QbkXvXdOsR//z4fKWwxScU52x2G3
cChtw7qbTv/5YBn//6vbnyX67PFDOrIHg6r9+xsBJ9upnkS2y6rg6d8fZZUbHBV+4Nun0MD877/w
789o5RF0cWIANhOkZRK75bXXTECDkcojh3W9UbLsWPY6eK9Q9/dVQcmQm3dINRoHOZ3Z2t82dTvS
yrKHHuoXZI1b3bDjX6tt3/NcGe90JqIIWlqPsK4KWVjtzZex6VdmrdN94E/lYTRjC8nl6G64MIzH
gWGaRF0j/4DyISXR44sUtXPu4RCN+t2bbG891j5qrxtl+u/DPwYVSl4dIf2zgLl/0HW3L2Q2RyUC
xQsqBEInWSG6C7aA9tLredeLtjv++2yqPfaR3DvMUzsDCt/+hswzkyyFVsFu0QkdBM2n4dHo4k3s
R6q8DH6pqJRGdm7W7arqF/MYCP0eCGQDfnjLQIdDvyhR3QwJWGccL0CTUFTrPqu/lUP2oeaIRLOb
CL7Z9H6SslrHHjXJrT1tqTV4oWcB7R4KCKos832WIUyoPYYVg5L4rRhJGI7H+rVpTiOCHXr7Xgnf
P6UO7g0P39wKWhszDGe6Ye/ypTsslbWA1k8bP2mpX2gtjKn+PXiQzegQy8peo9lgFajjO2kl+9qz
f+Meo0TSW0aUNvFXADzqSuPBTjEx5jMTHvzRIcvDi2AxTZt02hUzJp3Fnd6FAz5YBvIEirjrQSPR
Zsf7QBGSjraF60uPhA/1KG9q8A4npwYbHFjm/ioMG3gSd9mYYvnpvM5YO62gWLTvLsxUM+XQtyQL
tRQr16PdeKg5mQvRAivXn5Nliw1dCwJX1u8ihwMim5e0L2bUXpLH1U8fu2y5moV18vA2p6gJKzuE
jpEh3sTs0ZC8teQLiM13hiyy7srPsupBhIiyXKdWdTupxa9T4f9OpzXyKPr7ygLGBitNPB66Rjfc
QWia9XQtLPwlqTFGXikic8IkHasIVuNPScoo0aACTjLH2T+Z18DvN0HZsf0ODO5OPXQbs0j/OIps
llY3w5PfPEtRXKfZxqstx3VFuxDbTczLx8XbBx+3b4CvgN4nk9cqi8W1SHmOx3k/5KggF9kfxxCo
OaDE3LOvPB585072XITmtTXHR11y+w4+ia9cD4ccGdtKi+atmhZyXDmyc4u068m1AasJkGZyrTUS
zo6dGgUSkzk0/UlNzsbPl+tcJB+o1mw/Pi8qmUFnlr9VQ5ZaWuTINC2bqb0SC4Bit0/Azhrh2seK
M89srWUVEsWAcePegdLjTO4htZurU1d3Xuuvs1LNkV1CGVdtcOGL24nRu5v6O0db/h5L1DeVcs/c
aRcEzWEJ31T2B0bvckM82UU16d+aqibNjLJO6vEupaDdM5cwauobdO0cGks/5AkIX66au8LHUKuK
YN/UsJNeGw04WBzPGLaNFT/Hzk+71E1kUaO4NuXfWpvfFRVwq9CZH4Ezy9VMzzfn2VYNnn1ku85Z
Mfr+6ljNtS27c043G+tCgOeZlW4cSTqgJ94jXnAN6eSvKqtgj+2LO1sh/2D8bFh+vHhGsKNUJAbr
ZVG4Bqugi3wLcSignNOhJy0aFJdtt2rHwYrMMX0EUbxnraOpAqvdOGl6NT8Sl+kPN+L90lsbFQ4+
2vWRxdLbGHVyNyz5uDEaoAdgqZsl6RjHifFHLT+ZVXzkALUImvyParH/BNCKU4JMZRTVwQQvi1N+
0jEmsG39RpT7dnCQZ/YDFECcJr+1ecHKAd2xaG+FbhRfjZeh/BfL+6yqjT3nL5mlrnaGHtq2ENKL
GrtP6OcbA0PhPgEEo8jnuXa7m7qSLCxOg6hNzWkblH6I8iveZzP+xaQlqd0emiN3dP7c9xCxzOBQ
L9VXUrXOJtk7UxKvsz5+7soJEKiVxAqUyB1bCQ1IY+lXPbnfo109M4lqPKXtd+eKD8tNrlVz4QjL
90ToIHxLT0M8XB3tnbPJAq+EdMlLusCq2frEPbT2u+FVjukHXOlqGDrg3rnYplznSMzBfNrxcazT
axfX9Aj/4cBpST8CJsd48aZbZLKpceLVEfRQIeYpQ2KmmxTmyeGd0leviuVkdfsZNhxQS5I4B8i4
Tz0Hggq+4qhbaIm3UQDu0aYVRMzGf2bpRThjKuxl5R1LveYIRKFSgKDN0xOgzbo3cUio+htRubHr
He+NhNOzKbvDFJQs1KQpAx6cWtE/xJOTIsST52XJPqT1NyttBekz+5zN4S5pbYaIm1bNP4BSsp+S
68W6GTBrQv43gNC9sS+c6RjU1MbQF3gvvKFktYovPj6vG7xBkn4ZPGJH/sVOoaNpnCY6ppMaa6MJ
vTUR4+H3jwhR/7aTsLZ9jjvXmx+H2w9VDeMX3cUCLNWioXzoGKs6Ts+UC5iSdDZsw7nU5VNIGOzK
dd9Nuzf3be4/+EZ731RFtWoKBu1K0ODkVJ+GWeR8Cynggl24qIKSFw1ux51cVdEd4o+zW9FMLWqO
YusmXVvH6eRehwIMFEZ1lgLRe2id3EQtSFaXOJI9dkGQK2+Te76k7FdSWxIGiKrr/tYqw7kVD2rf
eBJ1jlyX+fBWkR9OV1FDogsDuMVwxtZZUsBB35OzhuXk67FtfHUgRmzN9bjN2/kQl0AS0vXfOXL4
OzKaguRHSRvVCaxJM5bPPU/CKgk6Bub5Fx0bE30VCCbYIeXrnNBchxZK+jhQX6Fi4DbK9EqVMfp6
SWxdx+CbJvfITvzVFNOo6pXcOmY7XWirTl3kPzJZtWb3e4vxWOZqP1d1SEEHI6QVtoyt53nq9x45
Ckzy5RuOZVyC6WfjIfQw6lfhmPtCozjKq+HNK8oXGHnYduAORmlUJt4xDvjGNfuuCXoyprUbZf60
s6Emdt2wdapzbfTroLw1y0mtV5Y078QQ7EgiU881JV2x2eAkyO7i4l4KboVc1dXFEe9eM6vjVCxX
3xz+uBjg+fogjoVPRl+JCt7Q/mHSjY48e+7WC0WTXoJnuTfaxxFibs+4NPFus7udcWfLrFylQTyu
vew7bMFsWOUS2PAdXVy345ko0oQ3aewZOMYtMk/c/IpPY4f+zFhBzt7S2wvmi1hvBSdrlnN+GET9
00VeBQfQexjlZUDuXH+WQXEwfSeJiKfPDpJRdVUhC+WZ620Jg0jtmDbPY8PXpQFtZndE1Z0CQRne
pptr7KbZ397z+lPtqBfKjrp9b+QmSjvj1/OvJCkhVVk03rGMxBiEe2gAGRJHW7HDJ1B6bbPtMvet
QDfeqJsPOK3xdupNENdgHp0HojRkKYJ3rpfOHE5J6NsRORzfBozIRg/ITDGnnqTHlq+mieO0Sp2o
mDy9m+tPSMCTm8OSGrbAGYrmf84Zp/zxYKCVhNWTtfloeObWirNrSss0yXL2NaxsvY4HirjK9Ge5
vRbCNZxoVsM+fGsbWTDXY9EHEiwXKEcxvhG8BTUgeoy6dDR4GAui3tD3c9VvVMzrnrr1H5vVNAI+
fnSVOLYhROkMc7PCVJJtE1iloVVvHJPGpVHB0yBAqt38t5S+iLqjYYSEQvfZB1vWWxZMgCfBN4ry
q5lSt2t4lIa5unhuFud3rknTDI3p2gpCn/Bun3UyFyzQTY3a218TqjYiNoqvg1sfLGTEBy7XmQy/
2r/k/QRKHUaj1Bb4fViu4qT9IzQA9tgNpCWNy5PG2uUtWcAmxzifxM/I+gau6eHc95fO7hBL0+LM
UOicl6apt77v4x4kY8q9gVHBwhOAjbyQ/a+vDJ5UxbHgO8yUFvlyYqquFcFf687j2UBgQfog2gK/
Id/AaSwmm2XLi4YVclZPXNwBwAcWnep5iGfEtn55F9v+U1+CvXVl/VUH9SP0CtLzenwAd0bWH7rv
rj9usqXOYf8x7+eUdoL6kXQ9gnMmuWwiQwfsAWQ2b2b087CKIdpk7e0pb4hZh/iJ1OMIbtnVQIvF
tLHGqkNdVpAF35acNmLeOQX2B4T961Rj9rGq8SvVmQMwTzoEegfJSmc9WQxqGGo+51sog+hAghjv
O1xoIGMzvjXqeSHuPhlhWAoEN0CVIVrvi/pch/45jJs7PVQI42T+WdbILdvJOlf+YbmVrTq0vZrl
FK5KEbwMkujkxGe6y9Ns7xcX9waT4utJNlli+weCdrXHbWI0PdVXyk3OcBVvamRi1F4jDrXbb5U5
nlD35nfoD6NkHm5wIAET5Agu+O2WOsr6wN8J1kAAtj+VkaxSocmCcFEg9w0ySOyJUZJBSt2q/9ZF
T9eFb5jq6Pn8TBFnAuy4LyWGkRr7vxf/7YK+iRgo4m2lb4no4bV2qofcMasNztNnUyfdSmGXWxW8
qVhQTRG1JPYSaBFvRN8dHDMd1/6cXAflnux4Lrdjb+4KTAOXkvcaPiT+kzI1t63FXrK4yzGJ7fjb
hx/ow6mJ3IqwusAjYMex74NuytCZDN9LBQiS+yDTldFjsurzNkLbBpqOwsiVtEMI7sFQBgATi/kN
y9ts8wRmaTZHRP3mLjPUn5QjFDvr8iTCJGTlvumjkbxyfc4CI1yY8x9fh1aVIEEo7ocpFEdV2dN6
Vsk18ad0x6N3kaXx27XesrspjIwJlUsX9/sAkTmvJM9JOjbnJei/m2nhrbg0E5cZQZqZAe9hKBu7
o7WefAO6kcK9le01GexqstYtl3bnqmd3quUqtW/Tz7IAo7TfLHrF1qsIO/ECMDwkaSsUq5gxY0Iu
GwpRu8z77GCwzkqh2GXyR1LnYxZcHHrnmtz5JVLi3tfLd+0kOGhmKpAWdHEOsFMUx4WK2tB8xhaY
buIm75/mZHwdbuF/NtckJ0Ue8qAg3scrx/+Rhi8Ckkg5Qe3iLiztZQv6QBhbOfItepmgVDyTq0qK
BKFR9ycoing9kJTJgNI/4irAH+3Hr1LSlp5PzkdeKify3GBcl2aw1XLiuJlvBj9tfngjYSPp0j2Q
I703JvAUIxs23gxoryzxaXvZB/HVQN/1Vnb2T25U2YrlnLAJQZWRXKlRZNtqKr8ysjcp3iNtAomf
ERKyQH7C6i+f97ZOyL5BxrjYZd1CYoaYMb1IQOQ61nuKgAyMUnSBuml46nMSFsLZvrOn7iWj1PQH
PdBhmJtfYk2ZHWZw0saD94up0UYv7eAKa7/rvOXnNIYsEFhiTkGQYqgqKWjpQoPxB9ETDriEpr4C
Hs32OrGmlENdmRAxwqbmKpueaaGwT3md4NV0833QE5bh9fJmi+FCD6fKOcnOe05GBFm50T00KmaV
XSoQeKPEzbzh6z3g2dAPKbEcyzj6dx1Nl6vMWYptUvpwNYqtaqg1KqquyjYTvnvwFONkCsT4nRFW
O7f5FgDumZ15SFuDNcHD3L2Wf/LIbNnqCill2QW/jUsmGAmlH4v/wQqH8zhGu5ll/bEqoTmNRifb
HBPHunRQgWBweAeMxUMYQvszam17UJJN4DGCjn4wbQLfMaIw52tt3ThHgnhJqM1cF7rd29J6sFGT
EZg69Os4+U7oWznpBIzRhlDrcrEyGx5uG08RKoE5WdVLc8yJAFjBfkZpqNoj4kyfeY5/cURcROkx
bQINq1+F62otuYDWPCurxUxa9mRTRV1przMeldckYzKbF2h6th6WXEH/hm8RORhPmFHFGEH37b0Y
NSVdmNORrESkszZJH+CqiEN+cr/r1kk8zSu1oCMpBC4lmxSQVapFuRMpHswFmLsfl3fRuY/CzGHh
yvxOOs0uBaqL8iEmtr332oMK05MbcvA3FU45uyfUxHPNvWM4DJ4eTDmlE9OxpecFj786B3GzX/pA
7GWp3DWvKqirocP16AgEYGE1w3Pk37OrspOD1hnFIhNBEF/aGPtBMExELPZpcNT1brb6c+rAW8ZZ
g2XJADWUrndw5kavTO1iqqo5HQl/eY4XmW/EwAqd+dV7MeLap2b3WqFQ13iI907QocHN/Hv25jIa
h+dAu/6D22RHw4WuTyYkhlP53hmA5WPGRg3vSApUWpsbYlvWadp6O3MyjsvgZ1viASKzExhvvORc
hki6+h6O00zsrbMQM2/wGET+gqFlnmQW8UP+adL51RtGtBYxP8PSXXlOA8MSzw+5afWbrB76jWdI
dfByY0Vi/rhZfHot8mz4wBe/LSwymdxx1wyPOq8HHAKQjMSEMhp3SQl5W7j4iu1vvsQPu2HicfAh
mcMDyobPYIg/SncxadPes+XaBkgtVSu/smLx4/hDaJQ4FMFlmzw2vCeps+7ZdBmPQq/ydp4RnIKy
viSVcAjxNz/1QjOEWw4qGglN2E2u/NC1yc/Dij+tW97E5JI0QLmPBSrEFdmTK8obk6E4kAfhgC0O
w6s39QxzAWK/yt5Zbsto3QZ4BAYHEFYVh64D5GYPZhlv8CLWPInDcBPZ6ZRgJyx7Oqm2CNuB1xqw
1DK28KSGiBfilVUE3Sou8Xkoycoh7NHe2oV8U9z2/CiMauM13aPVwDkUN085UnxuqOcwRJKJr2na
gEDn28Tdktgfgeb5r5Ot982UzTyWpbkxBnfP6DlFpgMa0ZGP0MToiugcy6K6c996u8TjnfnF2i/T
PWVdHfKuNtkEklBbM7ZfjWJKz8M6DKW1D6VZnqeyQU+dv4/OUp9bWppmLMKr1OHUNp2Euyd8HzwR
R3WGpXY0qVXSXrdEqNFQwpF01ebVrjen6jLVx7lmQh5a8v9CTWHi2FQCXrvYAhkTBJEn34j4Mvwq
y3IYG2KI9PAWFPm7LlqDGwP0cQoDZ+1jpqf+MeIdWx/TG8CXuK67xoxCrlQ9lhe/7E8T+u19AGl7
sqrgMx4dVm8I6I3DwUw/vSEtn0gTZKsg9UxANRpIQv5f0z44lOGeR0XfgXKT8dHuq0KccNfFyNua
J4+BZQ/fokFESVKE5kECm2LmrtF2ruqiU4c5SL+IjGQwkDdVrcs0S99AtLRRH8/7sRzf40L8FhUl
23kurU3rBs1qNsFDOrKaVjR4ZwenTwdIiP6tzy1jP9QAxCozz+FQ7yjRKTdD5rskSTA0FqlJVsQt
ptgXc/pEXNI9dfHnGUPFs0+BsakEc52D9tClY2XnDzjXbr4d3PGDufwSOAkWgWEO5Kd+sESgDiJK
F6JGfJzSKvwxFGILYXHsuuV8H86MuL2rP1Pk/Gd0Mc7gX6fR9E7JdAjmkWRYGlK8IntGupM9wsmb
O+Gr+0wlxEoUEmmLOeeIlzmhGQYu9jSrDeu93NaM6NIUvLtSBDm4jmQvKupq+/Si3PHbswnuIBnX
PAymi3AMhbESDFxO1eC0p41nPRuPGXMSWDlP1eQQjhbY9h9CL/7oENlpM3NfT5JgClv2K8JhzmEb
OLulMUiabCWzqlNfpoJ2J1J4UwQFJIYWpM+i8TsH98W0FOfGYGEqxsHckdv/lTQUpsdCovto3C3G
oAXEN6bUXSXiwFEq/cPceS3RCWAhU+f9H1Pn1ds2sG7RX0SAnGF9VZcsy5bc/ULYTsxehxyWX38W
cy9wzksAJw4SU+TwK3uv3aPaD/f0ltDlF5NBm7O1gFzQtuLVzZlQhSxYV13Tf0UmLoqkdnZx9x01
eNBHEnVdu302yi5fizj5ikrj6PU6ZKKRPM+jeC4gu7nuydbjT97DgaspqKhRGai3UJ6CLCALNFu3
uY/WJ+hLXhLhXTG7p7iwsQdX32novahKHFsxPVeNfx31L9SHlnkGAtKiegjpgjEtXKze4lR3wnwz
0dpzy1XY+4K1XWHcGfPxvU+rS5cjHTCXDPe0FjZbrJZsQ1ddO6yKg2Lajmj4k0Ex4V/jJjUSjeE9
2Ga0Eoe6p+zWwXQ3WvZTlHBx3d67iwdyjMwQb8NQ2HwUH+ZIZnc/s6YNoBwwRGOr0IIexYW6glHt
8X1ggxXXFFghq3jf+o26Ilxhrg9XnuhvRXizCl5NCKUVkm5FmRJAwW6MaJXM2RFlCzuzieFQEaXZ
Be4xvk/uTJvwaIG/ctXbHMwlUJWV/A4VUqckY3YWJtl3LCe5qXIOJj7aZiyv5PrhSDQdY8VRZvBa
1AOLrO48Vy2y5tiVoFann9kyniNZlqflP50l6TWcjAHJKlSW2qNpc5ISw5R7GiB/oaxwHgzb4viI
u/Og9QvfpldWdG7srt5x4SsCivazQ6bN7KldWjo/OTF2/gxz28LMt1oM3nlXFxvpBMOumvNxpRI2
QsqPLmh/f1UbnSk36VuK+U9GfbtKI2xIQSoZaXfNLeU/tzNGccqygXdax4TSMRVzsQwoUU50PEvL
1yL3gfhF9eeixeQTXFepyXrBnL7sKkdkUU5MLkJ4+qXjfcigxqDoD1fgaMkar268y9s026dwWlqq
SgRGQ35kjhGtM4P+ARklmsE2+lONOsKdMafM6W4Byoc+53zxi55o4MjR695EM23lEU8KK9yrSr03
giNJ3C5SvFXrEQ3PoWqseEdZ4Efxj6fE3ehX35PoIaHXNo8ml6lQPSCA+a9Awoe2qN0aOd2yT+fE
RXliKwQUoa3XuJMclv4w4Sr8xHHs/R2Y8o5cWQiKE/Xw+DfpEA9a9H4OBexuGlyUPp3LGAZQ/Rw1
DNntnSHofv2QSONkjvx1pfj/Vun8iCbrZAHGBFuEkaIWbJETIktriYrdZf5BJEbncsPYgo1fzLgG
CsLsQe9ziq+ifW+d4nPU8bWSTMG1F6lNUKfffe6U6K5YqUxhVu8HI1L4Kboda9D3MGpZ+ZcJKRz5
U6ZJ5CCmcjiUVnAAFUEeYAjzb9Ilglv54dc+wgze/5H0/2ZhX30mrveVOrCuQPQVdzqcL60P3CVr
kgNp4e95HN4TMstzXoKyyRn0SWE8I+B71erVj7hGeH18TEZEtswBGtfgJR0t5zDiqti7WX8/N/0f
FWWf8ySAr8QWK0rz02WrCdRKrWeDs4R63l6X7MMLmbyBf2CHwAYmJCuc74UGUzt3iNU7JD/me6Xf
nRG3CwSju7YhYlNF+3KwrFOGwzbipEA8W7JqtAhDiirvq6/EUzOPX7EozmnL4+gYDN+kjnbFkNmn
NHsDRnPqpua9hhQJ+gcVoU2WUx7fUqBARcfi1POyx4pwZvQN02OmBolWkYBJXcChjLvuIBoSKIqp
3tq8DZFhOAjdeyrMoPwNm7A6zo33qijROLv2k4y9k8c4N02yn04vawQquq3pFR96hFyZnEUdZw9z
rS5s9j/muruMJSk/WeTs5kW85cWywzGP+7pxUXQyucTmZe+saYFRUlvJ+qPMSYKua8bPoCS5Ecs3
dNpP/LeOvmofE/ZVuSZJNUPfDPtHbXTl3vMkfZvwKVC4ehQu9JJ2Z53yeP4INU+ldFMbTkEM6DWu
8R/qBA/K+Fe17zN7q4hPYyV9IJGqnt4dNwesT/RZ4NyPvprWbpJ/D/hu1nbxXCN9sGQaHhwffnMj
/bPLoax8Nz6QqIiJF70Zy7JfV3CyESa5YUYU0/KU12FG1gC9qjq64074ub6LC6b0aHX3JhNb5Bf2
q4pBPSgzeE2IK3nIx5faK7iX6aVEkS2LP6PbKH9v29yynPm7Hnsrky118Q2S0PO23MVNb6xt6omN
buRrH/aIOztJ4dKg5hvn5MxDyEWeUo4aFPFRPyKZZLzhxPdO4BCuDkcDaSgofAuHbGVbzFQTRewt
8r11bjfhXpNd8eQSroGQYn6a4/ALj0q2awMCPmr+xMgpI83uhLmrYlA3/poWEaw1uLBtFstjMhS7
oBvo7OswZTlAGTCa2D1sF9kO8LJApMc8Dc9yiry9Fcdv2oK6MmHBW84FxZt1RPWRvyMu8JhON9TD
cc3R5TNndxtlr4OF6lAwYV4RCRNi8vXOGQ/mpmCa6QYoM6S7VaWjN346WJzfSFlpjpZrxvA1eAv6
CCJmaNPb9bC50ajXKXDjRokn7r4XkcMXH1CpuFNr3vE0wD/yvuyuj1YtVOeteuj6loI5ypncyY8J
btla+McqC4YbQbyX0pAJD7aP6blLfkUx/7pzMZ+qlhd4KMTBEfqp4twKE7I5e01xMmnX3eXeMlnw
0Oo5PiwdXSH3tTLInflqNDufV0z6rY3e3o3BtDEMl4QbMaltBGd8ZgazGYJ9ROUHbYZOpq/ykz+0
yRYujm8AZKnDy+AjqgYWvorQiDEj9eG7SuPFrsg+Al7PdlVsXEAUED1RS3M38jqxxKV0UMtkft0x
G3aPJduBCK2YxC2whWLNCmRqHhzL+PQm1ldzQzeKH89cW8Ao+cgQT6UNDm40PvIuNhfMW8CrGqXu
SjOQXTW0oRBo7OOIhkD5U4nCLC5oqWJEaWLEIzs1dIEuP6AUGvFxX4L+EnG0lSWEpQoV7c5AOUvc
uLvVaT2Te9LGBMyD6YOtZCy0SdggwyaP0JW34BEuQgU+emIbnUKFwmPoO2Jol2lsi4ipssXPVAPj
K/yzM6HXakIKnX+VS/5g9bRHPXwoiCWIkxw2oKrv5m2JFvWQINLEsWCwTyRjXDTxc1/HxjHFgNvT
0mpKzdGydogh4uOY1oBXJEwVOaKobOt3Xguc28YmMdNLZknWAnbwWlf9a9DrdlPBF8LAfc4rWE1h
mryMdcmEerIPVrW1G/UARV0DomVUW4tXcsDOzC8KjqD7UlLqR9o89DG7JqPPuJuDmK4T4xkLoZ3Q
xjZbhMuJ4XDUKnM3CvQDLq1IEcp3IrvI7C3lbUyB5Qohzkbdf/SO/gnJA9/CKjlnYfxS5ZkDrGN4
rVJGKpnDk4nS4StO++usEG/bfb3W3P5ZX2SbzGA3yq36WlGobDFkvBpxdo7weJL2Vr2ni7HSEifO
qqsw2EhNwrpXrip3blE8qcjf4FZIdbEv2nJvwE1cRaM++2yyGYPEP6UxPVjhpA4z1hmtvVtF47q1
Ov+udIuHrBq+FTb0vgsZNQhvG2TKXScwg1fcIPDI3e7sz5wcyIEfjC8YHjwyEpGPaVv3WfG1WP2y
QV+t2nySVcf4SNYsL1Mgxh3x40wRLrFjxpuq35QhE2iXkHIxDkfW+HxP4oznQGSXXrUnKQ62U/0O
DdQkHiZoPK645khUllbFAgMDmDKb9N5nKrdq5+4Sli08oOTNNptjOnQXE/xbY/ytPMKdEnv2+SgP
AxgvgcKRqq+if7bGF3cy7mWLMROKjgSdbKNmidnThYrp3NQ068SP/uLfsneR3VwrQzwuCy2XUPBV
ji6Zig4mzYCqYYZ1si0M867UsDNtW1/nFKJzbUH7dgGXY2Tu2+A5oIEBoeg+Tz4Fb6whdyKyu5LX
8DEVBgvRmgmKnsLko0A5vDYBYKK4dsVr3RgUk0N6TOeABfzcT9uoLLe4zx4TleEFk5X6VFnJ7iIe
F+7hfJq0fwkYyKKhqNgtZ2Q9GGSB+InfHPvJCq7aVNjERPah2o4cM6Dwh3/f6pB1YwncQIXoo7PJ
bIUwLgYItbKgcBquerLb8aJ7hjkI+w4aUNqdiSn/KSDaqhwn+z30+xdzdJ4mkdxcYSqi0xLMhmNU
Q4yQh1g7/nODDOqcFEGPaKI7DXXdo7GCmjQZWXmxOte8eWnyxHcOH14Psy3sanDQymkxI9flh299
pzgi3wSe05OLU30zWEsJVtKMJ1bb3aGU2udF7N4YcT72g4R4PxlorsCX7FnsVR80KRvXDtWlCZL3
JhbxFcU1Qu/AexFMr3ijCAolzwH9ziYIaEvxkUwiWN479R3Q9+zNZMQxLf+q1Sf2QVS0/3FTn2Xr
BDfBsondIZ5ha2I4KeEMMYb8iliYC9ULygGHd1Xhzy8kGgTrmBiM1kMThgMzfuHtkxzMCUb1/305
d87JN5FQ/fsyb6vgPpPBR8dy4zR6WbFOvdZ6nG3vlGd+i+HUmG6Ss8H2K6wpADz3YDu6janeklTC
wIpx6gQ8RnWUeS9B7qRPdcJOom3K+ymZf9XUbLSBod9YdNMZQ7bBot6XYQhdN8MYv+z3JEwJesd2
sQUsscG4VpTcM5j6cPZdU5YbI0KaUVFNgI2zVqYRn2yD5CqdL5VvmH8UFBIAUNZKt+WttA4ibv2H
qP3AIBku4/OnmfyaKI9zsHkoxAcGiJVJaBP2u8aucOa4OCGbaYuoGYVDgf53CKyfEaG1CBihBdOJ
GdKL6NDH9m7+17XGT2PMLkR/M21G6QnmgU7B0mzBh10H7XTViDjYoG34MpsJ1Z4nqRbkVRTuW9xU
ep/hTYIkhW3Ji5afw/yG6H72U+Mx0saPYYzJrhSMWWT/Zsbzb+XZr0OGHsjSzVtoVr9ZUh/6yXyx
pkyvM1e+S0Si6xGRZ2fYxN0DT4ksZOBBz1Cn1i0h0xPSThH86Y1mWmPkGxo7WXgAJAbb2ZdhMSOk
Mo4T11jJMWu2ommOCNbeVT/+lEG4o5BeWY5ygf6Tb2ghVmYCoNa5OZLAJq1T79isWrUPGieFrYEM
uW9RehuYJztjP3flH2KGYG3a4S4M0P5XSDAE/99Q+Oe2I3+DnZthtPTVOKaiqjwyFYTfZrJ7l+41
ZylLug3qaDkmzMwB5iSMLNCnWiCmCnveAcm++gGKlzn8mQOX9gI3TB5fNaVsNrdERwwDxF44VVHz
IONPy2eybfosg0YK7JU3uIeKwka41MZGVnzaETEF7EFKaNZ64xX4SSsJZrBnMo8M2jjaNnxW475e
RuKLysKCyjMob4374TAPs1xFOVGjgRP5WPBxudpwlLvxi41Wv9UWyU4HgVoZ/hejTfJIufBc22lY
UjjOJeDCFOcO+I3+UeXWWlIA9eEji5FbwLx2qEkJIIBg3VWhxEseX+cMkNxs/DWV5t2Rb1Rf/US+
C1YPMX+XEffaUY4tcvHJZYjUXoeAihIr10MTY92jW3kKhPGJl/kwgu4dGKUMqG4Cn5/BkuYuUNGV
zNvnplAPNjMMCEMkI1iEQqXwly0jp0W3n5dP1pZocKWTP2sTSalZgqsyEbKnaBtgg6+Vw0nHgOhp
9MWR+dmbDtyLE/gIW8qPHCHUukjMWxI3R5fMjsAJLrZTgt9Jn20gw6LxngoVPfjK/UKc/hR617rh
bcQw19yBjJpRUqoP3yfpckYcrw2xmUm9mCEZ8y607iAvrjkT1qk/l1uQSvOKiMItKKA3aAE+CVKJ
uGCERWEr5hpumOCni9C6WK55TEts37J+7TH82cZQrM0ZJBqf4MrPUuLtPOuLIBkGqa5zFH66pd3Z
DrgJCcJ8NtVTnlV/C91PaIwki5r8wYwlz52Y7oPcXUVO8CLTGgiFwnFIXeNTrq19xw12/tTXIB65
n3t1pdb/LZQA2GbNE5FO7OiFk17UkN1x9wMvNf86Ol52F+Mx8R56D/9AxJDAwF4fF8RPAV3kaEnX
noesfxbxJVJiawuISAiciKEgRb35rIR8jGHA0Nwnp5SkF6uDz0NgGZIWeSxiLXlzVntLdD8ZhCCU
VcygUh6+pmQQ2o+HKg68W+En7+3Iq93lESL6gjIgUjXbBUQHqVHuu8o9eFOA7a8qP/HXKXbi/XmQ
kGhdzQqsFupK8duuuhchEcp1HvEpGZ/ZMN85FsZfDgXWeiGM3TBleTSHI66xpkQ0HSJO82lZAItj
ZcaKJ0mtNojRimA1mAHYNZ8xTBxYkGuOkMGZYFpTsnMkOw1KMxywWf9S53V5SIGYmHl5s2YLQlY5
RNvEzF8xx9+lmAq+BVjUIVvCFT2esNko/0Ztq3e+gwY9UmzuZHLBCdlcPK9LbtrzH1SlH4gJwLSe
Wj901eVJI8LeBoAOaAYAXeL0eYxY/o+Ju69DLCR1SLIX+i0NqYEMVuMOcSYkKz85LwSSU13k4jRN
3ruZsGY0KkZrpsmyuM+j4kHF+ckcxnxdEltSBk52k1l0xkLD2tthR4Ujax/bydkJmmxjZE4IRtFu
DklJDw5Dob56KB8StwAJXCI8K5i9MeFBOUl6BeVHMqPfIFCWOtbZm9JYowxcICpyh53Xuy9Jz5hD
qptK45+CN3MPI+s0jkZxMSWz9dnFcmeNf82wLpG32lvoGfgZbUSxbKU7e0YU649fnqNpTiJPsyBB
1t3UMwgR4Bu0NLCv4tx5BOe3Y0D8PcpJ7TO0n/c9ieCbDLw31EL2ItC0VniYWEjK2efHCJu9EV4a
gtbX6bSZK/yUHu+CgVJ5G9rwJelT4TENHQW1Fuw6rCenrYN9lXsPmQNohPf/1q4GjvmIk4Oxz9oT
CNK8IiB5s/GqS6PzP2wAkx3k6qNRp+l9kZdvheTF10V4dpb0FBcz7Sbsim8Pk5rSnNBFsxFcbvza
9WMHVn1topHYiBSbQu5Q3IUjUqXJZcPtT/nfJgkw6IwQ1HDb3Xs833ed+iksjNZWEnDEhrTVwH7X
7reNcAKBnPo1GjwxvZ+/pCLrb2len6sizh+9ogUuHCT1vinR/EnDfBhbwzzjzCKycvCvoh3662gg
AZtEUx3GaW+qaFh3UJ+CQv0xBtjRkdf++loVj503fgNRTR6N5lO38O4NtviL+AamYr8WZppvbHsJ
DsBjtZ35rUHJ3yQ3KW0br0EVyeGbs5ZFg/HKGVbt0Nb8jjnNumt+jzA7Fr0YxxXvu9JbpXrG2xnH
f6M+MBjMtg9j2j6Vs+ed+nIBWQXV41xx4ufzDLLTQKEnI+b+g7V14A2tDUMDlmA3TZjMWjY1lP85
vKHJJyR05IkI27e4/iMslsGtqG+BB+GnwYeJr+I2Z5ApSq+yNjwRzwXbkyLU6bZlVmgmOMEF207V
vSFrQhsXo4oI2tBdXqcvTTq/g3VG/GX1S6G5+JwcyrxsOErpiHVeRy9SO9FVqQ26New6zLE2tuFC
M2XR2okA0WxoCVoxIQ/VNFQY3BA1+OPQHsuuGN6Rwm7rYEheeMXnl6lzXqFabTwFrbXU0bloq+zW
eH79GKIAqx23ZmTL/tCLzewmnDo/6m7ipoCSd/v3vRHOYpYFdHhdfvn32+byZzKqb6kq5vO/v9i6
9QCCbdrgxp94YTrezmgVEI5JWo91QXHoMVUwKEKtzqQusfPHHh39HU3jBczIB+GCMIniwV6Vvv8T
uoYCdoL6A7gnqWSNSSxhVXx5ecEJeknM0mWMbsEWE2p8mwc2by3mQ4vhaRaIaF+NhrXOnCzfOcxB
elecTLdCTKajvcVhcmoNTYcAcWzK4W6XmmVPGJifAOuAMunudahyEzZeOu7Gynso89uA39szgkuW
uNuqMgMOyGhj1+Z3Mf6I6rHp+5qQ2SigF2kefL8nQEuuYSgb20h1qCjSZd80MUT3kEeC6g1+Cv+K
smSbp372niiwBwMb6hGLKnEG+aHk/RV28SmqK+uLv26Cl2MKE8j+LjNdgeCqNE4R1DhfDhsFHYih
pEEFw8C5BKPUD42Jfp80UW2zlOsiUJKJB0ps7twbaPnysR9T81VWfxr0QvtCDHjdq/5Nx1l9HtPu
gG4Z1UltbuyW0BQS7YNtXZnnVjCKYI/BRL3I3nWRqruuIFxWSq/mE+a4r9HZ+ha1UjA1sEkEGwTX
q0H7V+vZhMPBS+J7igbe6/4fEVCaBhle/aq1vkixZ0XGmzIL3zoC7YD5tdGLJf0fUaq3Gkb+tlUe
17P4khlGBknQeuMWm9BRtMhLQJtOh3d3Yg8f1GIFWApM1yzvlVlc2+Ap11lxtAV2ydwp2hdZ28z+
+btrEuqGGMtPIxL4UwVi4gr/2coeSZ5Gq/4yIK+B1AXdE7Tnro840XxZ9WedvPuJ82uIWWLkQw3F
tn0LU+TsQZeDY6gxVCZ7ZB88Dip1rvPAlVlWfUZljGD06pVvSTzVVfmoyyTmFeU918Hk/S2sxcRR
5I8FyjKqEONR8JztMLK8yyp+1lRoqCcHTihWadtOsmuyXOuEhususdzvEb3ZikwY+hWdPsMieU9r
liQZvvUV26Nom5u8rKxa3Q0lxhRDMLsm4yXmQcDH8Ef0bGm4kZjgfCFPGy+WNr8SdCBnKxD3nUup
PoPm4tAE2uPMuJ+9IWLymryT2tEQkoMgJmGZG8zxQgJjm2+Dalq3BRu0dn6oKc82xuwZW5n6OxAN
XFfAo2tLlEC4+2TX6GagNrFC3C1Bu6H10lTD3snK0PmUVvNpqukXHyBC8rjYZYpuvQf/0Ig7k6SW
s4VnjJnCr81oE+ML61K/tW8ZkCFalZJPm6nwygm8b/0zI+0/2loC9tP1tiOkB9NeVO9DlK+r2Fe3
ulHqzYMQMw7uczirJ7fRAQ4ec1/Bgt/M9mWKtD62Thk/uiYC7QhPInj6Ktg5rXhAJFVRVvL5g49g
Zwfno8R1TEhYskBne4/A8NmQJDL2TyFrKZyS3R/DdsNdaRDkuqBnMc7deTkVttlmn6iL2r2o8zP4
REpZW3ECWS620OCP3QV4nfOmPzAcz7eTpFIgWdPf2bJzuM2B/iRI7Xe1UxDLErCdT1v/aqdtu3VV
h7CR2zL1CTvwWowJvS5cUEykGDLSyHxlHoR331iYtSuyUdCNPQ3KsLezmV1AD74WCcNf9vH+nUuS
2Z5o2NcMuyUDL0GLmeKoyccamFCBIxWzDKI/DvPU+gbiSZxLXbv7BOEuS0qs1BmdAnuuvyJsHEgB
LnuOCnEciiSIgLb8KjBWjS7ToE6az+AYbiq2nyMsluhn/ENee29ONiJFzpkajyNQxhY8Gt+MICh0
1b35+YrnNt+JMNmRwXBnMbo4CNvGrQIqoyE6MYzL49wWu8bVX0EPLpJICbDjffQYRdk59jmWqSEs
f74NOt0XzOGaSByaxr1rrfYecx3MYix3KW1Sq2gxi3ff2qDSDVCYqVMHmWadJu1vbKLi1EvvEcVX
J8g3Wo0QCEtkFm4D3AQ24tEO5cMUs1kc2o2zOKlVGueoDNS41S2SEXbkYKO3sYV+msxN0jrCZ89R
P45lNZvJLN/tXDVf1RQeZ98kEqwBWgvesVOo6cp0eHahDah6yct4bIvCQSwTndu6+pokNrQAJ0mo
7hjav/u+eWEJeQwtIhv6wPmwNAVm6+g7Es9ufujdetDSrcWdE5jtZ9vHz56bfYV2sONdvB364atI
U3mmxrtByd6GXzJwXonqY9AwjB+AkkC0TNGPVNVS9z6RYk+NJyFiQcQL+vqlqMu/odHhcsGHK7kd
0hFxqQVhhJBz9LW5/EJjyBCsqLa16RjQiLnzKiQJXRwc29q2t0zx6YgbtfN97u1aO3KJiICi16tT
5qaPgMsbdl/hK0bU5Mx6djswFLszJ8cnl7TDW0NWUMimdm1GyZFkn6tc7OyKm2jTOMZDwVCsDMYf
S43Q4d5M5SB6bxqmDbmzBdpr8/FfJLrjdVvDvizJFT3Mo/4Sab9d6Glg0Ku/TTu/NJSUaVTdWyhy
VxFgC4XXd6yHe2sCTx6TJ+3TBDGjmLviiQIuOYxVjquIhjY142Bbsq5es8gdXuw8RnTKmVPjIora
npoQE37mFtlaSB+Jc4EquG+RD1sIH6gSIsliEKFBu2rR8CUzQ5C+Hg95DuXw34BsQivI2c7+Wtmo
LcPosW/TmaXqiGKNaCavZ68XsChklcjrL5Io0VEWiuNMwsI29nlZM0X5JY39VPht8ydfIqHYXDWF
o96qpC6PmVa4vDQL77ZApxzRGdhO9FUETvfhhDE7dBEYz4ggqI3jut4naDdXejEXUOaEm9bW53AR
E1AdEffDrUMhyXAxzGIQBB5enaarnxx879sJpegDzIfHf3dOzZsWvsdvUI2veY7dBd4K9g4qCG2y
AEfPmD6aFCmXiJRJB+amJdwrSQHMv4zaO0tRQd2E+pyE2XPmxGqXNwVrSQodJlMdY5uJbX3oJcDm
fBqhdOaxbbvoUucBaCdLHYaqJttOrnMelDWr3WjDyBt6r3IusTCtk5ncmNj0cJzK6gpEUOwno0+A
1FSglFF7b1yvK4/BzFi28cyPCdLuX5Oc1qFrLDJrwGayM5T7NLL3Ns70JSyN6WeX31Sur5H9apWe
9TZMbzzZd9rRUCFbwzoMkfNbpj7gjHmj7BKdm+dzaoV/0JYDTQx2CHg2ZvDQBPom0tLeCKELAnOe
ooopbjijti1gYepJgtcxxteURTJLInwrJRghJ6WYtNY+KKiqwakbLzzJLmnsJYPjotREGJEiTjcg
sbVvR2M12LukxsughI0FMOAsI8GURAeHVX3EKMpsgEsYcox2ZAt+wXNZq8p/iTus/f1EX2NhbO2y
EveO70t2E+21cZk6sRR9IiT3vTJJgaL7dQ69ngl1HpHThfN1yJpXwHS3yUcJnY73XQg2whmg9gdJ
OUEgA14kZfBe7JwepkM3pV9thajLUC+sltmBJ4jVucsOJcqKOX6frCa/R4qLK0IANzC8165+nPtG
npxi4qwDudljGt15Ka5l3M+5irpTUKbmKdM8OWFLvGnimfYuZcUK1ck6qqzjpopQennp7B+iYIyQ
JnExpU5Y/sUgRzLeEb0Db8MrCccJjU9RNO6G4kOsHQ8LPwf5FOHN8KIbfflwqtz6EZOnLoqeKXSM
rWgynwuk4UnIaYDf/FLV+scZ3ZcepdzKW9JK54xYQZapY4DZRps/E9ZAs7Jey/YHRM8rYdVMPaS9
rd3wK5pGAvIS/sW+bx9aVEtjnr3F+X6gXZVRcRd5KJtIkkPasojsUueCRgoPvd2/Zmz5Eexg8ZYM
zFmKtkcFXrJppLs2VXEPkvizcKq7qK8Q/cwdkXyJg8V1wGljIdNq4+4Sj5odcHOuQ+fWkERomyba
f5XAzYtYlEIjhHWL8oztBCOxro8f/Vns45bYkDiJMIKdMZ2cdOqD2RbxcAza2TqlPGKIw9voJJuy
2vpsks65smlC67F5smDAob3NCHlwgr0XhVj8JXIX/L3YOFBqhEW6wcOMCW80aV6Lu7idTklH+AY7
H2svhol/hs/DSoP7xEqpmDL6nHLGNOgXJmPidtiwdyAVp2aTFdMPJxVY0bydNpXxLIcRbl6Vr9yZ
SlWCYiXr1tgSPj1toLk2mI2KdREBgQ7TNGdMhrRCEGGb9DPXI+YCd/5j2GVnXKDuRbfWgTdgvO9V
8jYgaRrH+i6ZW2y0LLDcVn9UMXIHLX1W9AE/TtE+NpqX5TD7Z+QAPKzZTNrokD/NPtFIsf74x2hH
GjysE34a5H9nSk4ctzpY9SPxm/5cHdwi/8ax2sJtjDh5PML+sNHcB4y5/aZvScMJrZ1KImMtBbaO
Lo74UaEs8YwbxzBUJA23/Y8fpWgEzQARHetxBrlhtx1lDYyEySJ5lM3J4Vl5UhUEOIZM6b3PVUHc
iaiHS1x71S+CXmZtVviWuDnhzdjZUA7iE57pHGYLk2zLmRPN0DN0iSwjiugsSWAauNCboc1gW/RA
Fjz3RSd9e8Apmx1b+Lk7O+qdt6DWiCsy83vyloGfH44Pje/X50xJxitiNr/NNzcmQlXJwdl0KBmP
VRLDbQ/GV6s+I0EZ3yCCQcLq4o5niC+xMpEH6tjZ7t+XzsiwAVB3cRahax8HWPXcmai8dPvldoNx
/99fYtP9/y/ZR3M+SHfc//f3/vt97ligzTUZyzlwAOfVvz/BLmXcq46PvJs+/v2OQ07CsR0SIvdY
17sZ0jE3Yihl5I2PIKBcbirQ/IKAwv/5JSVw8H++XP703/dFmVh4LIDl0ErA7RagWRu5n3W3cBxt
5L3QbNZNm03P9khHADx/QEpvoXQlXn5NjIF3xzkdHq0Mm3xmI9sZF1768N6SgbSgquXKFclzG+W3
GWsRGByLmf+wdAR19K5k37EEkb/zXANwSpvpNM+46BBITaepWIIAvWHRuvnFva0yXBgDY8eabRCj
G1AqGAOo8WJapaLGddTGsAeIOfDkBUnp39qJf3Loe3TH5dZojf20CO2mEq2G7w/wUxgzr0P9H+bO
rDdyJL2if8XoZ7MdXIM03POQG3OTlFJqK70Q2orBfV9/vQ9rBoNpwzY8bwYGwnSXKlvKJIPfcu+5
3XyjVLTtikXsHF15aMidQR5DWwDB7ojKEE13MxYlM9GVrJ+iMu42qRayHau896Dc18zVWc9FBmkD
7beIxit3y1Vl5eNQ6dds8K5ihkxU4tIKhugVxwkaD4LklEH5bIK+iKaPrGQ0Z5ffWQGQt4SqVRb3
kUOXOfESQSdZxwa3IqFAyCDAEJ0Nxo2bEvbSodX1kTICWlmrvTjWeAOzmDZgGN/bWN9psfkcu94Z
Enaz71z7UTe7la4iPG02SXTwn7eOIps1RRxiOYgwBhQwJlugtnS++wQIPREIKBZ3gYi80/KTuE36
wYQSVUJH91nHYbvFY45Spp6ACqv0QajFH6RX+4z6CqDfEfsDT4b+zVRcH1NsgGsoHTgSmKNK1oL6
RYfQYzK17YPgvYkwi6fEGGyBsEAVfu3T+cqWqlplrgHAxil5Hwxvk5CYXuG5nigKN5XHK/fmkoWj
sHdotX0ntPEeE4XJlYnhQYvG8vzrC/WumW5y5exNV8sOxeyU52r54oKoO/7zCeGPRcb//uNPSd9/
+Y/P8d8/i3KC7qXav/yP8eB/+i7/u7h9z76b//pSf3rl5i+//jj8Ljbv7fuf/oFcJwgA98S1TQ/f
JDa2v36Kv33n//UP/+X716s8TuX3H799Fl3eLq8WIt77x0hwXeiCEFjrf0sSP713UR0l//1f+2ue
uHR/l65rYIEypUE+uEku+F/jxPkTy3As3bJcT1oOa7+/p4mbxu+GZXuIImxTl+avgO+GSY364zdT
/92zsMAIYbhCOro0/pkscd2Uv/1LWaTTIqL4+uM3zdBRjzq6Jzz+/ef7A+L95o/f9H/lzRhUlYUa
Ob9jhL05Ab1UovhGjbuyC7hCeIAMJi7GFkrOV+qJ21q5Z8Jo/ASr2sj1d6O7MTzp5G7Q8mmraMhd
ZCgmOU22+rI0ujGD3Y5rNU9wlz6rzDwANSJUT4HONiHmWFgNU4SWdaZ95tjPMWSGCMGzGhRNccFQ
z5zaMwR9MLT7BbfYOZyWCGdOoSAo0rK6Vwvd6boooxOLypc+BL0K66ZQXw6ulKZhiu6yCohmsXL0
F3v82TWZP0BmGhQbFjki8kOcbtoMQ1Gnv9sB1Y0mHwslvgqBYdM0jXswqXRk6NIRKz0yex9uQS0F
h9Ge7qYQE1OD3pVmF900Gps3uwvmQ1DQesC5fsiWZp982aPnKdhpuY2ktvQM30iKxkfVVG6BlAp2
BQvoG+cSHXBXbJHD8hTPqnnThR1TzNAsN6OWgMsaG3EvigBKxsQn4w2D30hl7Jw6/MharTt4xtQ9
89sUBysv4dc1jBhKOOLzjAlM8CXWcG04HS7zzGRQohyIKV4fvKqi/CZEOcC4hP0uIrHWEMaIuNww
fSZnhHwFKsIPDARdBsB8ZWh912ps79o0rtbJQhJxo+CEksc+cAcEqw4uyqbPCGFhYoUxt9O6/T9/
Kv3fjpz/8bv+H545Lnfhv/3jkfa3o2o5M//4zVfv+fs/njXLt//1lNF/N4S7nBgkMbIedJy/nzKa
+bth49rxEBwSYSh12/37MaPrv3O6GPwt17MM/oy/9bdjxvp9ORb4I9dzDEsYpvXPHDOG6zh/Omds
6YBEtF1+FB3Jpyld8efzpnHb3uq193ysaoZ24RHEpHvu3TD3VaXbJ4JobnDzRgfSiygtL7TL02EM
GZ0jkgn8ipsgnSsX231mHdgSeGfkf9CmsJuMNgs6mbL8LU2RnCEY3g2NW6BZRW+abQda4ktEUATb
kKg599wx0hOEgbrejVNO021sAEiWIPk32oBjrm4QqveBKH12DX7ZkUaW5PlFenghErc6d/E+pZjX
tZ51hSITILX05miAG4iaz18/mRFa4f1gjeHahdyIAIb+OwIujGNuLwso06AZ8+MwYzvpkVRhjOsR
6xGCseRNaygn0xs8G8kR8WMDSdv5KDCLs0cFRRMUboOJDkkZC1TQ5hXIhsIjp3M2Eg7IKk92mDxT
tI1lfxjCguxEHk1+YjTEdnYosiK+I3KaHw0rcVBP0kEZ0cSsF2Dn8W0TouK4xQTa29hsGCjrTATn
WPTXtkBda0K9g/6BJzkOsltVb9DL1tds6ZVTWxtucVMm4y4y6ILDIUtPY+8leFHSH6ZDKMlgB7fO
whQJY/WQeNOMZ3py2i3FMiNnstDWXVzednOevOZhf29Wjd8XKrvD/c0RJFnPo0MPfeIakVHjZNXr
PdG4DS5BRiSmxqDZNNjl2FH9rLFrXo1VHhyt2pN3vGM/VFTfwvI1NkNvznuVLJoz07t1AKSArELP
IsqO3dMURneNBjQS7w5yocTO16EhWN9HRnEzsN3I7NQBJmlwMi6Ohrgvn6kL0016IN6hOXg8TAgK
ObsSy6Oa8DQm7TA/6qhPHLipW6ivNsGyarwpS9SGWAF60sgjkOBj9qSZsedrXg1BEq/h+deXVKHT
DmJQxFHtJwHYyS7I+6to2b5pDQM0VWh3Qp+1o5Cpfcd//DRkeQXMF+PZ3OWP/AyS5MiqOreVd4tr
ZNq4uD9QO7Jh7OpO7khWqNFnuC8iJZVusLTmK0Y0aoSbUs3GvT2jyq017SYhuIu1ZPPKLneNRHKT
Ly1GNqTlYUxo5pNw6G/MBDz7NL5bVdndOCy81g2D7713l43Fl5a7sf/r1keGpjZt32VnjX3fysMd
JvUKMU/TAsceoGaUTpTfIBpEvUhGXIxK49f7YZaOc+6QpUmW2t36JBgPnqTZNnjaI5ReEXTL3k2m
U1Bm6qDIGPn1T0NCrgZsYnejOxk2jbI8pKVXn0Nrrs+FZpEayjgX2iQG5ywc2RSZY08/IoonhsqY
UyzB1iEHM+wyjSxwbdEzQhrig2QLa59K3lHAC4SKZfWzm5ZkuERT9VhjIwAjljFJcd09XHj04Dim
sRKwo9dbE0nF3CNMzaYaVlI9GnfExLAsMojBYSVzMo0F1DZhq9ey+lOiAybhdkgwkwRQiZBLYNCq
oWVl6FqysWFFNNnjxll4ajGcl6cTCP5XuyrSG89Kzq5LQp7II3sZD8co5UqwKZNTXrOc6myq7gPZ
T1sGU9+oQ1aAkfD55OFXDPNRwsLbyyC58TTXA8KLIhHYSgXOJoM92rQ4uCmVV1UD+ZsZHMEcSVv5
jU7ULMCt57SKHtm9f3oOoPXK4dPG1Ny3/aM589oMyrZsvngHc5TEQ43ZpyUvwTJa575qnOmkFYxU
WEGOx8gGdhBQucIoTXMoQ4bY49n59kZJ05jlHytP45Ou2g51wyRRKKA2GR2T1GHWHATxAtyeSIGx
Ldg3bmSNfpXQ8Fb2Op+xOIdVXRKBQu84SpcVCkFcoD6TjzJi79lr6bvS4PnGqssWF++xqeRice8O
1VyctDQ5uPGpEqh+xCBxeE2OTqSE0LbL3q4Mx8xXCfHsaY0UqclAPiVYI6jNgM/BbLGX7dXgtOS1
ltWmyjj1pmFwt5XqNnjT2rUux3YbMS1auWwqtrCeSJUA5kQ+dxhzX83wFAysvDsuTyS8JFhURXgf
22DRS25Dk3FPEfPFzZ1NHgroPcFV5SCTFCOJ5dJfay4O92AkQSvyXsjJI/46hG3PyNXxuCTtuUu2
Td0c57qz95BBLgz3kT6xS5fZ1mlh/NlQGFCldae6nh610uxXWUbECXvsB101r22PSayENYnmScPY
lPl68Zp74KTa7kHD+DA18zXN5gdapwdvHH1RwMHj+54qp/KHSnY+JqMb9Ekf7tQH+4yHqjhPUe6d
JgzXKyNj9YE5NxLlG3mLx3QeWICCXcogq5DHZIJ6qdgt2NncrisDbjRhXG+Qsr61cQKYkmj7OOr9
bJDFppiwkRQ6qrDWajcSGHAOuQJehtf6HYBfmKkE05oxbAH6I5+8dIzjNVH38DrSMH83zRoJgMK3
OCeMkFrViW3jJAwFZEOIlTW6iFjd3ZyqOz6Aj7iemAUP40PTJgEpqu11LLgwdNtQfmSUXDYWRBnN
4iqVoEqRj5zrgmdopQXHLEeKWiyMAEOvvHUfE8KVMKLXvJEZp4t0oiNd8aBXMlrVttvfIKrYFYmy
0UCVNvIgtg1oYJEGjjhEmFwQeQRmwJKL9T9pjP1Qzu+5Q+hyFww/F/85WgQv3uYkZYJLGFrEWc05
G3EpuDW+M4wtREnddH36aaaxw6lcw/2I2bTWwcbuemgXULA60mKbEpCTDAXEbC4d1L2o0hRXDWr9
9zA2njlFQAHU4SlUxb0m2coNrm98C9GRiBiyymTZ9iYHEsyS3j1GiN4cVIl4MbjFBAnd60IyUyR5
ZA196JMV6pPZ5eOaT5K4NdfBdN2pY48tadUJ29kEpOP5mQ0eLcfpMKbqQ1TEwE1Y6RzPY7ysO6t2
mi9VCTItWLaWUGLQ/yIkyAxiIaZSQAzJbd9NMgg6fXYkTI2L3ckFPwDTRIBpqwCSv0UQEwL5+X3S
28cpLp6kO1s8BshWlA0fe0OtQBXDY4ixcizBnmjpeEqjPtkCSvn0WGaC5O8fQ50aryD52DarD0af
NhBeFCHIPr1q7AiQcOItulQN4mr3mnLTu8Qh3vRD/V6hbMo1ZJADPj5wOwzC4NJDXWl09zZpPO9m
qi8tKtIbToZNhb1hZUxj6CeszkfdEPCJMaEXzQPyYetQ1MUT0o2vSm/YblvhvkeN5GelJO4uJNWd
p7GfDvNPOxf93sZVt9Jq89I5xN14LW4LkuRwIRn3Ah1Tq/UvYz4QyDkQwp6+MG4FElJagZ/ElBpB
TsXWgC7QkBhzKN8LMzzgEuSVbMXmz7VZoI4nVbRUw8z2VnTAqLVGTFm8s5s6z7irYkdswJWy8BCk
EdaQqB2mvVvFLS2v8HpQHLF8ASwTraMorQ6TZd1jMOUza+01SxJWFzN7TLOdL4NTH4lyfl0cwJzf
yDPrklu5qhAhzXb0yObsYNgQJoD3jmUPHcG1zo1Zvk6WhsbD5lCvrElsGszOyJ8qDxhE1/Q3+B6o
dqf4WWtrcLfMKDXPZe+vcQ/NerBEEyk2C3TlPZK60JPdXRTG7xNHk60BVGwHDJaW1e+kaqojZKfb
BpjG1ntg70+qkpqv0YB8vqtGyqTyhwy8++CO8GhUNIN5LvAAs1d5ZsSJKWZw7gYkBXJOvryihSyR
qvexZKnWttPEZtyrV/myWtfr6G2gXeHjmhEizvqza2k1gpLkMBXyx5xl7y0PkXXNG7KVWruHp4ta
YKyNfZRkuI3RCRABMW/YdaytuhvQ9CNCw8eGTzOrXpG5vFYeFm3EjOuNGXWnoGiOAfILogdYY/AA
lNhi8fyQ8lSYj2EcbDMCLVdaiCjN8dZTQS1XDfKc0k4xVUIuCtJvnTf6B5xRVGTBkmQat1QKKFsm
9+Jp9xSCXKCTfAaL/hJx5U88UDlpka5oS6k/ZOWJ22PexlAMTC85OIBS/KKfHqRVMe4FCi5JM6Ax
1kmlBceGCTLOUenjHn7Ta+OqG8m1O9p69MS0h6lX+kwpu54rtJAJNNxViUZGr3vfsucbPbsp5uZM
Gmy7JanjK0XIWjrljw67/kXL63dFHOim9qDZpwPPLbiqCbHo0XiOB6joukbApQ2rFkmub0IOxBUX
vZM2Pp85F4K+BBXKgyLi8ZgS8NGaz2J0HnI10AKR/blmu2BhigVQNNjPosUsNmjEX6SbzlrWDnB3
OhNTA6iroNJuO93q/CjsMcAmY322DciIlthVVijhQioeDNhAt04o+QU1tDVpD4WHO7uobrGHm6uk
TS+56oZrl4p3uy5hKzkD0NMJl/fE4RhIwQdV/ixMg7ae1YzkPewoYlb6SMhTHXHUS2Fv8ETM57Yf
7kppU38CyQ4UIBYqN+xAFVI8yI5gqTcJsCPfQRbvyZGlfhbBcZPN3hgh6U2l/GLFGi0SXiIHnORJ
ONZr3+nXok5ucgNA0DS5fod3BwrQystiMovwutuFwbbZvGOPWG6cgyz4ZDzGm7CpCBUA0ODA9evs
gorfsV/wX7DGIDeF8BtDcNojkuC5SRC8UJSUw7JECHpB3YOqfp0Hzl6UerAztPbYR8JYzQQ9qSrf
wYHCbFoQe+nO3lOkD49G51GLIbJMJB6YMFieDoAwn3JqEIk9YjXVw1ffzgEOCRztaXfpCvMj1uES
2E2xrxpxVa595X09thrU2aSrAKtWs9g53Jy1IT+9zHy1hfMxGeiuuUMvY0u2eTozEcxyH3sScqya
YAmElFd9SUFPo/hiWtyIvW09Tf1T3Asc27TujZ69BUn/JohgLkPEzfjR3lRUbEZDv4igtvfQAcyO
UgDBPTlzwUdvoP5LPS/agIAm02pqL2EdvtCD7YVgKyNY79tu+zYl6mh085GdmvDbwXqqyQ1u5kZd
MnTiekVwXtEMdJ/EYYYjNpMhEx9eiqnE0s4hkbvbngnVRrerk8b1iGbxM+rHix7xDFOGfc2j6jNk
6YcDLMBAm/9Aa3lHnIGc3ddQnwivCPvvuNWJzvPWs1uTgccjGD9IyLBKvFnRVxmYu8KdrqpDDFq2
6llXacMNHevbcHrEl02GWG6SJQbkK+znV9IfXyJhl5vADY9OU1SHVIO3NUxfeulc4ta4MiZ/JElw
N/TZYepJ5YRqUZMvu9bRBmMZjrfmkgqn40LTM1gXk0vs8UKr00zuttqzb3WoK5Chi3YiSBEzxYGc
nXMehvFZDPhuqLWAIuAgKolanD8qCHpgnLg9FYMFltarmHjpFFcwqRlQ5ZE18xtXaALC8lhaSbAT
pGfa2KYY1CP5zUfOEysowAhm9lbfY7kF5hkREO8kL50jrvqY0dZb+opu0NjZwl1kWlzTqvowNOs0
JdNDOtkbq6h9MtIfCH3Dt191KR5QFo7L89oSuFaaptiFs9wJk7QiZ8QzhFYrY4mqeoCVxl3CA3UJ
aZgX8YVl9tv8YkylcwDq/EKqGsvG1EWKLqKztsxhdKRCbkyqUed0m8mhb2GmkME+BSGGQDTpN1PO
XAVfOtaTnkfoZBzDCF3GnOb3JVNOZY4oWbzoM6zwVS55MbMsn3JADU4xMAJrjIeUHOjRK/IdkgFz
36A0Cjy1jRDqE+xb35kDFY0wTeCFSTGu29HYRGYMe/CeGAQy2EImNGjuUVKNeJ/Cesv04574jcty
a1i4QbcBp4Gmta9UkCRMEzoNJspAlox1vyRGYHoDsbOvZ5yFTUlHpTz14qqKaFdSDSwuMgi6LNu5
Cs5SqpfW7LNzbyUbve5MrDrWOZdTRCyysR4GiXYHgENVIS5qqz2v3THaYF6GVDoXT9BfaFqV+UUO
4LvWQkmAE8e9qv0MgK43WuOnvQ7uW93ace0XamZGo6Nan+L0Lg/cH9mAHkN3r3NcfRQiVHtdhyRh
wZ4Px8eyI8rKHSLwSHn2WZdij7LgVRQDI9osP7CswfF7Exspt7rynuNcvs6sjlawy0a/Trgzgw5S
vJMyVE2IduijQ0/egIVPPuJk2Y3juXMHh5OF8xotCOPrCYaz05ek9QRLxRMDZqNYsgLWv/3ITI7A
kq0i1IMelWp3OZVz0l80UMMEY8Wan6nxgLvgMYLpvgozKrmCV+xjk4hIbfwQacceLza+MWcys9Xy
Vz3W8DLSoK4KsshyAPqHcqxRDtlY4Ku2ePJ4YFr2Lh3Ka+8k+kZrPWKOxqvAz71qFumOZ7NKhxI/
8oQko90MBnBG4zEb9dfGM54mQbNpmfYrk+OXXIxgMriacxcGr2JiPXOdxmO215OnuSF+0k1RwOBq
sil0y4ci1cxd4lR3iud84PUM5aoHiSTwtnQ/ZQTNqw+Ios7LbU5JvE6QSk+M89aE+pKCpfXpzi2h
cIqEHPdWo8lyPePZDWDRzTK4kkhlOMWl9bxnU+hgjXIJfmo493k/7al21nB7rGOwfKkzOHkAVjdh
QYynpy/eb2IGCtCXuB/RKQpo43gRo2NLXcSokoSAbiD6t9d8QnSnzTAi8mhM9VzP6XBMCXcIIw5W
S1YDXo/4IRp48hmOae3IulvXSfMzF/o2cON7mZHBriOamkLmUp7mvEZsDFH1118IYXdtbGdHFORX
13SI4OkryEzADPea0Bl2T6xfaS/0PFG+Sfu3MlkHUFFx7iYjVRKr1Es7PTDDZ0lq6xyuKakfg2oJ
flOWn5TjaRp8RmNnW0GqL9x3ZuVXYVG+2LRPdfNlt5D2tZBf0dZp4ENVXwjAPHbS00Fi6ltCVG5l
zKwzmVDdZbDaYIvULDTMV9Otr4MFbNlot9PA4QyzDcrucMiz8slCDa819sWTzllkrY9Z9b0pZg1u
QbnO6ZMJcrAoHgeKkiGm26P8pMvVn1Xd/YBinwEdNnxPBWdVpRjHUkl+tUoQZTJP7UoXyRnwLL3T
7xPeqD5t3C2ynB2N7rA1ildHd3EK1seWGG2L59pOxRlMjF59SsTXfutJODUsdIJmnECgFYhZGdPN
lpdtbEkvoVdxtVFcGExLfnSVhu27XEkkHAA1irVZ6m+64vCwbCamyYhetjWRd7tctbB0qrpiVNYV
NlPa4k0R7OSjJXyu5E+LfMMNG5RibYeMhO1WDSetc6/BXH2a3ZSd8MtpoF3CYJ1ptg+D7rbD7mCl
BOsId7tgLEFtQpSx5pPlchS7zXzodMbb2HFo64l8WjK+IuS0SKKYoZnMcBnd0sNtja5+S1JoKmip
qnTi3GnGNyMfDkJwJKdw6Ivh1LnmZcbdT6HT37noarXyxSHvTrYxMSwVwuV8VEtnwB4fuD/VS0i4
MVwN1MK8gXpZ3/X5Mdbr8Zgae0sDG8uZ+hICTMDQALxZOZafoyVcWR1q33oEcmPif5+b+GgkwwOF
GRY+Yd4Xtfqm0FrCDGCn4ZAG46Sv5plcJsdM8a46Yj+M5qceCyDVRrsJEsgvVYzpxu4yd5/3hHIU
jHLSIUaW7ZIOSzcX7nUHtKXd+WM/HyVLjlPX5N+Y7AY0ADzFA1nUmxlO6wGaqs4koPjJro+oRyEP
JR0IqFQ72qbyccJhekB1dcAxezbsrN9Gklopy4On0srbXRnF3bGjvT0WHofPUMY/PX7mFSzysygg
SdoNE+wUK6qr0o0z30dr6RF9G/XhtyEwguRJ7m37sq/OmmP3HEf5W2Myb5mSDn0ZWz3cd13AESM/
m4H4myW3B3eI/aJz0UF2sm9qq6yoFqfqWMjmLp+m5ymc3nVUD6LtMAHgV4Ir9dEUcFyr1DM2WZ8/
Ni2BX3htV5g0hM/3QO6VatPbQ76pJ7u9xJZ1sfSQcAw8hLuU9FnJvX9A0/2ScZXgjiODts8XznXZ
HuuEsYsKGAGVE21xV/PKtpa9pmgOdnGXVkfXdhEbQ4NdYdbGMVYnA5q/hfran/JgImlbcdKxvLDa
uTnGHiGmhj24R7Mazq0T3ncKgYJKnZskbodjE4AisIysgyljFMfw/OvfjqV522Md3/dkoZ3b/GLH
MVya1IPs38BDTlDFhHjl4s5DGF90bOPqdzyiO/xbBHEkKSyMkaoY3V5NUjWNzyCO1hBcrLyYdwAm
qbYkHjZRs4N1SkQpgmljZcWsUtnCYh0WUJOUfO7K6gdMN23L+lo//vpip34jg35Lbv0jBOpTFWgv
LUt23HIhbJXmNo9V66sAdgSUinEb25QOyF13ZWosqcwIkXVCtvzKri9hkJk+/dNd4RGSUKQ7xtDh
Jp+taLGS1JizCXEumD+4LmNCRD1kL1jVS6Ri0ycbDxcqmL654/jPdqaq3rPKM+kV1LfCEtoE4qWV
hCCrNr52RJVuptEkQyRm0t/k6qnH/05QRPUjq7MflkUDXepKHA3s9RGLX69g/WXqSe3rer2hCXhk
fcioV48xXIcbwqr7NeyVeOMSmVJ0Djs6OJw7UBWbYkAaVIxxhH7wIe0SMOA1s6OO1YyPHJLlRQxo
Mu52JuLeO1nbJWmY6TF2MIJ6evJugQ4yiajgB+p4CAjtvCh625hmewxBYJnLIEu5nzhdoOZl6Y94
mFjMhOWrm8AqcHqLXl8F20GMN9FCYylGh8SvdK/V6T51k+c5JChB1oxFbWpzJEevQHfo3xceUqUa
hbapdODB0aCFwSPrk+Y41Q6x68aPDFk7TQPAqtHJ4PKy9GVFUzYbyNDwoyjuB+8nRKlyp4Ke6TEx
QmsNiTIW65nlvNZfsMtDu+uJLFWDmPaWWX60kwDIKs1Hmuxy44FDdWrjK8Bds7dge9odE1jsYuYq
xfDUWSimHf0mcIwPw5nmVe0OpPgyKTeT/WD2qJRU/BJZk7odFHkkWZ9M8EqQe2pXDNV7253Erg95
tpUOjA5MC4NrYtHLEBnxFmPajyg/uqH3oxKnppPLzUTkb8qic61c0PXziHXXBNTjwiY0pPvQc1XN
mv0F6uNmIozbcXLXnxO6zcSRhxCcvh+X005zu8SvAaFnzfAjki0zW+CmDUOCdhiHU5uacFMYYxHg
RhhdrCWbsdROBctNBA6Ed+kptWCnoCGIPtKfCt1a28lzlzjpgYU7TeRc27eR2+30PHhwZlFCtwh6
9k0z7tgKTA5vhu70t8oxP6Igfbbd4t3spYGrQ73I6VjOg7eHaevuFIUfAet+1jKWSZcRQd19JLYF
E5dl/kqvy2wf9YyAB4I0RltxcT2kQky3PVp7WQQnwnrApCACgQrSrMFAMqQGOw+N02bIpKNbq6jI
A4lWxpFcQaSlEgJJYFyY79O66k/odfZjDOIEIMlXJazQN7D+roZePUkGzZcMux0ELkjRoVVRKbbN
SxCA/CybX8acTB5a/NzkTB6dmoe+RwqS2yOP0QLU8DBgcvB3tLmWiaLfTKIP3WqQmRFu0es0FfNo
nVw8UySr9jelAAvTtRWeAFCLM9zuUaEWMgmQ02RF36w915kd3AvOSXgQ8ykeUBjEVevLCoZY2adr
LlUgwnrBL+Gy9siIugg+M8jj7lgzXmx54FrccnhgQJ7ih+TYlvqT7vW7OGbU7PYdkFX2UJuuAdDJ
Eh7ktvYq3YnRcnNIckTGdcqaOtIrRjPlDtNHsW7Yey9lER/Oc7WAebRYYMnHEe7DyFlbcy82IV36
uvbYoxBNxH1tdreZxTUDC/aU1pgNlWIiOGG24wDFblBtMjZ7Btt+tOooMyvjskzN9akmtJ6GiakK
rzcQLGVHzCYW178jUuLnlPZVG8BtJXJyO49NFgBMWgNEkwxtH6xG0n23UJv4Jq7zXpHKXtLVclxI
r0JMLr6EQ3aj50pECPTLOJJ5YFWgkJSGLkff2ZV4G5U6Uob+6A3rM17GJFVsQSe3Egg0evMaxyGs
Hq08GY58k30bnwSmIYycjDZMEWOONUl2HR3wKGCsjmMsGRKOCzBMeRhvwALPyQV2Gur1sH9wB+7L
HIyvoCJaw3V2aWDxoRbaDTl9Gc+n8lura45lvPKumzAV7hl6i+tgcsc7TJBXTl58RgsBIVbhZy/U
XTv265QUmpWVx/1myShAYaLn5W5AWM1/DO8XWEozzLwNcja/aGzFz5ptp6isd5PDsMfskU+1Vh1u
82UYlEQMCZcvedlIIsLVc05DG1LZpLV2iqM8YwwMJG0B/YhKtjc11m4a1JtJECWno6Ld1N14mCnY
bsZxDnftUGDDZn9M7jSMEtglW62qtnMR9ucm1TowBNC2nPKnqoL5GGLHjWLhkXhPTJCtsbZJ5u7e
EYkJQ8Z9SNsQ7/ncXTQP+lPbNMRkME3iMQXiPH+oZQdTKiVWDyd78ZyQsXd2PLRkDOigrtktscnE
7pqNfnB4c/UahjlcqBnl3rrs2hRIxfApYuI9JvfbsYZ2ZSy4sTj+YghPBilIhkuOkjblzLokuuUb
mI2tkQecmzAgbqq7IMPBQDoY66SSwVzyNmrjk9Gm6EkTVnlarH2j0Y0vcUp1OJfVDnESGKGf0wKx
gsZ9Gw75Ke4i7txlHxwBzyPPqOoepmXE3HgwHTQiwE5RJ4Z93fVbYh6BvpFDwwYnX6OlpR/Rkec5
5E0OUShozMjkBH7H+WXrvDlecS6wjGxzbmxsQkQUmG6w79GlbOK6/CaK9TGPOMC9gI2AhJ1JW16i
tmLrnlln7g0cuwW1OZacu5ot2lwuIsaICw9A+4vXJPZ91dVHfn+YBngj1lo53mMO4MmH8JFZHIEj
2C9Meoc55a2KmCh4vfkIF6jbm1W7l5b93rupdgI0BSpq+X+21bOcE1b2QTpVcEDKVXbUacZ0TawU
B1r9s0drcTQ09gWjbFnOdqz/haCBNkTigjcqX+2mx0MPfNMPs5jAON3GhzSCi4uH+VZ0ktVtS5+S
FGyDFB8JmyKygAe5ghPVgcJiUxNa4/cYGNAGCx7vnqk/MBlAao65lHLesa59kwJQGaLjnCCZptbb
4o8lJC6p2KpTkI9t4u0EoJc7TOlMKEc/bSX7BPAoU4uiygzK7sXuBQaYgmx4ibphLwgu3aHtg//y
MxDycy7i4mTF5gXBhjpNGuZCu4zMV4rOacvjqduHozBelZx8bHv9o500Ngox+YnTa9nGJwcan/IQ
kPe1eP2tqbhmnS2uybIds5af66JE3+HtL561kQkCgMn92MhnWYQ8BGf9bJiMqLSd5zimn3R9vzPS
QJ7c62gxuJUjPm4JrEq2lUZmEPm1hQblLECnViXqg6SByyCym6Zw7j22RtvQNf6TujNZjhvbsuyv
pNUcYegvMKgcOFrv2UqkJjCKktD3Pb6+FvQiqyLD3iurrFmawsJIivIGDlzcc87ea/PEmXWnlI7P
o1jic1ZO6iFHgOuBBmgDqxtXdAJReU/0urzjIyzvqkUrC7HTMwlyf/5I2aoICQ78n2ohbWEy6f0b
euf0jXbCC45G3ai9dcp/MI6m27bu4ix5ZIfSruYpgcl5IMxW9vSOQCyKuhN6IhQiO+J41kwQszbK
pt1lmg/q4wzy6DUbKOOmObX9KC0Sppu5CW4nvpMa15woD0Ya93uOBL0BbGgQgOwFk6QhiKtC0Eth
hiTJqFPcbVE+hO1AFIjZE56BbucBl8/kKTpcn3k1/d6AcUvUFplwkXoTrJaEnRUBEsnsmlnDR5VP
pHKzCKRDIzB6ttUp6X+Vndqek+w617Qe0V0nLgd/Oat5jwgITEu/wQOO5aw7lQbhsOpuSrW0L1ob
RiPraKurLZ7gNCAVFY2cunZexgydGAklPuqEyVwXzMnX3jZBB6INYoyGyF+juyNmAuGr/HnIz8ZA
Rxc3PliAmiFG1kN7ZKmb7IxUwVx7B1oUSmpyRFONVxr5Q8446ES+Vt9YXxU7/ZpllLA159NSwUdh
cy+75K8Ib8nz5SQ08nxRsGh+s4OPsKQV6fJOL9hpWjxz/cp1mnAroBdjEZFC9a3kEluXuT1Vdovs
yGq8uJA+8vpoL5QjZOXVXicvfbjay0c1j99RPBLwkSTwguI32SYlC5n6fJKKvTY3xitMt/EqLVZH
ppZcONyRdkxSG8RYC5xWCGh7sW54NDZjEDULbPxAW1PgBrH1q0PgsqKDheKZociZtVslcCf0SHij
CVQkTRtqXRmR6DcpAu3ZQiLIRcP7LKjXEkzpnomtVQELzUeyHfHymYh9yA3iZF/TV1smf4ix5zki
YhbMKTv7kc9rbNkI7wbKCqxHOpTIloH/TqSAQ3g9mxHtv3lRH6LdpCx6HT9XOj/HCYvz6JpIDg9r
2mO/j65SWhO9t6oPtZTf49h2TY3KGwQfSjULf+eEH3wsjt00AA7vPHztjKWvejI+2k1OzBbJfh0n
l/2UkvwCFDelKTd257ibyFhWL7/rSpRzzwsjPwAMT9msXfVqTNiE0j7TEKyYVQgH/oq8EvfhDK8o
6cAmlh1jTcJL21J1lbpWHaVNntqawbKMzpemp0vQwLVWrY+VjpwDQAvhx/hlibM3gzRhKMClCQEH
NfepN4vvYko9tvZO3e7QkGIATpXRucLnycaUa0lmasHlQQO6+TkQbUdvbTyYBgFdWlF8YSgRBy3K
iWyEnz6M28W22+cio9Ybo+Es2qglcpFE2oXlclJR6mJmdZr6ax0zTc8GUDdjJxFLjvDDY7QPYZ5+
PxsU09yJDbljx1m4xfPb1E6jXxs7qBKTjprpI/Q/CcQAXP9tG4J2DGYYq3eUqixKrcI9PEs2ul+G
hYh2vmTVwg27XIbb7/8JIBXHWtO+GNxQ//GjcoRVteGBReVZiyvp2svZjlX393c9vKfr76+SnV74
+yvdRmOHGJmezkrD3mhq4MuZpAu3zCuIWhZhDCLSboUeoySfOD+xL97gVC8+hnhG4fu3/+d/aTvc
9FSNT3beylDGx9VP1qS+6VbPrLAhsWweDe36+38T6ndR0NImWFt4RmeIx0jZsgeDNd1MtyeJRfGR
u5sabmokOQM+fG49LEmZhqSXhluZEfxKKJt+zYaJDmD2tZ7X7rFfySkiduA4WTKxqsknJJXqAdmw
l+aJZ6Sxdd3spXlPxvyl3SBqwr7EIyKZ2nES1S1V5/5uqvr/h5MIcyP//d2U+J+ci//SRvSffuu/
kb9RVTEC/Wuz0csHuTNpz/3vr46j3//oT2Oj8QfkVJtenIXqVTZV4z+Mjab4Q9MVTTFVVcPdaOyW
x2rfiP3P/6Erf8i6quroz1WVXrONHfE/jI3mH6bAjCI4dSFvmYb5X3Ec/TNb4+422m1If7E14mhO
wIiuZkDuw8fQKi5aDDKAlhNV5mfe6e9/OSYP//BJ/htpI/iNqgFjpKrxeH+3T+7Pw5v/6/NkaFSJ
aqDXZMhK/RDrMhaawVpfTYWkqIuk6uYb7TOIfM20Ebsg5/mqHEq5TS5tPNPziWR54gZmKK8J0OlA
0fTlBcMJdYfRLR9Z0463ptPHKz14FYV6ut75KOA8EPxoO//398Bjqf/iXeBA/eu76JISfBufMF3X
+KeOkro/x0PPirl2KhBupGUGd4GuXv1p3bRTK8rma99PJncrQzy08oAVHXHk+LXT4konxizNsk/E
LxL4LivLmZjAt6EqFdxAb4IcMwGWf4urFZWDBCbQzCyVqAY5uW1TwpxbkoTd7y6JgQRTGC0+eiXg
Bbg4k/tcT4RWQ0mSHzJ1SMAqFsXPRsbaq9MAJR0iNTn8Qym8tu9QhfSWoVuHfrYLdsd4YI4G7W4k
Wtxev42oo1Dgx4tga5jaUhYm1HxXta760kuTzX6Ae6OTLBZBnR+abXkeoBV8WTVyGTswEDQFE8X4
UlpTz+1isGAt5qIYv6yDPuPzHuOF4YmNVSeSVspreyrEt8SolUfd7O33ir0p7Aq1Fy9Kl+kgoBFJ
bEthisASLVFw5c55zbZJcu2kQ5rdw2SDKBHHywMyIORjGlB3GPJRSwNa6paM9qwhuX0FGjdV1fhW
93Z5pTjGxEHmEeLeclbPRt2lHwyLwRKl3MvWguhvHl8SAYm18XdtkAm2mmSi5e9ZOazZCVWM8V7s
4cXIOKJLB4XSzRFTHbGnFOeqkeorCqD4y6CnxS+TmrZ1a3Ui1Lcy0s/Z4K0f4nVbH2oiHgG+5XFP
vnKLKFXIUvatNRfru8QZ+GgJ2fQhoNd3Wrk1hYpOChhh9HQvt06fzz0Tw2tTt6iIMwM3QinHOmJG
vpIac7giata/pWml0Ith3POpNunyaHJgIU4zZD6ZbOGvelpq7xN4+Reth2izRehCh4JkvtqggUOT
pYI5bUvLG+KI9FxSGl4Ms9M+CcxlFhdNLbIwmyBhJP2RM4zZ+t0yG0J8Es7y44KN8GR1RnFHiW2/
1VFWnhH4qdhiyfCxCFf0a5PIkyFuyktvJ+ZVjjg9dn80HKNiozmjZIrJhiZRmKPRkZem0nigdcUs
Xpas9qFBp/3ZxWvzVKKDry5Kj9LcRb2LHiIbk1W5jImlP4IFH5Sa2UdsPXfTWEeB3e+uZnOopE+q
4uEsGY1xocOLGGMWozsXCzN0Eu6+w17mVg7zxVN7mbKBH0poxfd286JkzTetVLp7mjC9ofVM+Rcl
bfPZpZSrfoEF6XlC03lUlbwNpV4wGse1Gd/RKugOW2AOXgtcW5K43zelzWMqMoIBwiBQ2skxcMwD
DcDF1SWLqAAKqAdJCJtuxooUdIvrV3LhCHaorO6NoiqlHxrlaAWW8m7Y4xasXaVdBdhUT8k18rCJ
ZlC4gIpmLlFBNC0b881wKwkfWUmYN4PgnEmYXWfXRoVRrJad+YgUEJE4ot/0osyQerutr3+gb1lu
67iMX2JJnX5EER3OKFPY71r58o2QhezbtOIk48qg62HX0ZHGqfIskBKy12wn+gvmohBP0cpYeKye
WiIb2sQ1GnLFRUu4mDeWRftWp4MWsKEcPJqk3VvGbCuIhsl+mzQtF0QSj3QoF1I7w6mJFk8BS01R
BygFfgdCVPw9a//F1oBKr3oUIaEA8gZ/o0zHEGtEHXa7e3WDX1YfKpY7Gs1DERjNkL6mEWWvM5Zl
+lJDTydir1a0Ak9Ps12kOWajPBsrbigNKxNBLlThSL5LSmdpb1IB9yrMH0uXYogpVZnaRWB/I5Nh
A1QW6fKvudIxac4ac4zCRAS86tUFUjhEnKosyeFrhU2Tm4AGnTBl4s6Gfn6xN6ryZCy1e8M05jju
kS9aJcNWi0TrM98pXhqW7PogcP24SWR9rlKm/yR1naRXeTO8qlt0rBcde/Oy6N/BHuaB0Mc6WNtq
+axlTX7Kq5XzZFNjbuD6rgjBgvkQZ2l6ishXPtudxoLbWZi9yLRtgSHoCsEOlZG5pswU1e6l+Asw
Qezx0yofQTahnkBbyMm8ZNBrEM3xUbQVXPpq6hApcenSjaCT+D1dTO2DjXv33Otz/zZVsxaWK+pF
t+rtaIZCb9P0IuX+Vw4E4KwVBAow0KfpVDWYTFhgNsRdWfyuxvOIANE0Xux+1/tOLLMgEgrrOA9d
AhOGTbhPy0+c27qBc4CgIyOTSPRB0sjWXd6S8jzLYjgZ866z6XQ9esL8q1AEbvAcgHhvv7htqBLt
OSm5T4K8PfovIC3V1KiCAiUnNFbbxKqjC0xlkSxpz2O21T5xDJxS0Tbd6pqBqQtiXEUrYqKZUfXt
J/tGvJdM+jzRyjLUCd1QvpZQG8khbMqvczeVb6qBd0KOJfBIVYFWa9OxzcA7Xd6zjvXuoDPjKIJ6
FisaCS2BIJdqxfylULXl3KlFTzCnJRZfTahREzoZp7gmpqY0zOWiZS2aB3vLw0qN4u9Lb05ftkSu
XG2JcJ7qqGvAsjUhfBrrJ1T36Eo8JDKp2UguyWb0UCx7YoPtuP+e9ZuEM6pBWi9JNelokzY+tV2a
PRWZHrmiLgG0o+Emy6VPjavA2RxEo0ypjrjrczMKxiCxNA2EPcm8ME2kXka8NE8o56iVK94i4Fab
tLIGsd8iGJrTV/ocsmh9A1uhf1+1NPeosdJb38EbbWazfzKZ93duoao9tTH8MWT1FVOeProMdY42
rKn11E/Xdd4dQeKJeC1vGpvh0inTTBbUSr6dvaC5ncfqRiE8PhgSzO6I1sfRrDf7STeJ4kjrqXur
Jpg7vWColqpCpgtEblBa7KK7vDG/mIaFlDy2oiSMugQdvkHki6eNOhYuMoOUzzxe7W+TZWx7CU2D
GC8xkuJWC5s53p24XTcAhMrTgAAJhgKq1iEUnNFl3MwhGr+NOuwMIEqaK6UdEepm0y7XJFoXX4kM
20f4xRjQHDdG312LFBM/sRnd1EqPHqcSl1YxxQx3iXmYSFzaxFmf9iCTmeZX2K95jdkJIsYb7BYd
1lmlf6wFnvMmKzTksMI8tgPtfVUnutJOqpRB/4oIVurU4avyu1se22X+Rcej/p5xA3vqTBxD4IhE
sCaTfou6dTtZiAi5j5qMHeiL2hd9UXEXNHmffFhVydxxMlB00yqr7GuiRarhyfFOaMKept/1AQ4f
bUoLur9q9V83Vi9vYXtXOjUgiHdagdUHPQ/k9lFR1UE8SP1Hkw3Jm9BIpkykNfeYPY1s6sflojRg
x+S1xODRLxjEDXNOXhadSbKU99lRqWIiZpWpf+cexBDKjic6WTWu0JXqXSMq2reQ40C+HJEB0pLB
hlyLR/zNMhevbO+ptmozXXJNr78h+5QuGT0CRH7tcGBYz+zQzKL7yEeOY0rKm9titlgrkMmH7TTh
UwC68mIuKKrFRh6AAAjlZfY2hATwoEJU26ZA/alsw5WwtOijjDU9dzZVTz9hraj0ERY48uVG64IL
TzhkaQzMniBd3UTN6OeAt5oYFYBA9bEACqn6GCsJdSt39HyvTlPiR5o8vy5GGXMHN9EcEn1N321W
pvgmoqL5LIauJKdckvonfA7GUx0pGo13TTXfSXPDKrJ1CNAsEX2QLstdxewZ/pWRsAjuSCqn5VYr
H4SWVnARp9hiJ2sNI64xUAcVzHc/tyUuY0xrqOowSgPaAsBCulaa90zG8mK8iB38MgAEfOmKooBY
V9jnLp1Zn41YQvuE+g1VMv0zIc1ShJw2ZUgiGd+xyk+PFEUw1GySCicsABQYmFJTrylG9Q20AMlX
klhAAVI8xBfiSdQQIyS6tdqwjtOGZQqVgkCxR7Ivc7JlExNOFUDN+OOIk8LmP3M7rWFw3KOJUCTg
emigkFCAWUZoJVkv4OuILFTzdQb/Lyr8j3WzMBTNs0VEIR8iQ72UVdJwGlqijHbbHvJfbW0T/LQh
0gMMfMMCod5On8p2lNF69xom5mL3VubZSWLH+0KiCVrCIkeEok4tBEzNLDBXbo3OTHqs2IER8zjJ
OwM6FxWDQa2gmVol3qCM0xno4fQhshlwoVTXAUAP8wbktT2zPYR1lPQDEceGJk66VaqBoS3rWyJr
ejiZyORTIylv1WiRVNfo2te5ZYKDp3PSHEZX0cke5phIIcou+v2MjMwyYy+HCnvwCaTRztUYpQoo
23V5riqTcZZEuyC2quRSL8l40bcq9khPFe9C1ttjO2bDim8pUx830yzO6Dhmh2Rn7aOtDHSn26DM
+HvU6No2Ru+abKShEiS99ByptYxEI5FVjt1QM6fKo+rboBlreQP5kRVXEE0LU/xKdPAoxixg5NRh
wyPb7CDbE9HMMFYWDSq7Eo+PA0VOe0U81UJUZRdI3Luc0aGnerG/E2/aSB41afzCGBtSiYj77C7n
M3s3Zkt31IoMSAmTFzic9eYXOcrFK9E2zCBSZcl9hXvT61SraUi+CjQPK0+HR+JgCir6RLlOzC5I
wySP7y1C8yRtrxrQgp9dN/3O9CFeyrJj1AUb+91H9CP6rz6mPUXzWS1XCjcmrQQbTTetU+6lRcSf
YXTaD86JkUiJVANaoDT1OwusBLXV0nNcIlFN7Oo2PSJY6B29nOhMp4MqfmkbSaW9CaxCw2LoIEyL
76jJekxEJHOwxzY/2rrLruPa5TQSKJNf22Qx/AU6Cvmbc6F9LWMcID75F5TolKU5Wq80jglwkZVH
JctTYC0x0YUGSmfCw/oIaSvEgOi91Tp4TYm14oiL4ySdD/Gm69SM7LcJnDbW/ltXRs3MuGUEIJP1
O6NSdIP11lEFPShZISWYU02yKPtooWWVc2zfuRR6cDdbR8ptK2VqQ92kImpQaSx4pr7l91KPz3We
EkM49qA61nlq2Jjg9tEiDfDuurHRNpi1sBvR5m+5NG9+iVr0TKoB2sO4GWtSzunivJetlL4mINJR
/U3KcIAxyCy4rfWpcUQqtlcWLQ2jvNKfpdgezxtueA8ENzSt1BCGrxS5dGeqoYSFtFmv7KxmRPeU
/yQyxzJEGcvInrJewjPbbRbI83WqZYpOrCyaQwI2mYws1WG5FOUVeqjuW1phfKXwKGhukHSA4q3W
+q898xxYALHAeqZA/XwxCqRPuoQOgJ31kt2ktDIgkYMOf6qzjNvKMjdjQRJrU8xBZhX1kcGzEWpJ
oYdZE6M2b5bqHhNMcqIojj9lw9Lv3AFXxeMQLn7NwloczVi2A7lpk+8KMVKcGvReezxjnD4HvL44
7AzsuQ95NeckIBKhNOqqHC5xOT6ZqqBjhM5vNyMuORFPucqLJV9+uK2lroJIFtwIJK61I4VO/WRa
iCHYTnC+lSzheCmsC4vGdkymqvpC7hjWgy1FYo6A8YoSsYf43Mx4DnEkFteVriF1bD5haKXDwkcc
DfeG+PqnLZtQVem2OBlxzx4q2QTM2r6I81tTp2mI08z+OWsDkM0BVRd5uSorEMum/G2gfeFtGoRn
9icMfuSFqYYhaRezn4YfKOBJyprgc09O1Aj7W6GYayh6GhGZqUqBxB3zRTBdmL4pKn8wWVUEMhuq
/VFkeST8FiVks98LmsqNWjGVDo6WBiPbWtiA09QNhVaqj7B7kPSTGk4tvJzQzuaDL0tiQ/2gE3LN
LqtdkbJVCu8g6yaeg726ESFvF0BGm9EOZllOTRSOBaNeUtCML4rdagxWc/V5mIa9W1pX3ERsjY6b
ItWZ8Abgol91ayEb2MrwO1CAxQyV+uaOUazbqMB7gLk9F/voFNC97IMFdjwFRi/Nrpqu08uWRjUL
Sq/e8ECDYqGGClsrwoopiYHrBF/QuqGVdgRPfe9aA+ukVQ73LFkAJg1wbN8GbTR8mDdkdCnFGrR4
h6lcKazqnAXE1GzllXx16Ly5eJeaoQ4ZQBo4atSR3Ni08CQ2BCeSJ6nsZMK+yDoZrqIWwLVaiZxh
F/5I/WudaUMEXDNMXtXW7lZODUkTB17LbmRE0Okvlgl6v5yjU67r9m3RoCXBy56V6yYbpKea7bJ8
NaEgWyF1z0ZgBPmzjTWWr70BUsxuJMlb+iJ6QotShojdC7LoBrQLRqGb/mbZmS/bY/rS1ylcB3Oa
H5jvyeRpSSNEdjEtRJ4vKK1TuUV7QUUiBYvSdWwPS7Vz9SrGoNRIcBimpUL0mJMtqwIjg/YDomol
P0Isisn9KBIcbtwvw5sclWXhozciRpQc3o1iaJ5ovGwRNxoOHQGUGoEO+IVqwt8mWLcdIeRqr2S/
pEVGmVCKqvmajZscpvIAxHrBLXHENsuWss3U04BaKVzZyJ7xpykOuL4Urw+37bRQ26C25eWHLsYI
u5hV/Bgg574UitCeN7Fmz0ailq8JiRBndVrXJwPWrU8iqDj1QGZ+4LlV3gYyBDC3g+omZT4ep8CQ
CGM8rEa2Xgqd/EHcbbhI1hrW0lLIrL1rWxgvViGES81ffSaGjEEjrqQn3qfGLDYxX82ZdmavJxBg
CRItUEyp+rUXsuYVy/xbZIEmKwPFydqUKN1nymJLfk/Vlu6MrQ7zGh4B/ETsjhBbQ3v2kP4Wj7w8
+6eUUggVoq5fzGgqLo3d1le7mjPO+xSVIGktwi8iXcIMANc6zZYZrUW1vaponF7qWV/2vI6Iu+Ha
7QqETqDMB8UgvtfCRhgswJBIDFpfE6ievqoyu9bjuUENYMixW6KBY0uTVGfklP1tTlsFoRxkqE3D
ICpS3HBKGiMdIxZZfTCXoXPUJisR9dGOJZ8sUr1ekcpPeZlIX+phZKOzXx7ZgE4sXkXhwGFs2ZCx
1RsbWyMtYZNB8g+T5gNlRtSe5PEe2pKZ3iZEDtgiRUvLOkytQ7qG5rV2g6s/nSLUii0E93UWP3p7
sU+iUOYbEWNmYMSR/CITun0n1Qp96GijOmFj3L0RLDu+WcOOgax1UR4lA2U3lFtu35qygCIgvSXK
9sTCvFouQ2fll7TPjKfexvW9CZKoR7XInGhIti/loNbhsBDqaimD/BTVKX5Zxm4ofaptmdGSGEz8
JsWKEMjO0fLVkqsq9eiHqax3rfkqwzv5pEhHK79CbuBxcAazD+rKokBKJqzbYNca/mq6MJCYpan/
RuYLu/kaq6a7LTJODYORFgHwcaqz7ZlKfFcq26q0weSDcC36YEdLIy6mZnjTGKYxt2onHVBT1L73
WrGjk9oi4BZd85uadsEcIV5ay25eG8NKzhtE6IdshoLi0tAsn+BO1aG0NMgnisk0vradiSxrwHZh
nNWOi8eZGmY4Ps1X+alif6AfTNVKp8PvGeGOwASe++egE+7uX4fZf/v23/8fhuT/jcbfZFUKVTDO
/dcj8OefVf6Rj/927IuP6kf/1zn4//7Xf+I3Vf0Pw1QZWqhC0S1dY7T+D8gv6Xt/6AayELZehmAw
xqD4z1m4avxhqyB+bW5Cgimrxov5cxbOXwmIndZ+Z7aYGJj/JfomN7l/Mt81Scj423zX2GZd4ETF
i3hMzyBgbtJdCsm8AVt4sK7qaf9Wv1k30xPNYfJ7R4TrSXnuYAHco8f0hrvcq67r1zXEoeSXXnaf
g/SEYN7FbHXJP4pjhQraZthzaI56MJ4zL3YXn8mOT4fBVV3TI7DwmHtTqDuMdE+LqwaNmz9FJ2yG
ASZTB61cyG3I0x3Jm86ai8Y6XB1cUWEadkf60L4c6Kc2yIPMXT3Jpzg+Nc84AlzFzW89s8vDeMWK
cGz8xjf88hbfpvpAsewOoe5KCPjQ+B+sC3rcsL2xnt7NALjINXHNo+7Cgbjh3A4bvwzxk/u6h2Pg
ZJ3qx+hBuhXP+cm+1Vc2BachRKbikJR4TJzYk65GIJzoSICOEIfyCi7SQpl7QA+ev0YPoz4flu/l
aTjqHg1aHpa19vDz6PVu5L+w43aUgGwtj5i/XzTM+I0mNH+/DCgxIY/gtgEow5A2yLH3PfkBHtgJ
okxA780hoy9EHukmPhXhcfMYQpzBywddaL53597FneVgzznlF+GRHxLkR7JfHqoQg3UwP5WP+KMD
+xHmYn9EiPCIas7Jg/I0ErgSEKHmVAGh5A7awEN2Sk7ZyfK1X8opf8h/qJ/2tyGseR3wKA7jixM7
s0uAjDN5xqm/zL55hz3sk8Xj5UETyn7pJiGdKbBC62V1W1f2ZReT6AHXzj17ki/lj+1Ly/YPJsTk
7P5JQtRvstt5gJNv9pW64Bn+gdceiQLyKWaOqJ94kPSBSjFQwywwjpk3eIqX+9lVvxpuEUTaEVwe
POb0WTyQR8WzId8OiDzyMRRUp9Q13CwgNeKrHjYn9Tx/lY6lu7oqL9byhs+Ur5E/h/pTedaOY4gn
ZwW1f9OfAI8EehB5qV94LdcJBOunH+O5eFUe0u9cP/wmhu7jGqQUYic9kPz0nj8jMr2op+JiXuuz
9ZRdBVdAd8mOyak66ef+/JcF6p/oURRd3q/pvytS9mud1eSvWo5ZpLmqocK9QkC7blyDmFIC6TC4
MOzpcPLm8K76nWs5tkvohzs64pJc8NtykS3uzE8l9xlvsw+IkC9Tfz58Yfrlr155+AHO0UGod0gc
Yp/c/CDcJihOa0i6kTO4gz/54Ef4jcFd3G9WYAZATT00xIfMhxHD5Uxqo1/MhzYc/P3q5i/c2OMV
siqQ/uSbgeJ3R+sUcYQh1nAORh7V8UH+xr7suD9gH5re6MhOeaPNx1f4l93W6/kzet1yhrvjEXXo
7D8avfyDRtqhDw235nuATsf8SeeBWq8O7bD2VJ6GfHVn4c3uD956yjE78uLcf7yRjBVucg0/94BE
uBS27uhlR/7V1XJmh4bUl5F3pzoMGHgzCwsRB43VR/MXf+Cdk+bk1x/ZC4/PcVUP5Md5pgdvxt84
noqLyIQ/lHyueuLxONwkjkoPxWvkgXvkJa2/+FicxqV18p2OXPwc4ah+7c9t2LgIRFzAEk7hSo55
pN3v4Jd2Zhboio8Tw5VrUwU7iqs7TPmDgc925ZUqLlm47uqQsuZIfDL73+3HDPISHyZhSZz0hbdf
0YaD/fOQH0AXcbGII5Jun8A7p/Zs/p3i1jxJxXsoSa+/gCV0ibs77m9nX+MHfzyvIV40Pr2Vs4UD
xG+gfeTUq8P94JGs98aM67RyOHpetcVnz0IYREFzSY79qd1PVNcMpPv+SeMHDKsACw4ncOx3QeF1
zjOiG97DyglXOb8YbR5sXm7i7c/Jlp9jYRwyXjSN3N8HGf83dyNC2xzVk1mK0VFtnLC8nFA9D4EZ
muHAcpK6kWeHOCbc8Sw9zCFKZs7j/bl0bk/7NQJDzEt+n5iKL/yZF5o5TdCZjnQkr51nUz3Blbef
EtVlPY0h0dsBARkHmVMsORo8QRcMHGIWTKdxCqf3iAF+QywKd9/FphvWYY//zxesUYLzWw8oQwvO
PJnlpP0O3PjY+SrXLClEwRxKXMX7mZreYCKeJl8KOz9E43y2j32YBPvlMPArAD4P4MRYplfWz4R7
NKYbRwqT4/CpX6WzfYk8ibVz5JCqnNL7Wx0P0EQ4oozceAqYTa7KsVw9jmjAJfVIL+1RvwlWyJSV
U7niTuF4U7Vx2uUh922XRzuQc8MnAsDBYXH3SZk7MDnej4eT8jv4jbggmVIHM5/LfGPvzlpicVLC
XzpitPbYbnMhUzBcNs4Fi/u/HFhX49Pk8pUfcWl4QBec1W0+pKBmWav5N6NXf+EMYLuCbZaFh943
n43MRbg/s30gGIVPiuaZQ6q604XwhlxcfLxPQoVZCCzPdmuXu5BTcJAHnwPryid6HnyquNF+X9wK
KxY2D2e/WldH2ZchapCAK9WBn3qgMuAtdJfe4CSRWDVNp3Ww7rjKQfUUH1guRAFWkpqFbPamC9EJ
7nRAFXPIn5If9W0/1MQP8UILDgOrJ3/feGiYWRqyl4i9QXMvAxixbuJqrE9tsJ0381rdy8f15xIK
Dye3J7w0WMIuZOXgUo8CRN2BfaNzNZ3ZTnnM5QO6gph1WaRpj7r1CRXBKT/FJ3IZ1guOiuS+nNtr
f+1/gmo+rL4dALNzyoBozfK18NkLhrwWXzrUDh1/nxPskLgE9jlkTl3Zzh1wvrs0b4LGT0MyA/kt
thVuxl4IQ5SDU4fDAgmEjRUu/f2PPxzkH5ITs9khKtObHBIMPD4gf72Ot+ViOplvuRDDPTsYPMtd
wgaJHw+PL43tVHTEqmLfmpCGiNey1yBB/dicjVv0Qsdy4Av5WbxSB2LHMC+CHWfiA04qA5ibjgEJ
xWH7ckg5LHSFPPNlYjE5DufoCNryvHGiEG13H9k+VWf1YUYehcnsVT+qx+KsfdN/WC/6QxpwePjd
7Dnm5Zjv6U/71p3NhzIgcdcv80MKqRE5vxM/Sp7k0VkOuEWeygA1BMHjB8OLA8lreZ903pyYH0ds
9IBIHeA2udHhcwiZuh6MgB8cIHAcHqA8ERtA72FYPWrnS4wwxsHtHsw+5Bw+f6obvQ0rpIFH+5th
kHfm9G/qcwRVkfOEL7C/BLOrOPvHK+271cIxKIo5k7FyuvVx30Davz83vBchJpsPfTlL34yryQko
9ZcoJJbrEL8gjVePaXfcgsSvncrN3glXcz8XPsToE4Sbv3gftHpYFICCMa89CF4jeFCPmvVALDq7
yoZzd+A7mDruyC4U7NQBEQEbTQBJtCQYLucHNovsi2XXDlSG0uimnBU+1fCrZ1nFObziMafB/PK/
mDuP5ca1dM0+EW7Am2GDMLQiKaXsBCGTgvceT98LzKrIPCeqTtzoUQ9SwSQpgiKBvX/3rU/+zHfx
rnEZLqVG+D17jRtwOELlDUXvibix5gh4N9oyRzA5Eu/CZvzB3ApXbDW82lvfBpRFJ2nt8AvVNU6/
vuox4cKlD4DeAU7Or8ebaksEfTJcznaWddSJbu5QOeRYoifxHCayfPYcvjjO3c07wAE2Wt78Zr1o
Ko5OL5W3Rb/IY+O+ndzLftk8fid+yEHWj4uv2cZ0m7cDW4wtutqIzwJrlG4z+s/7Rh7OnndbUGxm
avibmJZkQQJttFnfAmp09h0uG/ZFg/V/tjHHYn0HYXmAAeeCy0FC7MkOrrBso+b6d/ChEz/72Jfy
ZoGR8Ubwc2SRX8NBy2Gwl/3Q9OofzIV61i7zERHz9hdX8Ndnsv1uprPGH6BurT3n0Y96x+fFpjS6
7dPi0W1gUTbZeymN+uYWeJzNRuqviSNQi3UZdtdPOfMtFmXCAsy27fK7JWIUvIoDJe7I3kLgYvML
vGECKS/aifv4LtlBNsBajQ9Utt91W3WgfhOIRS5OJ8SW664GKoGo4p/jb/U/DoSv4fc6Yv3H4Lkp
THEOW1Q6EaQSaaLaQ+7ks6+7X8Qp+FNtZvaQgqYSO7nBgTU22YEklpSXNQ3zF8InlM/EZ2uYuzjh
Nrus8da0w2OO1CxigSOxJgkmMrWXc/AYnIJTc7TOzQ5R2G70JVIzi4gVYLVDI98b9xrJLuz1Hyjw
tt0uIN6DQcSKLbL6k2Fu8317yrzhgPkc/3SHRciNT91B360rYu+ZD7j4sW1FHkDe58m+GGxCud8+
gsQ4t6fkof25bgPSj3V/w+DASV1tK9klW0B7NQ6T/TlwcefsB+tSZdlMabP1s86z26mczkxCbpfI
BtfO1gGLgVUt3yROtEHxwr7AvgLJ9CCwGkqOude/JQJfEl+nohHIusnMFkdko9muW8riVMeREJXj
b0j5NviBcYgErC5Bq7duShhoe4jyOTiwIHbz4AoTkeiG3vMaNdvy0+KsscFad5DdymNUjq/G2LCX
+oKvexhX3/4cdLkEhTXLFN8IPURXZXcud2jvlGurc7nbJTn4wIoOwoRImpWclmvh92S2rac/8Kez
DNAwcocn4bpwoSnu5Cr7eBfuNHbtYcvG7M+sl4rLxUGeBdyEWMn0J+KfxlvjSBj8RIhrjE22wN8A
roNm39m6VCfxObnmFZV/Qj0UjFze6yIiA/LabHKCsGqDqXDMKQgOn3OS4qVD5w+4yyH0HrEU3/S7
xqZrwxqRXSd9E+2pONvJtuF6r1ikms3I90hgbnMBntcQsSf+WUM8asVAvgBT7zOXCavNGhhOfHD9
jq2VtaRi1VhDuoqwLNtVBHWVclyTErj3LKmsYOs6dgw+aYtfRodJV5eRVz9nmWHcnXj2n69WJiD+
S7KMQuXPq3Use7nUyxqCyBp/RdSsOt4U0r8t7ql2RcbeON/fnc+ULjUs3upucVRiVJiwDiaaO5JL
N3+PLusqwgg+USuxP5dtaj/FpM5Q1gikZQgKdrxlpHtHPcpLt9LW4IT8jLnKqLlwFazRD3QG8kyT
rVShJrR2BogGUk6YdcWPuQAIKLblVTtIW8HVCadCP/bjn8A8Mlqm7ab9uXzkj8O2O6R++mgyF7yN
/flcbZHZbWCJDYd7gRNQeIJ8zX3dNniNPJ2QRd2lbOrlo/kanuQdpsbx0aTyctLPlG84E6mZ32v3
ayw57I1TbmzD3QAzKTssd4EH0f+swQ++mDx73aHZX/iq2b0476EFbgJvDd7WPe2750x4f83sT6IR
NlPs82yNE0Dcr0n613fC76+7/fpcIB2cBwTP7HCS2+60PeI6zgC+/xMUd3KFibR8wLqD9QFiFE8m
1aSav2W1d3EGe6Y+w0nKki/uYlIeVi/e3BcVT3JjvhSynYLTbiChv4XfB+vCdcP/MLEndTdd8x6R
CjsOpwNOXT75rxM7KVvlullqJK/CmcSO49LT/gjPOobZ6CfX68ItvcilYEQdoSRxC7cidRU6fxuI
Cncd10620ckYIVpvpENKvqCwO6WUWYCxerOPRpSTCqgJu+J3SP0UC2wXdyOnIG+kZINIepfwLHi2
9/UW+5MfxmvINYVJ6st6ZZIo7QTqtWumvgYCNIWd4J4EjS2SPYfCAcPS++oxJCH858sI2dd/uYz+
ZuqUp5WWZswEnIKf0lndW/D/eHXSpkfxfnnQUxvSvLc4az5o8gGuGZrkFRfhPFJlxst7Fz9oFxT5
fnBdPrMj93+nd4anbAmVXXNvEtlH54D68RqEB5dwXzygbz1IvrJfvkvqm0iEN4sL+pnVMt7p5Ffd
kToU2QAVpt1AZkktxGu285l25UW/NAfjcdlT33PaHbGnm+7RsPjxEVkGlZrTKzEmJ5Uj3qXEDYvr
AhLeQV157fb5kWCOvFAmJAy8niJnzYetb9uddTVDZ/wcUPvvak891AfrnO0IkwiGKJ+zlihn+a49
GDsqWO66yiS+9f8gYvzfKRT/cxfn/0MvtH+0Qvs/DB1k73/pyPzbCo1WjGjKqBJh4YuKIYm80L96
MdL/MMdPw8VCsPevR/7VixHU/1EMWbNEUdfowarq2ir5VzMGRuwqWvzL7/3bo+0vnbPfnbQ/JYPq
2mT6o0JrYtQmcgyYMaqqGszzr5vSH6HiXKgqGAXTM7SJCtCstt4MhcvOhJIGQp+j+FVN3CIqReCB
7C1T1FXTYNpFpcwHLW+JEXtl2XQzE/ztUucH8Cvarmo4+de7bj8mcckPRrvQK6VvLTsMUhOzpVW3
abEf3jOzFB3w7fo5MV7hmtA2V0foAO4Gvhu2gduhU+s0w+N+//tH3oew42WL8g1QkL1aFWlmh1ix
ZPav27hK/PvueqwaCCmT5HSFMu/RV897lCSyi1L9M1EVxprMXttHyJ1LFH2a0BECRLULNtUgsGJu
xokSjbCQIR24wZ3C6OBa1ATPGZlNw5tVFo+MP25piJy6IcGEKM3PejlJlHLkWck3ljEjlAOeLjb5
eRYxqQkU6zJPIyVTZehtNVM/5Dh96sIUcAFOJk6ZTBczEt/HPj/Xo06joMc9WX5qktWvJ6pHJ1bo
YFcMN1hS+ZZqJqTEYGV0wUyyDR2dJ57KtJ7LNytRRk/p94JdZ9jDK6VANq9md4Nae2BqnDYRX5QB
HGlotg72Z51h3LcVREvsnnMiSCt6ZDLy3sonElNtlW/IxV1QMTWRTuDk5qFYfOyFPgpAW3h3lBBA
gZChOSJXRoczddnoCCbctEAzwCvSXAcYj09kPpPultGmTjUsK9WezA5bSXsJMm8pUfcPEiZQDBs6
HQ4buxrFpZ4sqJKGzk0XHImj4hEhx75MQ7i1GMYsKpVQKYYhIzG7wdikXYZ80rhV43Jv5k8M6b/H
zJIvAg4+2vDShyEYc4tvR5lOuoBqYE4u4I8vss5cX5gNQKMUYFLQYM55mMMESn8mU/Fu1OaJAcTj
pKtPuKzCX+OvhD16BAJBHNUrMG2n/RC1lmvJzU/BFI7G1Ap4MpX7siHLVK3CLdOaZVuhrp+1p0GD
rwm3yM6Ys/IaqIMVOqNGZFCcAgHlki4RIUBATMiNO7npmc/FDAfD8bcuYABgVOHDFaL5potGcYVX
jsgRBur4UevZdS4WC9/UWUIUZqzWYtZBHK3NglOaj4ogWmQ+rGVBnEFok0SYr5nUgaHdpTNPKMKX
vlw40QvR8HF0yfZplkdOBL45jnAj1KfHQTTNEyeeXoCpFxoxsM2BsUWGP5YflYz8Bdy1MI/LNUhE
RPnYCSSGeohWy+oilyNGFw3lI+mLYwIL/g5nScZ1qr44hDU/Gh1oYyn210A23WGOhH2UMRStxqbq
hEP4oSfZ4hlVHO7CuX5QrB8gALtvppKeAllsXSPM24MuEdpbmRfpJgg30gs5NUVPE3thwwwTrquM
FO5CSO4hEONwxlZqNt+0WJUfrFR3TOYeHXUKtqISUX0BSASMTnzW1RDJSx2DSmlCHIKgBjJbidM2
mE6tzyJXwafdTpu08oFPjjaS4mc547sZNJnBQUAU/vremUxSqRmNPTVni/ajKI6HAoO5jSXLpzlj
ul+UggetTyi8m2dNGzArADU6myEU+rRpzmMTp8dcXjwxQPohj9lrV6vdLjSyr6pPdoloKnurQTWD
cR5dGaWj5sd450thzY4VZzmCG1Ct48AoXpGYr3EtbNcRzcdFG5eDUqjCBiBz5XfQsTz8d7yYD4ET
OQ3By0dblPWPmAVpLxEOfK3ebAcFeqE2s+CifqEzWkrfcbqA6BKnbytixjlQF20XRXN9YcS1sutk
2Hf9JSIviwR5O1UBDU4Bc0bimzkz77I5Fe7EblbuhG9BmCugOYe4YnApkBiUMypwfwPj6U02iOc2
Nl/mrKRcGaBSCI26+TEv9BsXxMk/LWbua0v7zGfZYvy4Eq5GEQyMoqf3kiSQlTQJ+1YV/hgaY7oP
hENe5u271S6kvSKnuzRZ0VGKZLJRTT4uRdu8taoGkx6E/r6Rxewp7gRPERgoTGrRtPtRH30TgDKw
wqpFZFNiBNXXOibiwylF3YKeeCpccVrpLOr0uqyMmyECPJnlym4pleLapCR9qSKfDSFsN3IpN9u0
75IHs4viO3w/7yypbvAvR941sMmcGIbMT3PPnojaidZeP054yHXCASkWUJ5BOcmdaKuoJTw5BgOG
kQqpC1w3CIz9Xa8a9daoOr8C7L5Zco0yW2tkjOF1JMtsnBsUwvIGCQye8DFQ0xCwRhksgafmEjun
GL9lywD9bF5eicQBRE/ze0xmySgtmEdkmf8c6at/zZdR6hBVScyygFMWLcky/lblktmTAacq5xbZ
khNWU7gTO/kVPjpEkjaBk4eXcmF+Ru147jm62uBlEePtyHpS6bKbiIWnVcWTleKTB4yXZVxuiKbl
5dPEUNUeA8h0rda8McPpp0MCAQZXkR4ZO+vuT7Wb+9NoIsmvosGBJjJxDk8E2TF9QFCeOfIPJ5zD
5BIj2feBVoIKNI1qNyQwxDtjme8xZJnvA7WnwWlIqGy0evKluOSLk5j9/ucPSxclxn7+jPQkUbVk
VdIgKLDMI2P8W6Qn4MVXqObwYcFTtjVsM/LQurZIjmx2Dq7LHhdFfUVXy10AdX2iGMQMYphnF0HI
35e2oOekNrjEoMuqG3mDNHwj113iqL3UOWAGnR7xp6NKkepFzFYPsxeiIZEMKT1LcbY3mZl08nqg
SIQkWzDQuCRa82lZ3UHRQoUBVxTKYYMBwxC3rpLJD/Bb7ucSu4JafGexmWyrbh5TlKt2v8QPyi43
4M1YxkhLT5k/AQnFTK/2d2MYXaaUTarrp49+E2ZVxUQkKiDNYBoZJpyH7uJsyBGCFjk6mfCaFr1W
dsAR8A2mpdkpYP+E6QvZr7jv6/qxNCnSD/XE+1eNFo7PQegYFLXM+homw3M1EEMEyfhz1mPHCkp6
CqF4iYYMFGzWuGoyArLsI0BQGR5vLV2DMqley/5bVPrVtlag9s84iGHdIzBFPEiNUZo+Maf90vCd
2CSV9DiNVrBv5fwepCAYOuUTnXBJ4Vwb6TRbI9JcNYZy12Yo8E2qskEhS06iJIgxmW/1wrbA5yBi
dA/pRMed64+xl8e9IYDhG7L6Xw/8ek6F4RIvkR1vr7BWkgmde9TWjTCjrhblbPKnKaGIjcR9Y8y1
SD9vfUm9zMrt3JYftwPc3tSvN7E+iAy0OCX0BX+/j1839TC7zAa+nrff+nW4KhcLWinSwJmgxne/
jtFJLF11w0jY7Zm/X/r2HJSGIhTQclfeDnB7Q79uWhQOa1EPf/09t9/VM0l2BkunxCNm1Z0S1E+d
pAtb2ADl3RBO5d3t/l//bbsHbBvr3e1/t/tvz7j9N5dptFkEj7+f//tpnZXfzUZIF3N92dsPdBkJ
15gkHGa5bPajIb/KUq5uxA65RltP2JjUHZAM6xQIQridekwZ0iH+2UqD5ZWSBW9ZO8Wz4YsPodaK
kPUKT19ZxvgNEIqnOojkgnE0Ydou2eCKAD1sAA4IPJuYMWY0YAMnMBFzWEn3QocrjRnLEoKTmSkF
U37JRxVDqTQUPQsQaZsS5BSmm1cRhlhK/GMQ4Lj20gF+GC0C4Kc+EehWk9jK+wV1TSXBsyuHgYZ1
2LynQr5NahU3KSFQncSajBXhgp8hHn0VfFmkwKUXjCiU0hjFUPOcJcOjxvC9kwvFdWnro1z3CEt1
adM8d4LUeZl6Tomlge7BNTHjbDlVnYrWegOqfrr0AvOsgZgAHhdHuNcNc1SCDBE16i/tQn2OHAbt
Hy5auIJ+dA0ZaWL4xAeXKJSveNUQrNZYWYmDOTq6Knzr+f1s5QNOJCZRKRASJ5OkyZXj/AEKNpW8
MVhcc5workUlBWPNx2ugQLUW5EezWpeFHM26kL+Cv00JLxYVexmWEMxr5wsjvXaiUs/Wqpc4iqXD
Uu7znkYv2+iLVhSnrlJoszEy2BTjo2DEpz4XGOIX1Zc4J2BHMTnYqZWtevrBFfIyfCtrlY9YzirI
h1KNF0uZAwxRPqTFupOH0FNHNfCWCUS4pnzAjTkjJ60biPqmCvIi0auPOq0su5MLph6S4spG/6A3
gfQQ14+B3OavLbJ3VaUrzDQ0pwdUszxAKGY0UG2BEFA+DE3TA0JKf8kS0FlVxauOVdOmxsyaAIjx
Yz0EtsuY92RjRxXuK/THTn7qlnWVxMrYmwI8yAbAbyAaJKwm4QKezIjLRJ2fIKvylVn59yJ3zb5B
FtBI1NyUPtp2HcacCqu2EitY4+jlj4pMlJHMLByNR0lFey2Y3XbM2+51yhhFDIUfhjIXGz3TIyfv
MCHCUuhn1U6UzgcFJ5wlAT6xxD1yu1PVptMmnWO6WMKIAEzlQqNI8VgPblK2g1MVI91MCdK5WMev
bHUMWU7h/axJmgcY/WUJ5HMoigSjaU8HtoYnJM3thGg8N1cindMxo+8C1WYvER9jK/J6MB1hr6T7
ABG0F5fjRZGKNwbKi7MZ45lbgDKWz0jEsceR4ffDjsUphImh8lxQVtkpBn144nQ3xQHQKYeCEQ54
j3IMvacZaQa1+EEVY3GdIHdumYEvwUSjueo+SJPQQkTl6IuBOvNs+NtppPZeRHIi9stDmRVfUR/k
7gSnx0Fs3DmJrJTUXxZ2zmn4CtFX4mAThxudKNyGvLefFy7SKuiZA0qqb7Xhsxm3WT/jPT4KwLwF
8x0E4VEGPrqd8lKnVoGKLbWGow4Q3Q2QtcD4DvZZZhZ7renwUF5v3X60mky9mW7faAz7KEaVWZjK
S1brrzoGRgfKTQHSxXYf4w7MGAjeWHvm0rEsp++yt1CKQUGouPnr8dvN20O3Z95u3Z7+65m3//9+
zq87b4//fnp6O9Dv1/j16+H40cw603sr1/P2ozclJgbKNi72v26m8/KXh27PUhITy9g/fuEf7i3y
0Urtvz/hf/e7fxwH1TrTPsg1JSkv9ibM1r3IKbTvO5nw5fb/aik40u3x8Xbv7ebv5/96/O9P/f1S
//3pt0duh/v7q/3H//9x9Nur/6df/30fBFxvqszaS0wFuur6I85S/DKD9e/746bUtmilbvcuQQX4
Q110c9fUDorlZj8JWCPcbvX4WaBoX39ocSkiqeXm7c7bwxK6LQnV9l9+h0CcZ/5+0u13qtudt5u/
X/h26+8P//GafxzjPx74dqcxDwRv6iRpkvv77d5u/f3OXy89LQJweG+apV1f5A89te2NVBovxoyi
R5OQjIEuup9InxwsmrB0wzcV/Qs2YzHpRGgqp2zIcIUQDmjnaOOXQFwN/CvLLgHLqpBXfWYVxRjA
yHRawaRFjfjRoSAETcXA/EI6lBhz5oX9W75Ij4ZMaDk2kRd2NS7YuYy3O+QbrLUY500EJyKExrfp
kpbYtFAKeB3Nhi6qrMjkz8sPM1F9PWLwTcGSIOtgA4CFggwUdN8S5LN9L0R3EeaYUzeTG8AdEA2C
i6weF1jbDAcAn5otrToogYqQCHI+wfEKogjKN1x4MCJjwAKGOilMLNPOnJOWQwFEbiYidKGlqLMW
W9oIgUwYMqHcIZ8rQiyE+jpwE/NTxbkMXWLtRwMyPBX3pWFQXsoSnRhJ4S4e3xVdZoYg1Ge/CgwY
sJ0VUyWWG5g7W8yuR1IR+tLUcrezmT0vEuhx87NQBjDYsTOGVzXWvtJhfMvYvp12VPjjladCQPpb
hpByEcAyeWbBTAP0cM7lbPYsi5rBaAn7Hsj4pjOkn+gijyns+EgXP2G6AUu2rJ+K1X92UXBRKNrJ
UXgE+8SIQ6SDB9EshhrJzTq14y6ty/1YpA8fwB5JJKFy6zgx2FaGNx1+zkbuDcyLFrYwTRx2kpgy
HN6BWOiltgauzKCvQk1MxDZOLMVLR9gENVnDpDdrGztJgEib04DxjdwdmrAR/ZREQzYt7YDATDvM
BYaxou4TUd7xXMU3MoU8pcUXbbVsAOMU7ENEhvtmDvHzyhrFpbC74JWObV5TMUXQKmHmS4NOEzRi
Mq7PmTnnY5SbUt62CuVipGZbyepHmruwl7BXKjAJbiemaMyYQfCQikkwzQSlOl7mei4nbJnplzjX
Jui1SqI8RymHcBIwK3ekzz3ENCrj4uylCvhTI2t+ABV4hASuYJ8cYKpDl7CB/Lwawqz+jdc0FyDo
z7OOK0D0hgHCxxIxPJwIFyM3pmMhMndfITOv20X3oG1eF7lknydptyu50giZeXDp+sEvOeshLORX
DGKYNhNP2VcqxPGKDGCkJQsY4si/ylL7WTW6so3a8Bzq2v0E8tmu2c1hcajgBnNq2GoaAX4NIDcW
0VbTZsQWYueLkUHj0WgooqZYeFjtxrLOsqFWriFX7jhjvizPBvCHgR0oB/PbY4yAPwnkr8XH2bnE
+rI790EibyVBP2eBOJ5rDUVOfkIYXm1MPRXxpWsx3irl1RTCx07nUIZULLg6GwcuFicbITdeaREj
XL2CS40VUogj2sMOE4NzrevJeSMxwGnFcgYwHvSuCtlRM/NDz5gTGoflYZi0HYwmHeAGDiSWUr5E
WXSIldee7MQhoYdVZIJ6GkgpFiMjFAtHD4+jbifhMFBD8AKStxk1bMsQiMOPBsrht/KCAUPGqmpl
cJQChkHKmSh+BfNbyRY4ScxkYcC6swS7uaA9IdOJkSF0eoJIJJUS+SofVt/0kJZ4lTxYRBs3M0wy
J6QeLKA09xI+z5YR+dBy4XPp9BrU56zR6Oap1xwe4R1G4KmNsRc6GWEcNgRvwzHji+pqcy/n1uwW
Ws3EEaBmt8HEwq6q7jiOoeKBYUUsXQt2X4NcmMcgcwna6RstuoP3aYbOX2WKMJMZlM7wd8bLZDvr
EfUvPRF3aTRel0FX7SEU8GsE2Yd/Ap52qtWyEC/QIqS9KA7ilkyWDXQ8BHqQ+KugGWhK/CwoVEAs
a2Ji9L6Pp8Qnxh6cQCCvAymJcY9O8S2YO9hQDblZFDHXHgYaFnY412lv0xz2FzOLX6eCzLHCyHEz
zVm+FoPw+RCyBzGl7VKqHTMPM7gFeO8My4bQ24pSDhyxIBNStArD1jr56CrcoUKMDPo8Ks8EhMNe
S6sLDEy+SDO0HmAsvLbipY+z1ku1Mff1jlEC9QUR84Mk6ruYKNIZRZWJyarOX4zyKxGxRNPG7Ecn
B/cQFaCCh9CmizRmqkyPYlzD0uRkwaYPx8orU8gjYgEJ3+71CcUMzCI3RJ+qZksDJ45Z+F77UIy0
sZuuEzZ4dtLHlR+XMFc8KEWhD3Oo8oeUdwEpcxMIIZ3gyeLjahFqyXXqhTRrnNFok0Oum19wYeat
abZMDcaho9dCu1uMNrUX3AC9Xi18Nce7Bd/FcBs+imGJCgYKcyBb4NHXBb+QzB9FqyKBUFcOeMYg
rWjR/NJKFdZdFG3lhAWrEuSnWKNiOZXCPrTYw2SBphpAPNUOJRWsUn5IE8zxogJnRBxeS9tCHnuz
V+s7lagmUu4XsdJ2Bf0FCcStA+xpdPFSPwuN9LC0IKi0kpk3K3+NsiY5LqjqBLC9sjijkM7H+WV4
Fhr2sTZvgwcKKyfasJUvjcGHKMu7Qc3CwxCvM25q6NbhxPKcrih3NJZYoaRXMPTnVPsZwVxw+nRk
alzSnjF1YsADD+1dVKE1MCjgF3nwmfayp1SgAPqapma5ciELgTOsNgvlWOgSbLIdVbj6LKjDfgbi
CJQo0x0KsPkBD8dhN1FQjc0ICQLeEkMdAX3TjkqvwyESRf4wqdhgfipt+cgDD+zGkaOZh8wyH/KR
IxY6yTlroZ1TJGoDerERudmMz9BBr60vnUt/yrGCaBQpcgdBVDe1tK6ywJi02XwMY/Y3Cobk/8j3
cXOpSSnGpfKGMvV1YRkoVY4ejd7Bp/nG8PLS4hTTxArudK8j7Ww8TuofOOyFDmLtT4qZrwPNHAhL
zFvWwUWsJJOGtsF4eJZLexhzbOktlllZY+1pFLf+nGWi209XKCzLRjZzRmsIYNnPO0xc6i806dA3
VguJeCDm7Zba6RuqBF2JnEmjnYxBRmYNT2ETtbCFgukB6uG9sZRO0dfMai9TcijbnJYINCCgatk5
HuTeMUZM2lfojrhguBFw9WjdqO84mx/7UabrAkjCgR9318tgxsQhO6Rq2TlGFeWbCI9b3pL4w8L7
EtU7Pg4tGP0FL72jZHyB/GVbGQYmwKSpP2hpMuK7Y2i2JJsvksgNpe/BdKTwSIhKLTsZkeLU80Wl
LkQNnPJVxDDGhgJuucG7mhnY2dgq1uqLkgJ8ibKHBhQ+Mw5vpsZfUCw1ylZj9fdhsNRqVacu3DhT
8H3QNYQFeHsB3vUUUaIXGsTPonBnRBaCHlX4xFIMv82AXGctkpCV40kvjlMMdGH15jTHyp8nQMRl
jLsHVo8iyGpHscLODprCKTrpAXhJvzOExTaYgcDMFe+TwptGCD3DW6mk4xF+J+PUgJ/SfZwTTUQU
8OyihXKC8yf2IJZyqiOIowPeN4Twkczsg64eQhWzJRkDQcCazJMW84XlGH7WOkdQKDhyDQ3GiFMM
KjN/4/QDTwvOzLbGhqHUaVq8xRqJZuvpa0yJc9I5JL8AMo417xK4YpbvrfANMuGDkhkhZ4G5j5cM
U00Zh/q+dS1FeTThEAZ4rYUknZ4O2Y11CpM7HBeKMlfthEoivX8J6aYESkXtypXKyuVfEWqQTNgZ
MFl1rNEf1MOLyTU4SR1FwXUBHbvqrIHcSlMacapoPAhWeyxm/UhruSJdGv0e3xxqnejh2CIceUA7
nRjGYxjGmNOUThxKCX7IMRi9XJg3OtOKksDWKXaMTU8IN6icvMd9+Z6ZORxtyRIRjckihsX5faPG
51lu7tupQieCa9O+Ht1cDqHM5EvmZSFDJkoqrQHid9WqsEvpN8lPujaobt+Vld0gYhsV4zmI8o9Z
N/y4rx4aC5iqUGXvoWlceoP6tVLYFCTXNvNrCDPakZX4ZwnnU2lB9hjxnOC12/t62C5uhh3TNH/V
Mu1uzRBeUl16CrT2mXC8gO5JHxnFtGjWTB/TQXNU5n+nHiyFRI27U6CrWkXNWW48LJbqDaZwxbUK
MxdGlhrpmaYEVNx6UBzK8SdMbZCV9BPODJ0Cs+KYEAJx7jDmMs0oWYTshDt4eI1HbTNAYPFUo5Sd
MEB2SnF6P87dtcj6lx4SkW1qNUPn2ddkKfd9QxGvkWbaQZb1bNEiKIpRw6mVOuWcb5SKNKjo1DdF
HZ8NHTlJTUzQYPerWq6K2xfL8gKvR578ZBjOUKBxw6mVam9C/kiNAV+ya9oHgAhX2ASwNxAUoovH
U85YwO23t2NjGl4sJ7texfxlKvJhK82Mp6RCwxw5owSuNfgDMKt4NOatBFY1RzYRYLISmNluGnGe
k9Qxc4GHXYtO7o/ChyQL4ylJPa1Jl/1ohapbt/0nyeonvlIr4ETCQSW0LpCg6Rss4VlJGNSNmG+K
VNoYdbYrs/5nOzXI+QSGkMFMT26xsPVE8LsmI/G03BK9HiwI8BWNcEJvHwFmM7EfGbvJTHBhFl/a
aKJtJyirHbVu0uNi+iroUBRkVN9l7Trn9eQIqhmwPXOujyEiRtGstvKQdyyZc7yFv97bZi8ZhKWH
MOhRiprskokCL06OaXsWRnGk46A5gIGyTajhiYqdW1yraBMFUbKx4WD2XdeZ8e22hUhDJGvx2NIi
6UenGqIfDuVrEbXMyWtb8DUnNYy/GA/60AyrB5JU3FdrDXMYJs/UPQkesYeP98L0C9FTDwrFbqHf
bQirIeTMu1hfvqKo9tsaE+lYENHR0JC0Vc4be6oY/JM6pnYWhZHSyqB3mqNkNBMQYlb/TPmaM9tk
MPgkC2uR24iYUpU1we0xY/fmTn0pE0rMlA6+8wV+KlArFtQOx0oAO0yekFl3ARk0O0u/QI6mdbQv
qxijpzDrN8y2HLUl2iVzLzgwNw+pjAsgaT8FIVTIKT2NcaTNFJcZApqA6aFunfNTSvOY6LioTS3K
9xJqmtuHNFvXekVhLq+YIynbSZM2tGRYv+XhcUmLC5a4bzIkDbtuAQKE3xSCm+OcUqtStbVFLVmb
qOeMlec08VuM9oDcRNtSHGGEpspOo53vYPJi+JlGT6sdx2CrZD/UMjv0CxV0xWis+1B8WYmricAo
B0Uc4jbly2CCi9SeUiLuvfaSD59xThKDmfGVNRMZsoDhAjB6MrvpremVzLEm8TkNq/cpvWc+7S6e
y89F7hnqGIyUIFp8kvQBXXRuPDQ1mg/iPoal4qG8A4Fkm0yP4ByeLx5HK4Nppz5NVfrSBoPpTDM1
z2XwMXVA6qbGrbPUNLWbd00a8RNu8EWQyF+YmOiuOX0wIl7OIyV4p9/DOHklPxjtbpiMaz5WuynP
AmcR70DyrdOf4T1TH97/Jeq8mmJl1jb8i6gih9PJUccxe0ItE9CkpgkN/Pp9jd+ubx+8lvqqSxno
fvqOoYcqYiB5Z6nK/F5VPoqSuCn5AiDJqSG34xZvmA5vc+dzzeaObs4KB0JyG94FT2BFj8JicIJv
0Iw1FAWnQts7BMqgm2G+lLr7EiYt9EGznyzUOVEWHNK6XEK4bIfbKk7+D0bIkmInK74PfR/PZmF/
weNj8SLSy/dR4A/1KZ54mjXk/UaQE9li90h8EjZc+aJaMh784Jxy4A2H+I1MpAE0E2KuI28CJdra
pDaKs1Ej6ocgnl/thEO2AtPRmlSuWRLWM6zniqwFy3vSLooLgtoARAkQQjNEC9GslyYipGWm50cz
+WvxRGbU2CXf+evOU0aDbLUoZ4MmwrH96rPplShIjK8dE11QiHlhV9RsV7cAQFrIKekhZSShKHaO
zMPfm7FlOv57D/jOPKR99GiFDs6gJPIAHyZL74TF4DEamO3aFJVml6sdIMAuydPmkKYw+wR3ccit
oYlY9fgk1wa0ldQpuInSjnYxuZnglXm1q4XehzwUKOLKcF5nfyB70sQ5/QIjqosmeGyGOVxOgvzk
hB0oMlLr0GcVpFzjb/mvPjgRBI0yPe5AqScYPQN1rYhuBM7f//Jh5m6/UnhUcZBua8+gn1XZUDvx
jcopjXmt8orvqz1rFfs5C3ua87rW444MtnrpU1S9aYmOFFzbXdXAQQuVnJqaOPiM33GAjs8yAlUq
me7Q93pDYW/SzsURkuCbbbRNAnNchYuCYZcpAd991pD/eQte95sKTKiqONApv92b/fSckP588bFX
TVQvTNJfxdmU7iYMNuaINTy6gaL1rd0UeZJdGXjBJ1BilwC1tW247Zrq3pAd24KmI2hwEwUF9bEF
SWEogX1AtalZELt0YrSF9CP6CYkO2I8h2EGtTL4TaM1jYYU9GgGP4kurCMiZ6JEtUGWxdGiaY+C/
FbAXHU6JzhQolQtkO2G05CT6VITDWybYZhJB7bUyxSoTNKiTN48NnUGBWp7nubFXwS3QuLfeQo0Z
18YIyUuw9Ub78Pez/96ELNj//bf+PmaiUAdD622iW2/b33iSvzdJ3FDA3cvDmCCToOXzxmCEFhBF
7X5zIrv7+/zfl7a3b7KjLNv6EqbWDsjy4c5DvGvdTMLUxUBc3Ti38f/f+/tcaXn7ZrSDbehKkI2s
qJYAnPw2lLYcYsP873t/n6OgwFlm0sPF6WRby8xc7nCNLnd09gRXVqtIuP/azLyOPBULKyJDsA8a
THpZEy1NV8tl1382dVqvwiQAbO4sdxF1XrwNNa68MvZoUNbVeQzxxHcF0mDR4g+PQH6JEWYnrPmh
njqyp7Dqj2W+tLNm0+vy01T2jzfKdKXkEYwWOe3QyFWXY4BO0g8u4HObTtS+qRsNkYCDBD9egqzG
rb2XJKgfl3VqPLq0dSnnovsZjCV9sef6ng5iimb8k2NW3yj4+GY8fAzC6Gw5e1StubJCG4oQl3RC
cXxsjI+5XR1TpdG7ctdF9fgezX5EiHHbM8FZ903TnwoiGXlgIZ2NFndbpC4yIdopTzm5oj+be+/a
k1ia0uA5kgk6A0yvO9CELemvSyiJtVfhngfEvLbmcBEedG87HHVMcXLHZVsnOsbReae0TVxMLt0t
xcq/Vu/chW12MCnUXUVles4tUtyygVqKbEq+dY8PndzQ9WyptwyqaTTEwZTGLhob2P4IbcnsM7k3
G2ax97Ynq5JiBvPWzsBKOghrTwPVtS3M+3RHVSPq0tin2YHqpcnWP7kM7WVa20+pkX5px3us0H9Q
btLRVBZcEi//nqHX1tJxdkbJOTWp3qzhdpIyAnthoUBbNnNI9VKTsp0QlKHJu0KB1xnNY+eW93NO
x6lHAGzutdTGzn2/UX4CTD3SfRPSSWIPj4bGasZ/s5M/K9d+mdzfEt55J6t0K9FcAzQ7M/o2jt02
HQZO4HKgCR2WpV4/tAb3LKUZmH/RfhUhbm7aQFa5aCvAK+/MxWIIQ0fAIm6uUwkUlHI6c3N3M1Xd
kRqbaCen4B10K1YSQbKqjEub29aWyRjevcI1Vs6TxjAYkvTUZ/f0D4x73wZpBfEggCR317XL3VIG
9smxplM0VNcuSJeFPe8GCc6W36Jah4L9ZJR7qpsF02BB++dC3WLy7WBgQBxc3lQVKUu3D//vcyjs
SGC5fTIrwDGtxv9JmhAzfPtoxgWZDz1zZNAMv65pk/KQ5YcKadF27B3KQoi8iIniqQORnUxaM+pk
b6BswOmBg71LDnMlL7WS3bpLGaabUvybVcY7YfNCswTBA+0cbsLCOrgqe6Qb/loiFfZ8PJQYB/Cc
pF8pZjbiHhXQ0bii+QetT2FesiA9y8Fa6IkhKq2Gb1oDtuhMTRIgzJkjvSDjMfr1IpWvBjd7DNhA
B0EJt0kXS+S55BC2K5LY6yWyP0IGegz4xDAv5jnJdqGVn7yCgOPcAX8h2tI6RmJkDKoZ/1FTBaee
DmNwHNohBhPTQVbzZNhVvCzrwMRBMGMFHqZ3g3zfZyNBLwmQvi5KWKxpAmz537YVdmW27Rqbubm4
6XQdLlvPGWxZEWCIjnjVk+35MAQK2WzkPQMc9lAoHSmSw/iJfqnakNceHQRdXAm9mRZa0Q21TNmW
dWrr5MWdX07DfrIn4IQq2Qwm8B0ErMXiwKqJ+7tl+vT8ei1iC0dC3F1SVxh77Rh7D9nx2Q7mfYXg
kudRYDSCkD31AbTZHPpUAGdHD4TfYNbZW/mBQw/OPGnXS7CneVXIaFg2TuNvYmt4AL+PtrNl/UwU
eB0CQVMpwj52AQ9qtOoFkAnp1yPJ9mzZnMlME8VSF2GDkUwS3VRjfPbCHylDmM++WOscgpAMabHk
ePXuBwN1TvhyUk15VTqTWOUk/oIY4mYvtPfZkeVohO4OYoipzfFoWtozq51SDyNNS7jsNMlnK2Ne
yFLze/QqxtVm0T0SwHxBf3MYKbVazDz0oQkZ0U7920DWBRH+KEKWjPo8GWR29vneD6hZ4XyjZ4KZ
g/mHooBH5bNgN7GDSkR/l8N7UsY/vjZeUmcC7JcCAKT8jr1kH5VOtI7n8oNC89l8IK76pWygQiOY
Ebf6Z5c5/K8GswlxO+XZj0+yvZnR0hopAIL4blK1sQ0VvfDUF8Q3z1Hrl7uhHE+NC0BSwVAtVO2c
iJHfVz5uAZI5a0QBNtRH2RJAmnjiszKqe5aGWsyPhgjOkCWk296OPsGniwCOApitSP1jfAv29un8
GkogHUXYqyK2Hg0+vpn0202cz7o0V0NddRSSkoCpspbwZh95ZBYQaZJuZOM5nE6n19bniYnpaIv0
W618UCZiEiZ8v370AB9Tr3r6WqkEux9QSjg8W6ugiF4id7z4EcEngmyOOn4w/fzKAYpM3gxwifpi
O6gPY0Abuhcb0XIqk6uCV1FAFZF9UuFHTB4rC1dh82vjK6E3osa5ZzPDKo92tuRBw6Ktg9Ijm6Dj
XKsSEsFK99DFOIl7khrm5jDDhuMoqD6FXzz7DXUhdvoINcRlPTOf3s+Fdxy0YP6n3H3wF6VPtwHR
s4pg5fnRqWikssIClV97rMZ+k3nOv5I090XfdzTAhBHfCKltoBrgF2JWbjhylxIV3M2F1YyQlh1c
M+RGZm7yOtpHlr/JO6tbRv1ErJdKdqE/w3G6AwxBR52uQAGce9SBIsbnhvWqN+09tvPwQaZutK5r
8pVLEnodoT6D3AyWbZ2sS9P4GRwLwq/gjsJsdKnC/LPexref2LucBCKKpCcHfWDl34QcGm6gpstu
vvDIgbto8F2C/29/1UemBftp0m9du3+jV/6rGit/7TQTYSIdzxK9VUQxKlCtIqBEfHK2Be1cW6+V
jFI5pgKdXqvEZF+zUF5M4ZfMIYg1vgYkgh+ZRHmZxpwlc2CsqfYRrspTgixwk7s2bCq7mgS9WDsC
0U1Cn1PEwdrsN1E33GegUE3rWIcUcmzKcPRFdR9vqXX4cJHRHjD67erRPVbApgssT2LnJGiN43H8
wkZwH+u9HQePU1B9k44LmdGVb90IGcTTvVB2jwMyxTfZYk1jzLrQkUYnLw0aKiRY0wjAWq15ZzHF
prPkuwV7OR3eqxzbGSao58gGJJ0Gf0djD7HWI1pN9pOZp+49M9Xb7UWqla6WoQ39ELnrcqIdfA7t
E7Kg2Hr3iBVGH+LtDeslcK0vDUWrM0x9HMhG2miwBYQkJpUGwoaROmmL7PS/ZUUJuP8uj19BAfuV
YTafSeX9zPaXMJJf9u5/vneiORewbBL33NWntOThLvLhGhYXYm/BZfOWUBcbD46fHPzE/jW9B29E
D6BUQl7nJZqDq4DjRRNjPJh1yP1UjZv41lpni0vZTveuXY0LRyGJAN1pYKngNMC9ULGItRySHUHx
m84on0JpbIvW+BeEI3lfEeRs71/HiugRO1xMccrSz70k8/GtnvOPKUq/4dSBCKJTK3EdfeLP7Zb+
y3A7cLjL1r+bIoQ4HCQY9ClwgOYAEouahskTEtbYxVaTrGmEcDemju+Ex91CSj83uoZ598GiN0PH
SlR1hOGrmDyhzplPYXKb6sydWYoXw5HuMY/NLc4+Xp6GhSeo48c8Le+7DC0Z7IN5G5Vo0rHQk8yW
O6/CIYGtkMJa2RbBEFnpLcbCoMbHA5C871J2aY43/ogVTT4ZOOKWc8sMqLtpO95q91IRLwwZJptM
pU/CNg8qV3deNzxgzdiq3ufsYB1GnpFE4dWJQifZDbp8mjXbM3n7v+AIL9oQv4w8PzK1uU3c8d9k
kGtacg0zRjO/cOBJckigMZXIM1gZyolfMwqZ6FQ+HuPpg6Dzj8xv3nSpPgbdko4/cYHyGDtJ6gQ7
oeKHBpQvFcFPkaZi08GYg1d9UMYAr9DVz2PL8X2ItsT/F7Sb3dpC+emIGK6jvkuD5jVQxaY3YLAE
8GkUdoei5jscs2fG+86oINgEpTpKJa6dKg7umKzJuU8QXLC39lJeG0A5ID6Lo0K1CfRAUlVcfbpV
t2XEa9eisS9Nz/SE2+6p5jzeeIG7zuL8WRvVjuz9Dx7RYYeTaprMB0XWO3Nd9BVl0GVBj9OFJmiH
31hWXbwzqHK6qbmDFLGf2PiuvKdXcV0bxDS5NYIIFxvNBqPSzmo1CgYLBMWL4y+Lxa81wy81x1jW
cOG1wEJ2neDmEOMvXTDPBVkQ6KLl/VRmn/AOl7LoDzSKvWFrXIMyAh0F2fPAQgezre9MAJvbtUpS
h1Lc+Kei4HYlj9RSM6rFXLoy30ZTSOw/2RdqbJ7tHNd20xOVgSBw5c3Ftw05jU6AwDdszW4bvTlx
+hEm5adnWfdaMneluJxHQKEZXTp11tvbpbTU9DglLXk6cbQfZb/q3BsRMSXPbsTmyRBaR/FWNfw1
AN1HBxEXiNsLbHuLhg85NoWUs87hbFDj8cptWpDOGsVeA4VrJYwruM+dIXiQvnPonA4ITS9lQx0o
2oB47E4C/Hnphs3j31M4zNzttgD1N+3XDsFl3rdHEmrWnWe9NVFh3CtEk42hWen8hzlNn1sRnc0C
/k/RkL7wYhI0oOTQzXaE3GKWa9qqWHszJMPkTb+YP46TIAyekx3H/W5EloXRnC4CnOPNh2o9B/5X
G0vTowsCmUk7Gu++Swd74InTmOQmprGApKC6oeU0madDK0LyXCvrd64U8SZFai9n6cjj35us6kFF
elAsVEQkOXUVbLcNEdGNISr8OnSXxUSKvmgotHKVfYcEtNp2mtpFf7CyoxxisqrLGl+r3+AgNKgK
r2Nunr93/xAo3FcLBmncYL7rLbuWqlpARqpSu2pf2I25iykTP3mdRyCMz3uDYBKxEkJ8fDL8vWnc
O5XJOhU1UXRg4PR4ukFNZtbkPRg6VqcALcsfStbxeEN/8ebvQzsJ4Xx0TBRXL0Kki35wwHDDHq1F
tZpaJPLCy3kzxCQ+IW1b6tvnbFXA/v+9+/c1rnBI+PQY6JhBluZIdcvo9OWaEsEKhTxvZIldZRHf
lOB/H2fe0jcJdygEDYfhTemSdhyiWnrXpyHKj1kq2D7+3u3K4sr2jBvQQ8WP9gfJ/h8Kl8S7oSjL
i4gxGoV2eGaeVHR/TOSkY2ujoiey64UxpsY66JJ/ZVDGd39vZDfGJBd4zTae9ItMyMwaTS4VgjIM
0e7VUdAZfb+vuqI+8pAy3KqwOv59yDx5StvC3redNo7KSFZOEoq7SBHDMHuTWEci8k4UYKA/bNQp
mPVFdt3nBDVvh319wLskHlNZbBo7xZvQTvUGNTN9Xbn6LnvzxXQRDUb/UHESewYpjqSy35qdSTvB
7dUtTONpIu6q1Ca2MPe7p4KEu3zazMqu3oVTbpHeBB9RKsnD7cIvJxxT1JEBoJRLmGZFR8rQrGKJ
QUvCtq3G1E44kwQvljWbqAQ5xQdJDEyZdiR3Va0gPCO4Cxtn2SR5SI925W76W2uTPd44s8KUBz1H
zEJ/79KReAvMKNY9jR+7/32Jdfu6AH3PQjOQ83TOX2bUJZuA0tm4xEfWhhbCFb3rehLn6hYNQ9or
QsRuYGs804aX1SyaTp0TssjN72ZNsp9GGF/hIw6TMUoWB8nKwpOXMpkVyAnIMViYj1BxbTRcgwBr
z0a3Dcr9TN3mp/ygnCx9tMmDwCX95g293sk0/6IxaplOilC6EO0H1pjb0SNnj22LNdQaqa50lxek
BMRqQM0QiOiQMF5m+tbaJrIrHs91WkTT1s9ohggqgr5S/HMjIPHCczhOmZX4ncNs52RNtcuD8MxL
Tq8qD04qJTocuyC2cPQIN2TOPeACDSKXi6K4AAFyRPxPR7AywowtDnrazNpLISk9Lv34pJOZRz/o
1V1tm9xTYUkTjg2mZrGCy3hOzjN02DGou0XTzO2hTaaT4tC8NxLyFUtYlHn2A5ykyWuQ1/Grnuo3
04bISrqpw9pkzDuo8QYhDP7JRCh/q8NtUtTOY94hYSsZAG7NMLuAq/3glagFzKa5GPH4LsWrLpv6
oBsvesCS9h21Mj8YTDK15LCJoFcOY/1gJWABjalIBUO9dPBAG0wfYJZuyGjtGQB9ULGK+poc457T
3gMXn0PkBqzjRMNqC5GzayIUw5Oxdezsdcyqh3z0P24m7WyEBHTEiOy9sK+M5MaSCAVvY47dsNXS
HxcWgvIo2Vtl/klBcbkafRPbYndz3UtPnjODzvsJFHA3J7CEseIo18wZVdLjdY4999x3OtwTcc5z
UpY0cAZWueqn7yB1m9c+M+d926h1kaNdwrrWPXNWsY92iNQEDK57jtigiWt4mkL7Q92CLxAvdtcy
4qtdd34qb2/Q5e1tv44BC8eaCBdTvKA3O9U1psvEac5OqI0DVDPpx5Uiy19F2T2Qz4X0lvga+RcX
/fhxpPt5UeiCcE4SPJDEInKeOt/YQs2w1DjTZz6jR5VlTNqii7tSy/Et9GOc5tw16PDlbsQ/nHB/
AfmWpvxq55GomK0qU+vXbdu3JKv5DsM3lwUgwAkUYT3abbczZvSYvkRyo7lxn0rHvSOEJNxzaD2E
UbWQpuNSB+t8TdBI+AzGC/2X7Snvp8emyKMjTXQ8iFyDIrdfOIcky7ay9daNxPSAP+S1yQdCRaba
Y+31gbCmhABHjRHDMkNxjRiR/hIK2CvfohJvau5zSgxa5ymejYe6gSlOppx0bQnpE3fuyUyRAkRt
ZD7BJ35Tn7biPsFLmUWbIUv0O12XJ+xx7XnMDuWUOwCfhjo2qL1V6cUPsWHNx5aqOrqDn7qQBsW5
jc6ayrcjK8VinMNqHfnkL4xm014snzODp1w6G6oM7tZU5ktt2uuZemOc7TPTqYWUjPMHKM2M0o+x
MbtDDEAXKcUrRX2TEKXpoVfDFRXXT98KdapD3HFGNd3yEDG3i9UQlmScViH5OW5b4QaejEcadO7j
gGdrstIrZ2vSJGMXl6mJ85y9lBrmMcz27s0mETYqOJktj0Sdc8hqau5zPfhf3uTndBTa79T05MsC
y/ElbAeOTR2udBV/GNLOL3OCmDK34UwcE4ggjdCDNICZxnTzzZfIPNEawK/Xw2kSzr0aiX6obJOY
ZxntYOnzF9sPPoTioDxm/lnDXfI791Bug0v9cfYtEnJAhvaL00ay9pAjbtLkVdSK5KOOLmwkdWS2
zuKI2xyEIgiGu4aXZ8f50NzCdNDqCg9AC+Z+Duv4pfJ99tgE4a9L0+1rTRk0aTstTdhguRAb+Xh1
s4QITKDtlYEYbOHGxuvUg1ChZ4Ydc0je64oMizIy/ZQ/ZyV70twd2Z9GxFxV2ccbop0wzXKkuo9q
/1Sm2DcNO7DxWI02+YV4+bsQ60qY4pfvvMRdSIXy3gghdCiEwd3T8qdjMiAVp/imItA82jRjbpTu
v4kAy+5UN2Z3HoBIqhUzajLdoXD0NwFHyw2wyIECwhh5uROABoxQIARUoAXv1mL22VPMc14bySHx
kmghrbrc5Z5B4gVBF4PRhScfyeKCyu9yLU0i5/DHAF872a6TIloHN+ROoR+69WCzP2uxtjKPaM1B
WxddbQ2rUqu/N2qy702zTjcmimtdE6fD4ht+9bK3Xv2k4qAUEivi9V+tmA7FDFXYtWSOT9UZdwQ5
pVbvfw9+fY6VWGGPKE9/r69tRuRyxh1tuJELXqvBuQISuyYQ8xU3OY+S94Ko51kl714QpusST8ey
FMZrWcXGNm6JpawdVOeJzBZBbA4bZGxUKeaRsw6K+LNpnxJCanaIjvmjyPNZNZb7a4LjHBy7KVaI
cJ3pQ46UKBjpuR3o27abiZzNXvIYmhW9X8SXqR7lZ1vkzI0yWjUexCtaYAMFX7Vzc5tULQmBogAD
NGU9j9hfHtOKYG3U/tG2CoRg4cW70dvDK22C9nMAWI4/xNWkEa3+thE3ctn3XMNYgs3jMh4deUUA
hbpQ5d7B7NFukjxnr3Vj0nSVSmdbZ11K3SQIk1Focp+zCSVupZ/yGLO4crT3FonioQyEtxG6ctZ1
Uze7TMGMCgwfwvP/wWFSY5GFK58kCunYxsrh8D9hw10FdaZ2JiJVGh4f7QITSi98/6nnyQXDR1la
WtM6m+Ggoh4B3ejMW4OJAArXuo9ITjsYud5Ot5fPFi05BP0EF8jJtvcXGYkl/2CLHikIn5L5nwvT
sm4iQXMOfxAAenrN425auDANK9zczsElwm3JE9ge8qqPLh6LQR/67TE1hw9NDenQhS15Dqo8zR1W
MwNwFkeLgS60dZOFB8m6ceLXTvQjzjROmGKKLiZNdrDXzSJGSrBzYxOiTltqFyKQxVyOlpWgE2wv
GJIC+gmLJr/9KI0efwyDA4xgu21Dehz6UCI3La+zHgnmN5F5xNpF8a0UB2Xs5KKLk+s4U31UCzre
ZQjQATqxizDzZ2w2qC6a5J06NehAe2FH00S+FsB70AFpB21EMJGg/QdcjemahmHA1pVNoAd3TY7A
iWColRsXpAln3biHszYecpekHoMoitb6rKUpf21bvudx84rg23jUjfuUIhT7cXS5Kd2uW5XA+WdX
519RLPyX3MS475VTf1eIjEgoLtoC/7i1tcB0rmk4M6xTSfjtFw9Jk/c/w4xzn6LMBdBGdDVa5hXd
qPBoCulvFBDVku/+5aElM9oRBEJUAfbyEa/4XIt0n1figlts4/RBcHG68N0HZMJe6TnkjiT5xYMX
FsUUrxTT05ERwjsTKaVXJWoApmPtXhz/ItiU3nVDz72dgVAyvUJIRC5KW6bHwYokjCyiWpEXy4GL
vxk0rwJToHvxIH3hkegqzCv7x4f8W3UDwgtOzpQkS1Q8tjUfaiN9nQeiw2rVRbu2K79LEHLyJYx5
1Tj0VGdNGS3RUowMUT25FDr23kyL/SaJXCDloJ6OKpS/ed566zogTi2E/YOLsi9p2NGAXlG7OCl7
/bfrypF06dD69UXH6hMeACneUfLkGMkzVCydcWCAJzHArijoRZsjsZYtKBw019WkL2qqgoPlpMEG
cpIKxmm8CixJq78F2a/N+xDz8oaKLrR6ZCGukFEyKVUsbbL+mQtlrGrSsTIW3KEbh8Ns4siRTX8f
xyw+MmGzSGfxwoFoOKkI21WFaZQUEGc1zt2TLUn8Qy0HmpMj0gE2QPHqIf21x5mEhlRgaB02wGaY
X6sM5Z2LLMuMA2vvmc6JI1X4Ekcfec+hgtmWUHXbAybjXmnbjuoNABmGuiLbEq9TndNrqKHqsOmo
fR09t14Z70ER9Mqca+sap152nG7Sfsuy63P3r9QEYMQiWnoelZPYJQgM8vRTW3oMnkatnmuZHkOz
DpDBohk2wtEFrbKqS7IsMYwin2dXcqOtn+vgEtfzvTFBodWoSYTqi0faTUPYz/SaRao7E130XI0D
YZd2f4W70ngjkMokuTFvcYG9hrlRXbgyy4RW+aU5dQONXgUf2tAT0An7vvX89Rju0YDX+PQktq8O
aVGMO+92RZdG4nt3VmL1K3ZtcQoteKjOlzeswncffd3eLF3ZVlCIvZJeNC77NPYPlLvGpDX4xt4G
p1wMI/lquk3eJ2OKsVyPxyl1xkvFT8gxfSI0Sq19Uhv72Z36dSTt9r3xrjFZRA9ZBb3Rjuo70FVy
bCsOZ4ADacO+LG0bdUJI16dV6Y1dmAySff6lqPI+xlkKgiMYnKsS2WGL7G9J7hvpNX2p8YSav40w
zWveURk94KVzjfBU1hOvCb5fMiRKzL/1de6bH9FxR+DhKH8qmYBRyhRV6+RwswOOlPmM/Ny0EK7j
ddwg/z2Yjl1vbVNB9dR30nCnq0s+09oW404ATpK8+VjX8GpJoLJTlSMi8Cx5Danb3Xtdidkfph57
MqxWm99VjvXbN7O/jp1hWEF84DCpeI7kiJ5rSEdz7wnzB7tgfx4j/aBRnsWtjDdOOe1EkJD5GbEN
y2AMdiZiYMq1LfXQheiRa6uplnMyy2Vjc4DUJuZ6VE30g4wt46YoabEin4uT7sEUcXYlAexRmm64
dnOUmPNAHEw+Esjc0VrauSSPVcy0MbQjTa5UWyQS9ziCt9XU+wSlOy5lcjN4fRlkFUvEosL7cw/N
gOcUcTqa5+xYs6fuffmQN9La8nigrqgbnpSZFH5AuZXrWN06zk8D3ZSbOsvzdWO751p4BBUlJY4S
OLMGLSG61GVqalzqLLQ1vbxOzrVy8LngzCJipafnbRwpiHXnF8coEJxHoIS9gSIAV0MDBep6K+hB
tN6pTfJf9VHULY9cbOz9uryYZeuBWwVbae07cpccHch1YqAlrOdTX87uw9ASeJ2nnP2DaUU2X3pK
vPixG+1mH/XF3ZiTYqpnjP91F6Z78BYcDzjMF/3UxPezTDyUvhmJXz0yLwazZR2mv3HcJ2h8IW7u
fN+lENDoYcNy8wRyYK87OhYXbjYe5NBTE1jBgE1+SAOH41AVKnMcaAY4CGJHcLGx3KTqg9NMs47G
ndbTSUt8qHRaE1CAsJ8DAHXP9mG8nePYtnUbFydS1sx1hwLS6lsLL6Hz0YxGfYxHXkuHQN+9a1X/
XK8ezniz+3Mua2cJzYWnzXSHU4YE5zTm2Z0zKtL+bx9F9bZC+HaMAw78ZMbhcgLQamGsezTAY9fu
9SxCXq1bcnUbT5sub9TtW+N14MfWgiLpeTVJF4Q1SskrJbr1VIbZxSaAauOGVOF6xKHeOfTIr9Jk
Ujti3+5TO3zNorA493Z0h11Jnnzi1MCULHdt+y6nr6Y42+k/zcPy0Gn3Eb3O/ThOzwSuibua+LK4
EzfE5EWWc/5U5UZ6Mapx7dtFfpJp+zgXxfgw3HbTPD3m05+lUBCJRrU5O2S0bqvIvbqDPoYKLfck
5n1TES0QQynvCMblIJJma6dly8xxYRmdwpeim4/aiIKjr4KODNrAZfWL8lMuAvzqDc1uuSSF3EqJ
FjbpcnPCfJc7aHz6zlhPE6cT2/K/lAn2jYdLbBw26GUM/bgpHDSekT85R3+yzrk5hkenP1WpRQ4Y
Upo0w3BupSYiNJ9DeZHiBxxaTqH5hMxMqh/4TyKD6zZYW0PW4rZ0YD1jbxPRCYvvldg5mErZSVAt
zv9DQzSFlBi+Mx1aD6kBwcyreY4GucHbTySouha0xedx62BoW5dOJbf+xGGqClALdRYpfj3FTaUB
Uye1LzejJ69do6lX86N43bMUowMlFz8CestI/pw6Ma8on78G9bxOB6x/nog/09ls7xzVk3JQDGdB
TfAosuScOfVbAlrBv5up9eAITeaqjS+VOKvMs/Umn6120WHVQMwdZBfTrc2zEUCLzCa5slA9HiF8
3X/YO5PtxrGzy76KV44LWbjAvWjWKnvAXiRFqmcoJlgKSYG+7zGq16jXqyepDTntaNJO2zX6B/+E
IYUaUiQIfM05+wTJBhIUuX9ePx7o0ksaG4m+idhxPGNatk4y+8jemcCzGLu0nQ34qNAp3yY6js/B
69kmgRaDmMgyGVAZeOWXoIQInzblwbQowGJlaSvpUgjljgkSC7fcumEnusjNpjgwcj/BBdC3QsOK
G3jErXkOlvsknEXYNCiHfATH2pVqX/Uo96wJOugYRgiQLJzzFdkYQLGOZdiNx4nqj93WvIA3UC8b
KQFplZNuuLjJT9FdWLXZWpM0WmnjSgCo1JX5SDMbMC1CLsXGIONZ349MQuK8j2dtPn00WlJqK7yA
tcCoWUOYXAouSys64sci1hKCk0d3E0aPg0O8cC2I2lE+iOCuZXEOvZvhKAOPKn7MCMRGS4bvHO30
qhpMJORZQuScsnucwpm+ncbkqfXkK3g8drE4dBzBeiVVrK31ND1mDWe7oBImee0YI7s6TG5bvXqa
RPOcmDQ9bEecKN0THX1VO7337PbKYeFQhScioxdu4YuzgRIM0Z2Sn60Un7Gd8wXwKSlroNGcAdPn
gEXEWaLqd0K7ujUcD6JnWobrTI4NFxvRTAd7vonDMrpShoPpu36OuYjvnCnWTzAsp5PNgsrofG8b
opIqFvXExWCYJk7koRYcrZSADPx7IEXz8Gi6ZnLo1C1bRTC98w37kDm8gI/YiRLnwC5P7nvdblcW
FSMqKA/ugdPuHJtrXtChD04ttMpBaZN+l5S3bkqgl90UX3WfLJGcEStAC0CwgdLwTNaQUDwVD9cY
m1dsbfMHvWCFkidfU3caIetWDm6YlMOM+pE3UAlwCw4reigtX4QVdepQDVduXIsbw4aIN/8qL90w
9k0OXPc/W2H5Wo2htykrQUnqec5aLZWhaddda4ewQ03i3jJKDk+r9+kEmiWuHX+rxHQBkeIf0yk7
pYwbd1ONGUPMNzbS5xWbJwI6AxUdPm5s3X3rS19nt+H1exb0067iGfKdbtjzMK6ykcwiSVEXpKgG
4uJShB64Ry3cAnWSm2IIbbAm7MF6SeuZ+khgq7t4PDuDy47HY8bk1SAs/BZfGiLnQxLiPxNWvbXa
/EukR59RhTD7YJjXhWpYDbnXL5zeWU0Wk8+QHVaQleXSGhRbcYJgG7PaaBOAF9jRUYh3s/Q1bLso
HxZzEWdJ+RKA3OyT5KnopbvSHdSasseYXqJ00i08u0OjmN9x+oGkb2KAbPq+3Ci57qf2Naor7EsE
Hfn4RVWbPjF8RzWSIwNI4ZUvKhcFlT4h1NGOXmKDwQAfuCz8bTGASaG32BnCZuXoW/s6oMgvYp6d
XH9NPLqzqF/orIToJ9ujHSACLfDBTKw/Ax2FpDfYnysJwU5pJA+Fz1qsp9tWtzal6VScQxC1hSZR
HMNknIqwu649E1Jw8iTNive10T+XDu7YQuLvRqZCERvVRMnUX0YHmXucMEfgnnpfPpdoxxdo3orF
5Ir7Co0MFFd734zimaNIrXl4WxU772FdsQC1ys9eh3iX8wBc6eKAxKdYJ/JV+eFjEjnD2r7KLYbm
KUEZiDofZJ+B9ZXAmTxlUXx4uzy3P3uuxKVcBA+arT8wd8IiXUPP8FGitKV9p8Hn5Cru4e0ZAFmf
J0RGtCtgT2b9p1oHzDSQKJ2y2VzU2BWsCYLnx6qnwuQUFyYAg2Tr0MRkLHS1YB+GGMoARi1LhPmO
p9ArwcjwHPaOqd8fmuAmBq/aupfRxcDkYyNetBZV56DdRdDQ7yR97XKS2Fj8KQYbZD+5E6naMnxC
rj4t5ChvAJndYCHZArv55I7ZoY6RxupJ81gW9meQ9Muy0ZylY7OoNh36shb9rcAKWePejUKMziBI
WNPhOEZZ/SK0ltPA1K/6uJwQweCfD8Wtr1coeYBXDY6O4tAl+Ml4wzCGGjCEBMQm4sj56ZwkHoeE
3i8zERMdJ5utlMZjlVJlZofJCCX2PJMr/Axw96ttORa3SiGsyNPiSmtRUsEjWEwwg0H+NDDDmDwb
NQp76pyHzNpB3HgZxIBfp2FS7ZTPbS5QFSGCN9veW+cVejXdSB4azbtYSXExvPC5yqI7T8emjy2P
raQPCqBhoxqpZJUAo6AvAXSgfeoT4+usRhHJq500xHj19rKI/OsR4OSuQZJuDhLgbE2ocG1dG1ac
76Jc3w+9/5rE5kudYg6K/eioNdEp6617DLEoUtL+gmhmx8L4qfPH+xg+rYPn34mpp+zCpqUq4Xo4
waMzABPpK4x+xrw7taAKRc9D45AuVuNPHmg7q8zTF8PsrKPZvtSN7QNgEPsydh7THCSUjl9ETPWS
asdeBgjeN8NUPrM9v6vyYRvHLmZCB1GebyvCAihk5SxPdzFd1ACRWGCjMS2/VkX+Mrr91irpCEah
X2wmLGjL9KnZQZXydj6nxSRAOxIIf9lMsJFSyDzS/Wo3EQM8AYq/HdBBDawJwqg+mmWwUQpUjS+d
G2xu/lKkMLEbuCleUPloWuLHuKqdZRWwPZmS+jgquhzXNHQkvucsMq6DkMV9HBo7JwJ/lvuI65Bo
yLXr4ycJMRohJiw+N9awK2tjWOVJdU4Bwrl5yN6FAdnau/OtZtylRfiQwXai80dJ6JbEu1LJptjx
FBN1OwbZYFd9tdUUeoeUufO6UfmLHSgmaUvSBwrbZm8RwbmaFM2ffeukaNWTFutzCsiEjpLuTBEl
VaD88w3Ootr43g/EhFjtBhJet0rdOt06ZbrqQmR3ncPSmiEBdam7HvLIvsWSux4agxiILk6O0pux
dFP+UCdcJYbgvR61YS9rLvx6gDcQXy1Wep4M3234Q5Oz71XYVjrOzcQQbBDCros0vTdMp7yt9ZBZ
SEWoacDSXMteGnWj51p/ERw8iWLeiN3wvYU9F/VMKlpzLineO+LW+hIMrOmTAs2uz61ZCgP9LDnj
bmtRlgu9JHQSfdvB9I2HRLh30MJ4QRgNgk5TR0+vnY0oxmTFEzPAGNYHojXnfaUQ4imqA0x07LBZ
GBgC5KjVCNI2PPEO1J0tdD7OK+EFo9eJoL42fuh1tNN95TwW6sYp5DPjOm+dTjyXvkH1PxFUIMb4
PNhYkkcNf/wkYE5HDBJpW+uJIz7OEPLonGKFPCFhLtthWHCleI1LXifmZac4i0sa/SwCZ7zuLAou
5hGPukuBH6XeU062B8LK6tbxjDucM4i7LXgsqj+zjnyOq2SEEw8arPTfOp+BozNysDZ4Esr2fXIX
VQmRSav1aa3YghIsQc5mgMK66NIvSJF4UwziNiLEJe+KK3/C4cS4TO7r+ebjownFD45O7TmStlrb
s6Mxmu2W1LzVPi9jhGwfHwIC5MNvX/r4yPlwQX7cUIUNxazriOCAejMM9OOjrBe/ffTxfz99+o++
5dv/fXwzGots/+3Hfvo/0n9g6EyZWKrJw9Mwi9e+3YS+8f2nH1/4+L/4xy98+744rGbH8Pxr0o8P
v33pj3/tT3f/04/9h7/24+F99zPfHnhkq+C3x/ftHv/6nz/d5bef+fbH/tNv+etv+PjGf/o9P/39
337rxxecUBGRGNRv2NPeB3fw1qMK1z2S0F2VDmwDU/jvpIAsI7O6OEmVb9pxrJaNYRmrUV9/HGIf
N6oCTjDNA/8xfWMmNuyatN71Zt7vm+SFt1eOPRPUihG7w95r8R6XolyXg/mU0KHuszowN32r3UHk
eC+cKdjUOUVSOzE1GtiHL8MaGaJbZZz8XDh+YZHvv92ESdcvJyfAcKDH2wLN1q5mPEO1myO8hXzS
usk2MZONo0NvAX/oUWLZp8qI77XBHDeqr7jWpBlh21Ult8mnQdpypwKSLTuDkL5suO7Cttz3fXzr
4kYHwYHKTs42dj1Ls12YAgoYxCcuAekmizQkn7UPwPLjXGfNw1QQIFXKQgMj5l5iPbpiDkTjiptd
m29U4JH1N1opE1qvQVp362uBCcgNfZ7++ePNMyn12xsUThMzF13Dt1QBl6JUwOY4zd5HlB2EZH18
aAooBgoXtNM2X8LCwyJs66gGA5fLUGR0ZBlhcxxJK2Kd/8Q6mGFnjOwCHItb0GI5BZoyHUp9nwJz
GZ5Ds0HiFEcbL1NEPDO9KsQ6KLWnCWPIkmH9TdvC3moK3BFdtIVrw6vXpjOViVIWOAuXxO6Yin4f
cNalPyB8RZuilxJlzdyFHEN6ubXQYojo133bttsuaVKMPVex7u08oo0WTTjJY3+wihBLiOvTH6WH
HuDqPp5LPxvkygoVMGsTQX/GNThLkaoCCmN9GgwPTZqjHdSMfkkkxbV49jr/ReFDRp7vvNp+skxk
UUP/5AguPOWsCiNIUVp2Zw5GwubB5cZVr45StE/+MJs8mVNfOebwdcBNxZPz1UGkzBox2nsqonnQ
gi9JJx/FEH1m5PsZHwtNN5uGuG8YxkMTXYx6yRkX7gwLhnDpNyiGaiFuTLJLhBXuCr27s8R4mazh
LdDzSwTWM+q4uM5lCYjQpxJKt5FMu1Q6iDqz7hKn0TGKs1M+lQ/M3c0jEINrvyXgsbSiVWqw3dej
DJUSmmIAMkBGGFxFV/UhyfxgbeFWXWZk9ETKZcGZqVejB87VObTGdHAHO9ug6hrBAwzsplTv7Ps4
psfyx3xtOu7JA5S5KHNar8i4WJqXrGIkIUvNHNBwd7c0FlhVjOJKj43HXhMoVersRuGLLAP73WP4
GBfJuCjwR63Dvt9NEXRY5JbgW1J1X5HnsC0Mziq9tk6s9LbqqV27Fq8TK/gdbjfcnF6z1irzRQOu
x8Ttzoqqs+i74D56J0jnYmgRbsCuvnckqFMvRkuDaS2mBOicRzWGDS+++56bUK7KR8Q8+1gXl9yg
/sV18gKOlQSEsnuOdN7eFoJPcA+I0l3MgMTAIMaH/GWDSGLKdIooW+b9kLW2wFYsdcd/GhtDX9d6
sK0VyliQRBbVY7Ax6polWsID9j25Z5BzjJv8zaTaCJjwKoLgqUXwzOwbXTGlbDk5Y3zdqoJXHJvq
BG1+GRIWl3chADf/xoobQDPjwS9eU05ApM+NxYHl2j4dULn74XCyQkbyDjXVmjnGSlZDwJB8CBmY
mCQvgAkbp+uooKK2QRUVA4/EN/NlggsEKkr8PPKSLBPkFo7QT6Jwj0WVbnKyTkaXDoU3hb81tBrN
Z3yurdFa0uOcXJVpQBQ6ufQQ3bGh6Vm7dF90RyZXorMv8RjcBsGLZYVnBjCLmmoageS6J+FHBBlw
neEqb+WVFxq3kReYFA7OOclIGwgquRzq4ky1tXfxb9NqZ4/lOHwe4OCi65b7GBE+ZC0iC0V48TVv
KRsGwHpdn5qKJFW9ea0CNicNBwhVHyDpWiTQZpzmaI7DpS5Ta9+44EzY8SYAE5m8gi/CspkaL9Pk
ZbsUdeDCmN3fMhHvegY1m3p7us1T93may92OVn5FDNHRDVBwkAGLDPVYGW+edC8FKLuzoRfXMeKR
hR6IrUtaHC95ssR+soOFGl9NY/DUhACzhuLZUbiuenK5uHKkm0nFn9E1aoB+xmvO2GlLwYop6dC6
5nM4TYTYY4XungufIEIu40iQ/NfWADFHd3VpQwtByLZriDWQULQXTjax1TmNMRJiMH1cFOWNHTQv
9TxPr8b0lVXKFyc3v+pWgX13nl8Gsb3HALkLMutSduOTW6ujNSurixrjQG4Ur9NEAE6FbwCPwk7k
WbvpxhISRyIWiTWfLnMCFzImB5EfEm5h2Sn+h2mNAIImr8xuBwIV0JkfUmVeLA+hnpAlm/zyIvKG
jAm9BGnjeQflPLWRfDBHGQAdbO8Uy1jg2dabK2dYMAZet4/pXkT0Al403bHRY+evX5NntBpKFNli
kib+R4qDwt8jBznGNW8mLpu3YeUednVXZLeBQ4/VDEyMu4ntTZaQZDJFZxy4PmYGe292/qlx4q3f
hqumYKtfuWBRrfGc6gFhEKUMkfF8jYMAnxeH3JB5EBTmoCLGZGXqAUBSWTLLrO581RjA42hLjCrY
l+iEsVYn26r2wLK2UB0x18OM7O2F9O33PCAQwsCqMobVuK3L1zqkOeJiecodO8EDHGyCdHjEgA9u
NQHREXlf20GqHevJXVmFB9k5X6HKOrtWdFeVF2xG9kHsiz6m0Wa6+IirmpNdvwWT1h/Bpa95MZIe
GTQ/ffqXfxwOy2/4+0/85d9Lmd2+56eX9L3+Xz8Ey/7lx0+5998e3eqlefnhk3XWhM14275X4917
3SbN3wJX5+/8d7/4p/eP3/IwFu9//uU1b7Nm/m1oqbPvg2NtJrumtL7L9prv47efnf+IP/9y/ZK8
jC9/OrQ0K//3f/+fOp4/uwvf/Pd/+IveX+rmz78Iaf3KOUMZplIuOlKTjPHfcmil+tVhB+1atm2b
0rTVL3/6LYdWmr9aSleGDRVC6EJZBKz9FkPLl0xL5zfajuEqctjkL397Uv6NFFpCcL9LJrNdw2Vl
67iubbH7M4T+U3Lz6NIJG5lePVoejudSP6TSIuvDWuEOXfHDmxjaepSP5++et98exvfht0Lyt/3u
jl284ZzkpWs6xhyZ9vpyF2Z+zXP2PyxXGGXTmM0jsZI9jUHFSsMZSaBhDhW66K3g5S90gReqB5Ku
Zc6SlRVoMra9YceAM697mnV8DtJVWwYDKxT3OCqtDWXh52ga10FY7DKju4uQ/SVRCx+1WUJ7QRES
sBifVn3+RaRqO6ak0PjqNk3ih7z4EjgAFcv0KNmE1qn1gF/uuhPlUbORWjASjRmLWJm10skXCvBt
mRGsXPII7fBOSfcBwxG+dGSXC+CLK/gVR2qTrV4nJ3dmU8rwhesNy49cvJatee4q54GUN2yvxXPo
g8+v2QfyjRP3IFGaZunF6m44P12CDCQC+bQg8lZWNdx1FlmwWVe4y6hyTn1iPxQg9txx2M53WLPs
63oo2bXWUxY7597tvIU9YtSlBSeIxkJ3LVeUowgJllpMrhopt0OrMaOgSGfDvx5Cl2xWfZnp3mta
cCrLfAvoAqZIkg5Qcr4BZGyWwtZvvKQ+G2BsVnZffHKZ80wYnROQm/BKGWQAtUmGJx0JDAL2tT2I
RzbCN7lY2gU6RdusoB9I66RSB2PsMdToNcGnCPJMbdMVi5DJa/WIdoAEJ5J3ZHoUjrZGX7Jkhh27
QIZ8LlXt6l8cn2JOMMxhXufZ1duff/l4Y6Dz1i2liF+yCDP+8fgsKS3aATzII5Jfln4rfVAHQDAb
xpGsGdQt8syv1rA2rf5sROFDZ/kHULdriTgkTuxTiAoJNvwqA8JVNMA7S22fS5qFsP7k83wkDc9z
XmwDonOA+qwyFta1/x4IeqBQzhKH2wjEgWRSHuJOHRE1AphLcBkjROuPU6H48AsM7EUA/lqPrGNS
92yQQel47QrXyqL1h0PJtV7rWTNgJwCxlEJbiFATdmfGfrj02KOL9k5vO6JXTQXO11xXXOyqsLxJ
gm4JwX4bk+8og+QzOm9UQepI4EUHj73ZBKxD+o5+uKXuRYmKYad4hju3nzqi2w21A2kBTCbauVZ6
kxr2MUqGM7oBUpPKexc8DfDngyfCm6k7ByHaI3gDHVYzpmHL0UtvbN7CQyBPYLE3KOKvOx9uIMc+
vkU0F6sK2kjixkjH0UqQTWYm6RW7nD3vhmMwefv/n8NBsBG2lWlI01I/HQ4dql4C16z6sdLdh8Jy
H4ico0VbN2OxxrnwaRLJW95xKhPDOWT3WDTRNfLA2XVw55HqIIGjqOEMun5bldERuNtazwmwhGsM
veYazgPTzeLG8rQHlH2rMLGPxVRetSZP/yw0l+G9JoZDBVsGBvBW2t11OkDlVGwv7H6dlO2WkwZR
TRbSfU5Nptxmc+ybPR6wQsfOmSnGFlUyiVbRyqyiLxQwg35o63w3DO0nna66zPqnyqG7bqG1sKfL
w3Rt1e0qbpqNy4oTuM3GYC8w6samwzNc0v5rw/xyFDdooMHy99dhjMGjgHU805s4VWJ/R7RbX/tm
d07x5KM8R9k2HIxqWkcJcbPBTST669Q1trD+yDIHYE7A5WJeA+e5ewrKJ2l1cC6KXR6/uY69mDDp
Us0tZgc6MiAk8ntem30LDE0M2jWbiijIIZ/AEMeKvEVad/PHx8JcEvzuzCCUKQTXS9cWxnxl++7K
Fdl0GYy26keyE3e59altOF35in5TLaEe7Eyt3phgwhBB7LSI16Kut4nt3RS2C0OTOF8NAfLA8zof
QQOQLEU6HSoncEJ6sx+06YQbGitkvisIC5nYX+Nt2nmWXLKfgtZx6fzbgt3KkLeX2smuMDE9ll74
Or/BDE4GPpewCp6nN7pXrQ2Vy7xUOIb++Fn4MQD2r6dHk7GPSfdumBZFyA9PgsReTc751Dxmhnyc
z4cm99xDX2fHiunTi/7VCfkf3qFECcxbUCrb/PkNyOBAK1C1P8Jq3yscSvbCZqzDXMk/NKV69Oz+
MHbqWFWQ1bkmDPEFYDj6KES5HXse28vW/+Ip+LmEMTEE8Zc7whVKl4xQfnwOTBX7tkl682NPcNIU
lVfw6hYhJx/s5TswlMfOsZZFQU2VYHFlYBkhnq6ze6a3y0KpDRL81cRDbbRLZbPedcI1++ZD5q1n
gofvv3EWWAetfcyD8hPwgpsIYW/JGRxkOPpqKMBdjlss4ULirENVXeRE+EGp4HgZCPEqrsxLAK6w
38f2krbRKVUuI4x0WSXmEVjtBnb8W5qWWxYgK2dsYQmo1aSYLzl0lc6DYQ3nOuIuKQeTuF3nk1jH
OHwXuKGAvWbgfGGA7hxvfBJ876L0CjhT5q3km+AhcbUxtIdat46DGRyKJO3/xTExH2PfX6JNymLp
mOiEIbQCz5/fqN+9EQvhSaDAPP+WZjLQkFuTkI2P1/g/aob+vU7nn37XD53Pf41Wx6Lep3j67nD/
Xatzz7I2b16yP13VyUv29n1/8/ef/tbfuLwCjjAQcuPS5WX4W39j/aocxcTEtmkyeId83984Ds29
w/ZQMRCx+KFv/Y2t4zFzHIlSgZ+2/5P+xvxdo8G7FPECoG2J69kiLe3Ho8QyvCT3s3B6HIvy7Brv
cjT2VA+3USXgCekXGLqvkTIPjAk2tmseLJ67Bcf0pU5yvnm8h8q5zXOxbk11LVINMQaTP0Dg4RTc
YVBFpV+QqdBvVRI+xfnESA2g0EoAwyAfZ6e6aFh3OQsVuFZXrQtypGJJ0WdY6HgTxYzzF3Y5fnZy
8rIcD0gBlpzU0saFO5loDpgEOdbKzfN33OUZYBlM/apxH8xI3KdauQ4Jzu045ZNEgP+06Z4JZbiI
3jm3jXnEO3/lCPshR1SiO+7ZQ5KVYaEv24ShItEUQ/qcpvDXUL8vi+SVZHWmqcgxlhAR38c+gCqS
ABY/lW5FKKlFDhYMGzlL+VRolxhFjD0ydkRVFVhIcZ+jU10EQ/ycYlosIpI/wuAKCBK4PQijXWrd
+GK4lzY/WrFuWKraXPUdMkXmJ4+zZEjHB986Zyj3K5YjlJxGcwd8GEByvSGr7ikPpy9xJHdsWG5b
nwX2UJZbLaCYkd7OLfi9dVWzy5H9PdvTrRG1T9pk7N3R+2r0+V0ieAqLwbtP++7awsQE6S9akfGZ
EpLQlksnh2kmo89SB3xe4eTBH8T/evDu2hwiUkcul2HT15Qli/6xfOrIVAOnZhOjZHMvOTsyrdg3
RoNFga/QWpzQQuwMA3G2B+5s6dRcHhnbw46YqazW0u2SZRAQeDCkV+1EvpVp4FeYwRB2feP4OeAV
7AhJxSvMsv4p8qdLDx1+1LWzlehwQDACBprYtcpdaL3+qnLEWjhloLwZYk7jqO5Eaz3obnvS1EPS
FNc4w5l6LurCuQn98BkJkFjWdQZ/k78QOQocDvQKTvo+pVRTiZxeKtktLJsB/ADRw2X6aSQFk1KM
oX0jR2TB48WNzGOTMs/VjJVqmXOzKsBITeHDoA18w9c2oArKp3sf7fuiHusCMZIWrkvnZd5ZSI3+
tigTZzV73suknyl+m1Jo2Ov0S5eUTzGrMmXnT4ne3HpTez0a2Z3IHcAqefrEYt4Vwy1dKFk12nQf
dOm2cZIbn9DgKaSjSEYIVHZxz7a+Az9NcwZycg+XCF83SGTD83Z6rK1VII+uQcicV+MGKQn8NUV3
Qg60dyvjoAXxbYeA2hkpxaBxeRxZbVm9d7OQ3BHrcBOQoipmwpntObehWGnF/GKAcbJrDwdZpxZR
1Ww7u9w+gqI4Bg3NVNt6ZCug9uad/6xFzZbHuxjg9Rii3gKh2OlRstPBkoR19OwV+ue+LdZOT+Bj
n9yiDE6WfZ+QzNiyUCurIwa812LOqQv9TeNiHGvSjwdK47sce/uKkAlmnHJvJ/ZVlbRH4BWfZC+O
0g2+jLp6EKY4ZJ380oXjoxfQ0DJrSfR45+J+JYf3Xi+1nYpSwg45xDQZfNFYNJXMKnSA+XnvfO0y
7dyX5l43cAeasB2mh4hiPFZ4en107ziGMDkxEtZW2Oa3Nl3Edxeqm78WAD/Oln5XF3DGV4rJEiZ7
KvSfzvim1PHg9sP02DpgovGmwi0sPkWCZGYH8w1/8Ws/ZEcK+Q0rgqPXB3vllasIxn6ObfdfPJqf
C9f5+qNcl9mfsBV5JPOg4bsqJXXLviQ3XX/Uo3EO/eH4U/oSjJ82ayp3ZaetfSM5gosAVnuOCkic
sKOK0dvnlYnRrL3pQac2WfrfpQ2DG8NgvPo//zYQ/X1Z07+/vf8w9v34gb9WMob8VVi6q8/VpGtZ
tstL+VslI35l3kpto7NwFQa1yd8rGcv9lX04rcFv5YtSv5q85Jzz+TU2/6j/pHyZ66Dva1xdx0Gv
dIxxjjk/MGvuQb47eqzMwILVEIJSZwJIJwkAxa500bL2fjueJL7hp2kcF+mQEJcDs3AraD/vCrsu
N9oIOxQWHLho63as0mo50Bxs/UEGmzxnKeID5PwcxRrNUo2VFEQ9QuQSRrfXk2gg7XRYCUlIfTR5
zVahdVhA6BqP0ibxPquFeTRVYz5OAUSVj08jJkGZZ190Ah9lY9jXxnwTw7Khi4kLlGTgF/C553c5
QMOHef59GHKu2V5jgGghkOM2gODw8RkhW/oDoRprI56F9V6oP3R1zsS3qcTBnj8NRo/6aBpQnQzQ
GePJMC+9QXcSTOZ0/fFpfUkk+rbvDph/cHrB9PPTayIY1ru2YVLSzt3fz62oO8VlDCsLK7bnFvuR
zY8+1oCx0PLe6UFQH6rMf7MExi0AU9rG0crpGmcFWReBQXAddd/O1Zmopm5un90iEasMLOZjMloI
hXuvenHiaqvLh7Y0g/uPGyJekacZuEQjACj3IxPbYz2Oz9++Aycuug5R+fu+wBHL4PsYd0BnbTIe
EY7K4vPg6fjYjeJuHCJxciVz2hTbhJaBFWmSSR0K9Y60snwmU17CECTDpmNc9Szs9KkSo3fbMtQ4
G7VLDOv8/45nY+mZLLUnbHBPOapWxl0aJoiuQ708mYW+cTqB45uQhVOiDaSTE8kTFUaHW4GbWA7a
zsR6HsZNh2MnXvn4gwugZw8yLp1NPxgwsuIwOZuWdJH0pv6Liy81T0vtzRmmt55dyqNyi2JjqBZo
XKRnJ/SqpMAHsXyOCVw3Dct7S/v2ooagfyIPz1zHkw0ta5hVl3i9Czv7BAgBELiLV8XX/XUAeP5E
lPK5CNE/Sz9/H7DwzTxUhtTuLrQb+9rUTBJJnPKm9fEPdkD2yIGy0nflPjC6yHc6skFQTjB2zcAf
Nl2e3NVgqo+5ZEahD5fOOjR6l754Vkcx4fsoKK0MdzdieQuV30tLwbmU7X1GJXHoAj0+yIAV7cfN
x/+R2kv6iTUhFc3w19Z+99Ax03ugBOeekwmLHr1I2uPP8qUVXlO0YF3QtHHjh+Z43wUUZxRpzdtg
PiCdXWTajOIfhhfWUWxqB31eARnJCc0El8YwEgC6ynbOrCXrEZML0okA62uIraMjP3TZDf2+JCTs
MtjpsjY9QEguSJAiadNbTfrsigFK7FwR5gcAR4e41QjOVInaDVLvHibDfopiq/0y2B1afi3lbBWW
aLZbbcCwxaFQFy4BvVbI4RwrcQw9E35h0JyYP2VXQ24K0lK68DTanphl3+rOxOK1tKYc7bGFlyRK
fAV+zQ60bZ2099IQkLFMCA346c+GKoxdUb/3ktyqzKwZVcw3mpUkPDPzh8x++PDj67DzgwOQxK9/
fE75eabIaZ6zvGkzTGO0TG/+U5EQDJFj54nCaETSUTG9dYbwLvhKSVo29XiT5ri4sZgyPHUx7QWV
FV3a6EozyuApCR41MY7UWj74cL0rRpwFnbHk3Iyl4ji4unFq2xK+4vxRN98QGa6xSst4V/mas8uL
ulgkuQN2lkL4Oiia5uJPJwDBBfAJyzh7pvkZo6f15CN7cX3zWp/M82jmnJ2M5DkY6i9TmhmHwrKH
BQGCzWNsI+Fqy+0fP0sfz8J3Ax9dt+YYP9O2lNDZWOo/XQxr6s8OmFq9Itpl3PahHnHRyqrjVNfm
dVPh3mOlb2/MAIA3XgD7SvWevUQCrYjbKMpNqAH8Cy0nvZkcz7vKg4T3b0FfvVOFfYrjcK+mxng0
qgqURqxdeeNsMB0bInkN8tkGK6vve0ljImLOgkzZhr2MMg1yVD2tupT27o//YPnTEkrXDUtJR7Fv
cByTuct8Jfru6i+GMpfYk4N14+vZsU214cYdKNp5U1xnxNf+P8LOa7lxJdu2X5QRMAn3Su8pX6p6
QZTRhvcmAXz9GQB33+6zb0SfFwYplZFIIHPlWnOOiZeX4ZzFHMcw2xtf0b3I2yy7Apr7/AVb2WR5
ABfcwthPqatdXCi3+AWY+MAoae59A3RFsEDlM+QubKxpF2DV2tgBR8oAt+Ihwr61FkWuNnzCZMWY
R4PbFN0ESMExVjPplroEvviegOgYEGVfftB/D8HZbPogsw5hWPWv//19Mf65A2s22+/8jljM1Lkq
/jG1jkvNKc28aTfWoBIAmvQzHTPtdiMuxBXe1eqogvI9Ckf3B2TMY9K77nulm9oBnPdLOiNbqQ9a
HLxte2mIOrvUUW1A5Z5fLw+RhsBP5bb7rfL0rxwt/ksUNcZJyKrcGiUZMP/9N1p+4v99aTuSslMa
8PON/7+myGt3QPIh2byilF2x9W4ESRnHGMrffjQNZP4IHxm8pSikJMwC6qZ73xcbMUn//O+Hsnd/
xKUQ58ot5L6cAyMsnKIksGgI8ELrrMdjeOWO7V/cata7BMFTPeEQIXKmW4WNHK8FypSrxXZYO1PN
ZtK9yJDo79Sf+I/8PN/bffmZUIxec0cGVy8/tTqYAyy9yryV5bhCy+j+8Bzhb9wI55wqCJQaA/+K
96LfeKOeH3P87h8NitG8BaxEZ0W/jpEVXVxFPGcyVBArIiJTYOH/Mb3hm+4P/1cNZ/9D98BS4kI0
ZDTi6DRD9bmg/887S5SYjzFwZxzyu5EUXidDIKzo5E09Z3L4yuqo5cXwEuH1rpze/IakThyrzEg2
XQfEspN6um2LtIDL1qaXwq/JzxgGbTgGWfdtnHrtopMU+IqNWx6x3zDIllr46grjTVrqvXQTfOoE
3qzqobZeVWAxOQ62ce+ZYCtDtVKEex30KAnImQ6jU6I37UrW5XgwakoFD37jJix1XHTujJXUB+sV
X7s6Nuinaf+TGETPdV+5dbweEpzyJLPVzwWptHZse8fI4vCveU0EDpEyRsXd2qZ4RYeYWq+5glvZ
EHg9NckRWo5xckVsHgcr/Y16eTqm0kOeayGFdufOlhkLwlcL77489NPk3bmI63I3yrz7UejITGl+
6uteBb8EkZCvlSJVsJvjnN2k5LrREHn2mnDdFWOST7PJrtXMuiEOztjgvoS2rVVwwghO3LVTX+1b
3Um22vwuZODC9oGnJ9u21f116cmKMM6h/ks0zWsI6RXoISf/75HlY3SqrfcudtqjAmIBScn9AwpN
HCVh0jcPd0hmh59+SZvGiOHaijAfTyaUkR5YNu73KOtr1LrNzs1em67Esia94mag3UBE3Y93bcyC
itmkDdbJLWjmQcSNCxyTWQj4Be0PlRgsvCeON7abcON1s6QUbnRzSpPpGW+StyrImtiMCBlfCrv8
LAZ31rGgVwxKohqCxJZvdanOwK6yH7kNSqO3R7UbSLTq9mGdIDPV8AiyMXYn11Tlh0R7Rj2AfYV5
DRwINXMUbWo0u1Rr2djdQZhV8wK6A7nASBpTWNyyyvaYwS63s44Bxiqbs1/52o8pcjAWmSaBFsVZ
aydINH01fbPC8FlP+b/t0saROpTRJgb+YpJ7bBonTnqy3qmkfzKqXr5PSF9WtZ/Fb1EICkF6BLsl
ZnmEMxHQYJ6FlZavflIlrdCKttss7iDMuGm/nyB9bY3eNt6Xl8b05AcJh9P5Isj/3x/ocrO7W9r4
NjkOPZUmhY0637ldbtDpmmjbjfkPaeFaTKYsWtu95JZNSaY7J3mYntrYfY1BCQDKN/s9m8XdtRJ1
U5yDaR0SFPyZyrTYlJEZ31vw0UUyWxkjn2VLa1rY3+FmlE5yLh3gOKowSW9WidxXuauuOlU3IIVJ
B+eWNzSKjewJ8IKGl18KgJZa/Luw2+AqCPe42jvuTlDTzmG51cjXpQWtgQ1fVpABJxZCkuHJDd1V
JT0a/fM9N5HDtq5ZMXdFVmPIn/8EtGTEzW7S1V9i7PyRYz5myoXmPIOcl2dd5BYbO2qNjVHrx/++
qS0H4f+9qVmGNKSO9A0Vmyf/scjSuQZ05VFo167ur/T5A2wNooFam+HIcgvbHmPuygx480IJ9NVh
mGmHEUj22mesqa0aVZrvHUydYcUSRu52rCQB7qa+Vxn3mNET7bJycKFvHpdt6NWclJ30XA5T/2F1
aXDwNak4Tv9RstevWpN1B3AH8kjuwnB1o0H8H1NJPBpz+fGfv7duu6aFYMWy6bE7lvxHedL5bYe9
wJhH+vM1FiY2KC1Ve3utYjmsYqim6WRXV8B4I7CFmoBwVyN/Hol8hK3b8qH2tZ8a+i26PMlfYOQ3
xVht0U/1V8JT8ydyp17RihOYiUPU3CTz3sw4wudcyQQLTckUWfImokRifPZ7Vi6KMd+rn3WlZVcC
IE4j7+GhkBFkzlZw9pf5e902bbSjF7lurbq9T3hilx8FCg9XdyfWE5y917QqxVr1ibWuda/aobpX
R9+a0ct5b3/CxcX2YfS/wqh/qrz2D5p/iVM0KV+MVvxwS1YsJ05uOvzDN+nHpGMkXXLpOZ6JqSVI
mtPFu8HxDWGPcYMxKtHGqfGzIVOh8bEY9JiUsL6TUZcr/rxtduFrFk8X0HQVkwuvPRZanh4eq38b
ay43myiObSRR1Y0Tsa/C87ZlVUAIRjy+42Abk9iG/jDKopfEHY1jRFA9KeLd3Y767rK83z4TTsLY
4e71TfpnZIe+PjYHZ+SYm0XZ7Guaflg9I3EPRtd2gggOlbMqtgXqquegZy6W6aXNELCHUmcF7V06
BprkOP4wsKvcXeH/Np2ghJaaiwNj9edyhEx4dN3iGS0altl5KYuzHDF+kW1UyWcYs11t+tYwbjXC
1kNu1/XRdsZ17GnRAeRT/Dq6w++QE+dTQ+ywWenuMeuahq0g7dtVKjxz87iK9MD8XFaXPuUoiEz8
1tN6Agqn1stl087XTmtgGXr82nnC5qAZarQwySTfQqOtDtlcDQYN5HUykDGlTXZCp2cuFgblNOxB
SJ70tuc/ruvxR1rHEimhVHyjGNdhHnu0XCzvHttlf851Het+zynFRkK2TRISi0mu+FlYZOutkDYQ
rRKp6JDwj8+1Tw2fC5BmT4+pKiXYVh5qAju3w7J6M/mNdqlBGTXfKMuDTaNy9/huUfVEU8X4TGoK
sl08gjv2DYBVedSFh0Drv4kY01SOlukTzcO4Er1G2EVfVweYuDh1GbVcvazVyLQa7/qIii4w2vC7
jXInjKfsd0bdWyv3sjQIHw8GLv6ugJEKHfGWtWZFcMIQ3gxDamuoIGuiROVfgWXe2pitfKo0xoE1
CnlEXI7T3RxboZacL+KBQv/SHkF0RISPdsZLiKj4PQktfUsnexO2YYuN12mfmnYgzU5+aXqb/6yq
P83k2NdSR3QUtL9IOWt+BGEU7vysnVVJUBA4HNTNyhEGA2+7b36ZodoIJaNDBKR7mzi+efNI39wa
AVrMWAG6DemO7OjIrugAyWvJ53pzyfLbFG3DhTJEJvaSjMahV8973vLJKJpfhsX9VgPmPpDLV+9z
0Mo76tsPL1b9wRrLtzQ3kYg5BMahkT/OMF2v5Djj6bWzyS3X3IgsIoCoap1DNW8X9Ri9x2P9p88i
th3pE4xXprENHK9r7hlDt4PCPQXTC8kq9sIXitFhOzZWjvHeKw5WZYjt0glNe+d5cvKXjrz1EGTk
R594p96Kol9CdL/ZxGmidwn5sK76Jfq+3sBi+1VrrDJl/mPIGuOYVHBGtDCq77lliWPWthL0MgpW
QtEbYfBclSC49brfjsQ8wwwsvz9uMStuxifYlfsQI8NPbETMDpvPZe+YGsc7IBUe1o+tRPG2Y08P
iCB2iWFRWve6rKNZwukqY1K5U/4cK8NSqfcfk0bE4xAzoGwiTsuFCs1b1XEFDoAKT4q7fDuF28cC
2mlOcBGFEe6FHfAhCbnWhqj6js70KkqhvU4e1OK4lG9x3+tbVjT5QT4V5xOCuUtWcMgN9XPXvxVj
8VMamfNnHLQVIpJ0l43edG4CXEsdl8y9MSv1YrrWkyML79MrWmsXchQm6NF2P8fAuNoqXteZjQqB
oe/RHAgkQFlS3Xsg+tO8a/iBpUFLdGiPeVNzR/2fUfTL+G1wALnkUWpcKqsTH0IjNKAP6z2t634T
IBcLJrv+DtURdJU3onj3kcFKw9tHkjvImGccQN28/TjR8Kxr64W3tbu0xlfXcHoepbnH+fI7aQO1
FTjsvxUh05OU5WIdlgLrZZfbL4+3UzlJBGDAUC8ZEA6Cld4oNV+bIS+/0dFHOOxxCHPCSVw7vaMk
ahF47N2J0rvIYJ2WjYWJngXA9X+7adOuk8wwuaCxGOaM0gOX3ZJRvfihFRfbDYxnTiqUnAQ/fPiw
XJ68saZZT8SrB6WvRX6DP34sTZh60KIKySQlMgVyCDPKISfb2YcpUA13lvZ9mAqUbVVv+2eGk0/L
Ac0M6AEW3adFHz7cRA3mftrSsHoM1dyl53sAntuvunZ+NDpGexd42BMxC9b2389UDlITd8QXB57h
ashA34FH6M9hGP2lqjB/Eza3Z2DpK5in4s1ozQ5LEKH2y0ViuG20SczePhl6pH8m707QWK9FAy+d
qnEbWI1/yvHF3axxLFZOH1Znq2s58S/lpogrMl6FLeFOofV3R9AWpbDwqLG+kUcbZL+ptNyzHuAp
yzQOdXkHcpqi0b/hbfq7fNYzcu3I7AbBveyGwUcB4GvgBACLMPm2PJumbjfUhQXIuKR2iSYieMwk
OBMlnG8fO9q8aFblCDi5TIV5VBUABKACOZlwceMBsoFxASivfnet8A8Nb4Kl55Wi9J1noJtzALGP
M7xUYrYNNFvhWT1OKQlivWqSNeGu8hZP3LxxNqORUNNuvOjDZJjxphVTsQ9bzzsAtiFVwBdfrhTt
ARTNBe3d+In8dmVVUNwNGOp+aKekP47nboJ4CnCGkFHXPWOOPmlBO91aFPKvGjeqwLVWatYlNXWz
gqPl6ufloYiea6uHPBWE+sVyQnP7WO2aPFe4laH12c4Esm8sjZU5DC9uku3I2QS04YicZUorbowS
7VPmi5eMTuU1MenhRKXX/Sxgb4G6918yEtVXdQXtvzci8eHGzPxtyF5Pdqwn+zqh2MvM2Ln1VaI2
Aw6pEzxbVDI2sXDBthm19J0hQnjzGR3KhHS2lkSTY4gC/60VbXAoQUD4mpusKyYGpLhUzifwHqOJ
9cs48eW2lvXZ1mYWiWXnH2VzX86AWC85vdvWjlT07HmC5bxaikZQc6CeNFo78KW/u1GCcJwW5qZJ
HQ6wKcczdgrnUFoosOpMInfusW5SWl4ZuQzYPMAsdkFxXR5K92b2Fd6wGRzTZzY3TzWtdY6FkK9h
jc89KMc32pstBdjFMmP16zI+iYJ8iiIvj/g6k027nEpHKyi3Nn7fW2zZv+pB8ROa7oh72ctusAHp
vdAmvBZFTu4qsvIVonB3p43j7wmW8WWq4wLjDc2AR9WXkYxCflbV4x5U84PlUSFzgq9IYakRgVP0
4kKiDqxK8rGr8l1xGb+7eZm+dAhZunDc1XUS3AI7aJ5BehPAEVwqwVZTzT002gvBuevJ0BKFkAx5
wur6uNXLBJeDD6D4re7WpdPpb7Jx9DcYeU/aDBsqavEUAeLcUaigWSF+Y0VqDrWxW6sDB7PoUuho
tsmTdO4R+Tug1ICSiJRgx6YK6bM9eHBeK68jZvllz3Nt671Npjkfmx1QQm64JEFxisqyo8/sjtq+
rquQK0CLrqWtfy5twKDkB7fm36oYwjuOS6I44M2uHi23ghy3lcU/8mjDeUjjnTR+TWbwEok9zUuj
bNBjTWqjcKrEbrm6wgahX0kaNgNqzQynV9ym/iofJoVauZ3QIqeUxVMG38/nZQr8DqgD6WM6HZB8
F6fZIRAX2/4elI3YKYK0zzGVHeOw+Sm8N54ONvmnKsyKQ4cTWFSe+S0K0/wYEloyDNX4OOrjQiv2
HskY0PbtuW/FSLtMQ1GuxAx2QI1BergVU/OPCcYgxHw/W8fJjj58YlWMnr5zElfONwNlU91Z+Zbj
Y3AyMG9RcDacBOZeH3z5D9tq+3htttY33Bja2VMppE2ScImgdUg644SCTHO46GTNHwhLIdt54DMM
fe/FLVyohCIpbr4ODS0bkECEmJdfwolxB/Gl7kH21vCiOUPwnEQI3Tm9AEEos24tQ7iCVVjdiibG
BO7l3XvrmOXKUmb0pwtJCWkU5KUw7y5VJbOnqup/uOg/zy3oQHjtofVKgbRuVAGHdXkfynR2ObX6
Mc8ph4hFkt+KwX/XGpUeS+W9asIsE+wZmypqrGvKwrkfnKReValR3FqwQJIB/tOjCDArOTwlmXf1
GvtnAzn7h1Ew1NYbuhS6lMmGcA33lcz7a6Ry/TviRQ9QKH5+tkhSMrPMvBLrlK5qAMRXYGWcr0Lx
K/DCexOI8o2ufnb2g+E+ErJDVk/WQU3QbT5ML+J4RxP+lUKz3ESJk73ZPUODytOoaBWOH9dN4i39
v/hFFqClareq+C4vgV5hOZ6gmQiNGsCKXIeFPyeMPaUl4AwsjfVkFqcpgtDcGDjGZNAbWxw89q6l
pEGcL/+C6fbCv6jdk9hEYx9m1FY+7ZhATluUoOPGnXx1M2mvOJXswhn4GuBlAnRcq2KbLYfQ5Y/M
LxNsWwy/YRT589zFdlP/bFKhHmHYH9tG9McIV/BO1aL46bIguu30U4zZG0PXnwF9TbdMZ+QUzyjS
8w8HhtGR/Jt4OzlNQzKKZcJlj6Gy1r15hTwB4z8vf1a6ss4Wienn5Vk34jMLJo1AXTXWz8sb3KbC
3xHyAPJRwWHxc0+7LA+F4x78qJpOXhWedCiHxdpWwAkt/EF2CHljXoFrVyDokyXes1wz320D+ufj
QJFLuDAtoZp1MhKSZBPoqjtiBUsSl3Vj0KsZucjWaTOwYrRPGkO5p8EHQG8MHs31GL1P6XfDzYum
4iVrmvfBqeLvS/EyTs7wWTXRhmSB8COht30hdxXSpKeJT85gW9uuNqFBpnxCLuUhz1PKaj+PLpNR
ZVeYys4Ookd4dYgffTwgET3PYu87LqQfIrb8L7ZcQPX+9PSYh/hDgF5UKTJdA+33kKY5rUOz/mAc
Ro/Smm8ybwQpFkzFmQ4Xl9Dy1FCcsw8xqXIrM/TjX47THjqKTXRTsMJaL0lA2/rpeWjiboeRr52N
O+PfffQgCLCcD88ECqEF5QmAJxp7Q/ocqyI8aZZngjgLPXft0ME7e/PD+CgDwQUY2BvXYgrSJ8OI
03Nj1WpLaoZ7mvjg0Eok0Ewa0syX5cOq9/Tiky1pC8y1F5VK8JF/8ydreOomsS3dZrqGVjI+aSr8
8ziSBLr54S1Xi5tRkRkdSl/FVKIdacH1ihOKwQZR6PqHk6tpt6wcjvHTKwLxif8nPyxfToDVEnbb
g3w0R8sj09e/RUPcfUk9O4e6o76Th5JtarsYiEManHUlCChjp7uZspPnZuSkj8VtOmaBru8TFVUv
ac3uB0Ag+KOLl8gFTtaF1X80cAip1rZZpSfrUDkOYnzyTUO0VQTh8FIfi0uMEXwFDYiau0/DaWOL
sdmg34CIndZnBb0ombtTRWm/PrqKaqInD4EFV1dlrcP5HDNywQyKDn5u+O4mQyy8c2jUXpHaO3Oh
ymSY6Jys7gmcoHh1AwcXug4RPhYaemYaNAy60mvcta9oETr8smHBGIuG/TIuy3qQJ4/ZoRmikrfT
SlyzBO7u0n9oIKGsaw67qnkO6j7culbQP561iWutTQaWlyw5UPfL9yzNzBc3CvfGkA8fbZ1rt9a3
fw8+TWB6gPphGdcuD/bkESOpW9lGRJ65z40iWS3tAbPKe1R9+qdnjOIF4J1WZ1c0yOxnqJO+lVn1
Hs8fa8znESm7PSx7btnqqPbmXXOsLmVbJ692736ngqJEHeruBSzzOigN/a2Q2H7/49kwuMjhcPv6
jWZeIcCRMpxkJiYm3qXla8I7ET/HoTLv1JNJZMmRJue9aIr0bvQ3Ubvdc2eK7vhoY1qjc0bAUdwi
A0H0CKBim/s5/KyRucJk+uXBCSbo9vPhAyyCfsmF9tvxGrDy875U5R0BsbUyiLGJHQAPHVxVKdtj
HTDJg+dWP2caEfaP4Z2rSHQaM+K+KNaOVSAbiudcPENMHaFX2SVp7cp/Rk4QXx+LKWzdSzQf+nRK
601T1VCb5wfNGf0D6j8q13ru7Xn50zIrkZm62aHu3zM1Ne8xdJXE9TW81nQ75lcjJO/L49J1SZiw
uzNEUXoNYXlQtMm3y2KOejTbMPR6Xr7kmLp3spKkWy19bS+VhEcQRey01zizIEQOiFxY2RF2EI4c
HTOiUzXL3BMqHj4trdbE82e+b+LtAt+zXr2R4UTdhudI+sWtqv1/zQ+X2mOsQ0LazFq/GA0IG7OD
2IkVFOJ8c6Litb9k8jY0ISspn8TdTU0Ldgei8GVy0Rh2uINPmazxrn3pIugh+itxzIcA+lMf6N+L
svheurl5puPy2cAXuuReZ6+V7tU/W6lf+iQf3oPUrI4pQ/RdASs0tLP9FNXlscI9/I2ib2MYyYz2
BUjiZCU8cB9ib22QOrvIOZOwuE4+KjHOk9teoTeDBG6RMgEy08oae/d4/6OmHjeTS+945U4eecpL
O+6xIuaeGPdjSiBDjZbrAkdqpo2wTi8fASGHIL5GHbbBpLnuSorLY7OKheTCLfnShIEfRxBgJEV/
lHs+O/RYIFC7ILiJE/Kxigg8GA5I68Oy7fBgdXq4NTIzedUnlz5S5N3SgA6/G4kzrvb2pdB6ymnU
b/XWLCziIOPCfy7nmaE9BD/JLXL31twupE0d3mnorGwxkKoK/iSg59JDWFt5MWX4aMjh7otR0p5m
dtG4aDEzTB5TYDFQXU6Rj3fCcMf8sFy4VO4pRhVc/jIjZ4Uy+zkbyZawZqlkBESfqe/4qQUNqkE3
B+MwsLOiRCs3TtdEpBOBmS88b3iCrduSI9KlV8572p5ITOsy4W9KLHDn8axPsXx4KU40TuvUTWx+
h5YSW4BIMEoS6UgB/YLoYv8Rg7dN5fDWhHTfbJQM2J4kU+CMebgkNzpJimq/aK8qFX9pQYlxoqvx
DtShd1TIlNY9veGLpQ0EiHhskiw5oIASZ53YrbH6ty4iG+pdXpL8jgj2p68M1rCcS7LWK3VOhOs/
I1/eySm7COinX/MTEID6tyAoXn3MaNflwSn7v58N33XSiOM4OtVF0zyPLtHldpMnQPQarovCNwiF
6I9ZbVvHjOCV5erLqvhLOfW0W155c3Ta0g5D9DDsDGHqFPen5dIPfchavlD6kW6atbOaLt84qgYR
3Je/EcF9WohGTa9Vrz7yFUb2BVO/XGwRQmCtmLvR4CaMh1zEN5t0Dsgpd+iQCKbCwL3LKr/aLp9T
18M6phnhb5Jc9wm+ymNA5f96JmOCn5LERGJafiyn9+UhypBqITMAISvB8LpApsMmNvAa2emrqbgz
Ifu+W/jxMMfX8iWe2r9ySsG3zOqJZHeolFtteKxpXrsfPSCkkjSEUzW3Y1NVXWkm6Xch5DVoQ6Jz
B33K1lK436ySkYvtasFRKL70GDlorvEeZUTfBbYebKyaCMo8dGgh03AhHzm+q0iSARvm9BFjEooX
acnUZ6yAurYrKgN3TPHdqe3we2CUcgVE7q+Y4GM2PVJPnMytXzsAyMUs0+uZPa8xdyHTKyAOoMo9
xWZWmSBV8T0FiGRo7A7FrZ4scxf7Smw6vUGUUzGJLEMkGVHaNldnbBwqhy47hdicoUcHHehWY79U
J4uOJySXY9NWyG08FPeAJSLtWnrPdoEartKUvSbR4jV3RXdw54uSpLHi6qaT3EudrInB0NOTnaC5
bpQfvJZ99W7NdyD97epeDDpgfW9LToO6+rMcItOhzRkwssE/Gv5htOpiP7DgEUuVDddS6DVeMQJl
+BJ02iGhrVh5zZeX6/NQ1SNfL+uHFzCVxs5HvHOO4oDz4NIsKFT7VURGeg6GqDwuzya9mp+1EYms
5qfMMDqKPiKOAudyWJCNQDg9QUuKYMUY8+uprdUlyFDDtEVfZYTnYZ6Q1fdilF/EZ1lsVcSv0agR
wj31hskWv0w6H22xRtHy8bPhMlUY+4e4Mp9Tg+LWq8q7AbzSYabZl2N49rNRAwsQOAcOoDlNdJeo
KLeK997g0XrWY6KCTQxkqrO+yqmtr01VQBmuppCD4twQTn1ZrBbdWe6W1ZokKHO/DHDpMxFMOy/w
KpzFWPPeJqdS7IQaxTrprM+l5dmlbGvSJs9yrhiWXjQ0wPEKtZohq/JutjVRpS5in6Wj0NrZTNan
KLJy0khg7WKDjF0IbTr0deEQNB+myfjZDyO5k4zI4Pq751qT0U0mNAvn5V8PLf8UMEQFL09lU6g/
yu2yN/3vF14fZW/GPIXhO5Lh/EERqrxauoADy8SuIJqJitCDZsuUYtlklDkN5+VlmdMM7vpphsBx
0k34tTXQgLmy/ritf8GEUFwgjhXnCh7opNrpfZpwtkTDNJsGzeC7YUKklObUkQ04c6rDwTg7jch3
0UQ12qYyh0XSB1etohH5uK2rvnFPmNBKQhAMQ8H+KwBVzrIoRivN6SEKWeqjtJ4+oX2Vc7fDntLk
pZ7kcGxJA4GAARc1mKn0GmFWV2z8HsChbCcDL3m3FJcUbmxnG4e4BTUM/Adi4EmPB5zwJKNYPkmA
lvegbYILfJGUA3JDYM/8DCvhv555NQDVNOx3SRMMDHJIwZOx9rPrtGnjO4OzbYim38uEUG9ine11
T2coc3QCFefDIoL8be6M1elxfhwn7eKgz+JTBIWnbBiBhg+1DXgdmJSartYiOMKBeVVVgZNZBH+F
CYf0YnjO6nFAcFgNBPSO+isyjmGXDKhUzHHzuEYQe+BNmuptODoxCbc0fA1rXOvF3H6rnOEUIgiA
XW6OP8i/g5YRdt8IBJHrvvcPM5j8pFfeCJODQKQkTinQTeO16O5AO+LLcmlYWv7X33V674bEyJW/
ODiDvdYZD65MrX4uvczc8/e2STZlz00+yVeUGavlQu1j6oAiY6ScmB+jn+IrMTV975eDvSGwJLvA
GiQEW4r4Zeio/XSUPdvlZenCwMaWVl85mcPPyP3uKOUACl4vYS4wJFkx6G7oeEzudrnLvfNy2LTb
ipIyzfMXqwReHMJ/OVGIDNdccGDrErKLI2GXG9EB+7bi+Bwlon2KmK0i+c2bnRGTdfl4SdcaSXX8
3lkRg4y2fk8NQTjAXGYN0Sj2+nxFqfnaCqNRJ+cZw/TY0m1yIg9Nm2Var0MIockY1UlkybUFDzIP
14luKrhslON+IrOn1MmH8SmKOtwHIx4nTML5Ux41wV7ggvpXm5tPetnhGL9la62DIzEyx1kloxZt
W7+ezhgtnW3AW7bKBLREB8vVSk/hWo3zcuKGbUXiD+TBQiNyOgj76kegVMSBcCwfz5avPb6rqDOL
UhJF2Rn+c9cyPggSHXBsFInnxqr8Z9t1NwOweGNVzcQVZXXMeYu4uOXdSKtvqvQ7Q7pgl3e6fkeT
7mxsR5TfHxNc4hfJXGMvzoAecxh1ho0ISAQdDJIyZt9OxDjsTUzpZfT/LgpS409neenGXHYQFUMJ
QJwCIMtqX0Pg728s3tDs0Xm2kIQzfVNgjzok8n3R/D26vXXpc88V2GT4MNODXZOnrdvxX8kQPUVD
590RJ+TQiDmTBZkX6is7cstrkLwudYPdGON2giA6WCRGWoyjc4k6U6T2IdJTfeeh/tkWqHDeJCg2
EucJLc4Rer2UHXrZUfQOanWaIJX6pZv2sImgO6+0wjyW/KKryujbnW5731pFhmxj29M6MvhAJVpa
jQuHhbpHCeLr6P8AFsfGwHwFbYtWluvULp9LRlcb0dpI0ovDCOp9yzLDPDsrXuUEESqJ8oqeMpCp
SQfkCuh5bedQVkyI9dh58HZnxACj7/8VJmSLqmYlHPIcGoTMV4spFi19vNpRfGggggLQ1gEQeMaJ
34dgmWlV1Bwl2PzDXVDzWetBQxytGY4YYzKXdBec/2WVMw4uafEM9sE1yTP1AAI3IBaSpgDNq0Pu
TTPCfkJrU7auvzZKApg9rZ4QTU2013EGz3L8IPDMXVFXPe//1Yw7frem+4tQ7GDFydf6cK1FfjPu
QsHpk1jF/o1wUX4wTi5tHyh8BBGRUQ4xdF10sYRszjoirR2jeprAU3+3u+g7e+amLnMFCLpqee/H
aKsi66c7lT9lSCMqcMQ+TNI/fj/dJpx9BNJvaPqKMxbaVaLFwV5avCO15hxHU/jb2G4ByQRfjYWh
uR84pWIaWQf5N8642c7JCrXtKjRwnexn+Tl9kAinALp6tJ6GuZdeOewyidpQmtqXOdUfPRGj6eja
p8EyvpgyZU90/4kymR9Ey/jIHER6MCbvOMGZuQxaQgYI3H7/f+g6s+VGgW3bfhERSQ+vEuoby73L
L4RdDX2bQAJffwaqfW/tOBHnhZCQZMuWgFxrzTlmNH8zL0yu3mQ/tNMWRqiL6HOYA9dYmDg9aXsz
9PPeIg+ojZTcWjCMCFr60rvx2lSsMexJ/h5Cej9Yqf6o0jVZAwAyHy06eUL34Xpk6mmcLag4PhWz
MtJ1l7JSm23OB8lgf45Vs3KzzNmIlHGSJt/HKEI/VhlfZstFJRL+HlFjsbEJWgik9g5xbj+UMtnE
Vk0pqItb3AlAs0TJcwKXL5OD7FJUSP9Db4t7TT+NmVhPC6krp4d6reMfqkScNoZ6/lSNOVGkmstE
DsZELrw3srw1sF3Q7HziFymIvV9RMbvXUd+gJ5E7JSPrtM1q7SXGrtnmkR/oYvjpq204FYju3XLn
u3TLwlzXN5PKXoikK3cHl5b6oe3kMwIG9zGlElNp0NelQfAcGk3OV/V6qpn89WlirytwYryWwIrI
6jaGxvq1zW5dN7/xDZn2CeKmtWEiXS8jL3zofY1n9jDKcUnPBHfp3SGsNHPDFa3fNMJ9jij8qZET
E1un9hXSR+VEDXNFlLMM2kIqhrQgQdrOs3e1G6OJSCfGlYZRHRRgzo2CtjYMNd9FV+1K06HeXUKW
yHNOM7faDGEGI1J80Qj8qaxqR48xp2/YvkSCIe7Y4IzTs0c1drCcQjiWRiOiAMC3v5Nl/ES4miD5
vDWDmiShxG7koYrGT8OtvW3TkvylNLLy1Hgciipbq0JVXGvgKnI8/NGhc2w6t4fVDgHE6/ib9Jr1
BoOIguySjNHiZIrApfvMIZ/88nq+CzmcpCDX0cJGHuixWXcDYwGsmDFLN200NjJqMGgLKwAqtTE1
QCB9GBv7JMqzox+7F4KnDLyOTBVtjp6gFXzeSWHWF3f4iXXcODEa50+1dX2N4Ng4GOUZteWR7gfJ
a0RzYMDNrlET7vIBraLneEcA/EeNZC5smNRqJnS3wjGA38bMMnq/J60QYc9dGLuJVX2RlkR+5jP8
aJ3Q3OmoBnRkg3tZiSv6QCJLMeuiZjPofzuwSNB3GASME+eVYVAzTecGvidfLOjGC9eCMMBDNmzg
SZprIo/WsJVHrp57uNYIh8LwU+96shSMEKidgexCWf3vSSNExI2jJPAMTgPgTQCIArRJUoQ8fYrz
sNx6GnNIomFPofpRMVyn9TIGfaw32FDPSfEtQqkdzJ6Au8GR2TaZDLFu5ujGpMjaJBXJ4m1lnEfe
Kb+k+plV+s0DOnLoGjxbXu8n+zrr4EVrzbjtw7E+htG+T8On3hiACy2mviL+qPp2vEor3c2uXt3I
jXvXcuKDrDp+JRbuNxFyvyLKmWD0vKvX+P5xiSmvIII/VLFwV8QLdHtPG38IG/KKw3pg1XUE4MXl
BoFadyhUts0t+ACynuy9kNDKjbnf4ZjNEOLnCKbkdACmn2BvZ2Ml8nUWyWdnT8OPnFZoL6Jda0vS
g0V+RicG4SbP/VPVMsO1ZVqtPZTIJEeZztOipzGXygT6OoV/YnzEbvTlxUlx4eJkEwfTveeZ710S
FtIBTms3rA9OjQCz1IV6bF7rbiZtr/F/TJX8Wbbho5FQTGNAI26cy7sq0BREs2dv8GjdUpAcXJFb
HX+xq86d419yvW9Pla74Z8miDPQ0vkXI9ff6bHAcUZQMsRfepEEs1Owxb87aUru1tJw2JmtieDnR
wVN5uM/cWdt2GAQj2U1Xt+O/RKMQKh9x5icLZHTVQ1uLcl/tosaez7NGQGCHkvHoZcNfj26WNXbg
Ok60ScCbXLCZ7rFGFad8zGNyJIFJEoU2LPQcmatq3U3Zd+lg/nRL9zJ3N1xS5m40qH0EZ9Sga5vX
ys7Qu8YsZsmiuCQyQZTqxhiri7C6iEPe582x7fDqDELb+gSmry2Vnx0CifaDO2DX6qlEWOGtMxe7
RWO5nIoY/SxXhKumyiNrZ6wIC4LeIaTWnHr0ZjlYcp2+w7atDS5WGPxZ3o3tbbAya4O9BYeyU9lX
MOIeZAgv3gyuDvGd3LpAE9J9INEUyb5GnmHWIaUKZ1z6wrhB52Ax5FHEk3Ec6GVubfRmqoKCixdq
TpCboZtNeyblr21uiq2b+um2VAM+/7w9A9cf9r0ZnuY8KoAV7YZEuACZUJ9F9jjtSmVezLGegVi5
TqBcf6ubS786xRjWzdF25u2h6BTa2pyNnvaoZwdZ1ON1Mp9c1REHRJ9/1ZM/SvJi9tO3NAIWYPaS
HYkQGhNvRWuu+abgOERGb7/GIMAJUbCbnSqeqrZCRK3Qkcx4ltCV294O/czR0701VX/G4MYQ18EW
3spudbJNQW+dygjTPGOdYVM4nXdi2bLOTKKHCLciXJUFWNDTvAEu6POPYoWJqu3dZMYSgGSQ2Ora
Py6lXghs2UkJuNLttyWZukT4NFjEV6QF6tpUHOvaIydaSjq40tv5oiAGNJXbsYdyUGDJO7gGU1HT
rE5x/axRzR5bNz3UE7Jxb9pXkbuy+RKeaLob5xxO0zYjHGDlE7H1F1/QZL9UPMZIq0L9yVvU2WiS
gtkwI7qahO1Rkny5g5/vE5pmsXLEXg3v0IXrs8hKO0jcMlm31AkBTJ1wk2eDBUf3gQt4to+a7rcK
8we0R9a6MlmwxnO1CW31ozOc5OiHSGaYbUc45o12J2l4rShfo5NmKaL2ih7QbEulXDtjt+m1BXNh
tDTwiMlpU43Vkp7vG1E+Ur1jz49y78g8a+/IPLv4I2eeoaFkGqW1C8vM47OMH8gDq7euTYRe6CB8
KZ1THcPAioS2BIz4hJV64jMeu+9+ub6Vbi12k/ZbpTeZNNAn8hQvlMq6cxS6FLqIG7D0q3J6q/OS
CIypLXfIYDjC556FW13SXESOtW6lM+I0KyiOMd9s2jY+uHw9oWkb+T7iI9/UGaQ5RtxT4OY4EXWj
o7brMMaSD0Z4AakU6YBTNMkMFAtVerFs+7Wrio4Yr21f2euoccVBxuO4llz4kIC09fG+0c1uO891
c8hy0tIxQjLx7SnVXB3ZjaWZ/goFdbUthv4ZpiZHdTG8M+zJ16HB9dOzvfqYaDXH1P2mmRO6ky6n
rH9377cKFHb56n7zv+5X971U3lCzQvX7713aG9mxSzzxQpNde8kQfjYZF414uVc05QfHYnq9P5bm
lDeaqKyj19TRa9bTLHBk5O/uj9Z81RgDD+MmN6fhKQ8JTLOMfutIRmt1I1d8a0IOQW8t54hwpm6Y
gtSLrzpSl0unN7vKzOaDV2XdccakSfoBUfYvGATE+xhLwD5VZb31DuvKSL44uECv5NHfCXHN2k66
Rwvr8mVIXZTfOBziZMGlFAxMxAD8A6SDfSwKiuOadHKvTQ4eHfZNSCxCgBYGbxTN1Y/WIV+mKrZm
Oaqd7XUOR6mec/GoHvxp0G9pLqK9HsefdU8aRy4vtpsiiCDEYBFpvDUsF86NJ/onKCKBjXJCNn1z
Nr3yOmth/Hjf9JMwHvLwNxKdiVB0RefOLpLdIAjdmUKdv9zUx+RIG+La9MNwVXUaMqawB+rExAc8
5GvvhuZ8++EtsiLjlbmZ/kJbRXOqtz5a0KWpGJ7LuabY7wHO1XG1owQWj2E8ZUd8A2TAixFOC43T
w1zWCH8VYyNrLFIg8bSvZxTKHJbF9b2rDXWsC+0a02PZqTqyLnqf+1tp+ZR+GhxDyBkGsldCPehC
HHRzhpfn+p5+uT8gw16cTLWwNXjav42bjMbl/jRtZN6F+lKt7vv+PeV+674vHPBa5VOvb/49en9A
TJqF7RHRR0ef8/i/fsD9rt7qnK8tnUxa3sD9N/7XS4H0mZsxR1X+77X/3vx9X0kkEJ/H3G7vP4Gl
07gn8B3goqhJtPXIqo3rhJuRVTvH+32ICB2Zi8tDoclOKyZ0fg4nhNjLvvsT7w+MIok3dUfIJbPr
KrZo3zIVoJfjhkjeBaYNhhPeHz1TBbkXSC3xQMS02uZTOeJT9P3iuZuilvfnBJxuvLMwlh5sbQ/N
5e/NwrKIrxozd+P4XZPvUm3aDLb6DFnWMUL9f5uhVuWlUH64ty158frZCpTvlms9Br1GIFPUkvBo
k4iDNDqkxWl7hyrEXtD2+tXojnWJsB4FWfM91RLBNBIGLh+gWOz+d+3p+bVK25+5mdhBmFTpYzv5
BrIP2TwowzG3YhzIkY9Lb9cSYHi2hyw7kMwkjspzkNIbfX3IusQ/RQjc9hbm3Uuqm962V6m1Lmkd
HLqlM1l3nAJHpJ/+0qx0St3EPdevSW0ojlOr/ekKb3hol808DLi6Ksry+z5n4d4kfJUfGHCTdpwR
XjUQERQjCeCQYhNSbQKY51Y8ak+ON+pBSgt+ZaBwuI5WKa/W/7+l4p+qU+XBovE75E18TXJJjqsk
TOnqtP1HnrMCAEjerNHGQfRR1Q6Xe/iytMBSg37OiHVcqyN3GyukFUAg3BuH7TWfa4Q9tY61a8SG
JL3wGWbtkZrAp8nLxvYpuidDV9t/+6S0/ihC4Qgy6HwUMumnZxXlqfEfNDvznzJb+U9aTMiV7Yaw
UxmXNXUyITlnM2uEBjOB1XdO1bLyK2C+FKNePdw3UNfqB7sHQe92zwmogB+WgfTRjtB3aV1TvLD+
Pd73o22et/T+pl3h5d0Pa843jsjC1zyB/ITZ0FwRl7ZRU+X/1FwgGQQ3KMii2yrtSO+DBMYRvIsI
aDw1AGh2Bc6U2EOxlyypnt7kh6+ZkdO1o3u20smr5IvpFlstzBil1i+1W0Vn5Vo10Y3EBJt++uyh
o59jUe/NlMVirgZ/E4duvSJZPS3JxTQ6PMOaRWS8lvzIMa1sp1DrTveNVjLApTJ+BVRG5Hw6V49F
bHZ7R/XmvvQ75yaSuVkni5m/ofyfyuhnBxxTQxn+0bdTudWQ7hz7MIeI2RIzB9cr+umiRB4Z6r6h
+Yl2o6PFh1hV1TPiuvjvz/CKGWJikr+OdPuZhagMVKJrvHRu/XH/Jabv/RJW451SUlaDBIzvqZae
xgJ1uZmZRrwt/OKQ12O/lm5hrvUk0bdWPpSPUsurx0R2AFrb6sGy8nkLc0g+NXEvn/RQbAVeyIf7
LlqF9Un06tf9ntbLmbnJQMi0A3VPY7J9dOgpvmRYPzd66uYYiueB63dO7pmdR2uuZhXFj2t/1sYP
IBIJyqXSfgA0+xTGkf4ctuPXrDGxL7PIvjm+qZ2HqKJ0S6zqqyCqLBop5lvRw/Wv8MGMRinoDurZ
l6+KldPkxY8aj/ky9Z93muH7H4k+QopNfzDJG+AlkBalDD95MqTT7DOK5D0RG9W+1V3WihA8VmFo
Jz8rKU7J5P7qp0w7MxjddbomgjzW7X1id6fedvtnynoQApR822bwnmjJNM+JqPpj5ZEafL9bN0bz
HDr5FiwA6/3cvBZZHj4TRQ/B2ETkQ+/efw5DQSU8slRzdP3bmu1m3SKF2qfe9MXo1IRTa/7q8J2A
TxWAb/jXXtt6ZrzWYfAwff91+ZTN3lp1mdt89OPwK08iupLR8IolhjFyYatDjrdoqoiw0hAx3iCh
rHOa6gGfzrNq5urWLPXJmOrpql/u3ve5VVXdYqd6bTgCibwMq9t9l1O40Z6Pncv88ox/LxhBBzlE
Qp/uL7/vR4vPFzri6tZ3TMdW90eiOiaymBHL/fUMSR0WdkO2GToljveNKGxxnJbNv7v3WzWiSNby
/9fDfh1iLjSgzC0/CvAgT77/mPsr7jvvG6twv2aiFk/Q8+C8J/GZkB0j5CMAQj+kob3RWqnf7ht/
yuVBskpfOU6myY3TbLShy28zAWEr+lPWMRLjdLRcLryEaVqPLoeYMkbzAYQkk5os1H+0reOubaEZ
HJ5Rubay1NtOYBXXkeb0r6bfsEgbAfM2duNS5BZozCJDZGRvesvAOb/cN2Ok/+fW/a4ux+EELYhm
uExO6Ob/s2kHPhbicbg/5k58cmu9OYBH+OwqYNpiLKqXwsQmzsD4fscNJ/ZYuDH6xO7P6qMZ53E/
y8p8wocFLtZtESt4xtN94/Ut/wBWx5vZ8fHcEsG+NVPOvV2oUEt7sr255pRf8gmH80Q09Ndc5xjT
ov61b7TmMHYu9sBlvw5fTJZfxC6W2xap9iFTvfXqQv5GSeS/pYRHOH7BcKbNxEMYVSG6TBOhUqsb
75GciB6Uzk8/41d7hakBEzLdnQBhsceo4T/5FoL1+1OWH9Qnyv9oPSbmLSdphp90gqdsaC8a6KHF
NyE/iBG7shqJfrvR9KC1KvmIXMRCsW2mF7Di2skVlr4ZTEAarWe+35/a8qM75UefPoPnAF3QeO1d
LrdcPqZtI7gs9WnnUZ+yDii7EMkCB+um8DD3pImb4e52m5uDvOo2wjU7VfRNJp+2HbZeHigM2hEd
Eoj7M+7PjXq1B7rlsob8bLLYPOO+dy4Iclsca8tNoD5EsIyMgOgdwKbxwV2UBBclEdLsCvRfT9+J
nXHlDGVwv8n/vzsPu/ttG69UUHqZtqYRGkCLrwMyn9qr9PNfLUXmd8wohWLe+GUX9cGDAYOHB4d+
HScWDr5ykzWC/nqpviBcE900DLiHByd/G7riRK9RO1du+Z/NvNy976Ns2ymdlk6Upv6AKMb97+f9
fZlhv0Y4sfZqWsDETDTXfTZESHM6RLn3TeQk0ZnTd3SeJ9PeV6bNdIFRX5XNH9GckPLamclZE3Qu
H+8PKOXpgVUMGgY3nlfa9WvJmX6HX4dmVutAGhxbd7qWuO6nyKs4+Yd1vKtJchjMB8d9VZzLb5nU
tVtNotGtaMZdamvj5d/+oloYGPyTxDR30J7TI24M+WiIuHj0ntGozFvLFozMjNa8zA36R5Po+m90
NRQkbffp2g7zdU/ZR4RXzaOngB7en+HmNcdZ4r0WE1EPaTzeysmyA4Wz9nVwdETSsvtOB4JLJ1Wp
WxRX5kIVdZfOYPcN909j5mzkFSLTCvv5oHsEeoHlL5uk3euElK8UUs03rlBMjAp9MUM1feDjKn+0
WmyzjeZs/TrRX3BLFNuwicWmWryEo1VnR41PFssaj5oJrlFDflLbP5ddXX2Uw0RAWY7gEL1O+YF7
DbdXDI69c1rjQa97khibMXmMqWO2tPSYHtRCwcbg60b5zZpaZu22YzS4ozSJmTDqhJmhPX3u0fis
43Rs3woHcVHs0+wmv3g6F5N9NY1S++N1NtPttPkVxUW9Ek1HcGLrIaKvkmyT9Km6uSxSttQ4KIS1
QqMhXHSXZLS43GkMrJhQm6xjuHbyzTtmHjYNyed2nQkDpr3hdS/aONDcBMf0Fc/TJYlNP1qhDUfu
k0TwAdsXVSczujRZ4LykVRKLVmLRAFiU1sWLllT5KQx7tUgXxaeR6RcpB/1FV4nD/5Sx2X1/n44n
jI9ECYVCAUnKd550zBtEjO4FeaBHknpeHoWjuhd37uot3o5uY1E50CQcxoALFck7LJR3/WDN7x4d
uxVYw2GhOuag5tYE0It3Q9b2pYoGiYIhnHe4SPpdSbZcaETuJ1bjmW6qkDffYNKYN0AEdDPTLrKg
n4KiZ12KtPoWGlGYKpzfsqGzdnPXsXK1iv6N9QORSDxhTFHY9AibH+xcJhcGWzFvT5TfGYMtNHLF
mUan4sLptlt9zrtDnqTVHt0Bqx+j/xFWNKv1KCPslz/BjObHrtCnxwyU+bURfvBvF+4fvgdO9XB/
wn1/GtkkhImEupDX3DeuHPWVh2Jm3Y3Ma8jhypBZaVl2RtL3oKY8fuyXDewN+6HUP//tSSsneiQb
LnCR2lzv+0kIiE/SKNIgT8x+G8318K6jaF1NrjOcEaAP761cukOd9cIg2r3lkkNk2d3hwj6YXlsH
9xelPlExhGSWh/uLGJq+Ff0sb6p16leTiLzEqbwADc6E86DCYjku1QqgGHyhZmito7TGCrFUNcgV
f9sui9EWI+uWy+r4OfW3ZnTsL2T3fIUz2rUYZ6anwo7+3PermPhsbxbxY5IVyblB5hTI5QUNQXWo
oc0PrF/JLkz1dq/5Q/PGl+hoe639pbkOvjppmscsZlFDKWi/gkgqcGIl0aWLfet18CEekdrTXGyY
4q90Fv7obaH/fbAeFthotWknjHFubxlbhu7JrlvuouN6cfREXljWJbBzbbBwfjxufNntowr6iSN6
/OPTHsivjxG7/VQujDOS0RC2VjGFu57/zGF8LP5zNy02I5SdmOSPQpmfcdUz4upoGRtYSJfTbtDp
07cVdnLVmrOAQJduUluY6IDlZS7i8kTHN6I4O5HBUR6wk9DTaxFrZbG77q3uMsnO2BvMw6CMWnMg
cBGHfEf3s2sPh2Ggu281PiYq7TTac3y83xvMJgqEmaogRL9+jXQ2ggvB2vSndLNw447DXHpPC4bH
IIq8MJKedApdWw+1Dl6mKH9wpaWeRlMOufilLmOfQzOtzl4xfhQToMkahX4XWkyUCDKAU7tx++mb
pbBtTEyYjPCK7RMCcZgaQW6qjW+bkHG0YmtXzafnpAC8afasE809t5wi3/UseoxiLSX2gS75wrb4
tJ0B8wimMd0Ly2OZFcfBiZzANVLtFXLFKVG58WX0WGIdZZkHO4wugJhzhkHFk5ugS5Qk5Jp5Uu5y
aby45fgEp3JtdfGrk44XSytOyA7OySRftFgjoC/8nh3xB1cnPn5ByPUsvjFmXFyZ1Rcf+Vfu8K/3
9Ezul2m2jZDn1BoCNktSHcjdxcERWnsCJZDmDQg0CsFH3lXItbw0ZZyt6Ezw54LfKPZNxZhTpYyW
BLTclfRInUaHGUyIT7GTkjVVaSgoK+0KRMTfTLg7GPyRZeMWUdBRIbR9hixEYvs2fEKGJTbadQFz
2bNDbyU0WjEAN72ACCwiI0eSywtWgrCHzJ1o8ZogCZm5WEfdakIqdawIrMQS6DB+rdtVX9hBrFfJ
WvZduvbADATZpH63vpouFMs/ixDOUGcPOwVHp+byt05iS2wSW72kMBZfszl9KZ9C5gDHUOOS4Qrg
C2NXlehRvGFHe++dKZ5xiVyaBil/DARGsO8jF4rWoNuZB1OE8cZNTZBomflSoXlcpRyQ6zCebZKu
BWM+c04PDQiOVfzVV0541CcWPYYAWm03P1XZa6vITNS6mkrULcVrFxIfljscFWD0N62Fvc4pazSU
hrc2B3WmaPLWooonfvJ48HNgFPRPgTI8xaWJiCqyUwa01Oa6mqujodInk5QRU4TTgYC0Lqgj5khg
uQKuNf0QM08Q4ixiNZxRvMLIQPyHGuY4+t2LZxBIZsfGvKMB/pwB69pFZs8VawFNu77zh8VWuSqd
4Xex/Mko1QMzzgBst+t4ZFToxP6HbNI/lk2cSZy+4TrNWG8yaasTbcu000F213ibPH929ZAxmihf
PNHE+7jBdmZY+aZ2a/QWpGp7TfpuNtk3fR2kxkNKe2yTJRHQ+TXV6k8Y2CeJDIxUG2NjiZHonFmd
BxXkE4hVE8gv7hjy4XOQBYlfvHGt61bSdcjJJCpV1OEBtjSZmtqu65LfYlYoRgb1KtSsregyThuA
tGLru0Z7HMLxVFD9r+fMXTNzTrZeLcN1mXVXJjfBqMXPvh5hPm3Mi69FTJk78YMLO2cw4zZNyoPy
hRyjdlAKFjWjxrSPVmQtXC3a5tawLivjiH4Bn0MocPaJoEus745SZZ0X3WuSpOtozEaUBzmp6DTZ
ONGf5r6uV0YE39yYop9aVj8uf+SUJ19OeAHxSRU0EaatWhbbRrmv+ulTN6wllbo9131ac9JOM4yD
JQZBA1ysZRMUTm2SygK1W7uaFTGEbYLyT5YEHxHYvA41hy94GhL81HO2OgpPvbdq/hX2M2vaGqgj
ljxH+X8IpA9XFTFbazDj/UpaHKREngfZrH9xYkUJaFjxQYvGcjc0+snI8zbIO5gDCQb/i2tdlV1M
q71Z8T6m2H/pKnV2MISjPSyfu2tuARKsmLIbXt4unYufjUkzKHOgwg2cgyn6luXCARDU3kRti0Fq
k8PcimTx5bmIicfOgjdV5thG4uKrRkD1kpjd1faM97CaHqVbX+a8ZwbUaOROlS7/YrSlKPo5qKxs
X+sV4/8hfrMUZxZ6++lKS9wnRzS/Rs0/q1gggMrfSWHeD50UhPXg6EBLHYd4E+olwBgPP2ZgcpDM
HyZQQYCDwMOKSSKDsBC6mGQ6zo3zW5ubeK0ljI9wCq8zFZ6aLh8DDGc/NEQSRpcd4mwCudWfHWzQ
48CPqpUXYFw50DQ853PxMDMuJqVqZ3X9baIruAblsqa7EiRORgRXpGFig4QaY9zOo/PoVpc4Gx8d
qxueOOYIjPAF+PTiF6TLdMcXKEJdsi6S6TlFqIG4lsh2bXDYFZdRYDnm0Z1nzttQbhstHLdzCeet
TvKtbEDP6kAJpB9iWZQCBVv7CxUG/VAf3eUk612i+qsq7De3p85GEcxBCnbcXGQPXfjFcvvkOTvE
kHwwTxC01nE7HUNj1mFV4PodB9jS6D37hKSkvpvWRpm+9L2F3KiiVrG05lsZEt+pE7/E7XAKU+gv
fnYYBeUWsJ0ouzXLWKhWv92CfFGt+dLnp6ixHmyMEHai9kVi7DQ7urXt12zIC8ix33ZdPIgh/spR
8eaDH29lBuo5+o0I3set0XB8W+GbRosMMfOBt6aQ9rbwhKtTq3PuBQ4R7ZDmJ1UgJgA6mokcWU7U
2nwOaEQGjC6TFrtA71By+BFCZzPMi9Vsol/PVZts54KEUHQZOu0fJEj2WGIUp9ORiHHGLdNv5jbj
etMLYyW5Cq5abFtC1Cs8/b/BVoBmccS0yv3UAlUARlhrfwwZS3tfq//UVh64wzyuhSfatS92VdMg
vKCvtKkLOiD01IgymwMizcq9dJkm5ZzlLU/7lvOAms0vz1kRoZWm7ZOnQ1DSCz5BfGMhPxTT2oK0
9OCIsg38svffQ6t4i0l1+5OphtSKqv/8ayzt3enGqCbGU0xi8NiGaz7CPf8Lbct7Kw6zh9hGK6Ca
mYuDzCqKOnCw+OJ4pcwcoBlFHmm3YK/qH6WiKE8sFGma5bmv0XKrNDRxvHtZCs38THRj5ziW+Wcu
u72BAOqLNdYqlhXDRhGir520k5aOhIGT+rx0YCc+zfy3sfiWzAYrZ1nw3SMr67tMzBaeHy1zj3GE
ranLVBviICXcCiMrb/eNioa1oT/9ZdpGtd0/dE44Hetp1oJ2dOVeR7HyFnkAm6BGf1XDAJHy1ZdR
HsST7X6Pf9IoLX6Gms8YGSzfZ22FH5PumUFqOljJFprWEBVPf82fRkJyRJFB086KgTg5tAnw4DCL
/bUPw24oz75WvqWzmj5T2778xRa3w9Sebb0cdtZIs9hy5vECXrLayrby+NpoxU0DkHwpFtZnIcYN
Cpfpw+McvcpxJIAhVakflCD+dk7rAuuWdI91vXd+1RZFnj+8eY3LYgYk1L9NOzzOJugYJ3erU+nA
jRumHzHTpmW2j5GuHgUf5ZQp5loTFgkPKaemladeM5gd3mkQdQfWZ6Jl3YX2Nunl9KNk8enl+vwV
dcBbByaTQd3P0WPHGBsTTa9dAL19+UsxO6a1+Y7tiYsHgDJsoclDUbfZmULK2Mra/3k31lrFrxHv
oiap9wCPTmdGws7L2JMOOTfkEFRK2i8IkuTWLUmFq3SE9ambWLxdt320DZRXtiiCySsTqEgsc2+m
DZIGpLrcsq6DqyMr99J24wtRP8Vra88fKiqn29jMuERkf0jMSb7hhICS6dGYVcl8FGFbn0xbaasc
z0oXOUAtFwhCLvyLXdIb6Dzwq13O5ANV2qFPy6eMP+Z8fxJhiOYKXxQJaTBnrMIzjrUgsNitr+1C
E2I5IRDGO3I3TSkSVL6nje26Nxmn4rG3QHOvBxPZ4T2XaWzQEQ2WzzQC0MCMMmY7Qn/YizabcIvg
GTSrlku3QLAHvv9Tlhh7/9rmQA8RqBfj5lnex5CM9o62A1Q91aoL2OI3KSpxLG1JlpSHl/vOmQ2V
8YnFtr/pft1ChwU74VxAcYoz+E2mT2nPr7WpMpPJeoLTbGNgaMVahV38PUt95zLYtMOnO1dMxon5
jLGPxTwHPo0lJgH040xDBlE6JDh+eYcUMyUnlXj56v2pZvo7LW/ZqrT5VySepvR/qDuz3riRNGv/
lUbf0x8jGNwG03OReyq1pPblhpBsmfu+89fPQ5Wny6UpWdMFDDAfUFWwypKYyQzG8r7nPEfdZW3T
v9DOv9M69YA3r7oCt2AtoRYktFsVfNAsLgZIR46+a8qiv5SUr6K6a9dxniK1ehsDsa+QV2pIbrJk
aC48mv9vZjTXe82MIrn5zU/ZvVK/QAfA2b2cfXNtyezmZ8E+aSztzLdmdWLaOpBbiejSnejq7T+0
gYN9K+zXBBK+3mv99VhbErBy0VAWC/PzHMkcu5PmpBvt4nEKXAutZVJiRNWArr4Zb9PY1c6Ubz4j
lvMWQEPEymq+y3x0kFCYBSIKYsLbXju1S9s8bYloxh2Vlnwqu55whJvfboTfpwqnU2Zepwm7CXqe
4VZLp+XY4Bt9o8KjxH+0k2Y4KuJY1r/Bsyrk1fAKU5ojow1wMeq5p9hQ/ZMCnhGNjfF6EjRHDU7H
h8iB72F3xj1pDemumQhn74fx2qwgX3glrQ9pPaeFog83p6uV1US5LZ8giHaw1LyouBwbskg11T5k
ljVcIYcIFmxdxjsD0HldzHBOKxs3GArSGyBBxgnWvXPoU87NUIQ9BF4n3luooNZe6LsUVnV4RzMV
44182+VYYtoWlmsTYupprU7bBWMuTn9bHUYMiV6eqUUdG826bAZ42zXVzYUtM3Wqv/1xsOyeKnpJ
QM78sEKwpMr1JEqt20rXXmb+4O8yv40OGlGrQ+QeC8I/lnht0k2WfCXvzOGQGVnD1m8ZAxOQTDjR
1nNRt97SNSt5XjvodXqIm+uy7607rTWvuhxWa8AIa5uwuXKYNnHLnrudO5vr0AG83UrIeS3ee5Zg
XYRE4fLcX/cpR1EHnbkWKOekzWtBumocLFtM5udlSS6SmpH8fprGV3hsIxSpMCzHJFYr3ri+tOcI
u2YKrZ0UGaStfiqAqPaQkvS82aTGTseJlC87Z4zXOUzd30y7DjwwYyiDS60eLTARDiX31sZgmkKO
0CE6Ug6jlwbXTOrKfpgEyr06eOmpRy4dp8NilYx7mur+XacPSL6TZTF52j3ItTm7HZM1VSWosVBY
bgrBZjBIOxTWQcyiz/LiU3iBBayor789/Ba9r+3s3z9HXYHE/wEnxW3kiK0DH/PEHKxhU9DX2AEy
pIM/tu0N3EVBvHxUkPE1g+HJhZ3/iACpEjnjIglrkmOMfN36A/5upybOT/PMu06ymEB/wA7wtsg6
vrox9g7jaPdG9P79P+BszK0eWc9BhLI9M4xgybGF0FOFcB8lBXm3b/kB/1L49k2e8s+//yFE+y3d
8WuOkhVIT/Mf29f8/Dl9rX/5Tf8/xXMbAuHDT1EL/z3FsoBfk4x/+y2bu/45nPvHz/6I5hbWF2Uj
htct0xXUYUjB+a9AS/HFFYat+H/KkUqSPEVcXhP84+9CfFGWZOuu6+wHhW7+nm1pfTGkbfF7iFB1
lQRt8q9kW87v6aeYBE0KZSvW7/fpTcDCMEvHRrl3KS3mxk0qAHKMQLqVu5rwnPkGzbZ2IyLjVufL
n+7Un8Q3/jH4558XNef//1OUVqS3Td2axWz6cjBxQ66FV4c/4pYMjZVA/TdE8Qsnp+OvLyf+mAXx
+/XeZV+05ly/iDnd+dZ46FNrm4fWapgwkPO1rPTFmze+FtiTvE9y0j56i3MS7U9vMQ1ac+g1uHsU
uw8+iY4RjdKWOqlHmdLJ7IOO6UQkzieX++hzNN+lkwEH8E3Nqdy9GXvse3RY2QVZMg8eNUWSLo+z
Q9MpHuiF6Jp/9xfv67sMOM6GhEd1hbvHbfkC1odcwOqEA3XGe3YMagjMeHl+H7Lt//UVP7qr6o93
NSmNsDXb1t0XlO69zl/XyjyEurmNSVTJU/1QaeNBeOZnd3UeIL+HiPw+cIw/Xs8NwXGaPH/7oW1z
QsN3dXaH6G+mBeNzM20kO7sEtiRPBgXDk8xRl4P/wF71qTWio4+xzKjUyvfUJw/Ohx/zHFL307BK
kk5UvRqdfU1FJrYfnALprXdXSwSbGb5ySktWpq04Ah6Jq/vsNsy3989uwzx5/HRV2U1jAOLE3Zdk
KuDKipz0Vg/cQ5LA+2+1bfW9xjg0CA5Yc1p8xtNlKWdlckz59ef+4ft+l+KSZU3VGMbk7GMCMFOp
0IUgIoybDdKY+XCzahqxlRRXei/bxLysT677x5C7fw4A9W6myn3JFGxQzQ9La0VYAtW7+rJ1uoXj
dYcRtwWUb4enuMBHVtbubQqy15eYGpnQcPQxwYhPbsEHQ/F9fk9XZgLZnjT3xE2s5jlsaulBmEiB
wVPzzMvy04/7g+lSvZu7EjA+mqx8ex+l9gX4goOBB85r46MX5cc8D9bzHNb15nHKo8+mkvmJ+pMh
pt7NXzHohtCpOntv9ITsCbmC033IC/cZ//khKOXbnGJQ25zvrAt+s+JOa8r85O6Kj67/birTQ71x
oFgY+8gqb+kHrkwv2RTmN8kwN52bNCxW4D+oRldHzRznYICDydD79TD7YFpT83P30/NF9c/VxTCa
e7LbVlBfV45znJ8tm71cwuc716sT8/zXF/vwrb6b1OxCmXbTJ9a+9NTBG4MHVL/zPNIINqXoD61D
1vh3UjcO5MNahraaGipyn1z8g/3GW8rmT2/VmrQhmATGD5WIbacfGz5us/Jp7emQCOlB1UecCIcS
99Pnz85H9/fd/OW4EGp11Ch7PHuU392VoQ9bDvtb1wTSP3hbbyJSgQX6kzf50WB6N1vpvugDjDrj
Pm6verYzKsPyw6V83193w4vnzIVZeaCfTzgUSOUmIxnF+mQwfTBlGe+mrDTPukTWcthPDKQ5K0O2
VOGcKbwLx+Llr71D492OKhx73S17wkvmHdyEzAEYA2VvkG9+eExmoRJTxGnaHdrsxjTqVZpW619f
+oN50Hg3OY1a1sacdxEgOO6hVJKQzu5Qu0gl2csVfN3yDP36Uh89Kca7SUkZKRJos4pOsn2BYTup
q1sNESCWoWOU+2skR12VHE3BmLXkYfJP3P0nV/5gCjbeTUeTMch08DVvjyviSMLTAlbhYp4SggJg
RFQc1HTozMssv/rkgh8MWePdFKTIPA0tPfX2ZbZl1jE9Cx8P2xc+UoLurwL01nUIPXZcTJG/s237
r97jd7NRpAzAp8QO7NldReWD6/ovGO5W8z2ep79gWjdWcTU6Z85EmBwuEB7lT679wbTwPui5DXy9
M+PM2wsPaSnHkIyafGh0R5KKV6FvH3J2eQ11p1/f449G7rtZSBOBbKiOePusA0Exn3Q4AozVhe+i
7mDQQrr85I19dOAx3k1AVdAb3ahaVtPqhCylr55kby69W7K8tmzZl6rIT9z+ov30RCfkn6/f8t2s
k1jo2Ci3ans96rd5GpNCoS1zdMEC16hdHHUFHWIKsQnQLx3mFszu13f1o62hfDcVYcEeqZA4zr54
KK7DVwgJ/YBUY+HdV2eUQSgN/8ULvZt5DBdAc1Zq9V5z1NbB04iH0+xgmPnjAdgStgX7YHMIogi8
nCM4PrnsR3f23SQkRhe5iWxbNt/7CZyaU3b4xat1GLDDnmff72lEDdzTOF5OJ37wV6/7bgoaphpI
n0GFEOjPQQMZ4vVXjjuu4DOuGyEOIVtbb7QvPO6Gid+V0u742bU/mP7ku9ko16m1E4Yh9/kIdsfT
aRbdKK7R+vWtY2WsOmzE4d/LIPlkWfnokZHv5qFYlSAgnBJwGUq+i/Y8uWjug2CZ3bHl/eyevsvM
/udxYq70/LzRm4JuirvOj/dGkJFdACH/JJE3mf44Qy9Nhir2nTWNsZkZigT1WMMGd5HW6ZaGhvuy
HQhChoGOxN0quAHhypXGKRPjOWGx68sg9j+bQOYP+U+24/L9XGUA5YgHXe7beU/GNGgLFyo/VXz5
FHh0fDpvWVd0YhkD82GgKY5z631kfm4+PfJ8+Gi/m8ZEn7p+ohEDqbAdk8MNECbcITQoF1YXYQcC
vuIZq5RjtsOfQ5rkb8/cv1T0/LBY+XX4t9/rnn9eGv1DpbT+j7eiqP+azzXEP3yxzii78/G9VuPV
a41Q562q+uM7/6d/+bfXt99yMxav//j7V6Ipm/m3+WSr/VyTFDbz4//7+ff/+Lm5bPuPv5+/Fs/J
f/v+3yqYjvNF6tKwZy65YZCFwG/6rYLp6F90y7B0S1pS6rZuMFx+VDAN/YsigcJxLb7BtaTDwlDn
7VzclJQwia3SHRNAkPFW9/yv13X8bQxyy7jL3IcfX/8ta9NjHmZN/Y+/2+6fjlWp6+8mi0jDe9n0
UbWzE7O6rNGWXwSBR1BNBfxtocs8CRdu06XELtuduBtaAsTI2qi1LbgKI1yUel6uvSr1doTUh+tS
YC4o8fOepimFjNgE6dIbLaEIsY1YHZNI95oEobnWG9R0+UzxwVc2oJS17a8ZUSo7RKv1eYCnbIHQ
QN4rleYIH5FoyrYn5haF/vWUZBMqVaG/xj1Lf6TGqkI7FdtIqsL4ElcDJGnTic+jPq9LGHflDBlC
RHMkok18zcxWX0VpksxYzOhRRnFlrq0cH3aPqfigCWAvxOxZDpyISstOzMyAQiLdYoYAy0MWKuCJ
mGluSwnFGOiVi9ZcKYFklzdQeYsysbsrOQ2s2m0baI8yrXISVxPBi6nyKdxNZjv0bAljcd7yY1fO
RFN8kUrTv21TO4HOnFdowlVgTE8dmLFDmrIBYgubhg9AYcphrSsWL0noyFXY2ek9O95KLJTwx9MI
mf63eGr0UzT5E/1RTUosRP64TjqpHXHeCLSbk3OfK1E+jUPhz/rBSMGJEnqCAFYMMAYKaoUIyZCH
bDoxykdljwqDYV43K6fN9SffJfxuIfPAYYqNi6sOztqxS3TiR8ZmYNqjfIeR1EoTm8yVuBnIrSOv
SM6SPrIRTLTiz6UjOxQmPvyAJYnGqCJln9zD62mv4iarLsmJqWHGC0BKCLJpCVahG65CLFegKONR
EorYIfYD62SzKyoI4ugmt02xNsaCxQ2ViU26xzYRisCbBKILmZ5mS+q0HwYEgmoIhZulErT7Yxe7
aWrr1jKEEv0KQZcciZioRxgYVjf5K09ZMUgTJ6dz2k2D/j2vue+oXAny9YSBXZ2aPHAq9OyLEdAk
KBnX87Z2qxOgFhcqBBvX2y/kgamHkJ86iwK3fkHxlvsLNzTTM9vDArpsEHDZaG5UeDCw6vgL2+tk
tYxkPR4aPyT4ROgsGpT/E7VMEYHvVWUAcS+qCqTkmCGkMwnyGaAReEuRRQlEyt6gEY+MDhkJAMd7
IiO0fFMaDVjzUPfjeDHBZ/oWGpDWElfq8J7JT8fObpf1UqvmGFcyvtQ9pHV2KGZhWoRO+ZFSy7Yi
6WnhIoYuNmmvO2vP6dpHvGfFLtNUN51QrSguoWv62SIoUWz00inFpeYSZgKdobyoetO8SaKchVgj
lODQVKl7PnhKFetYVX27Jk+Srpzt+AIIGynJ3+1KvvFe5t6lcEG+JL201RYuLAy1AnEwdEFfdt0s
4OY7dYRT3/qp6bIN6hb4yo09QPoLrG9uPVEMzEPfQT+dYadKQhA8J1iKsF7AO4QNDhS537RMzTOJ
BrjfeiCooV+GSe5i0M3dcaGCzhiRaOfphWG2PJRWkIYTAcohTONuCNrXEqiQTkCFYTyHWdzfchat
HnMrTfcEG5ICaNnOCONPWldmXkTXiBcQsGWDGdwUfpm/+gE+o6nTivwU1ap1IkydvGA7kPN0Zubx
hV4qdi0+2qQLbcQOiRZuCoN9xVyLs9ILFDuQkZdkEvkkqPTm1Y2QWf5Kva56wJDpXPqEXx4iAIVf
FdFYd42ZZl8NEGz0YjN2xEvf0MAla8AmD2VImAlAHR2PLgmayBI7QOWnlokEa6tU3xIH7YXEdOJP
CwTeIOGS0yiJ3lkQajx9hYXTaXtXt9U9cGZx6FKCIlFYSvuClUM/0yojfqiIT91lRgKHH3Z0lvDS
C2YKCx3iKsidOtiPJN0++8QHNivNowG9FBKixFIkYdOvTNskWt1B0HhAAl/6aGOdria3HAz8Np9q
SipRhww19NHSIyz3QAvn+MoC2nVzmJGfeOaelARCGqwhiq5CJ8ke4yYNy51HDtSpaUUAbTuUThO9
9NJmZrALjxArxVhakO8ZbouYqt/WaM1SX4TBnDY+Gm3WYsWJFFi6wUTascjxij+0wDKfTKMgpsQm
NWNKq+ok0LX4vkxQ0LMYyHUDXuxl5j8++4NrPFo5sclWYPTwdaAMoCLMG+c5AX5zLUSlCAXpWCNW
kV1jAqzc0VWbMJ6hz5JctVkblr2ETctc0ac1vNGxDL2XaMyUPC+dKKE6oVfDt65NeIKadKQo1cnp
VaC4y5YlSOhNOueExIWVfh8tTT9zhj6/KY3BWBP+N+6QyelY0KqErvzoOe6TLcV4VnlZ/mzWauoW
tRVW11PDLLNy60DNMSOUil3biNeR1mUsFIVlfSXzhFgxx1Li2LcIjaEfe4B2k6nNr0q/s+99olH2
FSVnDGQkxPv0JW+nqCxeSrA5hF6pOsL7Q4SsBgQA+HOju+6CDKWCpk/HaZetQJDJ5eh4zrq0xbDO
RTadpAwDYuzjwV4lhVVuO18FF9qAhCIwNXdjlaNOJFYOfG8GnT5HdunBC4XOjqCMYrsB4pKQNHE9
yJn7xltfU/kNT/FU6mdpE2gXstcHZsKujVZmrhXfRgVDIc7ATmf4J3tqJREeGtRCJ33ix+e2HepX
dtTZ0DQdc9p7U2bQLMsLLwQ9iXlxMU5Guc7Lqd+UWpU++OiJ9iI0ii3pJXLfdG68M8NBPyF90doG
bsKDXOke6kXNzgfI1n4h4VJVaJHhNPDpDjg3vgYKLophI2vTzTC9UFgablWQdQ7bKFF97+UEtLfL
HIFIup62BgUSD5GLT1av0Oz7Nir79VCq5CTNZAUbJ6YrkJZud2CBsXYm7phpBaNdNQsNTNqZGWQh
UUW1EqctgxkAsE50gecnG9k64dMYNNorXqmwgVs+zPzePtpJyIRb0lRCYzVaiK3NOJrOASVNm0YZ
Nu6NJpaPA6wf4qjbZK2yCo2XaXkXdGVMQg3HZOv5YbskD2BYgxeZNkmLO1UILd8abl9DUe90hL26
sw9rDVsjJYLZK2P3eEFycyMSHOKmMgk9z1vzyR5b99RJCl5TS1moMEiXWBYwGbuDMBlvAE+zKmF3
15nlFdJB47EKCG1FcQUenS3cktHgXoE/y8al0bbmMWcc48mPA9wTjRtUZypwkote5IoWpTsHPHsI
w+Pa1CMQGGmoL0qiSy+jSteze1CHwV04JWW9ATSdfve1AvQoSRQ7HWx4h7eooN/VNQLE6iRccOtC
Vd2dhAez9lxv5HNFRU/lBy9VA/pvMMGlo9Y9kNDIoiKtMgx22DZwOXhs81F2oQnK1kQwEGdAMPZp
10Cnj3MLXoFGLZL0IVEfxqRxbqygQ+cU1OIckFy7ZJPs78siHs7cfNDRyzalUQOxcbq7wiu7/ZD4
CMrgiGkrswmDyzruYF26eYOzzbUIkuVVJEevD4zj2GCk3IIJ8fxT1fUsCj16SpSwSLjQYmedu08M
jyXMCCxCFMAgiKXlNN20CWobrmCT+leRXpLJnQ0SUmRa2mwSdZT1SZU1LxU7tPCbqTwbgVqoU5ND
nNgMC4aJS6qBHHEOx2Fv3rUEW9+zqvcVMwAE+Va1LJBe3ew7XatPW6vynmvkmiddRQe2zUSJHtCq
6te8StXp1NYNWNYgPfrgRW7p3cVXdpcV+UJVskB1T633wfHrfh+M+nBW2qUiBszRLnpG6AFaF2Fa
fudvRFj5gtJdaT+SKU2dI2+FlixIpfN2qpv5miLTYJmWlWqv3ChnGNpNt8UBAUfNGsHammpOXom8
ZtUa0+Qt3Dj3r8kWLbyjSDLrZiJ/9TaoUYX24RiBKWZju8xGq00WncYH31XYY7WQxhH74Li+lSxj
6aIeiuQBK6K6Gptcu6+8Cet2hv6x8Gt0XeQ985RHbrtKDWu8r9IsPe2haAOthAh0gKqQrlJAmMuO
RwNlIJDiTYsQ7BEqgHsPd8XbCqOel2TA5ld+Lu1m79LXKGa4fLgdzRCvHpH2QPCsxItuvBaYsqui
GxEzlbOVoCBpCm9fp02E3BW/GaaemJRtD1Jm7TrGReYZLnFRgjMONJjLmly9mzEA80eaZspCN1r5
mhDN+AHuZr4n4KTTl5HonPMCzNHstAGRtyiySe+WcVu3Z6Eq+jNf6P4Z4Ba/2OWlYFQZgeoO0zyz
AQAt1BnTPOBwGzHoTY2Xli39GNpnkopBPTPl1anBAeyQjUN0FqP1xr9isuPT7eraBxn3He7AuLcB
Zr94mmD/FkDM0jgYPZt5h1eMEwuE/kqMlIBEYd90iNp7cBgW0wqOmeIZvjrwaENN3jpPa9ZQvccz
szS6MAw3UAji+xHlDCgJTpakBnfdsxkLeQkieSgXMTEPG4t0o4fIyW0ICawUxLvH1QWhTF56URCY
JJed1mlEcSZgS6cCRbzEOHlu1xqt3GjITlxJWkgcTvWuC91p1ef2dERUTr7LYPi43Ji55uCG4S/U
r/68MvWH4tVHor3/k+UrDEq/KmDRUHxG9l390OP9sZT19rM/5HjK+mK6+lyX0i1EPHPJ6occT5lf
ABfphjRdsg6MuRv/o5il1BdT2AYlMP7eRmhMLf5HMUsZXyx+iXA4KrP/dSntvite/aqYZbpz1+L3
wqvtSpeDN3oDpTs2Oy39XQG2zB1LaiKqbs0uujKqPdzPh0YCqQuAkcHyTb5aZvSiuUO9ch3aZCoM
eKQhuyBwr+hxQ0fHNp8gN1yqyL2uAxp6wOu20ADwQnsNhtcu30kTWbtypnWSKeoU/XjdsHJjJ+cR
SNwnLgNdyyUIhsUu03AwoNNg59vpBz8oyRFMSUcxYEeV052igEMVbaiWGsCfluerrZp2pyVGsOjF
+DVNfZL36gagWtyxea5BiTf2JoGzvXQkdHOjXRj+CJvBai9Rni8nzSJxGesZr/kJnSJ5d7UiWS1i
7w9ya/63sLJDn8URDrS6WxSlWJD6NS1TywWq5p+T6FnwRRGsBtSGnGrJ1EnuQfPVWyolQJJr1nrP
x0ldFd0CVylYdMPk5pZXkB5gi3wLBFbWKQ8OU41eWy/uUVBu9Nh9zqavrp89lTXHzNapDhqkqpOO
31LYU7KzneRFjMalMz367OQHYvIAPp+kU/iCpYTmOOuC6+l3Kig7fCkYafPpsZymF+bFZR2X162b
gIpx4MtUmFHaIOUsN+msTPmTPUl30QJloqrGi/bUtyrHR81eE8NYEbNGIUIDOxot6lJxxEtBMzvx
d+l4Jy3SiyXn5lXKOW5RU1kAxJHjtohflKGyJaSORR3k177dAYSj0mdTS1o4ElcNGRPsQYEY19GL
h4dchP0zF3sJsRcv2gIVXEFXuLJZ7XFGttQxs/pSQBRaS1XgZoMuRa2EaGm7p6zTh92+MjD8+dSz
wk7sUoKelplpTEtS1L8ngX4H5SBwqqM1YmrW6YF3qrvLp/zFlxy42mm8R0/OYookagHFD0O0lSpY
vWBMXfIsoN9tR2s4FuUTYKG5cJk9DdJ5imXASWbOL0i/cuBYiuohoo7+9vc1KASn9vd4Wa6zkdM3
9JK1zPhpcAzf/O5qvGs1pnqj076KkHXIHKqrLhEMqOZMbyZn4dbObiqCb+xVDljmI7O/S32Ffz+w
btos/EaYfbKoq+RJkxzysnrKFmYPtphA+PNe0/R1TVwBTgrKZU3/zbRA4VGGuiPNc1qR7Wktofbm
LeTjDpkjrhGHFcbYsY5jKw9r9gRV/A2L4qUq0cmnXQiAxqX+URwJHAbl6ZOUp413crgqqs5dVnH0
3VO4KkdGpKmZ15p14bpxsGLGJOZyfEj1/Bi7Imff/5jIDI5uQvaenUBBkuqFSFKTzDt0752/hdD7
4osT0Cji1CNhb1fciaHLV4jmO5hf9kWvycuw1bLFYNRnrkuHayK0eVUWlDZkQSWqknySPsVv9jN+
vTVrXoTMDHttj/peM1XC+1w2vg0b3bSHAzGITxEeyK2VYR7US+MwCLddq7oKFvgIVuHUPhRI5OFS
OKvJNXa+Ge7zeNwUwnIWge9ucrum2ukHK5/i5qoYsqfa44PPSfqy9Vsjyq5rblBU1g+Znh5DNZ5z
bCRap1s7FkgUz0tO2zwg21GmL8aUXsWEZxSpd+/K7hsUQyiIyqBpZ8t9Ujucb+RARZ4XBz+GiC99
wZaPiTMJX0iVPqSBdhJUxXVq9Y9aYKzc4S0T89YPu8smi7/J3LwRtrik2Ppt0i/zHJqhSYV3Ezvl
Ma6IQygoOBgUrcc6Jeal6vcqlde5ntarHBPksjVaQht6goPgflKIwIIbZadZMhKYU4GLSCsgNpEM
8xN948VseuMp3WmiXciKNLNB81eGn11DkCqopK2dSO7tOtyYo7gcVfzoG/g1uvZCdPw+VelrJ8y+
mwVNS+z4Ae8SV+Kc85Ljal6aWvRihPqpMrK9gVWfDCCNWS8aYpJQIAoN6YVT40SzCn2l+Vm+s63m
opy6q7BMYDDk6DwHWBRu6z0QBIoqN4/5xinCIowZmnMLVeaclB/iO8gGiJZ2hXM7GgnlnUz0om4y
rmML0GkZnU4uk+qAs2gBNMaBLE8Ch59S7E0CHPqqEacRlnmb1Fs/qZh+uJFl16fbR2aEfBFm2aUb
c/MKImbWWLooR0fJaYWrP4+hkfaCWGivtppVegon6KX2/G8RnlhMKxnzgFFfoGXaZEH54A3ZMWbS
6/3+bjKtvaEufebjgtyKLTT4p8FFQV0mzr5sbJM3VFA20/Pz1rjy9NfRpJySMEBx/4ff5268SwXQ
DopTwcEwKyZaK9F+XRh+BFUVzjH7BoMYuT04BKXwvoZVdpUwGW1jydISXLXkz6ykz4ufVyCpT9pS
16a7BEBGYmMNoBkL+obiuxzsLR8bHm2HjyDzhjvqQdvAlLjO6+BbF/ZnXdcfA4o0sUjVCiEP9Tg+
gWUSkb+uaOhwsKwWqgQ6IlOyNQ0SH7U1YU9w76MmQyBvojzFE2w1d6wMwcKQ1UPs+C96nD/FYCk6
3M+efsmd8lcybqK1SMNdVXDDYwsF4UysR70LVZf9QYyMgu0AWe1Jo0NstR/R91hLJxzJ643duzx0
NIxxyItI2ChPVOHdN1o2rLohTbe4qwXNpOYAU8xcl+2tmXAWix1qqZSPHDZGgCwkNdCYCOqVqpit
kqpLydkDjYJnfK+HN0VutQj/SmOR4CO0T3H/1jBzSeRhLsayJnne/GljUfPtfD5OzEWl6Ff+aH+l
AhEtYlBDa1frTzX6GQuLtFKWUuu7qdqz/62+94fd8f+DZ4dZvP1x53tJ/7uiyPTziWH+iR/HBesL
rT0hXHbqNBUsG+XGj973F8a7xQad44CjYzv/vfctjC+67ejYfVxLsYm32OT/OC4ITgvSVC57c/rl
nBbcf+W4gFFnFh/9dF7g5CGRYLgGzSsXs7rxTr6iB1YylCO5Ob5zphXlJi1NzKsqjFfSmOC7ZAQr
DxuHUGYixdob+MSbrCbUOidBUQ0BaBz1InznRZT5wZLNymsmTPy+la5UgQcQWNG+1NOFYqe+TqYx
XZSGek1z/6bNQ4ReJdnMCWGmVkMSB7MAKx/t5EXRJde57U4nDQh+vzfCLT7cB13RKByhay5r/xpw
Do+KoZZTqopzAzLt0hMtacTxpmj8x7KDWBra3qnb+7ugUPuiL66EaQbLueC7iLXXVsvpiEXxbsjt
la7jVUbNS6kpSU+mkCTfuHz0+wgSa6yn25ZFRVGkWtvOtEgH8iQcJCUsdg+lB18oyntiumS96EpA
duDRsSgOS/Yt2c4Z2WAXfZzsyJZb2I11kqTuplPkT8fD0jPFiA28abGPT6eh/UAcPMsAetRN6No0
3iANTaW5pfx+klB5toUZA1eAJ6WVADLG5xw6Z9kvk7qLWWHRzTkQ/dZR2y1JzDFnIPMGc+KFb7Gj
E6aRrmRPzljeXFMZOqqaYlebR/4SbOQBuO2CHutxiKbXPitczmDepoJ8wJGGk2Ken9BVf3HJ69kk
eXSThPbXsB9veme48jFtAw8Nty6Rtsve9reNzqQ79IfKEfnD0Ks9GG8dQkULOHuenJVP8zIqt8RL
39sJuQ5CQZZpglrfFMO0tWV3w94xPEW3saGQ9FWNRrESMak7aTZQZXP9oxuQ2xOGl6mS9aXvRiu7
sSFdqI68pHK+G8EKqf0zWiCyxLvQwARfrpK8ZgwiqbDCxyZ8+0S0l1bZ9yH8RTo4qC3GWj83s6cR
9z3ugfq7VhBUl1t8DtPKGArgMQahh1SevMW0ckYIP8OQ3QcZluaElusyYl0oQIqRSNOcpETkIoUo
zgkzR8PtOVTGiTeGFsmh0k72+ZBzfo30ZC1ltPekctbYROhLDM2pHIihBr84pEj2ps4+m8b4W0QB
1wnYSSb8+iXnbM1Nr5zC33Rp9lzA2+t97WDZ66wCVlnTJifPzM2rWxqRam3V0xJk5UsxCyvafN8Y
ya4wjCtVgcPJT8J5vHfwjUmUBaw7EpUbc7SPlUVORWSw6uomZ3VWGk4nkBNJ00KCjijDXtmbzjSB
MXvaRQkTxqYmt7Lg7XL4FmpbVy33pCaibCT7LdeiS9zA1GWrmS0SVJuImG7YkiA4iLJDKZJqL3TP
by3Px1JNfK5reuclmMElumIgp+ooJ/+qHot9QmgGbmSM5OZ/cnQey60jVxh+IlQhhy1BgkkSSUVK
G9SVNEIjp26kp/cHLzxV9szIuiTQfc4fdVoEbUooPO8pneXLRN31ptdoCHEIQoozpw/5vvje8wcv
a7ChEBw80DlPJ0pA23R5siX/TfRjsJ/qbVYPr5Uvb57mU83qFYcMZDaSJi1Wk5nz/OWwll5pHs08
jzSTVuC6G7dV/lpPyR4rCLERrTjRM4sHRWaRHKwjSgsOJPO/xloI5cwWUtRbpDAIxDlA+TPS+Isv
rBoOJU8nq2kIqioPY2l9++On39dXY/QeZab0555Uk8gaCUeKh6vZkCNY6had1S49SrZMR6p9e7Kf
PqgvZRiU49lvQBrshGI4MwibGhTUnCmhhBNhkfBOQcPfIWIxBGMm1aN8TLqU4K1ZV/tGONTnpXyZ
Y0kXt2Z4ya7WJwtQduYWSDrzxbDQJHSaJv9JezwVhlk/2KLpdwn0fv5qtB4AVM/nZiU5R5AS9c73
vTPhdsGGDeqm5xpBvbneRvl0qtsO06Pvnicqz3dgatSJBP2zTjdnVNdrQiAoUGQ1yC3LIYcCKkj1
kUxmExTc0asoUR1zxhrg2ipKinm4Vf3LJNDOBDVvsI/g5OjoeUp4ykjkzVJcjJi3KG06uaHWyPoq
loLcTxNAKDYfHOorn7T5J85+RF7nnxYtXI7IjO046jkAbb2P3Z43e6G+mdn62y6K/Bbnyr0UtDwT
fUHuUJEF7+QpCKeM+lG4B5x2b6XnvpMy+uVyl+1cvTtbC+r8gg05ymxZXgeFNqYdYnGokD5v/cQy
LrpR/WqaeifAwd+i7pB7a6biyltuCFKIlF/ETrbrk9O3JHXp7d1acNsby8JlTFJv2T8b/sX11/hI
OyBnoP5/3vH0SCof5c8NG7bHErzvgn2hgtekWpsu7ed8stBWkbLOyeh+tIAg1ArThwd21b+TY7xl
s/7PWxhm3Tgi8hAOvOg34G0bEgC55LIeJQvqMs8cD47pRnHg6CjhUu4weKdqJGU+M34p51n/hT+7
MZ6dYBH7Wrp/5Kg+ZwRsI6Sa3qpBHIOZ1FPfHzdTCjGCRPyBuJBtTFqbLKujVngWEfR0tpXp8OIX
nIk0Roa9rA6Wa14ICqXNQfup1zAYp8CG2GW/MvgSlnhLlwCkz50ewFv+cnyvbkKKyW8++Z+dlt41
SUj4MS7b5x5Oz6X7Ro8ngg194rNIFA7A7yYqJUuyeLe8RQ81K/Im8LRnU6tq6gpNPPqD9p030oiI
vCCoI6lvEIAbby7ozaz4MIKlusjO3VLPho6pTp4pHXkukgJKmtRoWg1tYMzIcLzHqUyeXO/q4bvC
rriG/2Vo2p7zhG5BMZIsR8xvYg8npCvfngiigswPB3XdLnanu54NYZoN18obZKhXATm9+bbul1NP
6AXtWrs5739cf+BmRf7VjYSuSYJQRMuHbhTgrGKUTVjF9SbjZCZJJvmzZIpAwucw5bSIw7zoT0PG
llrbfEcwyi+iVThAhHNRcU0munUZ5uqSWzyClpDnNlDcH/U/o3ZgtImGpc5wTY42Snx0zU9L/RVQ
5bRsDV0Sikax8EAXNQJWYk4lbawyNrNNY0MlUd+8Kfo19yxAdSOzpSLHzQc1MPLvLIrL6ie35he7
TL+tjDdPNm9+rYCSk4Rx1XiucveHeHdt397GStdIogiqDWpKnlozi/ymPxWTeBssUFn24dAP+ndM
voIESgthlDjlS/yfb48OSTL9nbYbwmzoQU384dH1WVkdn0wt6WFHVKrfzYvzNTjJT8Cc4fyrucu2
thUnnBqbguqsMECeR5ZinCHtcQiMQanWzfNd+u2JlkqBlIAGGSoHqdTpo97LtmIN5phV/bHoVEG1
3O0JNl+nU4L05/INLM1zffNo+O4/c4YTcOt+VyIV3+hEVyGO/3AnkrNLKNnRcL/mij+TWZPuZi/X
yaq3QINOPd15NXdmiXCQWLKTM7YULK5pnIxLxHmSaFsm5SWvuLhE5n+N7pMx3BMrfmgCZtiRz5Jo
GUI6teBb15uwTr35RC/LIaBb0kE/xIlqJMa3bLUfG+lbgeCHOcD1dzrQOIjkvEnINBz/wcFV4aLI
z5n8V8MpPjTSLFTWqY3X6N/A0NecqNFNMBZV5D70s9uiA9VBFqhpoUmW4EICWXNo0D2lbA7BUDRA
ZrH3kNI/wBi8fCq7Adt0xlASTtZxzaIEg0+3sI4O2AdIJ0GFi6jdsJqN8tqLq5WUrSY81MiIaOwb
w8ZGpmkTA3o2rKTbGOTfkknbbDv69cK29K8DBVRNAIwlyEsLOmL1KGdnqbF/JJ9RGIzWfxMtElNu
aUSgrYd6890YWbmXk3UblXFXa+4nzd/c4WBN6Wbx872ynHvBFbitE2bvrj0YHj0g8CTHYijxvE7U
/JJLlu1JMgpAgqrFL/fMbm9KgQyStXLK4uorM/ClzynZiv3I2kAGW2GQUTyaMxmOVHhrgkFq1ClS
cMdxv5BCR+gWTVhsv9uuAygsOr3ZazVzcCprLBFY/OnJ8v4j/NI+W7INTSv1Dp3t8wzlyC2lp/8M
aEAv2vLQBt0UYeF4LWKZHi1XRXUedBsqWdSp69srUdKXmYazbbCMNnVDNGtNpbuTeBfX+BP0zqN3
Wf+TOkT/pnIiW7WCQC+S5Dx7wkIMxtlcFsmzVWdo86hDNGt5mQdmThNPyqYiT5eBooW7QbbrlMV/
S689iFxxwypUvxmxxsCIPpyScY8ZLLcB8rcdLfImqw//ypyEM8lKZ2SwMp3VoYLg5wJtnqbXoUuI
ru1TQvP6WENuwUlHp1NUpMCD2QSJm4sBPn2ilz33I7NH5if1+svUOEBIkuduvUgg1Q8xZI9NoG5u
4L/M3fy+mHxB5FlTH3QpXI8L3BnOba5k6MbuQ+twB6NpfXYaILMOFhtN8j0u+i9n8te0nYfBydW1
11m0KlCAbSPWNmpfHUA0I4mAo53YMBAvV8/KHHM8O7MTimA5gJwbJwKFEEHMHlnWiQx95E8bWTfV
lZ8Ru+ILkU59IJ6qi6q2u1qyvuQdX1ZsEH8ZeATrL9EiYdMl5c2KyybUoKm2U0XNe1MRe8dHTpJ1
h2R9rRw8oU4BswQkfEc7GGwqB80HtoKb7p+Xmj81FFPFL0/J92SAkTI/vBRVwENWVS7IQFHv6tjX
dksTq5d4UMEpSIsHe47JHB3LN8zZK66g8V1n5ZsqDt2A7LWAzo3ICcrDXHTquHQD8Dk4dO+LHkbJ
DDut5/EbWcWM3jwGxvgqrURntU9fwI2IQoGVQ8lHrvdgLDtmsC/HTrCiGClPJ1kUrcm1VZbiynEt
ZF/BflB1PmqJu/Ntd9t4Uhwbk5YEoOy0fW4XIR+7Ynye+xm2ZGIpyvhxFEfeJr98bxH57ipH45K2
KCTXOoqdqtmSwLXFB4JadKVECO8a6vsQx3BtLOl6686HThRH9IuXmTLgcyPzUKSueCDDjW6y2WQ9
ra+B1b41ksupxPW5Gjofq3zK0Z7HnzCLoTHEoL1IzHK0Zwhhr3WSiYO+CmR8qvBip/hqzPoipIsA
zd9TAf4kgcAO/UKbnW5z5/u40eJpmC+0LOChQjPo9C9AKTHJVtmyLVGYMie7m5RZYI/qd28HJaoY
gRaVD1q5aMWanJeb58YlDpjH8sqE3hMsLmkntK1LPy/YBOa7CREad4Sp+Q7CEMci/IOA3mSUB+qA
In/Kd3T9RrOt5fjW2nGb8gG5BS6K3oZaogD5qOY2P42DxaPLS9N2P1MrtacsT34D67/enbdj0RxJ
eWyQz5KKrCfmaUgU4nY+fB+tXjTdxwA7Xt05zVk6+UPeeH95lqjt4Kz+g5Jbc8q6a14aV6VIxKAn
ToL2opAstuv0qhl8s3b7XvN9NFl3S9z1lyX18tyVUbcOyr1J1sQ8PiDWpirWo1V2yGGjp8/Rbi8U
bLlcRunGtKaLPg5nd0SBTXfQFgxrQHreMdD8v23RuXdz/89DmMy9W38hpkxYp4IqxD0TOfmk9hBE
tA9Q8AC3aoN/2d9Do0495YN5m/02WvYsBwpPK6GfcplHBIEyIWIE4f6o/pmhdHRx7p38qqaBGhzO
4ZhVxPBzOtybmL+vO/neCCLdSv/zJgOWL/jqRp55RfAzu3J372L/YckYRekeeOu1NqVAzwHvmhgX
9CvdPbgg6PXe4voaJBoGBDmnYhzTy2zVpI831nqQJ1ECWAgNyJU4T4xyCPpDxyV/UpCUaI70YPs4
10341UMdNBaCBUqlE4pxc++tQHawMbzVY6gVD0OKKiond/k2VJZxW+y3BQ8rq7EMVdp+FTbDjezI
anes+qnUqv+a1rymBT4OAE9np9SPZVPlm5gcdzEy2nPvw0hUI3xVrd+SBEV83Nqrt8/1NoMjmU1a
zzxkvUT+gOBtWYJz3KV0h6WZOvhk7q1kpoXETlt2y9itjxbHT2LU/5qylrBCIkbjwEAMYHwssBKR
Skb22uAR3t6oG3enc/JMPX7CBxQ/Ge1yKTy5nTxNRJyjx84sjePUd/9aZSAgMxyCGZrVkkDJJRV2
lb4p0YiOdnGdS7poUfA/cXvl+1bDacQQx7iSVNuidDYt0k+Ku/VT1tou2Xlgm+WYflMCcZ88lugk
H86NQuExeekf6qtHi0h/UsadsGjTe1Au5S7WNDKwy/iptGmdWzDpAMYwSFaFQ9J1TICvXe8MOjy4
IngXVa7vvLi2kbm2u5kAZzjOkq2kNJH0Wc0RebMkVY6KLi9hLcdEgn7a/C6NvgIqDT0NmLCOyaxL
JuswVQbEcL7JypmNelUEd8u5LNDXk50ahzrCgtql5L3HZqJ5URL3l3oJiJ+RlKsQGwDibnqnUYgB
snnZzWoyN61ygV/7mYZjguy2xWAzqMz8ionjv7AdoqMb0zAv+Si1PPZwZaVPLl3JsUFk4VIe5yBr
jxDfF7+K0A+hEg7iLeL7XzK3DwboUUYof5k3W1FN93qsjy3qjI2t+GpbmOfWY6mhOwvFSYIQbs0W
6NBYU32y4ilqlzbGB10AO/pbfgtm2ZO1sqEGYa7O2itNSSMh+t5hTNdOvth4wXiGFconxSpo05On
0KjENc1vYyrpP3RnfpX+Ni893lF7solvrZhfVAjtqy6lxkJYUMqxtsUsJPGhUXYLbR/MhN5bFc0L
fFKivc0NWJ4v6EVPy5M1WwBd+djzpDW8A7V464no/qwQTPjKZl0r28iPFcHDNkDEMqRfGWb3KLPG
R7vrl109oSQFHDjo/tSE0/RAavbL2OfpttezN79KtF1FG9pNjvLMGQe/6Q+HNGkveZnTNNvKV71C
eDEm/Ldxdt9nx2A8MFyMYfO8cT3x0sv+21Hln0W7zzFLHjyjuvMlqd6Ow4S1g+Cx5BhY42FwnWvB
v5S1tbvXSFrcV6SZo+QJc0bTY1kHaKSK1zTWuqjHO8/vQupS395Qm7Nf5c8aVE7Y6s7ZcLuLi67H
4qRdkNNmOX6aXNOOWdBx9RY0UZTZzOZNeERdNA8SZeyegEdscme40F+gKXYE24vmvLQBFYM0JIVT
chNSIWd3+BoDNWyKsvqCuBwPuse8IXmlBIXaO5rkSYzRPBjqPt66ghdrzeQPPWlOu8Yy+MrLodzA
52phMpQRn+wTDY8F9R/Do5O0n1RswrsHzTfOAAZjSTgyPRybLm0RcyzzrqWMOwx4UZj/49OYcY6h
hjo1ptb9BOayG7T2GRUGCpRKwv4ENhPjlJ07R/tlN3KIPRkiY+AOdZhHIzFcM5PJXxty68UTSZgS
TQ8I0HGI1+pV0SbtJcVvNpZZxGcG0mcOp7o8ZAODvAPbvKHY3n3BEnizZfHoiqI4OqsGIYjJ/bex
FW0c/Ew4tzHIuA4qHLR1OSvrhzcaEwN+e86cBC3RN59/d1ZFczbZ5LZ9NxPfapfD3rHi7p00yiet
oQUS7RyirwnIwEVF1zhIViprpoG0H24K+cHRR4DhF7nPEsgQ4Sdy13Qt1Th1/8GjA4beOWqTpdKK
Sjpw0dcQC46XlMsIiFFDtOUk23FhyekgjhjXWVplPv23iuLCSehvcop6RYFt42cnGCC8srSYhXMw
Phne28zRmHvjza+Qs1hTYYRmW3JB5YC5fZDkO3ta0YvFjJIKPZYLqYeqcjihKX4dTQjyFJcXVpTy
Bd13Egl+N0YFK3IFLsC2bryHGSmMTtOwMSXiSc7dk03P2wMhfe+sk3hIqEFBJjxy1XerfL0yGYdv
wNMNP2P2tqryJ6oLgBzjYjjaigs14G3f9PN6pcHtQ/OtO5L+2xlFGyHf2yPjJ4847ShjybQH5tRf
SjTE3jGD/zI/Prt8m21MgAaXImBPsqDjWGUMU9o9FvgnKbEx5808w7wO3tbNeHGxOxxxUqmtmfGC
yziDOU2NfTUxHLotSnNbqTjyfScBv9qWPYdZvkxv8czpMGk4NH2Shg/tPPQs27gh83f0VUj2ef8Q
V9sfrg8/kmaE3HpIqPZ/eHTMHe0FWugGOcWXq9cEONxwts1CcjVRyuTlaWE3kFQ8LfZXqsAQEGyP
GzLuwaFjEfqegUaaTlrdWvqzG8yfXg3DRR3Oyec0m2pb/2g5AnRjZ+mSSnvg80On/WjO0LP85rgr
lKx22uwa/NGNNYs4jxYsjhHaOdyBeMyJRGJpx5+DQHpp8JJijHHLz6mnJWCpaQaquAp9lHqzwz8H
3ftpTYPGYNYWWIUG/jCglKgKh5tngjZWDahrXuDrwQLOmJDVH1Pc1ARktzvK5Wr0qNdJ882DO6fn
2FueRGpwjRABHBWMI5g9xmpbaSw0Jgr2EGJDbVp3SLeCvo3E4cAi/b7ZTpFcy1c9ir+GKv2w4glv
Tscn4iTVbrTVTvYM54VBybGfyf1QU4AFIvToewGtvIJiIk9PtS2a2XHnm9NHJZ36aIydoE/WvqV+
sDEDsqEWrwDjhUkSCYKUQItxrUlqL0cJb9n91enwJbKcTwNbC5HtRkoVDgltqRkJj2wIarU5U7sG
2Ys//eIBuUpZlsAsFnBd7J2TiSuyyNS+dbSXuUQrP6yse8eTfGAb2tPjFPV4LLY0eRmRM3awmOh5
qWHCQzQFDAO+Vp+WZfIfnCcwilvhLfSVDdqD65Zq77mDsavFgQKJ7lgSsrOu38eE1kcmpf7AtjdB
iWn3wbafMNPj0zGXdDdraREuC8ik7bFl5yOr06ToaSnd12o0XsTCHqUxvPMZh9Uk8gPO2DfAXFSB
ZDW3rZrIIj+mutXB7E0TyrMSM8vg8f+l6FFTgJuY135r3xkjETdniAaMw5NPcG7r1sc4OdHgQV1X
ZUc+2aw7AzxrqRJSyTyzPbTuwhQ7IqatlE+LUzfsXfmZjUZErM7wqJUY6RTOydSdd75g58jlOdcQ
AKa9EDusguTRWPl16JcRIFRBBBji2I7GYfLTtaKg7DBhz+8Yb+dwkRjM6lo2W6+HNoI+P7WWo1HG
vVoHCCJwjXvvkRI9oOzbdIogqKzYdv2UH+ZA3Ycgkg1/oiH19FAydwrVOftOBO+EVf3nlpUWGTYl
U8Kjpg80c9Slzsldn9GEIZSLq3umXkrEbodmRgLsIYfjewGTa5ujaBBpNdD9hX7FqFqE1lo172pO
zdALfEiXFdHqCGX2Osgc36yId4MJ0QDt9Tk2RnkALt2oTEMyIsar5ox8daJjrfiKbe9ltmlYR6iZ
DpfaYEqp0qhp1NaYu5PqzRNI+lbzTwVGHPBp4M1h5JlgVCybq5t6X3bHQovPsTzBrXmE0m8UMEFq
rroNmE9gHxRh2p1K3BVWWO7I6b9rqz76a8AUq9NGS8c3c7HvwuVpQRe6VYn72M4Od4r6Kcflu2Ze
A8myX1XbJTsrKf9oVMLCYz6sKGuvvCe7+UXNlrIbjSfUtNQfpO0H6GbYWwP8vcuhbRZPuGKwfmJJ
g3vhfWfSKIb7oCMhHYrb+sX0nD1g//+Yam7oRo6ofg8rbZmWC691OZ+UCK6A8WEwOxQpZ1xaBU1o
7Xy1Sqm2cTafeCPeDeO5Q8XgvqPMaCG6qTu3BAW4q2txeHaT+i2V3kOVjs+Wf0T3UWNO658Z9naC
+u1QD5pnrq0/3OAUnEnzJZbfdRKEQv8vmV9BItBmCwIa+tR+ytuzEzhPPoeYoSMA2cNq0cQIB8oi
IF7BZ1RoJsQgLPGWcxt4gjZqzF6rCBiXIIEdgGe6+mYRGh5kEewgCK4VLtB+yr6d0srZuJ0KzuKl
niXCQIBlb9JQWcZMIPnL3HKOaU6sQN2ZeQRAgta17U5NbrDykF8+7att4J26FgbFEmygPkLLQO4W
Qfu1jPt0ixVQ85wfonKfu0Jrd9JxOW5YOaOuxrjjcOBbxD+4PGYZClKLAtAlp10nkcFdlMt7SqOW
MKevVDdOfQ/I3gIKIUCER5tHXIp57kRt6qudSYmx3ulH5lm+TVV88YO/6tm+o71gspa4V+VVn8G4
e7t4mml30s302xBnfNiXgWivrUn7KpVPezsZ/8DWXnn5IN6UHQ7BeFRDfKdAlFZfvgoxcyKDNsZ/
Pc7UsB+6czv7F+Gmz6bNx9LR8rKWhG1wmIfeIhi9sAuQIHzsimfixNkBVfklkY4Ug/hssXF2iRUO
yo0MTaBU18cl0hbBRcc87RhcNLIudlxjYQU2CSHC/4qeQeIb05vOCesM5osWlQfTdxjF7FFHmNnt
goqpn0+EOPfJLP715bIJ5nLZda5JSMVgPqoBKYIMLEQzvJO6UUJRl7eCEx5WTucmMH9dZg5iHDYJ
NXVxi5gShAB3QhFDr7KPMWPtkKzyWHdBt9MCLhJjIC6sV/NbX4hXowYCr0wKClIsemsDZrVgsQhA
PcwsuBpWMewkRU6yLj8yt9svDohEuWhXxvEt2kCHE8YRG0XRNS2YnzQQvw0AdWtyBEdV89dZ8shZ
d06FwyJBW0+z9vc6Htg4EYKbIuE69Cp+vPbTPtZeHXWybMFfMPXA8eUbs5V0A2nVhf5oY9er/sG3
my/TkRg/Fv83TuRe1zUMnw0n9moz6Vfsjsa7vq7/gi64JHZ+NEjHUdpU7/TFeJ+rwQYbmYluTGHU
uIu20mob1LDxU7CGwbtVfynM+ShQMX9S0YDgtbvylUB9lC1DywpCODO4szs8Ciw9K9t5dtvuK+Pn
HOQMkyIrlLVEAAGgvCTk3wB+WNNOPVVuaj6wy8OKBOz+5EkRjjc9xtwiSRzfK6/mIh71f8E4P2Vp
m27jnFIlciL0QzNpB6ZBfRNMSqKfSs5dTwqFR5f7zjAWeu6yqPRpsgFLoMMqri7UqeWH/rFsB7xT
PhKOwj/4K7Y+tb+gq8O2H6nZabv025wSKO0i25Hof6VhbAqNEtB9MuTdsdIPTyGOKkyBGunfsswU
SGukbSSpHxIBcCJ7gVIN7g7XAlWpKbmadQZoOX8HcUrQiKn/JEFeErgxr0W/7mvZ0ZcklLF6FHCK
m23I5NxvXgcz86KuOuLgOVYgNr6Tv1RrLobWNo+oderIMgWQr9+CJh79gHalMnGp8Kqci1eS7IAi
n5PFlf+wk1KNRCDPZv1ZaNe6FplmT55inbT9HkwXZgIIUWl2xNhMp06a+jujx4jRzo8OQHFYysU8
xujYAHZin5NCy8sbXaPTthcjBLlm/jSi/s3hcVBPc4gPvE61E9qp+a81CHtx2/w11evnIXeJ7827
V8ckb0XlXx2RIrxBwT+f99oQyoqG3qFBU200t/3Qa/3NTeLThGWBQqimoLinZELTkjcsvy92pa0S
It5/4ihm2Evre0wSUsEoeWKV4bIVOPQRXhDVTNiE5akokBmlG9oqOkpgKqyzkkwVnXO1w563kaPS
1PDTURCREtnCVoUKNF/r7KUm9oNDWybKJBwOoEuaGCk3iW9YOcOcqyWJFS3BROjGJV+wKiWuqBJf
hkeBZYzgytK1DQ6vYjVlk8yqf8MgfqeLzbaIe/bspOK9cgvj2GFFjxwIBXzzrfHYG/1BT+S3gVl4
v2CEDR25HAx9yd49MG7o8rBAUzf5cYCAVr1ler364YeUJjOJEoN/Ru/aT7qqgUlVbZ1qnducFakp
YgQyjv5cVKTcoVD+rSrPPFGMZZ4aTRg7vRK/mZbtbXcK9r6iL62kqVAv1Z+euk/WknoRLkgUghU0
b0Kfk4uQBu1Qdi6JAynQrQtf9x9hghHB4+DaNpSTkStSHEqAI5BlDOapf01Mn1Fr/Que2Ap/2Ywo
xn2V4EO0irKe2TM34NyWx0zZ1w6COUzbrguxup9EmRw9LftYDB/pYY5TqWMDzobG3BI6dHd92kqg
hGh0SR4Xf7YejWbRI8eLydrrjEvZPXstlJTmhsEUNrTBhoh75m0W+D8wK29GwhDmN9tUaP5jVTYB
3uAleNS78tanZI8YVg2xhZZI+JN20qR+VA3jPW2Wa+FMC3FcGAceaH1jF/1f52P5jc8JgBUGjrcW
zDoszdCturfBz29e3xcH256/akOWm86jiIosAbqYxm9TWkTsLFTmYK3yeTTlg2c+5Yl3d9KATG61
BZ4/WVYSlj2F4RWJeMhC0SphtsLiluY/i3DvfAoPre5+IyY8WezdLIffPnU48KK4YuhY3gaj9jf7
brvNkA+OExLDZKR9pzcK+s8knCaBCabrAefyF6E5f4Fu/GopybA4K2IetuYzx5OFhcL9bqitDcYG
dqSO33wVH0jPpH0BgsOvcSqVCzXFg04g89x8JMw8lcmaNBQInvq9PxVngd6BtJzMiWiGdD3tPVau
9XgbrOzWo1RPlMGv4IsIvRwjRWP/tsUqhUCoHQ1u/4ox/2ZkCnJ2BE9pNKaSYngleuV30WpuEcIz
wsAEgXPMsC2yF+UhFXKBmVVGFS84V8YfLw1osfLrbuNV3k2Q/5u03hNN9bZBj990tj2GeUMj4SYp
CM7pUL7GYkDX4D9hId/QEVTsCjv1EJSzu1tY7BPFFfCaM55tMiNeIYU7anokjsdlzeaSYj63a2b+
Ox7cN+GuIGsPfdoYwXPj9c8Z4jBlpU8INS9qwZrTWvEtkeZdX9fUZhmMMIvzMI1hYIt4PsdB90G2
wiOlsW8x4VOI5S0TGCq+ma56E75SuwqHviszbdWHnUbtOx77PWLJOvRRgB36wD3LgpRHigJt+NUZ
BXWScvhlDJkyGHl9WCA0bLfFFL84bn+PU8yvDBBlHd+L2Nx1jYZHs3yIczbyDI8CQVSKkWahLpmU
MPILdrbHYq8Q6FEALLfmjLDOQoxM9azEa2jc2+k8MGKpLrunqzy7JjdP3cxg1LeuDsffQguWzZHy
skvq1yhdzJuTaG/gUu5pKtOnfKQXVOI/pbfT3GED9nKahHsuCK1Pf/wRotOj/HFjM8gXtlaF+hDQ
hVwFf3ZGa2MT/CL8zx71oduk9AsMGlQKVTtl6M6/oiDDRhf9ISX3yDqplHgRrecwKZoS5qywN7oa
36hxHOnFHr50DWrcOllmfE8r+YeVNUIycK7dAfsTpFPfuEMYD0T2Cr85aHON2inRPtP+VSnzKgN/
1aOrcH3uQY7AXfWZQ4b9jbGjdMpvyV218yrriG/D3WnghBTsdlc7NylIGvPzMBePlheIPRrgJ8ra
25CDhcjFh3hhhjN78n/It293SUe8il2c9bgu4KNwBopKOBuh1+RouFawd2yMTIiW3U0NJZ4itj9V
Lqsz0tuDKuGF4upok2jRGdlfHn/NujmTEGTjcXD0P0f8mYUDlzTYoZ6hvYu9/ksX6GbihuQrvqsL
dZFbrHTEav9mEFAPQ/fUJqrdx858D3SiLYLJ/tZNwHHSpLBv2M/O0DwHbfNRYW2m4cWpSDbBQUoU
gxcCoAfRmLYeEgyPB5cmrbAvyV+2TFC/mB4BXlVyO1rW36EGBuCSGXdzZlZbPyXy1J/lHyMfwrRc
LVHcFAM3undNLedQFK137BVAyFhb4ZTwmCWGzPZe/KGTNHGwekXquyJ2asEjhtESAXOQ4JIBltEl
v7qiNc1XbKU9VcI43JrQLpejqisv8pWmnUUn6lBW8kEYRr1LSjy3ViderQaBktVmZHmgINurGdTW
rHU21tjbSdXMW97KLz9x9q4TA5SytiYlwv/UzKpH6pg/OsqpQgx6f/5gxBtluKTWMAHbElTYzxfs
bLLGEID2cQqS94UgIQwM7ZXQLUAziQJNVPUW8wYpcapr98T9nSpg/4H1Ikz7gNSfPDvq/uA9j+gA
Azh+2+9WiFVoG5S3YkqoxwMeE5mqL+5kwkUW41aWmkJp1h6K5Ib9odwvnvwdxqzdSmV8Jfb4Paam
B+YhkbCYIH+ALpYmv1HTX4jzefgfV+ex3LiSbdEvQgRMApmY0juRlCg/QUilErw3CeDre7G63+QN
WqHqe6uuiiQyj9l7bS9zvtLeBXSHBGhpovIbY9M7JLnCY528h0Pzk3vOu5Llqpgsge6xQWzuXqfB
X9EPwTgg/ci2C5xT89uQknBdIb3oG/UOMRN/bERfrdNXwEnoAqvmBQxntPCxwrRM+A5OU9zypsWL
Xs/rtI8+eH3dBbBRjL/3fzHxUJKG2XZUd5tQM5doB+9VZ8hKa8Uoa5dbsl3ME+mQaoZ4frGHnt0s
RdqpV7ZaKdM6I0XOed2bvW6AecIcPOYyyLfww7BDD8j7TAA4+LSyWok10FCUYuRoQF8ct+4LIum7
2/NDpkyMq7HeaJJE0/aUygpdXNUQMG/Tw1mRD0klM9ZRK/4AZiN5PNNgfvlYEAXFTxj5b2MRrDu8
rwxOvAepu27b2AUWK/dF9F24cyMrXeJ8A8gShSfbM6ijDXrc2AVplNQ+PSTKwzgntWd0jU+ruocV
MZtf9k59hJ39lMZNfCrD6C/Cka+ydN5732PGRxilHT50QfY8pkW3YeztcTvXp9EH4YXXXi88zlQu
oibs5XYoAnxCapUbw7cuUDjKanrDhYYBxA3KdQWny7LAf3Jus7aKcWVlWbQuFeouc3DpqoU7rZBN
Vuu6G65zkD2RlMqsnniFRe37xrLtkTXomsBS7CaE2aJs8wBfnYhg4Idl/tDwh2aIyFagexc0XNMJ
VeWS9MN51/AKWmEz7TqJ3F4jPkF/peWyN5OnvmKEBSpvyE8CWywvO3914dpfwp7erZihtupgrtkT
naZkrcTsj9UU0Kqy5yBAosQUDHQHPle56GUo6Z4khgG3U8swbTkoAQ+miT46U5YtZA90sXT/Jm14
sBuZ7r3iI8K9dnYtLMZFcrYhN2z9nH6TIsDaW79haT2gaOfza2rrsQ5lw7yt4n8y2rgtF7vTc/1p
ixj7ZrzvP7G3XrtCMgBEgVFWj6onxngsuydwlw+9pw88I+WWmX+3L9jpdw9+mGybwXh1WgcSWN0t
jVCtjWhYVzDG1p6nQ+K7YvJNa4qHNmquuNKClTGoY5HDuYxQAmZPqLa9JWyNwgCKUeHetRjMNFip
YlSIXvI8xC134wRjZHwphdNtuDfepqMr8x/IPdOCTXmx8k2PMNwA/GkUxiuvz0m1IrgeUV+MvCco
FtqtIx4O8eR5D01ZnaoC8yNHN/1Bz4fFHR2IImWDbZA/LXcUzjb27Ii2AlB+gg+Zh4UgMuuJQWHt
LEuGkhWHI+IIBtw8sWjxL00gp33hZ0+J7Ndcpp9mD7pygM0Ux6zcmj54mEt9JWrs23G9Vy/pP12m
9CzN++ugQGpSOArmq6PEeGmN1UX21joM5byojCBb5UX0LUW9QxwJ38j0EDcP6t0hz76ai5sl6hHP
hboRx45LUxOOXgMcsYroswJOu8kz8UTcycEYyp9Cq1vj38mt7sEwoCf3GY/uhASNCOSFZ3RHTTAw
sFRGGiUDNr/gnMalytuSfA8kmKEaNO8dVLWJQ+pfg+ai0+1+CrlBElWQ+qH7alXnwdHwRmvvsdVf
REJcE9ydXEzyOZUIhBr0bqXmHS+Y/Zs+W6SidFdFgpGEwQyCr2IUKMu+PMpSTAF3QlZGWHPKRSMb
429tud6W8D0+VXLYCAf5MaHZZ5t8S65KLvuQNd06ssr9HKobkDGKyqz78UYGaW5ir1SO7Bqri7vN
JzJGnWgb1vULa80BTOYAzdGaV5iTkmUtMQhx3OUbUXkfhp4JcEx/LV39SlvMG33rlUsaUjATPd+p
nTWgBYYyDISjTC4d2HUrYHuVXGJyNbeBPz5okJEpmMdlFuloPVFFpB1Sl0zaJ+TwLjgsstrq5svL
1VcVBeijg+TF5tnI+Swzn6XwBmqNgsk7m45ul1AYUVVw+AQ+lyJNYxrbem0j6G2Cv6LPzzIB2+H3
vIMtEDdkB4RlbVMgfGemgXg30RyvCz+FY8JsF6ohG6Q73mJSEpStuyAZvdsZbvXkSQhd97XVCr7w
DUx3iEROfAue9M1U5ee+QbNkzebnhNZ8NSD8cBFI0vd+AszcDGCOF651byFHcYh760sxiXogn3il
nZDIBCLRoCyOJvoXvyfZuYA+t4pqIDpyJJOCuNBlOpl083flcqL6pWGPJaCFcK0C+92quhdlQRYJ
WX/j0H/D8HSuhonvvQh1dssFALazw8YfzEuRqEtuAVgBY15tLdLb70CEUN0fgLbItqC4V3Q5DJyY
q2MKWXSdwtho4TRzJssDlSlXLqUXEmq21y7ieOHDSEI9a1+NcP4TpMpZtUVAQHg8rUWrvwXKNra+
jByittwllXHv3PNpFWlTb8fAeY4NkyqGTGhdR+c0Bno3QLJegmd9sh6TmnME6fh3EfTrvhtOkURc
jhoD0U10GkAToVoPKdj7bruMIp6haR6/RKnetQV+VBuPtLsRQ2at2HZ2xaq3xRrgDoP3CWe3DJOj
ZnOzTga/xn7EML5NizPzwPdJD4BRnO6hUri5ZoriZdfdHbnNYUIRiRGrpkVJzFsan2ag4fjgjBYR
m2TigChuGajwr5eWp1E1oIwpSTY0G6xnH6siuwrVYu7wHBiH7blFu4sYgD5LJvsIquyi1uZxdrXe
6BI8dT4G09pxJwObarQPEh44P/ZTGqVsDRd5ulRLr0x2QSiNZQ2XcVnZxK+htX+AkVuRedKw5I8a
Z1P29t+5nrxDOLBJCUzLW8213LFNX+PfM7c13IxVirUbV8q7U7nqqND4EPUcAIHPfQqScCTlYMrQ
/jiUBlg7OzwZ2PaKHXV3vO16G3Vx8jaYCeQcCSeG/VsexO+eTsslUbc42/KnDpN1PjK8jotwQByE
FR9uBUnBo1J7y+0+Bsm1lATtIfflV9fKV3pxn7l08VtjksBzDZxbiAathXgI+u7XK+rk2Ot4W3jm
vsRcwuRViK3VNKt25FMCpfahrjCtTOlwHYzZXbeGAddpwERi9f2l8AKHgTD9MbeJQcgYSEYNNxY6
MHINq16DdfXRyZ5hWGLv1Tw5qT0Txt6qPaRibgEk/CuGgfh+Jt7L2USw2OmBJyVHcYFQoBhIH4xr
uEwAI5luhAcxiVPCrq4JNMp1hm7rKKtzRkt8cfW4Dyw32svE/TtAKNnMiKsyA0mwjuboSHPLfZIT
xGvNzmuZJuyxPW6VOWx5gmfv1EJ3WmGQvwWi+PUYJSOmJE3Y+RCa6musTWcTClb7ed0Oh9qiMpzy
ZCl8mS9zK/sJp3rTkHy8C7vW31gzCqpZynwtaiG3aMz4u84shsyAJzv1VYKRDTgXmxcAI9O4MQHF
9CLip7OzdF9mMsbk0qIE6NyrN3jTZkj8Pwau8DUMn5E6InFRw2bfVYOjzZAlg6YA9FZX1sdJI5MT
SpjbFhVH4Nn9OqwTY4XvfLhFUXX4zYeCO5x/SwLHXiDR+q7hm6v62Za9vzAFDSS9/Weqp19k7wzg
MnxWBj3u2Zs6/g6q4oMXQ0EWlvsR9tnPHGG+Lwrrsy6TlUqTkQExty4x2WmHVqdK5gdLWxdTPBWI
PFdll84rYJibKSR1wT0w4LK2tUkVFojoSzn1d2rAZNQNqvTZO/TauYwhvhQEXu4azTjIV/fu5nK8
zyKTOz7kx3KsCUUQ084yiGJmfD2sUz0TgZc77bpXCF4699WHhUGoQm2sNUKIZE7SLaKCCpFwcPFj
4zDC1FvLuX9XCTsYwsCcpEL98da5IxJD0lhRMPK0tfLkdyiirRlhohfnP17YPjENRo+S8r5pph+h
WSGxOgGlX6PQs4+VAdsmKt+HOERA1oT4+EGpgZZgWmJwSvaxWa1a44FMWRRPjKFpHfJ3Dzj+lhgr
bIrSOY82/00dV+/mwNU+ZtXm/kJ1HDY03y/uOByLELAHvymFA27J5exa9bKKCGnAQPDc9Da0j5Zi
G8f0Uo14OKw2Bq4ULCjwMGuSP7IslU3ugSy8Jc95vx07/0/p1z/SQpNXO+SCO/GwKtzgqQg8nxY/
eC7kHYk6H+fO98D99U+1lb2iLGBearn7wh67Q4KiRKYg1KQd3wqRLydurh70Oj2yOsIdWLI+OgCz
TpmsiAJXmfcQ+HsL0FcMPxA0c0l8IPViUCCjN9Lik+DinzZB8Zp3QKFVj5ZqCucb6RbYZoNcQTTY
NFVYHGZ8TwudfoYVQsuMWxC01osv8qOsEeJMPUrfWbGORVNB4TV2mAdNSBw0Jau5yR9MWp8RNZhF
UkCRouqKFPJ4omvyJmdmrNphiZJ8q41qWyZ4hh0PWOHY5Jda1j82aNbViLWJkyzdTtI1dzKGuFdH
QbtMDD6v8TQXhyxyKM/nqYcPXGfHme17h3ZRlQ7YRv0wqEyz+6x2whrdHe3Vzc6GXdAX95UXkwkd
/noelt7W5g3Ne++1MAf69rFByREY7N0yO10jzsalHFmb/k6nC/iEQ468ephwUoOR/ei9UrhiK3Nf
pV8J2lnmjwO7/gi1ChtVJZe1VYtzX+O/9ybYa2QcMuy2N3kBpiskkYVsEuZLfcDc1bdcvIR6ryrv
NYmyR/fQB3xyCts8ZfLACYK5tzqEzJJuYdfgt0wxY/RkL0gr5bzKT7xmm6ZGJWDGCXPAYU1/jNje
iCK40Ayrw2n4LIZ5ZwYi4yVCcGSnLw4qaVRmWz1o/MEx8KY5czimcvPSd55EJe2/8OTGN9FBMQv7
Gf8ZZqRwiioE0dZzznZuGfjRd2uh5MlfwhSjCbTRlSYnABGPfBh899uPmICkKynHay6yb9RRBMPW
v2EeoezwxptV+Qfdwr9BM0kZDuWhxAO/HFMO2xxQ5yKIsSTFMepo1GC6A76gXGeXY2FEqa53dgwr
vEGNjrievViCBcCGaCW86bUL4l+3EK9waE4OEQLsvudqEQfeZnaoDEU4HI0uXU0RNuKp+2KcoS9t
NVv35IIFWC15jSg6oQD0aKNDBSnGWXWScBtHPXp2wjQqNX/HUe4asJlLIyAzpkn0Oxm41c7smkfm
BQoBZPzgTWa2ix1/VZPotcA+d+qCcl8GZrgsGvbmrYIvZo3WFr8iLQD3xsLKM//MdemvjDwYl2Uu
LjLhJCwZ+C/H8liZ0WfYDpvUG5u9Ec2rJLLiTZM7zkpY80U1KDrblm4npWyNkWIAzV6AzOAi6CHI
t9PIyck512GyWgqm1ruwZjhpt5F9LN3vQqB/gfywkagSDlA011HgNocY7K/IyLga08t9hJq7LbnT
UyOOyLb0pKuEmUTrHVnDSG7shdCoG8IqDG9YjJENmVb6ETElqkzrwU8ShocIK4WwGevq6lr56jWz
Bgr6aD/O+sYQr12gQTikxqs0nJc6yzEB/Mb2iISHgr3IaqD0eAFK7xKU8jAihjdam1xK9TWlHfN4
YCo1KGsmVRki/9oH9SH6beEn31MY8OIjZ6DmoNfzWwyKllYboxqRUdcyOaL74R/2LCGtaPjyGdp1
Bo8AsUFbf7aNlQeiDWF6BnZl1KBDxvwOvwasJhn71rbCR9l1VPQGutBUTD9e+ll31W3E0/8EGshh
HA8pIic8OQGbhQlkajdaC0yppvnuNtk1a2gFC6r3jWmAiJyDPF4Jj0a0jGxjjasrXluYTeYckTYL
fBjdjJakPQYo5ZCjNONzErFxn93t/eHrxnglU3gqWIQQEuxmP9xOndikw0Rg3v7+HE+KCB9Vs6Gy
AAHpdr6mhMigC2FsgkNaL+y85eA3+mPWhy9zTlXhmxNO84gzr1ADKwXzvrYyYb2ub9oZkQ3zYHQO
1Dy/bUHoTXziZUVFaYr2k8iid4eRS5Fam87c3U+HYga9J3hnsly8+T4VIcyaH2yfoCMSXDiJCx0v
Nb2RHRKOTQOBdAjo0qLo5p3alQHoTt+agqMLATKnNDGpeqj9o6ecjBfX5ONvaX2jjC0WdY45sl82
FjlJAG4KlsCAsaLpTxvEW6mkXs723RY/p88hcUMoX5t3ZckVxtezDf9mzNKXmF44GsCP4HKdeVkR
0wIywWO97SLxLEf+MwNOeph5m54EwaLKt1zExmrKPdwofbGLNOt/14FIGMU/cihfEuH9NqPxN7lP
y0cK4GNJHgDFdNKeSrJFFvnQoVIqFepcE1FtOj34PX0sJxqaH6ANdWFckAm0a+2+YqDYNyEStt7k
bVDOjwx8WkEPRz7T6lAyRLF6+FWR+xp+FHIiEKZ6n33CSVoGRnPnGCtyV6prYnXe2s58BFp+vCkb
q310CEqwKjtZS5djtzGCU2i0l9mK6CFnNrA9zf4C+S0jzHnt2vUasRITYx2WO5POz6VnX7jeUYgv
W1YfY6XQsxoMb9JhS8zXW54gbXLMdM36+3UYckTN1Imjj6hbHlmlfCahtS4i5zXhXRhjQYPHOHJJ
68cTXr8mLA4ZQuDgz6nvdEhbrnsXD4RFJg+njdUPglJ6qLfSQSs3ToiOzMpapfVj25uH3jCDDZkP
wBiNqLv4SD6jwOLEQzakmQnuPZfFQJ/xABkSGYYZPcwF9tNBAjGfQppHq+0VHHsGi7Gnk0OaNTx4
DOo7jtfMKXhy0pahuxTWEpxUfFVNjESACmRgGrLEwOUjjADprmqlrmXr2Ayy8GuAnmSAX9Mzuk0J
nMpclkJ+OVjb/iJf3PAW1+he7/TTdPxSnVMCf4Xm5jj1VgwJRvz7lkOy/9mSviUOdq6fRsvAZlW2
06LssdYGw3TKkob5Bh4hOkQP1lGMflxi5/+2p/hJTDXj6R7UXcdgkYN1U7esFRN2vH56udfViFr/
jhECEI9r1EqwmNW5QSUKkxuVlrpLFbsXons+XSOGbkDGiE530USUh+gkyxYHMy6XLCi7D5N1OPt5
lhUi2086QDxgYTrp6V8oE9Dy1yyqGAAHt8qmKs+N0N9XvC+tMJk5mRi6gmI4pB7qikCQxmHev8k0
9GQ2AoAKxpexUQlWRvpV3L+P5n0hxJu4kzPzqCqL+kMVj2vbh7rqVJRJXhzWh5aiD7L+tpkoj8+Z
KV8LIy6PYMaK5YG0GAwqqSHWZuJcuoLQUPazuJvFdy2NP15AwpRdugRRd8jUgcgGmKVyy1Nna2I7
1YeXFt4/qt/6GRAJZ5rHX9NXBYP3JEi2pH881ggTVuQTxXzEO3yRZdSgfjw2NrLkpgQI55bsXAxX
/laC9k9V+OtnMkUGe9/EESMORU5EPCTXMGClpnPckMJ1zjSysHjQgiEpRaiM4vy9UhU9pH8nJ0MH
Rt6C9IY7HjlUss8n9mRF+WtLStXJUbz8g3owZ7C8FjZ5+Ar2oqnGay/+mBGNnSRbnI0ruyPI61lJ
STaYDALqEqgJu3LGmGDeL0bFQFDMJxGMt7RjqzLmyakDJky8z7WaMY3XPqeq6ZqvhjLjzdiiURv1
ix8O69GIzuPonWbHLTasgtCiJTc1RQgs8bCsvRp5Q1wKpu09lxkz9XRJD5HECNWMhsFckabF4sW0
UJLgLSH9RTlfIRQDXp4EZ5k/iNWoUcJBH+AqyhufsxmiSgUyocBbtg5my1hMNkKYCUF+PFfpimEM
yg6WbHOgt6Y56oUVsiQU45QsHJek0KEQOxe3yna25XnQtAWyJMICO6s+NI54VAayrz5wHnwktDe3
Ee6Kkeq4quIGpZ4eqk3b3Vf7smJr7AXMeFN29oaIL53XuscamWRsI9IRARQ4J8vbx9kp1wk5WVip
uomqEwImIxZmbLL4bttZwFuq1CnhuHiMSg2OYjSubTO+DwoTngWie9NzUqIgsI+Byq3TNEfI8wPE
GtHMWBu0CxM3MPLK0wCAxRCwEIjbYiunBuktct2PQJbIGpqSbJsg9HaR9D12TDO+iLbeW6CLSEvu
o18dDinWHkSchQBWNVXWqYoT52UaMgBqGOQZajn7uZuG0xQXYIZjeCDZ3J6hz6rHunKeIj31r5Y5
LmyvFm+O4x280MsfjMT/MhIcH9RysCkbZS4sL0AEB293WZQD/l4r/41NvTNKjLH91LP7w1SzmMVI
g92OcbLNmB2OUmYrFBj2CxDoV00czriE0ktVCAznlkAc2DNmZlLZ7XxnGNehwWjbC7roIQkbas6Q
0CNpVB9RwDs2O+EDuwexE8NwJTYv5Zvow4AUgjgWmbPRBCeSNbtV2rb1d0nZTXFrdYF5EVAhHkfP
g86hWz0sKMdZNghC52rcGdBHDN4Sq6RWIuJtzU/D0Yw3h9aQkdwCwE5xLbTNgZ4XxXGYnaM9pd4u
6QLi2FJxrVSpnkwRtOc4EcDgbYvFasyM3SnaQxUhFdZYaQ5OVn51yK0eC7QQODzrCwLYP1ZGkUx9
SB+u7PoSc/8skVANK8Br2KTuzOxKhHuMeP6qQ0Cwdwf53RsyvEYABVdmXZibFkXiCRjQOg4jiwER
X+7K3qlJjhIT1JI+3j+n//5amc+CvsWDu4Y3aD94g6PWALUlmFOsgiPzgFvaDsQ4j3dRMagxMd08
W/9BlI3OtI5fg6Y3zlVcgpGcAdG4gTprHyOcZ+fl2Ta5RafySXlwjLqBUiOOd5gucBaV3a4QjTg7
dzCQiKs30+nyLVR6cTbsAg1sV71ZjXvrSsomx2if5jCCtmcz31SxlW0ztE9vdus8jlN3Muqk2Y3k
sF3nJoZPUpztaHRYkPJOVRrDwZwoufWI/Uvd4C+Th7/dlBovozBhoaCUXRP9iV05qOcntHtP1GvT
iwCcBL4pssKDo3z3mM8mp4OJTKJjRUw46si90DPAEa1qLrmcWeC6cfwdNoS8FKDP0WC8JSEulXRK
5lc35vEJoja5xQHQICYm/qXoTXcziOZ8h8MfpSqoSmXTfJKutBv8uYfS3WylK/lYFtm5I0fwGZms
u/QMQ+8EXQeBYv4l0FqCFF8bxlQ//vtF76DDg0d8Kf38OSI/6saBP9xaB3MavK29Bhuj4Nojq/y/
Lxb5fpskO6TpoEF+ReklRJGzw5U2skkCVGQPhLTxU+8jk+fu38PninjjFEIcUQU7Z5Ids/89K62s
9wVnAKZGD47PlEj5oE1WaXk8Xe2wHE+Elm0FRs5w1bFwwHWfoYNeV9jrANzdfQSFW50MAHXZCMuH
yzL3YbD9v2+ZIR+TsvX4eStGC2rRjWxfiG/5mA160sQZuQwT6mTpEa3aNxWZhzeyGGFaevM+S3JE
on1xCRWCWmjyfK6EvTISfU1IqKU5xEsqSeygLrWRVlo0FAvpejX6TPbDOQp5Y2biJxQRdSwMRBE9
I6A/Z8y6If2unEI9GkisYY5wiZkMvig+cmtrxtRtg+b/A2V0H8S0a/5m3SIp6m5XzfcBVAodNRQB
AlD5rVFC3rPG7ix9bFQdiMCIQIiR1MCOfQFnbbabC/gR5MsMUIq7aMOemd4AJ26WeM8sTTlA0viu
6/qKXOJ5beMYD8ZLrzCzv2Lj2Aw0eabRvZGpRZ7JSvnV2fQhtqgiEHRHvzqIw7eiYLBZOms+Gvku
IBmGFeR9vtgE8YsY73pbdLu2tNsjlyrYujDfMU/lOQEronrN5raftv9+B5l5Kr2b7IrDv19nAuRv
6aY7SGv3BkI05cKxdLBiKOYecD6gmpKAbmC86zktEaF0WHPcFPRi25Uco4oBp/C4N1xrvOeS/O8f
/Pvuv1/+6duz4NODDLGfc+hqoiT+C36myfzBbSdK1EjWh3/fWZPB0VENfDZx2R76mjEOadGAdv59
y2HE9PATy398bvIQyCQbHu3GakuE2JbKudoPQ/+7Uq6gJYyUUxyoJIqDzfJkm9T2Vo+y380Q7yqX
3Unc1J8kJfyEKZXVRKeF4GTXO/0t86gSR0aEvBjpMiDqqgxzUO92vW0MbayyFJMEq92F4bICw7Zf
91h44F8GG/RQW+cOUEj3YTjcUgGg5/77mE5v8zt0ManmD8vW4G/ZMI1E78ahSf8UZa+QvtgwIHCW
mSg29TABSZvsYUkQD15UGy1pWe1k6zOjLROmYvlP0Ye3wVJ/BcqGNEBMNZdssAiojCF3pQ8skKx9
m3ifDQk9WdswGeSDXNDoMv4CyIKN0+jxbdGpfhXZeMDLjQ3+FnAhIuftjsIcENTO3W8+zg+6WdZs
smGfWOmqmx08vdW04LOGZiTorqli32B0M6Kp+XWyqfKiWWzsnpK1TJ9sgicJiBDog94L5MbaHFnh
1mQfMzLaytz9/OfZ8SA9FjHnstqmERl07hxdLKaJW00ODC3fGaVqP/bNKrU7d2PG86ax3xj/6gUQ
6QdVEuiozNfI6f5ivL/orN1gj0AgGFmfYGU5mtjuunK4Qtm8Wd7dyBmWhySTf2BkEsCAO8ByVsjG
cO2yd13MaO4doIOle3LeG7gWQzutkbP0C5S+hJ3Ow0dtjE+sN9/dqMHZmxRMr7FdUKGHD4UEAG2p
uGTKyJ8a5REsZ+RHKtnb/dW1oGMpZOSLHOULRg06wYNS2RN780faZ6ZVqfspPHw44caM+o28s3Fc
s4FDNb/xqj/IHKIWfMbYX5pPJRcuyhrCAN+lqLb0ItQNBtDpAtyuAao19hkAlOy7w+yawtO2EE7n
Ey1EkFTH9zllwK0T/H0aioFyjGGJ0emEAQ77VzICYvT+Iju4GgO9fZzv725zgl/XrnUvJ8p3P0QE
RJIawoKFmNC3kAPTstohryTkEGYLBtOZA85Eu6RR82pXX0U9PINXhV4QVN+j53TbzGNQWRArOAGO
jv3GWbmxcQmCk5kReIepI8cOP/QsWZFJmgabvYFOBtEU94FZ+7+6qpjcJC+1ZuYeN0CbS/ZhsLx/
CBM8lBo6bEvpWJbIOO3QPOFWHBXbdCgeUhFGaOK5MWb/wI3NksRuWe7/DGxvCeFj3jiXwxbpfwnq
C0c9pw4dps3YoKrPhYsK1ysGHHaGBkjYNU9Y1KHpT2NPQ0VwUpL0zKLiipbLUhQrrvPgGv65x2/A
pphpfV2XB1CCmlxUr1+GfU83gcJGqR5zgiJyg2Esmu6lW5cskZtsH6hHInxfkxgDdcQUYKGY/i65
rFBui3HXDP1AbB26/Wi+qiHbTVODD5j8QlSbxipNgMqwT7jIMn6BXoW762eeUXpFFRcgrK/XsPxD
gMmbO4zjDq1LuxIZuXrt/cIywuwEFVGb/oPppS9Vxs8XgNZbRCOEQQ+mTCbV38Dy4Sh0m7o3qiWS
QOZoLkx9/Dqx9rd+CEld+jHz5ntBBQqLqUFx97Ne+JO+M6W+bCu/sMx/9HT/0xCmGVFJp5duqtEr
6h3au5aFlPtFkcZxHtR7N53eBQeqmvvVPMX8OKDpzHT66KZNVJszsVoIbcqKT7nnsJ2wCLle1eZH
1fAnem3jbGv3WNn3KJPR/VO16mG4Y5hcvDCF10DWDT+nIWVy0OnDSCojs4fPularabojICZvRwro
azDkl/sRaMx4SEv7aWQ7KRMTS+8/2Xr1njvVARf1lYzDtdlS+ujZ+DLSo+96z6av3qy2QmqnGPpQ
hVnTZ5QV+E2r/tbnyIpTHAlMpGcYzJJYYKdTD05ME+R1f9POI2CX/UDYzGgDmqS7WiXLbxKQTqE3
PHjk78S5+6fDx9Y21pmExKWZlwO3ib+pEm9L8iTAd4dY0qrezn38ck8rMHsHBM8+hzGj4xOv+dXN
qx1Pxalu23d9Z80k5mksQtab4g+R0+Ndk1a4bCupQm0icRDOY/0w45J2VUITmab25ijjr6Mp2Hv7
NZg/zLDYB10BKt9cp52GANtBNMg8DCXsaRY0RVfjWbuDzbPLJwbpCz4P5ODlUG3bSv6xXf95jvkA
pgpMHhGbRetfkqg+sH//8Zw5XM4hHABj6B79yGRzcecqFrP1kwj2O4ptCMeJYx2Emaf7CWlCHEUr
M0nLfZOohiJI4vpUTojGzcvPbWKM25K51NrWGUMax64PI9Kn/34J77+MpuGJPcYNA/992F90q9Gg
ajR7DH21QuvTFZBx/xVI472QQgbEWf3vWxfP2chee5OizLgnZ67CpAO8CBuGfZIfVwdx/xIHmM0H
B+dT6CAtrOujZknEc40tQRBMvijMnvYBwerh35fMRo7S8V6x1qM0TOOAoqUFIEck9QGnJKongWYK
EOeSb+rDvy+mjU4sbf0BoZF7ySvjrHGU8Cgl6yYtCU4fCGLCSlHXzhZ0NamZ3p9qHu1dZzbwARtX
rJqBETjM5ZVZOmgVbcAynfHY3fdcYRA995ag285pBaP6XZloBinugCC7zp8ZoyxV5ruTdzffoSog
bcJ4YjOTLuJ7+k4w9dE6GnwHGFxy18PhKbJxbL0bGcdpGyLuhaNvyw1Mgjes8MwWOY3kmF1aRlfM
IKND0s3UMp5+qkBwUcyCg61OivBRROTsApXzYvdx+WgqrNEFd3uCF983Zmbc4nUmOG6VjDpakpq9
9zL/AwG6YSfRKSjIyCo4wEJEOhvUMohx4W1Q3c3CbwhqMvk9kM9NO997vnMaZ8bV5IqynxuPo1YP
bus/B3cXVgv8YtIJ1YPqj0lg/P0PdWfS3DiS5fmv0lbnQRkAh2Mxm+qDSEqkFlIKKRQKXWARoRD2
fcennx+yqsYUaIHs5pzmUlmZGQknHP7cn7/3XypPxyzgTQNZjDz/zjda6PkrH8pe6qDTnEncnGrj
zuyGX5rQninovkmyI6vpgKYUxhWE5StF2ZZBAym4bB7x9+bqJsJtr/sDFSZEh1HFXRmsdXhniL1R
5PT70rlU+vpl4HLFp2Yn5BDaGDFkyLIPdlDBnE2pwwrhXRp4OUntFVvfT786Pv3CpOpp/5VX6CrT
n+pZlK5CaY6ddd26vM0g1Ns8M/eo+gMSaSDDpnr8XmnpNyvjxsWRgs63U3ksMDYXPF/6nlTcbLro
DrmmJ3P4Ii2+iEo20NiIE2tVQYPu2RiLCgKGgYqhKngUCb2VKj1X/u6XGQM26o0Q/LRV3ea2tNdt
m+2U0A+uoTik1NJJBZV2KxtJIafrgCKjIIV6Mf3sddOXj119GzpB8rXs+6tCE88otkJrpysY3HUS
u06TAYzI+9kMXAcRs2oQZASWqgXJuoUQw9EOYKxLN9IbXy3KTkDaAQ9p4HKy3KYfCG2NOtRKFKBi
6hKTyiAWoBXaxyw2SDHp3oxeae6jVkG+j2xdIuo/wFYC22NTUqJDC/pM3Sgl7bcbOOETqALsDGa7
14UCD6MIEKbOVO82D429rN60oPkyChVIe1z/aEruD0pBpLeqs9GE/OIZ4qsMGY4qXmQVcIxr49aR
1mMNm+SqTiEN1vUbPegnEyjVWtf5SV6p0B8SPwfDozRh7t2R5AfgNU68NGAMGm4GCszFj4LS0QWs
8Nc+4V7mxg+I9l6ZY7qOJH8wbxBk6WT8PCKNCGUfn+iSlSjJ1PwBgK+hed2+HQzUrKHixH1BdS7L
rlKNixG0++tRUdK1lSdc1jt1Jyrj0nWd4WlQYu3SVty7bOgeYYZ/CROkBIvyrVa0CDY2CcHY8psb
NBeRN4Ju0bwgngGYwdF/N61PGVGhj6npfDG6W9WVlkb7VHjdtdJlT27gf+s7K9yEsr2nbFBuJTJr
lSxgfyoCMYMeoxfKM3vDP5Q15qqdXnBc5ukryOrXwaYLIyQ/IS+QAWymZH0qZWH1o61tnQQkHIcK
Cgn1zYqJHpscT4okQDIuYn6EJmBOkuaWNPNARChXWYJPB8axHch4ZR/Y5docYbeAuDJujMFWLtsA
WwLF55C2ii0yFFRg8xoRCSmxpPTtdKNGtIONhqoGMAQ1+4EW2ks7clUvtQ7+rIjv2HgxKAgSMtbO
FdeIqqc9l0afBEQUkKJCwe3UkMZ3W6l2SHkCP25pdtsqdrdc95t1qOKTRIHtoCTPXVs51Ou4qkYA
wmXdPyBNjOeAHiAnFNBy6wrrdzagZQFE63ddNjdk7MXqf26p9jRJZiT/+w9rtL9Mgn9l+VBSwa3/
c9FP7f9bw2YJzeuY79qubsom/8yu+Z//5b/tmu2/29gxa5KvqqkQMP7tvwaG6++2RNHTlBLVG0Ng
svZvu2b5dymlZdlSFYZGJwU7t3/5r+HkbOjEGmK5jsQxTf0f+a9NZmt/+q9hvCYsfoGlqqptG7rO
UPmvH1/AV1f/+Jv2v3J0XMtMic2vpdTemjG7k6F8whMGdKmF9aEb8P86sO4chv6dbobvfpG6O1UZ
Lj0ScC7rWp/Fk3/RLVrxgraed+1FZJD1eJm1zkOFG/R6gAKK29l4V457C7f3K8jO64Cs9aKv9QcT
B4kLHWcVIFGYaCVDc1FKZDhU0BRXw6hA0qQI0ZaIpGbpSOEvQVty0GDiqOpOvyr03t9SOmPfya96
rxpued/bPIqejJHUoUXbHH+val3BtbQMA7sA995znOEmVtIbbsibWBUPVh5iQ93hBpR/SeAAXupZ
9FO64iYc0ivhuhRmnfth0gTqFQixjo3l6eBRVLK/a6140BqsahpNW0PhA62tNdsyidjZBzTVwUih
AvXgxeHPJotfR0tct9l4z/aGjQcaj6JSaQCza+O2iKRu6P6SXH0ovsC+DHzAFcD3a2+jjvo6RAgS
WfErJD43euF9BfcYivAFZasehIFNO1b54WvWDmWm97B6MZ1uA9PrEeODfTB6l7oigJ11FWyGndCr
bwgf0FRSARDkBnrOOsSTLJDrpIh+Bpr9VA3GlkLvPvSHR2ScQvJyjgKMdzVPwl6s5XeR5oJS8a1e
gWtW5I/Cq16RNbNRKwvend5/R4vjlYI7t+tDoGHU6eudoGtWbhqf1ws1i/5Or9JWjyi0jSh7u09o
qKNjPeLWaVrvrmd/9wPxAoPr3Z2QPoEdP5Utpqv+K5Jm5mpoqU4kZv0rgdlnYjWZQO1bA66hvxW+
edNdqIy+gtKm+1wE+UFj2dKvqHGAdq0OxwiZ3ldjr14MNRXtMuz3IFHUyzqz92GLnIDRZFwsVHTB
vOIq8wQVXvpI3ENRMQgptl5XSLAhSN1Q89wNvkLpOgUyo0bowzj2EK6nylZBEsv51UNU6oJfaedI
Gu3xA50hdn6hP0AKf0Bzp0NRMnitWntfCAuxIAX9vXosdxSVuLOhoE1fMqjraKOZPCEM+I6ATP21
0YlvWXIlq3CA/Q6YrpQXNQ1xdAKsCBW74Dopu21geSNFiRpuOd1JIfzHYkRr3VSxd46NB/yCrr3h
iyE4TWiRIVKV+e+wnt/LIvg9KR903GFlhMQ9qfZAR/WfTt0QceI+3XmWwTXBnb6cD1el7oHm0Pcq
g2jYDPX4s5Nagygofq+1BptWDYpb5APfcZN/kJdWxCW5Qo9tRQX40GkelgCcvggnUFt4zkjyr3s3
pNXh9zCN5SVbFrextuWWH0zYXXBkWlgdaI2FoUodenhubd8Awwl5F+Lsi/8kqhz9IKhcGOIQdCkW
6qYH8dbyvwCiAR/AH48xs77w/Pg1aa0nWJ3cBNXu2VVgWNVwrPFbptXwEGxRRIaA0qdPVZvRMgje
MDBjKzT3rbTFzp+ctMkbYIuZ95b9wwRgdYG6B/YI9iRHmRsPHfIuqxx9ONXSHqIsfMOKkfzxISw8
ddtV5hfVGq2tog7ILcXrrLCedSZ/A7YH44DqqgbZAXk2AkajXYkxfTKBiGzKobihQFltLJNh6IXe
o8nhNtVdIClBs3ju7dAfgXZo6P53LHUko/ZWPWxymuCOQWMh9dwntwh/Rh2Qw7ZC1pmYQZ8Wp7WM
ulbWIOY4LRiVXDgsjWeOugdFS1tU1+BKhIV/00X5vdq1d5w4yCvC15y8xutefnepyLgh/Cmto76B
fAkqiOw8Vc0eIHva9Gn4BQbZymqaa2MCBEiN3RhPSmwMKshsSU4/2N6pdnYvM36VkqX3WF51m0La
lFEwXwOqUhjty0h+rbNwLwD5vGxF3U1ETHAUIpPbrM4ekTdGKaFObQRks9eiGp8t08H2Td2j9PDs
1hwVQ0fN1aqRuMXiEQeZFNVeRrBxk6CrQBmMgypYhdyvwknJzQMEYYQmQPwI53J7VQZYXvhG8hU9
N2+dpwjOdVJdI1xKPepbJZvhuk6hJyoUN00FbbQ+diCxSIRvy02l3sHO4vRTmzvPjm9HrmQr0GNP
lZ7fa1oP9i75mnjNm+pYezSZVPaTIb5AEHjlhSqW11ALUFMAvC76FA1Iubb0ul1F1EMxPblX8uau
wH4S+QgPCe6elkoIdp6LFTbWnpXt/YG8FjcHQH66ihJ/XMPCh7G5zioUoXUkAi46yAqDoR1gtADc
U4mwyZ4te1bMyZEyyMFlm1xoy/FrUGlfuP7lK6R1LqXX74uYbrWhsnWRUVhd/r1M7Fut2xuVj0db
/QrummXWWo9Q010NB+I0SY2Ve+k2VEhViHgIU5f3maagoaSo9EFF+a7alOSQPlxppfVUdAp3hQBe
ltoM3dbTK/TjVWfXh4+1Xva7PPevhZWzo/Bfg3NwUYPH0hzIscuSSRw0ka2ifEm18kXr6l+mPoJo
4bcGoiFoUxChQ/polcj1+COFJc9oD5bPYnDAE1+kMRIeA7005JsTaV5Ktdc3Cv6e66qtLnuViktr
PNroNdiR+eS2pErqyPFnpeVLgfBlxNL1kQwwTP8dtZCQMisXlFB78Nvsp5W39ca3pIO/t7wBNbLT
p2WtjnLXNtYTAgfeZpDpASkmlK3H6GePWb0WcmzhQCAnwjDckpaqGQCEkcf6HQu57sRV6g/PFNDe
x9J/bbPhq7Re8t7tN3E6PDttd9cjzK+FkJ47MCkQTKCceN0lSl23LLVb7P4w9nIEJmIS0dgL8qQe
zjZmM4qrP1OOBl2B/oFe0Qmwb2gIbesoelax5M4rM+C+w7Sr6CWtgnEfaSrQucLd9lxNKbMfzMa+
5QS2dgoWaRexqTc0Jiba1WCHVKuReUOpOETvokJ1zOmnwiqIEdW0tzIKtjk4+V3lVavGgTdfUNfr
MU3aGihlx+7o3gwgXDTEwjeG4CNg/bp3aFoP0FZSs4cpT5UsAPh80XF8rnqOZJGTJIZyG3nKterl
jw668rYwHhp7ExbUYTPg9rh1w3ovHI91g0Yj7fPfho6ZBM1rPCgiA6Fn6Mmw99aKVW85RC8CFRUH
zpmp5M5GggYvrnL5SlcU2PLkVqkuHwsPDWJ8gX1TvEdx9E7jbQfA4ypHGJ/aJbxTB4QZErAI/Ju6
uM5dXG7eRUcV1NMNxCpyZZsFA7fdIoR1OCZrzdJp08AT8b1yVY/GQyTfoAL7uHO5YivQW4+rLw17
hNeyV6EurQOgpXTrmk+R2LRlc0B9YAMziyWlkRXidUvyuK0NeOVt+jga2X0vo9dcExCWAdt4QCPo
qf30Bh5XQl1QsZYPi+EZ3WrSrPYO4wvUy5BG7HtGsrAKsmOkHQ094ir+szRxiwJwiukZVBGOt5qq
uVqUHU2giKu4NSkMvCL3/NKGyNpVSAJYT07i/HIV/41Lzxv2lRw5cYdneRX/6vT6Jgs6vm3oO2uT
1hg8GoLa7dP7OBpo2qJLY4PLpbtVqyoJbtuMdPFg2Yi0ABdXTcxxU/kts3Bnw9lzD0msvymqQj0p
ScUF8OVXgpfWGEQGAZwue+p8702BrIdHTf7kYjsgER68QPddQa+swp4YzYQoeakT9xWw3maULAIV
XcSVYg3P8ITuPYZAWrm5zuCTXdhowsgqe7NDtd+l1Rcl8swLaj03SsERZsjyV8squTIpu+i4vlOp
BgXOiStl9Bb33vvQY6xVe29wv3i95CJ3tQcdPb2Log7fEx+1ALVstrXPrBSmKle7b0bv3k9xBVcf
qqXNhgAmlcOBWlaVorG8zSz3ZzuCKClAx1HrYPHGwzXo259QPrFa+O06AR5ASvj+12Qr6NpXtge4
Cd7RKg+gWVlfG2Capmp817kaOKsoiHeJZPtyEuWpkVN6rlbPgRpCf54+A/JfCDKzLWk5UBnaaGxN
HBLpwGVRNXGYQSnmqRvSrzlb6LosYAy0iApdNEINL6EOJRcpivQGCMamDEBlUqZSty0qKNeG33Lp
1MLXAsZf1K0zhZQrLKaSYo9iCOk2gC+g9mxfYOOiq4DTfRuFigvdLUXPwKd9iavuI9xNp4Laelv0
CUgOJb4nITDIoMCPC6qZTkiyLZT+OaJrcoH3901jafscMiFURevJi1Fj91/rQFLRQ1YQAPKWSXmL
a+OXUdxZjdhA0RZXpEwJJ3kCVb+ycSkjwZZG9FBjdQuybGIkeMavqugwpeD0XzVVDxKM9T1wGcps
t1xnUX5btiaN/rh6SdLixfJJjO3wmY4LzZmSlLEo3gdtDYHhXZ18NEkKmGntqvF+5DpnHOmyCTTH
eeoa6AlBNvW5LsOwY9qC9qVAGF2xVA82QnyLNfGzbHbZgJV22GavYe8+YRBTAa0EHhmJZq2Sa7ep
9xZEgCToF5F8OcBxFOTLiv5LoeNtXHhcwlNEoajBS20lQalSBHwIPNO84MwQlzLIYYb35kWDLOVF
QA10pQigGWHL/6AmCNIVOUDObZwO8NNq4XgozmPeO/QhixxxKKk+qEiZQvR76WXXXQVW9NplwwtW
R3gku8Nqute3HUVyaGKQtKiFgx6hYjkGFAsTZM4vAn86o0Xwc5LF95T0FiAvDJRaoh4FO2wM2LXt
GhMOTzP5wriwJHb5nkC/0Azl+4Cj8aY2CrhA1Zs+ZWw0a9+yPHptKu1uqMXv0tF0NC5QT0oguq27
2HqwPNaLCJDLTwyfLFXwSe9o/yI50JNFIS79NFpgo53cefZMyAlGIHapF5cr2V6NP0kay6ACWqGT
gEgTXjrqQDWwKg3ipV2vR4uCq5FPgvYdPQmSXvT6DDKr6SRPvQyUF942ANSvE1++m1p/HbYaEIpG
R0YLJaewHp6NqdWClqHJzkdmAAN+TRFcWcGmg7qPHbzhld8zDkjgQgN2VIP3zfEdrlgpyeZfcGIF
u6SGIx7OJdX/R+5D185gPWmxhrQICFyNRC5yoR9i8RIgh8G+iU+WxUZgef2NqA7IICRas4E6aF0F
6oPtYF2tGPb6f144/e9VRf9fyqt/1GSr//yrRuv9ztY/6h9//M0GoaZ6eGh+l8OX37Bc6r/qt//6
k//df/kfv/96ytOQ//7H335x5aunp3lBlv7tX/9q9/aPvxnyWNkU1770x/yP/6tWKoy/W/jtSVU3
bYkWH7XI7ndV/+Nvlvi7tDTDkao0NakLw/i/tVLJvzLJJFQhdFVoOoP/q1Sqyb8bmoNuuwH5jpaI
of/t3y99nwG4yVLmi/I0k/Cvv/8PNAPvAaHXlD4ZIf/nn5reSdE1g7TBsYX6Z320HtsE6LDj3Rdl
RXunNJTLrKuHiw9z8MnT+ZWfPX1efdUAK5d9rXj3dGMyul+NQMhnOh9C/JaPD7HwAjpl5o8FXm5/
fYKQsI3xJX45VhP2wEXgEh5/OmXsT19gKi9/KB97lh4BN3SMAzmEAxwzuMtooyIw8O4Z2u68Maax
P4zhJw3gBrWXB5nV71i2fHUVPFdb/XmMh2/Hh1iapOn7fBjCDkuTvrBuHBwFP71guO0ibX380Usz
NA354dGUsroIcVTjoKjqE6KGJFdt/uj56TcsH6+Pj7H088WfY3SZ6YQWe9ihF5PRRVrbFBuz1HaK
Ey+xtE71PwcoSTA1MjvjAI6INBi9KNCR27HVf533Atqfz09cJ0fqhvnPJrHZbirdKaivnYiypemZ
xbAaoWpmSlJ1at/mKqzs5zQG8nf8p09x9MkGoc0aKJaiD3avxfpBDuYvH4GZpFJ2cOCvLaiMwMF3
ed1dHR9q4T20WSjXVDksy031Ax4kJb48xQuVQf3EPrHwibVZJGfN6A2B6/NwLnxIieKM0KojmJwJ
1HT89y8NMQtk1Wzwhq9D/eB0+hZZuidoTyu/tE98iaXpmQVxPqBWl+Z2cu+NE2JCCv0azvCpnW7p
6dM//xDHUsSYqyADfq/EuEVQaijXskiA8h2fm6XHz0JYooHSWqAd7r0GBHrmYgsaT6Cx856u//nj
FdpA0ipj7z4VfmgBYkeyfQM+VKvXxwdY2OW0WQBbnNBxr9QFpo/wHSPv2i44waBmUt5Fpu68QWZx
3GTJWJjSh6XUZD9i1GkDHFoNTyKn6yCmcXyQab1/Es80WP/4zp7ujVlY5/YhSEeg/9QbSkHXyKNt
hz5R72s3x8dZ+ODqLJjJrWq84uz8ABBG/Yrl/CroI/fr8YcvRNrUyf64WBtEQaWSIJiomnGF+UZc
fm+7CBk8OGSnVqxYGmQWzoXoyNiSJD/U6qWRlusycWBtAHWwUA0rm7vWGF7T5DtA+RX9m3U2IrLS
/zZDDg8fSlLvX6LKv8+4XppPQuHWc4088AV/02D9abRiXaQor3wFrWaH7g1/6Uz/hwIjOeyfTOtL
p5/IL/5apJ998tnGgQ2omTe9mx2QmfuCEMJLq8ebgs5z0Kvj2i3ltdFA1POQdierdJDRRjXgvA81
rY4Pu4ro+na0nQrX+CyxpmI/V7bAr25kCQnw+BBLC222swgXR26XauPBNqkWed0Pm2vgeY+ebSui
813q4YZ5aEzUucHrOVcNRdoT32Vpfc32lGwAQiq0XkdmCFqgG99q2fDs6e7mvB8/201Sk/bjqIYA
9iy/pLvT1Qh/u2B+z3m85cz2EbtDY7ssNOvQoaEUBs29rrlnTQy3kj8XDaKuaaHGg3XAEsreJJ7f
P/sI/6OgOUZv5/362QaC8HHuirKyD149+u6uDcJ+eMMMzbBvjw/w+ccF4/LnO6hW65WFgsVNrY8D
Tls6hjhFC9+ngdtx3hCzsO7wG8wLfdQPpW9dwt7dtV13i37pw/HHf37kWc4Ubx9Ct+0EWjtKAYdS
B4pXDj8cW7mOOtCbtnniDT4PXVopfw4Rp/TAIFw4hwaQLDJqQEcNFRr88RdY+gSz6E2G1PDDnqe3
arlFG20bGO6jYlhnHXCWMwtft2Fx1p60DmlewWswfBVvRCPQysfjP39p/mfxK2qnSbwotw5hJRGP
yaFNuEaHOqgZBPddPlYnAnlhmux5IBtaKws1dCbO9rcQC1A1iG6sNr47/hoL39ieBbOWVjLyY1yu
SqEpr+iLae8prnFn3QxRwPlzBWHySL4tOF9sjDIKPXuF2HHi+y7NyyyC0a6BAeQl9qHEBfgWoYGR
DCBsv2k0TDbnzc009IcQg/zW2Oko7ENoq4OzgQfrqjuNbLa+PG+AWQyDv1MSL1clF2dMGcKY5rHf
mtvzHj6L3jKWQ65Pqrpud0grG7BPSr34vGfPYpc+gi3wnzAPeQze3k9pJ8ABeDnv4bPINaIcZ6ha
1Q6VDWikFyhFBVkZnvlRZ3E7ap0/dGqrHeI4t+8QoLhMcfA4sSkvLEprFqyi1XJFdwP9YHZo7sUW
+IdcIKuHuUm6Omt2rFnApn6vo/PsmgcviusdkEmsiBBIvj/+9KUXmAUsQqRGVEqeLtz2iwmTA+ap
ttXK8sR2s7BrWrOoVaURdnFIuYI2x70A55Zl/q2KNzcA1fC8xWnNwrZt4R1jGkBamFaliRBjbf9y
8cU+9QWW5mgWtXbU9L1IJAwWD9CzrDqdRk2a3getYZ6Xnliz2FW9wXGSLE4OsQUIVMCMih0bqEfz
fvwzL+z61ix+tSKyNRr+8cFLrfASEBsNfrdqTyxRfYrU/3qjsaxZBLuO6yuKbcWHYtjlKOvQ+AJq
KDeaQW+SxhxQ+52ZIP8HDE3u4aG3qYry6k7tkTkE7zGgddypydaKMF8Pgl1SnSozTev4s182i35g
U5XpUSw4RFgculW0iVCuhGsJdXHVxuPm+PQurJCpk/Dx4FBMPOdd9KcOmGZFqAzSE6WxcOJMXXr4
bAPQbB0qutTig1UXCIPhUwADe0zGExG6sDTM2Q6QjAl2aNYwTmfS12asQFj1Zrg+PjFLD5+FPzaY
oVoOenzoacRNdARcVntY/Oc9fZqxD+d1hfAE8t+2e3D73F3rquJuLVRcTpynC0vHnN7pw9OtxtSA
YAcjSidAKG0zR02odV4dfyxXDZYlOKD08sSbTN/yk2VqzuPfh+JUuCrJTQsMw8TCajN0XXOVxXq3
tTEhoSIEoMmvPOvE2y19mdmO0OVaayBOZB/MoegwHhuNr04l09/nfZnZhuDYYPxjmaAAqsOQU9z6
CR32E798KR5mId14mFWlFQUGtavNmyySA0IyRbL3uqg6saFp0yx88j3kLKD9tolwI3OjA0D9yeL0
K+LBb4rbXbJpNea3ksZnNmaXYYFCK5XN5rxpk9Py+LDkxqrTTEjH7kGyo+QYZLgJ+pRGAp74+HeZ
fv9n7zULdlWOXSPcITroTafvc+FgeKBTlZ20soCJUTILB2RO09i7jFLw5sdHXUgCJlLKx9dyBqS/
UHCFMNsoAej/4jKNuhfPb6DrIT17fJCFBS2n5fJh7hTNjjpDNBFgUYBEEpfAFTLv/YlFt/T02Wag
+kYVCnACh7Gyk++jREYInYwAd9Pzfv1sAyhdF4qZoYWHZOKIoewlnHJ/3qNnkR4VBeqTPaIDgHzX
jW/87t3q23mPnoV5oviF12nVeDBikCNNgOR6k5yqVWpTQH+2WGeB7k+aRlpShUTDM5mDMob3I7sI
2LA6yu+GQUVjFnzd7qx3MWYhr9cZ+jBgSvejipqL/ZdkRSFPFYcW1o8xi+ze6lFHNNL+oKmIaGP0
UWwShM5OrM6FsDZmYR2MY9pTCA0PnLLy3tFQOBsVG5HisL3UrPIxjWPzsi2xjKgH2Z3YJBfOR2MW
1TaIZ+h6ZnAYgBNOFpNwhy7YH3OEicZBnAiMhWq5NcE9PsZ1PsZRAaU7ODTwVW512XQPMi6yn02r
oaYsJSidbo/+59V0wpQiu9MC5eqsJTHvUWpqgwlpNSj73ivuJg51nJvvxx89/fr/urZhlP35Voqj
a8IKs2Sv1Fp/X9tussljs/3S9Np59TZjXovJe20YEqOL9qGADK6PmQ1bBZOoKlTT9fG3+HxVG/Zs
CegjooBwxqP9EEGImNSRQS0O8KqaE5v652sMZsKf0xRjTl0UsQiRvZTg4yfIci9T+dB3nbOWOnB5
zLaGE8fU0mCzPV5YcJZabN72Se7emXgzhBNxIY1vZB+jmB/+OG/SZlt9LrE0tvs22BdaDiV6fIdh
fOINlr7HbKtP0U0HNV9Gex+GGJxrH503vzrV2Vlas7PdvkuDTDFb1mydO79bvUTMGo06vIBPfOyl
Xz/b76kPO/GAQeteN7IbMSo6WEQIVMdnfeHjzis1qttCa+GOuZeTVynFz50feDdN5F6N7BmNVa6P
j7PwEvNyDTf5rC16I8EBufydhG5z6NIwOOuuZljTy33IcQoN1fnCktG+Da3reOxeQic8c7uYV2oG
34CTlhvRPsDbBWzStSu8720UfD9vXmaRbDWQg4rcifYwkBHdI6detzGghvOePn2NDxMjpTIgVl9H
ewcjwZXi0BHGWSE/sXYWFv68OuOCr/X1Vo/2ilI848/6iGDjS4X3w3k/fha1gFhDOxzHaK+buOxE
bhGg3Y2m23lPn0UtQm6pOYQcA50u6kcc1dRvJDrntRNQ5Plz4h0Uh3ylZk9AaQ+xo8RuHrwuOwlY
XIimeWFFw2m6rxor2muqs7exQCuazj8xMQtf1ZwdwSmqlUFuMzH0AF/Q/8LQUz6p6Hccn/elx89i
tdN0dCNxddsXuGBfhBUsZPAEZuRfHn/+0tTMzt6ytytAiWW4z0tYozd5a/j2Dft/15xY9UsDTC/2
IaaQowMxHfYJHGW0OBPMfOD9IQV4/OcvTc8sYvtszB1KBGxlhmuuUy8XWwzF39SqPC/DmpdUEmTn
k0H20b62x8vKHfFR6tX7qlBP7MVLLzCL2sZGVy5A1HKv9yXeg5oQm0hHdwq17uHq+BwtfYFZ6Jpe
CdXN9OO9GevY5XhOIH+nGL7UZ37hWfAqqSNMP2ijfYnLM9lOh28TGufHf/zCgTsvodBnROy4DJK9
GXkP2pg/FlmzyZJ+mxfBY+LED8eHWbglGvOaSdt5ZYBqBDkPtr1jXMIYs362oMEU/EpQmytvEr//
aXmIF/aWcuLCtfDx5Sy428weTeScUCXDuxBzjFzgcYUveiA6eeLjTHH8yQ1hXjTp2jHXgymXw/Od
xL26Catko+ggw1GlOD53S0PMItxqIN92nuD76578Yk+YcEMNvKvORzZ3AB5/eXycpdmaxXpmDJBP
wiLea3GGAGBfNqvKbGDZhDociRPrbWkQ8ed2Jc1BqxLYIvtcL599tXz3hmTfSefb8XdYiEU5C3eL
/CgoAq46TtU166JqMOG2jXN//CzSw9huONn42D181a2rNiomETliIS5+fsdfYOljz4Jd1LoMh7iO
uXYEW9sxv9uRAujQvM8kHk/Hx1iYpHkNxdNxEWRmor0XGjAOw2S0kB6y/cfjj59O5k9CYl5E8VUX
zA5QtX3hNc+OrSJ1pesIl1ao/cbpCD+0xjcult2pFsDCmprXVSQqcE0o2ng/lIZ3PzZR8JCPXrTW
sSo6L8znVZQSza04TuxwjxwmflH+nbQaxGMUalztiTBfeovpn384yNsxUnyzQ0mMFBanF4nenNRQ
wjPz/MxCwESY+TiEKDupxB33dLe24OtBfFkNoX0ekNswZqHtGGVXoFsc71urhu0mhx9tlaZQ7JqX
4wtrad3OghsqPe1Wd+Qj2BBo8VZTJiuX+ERULESeMQtuFRHWCNGYcO978MzgAiNw7LrPPq51W08T
J/KRhfPWmMV3aSr4sNNs35eOuymsfK2J8jaFnn/RJM7GKrKz6qQotPz5qQeUdDsgxOFehHjdVviE
rQbV70/sUn+RCz6J8Umm6uNKCmNIB6W04n0Gt3j01U2H73CgfUnNL76Og17+M2wn+SHnpkeOVm2e
xtBY1f63PIu2WPniHFlfDcbrWetCzI55uFEjzh9cWiskXq+dgA535TvViXddWBdi+ucf4nJoBz+v
YFTubYwDI+nsbL2/kVG9VRGqO+8FZqHfQNXBYiiM94mbYf9W4G8jV6NRIgp61gD67B28sg1zkecE
vpGvLTO9DERyf/zRCwtazPaUYOxHFff6eO+H1LDQSoknWagraaIci2ea3taXit6OwyYeRY1S9fFR
F7YCMdtr/NHMhiTimIQmu8Mw8VZDEfT4oxeOLzHbZToJgEpBRHrfuHgClXZQrwsR2hc6ZpdoL5mI
+Za+h9+5cK6Oj7j0MrOdByRe2UcBn78boBq7qYrS6WifwgUvPX224yiWEVooDET7vKu0rSm9FOXb
LDjx+ReePucqJoVrtwUX0P1QJbvEQX/fykvrzGU722VabIWVfKDUizme2NqeBe6sRkbxrGn/SwTv
Q2D7w+SHk5EGhVm3M7R+26inrs1LszILaKlYVoi0Iym7iN4qXUAtPpmELuxH+jTmh5+NRzalyyTj
Z5vedmzK6wwDM7MP78IwPpHtTD/zk91dn0WX2kawE2UU7c0w8Fde6rdoeYz1zmk94+m8yZ9FmYqH
tEDUINpHIH+ex7J2EHCuynpcn/f8WUyZmitaAx3ofaIomLm1Q4kFpSqRsT8xRwv7nj4LK1skHbZc
Ubi3ffc2k/69UiW3uR5fhU1zOWIwd9Z7zImEjog5WWs33HMJSy4jdI+AdI5n9grm3EF8fiKV68aU
EGZULozg2rGwi037E03thYU0b835ed9IDwnove/Wa11kb53nIY6QGJfHZ0ebVuQnK1WbHWx09jvO
fGLYHvDQQ8YVFV3yqqrdj477KunfNkr8TQW4NozWba7piPdp74kefz3+AxaCUZsFOrZXoxOXRbQX
irR/aFGKT6QdSHEIx8b+7ppZc4r3srClaLOw74zE9nhmuB91vEqGrHZuzby2DsffY+nps4hvw6RT
HF8Ge0+3USVrLKV8hUiNtdjx538+T8KZpWhSd8ox7HGmcSffsAJV5RDBMDvzf3r4Ux8f4/N3EHPy
iNXizOb9H86uY8ltXYl+EauYwLBVnCBRtsdh7A3r2tcXBANAEgQYvv4deTXGG4hVWkoLEKG7ATRO
n6NSlqHGs3wgke+dQCj87z2NgxL076gbQwkKr17Uv7AJ2iutx/S2S7q1JO770xObVycPgjQFXdzp
soCakNIx36B8HvKp6T6Yhs+3R/C+L8YgPvhr32jBQ8lyh+IbMpF7P5iDrQe4z3ZRgBPf/sT7RydI
nv79iaIFbGHxPO/SkkKBAASM9dA9U/sZKYYDCtrKbe/nE4TuhXtfuYF5nUodMoeddJfLwgsIPbSv
HrTp0vlOUI55i/JD7mkXPGsXCNwMX/MclEHxKFcWxDJb5h0KSqRITcXdcBHKk1DPAx98SiN1gNii
d2xG3R1KwiEQUQqxEq2uxvr/0TI2L0r9JHwk22N5KXDueWBUTifPGYu7/C82L0oF1RKEPp0E6wNk
lndTl0TfVduuxhBL781YT/EwNot0cDLSImcBaphTX5dfb1uupe0/1axvDlURoD750Iv+EgKdVkPT
gnO1C0A9Hqy4hsX7zGsStHBbCl3wJPM7AubDq8wrAz0b3d3XfyN+B2UEyQYUVl8AJ3FBQ68hZUEg
CXK79ffPOmBN+duvywq6TLTxkix1vrAF1OdXDdcXR38a2bRyB7JEwMAIHZEIQfrVhUm24PwEjdUP
aQtyuahQG65WUiI2fzNObAzMFzg5cSyB25ziGiyzGJEsULY/iPRRx2Anm/Lwrg01Nu9FIQ4CpA1A
Ke+QYiuQhxR8jTvEYqsmdwsP0skZgeTKCh08TfH8CcmY/e2FtjVtbNNM5XQSKH/KrmUAAgjwlJYr
C2xxADMF4SR+PKp+cbJGsr0bQfBJN79bTxzu6/n1s28c2C0jXYjCxaQ4YJotoBK8wU3xvley2Lxz
1X7Aor4iTibZcvZL8QCe1R2kU7fhSL8zNa1EUIsTmPcuolKQvEvolnqtDy2gfjjgLezoo9wT2Ydo
5eJiW2PDmbVOGRVz6GTCGb84LlheK7qyG9uaNpzYB085smVY4y4RAESTx7LhK8AUm/kYzhuB3yzi
CXotQYFM1Wdv+CqhO3TbeCzxzbxkaU+lRCdXBCHERgNo6DQxFFEGSEM+tnLtCGyZHPOupRPSz0sO
3/KH8KPuo10SD2sHL8vsmNcQknZzozm2RoGXVxStTx84Qk7oxiuh0zZB1zG98a56gibIKLGwoJr5
tKjlCcqqjx2nHwY5Hiny/SsbjW2OjG0sIgGtItzWkDcZt9h0dlf7v73GtikyzD7K+77yyzTNJj37
m4SAFVzW3veOdOy+EGSynVRN0EHNY4QViQl5Nsj1KW/FQG3zYli/rPqAOaGbZ5D2vnKWb3nqr1zR
LUtrMpv4APBJkqLX15A/839rnNKxubfN00Lqlbm3dN9kNRmrkao+1042l4KAFRemCa2WFZuxQAti
k9YEUkJk0GOcYme5iqF4OyffFMGwVw1Eisj0kcYqm4mqNv24AuC0zdk1fr9xh46iolw0ZXeBcPZn
wfWrp4IvUBcqtv0c7iD2tb9ts5b9wL3a8pvvQLB+HGKy9Be8mXvbMihmkIaXckcbys/DsBJaLeci
13BuJN1k2k4N1KHj6Dn169/SC7bh4D41kzwmA/uEHMvKgGyfMvybYL/3IIHSAm0JsR3t7yLWb+s2
OFEJZfWoyMqwX9mLbHNn+Dtho7dAzLW9VFX4gfL6I9jiM06hRDrX48o3bHZg7HeiArd15c/tJSVU
QIes+eJF87iFSJs4UBxvlButlVnYXMiIAHhUCcalAcsRuE/Ux6GiHUTKXOHcVwIY/R9mVYM+r+vS
/uL03a9lRs2lB+TqXf4SmawnrYgnVBZ17SWkI3/t56yvBYSKRhI+OSpdTlEUISbc9pn3TQw1eH/7
TI5y0dnVWJNAsOahrpS7wyqpcxk0024uo+FABnC5Ngt0n25/8f2liczcVtNWUDsG3+FFNuBt3jMH
uoibOojTNWCr7QNGuGHJrJGPc7C7E/qNEdDWAt2ydnSwNW7EGBaX3ZjkHb94kNd5KmPinVqu8w+3
5+bP8f7/Uw6RyYcCdnQHOdIc3p5+mzjk4P2HGSUa8TTtmugnivQ67wWMTtQhKD3ufuDMvvMbtlfh
C4GYV6j/uZ73Jsk2FQgwffJYFw5k7YpNDLp/oOajp9XroW0ijNjUtnjygKYOvbDFSxGQkvHT4pVr
9bvvh4ooNcKRH9EcSLdFXwYK43DzS+9UR6n4V1CIn0lffrk93+9HvcikV6GgomuQ/ZQXCeJovPd9
cpbxRafVM7j173ptj1IjEo18QGUKZB8uxO38zZASEB0H/Oft/lsWwaRVGXp/DLuygXALVb9y1//g
1fV9/TZreZRCAgYUXvKCTDoDv+8877Hc8e52xy3ra5bxCKkxEU6ikfyS/SZwgXGDNt9S7/0c+gh5
CYHXbtTht9tfs02TEREEuJeBdUKdWps4LfQcIHmTgHN5JaBdXf8dnzXLeSA55UPhrpsvYI763IM1
XHXlVkXq39udt9hoch3Um1MN9Lx6Mg7YjQUvj/HQPF8dHjjps1egXOj2N/48i7w3BsObSdcVkadZ
canzSwrxCcSNfZH/gjx3ySEZWnlbh0VQH3plQ7DN+bgbQIQHlamVXcg2RsPdh8ZPNYjAx0sZqg+x
M+xbFn3wi+Q1ktVddzLAKf6exqlTgK1P0Mnu/Pkw9tOncmyOISufhhpMccmd6aYoMfx9YFA7Vi1Y
/AoGW5sHcPpBL/2+vCjY1YxRBHMph54PlyWC8EvQfgw1Sk68+xL4kVnnw6n2Jx444lL0U72lrE0h
i56vXcssjmIW4wQhwSET0EDQsnQfVMS/pkvwiJvyx9tGbDEikzFFYOYrr8TW7I7R7xZSDiCDxL4p
ZSuPIl7N7lqCSWz4I0knEuWzwy9NHkBsaqTFtnEoXclp2Vo3HJF70QhSy7y8QAIeZ3yPbXXT8OPt
GbI1brhZWWsJTpa2vFRxFByZk5ANSObXKAxsrRse1kjQoo66KC9uKJJDn+r66Ld6Zae22Y7hVo2A
bgIXA8NO112coQVvsj4n7rISHSx9N0tyWkISUJK4DFRQ9ePEwu+L040r+8OftNI7wdWsyQG7Z90v
OmHQm4+2TUo2LHrww3DnJGxHCujbtdNugShvKr4O4PSPwCLXdI+T94q87/72yv/x4Pf6cN2I3+wi
fuWBhibWqGuGVkvdPUJJOsg/oNL1zw+d8e5x7g4B+zCI8wwdXLwvPHAweWln2fA83S7NL7UsW5+d
nWHeepXaqPiFDi98gOYP9GUD9ruu9KaqDqofjkP5fQlfx/F7n3+cmu+MvyQx1LHFGV+evdcF13N8
zYEyWeEt+2mItiNuOCnovebq8+xDi3vpD32ffwqqbovkxNMCoAAJDmXdbSZoMk/Vhsr2gkHM6QAp
l6fc+W/Sl9k/DYHadj7EL0LwfxT9YzUd1Pw4O+2ZVvHZ6acjSuK/sOlPp3u6hmD6A9F4b36NI0ba
sMZxUWdwCYv+mGMgTSx3dTDvwuXbAGzsLP5xCh+sqwcs/gJl62Buofzza0RJnEBlcUDXkoIWT4mu
/79Z6ViyygmYYBfRXZVllDsAIyfB7gK+7hWLtpzeTBIZGbRgVg3cAqSQ0zPNUY5fTsumSIJTXsZn
j66VyduGYgRDFQ0xZAM6eqnmDs9OQd1vSDw99hBhXhmJ7QtGRHQlJAu0XOhFh7CFSrOXZKIFXDD9
etvxbIHFCIrgT/JLTjAEaA3XD5RBP6pO23B3u3Vb942o2IlCOQvwD5lOYU4LMGg7TQq6qwATu+9o
ZlY8xY0jZgeiK1khoOlUMVSfOKe6Gs9x5O9vj8KycZvFTg6VSy1KkWZR7j5w8Ed4sX4qGpAHaPnp
9icsE/V/pU2gndatZEk2B3m/D4pnxBzvARJr+j5DMgubwpA1lTeLOItChEA5fvSr+YWPa/h0W/+v
/79x6lbJost9GmdVg3q2Dmpq1/cuxLJ4ZZkteSBytd83HwDWJQ0F1EUzR8+QjWmWXxUqsrSH8o1E
PXEZ/qQDy1c+ZnEKYvh1G3LQ5UDtMQvjKfmhmAQqPoGdpSuLYclxR2Zdk2hdrx0L6NEPXQrGAPFP
1SXPbuX/1yzikeNpCaRX+TmcUb5apf/dNjGbFZueXqC+ZRymIMP7/xfGnMcYBRd4JnuQbbhyOLye
8t/ZZIjh7iiXxMPtGPmZDxk3J4j+Gcpl0y4zVND5QToLJAfi5Fsy9v19nmmWPinpQpEL9TXZKNNf
bjofkwgqRXPSf2RdsOb+Fts2C6BQIw5RwuR65hiT534C8VkUvbh4tbm9LrbmjZNPl5Y81BQimWR2
00s8l7zesSupBGTvhthbmSmbyZklT3OXJEhwh0Omg2orqgUSu/kRONHHQqjnJh+fq6l9GQrw68bj
y+2RWdzIJJEBc69bL5AVB5oSh7ogWH6ns3ufNZsAvq7KB/DQ+UNWMyiDl4AGlAH5iJIuQPz14b7+
G2GgKwFBhBzRkI3NAGi280nlaiXeW04oJnqPOB2U6/g0ZLMQWzKkPxDcjmXiH6BW9wHYvs+3R2Cz
LcPniwDFktDqHDLK+SFq0lfIK3yM2FqhiyUom3A9JvUw5XEqMyDMP+my/teP6kNazQ9FWz/4Pi4S
abMyYZaRmNC91AvUUtFYZkMQQkSwf4Qi2zbWzUo20RK5TPBehZDUNiKXWcO96RBW1XUTm9PtWOfR
fizUb2wJOVRZIVXIPVGtxEvLoEwMQVdTnbruMmR8qZ/IAmEoGo3dVrL6+13rbwK2Z+hVjrXvtRle
/B+dNFVgOPVrsM3Wd47gutm82ZadsZx73EvbrM19/h3KxmPG6p49xYTxFU+3RBET5QhW/Qg0W4nM
rtyQm5gEDHL0c7yyFdsW3hjAAiK1UUN9MetjXHK9fkchh9tHZIEkNj+lc1VvtZL7Dsz7t5fENpyr
LbyZMS/RVdnElci8Ik83UwtuhwSi1LvbrduGc/3qm9ZDIheE3VJk3fyQI408q3qXVgyX0ofAOyeB
gGz2SumjxXjNmq0yKYaeoPw+Y8LfteqfGKszx3e+wpkYRZU2DRkGtF5xSAPnTiWwKpA0vT1NlsBl
whNT4oeQQZ046AsC8m8oa/Wvn4zzudF0+eXFHKSfgdO+ym6Z1q69tnU3zkYqVYXSi8+vpwgf/JJU
DO2ech2s1etaPmCChtpgSSoWjn0W86WMN0JwX52j0YmS19uTZvmAiYFcEunOQRfwbJDFM5wi44l7
F7wyMjGQeA6VmkSEZz2uu/+pUEOg3WXu8O2+nhtHLH+iQe1AyCnTbbWIbdBP/D8PcoIre5NtYowY
4i0qBx/uKDJSa8ikt3mEtFTjr6ASLLZ6FT9869JB08m08Cg4tKh/YKF7mKfuTEFUnfT+scjJJkmG
lWhu+9R1gG+ix9LVcQteQYXo8QO6UV/L9AOi1SZfPibQsOalf9+R1wRGLtBycOoK30FYmqQ8sBjS
olDivm+1/b9HMXFXoXadqQySF92Gh+4WuiBr+4Ul6v0h434zRWUU09HnOc6dThX/KqN6+jD3XobL
6efbvbd9wIgTCYWchu/CFRgoqDe+0+2U55wjyMDf1b4JjoyGhDI8LvJM9iyFxqvUmyFyvUdeuPEK
PuRq9+9cA83aprzRAWr/lj6bijyAArKCWPMAoswNoELOvk96yFTfHozF8/7Ukb1ZjTlA9cNIxzYj
vfiPEPl9au6smoz+sBS/aVuoYk7icpEZ8cvDLOUX2rUPLC9XfM3WdeNonoByT5VLg+Z1+TnV/ZGQ
+7BS0Z8r4Juek1oseBivEKBLJ97qSUOZOIG0+9igmrd6uD31Fjs1gYZFOeiO+6wDS4d7YlH1aURY
6sG/t7K0tguriTJcFF0KJ6AdthsqN9VVF0fk49dRii2nHgSuQEwQTt1vEtMt91cZ+SzrYsIPgc8b
IGnjtBkLKZ03FTAwdFvPuH3cNXHExHQ0ceqUI1jlkSpzMy7EC1DiL60zrvj3+/0nJp4jCHSzFHPd
ZyFJQX5WPdeC/3vPkhMTzRE7UDaFJH2HTEWRnKQEoMzLk+IcBPmaQ1t2INfYShc5dTnrmi5r4o7u
XAe8glVKxK4KWvYKsjX1m5bp+FSObrHGZ2+5ipuozL7UiRsC5ZH5zeSl39wCWq4gsR46l5/rwh+9
r0L0vlPvZxLEwlk5gdrc57p8b3xU+bGY28lvsxwUFOVQH0jjPfST/Hp7qd63gsg1UhdQf9NB4bRd
5oGkuH0cNJv5gBKKHuR7K5v4+58gJgrQjzxOrkqDGVj8mhfXL8ZHf9H3qWKBiP/v+SkTPuZ9snRZ
WVIv3XfJ5CRHJXCcXbm+WDYp14i/YPvwoG0edJmP8sl6ao6edHMUyCQIks19/JuRa2zmneM3CoyH
XeYyx/mmJhGCK5OupVttK3B1ojc2FMUAJAUp4nww52LjUrmPnFKsLO/7BkpMGOSYgP15UF4H1lPx
5E7+J593xzp2VhIutr6bjq7BHeoPc5fVc5nuYhcH/qCWa/qettavg3ozM25EVNHxqQPjAZEb8Kw9
xo5YuUzYJub6zTdtQ5eq0bnOO9x7C3+Xx9DaSq5qK3Puu8d7vJeYknB+XYcuZAu7rOhQCnKcaMLT
p7hJhrW8uW0MhndFgGlVbgCGT2QEsjZqnuuknje9o/OV3duyACY6L1rAgCpyuO/sLmem05Oj5Pe7
JseE5lVTBOFclXaZg8vzUxzm3saJy/nlvtYNu+xHNQGaTZHVCCa2aYah2JYiXjEd26wYZpmrAnzx
FZIaKRfVtpnTYsuc1ZBpWVQTiFeQaegB9OkzPPPM32susSt3/RL8GsaFf749Pe/nl0hi7Cs8bQNP
tteAVtMTENl86w7JD6eDXnswPqtu2kW5+Fi79+1jJDEMVdJqCiRKAbMq7w9eRH+IQv+8PRTbYhgb
ABVFoiUUz7OlkrskFQfgFe874pkYO0oh7yVI32Zdx1B7gQrcLYECZtZMy50OZgLtujiBxMDUtgDC
OE+yno59v6zcTN4/gxETZBcUDW9TF3M+Lcgeet7Y7scmro8QgEl2vu+rbZljHHGn+pX5en8vJma1
QkhEUVQ1/AKEtEj2wYKGeSQbKsodaNz2t9fbNizDs+u+YtPo4PSaTvUBVAl0k5TsZXTBYlhrb+N5
/DFxxtfbH7P4oon1Q64vZEXeIMvbx/+iTKLcQEJu2ZHIXZkyi/WaKL9R0Hx2UTaSFeDMOxSx+F2U
yFXf7r2tccPLUVfndH6lRCY9wPS59ruDkKu0hba5MXx6cZtajRIZ8CCf9rgMPbS8/ClrfVcukfyf
LBrOLWk1gT6y0UyecHKPtvEYDivZOFvnjRMdbfNpRKWqwLmF7GRYn1oiPjp8DTBv8QQT57cUgpRh
cm1eioOK6h8lcy91knhbVVb3TZAJ9+vGoctV1YrMl2zH0+EElseVzI/FcExZs0C4sTMyBD4xyAoY
QudDkovxcJdVRoYDy37M0yZweSY83u9jcIJCqw+lJPe1fl3wN8c6WnptSyrk3aaE/4dDwAPv7lP9
IiYcrSGlrqdpbrM4XbyDmwfAKSbtWrbNYpEm5TZzxigdpuvDgnI2aU2vKc/2xIL+y+2Jeb99z1Qx
dBvUvVIPFYojJ9VG5iVOot3TAgGSlZm3fcDYiCEaFU3cEe15RN3YR0dK+QhVNnKKZLkGEnvfLj2T
MP/K9E/zhIkzBJ7YTqYqeLzKvq/EBEvrptO2VC9jMpT83CwamFPv6+Dcx4Pgmb5aCLwOj27VnCdU
VZyhcpHvyylYqwyxyPx4pr/i+g4Nv0m2Z9AVfmPecgKO61e+CEgaVf9UYbiNVLgvO7FPK/LskPHr
XSZlenLCgtiZHdGcJQ7DTzMKVn+iRiC8SEiFrBiVbU2uxvbGnUeRUleTvDmD1iH5lkYatlt7Vbv2
hPF+1sgzfdrtqU8hnS7Oo0gqFJ8UL7Tpn5hf7cPBO9W6WyOme39H8Ez3dmrIs/gNPqQnh2/iuj/M
rr8L+vorgtSaC9pmy3DBJHYTZHNSce7BKbUJwLK+AdnvylHFNgJjy6x6IBv9kbXnas77zeCReVNc
66nAydPupNJk5dxqGYSJBB38OJDM6erz0oHE8hm1omF7QOkWoLm3zdb2gevJ8o1N9RQlX3PL63Nd
u6h00i+tzleCrGWOTPznKFFAH4iRnztacrzRk6wmS7rJq+IyJOyutIJnYkDFqF3ZiqA+E5+Pcut4
noTpjuUaJZltfgyfa1Rd5Z4X1ecJmIqtqmbA54uh2t03+9evvpl9mI32XKianivddkdRDuIhlmAE
vK9148gbMoekzSD5uYASzLQDoURz0KL2mpUj9XUO/v9NzDMRn0ibu+PSaX5OkyHdRIMMQREWQPS5
Zr/vG4Hhw9B09OqhmJqzJ+qfEXTmNz5ejO80fcOHh/CqOZajcT4L55HMpNqF3lCunEgtk2PCOGGM
6TS4LT9PjLd7V3SozFG8P9Gczyvzb3EwE8TZpDEYPqXXnEk7PHqgrZjC/Kec0l04NZ9vL4BtFNet
4o2BDuk4MyDR67OO6O9GzTswFjxIp1s5ZVh2HBPAKctW9p2Om3PuqF3fVieB8hSXqB3rx1/5EH28
bxTX0b0ZhTfQiNKpbc79Mp1BIfBw3fonp15ZakuMMHGbqnNQzTCPzVnNbku2qpnnCqdW4a9sApZZ
MpE90OqtI1ItKAOSszpCFhrMByqAit3kFp+FcqonqCetnZ8sgzFfqwo9Msi5cHruelRNBU7zlLN0
rWTH0rhJIqmRZe5rH+duGrTkWdWiOKZ5eOexwgSg6oQv0bQMiNWl/M18+ZD23o+k7HClau56ifRM
+shOl36h5hYBOx35jlxP85wTur9tp7bpMSLSxGumGSjDz3XsJ7s0auN9JatkxYwsvmzCTRVLu9pP
FbbKCZz7eoLKUPFP2g//3NV5E25KaVcMlEMPTDTPzQwK1aYY1+glbB5ghCHGFzcWeVudBQu3ThHs
ijI+FBpVK3V5icP7nv88kx5SzarEsdErz7wrJIr0xLTx5HC4PT+WaG3yNzp+GqoqHsuzaINmS2R3
qutpR2bnC/WWlVyFbYmvhvUm0MWg1RrU4rGzqltwIIZHDy+MQ7QGj7TYpwmPdIactTIe2blhsUIp
XcR0vSuTkA+7++bI/7v/aZxGPJ8VO9O62YHBIdhwAfq3RYd8t8wxvW/nDww/I3k5UzYN7OzlKOqo
PRbtIC/fHG8PwjJLJqZwyOukHxvKzpzMj42q+r1bxeGdjRvn9VmOUyubiJ5JDiIHoh5yuaxRCNo6
bniZF01DHtYBPZdcp1veLeG2nbv76uY8k10RhJ8or45nes6D+jg53gOQAuCqXZP0sXXe2ONjVavY
byt6rivy5Qp9aAL+entBLV5lUivmIW1xYanR9Jg8gD7rMQ70k187v243b0EFeSZ0EMo90BSlHT1r
b/5RcblZIroh8p92/uJ0wYbwcKsgQTnj39tftA3IcLM2mLo2F44DilG5Gxv5GJB2S2e+cqqzLYVx
avdB/YliOTQvJgg6Q3FDb0rHvQ9F7Zms9l3ZApFRMnhAwd0XPo/9Q96ztTO1pe8mlNBxtBLMT50T
cfkHFk7nXCX727N+daN3rktmZQTlkgo6+c7JIeBJaBOZHpqq/EycYtr4KWRMqcpXDry2URie7KuR
NkNb0HMDRr7LEDfiKfUZXznvWnYyk+V4duIRZZeEnlnMuo3Hp9ewjf8tO73zVLTC+WcxURP5XTC4
XBNgBODULAXUwJPwZYhd6JEXy9Kt4GVs03T9/812WclZJ54anRMdUeWxK7AT5LskvJOy3jOhnJ6j
OaR+GIyJxqhQSRpo1in6+bY52WbIcGJv0h6FpKlzqkp6uDqxLOiHWK1REdus1XDiIhekwesBPUsh
AFwPUAWROvWrWvK9G+flJk74GkDONhJjOw4DGQ3IlmPfiVV/qVNdHEe2OAeiVXjf4dREdka5Svkw
SOfEJ0/ikVROm6pdE/Kw9N9EdRZhqplTdM5pqQrITQ9PddUfhbv2AGVr3nDmPB2CstFlelrS6DBF
+aUZIbFQzvdFaxMr6I7zFGmOjTN056cgjv5r0n4NcGWJFCZvo++DFi3qCuc0z3zneNUT86C/hDqV
5yHhK7HONj1Glgu4eEhloh7/VFXNY0WjIymWAwq175wew81kEQeDBmnZSSwKFdOU0QcnEHp/24kt
EchE7BFU3APOMqWnrqc94MzQFu1Isdb6n63lnS3HxOqFNazSz3t6xsUG0rV8F+lqX6cPuXI3PepL
df7RS6rN3C6bVP9IAvUEZDDwXxc/+ThX/0T5gUEj7Z6huia2Mkgh19qPPD0l+fxtKPIPQRCtAO/e
NwHXJFQMUVSVT1DOOZWFGJ6SJh12HiuGh4GjxON279+3ZNeEDtYdgXZxBR/3CHC6cgOtMhCxOxGv
vZeFh4QcQCx9H5TNTa+deLMvtWEhvQ4I5FM98UdndB6XUp6TqTreHottuq7/v2medkEOlH6an5a4
Psii3iak+e46a3rJ7+OpXJNPsY3BYaOuvefR0P4uG6YeFLbaDeAv6SGuYN1IKJbbBqVWW7zUraVm
/hzH/9/Y8brz97A0CWXCicxPUwiUW/epn19zzXYAcR0c7eza0dkWpDhAHQWs/XTT1PEW9MEgq2nA
uYMSQrf4EURnVMuBXgX6SMMnmZwVVCLGUO9uT/z73u6aGEg5tT3pwig/eZ0Lwpr6ZcRJfMW9bAZq
xCkGZeeK6T45Rcv8OUgh3zA58tyF47fymo68PQCb5RhTDHlRaEIAKHUiOkRxdJLxwT1V47LiZNdL
7DsraOL8c40cSZ3K5DRU/adG6Odykhfqk7NGITwIk4P9pJKft4diWQsT+J+IWLgeqF1Bn5Pnj0W5
LK+jpvfR5Lv/hxVttFRNB9mtRYkdWMhxkatOrAle82la2ZgsC25iRscl1V6FSsiTSNTjmBTPHWvI
gfLoaUQp2v72LFkWPDEiEXGRMKyKJTmVotjTtpt3NQgQdh6qrVZMyrYOZjASbHAKSLiftNtVm7KH
vOAwkU+3u2+5WrsmfhSFL8Kr3CE/JdR99QqXnwon/6/qvH7rtmmO2vSqe2BdiLKIMOyfBgqNt9uf
ttiyiSqtkaOZ4tbNT9CX/OL5H8j4MrZs6zIOGTZv3/X3lQa6Jpy09N2wLxjC7TykcjuBgGs7B8gc
3x7G+9cAEvl/B9W5qyDGC0rkTEQ9SqGKLPX5YQb1fS28T1N733WPREZgAXldIpMI+ExX81/9II4c
bJFJED7cHsX7ZgxE4t+jkEUfeqixabMymDd6+lGRrz1dK5983xGJ+UYP3fsFkrnARSoZf9V6eoZ0
xZd29B7ae+GrJltTxQC38ri+FnANR7etP6fh8BQ1YwWdeP0INNOR8DtX3Hy2z9uR8pYxyHsr0OX5
8UMP7cxNyspfEIs5BapcCfbvOz4xX+6Twa/wEhTxrNWQcNmUTJdgQVD5Wp2KxXKJEVjSKXZJ3EP/
FxKaHFc+9dNJygto2X6nXZANo74r546k+t+2hRr1dEyxb2W8lkcnzB9HVZzSIjjcNl3bMIzrTV8s
fPbdK7eC2+4HKj7wcjiArvU7DtRPKfV3tz9jM2LDz3tEvoG2M+q9Z1k+6rxQIM3pi8fQrV7y9l6I
NzH8vBSumroxF8Dzs+XExrYHW3g5/L49CEu4JyZZk0DdZoMiSpH1uM8SX3c7iYWY6vKx75oXHSzH
aYoeOhEc0kGvZKosC2Q+9Huz4wF1T9us5lDhDr2vYCV8iN3pU+vN+zYtVsZmCWHmY78CGTd1KlZk
Yzx/k6Q8ohjiZQA33O2pszV/Hd2bO4HiEbItkWqztC/34xJ8j8Lmo/Scu94ecVf6u3k2aIgp9gjA
c52/IlfyJQYgvoXq7H29v47qTe9l5ccxmes2S2r1dVz8fyie2AI3XDlqWUKV+cAf6CQYRC/aTLXF
p9JZnrXs1kjsbG0b/h20ELJt2qbNeE7Tn/4UOF9Ggvfr+ybGcGuil4bJOEFBFL/S5STCy6cDKacI
TNJVKdcUti2DMKXjlrIewzF366tW2Q/qND95k6/EP1vTxvzMod+luYJ4N5C06hCErDomIbjrbs+P
rXVjflg8eHh7iWlWCV88Nl5KDsEYrhW0WEKDCdyIYkePdS2arFe9dwR2rzp2zVQe8Rzo7NyFgDsu
Cpr97aFYgK/EfNV0BMfdGuWTGeNx9QG8BPmJ1TPfBzRMdkqBlAVlobjz8rE/gAio2flRo06FmKOV
U5ZlMk1wREIUDfHOc2VmEu6Gp5psp/FOgTNiEnOlLaM9i+CEpeN0m3aqQfMaHDgBYzpkVOdh7cpj
GYUJk9ApaDFdWrXZCCrJTdlOzgbQsDXEn2WfNVESdcmpn8cVz2YVfcnn+HAVABYN3+Upav5vW4Lt
G0YsF0LHeO2By/iJ/1WM/WbEYWdqwJO5kLXSAptpGwE9Lr1RCUoaqNt3rwX3ztpdsjRn2ymaPhVd
u7Jv2BbDCOzazYk3D3OTTXFVbf7H2ZUtyYkr0S8iQhJCoFdq66Uot9vjbV6IsT2XHSR29PX3lJ96
5KaIqLeOig4BqUxJmcpzTgFcQDhsT8Z1lD/rDVD4/e+2MaR+pdCiV1/QNPQ0plkSKs9/KqHAdXsi
Vt7epgBaFl/0cQX8RWzK8aTIQk48yIb71i5bHH6JIU7eLiy/cIJGiTiufiTeFuPCmmWs6TWmZJC2
SIvL4hg/RGE4TNL+H6i1fbzPMta8Cu62fVkBE+RDuSns3KbcVbG/xUu1EgD2hT0UEB13TgF4VRra
eEBO/dM66hGCcFVYs3Gj6Lw2udbG1KGEylia1Bd/LHq+B1I1MyHOzdW3+0z0x9ZUDAtHsy7ItbJP
CcTJFYjbNlxnzUDWMbwYjCgm1lcX6CEf+jp/WaR5kdAyDcmyxW649gwr56bKqZfKZ9VFLvKYSrn3
8uCUtyICJmNjw1nxUvuyXvj5NcHj1aUU1UuWNmw6dem1/tlAkCj+etc82Nf2fJzoQMCPdMkG9Pmj
zT+gzcfJF+V9N0yefTdZ1lCk5I0oLlUfBPu2r57GJcs29oLg/SXOvpuEch54bOaxuuA+vTs4DjaA
pqznKOnrIBxxMtiVidPsZMmdDd9aiQubbCZDKUr6TV5B605436eUL0+JY8aNBsyV77HZHyVLsmrU
TnXpgQ8eWPxtVOXjuDj7QeWXvM+fFap5932J3efQEyN4zrHHlcRzD6USobxewd7nVtYKCMVu4fRN
B1bDAPfdhPFyP5Ye35j2lUmw6ap0y4Q71ArIP1lMeyrzfD8u3Vbn/FrcWUsfd5EPebhru3SSvKRJ
+UEkWoS6dPe3bfP+DZJn01TVWEUX4ROcmxlocmK4Jx3/6pbuqNUUtmV9movkTKDEcvtxa59jrYaw
DkofFWofbeV9qYYEVMU8D6GBunGIWRvfWgnJqFpHNDX4F/ymOAyMtk+Vqt1dO5Dm5+1PWAkLu2sb
hJJtRXpRXtK8fGpZ/RVUPxEh43fqoh6ZTp+rND/c96jrV77JtScwMc11PVUXZ2m+JaZ67FBJzXl1
FnT+xLt6B0D66fajVrzYbh9IZ44LrbhyotSR8wjiz7qFegoEJTb8bM1qlh+XFcoGdYvFcTHNAeRi
p0mTl+s1blo6z67nHZAw3dVqhHuT/1ptUeimJzEmqEjibzKRZ/SjbEHbV/zLbiKoYslQsQnKi6na
n3lePCZx+5rjE+6bBct9xxE8Bl6tMXyd5U5okg4griBdtk5r788ytxsDBKwC/LYsL8RnV3riiZMQ
hm/1xlr4vnm43R3gkJzkk4B5Wq1/6gC03cE1Tym2BO3WxrfSrbkessUtUADmfnWUiwgNRNvCut3q
XXr/IMXtbgC5MN00BuMLBnhezc9MzV90zx6zpr0PmMGlFdSamjlLs6y41IMEBJ2UxT6Y7iQd53ZH
AGqLDRQOMhw3UzQWO4MaQiDqt2i11uxvRXEALc22aoP8d/EJi8+RiBFaL9l9OSi3dREHmqdFkyTF
JQ+aMuQ1jUNchm0dl9be3tp89Bgwh/ZYg9wp3adyaUORI2mZxaZyzFp8WfHrpamexIy5lbgfDUXd
fOsSbyPDXXl7+xZ9HJtJlXopLqqgaK3gRQXwpZlx2GBbCM/3H+HaZa1YUJBkKzeOCjcv3OdRkwDC
5J6K0yde+NTbaGpdeYxdCwAaDDwtQyAjUagX3qVN6FT0RZfm9Z5V1LVrASC3dXzutzJKgsIPaQaK
pG7cFHh9vxzjMmt74W5czU3iBzBStctn/xszyaeyk5HJp0ta3Udd5NpMsUGb0SFtdRDhOKOhUKs7
wUKQ8vl/3TbS+xuya/d2VxyMOWJyA1STyl9xK3bDhJw0oOW50NMPr8lPWm0Js63US107e4zzypCy
rYKIzdkHjTrsCPZqR6X7hfLPtO33JgfUHtyrWTnuPGfLn99fzl07n+xmYzwJVFckxuZHHjMReml2
gFjmcSbOy207vh/yrp0lQd6471QQ+FHQdgKnGXPyeNvtbw++9gHX398cACXIaV2yKPiaFq9mYJ/U
PKCxWXR633r8030PuYbpm4dwiCLOVQJP8GXqHfu8maDeBQmxuc3YqavJFrZyzVLX3988B/U/xjo+
XJ1gaFWotR5/GYfr77c/Y214a2+CFAJo2RPlR5AoysAO8GWWaqP+tLJg2UlSgJMrS53Wj+q8UuHk
6pclYWddqI3D99o0WxsTZKsJFFCpH02p94S7+mfHXU5147/Kqtu4Ol+zjrUzCT/tRZIztNnhEPW3
2wz0JYuX9Hjb9iuLiV1XEYxLM0ODL8pk97Eg8qSq+H9MNa/XmCaNd8mm+b4PsassJh+ZimM8SmSm
QBGwek5y6O3d/o6VibYLKpPLU5aCpDtCD2oJiokUxIZgUfC8T532oGp3+ykrc2FnkGUmg2GJBz8q
vMz7aEB6sCsdP7jTQFY4B6bUEB4drwtSUCG/nsMhUenh9quvbH52mmgKPVRxkItIEigeeik95az5
VdX9EWW7QzduVTTXJsIKZrTAta3wlYAGJvQbSgGWNYIrIqm3WEXWPsTaxb0sHQvcSeABOfnk9zW0
HYPkx7Kku8l3T41nzJ2TbcV2MUAFgg/CiwrUciJZ9Pkr0XWzkeuu2ckKa48MjPWAqUddled9yL0O
cpSSNL8cj/fNXZ/A7KxxCEg3I+v1Il46yV4M0NHAhQLZcKmVThJmJ42QYkrnYNI++oH9Z0gW/y8d
gh0YuT82VLz6sxuZwv0shvGXntWv2278ftWL2S3mw9iwZDG+FykN5sZ4aHiYZt2wNz43O6ir8Wda
TPWBJ7w81OWUPtx+7PvLJLPTy5KlLbiifUTPnPufhhb6mcViuj6cg4E8krj4pTo6Hwxvk/sgfIBu
/XfTbeKC5CjZe5Eo6xyEDz3rQhFzb6sj730HZHY2m5LYMC8gXlS7ZnhNe+b8gPQ59EvrYEsUes1q
1idkCSVwbi4i9Ez1h7kA2UBffVi4f3S13+x43D+WaDC/PUVr32MtPH6f0GU0Pfqga5QOZ2+HHOVD
MvC/bg9/fec/r0GZneCWJEs07dFmTcAvcfDY4j523qT2t0d//xzBbG74ojD9QPIFk/05WbIO5cF0
CnlQffTkfbeVzO4bHyHLp4uKe+BNyPrQC/zuaBZNdwUwandtYMxOdJO2Vi24erxomqv+yCijR4l2
h43FbGWC7XZxsD5w5uQS67Hj/BU3LEoWdmpicufLX/ebN4fcQZoyKVIs950oSKhSKPo6Jdkiolt7
eSsfaHWfqrExXpR0DtmnjLuPcpqqfe/G40YArHhocH30mw/w9NwsmZi9iPYC797peaeShWx46Pvb
LvujVZuh7WcmpRfp3t9d+5whhFhD+hZSQ4O7MzzdKKT+vjh6J9DsVu2lHlu0o9d4kEt2NC2LB9PV
n5MkTbA05X85SXnK1IJ7gUFAV6Q7eYneVdw5Qpv1eWzTV0jCggjxvsoTs/EyifGIAv8hi9I5dU4O
uOsey2D0Ql1188fbsb/mGtZJwAckpWcxY9ECJBDktz/EY/Nh1vfRZjObMDjveqFoYFhEeDZ9n4Bm
/zpX4/jj9suvOJ3NGQw6IlwHoLM3mhPl7KrCm8Jx0lug0RWn+4MfmBSEepXDI9GbHn3P/mvfpP8G
bVWHMWl/gijhvtjxrfB0WxNUZNI8cjO0WqCa/CRqc1edgdmUwA4zZed4qRf1TpUeUWUvwblTbGlV
rniPf52YN1GfpW1Mcc2IbRyTUI7xoymm/w11/fd982vtqoPnwX1E40Uxcf5t8/x7wbxPt4dee3P2
3zeP04SCzRBvzoLmM1vQg05Rkh7pfXU4ZvMB9yZOa5VmLJprTkFIl2bP4GzakgBfc3wrass4nfyc
Kxah6XUIi5b3YcHKf2+b5nd94p1F0GYWZXONlrcsplEinHEfNAJYzWLfsfKR9+5+1mxXxOJoxubr
MvoQBisBdCi3Tp4rhxGbe3QcmSnmtuFRkZUfW/Bwo1HuV1PzULoAJt/+wpXJtwlI1YDUHLIuLKJc
TiHI3qed8LIsnMCNd19M22SjXtArSIKPPPK7vj65bU0OLlaOjdHXPuD6+5u4M9oHDaiceJQK+svN
yrPjm5+ot7/eZx8rrFuQl0qUv2kEZtTpO2GYBeZnwd81D7Z68lc82CYYbVkgWpx4WJQRshd1QXYl
YmTDPGs+ZAV3008ZiZPaBZtc/ViLAaA1ijpxgBsDskUptzYFVoKejF1DOfwlIoa/oBb9nBLns5Fb
/fJr9rEinI1THoP5k0YUmcuhH+rplAx9udGjszK6DYiqtczkwmGUAIz7YTXX/+S52rimWRv7mo+9
8c1GzGXhUk1RufD+lQnORA0/3vbLtaGtU3LNJl/ptGUozC/ZjmbOv2qgp9tjr8znH2Cnth0zd1pY
5E613mdZ1+1bEBecshSgx9uPWHt9K2qdCigqXSRuJN36Jdfi7zG/T2uS/QlxarFU9xOLmm4uQ0J0
EC4zGTbsvhJPtjL90sxBK4OSRV6QVJ9VlfiHxfGGM/dYeyRj87/77GOF7VUIcsmbgUUdRJge686l
oQo2k6A161sBC1BTV1aGYlHrSzTxLe7OkX2+YaG1wa1w5S40SnOtsSGjrHaQw6jAA1L/e5ddbPzS
QtpmTAgGBz0R2hv58DjOy5f7xraiNVVZBYRFj2iVGT/EknShl8j7qpiMWwGLPDnh2XDNlkfAw4PF
+189NlvZ0YpX2oilsZeVMADXRouvg8febf6GeNxwqBd9BfFu3aWtrAu2nHzSgU8kpYpEXh1EPHOP
HOTk4E/YSPzfH57Yoi2BOzGNWhHA1XXA91NA2BMzAuLyDd26N/h9gf3neY7YSZhXzQKTDAoT9BHv
XB9oAzPv2BQV5JTwOpz84iDTaPavTAuZ/OS6P5x+2cXuuFPVB67TsDVyB5KYkGnyhBs+qgHLrvS+
dD8604fWDfZN/b2jW8CF33eg772v5ZOd8gecbz3Q6TR/LRqEyJfra46iPAw6CZupfADLNFjLvi5L
9+q34gRWPJAFJZcc5Z7r+8mNc9DKSZjYKSDkGbJliR15doPiEa8CTBwwLR9L8Clw/rWg3RF8FDSB
xErlh77TbWwUv5sC3rPA1eXf7KFDOrfFUmHGClyE+QvaW0/U6H2B7yvno5/Sq5j6UQ9xaLKDTNw9
bYsdD8Sxa6JMz8AXeRB6gm5CE8nFORT0lRTfbi8YvxtU33s3axdTyTxRx1B5nspPy9LsaNuGA3Dz
jTH7UjQhGDvy4ljX9HTl9fDco277cJEb9Yr3F1piZ5zQbK4HPl3peGq3CgcI0YWpn28h9Vddz/2v
4YMCyoU6NxIyEP80yz8phGho8U/cnYR77D111uq1hlzZWP/bB9BpLNDyD+aeegevS6pgo2XnN/rs
PRNbG6FDdeLGNb8S8YAclNAQLyCxKNdQ9IHbNxRS92hGr1CiavtDZXDNNR9b79tVcx3mX+IzuIIw
97T4Nvseut1+zfqYafRLjMHpSgZydaLahCX8Cf+27bhrs2Ptseiy62anT3zkI82DVEW3g2D7ljbr
2uDWHtsFOepxWSLOsZd9GJbxyJLhcNupV1ZhO+OdU8DWhJeK84y0LZQAYtGhi0S3RfO08up2Uqto
StFUkotz0X0Bq/mHohk3lqi1ka0dtupQg/bzTJzLbBhDycQj4fXLbatc19t33NDOYStpGA0WJc5u
f5oDPxSpv9NLpOO/tTuClXJLlXTtOdaKMse0qgmF9b1e/k0GPexF4F/KskR/NItDMYknh4HN9vZX
rVns+vubtbWsinRpl0qcBXplEUA+ktse/UP3jW4tIENVzuhS80DHgk6A8pAVph6OWdEOasNV117f
Whti1lVTy1z/nPfA2zkx8CEy4MPG679/piI2y8ekalzD0UWcqZp+zjEy6Fl9dbHBqeQ+uDCxmT7q
RmrIXkvv7PBcHwcO6CsgQVvAhJVItjPbIs2bjiaJd9Yj/1QG9SeCRA4yCxsXBGvDW0eTWdImLQTz
wBSENlmnf6Axf5Kz2dhcVybXZvZwBlAoew7H2zdztk81VOSDIlju83w7xZUyEVXQZXj5Ufw7BjIJ
AfLbSJ/X3tyKYVMWVC8jVFUyrpwwkDoHt9sm4nfFLe30tmRu25QjfCZzEt094rI1SPYo6izADoJY
/zIp4m+x4K1NsRXBrh+4YpKld55pmLShaUPUje5aHGw5DpEMEForMTQRYgrJ2IMCbCn3twdfe29r
741BeEAcGbNzqZqzycYPtKxOiafvgsgQm7gjy1jTt8vAz90g9oscPlV4DI2TjY6UFf+xc9wgA9q6
VoF7Br2QF0LaLnL7XNxnGpuZA9bOyFC77KyyYc+64RAbfuRttTH82rtbe3CvPNV5amFn0AwdTMsf
UzQA3DWpdo7bQVWw7kFVc/aUaMPcrYJdZVR1MCj3H24/Yu3trcjVYB0ue+6wc6XVo6Hd0/aisOKS
NitHk0/gbO85g5/0z5AwepXMhHxKN9acq33fOZ/YWhUUmzhARws9d8vypfDS55rzQ0n1wxQkB6fk
G8fxNQNZOy7xMqUUpcuZq4Xv5oyku4IRerxt/rWPsMLWcRVzuEjJGWraH2sIrMRLDjRVvPfM8Fg3
d55wbW6GTmu35IMxCN/RPDum0gc1tMleQbx7Y3VbadcmNi+DV84mHRQzZ7osuyyl+yD1H3+3Hrd9
sRNO/aKYem3j/iR4/Mlz/I1z6soE2YwNbdvWWRJoc05pnv2FNsOFhXFV8mZ/e4rWxrfi24C5EXic
ZT5DNPwTSFpOWvQbvrUy+7aeRcwqyNJM3nRuOn2oG/5YxPUXSeIsdJKm2fnDvduaLW5BJLhdoUA0
naXr74E0xtFLiV/QG9m68VoJdpthpvcXU+BWBFYaqil0evlBquUD6gCvt2dhbXxrXzYldBoM8ssz
FC7AhU+a4gw90e7BTVn5cPsRaxNtRbrjgoQaDUkz2D97jrS5Hfdzmd5Hp0Z+Z/tvEg+HOCVTC5nO
ovGLz3TmXh0KNPDet4P+gcJJC42Oum4699LpHomQ/FlodwvCtWIaG3wjzcBT7imYxoPadu6cro28
t62+MrE27gawh6ZsPFjddRp04Guxaxb6w/WH+87sNguHLpscQIVyPotEflio89J3Zlf189aBcc00
VrEuZ4Nu0d88n3F3faVjRnfFIpC83medq9XeeE1FJA1UEYxnEdT7Nms/1EW8n+L8rptAgNj/O/yo
XRmrahjPKUFNFVqAEHBLhm7j+LJybrd1M0Q9dD1XpD3PXndMKYnoMIOodPkAxNtGj8ia91gxy7gn
xtLM3Tkf+mQ3K/KQ+BkLk5huHHzXptfaoEfNoXO7OO2ZO02y40nw0clTc7g9u2uDWzUt7fMKneRN
dy4GsB/Sqzy4QNXsrsFt+JQjRwJ9Pgyu6/GfhvVV6KT3cSoSGyNVFqrQWBq7c12gEpxrbFi9wdJf
b90CvN9rTWyAVMkX6BbGSYeo8smO5/5OdPyVxvIlI835CuTNQcMelo778T5rWWEMyHyVtCO+SBo/
O1IXHIGQW+3vizNbLWMu0KgDEv/23JHuRXD6kwbjxouvlM9sJgkDbtxlhi7sOa7GvZzVw+DxPdHd
yUWwuQRqYu2WytdKPNtyGSjNYZcPqvZM2vxcJ95xoGo31sN39N1/vW8arHhG9b0tph6PYH4aOfn4
QRfzfUvp73Prm6V08OJUoZsIb5/O8qGfcUneOhxooIKT431vb8VzuXBPKwBVzzn1yk9MZeXD9cLk
voC28VJzLprSSxx1Hhb6mtTzQ+9M3+96cRsfxUnegOwpUWcQkw+HLO1YCF6prYaclUXaBkgZozRu
snB/0rXp3zPAUiEl81+ySTdCYMUvbWiUH0tZmyVrzqBog8rEsR3mg5jjB5y57luobQ0OrDUFrmTn
+sxxx3FWtOieCa28jQxmzT7WLqwmc5UNntQ5DWQc+qB8KrXztzsud86udXYu0sLTeub1uSQz+E1S
w08JSLHutL4VsvFUoj9hZvo8qR50x1Bd9M7+kj0bfV9U2fQZ9chZjuuZGlXXFGJtiwBx0YNHRbJV
VF+7cbNlOPxCAupIezwhZWEZQNwrPi5luuuXb6N0Q148ec4X0v3UNdvFeXuiaJtqspPKvB100sOA
1Ieyg4DQ/Nim0w4eCJR8KIZkh3/iVbrv53/wl5Pk0L54hV341nXsu54TSBtkxbzK5K7wy7PfOng7
vwoFQkABRrCx5ryboeIBVsU7XkxJjSOrMxjZj42Oj9yZj8zTj9Q0u0zSeyrfeIyVY4uEGJ31TYWb
w8F9GDpvX8ZGbvjPu8sDBr/+/mbh95ZMsrjvKyz8OGENjXjMJ//vRcTfA1JsrXFrhrrO0JuHYGkO
VDPk+IKh+telYGxzDFi5EQelcCEDD2msjSl5vy0B32MtF+Os0kr4XX125gsh3pOvWDhPv50N/Ehc
zoep/uiKBjekY4hS851mtFYRaGMEMp+L+rwkFa53aZ6II7BDIIfWM53UT2B5l41PXDGmDfgY3Q5e
h074ZzT4QUZO/2gzZ7dA1KcbyJfWnX/c3vVWoseGe+S1iGu3Eew5U/ECeePp2ecAyefuVu757tks
kDaCAwB/bHK6Y89BD5meJoNCsHRPrqP/YR17yJsyypMtac53cwk8yzp7MMdMVVq2gIE7048iKZ86
13y5baeVoe0OomRqm9yUDntuWpCVNnRyjyYnd92ZBtKGcUiQ67kicNmzdlN+hCwXerJZdde9CEa3
VpY6M8IMic+e+3h6guRH1E1012d8Y+FacSEbvFENru8Z8Ds9JzN/IKMXZUsVJWbrXm1l6bLxG3LR
fgAWB/FcDvKvqY+PsM6ByzwJdbB16fs+6gnribWBkwEgDp1hfzUiC6+7E1p4/DQsdLFzdbDzqmhy
vzA3P42cnjKShPmShy22wrJZwEe54WQrlrRhiCnz84UCeXruHOcQ5/Kbl7f70aQ/7/JhG4KIi4gg
UJXnPTuohD7JQtGwzMyyvz36yjzZ6MNcxmhgSAr/2fHGv/w6/igb/9LSNgLHwV2dCwhwayv20Wmu
Ui8Rz30vya7tgJ/MQSgb3v6CFfMHVpz0VUZaLYblGWptKA5PDT90jXiYYnVPHQ6vfzXdmw2y9Zy8
7HzqPk+e/10Jumvi5ezV/cYZemWNshGIOQH1e+2Bf8hxxIHP5IMYQRd82zZrY19/f/Pq1CSBEHXA
nttW68McmOIosb9ujP6u5SW3eUKSGZTvYJzJL3PXf2rq5GkpQH1RuhsN+e+6Joan/335Wqhm7hnL
Ll3rh0vrPFPBX6rc3fV8i8hj7QvsrUclIMYMkvwyLcVxHiXYsXL+M4jbh9v2XxnfTny9IYNO5wAi
ZfTQe3vAC16bWWf7bvQ3VvGVuytu57+5ERDmxl3YRUnKD8wj9NIlg/nlx2LETZmTnpBatrs21oHa
CXTt7nqmoSixlNnx9je+62MSRM3/nSY2jFmFPsr8khrxFZqAry0AV/cNbUVe7S5BL4SbX8rZQd4y
usMxCNh8uD26xAv+eQ3L7dS41DovSo3Jqbs5DxumfyV19qPMrlS/3tfJiHOryN9LWX65/bw1Z7CC
MZ3Ga08uyGR568XAoyl3zL/EXcXFQY/dJDYeszYf1ml3Yoq1zrDAaHHzzRSgk1NOsiVWuDa4teOC
NwnCkmOSXWYjPyvcX4eeB4qF+wxkBby/SD7lVZ9fpCb5cQK76U7W4ueEY8TGE66O896UW/EeUEBv
NfiSfi8pdGg/klaCCUW+Qq1dbjzj/Wl27cyWxi6k5EDqdQH6pAlJ3R5FkHzoCdmoWqyNb+2mw8TB
qNjEGD/znoAi/reZnQfP30rS1oa//v5myxjjcWadrLLLYCb/5Dmu2bMhpgdckRbH2/P8/iy4dhpI
PIou+RgWAmP9cVbjwc3d77VwIhFvoaLe91PX1kP0Tbw4ajHJxRv40W34ydlqdVt7eSsC3Fh4JnVF
ejFAX6KCVIdZ6Z2mGcwTg7Oxqq89wwoEKFBUfQlB20tfFWbf9SAPuNLQhNcush34maaNk83VZf4M
B9c+WgbdpB2/jJ1o4bUG9XGX7WvX00dPyOrVD7x+jzaeIDQgKtgIjpV5sY+bpp68DhHoRKUnPiVB
9YKuytfbXrU2tBUXRVGzWvDZicYxT/da18O+yZqN27qVGbEPmUE7SMEAK46wlH6rulSBRrN5SQfn
C5q/NgJ77QOuz34Tea7yWK7d1ommfInDuGU0rDpK77S8Fdcpyjhzu9RO5GtOj2XddwecTbqNs9rK
qmHz7njt4MbeOKcXt2bHSo9j2AXjXwY53+3JfbeuIsEC/l/bFMaFnGLaphcvbZ9QRzkORXMCgcUn
dLZ+Gdh8vP2YtSmwgptX2k1GNqUXNhHzMHZkAB9oMG8YaW10K6ybSpuKUHxE36hyN5BW7RMoTG+U
ntZGt/Y2btpSsRITHOBG4WsB4td9wER8F97LtSspeaspycfciRJIBgKFiJ6oQi37YSEb4bsSYXYx
BQyjICPqfZCxJurFqQckpNkBysh5OJItwooVL7JLKqmBdIdMUycaaPF1TtJzMKmHRoH5qg9eHdVu
3NetPcYK5HkwTMxjk14cwR6UW37l3fKc1NUMhr2426dB9uUud7WLLIFK8rrJVHaZpskcoIzcPdSS
kg2HWvuMq6O9WY8kmjY9DmXRS6J/9N6vJfvBAOvug30f/+++97ei2qEDmDgoTpM4BaNL0X3IvC1q
7pXEyPWtUFajX1FBnRQqCLF/QBopD5Rk47FKwNxUOMB2JZLol7aUI7CFdX4QPuJxGPVWBWwlHm1l
TS9BR1DSJxAA07R8jPPAe6Bp6+1vm25lwbU77oOkLwJSSieaq0wAEFUFIdTepr1iWfNw+xErH/AH
FYibgLliSdLLotIOlsnHoztDU+r26Gvxbi1Xi6jpvHQiuYgyeBrrftinM4gt8uY5Ce6qLKOwcc38
3ngw+lImpXmQXgKSqd0yVu0uVmyr/LgyBTY4StRJOSUOxwSXKZLTVwU0CzdbfSQr1re5PuQw+QAs
0uSSZnUVJj376qZbPfEr5z4bIEV0M0inwNizlz+gi/O7whqohgyiZP70pfecZz/otzg/ViZaXM33
ZhKuPMsFD4bkksi2DAcss/ulzPUePRLt8yRbc7rtUGsGu/7+5jk5cF1zASrBi7/QYedBug3IUvL5
vsGtlaooRJmwoU4uzClF6Ch04g092gFuj77mSdZaRR2m2mqGifq+/ossw1eG/Wjk3rf7hrfOHUkj
K83L0gE/QZ2fOFXVM/gtJOA0gd6o1Kx9gRXNAa3bqSJjcqml3Bk3u4xZfwb//MbhYMVhbXRUg5Ml
UyTA2b4y/6ud5sXN6a/S846VmT6ktP3omml/l7FssBGaSeRUUOZEfQvW5rFIjuBhfJ7TeWPPXvsU
KxwCp5GiL8vk4qIhNSf8MTZjHsJkn3ywvRa6PiXTfdSCrg0/YgNd8rhkEnQ7S7jk40NA5cbhYCXa
bGqNwk1U3hiChKidv5k69o+9P92niuraeKMqC8YJaEcZ+TWtdyrH9jNW5VZRfMVXPSscfNyhabUM
Dii0ugMo87/GQXnMCS69b3vQmmmsWKhYAbFgNTkRmR3/c4bs+cURnbNsDL+yntqIoyWb/MBQJ44a
mZgdIYYcQLDc7Mmil93UbInxrHyFjT0KICtQOQrncXSttI9u3mTIF537aIJcm2BjMH6SlQOirGqH
2N0h25qPjSyDrZ71lTm2e6fTipIWDHIyqqBs4kOURQ9zpI2z4f0rQcyuc/NmrxmFy1re9BKnr+BB
ZWM4N9mDcuZ9AkBu1gUPo2QbK+vKKZxZ64XIWed2FI/q2PKU4zJ+TEnUq25XOfFpcJxft5127Yuu
bvDmizTp8rZbQNksiEp2Lei59SI/iJotYUeBBE7JyZCt2V9zYct807wkjkxNHKXwgCLLPsVZWoWU
NU/xvFXqXbGbzX8iGGNBQB1wn+R8h5gUIQBdJ3epj2mcvoDsaQvev/YxluWgUFxnMwjOI3/QxzrJ
940234IsiOpxs5lpxZ1txNhVEkPmAC5FsfLPNO+ObIpPujafb0/+2vDW+aOvndSpRA6FEmx9gOuV
wKvstEyzNBxGl2+42NUg71QbbRFfKae8TcGIGo3l3O8av/03aKatfGhtcGvRdVHMB9PlGEQxSwWI
/1J3jkNVq+bLXSayMWK0vQq3TNiSigLXafH/ObuO5chxJfhDjxEkaABe2VZNtcxopDEXxJgdOhh6
9/Uve08arNiM6JMidAAbBVQBqMrKrBN+RC+av7edRqxkYxd2rNkORvD+yeo2CM+lCB/CBModlVJR
5fGny80ga24DjLvu5fvvXH3ygR7oRcfPKMSjURuEHcm0U02tk5WJLGwnszksD0uI0vEREjEXTt2q
Luz9iNJXNCZ9cLi+HAvLbXaFUcI74UG77Zx046fasr8CwLyS6VrwZ7MfbJj7YsrnMjyjqHnk1Pup
GfhB7Qa6yjf6m2u8JixglnnSQ7EnU2oPzrkmgsB2NCBerNwRlsxjOPQ8c6LdUmMF0lpu6lIk59J3
1grzS+trXKBcMaiiz3OEbzRTFWBt63UOTIqEQIVLq2YNNb50JBlWSrOq0b1g7MycMgBZMr0LoRMy
g2nKSpL9HDbHC4ny9f308ZTAF/y3T6Q+bUqihH3ualZsRmusIyuzH+rc217/wMcrAqbqvz8A6gsA
mX0+g9UdGMho0NMYt93IP982vLHgaFbmzBtssH11pZfvmqpxuwgHUvjntvGNJcejqBdqTmwwcadh
sy1p7k/HrAzG21I1xOzzhQpd6nYhn84earTNprWrTBwSrbi8KWIQsxFQeQEbEkfN594Xvzo3/VGN
dOWKtrC2ZiNgixdjzeZmPsumck8Qku13HWSiV3bOwtY0T56qdXhajOF8zpUSoHwJyMYF5eAxVXO3
8omFCZgnjyo5LpQNNqfKrQw0+m4AIrpVWt7LFv/vuU/M80b1YTjR0ZnPGdLJyEHkQFDpSW3HIWiO
zLbHzRz4DlpaWIUGwRJo9LoI4q4jNcjLC4oig++Cx/ymjWyeTbZMvCQjdD7jgQONw3ZAZ1kupbpt
K5jnUjn3VcbybD4XDsud41A0nrcJAGtYu9YuLJWpHAxpFSDO9Tiec69HoAIbfjyCZH53m3UuX313
NUhInTa9AGmgQBW4It73qmRrOL2P0d8hMU+9xBlR9yoQQ4DXgwRQMp4zj+4yvJhsdCykttdEZVOc
BspfkgKFphzwD2uty3vBbq4RIAfLoSXt3fncpkHfb8swGe2HPCjJGlXWkpsaERI36LBoJviQ5RT3
Lc+PwkM+ldxKnWy2SYfT3KZZqOezKOY/MiC7bPT+NOy2Th5iPpiFPQvUn1P8/CSs9iPR9T4n2fxC
8PC47Yw1H80d71VZ8nI+e30z7z10w+87QSyI403/3LR9zbdy0VZEVxW+wKtW7AoL6mUFyj0roWNh
hc2WY1uC7rLy5HzuqNXu87D2Iq9W/UaiFr1ioo/vnsTsOx56qUkj0DgI3rBxO4IrMaXE33S6g9TY
bdgYvIP/dvLJTTOpUzmei7EpNo2bOccWSkor1+cFRzOFHG2rltweBbItRJ8ruPx29Jp2xT5Lgxuv
PEGQN2hmNpyJlSbP7RDqAyRC1ioVC6P/p+9Y2ZCIEwGY4urR+jm7in8JmmaN9nVp9Ms1911s1T7z
JLHYdHYT6m6wyPUmrIBUv2nrm23HgCh7WjlVf0YFytlbUgRAvzhr+3Jh65tdwIk3u0SlLRZVVDXb
1dBQf3bxYP3WBMy/ja6EmP3AHJyyZQ/a3bPwaBPpSyYiqORKTX7J+u7f1k/atNEjkLFnnZPySftj
eoYzr8FTlkY3XMr1BhFwEFWe2aCTfYbtf3TkuCYZtmR942gZSmeCflvQnKvAvSvUfA/g1NaaihXT
LASdf4XK3m3Mxg1JO2uvOTcF/z1k5WdfeXeu1zyEaq3osfAJEwftyZH2HG8scI5CJCT1nod6QmbD
2reDvfJCWfqE4V5WPyNHRtrmbJd9rME9m5F8U7bBXVGt1mQ/fpESE+o8qTr3UVTBNHox7ZuqUDsS
pOSud5h3j3YXP7LzzPkG8qjbAEkONbatRV2Sj8Eszm5epvu0bdlhLjO6ux40lmx2+f+7lRe9A47o
FDZzZ+aAiTiHV6eQ56pEy3ZADsuVk/PjzBb5D9I6bMtxbl00leicHVFq8SMhSXWYXJCDXQ43layp
py34iqnYOAU6yTTU6s9F2v8zcNxkMbQO1ugQlixmrIerwJ2sqVedp9F74ZyA1rlpUCYMi++aqpVl
WYgmthFN2qIPe0fBIQtZllHWW2jLRWhcGX3JQkY00YD0csvqsRggHQfpbSySmUXhmK0VqJZ+vnFI
O+4kKJP4+ZSw8sENQbUQJt608o4PsTf/+5p0THi12xTWmLRDfYYY3mshhlir/BFpqEMW5Ht0cu47
rWN/bJ+vu8jHk3HMNmLqCo1+Tl6eFSt+QagNopy0vO3QdszmYdqAW6Ppg+oMfUTriJtqgqbrfo0/
femnG97tWk7CA5JVZ5LbP5opmaIRgX7FpZcGv+yud6FjLEGQf1EOOJctz+7TYA7yiBZe9eO62T/e
pI4JEZ9S8D+zYazObkMAtk2TAL3p0NIsROSynM8rt6alzWS48xTOHnhBwvKsGTZoPaE9jUJQDMSr
rToXcx3uiWDz1k5oAyXGkG1vm53h4Kh46oLhKXQewRiynQrvzwi1eddba0z9OEo5ZkeiPXQ5yhJt
eZ5VGVlDsKdT+dvl4j4hfOXSsLT+hpNT7ZMqVJ7GJ9B2NFYPXKZfbrKOiRGfRlDVFU5Rnu2BvUC+
8BNw6j+ziq5UJxZ+udmNWJeUTbkYyvOQlN9GllWRZ3lrxcCFfWvixEu3sUI/GMtzZw1kl5bFGAVQ
0tprPd92TXYCY/O0md1X4eDKMxR8/cifoLtYUfe2RLhjNjsWvub/viXOsxXYe9mIp0Im/m6s1ig9
lixkBI4iH0UnLEejCuiCBbcpd46204hVt52euHn9HZnKcmLEz1x91n4GtpzWlXfgtf582940AgYu
LQ3gu2gsDkNrPzbz1urEJ2knN3F2OWZfPxFa5pzO6pwH7Lv0CnRLD9mn6z99ISiYLf1FIDlk4iZ9
9hj57Isgzrws7sjUghikWDmcP74gO2Yrv4Y6LhRMRlxX7ZRstJL2F3RBeVtKaxUBjqsiaNh2b2Jy
8u31WS1sJxOXHo6dZwsSiHOQoMJoDaBBsVruR6M9rZ3SC5Mykekp0xNXJFRnpMmPiTt+ovP8zbeS
z1NW7Vu0c+L193p9NguxyQSok5yg5s5ccW6yxtmpGmlxSJqIlTN7yVbGhSDhZMwbdH6eraq4t3W1
rWly5zprVMhLdjI8e85nNM52GH5EvmBD0Rt8bhpJ9qid1pssSBU44vzggde3JdsdU1MDqNLJ5Vwj
zeRZn2tK8sgNrVvSWGBfMKJIL0uK1OFAYyAJnupgfvEnujL0h8uAoY0YEjiTA/Z+D3wXfvUN8fBT
6revFiP763toaXjjfNBjwXCq8SCeG/pYtlkXce1vPZUcr4//YRzBzzfeDxYSHY7rCTcGIetz74aH
euZfiR8cuaxuuXTjE8blIqXaKj09k7jQDoE4BPmTCm8lRH2sv85CExRuC5UEGUdPPO4YP1pWAVFV
9Z+zzjpWCd2MQXnMoOLVu+7RCcmv6zZbWBMTKp6XqIYoPYIppFYvQ2N/t33/GxX02/XhPwwbmBL9
+8hLBN7vVtORuBv72GmH4zSvoaoXVtuEilezH0zh1JMYJwe0YgZXP6StpGAjH9ONPWLZr09hyUKX
/797T4TtCAUWR49xOYGEnBdBA3FOSGEz6lorn1iaiuHSFUQOmyJQY8yzEgeRn1tbBm6NHfqw9Fah
X20lzC6thuHfTpOhbU9WU9ymjheB4nmIlI2Hy22GMty7zVVOdJqNsQyGPE4DUh8BzuzOYzN4m9s+
YXh469FWDKl2Y9tOH7qhP5Uj2YY8+HTb8IZ3h7WtyRRYQ+z3dngK06k/El/lsdPw9rYYaOLFZQ9o
AsAVQ5zP0j+Jukm3qHOEJ4rW++31WXz4dGSh2d6DJ2vphUHuxoE4yL7eBNzeUeBXC/tXEVob2hzw
Yr3+qYUNZfb6NAPFVa2RU1yovou8nmZHyw3rW95DmMjFXd55HuhTgqqZMJEsQeXMppW1KSwmV377
ZZT/pGswuuHXbgV+kMTDSthdr7cNrSuI8nZ1HOpw3Gq7XXvyLsQPE+pO+yF1BUhlED+Sdi+C3HvD
NX3+5E7dGpnH0jIYfm23tYA8lO/ERTd5eVQhc/r90um3Qqn+bzHlI1MZnh1W0LyuBurERD1IpzgO
IFIn4suk9U7U7SaRZCftt15Vuxp6WhUjEcvLKMnAYEBvguFguQzXF1ZvNRWUn+MJ3KwvGSnCjRdk
q2fv0ioZrt8TL63dDMNz99kefynpR673SSbOptftjqXnmoJHa9okTESYK538izJc6Q9v1z1p4fsm
dr7O/DKs22GMU+mKT/YMFbKmyPq7gbr8pkZrFprAeTp1NoXW0RADPj+9KLA7/yPTVK7MYGETmsD5
CXKRE3SzETz9/pOVWz9omN12LzU1O6ogHfwSWOZYDWzj9t5hVn2MmLB2cn34PoBhjFCQQ/e5QiGx
j1mon3wbcvRtB90RmzziNvajc7sMUPNsJT+1tNIX+72Laj4FY+gIKuYYRNUkkn6gt9BDtLZBWa+1
mC59wogHjueVHe9YH7e10+Btk/4canVomPt6fbMu2cuIB66g3G0hZB2HqTiAxmLWNMafOmgj5mg3
Staqc0t7ynB6n/BytCqnj8NOp6CBqDl6Mf212vHS6IbP59D1ZMpOutgPeBGXIK/s7GG87aVgguPq
ETligetPnGeNvmOAXn3xcPCvNWF+3EXMQDzw9zYaG1G2rESVoSGWfHBQxrx3lKg3uOChugjZutey
EiICB26+sZNBJdHstDK2giBc8coF85noOau1Ju4H2AVWx47jrBMIykMh8/oWW9jCJhqugapDoVTQ
x33W+FHbWJDezPSdU4mV19bC8f8fPJz2BbWyoY8z0u1caT/aFjQghX8au5tYFbBEhqf38EBZDFUX
h3QUO6ltATb9ce3QX7KQ4eSy0wJ9jd0QK5tCHyHM8wPaccQdTcc1XNTSCht+jvzVEFC3GhAXSbOz
ZAd8LVN85TK/EEX+ZQ5+Fwg1h1h323Z9LG3xUNL2GQoksXSzt9ZyH/IsvAt5tgbPWVptw9W7pgu1
QME6FsIZUEkJc1TKPXpux4Btx7FlK0QaC4tiYnkhBwQyrSRpYkBVH6CP9acspqN0wi/XvWJhQUw8
r3KSPKgKeIWmNN2Xte42w3oxfGl047HeyrDlLYewlOVN+oGUqj8WrU+Pt/32y9K8W+4whB4GFTPu
wUo3EQgvhu3cjjc1BWI7Xhbk3ejpqDl0mBHLJzSbplGmZgAq0b+wFm8vNvjgCmxC7C63j4C3eR8H
nv4p5SijOnAOEmhKUEP9Ttzi121WMryaeQUJfJsMMZ4nzqap/WHrc//PbYMb/mxraDA4A5YgzD0C
GIUKNp7v3tT5giUwDmun6IlVhTgPet6ou9CSdtxUw5oOwJJnGR48dK5Dm74YcEHfExrM+2xG8rZi
zY/rtlkY34TYhUVYjBZoOGKdjPde1e4HiYb92b5t95vqHnCsThU5TK8BvN01pPc2hcetlcNswXNN
jJ2nMglhOLcFO8IgNn1fRlDBuom+h4UmsFv6XWENIIuMvbF0Yqj6TluL6+FGwxiO63temiVt1sa5
y+x9g+z2AbRla267cMaYyD2VKHusZtbG1ajULuM9eo7m7NFL0Xir0Lof1Q1FB4/lrn3w4ziBd+rf
cSi0QykKf+qQ7HTdCMlhdlBT4eyorO0jZZb8NK4Lay5ljE31kLl38fSn9hhnPZ3dAy6cLtJ6On8G
eY11CKAwuc0t1d4DF9zX23R2um09uGu40SWXMcIJ7bQqIbzSxiRvj7Xb31W1fpzoTRIU2HdGPOkm
6Qltz22sndqNaiqOk2Sf6ow8Wn554+4zokqW9ZkNcDlugcg1PYBBfPw2dn35elNMMcGFaOslJToa
8dQTvb0BpGzc4n9VZDGX33ZPNllWyeCjYknsOpZgELe89jT6DBwU6rb8vYkrzCC5TOwWufssmN19
7gxi74GYfnfdPgthyxQZsRkopAUtx1iHqv/TNUT+qlVY3zj6Zdu+uxKwsO0g0YSsAaRzu19DU853
RFZrMl8LN0oTzhfaPbNYDURn4mSbvKx/5rR5yab8e53Ua8FkyT7GZSCFCIuFSgZuk6pC8zMZH1Nr
um3nm1A+jS6dIW1x3lUVQztI4Ko+6lrq/Ly+tB/HwdAUGCkCqFWWIR3iVnk0Ak4YgBDh66gR5Aul
3nT0e72SJr6s5wdXM1NpROXQDOl408T+tOfWGFEhmh+14PZNVzKQuf+9j2gapr3skNWWlv6i0AVd
Zb6/4r4frzAovP8e221mJE8ZaFy6bGqiJvHvqoKspG0/PvtQrHw/NvmfKydSl0Gg474snMgtsw2x
ISb2v7S9yMhWPvisuNNunCC8rE1344yMaz5Xge0XXtrEqqDAp2mIocqGr2EsP15rpOrez8n5nzuF
vXYU7DU1Dn8UmVUfCUi3t0NVVDdOwHC60fa63gqdDsmzuisi3826n6imVCuOsbTi5O8ZoJ2FDVLa
Tdy3A4Pwg1VGhE9rjSIfRyUcmn+PHgTS6gs91zFBayPooHRexwXvrIPLUtQ3Ai9YORg+9m9mErRa
GkSIM0uG2MmAzt6U3jAc0r53N3M46K2FdrAv1aWCfT2aLBjNBN7lDAlN5P+dk9ID2aYd+D5K3X+/
PvjCVP4Du4PIZDXOvXMi9AE4y62g7mNQpZHbB9/BZre//pWFnWvi7waQAgTEx1f6dow4Lb7P/B6d
N3+uj76QDmQmOi6o3aB0HQxfollxDkAXL/1DNnSoxvSRK9r7yr+v+mOa9HdIR17/6NKqGAesmua+
15QgOzsPWYsO+8yKq4KOt0DOGDPhclOWBQn1gir2VCnlBu09BDyVA+9W1n3BV/7D3ApuM3uUyPpr
meyRMP3d2SQCePQolH6+zUKGs6eyBlo+aeCOMrTmfTjmY7fhycjXOv+WlsDwd1oI2YEXoo8BL3vM
RfsW8DWg85J5jKtxQZAWU1PTx5ZzacjT80bN9Vc3AUqhSF6u22fBKUyMXF7NOcu9FoWXwdn5U3kv
/XDTe+KmDDUz8XGDDxlrFaLU4vvWM26Cz2Jcq00vBA0TDyfBlwpxvxr5IMJ/l2l7zgTiqz/eJaOM
c5HtrhtoYX1NLZzeAbWz38xVrEL90ozPWcpXAvjSyIbzClBldC1LnZMM5WPCR+TAw9vigolQ4447
CjUlzimUFNXSxj/OgVwJCgtPXoBs/j7hCnRZph7H4OCPG6NQpJ8HNKS2pRuFaAjvmmxvWSUSZ+O+
EGu0MUu2Mtw4cOrJTvukiDv0j0ZNxUK0IMs1GoUFRzNha3NCc9fR2WV0e2epcNvY4T9zZj8xwm8i
F4BGluHMbmdbJaehfUq76SX0rFfaFSvXzBCG/+/1m5motUwHg1KtZZ+yvOQPqYukolTVD6WyajtV
MtsOQo2Irzk9iK6bVr66sCQmbg3lR6Vnyu2TaPIj+Gy30Pd4vcnnTMxaUzRB7rTYYdwJPreuiDu0
uq1cZBYCnglay61x8oOB2Sc3H38GbXivpTpPNVcr4y8thuHVFi+DRCUwi2ydZ12Xj7JIH2zZb+As
20LSXVGMhyTVdHvdVkv3juCyPu8e2QghnVIEE2qH/Dzb8omXIMew7PAAYvSDpyBXIuiTJ4sNOK4P
BFQ51z+8tP5GGKiBrs0r7tun0bN+pO106KbwcNvQhreHUNyQrMDQ4GerIVTpnIWYfl0fe2n9jfNa
116PC5pnnwoI1c2++4lk1pcA/TbXh184lQLDzQu3ZEnGXPvUe/m+HmsE9uTYpNlBc31mffV0/TML
szBBbNlAeuXXmEVZDpGfJjHLO2RS/ZVZLKytCWCre9eiWYXhwzndeql9h47rleNj4U1sAtYA7SC9
cGAgZb9BkLRLp0hPrzlYoniZbut8ZZmXZnAJ9e+8wuW5VeG6jy1UF2+Ww/5Uw/DjNtsbHk4m5YV1
BuOkqCNccMGp3WyGIthdH37pl1/+/+6XJ1OX+h44f+O2t7yNRQJnN6fNWk/E0uiG14IpKxi6Ap3W
skRnDQXl/UY4yRpZ0NK2NBw3Tcng2sgPn8KOfwtI8ckd24Om48ptciG2mgi0jlXD6PbYO60+U/nQ
ty+AQGxS/gUvuTT75RV0JQAteLFveDEoMMKmH7B7giq4K0P/NIXtqRPhD9t2XhgTt3mxCTkLrbKw
w6DTMfHBNJ+Bd3vXVkO4sy1Hbq/vpgV3MxFnYNLxbAuMpydAUS8wVCepYphO51kUcAjsdGsJgoWl
N8FnjM1Zrou5iMPahQa5Yt9Y3xzLYbztuDERaHkGvQorkXhe8wH67Cz84eaotVy30tKPv/z/nc+p
HLAg1lt5DL0qh38FZGtsvl0feuFuabLHUaJlyEcMPZTNyYW+sA+N0coaoLO8slkXXNqkj/MZurdY
1c2npqi7LXrQ87tiZu7KUbBkGsOlR4sU3HfCPO67HDyz4s9cOmlkI6l/3T5Lv944j1tvLmjGcxXX
RMo0mkQimiiZRfd22/iGKwt76IfCBhFnKRrrWLh+tw36ZE2WbGF1TYzZmBRNCNUiHed5+R3ollc3
95/QHvQw0vF40wRMmJmwuBRyVPNJVH4QTaS3I5J5u9sGvwTAdxt/rnSPZ4GcT5TPu2rMn5ltrWE6
F4KoCSCrmLRBBmOpmDn8Vfh2LFtLYQLsoU79z7aQt0VRE0dmN4xprTtyAukq/am8ojn5dU4JCDeQ
Db3NTpfd+85OvM8Q1ZxaxLXyVRR6ybgvaTivBOkFHzDZz0Zh2ZA6ofABqe810X+kbL7e9sMN90U/
ETS1/BC0B07d7pEXoBvSDCtYq6XfbfguK5nrMXAhAVLh/fZUcSSZfePQhtuCEtPmztipeJjL4b4F
mcOh8KtuZdsvuK0JEqOtn48jXsWxGhv9PdQXoIwFQc4sEmEAgiQ0CxbhyrcWTmATt8SbrMirxk/j
QP4OpxRl9H1v7zUggknTQxhujf1vwd1MfrCs7fs2TPAdF4yF+Eit9sHwNYC0Q5r8vmkzmexgYeby
ebLQWhQM5ZPvp8/M8teixcJeMoF1LvTSWgDm5xMKiVuhxyziXrpW5Fs4xEwGu8nNJvBLwjasmyPV
gmQyt6MCf6/bZWn4yzZ7Fx1yMEW0oQNukc7DIRPJdvRyETkV6qBZVOEwW5N0XfqQ4XC68B0gfq0i
RhnxSFIHrbPk6xzeeBYTw+kKahEBvH0atz646ywrh/poyvX+upUWnM7Ed0kyUlWKUsQCgOxzM/bt
NvByGkE08U/Ds7Vk3pKNLv9/txgU9MydKhsdo/tBHFkdptuU+9O3nLQ35pBMKBlgUn7I0zC7wG6+
0UEcaRscyrlZ2U4LrmBiyUCR50ox0ywuyuHPgLNydm5SzwDHvbFTyz4vZyvLshhL/UQtu4iohHjk
bQtsWF7mmfY4pIJiZxr/0X19x0h3wBnxAC2ylRfgkmku/3+3uKmXO9SSg3Uq8wyJjy5ztk45rrUj
LGwdE8yVtNKakrnF6L58LVW9o26380S3cpNbcgDjLM5ECtYGcMydUpIkj32Z7zOfR23ZpvfuVK54
2ZKFjBABLRERpKxP46R33zpVAWBXt2txdGlwI0B0fPQ96pVJrEDwt7VUeiZJtUYbtGAeE6vlKtDv
grXbOVm0/kQGIjd2C7I/rrJNOrA1dMTCGptwLeUOATrIgySex0wgTcov8s6cRWiwe7nuBgtGMhFb
c1uyeYSbneo2AxrP585R1iCcu210w4MnDXxplzrs5PBWnvOZd0eL6LUev6U1MF04nTwoX8/sVHtj
j1PSd6O8LOeItk0R1aLZXZ/E0iIYbqx07RQD2JVOzlC/lbP/pXHm7Vila312S+O7f4eJCZxMDg0m
hicx2No7HwI7IV7HUVU4K9WPhVSUCd5q6glyFcnITrZge9ajHRNYn6/CtebNyKfPBcBdGxlg+bme
VlZ+aVKGZ7PWERWzQTVBvPquIs3rRH25Ff68xv62tHEN72apqOsZIsantrHdQytm59WHRMTKjf7j
n09NEFdVOlYxpnZwyueeIak/FXv0N4jPUG/SX65vq48ngN6xv5fdnecK5DKCnrTvJ/5b76DF4Sko
pLPWYbk0B2NfadtuuZLhfKqcGclZUaf8V4sKm7upbSBxV87Rpa8Y54Sf9o7XV4V/AlM/eyZNK54y
3fq7XNX1822WMvYSKmxouZ4r/zSELNzWTV89VjPVt4Ei6N/AN+d/lm0RZUEN++QN/Gtl6RdkpVby
RUvGMeKfY1HPvVzATmPCEkDP6sMMlNMmCcI1BNfSFy7/f3fHUCwcKYUgwwmd7mI30XDKIHWTqLch
Q+7iuv2XvmEEwBYsVCOUgfyTAknXqQsUnodWzY4TL/iKoT5+d6Ky/Pc0bGcu2nxQwcllQ09f0BPO
utcAVWLd8iL8XdOgTs7KLevPPkfL0efrE1twQRMnptpCiazi82lwRrYl4UyQsOXzypz+fQ3+t9RN
TaSYW/d11gQFJpVbXURKdmIq+8mL+tS7gYqgdNFu1PQjEXMS2QV/BTyx2tg6/6GE8zANCY+Y2+w8
2UYjBkmC5sBZ/krb9g3iOl/ShP/ggyiiRLr6RNO6PY5VByWADFLunc/XHHzJSEbWLZ2avFJhGZya
kcvhTkxTJ++8mtKbeOCAujGcJGiSakBe1Tn5SYlWL+V33T5nJFnBbS39fsNDgCGAMG/neFhaKQFq
vegMRx4Vzc/rm2jBO0zcWW33U9BDCv40SpVvdN+oOJ8gSu57drryiaUpGJHcSaspnVvpnfDidTZy
GoKjNZJqxb2XRjci+KQD155wdp7UjK6XqAZP6CYZGHm9bh9QjP7L7f+RJxgRfAZFvsiQbzvZ0GU4
zGnhA27j/cKC7GywX+2xsf5AfedOhxQ33KaSUVAkb0K7X2dHPodF8bWh/s/U4d+g0phvg7Q6zSq4
y3goNr6ij2Hf2g9eyO5rO283Yeckm9IFRkyX6ZNnZ99GoEw3AI39k9MgQV8IXCrRGpS0KIo6+fhP
7fjboim3WqmvepxeAgfXyMr23mipkw0koM7gxd5Aph2Rgr11KX9WdZkAiVu+qgbEUULvlGhenVQ/
2wnLdpdxqEsPJbe32VxsU6d7Lqfyh+XTciN9+kOCG6KwyxPDw9njzgGw92PV1J/T1jt11K+i0O72
dYY+Gc2R1ki3hV8eaJBuFLqC0YQXe54dRjLI3Ojyu1N/nkGtC2Q21MNolNjgBQJFwf2QgeAo41FP
iseuC05gOr0reH5fEP+RV5MXWaE6ZIV73wk/4vl86gO24/68g8TMXRrUp7SeTprYd+hTfUN1LhJ1
93DJAuaW9zr2wQ/Jm4fOg263Vz4hK8w3czI/2UVyzNSQbsJM/gLkan8xb64csfMq9kotyJXMpMh3
Pvq2Gjk+hvCeDcRMvnk5JHUhqQD525j13rfSLjZgT/0E7cOvQIqeW+bTaEjsemNDbHSrZfnjYuk+
H54yt8GNWWSfG0+/2KLegZPs6BX1LkiKPmqG4tj5jIO+snqUNgQz6ul3CEUmKPp2u74mv/tS3Ln+
EAkavvVVBU6tbA+Q+M7nYJFx5t8sS/Y6gWxkiX9KbsXOXKL6JniUdH0azVMBFpisfnEV2tLm2Xmw
cucVx3wQoTHzd5UOJNKMfOtpKh9t2t47TtPfQ33x1Q5za+dQvB2TbrKiHKJv+z5znyuVPYEuXW5J
QvxjD8b9HXqF+21eOhmgOeB+B0LLi1xtoxkNXKDJASdAtqHl0H52c3Ena1V/Ald8EqGn6NEbxicI
SoiTaFVxYEi071o+c6yx+sYyGhysOUCLm2dFAd7kkS3z7z64s/eCia0a2/3YkW3gyJckH6cor0pw
Ipbu71Dmu3Cyn/KAfxJc/+NZndwwMjTR5DT7AicEMKAHq8jbA58sN+oSdbTnQUfg+uw3tbZjt++P
bio3SGRnGy+01Hc8bV/T2isiJ+SHyaJvaPr+QorOO9BcHoahA28ALV5tq3trRHUYmJdF/6foyrbj
xKHgF3EOi9heWXpz227viV904okjQAsICYT4+im/zEPGcbpBy71VdatiPzwPGKRpYHRra6zb6xLH
n/7H0SLn16Qf6qg0LRdIGO0xIYNEwPBEPd2qifdHDflZI4hBrnbGr9KmaOVZkFZxFG1NWkzdo+mi
50nSL4bdWy2Zvahp4zUbGKIebXbBZ/sFGEPqKnYhPqZcfd2HrBoGdQutfYj3IW62fPo7hf0LZjpp
1Q+JgwCmf+RLMla9dRy/ds+q3Mf0omEs2gwmhDnGxI8hZjys1V9e776O08LXXpQcjK+PzxInJaAA
9+9n4a3F9gJF/TNl7jIuDOfZkL1iEjNo9oWeAp3/U7Sz0KyElTIpqdIivmCa8Veq6d0my/cc+OlA
x7dg5C2sDhocHaLi22QaDjHQlKorcqeeMfHzw5evf/Hj333qyjrUbIKdmp4/yqjIK/STslK5xVEB
P+Jq88uTCLu7yW5Fm45IjsdgFZyfIPYjg/zMZMcby6fjyApdJUF2mIPk4IxpkpzitMAcipOngOmz
p8jcZog+OOx+XqoJ7HrtO6hCgFHx07yn9y7ysMzMhuHSJUlc23y5lLaslS6OIYmQHadMNZCpCXb1
pPbxM5f+BTmFpzCZAaggolxBCF/EtWboLAqbwefD0pMq5K+Fdqc8t88AF0SFprNOCJsr3u/pqYz1
d2hgRo3xjK1lP0d+7i6r3K5MLo1WbKsKttr7NJ2uRaf0496Xd8nMmixdf8SbILjK6J5uSdkgpWhB
fF74J072z7XYaylcX6WqlNjB0S/Mom5HFJL8hHFyeAkWHWmyYn202RTiZCif8q2/N6W+kCU8bQOS
3KlcWib0cy/40yiG8ihNXtRZt4sawcRHgQnJORCwmHJtFq0Vsq0e4UI5VJkwa10U/E+emLFeuIgr
kSxpE0z734hj0Vu/XYpxP6dDhv2voOWP2bzUswriZsk6e0ZuMHuWdOyPqcSd0E+uZZq20erPRR/O
t8wkjck8eSZ8r+YIbhcM2dEfC+XYOZGKKooXF+YJktbzN1gwPCSyYAdDo6FNmN3rQejoPNL0PxeE
Q9UZDpbKpmtVpPa99zutQr2VzZTkEo75EjzZuvwK9RJXXYdzzPNprpMNYQqa8O844KZJw8ifCCHs
LJItqxFMCq1UwU8J5CitDVzUmDlOGo9B5qPffV9DcvZY2Dm+Q4GArbfXiMC594Y16WKy2gMCH5CJ
0kBD+wUZ5Rk77xI4X/E1z/4Ll420Tu70Ju3aHaNpHU+xi8SDWhP9sWarvjKlxxbjglitQxhUHDHM
bzTMpqbI8r4qSuQ6VlwB9K2CleygJpDog+zhHG6AMYU30DgsD16irVg5wZkl0z5tDH49b+PJGYmR
74E9zpgEOEzWbudoSIxCkotc3x32U0PnIhI4JuSoUY4PXevKQb91RY4KNCBZk/SxrTGEPSIebpCX
lOj9w3kxHGI0U3XXQbvAyBBkFU8kjjWEZY2ychsh3wNlWbXnKm0mRFucBxfyJzqY5UnCIEC1S8LU
C9lJeFBTaW+TWDHIGETa/iUmGj6yKeMegyPCn32/YLQn7EJCm7JTocP12fdP27gdbZLbE1EYkkoj
57Z6IMjMxSvZWuG7+Z0p6DdSMbgTnWL6HSTr+N1TuK1hErAbH3a9LWPVIdGrYYbtSTP3eqUVHzWi
x8GS2aNLE30tiwDphOVgKxOstu36LD0gwCc6WFSsl9LHQ5vvlN7zIUrbCO3HEQap6g9ZSfDoyp9M
kkkMD2GXJi2GNve2y6NnupOimliX/CaiiG9o5NI6XCnKVOy2J+FjV1ZOh+LVoT6tI7p0P96J8buY
UXzMIxjCtEj2NqOIQYANq7t6PfRfS9mZWqz9n2idnmY2/iF9hPfe9RCj7RYV2+a/IO53ByGyBJnt
/KXAkH0FMFJ8YIRGHMK99/VUzLwZ5Ir8uszN0aODs8uR/HAyOP4APBCfgSKm7AXBma7ukc3E70Ss
Elb7LQ+rfQ09zOjLx4GNfZMIj5p4W7JD5DtyDiKEJq+dj997YbOrgt9rHc/6O9nj8xIj5HgmaYzD
P39Z/PSVTVt5B3FdXKOYR/hKuGX/YFUmK4ZyrKLcdZXGoHs1OIpFpzBWj3cV3id+DKpJ/zgdUyPe
k2ibLzMGie+mMonRnOvHICa2GolfztD2xJWmrnRNwmiK7SvHC2ayxb+O7rryne8OehOu4ro/43PR
avarfE+oL29iVUWNg5HUMMyURxjiJPcwYVk/RGQj1vY5hHPV8gOCrzHC5nOs+3ov+qwCoTBUqVG4
YgraNwbRvDVGB7CJhFnqRJc4ZuPFfpoZA3TlDkN2GXayYfkoP3mZ/1eYfENsuodgq0iw9ndCzpnf
Hr336SvB+oKrlBkwjz2KI3iFp4nb1xBBLFW4x+wdZhm4lBj/woqEgU+cikvMg4dc7bS1az43hPEJ
z6mTBMZalkCcZKITwnV8LejcX4xKYa05pkmt8SEh0zRhnYWbuhPpOqDj4rYRWueNt2JuUuRSNSIi
ec37OYJTExnqOEGdvm1Fdorl+kUwRn6M6HzzRneo3Ma4ncLlFYXX+uGHAbErRZ4fbC4elhS1/dTP
Q5NKoVpY4LJzkcVvvEvuUJdOOHcmWqvc6T9SpV/hgKgwHmDUkE3Fb3zF4GGdZ3/UZntG/2uqLgwx
s7HGTyOJ+QMBinm0vHPfFhOFrV7I57rjumdr6F6LTU9NNsFiEiCJaJJuc8/RTpMmzuGXKn8WP0+6
vNonm2CuJVtro+Kt3ooZ6A/u/fFaTB7nlwz78oFibv4YduaTKqErYQivrZwIWrto0lU6wAEEheFY
B1j5kAzFXbNQTb5zOk/HvUdNvQ0ozfQs7UEFrj9FAR0OEla9jZFleiDbUOCgjEk7LBZyBR9/IdsY
3kajs1fRz32zdVmKJ8O/F1DflY71le/YuXm8vAxgA9FjWHZynIuzk6tryJT+SpWcsduisJwqjZZQ
Nfg/BrneVJxiJt4YHTFgHUdrnh/TdU+/LNr66+TX8WnJwORGJc8OcZcE57RHtsAcdF2LKu4bsUMg
Qkq2N8tIurN30X9DMEWtDDLbyGFNL4jA+qUgkgCpHT2sWAt3EiRQNcqRH2CZMGAl5XPl0v0PXPSj
BpFWDuu07w8ZGugmc5ghiwHxP4l0zuvM0LTFfcNqJL4BAHFrcMQsb3ZNbVxWdA/2m8KV2PB4WP8N
nOvHAUv2wQRws6wmqqMrnyIc1Wn6Ic04wtM0QQ+utuQYbdOvxRp7h+Gi7iqiefmUiZsB2Y3lc2Dx
O202f2Vu1IjGy4sqxDlcKeSF/C4ySn9lYT7WGvLX1iXd89jFskHH/z5O21RtI5CBkXsvbosR7FfU
FSQ5GCaAZqPboJL1lU3tGv3pVNJrGH2geA5m5K6uODB0ucnsX1Dus3xlOqY/+dywa+mGmmhZhtfd
e5z06ZqW7bRmiJxnyfJL5l14D6c1fV/uvXhTUo2tmdCv98sur2sWRJhSNuy4G1yei0+3rS7haf8N
ubk7RL3fvkS5OVK5odvbKKTwnUnkuEzVPif2sHDnKq/Y2tACJgbVHsJgpy6HNDPV6rb8nciMvKLN
2hqgtXGN+9NXdlzMVZfARmvCHH5c0EFDpBFjO6bJCLrOLnWhx/5j9wWpln0R7wOaQgTEzpRXrscJ
uu1ld7aU9bVxa1r1PSy/CKjdhsKB9T43bjziVcPBiecM80MhRCCbpPdbNm7wGYmX8uoZKjEGLKHh
DBUtCz3K+TxY4nrrSpgmqZQ0Fn5EXZOB2bvsmE2+rRHCaVEJdY2KVVTDon05orow+BDJeHQWENcw
rRiHcmJA3Vdq2L+iIRFXUDfo0AM+rrVlPPos506chxBCGJlR3D0ByrbnEVm1z0UaqaOI3XiASTuE
2n05HcmYRVVYKP8jQOd3JI/6T87nssb4OvpKR8X67IUvKuDu/R2aSlxyIIlbZP7Ii/DT9lejyHgu
OV3vvVfBQ4k+9h7rNgGI4ae7TNGxnvppPS3YntUCnfVTFxhx0WERHBbfcdW4mfHkEaaDcHtg8iEx
nf8bxoFqLSvio9TR9lSGpDgVY/xrMp2qezesx2zrzYUnK5pfBshk7qb+gqB5d3UjFRdczObJwBe1
yeKAVXO3jm8xUrefmU7U2eyYkxNO2uNcBskjClTXhPk8fsoJd/JkFnh9zMst9cBrek7mejEy+k8m
RVJHO26baOhVNWJ66SGTsEakMwlatfsFAGJXVj+udAe97+6wpjNOMCmBIwkAR33WB00UrXvdo/AD
CLHPaIvzvuVR7tqhXz70qvhjss/mGDMTNCpL/pq1xEEWOJADXSDSg+27+KrSEgn0QAd/loaNr13c
/3ObDSuMHu11sAXdeYq3AkAUbtqHgWbjQXbMtSqlv0MZDTeyBlGVZX54jIgb73bu/kMDNVZJ1uVt
+DPYAnn/OwzE+WdE5Ahuh40vW1eYp77vuttq4+mCQI/gQ2SWfBdRHt0YvDZBjZL5EBvjfole4LDA
lXsANSDRbtDyodzF2PBNoy8qg7EOdxhKIO/evaRDkbaJs3CBZtv8Ge5d98GcD67Cp/4uLgCXdV6l
lS5n4ISApCu5kO9x1uoYLqjBidH9gRQyhpMkCY96D3AglKP7QhcCzFNbmkRVHo3dSdsZyFlP6Aka
k+BowhEHDOqeQ4+lDyAtes/6rbz3S/Ikp25HCYYB/8clnnwVUKbQQQlR40YNqzBO99qWG2nCgW41
1BjrGQ2hrlUc/TJWhkh55B98H9DTzbL7jXrH1nJa9J2Gd+jdDK1si7WJqVNLzB0LOtKaIO2wUciO
q8qFt6nMosPO4+WgWNfjQhk1riPgw9d43ZcWt0765oOhxNWzxWfm8ayVC1f8CNq/PZavCdn0kUV6
aEgfmBr2JiHyMRTva9jpbQ8m2dJf+AUEUaY2+1mFKRA63I8TnN6qdRnLKmR6O8gNSGhm9XItc+ra
mA79LYBnt6qGPeh+r+tCa5MtXbsnrAT0oSYgySIjB9gsuzobU3T1Y26aiMlMAtqKu89p4t1/qIgH
tFlryWo0L65dB3SHMZL6KqCSro511KOM6bu/Mw2WW9IDpjd+Ww5QRHaPyQotJ27v7Bm8QPEdMizv
CW+sEn06XiiMC/5gxjM7qlxslz5PcCVAW7d9xaGcXryd3bt2CYNPwyTDcz4ogPAOQOyEqZPXaXak
wfh3fii15M/xsvMDTnHUYCPqxRO+UddSgCP3E1PjdwjCp/K4Yj8UWfTbUETFzWUKPbnYVtHQNYXZ
YjeI00L38HfeO3ytlfsI4HYJF502K3t1yadJPiYLjo4qYrt7C6jg/9YBtjqkL+0LZx3URGTuGgvY
qbJhHr+uxvb3SZSKj7ljpjXFtsKmdTIDPfwoIV7L1IprD1bzpFgZowSZg6wtdo4HsUPkr4NUNZN1
jDdpQMqLs7gKbC7zj3Xg/siSTB9DTZPbJJPs7IaCD5UPi+6u5D2a6W6JqMIM07Cqpk/S6BW72R23
IglUo7Nh8QeSF9sp8Oly+vmFQMkllgm183PEO5wUSK0/AvXubzLtxsu8SNksVlZQyfFzXyb2zmX7
doA6Nf0ejA4fpmhEteo3908SCK36MVgd5KoAwc99FADWWWhGruU4r3WulTsTMQuU3UbMWZ0UY/48
5v/5aPMPgqZFXXAcstosMAPnamhyJCBh/ITcSV0+JtIYcDWYW1MwiY4xebpZcmd4cicC8dIvna04
8Fbgkg8Joa+S8oMd80u+kBF42vyqSz9WAGpwKREglbiiFr6xOmXsM0Z9iA5ur6Mi/c3zEDnI5BWO
b7Vag48S27zSSX92WXAhSVgBcsY0GqgVkx8g4b/s0xL+NCq1LNEC4vxgISo1u9JG9Mt1NvQ+w3Wr
9GARdclIK4BO14TCl2KJsA/nhunpXSCbF96v6O5QFw/D+t+cJL9mkWFeDIa/YVh7bj/soM+jnu/z
iNduHQ5Ybw0R23kpgpd+xBBNEvEjQpFQOEWtH9A+9eulVKB0suL8g1xuXH8Fk3JVwuffQUlPRvF2
1tslV/K27d1BrfpM3fBoSJDVsTLgMYNf0GBe1zy7UDk9D+XwGDuugWZBTbqFH8Bn/tFePhYk+Mdm
j8KqQyk0G6DCkAbUKrLFecndfQ5XiLtsjJMWmUx/JFBus0jYkqb7YzHSsy3NmeDoX5x8Lvfgupes
lUa+66S4LGX+IpesxFoSf4YAbF2RvNOA11kqHlaasaZMuv0IPBXDPqmq+Z7mNSRBoupwwiIJKrgf
MQpaRTI7hrhc55S8OcrOxrF/hKhKzWsbpuBlkgC8Qjpvx75Mj27Or4JP3XF0/RVWJn/i3n7l2Imn
rpjmCk7/DwkcZTwGsKS2Z53tHsBnhvoVngUofgfUN4lrFgYHfRj3/0UFr0AGogGCVcgA1H5/m3Y2
nVDS0cYM+ItmCq42U08dwlfLufiCmbv8nnf5J8d/jsE2fuWFadY0+ZzH+fqzCAwmMApMANgdJtHr
+BBoUBVlP/5TCTnh1Pov2H5k7/DuHsuwxT/ZWmwi2qGCgqS8AC5fHJBoWXfldlKDa9BbPPulbF2s
WpJOzRKFTYQvqLKojnnU8F3CMA41E5gTeAgL8HyEYJ8i17VBENZd4sxnlwwPJmfJDT7JCowhar8Q
J6cAer6UCvAejKtcX/xn5ugk8BB6jr5q787LgijYPoG5xJCMLdK+ygPyUjwUrXqCWlC+jxm7ZRyU
i8NwOjolR4+jHX9jnozi0W2vuNbmCtvDApVOlzo06mWaTHBMY4TMhoW3OMMjc16sCMHOiud4xIQt
Nvc5Egs9ZMT0bZng5mLp9AJctK95niGNZEljQApYR3hg6oIdtlS5HpOa9t43yxre8Hh/JnaLP37d
nnKzHbYxvrI+RLmeBWCTdb2xpAnhzVaNqzsPHQlbk1KYViYvSIL8hr3TPfwteqzDCV7MDs6C9JTT
vDvjhYVgmYBmsR6QMvIUx2o1IajZcUyPNmU3JNxe4oS8GGZvRRrfpWz7CPfoSvqiMShqgTB1C4yD
QgB/skj/QGSrmx23wRe+0bWPN4RC+jbOp6PZ7YOnBhAFi4M6mPtvkqO7ydR3ZPSfHo8PmHEkj5D3
mHoELFRN3XgsQV312fS1Kvoc0iIDJxPfq9U8Rj7rTtLpf5Mv42bYRhCAyGcrwXeGxXw2Mrti09p6
AgzD0IcjFTPjS3cttvFp4Mt8vyzKnqMVrmy7oUeAg/q4BAvMDrCIJ+ne9wR2WzK6i0KY0ycFQEYL
Bs+jjJ+1/VYbDAh99EckcRvKApdhxFS9GvBHU1HioO/Duw6dseTmukaMv7ptNY3DOeV+FJC5fsmw
jCkTX7YICfS88T1XGWoh9wxhxCGKgydCxF2p9O9lEveFYmfES2THeC6ABFM+NYgTQi4LmS7doq7w
lZGPe97VNilqTG9MzRrEYbUO4XmjyELBldMD03IVBTVWpfNUJ6k0LZtQVAGHVB5zDQIMoITqNGdX
7+2RL+pXH9OvbARCNSNbKtXwhgJOicERVi2KJE0v/XsHRB2wSJtu0QICA02pm3EOhTg97ugyvfF9
RyU/hk2hxFC5wt0mFaOz2u5lSM8uMTfwh7j/9wLHKh6YGCEwHze3tuAeHwsmX+wkbnoUL53bO1gt
2QzBrx2a1EF+j3b1DerHu9wY0ma9jKpNy5edy6BysJI7ogDNbyIn4JaMarcB5xIRoCQGaKaqfurm
GifbHbV9CyYITlFZvP6eMclzAjcJr92ulStUAOi6K2dTUff9/hL1OxB29mR09NuFPqh13x0KGd2z
0p1hAXaC5hEGBObY/XxUUUafqGhQSvQvvkc5MGdAmLaAXIcyPqR81RfnGbj2HkwUT3FzDnv6VExI
s6PTb0lymMnhbWlIYmqWDryeBbvJnNjzXM6P+Y7cY6g+6lFkP8LqEP5jODnxXX4etblLcv+kmfhA
UNBSYS7/Dd6oATYrBScY6KLWsEsFZDLIc7zyAjlVRXafd8qewjLZq61EIHQnBlUjmvO0exisp+X3
GtADBvPSdk7ce7+sr8E0HhTdo6oPVpQWYv0bdPmvvAR6N489EEqZalyg6dIuxJco/PV/IWZNa7yN
d5FtBeAR8I1uy/7SnNWM20MiQBuQskWXdc/0/BT0ElW1HF8pcp2rKOf/5TkEuWVJxmpfArS7/bXc
UUWhNBY1l+q/qPTPmuGAUP5rKsnTEgWffAWtnhTPBVK1UW/6h072MzBqCxYXTooo28cTdG1Hy9jW
YEATk0Ri/1d29gewOkPGd8zW5aFbfV6X8XLOsSdSAQPGKRz2WnTubyBgnaZ48kmkVHU+rNst2/S/
QAYMDo1jeXLJHFQrSsBByScgPHMFkPJnjvUtW6cHgoVPS6fboQgx6h7Yj82DwSA2eVs4tojAGqoQ
ehmeSlzyTRTmT3sYgAgOX8DRHstpeOcDBgF51z3EeYi2OUv/pCjM+Bw/I/Pqq+TRm8C5lazFW7at
LyKcLzhKcfkVFkQEmQ7U+r9IZL3vxvU5Qewk81C1zC5/jDWwXESEoBMaUeRyjcJqCtSbF2H8R9sU
oT0+jtty1m9ZGf00zVH+YuX8Mzuu47rwkt3ChflmN6BRBcxlvnyIdpiHDLolxcAbA7N82SFRarey
CM+yK4ZLuqWHAv6WVaCSuY6CLG5cx5GuYwVtjc5vSRJAmBVMoH00+ZDQsN0nve2qbDYVugMO2BYV
VIFafGnWDb9I8gwhQ/jUEUyHyASOOYGtWre6/JlEcdbjLohhKgbk/pXDpxkkZTY/oYOCRDNNy4Zr
lfzeO4gkyt4hbhc61VfILHgCvC7YwOYpzBx00z79hc5JfgDYom0Oy6+WZeMrp8XvHZ+u3kPiHgFR
8GYzerrwGCe16SVEQnrBtPHIwFr7EMoGh4u4j7bnCODPTQX4EiMd3lK5Pqy6CG7ZjMptxPIFQm9q
6H3pATF2xWllUdcinkQ00LrkF44bhxxWgsAqAZFpDaVF8BwywI0IzCixZ8qxClc3HYCrTLUAOFGD
aZlPqGCzFyb1fFlgf3LM5txfZiXd8+BxJKDw8TUCBdwrIpv2az6M+ztK3MeJATBI5IIjvQQ/jFn5
4Diiy3vNAsJuWvFbKcL3UWt21chRAe1h+SO8jApMbCw5uCC3ZkfJJjRbM/lydnseJRmOa46qLtJk
qTHMyZFARztIdaN/ST8rgOMrEJNwgmtohzogT0PIDVbxBZD6uve7Qw+2At8SwXQeUbHfpxSe/wP6
8pPKciA3WlgIQhBPC3IjOEYw+saZFDxTDR4G2MZVU/KE0cW/8+a3p7kv9aFbbfgU7gv6D/DerUpS
dRhCUCcyRU2EuX12myEqPvedop+FG9RrFCoInNKRHYUy+jRaRECGFuMjKJuWtjeQ4sPujxyLPYPt
0RAtUBWBrlDDqI8CVtBVmoP7680AYUlk12elyA4uwlhThSQdbkxlMa+k25cDHI5CgJKlxssdwu0X
TXaLJwMyGoO9uoV59fqJa4TgGhPvqYSttPDoLNFWvVAkmlXDNmhMgsjhCobkQas4vNOw77sqY/CS
dALfN2DSwX0gKb0ISlyD6T9Im/MuOkRIsDkY5ZMTL7u3Udi/zOqo6Sfw0nqPV4g66HwAWMsrYblF
L6N7dFEoPm0JAdSao12iJv6vyHlSxWnySkIL1CGNh5MpdNpA/E/P1DADeBmoYlkC499UhIzzIeHP
fA3mSqld15FfeK0XkGbgTf09z428TQk4lMGDqBdd+ZN3g8dikrWvvQRdNW7ieaQMoqNt8qeIxsOF
xAvBRQQYr9oga+lq01sIe+Z5DmB+TGeIQSz+4BwbVT5hkPnRUeofh5+1vGv5gA4d2rctAtNK3Hvg
5rcy6pGBvJPsnHXlHR+m86B2Jc9YKttXEQ/49BMsUj9HptPPsLdTiazhjfhap2BmK1DLqWlHDQoJ
npYA0WAxO1UqIyEkx3Ge5g0kGSCtAx+KAaCjH/HxVQY5OAR/2dDIVGL8ByotqDJdSa04AjVL0xp7
a0gfA4wpgtZO/Y+gsKD5E1G4/8Hh2/94BpEMHhgCLRrcEcZCQL0bUwkSLVtN1cIYhhr7rKh2Ibqu
nuYMz8DPc/+p00Ub8IfcJmcwG/ElQaWztSUJF5jLT1IDuI4HMMED2fIEKiEMs6NNLOHPC3fE6Fey
r+JzEYlZQO13Ngc1aMh26hG4975t5ufSh9PncAL6GQfXIiWQn+GviADff0S/FgmWf4FpS+t1TksE
WxE8lrbE/DN7iqMNNR/vOfhvu0wdqqsgWcgp5zmwDJwSYMrwytAepiTjyRlQE3vyURjcpmKcUdzP
cza1RqzikiUcE1sriIW3HA9zu8J/XhQVDErRTy5ovmUVdGoJmyVJou4eYpjiIVXwp6+WJWTPc1dG
dy7lQP9T78ceIdap+MWEUO8hBB9ZFU12xM9u0zTdYoyefaXBglszwpghICkqPUFbAgFTzdUyxHdj
XAQlLsUCzHyiA3MJFuDGdcC6uQSI4JGIBOuJDkNNucsmXFnc6zqZHBRgoDvQZZJsBScVafYYEjtD
rOcy+SbyyNzgvgnhoOuH+WPYgHVfuiCAvMuElCNuSe1dAiwWD6lJjUu/PWf71JRz7P+qESRUpbpI
vxg/51CXEYWwqVWhI0P7jYs6smoI66lLAPn2/3N0XkuSIkkU/SLM0OI1Sa0qqypLvmClGgi0CgK+
fg7zsrtj091bnQkR7tfPva6kn6xJzylsChlCBUMXNYTDXTc9cab4Romy3bH7iL2cY57Z0Az4MPEa
bxNT45YVlpPQTpOH+FrMRotWJcSkHTXThFmx6kRLQhdLXxFWg+0W6CFuTrpQIZnh2wGAlmUj919a
N7F4WRodCRve1ujWg23yecBNU9/a/eR3ewzoIt62FO/NanQHm0z03Fs8DK3J6MgPNJoBIYVjrINi
ZMZejd5Kd8btGBjBgObEnGwz+D4ieuTQPIQOCxDHDdusOxE6YpQfjSyszx4yOzguHpkmtHm+v6eI
LdTUpEIPnmynMF/LIRe/KJ+wXukUMKtIwW0p6vwFk6z0ke7IKscSqSQX9r6McrtY08MCkthpX9wn
kqMsZn/SGGh92lxnIqSYh7jV3O8oRZnGLjvP2JOTzPMPG2GFtfEG13tH4nX6TWMlPD32KNydxzhn
MfvrrOtBThjnLU9p+lL4vgWX7wv5HFRYlgAUEbgZnvraLmN891CxN1WEZPh60zrn5vuaDWEnYdLw
FW38XMsCjr3audatGqYDTS0fX5kvzHKkBnHs+LsTxiDaId+2ngFQAMEx3zsTgX43EcXEbFdvVBGK
oNsTF6Dne8NrTMa3xszBRKR6+SHYlJSsDUawzT7piSBdufY4eKFj1cZzYUYmQUKNVNqK09ry14Pq
GEwndgfEjrrA0CmzJUJxMEzlj4l7GpTaqiwKk9HKvpFrk68M3RdgCfXfXBcFeB9oodXGx6gbRidE
3W5x6eX2gEklavvhDLjSGDiEBuc+dGVlr4Klddu2gCbtAzPIGuLRo/5YBbL2HcJNNb1k0GMHBU0H
fgG70ji7jaRD53UYsSM7Kb1oN2lvmRlEo24ZYa8l/9Oklo6sxZ/wVPmDb67mdOB4p4SJHiLZcLiY
blHfI9fqDoZfMREb+Wy/gracrk2m1V9z4Ig2nCZbmWE+ZA6x+rFEXPInRjDIEhHEp1bZxryqMqsp
11btkDBZw0snK2nVZXyLCt1wr47RmpAUuavFj1HZw1dgQbd3aIEAFrFu1cFJTgbUXVOTE3NzZBGt
hNWDJQ4DHwAJLHZ7KR3v2E8F5OAiYAawNEtZlSAvtqdkHr+8Of/NBm6LfoHISSxiMmu5NzBrxiki
/6m06VkT1FQy5UjzG5OplJw/6YxvXPOhksF5SMtyzeRsm7MBeFMWUCfdfKERPTN5OsyGeWI0v7N1
10UrE79eqV/G3jgU8bjHobKLGP8Cwhn0oNm3r2F5D3J7rzqT16X/gusWRB1gMFBM3j1zGhmB9lBJ
xMA7Ir3Uqbw35GeOVvlBeXvzg9HcBiOvRJbZ3raDhgFAhL3NrgyV73pnbTTEEMPpr9VgXV0qDkZ4
DR0PzJfiWYqxiOhWc7RQDEKGYt1Wju5J59gMGTJe2zQCH0l6qNmC6NE6rZ6raL62vXEfk2EnkrFf
M1Cjp538fo/DZlqZ3Xy0kuSjF96HXuZXvyn3vlZdS21yV3z3H6hE+8jI6Sgi5LVoeOFGEWuYABX6
Q7Zu62FNUwfcq1i0mxK/ZKYs6wb6PBrdJA8mpHUmun3vw8769WHMgjv6PuplEGztXuyTtnoyWMEd
ejp7aDmPcM7ET7P0qlUcZG2YmHTamUBrbQZtY1lzQeGWUlJw6VhO/2hF8tjFnrVph/qvsIwDT/hf
7Mg36TYAuSmgCNgMw+j4TEHwavLZDr3xz3QYchRwUnV2KAET7Ul/XR5He1b9hs/yefT4IRuSBkOL
kcs6bttzEAMxt5nxvBgm2ix4t+grt72ovlMeD/CLbDsN/Np5aA45XHDcMq0b53w7JmTyVFH6m9jT
zp6LC64/gCLtJUmnH2Irjz7fIC1vwElLLbZKPPeEIeAqaUlZkFrshaf/mzqAfSGNnaKlC6dGa9ej
tmBK+t0BsootnXl3P1xnyMk6963VbHefwmPyxEbBrZcB5NI1HW01UhLzgLqICfVgfY+Gi1ZYFy+A
LW9QsNWu0bTnvgPjX2w8YSdoF5icQ4718hylwHJmpQ2hm45vgxC3NPfRdY0JUq6V+2Yknr5CsPC9
hQmNNxYY4SLpKMN0mOc7brHXsaX44GQGSqzIZPZHfQ0cAYHcfbAYjQrEhIJRk7NPW+dpVvkx8r1b
6TmvARufWu4bRvz1Q64lDcXo/Jz7xaNvOSdbwvBEpPGDN49HvrXXpGfobkzi1BXA0gDpU9p/xIMz
rTxvsT059dPyQFAj3nuD/igeup2baQPzzgg1rh46uO3sXpVxtY3s7tQPvIC59NQKUXZDmZqsCsPa
Rb16dpk3HDgp7oRZPOQZIQRTUq4yTf5bPhbIZzRdrvcNDTTrbuWWSfUVFevZ1hNiKeS7h0O+YvBT
TdVHOzQX288JDOGaADVYa3L+x8zikFn241j3wybJs+M4jPouLSUuOxSpiRFYZ2SfZW/+9ZrgB8fF
l+Tx3hisW2YH3+QVrBm5QiilH9ZsvA72eG7RyNd1LS9kJ7xbDgCtI7Z93v0kAIXLxxql8UHlvhZO
DBGAb/sPaRVPHtO1FWz4isH7gWAKWteu+Jc7jCvMMX7RFxHUSOTVyZKt66qTO1BjReXWS+WPKSOK
Mi2ON02BCC1JWWO1VX8QvXsY1LTMWq7TInBQf9yHMn1IRbfWabQ31pJKO8/xZVBlujHt+RojpHYd
lr64/Sjxp7FB+i2V82PmiIKbYFEFQFozc6+l4om1poI7AhReJfuk8E6UykuAg85G6zH4HYR2Yrfd
BWSs3SAxHWDVme1iPP6GVaNJnVT3x77Vem+IOD8EiSrWugysjW1xgVH4vkCZhnYtTpWvXvxlclCR
/EhGWmJ2X14i/jWJubEbc7P8QAFKbe5oe+jReWWbFRWuc81zj4jtYq+a4KIxL3Mm26Y5Kj900J16
TJ4L6V7qxt20TvxcGcU9UvURF+PBNsYtWdnnIFvKVhHcSPXfpsLBcpxne4X5RlYSNRfefmW6zYfI
BLiNOJtLWGtN68y58epXJkogycjYZY5TZfzZES+SU2+7TD87ZbWWVQIx1B+Q5qjmYvr0pvtKcwmz
7sSrYqp3LX9DZ0I8N6nZ2VR84IdkWYlR7QdLnqcgeKybptkEAduU+vYfQ7CnmmsAo+9L3jJu7XrX
Rrh11l7FY0lPRLdWnpPEKzY5wsCqKZUddjESmBtEb7iN1gqDH8tY6Wf6CFsH70PfHrHEpFt/Lokh
MpsjibQourlDcl8c4B0x2DFT3SJ6p0RL37EDnEGFGLwp/+ZOk7FGsCXljEF1EYPoe/IgArXRsvEW
Z+qW1g6MUX8UgXuGS0QrieN/dcEIgG/8xZyCn9gxt3NDnQCQX9XOJa1zjm9MfbUN+YOUWIK3T371
yGqPV9jLP3J/n4VPWV/w9S/v31hYO5s3x5PjsWhYiWPSbyyBa1q9Y5fnKRo7HGh9g4zp5vmGP6dY
FdLuYL6dh9Tgb+tUY7HGitLu+0y8k3KuSHNmVhZ39rjpVLUzyAnYWo6NTUc2zzSze0NrOa28EukU
jDsaH/Oo2Bly2LN3GDhwuLZTecXg8ZEP/kFVzXMwcRMPFvpyMLx3bvBPY0vCBg/lU25HB98pL4bP
KREFSKLalDxSlIWUWZu8ls806Wvb1qo1e3rFc9swJamw/i3A+XJi1PGOSNCd12Sb5Z/JPr/GRhF9
Jolb7WMeONf1yb1LdxxBZ2XUTEaqFzFSffJJ+Q6z9qR9qCr9MFj+s21i+Pas3ZTaa8ufbrkzPDg1
Zw4q2ij6R1qf96AvvjuC+VO7uzQtRkqPXHPVt9tqnJ4Ej5nG0xL4S1/Ft0nJ9auyZN9pGGPsrCCp
xRXqCJz4J8Eo8Ebt6pFkeb9pxKdhqpcauXLdQO9vKmZ7q8qLHzQV3WuKlTp3g7DKynRrBMUa+Tj/
KCGzLGf68/QiCL00+asS/8zzfh7QQK5xafunyTbFp2L7j+HJp76VN2LDMNDq9WuT169KaNGmTLDc
SpKUqJ6LYDqhv6KV1efMrTHl+dkZVmMjetwSPbJmInB8wy5oPpWV7028vYW204tiV+APLQaBiF2u
tbGmMZMBmpCiBih2STlfGr6pfCi2yo7PbIjiDSGiqEsfK+oiPEnJLpA2Vl7lHWu7mUKt73aZGjd2
CixFS3cddELOXDKHYvlPpwKj+RyTlablUF8ZTgD1YRd1sbEaDycsBntsIN4PSN6lyP3vPPJ2STDv
jTYLZdVsTeZkK/oezmK10tt+3VccoTM9TZHon7PTTtvEYCZfWDeLHiTyjY+5J1W907aF1j/NwlqL
QVCV6PahjIxH4XIgQSr/phJxotAeg2KmR6mSB0awe9kPR7N2Pjy+27CznND24q2WupvlV9cxU95K
XBMQMjBEwaA3Wo99AWMxbdwi24yyIFA/9jYJtrqxaNdoOJCJVIi5VJcBaHywC9JH5UtjtwIBMLpN
yFpl/+7H+Wc09TeKeLFQDzuHcQckFRLjElktxj+f3Rwjh7szjWcdnAj8tS+PQvkB7J6z0zX9qeEy
hTd/mOZm6/oF+pmHZbssnzojftPBrXCwtg4kNM+iF7ZkzS9v3txqW63i4cbNuhZxtgsM5M2+q3dY
Dx6joAkdlYYpX7DV+yDR/iPC9uecas8eHZqk1+Un2dhThAcboaGS2Raib2O1eOT11zkxw5QhJvKF
vquEBthd7sel7g04d60+B7sJnnAGhJ6CbHSkZW+cNLtMeQ0T0UAUIk2bGf9Qze8iataZ3+wm4grm
BrPNTKpkW/N6Ymf4DXgOcyrgYjByGEeU51LfgK3+ZUn7xgBRC+nYATtrOiwQOZks5FSg3QLVnGRV
hqNDg1J582uhYUMq7atPZe6m3Q4797PS421kNnzPc/AXadpdmEATIEh2icznquc+q3aWo9ao0mst
Nzejoe9az980ulh3bORRA1QrFfg6lumeSIlzZ+phE0dnTVTXtu52cYQym1ZHKuxrYxXAOsFxeWgh
cRDh5aNNNVm3/c5Kib1s1KbrzYmpf7yT3fgyCbnvWLMA+TWEaspPWFQXlgDr7Qgkam1Uku5bp74H
WIyn2T1ye68Dl+YHQ0woquSgTBvvpF8yEuaNd9RTY5hhzHfk9BWnQLLxAMlr5MfRG9LVyNGQcqs3
NfKjU3VuOOZYYIXG2sN65yhfXymrXi83jhqsdd51z60+7/zIvDuzuKMCia1lWOjPJHigRaXHydHX
AOYBdq7yGuQSq3tnvi1ezEh595jyhrSjXTsz10w5I7nAjA2kF/57i1Zh8fv0oxGi2ohVMCqyo6YH
Q0antB3vUR9fEA/GUE+yDzcXHx1zcM+tb5XjvlZZp/CbSSPk0ZbYyIeD6cUnj0Giw13EPO+cxcMD
99JbnQdX0bqbMSm3geG9I1GfZ908IqN+60W2H512Xmja3UwhG7XWny8iVMyhe0gTuY2gT7vB7zZg
CE3YFvib0YZZzAqOCJ++HJ5NxyM5SlxMyKAlvtrIXKqRPFz+QGWKmleRUhZJ7oWKYuGO+nAsi3MU
SED4AD1hQMGz14IqM6yVOJh9jvpow9zq3jWd603ZOLCRvM8mr6dJw2O4OTT1veWEXVFQDWGgbotg
4AW4k4v5KWZFnJ88Lh8FRs8RMEF7MGW81dNqABjBb+D0n1VExhjmAkfnnDe96rdzqkPasAyzcbee
5VIKzyvfkPfIZ+xh1QwyDNy/dr/v0HTIAIB4izemmF857Dxh3Kcey43ZH/xGPwWViz/Kcte6Ge3R
w5e8VKxuXeL21IBch1O09bUZPso9T/TsRP4zB8+I+BnPzBj2xCgMYFrjh2tFL01Q7fA9kDIgdmYq
v6AF4FraUMviXZFVKyN1vytzCf75WaoJRzh4T/zk6HPU8WDenOKGPM+guG+BVPo9Y2M0TQ4v/v0S
iFYsv4l/prTXVhomOwfAZPngo2m+1bbvr0Z4znoRKPVRrb2s+Fd77UZ1MwBg7q5N7TWFnD+nsviR
BQEgKvA2WocDs3+bUFILW4pj7FgZJau7p32KQ2t+tPlQ/CppN102wv9UI75LJEFhA9lXQWh0mr5q
RfbSTPirtdcKjAjdxwMwRPwBLnyCZt5mtfrCZUQXD16yip0A0UJ4l8TikSyrY281Jxxoq8aOH23+
Ujzwx7IF4ZJBi1KUbzKeYvjAPzZVHR2UKxtYRbb2ezvwWpV6vXHi8jRzNPFZP+h5gribf1EcvxLw
F8DGml86BVGbbzS8K3WsYVLVT1y/u4RXuQ5gLuuCFZjWiEwOh8WXZVcs/iHhPDOGW9KKbTc7G1+z
N8vbZuk9cSbtuXTLhyAuP/UWO9fyG0WvYXWyf/lgviPHO8+88FrQPRA2wdTP3MREGsROS31Yb/Bb
hKb0TxqcSjyap7rMj+n8xYOw9Fgfy91XJu6+LfUnPa+ePdNepczhlywGPUeBaUzSpuQ6bWYyEVvM
UY4Sr6qWh2YB1hOQX1CBI47iPhT1xImPNrZYwHMfVs39/wpdTtBc1U3oIawVBdcmyyYUPWvYjmmx
SvX6S+XNKS8s0ngYuhJI3ZB2Un5npfev8PHJCgZAwM3uSkYJw2RoXXifWSet16qVc7LgnXdlNQEP
u1B5Cm8E96r1rFfTpc07aBS/sDZ5o5evmjs+UcR0a/xI29FB32I1kmBKOne7DhgGF+a0N2etX1d9
TTtN8N0kDfp6TYfUnEFImEIiUrn2wYiDrwXYdoSq93mtyh0q0Wsrug8Ith1kMAWQvvKHONRTmpyC
FZUSV4lVAJwVzD3CMpiWLAvIsg6sKk2bS8fS2rCxSM8YFXEd+fBgU9CMo3zu0w5RR1FuzMF9KpuX
zETz7qp90Bs/VjRuC8fZMsMmT4iFDnJIvotk3rY5JWaun+VQViFRu5g00vHiQMD6pvZUYHoKVWnf
FQf/RDPf5BXdG0MejEQlz3e193WU5sJwVmKiUw20pv3hzyddhYODgh0LBXvsDwEuIUX/sBIUNvhL
nsiB/FIYrChsrCsDdG2VSnJypuRXWujORvot8/Jt8nqyBcxunxrtY0HGKnkid8MiCHuM4z3UMmVh
iQ5jmvm5mjog63Z+cCAO59l9Nm3nUeExWem1D0bRUxdi/4Lf5QHE98hb1ucn4ddvWaU5h1Ib3psC
o3U/0upgdDgbnBMYmsS5pYbx52GntGqr9f5d5cNTI4qrOZjvpRe/RNjLGOC5pMNkuDsbKf6Eqz5N
nsbASf406W6WPoXrGzUgWdOrP1TdTNGH8df0bsjDKTaIHkyJigzBOCs7b9XZPv3sYH4X+BZysz6N
Vgrhzh1qwR6VyXCGLNwVvvvRubnDXlug1sFOto1JSyNq/psfeqz3TU1gLHNbQnLM5eSfn1FK5RrR
8E0Ppm7rdczOWU4nG9O4VDMGVqvFnOfGEbPNCVSm6srzIMVwiKo8WC0nU13CJVvd3XWRZbK49FYO
FuI1tGPE/2X0QO8BXZpRammUXWS/ggDp+hoFRWxmT7tE3Lxs41u7c1JvhDPDnPGx9G5ng9AocbI1
aDU9Aw+zg1mcmgFAbXLHeqXr9gcdAsKTlv7qeX7CCn2KRfqpK3/LqP1ssNeZq7HZp74NWhm/2QPU
baD5GG8z8wFX7g6bWMCYy3tnl/XBymdomVTR4E8PZYfGjeEk6N27rQpiu7QfnReMMe3ekvLF4URR
HPWxsjDoGfOmqNLN0OoNOHp98MziWI/YsBPiblAkd+wgu3l99Qyx/VrbaPK4Uy5R3P/5aXacFLIq
v+LFyq2zSfRISR1DHxQTJxIwxYnUyUYPmLwZ+ZY4GYnjXSQ5kmngrefessMx7teLyuhM/i1qdWr6
vmo3oGG/bispWUsgVLjnmzeXd9H3X87sSEAdnASyReCphj96zh0BB5teGPulDOm96JunZZM4zklp
WmiqkdTA5bkKnOBL+NxPRfxcoGeYQX7I3ewQVNFxNPHaEf4FaXw0BveQ5dZ1akbOkZn9HDNTismK
CYDNQzHU93YeSYTyzmRoxaGb+QOV5NiFmlfciqSB8RX9HUcvIuhY7uJaaMCyPWwRrCPtvfhZmj+3
9p56JJckV3d35M/nfIIQ+PMEiKQLlMlwn06Z0Bhe8CNRNpA4gXuPayaSs3Vx7PFUTvaDqr1Hw8wf
On+4j3HwHhHBTjPWntOG0mn5eM2FZZHU24lfXImGPCw/PfEJ8So1yVtacorQDa2hWXdM0UyK3gSq
y+AbrdT83Cf11RgIOiM5KKIfUX66ZdZUbOYxOFDpPVZp9aEH/iU2YAy1Vv+/uCSRIEz75qH0m/3S
H01U6Tazbyeq73oNXOrUxTWypj1BVMfRq852g9BJNd4F5pl3vryaFoJdW8/JTm9hxzuDtzkiXGxj
20PNVKfJ1kbblg8+bPS+TSUZMk7fb0AzzQcVD/Gu0kVyVpHwnkwCfmBzjflVtFTIGMb0g1SuEWx9
Q4t/MMRjrGNncLZu1Oi/JThPeFjiobyWisNGTfXBGSrCfeSkkxwULN1OdXWAnGVtvLuc8CtXOtfB
Mgn6WohKU/0lFUhPzaWwyAAsAoFApDaZiezgrWf6bXKC6bH6C/wJGbn7dfvoGAWad8FWzkQMYGYt
IsxKgxqeSRRdCj3ry46i57Egy6pqEg6qfLKPedqn/5pghP2gZAiXcZqr6xEoO7OReaR7YAe5O+4V
1AdTm+QbAFeeLCI8VyXN/2wXpyYgEifFjq5NBDwNNNnLv4m7/p2/MAPx3D/mWfSD2PEejPa+Qmkl
fa3WVtVIYVRE8SXQseBX+YcYU4xyfh2tTGJ/5FB/BZ59SjueYXwhQKnJ9NqoXm4nbfrsVb4nmO3E
UOLBg2VPbP9P+vVHXo0PBMj9LVI3C7ReiWKgUqw9rJ3dC3xHvKe6o+jsmYcmKnlLLP0VcJCgNbuA
Vc7I3xq7n4iLzuoYucRO94Mhkskgcl1pPKc4gMfWvWITgkxrt4nenSGEhv+vdGJy7kkaXcaKuNA2
HdU5sOu9NxKdBj3zGAfqrKPJZvXwqQ/qi6PK37pdegM6OEeQUIm1mAOmddVMFwaDJVtZjG9Tiien
9wA4JrMjGsbbgBU8Rpo+7BBSP8bZOhGLgYkRB9C6s8Z0TbzOpp+56HE0fjqFuPRgFaG0UgZ9Q3CD
pH+MhcPEfsxKIvvk0U0mqIRBI3lGkx8qwtQm/OC3VNHIbL9ZEHCKtsBrn/M+KHkXcgMkkMa69jqy
7foGDy3H9sqFQd/YVVoAh9QoHm4zPFGYGTvN7x9th0ogMohNJN6Gb9QiY0Lazm2SOgMBKl5A02Od
529Kiwm2m+PgILy8PVcVxh1rMhd7OgslWYP2L6q7z242/cdRFBdcrv7RnZaGDvY37JouJYipYoTJ
SHnFDmxFeTN2tJ/eoW1tMh7q4rnI2m8JtgbReoVUvCDt57hcQersmflhAiq9jueiPmhjNvyY+qzv
3Dn2d0OpG79D3BbBKokgOnVTIWX4LaOGHCS2aoLilrqFvgvK6r2qCFtD8KXqZb/nqiJedFVYWbHi
NiIuJorXkt0dOy8zXw2631d94jHUsKAkrnEfjP6vQNTlzCvja9VhAKlK7cWSlv7Pi6fix4IkgDQh
XZz4rqkKWyrTvacrCiDffUoUx+U42IRLJMZ0kGTirPh3OLm0jiiaLHq0CkHOjMruJrMwSsZyXDuM
upJJMrOZLORhje+KxInhnKLR3AfXV1u/dP2znmN8jq2pofx1jrOd0z0NPSmXPtPbS9b4j400iHUQ
UNxmlWNadtKIpMTSiICpmkuaUSjPg01w21xFV16WjOHz9FxO1Opxq36ReZidjFXwjD+c2VQbYHvI
xsr9I3/8tZftDcPjrQZ+IG4oh4eQBBvpilFH0KcvURO3W3ArxNXeLjaEVmC3nlEQiKcdd31aenSU
wXOqA6N3nowvlaw+8876Z/k+qaFDDWqvs/Ot8Orm2RLDhwLScO14PxhzwelBQU9XfsrkbK7GKn0Y
Kyz3csRcjme22PZ2TLyT2zHLyNw2HJUya8Kr+B2V0UGTxc4BVfg2xo4NQl3erdycw6Cgtcd+VIPz
J9mFMbx16kbTeg886KPErD/AU+xNrNSvmxEnllJ/ZBPTOTWV2cc0TC+mOdw8j1Qjt83q97YQ1bmx
4LWrIGbEVjLHzJqTCSp/QEm7mb0vdlFtnWRSdRFnOT6NZoDLMUong2IF2nDMKSeSdW6OetkDeGvN
efCEw5TJ+VJ0VVdHF1fNB7fW4nxXg7OtsHD+64fmz5DdjnSPmqSt/GbmKe2fQayp+p05GuhFRlpP
Qq+4l1YOU7l4EM9x3j2Q/XZTOZeIM6BqYHGswsAtP62ENtfu+8ek6UkVK//6WP8D3vQ3KDjElDna
b9HOj1ouLnVOasjyP4q0pBaknCPY5pG6BybYs7BLcFC7zpJhYHa8GW65cECEfVFvfAZFj7gY8WV4
eT+vtbptTlaSOmsfn1Ujpn0fQ3MR+IcXJeop/vZVXO101ZJ+1/TBU8r+zwMaU7JosnnoBb7xFfiz
9thBsB29yU+8NYGJcx82ipOKfhrkLjMwD+uQ4KdCw8gzsT8m9CErTmWZMx1QtttjMZWsDUjxF3Wu
Zp2tmJjW3TzG9ePYiPwzb3WDiRsAJ9Ng3dMz/rwJy1VgaPjhmXiV77rm5kdhVuqP9Cfcuj2Kvkfz
S3TXk63Vzd1iFbE/N8DQbWBkt7GrZcPJH5BqavY6zrZoYJrmpu6xtTz9VcpJAsXjpOdrVsMR2Lvc
9VOknzLLTx9kHJOH0jvzU5/+Rvxtcpif3PxypNb/OKplnuObcQkXMOhNhz/BBAJ2XN2kPTX4Dz/L
n6AIU9BiSSJNiDg8vOWLERS/Ekl3V5QQeiZjlM4BVSDbxGbD41uYmLiBeNPyiof9xZEddu1M5vBn
pRZvJUuL5g0c/PhWIb2VEPmhzAPOF6KQ3H+q1v1ronoMjTBf/j+dxKMqJE4xXwmOEUJp05EFRXk/
kBQS6fFDYyKKaAXArNsG9Zds0OeMmK7aIzvo1kMYQIg5+ls1aSpG17NZJxbJ/EUXLaOaxJkiZqYj
1Bvuy4g4hdTt3uop1Q+Jwg5ZzXKucYfrwV7kwjyQniD3DlnlSLqmAZxkRMEac6N/JJdYEdrS6udY
Tnjd+sT7G8bOXHDoyfa49zTzn9s1HM9pVuFsG2nqejKRMzNVT8xdMRfUmH+nCcOXBgHFWAsDw1OS
I0dMWoBM4DjeI4wjtalvJDb5kdjZ2i6ZKeWNCjDdqwITMEr/I9QPDwYTPwfNquZmsvACnGwUQEGz
jrlz7Lz+IWPoXlWy3pYFcEg9ztNRksy54lMNnuY5AmzlXN5jbvc+x1pFD0MwVocC7SuMoo7r3Rpq
dTTHOT7quOq+7TFGKbBKtZ/1wgu9WWKHTv3oaRJuesHxOh9N/GAnq5xSss/6KQkzM0GlBqt8x7ZL
CrRh/vY1nOa6ZTnOPg+iAYOCR7yv0DSAsSmLlqSu7h2fInqgRRcZ9h7LnIN6zC4JT9EFw2BEi+VX
9tYrYC4ltnQU86CYLo7lEk7kUbgfLRsz+eOcT2THJ/XQEBJr2d9y7rRDNTXBU55LueXDYPdM1rvO
wR8mIJmoMtKj4zCPZGG4ThCZV4w53GmWiy+plRPWJDLqQjXWyWZypM4QSkMCCMx5gEsASdsmsG9X
xyu4H1IEyZeUXpKwRp0ESN/O+m9fNrTzhe5R46jJQyeVpVa81lGi+StKLWL7J2HKB3+QaXQYCmgk
yDL4ppZMIyzxoLKHvkxzdR2aNHIITXRVgm/UDhgylaCmqeYvBJKzoP7tFKFpojqI/zg6jyVZkSyI
fhFmQCC3maQWlaXFBntq0AQqAvH1c+hVz7QsQQY3/LofJ4a1GBbNHJyOXOjzAFWM8l7tNTnb/0kQ
Oy5JkLIN11d3cRDKClh8W2MJvV3chst0X9A2XmJsu1vbnE0sFUkm9yrzp+ZgcmRGTdIjOMccTY1u
9Ivrau+jCoz6pQ6M4i0UyDIYKepDPWnnx2xLsWnyPD90tPXcXcjDu0SjSdUuu12RTMwtPJTe1wj5
7a1aQKvpJYYVo1v/l8T+nGxq1TcuSI5FDIeBFyMwBSvIo1y03c4NuKHGTd7GT77bQ/IyUzgjPQV3
W6/15y2eh5XIH+ZkVkjWD1jHONCmBd1GBm7zaQuveiu5+BC2r4meaYscCNGA62SEJi5FuDFdO9c7
W5G2IMHngUjRVBRjY4+K2lR/INYE/6Tp1M+wVaF5CO3cREiar2xVsWHdJXaNH5hbnUngXq3VHkQa
mx+EUuYDP8yV/8GA31UYZLYxsPENuVLkhNzvOZTCf10cwtVET90ooytuQ0fe80lye31Iz9PzLg9B
g2mA3nuRuN7DbqgiZAYpn0MLiDcJZv0qcfixD/bJuqYSG8eezEqZ7XxslAeYWdZPwtlzS2rSiZ4r
qbTPoRf9OHiIIsEa/zw6QLx7Ew0/RZ9liG6Ch+Hr/Gb3gUEU3qoulpt5z12hoSYRjTyIEZMGehPE
C4aC7lRkhvOaTvRXmr1Z7h32Sx9NWWS43jNVHWSGsuMYRnc1iNQVm7AmNTeSjf/n+Ub4P6UkZBPS
U+FVuhIgPAHoSPsUAFE+zrkriK1Z8G/QAaeUItIZWmRflNHglOKvr0zjhSwDdPHcU1FmIpV6KB3+
MUgaktKuW7U8j0TinIWrjasYNvY4ru2o0TUG5rYVx3TCvNmacFKcloimjaCwt0n3RuliwSswG30Y
/aT8k/FS2tOIiooD52rr+RJcmU/wwSBICvey7oww6m02W8RXRNQGuMjitGCHYjsIG+sKxpukAusy
uh1ZvrT/EqGSD7P3U3UMvGZ+zOncHAuNM+NIEb25h5HOGtHScBOWMSbG6Y2yP4BRG3cyS7KnOOvs
fyA4CJLmmfMSmEvyDBqgJZLZlAd39A2UYzUNRz13JmoOt2dcHQOF6HSlLMNvIYai2rdcih3cjco/
40Osr4vfo/o2HpDuHKSd387DeXAzrm6CZVzmOr/nYhxOULkYx12WjTSguEfHGdgPN/A9i3wpD8YI
hNNjifkoZ3JvW17sa15xCl9bGf7keHJXz4n5mqOpgMKoF3YMenKjrDe8e5sT5OeXDOhFLXYk8tjH
J6v/OSosz9qwzCt+XPMrn33IhFxBmfvqnFvBJiPMvaers41stwqjLFn3/WPivc+xp96ccXkXlVnc
OmMc2HL55a538wClCBZmlHZB/xbmAfueQKo0AmY+PtWTQXTHuqyzCrLo+DWELGntEQuDxW0k7wDV
gbWfjRWAQzxrMl/q7EOYwa4DxB7WDXDqGMSf86eVHTeuAOceNdNM0uuGO08/HCNHkBSY3HOeNV5c
iTT33qKI7/uK62wdoT8S7UmcNuK52mOVZPUXCv5TaMZOr75slvs8qhAL++JXnkw/ivKB2R2tjbuY
G4MpISMDGYBQghPrbhcBfkt5ZqTT7pEm2dVl84Q9mnfMK/kRsGnWls/b1vb9Y1i0Z9/on4cu5scF
g2Q2uA12+6Jvfzdh8qBujyxeT5Ys2JaD/JMJ0lZN+hM7AR0AeolS8hkcVVyeYqj6HjAUMppRz920
kmCNy8l+nXtW4/FkEVFLXtm0HZcirHkzUo3QTidJjYGyUgzvy86kRyHhoSxdWmbnvU6yiznNFzqu
9zncb3KIjy64TRkkf/27Bre8TOnDslpcON3VVJ+q+uSKcimzMMozdqCVf14EpsK8QooH0odlFyG4
VfNqJR7fjGnmoiFbez/nPUkWIKKbpXO7U+cGzhOXghIub6KC7SxFc50WeioKtm2aIRJPrErS4Gmp
W4SZpHLKfWIb1r63zCVCiwLW1vvWX9d15CO3mGpNuY6lBEc3OoGsMNRDfin7kpoBcKLEgOFZgL8i
J91l7fwAXZcfAzfoiffk8UvjmS23sgxrU9GAsRBqxirKJ3vTwMD8qlwKBAam3ZNdDfOtHOXwy3OQ
i0tRLM+LZ0ggyK4Dk95EWpkNs70nbtVcNV0/zxPoKlxtA0rNUGPQFp4s3rG+A9LyluU9daTCdzW1
T4n28gPBunhvGEZ7HIBgbMoaImG3EiAaV9jYYev8X1aVwx7ddd4GPX1f+QBiPBYjrzBB8nTB+eAA
LlX+hp3aj+lrDln40cXe6BecHjruzXNB98QO0JvY05K0ouyFPAWNGghEdtYBWqmBaEcaKXVg6aVQ
yC9eAFzI8yv33CV1YhIlh56du354TMuy2tcC0VuNYfPijt7EpyNP3B/IBtRX2FXp/KCzWxE4soSF
LIi7xXH+NaOrj4BKgi36N2GPysNvE9Yj7+1BRiMMSqgnvoeoMhEJxKuKDdNP932esJiUbOIObt8R
kjJqSCVOPWwMX31rG93JIPG2CzJJ8hucCSM+TxacTsPasvtN96rKAUlSsLnJazTQ0lAjzAkybTLu
ilMgOhgZpZcw2GTZtGBanwgzDMmy7ITp9yeC0v6N1iTvK1dV+avm+d9XA1vQDEP3xxggbvEdL18x
AGoy0HKEsZzNzU4vxm/ZlQUnR//HgjYQ5eS0QZHbuKHK/lHVgbVrOgyxobTaXWOwUxbK+o1K2G9x
Cfe7RfjVKSg9DCpd40UBZtd7vfqyncmk5cLMTOLOVf1J5Eo8D82INsopexpKAbXYYHtVhWl8MXkt
/lK52W7LGcsCzmSY3UHuNniBYdYmeG42vdubl9hh1DOyEvvU3DTPUpf2RzfwurBj7HYiM/+aTVO/
uHDXaCopfRomdLqVnmMitZv6jS1CfzJZFEOz5/Kp3ULubdMxuDcAVvKTBgNk6Kq9mkcdmcTsroIc
Y5QoQoaaN8mFrD92vIFopWWBamlTZ7zxNJdsZwoaFoggjedepNUfiHnVY9Si3dpT4jG4uPGhSNX0
smQFIJQxSaNJ1lgpBf6pKmjq7eQwmYm0q3ex9AnNmp35KqcmJ56vWn0hYYnRjGrRLcw8fVA93TWD
csROJ+xsbWXN/AX268vsLQ+7KIy/YV/2hzFrh2tPTcmeHaV5j/MS/za3gwuAAxw6LtuDUIXqzn3O
ebMxAO/StMPRWPLL6Cyd/BhVXX9MQ6LvgBytF9nwVvCFIE5rE5+4D7N2IvK2xksdt0HkiBTXXggi
j4wJqQ+3Y7xpjPkk0HIjq12m81xmEpQr9hydDF9FOLQuNa9sXrIAwyG/ydjZWUWhidQZWm6KWRR3
exiqWxn39XpKykPXZKsLxeq2YUyPSxWMzHnEmuSL4Nd6G+dU/etMl2cdG3j14ZnIv4MeAMRgu9iS
JLFBbC5dB7fKtN/ZcIt9osQvwRB3HvzOvhDzJxlkACcwasiHINDKXW00hJFckjhZFjA6VEfZxlxT
8PsyVpKS2MW626MoESh+S4Zp7yX2pQjmX7PHtyUCBtna+ZMH6sPhBxVLtXUA1UAS3C3stumZOrRx
BffHPaz/OwwyPozeMfN+ZOdTZNl8I7wg8WI3mVvzHb9HVMXhtpe3SepdA3gAG79fZGBxWlJlGsVv
vhlLBb0gjAjbIMKIy4Q+BCZgM/Pq8wJ0+nLig6Gf1j+KGU9whk86t4U6ACrFmSqqs5lk77otb2WC
4cq2ze+E1hoVO9eMN4yEDLR0aKQuzl7D3JX9FBVwbjeJ6K4NR7YK9Sskj70Ia5zOyXFJy9eZf6Ao
1NlymF5lH46bnsB5m2W4A1wEAqN74GdbJthUo4spKL7AKNkisGwZp++ZYX+bNmc+Xl8v74iikI1l
0uXgpBer/VO0ApmOOp3J3OVWuY9BXEaGKV9Zq7CyhuagHGhEt1aorZ3d2iE4gEZE9QtfY6GwNxcn
OwPZ3uOjgWLd9/TESdJ86yOUEWy1quy3AaEyCnGLJ/HyJ9Mg5ENnO0E7RjHAvKEKYmJLZLlQthbQ
iUP/MS4PD0YT+81Po+LlUN1za9xZTvxhazYxS3E0HPPYmsnZyMJjO5GjoG+Zl4V+pTNGn/ij66uv
kt9xxVcba6z2RQYIb33uEma/3DVhHYWkgvyLM897xgAMq3+G+Hdjf8plisDj4qda/dH5/7z4gWXp
iqeQngkTeCSeFN+2NzxFpQvUtxvby2Kiq63gVUCHxJpggUHF2IQO30SSE53Qu4WA5voYZqb/OuXT
vhAvJdzOjCc8sPpTMOe/gsr8Z7LMdEcOxM9Z/jKSbjNZXwUKpckvl9KTqwf3Hlwh5tkEsYezxzWS
y8C6d9YVFFhObtxpIntono2pFlf+Sz5/dTCWTdjiZh41+V0bsj++0BFTth/uQEnvPHAPXprfAvLk
qCWQkN3YRDlUayyx2YcKk0Qu+/dAla+84nZS6V1LQmdJ5D3ULR6LlodjTd4HxZ1EFcN6sWXzP+Tf
sWFFczubIDy5SozwxobHOGYf6agoChB/CSqeoHp8Bk1uc86YPP1+ZOIhkljA+cCOgTj6pXpe/W/p
iEGVcnRZyn1uTAcrEXgEKEOZxIpMMrZjGnwXY/sjW+NNWPOwG5X3sT6RCI8kPPlbZ2E9CWC4BtUB
oZefTRW4pxYzVFfOr8p/7dNPE4rEJiW3bLXDp7UWQk5w3RKcY0+6XREsffVOCynM+owWyGRlDhJC
DKPFw2Y3+hancMNZS1RmMrGmkuDw9xMfY2Lx8yUbybBS9MGAFsbPUE2Ni9PbFMaI8KmHIhQ4OY9U
ntNh7Lz3RXKfNe4d3gL7Oq8w3Vb3Zn0+WyO+cg+zotrhjJ3ERGiMEFKXu6dQ0bfct9hXXe4r64Ng
L95TuUxfNNIdndXQUwpADMbQrlahcgV64Pwhtrk+DXk+HlwNFQnUZ7moW+v6eGkmNqMNjvdIyhT/
ZVexNqqU/FFdaD8zPs/H1PZq4oVZfzUTXTG9cTWzQm4ViQc1PIxfB+akZkGeX+GlcDZIwGA2F2PD
G9axPlKaUKjHVMa8K+0EaB5wc3rqsO9LT72D4blC8z7bSwJLtDuoGRiJFmfsW4xowYDiVk4Uz5Gi
RhBGduSWwwOvn6qs/ISe1iFj9/W+yjkHq9Rgfm6fw5nMfQUEIhKEZbYee+NDk7i3rl/n9hRvAj/x
t0SRF6Axirll2GZS/kmtiToDBECePT2Ge342BJO1OvgD3kC78p6pq+VeByGbRhNM9mmSn4n+vC6s
xOmfe5UJ1Ug9ZT/Z8s8y8M9nbXHjvUJg0b52HtBtQCE2CwoPdyU3Zbld0J6DAQve4rEx4IKq3NzY
eiTLaXqZvtnI//Z8WvxiEBgUsckBqD5vR4lrcUNjyj/Fp1+4yHShscalLBzY4c6YWg4KvZ+SETuR
9tBP0g8IBMZ2qnIe6O47RvMHAXSWM+ZMBUSv4zxQhX8Z0IMKJ70mZvyEsvPCRRPpLLBlpIrklkze
Pmj7zyXnJ6bnASvMKHctJ4Y063xHpPkPDJEr+4po4VfY0byBvnMupx7t075YjNLQh75EwdhRmZcx
pBOOMiu0MKJEy0oxS+rs5o36M1xMyn0GwSNEf11e4Vo3kBZzxfZgRb24E/wBTrXJ8vg++z7Z9kH4
agND7nJqHcOwT3aSUwOOR8gbvZkoFbIQpufkdf0mQPKvjqbxzyzMC1dzHsUSogGj7XTitggOQAYH
W6vnWE/Xii+/7ujvwS0dJcH4mg3GC2iZLHLiGW7DyBxrJPamcgDjGeQ6Q4k/v3bRVzjzEqDOXJJJ
3NcoaGFMD0OHIYPCHHDzOTHabb84JOL1m/JRUWsOH62BaIXek1uwZwI6yCdbaiBzCbeOpntrGrCt
S2K8BS2GMhenhE5G2kEK/Sfz2PSbVrij1o0mDw9ibVy1N5RR0KIzhto2zg6OYT3TWPeertwrXneH
tMEcXFntForlwCZK3QQ2ds/kQtR2434C9SUM48tRM9bzwT+UvEJT7jadRsewBZ7qNiHE0RcPEy2m
4oTLqdemDPKAgkoPpnxndXR0VP0nCNTF5x6urXAd9TgCuL+Lrdv7Bb5H58JTW1E9Vz8q3BzbcRnb
W9CN9k63pNx72+pQBsW8C1avYRAmX9qY73MdsJZa/jU2F8JpWap7i2vQYT4sSEVSwvcoCLcGZUe4
i9dH4+W/aFbofxRu70si5++Ors8HCrtPatK6297wyKvOOzuiDb+rbIzf7NoB0xQmWDcTfDuAwvmO
YgYkx06hAcS4c1Uw4HVMH/EMtluxmQscgi8G1iCWy5bKMKiGwcuc0BC1EOTZ+YGyNi1dWNCTuZGn
UMC7m1t57Z6NiwTgzj9BR+i5dHJQTg5diKLlg7lcSmutDMGptglTUk2Vwzq0JmwTBCvxjvEN8bi1
8QWCSFzfHmzzMMQA3tH2sI2XETRyUAHXMO27Zk22i/mNUCG5xVCz40KYbijmZLXh1WLvFOH/sFz6
28QRNSuB+Yo+8Z4sJvU6S8135JIJgRzxJUkPdIP46EAgZEmvcJhXf+Ns/M2BlD7c1H7x2vCDZtIX
dOij59liv4TAsXUqXtPYAg1gRW0onkvILKw0jk4bgivFvTtjKhyS2NiUdOwcQMAbt9pWEzksPNcW
oQCeTt1mD9QNFXVTjU+CZYMNEp9WJyTikE4UfuwixEOf49baum7wg3/+LXD752r2PlfxN6EwsIIS
TzQbhmdeFbcK8bzNlnPG1+aK8U1n2txAAunYp2crf8J6zM6K/gqHz7oIE8Q2rFTDyAsvRxcVRX4A
O4QKX8NJ0GRpAozwtczOIhbM4uk7moJHLnY2d4MZ+DCU6hd7doFRGPApBlOx4AC8xC+2eoU7XsO0
mlhNSz6tXXqMJ+fU9BnXhmDemYNT79C8nzOrfcaPHJxCPQJ7acGWAEHhd5T9yZb4pw7dnzbALd62
t7GpH86kr4mHw8/R5TFZrFc/sNUvkTlvkPR2q4/UDZrhhFLIrSC462p+GTvKVS3a1sRs/O7iXj+H
Ikii0SjuTdE9+6UPct/g1kT7Sm4856U5bjJ2sGFRcv+kXPGwgP13jPFeuGZz7G3WXNl/f9NMgaSb
5N2Jo5srQXb0dIY1WWHQEksvo6oN8uOkVhh3yZ60SaYdVQ6IR6pnQToRf6K6VqkPP816AIk+2PX6
wxrDT4xYu1nG77LFMsi5/uGJ6oEN4NynyUnl0w3f+mVewjubgl9C8uFQ2tkv1fyJseW3ibyxZzt/
R9SLiHa77KpyaDiY8oLC2hUgbhfHPafcanu8tVnNEIMizlp364QC6hq30oxuF3eVNixhvXU981ZL
V2e4RHXhhmv98oEYfh3NXk4dVxEz2CX4x0x2McnivxFi/J8vmOVFvOWJO/slJnwodA8j97gKG9AC
J9ZZqPApyAGT3arXF2zinS9Kh87mxHZ7CYp9mHKXDtUNje4WFukpsBeu9xiAEzVDH3MoJ0r0X1QZ
SAvZq+MUF4wlPynRpUh29Rct93dW07eqkrBQ7JZtngBXyysCDMb/TEkd0yYsvXk7mXj3GxesvFf5
5jGZBwoSlsE9Ds5asO5ZUG+oNsJ8VdYIChrtvgzZNUlp7G3yF3vWkRiLGGHv0qhNACcxZDovXnUp
Yc64H9gFZ6PZgomtba7KLT/2GtvQyfvvmpr7AQs41ldfdgEANwE5hyMjHNUzNrDqzpY9ITLVVd3e
95L+qAs/JwsFg287xpn5u3Ml0TGVGt6Dt3v9VdeFj/kCV5yiIxszzQpokpJW3txx++1UhM6ecCQg
VWpcJn4vvBaaxYE5H8dqiycb16Qo0LdcuNye5atym+Jy2RWhmd7TfrJQ/gb7pc0645CqDKa4N/kn
VwOQr2bmw1QH/nmMBxxD0iyvJvyfI8eN2MVeiNdJL/KAt6PaYWR1r0ttwChxBMPSuG4iDED9lI/6
+6VOAbA7XddH/Osb2mQDEoyunV2oyhkjOjyQJ/rJJfSRyq9maDn7QG4zSyvj7OYz3b8DbRprc/DB
7RJwz34AaMhTlcfOctEHw2PdC8AcxyGb6X1ap8tDDnzylJHgCA1d43kQnElINx3PkzXsQlhqu6pl
M6YtNHS2EOnOFpqeSMFBLUbQIlZeesTLnBbUS5c/ja3+a4Mt4OnKvaOXGLET9RAuX72VoNBCPdgY
KHc7NZf60jh2cK2MEeNFGdRP01Kvx7iDqJEuQQPkHNTqhmtK/jV5fXDgrBkOcx4uO4VlE3Y+mz4r
513qd3F5SMzwn8v7aE3s1nwsfdgc+MFn+CHpL4fdxKbpxNWMBQA0dll8miRLiCneFeu6awi5ALun
CsXM4LiDIHmrgv7PwI0IT0D4P5E08Fe97uiF3vcw5udhLM6ZoGgbUXQv0NHCqoPKmfYPXBM7d8Sl
C7+C9kGLSE1sZ19VNzibOu53AYjGwrAfjmr/LnZHxplEw2Zcw4lNvIZkIO7xGJMZAexnmu6lAJuD
fTejOlx9C7zCa6Ar6rLFOZvaZ6ZT6n1WasKBTFuNkV6lv3bcNKy6+FlgWY3KmVT/GsiQcHtx35/h
i0ed63xObb4dreU1syXEgfRgU2jRKra1bvcG3fmfcvFGpS1X0GGdSqrk6s3htaC60mqM25ivMmJ1
FVZ86hv5O+3HFu9kdZ6z/DHlqKKd9wKr6WlU1ne/TC9Ke8T7uZQWFCsNmTdu3N74tQZT/Dl7tVGD
UiGfisV58hsXr0zxPZDMG4zg4PTt3Uaza8HO0BWVXmeIS7wbiQtmIMDT9tn1xL3RFtl1u/jqCxZH
AKBgGF7RAt9MuMD+aPsbu0wPizuexwKGgLlIlotGd0o68WLX9t5fitv6/92M+6QN+r6g5Z3kyC0J
KE7BXf27VP0+8cen0DRvXtPxGDTf7co4GarpI6j0VYZ9uNYfmUDW6/DANgRNbCAjqZYzPrczphKW
zfqHpMi+LqsTFpt765kHgd14H4qK9XP1hK37yUbe8jAV4RWDnyOT/NnJvEffLg/rv+DLeKdLsrv0
uQq56BpXxlGyxS063H8sj6zFRtRh43dK721x6f3gg8fuiVo8dk746eJ2eE3mwv9BfGEXlRblbcSn
FSiwbnHrfVvSOtn1DB7KYlrZkJAK3jxiOXxxELaXyrv3rOdoHEngvOW896xa/vejVRgGHbsENgIz
aqQXMc2YcapxZjPmL0AKBrhtgrGb0Xpg74pkbpWsYhMnfLZR0OgNpfbaz6mwhgHrGjURUkK1XjVh
dzEYURJaezBcqgu+AwSgYfyBZPIKKpOSaS/mOF6NLI0p9hbzB5R4mrqpBgvL6ktLf2sH+lBCFFnp
WQHZW7f5PeKXg/kMMTcZtqvSXPSBfdW2CdWf6tZVWOgSs9i6zjwdhgk0BSHYDGVTO/OuhkrZMdcQ
3qRSAykXCDnU1zMrhu9wMuBUkURuih0vmH0ugF/H2GlicbaoEGevfh4Mykdmh+53RJ6S1delTaxd
p9NP2o23M5gD3gm8EhS3PmstuX5XzRIQ2mY3a7nFv4mnOeYgHiwwZGWFNCPFW2WBp63m+rjGIarJ
w7qfrr0nbQanYaQZqNKMD0xRXASMddo062+7yh8uq2ICmGyvXIyFXcGaLParm0zJBi3DWcO3Yape
gOaWEDWEQ8gobq4dsZllyv64srqsGsky2zfCIs//LZLB5e5E7z+ZIfXQCbGUUHfZAdP1fol5d7ao
mp29RGaM13vIuPkjDbkNiAOAMdvYIpzg2PFrWM47t1meukrD4SwnaIirSXm5S5FEuAp/FrwvoiSr
XhEY0AwKZfVR6/K8fl1pnIL/+UC8vvEKiYKyeI8x6ycT5C4nYIoD5c+fz11mA9N5FNXaP4vSH4SH
oBruha7viR1w5wUcYeQnU6631XnHG23XOsRZEaz+49JYVLWbPpM6Va4YfGLzWlgD9B0jKSjs6KKc
KEQrQmpb2f3maRbZS4wxMjgmhX90uSolWMGpG1396N5zoM1zWwTPjWvtCRThdrUFsQhneG5smtRz
69LTZ7kM6amMbXZudBkCXh6f8LTAiiiDrVNxS0zD+TPPJ2ReN7j4OMA2c+N81OR+NnNFbFLMW4v4
9vqEkjfYKr7+EWShKUna8GTH47Irkw/Ji07b7s7mY8tFF0Nw9VE6xEkL3DBWV0KMDw6eFTjHYEjB
ADodpgSCLynjl9mIE1CoRwoIduyDb40biPvtGwVRawM7RzKd5pP3CcL4yauav1DwCBbzuK8flcr2
SK5T2ByTs6GFSVdyeTKz9RwLln3VGdVfUm0Gfy85sDzDB9sgzHsTzZJwOwumB+FE7YDsR38J0kwV
/u3Mni179q+mURIVz9uSxz9VJqhfdvvxxmpA2DYu2mwgnpXTv1iduHRkDpFN8LZ3BRv85Rp2jbPP
eCi6Qb4hme2dkElpkYQ7HOxCANG245B9Bg5pLF+7ZxxTYLhxUnDRaLhFjO+xw12VedHh6AHGMnQn
NnF7c6w/MUEA8Mrp5B3j/NfkZzxOAz1nLCQ53HHqt2X2CiPhWFE6ClwseI/T9mpRJlL4lQclfvjl
K02YGar7TlgJ3+VU/+vD2aV/Z0yjWlDoHhJM34/h+NzWKCyMR+srlk9x+wv63tWu5vfC9B6Bi2yL
HlzCPOdn7lryPRzi67hU38o1p82aAZ6SlJYQ5ylEoBoC66XvPSrOQ+/UDPVKZZqoEcdOZugHIJsX
2fV/JcKowdtzQ3fyq1yLJ43gXuX+QS68SZvSfnbb4Sls0q8JDfboYZt/oFC4eHyha4aCCLmP7Dlx
4lUtC4dqvhvjglcj9gVqMk6wWv5K/PxQtiwaod9iBic/iSIsa+sUtsDUgzp8HzBtbzx/7UbqzebZ
DrL4nhhkJLn1TzfdcIEaKjeyMRCN2F544mrGSj+OGCK2LKyP0klwomDp0EgYwDCyyTn66xg4dnWC
29Jnx0Yb0xVt3D6UY5q+sPtZGPcDt3gCVeWiJgNeqn0xf3GxpbEjHZLx1R5tZFhdQTtpmhx6Bxxe
dq7GSJOg29/MbvluPRyr01QIKAO8w6ikOvFQADFqvhjybbYftrGfRjRYgw1bEBaH1J+/Vdtggx3H
N/Yb74afJqBfoKFqrnvN6HNdTAx8QN69pDF1Ywz1b5uaWm0KRIj+SYcZm1QyFoJrNTLOPWvaW9PT
lOCpe4i4smEMPNpKP+PAlVtFhMHvxjrqsFQwkvwtejKrTHg4oV6GqjoboP6JF6Xe6+AY/KgrexYv
C56CC9ateaVNOe9NAiG8Q385Kr7Xf450WWupPGTVjpsSv7+L6Yp7Zg49unIPpNXrn4BKhE+vYmJB
mie99SkrTZCmTxEyS6pOCd54f9skealhDYCc/O1BAqs8Nr3Z9MBgtBKlphv9oB/Ee18oHX3pIAQk
MW2DlgyevN6y6ARQXOuBuT6hTVoPNdNElMnV3YYHtx11wCdrxrbBvwxv/kktxpGKTiQ8ap/bvN9b
HbR/gasGrwZbrlCiT/THYBlvLQO4wS2La6Dmzspyl5psXkG1hlYhhpPDqNLb3R9iGZTaNMfEKK4j
130u+NdgJYhIPFHVwHyTKKgyIyas69gWPdsWZiUyQtPRja34JSbMxN2Cbh9PXqS9+Ie5yfeBxpBX
hiKPbLoH08Y9D1Wf/nEW6s3tuX218+w561Y5BD154PISSXasGOoD+Ycz5IONB+YiSyyXucPqM9el
3gMNji0mpeac9TPQpRpAYleepBuGBBnqBs9sZxQfK3iCPRiOSc1zYeYZnBTCa3CJcU07QLkZ9DJN
9wzzPzzFnZjnb8eVV463Y0gdNUyuk7/kD11m+1ypJ5JTkZ/a+gw2u4XuCj8oK91dTv15BBXF2CBJ
pLzu2Zdwq7e5cjBFHK2Jda87zY8+QXPKSwzarFfYwfROQqpb48O4ZdNtdGTxltY5uytP/1kw+RzR
o1bFWD6Z8XCyh+5v0mevQctUgi1mX2LyL/gvh0530n71zEL3NFe4CUZd9D8BPXrMjlDpRla72o5I
NDz1VL4TKkKVC67Syb+UIW/umPHz9PZxKb7cqn+dV/5PzFEP8iAqxunJSYwjOIcLWLqD3+tLPxVH
xN63IcGpB82phK22ErLHfjWNZgzMknN6lelk/s7tnKxXsF0q8BwD7XcWQ3nVrL0D7NK0AhY0XBcp
d52HQFd077SqRFbu/88SLtbv5Wr0ZK2ygm1aXtR4MSiyIM1IzQhtGVVKMUbP216YPAROpLGdS7Hy
d2qHvCtRThyy7r/WGsa1fZbCJWxOG4J7IxfWYE04Nj4lVe0j4yu0Pfy9Pl7daUJUrbtx4wMiXmyw
tBlg1TCEER+r8U/bNk/4pLxoIYDc9eOBqgdGolXaavJk5wXMsOPIT8UYD+CVP1efzDT398YZqm3r
DbvJwROUkhDfiMk+dtRt0P9+NJf/s3QeW40kSxh+ojqnvNnKeyQECNjUoaG7vPf19PcL5q56phuk
MpmRYX5DK7MSCMO863UYjJZomAQVvIkcwbmScW4TKcw4DPNUsShFM3vlqqiBefAkmOwvJzS/M8Z5
xhAcmaRtNZGDT2FLbWFw4N1QInCBiDIGLBIh7BqwKpknKJjmCXVsPNGc0V3HGBHCsFwYXY9PUeT+
A9pDjj6FMGur+dQbtGBro2KunWrXkZopnpsBmiySIoml7EOnlgdvvFctKiwatxd268FEyQjR+NhC
tUCfSZb890kfLoYFx0iuyeZW5xJefqign6RfWcXdApAWYkaZB3Eza5BDoHuu+PXLjCnnVg98tHCC
hjlVxmMLxn8VnMa6trZ1h0MdFD2UqHfgiteh6v2BQ/QgcIOj6zktSwBRpYvAR9C/Go725NTja8nk
yhrH9yLh6Mq9hwvxDK34e1pTQw4mOaxeQZlq4mp+DkekbKahBdYzV923igj2R5YZ3iHt9WCjTd6X
kzffBcg/CiJCWt8l+9ksjnj48DDiDWxaeLDOk8adJfp8nZDOixWVnmz/LXcTMw3NsXcP1fycVuG+
cBKOojm4Rmo9olHfHeVVTqC18vnXHJzVq5/LbN56bEZPdaAJNc8IBzLjUjaJKsMyw8e1LtjPvlgj
KaqJ5Gr7QLH+HUGxE20gfCmycRd01rHGjknPorVlKm+BEW9lQwwegByiHmiEs53P76j8sos6feuN
HngX7TLJ2mLVpaDgXPKMrCkeo1QXVeFyZuD8qUTzjkEcyFp3VbfoqN4rJGCjDNDm2YX4PxQYOuTG
J4JqR703r3m379g62R48J0AULGLraAlBf1lp93HgUqO9LGJTA5ytTpeCEYb5Ly7vTRwdEzqgMXVo
giSL65esKBBdfLdvIJ9h6SQfgG1hMfLlXEMOCa6/RP5OgO0uGRn8SkbmzgXc/jIHRZbQdonYNHZL
hGMGawFYIJUmzCU3LrPOGdJCw2s3mpLtzWZal9VHAnB8AGDgaG+D/WjMb75PK8vNNNAa5lrZtnSr
UXwACUPvxT7hQrA2Y8yDwULwGxaS2k6MmgzdaceIlr2lgoHol5GaoW9354Jt/9IgNAGXpaQTaeEg
iD2KHSy5HS4URl5H5db2P0HxSJDh448CHR9+cR41QJDw4mwUdZ3nKf/h0lOAWsyuUbFxBYOztLRx
MXOzE4WxS0e0yjed0/xFNl6H/5jvNQhQssA7rACNIDiHUvU5+zyPtwbCyVGFf6Z1DT1a99G3CXMM
BhnBuuj2OXFMPlFRIGnV9lfg7zzor6O+jwKHiikEBEVhq915CiOM8xAnrD45OySJ/HbAqs2I0PwD
TxQVTdjt70M+ruquxJn078y4xM2cxYTUmj18eMx4x4mA9N8LY9GombmVl9JxZLEkgdw+z2Qllf2F
TafLg8j2EoT4hYrcX0ENTF59EL/m+vyXv9Ur/WIwDejMZDeDWdOFt4V9unsamh9RnbIRsrE4721q
tAmtYdfASFJasdNBnowsJq98aADIEPCU72E3sHozJLTBHyx6R1+MCToLE7M1phg8BTzDtm4xwXS4
D+N3mKOIm9sr1qDSP9cZrRNZgPjpqJu4gCDSbiooGHiNrLhdXzdBPWa0kF8N69UCl2bXXy5Kaxrp
R6+8xwFDQn1Xza8D2pSg6PYhSiJtgbiMfnKQLzZT0itM8f5/of24icM/rPqJAI3+heJ5otJCQ4CK
yUY+As06w35jDCy/YXYGMwrQnRihoFB54JpnJ34xXX8H4wrxir2lRMcZT3USAjmPqtDYasB/+VKB
rULxWXhMXXDRufNldevSekJ0jVEsv9s2YEnJv/UQZoFWrMz6K2ZWxJrm+uSt09aCrZvtNQIFs/dT
DfsE57Gd4oyHvMJksaGkEFxOhwCOPv3xbESFA0jw3g97qs2nz4ZGeBI/eLTJ3OwqLV5p3SRXGIzq
PtGeQ9aG45ZrhiJr2apt7x3M9BE3F1YnV4G62ZkLkO0mi3d4xuXpyF8wbl+WbK+RcOCqIW28lwKJ
WH4jQjWpHx5ku1Sj7jrs7AULiwenk+/mSAEUmHDMV8xa4EGX02K2X8Dg9DNGxA7CbKCyZ3PDLk8J
l8SGyvyWL+8FfCSaGnzvmP80KPSAEkBgVz2mqFrWevOU8kAYFz94G2Bo1gbEMxZ59NWCRikcJL60
Jy+7c+0hlBwMTNez7e+dKG8u6MhsmVNXC54LpTrNvdZ+KuLkC189xkoBFSY+Hm/g1PYTGDqJxjD6
DtSfnMfzx2TYOx5lYqinXOrLjMa0jya5EfjvDEzqqLuUYHhDZV5ZmbXnXfC0pkg7BMAdfeJ11KUr
WsDQ4TsK5zdufuLRDu47vjSLkeKUMdYGaPVq8m81Hqx9H+4CThKVpuKAru00kgOy5fLyG8m9Bf7B
a0/nBOG9QR82EdZseVZdcu6MD3kLfZsdXB2bZxK3qAmvYYHPXK4wq+Hm1PIowb2tAVCAh24rFZVd
Y6tY+t4c86dgMiQwKl37xugfCF1EwxqyVJCsO6tYsUiQrVjr1h7bR5w4si/e/K+0WbcfotYBYYzG
IbuoJ+CHL7pqvdj8DZfqlOKol71zExHXw894NXKmoFgdu0HlyD6O1Ech8N2BmqjAcNNpNwk6xdGY
rCPvEUSYT3cYEc10N0ASbOlE0yzz0bpEaDVAXlFSWdkPBWJCLNRKL669i2goYCo5VmDiLs12w4mT
eKAUbSCAOtPbdlMyuSo5Psb+zjjgFDXpQmkeWBJJnMj2tmutHdIII7z0KGjUIFRzwxProiP/KgsG
f/kF+kbs0JVpv6Uk8K3AiyF1pnHxrTDnqWlAO1q3ZW0A33Gz+wRRhEAWhtoW1b6V7zukvtUKS66V
oXjfc2DiX0XDJic7iNJsp1XlTX6g6KoFEddWk20CjNt/SmCyuZBcKR/3TJJ3XY1Qp1acTSoDTs4R
+rKcE1ypRvHgotfRC+AaH6mhY7KQ2PM/dJmOUZojQ2grG2J1Fmmvut8+rEI9Ilf+UujJYzKmZx6V
5mvLsfY/ZGt0E8k0W21kyhXk1VOn2S9oLy3b8qmr2FJMayWP4clmKtgRfhsZFqZY5K5qTJbf3tFH
v3C0zw4UFIUxJKKolb6n4YjqbLZMZ/Gg/ouVFRZ5zFqVE3YIu4gDerSh/116d1738amfDlWPdFyt
bapur5baTRZJh7oVaEok9Di1mwU2LjsegZzRA5WWUt5k58zVO40n5APQT+7BIMSJtdNwLiroKaaJ
vlf8eaXDvjA7/Kdd4ss0TYdurv+ZYKGXYV1/Y+q1q1P3WWuti95Mx8BTVuinY7aKCoozNF+MoS7J
WP4pfQSRC5xNK129IqnXU03AVCIrHfFTN2OY2f408CMofvXRBMrKOuk6RqSeaxyUKXlXvWCv+tah
6PXXxNafQt+xFkaCxIqZ7Qd7OqL3vZ/bYu9l0QPPxC0ePjsY/9cImY7cS77p2PKuNOM9y5sjAuHb
2vf3BhGAntk2ROxjAetpObrJk2Zm3BStYMtD+iUXtB2LozGR97Om8c+gsnNMcxP0M54a4dYxZ9ay
r29QyVvVWndwqmBEDwmFC47DdKw0qifMKwdPGRdOWP5kTna0lPplzLAGcs3qz8CjiCN1bbR4a0fN
U1VltBv6szrG/VLR2y2NzL2Ka7pdadtA2JKwfZ6THFxiPrm7OdPuKSrNklwOYOAY9OygMG8N1m/W
wailQLbz4WLVXwou0ZF+ZW+r+tlXX2viJltWwnFI0IJU3vpMzd+06l1l1xQqfeKN0VZnBxARLkxg
NImqZ60AT3YmVZacpul/1GRecwj2LC2XOM/Ag+jzCoxmq2JWYH7Tw1nkAB5zmhxVe3b9n7B9cPJx
/smOmRgkqcjAt8kNa1LGcOJABznE+zSY2IvXnzOGzwTOjNSUCExnjtnAJTO+SlRj0jqEsfXUJDc5
Y1jwcnQoRfc5hy8JX8ynEollqYV0T0Eobeb+PUhmqXKkO9hwVI7DB9QZhl4MJeNuGWj2dsAOQBvf
uVB5OoRCx0FBH9U8yay5cKV9aejwVKB0incTSnYMGjxFohf49XJumOPre3IMXArI7FU1PVo1qWT2
NiIoY5jkjuF8tsksRroKROdCh+ZWNUxg1J1EW4zGVlr7loOQmawfgnblcJlsUnkyEU7MNEpPCkMH
3hsdKTpKnLMkdHxyz4kqU48Z5L8yg+BVYaUACyBxMPWDfP8AcbEfiazeI6dM0g1QEnwGl+Ez/NGb
m5e0yDu8sVlXXjBveX45VhvtP6ylAIFJedW77xbJvZ+h8YLZj6SZaYOkN4E1s//IsUbBwOLhR4Ea
L/IsgAbEQ6n8VaBfeSccoWCmoXpw8j851BtRHKLk8/3fZ0veJr83A5kuRvDwlEa6/cbT5Ke99LsL
ASeRenW8JUR0l3H3zcIwYiaS+j5LMKq1mTFeWAIQ2WVvSfTX9R3t/SMvptUeMkyqKCCriFOLO3GR
yOuU98RKNm521bJ/Hpk5nxmG95mZPJCABV0yfF21nc6qzFC2ZRW4/UwwOfWcWz5JOOTzbRef2RJU
zZWKvpBOIzF8YZvEDbL+qAKDpd0xv1q5qJ4OmIENCTzlHAoF2hk9RJX4qtDF5holLaTduYvS9iBZ
aZbHl3GI147/U6iIoOEcAdQpGMpzh50sa2CHe+WlakXCHy9WcAYcFcX8nMQsNvuhqwGsumlcSZgw
4KrIuGwVhtaOm9RsZqBsgC5qDuIDD7D5SM3rJxepX5BAXKI1tU6sJ8f2PqQ4HDP0C5RQnMEhEbwM
zoPZE+IK2QMbyXSbFcaydX/PP9lXKhq8qqssQgfEbz6Bruba4il+k4gB+n8ZO3/Mzr1Q5DK+hrtS
PsUEgUyWOgFhTL8CVOzrIDskcijW2QOxH/B4zOJYifGZ0sNr9bNn65uYu1UqH84MKdPgL1nxXusB
60OaQhvgnCSL0d9F4Z9B3rX7JpbOiOSzdgJnKSVh6ObrPOoWXmLD2cruGl02dGmujNcBcxGcknVV
/T4Dj8fvI5KouWQh+5pJwEIKfp1iBi7GnJm3rrNvckxo7Xh20nAHiOAQcic0GCSftRwHoREG1uSO
YthtjUcTSU4QeZcxBjEf6RtaYCuHq4qrPW+UfUjQkqKayCLh3e/9pfzvQE6TUFB43WFEdpWr4KfR
NVvJtyWjvaT24B4hXv+uQ6TxVq1XriPSl4jegwR+ibpd0ux/xYTVTWF+a3mznDnGQrwEiDKZ+v+V
LEuPBcUi92p1TVjmTcuGHv1VRZlr8if7NETeVwcI0TAF6Q3r4rXSMvJ4CvJDJZ3rmSDBX7E3ZhI2
znKUEIDGkr02dALtpN35/bPUAC47EQmOK7kS38P7LiJwhNldgm/OGqm1R8Luitg+stgT9YnYw4OS
hcpP24YOTEIoIR9t99eiqyKbV9UxOMKqo4hE+mBT0uKSklMydZqj8ggJh7b/w1qc+ofRv8rJViMW
HpJEE9h8+PBcUNQwdyZR/22LpB/TQJIhCvDaXTqFmNOi5vFWBAN0ETT00vp1ZpbV0mIHgSytAI3a
WM5AF90MLlmWbyxjbkBPXDrBjKvmzWGdwFsa13UNwjuKzvKW6tTZyZ9pnqwSC+bGuwYRUJor8n45
8anQaHPUX8g2L70S1UEaHjYQyW4vTY6USKfiFiBB0LD2RmFsQMmvw/5zth0E1+B7UURwLETdC2rI
IEGc3Tjgzo3gbEwDT868kkMdBCuVQopEwc12223Km5AHwo1U5kenQ5cgRnvJJUze5b+kQkGfnBT3
Io/Et59HDmk5MLhZObonUlzWxO/gLreWrDw7v1PjG/Z5dPin7i9Toq1WNBeNTEhJQlmWnLGyGuRy
a3LzUY+Yg8Zr3hORVBloprFZexLjuOWD0OxC7lYCB922AKC/cTbZTWwqGpQO6p/+dGsQquc+WA9F
+DWjpTOY6krjpCQVYIYCDHxDoZ4kG7l8VmAephfTes0cb8F7zGnTVTHAYTn76mQtHRp5f7JG5SSQ
JhuNQH5SmniyiFnZkEzWNBt/TySB6/KubMrnLlSO0ivkUgxK0r5IV/SjmEiQkxpLXTHQxme/cBZE
OjYPDy9846P/n4B1Xi6dqAaPIYsXRoIO1msXgZh0AGOT3Ug+QRVv8jE+CjNN/JDDgGkD2JxrXSDz
RKTS0xwy1beLq1nCMc2Z6qKGKUkG1lY7nptFcUft0rJtpNtU0jLr9mZP3A62IqqAzP/V022GfnDY
SK1ZWjiOSoNKDlbi7InjhiZp0uC9kq1LG/wVny7nKjyVBYN1qB1II/P85XwyfG16kdjIC4RDrK1w
mMa7JzU+3JRMx/Yr/M6z9Gzo4wyyP89fGjQnkHfxAJ72a9XQl17QXY1Bf3Ib2PyCs7ZcTg2vKVyE
W8jHIYEU2D4s4i6CRQrqyi3BR7UOUhIu7BQrRdHJj8KXnpLCSfPr4CU9YEo3vk+2Pb25ep9jjugU
F9xEm51dV08khzSBovbWZQGhNyJdqKYNCtTrOMnOU01bRcgSyOsxlbLuWRrtBxA7iz5nMiMJnCyo
0WoOMxKPRBJ7Vj5squBGb1+T0uFBiGmcvi3pDvV1RuYDCC4aJhoYiFv6+rByTLzWcJkqAhqD4fyc
qjmcBfR/rKC9SmN+YH6gjcqW4HbtkCGz++Ysu00KR/D3/zSKEBky/vfz00GLkydVGV4gMCFg1NVv
nud99C6MJpsuf1h/S6GlaP7RjqMDwHwaCcZ2bJNTUDmvOboYS9W6qI12Qil/P9LVHG0MGMZqb9F0
AHt4CZziozSHh9eEhyDuV5L6S9GSkmi5TnOtJ/QQ2lE5IDSxlb+cSg23IFu7hxHNoNpuriGzF4lG
pMNHm/BsY7f9zPD5pqj0WAgLQPEQVg2LCujKGC80FfmKJKmz5ZQiEg8dBipgGCFOTGXDN9iIps2g
a3Hr2Y4uY8B8GNGKD6yXoaqeWg/z2jm9Ibt2kNdaDDPYUlNUBvtzqWUXxjYXPLmxEer3Rj9GWz9Q
YUFUJLOWKWxIKzbPHEHjqrVr/ZZk2VNfNAhSZBTNU9K7t0TRyu8ADWxY9gpdTnpySB8mFLIh3fYU
KTcUvlGVSjVlPYSIWClpAXnQfGui+D6Qe6gAqKDKwN+MRkw2aVJAZrhkDYmbNB3HOgf0QLNlooBr
XX1XprhzJrxJOSsLRwen5JfPv2WaNspaWfoN0k7kWM9y6HW9R5Osp8IBmwGdepgQbjXzQGOZTc26
SKC1VBSTuq3OaxyMbobSP/BJBT+dohinkYihpwSlvc5OXFy/G1qTjkcAnqOrcBVOU0RoAnjrCog9
LfXWSFUjJkV1Gk9/TID7jMow4kIq49aaQXSfIMVMpXJqMlCFGo3bq+H5a08ptlMX2teSceVSzSoL
FLrtYSzkMmTEpLEf8FwvBntmCKNeVLd/7ofuVcb5fW7dugZC9YgmMEktMzzsZpDMvdd6J+STbsa6
SEcZ03dZHiQrg9H+eJGeQUUA3248UGgjiOJhjc6lxMzORQi5yVYe2DUfWpAcStJuHPLbQJUdTQMO
tEKU714Ksm60eKHLAMfswVEYpMJ6906nmnOfB91/RQBhmWdDRWWGkcPANh78gKbXW2q6yMKLDXFz
Vo1CExeU6Jr8jVivaeiOiiGbgWBXsZYzmvyGZGQdkhr2sGVIiMxYBj6wXEEDzQ3WEQTkOh/Bnesr
3SpfKerzCjWoUVXe1G5cFd63XJgavJVkfZykQ/gi3QCERDCjaP721HF5bkE6C7HjA8s0NTErxNgX
HKB4P4M0aXBphIAJcrTF+44UOHWvHbAfBGsp4IqFGtqsog2jZvBPSHSiBJnM2XMuUvI5Z4h8tMuy
bDHF4TZlBAQF6FAxj/Kbh4PiiEmBLI1G6YnxE5InmcwK5AswGT+NvIwS4QT5Z/IQcuy2ey14hg5a
TWkfQr4JscZollU+0UngNfj4s9GPK7jlkO5bE5OR5j+Df9ORCaiY6i5rqnnOwESIZyCDZFZsk63W
ifJMImCrCop3twkqbx2X2BjWOKJ5C4v2DwlKbz/kk8kdesCjmGlxumLrUgAEo5SSP6U7X+KpKMNd
UtgQu4QxfKEhqZBmyT8G3YscKLL01BYfuBeyBzm3YzmTYfv1Kvy3PNllPjh8R9vRMDhYqMc4dnsE
G/vG4T5WwZkPbZnFydpI3GmDRiEzepzc4+kNoeEVXyg3ZWfIqpCJSvkUdhkZvvQj7sLZHv3rYI1f
gQUYFvGoiIXWWNOWqWNiqldT5Zx0qo0JNhu9pG3HAZ3So+AzRjoYRgt7IaP55oky9/gXB+OPtNTO
XZ28Kl7/RiU0pnjlYIzHWuYzPbihHZoZdNLpd3Zr7oLXDV5xidLhm87SljJBLlmN+y34E5CDHLm9
02JBTg3WPhxU9QNO1BLlCsglD5+BBsm7bFlpPOfp+LsAaI54gAl4tDTNzb54lXQnc95H1T9DdDml
RblHE2Qlz99SmnWWIE7Pg6STspYn5ZX5PoCjKXVZA0kyg7Jl9ejRK/C17xBuF17xz0YNcNFa6dNM
cm4zMbVoYSJBoSFIn8wAgsMXWETgUtz+k4RNvitCqG9ZYGZg8iUOQgRSGbBlAxZpVTk7eJQ7mUAE
HHM1bF2/A+0I0VNSgAIpEVhXS5XIi0WhvRLt+NxTYA3kpzo79F5xAmJ9GcPkt54ENLFuWKI1zc7A
OYEVILUd6YvV4F4nXp9sM1lvMmKLOJ9lEioBqEKvuesaLOdp/FmVuXV1+K9p9504412eiIQsiXQq
8BqNPJk2WaI5W9J5+fW+bA6N355oLMmetMuEDW1uZNhdlg/GFJ6Tv9Y9yk1xeHfyGZAIHuJ138jn
yEJpoj/1qJyJmHM5sVNuidPQXaYjm66dgufGpJc3G9AnKOlXBCxQ/lXR4ydm1J6dAVNCltnBpJkm
CLc95z9oJnB+vfWsX59mmQznEg0xATyO4bbkG5V/lLw6dQd0VeioxQbUA7ROGFd4RB2CZu0jABxC
M28y52nicI4q5ALy6pCiCGhrKS0teMdkR7IZ2HiUTQRd3JjI+GgHhU5zB5ksYuBoQ0wL0G90ln9m
vMvt4oC0BPh+eECEp0L192wMecBoFmFPjKJxWUa7GMG7jEhdGM5u0Kw/eYpcbkV0gmlN+IxrsFuz
/VNVmAL04ZYm1sZlh09FgZhffY91e43OO8Aer7LWeIQzvjc+q9DCi0LZlW79qdj1XRuQ6gLjVE7W
m6LP/0SGJ9T6N2cI1xqxKy71W4XxOwoUOGuEU4KIrtHtLR8/6Wol7dTc7jZTqgLdLWGupbBstGKj
JupNM2cKDevEoAUX9HKfEqB1Uq3GiN4plxxfXSuqtourFpkzCTRTsJUzF67MtkIGj4C+c3rzO1Sp
NFiFBdGB8dzv8SYArbFRzI3LM16Xobd32cleHI3g3BD34gyOxO/StTeDWR0UG3VkKWMkUMpUWo5m
2QoVaVVTDBixGLtqAqs/8MG5/emI9NfoxT+ycooeNZmhqBwsLIeFO1h3YAaREhu3JvikY7tu0ECh
rbAzEPw7Rf7w0bn5yQ9Alleo1jR1d84adykvqcnjHQFFshFpymDutmHdYHQpQYGiMIBkZafmEZ+M
rZyvBWalgNeVL63M6cnmJe1hD8SbRkdPoRPceMmrncMN5tCRipV1BKYGgXBwRoa7UgOQo/x3bVab
hi1GVxOiXLSUMxM9tQ+ZqUuKKQML2bs97QiUJzY5/11637GpI4iEz2J/kzYeL91yfOz5mKCyWCPL
eJKbaOOzg8JpWRkXpbyYCR8P0oDeQhzq7Wq0rVuk5MiHFjeNqYWt9eNqkEY52ENahj5wMLlTTe+P
2QT3TTf2qkOmaCKFGbsM5A0OxAGqIU8CCDH70Qw+ox6nyMkwNgT+aMqBVbzLZU0JLBYKhKRVgb6U
AmnKqdNaNMQQKV7U9LUletBOlBxawpnPm/DtCp8O4qI1nxi7TDSfJVexOqbCNGTEXMKNvvoehcXc
T1BeUb0XWwdpEOTupuy6fxivIqxb4+Sr2eCNsSfIoOui6VTSiWWYv+5VZ12yFpMiopyGHPg5FrH5
3IFuaekpQfcFSj1j94RqIC8vjZne4ygZBtPBjLle5FdMtTtPOgdQiR/KNhf0atFpwjgOcJ7zm/ek
xADacrRtmDQXByDPCGLDaaZTiqvjTEbOCX4YrBQKjc30045MKGpgGYmGeAhsOOrsgxGlP7nrdWsU
9FukI2BbNgBBvM7c2l2U3UPVQfkWLHjKPPioT4oGAgT8odLdkTZaqj3Uk7ZD4LyO2p+KY4fz4Vk1
079VMoILxgmhMaDUGuW9NsyHkqUXX7V4UEDN8XzWug3804TXk0c3s2l2XYM1klc/jAhzkLo2MHCb
1ZWN/iNSwxjh+GYAAkPzngxk0eVIrSk4tlXetVeTeDf5VrKckYdeVCPWjLD5iqDHv9R70qhdVA5x
U7AZeuGddda1TRy3zP4QeRCGXP3FyssTXStOEJ9WpRoPGmF5thdp6fWrwgA2rMzNPtead4TP93KS
G2r/RJJyDOxxSw9p2ZjZ7Rfci7ztHNhHRt6IjM2k2F23Iu7hv9WB0Z5w+TCNbW9kRFi0V1iMXf+s
aN1HDrPRGug2Z9HGJW/GYOrIat1oDrNLxJ18L99ZXfcBnhC2yXzs3eifGdIuhNPE7qHnzFUUpnhF
TDFpWKt/AnEGjgCS3xqAHch6KVSXXkj1gQsDBMMc9F78tyiGu0FaA49lJW8gRO3ZGIOvKgOAa1W3
ODRBWA2PfvIc0HCwTHUuybVYBKEGYZB5Wl8GMzQeDGNhDkNOP82N8zU5+rFL0mui8/TodSzII346
DwJWWt6RJf6QEqCONSqoGSVF9n4k/jOOc5DN6eGPafr5GxkTYk/U/TGmCz02AmUy/i59LTXvLLt1
ofj3wAivBv5EVY3quUy2Wry68aHZZ3x3QMYQ9MZ3MgJRzmpCJKLGzO7qVWfhuFZJwpzqO88sEIWp
56VaDZuZbNdPh/WolluQ/8iNMciYwabA235IyRLGlKJWtAsgWtksJJdtVSuUevn86lbOCj1NfxG5
6XcMnsYv/Z8cmbACKVuNjHbs65eqCq4Kkt0008l3iD3tbzIzk1JY4ZsVAf1Rx6tTRmT5m6YZaB23
a3jot4yWv47ZfY1Du9+saPLBI6fDUq91G+Z0+hdtcsx/1FXiISKT5HQNmn7hA2lEhYw3ihCOAt5a
ABDwaxDbi5e69p731clklOO0KnhkbzoPYw6dStu3kYMoRFgg8lgYF70a/rL4ePOIpjkT5D76GsE6
TMKrw5CyqyqmLIALqGbQf/cXttIz7KH2Qed8rfKKzd74BwSbHWzCeJkY/xW2sS1sPC8j3kwwCOHK
RcrFQ0BjivwPLVGgRugfTjXskFteorJwreBx2D2KGJ5PZtkBXm1Ia2u3o+8aWhQA0/uMmVPvdN62
kqkXTQL0+v9S4kYIE1cPmsUrH6MhHrvfT6tmpJ1E+m9zZOrANmxnJ4rXjMTQWLMBmTRHH8GK2nYX
FdWWb20HZikZOGL5Xu4X5+iVptqLsfsUB7OlqdaPwMYa0QN9JD/r+JeIbWSo7RM5AKTh48jfVhxj
6KSuujpEmaZCq9nNYPEDEU7d3Wj668B51caR5mD3k1Gi+5X6nMb2cx/QrsR1NKyMdVXrqNUFXx5q
MFg2+Iuyo21CG52Wb9wjUYPO/nLCutBx0IIJzIUJuSPiMItgWSaGhXMJ5XFhoyM8YaySJOtwQuu8
oLPOmqQ4q+kC+EOCWTGtaaqgmgq2rk9J1247xXrHhhKgxoEnqYzmP3jMYI77Uxx020apD4ND/19m
QBw6gCj4Q4oR/uhp15MDuYaLIoS7RHsFycAA3ah5PQtI2IpXSMEhbZSsPMTjJE8hPlY0CpAbJavi
JONBctQgg4NFFElVWOYdXTkkFShOdOZAsk17zOwlOSiaCB2ytHPOSdnTKHfRQrLyE0QLHqT2Urao
LFJKmDp5rv+jIRysxNZ7SQKuAkrKzaElmE8bfRqPtLc3th3jytmg5UDuPQ5Xr2yubs3guvbdlcb5
2yKcj/SJ9qSJDEk3NnSi07XBxK6kFZJm7alF9rNVKGnrqdpXXrMbXLToBo3WH6BUJvNcs/sTAe/S
1OjGo5KJQlZOH3Ov7Bp0RDl2p6WHK2wc11cX2vqCB4flwcfMZKH64OkEMVrVBtwvQJ9keExqNyZn
HY+OJPaloNAdR5QqcrVKl5WD0UGVvepTdJIQBU/3OSLG+bG9SObgJIeBO5onMw0PsWkcwI9t09pI
tj0WC53iwlZko7Wjt5tonyHZuTO6FAwWR2osODnVHTkjKUhq59YCCkDO66qBIrOU8Tlmsp502rfV
zGuvGS4Oh3PrkhpG1d6nqxDUMXN1Cim3O008GDuoUb2AbBxH7cm3wUWAn9UQpYnJfsauWCvjkLHh
wYhWe3T2IbAgENPtnXFAsIzMNe+OluWv+hRTvC7AUkY7VKb+xmn67nHiuq59ajpnXzn3UEdmKKVN
AVLp4MacomVIuumr74YOK8tLT7zkra3jHAA3bFVN9Vmlrm01i7nZgFcWsH+aTDxOYmcMNoRNHeXe
50hTh2U6aNpJ5aG3GUJhZAQo3i1pC3xlZbWQdFuSCLXT9gakLWSoOGGUP2MHTAXyDtYeoM7CcQH2
4IDPwnYSydzgrRmnbT9DrijZqGqfPRo0d+FPrFLWVQ9irNXgBDDV7Npmk2F95lTNR1mgsaQDzgFI
zlvLtDU6/dKY+84Qi236/mtOPw34shIFLL//SGbjFrjGe9DGL2wcjZIhtzB8ncr0Fe5ovLLLh2lT
6emm/gLnbmlq0WYg4+A90ApAkIXWJp03J0iO/YSsFCplUBgcf3zw0ljuaG+sVe5C6gKP8gFu7pEf
oHFnEZp9OqK5b6/V2kCfwDznwXTT6JtcC25smlxwWM57UkzHoiu777ACcoDr2takWyktFsWwItJi
ROI5ClezHRYnj9J+mQ0wP+w39FtIq0Dlqtp7qSo1HBZkZ5gSSMGjWMVdIbtmdh+Uf/p2yje2YSF1
4uTYYSrTHQYPJ9v4R+u0Ap/F5LMCAhoCDugoDuv+R7YVkv2bhHgHtH8yPVsUsz6qpNpVxI/OlP6C
no3PmOph9Vy2onnLCjPn7q8yaCvXcLZm5RxrQkjGBl9kQBww9SDm6W3R/ia2OOPB9h/tp6RS/mKT
88dw8q94SL9Hyj69NpcJ+JnZoEPipSgo8gqdDt2HQEFChKYfxdToO/TsUpMcLZz2GZncc2k003Pd
62tn0MzNFMRPCkpUKC+PMI71tdcbJzFIT5w/eB9+6QhhrlKq7xW24OoOl71217uQRHTQ/p99pEWf
utnF+3mOFTQibUYNDpbfrLdBmZ8SkxO3/QXrAmFwYUm5A1jCYMYoMUCJDCjZgGJFN4jWV4zzskXs
lrWvJsEeyUr6wpi06s45sGHf+VdfQd4SGZXCqz/KEWX1ys779ejfUOwDqs2w438cnddy3DgURL8I
VcwgXycnaaSRRumFZcsSMwkSzF+/h/u0a69XnkAAF/d2n4aR+Q4U+9vQ9bmU6lzXw/PoU9CY3NK3
WLW/HYjfzchszLQH3go4ACEQnfqOO+zIZ/qbIKeGTHyJ+yC+UnXt8VV9u42b7ruuBDNA5zqUXbmG
YX3GWHQENEePgUdBI1LdRaLcsu2M9MiaIxk0JEm1Ps8s+IRVi9jRQtMUjTlnnHkZpvxIINmzNXA8
uUMjqV+cBZrKEl4qHun4UORE+Zj2HakUef5VS6DexnzrWkgKpaTD0JWpIgxvfByVf1Kz1TOoMux1
7pavWQAP0cNOeqsLTmRDe68jRpTcal9K1/2b9KrfhWHILCGBW93els8c58eSedl0xECJD9L2KH5C
YPAkyBA/Y5QIwi3qZuzrUdSYG6G13Hh5yVkNNRfSB7prNrDGbr9GTyFJYM/1BmTHPlOGHNNvW9a7
Ai8aEhGgF4b623g1eGtW6ljn6PsV7HOaZV+lMz5l4GnjgfGf7lnoYbscHInYz7SrHl0Y+KjAsfqy
/qxxRCQ/DXTVgnvoB+M6jH0QN40IjhHo9G3dDwmQHNpHU9A9Wa5/mvPswXQ6GpBwNRNGxZiqgu3g
A5QGZqGmi+rYPsGg30XMYjXI2x1bTBKtS16G73+ofH5O8mQzdtmnrNKbNaAiLuufyG83qqgupQPz
bhq9A99BSksf/Clk+DPszE02LvWXBWMTjxdTvnhlyj5+C6aUlxgx6+Dbq2puidXOgx6P4gjFSgjE
ilt49GbIbs85gPQ7vbi1t0sx4rk00rtxOvlZQHdjPnlNsTfs7CsfwO4bbn7A3LqFEbGrUvcdWjsT
9Tl/zcqSZLXyGbb+fk78P6HRHuZq+o6EeSrcbKtGEw8UYj3HvycT9h3KpVoZ1XrwI70Lp/JllrTS
3Dr6yRMJu1GYCCcq/RZaGBQr78ysxzo4boeZv/I48Ftq6zmxqIQH3TwwmHvJ3RH7lds9TWQSIAzm
4TSJ9qv9gU1eZbuqmf8F46IhYxQDN9NJN9x9z6nQzIVhZlraZveaIAZq2sWZO147q3uPQ4VjKX/N
66o80bDkAkvLZjCw8qG57jd2OGLdqXehS1wbDUeshXSM11HrHLvlDzFs3iiH68Go6GBlZgbnqqo+
uzEtwfIahyUu62SgyP2SfCSB1LjeyP8gNYzFB7DX0f2LIBRBwtdaSbi1njHd8dZfLdN9Ipub6xsf
yC6yOwbK0fAjJ/CLdsOHg4lwb4dcgLTtfeWz8zCnPKNNxogU1NM5IjHvsUeFhNqZHVqO8yWZ2NUS
U5ybwX6ZZPYtSxPRd4S4bGyA0faY1kAyY4fss/6Qhp65CzBqfEe6RX/vmJp49Zn+qz/KXyZsrxZJ
t0eu14qLJxtzHwZgfCqaWQTRbMg9NFZtKYdN3IO3dsePqS3NfVM5DKlZsXjwEXH7tmp5NP2jhqyW
JOoJuWO6c8tpiVN3CFjGPmrOE3YsEtuIUqskVkvBtBCm2kPbE7PZEKOTtfInT8Nf2VlH39H/jJwR
JqeeDBP6F1nUP/dAHQWZMisDp2cS9fGWDMhbWxp7F+39pi1QW2ZoPvHMcyri7OloEw5VkJ7I3Ugu
yqBYjggn3MQy+M0AeLk1FeiElx62Cl5SAnGfTFU/eob74uiED67CxJh7Hs3xyokPemLBKJsEYC6F
7KBhYBzauGJkEZKD3Y5w3xRrmWxWlPxRGJ6lX7zJCMxZ4wLQHfybqq1/lu8FT3OQ2I8675aZR/tY
K/vJHedqR+/qqYLBvIoCuu/sPqFNW7KTkUfsl4+yGy4ZTn9FhpD8N8bD6yJAwKpSrvvIoVqfIHfP
o/zfKekpE4r4bLyF5YyXhOKcuzeTHGrdSKtygf6udTsFq1lASs4N60lVS7WSFMPKkc7TaMef6djt
w0BPa122N0WozNnNew5uXw2rNpggQmofT0d9E4HzI2TzbHv2tXK5dlWAfVZ2O+oVdcLFHrzDnCLE
G1W0H1WFWNye4PX7AZwV6e5bDgsFZPJ/VRQQUtGKfd1OFwhzF68FlFS2uIqdYU3EyXFGCOn40Noa
tmYsp2utE4A1FWQhwvQY0DfD38nvd3EYMf5MTiWGbMeF2Wamzoaow2sQG7u+zz+XKaOg5s1dR9P+
Gjd+5T1Jg6uTKbX7LWPxmhUGxwMALoNBixMEPD+Qf8uQLHH3x0jHn0zQeUsIi4rlCxyXGy0VtRUy
TR8Rg8FFrbltOtgKdUZkSLFHb3O0XTansCVku1pPQZKfxsplpWCMP/o9xb5dsaXxaMQfxJBU3JCY
bQd2bx4oHEPu9tln4tDykzI9MhpfSbt/CQp1Dmcc7ZlNsmfRfgyhR+PSImQ+b6M/OdmkXWGTyFbd
OCJ4WX1xHpgirEqdXeEjctvLzXMgyMoNgu8yAX+d0AESS2mjQdMVhaDhHsyfhg06Ei/EopVkptos
OApEKZ71XvgVqcn9BkEYJ586m0V5bqvyqbFcDI++aIFiB+YpV+WDyejaIQN36xN2QxmqL43NwMdj
jmw36dNsEZXNI4qFuP4thvGBZMVXE0RlngqmuBHFn5+L9NVMLBoUBau0OtM48VuaDDZhFBqFB/om
ytL2HGaLKbR6ZhIJSG3kTjxcGuX+yqiXnCz1S2KXM0k/bLodvPWpcc8ULhxvyHwrIj5X0scYmRFz
pWS2zU3uCKZBrkLdZMCsHO4WQEMMlJrwpNsWMJ6RR1/0Hs4cVL+V3XJJLk6xqJ+Xn56TaOEN3mPk
6FMSU37ZdJmc0UD4URwzgNXhPOEHYRRdiubZUdNLvbyf5X9t7Uy0Cz2akAcLVazgyKgt93VMIHow
cXlm53nDVIauZ8BxOh7yyt24UXCyMvanFuGRSpkdaf27pEBuLdJ1muhbIfLJOINWo6yfcOqh5Rry
fRKRNbbsIiTErqoivg+6uJbS+lNlDWnmzXbEjk9ST47Lq/+GUICuIpiPfTZdFmvJ8u61559kId5d
wjD//1pTztUqkt0a6ywHhkmZ7pYbYU10k/RDK9yLXfkP8wDAq/SGja1c9Y95p3X3khbgRj66e+Bp
6kTrCpVi2uILqNN+l/a2f+nSHkLXVDDDDPVo5LSZiZ/bJGFr7TMPlDW4BHB8puSKZUJ+03TUCXb1
iSJOs98S/z45bbVz6UoywE2ngZk0ii9jpo+VmYGzCcwGykTaMxa0ZoTXsUNogA0At4vbe9QHIYxH
upCNMfwUg5+dxsTBOVG2YmuVWb82Z7PZgELq/0ZZ6cNPygdx8hEy+ascY8W+6AeSOy2nov2Ayssg
1fg5SGV6S2QCpQQUcH+SQynvStMgHcIGe3aswgntfqeiA6jKamd7TBlyJ05OXMowRg+9+SQmhtLg
Fbl/N950twrXOuiEfRQhQPtqMZKpGipVo2hp2RHnHqurG/4ASMJI1ZyIm+gc1irQfNtcCaCWo34Y
rOM4xluRpgTTLBo/HBruqhLitXI+27H6KIvP5T9ALz0u/yWPY8BEwrtXAcg6BEVMKRecQl4WiwsS
PPUfxYQ/ARCc8ctqeKudD1eR+taHf/1l9l8i4nQ2IzqW8hSkzU9EwLjJt4eVfNlFYvsUNOfFQ7P8
SqHGsNHceajBghDJpLcrynsLrUOLYIccSuC1K9UDnpmBSniOjxmUljI0d7impuE+glHy2l+CYrmb
fHTgbiS68YGGgWPeTAsBsfcydmKfx7+eSRKx/eWiGrBMjcPs6Nf11tMh3RC0TY2FZ6WmZ0G/f5Cv
ywvkzZl58zcumzOik5YMkBSRb5yDH/PDVeV8oGk3efEFzTCfcHHUKUkLrUVTAVekS/C3kGi2Jk/y
ZchJ3NVY2I3800Bbx7eTcZYUcfxadHSiffQC4fPEW4SFxiPPGsdjaIMpKr4CyLGYh8CVZehgFwkW
pvJP2yRJsDxZfIh8cNJ3bvxMqwEYO4GU9WGM2fWeP9AP5j6bgkUDt7wo/tE50Jm7E5sSbs2jlXnL
DzDU4itzGYc0J6mrJ4vKsskQGoIb3uqa3+j/jsToLB9fScJBXfygHLcm+peMwMid4myEkKHoei9i
hOHdX5RW8dJD5gvlK+LXGNAoDSmc5794Ig9cLtaLH2bxWlGXP8blLfXKG7e1I4xQThp16uv2OLX9
AcPB3zGJD2Pp7PhWtbhYwWs1AhMoT5Uu8QUxdvVe2xiU1+M8YEyXO14hb3Y5cQj12pk20x4gVhb9
CnA6SK9buYblu1Z8yBjgJrtYLwvFtf75g/PCJ1Jy6NIoWsdGdx3sf34p0MnU28GAtFyejOGpYPDB
n+O0Jk5BcUPsMCHScHcyC3VoUO17GRhMx482LbSKv6ZKWm7sz4EADkX1TqJb+uII+O5VwsDlqjmp
LNqSPEYsuqRBhh8CkOL+a3yWmJ2E+VP4T25WrEM6N71pAlcp60PftgVuI7yvpVcPaz+i8RmoBK/e
l8V7XBa30Tkbk+hj0lVXQJjWTfGzvDuTKLkaIXkO0vPU6mLXBl9doTYWjnyHUIaqyPaKzK2OfAAe
Fr4fvxGPkXFffubyD4gJjvb2ZCyDHUZ9y5gg7vgSzWV16RKegvlTU1Itr2PZXED6fbI/tMsrrpV1
n2N4p7V8NkYm7vMLRlbToe+LQsBX01Hzf2ZNtV/+Gr7nZXPhD9HVTqZmT+OUTNdmeaz5NgiDhD1m
HFIbhkzLGbi8Y10BwFXvvQr30o4v/Ii5DPEMEqXSvHUqpOmzWx5Y35wRBp6wGdF7/1nWQ2LGI+Cr
8LbE4x1mmP06wwgAN7MS2yRzuKOp6GMRnsWZsTdg6hljhVOHZ8vu1X6c1Y+Zzm9J0v2dYqTANvky
UJTdL0FKJzjTg+7mrSjzazLJYI9z2CGn0grwk+CliT1w3qRHGnVwLlXtnRiKbRcEjUt8hlHNb5Qe
rOqOH4smhbBe9Pkhzc2uvieFgQ6I9AzfZoZQWh86xNOV0fQLDdSk9oBGvD0nnPRoK+AP2P+mEZ2h
8o9xyrKfrL+p3T1lQK+LLMUBwfTR7K4EZqxsq6PNDedrMuFiqt/eRe8ihga4GsbiUXrcMIvw3Jjt
hqD33YCGxJPdH2Qu8bnzUg6ezMOqwMdP8ClXiP1op8zK3OpOhcy0vZ7pe5Dn1dYFF97u4mruI8mc
bs1YQkSrW3c/9z4D5nxjY24tasM8iQpKhRj/OmDiOZreYqIbw7ZE1gRbKSDjiTiDeG2OWJqhVp5I
9D4ZhE7O9EoNG0rSBK1MAEdWLCY1X7pWvHIew3qhzBz6o5qiw9BE207hiazHiykY1At9UD35yoEc
986s5HmgjtGJYzyXjE6mVHA+ocQL62ct4n9dS+mzHKQVDWdEaKc8ZjvKOmYkjC5Sbz7PVbKfx/wk
2/nFnoFKueHTErpegvetRQJJhEaej8ZczOB32d0dPpiB3tLB1CY0LQB/eFbLT5cXPcM1CdxgnUzd
eZ6z7WTAQfTb5sV2XNon3fQHT8m3FfuMf9o1RODj6DbXxs0eZWTeVd9sDSbFjBIsLEycFH756gf9
q1P05xQJuyEYVWBqWunQeI7M4djzVYIkXJcJ4b8GmCdDpz+2WZ5lVBNgieqxCsthV4vPFqIoOif3
va7ZBYzc6PD3dPzrrKjJaGo7ZO8CIqcvDJ422w1cfz0CpIOJNMqOOUMfcgSC7ntNgf+OgfvMBet3
kOni0gsarl/puY7fvTBE1trkt7Brjm3WPWozOTSNtTE6+8jXjh0Ht9IYnkXfXFqJsA7r5yHM6BgM
GCP41naRWuTk6Zs04/MsIh/bcFJegk7lIOJIyGqWZ1kURX0ILPdv6/gPUUSMRqKRSaZMCO2JyrBt
sfkIl7tLwddoucNz1aLIc6sDX9cdbj3I27HZaKn2WAZWPVVrHaG8qofmXGbs4VFJdxgnuYF6xdxS
eGwdO+W60bqgRdpXcxiJ9Rl+lW28CihZzmzu0bG065jUnQYy6jo3J+zQU3Gex+GKFxo6ncjjj2Cq
gDi0+3BaxBs1lDsMIAPyNpuIXvdN2vrZJhb2pGDMyt6rDxlxRdj/IaJYsOgZ6/mw9ezig4b1rk3U
tzOEYE1Z9CGDAZCVDbkjhYvgp0DlS3awm1gIceMHn6FXlloK+zEOuxrJHmE/dAWwbqQhGSX25N/c
RDd7pGY8ux7p88jDMryVc3w1fSrHyYXe1G/rYLx5Sj3lPClm997p6iMbp0PkAoukToNN4x/TYXiV
SGXxTFz71OWKQmdr9jadGuGWAz6GLTTy+63tngJrODVZcum7Ra7vk22PNNUb/IPr9pvOpDVrJ+IU
mg7pnKI6FYG1nzz7e3I7EJVp+pe7MWrOrr9Okfsv8Ihg6gcAd75l85hY4ZNXOO9dy+AeuOCWEcZB
V+4ts8Z9EvsvTjycx5DxmGG8xk24I1n7AewgnQN6iQrVX28x1F+eoaiofwaTyOg63xgtrGMrRIUK
i65BnRpNOFyqY9vUF9ubngNPPsxO99zGwVtAizivglPPrj0k6V0gLjGodgj7pW4yUcXG2O9mwIZe
3b2hPDvVdLe9LloTyMHszT7PbJFrJ7P9Hd+PWJlkdOBbIUDK7dC4j9lvUSg6FiL+y5jhSyqrOyiu
qb0NVIIf5ROQycaJfFps0si8EPHLoCSj99Opb9w27aOMmesQzHUPFtU/+MXqNQFgvzIMkDV25gAQ
UlwQQzUcG6HPVYPicEpqJhWu1LjPlwSoNvx2p5AykNk6Dh08yPWSXDLLvH+YxlRtwqb4Nevh35io
C9ZRElbGHrau508UYf9nKGwdyx7+Oa7jbviyI0yps/tSSoHK1WmYP9utJm2zoc1XT/OOZqcH2LGv
t32N9rgeJEOclIxWQ8h22xGwvoVLMF+jXDBR7FRMhd/173muxDlSnCFaB8dWhWet672vNIln7q4M
2VyRQn6ULZiZli6ZzUInW+JAMMwJL9hZ5R6CgyHdpw57guXU9T6A2QcaRxDeUbjoORPvNWfC0Mry
M2qwU5aO+TyrDLeiBbHYceDS0KA1bXBzVglrePK55sdZcGuyClVRVcEd1dU1sUoH8d2Msyr/mqeO
leWH1t7UVb2NMu9GUBrgDqNZiSr9Y0FDAOHUQTmaGk1rpGGWDRDdtlrIwkv7fWzPReFcLW38K2AG
RH7xEKXQjhkSDGvVkhHUMK4wGoqPYjrXYXPG8Ij8Dd1asx/Icd82bYf5NfQurGy0dIQeVe1HIINb
haSizYor+oGHucyYjus6Rljli3+zHj8kixC77tbLK2JIO0wuNZGnslh45PrDUb7LcFw/cQ9f+A8P
dAqeRUOgN1siHo+nVmCMn+dPmt+P2oBYVJFmtJ4HCytkrHcWr7idQLyS0HASHeZSG5KYjCSZvXgf
0IB8F5KzwkdOxcP+R8XOn7hnopur7rkhAy/phx9tiseqrTseXyeiEQ9a0WdYyYigzHFBEo3kAfjL
2uYxqOnw2BBSOmOD/3u74Nq9uVhH+E7DVn6RFH6qLQZecejzKEJiB826Jzr+PEF5W64/jq/e0lzD
JyFQqO/pLefZjkaR3o+DEigfoDR6wj4KXRMKQfFBMUHxgVtNOf62YACUZAVjL5qZZna3KTNJH3uk
4J3fSX7+HHT4Kb2iOHRzxXB1ZKKd0w7zpM/BEryFY/mdIqwMyp4OR/o6Cs0dWh7yFlp4JYgboruh
bJfEYTJqmPjIW7PQq7rcuYRDl+9t9mr4HOILpHS3sxP6DpNFixeg8Wud2Tvp0RZ2i4xw3mbfDUSu
2sExM6aNP3WvjRwZH5S32CTGodBkt89Nes8F2+UAVQPsP4takhGqK2TxHsAUB9Fi75N2aVues2d0
dBNGu3PTPtqH1HzotqZNK4ybrpulH9AfInt+SOLqiSSDV/IlnpJcX2WY3SyCbLsKo8lME1RMHX+/
AVnI57sjRxKu4HCyXdyKS+QA4PYtwG7q4GLGZdmh1UUjSKesT8cL+M6vgM9AO/lnNeurZeTfBhRo
kMbw9cyYkxkaqWBcNjBgZMoh8Hu5sjkaxA3/lVh6WYgDinmzebR4kUZMruyiIZHxLWK5a5aKzY6j
XH3IqFFDw8S6keABdLLqsESQJoF5k854SqJgJ5iwHg3u6fhH7y2bk0e4Tp+Rcza6hCiaAdJn59C5
86+D+JhHl7604yH7WxATdn4uk/if6+JnqNxsQh5m09DDd9Va7Jp9Tzfb9fHQEGeBIBTxEK/HmKKH
wsuORkzLH1SSyWNuHuhM068fmQ6R57HSOsQiNOBLkSH40JwITswPb6PA9FMN+6liSbDApqTBgma9
5IISaO4APpmzXBdFSpPP7smHqgbmnwgAamvN2bApTOC7ftQepOicreMh5UYTRuCO9hZzpHznssBQ
Z/BOA27GcsgZ+eT4KSl5D6IfP32jZfQqDQTmw0Mbt1vG/zvTIUG814xhETtlxltXILNJlvy52f1s
s7ZEK4dkSpAPPKVPEezvaKkjg1SMG8dPXuPCv2LPeC6cinfkO1A+R27GU0lnHWxhuw6ovJy5TtZT
ZHA2itrYyBoAfAVu+xAXC8jXRjbCaei5xMaK2gsPhjnmf7ku4R8jhZNd1xGAOyIck4Z51NreFaxX
kIbEToNk67Bqx8l0EXZzLUrjpZ5olMzhcYzlIZb5AaXACxpPbhw2ycAks+40tyok9HrrAjr2K3/X
1qgy9UAib9w/ZNH8GvNG7S4+q2bRoWBGix1aHBPa0tm88zSuk6bYdLYmI3Ec3ouZRUIKRKrtQ2B3
W5OKopujK+Dw+qVHzYBVCAbywuWKItwoGhhBWldntbiz7DDfTg0TMjezn3JhHhM3RGYkj2Maruxg
2inDEEwKHcygeFQo+xllpUmynybM/Wlljzh60sfl4awyj9QfWlETis00R6S4/MuEWNzgS0QcdrYH
Ri9F5O/sRvsb3c+HupseUeG2pH45PbKR5sxM4p8vk8+8QHpTjuKQUsXhsLXpxNPSi5JME3LrQ/5o
RLKNIvSkUaoZ2EM33ZpDnnLJVy8GO6JDWkKa1SP9/QW/rFrb2QaRZF5R0jkxinni8xxf0mR6CZKI
EfRwb0r/1Z778wh3kkPKPlvUwbVwfjzS6IEzUeulZr3SLfcxHbMvBe6f3ES40lnGY+6YW0kbH/L6
KkC7pQv8ry3HmepvTMxhvwYXP/DRAZm7pDf3Y0gumlfVMDg9MSA5j/KzHARDrIbJSTF7XBoL/aZL
A4CsjyR8DKuvlDi8YUyfey40SzbP1XbIDSY/BNh/HcsfGnm/8dLo8flbszL6JzpMi9q+BqzF1J/v
hl9Zj2VKh5/BRrlIL0h0zlEAZowaVSx/k4mearVYV93qjaED8EfZ0gECwAavejcbxU7mzVPluUyg
IElwPUJ34/U3+NjvkP2JrjHeHM36rUEcFyOV3hzdbDWenCq1NlmYuZ/Koy6LmvnBctAxVlZ8Htv8
rSWxbR31bAG1jyverMvgGEqlznMW0F5jCrLSkrgxc1zCLMSKtgKgcktiW62KX0rhm011h1eANxeU
DGrxpi1pZHjyy8gtzopoHpbnCKjCxFZFLGtPnniqXfBuBhvDzFis65g0dBYxqDHkcUHFAgKZnYHL
wTUXvXfiCvbl2YMJ+MKkyzzWbJqtQmULE8mb7XvNPcWLxr3XOvsIxTBuKfbNOai47dvHVNGZaN3s
nPE95nX0wViS7qGa6dwOGnYQp4HNlrnVafPhjETrsg/l0EiLZO81U0MWbovF2pRAbmfMNHlwGLz0
oFL51sIJD3O68xZY/k2/oKataLxb1kwGixk1wy1nt+Sm329DJMJu3xPOaEL3rpIfvoobNiD7bDjG
EWENkgcA0TdV5VQmTXSMzDAE+0biqqoz4zBk/k8XmJLR2UwvnMhg1LbeMSrNa+PrU6tQmIaKkNWg
b85Bj4I3zfKZ/BmEqtZwNGmAhXVCdzccfgt/CPYZ63wOMih/3i20GJUgT2C6otHPSLHYfbkgA/Q/
k1F0dA1JqAh6HBRIUKcItQy79sXnUkkiaYfS1ThxvO+6CLWbiKd1FsOI7p3kW6LIW2mcxeNCrGiy
gJ6nAMUDJicno2qVe/rJy409HRecea7x25DPaaUujj/vjsbryIzc5+nigp8lNgOgOT+JgGSgcE6u
JqgN/ixaNGJiXbZWWhTlsetxbFkFK6f138O4eJrCfIf+52xF8S7Jqsss0WgWswNnuEGC2dn9qxsj
Yw8b09swuc6BWLFdSD6T30JMimOKG3Oy2KWboj12LgHtvU3+c2U+RnlCFL3B6YN8NqeK2HvMRI+N
oTBQN+OD4UQwsJZrYxq7r4Tq7isruNZR/tiRBwBzhAZA74EWKxmM7QULZVMXvU8mlSYz0CMbWifu
MU/qp7FzfgvE53H9aBPJiCyGpobD3Z/jMEDO3HfhhiCP9ZLUlSj1oqqAU3NxbvoJqcVm8Ol2H23B
XNYdmINiDY/ugpqkaYALjHJPWNA5me11kY60lKM7qsnN4DfvY1qci9FP90NDeGP3U/QcHMs2bv1M
VHJexGBDWSyXsrp09EslA4u5SFdJAoeiDpo/bmgcGiPbBkFxIJ8dGIjZkeNU2FALiAgvJR1egTRL
IHsDXUWNTIgP2BHzAXNQvcorfrsql8QFb/qtK9T2ukgfZ7pUQSa+fBfC6YL75unYWsUyaAuvURQ9
Uam/lIJ+A21j/LhmfjcZaJK69Nwsz5GNGZpMwiyr1iSa/q2xmr/RKr2bMQteejBZLPMbq9W5ww42
u0vrnoIl8gGJIPETLeJj1C0ekgQiSTxYXc1E+99GjQ1LH3BgB2bYYdTgz3oDQuW5dvReyeLiRfNv
jrWMqaZgEOFTTxNz5mfuGzu4rLPtwEQ4mOLH5bOMVXAZ42g7tfc6InMLbSWQsed8Jqeli5/KeQK3
YkLfW+qTvDCBBAxMDdCSYp7sn4JJjTsdV79ZWLAKid3tmIoSDNWl384i0GSXDBsgMOkn0tRzFTlb
SaG/XOrNWGxskzEVkSski++NRfuPQzPKaWij2avbczeJd1QiW9lgOq6RFdkkXIqZrk2vT0Sc7jAa
vsEVOZhGiDIBbyMuzaoF9InmFZq687g8kFOJUZyarBDGfhiCn0xp5sB0FGL7VgSoHhJQ/Hw0cRzs
dWuhJ8ZRlGEXHCZ5HtNxxwr7V/YRxz83m4LwYE8ahOchuFuBekC3xIPSFyaWsMWhTbdSC80cYXJe
YhHfhF+D56mDnhu7yZC1kkCPQoOWScC0IZ5qNKrAo1CZbTosaCzu/WSXX6XB3uUpcUXd8tbBXdgU
U5NcIHYnGPTr/SwDFDr+PG+iwrxNqnwcwLsOZJu4wC8tPIdrGqPQCix4PgiwzDwBqCsFGyIKvLVD
bvqGyFb30DukvTcmCkKUk1/mFD60RkzruyqN5xiwCtIqMkNK4P9U7lfQtWRJGGW4cWRzL8FiGTCF
23tPE1ryarFk4V4aHnQWrMNqSD6RMCBZRakQo45YuZbH3Z8N2122hhZUnXJexhLZ8yihApfvHmEN
xC1zvwGugRyIofmGDjzjMJthShVdM+N1DMmlGIctmW9PKX0nlgl2jewaR0i5KpqHVv5XafLec7z1
Rp4e0rT6k0/mLUIBgWSeOfjSBG/k0rYYXqKCwR2b491pOuie8qK8iV4bQgb2onQKdnxg+8z6aSjl
W7v8wJ1An5mkYX78oQ6syzx+QwZclcZrIFrASL9zojeTE95rgly4aD+aSUhx0tCgjN7YRPZ4GbDv
uw+2D0GWLhTjj3hVTQ0p9HJbMJLNeCIbm6t8eLEx8i9XL18BGUQv4vjDYmZ4G0b3XJVQG6N+2IX6
BVoUlN4ofizj+glFJHP/ClUyRpCxt1+DJmB67xyWTwTl3ClnlblQP9153mmOPsYPXCr5OocE3c0I
VidGxrW20GOvU+UtlHC6BnQzdrkUb7g0rx06KO7n+JrdS5iKhZ3AziQkL5WWAg0pycdtaxQS5ZdO
9D/Tx+KpBEhEMM+nAMrH2fcr5peRt69D8totEnERoxe+2NEbf6hj4xRq4hJ6QpWr5o6llgaCfwCM
BJXYfZajd3FL0I7FnBR7e26+MsOr73NN2rdn4Dmjgs6Bs9BrthJwLrW2Nmx6h9Jift80sl9zmn8D
Mf5qmFjjiLWvmWsRm0KCnk6jMyL0q1Pmb3Xr6ZWVTnTb267eKlc8pNgWa+BQdHNpXo8yXIvWpv8X
sk1GOt1znm6qXO1azzP2Vsgmi0vO7hq1c0NF0coX5lW2AlvefPqR+QdM6naMAoKOguc0HHws6dNK
5/3eLYc9CvE1nBsGdjjqrP5u42lJgOjpVD3ZHcIQwTU5vPhk08rYPJXleNTwDnkUmFQNXGaz+YGp
+rom5VbzM3KUptrqP+gS75UiGceS0Wucjw8utwBfk4uzuN3DSxmGh245qATKv1qcYzkcawyMPJIp
3DcnyP5Y87tRI3HrLW5W1Q4l0Soi3CKuaTZGX5GT/SvH9BfDw4qwZwJmq2zZCNW7ny+rj4xOnFHp
tUEM6yUaloxxygoGDL3zx0sWWGRc40nLsRlCRi22lQoxYWtMChy52znPr9qYGNcTQq7p5ncZFAro
OOaR4MaRrJ9eIrADYmOkf7QFSvI/js6kO04cjKK/iHNAzNuay2WXy7OTDcd2EjGDQCDg1/elV73o
TseuAukb3rvPouaf6/SC9+DS+/JH+tZhUKjICwxY2hBJXWvK6vlet9Njm9hnHx+sgkCwLdnDc/je
02ORNaD9fUH9O1XlzeEASofi3fB2bKIwv8pRfBGOlWw0x2HVwSvLZzT0pAsVfDTd9wBoa/VX0OjQ
9JaeXa3RKK+c93zJsUphhYArHLi2kbadRkA0Pn9dN/q39dFnJPuEqYYccDQZBJpt69Z5cwnXWWbJ
nBb8ALtwJ7PN3g0zYku6fj+44s2p3NOyDJxZRIjYNekbtZq/WrGQ5jc++Wj11jkwo795O/IgbIJ1
Wckw9DnX+b+WL22HfdjZRFH5Knv8eIA9mAHws4R+T2wa+5/NwGZZde4/U/EANTViUYa6r7mPpH1c
6X2jonVFqRgQCZKGF/Tl+NoZhFPvRGpAlYC3g4VNubXYhs6j81Vggl35pLJU/3RESCsLLF+7AKwJ
TgkHHLzRYVriu4yt88RmOQkytilx++bgj4QC6YX2p7aC/SDFP9dL//nEG56hUt6HE871RjGRXQ94
APPYy81ORcNDTgyK1U0nzLwk/5j+WJfdHSH2Yg+ibrDXPC//uwpxadTonsPUYybP++QMlMhGgXpB
uLx+GbPzxL6PvQfo+xzcU7xQuLD6zUkIiBb/T1ZCKlzbCTq1I4CrM3l3vK3iJ7TMr7iNjt0ae191
QOko7FT+a8z1vmA9o2WyF4l3ncr53fHjHdLtu3VqGuMqsgdNS5HwAWubnCl6/9qLuS8LKoCeV8Q6
xnkM66XmEJYeOnblxw+qkk+LCN5AtR1TzWRv8uoPbCl8af5S0oXWHzP+P8a/92zFLwmlYwTvGA8z
CBVSwu0KOaoZKGwy/RkarzyIoUa5xi1lTInKJretnUj9r1nNwKASA5O5eIzm+jFh32s0KZ8270pU
2f1rE5UULiI45YM5srf0WYqi03LJv1Gz/aqI3S35Qg+hh/0ObeueBMEYCB//3QDfBGYss7Ske8v4
yzXE5SrU5pj2zXL0GGngEOn5Mo2hFILhN6v73BOIS/zlZy0bGXddIy6ueGoBO/dPSDluxCT++Fa8
jbLqR1jqkWbR7csfgjo+PD/aN2n1ptSQHNRk+rOVDrdcpbd5ZsOiDPmLNQR0K76LelKS+wmoOF36
5+jjaspBRpluVXNOjzgqTiE2t40/WN+EA9Fs+cxEFoUacGTTD5lD195O6P4F0g9pK2I6qVL+MgG4
zKwlpsX6K2J1cof27HSVD/5xSeAQZodkpU/07bjGn5PpCvsKZg5BnbpuvzJVlBs9z9yaw7eTRE89
+5BNUpNDW8AvRfFEepRC/ByW8pWMAL2dsExamgG0M2rEqIn1HLC0WctHhqneL6zF+8RRHGYRbOIa
hXpt5C9/JUAV0YQbPQX/aV0cu79Kd3pZX/vUy3+pxL8lkbc3QcYtgpvOjwGlFCpmrPRtFUAPMxy9
XVL/soP5y2T0CG725OCtQqHEMtkhXvoUOgAWZ+YVInZ/w2b/WdNg19erS8kNMzQPTnFcG6m1gWlo
iQ994v+yyJhpXJyZacQrSj91NDGvZZeQoYFg4JqYEIQedwdk7PlN9hw7hMlGSGagxXbtxUWYjaMr
u2GyucTcu26lGRfygCFgi0DVE8XpIPdHV7fxRkSY/LOwGbj5Y0FT0p4jHf1LZqY5Aw+HT0rd4DsP
SVa/Tnb3y6qCozdUPNY+N2Y0He1kIjpOv5dueWZZ3W0Dt3bvJ+R/UITxkc8QDmjtme93FWjBdkAd
GRXWrgj6Z6ce3uiPnjtIfHYFyCRbBfi8JgGbjOL/oXG2H+sK5I1nTXD/WLB1PMLET0cIpRSx7J11
Z/nRhci64WSr7lYGsnwMGPynLlJJQiq3QmKcgASIIVZ0mwK21ho3nI7gPPrUvcd/HAIjGjAbk9e6
XY/JCmNaSDZ1VoxXxtCvTUnwZVzzLjhRfET6egTiemkd58uewqttN0zrNHOUzsUDPKmXgE9V4rZe
hTsegVf6g6afQ3pw4K/laEqZ790EoT2oWEDUps1XEtaXQKf0703zrBkRRouEQa+5OtFOpeLvEIq/
a+nZeclVWKgBkw6ymyPv7Gb84/Sg/BuG9caTBJmpk6ia8GwVHU9P+SfUxFOnJZbLSvDKdDuYUD+u
cn/FmR3C6DA30DJ/hFd9OQm4ft5GBDZM5y2XhSBdpTEBEox4o0MumvVQR2P1DzIhjmCIo9AyxNta
Wk1V8OCvEiLQXjhl/H2jgl2Y0Mo3OCwGN3+o4vgg5/bMMN9sCMMhqbEA2ZvPDlt1Ie6YEwJHXuPF
CPJGnrcJXKSXk6KS15oNoSj06+gjXvTGNzvpH8nlPa0P8BALRqOUkr7hkCKE1BW+2uUxr0k/zuAj
7GgX9f2nGbof6ZZ/zIARwQ6gVNnDfbzqgKwpy+5LV98DYMRZRm4MA1IEcPS96Ui93gj/j2NTH+cq
+wZExY/WRR9VwFLbnhVqlQgcOB/cyByFBb8EaMhkpOEo3bpkzG68eWGrEr84QfUSDhGyZhk8DTZy
3LGfYCch8oyRwG89DuLakIbczLcQ+GHql4j50jt3Li+cx7C/3eTZg3+39T3dcILFLwMTsYoAkl1i
5cegX1Cc5Ne4MbclpZVOhPwYPEOkCjslECbdO4raVyxMj1U7XfIRLU3gzYyu0SJ3HgdcMp+tTkk0
uEjEypR6xUut9x5q0CYL9G90+WDwjYeA1BzFmrCio/uWKiOBirDWjRbL3SbHB1vqXzwrqHAICGQX
sBTwYGp7wJLm3piffxQxNsDZ74iLTorHaQyJd0duWFovBUJYr7YBQjiEmQ7buXKfRiRQMnWmfd2H
UD1s/lgz4m4iFZ0VX4s6z7AhWO2R7r6go99loXhDBpJAX6OiTcZ4uBA8OZwiMV+c2P+e4WWagBHv
gOmq4+WcBpSLuX7zCxaaRheAUOX0xHD8oxmJ0nBKVGJT2bPgF96xTppPBdgpDRhtRHD+oflswZlv
Z5OypmBPx0TjwTXhV7w0j0i6ABeF7uv6W/UoTDeFr9A/J6RZuCzV8gcdxUwPy1XXcRfyOWwM8s+N
Z+bTnDpnJC7tJlPgNJb2Edl7RIJavMuW4tY76XWVxokwvfY9k2gKBWw2F2k7BFf5c3nqgEygIKBq
r1ddMD/SRXXdqw1giKOT+ATiHGq+P8cWP7xX53KybuuKooeToRASxDOrSwtiaJdTGOs8uon1Hhh/
x/X0bA/LYzDPMSQ/KAh5/W5jMoZm8ei08cM0p0RQcDjUolipsbi3qR9YQ8Uv3PEnrOEktJe/Q6Rf
dmYODF5vWFAR/2T39hTBgyGgi8XJRK7BOpZbG1uGIZehr241w8aaM3o9q5MO854w32aUdx6aM+xV
+3lVNs7ljxvl+zFedmlR36wQ/14FhZ9R4u84LREcyPCtyBmBq/UrwcH3ohYsP2HBgCKBQBMr6ySX
9uz6/SGkpKhC+2x0BTSvwjzJUSm4uVrhc/q1t7r1X30dfQ6t+reekQMjwXXKyor3XiNicjtNMgUr
t9AF0ZLSEcdSXKM4fZqUfzItonw5oY0S4bPtJ9+JaV66Xn7bwmX7zvPkNvGp8oy3DeOqAB4B2mHs
RvKxxoj1AfygXFVgk8SVx5eBE+54dyRjS2O0wI1xCxjzs5MFq7hWCaZVPZtpPRyaqjq3NsVTPgAD
UH3ysLadXpY0e6nse3tgBb5mUAknQqWEXxZfM7dMQYhTBmcAgsCTHaqnsqRRlM6Fd40DJZO7zIXR
2bvigI0RGwtzgrQO/noTlND130R5cUis6O+S0Ub70pxjFT2mfMPNxF2BXOYl0NFdlaTvLeb6enBR
fUELmewHRhp3s1ecRclWDgeBzYaLWcZp/XceG6txRjYSyGNssB73y7lGPxy6w1vkxe8TBwY19uvY
UAiXlISJol+NrfdxnUmMzbdcvqway08oWcKox3bIH3O2G0sR/JCLzZ97EE2ckHqDLVzaz3MwHzJG
ZMA6+G0Q38f2RNgZfkuUIJimU652oHY1ezdpxvuFQqlIWTkghul5PBbGkU6N440Rlh0HVNXdpc+a
J9WFVz9YAPe65zUfdn0dGYQci8G9loMNLHO9FH1+reKKNgiMaeXcQ829L4jxAkue71teKLTjGO+G
3L2OpnxpcB5uAI8S96nVSy2Sh7UTiqbxoAICCmx/x0rndw0ubOJk4Ip6r5NwY7dsNE2hbhFJu2mW
fMAOIc0jedbh+BTxPwBJ/jJ1q9MNludGrQ9SmkqcpKQEJHF2TUGyrN1I3U0/Sz19a+recH3Mu+GN
gTQpCgBiWt1QWOf3LZUTQ4gfL3dwXIXVMQjKz6xlL5O6l94YssH826iRyqnh1kGJQbm7twhPGPE2
NuWwj3J1sUJ+xzRuDoqgGrRWwZ5tEIZIO7pL5i5GiNs9Fy53oU3bEDiQAnzip2HLj4jol45QcAZT
X7123xmiMWbnsJ+NfnGwrYLiyJ4bRlWcqTwUNcCLtn1Gtwcq1gKdzbjGDi9rAV139t2sp/uuJyVB
KGAl2GM3M3T9sp9es9J89Tmy8cB36js/i/4vK/7OOBVDl2yRgrfFF+Z+wAFJncBn0TgPdksnbgY1
37WlQ2fLzxVz9UoPaJwj7mfLXGw9vMfKHKMMmik3AFkpfNd+4Z9rfuj1QXa1fC6XnLty+TO65SEW
EjmPGj7WHzbj9fMHu2KKy6oAhy6uAfcUtcmXUlirEuSFUV3Ra0BL3OD7Ovzvu5S6xA7tyU83k9dJ
qp/Bcfel138Ihxxrq+ubh0wWKc1Jbc5VHHzPvWIsYAgs9oeLQaKmrPGBevOu7yhg/KV5R1Bx7Fec
Wq0fOeNwRRjc6sx4oSyP7UPsZ1ffUkhueuCzFqalPWiKiUJNG+qd7AfZF9eXvsZ++LlkFpicrtku
ofw7FCHbNQ3kKZxPWtBOrd1vVlvb2o3uhCdOImUrqpqDUNNLn8Uc0hM95byqJhwrvu9VtHcH/GdL
K2h4id5m79bd6grTYI3expfNyzKld/3QfDZq+Ky73tpM6QDkz3EFy2hdX/WSFiC2PdaLg3zKnOaF
BRwzBPMZ+PatiFABQqZ/SKfqMdPh6wCAhSZdoLzgXRp99dLXck066/+VsXfMI/xxCerN2AvDYw0Y
Nyc3c2fjjT0k2n6yCaQVC4pjBDeM8a3m1vvUNwDnkJM3FXR7fSJZJ9stnkdHXPnRTgQMRdsyn3CP
gpBzkgwf8kSmAew2s7jHoa9P1KYEDlLMdO3jiFaKCJf+YS7I0pvsHUYmQH7ubzGX96kLosVr0RlM
mslRyHRjicwrWkf/yW1dweqnpf7Vy12GIhnrm7yIgAWpssRjgiq0hL85xKyLJYr4xcnKLVjg7xDp
5jAkn9hD0Y2wkWm8+mG0/Xufq2diURvFBd/l8uj3rA3bhuDJkVoMzRy8/fS540Dol/CVMNNz2CHe
nzlp2R8SwujdjbY4sn3+naAbIz7jaBuu0cJQphKsh/zK1TtyJu+HQu/HBTVzzBkyAM2CRgBOCMha
jV7FBrlugw/wPKy0xtbVwW05l+qle9QLnUw0Zf+Usl7bqLhXrl0z3UIIwO4hsScSJUuAgwLmFM4w
U3swjSjRJ94ZZHeds8nDFH6LJY42MwtTsYOQhCaQd5iiUiw0SdIpFgEOTc7iasG9N3/VHto5K1/F
HPxIG8eByATny+rFzfA2E7PwFjmpfMisLtyEYrhK+E5YmPzhEEIL8nMB9ZgccBYBpec9+9xK0k/w
OZTvYRD+qWPaY0raschb2B58O+0UArY3tyYfHn2/RiTQzRdXqMMwzIQro/Xz032uJVltDcwOd+xx
bbrsO60lTe9xeF/LeQVjDawuM4XmLf6/CjEuB1briZemK15CY5j1+0zYPIUjZKgWUiuho/5/gLqV
fW9c+0MZFHrexLk19n59YVb3YBXyR2ia4kwyvBM2wPaMGVsZO4deENXTGeykBcCtbZBi1JKzmlaN
QHrjMDC7wO1psdIPO6sfAy+96yr3Gy0DQooBg7BnS3lnVKePWEl3dhwyM4eees0JKCc/WgNVgpSI
+7jSwVHWxGYycW/2Naiw22S70dXDPMAADBXWsSn7FYiRVoexpr3AhPPicuz1vnjztP3F4gQjSeG0
e9fl0GCP+pKVIsLF6bCkn+ClImQ66Qbe/AKGIWb21uBw7+J9Koiuhfa/V2n7lnXBY9l0N7yQPu8f
OtE513deFTz3/Aaj3XKGzqeAV6UgHGII0R6RRBTNMDak2LuT2Jm4ZGhon9fNofbEEcXBQ4zzWprp
EXrdEzDhVdHaYE/AJlIRWi6xHucOEFJCiBqUuWgqXIkJCTkh/gh4SAjjiDyv3weu3F3DYCGwwoMd
+zsrUy9UKz8MBb8ZLPLm16tNrmTgPU/xh42JdhsAkAbaDw6yG6JDZWXf0q7X4IiG5bT8QvR/SQGx
YLYMHkzu7Vs8uZVmtpFq9+IiZ6+S/N4rSkx+03ukmrNPR4yFlXgQm11CR7qOywsx2uHP4rQVa4v4
O1bNR+KKh8AsnxV/QeU5xZ6cVaLnInC+VGvpFD94zA0n1k594d2giB3bxANzbaFOmu9RqrGbR/zZ
aBjboVAd9nPqUWgjDa9eW0aU/Z7w2fhMF5Zk26wcXvl9LtVSPo9l/06O613YzQTfcBbHTvUDxZub
OLhzO3lpx+4GTQSQbVSdczYuT6GHWqabY58SHe6d4Pe2+zZm8s+6EGNWxXtQHJGYn7qgvszDQgvb
twypGXkyIPQO3NmfLsLKorLelwX46DStiVF1Nl3ipfgUOtF7d0xf0ig798H0lATe0+DOl2TAgWXF
TEIbRQTiZBF1EdsITiJzrf3i3A4jYaKG2OupwetmCyHha8eohVaV4AxmCaO1RYAjaqT1S693pafS
c54H9643HNqsfuoj/OhitP8ky3SKW/+3G7ONbjV9PIKHl2zKPwSRuZ1ggdYa/eqbmDFo5X0Z2z5b
RKO7U/jXaYarpcMfY1fHwu/u50YT/cI2nwXBTYGL2npg3h6iNrIpx7pHn3U/Dy6JQFWRYiGW9nnq
w4OoO3FoxpkteTWV9wY99KiCF5kP94uiC52b6mHlZ0q/PS9NdQqKDMqsm+9WdKmVi5fAIszCGQPC
xTm/ZeIz/EUkjfrvVVT6Bz9Ru02d4KeJETI0QEUA9xyCxH9sSdaKQ6ZPqRvA7kl+vNL8bQRdRx+b
t4qSK67s8AhjJt+XMX1wlmd/2tBwxI/PQUssS4GCcYBEhOI6OunRu69TquXaWzGE8ss0Kc5jlkvN
+MRo70/rJta2UO1XPSG3dMgRkoEs3jrT0qGxISQWk0/Kl8zUWrE3VVjATmGo7o/r3DNqPjIvOPs+
y6fIkyck5cm6oXw2fIhKjCfPHe66OLF2RC0hHXEBTbbdJ96wtxFXCqi/FqKdvZwEpIXVNblTNp7C
bQzgotZcm7HOP+rSeyj7zAWR0EIVsuqLz8eNEfISdAGetDn6jhd9dFuITnKmUU0BbXZO9+RTrKLJ
KZCS9xxmMv5oski+ZKL9MyT+Q2j0b916j6Ji4lQBaDo0w/z/B+NLlCV6zj4XrX40viYrHM8mHn8T
dnh2+vnKRbDjODkWfIK6KgE0oHO/NlCTPIDPn24d3ipT4kesBsBg4ifJyJqLzKXJWDFV6tGroKS2
/nXxvT+OBWM3yfQlWGNiq+YP8n9cTm1zGipKaBK9Lo4Tsj1runfpkolN0NNBYByZ6vAnEAsAJeX/
jm2G1jCRDqYhuAMY6c1d/5MYpeVc/O0x7+CHBV6oTGr2ZWfel3hV/nfTHXrSrTONb3mozwui9LRq
0JNM2y4n4gRJBxVQxVE6hovZizl/AWnobjomrcxMGZWmqMvDOFxDwKPt3IFgsnm5R8blbfM0meF5
/Q+Abb2i5SKGAMUl68hdzeGaRGo/5MEpHYeXJZZ3YZzu2ckku1RDLs1ThxoqI8MP2RVLG2V9uMUM
6hXCNJIBL10Xnvgq0M0dJcotr+6hMfkIwDFYMjMb5St3BZhET4botTKU1sgKXefgBXXj7VVk2QWB
eHOb7C1/htGfO8Sm+aWTHSVOKOuDxITc/4UEqaoQ6hZVAY4Gbrbl7Tk8s+bV0aFOHrEK0reOSRrW
hMeVuWwZBdlx/jiE9jo3QIeepReQjmvbS4St/FMgnXH5PJPct2DImaB96ZvMq+5DJCyoJGW2KJsX
jLw3nPldS/YYK/UQO7dX9HHKxeaFbDjGQk87vDuMsTj4VYGGZhHFziY1rsQbLpv2ITEibnZdTyO7
s6wK/YkK8enuknHKhzuVBXb2pURbhiuWw2dxUMhZx89JyYf4Z5ABFGXcHattOUlqi8j4opWreCiu
GdrsytLk+irnCP2ql9GvsXr38vA+iSb1BmvX83681Cn8L99O2/kiEj/Bu9+OdUgKkITxR8yau0oZ
VV9MWwepJnJeM4kCtElhcNEY9pevRHv53B3OiIBJmjgM7wDghxbBeIEdnXIhR4cJflfJeQZOO/Db
5Zk9IR6AHz6daqfhiaYdj/qnJFFu8iuqO2hfTIMGBLUtS+qOLF2kb+h52ETyhBAVUzJ+6FpOprqo
8abW1qi4T0HvFBsYFaSyF7UFl2ofBgwG/zZpHU+7IHA95zDKlgo7xvLovWgMyzXD7T7G7NeVYE6P
s5NF5Bk3smZIicSh+BmlVaFpiMWAABGoRKjia1FYfERBmdoWU2TYYjDIej9i9Flq/RbavW+uXWtN
8T0b0oxHe1SFs2z9iN9yReNqK/nVy54n42uOWJ6qrVIk1/9kFCAbw5uYdjJU+V5nuodNE/FdjC0u
i97iCCnKcs3arQoL7/Psg1i4tSUusp8WCj3rZDk7qxYq9u3FwTwXyJobYUIPo4sVJljZf0WSIOPY
ymJ92I5hBKgMLhJrStwIUz9J0BWWz1+ZgV/vyBTYzhYjRtZulQmsH+GOjn/fIQJpzQu8y3Bu182y
i0nWEwS7vy1D7QtMEXNoj5/jwPn+oXsvwBjVFxYhq73kA8LqNtnGErvS8Yjh2aqe2g4Di2gWm181
xxdv8dQ0rXgNZkf3z0s0xt2EpDCY+iteWEu+2Q2QmxPv8AQMWUKkSVBMsnGc/F3l8lGD46ocCnhK
qDRcwo1rugWVJh6tmgM6aoCiGLJgVBv/zjAiL5isU5M84hCvu3ddNQ6aA+10s3oOZSyiL08PnaaS
JAwOmc9iO/lKd0vtpv+dd4wdvqdl6IlaENyc5uCLehAzq2XkZz8SS1v07qRtlX9S0DvmhnRdJckd
hTqeUpmGPcsxo0Vp8UcmBKz9ZvATGUOL0x77zSkrujo+hFlsjy+z7wpaZ06r2ev2SZRUEzoN5uUp
kQ+oMwoGvxlJ4+fBQC4daFkU1nkmyPzxAXii3Rdw1TqZNOz5pzoe34Zk8vRTUTM7c6m2yEEkyU9P
wotx1jQeSYuZNeJd2+TpUjFv1yNjsYLUR7sQZK65AqjIDuVGujoxOWskhGEf/d+4KxEsgzlTRVph
B+zZ8L4jdXTNkxGzv3KVEdNFTMwdy2U2DF2rtj6jyRmSY0KK/fqNm9qdirvc4nch/aRtRkhVHCEr
kwbEVm/5Nx3GskUPh7oWUp3o+/4jtcG54dwFixn+VDKwDUYF6bvkZ0k777MDPR0nP+m4tQHqYqs5
YXwRV+A8EIWMTmeIocndzLHOfelgE9lHg4JRDkmPqdGJeUXa9+s2WyuGjXkUIrf2ZwyxOvW8/kcX
Jqlv2h5DFGXC9iYktJWPazrecujo+rXN/bl+Ju6qmNW56VvF8HleKVOzZ/eMYWRc1481ExzAgpMa
wuCiMdFi8o0iJ8L0lMQey9WN0wdL0BG2EHkarmdjQ41Ev5czCLG8Af7pofOKdO1LnWzNpaZHbPE5
uJ0IkgorNUhLwmRYxM/O3nMYtoecBzmoeCCHoz6ywmP3HrhjkrAPtpgUr5PofAqf8FvZUFWmMpWk
CSpdzOOxpz3lelzsxtP+Bl64S42ruFbWzWMe4ibfOJ2wfJCXbdpH1U5Lx7ZReqkZvsupJRrXnw/F
nIR+ezWhLGmux8r3ZbudBntu1U6hbDDz0cpMPPydsDSEzOuxl+Xziz1NKHEu7hgAo75ZadOV6pK4
oWy6Q18yAHooOht7zrEnmcr/B1vM9p0LGjKTAZqOLN+rHpTjRz7BMBPAooMWVRY5+8UJ6prxfApx
Zk3GFbKU6qZUMsMBP8TYy+oR3VoAzx+FpBmYyVEcLJqfmRKwpZcaIhemEITT3P62ABqHV4zpU/Q8
WS1KV/A5lBBsTiwzJO7R8b2Ujlogrx2zp5G0HN65ZbWPjg720WqUiYu6Lg97qxiOgrNdMgSM84ji
HcIV0toNK+80x0CAcHludqPou/Rf6hmZMgDps5ZxViUxXTFGq1Ulwi0GVmkNTGDGrGcD1zUuS6Gu
nwDz7dl+FvLWD2WN0rMRdmvKXaCspvbRO5Y84oVF+gpk+9GQvoqKooJtG1MQeMeqIdQnI0JU2e0V
6FSW7eGW9zQJZM0CDc9jx52+Jp12w3cBR3RNSwmov+ABZIsGkR/Oad5/VmEjl7+4oZI1d6lPJys6
IgxgrQ40CpNkyyoaf+Q/W0R9fQ7NjFV55wZQPxpOsLq1PqamJkGGaUnZwKCPW2xXsQW22jmUPT7s
u1Eufof5woLrvCgp/R8nJiRnD8YhAtjlkRcyBZGE4sDz3dbZLbP9yv7ArTBjgmRjv4jnVNTuHJ77
JIeYgVHNGTqihSeM19PRwq/YHrtBN8TLU/BpjmJ/bMLmEVllmvzmIAHhQ5Bi2cffLvtBTEPhnP3t
tDVqDJ684v5yCdh+dNEfbAgJKzGIrGTNoDQuExhXZRi36XvWDgMwpToIIkOWYiBtgx7D8vI+xa47
9xjX1FB22ZNK0mz51oHyouWI6cjxQkxeDm7yHYzllDWFSFrXe0SnnpXjngquQZIK0lwQO5umZmBC
0ANqJB68TbAyDH6PMLpjyKVPtmT7ZZ2TqWqQc6Sj0sm/DMFAKDYjhyHwNyZkbspMPErMoVWDdrOz
7Fo/HE/UA65lbz3I5fqhztii7LSCgVSeMcf24U1A4x1/KVuF5NkWmTTvlg2TjiRhYca02rt9GKKY
j9UYvSU1ENPfeeZJbiTcc5L437YKQQsxFm8aLm6wPUP0ExtHFggNY0aq1F7QUNkZ4w7iJCMdVXmM
l6vkfytQ0ORh9ehjs2w+8s7Rjsf8Yp37brPZCQldCykvUvBYSzFYlB64QmS85R8sn5EUzhEHBIox
i5iw2LAmpLcZbHt6meCFcvq3SZ3kLwQ9TWHL0noeekS4jq/CZt+EfjX+odyS2Wfl5PXyPWAVQtDX
hDHPGZM26fb3ILzTxCW2M7dCG3ZbhC7qPJcJAZ15RKYmi2MGXSQPC8LB5l8WvkIRAJNkWc74f8l9
WYErhfuDHNmvq+Hm0M2FCOjs1BNflKyi+pd0QK5gkvOiT0iqpZ1gXxswMrKYZDGrEWwZvpPCPVJw
euPffEQTNDLU5pP6tbiqP7iIRkGfE/Po/PLZWXT0ZCqO2aJMONa9d8sJ6fi2TuIXCKhTkCkwfwYs
hhGnV1y0WFVLuAyQYIemrZIr37Uqyy0J3wnLqmCaq/pvzrQR+ASlBDOiUdgu0t8lm0TLUGWOHXrL
CVkmb8XMZ4lmEkdwlJHz24mlupurJdJ3kQuU6+bBOcGHJCtEQNfUmsHKGHexsaTndOmzprtrWl+d
HZT18B89QXGG79USo7gbAtWuHvXJYzAODqaqIe2kuq5WL1EwY5MQpeax2fFJmOCL+0USKmzPlTc8
lEvgYTdK6mL9lnMvmbMRgFMOHQ3VAt1ID16uBIOXJbL9G/RWgr12cNbUPa+qG8mGDI8cfqQsmlcL
YpbFjdq0WV+XDgUZZUxwmUDrqPwiCp5IxOsum1D81zXqqW8Zwf4hC8lLA/XNx2tGvAzMUIu7VMoF
pI2HrxIuAptznQw8pYLO4MBvw2vAK08IbrDnR7OLa6mK1o1OzYjD9C3Cdo6BU+nIcX/PRWBTk/Vh
7kDwnHKRMnepDYe702Kb3eZ9Mj9KmDppDzqtQ9BNOCNKJZLvUyLhoihm8HGqOtDnahOhhFjzzAXI
5DdDo7nQt0OyixuYU7O0fFIdCDVj/NIjGJ7v64ZsLhgRfYIoEvV3XesnQCEROREOc36ecOakMr54
QZ6nx7n3ovlvG4Ur7YE3LY9PRdbmEepjOeVFcxckdmA/BH0H5GnLbNHkQMbY7FbJpuqr0fqD5drm
AGzS3CM8h26lAb2SEBGBYzvP0ShvxiY1LjJrl78ekwP0xSvoc0rAIKVHveVyTOqnlEHV9IUzfm1t
EhPYRCWGWbPMlPYkjkbfBEqM+on9R6uIW63mqtzJLkObuOGLKPKJXVVZx39GUQ1YpViqiOo/zs5j
SXIky7K/UlLrgQyoKjAy3QtjMOpmzskG4uHuAc45vn6ORm86R6prkYuUTEmJMHMHUX363r3nwi0e
aPPcKrYSS6ruSh/+VGMd22/TAHpixpo+jPM7utPAfU6dpZMoEipd5ILLHtbiSuLvJN/nIm5nIC5U
+Y39zooZwBngTGaJnuZTHrYeAEePoYhjDaBpV5LAxukrFSnH0wuBPEuFnHeW3vjD2kNIGhTBJPzK
xiCmoHKdIJXVI2EPkf09BHadkaChDRzI3dDV9avXSnfQIEO6IXnthW5XjU5XHwk+/KPUGZQmBfSL
sm+D/afNs6AKkhRRPYiCTreWlmJDa9k8UYqRhL2STqYnNPQcMeXRujPmnD07knqNUC3Tw7F+TDiz
plzOHfMxckBcjyj0AHFxaNHwfm7MPh6BpztA8t80mwH/iBk86+rQLzUjK692kCTVfdNkc+1HetRC
YykHeFRUaHYJCntm9n/Jq6bFSjIhf8bNl+JNrL9qNtvkDjt2pVMFlrUx32xTJAwP6Oq1DWmbpG2g
kMlQrRD2alZ2eM/kRDi/tbDrY0mOk8u5Cn1XMY71tjRsMVWbsMMBQmOr1XKywhlXM+7e6BU7BQ7I
MUPMnfeZHp26MDIjDLwRbk0y/8YnkXKiXaOhTAsfsiL5K8sie289xSV1Jh2nKj5bnrSsg1NE+FMJ
FNL6dUI6BsUBbRQI/xOtGnwAWfydNVApK8IZLOKUi+ximLl1nBkLXzDCw8MWKfW4lYrsTDUobnWM
d98ImkjdVqek29k14iLtDiz1IomXXVlTU9z6HAZrFXJEwCuDK692MxwkuNwAXnR2Nu1iYyJLsHbm
q20XlmoI0hxsbagtugjaQ6v29U1Eo+NaVxEJFdKcuA3dsQvwEXBiWjZpWRKBW9mdRYoyi8ohzMzs
d+TE0c7yYMU2QdfdiTHgbeMYUH+19Oz9gYP9Z9Yy1IYlKxkRmVjQs61eu95d9sfCVeTifhDGdMzr
XPxqR869ZchUgeNJtAFqg768j/VzAzD04hpl82liLKDzkw1DwMtg4uZjFkzPeKRr4UUlINQmbt9H
ultPC928Ldig7MChtIbo3ifdBmlhdm8jXoOpiX/Hz5PsuWzmYOc4U3ewwFzDWspRsTJov0YtB08i
gaI9ciCmvjr2NnKy9bPN4kJDK7N2FNbTNk6W7lIlLYbb2WWuFdXtC1Ar62bXqHeCwUjWCKhwJg1a
RQKt3cCsgvWiesI/2pLn/rwMEyLRnJgEOYXaA3/Npl+gQhDSS5QiOtDttzhHtSJHeEGo7A6tBwYT
d7hLmIQ5JOe6K/F1ewyaWDiIdF1UImeI1AnEPqNj7J/WH8dlTxVaOuYGhOrWLiVnyxLb2Ttq4lO0
RNip5PQROe7D0HDUiGzOsaCCZXyKrXwfgENksIrTrnwqAR8oufWgNxdMw+9lRpBX5hYHNQ/t64wg
YQceIaS3iRI8IL4zDtJ9QNuwT0CP4MEAWsHtZUySFtVVEgHdG4KzpNtxoJ/PcciAUhvgiTckIQIJ
COb72MERBorVjfgdqta3h0WVfLSOggXonyG+jXrBz8dwGNBgbwsscNom7+eLjUVlickpZg9G0utz
RHnQZ1gPjaf5zmwD9hk3SVD/bgrMgQGpG0R+4K5Llyc79nyV3G4mBIXZJOI5dGy6aEQkzEkkSs9d
ZG67tNqzqj8azFfggRCj1DHdHrdSM7fksamo6/Fi6OUtbaZNyksy6z/x8hnlCMzAfpAvvYmMYmvW
6XPB/AsV80zWsQnX0to7XuEH3FkadLvS/A4D9JiGvjFLpu4Z6MgKLePyznq8yePmTvYoI2qg3iWJ
KcrgpRvunkMpx17ZzzjY8dFVr6MqgQlix/SCAGBqbraObwkp3kZ22X4GSQ/8SUHiTOsRihTxh0vy
qhEezAFszebrk2zgNwYj+1qJg6pfpfkxRs42adxDSkaTbhIDNS06L6U3fQ9S5uuudS48jJdYjASi
mmdDJ3poWXzWwbM1eSdTM+6URjPM2Emgw5xkh3/GJPm8c/FJFYt4JfP2vWlJVgYrEcw4963Xco73
9tT5HdzovE981K5UGs6TBYa/HM0XIyyeWX9BCdcEr8xvGL0PgadvB0uifORRpiWGygx5swYDCtbA
CPfKCMf1Qu+rt823sk+fcs99Un9QyXPdXELzsTDCp5tosvd0lOn8fBK/sanyT7I59xrw4xzKSMhs
ER0/6ON4Kyx9VXkIFmT/sKSfiWYe4VL6VT5901DcQ/C778vnxdW3XT6eoiI+BIycCdcOXGcjgvk0
MY2ahPXmKbWmUcjVEBJo5Qkq/EGjdd+867N3wdp6io3qq6lGRH6OCrc4i4pfRvCHp8gk2S5iMrXs
i4WUTnKmMz0n5wfG3cg9M8ZvgfK/InYoyykeUa1aKVbqjnwLh8RPDNI42+N97uSIHqfPcs5Y8IZ1
U08+iq9bjOfUAsrA01iRxWM0b4O66ixAIOJA55f0CwxGwmlw7GKiENPkpUB24LTTlSbfg647d17u
btta2zozkdwIGOm5rLuk8tXQ3wLUoYv+iozsk3AYkvukX/GuTcj7IrpqWcGKlstzzEulEAywytGz
eheXLrFt/VJgINvyNmifN16TML1s7kLMt7FVQuZH4lh86+Oy81Ln3oAGL2IX2Wu3GbhqSfmLWPdT
2OOvYNJAZ+8smmzdwBKq5XwMk9iPSLRQUk2ojBf6kKteaL7lgLwr4ZijXati11cLxsTyXae/rbbF
UWyzqKBN51mhMcFEok6fGrO+OGToaLqzp5G1UUtzTaI2/c25668z3FQrFjt9MABGFxve1GNZl3+e
rxhGCNOsN/W798jhFNAEACXZ0qyNrA5mINZNGT8ZoMr1iXUSc6GhnK+8peqaJ1N9phaH5+odZOw8
cO4+WCwLnBeQSM6XwhCKyLhBZ89Zydgia9ng9znQ5903ofYxht4mqTArsfaBN38KnATrib7uyeM1
zOpocFryGDiBtOp/oRo8ubHxumAX5YdUpCZu9sy5vDywXm4z8oOw5h253juppQTyglJ3HZ85HvJ6
Cc5tYu7AiDXnbMStAhf8ICYLnYGxD2UI2hZPA5/XsciR2XdydBPQIWGjzA7VPZlBRqjbWzOANRXC
OGE2YX8x1T0I99eChaXG6lLR8ucTnkQ83Nt99Fjr7rkIYdwzkqd8WA3uyGg58BeN1WZi6gqEBefR
QR+9jfpvd0iOOgtJK6od7vOWrsUUWevU5viPmsKd4BDhXUM4gjahWFvaC3yCO1m7vlrT1JqVVi6k
K5SsbOEUA3y79yrluG04baTuoggw73nQbTLkghnvp9mDnWT5ULuVVv5S9UPaQd8ai+YYGta+xmup
rrVlgXJMIBeOZvlgyAYDSqL7Br3NVW/jhK7Z1MIasYwZV6g1R+cpzxjU9OIytPNOLhCj66THU2vY
myEO2P3mKtrXXf+c8Mu42bx1cu6Wpj24ZKgvVu7bnnnJwWM7wO1NeUeTaFNQW8TQsB0XnSva3R68
hpbkvkEosKo78jxe074E5Gn641ycitZZqxdu1mbsjRE9uiQKOZDMQtJh9+7syvKVgqBI24s7Brir
8H2zK0/DfBiH8ogO80UzfwXUzW1jsKFiTSpp5GAXFMN8VDCCcsTvW2cMOlmtLR6aZsrJZEdKxXdT
IbMIIwwdM+/TIQBhNXBjyYe5MPJhNHMRFKxeNOwqYZ/U7tLFvRrv43eizd+hS0cPWGjifp5t9Ejx
wZ7tt7IJ7zP8pAuniXjIj4ukRsEocNKRuicNYnP11WEQvjHs3BsoM2lHJe+Z7vlqV5kwC5hJe+5K
tZLXWyf60LLkYvKSKxo3XdON8hup300992Tl+W7yyIRnJ3g4C6d/UleYWcvFspcr9b7fFtpH0pFh
m8PIb93yIQq9B2UaVo8uI6RVSw6C4ZHLJ6udWk1LVnjY1HcSaIb6zaLFjdd1xgCqNg4ZgRt2On0g
D+J16djU6MWMALNy0KYGS1Khv2Aiu5L6u0tbjI1o2HUoj1oB8dmaH7tuxjFUXOoKQmKQGrsUu4re
YzHAYseYo99mwH2slhxxItKU725yEIpSRTrgc0Y5bFskWDLzDqU73AP12Y0hURwuvM7K2dSoEFVF
G9hir0ecyTEvGUu9Uf4hJ8LBqFfnJSEkucyOM5dfE3SEKRdGOnEIIkgjxuhEJoEbRx68t+7sjjSK
1X2JuoHTIVddfZyBsmYeMPc6kXfMq+GxdYnmoIzSHECVQfmrotBtWnkfx/GjWh3UpulY3q3hqlWI
PujC3NrB2nTjcPSoOAbGHvQAEXC4R6KXKaDSZ+DaByKToakvG6e3dpMZgPSDAUWIwTSZp1xxTZDQ
M/7fzfjiHQ50SFRZ+pptzP2uguzIXbglCqpvfqstGBTEXjkQicP8U2vPdXGuBzgKrLhMslbZBHNR
lduY3gK29SXv3m22p6aPL32OPIlHCsogbElFikh9mfeg7pNDkqcnDfl9TcXmWL/IY4foKe4aRExJ
Vl6q4r3vAkwVknMvCTvEou/yaHmv3WA3s256ebvVaeWocketm1WisNvACNjWyZuDkIHOfXDvhpQy
2bPW9TL7XqQ9NmlyEUtMIBFJWo1MgOQR8I0FKmNdCibrNLOFTfgClZFChsmRRKej5Y7HeFSNnJD5
Je1fVAd3marviCZU5Y/tdSd1k5VhMU4nH0LaOqSXqxbKLK/vm3h8CxZvi1L/yJZD9qT5OUAw6N3h
rgysg9qXuyx7RRygqA9MSR5VXQL143dDD7UfKTTnFrpj8axT99vaS+ZyTSKI644NC3h4UQtZBcJl
6Jg98IlgqtQNFp13VisLo9IjrZkfHS0b2oOd2kuxCxF3QpI1Jxwkmuc8Gj4HYY6+BIPSZ9m7pogx
PKXMVg/qiOHm5W5KO2TGErEgsGOrmJjeIovhwEnc/a5JMaoAdCLakUAUmGxlCPauYhgCDohzuhsU
x6rE/6pbl46SgHEibO742x4MKqiWTuTisxaEFJFwm3ayt45Nr9TxSL3B592rxb8vSVfl3+po2YfL
qURLCQH4z+sSE/YMMvWkXmumwwdmmmiGTIyJjf0YsL033UyYjrdVFfsMHMlglVHvO12pm4ELeNV6
7GpWjvknaHdh3e0GHJD0Ljd9654H99JwmlI+ybChpU2+mqiR1KfpLxfKpi1L34D2aUgSJKa7TDiP
0yIONe9vrhMesuQ7d7C2kXB26sBnz9Pa5JSWd+mpYYrkcrZjZHiYBoxImPbsAtFzVtB/DndeXF81
4ARqR+uAF/f8wjK/U2VgwnOaoNgTVIxZz6mVsNYN2/K6Ysk30vg3w8yd2njV0yITSIbc1Q5do3pG
4/bFybtt7nDEjCSccmujPs/kHCE4JdU17kzeUZTo53QKLoi1eb+LvScHmmT2XmAfZAB3lmQiedlT
DfVJPQoMOl7VcpHy9kv9vlTNtqDbQV5X1c/QDDvNMHA5E72C2IuQmc69VCSzlHX7RTQpRY3jx0Bs
on458cb4Lf3QGmG3DGidsHxQE+yKaLpT8IOCkivTsr3uOGjKra36c4TvbkL0/LpAPZhf1SvBl+id
eTTzmlIcOAIvF97paxpp0MmTtWDoXGCNVUGxIFZIDCs1HhzBXrY8U38b2XiDhMwRr9hYVcIcMdoI
gt/onRErrEAyikcVKSGHPclnta7lsbfnWeZBcAPjoy3GW945FydB8VJeVJmrtlEGo9hxwVeqK011
uMCEw/REA+ZUpjO/hbR4JoP5F3aWoxvhYcq5ljwc6tdlHz84o3tHqw5gpknAobrT2c9I4yUzWLGb
h7IYt9pinHXv3ihin4qQx4/QITCOf4qUdhLk1H5ZlPxac6fWzr4TD4uRbFXVr7EkVjyBVTO+NJwi
CArbk7rpR6b3RNgLP7XJu8lWyEVW67LJwYMAC3WoEe38rg6ZWj4/qo9SL52qjAJKloLemiqnqADT
GMhZLU0GEu0dh5Rdk4wMVwMGG1l4zGn5NG5+ZVyKaUpu9PQT4fuRjSnm0KtJ+4TA46KOR55JzK7I
N5aCvSIkXhbjx+YUj8L4y9baNVfFy4q9Wl6NpbmQt8PS6DUHNuhjzF4L9Z4hbOO7ZAPlrf5mY4n2
WAU9cC0RM+aVQzvNAThVFR7zo8X8Et7ykKDDkQ2Dj/ISmdotgo8YO/VDzmbLcOig7gPj0I80cEjW
iY6TmbxLGBoZEkEGyH5Alaic4Tx14sIqtJ3D/E31HDg8R4Z30pPgrBYEtQTr0qH3WN2cICEThSWv
VlVHsOzoJGTwBVWDgWGEj9NlD9rpkITzm0VIGyOjK+PQB3UAqzLOrNwXioSdadY0ptKr7RXIm1zO
CtNqzOfXzkQPTktjypdrlA+/SOr1uxGRXiTzk+2V1GHOsbC0U81+69X1JlriV1VNIVgBvdPlf07H
6GLVyV1gV1iV8eD3ZX5PHPAD/19wvehGe8NwHvmZer4P7c6D5dU7l44IzwRowX2aQTXEHgAoD5jC
EnwlygrOC9o2FKUU3E2epsyPnfxeMh+pHUM/R463R2rDoCu66HF46bviF/2ovaj/q00RsEgq85bq
CbaL+yM4UVR6RxWdXSnUf8wpOBouA/GYEt9r21tV1QZcc3lMm+WWm4OxUett6fZfRhhfUKYcLTgF
gScfRdkf2wC9EvhUP6EHQW9xY+XaVbUWVQGYDfmeqQ0ojYm2WhDAfzbr8I4Q7i83YHSPBJdFtX2p
I2Y5XctYUp+sq+rUGK2zUeUUJlgSUSy2wny/GCW6O4zAlmdhJqjBkSengF7mihb6dmbxmEuTeLH0
gwHQ0XX7B0ZLK1e37mtPY1dv/xRsPXThRoYvai009ebVK/Fl03kaOQRG8GdUARJZzrUPqm91DB/Z
LxnV3Myuv4NyR9Ia73melVuCWjboQ49tytDf1QqLUVL3qspjKzOvCBbPLB6XaUy+Cy26QsQ483U+
naJ3hpcbQQsBqNC35PRlm+NH4USE3ur27zlp713e48Iyuz3mT7IKiYzF33Lu9Py1GPFpOnJfp/PV
qWd2E1K3PYfnMMj+XDTEeSejcg4eOaV6fHKkvG8TcdLS4Rkx5oWJ7OcIKvfPmXvEMEYIGduFKgb+
bNRwPImTv+lddQKgNO9IeHqGJPgi0Auue3N5oMu4STUL61t6MhoiMenMm5yhO6SFqv1hWREJnNl+
4ECr0K0pJXffAXXXVBOKnSpKxi+jIy9O9fNY/8EcpB69vMpBOT7rJy/EWSORw6wsx8F5GzzEFX7W
jvonqRG5asBrc2dnGOG2rZCsuPwdJLi3tp2fCDDjqaFQlVOZ3Gse/huIF5emV7gSx/6KNXvf9gG+
SU9bYRk8l0VxDqbkbRwgFnXMFGyXjy0jsp2sEyX+AYvPn8VEYJNXL6Go42d1ospG8yHkaclr8iiY
U9+6fnwC5isQ97d3qqeEfYoeAUdTdTZCyspcRX8AB8fbki/019kCHAGhz2VfrvrihwPEL60hIqks
PoY52UPGg5pbM7z0AOphRT+Nwjo3LGa92cpVhe0TiGblh93wo4n2Ofa6cyCsO4dW0Oh6u5kzncys
e5x0PvrPrXpySgmk2W7lxdJnuR1L47sU6X0SN5vOy02STperRRtxjEImc/VOnW0gsb/HzkD8NwdX
204/i6nfSFqd4+BxJrSPkVUhfsyBmBhwralGbNSGhgodN0wcj1BBYFQRTz7Hr5MwDXK0i9c6QSqE
AOEX2q1T23J73TQhH2jI39xMO+GpeRlDkr6EBpnJaUdfBSlAILIeAjRCRhM/T2j5VuFIl4QUEVw4
fZes6wgvZF62AWdFj2hgI/lZvOw1K8b33BGqpwFUtmW6DPw45nRk/7g2oX3aRHBOXH4XDrp2FA3P
gkwUFDB4ktB3rGIkAzjcsEUU7bmdGbahbwO9WJfvs2iRSucvpWgQEo0MMQvdRCpak8O2RBmxmC7T
ebXGS+E9C6dJ9nW8YJZGHcTIQ+jq5Ox4P7LCGRK5GGva+dPiTIU42WG6oW/lsOzM2X6QRvum+mGq
KLYR0VLRD2cbxKtWDBvkbseZhDLppf7EZsbImWYRx2HVYp7qgqWNx0ISKW3YB4jWcJ47PlUitslM
gGhF+Aqr1w8dfd7ETv7W9NmLGEjHJZ0AGzzCFdFARmH9JJzC55+3JPL8pgFcmbIlaswUQmBfLpYW
LDDM0lO0hwyD3RaoNw0izmH87CRw5k+lYfmzdJ+8gc6zh8fVyOGqSPPegkuOJnNPRg6dy5zL3nJu
KSJsbRkkQEnIXLZ0eKL6IxqRYGMWNYK3tOPIEPlEmZMTRMINE/78CfGMb7BV0Ezge6ONy/CtLyij
yuQ8y+pmkrfTESCQDg40JNzNCw12zjClxWgvYC82s7Pa7uNxvBJFIlco0A8Df8GzrGKrlejJaRfn
WMd2al8NAxhGSeeNO1VmqY4YXooD+oVzqGn+VNJRnLwctGt0GN2BtyLd69m0tyit1Tfy9BFt5aS3
lnK61GasfN6xp8cRhMVXZolLaE972xle7N76nHJI+l6OQJgSpPfCS4iTWflZo1W44NXOdc7YQrLC
q6ETGC+SwPc5yWXBiNRNcZgG7C3r1mHaqozqPD2vJMfc5mSINqWofPUXjdx8T8BlHQrdPXqQJ+jE
J9eQijtwKVtdAYWA5lQiONrQyiYLsV4PlbIZshpBt6nXbms0Z0jGL33j9X4BqAy3d3QijiJbkWn0
FhtBzgbIZLbFw0cvAWB4vUvavkAMllRnY27CPSLK+oGDQeLncUSV1keX3qqOrR7/Zl0SqoPcPrix
2LaDMeyjLJdHw25fOmDP0EO0o8wIYjNlfFeE8Y8xiMdF18A+4O1WJEXibt6LoMogFtbnQTPBv7eS
tEXe5Avdx10k6zutje4VIqRxs3c4//u4Hh8ykBmEAl5rO/gsTU7EhFKheA70l9S1nuaM4L9+khzD
DFJA1HuYmCWwmGVPPCaiHAk1CPP+etIhnFLPPBGnTggCx1u9W+5Hx7tRSNARtu3vpVZO/754aOL+
p41Gv1+AEceOa20ybxlvapbchPSzHboIPbcE034ziE/u53vWA5tNAXtx4CWjXfvkYLxzRUsqIqX/
zp6DW71E5ySu71mUDkbV3nomXap/K5kHRXpW+EQG3GnmwkjQzAgWT67sqYBkJyizHR1Ew7yfu+4L
pwKgEutHr6Nzm4BRtGKLKa+VbVDpobhxWWqixdwTec72weiGZI1H2m7AFMlBSrEaTy4YSxoUe434
6bmdj9g31upIpp6UYZh3QdhQvpBYa2Q41mcOCnOkP1YamAGH054ai6DvKVYEFt3njMZxVzzPIQZt
NvtkZJaYp1m9bxW4vi/Q55ljuMuH6JKa6TZv+veiyL74yR4bQRlCBsmd6eigfrtN29W/k4QkJDoH
xpQe4F1f08EicaqizkgNpHpzIS2/1tAka+VBn6cHfPzo9flVHXJ7g/ro8O9JpRU1po9NhqPosJ8W
2my8xPYIri2aNfCi6VkWEeVJ91WNjHPbODKUdgYRAYQ3hnlF596CQr80Vvec94wlkOu/aQ618MSY
3GDPxk3hDwVORrvbFx6yqrnHz4AwzLoawogAyYcHl6JlNEGmta5HJGp/SFSNoX60qA3pn6l8BBht
+4DEo3UdpqrB5z0Q7LiLSqAcktNFnhDeleaAXcaEdQ8HxraI7HvWVkaRUsVxYRCAZ9TGpBy0OofY
Qn4ii8RX4/1KaQXNkQhWU6GehhFQqxgm4jTsrDoIfmdzrbt5fQgQbb0gjyBofoyOpp3i19bf4jn5
1lKbpkZq/AxJhvRMc8g1qWdzFVd0mLWc3Uy94akZ3SzT2psVbQrDnejE6SnhFWBfIxrlhvVQJeKz
m+pfDGDf4oEuOLrLaxxKscK+65wHo6DDqDpLBAySeVO/lA3OEcPtWQxs9AQdcDFRdx+LaUUrpEFH
jUjDwozuSeJ9oEkRYGyJHSAsWs0hPPlRGyhhcznjkIwuWlXlfjdnO6d1Bmaq47OAcrJOnaReBwIe
sCGxbqMG+i5s962lkg76/MKA8x3ZHFZ7Ud9RAt83MA7pJmidYhIhDlM17NLMH6EhFtWnvh84aUYD
xaYjxnEz9P1dZ/ZXsxwgwuE6xZX2xFU+mHH9PGWSjs5ASJmn0y2mwZjpxqvdIiLuGGd4EgYoGkNJ
OVS8JrJ55KTuCxywA73uIA6YC2jZS2PGD5GWHPrYe5iZas2Rtm01zn+NZrO2wzBlqgclpsIFltjO
wSZDOWSFKGr9MevQmgWDvM965wLi9lZ4zVHTogPD1MtCzJKSftxBan7BuQTwJygvAVhNssPE2vyT
khZvzZ5OFOK7t6R19uiu74pCwgorPxfW/17o76Pj0vnTz2ykP47on2KmCqsYg8Fgipl5hbgLstif
EsbMsobAwbgsyQCGle1z09i//zxrblZvO7OUYMH122RZR29gtIAKdliLoSXUMAkw/hUfSZ8c80w7
l9JAhrDg6+iznA5EVG7hrBcrjrbXnJgQlM/Tk0Fq+kofw+96ItrV6rI1ljN+ZV17EWmRbLLZ+oyJ
cr64NAphP+xDrPtTUaIXwZDuN7IfdgP27jJEMStMk3jFoji1pfu7KGjc5emg0/XVcWzBxyxRsHjJ
+DRW1uT3hvWSZ9l3ZYJ07hxZ8GC7TL+aaIsPTHDVJVrjyQXpP/RvjALOqTQP85zcKHqiG7LeHndw
/24E03c3VTuj1cl+Lg4sq0dtBLuEXAWgWjWxQRUteU2jRLFJIOn00kPIWEW5Yf+q5JRdiyjEPD0u
vNmuBvnQRQVwIybAPUYOmMNFgd5FmtGCdMeU+KKsIaRrqZ0d6QzN51jN1u8EdsypievsKYMsca7x
c6UbG0QdyuSAZbo1em6pkzL1II4mWZ4Ksua2XR8SRgJp6KuJVZpkFTvzu5uWFVIY9DcOARyQ7kPy
b1wHGZgMgkfW/VElQWhXFsTxnWgdBti8zW+2ZZfHuV7CJ02CDzBrDcR+BBcTCk7CKLQGT41S1ytf
urLpVkY/aG9zKxyfBMHQd/hJVpEnDtyMu9bLYZYKtCbo9PEZwnxglk2FZy/zV+SNzPMNGKyvdFJ9
x4s/9Dr4mdwJZBNHMozU2wjPpWH0p5BVGnvjS8lwIRnbK8TRmtU8mdk9GzgYMePHcd/hxYV2sBN1
ei1sXd+Hov3Eyv6V0CLHkHojCfiF3t+Hq033lAn7wdA+Nc986nPsdFXrOidz6fKHHEPeHT9d/Di0
wwMhXuAZM6ILMoBhnsC3XhnDMy9Ivm+oGLAPUJrSMCIaLzDJsfBiEJd0Yj3q85Vuw3qFMnnvWXjJ
y8qyfP6DQV7qfXbEFG+ysX9FeYYgSix3rt28Jzwp3ZC+znTL8L+9mANeXzP3a7fwM0d8uC5rolBo
KtrxgIzQeGYMGphYDwsqbjYEMnqFSVQA02bXmc8y4aRpCX07VcndZMLLqkb8Q8ngXjuHaGRSg9KI
42zt5OJYmDonbFFAlBHFOYybmjRVqfp3Vg2zldZsCIo6JkEZec+30Xvs6PI2ZjXBBfZFD0JsduhS
IKIYK9HqDzwnmOpTZysXDn2QpOiAJpy7pCX9mIlEkCzHphWPcVWcB73euKC8IpflSG+GR1CLPqvS
IXOqp1wUH/PUPXiR+d7hg4JbYhzdtr3Qq7wn3vsQcK1GF6DJkGfTzSH7iSq6sFcTPfO9Oxobh4kX
PRPHBzzCrLLBV6Ln2qXzyrcC1UaHgSAgHXipkU9VDj8OXvlOc4lS44/D019LQJ5WZp1lGbyAud1X
ccyaks3XLBXPMoyuPRdpBZBjgUZDABmGbuTJ2pPeO08iAnzKMefZGXR3J7SaQGv+QuU9lXUPNKaq
mZLPO7ezGAzR4kizy9TqV4zcvlG6ZwaadP9d/XcitP2EMgyRJI8wyjuav9TEtCGr3jl5WeBhloi2
WAWvrlb+FJq9nBOn6DdpRzvE7Q6ABnxHDsDccGUzC6nx4AXNm9TsN3sev7yOYbtRAM5uFPe9o0Xv
6psE6ijGapW4Vj7pRbQ352UPCejeQAi+Jg7ptnRQTRg5FSsU0FSHbl3Be3SwGebx/WyjXIzClt7r
fNFqB66n1nxnAjnjmO8zgYmQzhsKJz14t5vRp2f7xlJ6jbQB4VrAhdPMRw1Q9ky6XUlKIkD502wz
gldTZttIdA6DyYHnhulIFzAWQnlYjPA4LFqp4Bkz5h1IyQRdqMJkwkhAdhI+xxOT3rhvzqDAL727
YLbusMO2JWOYuPmA4rSsi8l9N03xWBFtucI8cFN4n2rW8eLm29HFRSArmryzIP7D8+kUPMc5HDAE
3UQHaMyzXC5snEI6Ld0PnNBkYlTtO8CQU5oOT0UcoyyNTm5t/nKn9q3Q5ROP8OuQM8ayA4lyVmNl
mOX1vy6oyS0olkKxS56aeZR7zHpyIw24r5PdfARtgRQgGXUEexUDFaySLIza69xYGpkB4HbcABjn
P//xv//z/35N/yf8KW9lNoNC/kfR57cyLrr2P/7p/PMfxLGp/3v4/o9/aib2O1u60tX5/1+fD3g4
+UPG/+rCUV9yEu2PTnOJRHXxGL7WnfH5tz5den/99MSujTSkoD4CzP+OgPtSnzCpGKry6+99gfvX
L9DqcsbM1JjHqYZJtvTHWADfKrPzv/94+19fHSn/+vGWFqaJyBLzOMSLdQwnFziV7i3rv/fp4q+f
Tr9e0IKoTa4OZ02IFOgEkJL+vQ9XN/y/3djFo4M6zpXJgC15r0T30Jfi9Pc+Wl2t//bRcWsDoskI
6fQwIe2j0ir2Fgb+7b//dHVt/8UTKa2/frpm5PDC0wYSeAaOZaCLoaftdhICvXLAtBX717//ov/p
5pp//aJQC/QgaVLzGLb9NR/tS9KUf/MKGX/9aKCTvTlVkXm0MwrrNtAOWkbo1L//udXj8a8u0P/3
ygqgVolpusaxzINf1f/j7LyW40bSbf0qO/oec2ASLuLMvihvyaIR2dINQq2mEt4kPJ7+fCjN7Omu
3aROtC4qVEWyDAqZyPz/tb5ltuuQqgo1qZ2LT+Ynr/HOsXFuBm6iMRH5ltseYPqmAIwJeuVi9/H7
f2fKcW7GrGWBmjExFc0I/DcCWKzVNKZQ3pn3tx+/wvwu/+IIOTfDttPp6eRtYRzS0DtbxrQvRX+y
3IBWQ0HlLtzN1wTMmvuPX+6dM9a5Gcf0XqgcRPZcFASWP8KvpcihtAoVf0aoU/j08cu8953cjGhl
YJLVY7c8WHph6yvIuTlSz3RyV3/v+efX/cOwFq5Nb6pQ5cExku9pDviPUMafvHdjHlR/9ZXcjOoh
aT2qPIRf2/Fw9LIGzVtNUEB/yqt0WZkx2rduy5X1kGromwO6NVnCZfbvfbL5Tf3hk8nKop7vJuMB
ndA9MHJI2mX9k0/23pd/M9T9pCkcYUUjKmMAJCpfqQZPWJqsK9L77Mvf+wA3Q17vqGBYlhwPLuOd
WA8VbRqPQOyPn/2dAWnfDHYXYlpl1tpwcOUYbRvbipadNVn70W/an5xb773E7ZhvKpdqZdsfWiZF
LNwAR0bzE0bl5Cdf8XsvcDPk+Yaniktzx9anoThL5moNkdtt7j4+RO+MPftmiHtWkNSNUXdEx6Hw
HfyBRL+JiJmPn/29Nz8//ofzM+oMqCui4s03mjy7jV1sojGstqpm+f73XuJmcCde3FS2VbeHuIR3
2nTGzqHBk5XJ4ePnf+8A3Yzv2B8y1SujPTj2iPGxSzV4cZA9P352451RZt+MYAW2jCiaqTmEGW3f
YDPLnuIMXXS/KvJpjR8TZRyCrmRTuvFSa6Yl5wPePQi9EUJgc6Wj4fz4vbz3SW8GvIfXknQbJ4NB
pz9aOkhxUfxkufzeU98Mc03WXtJJVR3ogw1rNpvEmVnjz4b5O1dFcTPMAUHbQedgJW+CAP12RHNT
SsBrWA5hKaFYLPovmkXivJl4/k++uHc+kbgZ9ySHTaadtOWB4Fd3Udjwbb0eTu/f+irEzaD3DBcl
sMs1XeaTtxANosMsz/zlx8/+3kknbgZ9XosuNuCKHAzCfIvxq8feqGW9xUZz74UPZt3cB+G5GKdV
FYH1cPdwM1YZuvFalrvaEntBV/Tj9/LODCFuZogW8GXWdlyb46k6J1667wLjsZz5uR8///Uk+Ivr
s5i/wD9MQZ6p69YY28VhtrfqIE7zdmyWwAuVd++PdklEinAAMFCAlwn5zaAEYHtOKbiAPQwf6Nx5
l1A3IeXtzQSDgyGn+u4g8qLk6cvUzoNN4gUWvcCo9ePnZuKqsx/7aag/EUSgU9kEuZUBgfdpqtKU
NUufVxnzzod4bk/xsMXsLaot8nwbpepg/QaAKnIuRVnSMh/KotxCO4xoGPUAiDtcLLrpEowHbY0M
0SYc5qptKjHSJaRnoLN+RRcYRYiiewIeJTkR+OnkctLbvPky5GaM/HeaehHgAA4BkBG4PFbd16wC
v0HAW45K6ydH/q8XRuJm4mwQShW2SMShKQSCjNis7GpN8doq13/vBW6mTmDjTe0no3WwfAoXEBZH
dlDaSCbD33v+m/mQ41tShAutA5mGbbZpsfdv2FYNzU9WJ+9NITeTosOozoCkUkOwzGm8ZLke65RL
R6ieP1m/vzO4rJuJMS0SCDdI0A55BAsL25A10JpVHSyoMpbmy986TtbNVEgdcbQsoHoHMtb6atVo
RY/oUok+/Mm+6p0DZd3MhniEhQXDYzpI+GDNvs4dnMJmaYJ1+fgTzPPeX8wR1s18WKVtWwBKwxVg
kGKtE+sBYZiciRqbyCqwPHX/8evMR+SvXudmsnPhtzW1o9OC74zsWamMEJvOLF3KtkWIr6rySEvL
yUyVkTn8ZLJ/7+DNj/9h/ivj0AImVYyHPrDSnYiRgYGC+fTxB3rvBLsZ44EOm6JzqFLFYx4D37U9
migEh2E16YwBWsvHL/POIsm6GemATXvJ6WQeDJuIi6GtiZueN6d4VH1Jc8wXFz8T1eePX+29s+Fm
3IeJIjIv94YDeiltH5cR+fF9hMawKNy19zc/0s3g1zIUmHVNAbHVNVAjdAvDc6mmATeqbRCt6ttH
G47Q5uOPNA/4vzjxzJuJADFiUIpKDQeBeW0qPAsPJJpqGk2wrmoJRHeEpqwbprGHMdn85DO+c+qZ
NxODpHM+jQaxM2gvkh7pkRt9D+Os/ns1TPNmWhBWDQStYloI2yA6TEkSIexJwuT142P2zrlt3kwK
dT4I3ciK/oDReGoXsuiRUWLwmS417if3J+uT915lfvwPw9NNOxW2Jhpluk7DppCN+zlvLGwHia0/
fvxB3vsabmYAbINY5hE4HWYm8Gti2oxRj0rFz6q9751cN5OAaVrKz0DI0/beDGKA+BV3+qHKNPdX
8sn1x4iIw0PXqjmZtFh9/JneK7uYN1NCWllCjd44HEo/OyeRIkMTBNqWVCC0i/SNSSRw9sNUH6sO
DbPWe+OqAGG5SQLn7eO38N5hvZkmOtsBrl5b/QGsyPCNQxz0CLKRt/z4iP/nTx2M+trR+FaUo4pk
2Nzc/e/tW3H3NXur/+/8V//zW3/+m/9+LtB3Zre/8qe/4Hn/9bqrr83XP91B4hQ140P7psbHN5CU
zb97LPNv/v/+8L/ers/yPJZv//zlW8GScn42GRX5L//60dyUQUfyh0M8P/+/fjh/xn/+sv/2ln7N
f/9ff/H2tW7o6BjWP4TvmvO6naY0SS4MzP7t+iNT/MM2LdP0bd/zfZ8cul/+K6fLH/7zF8f5hy2I
ZYC6T5idRRX5l/+qi/b6I55QNywdC56rC0M3nF/+/dkvPybPH1/HX/ebzHnm/s8cC7NQdwGWGb5A
huQLx7oZ0bFIQz+ya7UOy9J7CIVH7ohITh5OK4jrOZk07WNZJvQXE/cYjKQvqclEEAcRrYcseerx
o6AJSt2TrRPlOSTVU+Uph6pAqVYTsIifXBOMP5/AvGHD8CHiGbYPoNV0zfnnf5iCfCdxnGgQyTpp
OJvtkj0G2TvHUOgvRkVNxTOXCdHbyJ/B1aG6IlPad+5gqRdIgWyxcw1t/Yfv+1/H9I89u/l7+vMx
NIhdcHwDjbhl+fpte2qYSj+BmxeuNSAAy3Bq0BN4e2Qz9/aU349O3EFgdPdWiHsJgv8nzVHGnTF6
L9gpURd5l2ncCtIqP/tOeyw1Na47dk/oRNJjzfJ6ZY60bjtlff3J+55nnT9994bLG3ZhhvHP9I2b
66yfgZWdyloDXGhuJ0fl9+0YK0w3UfVZ9HRknfSZTVqzdtyC2D/Rp7SokWEbRb5Fk5DPSSgsCQlR
Eb6ePbfm987xT87g0C7WpmOv6l/HOTDh47eN6P5/HXC2ri5nLqPDczj2tydtW/llxpS5guk188/s
2Qnx7xtJ3NN+7BxSZv790OhG4qTPNw489HZxvV9ZZGmHDgK8//yiNiBD9hwbPp1VzcraZiAtwBqO
ZSnHH/+7Pna9C2kHEs4cv339lesPgNP0IpruK82KLmWhFECXgxZE8cWfb64PW6ner+Gs/jZ0+ucm
0KeHupP6Q9PXORU0PGIaBprU6hp750MctZSqj6hJfFZBnf+ATxKWEBqNL0hplr7Xbr2wMn4dJ9ms
fHMw7kQEdjIagnrr+d2vtFjMU+LhdO3hF5Le0EGtjP7nvm7gLxKD8b1qMmOH5eGaSu4DGQqcFfWT
HAg2znlHT9zDQMwEql7OENEk7poNc3W6PiZ9qlZR5QAGCDtcJ3p3uv6Pya47FQPdBLPjzem5hczN
E/5haJzZ6WsMKwZ4fUTv3a9k12CxQKt2gImE7J4QaBdFMwDQH492Ks/xdXqvVd2R8JHFBW4Bik6L
eIij4/UGyIbgqg2ZaqpD88hu3vjDTWdr8ijH+7pS9X3SlBJJQfZqRZjFND1WX3TzmRa5hhlg6ndW
0xWb68NGgSnS66rXUbf0XWy9QYTQV+3U5C+TgZFXph1yAN3JX7QqSNeTjY5qmu+CIgqW1KrVXtkO
ZhhlnVKJ/kyZfrVNIq1+kszv57KOH7tMNU/Xh7IMT2oAz+94vYt3IN73qEsN2JILctCHx8AkNbYH
271wPDgPPx7LMhtJvlhd74Xzr8UhH6CfoORf/0ClqEGLeHZwJNEnJdIWgVDaPA7VJM7Z0P+415Df
TFBy8Ko8UiIAiE/FMQ3K4liGI3loIeBoyQvbbdtc9AxShqYDxJuEfRcIDUpJ24br612pN8y58w80
jScPFVAAMPVropjgCQxjdUyJj0HuMf9X9trWDEa5i1MNX6ARmdMBWRxGu2KIuiXhGcPSjcvu6M83
QaBxcFSDa9JVDL0w1A4d2NSDgsB1SKMvTYHBTe8iTO/KkPdmK+GjjRWScOpfEq+EskCGlZsa+96p
piOFqxbz+dT7EEk8sYpkaz9mtn+SjgTM4SlqNUXOilezWLppbONmgX4pgEKWcW6fB+OlB3R0ZyXC
uZOq0/cQAr6BNY63HWrAdS9Rx0BEhGMR6s06dRrvqO3yOBBHeOftMnJgljqiJSEqJiFkcf2vMUNj
3YHgMnwz4GK69JHy3JKUxuIuK9pqRSZEsq2MMNjkuIJWY1uhcendcd+hRutt45NG5G7M3vMzMOJF
5yBbTT2tPgV2ZYOFQBWlmwyBxIrjO8UVfxmSi014FDWdRnrukT7gfZYL9wQYex1jpbg0mavtYHwW
IFh8+8kvkcVVubtO8ffceXD71noD93vovf48ymhZ4iI2M4m6uveMR0D6ZALO9EEdCPRQGN05LMUp
sf3HmLH2krigL2TX3UlNZpeYGXVVk4bD9gWAy6qnahj3pL67sQ90GZ5YEM5WQcLAl4lMVmaNEbgp
G+yE5i6MygjqW0iIsdmdPM0oV1GfpRgsymGbGqR6ReKtiFP9YEXlyZr5RyYySOXOTk4RctgCBO3Z
aLaXYkZjNsLaB10WrnXbLXFRFkQuTMM3P6uMS9WXn/3CqXdgccFBOE23D8GB7qQsY6hIg9uTZpov
8zCOMLRFRMIUmpM/uFG3GYkdetbnGwYBzD5GhsnOBKBMG7wGoSAYY7KfFTMSDMERaJl+3+fx+KKP
yWuludHaGn21HMP59KBYe0g6YzPUTn0uuwzqD+k0C/I+h7UmzN+qkfpt6Sl/F6RzJGfc/SZg0N+R
k3JhaETP15tcmruAjbYfjCcN60cZnalbpXTCagSxUw8vE9LzazUO03PsOQePJArbqPundBjO6Uyr
DIfRJjS7hcY/2cMliyJzp43ao4YdAaPN+OD0WwKWjFOA1e8ktJb4b5PMx1Jv+L7DTp6LFulb0p79
uDLuAhP4ZcEmDaOBk67dmXWlBZ29I0JWw1il7zQ3/G2SnHsBTr5zkQf7iHiOb4Fyl8rSk5ORB58V
YTAbXXjGsYu2ZZ1Nl6If1UPno9JsOjCXBMeAk5ygik4jnVcCgoH+pT3JdsOqctRimgLErNJHX0oC
z7JFukBUODeQnpKlVUbTRhPj/ViQ3FBCZICvqM3Ai24TWwQkFb5OXLmbjrtg9tykIgyfx5lBLdUG
Dr374PtTOK6MIdDW4LVjTlnYzphptfkzdaPfLki8pFdUgjNOi+YbaODPlHpxyTo5WOFam9ZB0Imd
KB2IUtbFSjHylwLbb5Gk5YoE2RDvc/sbVOyJlYw1HsctSSjRiXWrOhbek16mzjmucYrNNBQTghT8
f4BlfdPWO2DWYqVnEOhDt8XYii1SQKzD+sarWNYAxTlqCb+ZXoKhlVzbS3c79UGyzrveeIT3smyb
5PckJOitg+EXiXGkMsGK+YjUDlyZ5h5bo3lgn4+ZjTyxZUwA9amYvO9RoTUXEp+pO0ZtNP5K+kC3
JIEUeEDcqo0E3iOIS3EtcIyaMY7HpLfSBemxxSbTB8gJTMGTkxNthM9yPYadu8oIrSYApPnmRzLb
hOpVhNNdFUMpw6PqbNhugQn8ppuQtENJ3y8kauMIbvUU5iYjq1Tu2seSvNb1fGdg7CB8BrVx4xXi
1DAg8ixgCuI0I8wQhIAIzVMj7JdxtrFqVf6pwm1L1vUIFxTvuwyqZW7ICXY3JoLAxq9hudFDOsKt
D2umCg9HmkPbYIM0977XQ3Xo005uUMc/J9bozV18IG4GAQyTZ5FYOATfJQYAgOxue2xD45X0VXdj
jy2madYVpTDu2Jzkx5CEaqBvMtiEqNkXqdthFy+qUqzaXGNdlNv12nJNciV8csMro6rXQQWcyFhq
XflllLV9tOIC5zXoYhT76EMDE0eGF7v5sx/42E/JeQ2N2oRvNn2XWgfbRcO3UxYuYIGk81cRwjiu
4gFsJ6yeROL0W2ifjwS5MmZDD4NV0cKlaPVlUxJPaMyDoJM5AcAWauSyPGqRxiV8rL45akJa7UTB
ioZVyoJhUekgFPJ5Edl2x7xn5UrgF2ykDmko21qVZEhKs5LzrzgTMEXLmuwncC0wbsC7eCeluftk
cJLddVnRzGuLSGy8NLX1U1C1+WaAVH0IzWhWSnt3A9vqRVlp3r2kAw7H/esQhr9526zyCRDs6xbL
Nh25EgD9oQzbei0q6UGLtTuMRWO9s6L2eVTVyAU2OKV+p3ZFLasjeH4koBp99utcaThJv64K5koP
NfjRRXtKqGVqrD0NM9B/bowYtnM+xBqIJn1vyw7eHvnDwNfKHvChUW7sBkukQ4Vrk/jWtCNLjUAC
FY4shwnVHnvnFIZgQ30z2tFWL2grjhdcvtqDqkHguP3jnDSi5+h4t32P1iaeuuegANtF6sgXr8CQ
YriquIPhq69TAYhmoOx+6V3xBbD/rnJLb1vO82/fDpAiQ3/2E2UjxtZJnaLkDLXIOule0mwieH1L
Uke5dlv3GgtFMbryWSX42Gh8vAgt+oZi0956MsftPLojVNr619LXZm29HrCag+osSj4Km1MHF1qh
6fieMqN+Ksi1G2IjfChEe/RMTnzSt+ptq6nPpWqiLXMG9kJ1Z4RaBtYxfr1ejmj9WuehggzYDBWN
PLAQOvF5577qO7whsYNShItKlMUryCGf5JA7l1a8ChOb3r/GmHDch6AWsxMeV1bVddEdSSBQAab8
PKqpBjSUH+Cum4cs+2ySrbINLfHVkqjRMbWDh0oEQHAZs+0gRyKZZH2vufJLOwIk0P2kAl0Mb55M
QKi72EM00j05ZWBV9zubiuIKoKDc6HpWPFZG+etogocgi34CXsHqUyDTT6CcBGkGra/uMWVjeOjf
HFFPX+zYPxDwdppaW/8ceAnSpzqpAR1q4s7Bq7OgdBNeoobvYiqz+pWy87dC84tvrpcMRxmL9lQH
SXuiyzquzIGli5/EOHm5ZhRnQABVZS8mfwBW3qX76xrBbapXzYaebUnlnYIgPBQOWXKJHjxRmx9n
+w0+N332Gvtagxl23ghqgxMebc/5jrOjPAwTjOB+8moGDHmm0rIrBEO1v48IP8oDb2XhhnZCT3sh
Xwt5vWTCrcrg5HFALjYu70VYdNq2CEGeeWOX85U428Z1vL0omif2vLM7LH32cDRWrsqYkBNv9gJg
NS6m9ERuy5HFmFq2SeSdMWy553qaAUt636yKmugdWdXWEnpZfpSKfFOVhxVuVwpIo9faLwgBMR25
zoUAFqzfdoUiLGjZc4KV3HRIf9ep2VEasqR5HMPyK8iw/Fna4FwHSZANcWOnWsdvL1IIw7QlLylQ
1xWt7XITp/Wmoxm2z5u0OLYmco2CBJQ1eRty1cHE30XNgWnJeARJwJo69TZ9hbsRC3Dw0OOkIFu4
L/bwNMJT2GarqO4VZ2CPax3M3lpkNY6RUiUn68uPUx/XjQP8yQI9YYXkSeAou1dkbh0qaJz7ofVt
OF2f6sw21m2Rfm+R8+yvY7EhxoDrsA1FWdUHP47gfzEDFkkTraIiBRVv0vAQgOc2qlEZDnLvRZO6
sZg0tz42ntxZmuWeJ0IqQATM86Eyx3U6el8KszvENBrPAX3+M6CgA+QaeeeTEraYNVolAJtz3erk
SnJakCi2SLXQuXRNScOg/D0fcu8hSFMMQu13Fary0ZRVCkxOyWWl0J7AwLO3WIGBFIztQgURdIk4
GfaYkYaN1VMF0usKheK8HtTaaTF2iQcdkRsjjMCjBUWJ5peaNS6mGGp9hD9aQACMGoewPxh0R4gA
RJlSxwduTSFHcXADAdQxwfGWy6leaM5EUPiY4eVSQ3om6CCD9qGdOS2Iupb1zpFG8tQHcyUh60kD
LbqAQ6sXK1CVxJhN1rQeZrnIaMbuOel4cWlGR+IqtLOEMUR+wDhb8LQRTJSt5SD3Rwig1ZNm4Bhp
QIcfJ2K0+KLKZln7QbAde/nklCrdl/l0Tk1JZEFtaBcDCPcGWcfXycBGrtn6bwYpsoQZ5w9ZYj0U
gxvsDKnFa2MKyqeq6vdlI50ZtAZTyMrD5wb+aeJOGTG0LAgCUpK4CjCrpOR49AQMACtPmWIJMJRx
KLZsQvxDIpv768WK6J/uUPnjxUSS8imwfh8CpNCjP5SfLXI3o9FSJx2Enxd3zRF3OqiY0nkdy5oE
39TluV17FdhdgApfdJirAZ4TTSo2EGke+zQD8OrqAw6XZDyqqXrGo1Xtye0FCWI1zDF66x0u19Ey
xaDzCM3GPp50u7o0sWaFEXCWAMftdap03eKtLuy7Ms3YsCTiuRir7Nl2jWXjV/tRYyX5Y2SW6lhJ
1OLBc2LYmNCy4ZzYjbfShdNsUzGYD33obw1ipJcsp6ND6RXWw1BadD6R7RWpjqENu7U0qZoRDMpF
2OGZjWbpayUTjMv6QeRMIlnnrLHqsRAf868tpS6u/wJwUqmJJ7CS/QFIzQbG90WPThoSY4LIyVIw
8y4HRema4IDAg1jYsbdgQPTj+Kmp9Gg7hwlO49IywxFSROqjj6NW0iYdrtRCY2fi1vfSd/I1PA8s
grnJwfR9L4CuGBm/zn2teKADBQjmrtNVesxH2cKeNlZR5LvnokTClI/uoZmaEKNXuUmNWJ2jUM+O
upmtKFkMy1gW5sVVL9drf5PUm4ksx4Wp+xiU/WCjUu2NhTIbyeCiemopU82yWdPLiWyznrGt1Yql
OoslMqb1O/am7GeTp+viznHCHgSRNJYD0RM0kFYNRNy7xlXOPlNJCzK91o69D+bM67NhqaX5uNGp
N3cs1gXGOy1wHvoSh3wug+jOnvQd/IJviWr9izP6x6Joh01lxNPGjRlF5P1g559Lb+jItujmjtTW
vwQaIvZMhykttGDYmYb+LbPKz0VE7ctXqjnERJ55RSlYAgZyg89xfHZz2hF2DmwRNRasc1JZyt4+
4ouicDVlHSgXMLxZBNfM0jk3ubpFdoq1IDWJvcuFegh1LoWJ7Datl7EFmGkCONPulO45hBfZ0yrt
cvyTBXvufWK3J6sBRZSHRbVlxzreX29seoP3lv/K8dIXPizMlW2E48mcN8jXXXI7BdRe4YrGHKCO
QddxovXBtJ/8RK41IiKPFnwA0Jj2pqqxfpEmY221MHkSsUndoWpMTrjEhKk5+d6iRme6qbSxXDlC
Ql8KyfokalfcJ7GRLsx0Mg9EshcHnCyXeL7KzzkkC0XC4XZmk7DMs+4QMhmAM7p+N9K3Kku92DO3
e3tpsD6IXFltfyzuPNyPpkW+KrjTpWfW8qK79QaPaH/WqHyGqVE9YoZdgSKIHoshe6mLzltc5y0i
Pe5Kc1K7irOds9qVRytMX4xYRFuqcvLUss6vYZb6oPR9sdVq6/U/iybSPYAcmsDFWEawiB37V11N
T1Z3R5Kv+dAS/7ABIO4uJSbivbRaY87MyZcGVu9DAkLvUBWKSma7vm5YLAlgg0S2SxK37rGKvuW2
cWFfLS5kICiIKoO5HBqTgcF5qTBEh1n8u5c2r1oZPHjGUJ+mEScKKQPQThuhn7KezYtVQ2CEAdoe
HbeHRz0SEixM5ZwyYdeYO6Fn2ZCMGlHrj6mjvk8jlTFtgtZrx+QRLPU2/tSyIKXyJSmQAqhwvDB6
sjKiJoip0FZ4r+0DZdU1rQYkuroLIh7swqoHTnOMdXUnApUR+AZGM4m6API06h7a6Ql5yBmhlSj6
CPSJskM4VOnW7XAHWD3Qh1Y7TwJ15GSqBsj0yjB670FvFHmUgtiWnItdqzdPlluy+5Df86B+1NjF
bHgW0r+bMAupksB8toDD4gC1jnIDkCLGjvw04Y9dAxGqsM/W6uwCL27L8rUMg994n97OccDv6F63
mbzEuIv0aiAuQdzHg9Jf1GQj3empMfp5sxp62CSCIKxtIJOeqFf5NUsD+6BL/csU5N650qZ9SKCM
XtUnv28JyQ7ECfgIFMZYgEghGpk9tP6QTXZxN2kZC8sh2Jmu8ugojVyJjZCTKEoCMgou17UG5OKc
OlYwXdx22gFZGtZJWkAr1r34se/u+xD1eg0v4u1RSi9jp6l5C62d+2DNuI686OvYht02d7QXd7Kc
fWlHa6bx9Bgk2JWV5rTbgY3V1iEyS0XZBVDMRlqVvs9btl3ww7NlRwoRi2unAGSW19T/p5GOj1Mf
e6uAjswWEeubcJdGmTQz0nIZ9eQbx3TVt1AzAQo0rbaFvaWm7jBijdZLSmspAmUrjSGoTQPhxqAV
D05B/AnZVRCgoyy8a9ri3hrFRhpKPBC0MfNXAUXq1rquPcIjLbzVlcdpZk5cLqs82lp9VexiP4Cm
Nc7k4ngASeIa+joaB66+TEi71oMBwaJ874wq2SPJevHbbnqsXBIKcHdBLPuKdPp5MC2wSGpsyVbU
242JQ3cXIqseVEGCtQV8MyyjX3XfAlsUOemWbk1xtMTQrkEtgOnSRoIGAGlVjUyPfWJvJ9clq95k
t8Xiyt6+qYKo0pp1+qpj2t2EHSXN3sLa381Lwgjt2LrM4JhLh95hzw79KIV6BBbn7Q3d1DnMUE4d
r14XnUvmikFZUssduPKUYVYqc+c8P/+RHA4SYvqgwGIOBITgnWoJkV6cCFXWV+Fc1XdM3V5UHtDV
mNTPFb7l+B4MK85fW6abYcqDbUwHN+5i78GLjWMJSD5r1Cd7ptC7fphss7kBFsFIXkN+ytSia+q7
pqKHKGMjWDpxH3PGThTdqsBewLQxt12ls5ccp+AyFD9WlENxZ0yxtxhLQx2VH+113SRzRhnGQ1mB
B6tG8KfkghLWaZ+yVtH4jU64TjBTQ+KB2kii5ihftUjqq1J26SZ2qZ5GyR752zLtTH+nO93n3mCD
Rkj6A1mDxZOwOmYEz3s2hxeCacoTWExvWQ/d72aeqp0K6gJoWAt/umuHg19+arUOeSInxMZx+ghg
VBjdx7V40mL7TbdS+zAF7T4EKcJIk+5mKCVlammw0ukbKJDkrmOSZh2UEhaxTVmEkkyQ93uswMbe
sOzfS9knJ/iEC8vN4kMcVm/gPd9Iw3uAnJUeyEZ/RMNIEUU204mkg5XREpIkCe861g04o2Isjz4M
HVii4pJNW93o7vwyfQFNBE5nivqDPhBgwQHtD4Oe6HvtTjT176GORbbrGtLttF4+5gAJbLtKNsox
jCVE22YXecHWpZZ7rTpAYQBG5ADXIqLpWERK3yvTXdSdgHDT54RtyCHdouVA7KJAjmgKip7mOIuo
qtyNAOBA6V/fmTTBRvhFuM+CLP2ihr7dWLYJDbQBmOymPcx3a5QPqoUgJdEZzFBU3MExW8+YBKvJ
MoYT+jQaHtlCYrD4qlWK2mmhHkqqwQu05GptNmkGFJTUMCPFJz8RjrwjWgDsYdCNF21yg4VjTx20
MTgFfhUaS1S85lJlnWVthCi+FG4eHGWnPQR4zmh5hcEdu5J+mYthWlMMSc4NKfVWCXU9bijGOpXZ
zXWqlSUFidHBoHa0Mylb6FT4uu4+p5MI5mUk24aruiZ8SfevZctlJibrGwDm5HoC9/cOvWjde/RE
8E1CKY52U2trx3ZRGhBgshAlbzXNP3d5TFIz8CjgElzumYVOej9G96aZ37tWCb8q8b+XtgBWRGwm
cz4p7sgryZIqze5o+kRX1EVRUAUh2UJKtzsXTvPrUIf+SSjt1R8E1H+XaRCDidppQX3Ii3IAAQ10
Os4CDKvFWyMieuFZM5eAa7G/rkVCYg6w/887j3hwKMTX+iH+pPvjPUU347Ojem3ZmgHg7dw/gdbu
Txx9d+1ShdpWul3Ntf9X8hdZeE5lsZg6u8I41Yq1bSsWIlAk1waFQFIdk9OYdfpW6/snXgS9ejtq
a7c2oRLQUl04Glrpup6RhWz7s5CVvSRm9boDVDK2lh7Mwy1BxnwCl4iuIiXwnGTCzEvUvtCJyBNG
Yi+DQetWeoz9QwLKRXbRKy4BTwZIhs+hU6jtRE1r5cVkhKQNpAkKefVjFJy5dLknmZZPURRr7sIs
40cLLdghAoWzm/q6X8B9Ch8SWrkATKeHPNA31z2TirGnFbLn6myaxHf1nX0XjfpLnuGmnTIDKB0F
W3rsHeq97kG5mbVT+E+WhJE6l+uqJR3sTT9EzjExR33pm4m+i/SeWGdkjqfUIi5u7t+jrPAXvYkp
yLaCpyRrtyOIUyleW6X6u6TxvaUI0vqeWK97RMba2uzM8C4smCpjx57PTvA73f8j6ryW7ES2MP1E
ROASc7sd25syKkk3REvqxiTeJ08/H+jMzEUTpXYq1YZkrd/S2UcwrNVA6WhvtpnX134gXDhK7FfW
1joON0UriNEM24ilLbD6yOKDiK9jOfkPcnfIQWMeDmBP7UcifwyRUGSm9L/MNEppNO7ac246NFYn
O63o34Q+NC/ZnRxRVWeZkREaa46J/CELWZHc7+SE+c+tqBpxGSKmGBdODqqm7J5+ve/z6qNbfh8v
xuRAWhjv3HAmx91L+5tta4rkfi9DpUZ9nBVSQ0CGCRI6EjuWPo30SKsBUEbIMQNE3rjJe2ESD15N
laQBJ8NcO5jhRifL+pElqti0FZMROjYapqjHJcOnNh6RByAXVs2pzQb1E2DyqpVfVI7npzCNnrYa
5qMuD6GnxhMVYdQllepn2/G6sIw/Zploh0iLzZvB2XnzTP88hAO7Bcl4JO9rRMLEVDqS1i2++fVg
bKENlpSZJsiBFT8HjWWzjvop4AeTwnIiyen5mPb2UOiHstMBGGQrt3O3JPw6HZlbU76HSlji2wt0
I858m0TJ/RRSgcVb3tlMVUiFtUzTy9yAmrPt5ro0d1VD2mdeKSoZzf6uj+5uagntmfwYqHhOj7Ot
pW9aR+ppg4bzICs9vcatKM5tMv436HJ86y3/mMRZcZI9sfWR6//2UFi9R/Gc7yKMhzbFx1Yh/Q+a
Ed1NJNz57NpE8pDWO/4OVkCuDqNkBwRPNOQipNKI4N7XQ9JuVnqp1WkoIFkE1NHQToVByGxUOQo/
HCiOrKm0F5TkHkwwwI070ztoai0Bdb3XcHzX5QmOdjzlxWBvR7cs+H5ktfEXXr8bXl7yUU0GnStu
/0eFyngvfJe9SA5vEH3+Q6PEggYjghDG3NEu0oqmq5sPd4eCdpQAOblspRouHobbikBUV+wx0FMa
AUt1n3QdPMCqXyWfdtg02sPl/cdETZV4ODnNj8Lgzk8y/VT1k/bkNfqsQ3jKYswW4xZDH4cL1hTa
WoGZS+OuspaCpIUdGF/91PhnimpxSbilsdGHCnzJYKknzswkcga4SVg04GU+N4hmuEWACrc5YAgF
8enJOByazLmvlA4B5dqhTyBxO3yveZjVD5QpyKb62dolpvcndtGztCzbuUt7dVU4efAXC0ew99+0
4LzzckHIKImmLG/rzTX/VS5NC6lhWte6Kcn1Wiyo9vIWrstkeWNp1Y+a+paTY+bl3RqHz2nytQNB
YM65BUcsNhKqYLK625CULBYQ5+Wpa/DfKhvu0SE+7z0aZE4LGQiFOyPlnEzhnT23Uls3o9RvoA/+
6tp2dilbwF+3HSA5yBmuhQCsQJUFYajdyrD2A29MKojXcXiXbYsYhimlSH2oIwN41iTtaoUtRcHf
aqjOzIym2a3whzZSlMk9EjGpZ+KufCRuTokNlvj++p6Jcac6FIc1lOI1qWyAJ412sbD02AVYZFtN
97bSpJjMzEbnxhZy6tKEAGnb+GVlRI9PlFdpIck7Oc1kZ4yShBv39tnXZHog7j07Tr53HYnrJHGy
nU52kViHakajOOlGDIYSO18kw7/PAjudDqQSZInOrKrcAxHrn2OhWdt4COuD39FFCbBBmlfR03sC
+dlYBLcxSRNv57na1rX0fDePlrrnzkDgdBJ1+zStn1472SeAjJa0tURts370zy2OE89O51styo8K
lQzFy/YFQGah03M2Gyp1KQ58VbOxZAqnl4zD5ILVUl48vXa3YSHmW7t0ife5fGEHuxRoJQ95Sg1c
ar3wOX2NKDe+YoNYbwf5BnS/wyHikT7dpGZzsNMpBw9b4kwppT7kXfFmFnpBDFRM1T3dwE+oiy7w
s8kO6F+Fcmwl30WPz9ZtmVtaqozGpYpPUMNNgFvd8bOKvvcOixKeeiptKdCxSBc2bEoUQDNvYkJc
AtlfniiNoUnQQcZSUbJZpMwEcXlP63fqr+Xb6FLZBlB6QJhm70OXpDaT4ygwINT5FC52OFJ+oNz5
6NcQvKIjUXS9F33SZzfkS/OmWgZsJxyrnSUT89x1YzBqRvwXMochy/ckZXOa8psf4gnBWaE1dWAS
euPM9n2wjCf5PfIazkzfpC9LNEnOjretAO/hnVDTSby8M6JQWLtpHmZuh+xiL6o60xz6QCtq86Bi
PkPNtvy7I5tvqLwJ3FrWT6vvid8n+mPToPz4+y35gPxU1Y1wZWQtl/G1bIcgjVw01gOvMAjzdl8c
AWmSLeBwsqu8qKQyA4XDOgIKAW6U9zH4DMVDpWHcVwzWMsJhB63jIF+hm2de7rY0QwiRVq8OW9fe
+b6ugK3Nn9UZ5Hiln4ysCNoXbDeqvqZwIq06jp+qXQTgEJZMcOKdHInqIwL+NNMMTd4IqDxp+pt0
Q+ueGHt/QYrtFHqWQKyNkzgGmxJBlJbWG6+eFTKF4dunJC3uCrtUvGELwqMXoVjDmBBYCa8f1YHr
yo7KNb3+r+F22mqk5d9UFZkHDKRHbm11tcnIuzSpfJLc6D+GWOuo/oraQ9j/YaaI7usFXsPbE7VC
53dNjTM5wZ52Qy5VXxuKXS2iX7tMvDN4Ecuq/OdYGoFp1MNepsiIVpmEQ1rnpS0i7VlGdJEI1HmB
rhWomBdKNeV+vkR6NO1UhQZKLeOA46LLSLOBZ6Na5H5oFh0ZvyairJwQIM7IMgRsvGd/Aisj41Pb
3K0IZ6brRbTM6p1nadsaqHXjtWF9z9ORH5A9/CNo1oAJt8QZKWF48akmIFc65H5LrjPJn89ChF9a
bJk3Jl93M3n17xCt7iEyy3in9B5chON/K/QKvVJdD4DSBnyGsNCWywU7Zm0Q/PjPxGrTbDoDks3E
MPOvF0HrFr9nwssu03KpzYxRruzRWdKU0IgecY3un4RBEjY0RLyhnjE89rE+PU1CdE+eHAlEf4Wz
HV4AmqZtoZkE3tFqc4QV1O99wtO4Yk6mBHXWjILMytr6b9KqPxFI495DckHykuFcsyklnzCsq0Xx
2p1FUr63pmvQxWVNf/qC0GN0O2BnNF5Zl9xzscDr9rhj/4gu83JJFq2XVldveLMTBPgz0ddmEn3l
4ATeUNzR5407ViZWDK9Xhw7Y9eRl4/xy0/3sFymvEdv7UraKIbZwl33PWlfcqvCPUUTOzW44HMzl
0pMJOiN/jz+wCXu0tYR6UJsy3VgGz/l60aSLEJu2+6hy4wfdO5jComI8rsLFBGh0Y9ujT/U1SLo1
6MAfyzmaNAagUg2Rkg0Eh29IZaDKaPkJeva4NZMGAXah0Afa5cuiKGNXxe+xYDRPyOU1hX0XTh8f
u54SgQSwwdCi6ZsDerH1SUG82E3fbWbD8gNLNR1FgEkTlNWIdGKySRx38yDSIdsnIsPS2Cs/Yc+m
QBnU2yosJFVWmz8z8oSIQgyPk1PlR1fjHRMNtfvV01Jg03dRJwJFjmmT7wn9SvC6u9eXwtWsQ7ms
porvK2VJ5jX/2VooNAoomT0MtBMMthmYCLuQ9An7lRNyAWQ8BSLXaOg1bXefT4U6z1QxbIyKjGK4
Uqj5egRX43R8SsHwKQtUo9NI6t8Efk7H07wcRH5xxREAXOLPOY+EM94GQ7wIZn3P5sgg07I3txzF
JX2bpoawJVabshuNhz6SmhvC5syueDgit+CouumkldQiNk2DIGygWGq2reic/CS6qDyl4HibrP5g
yjQCtDwy6JPcQq+FlqHH202LeTzzzNJg7BLmee/rEZlOE1ProuwfNrcn2esqPijZbfRQF5c4nCRl
WjLbT8qP9/2Ujr8r4bnXgdN9u/Ay+8od/h2T/udYC38HzTWx+8npxiSxS9MOeKMX+3XvpjMnvNUK
CyP9M/9UcoipD7OdH3MxU8WU1qisRPg0aehuRPaPS67ihvgJ7TQm5gO2U1Hd4tO7WZQ0rvAeDu1k
fO8i8d+suda7jRAJJYH9Xy4/Q3/urqUc6bcjKbKDJcKfCbqUeubDv2WZg9+cFe6QLcdzRnw4np5/
PZrLEl3fcwP5jzBlyZ09JptSOhN6HycK9EYnSAmce89ZuekSzfnwiMbYCm4OtORddsZJMxyAetyD
qVFrB2v4C/KA9kGI/M00odgw/Mk7kkjxsRLCdk2rDZODKevyrsVe0Doa0HszFafU84ytnKYk6EPY
w2aCz+AdPh1gPGm/rkN1aqP5OZn29HCQL22RBLsBu8+0r2ppvGkI2QjfHGLWDRPx7g+8yKg3fdd+
dL6mvZKSrtJckBYP6h7EUeEGZRaULNpb4nPVZ0wyFbfqPJ/nuAJg9cIXvq5Pmi0obzLLfOdrmfM2
5iAs7EwfE9PEJTatTd6qkNT/UL87njC3qwQnQ0d1j+PCJuAzFZciYRJNO3XnL3Yeb/wMx2kR1WnD
aRWuq665iJnJO6d/cu+zsWNzXrWOTjtenY/BLvNrzNJ+HTrIwwiH8g7bgEFx51CTJDCUp/XgN1yO
Zqjsax8jyaEV4J54/hxYJcnTgJtIDjwaTqk1skkfXW7Udl6q2iP9HDm2uekjIHd91MNDHuF1KOG7
L393L48jQyYzdTFLi0sqNT7TybAfRBTXG36PlGWXDtSkGB5hM3rXnDLDQFONQykNfVy2HrGdC6me
6yacEJ0MpvLJJ1Re8s48EiQhGABS/aB63sLDjENilgs4K3v/4VjaMVcRmogCl0SWArhnMQ2rjWRX
8j3jtl6Q7LkHp6LE2A1Lg1j9bkouiM6Q2UzjmWCS+2z7x3GIa1oYVExdk/+zthPtrZAREdbzeNYG
ag810mDU2KFFi3XzEx15tzVp79PBSfap6Wkf0PH6yc97/ggd/Y6Z7eX7vKN2oRDlqbDaX2JS8s1u
e2vr94W+c2dKZCvuuXOzXIrIq3dDPFenvKq3DOHR+9/Xb/5YBciZx73wFyQ1IK60qB/eTRyyezfr
JeA+g3WkUSNE44+/G4WubVfGRp+ju0V47bnwauOCmpwabLLcdC1q9qifxLnLBnFWveyPZkQQrh/Y
iyatQyG2rpVjKZd4mv4aWV5+XL8qalkci1H3aOkyEcpMNXhK0VdfIdP8QS5pvtYy187DyW/85uo7
yTela16gTaCPqL7oghdgKQSbd7duuRA7bV4W2K2Kun9VhDrDUj2igv93iai+vcjISg5uUiHiWXCG
Rs5V/ffL9ddIJcYNMW8vpVXZzka08EyMqHlIzCyVV6g7nu0dW5w45mP709F/DdJI/hmdxr6YValv
3Bpcw3JqNv9w/KqiGplQTwVUDJ9czvLyd2OTA50/ecUfq5o4TTl9kNU0qKLNwXXOTtG556Gz4Ga9
od0NTY+F1RcEwqkSkYYm2PU5tcjFHavp6GU0+ET+THFx3VGWLCSEn4WyJekzCsXa4pmlBrXMUBL/
87wwJoRfyv9Aj+LUTkiPi6I5cbAu6XLBidNiCRzFvsipQyoWfNZnPDmpRYya2EQ/IMb7Y2iAE34Y
7c3QZAmO2x9VCmweQ23SV4FPr6iuSco8s6oqFniMRkrrMvjGwVdx/8lwscsZR77jftqkdAy5CjyK
YqTiqZK8fVg2YrZxh1Rc3ivaW56EEBhPUqd2QiFgbj3TZYSa0rsVeSm54nxFZjro+2h5J6+/kb9d
v+JQqpvthIGkboQ2ojKhmnlAJ6vRx2a5UBFeyRtX8+FnWpzTLRVZeD25iGjk/aObKBs4ZipbyPPk
GuLEQ8pLlk5VjYXpzkqu8QALwKfMD+Cgoy3tas2tGNvPiIVPpRNWU5p+jxqCEC3q5K/OjW6we4ch
Kql0wcF8Saz+d+/zXCVmBTkfGg9yzpEsD2TBc//F9z6r47s5udesit6Gnt6fDMzifcwi0DNtLDe0
IeS8zdC8t4snts0Q9lW6E+2t5RS1SAWPGl/ueg9FYLxMr/ZMSFuuefcqnKObzMF3/2rX9AInleNT
Hs1rovrlQl54eRUdKxxz22TB8Sw//tVY1C4nOWp9ORRvear3yObbN0w/8clI4po0MwstwRS0shSv
BJbs5KXQAFWm+Ud0txOVgp7/zGzS5BWCm51qylNtkIPtEOV9ReYdLGL298SjIs71vJchsVyvGCvh
1/p5ygi0ywrJ+qA14d6NrWG7mptmLx6fqIt5JDYiaho4Tq196wiKP4+5Xm2Kum8P5MpTEbisJ8bg
MSzY6A0AGcUto0HgGhPxSLeBuLlRxPtlYkRg6jquYh4BYLJx6qUlFDnZF/zufBvz6F+FPYaV28uf
8M/a/u9Ljbz/igrfEEMf2Op7VD1sdEAb37R6a6N7PNFIzBJy2p4Yg/fT4vjK6t56bylf7hXeCccZ
rGtnoeMd8Nt21qfEiUKPb+5dbW+g9JezbWi0CxwIPao1Jzyer6PrspUPKQ1NtBhAPtkHDXoXv4m6
Cc+RDwkbemRh+lVlJgy4Pyqs5oulKzEwYdpUBCAWGD/atIX1v7AwVKzzICurvavyqJ6JKD2loTPd
peFYBhPmRv4z9t8aCBh6aNHUDO/YqlBSJ9NtbipMkTI6kIhuX1JECZfBriLOfppMcr0JKSF0zO7S
s/dhpzTOEWZESPm6/RZleXRpKYSA34DWrjvVwqIixkA7OhKRXnU3r5q7G6Ul3a2pUDcLOcKdj+ng
7eJOIHtuK7lXdrizReme14u5fCWNGdPbBMu0ESV1gYODsri3ffy02U6JqDvGsfq3BMgkgyGBVfUT
voklewEPo9rCg31PcuE+XZtyVIY8gtENKoVolf6gkKU8s/ayoiB42zvrrbpgzV6eHYrZbDcxoNKu
i5fBL4po4KQsYhe2BskiQ0Vaf+qIPdGAASny1V4Z7qeoxxxTLP0rJj2QykXJw50Tap5inNBObb50
+xp5jBgPARttgMZrajlufDLkjl1CU4itaD7RE2tf1lULH95qiDjZ+BbdiB8Wn4SO0pkVzTQix9o1
otVydV/iDZ2pKrf97ThDknAH8K/3pfYz000cdOaMFYBTLc02NS6iZ1bSqzRUz26Oj3ObqUu8DKVO
s9UZjLd5aacnTRSfuiCBC2iyPuJWV5epRmmKf/NNxM2bNsLxrVpTWjQcKtqi8a2xxqNmzVRmegE6
RG0zoRI8/D2L4t+lLbon9oTf7VzFF0A5CrDswafCFst5lrQ/wkp7mfCj36Tu/sOLx72zcT5axMXb
otJPQ+Lqb+AD9AGQknnr8e7REojZSesoSGeAuyUzvmbeH/MpJ1Of4QZQEUT999SYh1hrT3HdagEK
IMovEk8eSzt8cznXDOxWFDrjbKXycAgGnVLLLOmw5y1yshV361KrDDxR9hBm4nvRpTlyBPqxJSb3
PcAIBlM0rMdoLHmjC+yI6/S/fmpk6zc76bd20KVKvamJIsvYx8ThaBnAxfCRTSUWz14+kSJjjSun
aCfMwjqGHHlbnrr5hyM47BxD+8aPglzm5d6Zu4s+eyGQr7R3HiTA1BT/odmtDp3loi+l3HOcneE6
J9rRKwcqzh31OyF67FgJxYgt2/CuhqVHaERuopPMeGKYDPihuxsUid0hanPv1aPxnpgxRyBolu1m
3kxWGb/3sYNbGu2M9EuopKGhJJoGjjRE403RVkJpws4xiuHDUXJE0QYIJwynRz6xNDj1jtjQFdA9
1XIC/1UFITT/nRUWIs3ShEXXXTDu2P3P6Om066yJms9xHA8xRl5MLtUPiIXiRO9dubdN2jOLKS4C
heF3a/U2Gcaj/KVpGb2HcdwhYvPpd8O+Sj9lebdRs286aWtXmrqIDS16Tt3RN7dzSBZGSzRcEDe5
saM4pKIfB/wrzzCh0kwd30kX2vTp1q2pgc0bp92YNvVyVZx1V1fxZGsThiMJkRVEw6gRKAcm2VSp
xhBRxGe9gpTC9+gB4XxIEZl3WJHvEh1uhuItYM5FPLhkLqzpC3PECwIN4j2ajf7J7rxZX+BNKVFU
armOkbrC/+ngisUmQTy4nDYtIpPdRHTGTkTHJjsXo1m8YXwW+8Rt43O9nLi9N17S3JuwjGAc8qck
vamnFzZQEFqSXnwnTY5TMl68asA8K+tmn5DusFUt22OGlGJrej4nhYtcIYxls8BiTKUdhep6Wgzb
lYNbL6ZOjoTljgs/+m89Vvabr3zrrWjlp60dmOcdqPxueDPj8aEbvBASSpuOf01NopU8S5r9IYTu
+YhTBiDosJt2AqjcbkztIw+T9kPBS8/leBhzO4E6d9ODxdh2lQaS70pXUZAo8kjaTP+me60IRnfA
egYqftdcH2yt1N69KmnPK3qqm1qx06yp3CbGv32S7SHFxu8aYt+dFdIp2yyUCYfEPsLfCDjT6WYg
qdDSF77KaJlI2BxvPrJYZEfDi+RgjEMoPvQgDPV/iuE1Yjh6FI6TP0b6U+3NALHJ62Kf9ihve4L7
z6IuqUMvodz2lbS7DY27+W29lA65V+tXhuBhxdJ/zbpOx1/PZ9hmBqoSfmWIbjgQYJzQBtZ3FzAp
sGEKXN61Vib3vil/YBHhtfbH7ApEoTb/RcrIZMUmLjhHmVeEwAetxHfgeYztfSZQsbSufkVr275V
WkvpVfNH1W10K3g73dIKeToLysZsw+5NQHftJpsUEh5hPJTLAWPhZlQRA8tiWNRn3Xy4UHyqASXo
ZFrvysEpv3LeqXOJOwgjIuO+46DEzZHzX9cLIPD/vgIlw0jEg2QvOO86Gydw6FtTumimWchP6EM+
RVVO51Blf1amRpjdn9zK7cPKzw4LSZuYDrKhFP4MYPAVE8ZzskYaZ6mWMl5UW9H8Esoy6Ouw2TWK
FdVzs1+VU3+XRJCe7SW7I1FyS4y9lh8X+/7D1DgU7Bgxzujf1j/3qgRbL17j0oAU8b3NnXH3Ef9F
uZnvswWsEh2GXFEBUOhhfNCn0f3yKcYMbdBiq+zsyygwQFDZhKCcM3Fyh3upRovy8BrN2CqmdPl2
iAyJ2kc7QjFGhNVQ3LoFq3CfxH79jiFo9pkhEBI5FXNARWgIQPA9C2kTbvHJMvctzGtuv62aTPSI
//dEHvwZ6yXScGGa1RHTFkRU7lz7yHWPNM79Qxnwrq2n8KWb3tVn3z6knZ6ecpfwI7/VA0FO2xEf
GS9M4AXfxh0FeQtl0ydvdNbOk2H8wOIOhU0+gezrPmjs6HfYpvHeQf+zi1qzfm+Y6/YRxC4BD1QG
6prWMkjDRf3947d2HyA6QlFBeWYONVAxyVrhPL6TqoQIwfDdF25+eY68qjn8TzywkPn6cMJ49bla
Fz2bQSXyVH9wusLGms5sqRxqhitqZ47FoE6r35YwCpoQ/BATKYdvq+KLky1lk9BDWlL1qBxR7zoZ
fA9Vc8OBaA8JQVCQDIYEigMkLNm1UrmM8AMbY4EAx9QvK929srQLuy4ky5kLS71cBrVDe1mdE1wB
SFzCF2bL4Wr52Q3lHl4s9Jub2h7lYa6wq1pjTrJonxw8I3M+5pLOUW4bfCuLGRrjknHM0YgtK/PE
gNWki4J6SaGsf63/hgfzdUFXutF1IMSmmbbZ5HGc8y2dLIil8+CXKIPaASzcdh/K0+7rQ12S1rRR
UljHdDagl6dsDogeFpolz5JOsaAeJpsgFQph3NEbH6E1/e/CzVLsx04hFST8wdVrYk0yX9H1qQTt
YKV/Xd3kUrr6gIiIX/MC3JaJzc5YVeEXxr4fQ17X33QTcRmIRCBQVuKEsp17vwTKjMul995Ds6FP
aDmBOiQKy64Zo/139wYeqMuqCrH0bwSGbbMSGSegxKdWiW98Q96Rswc4lv/BksHfXFwX3YtJzu7G
X2jV9eIuX7EF7y3dK85ely3arSWiY+TcqtPEDIDrHDrbuOixhcDEUm8E1wF4L15xcur+GfsW1ENj
cN4Yhj0eihQD3WKZNNpsmyu92zWI6pAuwIAPKvzo0DVelV+n9CiMu7+/AtU8pJUNjEGkx6cYekz/
JepWty3MQ4HhbRu2unXTR+GebMc4mxpwwej4fxx/xtkg++KY2tZPCGXri5qneitbArEQN/67UqJ1
0d1rr1WnzsijvVtkBQJtqFLpvDCxYWACAnJ6WIGMlridsLyHoLxr78wK2c9odwck3dmOCLVo7xTp
j7giLA9HGvRzGPkHw87uE5/etQ9PdoM9LfFrb6fVcBWCMyNI0NxvwcOxqaehAcGQASolTrTT8uI9
7ZGXmnH2y11U16FewrdywrU2Ud3cqxu4mI9Eh7BZT4Oy7ri9daq1eqktOWf0jwLEjG/rP+X/Z9xX
urRXNDPjoW0JlxhmrHKIdzlSCO3Ps/1QEd2rIH9vY2zkB2FgTInEPL4GKqgFgp8qtaubtChz8qi1
3PASNR+lpEj+F95uLJ6u+I4P7aFPKCTl4Kuf/ZEnEruHhbLBtKbTIHlgvNiqd/r0yNAB3xxJcFil
6xmpO41zXhVUCD+YtxeonhAJFwSH8cHJiAHXhGPuxPKq8vTAFlhOJrfnn1enKPEVFjkVHhtnBh+w
J/g2fdDJScn0m2fAbLZYCgqpAODdaB+FzvcMYGbTeriqsS8uEncnJcPByB4CdQi1Q95b5wBphL5D
V5yl98dVotpO6qfbt/7ZG6f20EliTrXWCOw2Vyc55gb+rkYcUgE43AvvZw0bPHai/aZylocQDvpY
hRUK8DneApNGJ9esEPgv1iUkaMmhknwG+RhiUnXzfLF69td5Sd3qvCne9dTSkTsCbZsNaAb8qBx5
fpBPwbmRv2YZv3VhNxdApf6QaRCgWln9Cybr71ydhy5NQhkQ+vQT/MjauC1vTQQnIxnq5o1wiO1I
AvLeLzFEtTPDfUgkUD3Nu8m1v7X+F4hdh5i5PTZj6SKJnNyLWi7rLy3J3DfZoMQePq6TT4IGOUOp
8SImwXhRi9rvXeR0qUY3TthG/rsPxMIUJ679KB5unPgvaXb+q2TT80PWJJ+evU08a9Yr9yr0yBaS
i2T2zH1UsmC3bPnorcyG3BzuIhHhkVHUxwUZ0n+MQHl21BXgpZrJawrcwsqCfmDo12fKEYfF9KYK
PqEin4vjZISKZ6poN8ni+kaZ9zUpCK0azcGGuuaL2/vDVtD3rZazoclnD68J2kuT7Xej5yHWnErL
ruE1LWhP3KRuHR2sRVu9yuU6qqXyWebnVS9fuTYCRoQ/ie0kcMaKH1qvX1f5+BQxZMaOj9Q/zg7r
KomomNrhsgXz6uw3HLvZTiYEbsFqpVd9aq4YYXZOVanvlCt/6LqwLrhrtnqFABmJI9IKEvVCgn4j
Y0oPxWI21AiePvgVtHdvVYFKXWPfhX7zCsOcYwlTXdK9wb5ucZn6byQF7ZMa81L8XO31VaurA/rH
HxEafCwCXEBtl0N5GRvzURfbJnlEva2/aSY+AwJuydvSdUzYCHioEII2NEBaK5RevMNH81IAQG1X
5XbkYBJ2lWHe/040YGXf415fXDE2zoc06CLX+25qcj9Jzm3id25Z+C8UAyxQOGNb1OOPQrc3Lq19
FxM5BzCMRy7TRNqWW+Me4gS49NIaH+hYJMBqGcIIudlSQjk9tDI9NQLKc5WK8vN9i+Y4Cio53jvD
Mzc17bio/7Cq+oJ8FHepYWTnzm6xpvZl2Rhne4hcVsPCfNnw4dVo1WScjCZ0vYYjCArlIFzLPoYJ
JyLnnLbvb0Mm0lMVRQq7ZOx8TPLhzCW+PjNvP3VN704Ub85oUOf200MlfBaoFTeOL5pPoyp+ujpv
PasSzSp/31qeQayY4pUt2/gq83JjIdRHBt42u8hH7GBjNN9NPsClEGO9x/VrbPuhLY7ErRGDirgI
5AW60CcZL9L1a0ehntXivcoXn5dd6UgyZebyAk+efhPFQZb50F1TJ1Ccpm9Iq0m8qmIL/tXpD6xp
cIxtfhz8Slxy5jNkECZdzEZc3c26xkWbyfSprOLURKa1aJC1gBkBlBX7J9FH29TIctImbX2bdTyO
eqeRI2CWuHyorei5EZ4TD8OLErQUHsan+mPJd8TAiJbQrLEDlMkxbeFbWnc5DyX90y5wq4KJQGLs
/APLhNkkR99cH0vXuGDZKE4E9YNLeIm9dVBo76blrFgvfH+0GvcmQHgVa8xb81XBj1qLTaCAimHR
27fLqZx7lGdRWluBOM4jt3lnh/ui17DrQdZGOTaErnI2DkbgSywS/zz6XyVE8X29xK3+gwQFTKI8
yBdrTDQqQtOnVMK5DUvagpmy/9YJW6tJuhkgAuijnvNiy4pykRUYqqFwurmXeVPf2wX79WKCZT1f
LAcc7Oo8IvgD9B/u4c9ZeOXL1kV/4mW/ISDmpxl6xsEzUTdYjpyuKfvb1fBT4u/ikkAnKzUeVvWa
cptRmsTabwBEuzJrv5MMBqyOBzjamH2BFqVe8o/C5BNxSA810vebKbL+jVTVMwLlJdYXLgQhSmq4
L+u0t14sTZ+OzTSwMCNVWuIJ6pUUd1Ke2LrNwS2L/DWN2WMWTXk1+Oq1/q3EpUjZXOQHZvStKmQX
rNrumvCyS6Qx6g55dPr/1AW3BLHbKLAylX4RFUH4HND9PWnTYB2e9SVIY/IRcFrE9XgmqkAkRTtU
jy6fvTG9+da2Yy/6NbjZ/6HuzHYbR9Yt/SqNfd0skAyOQO++oCRLtiV5HtI3hNMD5zk4Pn1/dNXe
cGmn7D55rg4KSJRzICWSEYz4/7W+tfHDUvuRCPHqy/I9T/J9W2rBrhkQ4iFiHR9TcCA4C1mzKP0O
yV+6TFubVeCISkapBtotQVYsTDhVj1lDkH0p1XXI4n/JqiG+0AZ1HYhaXKeqENeYoNylwoKUUs7g
guWjFthQ51Jza8YQ0cPJ50qpWU31qV6pyVpO2bBU1bDd9BEWBh4Q9wYLd38lzHFR/vlT5t4kBh5q
keHKVuv5x6QUSIMZtR//YMpdZ09i5e7jD0ONzk+mVs9xWvkgAVHPulmIalwWxL0SADOTjaYMTE6q
X0yJfB5KresQO9A4+ut/ffDmuUtF8uM3Y3/M1npU/vAT3zmLCywEdpi7ZzAhpFe5ibrWcBCtq4yl
4IhaqLfZNjsqdrSerppniSkCYBCKDbV+o++TvYJGdS8bu9bZbbKaUOwa2lCsqhR4//XHvqo9mm2k
bYyJcNhlEabpnrRYwcoRAd3HET5+L4isUfWSGZ+XOXq75KVWLRQNaAbOrQElbFWAlEKXuf34+eOX
OC0vRGi0m0Qtf44fQLpIrynz1hvUacZ1y3KOUhRsv4+nvp93xu38S+04jxArAmRzMt2grN997EjM
0mVb4k9//fLnLiXV/spW+IuX/he1+gDMfvDjf4fT/jew+y56qYumeJf/E2juc+DLvxN5/4Pmvn0u
mr+h3Oe//ifKXVPtPyxhIMUzTcNybKDTf4LcNVX9gx6qY9uqZmgWbp5/c9x1/Q9TVQWh1q6rAdBw
oZU3xQfHHTC8y24YDzVpvyazsPNf4bhrVFj/RvNWPqKDkelaB9kCCfqvvm6V9LSa8nyhusVwawUt
Wmmn0KqnQOrpHrRy/JKgrtlHvdLuBJN+uozzCaXvJAeKzRoOm3HRoop4YuYYIg9lb/EWx7PXQnWK
RCyqXA9JKJjMJVps4zRqDehChszM23JMtTsrinhpJDmOeSoY1czHyAY22XVQsDXWa/sBLgcGXXJ8
l1SAOpiLZH43lNbuLVOQIueWhP94kWXKG6d2AjgiibWtI2gSFcxuBI0UNV/8ii6O2o5lugm0Xn9n
9WqJRW6P6q6tA2WfKplzPUGlAGbVSfPemmIJWXru76LKRbJotqVxQ19GaOsiIefDKyOnu0GbigNc
p5ziqRAAtrFTiStBBFa5cmJD3VjZ4G5VrBIPI3tB1wsdS7G8PvaVSyvW2ptUNNE9lcTqiWpWf566
VXPejRVcS2ED/Ixss7+Bfd0Asoiqjk1g1isIwpwgWnVQNFdcDwxgIOPCHdK+4qegSU1IqlXLtYF6
mu1cBqbMrGgXFEk3XnSOll3bkDXXLpLtE0SXKBDR3OB0q3ghT7Rue8/PS+0xonF4XZBudC/yusBn
rOAQH4euvJtIU3lL66aYyfkhFQEdb2WoAYTpsx5/TaK2q8ZXmwW1V5w7fkoyXdUG5XVa5sbWMNmy
1lkIOkjrDKrpZYxvRMorNyUCncou0LbSntD3BMh4slajNZEZKCdIfneva9rWe2nQ3KZC3kULixdM
4ik9jxi7XygXLXaPddO31GTBBWdnZer6y4QW/TYsleqkSo10BUpdvwyGpilxUnbm4CVW6Z4CTTHW
lj8Y91E1BpdFq0dPtNQo/lQ8dNhsfZhYlGhPsb+hdaQkjxJ7kNo924jklZujU4FAfLRCTQPdypgl
Sz6FqFWbOyU7dT1paNKIwbo0CppMZubaiwa24Au6dpLOe9ROvBvaYBPadDXmIfAUGZPYom3PlraC
CMhs9GCPCi0CL0WHhdqwCVXNClk1ZnXr42U0w1MZDcq7ikH9rYJgcopDMwa77dbAl+jm7a0onVaT
ZskTOAFFCICMzldqRdWZOzrZqVFmI7bWwCyCZdFQTu9dCui+MMvliE3+aUS9/5jxosZlbruvdKiU
G5H5KI+RHeA469S7QTO7+15RorOkT6e3MGod4OdT36+E6MnmKlCejbqCjMvRjGtedOozTVqkQOx2
jR8IqWL2Gql2McUqPECWr3spESr3adfba5gJwGGmxgnvminMNmNUdhuJOR7dAxufasF1Q0atod1y
vALywjKSPevhsempGusCQUETX9gjWyrbleXC7uoR/z0ioufCzGqWRADvL2OU/SeytcJuppY3mzGM
mss+TJJn/rh6aOMR17/qancoVesVXhLAPohiuFAD3TO1drQ1JeqIRmpiXeiCynqJ+usxKbLwB9GM
8aaJIVN6dZaysSzRScej1iz7DIjESGvmJGMjjJ5u7DYW6vILdsTjXtOhDJp9H6AeGGDFwfKwtpMe
92/jEPvZjZ/jVBaYcm6bIskusfihtOiQTU1qbZfLsB/QBjN1enletk/QnsXeprXDjkS1h0vXUaxz
lFk0d9QcpJTwx8tWhynIva+x3PRNGE5LEzDrmjIoqVc2j/uJwFZE2bmN3FMa8vW17erUKdURnJ5d
plugseIB+G131iD9XBddFL2FfdVdNhBN75IypiUSS+K1o7CbFFD2mvY05RKeTmHWoG5XFI7VDUUK
K0ZXaNnLcCS9wCv7SntyAZwnaDDyEK9zNV7IbOI5L2ETv2UNoJaEksnecEYp0btV7NitQG4xWaBV
HtK4vqKVDl3fHrSbcgr6TaJB+1LMsb+Am2Y8+AN+Wk8MRg4jrZ617H42bMZay0/AyqWLYpjC0OuC
ofzZd2zy8jx1rzqF+jw9r27VFMGjbvnFDaXvGAW4EYParLONDhruacCxheYDeu8O3BzMpIKCVaVL
SUsd5hoqTtNf4Ec11mVXxy9lGfan1KGyRUGBF5fKKE/YSqKS7sZ+E46pewdGSSKGCKW60nTVuTUj
zbmuADZu2hZjolKhhTbSVD2pyR/Yl1YSgDtq+8Er8drpXmIX7nkRDvY6svuQ5lMXv1bBUJ+4tRM9
aIburiiLVTfOZNiIjSZstwGB6HeZHyeImkX9jJYejXuZNEuz0/ItxC5oCQEcQoo3BmEwgN1ZGjtw
KLtRMOkapr3ueYH/CAW1I38aqUClka7+rEK4W3QYwLZRpDbHizzT9X3v18NsEC6S/ViAxguGVtug
p6wXSM+WiW0HOFxNY0VGAcoPUtsvNamkb7JwbczR0TTxuFYCpjllDgJGzM5eJNJ35vTUcbx19bJD
QtmWu5Am06kFW/NKCzWV4m2tn0JNDC9rvdJvLKPgu3CiRak3iAclUduUEqt4q7siuMHnoq1LNZwi
un7K9KCbWvfQMIivRW/z1I5xiz2v6hTtKpjL//P6IbyPcfWdadC8niPGyBplCOS6wciwqkVjTc09
1wl4jetaxEu2UfoZvYtqH+adfxorYbtNElyUGo6di6qz0E66cFHYxlMuK+mI43hPqDZXDsJ5A5wS
0d3q9FyIaELZhMQrsQrxRCo1OAIr6R9p2ZiXWUhpNgv88Wwo+yggSAGZJn+TbftCr5X2jGJ1UkPM
mV6xTS0xQHmypLhCZd9YRR1vW3AOSEpCFEIgYxWavrH9gm0ZdkkqhLM3/Tjf2sqorZTBnk6xqbfm
sm2roUQZ3DfYeRxlWxm+BTlUIZXHD5oc/qqBNiyo4bUVDgg2X7bZekx1BalELLZBYZkvTeuw2jN5
mV6yXc7Oif5Sz3mfxT8iqY+3EpcwFPqucs6KYAzwg8CFtFOQskS3iF2vdcFZHeT+3M6bEPS7eMvP
scDRkzUwPXp6MTr7KY+TrSqt+tZpUczrEDZOJdvmxw5t9GnPIuEhrav81JxQSHlVnyihJ3wYeUBe
iaB1KkSKi6EZZL+Aw2xsBI/6Heuk+D5zU6KPNdpEXhpY/WUtc5rwSomHjf5+hELPyQVstZIOQWlI
0hBGvFxhDbKDWt5TmOLLTONA3ZqJkLhJMiwKoAB8LDRF+NBA2n6ohD3cqlMnbk3HiE51NfFJaBWR
hessFc++0yWbwWgeKodyP+gCL+KGLct4Qusg9UK7ddSE6bYUKATb7DkKmyz3DIdVBXac8KTOjXI7
ofcjJGMS3QZRKU4fiyep1zFfLGSX5y8pGr8re3DSO0HdeF3oxEapTVbhxZgSH3aP6lzQR9Hp+/nD
z3RQovsoxtrhqdhXWy8xRuVKVcx4J6VJZZ2V8bA1SL0NvWqyzZxyehTPzKvWXht2wgov74hajwJQ
V4Gugv3CNYkIyrSJ/bXGDi+q5m/LDh1iZrYwscJCX+F8lrZX5T0BMnXYDWeBZun7zmacjICsShx0
o3nqOICw+t6yFlnfNvaiVwT/O6bmFc41FmZhz/LLJ76B4i3kQCRy1SVN1vQc5HF3SZlB2xdcPKJA
NM6JmDnXkMuL8b4zE/s8GpBpgeScXonxdZdWDJ4mr2NQWuSggKDNdHoekK50tctvyMOhlycwiZ3k
lkRHDTuiBqqVaNqVUQy8cEdpLfIi0zdtLPz7obPIkZvaVLmzZNKf0tvVwE+M0+OY29nz1Ci85gvy
aBbl5MsNiHAa+FHc8TC5rYn8QcKErhPlSuJ2fjVtJ77gpYZFtnc6CDBxsYV3o64dReITrycXn1Tm
u1gMzO6pL/zydJbS3iIcrzxNT+tLNlz2Xpk0iN0Migl7tOKvTWBOJB3YQ74pOtNkb2cPL33jm++u
Dn67rbXiVsq4f221ET27iyi6RHgEXqDQnq2ScWxmo/swBgzuZt5DeZDh/UVsKPaJb2TThYrTp/MU
mQY9/CCiQ/SJbl0e0ERG9R5AErTdNX5NNE5xkDxTlzPOMqMxLhCE5GALSORwCnu6qjRMsS0OzntV
G8OnFsnLK4SVBklEy8qQOhWb2VkHEVR6uXKTWdGVMJmzyqp66AksuOnXkzkjYj0+scZBwH9SYGFS
wEEIE9ryEuwyDzDXxthPmqI9C5i9C3g7wUsZBmq/6BrdQu6LDZn1Y7dH+mImtJYLy2stnT9X28xd
mipyyQkbxAs2FJgjoWbwYsQPiJMjoMFjK8raHa3ultkJrYAbNosIKvHWyGJqWSaQrXcwhOEr7kZ4
+bTOTIiJVoHbEkrqvW2RLzNKN7+ADIPNWUNVu3BSVkyDNVlvCbpK4Cbq4C/xRbCTj7Dke6iA0gu/
pZW2Uu3GP/dtbcRmGRTqFns+F9nlhVTWvM7SKHJs9luZvKdpYp13FR9yx0aL8raTluqmR3ByMgoR
X0RsXS+L0MRtC43cwTOpKiWZU6S0praMriBf0tbTCQJa05Gy30dUmbsgyYczaED62aiHxakeCGdJ
GI/GKFP0n7IW8rGMEEpXiWld+04bo2Vh0lyaU1OcATrtLmSUVRtX1fEtD5Gxw8NhSy8aJ2HMwmZA
IDIZAOy3SsEaDE7EiVNMgmSETrW9NrdQpo/I65aWzLIzExXDO7x1ae+7yldqT7ezDSfxoOA6mwLm
eYrcCK1u69lWkzyNiaCSOjVTcFJjjrlVQpOOlxG304WdYAw8VYfG2ZXKbJl2cyUTXpUK/XrKO6xn
I7sQ4VC9XjDtKacA8OgHIHnr3AtjAPHnRq6415XReOhHZbpRzTJk22Zbd2pS9WdYo7SaJZ3Bghkp
U/BUTWr8rrJp+BkhxeNNwo6NbbkyvxDK8DSqFPURbkJ2HTXjWAPdLcV9J+LmGrYm8dnsiFGXmpOi
3Si5DW/HkiNeJ2qlEy0NKTogJIOZvMfmyIWbpfMPsBWat1jJjdcwQUpAjp+ZvCLxHC9KJPcnxEfV
N1ORgRyK84QqhpF15XluhfbLOFrKzrRzKNVdje4JbsWUvvjMpueh1MMTKOL9A1x8bl4FyzCOW/px
vEbfMhdvwgKaBXJ61zCDfIHPROgLuy3ROGNIajPKKJYaLEKhIGJOw4wVYhL8CJNCng2Ex6BRsPPr
tGMXbVsaOxw9LEMMqSTZeHUZRj+daSStrQnlVs9150HRtPI1Hi24ioqVtTd9jjLM7CmeLTqkQChv
Kt+PTsAvdbU32NX0M6GaZp2UY97dtbhb6RsnZTsCvzC1e9nCkVvpg6he2zBjNmgDiuSg4wOqEnYH
/onxgQu6sFmC4CRSXRq3XfAYq8pwnVlqkXtpQS0M/WOpXilm06ySbqYxx02gRSfwh5zHqlIBCvjF
MJ5JF5JpXRL8BR5GZBiAcHWYiz4CziryAZfPNGTaexklKRICCdE2CtCoeHXkN28Wse6AdOEr7HrA
LJeibYAxDyFbvldKWeMlWnaCuBX6tby1/TlrWtWS8slvKKQsAO2r55OlO2sIRyp+xaijjh/Yk3/n
5EHxFNNR36Czt+4CPyZCDHXvuUkL6KyEWX8iI6IRvLCypv2owCC0RGM8OWlNuXRqu+Gh1ulELoTh
qJcpSuyLvEYEhH+BzB0AUqbmab2IUbnn/kSqQmAoULG1lBgcZ8i3hua4m6QjARvDTvPq6wAKqyEq
8dxMgb62UL+t6F3pd4U2QYLB2fzoT2Xy3PmhszFci8CZTJvtdqijbnskcmudkN193ZTVJUv0tFkE
pRgW7phNV6WGMjdFnnoShQiBwAOTRqJm1hgus0Yq12ZaTPhBMiyOdlGt0GwkAG57cKtGgnwgM5si
PMsT2/UiLAy3jWIWMTEZUMjAStNeXsqqEytHTiWNWD27pQ7qnCRF5bynuaK8m3akXigDCGX68EVw
kuoq6tSECikbfmD81uA/KUBU1q41yvMyUKy1gyxqW/s95utO8rpznMl+piNSEgVg+Z6etcprX0bs
ttUW4KbE1X8aDop5o7VCPE7Yud6Swg9/CKouhGrF69HXoxfUxFCsDHt6rKAgM8+5A3IcQLrWoklw
4UkUm9d2YVlPfU1jic54Js662ux+5pnqLrtc65Z+mJULNh8pxRNXpoqnUwhYyTbO3xP62JumF53H
2lt/SoSDShefDzosl5FuIt2FHzr66jX1s2yp+n0A16BsKZH2SZpss1Q1cGLb6YruZLiaCvycoFF+
okzehBoVyNSBD0xVJFCwm4QTBmRKhl6tWy7tvzS/seZvS4q4G3kYu9At6RH/Dr0JQnGK7rwRPFew
dfSGrnAetUEqb8Y0Kc9knslTX+fNLJmcCp427IizfJhdclRE26YarXChIYD6UXecAxqtaa+aMAEk
EMSls9Nsv/mpaPiOcGU2YhlTXkN4UA+0rJwQV6aiJ8AtgrhfhHlirrJ2AhuUp6a/mgzZqwtFpcyL
JTSqNppj2Gein+AdUGEj8y5Ie9j2aiBPSiyMj7Ft1ZcB8BFkUKGPHrQYTJ4rR9uOlaWcFkM8nAa5
k6/bWAe7qbqDfDUTHTIHKgIy25gMCVxTJtY/Q1pEJ8JwnTM/IG2Mz1BufPaRZ47V5nfjNKkUDEgI
8akLzT77bmXpirxM8OuwKpv9YTUqQ2kGCjW+sL9iYu1XFHvSU5LcSR+vNbFqVb06axw0iKmmxw96
0+SQmAzpEkuQF8gnpHtbRnp+Z8Pw3wYjNRle1d1zCTnmxGchsYkzC6lQ27L0A7RFur2AIt8Nufo4
QjZc0aNpVvQfAqJUSCXdusGs8GgSJFEtUvO07uLTREuUhWkbzU1Wxu3eYhVHdk/Dc2cQ7OA0ZbNx
yZNZFbYd7Uj+TXCT6rxbIz9cDTHGWk+C/Vr7XRScVb1uXaQg8TYTZNwdJTw6QJkYtUUzk9GENdS3
JIKg6AtMB94rczL5irHdnfSRVpy7lS9uCq0FwTcpatcvHbfJn3nPQ/GyDScjEIHEtNcsMBKLnU8L
Ksc1UY5ViJVx1dgG0ZW0rTwnNaNqwbbRvk0hj18QW69hQzKVc7AREeYbWJrlFW1T/9oAtkauW29A
O0jYaYKpHhXxM44a66KaypiWuikGbxp865KtS7GS8MqtjYkNcfKUaGrvo1Fp76EBW7cjq5zC6/LG
uPaFURFmbovEXzrRIB9t4TQIlGD7q0DvivhOQJ8gBKKe5XWJHZ2OzZw7oiSqEi4HStAvrO6maWFo
0leWaZGP8wSr+M+ojLgFlWTFvBo6mvILfTS768nt7KvQNUAq2iRi7gtRt8lCwYcJLM1IscQZYTlE
JJmkQbawQoqVS+mPoJIS+sjaNqB2DKhjaCK5UPUipUagluMLRhljXOgVampvrIqq8zhix6q7qfJh
Q4/QBxMB+piIkdo3H10Zqu+kFTjuTa8PjoUEoYvvmmaMIiDOeKlYc0NWY99JQTp6KcxeThuNR1VZ
5bGTvUX9hPiE+DJ/xJRCPtxLns8oCs0cWSf0aTzA9yWiCsgw1WBiIut+lj+wPly6/lx5nYjjZllS
aPbLoOLGO7Ech4CPamiZQiqntTYBytR6BUYkYbevhrTl4ywnlwrmpEGUbIk6+aSAIHhWSIXtBe4B
+wxFuXIp4DuepE1oRUz7jtR++oXMrgmxDTc6L+MbLXBLNFmyc1dl1/CK5e+OZ6IT5lNdpvHrVLeU
BeOpvnSAHgPgRWrqFrgH7Zl5oI4dr0DDF/KU1127i0wVsRBzDRKGhhcSgfWZEj42Suy+Naxo33qj
A5DZSoV5FZMuAlsyoau3oA+6eK1kLhYKV4e441Ch87qMUvWoQlGJJ0Sti5hGwX4GiZwXEBUWSpWn
77ZjyIti0ssd299pHarkRuQ1YwgSwAwrVqbkkS9mYO7EaNtPunER1IF5bqtx+zDJsT6J9UnFiuQo
ylkGYoD27MA/Hor2WdIubTzb0cFnsqV5puo65/4kDqE8KqlU4ETGC+xo0SrXRPOCrLk9KZF0FYA4
+nBX06klVrm3rloTokqtNCzlJEYL+p5Gpp93fSGuM120N3KwxLoxkOeEpYXx3Sic6NHSk4Keg01V
iXC0iyzsnXNftxjq/UyZo5+5NCoiSU1HgTpYa8PdKOkUj/ZYn7W9tE6bMFDWaR7VJ9HYGovaHivQ
420x7vUYd1nP9o34PYfo5hCiyrjkuohrRPrRTWdrMcfVU/AIccnmF2lkVQ2XgV1WZPnk/T27Q4cK
v2zEJkmUAIpGqz+x+HcvSzIhyFLJg43rNz2RD2D7CbyJBGZtLJbzm62ZZi6jFNYd9nFSQRJVZnte
y/aFlUxh7eEckZdSobOAc4LH3wuZZcD++TrsAtZGrD0Q1pHySyinpixLGiSwQM3B+FHAf+vYyrbm
i6s6XDTYpTob8MY506qQXJwYah9QaBhIJXduMMyVruUas0+QEl78oZf4LwlLbklWKbJDNcjfNCPr
t2L/nL01h39pPs9LUdKPAVOBYOWv885Cjb/9sGJFKcer9o3a+xtOIPl//w//ktD7+W/+//7h/3r7
OAoI4bd//uOlaHNmnOu3ICryzxoQ9GxfSUZun6P++T//wV+iERQgqmqbqi10Q9c+q0Y08w+XFR2Z
8ZyAMBROQiC2DP/5D936QziCpST/CUvojvZv1Yiu/mE6pmuhKXEA4JoISv71xf+m+eFC/PXz5+R6
TvEpAP5PyQjHt+d89Zfn6ygPmn/+Q/vfmSqkZkVZuuuvfH0drfV6OTxnN5+uwi8OjlDmlwc/0KMM
kU/UObFYuyE9mfkm0gswlvle9FL23ten+JXkZf78XJ/Pn9/Ie4I/cj6/Iq8U5UF2u6+Pq6lHPvv8
+58uDAU+QbYGn32W6/HmBNYQ4opdEXbUwDxhwZwvf+9Ulvv3U6VVFLAA4DsAhy5IJ4XZm3vhT5Qp
LBJdw1PENxdLm69KARkEA+DrP//x77ttzTfq05caKBsoTs+XouEz3HaXbDaB11sX8qm56J6an19/
oSP3xJqftU9n0f06RQ7E9xnZc4p8T4fr6wNr84Pzq8+PvOrzkTMNspooEWD378m0YFaOzkGliGvd
WAGGr8/Ct3bz9anma/+rMyHx+nwm+sU9um/OlMNkd05ZYP/Qb2EkTc/mj6/PoM1D7FenmC/fp8uE
7IRhHXOK4Hl4yV+Sd+O9uVKuI3MhtbXzInfaN2c69l0OxrhSwOUC0J3uktpr7utbtkUXvAkJM7z4
+qscu+Hz7fr0TcwC5ymUCnTxVKVkfNWr30wgR6/RwfD2XcQCCAbIbGNo7LGPWCCUweaWXv0+3kLY
iNlcPATffI/5MfrVHTkY86DBUB0AYiYhcOsTrNQV9SJnqPTT9dcXan56fnECc75Dny6UZigkw0VR
ulOxQ+KsB+jMIpCCPXH3i987xcEQh4gkfNsIOQXOktp9yogpVvzfPPjByCbK2EZUzOe33Qu6ezC+
wdzV3tef/NiUax6M7kbtiRe1+Oj5C5ZBejmoItIH/YWc1Eeys74+y5EXnnkwsMNYEHM3JczrL92t
9rN89x/d33wZmQcjWgrZpVRj0p0c4UKM1BPTMf3mhXRkjJni74+OmkYJjWCOnbovybTX/duvr8eR
Z948GLsibhXIAEG6Q4klvNFVNGSeLsrGIYPxOWQnX5/myFLAPBjIhMuYBKvx5KBh1G5nvhUUiNqj
7ox6+/dOcTB682pSMmq681KAqI9zyqGXbn5ePstv7oB25BYYB6O3KwvipObR2wId2TfP5aVy3QgP
ycUi+OFsFiSFZd+MhSNTtnEwiqVS07f8mCjejZWyx7n+Xu7wcq+/vlRHBsG84Pw8D0n/X4dvOfy0
ie+tk/Dq60Mfu0gHg9jPjKQy8bKAsDcQO/GqruNvnqEjj6pxMHTHIBp7zeT617yUTeW2MdITSJCs
meQ3l/3Yh59//9P8jPJT0nzWkt287w1RFDXa6uvLcuxNZhyM37CHuIE/IsE7Rh1PN7NgY1Vu9YPi
oYsppNJOMCaaK9r99RJRq1x1ed2eYxfOzopUFmdaPvnffJYj33IWqX/+llWmpLT3MuI3IQfddTLs
MJ0b4enX33S+G794x2kHd6mksVtCjYx3ExhIbJBUE5eVJjJiF0r0R1+f5Mh0YhzMWoZFnJ0o5xsF
Sivywsfgju71BxX8mzMc+RrGwYSFTnma8GUmO2dS1k1an1bxcwj07vc+/8Fc1aa0V8uco3NN1sXw
3IpLX3lvnOcJ8w3PyjdT4rEFvziYsihlpU6VshQvW6iiGGcXSJmxhrYv/mOD+nDCGPvNU3VkdM5u
ic9PlY0fqs0VLdsVcaidZvB1Qe7ly7zqaa3pv3nh5v3457OQn9QIvecscBpNijcrBJnJpVqtjGL5
9a05MjrEweggwq/raAtlu1behyhW+mH79YGP3oyDkZFbCGZagyOPVzFo+Mmz3jI0+3MzHGnWwlIW
dfHNjT/y9IqDicxsusYXecUqR8eTbj+jBpbON9/j2AU6mMmmuFKqmK7FTvaVN2Xv9nj29QU69gQd
DGq0ImGdJVm2s/GxqgOIdOQ0pHR0t793/P8Y0uHUWRXdkbaOkZed1fomsiKv0b97fRz7AgejOtTY
MlpRS1QaamZcmfWC0txKoWhr5vr911/i2B5YPxjSQovK2omjZKdTwoK5UELUptzYXttBGC1kkcEm
D9wR53NBoTmte2LQ5LROpKPQn+r6828+x/ylfjXPHzxiVks2e91P8c4ZF8leJarLmy1yV8Mdy8jf
W6d8vEw/vY+rvs6bMO3tbT4Y4LVrm/AK0vuEijwhICK1TuNvZq8jK6KPq/3pTK40uKz6aG99l/jV
KtlPSfmWEu83udMG6dI3q6Mj6zr9YJIkQqSPp7BKdjFUOfrFdMECb66SDEskH3b5zevlyPDXD2ZJ
M+yKEJXynNl3H1Rks552xjf3/dihD6bHKYUW2fdKvAsy/DPuVS9ei/bm62fqyE3Q53N+ugkhTY1x
MvKCDiTlwlZqxMrInjQBxf2hxiZN9Dk+9utzHfseB4+vTOqsHMysQK06+j9zJ1SZdmRwYdJY/+YU
xza0+sFMOTqI98aUhVZcAPpfxt2C4CH69hIdn0JO9CKtvrnhx56rg6nTFDF93Ikzdeki79b169As
oAi0vjdEi+7t9y7ZwfxZVjBJMj1l3UhkuS7WGVGyZvtN7eXYNziYO5NIYsWx+AYWAcEIHMCHxmSb
rEbfq4EffvMVjpxFm3//0xPW26ZUtI6zZPcmpOnYw97ta0v0XhQYYOH91oXSDkZ5msvKSFH37hx/
n7aXEsWJ8V0J9Ni0ezC0fd3QkIXLeGeSXiCaqzS6t4dzZSSOpnkkbm9ZiWQhim/e9UdGycdS5tP1
CjM/mDoCqbAbdF4kwJvAU3bG99+7Tgf3vETeqae2mLYQnhFGItwx9HvYWt/chiObBPXgZjt2jWy3
0odtoJ0l+aqgUat4mok3BprT8re+gnpwq+sGbCv1dhDiza1sbiL7ZQq+eVaPffyDO20Z7RDECoeG
1p+pi05fwdTNr0E49+o3V2ie7H7xDlcPJvOhs51JB3G47ZKnFBn38N18dOzA8/P06blRswG4as6B
hwKhSXIjx9uvr/f8yX71iecTfjpwiyEpQ/iAAz9dquJk1JZox9AE/d7RDyZsxRJWrA7BuMW4lSRr
nZwO+OrN7706Vf3vnz3P4OW6PhfFF1c+odHtGX6wrz/4kXGqHkzNgiyfjib6QPe7WajJeJ4AYSmz
7puV+bHDHwzULPeJPi86Dt9uFZa1ifLDHR5/56Nr7sEo7TRMNUDbhq2WPKmUBCsw0P397x37YHQ2
nY9dQvC5yYbyqkRBEMu2sV5+ffRfL1cAMP79fpJlRrCQOTB6esiYhuo+SaKPtBKT9FSeiKR4+Po8
R9YRmnswTEWNLRORBg/9iDu8jeFtCMu6CFTz3LKLbSfE3o+wfo70/nWjDr9Zvxz7fgeD2LHbejL0
cNziOF1Y4syPDKzXCVjXOyXRvznJkcKYNnMRPo9oRLEkgbacBfNgtJYSCg+hLt2SmKNhOYW5vfNx
qG+tMkz2/hgGW2x/OBEi38BBWeeLuE2Gbx7zj7LIf84u2v/j7Et2G1eaZp+IAOdhy5kUNViSZbs3
hO3u5jzPfPob9P0XOvWJItA4wFkYaJZqyKyszMgIhbB/ScrkQgSniTfXECyakxodSGI0jl9VJfN7
EEdPv2okMwy0QAjocIjijxwaJQYK6JEOLt8YLIMsmtLbkIFqBzvpKMmOaHsDVcLYg0GsZevxYwAs
yWTDWACiJQEFe1I2GsSlaXQKdJUzC0PgQhYAJPtFDkLbQpn3aOWXP3i2EkGlQJXZW8SBLzACG7sn
Z0hXqpOQtecJLURgZeFBB1DFxd/nJ+/xFYRmtf/ujQgscx9mAQty9msUfzX9J1DAaQ+5D1B5Ae7+
fJSVxDpDxkttDjrlOQWcTbkAOyQVKsqtWqIpAHW+03rhBKfk+G+FXYYhjBZ9K2j5YzEWV/UgxwM9
GdrLm102Sui6QeslUOw5s3GdPHabjEI4fChHCOjTLWdPAhX3TH9yE/TX5g2Xv5IIYBTC51PzlNDi
MM9eBYkVfuA1fnrNkgSSK5KZ0h9L2zZwfgxWMc0ggzRu+NSVNBajEJfBNLJtSVEy7aFNO2Iho8W/
L/weyqL2kryU0MimfsuA6fHTRhD6k5h+YJYycQxLGpQg5YgRUYvNDvlVfoEX8j20aGu+x7igEDOy
I3X1t2LsZQUfjUdcG5QssNnoY7zgMN3iU3FD1yS067T5MzmW1vNDv/juR2MQ59DHVaF0Uz95E4qR
mgCdJzWYhNIMwIpuVGgHfD4MuzYX4u6oOnA3oxuX9qRLcI7RrH0d/vK38aXSBUDOVPB6RiZzmtx8
P+hgrJr0fL/1VlnxHjJxf8wlmKETGkMDM35OzcABzctpK5hauxRl4t4QfLGFpGZMexOoSoaheUnm
XksFyJ7zkea3sQHxjBcf1CbZNFyeL+bahIjrQRFlaOOBu9yj85rdRe1XPMiCVUL4QBdDYYbAdrlg
bMEL83y8Ff8hE/4jyPukBk5s9gAINymfPXKJ5GUQ2/23zxMORKa7vIubBLcdgBV5f1D6UQM9hPb8
6z+VkkcnnPATDAOVISbF5zm11ZPdERJS3qTFOHfJHpzVJqjptMzp9EIbDHTzqrxKm6N2ACbYUl4q
85KpuTMZF7SUHdzUgAfbUebzn7ayrhLhT3IK/QYzH8P2aFrPu/5LBvQaFJn/FOczEuE+RPTG+Hmd
Tp7ci/rIZn9bvznUUbkRpaz9esJzgHEe4iMT1nXovGGBEVMHHo2Dz5dm5YhLhLtoQHsYxiEoMAqo
y8QILkAUkYloHe8VFZz3Of/xfJy1SSx/v3vHNW1T4AKj8NKKSzT7/mrQtKsMzvOPrzk9ifANihyl
bYeOCE+2op3AqvQ+3TF2susiLT8xdmvMn/I3/NKr+NbuhwvrNfbzkVe8OgmnHCFr2aPPGh6i+Z6Z
Vi/QmtmN72Dj2HBBa25PInzChJMbgjcIomGgv+1YSPHxtlzLKi/+DaprXzmJ/xqP1+fTWQzigQmT
6MrCZ9Dar8ABgc9FC33Z7PvPId6JihMJjV6iCycUjOdDra0c4S2iupAKqapnb5ZAEJmDiQkv+1h0
IO82ukyST/rzcX7q0A/mRKIthwbHbga9qufX56HYpVWlld0nhaM+GIniZb7jN3qN9t2Ud1kvoqH+
zQcbPpFdZvNocMI19IGQhrKCiFC0fKu7gQbVgxi3hh6li/Ka270rmyVwJOHeNygn3hh1LWIjAZlw
SEXu9wXukTHlTdCJQ8YyRmdKGmfouukUtF+HnagqYA+3lCj138qIDkD2Xg7n54v+k/F+MG8ScsB3
ihyDDpXxokPrQB5ET6+lJ7uZRuG/7JqrkQUSXxeBvhNcIf21Q3vN1oavrDkJSGCDWuzROYSI30xs
2vgjWb2hWJQjbAzArfiyn2fNnS/zazD+KgkGQDkuOEQ3zqzOaBpwoeNjl3rtQKrkMz0xO1FtbxDQ
OYEF/nXU+pvigu36AOElfTCDvWRVTnHZKm+sWC5ZOROzHoLQM34TAzpkSTpmxd8xA5FEd2KbL7F+
F9Npw3DXZk84JLQO+1LZCuhFQh2LAbxAyv7UkrBxH7ErfoHMQKO7GY2aMXpjq5sEAr1Dd/Bv1T4+
Qm1V1rtrbTfe7EYOCAP/NjZrly7IbywInb2GFr1xn6+tJeGaxnGogULFTyiA4IFuTwPW3JZ9n3NA
1xbWznwotQxspmo5xrfnBsM/9BM0WSdM0VA2QvISR2qQ35KwMKK033gR/DzeH9iiuKz03XGNIG8L
PSv4ILTz2ejT3A1G6eRmYKDBDI/t8BPEQGqt1dqgbljI2lNVXM7O3ZBNR2Vt02FI2QIfnsao4OjT
FIvVOTcwt6K6tWfiDy3m3SggoelQgMcVAoaag2KCXNdY3EuN+54x/lK/IxMtz1s+dcWriNx/p1RB
LzBGJg7Bs0lHGvUJaU0j09k3EY77+RlYu+pJOk8RJHoKDUZgr2E/hvjai79iNFBR7Y5l0ESUvaTl
pQfTwfPRuMVeHx0L4jWQSzkoIeWlR9uE2pMRa4IKUgMVcq8qdJn1Xm9UUaNU0JyomRY4qSo6om4l
TqSh8dTFraW2WrrxMmEfn38wqf53dVlFnOesF5EU9Bqj9YZzs68scBXnu1jPbWUvvlcniMQapdap
rIVins6pAd6x/7YWJE5bGaDug4bjycuM6heIWj6+G2fQHWiU3czMlXaxCVledTRkO1dPNIyF1b/R
aW+Bd+Er+YKs2u/nP2QJ6R/sCYhh/2M3cU9RUMnEnmTd51w4RSxqvXDsUEhOqy0o3YqDFYjnBLSr
pCQIuckTEQaMf4r8yET70v/zfAZrXyeczZTLFA8S3QmKoqEaoNm2jfFCPlHzFtRhLbghAd0Fgz5x
n8Hvz2IwHnTpMRBEtANmvorHsyH0IA6jgfLJ2Po2T+23CA3e51NbufhItLcggrByXAwmBWusChKW
SO0L9gMC8FuI+LURSB+j9KCKVBgsXuRl4Qs467WG9TcMfuVWI4HfOVQ9UimlUI2ie98ECQooNzuZ
89DqHAAU5ffjAUIJouaDbFTt+yjfsO3HJ4ImsSmZL+D9KiBeqDqwAE5F57RNYrblYFYZElLP9+ah
4bAKmcgXIGwRJNIMRg0XhR9tfhn3xcYT7wdo9T9GiW8vDvTumlEioKuStGE81g1+FZboziYIsSZN
uQQ22JA+EguCnnuwRenou87P1MuMtksVAPudaBY2mAKqTTgD+9Bp47cQTttHDz7PlMtvmdTwFFwm
LT0mrqhL79ln/8a+o54GTVot2DNaqoDuQU1AM6t20sYy/2ToH60F4adrhk8gYVwxXnZQ3vNeTYA2
8TDizdcrLd1Vnm8KBm/6NARvta3U38rmkungiClTJG0waXQZQ2zejfr9XCKVKZ/LeCPkW4tYBGJh
60ERk6RA5cPfU5fc+Yr10/Tda4yWG8FWVPRwHhwjEIsHFoIEgqQYY9AgqKqDu08De4smqoCDao1Z
qghYXp/bw9rtTvYuUGB6lUBSwHgCsmrQS7dujBnYnYGCoRai1hKamTGrfxik3vCwN2S1tCqj1V9H
A+qCGuRm1cvzX/L4yHAM2dpQVlFcTNzyMjnOHpjaLF4rj5UGBiCVdRodBBaO9FKdoMm41bex3Jb/
c0gx4rL+dwaLCkYJwi+MWOvZefo7I5lfGqF+ElVGq/ROz/QYYUSg11sDLofk0YDEpRdVftj3aO/z
FEZtr+NFsvs36g9Efpg9SDvkjTLFWjKB7IcAldMY1CAg9WIH+sGjh2SGNZq9w+nNPuJVyAmpoaLh
Ve1MJ8ZIRy37er6HP8+QRxNcwra7FQXRMzirRozc64mRuYrJGiBJMEsz12Vr1sHyoYZnKKzteL3y
Wi3ct3iMCafJ+gUM38aRXrm/yIYKVmQ7OGH8hpmDINBxFD2KVYB4O0oxpOXsguo2Qv2VW5jsNSiU
WuTHpWJYRq9ih/L3sOvpecuDrp0VwtEEILkCt7GPs6J80s0fuQe1pICQcz75wj5TvpgMsXdDawJH
bQ25+JdHu0f4HUjqpAO7JGO4o/9a6t0nY08fIKnJD1to2p9k2oMhyL4DdmKqYgY5D15HigmKBBf8
uh7iIzU0fYtSrzIuCajtuLie4XoUKwSHipbrpSm6IY4P6IV1X2105GzteflXcIu5Ouig/9Ig3aZ+
coj8WyvVcOseB1hUauFq83yQy8K1yYbiQPvL7nYQrTNTY6u97/FtyzFki8MM4hKIGmPhavjO3uuM
zprhShILKpqGryv7+hCd+HdQ4e9DC4xXWmQ+N7i1py3Z9oCeISQZlnROcCs+h/PsDH9HT7LFC/1d
XNGfYs43iA/8eT7air8kOyB8toCsFo/BkEGHGty5awuIloO56CvjQq3upq2DuDbQYnF3bgSUXhxU
kTBQNdoZ56ClwGdepPoSM2bSQzAvsGqgoqGyokGlZQrOMh71nMO0Di3YVby1rWvvbLJZgqXpgi4W
dw1yLqrWRU05lzcu0xkj3kcbl/3jqJfhiFC+TKNQjheDkDLaZsroVwQ4M5jdda5X3p9v20o48XP1
360mdLXHgF+mMWSXcryJ1GXyYUT+Lpy2MhIrPpcjnBWUAcC2LWCIThPM9FhZjImkudG9BsYbnsHW
aPEmbTJus9s6iz+H7pEnIZ0VpNBlccnetiZkK3hrNmW8tmm1MkBrbWRnKPdqgdkYoibYnAkIqQHN
u+Vurz8h72P6Kn2EnM4OpcVRLXR6Yzt/4CIPfhbZhTGw9P/dPtADVZc7r7Hgtq6RVqo03BSyoDpl
/g6Nf9paMh0YK6w8KzUWIVH5JU2ntsZWFLF2+sn3WNhFs8iUy7eVQyEdQPDqQyQdPNgJlBQaHpDW
cwLh5ucTWTlAP1neuzPaU2UKklIMJrqCN+9QHjVie95LW0iRlbua7CDIuJ7Bkxnfly1On/XAlswI
qUbOBZTomOi5CwGujSOwBhb7yV3dzYUH7Xob//8giDZAi+t1N1A2uYw6e6UT2Wh4NHirQ4eO0dwY
XGLj38Lzj50JTWSjtWx0gDmsLlkgoVZxR9mhE5jShqGuLTPhbdiBBk8wWrk9+YXRr6PKH32MsVVb
WMvJ/9yPdzMPfAgE1ssFATgT3r/X84zbeVTPPP4364x5BMvrMdBkFXxFemPcAt3XttoM18BiPzXf
u8FprkRqYvFBBQp22SFxC80RXgxWT43L1vpxKyHST8h9N4goB34tLk+zVgcrqxpbrEW/jHpkgNer
tqFCokmGiHwgtHpUHhnRRPvz8RroiQmGjR1oxiv7ub2sXBskhF2Bqq4YKSBCZMVL2hxa4CD835ES
bfiVFXMh0evzHOfRCA1Jb47BLAnG4IF6HZitdri1rxPvLmFsG8h3SoxHCWe5/hXRpwq8Oc8X5nEW
hmNI6Hog5Wj2B0+XJ3xHZ/bAOJzJYqOcOFLB1XrlWFW8Cnv5yKvBK/KBCCZLPIcOSMnA+vaFSVmU
G29kAtfCM3pZgbvjwkWQGKBAhOYNf8FHssdrjHuPT9Ctm60RUsd/Obc814fwRTw/n/3aI5omHmBS
H6QRMy4b9029z1cBIHvUbH7HZvkJvmH+WGY6lFwmh7sMDv9VvT0fdq2MSxN+BWDcdAZvN+Md+0tx
bpciXPOaHgc9c+a/ihtcckgNq+yuMBJ0t6IAWh3L163E21qml8TPt1ScSPXPljMqOIfZfXAuzWTP
X+h3dB4yt+eTXDu1RIwj9AXqOi3PQLzpiwGBdSJ9o21v49iufZyIZgpImowQ1kAdfCcYyTXa2Jif
UPV/wxFIzP33AKZTAxr8Cd+FwOXPWYD0bRShLzNE285OOfe7zmJ2LDiMqH10Al/xS/3d7MJf5Qsu
IfTPQ1NMMOl3CGnu6+No+Dt+q7zAP3altLIE/3e2keZiACYU/DQcGA+iUvxshz5gnNEN0ken7Nci
FeEg63Ok3/w3yW3R/lXeIkc4D4MNHixOVuce4iooPkX78S93gw5s6cpfpaAPbyIo+HbhyxZwa8Xt
0ySiX+iboY05jvGgCfuemqDZFFh1hqK9gL4hey5tCi9QZFZsCmKw5TlHCA/xnI9gALGZMe04o6n0
qkXZf0J3Coi39ejInZ4fy5WIkyabAGaFCvmqQRUaohe2qM1qqEEk1xQsH5nmP5zWHBco59bFswKh
ohXCpYGCtIH2PIaT1MgAnb8xm6EJqTtT1E+lymm9AWEfXXRBn2zk+62c6EpO60cl8f60VINStWOB
YUF+7bZOZCBtrC6VxxlVx/Dz8xMctcZsLAFTuRHIPbZJqDD+94DWbFEJQ4oD2mYfOSiHoio0081w
5fENTpPVAmmIqxJ05njjlhpjiprs4AIH5/tZOeQ75YXV+31vZXrdbsyGWX72I1dA+K9SDGmmG5Ad
Z755Xi1LnfoK0Jp9aV2oomfftK/Ng7HZmvI40qRJMPg4gHGymTBabfb6ZCR2DI/c2v0XZfDOd3xe
Msepxe6oK0RsNixhZcPI/H+KjvC5lLCkA2SAgoC9lR33p5IAJOqrSxXmByjHWSCpPvBQvA7S+Zw1
sRHU7T5OpnMs8Rsdqys7KxOOTaTaruiiFjmZmTMWbs1KYFRQNqoi+nv/capECMVnQwiqno7xeGsy
msO4Y3bxJUCOjHFFE2rHgTbttgpzayYvLxO989QRX7ToZsRgvVm4EGQ+Zm7lgmjXpA79rt+1RqEP
R9mOjdAF0dGwQyFrY5orZ/Z/kOItJcZ+gR1FA8ix+Kzc4TV4kYz0U36fb/2vZOOaXDs4RNQEbfd8
4GTIPsvsAMpaxOvQwUHz0cY0lk15YHky4UjGnqVYCEIh3gW+C7BCKoaSz01h3T7eIkRYQS/SJCS8
pyCuADF12NuJQ6MUoK14ega/pHNuQ+/km/sEK60PQm3t+c6srRjhTMQuTYWxKuC9gheBBVskyP05
ZsuSl3V/tGBENCTObE+JkBLzBuogI3Xb91tolpUAmSYh3kwdjbEAlR3U1qgjiLeNWUcnlpmiyjSZ
pRXpH5IWaKOxld9bjP7BVEjMdzlAdL6isFCKynnUIXJklTr55+e7sPZxwgsoHYiv/AmT4VC8U9Qr
5LG9rRbglfwPTSK+wfvcCSmNj7dImEwH6D+osT0aLG73579+dYTlcN35FT4AFf+0/PzKwHtBDazY
ZB1geSx5Y31WEvM0ifcGwKOpsmW3eQtIey91Qi3VZX3WoE9iiEAu4SmGgrwK/bjX1E50+m0rYFmd
HGH0E0JvyHLRy+T8l8ReHGWEfNO4Hzac1trms/9dPfBQAZwzMtgfBqIn0ZBmKtD/lQqW+sb0xbw5
DlCpf6dFXrE3Nmyx7geHmcwk81Q/M1PRIwh7Sc7cG2o2KkTgdUQr6u/nQ6z4FTKRPLW51NMNRljM
EvWLjV++8kClfwL7u6PGSpUiQ/0NwY95601MYN9eKys+R3vhC0gXp/BCu3AyE/dXbQVafGA2s2Ir
kAGaTAk3aQUC/hDxQFLKsUbP7CFug1dO4Kx25M3Bx/HzITBFITHZoKAy156Pq+j5eq4eQ8JRS5D6
HCofgBeBM5TiWljA8OQQpdyNsRvuwo1Ex8q2SYTDHnNuLkoIu3ncUBplpUApS3ZKMHY8n8WaHZPY
/Cphx8RnYUypg8Tp8NI6mcu9jXanJ15ttHZpT3qtCW76meMBQFvSdSvjt/a8IqmRqxqsStVix8Vt
9pJfnN5GqKBL+9nyLyXkeZ0UT9AD1Gc/tigxV/IZtEi49YQu5XBe9qyHEMIwBfoEvmcKYuqQ+WMr
r0jOofJWZLHGza/PF3jFl5DQ34RSmgDk8EgTTJkahrQ6cJSRxGemyvUeiEJISm/EQisnhUT8+tA5
GLJlJErBRlIQuhF/MajpPZ/HSuBAIn3ZrI0TiKXhcUp99f0tlriND68eA8KdpxWUeuViwDEw5sbo
36Uj6ybnFvjoxJlfgGu6tAfI2EBe2nw+lRU4Nk2ifMdglOKgw4ijSd+6W3cIXEi+HnldMAovdimd
+xYBwsnPULPcAqisrR/hLQphrqpkiJf12zNfwn5Ad12sBk744kOY15RNxUPH9QaWau3QEU4DMieo
JNEYbDIq0FiqgiEArfJnKxe6MhcSq1vEUgOtkBQpNWjoRDVthkq68cJbOcQk/BYsyklXQADNiziI
3Sod5HffuPHl+cavvJxJ3K0vBiMtQxDC6ztNQc4OEYpbQO5dK05bK7/2+4kHHSTFBwi6++jU9ksE
DTfoj0Jxdit6X3nukMBbhp37CKKeP301r/yp3lebT9G164zE1kpKElHUvHzbk86+178VXmHSX8Hf
rd7klZQ9TfIpMwE9hSW0C735OB79z94ZwMV9El+Hc4BuYpWxxgQSwSpItMSv5xu+tl5EIEf3kEer
GMwJdYrhb3rpXT/VtvQK1j5OWDQf1PQYJvg4xFYO4Q15Ourj+c9eMV8SpSgF8dzRNL7cOkvU+cpY
qd19bVLVrZgvCUyEpl5RppkCgdD84nPfabFFobxy+EmcYSwzaUiV+N2NMX6lu3Dzabks6YPomCeu
bRH8dyBhjBiPvoVXzm4RnYxGA7byfaJuvbvXjidPmO7UzFUIlboFYYcUPgD/YAnxf9MnqVFndwYR
yDdaQZo36HW60Jr8p50m8YRFI3ZSA9Y9jxeTUoccvJ701X5uhgtXNufab6HPDn6M54OtznA5EHeh
utgoiigt2aYFiApSLlcywR6xi5DPhrTRB71rX1pri/J47V4n0YJprTCxkOOWCB3eqF6lnfQ+OonL
lqoIQbWFay7cVcd0sGWkIbZ6E1ZcPIkcDEt25kGagyBIpjSxa82+Tox+uPrUrNatoI65BBW26/MF
XU7Go2NJeIAs5yu+m1C74MtDF5l981HSnNr0o/78+ytVf/qnwHO3YShdyQN6zxE8AmwDdnWXtRIk
ef1rues81Fa1yYDAphseRHuwO5vSI13ReaDgthQzVlwFCSrMs0DJQEUEH9fWWt+z0GzcCIh+3p0P
Fo9E9hVZXytDgk+zbgkktIAun8htr/lJ2gHk5AovwCYeGyBvChW4NHQ7iWakh4DjAL1yk3eNAfJO
Z6tmsDZPwsFIFNcoJYTVvTQtoMtYqomwEdCs9FXRJLSvpUBaVUgjIMMeuoFNMFUUZ8lUAF6sd4M5
quUVwQ6yJuJp/Bt8jJ/RsYm1+tZsFLFWbilu8dV3R6isOl9qmoHx/EFHUWJStLY7B7GK5uvnh3Rt
6Za/3w0AQdhWaDMsXdK+ttA4bMbv5x9e++XEu2CiRKpWKCycXH8Dwa5W9VXm7WF2lHQrd7FiwD92
d/fbszJoZ7YW4BB1/nV2WOgxqxBoPHFvC8kNSkToWZ6ALePtGBvlxkv+wvqVIz7ZSmCvXJkkemrw
kWyKl1ItF2VqIXpt+kblW/fxShxBwqUgkz4XYo6PS5RsTFLxCSorfUhZK5dlHdq4u1lhNsx57WX9
kx66W8o+YGQoreExX6LLAOxvp8xmT2hPFnft62a76RK3PfAZJAqqy2UBotIYRMyVFyESQSNQ25IC
rcM6OaQh5FeSIKvUIKmPzDRZFRWZ2aj8myWRKCgwvcUjPWBwsLrX0PDWfEXlvzppw47WTgLxZotA
UsZSMhiQqPgX10P4CgWZbqNvYS24/3kJ3+3OLMaskENi2RtiR/D17LV3OZcxEIqPSJo/t9cVY/qp
C9yNAalxKUC/FO1lU2C00A+vJN4Ec5wzKvwWBmllkX5ijbsx4pyhM5pPEAgmaKHJPqQ6VOlhK6O3
eJYHx+snbrr7ul83FbRgUVEABM1ozt0+2/9pVfRm67Ld78MtU1kbhnDJ3ZjGlAS+exT9elNSIRPr
MHbmxKZvIs+hnFLt+YasVWRIlgRWhuAdX4TIrICPTMPNw9/ynexFaCFesmyKFlmzERoJ9Ak+pI23
y8p18FMjv1tDqZKGqGGRemi5AD37B1k6P5/N2tYvPuHuwx04u3wQPdIgJs+NRvlNIUEQChsGsvar
iUhuYEtKhAIMcrnjG0W95+Hl+Y9egwb8GOTdr54gJVoHOYr1gzseZTfZ+2Bpg4hNimNFvymnaWN1
VuJeErWYNrMilEtXIq3VF9H907u521ux9XwaK2tPghbrUKQiesAdH/SilWWCIcudFw5bNYS1VaKJ
8CuveqpVRPx6gMqt0kP/yY479BoQ5EtfCe7c59P4uVUfGDiJYATvLihFF/xA7rBGYyUuZQQGaP0/
eB0AG4uO1XrHOpIVXFIrfpVOlBMq6oRHkeI8/wUrPpJELWZpqkQzi4mydLpr40lrRmQ9O+UiZeLG
EGtFERKoOPDgtkB1bgFk8y68JCbJqx6k54DNF7YGWTEYEpZYz0IiSyNWkrIhK/4zUKb1LqDX4CaY
9OS4BZFYu7pICCJgJ8ApLNPp0LDYaJW29DSBoFLburdW4kySyLefeSGc2hmmE0UGIx9GOlNZiOcM
itEB2fl849fsk7jdZ2qGTBmLQdrGWN6L6oyCdXSqX7K35wM8NFFcs8vAd45GKIqeSiYMUKRuioQj
FI7D6vX5tx/bJz6+BJh3Hw+VrK0mBh+vyl2bHQvID0fUd8y/+oAYicGBLdySvWaTLaFLr0nenw/7
uDaFYQm3oBRBQ8OzYWdqlTkynYoCEY+HU2bXDtBxO1SmjA7BmJ3fAL5121ttJdcthPHagi4mfDfn
ghvDaQgQ7qXlvp1/K8UE3ejr85mtfXv5+923q5rloT2MifXsX0H8C8F7TRi3THO5EP/HyWHVFpO9
+/jkR0FWDvj4fOl1alccWCN6sRhLEFQAoo1/mgGJxMojOeulpfJaSjZPAXBGnSBHtGEsD98trCIT
+55CMHAIo8VLotWhOsDkNRnp+o2w6KEp4uvExlKKyLYZNOYRfnWfPFCOC0id9rZYRh9HXfg+sbnd
HM4FaJLx6wddFszIZtAZq0ICGhJ8I7IYrF3HugiaPys5UcueTPbzPXmc38PIxM4XSRzihYSRU6dH
02dj9V58jXaZIeuCJZtMqsrfkydtxPuPE3wYbolv7w5aMwf/FzTJiRqy6nDLTfki6uikhZKIPrut
Jl3RFYxWka0H++NOFAy5nPm7IUeJov1pIT9o37NbBVAeyKK/RZ3Tfac16F1ibhFQPUbmYSQiImTz
lo4KFms5foOmI611BsXoUGONwOKPqUlp8Q1d1piZsk+uCTqecC0ZW5few9sVgxO3RT6n9JgvkDPo
QqrtMKtVuZVTXPk0idKKG76pY3H5dPFbDFgIhW1l6R9nuliFBGQlkB0cYx7Pp9xjP5Frwtl/a785
M6PV0utP1T56xcIZUF87FR5b29APTl3hg/WmjbLnw5scP4DwG1TFl1Enwyn1oqhm07WTeI1KLxEa
TyRJ3zCyh7UIDEK4jyDEa5aFhDdgbpBaM/vd/NKYnFZajbvV7P8wSsQQhAeZgKkJCxFDKMcQ1GqN
x22Y7IpjJUFblCBWfdwWvBfOudYXwaFMSy0GyJDNg70gcJ48nzeWaXECD24hkpaTzeeGjscZ5DY8
qnuVYuXjbFIctC8hNgsOzUIYVSg/2pP0J8fVOtWzzQej9Xz0tQUk3ASkB9iAkUCDXHCcCT4fTUbH
xRi2atoyG7gc5nGcjV0iPMQwCBKyhw0epGnt26kvgsYSFQGrCPpcV4ShBNg1DEWX7fHm64roW5ID
ya4Kv7HTNsj1upNqbR6Rjku5KTmI4eyFsiAaFVfRasf0lZozYa8HnZwbfcSgy4/qQ7MpE1EtmyTX
AilUdOSq0TQhhIqbjmGltUkEtpuUkixeFDorHgrJrhMOce08lWaUMNwLaPz9t6T3WSeEuf6KQ3/W
gMDwX8epqtQhh0edX2ZKic25VsCJGY2BllVxqgdtCgpwlpYdmvZ5myqgMtoOuWCBrWFSs6GMUVTv
BI2e2MAq46HW/LDNnMEfA1Mu+nqfFaiJs2wzvabjkOxEXiovStZzajTWxXtYzq2FnzmCt6Zr/nRI
Ixh+zGdWjXAAIO8QYBmgiTmbkvMGogUja9CUVIJDqxgMvsRNS4sFpflznRlDXIcmW6OLHYsCUuNE
yUw6bwM7KvsMmgAKaOqCaNiNadrvqFyQVUkAv/nYJrQ2+51oFHIgq0qJ35ZOBbTnKW7YQ7kzNKuk
i490yKY239asI/JUYbRjOdpx2Y1XHiVuTaniSGNmxPgteB/cNhsAP4tjaePgLU7gkWERd0PbpWMi
LHV6Viq1oP4zDSCCj7cIAlYsh4SDxVOOo7WUcLv2Ow5Elc/tRLF66vu5YT5+zYFTbvFMdxd4X3LM
XI3L98+QyMa6WyOe+fkeR57dyK+tLND/YLz4GExkC0iiUw5p/NHW30r8b/6TBHN1fCF1HdRqPX6P
hiCdHpA0YPXk34DBWB3C8UONC6StDG7Q4BOkMpTRa6OgBtors1UeXbkASBSXFEt1MLEYIK6OI6/R
4xU8kWpI5VrtH8T45fkur0TYIhEYMn7X+/WIKK1koVjQaEJ1rPlSS8qPlGNUTtrlbb/xVFg9UISr
D2S6bHI4Ym+MOpWhPqbJmZsTWx9KIdJoqjHHQNYl9l/yhNggwuf7QxbVTTqCRWlIDMX3OGaTImbN
8gi7jmguqsYEJMnUznfZv/kVZUFX0iYzPdQ281Jc80S9xK/Pd2glCiQRXHNGiXIbYB5iieQ2DlmL
XoDnn14xPxLBNdSUIitJM3upCEKtjtfz4CVL359/fC0TQUK4qEiqklYATSSNPCGjU2fGzsFU098q
J0QNnNooBaxNYtmkOzcV5GnKcDWGkdtzNhynItBS9KFvTGLFPkgY1yRySpE2yyReRDf+kC1kG/eM
w+iJ2+/SY7bHY4ICLVj2m99txcZrO778/W5GPdMIU4pio8e3DK0PmcTpdYwuqudTWlsvwuJlTqHz
dMJ5igL5OmW412VajzJ+YzvWfjxh5LKUtLPEDVB14bj+IEDJwxz9wbf/6ceT6CJ/QFZWSpRin8xc
rw4NuxO49jdFd2/Pv7/2MBIIr5FAlqFslAqaPkXN/+bGOjJKHC+97RfZxVrpzYhvWgtyYrKKNxTr
SiHHuD6YeJywB0iuosVa5VED15gmY1R5TkBTxw2JGWUNmkKLmVX/H3NftiQpjqX9KmV1T49AgGBs
qi9YHN/DY19usMiISAkBAoRYn/7/vLrn766cqq6ZuRqzNMuM9HAcB3F0lm8BbdSkhedXqdCBunOn
mcBiPACz9k8W7R+Epx8xaSFkaERjVfRY02mKubhiQQzXJ2Qj1rYZ3T8jU/5BDfcjOM2t4QdE8o6i
1dhab36wTHE1S77hSpv7vrLqrK3DP9s9/mDZ/ghYG4JltNfC0KPfdfW2hgJTREqXRfCr7P53pciP
qLLBdqQkylInf/CHrQ8Nt0wWkxU7xeKmbUD+zEjrD2LKj0gybai/+ox5R1fCy5y5rNuhQqlfiIHZ
5iiaQEVdb3t3c8kBGjKV/PzXi/uPPveHuKKUmhY2MGDHeOvfM132N0vhShh8Cr+8HfuQPxZd2B+D
cFkw6zTmT8eo16fndxLhH/FlnSvIUlHHPhAygYFPqKNPC1y+eFR4jbjYE3zFYFceokXtaaiXRIK6
3VewAogfdzY2wPhfX4HfJ1A74Y+YM2KtUEiBHeDB4OMj0zb3rQ8zg6ann6Eed8MVc4p70vRq32io
2Q01BMxK/lnU1aZGITg0YY38C8mkWp+mjnxQQeqtDPs/gyBdo/DvXakf4s8kECa46OgBIzsrT4Y1
JGPaa85MBGFVf+s7rmRp7wkS4D98eF1WJTUgRRBtjj51ySPm4tPtBHuCnWhwOyOXuXQ3WKV5r8sw
D2B5ywGj9pllXt1iWUoYG1Twdm1GX6ZqCPo/U9D9gyj0IyBu1kHllGu7HIe19odoLuWSOt7c3uei
sG4Gqv+smfWrzNvvXLMfkW9jWwIXC6s5gJXF8Sap9/nVRCD6ljz129JEJIOiOomerRh4sU+mo/0U
3Q9Q0SuyIubZdx5/IGU4YZT0ZxC1P0p9fgTMlVytNQsnqC5HJP62Ps9Q5bvqxt9OEcQQkn+9mH/d
k37ve//wPIvAcnqLcXps1tYCia/2D27RlzClCcu7ZrXglDVjCZUdjTERQuBEElyHSTN0x7XxEh56
bxaRNKnEAr86E0BIQF51jv2SJbLpHm16Hd8bVOq29vZw8YOmAWnAoPJ74L6lc5+r8dZjo4HpXQE5
o1IcyrF8CWsJ53iaUL5k88DTNh++1xUrIh0uHSLbWCZeMRURrzW456beWv7iRXTkMl7b8EQh42N1
cE5vV/+7yDsWd8r5M+SO7f3aYf+9q3bdzf4pu+oDlwfGOFD0hu9HvILcsws9OZKIrV34TXnaVxFH
xyDxy1Fi+Cd4oGMqHXm3CphjqmGGmfy61Je2DIOow+zDRStGeuN+NM68ZkuhcgBY2eDX6SCguYUO
hUDPXYXzGBdyCE1EaQnKpe30+Ja5Csc2Hfxp+rDqDga2S242dc+hVsyw0S1CwI7CUvNl6KQzJ6WD
vkrErNlx0J/BBnKXV4u1DXGoVzj3XY02RfgylivJmtVzMgbPVh4hH9BfXsU7uAg55IPrEKjsFgsA
2QFkpRNFERU31jq1JNWVPd+JEgaS8DkBWVNCU31eypBlheiHZ2AIXSeVsFDfGpyLFbdUDV/YOq0y
bVdewGcTM7Jn2BmMR+PCzrvzXH3Je/swWw3WWmGHURD25baZHW9br6qKPOiSATM4uQpazEHfJh1s
4M/EZuyWaxg+WgonjufbuRXE0nW02k1z1I6qstZ2SQaRbMjL6Qq8e3Qq4fmpOsTDOoTZCCBIG65V
fdc2fLhbUDkNkTflw9m1KqDBIMCE1t3kKXHWoYumFVXzEEn4WLx2VTUfBmnz1Fq6Cf6e85BMkgWH
ENa9r5TmIEivzIewee6BVd4ClzNhDblwOouxmF5JDlT61IQd2n5QPHcXfSm0exP2M6ztg8qNltLV
MXfpcXTh5r4qAynHygckmUkVW74TRHQKT1WTTzEtRu/ol5MDWX1ZBh9XTQmIiVlEH4aRQDTKt2r3
lYUWhxYoTD/vQs0+Xa99K5wavCWlwyi31BLPeRlGtererd7XI+g6sMcqJsyAwra5uGG/HGZfqAT6
IiIanRpIpC5UuwFNiO0Mt5QuYmMxb1wmg1jK/rNUVrgvfC+EOxqkpikXNLOxx6QdyDvRPPR1RnAn
X/OhdC/EItDPsss64jkwgYKeJ8MA4Znu+26oYssLT+1UffYeOztyXi6ib+GGVtbufhzIq1KrE7vX
+YdXyHm7GO9zoRzJH+tubDLCxwK+b5HlSftOd8KORzlew6D1Rn2v3XULYYn2w1u7wGPX16yMh0V+
q8r2wouOJIuhZNdMgJwrv+o3bmW3G/eKQqd+f247OIlDNxLM797+6Do5pHmD/bIKl1NDwhfSNTPu
fePuxsG+hc/Jp5J0X1QIda1Yv3vBBDmfwX7rC/+TtLnaWq3/BIwB3c2mg0hNZUi0chAkjBaQPmes
TCtcMQyp6FO/gtAw9qJIRj5ceN6cbatoESURTmSbv3dTt0SU1HoTStLGQuYdSvj1Vem5TUKr3XJ7
vKWGBRv0mQEk7lwzZjSczm2u7y0xPrnUneNgKi+5X0GEb5DyHdJuIK+G5YX59tPC8vvSKu59ubTx
lFORVriZ8TLSJSsLV5xar65TyxuDXdXMe6QlNGqBJtstjg0BW0fvw9W4myr33N2CmnPrl42VrpRP
cR1AflPzefhgwKPeLFYJFSbbBrG1xtb5rOyRxLnD36u86w5soeI0lMF7VYBGPgi6h+t6eW5K5p1U
0VtxyVm58SgRm9bx7pjPi/sxFwjkbZknZREchBi+ibx6qtb8JYSdVWIbcWFun5/nUHQHdxphBIrr
c+jkdXmQbsy6wSPwFtT8Zp05e9aqvxhVn5RASHcLa3mE+xW6zLaFskdbD37Vvjr5ghl1XrxNAXku
6mZ9su21/DbUxby1dXs0Vt/CD2QJ8IS5Bmut0i1NpV+Aix9Ud03ISdSsI9vPOQH9dJ2wGxewf42o
M4hoWYON0fDGqpGNFnQyl2AKyp20FOzbB+eZW7o5rIvtvReKMyvScK+ICglEJ2H1oRwow94O5RAH
3nViSboVKpyN/87Haow7BgF8udwPntnqnkActYzzDlDkMo/pbC8bhYFJ5OUhogCT670t8yHph3BJ
CQn4pu7m+ytuNVaju3fX8SDdceNMVMbT1LRpxbBO3f4RAiomU6zXcRsqLEXF0llCEYJNJ+7ybVOR
xOtWvvd1738E1TQDNewgZGsJO668i+uiGdqoUQabk7Eyf6o1vuX8XXmNhsHb2qZ68W4Yq26JH0js
sEsihZ9MY5f0PYZ+qo9VscS0NzfFGmDC46+QZsQAZ+9qQGz9NXZLeVOJ5sjNfCzwhDAblQlzp5di
QBtxtrptOcG6oOAuOKFTByKJbl+0teTwCi0wC5qhS9/qqKmcM9Dq/dM4squkEDfbPs/pcxlYJ6dd
II1I/XSAhO+6gLAkATGEgfhGNCwt6zmaZjyV2IBLIU/4ygddUVgC0SkqKn7GynhtZgLVvrzdIi48
lBZkwyRMIkrfPjSdOli8348dAmagnq65XOXzTR66cyomorKa5KBHFTYyQ5anemYNJi/lpkNnsdFj
pqnBgxW4/kXO05oiPTrgutCsknpTWG3qVOHeGqstzDZTAFbTYCguGOHsGyycolfp4nt7j0PieeVn
rabzUkBXlpOEzAVNuRi2UoOAD2nQSBf2lFDinFo6zRAtFn7UGGuORtaTKO9lCU2HvDu3cw45KPjS
xWgj7aoAYNjQvnHQ1ogsvmZjV0Bvx4etu9jWPaS0Ww1DhX6Xt0EE6eKs7/Svw6dNMIbnJSxNIlm+
qQOEoKkqMMkU8w2feJ/Sob64/nrp4FWyRg0t22iZvSfwgL24G/pvy9qpczlOYEANfssjSSwehwCZ
j1HgBkcyyC5GEiEwmgJLqqgqHQ2DvRy80gDM4ViYzgTLveobHYnJhJjhem4CTBB5CWcXyrg0wJbf
SJmROd9ZhUjHYOmyeXLrhNjOQVnlFiYFS8LKssLloUCHY/B8rd66RIQWYiQeebn2NGOdf2sb546F
edLWCio43rrvWCM2w5Xjmo/DC+uWV9TiBZwr9RCrqTjVUF1uxirFDLF4xJ4CrTmJD+K6XyO3nUqI
X463BS/vV0uVsNKechbBTWC7+qCCAgTRb0iJR5WZEGp17YJMDhZrJyIHmo2h3T87lR9uhIKhQYF4
4HBI7zu5E1t2iaxF1v0jvNrnx25dsyqfN9wi1avlWkPmoa8Ui47YMRzboBo0ukBvjIiGtNHdpbSB
ZOKO99H38FWjfsbGcddP6jl32amw+FYvK77ECEK/F0qxFQyzSCy3tG77TZfn1r5Qaocaxs7KwJ7P
ubHvxSTOVPnA9Tey27VunqPelm4cWBpPCsNsBJWSo01a9Y69l9bAPj0HVLnBof12yNfdqAKkZHxr
1/VlneUY1W0N8BC2aX+BpWBuBKL3krrCf2pyehP4cx2HAJeWQfu0+H48t+4Hrb0PPmHc34pFxYON
NFBPCk2AIJeRz8StFOuDq6rN4sgUdlD9zjM9+Fc8HJFQI/sJCvW2Yg2WiluZ8HrIulAypbPTz6n2
J5541K7TZqppopZCptJmmJ0+A0b3Ma7riYzTWY9Dosp6U4UdgCHl8EGE3FdLfrby9rBWzcnGlw17
O+3lfJfbsBFC2XDvWWERiwV7wiqwkeqYGO/70tDuxH03yUW+JAunBnbKkPmYix1EK60dycNqhw6o
u6MggSgJd+5+qEnCkUGf6FDxxNj605tBtBycREpv00jupBaBEGI1btbGSYYOa5tp1d43Qe9drLBN
ct87ixbZIUfHHiQTGO6CRaGmWIZYoH1VBbvS9F3UgIQCJW3QVE3K5hLZVFdEjj8hwWvcZNFgWvb+
PtDeA5jXa2RLKeJpNGfp9ie7woLsPNztlYsYl+6ZGuTypgDSLmQcvrBAT0CvMLZLma0GH447c4f2
MYICGZHeTd90q9i2wKg8Yn1O9wy9PyAgwKeroZV2Rgp94zZtrIv+QOvyVlvTMVTUxM2qstUOPwrH
fB+tPmOFE3kD26MI/R6o+gthBXbCsntZm8pkYrEu9sweBwIkO5+aTWjGBMaTST3QWHEeg1CReD3s
EEMrXo2d0hHGw1x88jA/ARAbl6qkkT/MUd0zSM7367kV7beyrtAXlwtcjAFi8EZ9G5SmjDh1hyR3
oCLTQpyybN2vRtTwBAM4S/vUPqAi3ro0qKNwMHdNX20hBnM/supsizpm6xh5vU4qS36UbEJR1Z2c
UL+5Q3cjUVYta10BNMtwEuCUBCECnASFNPTzAkKvaryofsSDAXrIxl46GmlaPYzr8C2A5fZNIPxv
dHZmwOAAjPAddDma8M7VjQObBddNZiEuJVnPLPBOtm+fJgN9f678jUuVSXMbNVPo2fsW+BBq6TZq
K/filBxzS4mcEntf47y13nSy5vJU0/Z2GhVmaiRWyzeNJVEbeivGr5oCfg0gJqVvpvgA6eBW2e9e
/mXl4xq1KIZCYu2cDuRD9TWMwY2y8qdG15+yatHVL+FxJ4sb7tsVkIILhDBEg0hBYNTaO3dj1y2J
0+Y5VoeH+jUoMVUNrAXINLZF3I6Lqq9i3cjEpQwqX5No48YJD+B4wqrPXZ39qjDj71eXXuZgXW8G
NELu3OuW3dVvJepAZXdpp+x0JSQTFvoZFbkFYgaFOiydTACje9+OkMueWfWJ7uRT0ZJTsMzJTItP
Z+1vixo9l7ZPzIzRoF4+WwWscmPSuvAvXskwHZnLrEQVloewoF5ss58o2UOmAUjy2t+qkSRzXiXM
dBusi3g2PEUjG81ZFG+kvHE7up37LnMVg/DtEmZ+KVCfIFsrCCIXrUovmxczAQKNJe5M+3WUUSnX
aA16E49aZ416YhNgP/xuWrk6yQDPLkHLDMvkpiDNSZRlykm+oVBqiuDIGy8BitEGaqP23ER5pzLV
IrexHpGcbo3tlUlL76CbC7S9XablsHza+Yz0yU9Hr3hbdP4+cRS+M8RF6Jp51SfDX8qisVfRV+xb
qEx5/Ubz4bMevFe9Dk9+SJ8Ato+p5Two4K4TqYe9n6MV1XS30KyZeBu7ubjhcrk0Jo8sfyCxbZBF
CYFWu0JI6Z58bL0N/a5d+eiI4J7UIpJGJbJ9GvmdrMfvrn7ph8e+dYAYfp7CiycLVHsvy/hZeiaa
Nbx4nQetYdEagAIMcEW73A5QnCweJRdR1wRxizJ+ESGeRqBZzfAlVvrBi+A0qXdIJe0X1MrB+Ak6
79ludeIt4sSc6r1BiQaDOnYsF3WeQfMC6zz4toIXueHTdHBxv6YF8oHuueROnTBU5x1aO70+FD7b
2q4Dn0n3G6ffV39bjeahKR8L5bxo1mDggEaX0+GATmICyJ71YeLh/YTc0fD2Wud7w422yxhxe+cb
COI1oF4hWjlflr9n1EvhKg4E1wDjvAbNdPum0RtqZ4qM52Lw1W5el4SPhqZjCZAtZBRHwdNmPTfL
Xe+cJmgHaNDAcRO4ALDY7OG0HncQ6e6/W/lD49zmrUqgrJJwyOrK5tBP7q4ZcY4VYGT9AyvcmNYm
LZ0vv1y3fLIiHJ9j8Yko18jEvMv1W47hyUJlvpB7uJkmYxVstf7ORg3pVqSMARxhvdGNp3m8CVDg
DY45BEDMivbdlZ2OoEi8cwJ/x/0lmZjJaAlPCTRY6vaj68vYc7zv2vczSJhvi9DJPPrswqxO5Abp
5pys7pSiBvVaUHRkFVcLRDKn8jYMxr2uPeyK9gJMGJrKcldgFlnXzcZhWMA+dG8QxgCOQ5lawSbS
Q4NM0qwPpkOv+/th6SMtZgj6ztY2d8zOYex9RBsPIWUzT+w8eljO1RpZKMLaGZaXaK1M7qtdQaV4
ArSFvRTFR+PmKaHeQwNVn1Z/osTAwzvFeeXve50/++AUmxWsa/TpZ+uYW/aLbVA56qe5fm9YcXLg
TCIWPzH0MW+xjHJcfCKQTRfNfcfguVOHSDARPitz5J3ztBTLW1tuKDxX224DHcTUuHura15k7gwb
ihqcmxxtZQ8Lz6N5jF5RVnNAVPPb0UAqncwBwbYrnizg+FFE17eFf0Pn9m4cBtDtXS9eOCbgdX1u
ZMViZXkYWNp+qkaDJSH88bjiiu4xE8C8ax4jvehkIAsUdYa9EV/OAAqzx8WTwuLJocAdhbOByj2F
w4V0UxPkcZV/uARVN4HhEsJH0MfrmkcDenwAEPhoOY01bgwGB10FmFJewajBPk/11aWpSN2pQsu8
i2gP6Z6iSdXkprBMTBwYUDlrk8y42wL0w8C/+A5Qg8h41+EqHL3x6gBiRQHFYlAbH+cxNdOtZbXg
LxzRPpSqSZccUvJDjU7GEDUeknJKsrJkW8XfYTSfIZVLG+/C6hbfgcTE/pqpPPlhkXWq3cI+8tFX
GewVT1Mxp2gsJ2559MgY50PWc+dk5Vgz2sTu+CH98BJW+7J4mr13FLFoE6iTZ2kkuEJVIITUcTH1
iejgvwobSq/2242sIVLFEBIRFvsC+EtOuszJi1Pj7EX52eYnCa7Bqgq+7c2FBTaQ67uW9YkqzgsU
23txkyME9MBwQgq5HSKoMERBswLDht1s6j/CQn7MannE1vDKPKSxCh5qS9g9j01xDHFtaeHFxlnj
hqBumpEbSdQZ3FVoNZJHFEt1AnQOHNdofWBo++F2FkPi2C169vw1dGlcNPqpdDfy2nSR4tNSBVoQ
QDXI7skabgalP3O7xgI01RlAq9MMOFEsDMo8vivCCqJ+n7aH6tTunlpip6ay/IhzKzXWsufujBMm
9SEcFCYxKsOEBRER7AfcR0Eoz6i581tMMx8C693u2A6eMmnhLmfJGsxVhpNXCFQ5oTx0Wn7XRh9I
4b+3pg7R4W3ybe0ET2PxfczHl8YhaLdVL3mP2skGns3i1gNUNx+1A4WHwb7PJ7Unob6bp8m9c0gI
1sdl7Paji21kCDJW7haUyl21z9Fsz692DegsdlunnWPmPzjr/YrHmjhpAAa1lauMG5ipc0WiZfI3
WL6PVsCQ6g9y1HdXplJmYIiNQt4mmzLsnZdWLqWH5N5vmqRcV8/bjQ6q0DiEdyq04Yoi+F63g2+O
yK3Hm65n02UpRgBNmPCq56DsxHvhWuiaFMrQyOlpuMlLq90Eq3Few5lcOm5Zz4wK+qjIQkwUsCJv
0GJGX5z3yvnfIYt+lM9AjWfaECPe46wfuvFE9G0R3P7rWed1pPl7Q7srKuSfhnbErCXx/J4eucf3
yqwPwJ48/etD/wGw5EfvqaHnsoJTKKgNaL7AOQEFwyrXMK4bov42qf23j/nf+ReYENXCG9X/9T/w
80fTLrrgwvzw418fmhp//uP6nv//O799x1+zr+b8Xn/1P/7Sb96D4/79c5N38/6bH1JlCoNE60sv
d1/9UJlfj48zvP7mf/fFn75+PcrD0n798vNHMyhzPRrHTPTnv7+0+/zlZ+fK//23fz7+31+8foFf
fr43Px0KY/qf3tXnT+evsej/y5u/3nvzy88otP7iUeAxYI8BjfkrjWL6+s8XAt91HHSl3dCxg+tL
qgEb/pefbfYX12aw6nFcG+GIXqGRfTP8/SWo4zMvACMN2R7+8fN/nuRvbtM/bttPCv29Bg9I/8vP
eMdv1p3nBb4P3wkcyAa9CMPkK6Tmn9bfMmIrn3O0MQHGv3AHmyLSB1O/wRKqtVDuDn0KpmUsbQiO
dI8z2WhwkvFD6N41Umd2gVQGVQBRGr2ADfOmyPaB5DRJwF7RQc4W7kcKyBg/OLa5FXNsc1JkCEAR
uSI0HLztyi/QUGsoxogED+505jVLSPHAa7gu1N+b9xxVXYBBJEH7AfEkbdmrTb5N8NTMSZvAJy7l
OdlI4iWLhD8IJi20sxNGnr3z5NyXrR9RjR0GG1HPMboGg6BKVuTly/OYPyA6kvqbxux+7CHdgQ6F
jSQgZA9CAkmADNdxu11Q8gy3J3XQpgSpIZKFSiwu0qXjmKb7SevBjaz3gBJDzp7Tk9NBgxWXrR7c
vYOs1bfhaRf0OwntkxVT0SYWrMC+/017bzmgQIU8gi4S8ZNNSeyMqWlfhuKtCoZ4MG+juDF+d1eu
YH3x8cAnGSugD1C7xroqj5QXmSNhW+e9i+ncT3xjXBMjUm+r3sc0Sm2ZpSIr4NkER2dBm1iPkCYh
KzKE6xQDnm79dAh6vSv6FRmqrd5UiN4i5pB3+dwfXXRHlqa5aG/Y2P2hG1qMjYq71egbWbZlpDBZ
DXp+N8Kn7XoNmnHYdU511Hl+YuiDLPqmn3nGFwuznHLLOit1wNDAvrFTYXh/vaSL8CANc5Ste7y7
nuxam3hBIRJa08Z23S33wzu0iN+up9Ei/7leeiWcbJle5eRmvrAyQ5ckx5XRIe5YFx5bWsEr8E1N
+mZYITNiYXHRWBK00/CtF4zhGwpudX8dw1rwQCv2vlfCuJWeqI88N0/dld6wAqnTAH6KN6Rzn0My
FQlSLvZFaA4I20hCMWQJloyJHAZNw0ZbQ9ryNQEEMikwQjDEjdx5Rt+6Pk7rjKmxRMsOxhkqx8Tl
ezHOGfcBZZDoY4h8G1AVw4OtPU3oxU/GQur2WRhIENQineAzuVa7hhQntRLAC+qHEhgo7KzgFVXb
Rb5a5WHCCMgJ3kwHIatKpHR+JNWUWOatqeDudLVObLh7ktWyGUbv3nfGnTe+XocPQR8ezBqCDgG7
FbKmgbP10Xl1XXqaC3YdacJ7blxfhn4+1vC5kg2a8TLE6UC17crIsa5QmsfKMpj7iqTx/HfPhWam
jVaXiWGofPAVLMHUivMCgb58EKiitXgZyJdtYOiFgQPxWGwwxZ1LXOPha3XKXecB34lRsqoG1Exw
uoYuFrwUE4VSj41lrOkzkv5oaTGUJyKWSJvs4EtCP1hmFBnS+sjWOaLFh0cP1mzirl0i2YPMgCk3
upKRHt5y8qxa4EflKWBdNNCHRpxW2I4umLWYJqsDJ67JI53uhHNDkcyF7len0rCtAR+B4YUWySSG
bKpV3Dd2LHEfxowIyJlU5W4slmi0uiQ3au+pcusiUHV6BhxHxHV1O7ph5I9vg0BYcsw2X76RHjZi
AyIV+eajWHUkRqAa6qOjnbR9i/7N+gK4/IHNC4Il5LqQwYkFUBHAz+Y5nfwqbgFZcpc5JRhHKYdj
CAb5CmfFwDWPXMz97arOmDUCK4tPaevTSOl2dXiC1HDTK3ircowdXb2xg3Lb5l1ao28MDhQwvi9k
QKPeR7jT/eb6tsbVR07Wwwjz9sr75oV/ZrD3N4Pmf+REf9ubPJc6FJudH3rsB8S1w9Gzo8WM50nW
W2/yto22Ht1aAIyhLoUFXMQk0PevkxY3V40ita/1lhoPQcPToPAjYEDRJjM7o72tj/9vQwvlrXV0
UCqAnbNhgRvPPng0ZIgt6611uoQGd4vgT0WxJgWGcNWIzWz148oVaVsikA/YvGyRDnxAwId7LVrz
s40aqPPjHCKJK8FZSEQnRJDJ5ZkDxwmx/FrI3XTQiuKE36FJvaEEZxH4J4hsbkarTgaBPrqCsDa/
L+3hcN032sk6dkOYerrEM4kTRMVmsY307CxAoFvW8kjGcYN+VDpMqIcQ+BpH4ld5Foh2P9YvgKuc
MCwOaorNK7gLWtggoMYklXWLcc0tNpBNHZ6wDx+vwTZHYQtp9sjW1fYayPoeAatH0GYIdn2xVzj4
NdiZZojnsXxywK6FUmrOYOdL4HbvijtJprO9sseinLN+mnG1zCEX9XYcylvsqkfg02J4Qm35vGmM
illbbYmD+LAY8AXlnjeoCn16ssfmIgHuCnKRuQsu5GiwQ25qd407bKJFIPY1RZM6zxaYYTBfpPCz
i1nVXIB7vfSIfDax0r6Yzxzx/Nc073+U6Z6KD930zXfzYx77m9T3v5EP/+GB/g8mxPZVXuGPE+LL
u37/+Kp+2vUQYf/8TTb86zv/lg2DuPqXkPihExKMGGx6dTT9Wzps2/ZfkOt6AWOEeXZ4Feb9RzZs
Ix2/RgFqey5Yrv/Ihr2/IDAQGjI3tF3PgyjQ/yAb/l1GP555+gM2+f9xdx7LlRvbtv0iKJCZsJ3X
2MD29KZYxQ6CZQTvPb7+DbDOeadEUcW4t3HjxutIKknkxgYSmcvMOZYWkB2kwdCe0GNcoc3yDMv4
ZiXOeUwo68XacGPm5OmNijZF0eznJHqhD3hTImfYaJX6wALyauD6z76noSBCGs9lvHFfTWYny9Ge
21NS6SdHI7aMSvrxnZtDzIr6XV82DvsWuiQ1kzKbCSpNg+Q4X/rvaCg/0bC7CijGe2IQL4jvKZ6S
n/t2K00CaTvfiSJ7GHuUUahkPmXdjEBiSRjaWSZ30g7LO2FQ2mQfOGV9/KWtl0+KNuaSJ1eZFh2j
DM2jnJrxUGRteMgbzdwuDs2NpOYie2P5YTrBMcxLH2ToDZa7nbLKbaRnD3XeX9l5am+iNkIw7Ewa
0kT9C9qzb4Wlb1xVXaDg67ayBLieIdExyxDZNn+Zx+4jS9i7Ymru7ts5DWIdOd3V03By0YzRZXNo
PvPl51jeBU7DZYxiU7nKtwhg+lhs4qC6mKvkS1nYxzJM10iOkncL0MIeX2Q1IJ4w+2MlGJLbN1cW
fx7HqTw4KXVCpxgxHaPR8lOa4VilL9yEsL6ZcwK7he5zakyZt9RztskM64GEikaAPdzWlIN+eQv/
lfH9muG9i5lavy5v2q+JnTV1kKc1dzjNwXiTZdE5MQmGajO9wvGjbwZjyLzIDOynQCFin+0R0XyW
bIcl7Bj3Ux9GK9nFVXifjNnedOU3mAb03fC0b+ww+6xKiXjQSM1TGP18GXpUSh/YfN5l7qzX/kbJ
nJbuMCeaXp+aIDy4sTipZLy2FcNYjeAuxnLcO9Mn282+DJaOEKjz3Dzy02b0qTJSl09ZxaKuM39k
7W5yF4aBaj3XLu+mYq02Lh+4oN9lnazXuSbXvyTPUVFFdPWi5tT3aE3WVrjDbJY+ujMiMXjdFH5r
TBaPUz5kKrlfmpYSbBTqRIIWbcrqoizFSAOr/MCh9l7BZ72c9d//cjldJcaps/KGsx/RBtPmzP5b
NDj/3afyRpVfRC6Ka71pTsZcXdRZfdF287hBadb55iAZuWMX0Eh0C4GqQduoZ61HUcwEYpnfh3lL
1qBT+Q27c98S6IZZuldmlGzsLP6iZ+k9qvEDVP8fv1//6zJ/Zy99iwKdR7R0C2Xek0lxvMh8I/yB
bIdmKIMIzNBLP/SkvWv+Xe/6mygVunSLg6BnxkE5HiVKFavOuUXhfkDq3PTmeaSA2ht0p8zZ+/2X
+8cX5M2BFRQUN6esYGCau9wbs3NGPY3umckFm3a0/kxR6vvNPGmPKXFqPCeHxDJ3jW7d0cCuGXbf
dayPDhTQQLczC/XPSc0giLYZvrolBeHcmRm3Yjv5R9f7TyvzzclmmYB0g9mpTt04fKniWW5k7FZs
IP2yPo6XIW4OZVc+5Jn7GLFPeY6RPzWS1MgJTZocLUl9mHdoZZg5i/hrpDuURtZ5nGKwvPJunCsG
z7ogPSpB5JfrH9j4X3ecd5bR35ilTsvsYkPVJ5seV2iWV6lRkMdSZVLWQxOhoE2X3UILnyGLATqh
rJRePHSnnhSzN7VrhsscUEN6U1J/0SZGmGrkgNW41cr4YOjTS18am6WJL2YzuVch4oTfL5BXP857
1/1m9y8KLZtzNK2ntFHbIlf6Ruulc7F0FZL8NB6u3HGxtuE8BV409eSpI61FKyx/dEGdbLJ+7Pb0
jgHYIEvcaLVFYb3tAdsazIpBEYb7lVAoyNVWtdk+SzO0VDJ41MbkkwrEIwXzZxfh52ZMs33fxi96
S84UUmorIv0lnvTSF/Z8dnIb70ExPFbUAH7/xd81KPE2voWzBjizndIQ1UkiZbKK+GxZwSm33B+D
CQKr6K/S5jPP82wuamc03VlHAFNkhfazIP6Xevivx+4/xXCvR8UvezClCXRcrNlTiubXy7DTeOzG
IRXANrqpCDpcI+WcUgvd8lK/S5XxrdJq8pueMqHtqmZvGSZ1UITc2WzyTvffp5yO0mSu6LmWyY+4
U/vQqxqeUzTVJL9Ld2vPRbhDLnUG4eirqjnnMEUM7CWwM6LRL2C6bF2ndndFLy8cRI97PBXgYuTL
Au+XMG7A4JunAQHj0oLoNiR9TaS5HFnIKmv9rmzkuBui5tkMEkUUEdygaDCQKjIjsuge08x+ilT6
JYuLC8cpD0ZWXuShOlTUT6fRanZ1ZHz5/RN+1+m4PuE3p5ytt6NjDbI/6RMBcBvWD+1g1H41GBx6
in7uFMlupxrQrFpP1ygb6QNZbJk+R3W6cwhUQNQYL24EHCeujHwXBeTQQdedGs7PDdCIj2JO469V
9v8X0b8mHL+shqHswnpQ/XDS1cic2btpuMKPdGOo7Fzm/XU6A3CwmguZY9aAYIeNMN339nLjOLW/
mMQ18lir5GrK1abEc4EG/Ju9dHdJVJ3p1xzqevBKR/da2zg0q5TZCPmmwSmRxsnJURqVz8guj3Vg
oVWxm7vUss+yaW+CvNhq8jazIKw0G34hlppJ2juKkV4cZdv/5pMipfs1HgmWOYsj/AcnlJPGXtWV
dV8nrAgUj/FROI1NyQR7XalPtHKxwrIedV9b3H0vzOUl1prwYCQLSv98nbis17avaiffCjmseoHI
OLQ4Lz662PXofG/HfHOMa1gX9JAz5pTkKXXH0p3p9WIPuWzT0v4UMiHKR5ebUEXubc8oybJCt2Rk
hgjv2gIPPBzgKL5x8MHdjzmivWUxmkt3KKTnFCWaxlGB/6nyzLPaH7+/v6+jot675DdRwDyFZYy/
qMSeojPF0egRJKKVP1CtEbvBrZatiqpu2xA9+7NRjugZVgFvbwKYD+uLZInv7Dq4NpflpZqI1ioU
3V6VUb6aeospo3pgUkIzXHQ5CaLgzM52li2B5EjaLJUNUq1O7clrRfyld8ObrsxDT4aoD5F0pwcl
a4m/CI9+FvEfapHLTazPMz6ajjF8c3JnBsSBayBJg6f0o7Q9DHP2xWmim3gU+8rI8svAiFi+4ZWj
FVtrWtAVhEovPGUZCOFnxGrNsMb5ekHBabCeOtrIXmBT/hscnpDMsnFrj47a/f6O/+Pe8yaOEXVK
AVDPqlOgddyqivSCuQa0t8Y8mLyhS0MvDBkeHxblghoAS4yY2mrrFj2zl1Vrbpmp+pTOzafYQIDv
Zox4wxs1hKl1NNoo8udCiQ9OonfJiOyTb2nM5VgVONoqxB2p8xQN3XM3cd9NXf9kNOZLKXEJudYT
/cmnXEbXUwb8ISsbtkRMmag3MPLUMr6B9fAyJ/Hd72/gP2VMbyHOir01muyCEkctYvj4NGSIl2TH
DKDiEGnW+MmUWAtxkpjbSBjCx9g2HrJaOzV4Muw9e4qJdZUK0mUYLPG+6YPwg9fpH2/Ym6xTDrPd
tZ1ekdIuI+857RVTteg1MgtUVy8ZHPPqULWuIafhbXNRYVmWqW/tnGxvyibjOupLfaeNvaS2oJce
AyE/5LX8w/6kv8k1BXoap1oNPYVBZyRtNrKy6SCG+H/6z81Qbi3e8r4wkG6aHrOCbz94Yuu3f2eT
0c2/buK5zHUhs3k8BbHYd2mw11epG8qNcxQ4foBNlYk+fm3afooIK0iCx7YN9pAlkEatULPJnc6L
4kiLug8Ii+/CTdeV/SYR5eGbYy3EdMIT8aiSzPJUN8yI3aebIJlI8lrqKmZa/Mg1ME/sFCoq7w1q
AV5iLOZWdVqynUX4rYyNnmQoebEc7QM207uYlfXa/n7m6VWvTf2Jij7NVHsInwOC5T/FLNwTj6k9
yLDGJUX4GcfDmabuTUehDenTNTr4wRvoAB8GiHq7eegpujsd7azQWscvZ3fmoLaMUfhi2+R3CF62
Rd19xGdYt7D3nvOb8y/INNN2O6c/iXp4NDvXWc0PWH40BzVh/kWk3fMYcj4YMz44o0PTjWHZ6vHg
mX10lVvaZRuH5cbobbULF9Y9N0Hig6C4FDvWR+/oKkt47yrfHHkM4VoibTT7kxQjvWUdZBHAKpoe
xXdV9/icy/C6dcfHKmM+j1FeIF1ON7YOudfIuboafeTicFzVwRP2jCvV0x6tZLd/fVn+x5oE/xvL
/yts55/L/7vmR/Et0i5fmi4u4rrnef6U2axaGrH+7L/lMPofNjY24ehIW1bZC5npvwUx4g8pHTBN
/1K2rOzWf7cAjD+YOqJTZ6S+YjjmOkHo34IY4w8MZDQoFSVd06Jf+F9qAfx1+ZumKyydZqOLEgZR
pfk33LeJmK/PgsKX8bR5xr0SiI2kwz1Mz+UcbZHtU5n+CHT4OgDpP8v556e6um2bhqVMab3mD7/k
CRQsc6HBlPQt96mfH215J4p6Y4DgitLnaDiMSC9CooWChX0RWY1Xat8vk7xiWsBWMYEagIWk+x0b
P9r8UaCrie/d4cUIDiXqPvswtw89On6zfqynmaTuhxN9sZCn/PLEb35e7q85r7Huu3/7FjRy6PDo
LjNz3+x9jWK24ujaEGnRPhTV59nVtpEjdkxbTGeuElUgorQbQAheNTpbc/nUkphMlTebyAjK2K8p
B1aMAQm6g+WUO2SZm6F3PWlU2yhHW1rsSjgb1leZvJhw8lU6HWvbPGewRetK22ld5EeoUMzsZY5W
YsBd+jUpYaMET6XT+TAbtrzw299/67/uRP96dI5lswQRaqHx+uv5GLeZybgfC4IOuWYcF2QOyW0I
3yi3/xzjcpMDVNBC86MI9K/H8evHcod1RylQVMpy3oQDkTnFQdyrAmcBDuJ4M5s61uODEZRHd2q2
kHB2Wn/CcX7o6mRX1OHRrQVJn+m1NMEriiOO+33sH4qeQtSFHSFJ0PzCupL2Ag/gxVwc0KPFB1WZ
99Y5V02hHGq2IXXzzSHTjMO8WAL5oZbuaJ+TCZZ+kB0nJ9hM1p8EEpQ4fJjut+2Ep5nzBa+wFj+p
8rNB6N/oLyusTFj38XATk/JSuHLbxy70lSJaZOqDINHKKXBi5ZlRAbfNg60e4sWlS9ecVRN8sOJf
y39vVrzQpWHats1fxN9Iol00TTZEOz+KJdlzs5vrzg8Lg7HOy6agne2iUnJIhjppHeNkuABF2Grf
p+KJYwsJ864x9cOC2racxsPv1+WbevS/Vsgv1/ZmYUKeGnu9XViY8mGJhp3bACjQxa7MHQC10RYT
a4eBSscO+sEn/zVE/dsnvx0X3nLLKKnwlFcltjCA/C1otHU8cxvDoTvAvVE5dsFQkatZH+U76xr6
zTOx34QIejI0Wdfy6WkVb93Wxdt1I4t7nUKom76kw7BpEwOPdrC163hLpPzBBfxNUskRInQcwoaL
V4mu9ZttsGvbKNcrbryC+gXJz9McFI5BTWOA2NTFHZXTrOo2RZv5VZDjppK4R7lD9jNwOywy5ma4
FrwdXJ/PpBjk7p9BR1eh5jV2B6Zv8SUCsQ8eGifo32+bMhzoziTx0loPxl+OIFRwOPNMqNEoMfwu
cXd1Uu4vacL5mA53Sbcc8lxuI3s+5E6/W9pnm4YuvcWTxn7ywbWsd+jtI1TKlqYgkUcku17rL9fS
D67MnBnDVlyrncVd6MdHHHg2XdrFij3cZFnyWStw5WCmDK6DKfroxX5ve0WNYCDLVagL3sLvlYuf
NZwLFhFvbJBa+4HySRwwu2KIjtVC7SS5aaL03jXLS+rgF1p0WhptE9Gf0FGtCCzRlRN9++C+vLe0
XSzXHLAOMtq33Ygag3o1qgzYqNluu2g8oiY+SrgASCourabeVaI8y9nakBqDbqpvjcT6KOl67+X+
5RpeSyO/PJtwGNvGHrgzUoanivBfclfSNH1qw4L6TX+tLFjdeX3u0wdskx/tavKVbf9mcRAhoY3m
HJEACN4sDrhZM15wkHXV5PpF0NBV3xHc4+3iMUzqbEUUv5rcK41un88gw9PcjxfgjZMCBNzt+1xd
unb2hRrTDlpMPBlHozF8PgzfDj6r23DK/J4uuCB4onEQ9PPWwism63C3enLW/2QifbYQh3bwvVKm
nBTI/oYl953Z8F22faG0Axj7CY+QmYaIBLSDBvOqD5EHE+Z5zco+sGtm+6QH4WSHwY43xWgSoTnH
ohde4yhgI9GNO9M+tvHuZnK3flY9YDPWI79GpxeXwcXU54dqCA6p0mnWs+PgAWskPjCYOGWr72Yh
vQ6OX4sB0nLugyXYzqPw7EDAwNIO2Hrp8KBOE4av68A/272rE3MZYue69V2Mrb0asLXY0EjjZms5
qT9rPwb4TvzESQgAgbSsDDzokFLKGVWmiX6CexVFF6J70jEDWdkhH5NbK0RUw6/XFsx3o04lVHop
/UWp5dAviA3l89QpLHUx8muei3yG+4eftNzm2gVzSgSKN8nNH6J664SoLcOnebpsoucF8FKeil0y
5wdbPvYhtnzX9oPkmQoBa2DBGqtt86xDRuMC/RDeSPMT/rTXqtzTIo7ttNkmKw8Oz064hL4TjbvI
GY6WmewdjvK8RB4x5+hk8S4TSOT+NNiemzzN41GE9VWKkx4EPbX6eBPQGbQqYGQc7cy23Mq534wB
YMX1Wtjbe6vernd1cHgAJo3WTkLXZmwJA9oBxWOs9Go+rsi/p0l1ACHwCWkj3jGwsMr8Mpbtg4AY
N8lwN6XT+bIqzYtAzyk2IW/IFm+ieBUQiSyZ7Zcz9876POlocxZrn4KmUd/Muz6zt1H0WfQxX/ou
QEZqYMkMVO0VEA0KfENZMq29v0NArQnP3i7sY28gFJTOyMi1K9EUXgCYzRFne7Dp2IPNUTs772m9
srC1aVeXN1CWLOvBkfU2rO7dUPlyNf1TC9dizKxp6ucDlb1uAzizLKj5K5CO6vUwtCGFlfNNsSBa
ZfZ1Ix6gonoTSwV8HT40BRorPzoyOtD4gcLqabSQ5QTE3bprxs+ISD0MgVuRUbwbGDzWkDNg5Me1
vI3axJ9c6DFoMrui2iqixC5KtmYn8LAx890GJNUVm0EtWJ8/1/NtDJJF6zdQBLdp63qNCZgherEp
QE9zSRPP8WznsXWGndMBbpoCcA0UDocXfPkbC+CLV1ZyazSO1ykiDopNBYbnJnvB2eEN8eiVNmF4
PWzS+Qbz5fokQxZLkJ0q3sK4wsdgkhTxfGRbgAphQBNCY3spt3oiWeYXeTVx523f7Q0GKDJlAvG/
WBQJE2oluli1dmzT701Nz5cfyGSEQOV7ZaqNWr4TLs/c1cAxNp16Zj34mXjsFISfBTTpYGzQD8NB
aTBD28hTGySv13q3KsDQoO27Id3KZNhBd9stVen3wTcIXn5GfBkJtTcJF9ze9gcubLLGUx7BYg35
c1rupwR4Q1vu6qHfuQN8DiRqzWBTd+b+TacR9G0w8lXV5Ju9ALGzeGr+EwbLputBN8nMH9jRtG5B
ZZUezO4FRMtJOWofLszTw9rp1CXmD9DPCRZ7s/cj9o+2a71uabysaemYQWEgDp1jHJoVamEx0hCM
PBOIHBIdQEXpBqEiQrVLuEWYFOjj9jgo4iuIbTSuH9qQaezNXWx8MoN7WzaeiNDBmsYmQ1QeTfpq
AdkLJLTQO49l4z4uklKt+opEGkAhYmrnUAj7okz2zbDTmvhmWrSdOZn7dMpBKuX7sgcBHZW0znPP
acrL2B63xTTyu6ojfskaxgzDjg/TIndGWByNCoF46tdOvC1aOszcUAtUkzHG5CH9WRr6wawrHA2x
P484EUhS3TrbdzgWk0w/ZBmTY/Tm0FcwPfgm+HHMgDXSO149PYbB085KD2PFt9++qkRAs1nL4wwU
xFL5sRtLf+gQ0yUYoHNm48kHXe6HOAfg0tN2SrcFXJy2wZvqYq7NAJy0047UxHPTW1UBOADckOEc
rOG1aOIpb+ttkaKm0IIDFMaDLDHrxM0eqPexSeRJBgFEEt9oIWANcldB92crajUO6L7bjIl+X8Fc
bFnE1jLBgkOqsWAaoS2eBdsl4ozOxDnSg2OszmZjH3uOSTfFIGAGh2FUp6YxLlvH2aTo3tada0GS
1876bj2GKT6dskHRqn1qM7prHGjrqdxqxlkUPXsd8T1+R8c1T0UpzgNlliIw/b4xjhjvD3VsnEab
ec6Ci8qp7ejqlC8NXoVuX0GC5K3zqbd7a2QhiAjWfxfSclxPDJ0rX/fI0lE+wJKDATyI20Ds6bfk
lq8/3odHXWfYDR+VSLFbD6JCl2cACTuUh/564JS2OOvsEhniBOdPSfYNCm2Nlgii+rrxVeQ7xb6u
n3LVeON6SlVMcHO0g2FyPEl4nEQ34xDuau2ic9RlkTGP77mrtMOcCwSq7PBIGKau2XZ14a1uJr3T
d5hxt9UIH3LgCHS0reNeUqDZlZXJbEucW6Z7nXXudT/Y132nXQvwC2H8rFcERARa4RDvRx9h2VFK
cZFrqb/6iJyKm26kt3NCdj1axyyNbq1Rndc/x0L546ifR8N9kCK6iN2jWYNimc1T1GBXlfo5jDQC
R3VpN5zMDXKNaZv02tZEbk5t5TkdGZGoGVd5GB3pg15P0/ewMm5ruG5oX52WdRKps0oYaT50+9ey
D9e0BknCqfd6b5yDbH7qBlTDk8Zbea/JZbsQeKTlJyMzfEszj7RFb4UrPMssfCHavSO6vcW6jRZ5
DtwKhJF5NbTOw6ofDM3sAprjZRM4D9BkDkSVO1kbp3VJKCW8yG229hxAByEU4nWdDdovJhxKzjsS
O1icw33YiCeKGBEiD6h1TdEQFi5XBtUJUH8HPQge6jI9rIEfFQsaKL26ZOHFCcdwGax0aIvoJo5D
QdjScs/rJ5mwFyS93GTDDzAlrkj6U20se0Gp9Kiq+DBKNHeRyoY99bPLbky0w5SPgNtMi9jpc2Ch
TqTGdXac5s4axCU81DtnZyzlCaDJn6oiBtWYUCuzY1xZuO20beAG106S/SD/PveW/q0T7oXET5BQ
Rkyb6QrV/7Ow2rs2ne4zIjOZ4wdeJuOzVqY7+pzJom/jWf9WaMvzGDV3hqF9ZvjVZmQ7kGulLB8v
cMDedwUoHkVczpHhYUgMESaMsIRm44JK4DcFIdi3LOdTB5mQ044RhMrT5fQ88+HIHofnWsd+zb2c
7Nqf+z8TFd4AQboCxGg7y7NM9KdMWFdDXN3pdf0YIjp2KoDHDuD95GtizMwAmu+VTu5iY6u353sR
INhrI4P2rUZHPr2NguKTDvAAQsFn1Sz3VoNMZCzSL7P+BbAZTabYaDeaYIPKjMvSJN3g/YzG5CCG
+47XkPsKYYB9qCH7aPQdDrjbJWW5oqGTCZkUC6qTiulB9kkPxa5u8CQScLkPCU9HOOLCLONjxTJ1
gxk/V8PhH8KE1pkYwZjv1GIdK3XONSA5sfJaXb+stXFf0ipf9+r1y5VQmnMzuHaHZguo+4gp6qFf
Yz+R7gxKICaLxeWSKOh4MDssrFWjaDdIovzZwt71LOtT62D+EEiltCcroNKS7kT9jO1uxQP6kWrO
QZLtD32W31pd/mVq9KM27Ze4OIiWIh1kmWb2DK3z2+grvuetAXQK1eQ4aZTMYj8It9SpuEUcNTP7
I405M74dq/SwbiHBHCO5ZBbUuiWZ8FGcyB8g4fYdtzZ/XibruG6AWtnv10+yYmJecsN1k4qWb1h+
dykoyXUYRoVv83Nvc9gpBWupwYOoTuvWnecDblFY1hLBnHmsoOjWCUb6lLoaacWaQa2H0FpJmuGo
vSZp/F2ys6T41PjySCbFbj1HG01eLnm/7xNtux6HSY3wBsawYgdy62YvF+MS8NxDh7eqG4PtIMKj
ljZ7E8iEBOZMJXVnMjxPLbtKd6+n0j3axPitRpbF8eyqW6XbV6U0rwBBHyyCVsdIDnXHlGNQF2hR
dmbLflXlB8dm4JIN7UQ3rlQr/dNQy9PYA9CDhzuY+i6k5u+ocMfZipY7PWjL1Vj+uSau6wkaduTI
eQfOaJ2zR0rY8KAB2Nj8kR9uyE4Ndr01xV9Ksk7SvDiG0YwdjokODzJu7prpth9LuHlYgJfiNpvX
DnLeMdnrzqrNE7CCjVHC9Bz4h7rIYbJAVHaDsvLDKmaRBRdWcUCmSgj5uF6SyYJi8sBhNSwZIv2S
o5EB+3Rcz4ZJCm/B3Lmm8X3Fjm+juqU0sZT1Nos4gMiSIeLuQVKEdbyrWwqEItjGoKDWR7sWJHRe
/soWDNsig8x+Zpgmq2lN6csK3+i61zECzjV+/j8h9jdXOdBumv0o7aNlq0stZbTE6HqF0eDLUKew
o1BNhWBtzoQcJIIkgXG3+/Uui1Sc54IMtu/2c35mtplvzPIUt8F1ygAOYLTHyNIOfa55XfFIfeUo
KnVuarmD73kaTXVZm9QybV5dV14VoXUcv7LCCJG2oXQedGxeeUUo0xAp8K5gAjzbqXNUM09prenw
i6xAnDkOex2U2+TbiXYzp9ltYs7P6ypiPAYPzzyaJsOvuCIbKjzT9fYx6hFszN2fiC/IaRGYGkeN
OkwEp4VsMliU7+ZYedPrDs3wegtj0rv1bcLU7fVE4KUG9QWbT0ThSNOYZZ5TPKDosx4nuobJkjcw
N3kbah3fn/JtNyTZp57LCy4stpOAohBvHtjo09zBIknl6+94jWSpewzkeFlwVS35BeMjduuL2JTR
vpAF3gTzOIv5ef13vB5bDX+yzUgsZd8kccMOhcVcIuXMGTvQcGV80nqF631oQ3CggTyta4m0nePD
3XZ8G8OqPhUma2styWl+TSDYIU5/rUyufej/gATeAB/e/PH//KOZ7f9rV5xJE/Sf2+KXZRGWWfzy
1244P/JvO5z7B6J0W5hK0T4Uq2PjZzPcsf+wLSl0JCSu4O/rAOV/9cJN+YcwUJb87KH95Ea0P+EQ
hvjDtKiQ0EO3pbBsutf/BTuc8aah+1O26kCu4MN/rb83RU+HPA7yy1mZKZ4m180MYeyKIu6H6Vpx
6DnhXVOapEchrzneeiyciuqcFoOP9qBl95XuIc52JbQ3Z6TpzMTPcPjRxwRQjGjMrdkKmLGoWQUE
HzCONizdDH6r7TsKyAEyQs1E1zEsopaUimqnZqpG4iyBeFFBvGSab+h5UL+kaaPXdwlH7hBj/R2J
KwODYSADdpx5hoI15MxC9nJDjOuZ1gvQqBAi8lkD5x/1brW6T5OSgY9L3aXzsB+zCN5avEz6kq1x
n8PGoKymryxvbui3HicdONN13iSF0R9U7DY6Jc8lCHnJO1MqAYQIr0MnUNqVg9otYWbWDI9OorFH
JFbMGuiLSkHmqjcERHp96Qy2Ch9Tm1vxvGiyIpMPJCi/T0aI1uY5tIdA3IRLYBbXDsR6l8BC6pL9
xg5MU9yKqpzCB7dwM2STs2nCEcqLGZN6GkQVYGmnjbRvlFq173owEpZPRdINV0LXHEArdjrNe+RK
NkpWJTOOHubypWeVjg7eC8sZFnm3VM4S3Tr90gAZCp3RSC4X0F0Z6uSiRIeUD27U1ITxjQaHZCEg
+kqSAC2hgp9HB27I3ckLwpYKW9MWhXjgaDU6Sr+ZXYtbnoTCp17F2Xyg79MPN1rYUftM0qFqLoYs
x3npJUXaaBzdqkjwGbW9uaSJFwzgtzofuxUuKs/EKx5GPv7roJj9vtfmaPKE5pZDuymNLJ2+GnO0
ZOzQbYpycENBItXkthaUwwhmkNc/60nZRmTNEP2gFo8cRQcTCkJ5iU4sIFHKUnepmbdYFvElBtGq
lVczkFRABHCL8jFD48t7s7XyerTvE21ZUAAK3cj0C7w2uvYNJHwLVAxwp5aPh4jkic6Wy2Y8Omcg
06n1VLWxU0fk2MMQPyT20I/3Ih7iOPK7dtDozfGQqr72HLDxwPmdpEwpToWTI+rQG7KuIdeZmkwT
X3Mh5uJT21ezYR6UGRb2n9GU2QhA9cINzDNN6zk9trkltHukuBpieSfKJ4qnnDPPulU7S+vNLV5R
bdMK+B2fQEWa3cWiLK2sEdwGbfxg5PrcXomSZEPibnIrwE3dMJXVkd+FBHlBZiDuDAeb4dHRmRdw
TLWRAVdHkPB9c25L3P0v7lKlzScc7BXvKS2dGXOQ1rT03XhdlQZjfkwtzTe5X3bFuZrQ4PdDLLhq
nytk/eOm0Jjucp/xsGuiaReHY9jqYXURG3pffIlkr5KHoM9l+iPT08r50utmVUFgSYd5fi4aI24h
qabgo85mUI/trqmGabzi/2qZ4DyxJBmd4cjURuUrYjCxmsYOY1DpyUBjlNKgKFgyzAStQVcoJojA
YLNvNR1D/FcdAYZznm1DuZeTbS71NjGa3DiXidNR508adwFapWlRNlyWNJbs8zTkkfZ1alEKvgyB
mczn2s5hykaQeOHRBmacUz9KFDUR2IP1iOUMKxhcN1y+1qM0arP5zgDVKLwqyioan9VIoRmszPx/
qTuP5ciVaLv+iobSIF/Am2l5R7Jomm6CaDp4m0AmgK/XAu8L3aeBIqShJuzqZpMsVgGZec7Ze23c
X+hEZGcvvTK6oZ6DJGjTV4XHUDONY4tLVg8IJ+usnALa1BMM2gVCL8RwG+s8yW9V6Q7TbdCArlWr
1Bok81hPmMZ4nkzTqRDd2Lq7tElf1gWolQoBI0kXBIfcsGJlBj1bt8AU5KekWKwjM7B1QyPSc9IL
cSUgDMbRSr1Hp9Q563EkGCbuRoTUaIQajcg8pWI06uQW1DXuGek0I8HkTF/66eroLmluI+yg872W
ItTNKnY1amKLuzHcDE2Zg3aoJqfaugE4WObHgw4u9GfgYRUzwXLZisgEe9yGIN/VfYuYUKlN4OSw
GnRZkiLIca7Lwx/DZpG6pHQHUBsWyN+DxcbGxcFcQyAAXxlIlI3b1gkK+9kKpiD4tkWaIaWsspGw
jGSW+X7ufPhGXeJ68bUFSxhDB2Yud0oib84uNhbK7GzLTAWn0BhG4yRzo2lfWBaBoORlx7wsFXXs
7zn4m84PkPceDDgQVne8l8wCppu2D8wf8mHy6Kdl4+hvGk9P8txVCf3RKe7wd1G3TAnNptAHVLQq
/KHGs1mYg7GdVZHGV29mc0TLi6nwNfPGlhGT39R1tJkD6y0tjZ+wGYsP3Ms5lZrQpllds96iGqSL
CXsvL2M4spumpSe2BtnmZ/Sq/F7tXDjn4WKAMiAiUuJ7zUcJXl/eRQVDBW81C92laIt7b36a0zBJ
zyiskvIaMrdNLob0jImNxJGZ/1JP9lSctQDPc+ijidOtx0zCPg+RlYvXLHMGYJu6ackNinROyW1w
AMi2aWr0YLrzULf9i4ItKZnRqIqxeRKXsU/dCe3KP6iO0hrrlLLrB5vLqz4ZCAKiOzZt6T8EYTjG
DWxPtB6PvjfTmYyHUGd7d659fA+VYU830SxbqHyc/IAf23MB0mNlTkmetowKyMqhItedmt/9xvWc
N1kGvfte6HQ2z44zzwlDvtinT1wNdZQ/1U3U63NYZYHxlFi51cKxLBsRrlkTiuINa+6QHsc6ol3k
4bVQn65fkTrVtFLwzpZKF1t8EkN9zMknqO7s2rSYEodx65lvMtJ291aoOLInhHM803mHdDd2YZBO
fVLJXVhI0SAuz8Zhvsq6ThCvZNKAO17wh+euQztuVLrN/cmaz6nl2u0zaRZRfz/2M9EyYT6ouMCi
2pLTQ9oPl3q+QalmhDSCMgLyXDBUhhUZK+7qsvqYcdpXEXo/a3GBaqMeCzjXOaS/4lbl4cLSGaK8
i4r9zAqCLr82C2hRUVqBHCRmKg9jE5G3V1Vg82m2B+a2pLcV9pu692HIrHuZov9cElXJvCW3i9ed
FWqATEGHvGoq9yfjCFH3JIlks3n//14v/V/wQf4/4uUttcP/uQ5aL3XQf/vvm4f1//ivpdDyRf9U
Qrb5H7zai2iUE5Fvewus8D/BINZ/WIYHCw/tAPgQLJD/VkIof1GaAq5zFwUkp+v/pQoWpv0fjksx
RM6v7YSkIVn/L6UQz+KXNvSv7iTgR1sUORYMYIurlwHi/14U0Tcd+8QKFtJ516yjht7q6EfppisT
fL00LBiNzumRwWSHY9Y+jWmdguKvp12YQswZJ3OTBNZnKEhmMb3OOGU+SN/WmZBcibY6mVNN7RRI
Zx1F9Xjwhrg+uUv7pxJ+vwlDcVdIWnfsLtsJQCAA3bzDuBtWGDadON96Axhdy9DTzk2jP24RuKeB
ZAmaI0APWnaQ0++HSRbtCXPbXUNBAilTLo3YCbI2EpK2iP/GZedta2v+tqiftm6MsV0vXwKKELP/
0CkkIAXC4rbhThqanV+7P8sIvk2r09KemOFY2o1oT6VJb/b3Q1qhPRgiltQKJfU4DUv43rz101Qf
3FkyWs5zphIIQKDO6ZmEypKdISF3jn2TsxXdTNHojriLMnN2jvBuneXFQXdmN0lw/P1LlrJA/z5i
m76TM5KQWpj1qS2Ry/QLhNbvTeLMh8e+o3M05/3Orwg+9cfyzQCrus177dAssdd27l2t2Hs26zlb
G/FfUtMmQNKAa6GMY9H1JXlUKd7XvGmYsZBlGRbxi5YRkS1AW2gVP0yWj1GjNOkyWcwZzfaKuKYd
K3GMxv6sGvovAhg3aX0NUiGnPsQEYl1sf7xWw09oIhJwfUSBexzt1zZPie0UZHyjCiOMoAPXm5Ik
OFdAPWt3sE6T7F+n0r+fiYq6wjnu6MGGRJRFzGDKFNmsBglldAXhSIVFLxmqeVuab4D23H0Itb3U
rb83lXNNB+s7mtkzY3IQN/njAaGX88zRoV575P8Akim6rS5I0RrlF+hsrOvMqPaqjF+rJr+qvinB
CsA9ZnbbYBuO+hXj6XE9bZTHQKOIXYYfor61zRCRkZkk+y4yGCi08ZZK9NFLGgnmt7eg4BpHdk7O
Eo6dbvIEgY0Mp6e8a+x1GYPVD3OiVSDYryxPji+Ffw+EH2x7Yv5t3KZbD8MhHuDlDpW0d8V8NLN4
OoZxQ6QTmUbK/aygrK6qon1zZYQgPtZHXU8HxRJAywHwts5gd0+kxhN0QKhj++KB9V1z9qg3FEW3
QnTHznOHNUUqMoqCVKM5kiSPdPg7M1jt6Wqe53EziPaZuwBNTe7NTPizfUtnFOURHUfkv3M+QYOx
kzUyvU3iLwqT4TZbnkTcWZeeUmjlE6QMPRizoCftg0ZmEknOqoRX1VsBY4AKYqLRjv5f2qTxVa2i
8+G5j4Xb3068HZDQGO2pisoIfr9TuO9Nl95n8R/TYAqZDpxa8RwfKso9hClWdG5cgzgx8dVn/vzq
SATViXIuUaPiE/kZ3Yo2g733mui98ZHylE0uCLgKJZraCmKa7pyd4SQ12XoRQQLZc5gmf6w8qs7V
RBqH9py7APajRUPnVprTDd11AgMppUG3jzlQETNiVFDvhsQJrwn5teasD6bdokyihNkUTfdi0FJl
lBT4uBW5Eo2E0JOAhbSbA2y5w5G18dHCKUdfld+uxTBdIxIl4bFbR3VL2pNzsbQKDhAa/gQTqUS9
IBxoisRmsBGXsZgT/ZSEaABUsjGZ3IeizJiC1t9dTHbLPCkCJpv8yIJcQLl3HzHgbnllCH8sKndT
IlvpAoiEkwpQycB3YQsb2RpOhFSah0z0FwJpYJmGvneeJlAK9akiGeBid2iFbEP+0IsA6aQsF8sX
2HHSLJkOw6/upP1HFsNWNWF/0C43t6ZzErnjOc/NYL1rZqPZmrDU1zIw/HMhjbtwJgfByDJvpxe8
nOsdwrK8KYfgM8g1sr8KtQfHsqfZxlQ5KSfag2dZGwy71ioZ3vPe/oSB16cWHFHTenHquNtMdvUY
2ujEDBpge+Fz9LPYfGqJ8MZS/Q2OhXXB21s3CpmZlyKac/ao9Py9Nsdnz5DXSqX9UXPSm+N8Os8i
eyjj8qkqZpMpRLWbW7r1jCHcjREwZ04bu6QmdV7YU1rmRd0uC6t4i5NrK+xi3CBTm9bGwFqcqhZ5
UsprgTi1SBFnmRF+3Hr+KMzvof6cVfC+MDbWgZIoovr+OBT6MQ3QUzlMYTM8dqizI6et1zQ/H7tU
0C1p7E9/AWTQv53WnuGkp6KSD8JaEYhBOkadU7YOyPacwHyPivaFcFwWC/UdReQhaCAYK2bnaqXI
kF1Hjucjbkud3bIDlrbY5yHGf80Ew4h7dcwCuBgzUHeHdtGm8e74ycHWySpiDgWSi2AhZ2sBQ5O+
hE6ttRnmK7KQJ+CI/udoq09timcrN+0dGEnmEvpFj/kzIsb2aMobL7bhcTF1WaV+dlRh58LwnDbC
YwRkFLbYjE5MUoh6Q9f3pagnDg1WTqbqVyPtvPXgLv6kZphOln6YWotyUoiUJlGFDZQNFLN1cBOd
LIr0feaYn2VLFBTnKJRsXukc7IQObda8pbktL7z7vMfIKRuzXGIDiSiybHjA1VgDu8+Gz7AoP7Le
hzFFNPr2rGLUuZxQoCJwj5oxQ1cKhwdBPvAqK0hXTQfzVUUNwznH4F/mYzbaSLBHgX6n/FAQ3pBT
INT6tQANF4UBkB7zwOwSmeeqdIVehWEDvLCJwMbXL4MmbrhM2oNf5PWuaJM7W409SZXBio5gT/NH
hztLLAmEjsg2IQle2z7j3ifS49ZCCblKquppwmCxju2g2Dk6AlEpnrICQQSSBGNneo27JlYjQf+/
cIyLk93i3CKFgH0DsMEaMMpPlifbLlcCLZV7P0lcRZHAJBpEXPNM9/eG6kyu9cDZ/l5lyxpv8nJs
ow1zVOeONMyN0eCZAgr5wEmzPtIx+FRdH4BRnx+RcRo4T3C01WzD6DFJgJMNUP/A/ymJFSFChByC
pjT7rUloahvXIFQMxmrcbAGLii+gV/qLgrB27ad84uTWWndtaWmUVcR+pSzqyBiFBKUJZNRTSFy7
NPymD1ms+nQ46Kq+yUT1xPXeLYcTUgRgzBb0XOhBrfvaXNlar2jqrKalXTYbDDDlwO+DVZs4Bb/2
N+QsX73fvD0EdDtSV5DKhsFLrm2UeOiUQK4cJ2niOCseQouK3SR8Ym2gP9V48c+MTd9N1z2wFJWH
MjxHAfvtvARx9emJ+FgiyWK1xatw9ER6lMkJ5G9yyGwrO3vFB7R86mAu0gira6TDV92GWMyQhkk3
Js50ksam6AKYLd5QrXstX/uMnktErMtGmcgcFLXzFmr4xqeWOecac4wmgqNrJ7S2EW0Nc1w0xxrd
qUZlC1OGjs2nXSURCwVqMbPFF2cxGQ6eBHDcqAqtrTnSVjYFg1JCQx09xesO1qbtDzvppYifhA1G
k3NUNb2ixQm3tdDf3XSEapdtbKQlMgWDypSVWEJviE6eZ+Rb33DdVYQIsqRduml69HUoQytHWPsy
28Yd5iqtPuYRFtJMhaQ5doK9AGu8ZJ7YGRLFgrtbiyRbK0gT66onk71Q3SdX8sizB+2R5MOAJPlq
qLmhWhpxPCIsGpX3NwoKJBhJv+tlE22MaTchW+8Hwv48Gjrr3HVuWqccgPXJfUIvYG3QfeGQ2dAm
YWaf5uR7djGJcUw7MqS6Ubrz3XfcUeceCCpp4BqYDKniDNEJLrF0QD5JTs9BuUvSA+GQdm6cSeeF
aFO5hw5d+SqYOxP9IjKjeTGp9ePNaOjPmcCJu7oePoYeRpKEgfknMm5UL0gDobV1G5r031F3NTsR
gq6I/M7ek2ZlHjAxdmu/EymdPprnFlybxgefXWiinbxWITUc+iP9mJq7I8MAimkoGP1j2ievrlbm
HbEy5irpkdjZsyyPKeUDh+gCQEeZqZWj7HLP9MrfzR58urTKPxVa5yhr/tBKHj/6MHtNeBNhhkjv
UDdhSbNSvMCwc+/jvjx2AWJw2zz0VUjFMEYJns0ofQCWwrg9DKjAgvXYhsYtHjkifiwlH4hgfoMn
hKau41SjnG1bksVREbMpBYKHLE/LO18kyVmJ8EmmGp9kN3zFCDNQARY3lRd808Vtb+0Q5IM339Wp
+k7gRYZ5F15IgSZHzhtQlbVo5vgr59KYWkoxfEDy+O04ZCDRMKfbliBXL7vq4Dgc3MpBTfdTQYYL
uC1dfQyz4i0iwog1naTUhjydgFAm9u0yP5XpN9GSM6mGob91G8+7mCTntZtxLHMKz5qG1fKPvx/s
5dGkQ+JY8yB1Lsb+38/981Vy0t6lTnL/ouYWrLUmhSu0FeLv33/8/fS/X9ObcXj2jCdirrv//B9N
4MJvSlqH40HRWv/1i//5wR2O3iWKHOrE8j9/v9loWnx96hNl3WIw+OfX+PcZ/z7651m05uId8MN/
/ovx+3N/P/2fTz+oCNDxB3v77zP994n/8zStqRuPYzaTKbK8EL+f/uervUw1rGIm2TfLC/Xva/H7
V09k/qaVyNLDvEgee0EvE6B6M8sXu/Vfo0FPtw6fJxmX7du0gvRkuNMNXqvDaDL/sUQU3CLhRUpu
JOmeWII12nnjyS8pVWNHTYhVveyQxtWwLkNQJ5V3PwyLDL9GsD7/mUfbukvCorrtqYJqWTT35WDQ
qu/bdYyIY62NNrz//RA58TqLx/DOJ1fu3lZRcAOk5Pj7OTEIko6EblkL6TbSoyRzEcXZY+ZpYsua
Bxd+MQOSv4st/qjcOnxkTvWu8uKDaWtzsFXm/omqhDMOGa7//JWG84HE78X6isAZB2D3pIDQAws/
lVSOa2YE5XNs52Ivvd7fCFJrkOJTRMUiM8+kZWfMte2ZKEnkJoG9KJ443LaztQfDYt9nkhmgXU/b
VjPgyFPq6TCs7zhGnJ1eBlc79bqNwuh4SHNpPONOmvBpB+pi91VGCKVf753a+SsU899eDmJXD6X5
TFDRvM7noDwZpNdWEdlThmK24J2sxg/vAmHILU09dM1Q5CE4qbXt8Ir4U0Z2pqUHTKJefR2tgbBO
UQ5L+ve1ZTT6POQpaiA4WLoy7ukOU/Ah37zxBaqgUVs/ocGhINHAf2xTHGfPe6WwYs5RmzDnCLyH
mChOQ6bFiYbQD7k4OaH0Y/vZd90dw0sErGr0d7zUJEY3OIQ4gCR4EIb8E9JLXYfpW1lLsN5Q3Caf
k44xZd2xjDKxn0fTxOPE9uY1jj5Wvm9uEc0h78zUtxf3e9KA3wMqu0NjmnSVGnSzDsFEZTsF9xWj
rEMvyRDqme9y4nXUC68KAkdhvZttZ2zrkG8KS0s9j22+T4ywvQdZ/NnMJD6lCf2WrILyN1aXvK7r
u1IkyNV6h9WvsepHOy8iunQe1mgn/dCleGr6FPlhllEtDpxWq47xfpQea4fBxWQx0p8xRZ4bLPMI
jVykRu1oXXLhvOZBN+wqCxk7Cbtf+UxwUSmTiDwNDhIkuy8nQEEk9kYbi4dmaEnGENaABlEHt8Hy
YQ797pLyXnR9Adc9EbzKBRwtU3rjVprAWyq3qc5ZNLfYPDGWTFNBoBgk9Url89mqwQb+Pgozn1YC
To2hZa3PHX7vpLK+S5duhkEgEAqHPrk1QK+ZnBdNwlEvhvvYOgsxRGANSEIcG0ACkEwZZO9S0Mne
kITRGU8tru77PjT1/egRKyD78XlE+7tNBJaeaeCknphZd+nt5CUvZrSuEpo+k+7bvkt8tvsee/WE
sGSWcidxWKflVN/oxo0f0QZ3RztGAVKm0+dgZc159NqE8RKZVK1PFmNeoz9mwHftRkkzT5F3C5Hv
NadftZVjRmfKyerDNCv7atH13hSMepkphykeCQXIz/PsKw6acB1AItvYNVkMeNNuZ3Tt1EV5Wd2q
OdjaJU3aATEFgbnBgvsFdUzZC0HBcl8QgY6ntPELjHWxua+nsjmNwlSHHneGEjFOGEZCpyYawsdC
q5BbvRYcC6rokVL0GBLdtM2NztqIkdpOSGKzOktON3XyMsAsOIukyhAKjt7WjykOizh7HxbVo2in
9jRP4lFnpK0oxk/bnKD3VW4XzcYK8f8jkJ/PFVjSPZkGDwgHxEksH34fJbrgfW7tgfAUX5wq40st
OFSjCOp9S4PtZiix8LI5EKRQKhKloE3tTepagz4o119OGWqb12FGaGzTiCec3iKt/s3XDM7MJMxu
ohwDnTPSyAyK6cqcMItoQ1Z9RjZLzvppGki/BXSaTa6dlcFyQP4ZATdZNY63xpS3ZEaUfwo5/QT1
R9hK86aQ9cYd8eK3ef9FdadvNdNaJC2KZEFCx8AFIG8foDdjGJrvk8abYYPzAeWDR9MJQY6ik2t1
nr+zU1Wch8wpzlOoceb6dKcqnATW3KR7pphvRLeNN8sDA3nsclDeF0MrL7b9MbmmvuFqXKejX976
HKzwPiQk0c+ue5O9DtINTk2IC9wyq7dBVgeG9p9B3xxFnBG8Fup1mgKL9Js0uUZM6uh2DCGqcrXT
hLl2Ni9V/sd04Zv5JTczYlxDRCzJ8qb2CZjoAQ6JAnRa55ZPiHAQb/o0bgwXPVQGi5z6ZvKtz9nl
wtLKIN2QziP9KRdDR7tpW3XTCAWeHPyjG96nGFJr5CxpiQggigeGFln6VQb5n3KJwYrC4byoopX5
ji0QR4ZnTaTEuv1dSNeesiLZ2dhSNOBJjEMKWQwDEjmVR7/sDvNQPwKTrELnx/Xlysueg0Qx3lbj
tcjn60gfeTY2aDOGg5+S4Ns1KBQyMG8Jw84o16/LT8+jfOPVU7vOkPmKgniTvKNCTm/7KbxKHx2u
yGn7+AP8R/Z5ydqG8Qgyo+kHJ2QU15CKhs4T27MX6W03L4I6ebbN9NVDSo1H2EA0y85k9AjwTRUd
LZcscRPEXjEtahM0aluziY/9PN65Sj56WftOmfAYK/S2wzDS/id5WIwufhvk9zZZ4QgZetjnvE6C
7MvlTElBDrNjos9fqOoe8drWoLN8G/nDmfk3oxqnpdflOs/0FjFQtE/eAIY7TYZLFI7EBmKITH3n
W1c+tLxiWBqilCsxA4tVOxKmYbrhE8030qfKxzIqESmb1k8q9WnsBItzdTRmOHvpmD27Dt7iJ8/0
wjvVVovHFxLvOD1MbnVjZx119FCupoDuU0sI1Zz5B4HvpyjuQ2FvxxzdibSEvfJLREwA3F9wQHtb
BF9EvsflfZ7U+qCDjIZdY7Aq61WUzGeO1aShQOvbcL+J2B4vqm6ny9AGFiendw/Nmh6wi4R67B6K
vDvgC2DgkGMpRvJ417v9ceZbdcsE3kwFRZkZEQIY4NssGOfZrEaAhxkv2ZzgciKdR+OzZYu2WH4u
tZovPNvVMAQ8K83BfMDlykCSDhPJO+tR5HvBpuza8/hUqf3A0zm1MenolfsMm7+guUunoQit+wXu
O44vTlYmB5PuOo0a56PtnceJQg4eaVx6CLcpzzYumQL4CXS1WMgGcsF45GeY1CTWz2UWtS0fGhvv
YsRe0ng53ZpA6RUpSYxh2CKqBhYX7garj2iSKeNtduJHIxiSrd9o6lS/qI6E1aXrHOwCnhdUbjEm
K5QBL5lLZNC41JoidbazXVYviUs2mGUuDuUAAU5mC+c4Nwn2pxFhx4h1hyQuc9M6mBRZkBCn5+2n
yNPhyqVjHWXkfDPWC1chnOSDRUvrYTbsH5GyS5GCjLpG7SLVWOfGWiLfYYWASSHcu7c7QEtMnw5e
25xN7AXrKMeMDeZN38QtRX+RzT0pYJ2+Zd2db3xQT4RNJtGuyaEVgq3zVm53E0QF1xGh7bzLcJl0
U/YQNSR4/hQrCFtGoKH6kKDor9gtzzAYH+qpeI8nXsi3ItJfDvzItUr9Uxd3b7je5AXqsFiVEI03
/ZygpxINt/3QMNSAk+amps9dZllMr9p2p/D++h72rIEI4ReAKKbZHj1EbfdobJ6dMiOJ0GuPSPVi
Vq95F8azuwmjkPvYZpYsJ4angWj6jTWBsgv8Qp16BxtsN+DDSG2MJ0T3keKtu2xtuyU0bz9JD83S
4mTVZhSJ+sXvgIxw2wXt1aQMXzWGCSlntod9nvlkvQjSJTi+REzQN0kERAWqOkJQNrFVR+d9E83Z
V5/UD4UIrLu8nZz13Lk/hpf97b2efCppHjzFK9k2zRNeyRvi1/9KN3xF03Nps4AWINajdRkRYNsO
N7FHFk5XVPBQh2xxxI+rOk0fuSgYmrl5c2NlBOwm1rMo7uYOz3/CwYRhVYAjnnjheh7DVWoX8apK
3XlljOFNZFZfeA3eQpoQeC1eaWhDeUkX/7dPRn3fgrx2mEydek4lmTvi1EBCepm44NetoZoNp3j0
UYMIjwWQXqLN65an2rcnQ8RH7brDvqiax1pBA6a3iCK3OpV98bfssHA7U7w1LHUejeGqddDtBliV
pKVSJYRFsS1cnOClND08SOB1PZUgggOlwsbKQTs3w/s6x62irGrXR4vl26m+0GjP7Ms9iiXkqF6w
YBCkuLZGbqxnuo1h5zwTr/Gh/WRYeSajSVOKYxKQ1+vCRa8071nQO58JEjY3keiF6/yUCcWT4WAt
aZfVec6R/ziOrNkWkLnNkIUB6orh0a5MUs6A7F7sORW7AGzOxK5RWhAOJkYLvp1TB0zujqLS3gRh
+jde8nKHaW9byXHwY8GKg/zYCeo3M9EdUJd5WqHj3rQaweNYl9mOTiJnqeQnSstuPXEupIXKUCwN
wmpaCaf7Q3dxPMBpZrOtSwK45jy/1Z2X3XbLI1Y1JOkSCFeMloEA7uUfQcxxtRdRvPr9j78ffj9h
FRI1Xa/nTVnM0VkvavRAZVC+s5CTYxY+IoUhwauqJAdYZjYM341w+usiYoMpAb4gkfmOpHh3Iyb1
YQtLctDGAlfKK++ocxb1qgpHe9PDlERhEL2E01nlo8+ir0nCigwETwgaSv1hlaQSjCVhdmFNI39w
3EWJL5dEN4zIyVDsFYpxHkF1qUp22Ah7U0USlh3H/FDdflKBECyWgm6LUhRetdsl58pwnyEh13dZ
Fcd7SkSAzeTYyfJdcJrERDp1WO7LfGvPnlo3dTfd0q5Up8GzL3ljGLfo/feVSdp6Isgx7CgfxCRI
YBudfZYOzmEgQuKhMQ2Io+QIMKQHCeLY2DtpS5foV791V76ilJwf+sC5aRASbgxpv0GwxFnfpGsE
F+bJiWzUpty6hLNgo56eqjoOAYRzhMYZ2A61vGNt2jEEj85TFF68LPyoyNja6cZhievqq+l95e0y
3mmYVTOzRkHsQmL1LA509sTRbiB3pSk/S0ZhlKdXacln3eFOGBaV+tSkX0xYNiqt/si+fR0NDu1t
VySn3ibUGpNx3lLJZWNwjcfy3ZFy23jmDlEdvXGkFJImP1byoLt0df2aMKRKmnEfNWGzbkXwZmWv
gAjurMz6KW06rFE5b12Pm7HOnUfxmEovIghIZrw1llzpWj7qlEFJFRU7rN3vqAtxFrJD3qOW3M7t
9M4Igo6M+y3q6kECMGga+6tk4sJkYPQ2rcqO2llQoHg3gxGwSNDKlWrTP0mNEsRTuAvCGo/29Dw5
9iHVMxGv8F4cv6q22VdiDzsnMy5+1GJqAhcAJIPdB05DHnIsoH/Sm8azhwZ1i1oSokOiD7mIHqAX
fGfcc5vBJbPJjN1NR/77Yi8JPEA1SWddS+ldMjTwhIqXt3kW/kVc+SF7Ftm2qUaYBHpX11BhuoJc
bYRh9Q7jW40A9aL3YzF9d4HF5HPEkccNuI6nYgFzfFEpjvAcGnksZlTYOia7erR2zfItefvuaPS8
gjZm9m8xJ0LgSVAC9RWm+HbTBz8t1QITFvoBHr/NVA0FbRKyI3EFDStjAE7jIWI85FNIV650LsCn
yoeJU2zjFslyWkXzXc4AeBf2S4R3YEIiFDc0DBHbmoyZzbuipFWvM/8PIuhgV7JcYeAzNHmOQyOe
iQV5g3Luf0+yXg+LUCgp8+kulemI6qAN70xtBMcUzwVLqQGwPSsFvBSOGaSqW2TPRdBqqXpEXc9f
Te/fR2quXgLhz1uS7ZItJEaSAoqc7CMzi+gb+8MTwVdIRWZGYWb/NDlxtJtszz+afjFczQSzH6qF
5ktt/Mkpv3y7qNcFlHFM+Bh1Eb1vRdGLs3KgmFup+7dsAtA8jhxvmKWeXd+NvuTYPSKrql8ys8DB
P8z9pSddlACgZN2BA1h3oxrPMPJ565jweslkf/ma06rhFtljXJywOSydFiQ4vRPcY1NdNVofcQp0
X1JFX87suU+JFLRKOjyNthMM11bzZtmN2XxRdTrG+MJA4l4GHPHqXJrPUzTTDsUJ8Fia8PltV5Ic
NiXOzgXYvnZr11zLsVYwh4AvwEeBMfVR1AZzJVbQWwC81YGUS2vrqnJ+FSY1PyHhwx3TF287BtJH
bTHqE/7okvqtFV1zq+1mOKg5kTvB+OA9GALO63n2WsqYCHmb9iY0gvPQZe1WpGjhsrg8xD6zvg6I
9XpMqEKmkueWNsMJ/oQ8dW16MI38XvTTIYrIOhpb8XeW2TGdbznRnfvQzU5WP2wQ4+s9miCxdVR3
U7W0AGgHrdqgk4exK287dJE6gvlPdZnypKj1yWUQk4v52YQBqiC8+EV7tei33Tg+DsnY7zSxuynX
a2o95Xn1NvV+ejab4BzGuCNFjl4SYNU+KOVTb2Z70unlpSjTbT1pG0UiwBmvG9dp2xwAeJ7whCMW
i57GyRXr0VfhTSDLkerT+qwBWhE0bmFAh4YTzZp5pB2Ly5jJ5Xw6I8PjFEkAfeRspRO+14RjLMqo
fYUUjvBykDnSPyrDvSpv/jZj6zSPzd95Pir86INyTuWInGBANFNIk9TSyV6VE52eUCU710z4rUPn
EbW5XLn09begbGjo0EmFV9BpOoaoI01f6rU92q80UUN0Zb32szNK1OZ/EnUeS44j2RL9IphBB7Al
qEUKMpPFyg2sUkFrEQF8/Rz0W7xNz0zbdFcmCYTw636c3H9kAAbhAKLN4jXuS+/lv794feFuuwUq
NVT1yW7t5pVM3Xq2cxoyR4mnlFnabJs7bIYTNfDQP5sCHTTyN3mimifXepM5AJnWSZ+qkWGyNhRs
Q2WNBj7/y6FrnCgagqVYuDn2DecPjn7z7Nv4ePzkAl8K22A6cqc1W7JqYf03RcWWfPNrPcMXIzt7
Pk8AqFq33toMIdd23eRYbOPvqf/rhw1ADcaTwdXth4YzuXYfIsO4VPmLRZXlwc2cbgUZMDYdjb5V
+U5qj0NOVhq8FYmzaRMxPceebC+VC58/7cQJ3+Ha4Mq59txSbSC6h3AQIABIiVejop9wi3cAEIpJ
gy+mhbgkPjK76G/YNahd0vbL2GWgiC/nQLqLldEdvV2tF/kLOntCGWi3aioAYUB55rXUnoQlvqew
mW6TyxBMZ8pL1XZPeJhiW3yE/ps/DWfO04zkab1A2LE6iR0NrkIMmgFjDdWeUm0cKW8FnXgbj10/
04ZpbYRWe6Dfe+8ZxTsWsD8CYN0mTlvMcgzRhnskc259rotJWABF7e0mGOxmWtgw1XouNZY2PCoV
14BhYvitZpZag5XuOVEY/tGWnuPcfhtksR07zHstba8HHoDatoaj5XbPZhn1RxjETb+4R3w4PGrc
vY2YQoK2o83XxvKRdW9haT3S2gvPQ9sl62rO/cAZo42UE1coZgWE7u1FfOeegVuO6fFC8uEYR9ph
kxkqXJuuNfPf1n5cfWtEns+kyk/FNPBBZ+Sli1LtExccjmuBQCtCskMxytHRNjFomJazNnKL/nAJ
HwpqZj7oF+KtLzKztkPbqv0c4wBFOw2MUJrHrs9+4ghTZ6kghkkOc+VSUpRg+1g7DPcu//8Xk0bo
bWEjobQaa4Nywnkb9WH07BpDUBele3KN+SvtoYy1swS/RI/2OMtbX8RlkKkaRFu3UVCCq8UGmJdY
MZq6wQGigyyuBr0PZCdo70tzJIeO/1XisLTlX1JKpFp8jmwic1n1i/CEZ7GmIMs5RMy6uL7y2cM9
ZqHgjy27ytsLNa7xMzOcr5JrmmTfmme0m3EsQDmF6aueFowMdaFWRtQ+C8BpjJR4xIbE3Zvpp2vk
h7ors2uZxBAHQFy0FSB437gUbOjM2HkPQsyqbTPGO9qttPXUN3TuJG26H5sOiwLKaksVLMWOgUpS
gCSlf0uR5LaFP3UrJvfw43HxVb110sO79HTjQqSGr3TksNdcFzGgQ7ifZt3ZOjnpMieuHg2nHZB3
+E1mnLyxO/y1w8gFZLFwGMdyg1UzwiZNjJfYC1LSIyV5eiyYswmfZ7RjyH9RhBIT9AwIf0xThqXQ
LsMImCQwdBwbg5U0mlU007NDGS3mqx47yCzzg50I76yJ7BPX2DeFzz6QBsAPk92+cIxpNs4gtNXg
3c0OT0GB6z2Jcc9pZXnh5E76Z3gl3XWJ/WJpzwrvpB4GEnfNXehl+ZzEPxmjzlinzKnpBBkeN/uE
3mTdii4509HJiMKI4ABG+tmPEKqtWKu3cf/TFPEUjESK8CTnq0FZFc40fLNtVfwp/BxIiP/XmaG+
6HVZschkV6ceuoB7a4dNBjIQaoypgY+elzi1U3LNLbiQRnHic32BJeA0oPSQydChikOTWu9uLB+Z
g3jSYM/RHPKCytGOdYJK4+yN0LkVon9nlPSdx3ayt5B+MI3UG+R3hM+uYrLSvdZjduBwkDFXMV7y
qD/FBJBWkowPQy2PVmAqBKgDNiHfMWDJVIPlli5r2sUfSTY2TCG4aEks5bVZvzct0cxWmCqoLd/m
7VDPys3xn0TMZBQNs8uZb69IBYeGXQXsKulKS3tOSFjDVZ5keEGVgU/A22tpuhVp6xx82jrxlnBV
aaBwjFYYr1OTAAZN2TsnxbgeYQdX8ZVdAYhhbnyQEwbe692dMtHXY2q+SiLS3HrtNefha9aodk3Q
+1BbVGZ+1VN96vSw3CsurtjbdyN1OMQX3SenZT/A6MnQy/VxlIAJQ3X/x06Fk9FtfpVJA3WrREra
joc2Sq4c53YYu25cc+8isTa519QBihCT8vKiIhcZwUoHWPFeMHpFsesM31q9k8n6xCHxw0F4Mzuv
ZBFwP6H0wwgdXK6hHKPy+ZhokGqiotsXCaYnm6kxTs063JoepiqG2fewde5CJuPVGgd2GjQo9ctz
Ct/LZCaKEcdmAu1ws6qoH3X7uzc7Cg7JsgBEDf4f2dHXXHwaCg1UKVbLwmrAQ2JvLUx+ItNKXqEA
/BoM4IMaZRUDP5uCaT5XkvNUEoO4U035sKXHqmFX9NmR4MCkZpLFn3De5qMjA06qxAfdbVGP3OLm
wG37KIiT2tvO4SxQzqwX4r01Tnqbc/74PbKkrIgZ9etpJn0gtfKJNg4QhZ64OWUXBUOkgQAp5m2b
UKFH00S7chocG6K0wN9h2vdq+aK5NVtbUt5Tu1zMK9kmrecoSMR8SAyyGl3qXzi4YOEucaxEVy2k
l0vJkgw24/tVn9MvNXfen842X6rchKympeBMIO95IaOaqnhBu0rpMGMoY6ab1kyNoMHtRrwNQ6ug
mhSIJTZ4toBAcNJbYcyOeZz3YbZIbwn/xih271PT9pu4iegyL0lnJg4O6MnCYCB6F8qy+aSnGBxp
X4Pd4Av2F2HvzGifyiiEXtVe3Kw6FhEITYzDbKHoxivLWwpQJJ7sdqlztTbu6NMxPnj+qqKQfJfl
T13DGgttsuQuFx0cTf9LrP0rZ59ba8LYtl27J5GKX87Xkfqb4o8YWdMSR9/QZrcu+/HRGGLcqlTu
hzczRDNLzfTYTNPjv98ucewRsywUzVbkj7rsLjP77Crrkah6Y+2haZYzv6Ol91syJe5WQ/3bjJW1
NbTpaykodvX2WKE9nX15sP1dqd1AyfOrdayGftIfhTOQEPB8yn+ZEAZtmlwazmrwzkYaUOZLKzVM
Sla6AirNONjGlIjidI3a7MpqyRfdt0jRvbNfcgdag+fMLBgjdOSSgiYHyK8V81doC85vY/rBBQMW
jVCvdWdl2yY0/NVLZOToVFp57ufqrqzhkIy8MRjl99yG4DLqVJ7mrXnFAPBPx302M+WDxHGRPZ6k
2hlPfv5Smv68rkJybKmbcOExtVM1qp1CEFjBm2ieYQAFhDvXSAPM0uttgbRjAguf5/GhfL84Kf6o
tjOfcTOTAdAMwRzD3CvoiL6BmggZ7mVilLaxdVSmutxY3jHBVWYXDGJN68HfLnC/hC7I3vbAFfMr
Xpco+1vIAzbMGwY9HS6UwHITFOCCM7SLE0xL7qMFrjyKaFk0iQmtauN1CotiJa2vhAABBl17xRT/
nLvWQY7ZtAYligHipokK8mQCmN3UmDjMurGpi/Y2aQdrgvqtRepmm50EHM1qzFmBLrpbV4E/xYmD
Dx2MV1RY3yR1W4I+GMjL+JxW6KEmJEyrgxwcx/Zz4fd3sn8vfYs7zAC2BSSlYdIeq9Py/XvCSaHb
Gmiq9bOphici+I+mnJ7Sphu2eVgfhyTJAz0LiUlZ1Aiba+xnb14W/gAxAGPr0yEw1rvZatTK7jF+
5NvG9sXF8PkbzWCcnAK5SDGYDHy9xcCeVaeWS/W+zfVnCUQUwYCQhe99cRUN5Gw+qdrbcEa7z+l0
Hw2W0YkIOGvM0Xbjk12XLA6Vaa26MD2R/gL6iE66Ik2D5sgqH7IuI52Y51QneOuwUsS69oNr3d31
7op17SuOvS0EUJMW2sAATr1OOT0t+aQn+cJYpN/jAcNkZDgbm0mxIb17iKt5GHvMQLxQBxtoYVZl
V93P8KsbjAYKYmTbeu/68XfEg871BtCtr98se3KxzyIlRp1c22X4E5rsNsD7l+Iu/xDxtuIn9vIA
BFW+qQXeM8+OHok77hICzNxTMBV6vr4HgREwA++4nmCyU9ikSlcCkKkvY2I++bk27b2ffADz+t8H
4BTWcxyKVccdZ+dbSyvcqA4i4v2JU2sPK5QXYMEmuh6jlPQFAz9RTD8+oOESban4/y/VkI4BXqxN
zBc5EtTxhpChZUdatK3O4lFE40NvZHWc+5qPtqnBZMdPPkOslT+SbmMb3Fl2be/Hopt3mPy7mI9l
9smATPPMwLkoj4Ljwa6ui/NUqKNRciRh6gxHZ/BxubmsDLLkUm9C9nQxRRE4tV+7OlXQlbNbkeqY
C017Vy7OCOHAzhqlxFiAYR10/1cWDo8OXh8LLckhKfJgkBjIrb54wv3QBQpG2pjJf9KGIlejreq5
/6/K5SubrQj6RTYyeEJQE/5kHgJw4lp/dcu+AdCAz4NyHxoP2QvWhFY9+7o2B7PorZVT+EebrAbh
M24UZo9rf0r59NIppWIdsii89u6KWBNus3p+FMNU7jNQ6it621dMPrWV1utfGkm1FcVqvxxIvrjU
oYOpY1rJ4jmiaHCYiLmDd4sJ8G7oC8r2Qwoj0Oqnfj9Lg1FDrSwWFS96tnEaNSlGSmioGTfGc6T9
lhAU8XLittQELJDU5OhWC+swF2W6mWsvI/+jmHd4w4kmuZ0xJ8Y5bryjzWuCXhFQlLzQ/vX3GccI
iQ1NZwn2902q9lPp4IIV/hcwlnblWtPvlIovv2w/8gQacGuCGYEdvUpR3mBxwzzlQG36hF8Qb1eN
UYaHUf3rfTtdd4lGlapDUsrpcExb6pZASlllA89weCoqdvl+RqoRqbypmagsplFGTLhi6vQq6ujd
merjFHHQjpq/lcH66DQkKz1VHqZCf5FG9aYGexdxymHAONyGEcZgPmfrzhge7Lxcvt0g94vn0IfI
Z0ef8AC0dYIpwdb2lAeeMYn+E2z+XcEvoWn5eyqmR99kXZCqLzEEJjUjseRVJ+vzU3AmRCF89riX
B8RidnU8nJTTHBkbvuJM3I9VtbZDPgmv48NFtrXtkeHtxZx2kcO3SZMnRycoajlGpyH9W7f6H8Kc
154rNLfire1H3wMPYZQsuzPijAHUiN/XrsM34bB5xqGzdVvePfcrE8Mja8KLZlZ7l3d0hUB26hwY
IYmuvcbK//Jw+GNmxijjwpqmPuU7TaeXWWO7iphc6oq2dAvGScxIr89AQs+w4CDLDvnPLPQNCCDa
G9v5RaQMqqjtDAsSok6pzpPe7DjRXYUuAyMnJotUsopat1qnBimDnjTzNLO+caFsiDCto4pMlzO+
pNzX7DDVgUO32xCfq2cVe7LVG1PrkBZleZgFfXe97x6GUbuEAviiznlIwC/VUBiXRdjLPrt6wgYj
npk1rlFNGTcSp495rMizg0z3eevC2vsRYX2dagM7dTkDSMfy4iA++P0HU5qz3YPgc43bwBU2M1GZ
06xb0Uj3aEPJUXkWT1rsgJXWvX9eVq5bg1WdQWa8DuG08md0X/W266LrXJxcoV9wuAROvkeofAxh
D6x0ZmzA29pzJiZdHDFT6Y70Cy5BAPyDlqbRQTIwMIj0jePZjD6j+F1RqGu1mDVDmp/tD+inH/Ie
ksFjcaBDIR6OjhN9RxL4BpNGN/IuzuBDsqoIztjdB3YZwi0c+Qyhh9ycaxbqFiNRXVPVoJ8bO39J
GS01kXPHgXuDFLBPhC5WkdnssDxtS8t9n+3iOW8E1wwiJI7Nv8ea0mcx4zYyIySS3nxM/UI81+dN
0X4UE6/HiNYeiLH/7tVzHYmfERzAVg85xHNJDtp8/jOxRFNlOz5aM3tXrn3KtPIROzzvcbapc+ww
Lms5SClcLKBFoqQ65nn4JVpUUa0Hqv1QZKV7pzh0hERCgKAJDpK8WJwy2pdeMCHsdEaZeQTWzK2f
+5hNfSrZtcKc4LB/mUdtN/W6f+TpMqiQ9KLxxPCW0HZImAbSqizTu6EXb6RngmVbEGP6POfFR1+E
LpKgQ7+U98V+2CQRrwn7DIvWT5l7j4qEIIKHtVMjzmuUVYlaFo/ybKTaP9N3yk3YJJ++gzLjOSNn
/+Zoo2ZnyfynmNN21dkwkVnS9yrz79YMNdu0NvUQknQI/deiT94js/zTJECkcAAtwOXf2OlOTMtw
mzKbJ66NU4YFad/V3V+naDnAcRpqauAkqsaq6MuOizIj21OjTy8a9lZyFvfGZNGVy6ZfzNM9Zlkw
pgTVKzzLoWsCexhuGBcoS1MIFHp+6bu7SmhM8KBUNEo8czO+WC0VGpWvbuFg3DEIh6tGL+9NtSVc
j295qnZTV5N08i/RUi5SeXGQJs0+d7VxjezNnj7/6SdgL2P9oHhtlURhjxInX+hKfpY9oaz8qbQc
jt1R+KUb40tThh9tBlnA5RvSGv/uOZSED/3DjOOb5euUSLJbtOmbnHBe2FPxXpruTyq/PTN6Uh5X
TSf7tvMQ7n3OI+NrhMtVt0S/7ty82U/AJYscGSULdE6BUNF+B1sHFB4DT/BjcoeeBWOMcIwyXOKy
fXgRPEhaT6JWozZ0CsVrLSsLw8p2bj32bFW8e650mMqB2Wwcg6QAC52rDVvN8l+x112dDlE2AsmD
uQBrTGXdZ1JmJJezLQ/Rf1+TVlNXZup8YVWMQZ9lbZUo905o+sfR2Rw0ztGDP76WVbWVff5kpvlv
3KKivXXe/Jvlo7ZqpLr1v7jooEPF8mZ172U2vRl5z1aatC+h/8+d2ND1IkHs9kit13uhMzAZgHXh
w8WuhoBMt9u8cVdjgg6wvESUwj9NStCPM8OfZR2mhDdjFA8R4cDgkkV91y9qSF9k+aFCZNHtl1on
QFgO27atUfst7w8c42OVqLUHmBpqApHO1GKpBQpyS83IIPJX/snibtcR5cPPHzhhzc/ZCe5RzYEy
lmjFZ17aKNhDsoMc/m0T+8FT2w0bnoJNguZmIlTbFYnvLXO4Ar1au2i2elEp1igz4fvPaQ53reza
xeUxbwhpyIlTd4G/xfetd63PtxaYrqzJsHZw4Sw0thqewngOIeQprHkmn67PvHMWNx6vXaYrRhSp
/VTZ1i2PeOug0yEk529uH2P7sCDBDucp6XaAEFmux+KjLtJP6QIRFt69AYAQ2O9dzCtS5eo4l324
xcvI3I2cdxFz1DGAjWGh1N4i7EexKvbmwOs3NMWWlzVA8wCqMOeMtQWrJ6O7XH8fOF7tWpFcW67B
EnvPYltkho4X0Kz1rTD5EdM0+SikB7gil0FuiKtjzre8EO+J/15W+CHtznwMEDZ26Wgck4FKNFF9
9J5ebY1kvoSmy1iEai2n6tgGF6awMIGSFa9NknyCcXrS+NmrkS+o5wBUcmoL4gK/Y1+zLbT0NPbc
GsOpP5ljtJxUFSegG/wn75I6fNPaWDxPaAEh2m+vnK9aFzJQKV5X1FqLdPYKpOlbh2vJHFZ15t9m
l4nl5GKPdfvqmdwd84se37SG8d60Dh0LWRRxwSB2sMrD6Rx36sfRtPNQal91kz5nnfXTEXt3m+yE
GTjFpcgBFphUoGHriGDCxGmX7GzTf2cmU61La7lihF1/4Ze8pIPuY6iNLmCV+1dLshhTK4cpuWV/
LdwWU9f0YvVMr1Ny8OibfIWF3j/Znnb1OS1ZqagwEQxbXScKbaoRWWRGbOYgsOZu+F7NBvxAaYht
aWPgKTrnYAuwinmCGg3/bxX5MJcBQAb8LowbpyHZ6kb8r3O76mC62S0s7d/JlOZ2hHe5shJujfwj
eHgy7Szr/NuNP1BaFlFE/eBrSPrpERmKoId+Yxp+k3iop3qAXN60F3N8Y/bB3B3q/zot9BwuAz64
FPdLmKMbq4u+YE9dvsbZ1vEONMYOP6nOxSR8jHkujw4CjjETnC76g4AbsB4GrineZP24M5Kw6/aH
qU6Dme81T/SzxR17hTqarRXTKl1mTyKvQjJtndgRuNwD4tNxAra/dpKt4LF95Fr0i1a4DDMlqmfd
be3ew+JruI/ZqRRuna2d2e6TNH7xepToljhqsoz+HFu3JK6fmquf5wRNT6DDx32aZ+/CxeOhSwM2
ep8EBqmedYRD3Uisey1EjYW8DziqhKuwrT7ma4nXecFD4ozIoRCEOcj9SuP3y+Q6khzMQygH/NHo
fhl7FKpal2NdSuQycv8hZ3GE0L8c2K2zTeeSHpd7krXv5HtXuGC9rQs0Son6rcn40lHvLUiXnG+y
ZcHSF91TYTtd9R1Cnf0maWexS5cJtYJHsItr/zlx/WFnLIsHQzZs7OaX0Zcfbs4sdeq3BPrvFNvW
u7KsPH4DeglB4tSBxuQtqpZ9yHsyc04+g7dGBio3TAPAv7ZOoDdIRenQvEyNfBlQiWjy8Z9y27ra
jYleNia4B8LiYGWvkfOpez1Vm5PPB4+kC530aKvUvoRn0braq7SSH4fepcbjlp0syZ6s1tZxT1iB
IZnRCM6ehWm+ZH33mWTEsibch8SD8KUKj0GLxdwK3mGADr/it7LQnRH5urRfFRiMTsBMCAkQhnBN
KyZWhMio3A/UJvTPuCkpkLH42of4vaYPeu2I7Mcr+hu2SRelMMDrz6WQ+0dcs6b6i2GCFmvMTemn
FzkALaKIJd17OLn7qKh3xevh/9NnuFUgd2i+sF4qzepP9bTtdQflLTVZKgeiZlnasCmCOR/rYgea
ByoC3jci9KbRlYeSy0wc4o7O7HqHieHSG0x/iRzfoScrEvOrLC/uzGTQEnpTlMysB+Tz1N00mqDZ
C8/mvhTViWYNEmFjuLMq/zUi7wSASJ8Du8XbVSXFqxZ7L40tsKd6I0NwK8R0obbxIO4SPvG+V9e6
nxl48GFBKDrj5uQeQgCRaiMv5BM9o42BCSTAmKD2v48lv3fIqiSSTnuu0ZQiMA59DcFFj5nOpBoz
l7a5SpDKy5lPrOcu5nue4AMk1rngoLPi5yBlIBkIgKw3nIwZvYlobTv+HbmaF8AQ0TGNwJ5HiL5J
/TaHHlhzPqjNlPnvZmN7T6kgQcoevbJCmh/Aj94qZBwSvBlTJrShTOdDgrs6B/pSp2WM6c2ek3/5
UJ/gOVzABBcb6tmPzqjQmhUWmp4NSKeVKun2taTOxLlKtEPXspZLtMoPmsBXiXjkWYu8kBNHoay4
apBATQ+DvBTDWbO1Uz1zqPRBYRskjxvDPCfOcBtd8AZIxScrd46Z1qlNwWFATFlGuFOPDsQZ47VN
dpAdIb3KkdBQPkkuAi3+WY+9Z5fic5XNcGsdSg6d8b0h4/GSGfJPidCYMNUMzBLf24zaGnFkumYi
QxGuun4nuqsR+uVmYrcOZu7VK3gPmKhJxK90aGbSZf8o3ZIsawRdH0bk77BgZ91JbSwYoqtedQSh
WuhXLtEEF7qK0RbPHXQ2qqoyKitmAgD+KFmke2czTsxj04wAdziRCcfaTeiGDahpzsJT3h4sXrvJ
NaZE8LXtefwLvXdD+RR/ck9jXaIvO9DgBpEjXlRsrTtmOKRjekBDJUiXUqwdLz2kCh9xV8P9JYZ8
nSO7QFaONaa+TOBlpaNnu9WOu9Kl4FRbwXMJaLMJUTKSn8Tt7K0RZn+zYrwg78oSGVpkCJ4mBsqV
yozAIk6Hg9FpTkRKtlbIVFh9G1Ht7MdBPcoFmsxbQzFM6J1SBz0mSeE/1169bYGJb1Tt4vGIN1om
+M+6zNaYr4YR4GVbFuZezPWEEdTCecUxJ8YgtWn/zF7t7GQxtFs3ApyTfIN9lgdnSHy8SRYOOZP4
cCPSP2MZ/eJKeXOUnXEnZUbRV6oh2UNCFDvVUMEFLYxuMzCFtFvHv/Z6b22y+jyJpNqX1aFYRM8q
i747f7fkEByjaoMCcsZl4mBsmfNT1fFba65+G3rrH9Uij5IencDpI9Dpw+7/TvBupdNnW3FXMXi/
dYeOAutf1+L3yCbEgT6RNwNDP8evkCD3P5Lh8oCjb16lxvTd9wTbkT7CbgEosbSvoDukVNIwjSyH
R64VD1wjkxkah06ylI5LksyBBiPttZcs5lfuAIXieW6z95FZxV5JnTaNyb6mJqdr28BJWnHV1Zvk
ONf9uLdczuElWUCtsC6DqHJ+zJKycZbILWGzJ6eLwZpOsJBghXEcD3euoPdrItLHeqRxyrKHOEB2
2SYk9iMoNOsONR7lmYuRNl5am+iaGqisKyKa52ixideKEdwGsuU6zqmV0eVyhh5sLv9S/bZDfp8W
w3BLTfi6rm1yAEbxV8yvdY3FQaYzt7a6g9TTn4ZJ/HPz6eGxt6yMXz/iVAqe4HOa+PTGbtq5tC7j
c2BpDt2IPr3Q+4lU+hbjRAQzLrdejBofS5RAMr+VLn6idq6oUOEPSjLeLOpwAqx+YDSyk5hig9xB
560qtD8AiDaRDW0c5dbwMON43nA2vQ4JmHAqP0ylOPHEBZUTTtwcVfyqC86EdYHHbR5Fv2mxuQej
EL+NE325or27Bf6lZBlNafJVI00WuNSgQsNlcjmWhyGzUIDgB2d0+66ysu43/swb81rPU7mpJfhn
iiwvHFm3aTO9pzOZVI2EsqQ3p5xaPu+jNyJxZqQDCE96qI3znCHi/vM4+9R07ZiOue8jNLihDadA
+NNdQcjd5sO8aWZGyz7KMgNOCIW0xSWInZmLCxTidbxlhBKDNeIfI1b8ZEKS30MZOuVymE96/ZF5
GtCuxuJtKjztDDWeOaokCDJ2n/TqUWBfkH8f4dpD91PzKpoaeG4ajie//StwkGo+hnQc7HOQRMSe
6m5tu1XxTl9ZgqMlIoQOH7s+6sRTN93Aa2CmRP3bnmITCMPU//1VEo6NC0HdYj4WjJjSKDscqyMd
IJsRQ1hgpN0DVjkLBRJTDC18k7YWP7Wks6VhTVg0m8yV70Bo2qP0up/aS8KtJd1HHXbaJe4FPsDE
X5ntI6alKbMgpJmjua8ZM9bYUzhV07MyItTBQ24nUBEaNryK4E1X7WKHfEnkcOnvynk/6cPO1EEj
6nXzgcnpKbRsiAE9E/7eZt3Ul0Cs1Jme4XeVg55vXcP7YERNYUtZwttu/PfEVQ8LE8eOipqzjPa6
qz5jiYAB/vdPKtPPFkeKrs/y3MNoA/z1L3UVLFC/O6Y9/9pQUrwjzXRPy8JPyNWbvhY6LzV759PD
sdKIwRsOiTuij2B2RK+eiBhTsmboGBcigyoG65mjfL+PCM3nPRiKLs/zdZbxrteOekbtkhiM8k9d
z4movPtQ80P9n8breybltxtTr2AR8Rbbi36k6+oTJiajiDSbwX8slbhYBiEkpLvSRibPONmgGuuu
FqFrpQ3zfBCasBpe0ta4ATNb5o3lYaQsbM1tzspQ9+fCXEX5ezQC8oLFCpx/ij+gaaf0enra2vR4
vZaZEfeidjVnJBayyb1jFT4ycvJ3NvOLwOKGUGrfRPG/OvvPkHZkt7P5WlcdWRa76vmu56A0GkBJ
9nBKdApEvRxsDjwaQCojrpXKG3aO7j6TUV6AMBWQr8K+Zy1T9kULb0/a3FwtpnM73XkdOFS7PCa6
i3BEEKQOvLw6xKqMj1UYXXTONXDC+KY6zXqdxvgbvDnVyHSMgLUtjZWPCZC1g5tibYafQPDSDXR0
LlX49RiN8+AP5p2JN+pf8oIFncx/RfQFIlHgReyBudCxSlngxjGA7SfBuWQkSIN/J/q0BJ+nreXG
RuI0FI6HORmnL9cvftZGr3cd5wtAFPEPaIloXWnhKW80pMie+4nHZEMly8CNcqkz0nB/DIe+oJiz
f0ASgOVpxr8IItDfQQ+NOocqlztVYRMWbwfd4jAMvTYLSf8k1TmNuI+SrmCYMuFtJ9C0V0L/Z6bN
rUnS9zjCZEYHK+Fgj1kE1+tKf1XCK5/1RNEFdbITHWOJJ+9TjhiTOC/gylNSEyxNiD/r0cdLB0t2
X5kVHb8RrmFf2AdnJNTME4iRWcGez9onwyekUAp+HVPhjuEQE6NrkQNyEU4t3UPOh+zVZ/SRCR4B
JQUFaz4KZevLcS/zfN55+Nw2gzv8xhUR+pxtN7CFR6WbOfD04RFeZwvNjiqtDxHlEQ72RN8lpr4j
XMQlOyUwn9njPmmihH6BrTE2zGjS5Do2tTpR7ISjey25xR1D1Enr05ON/dTV7cGOfHeLeBeRXcCZ
72XpJjZ45ep0/LI19cnp3PjQKpc+VOPoUiPJTjNJmJjVlY2MXgKXrGFal83GmrRHnjbPDRf6dT4m
1ySF2Yvdcm0s35eOOStkCjIYtOqM3fg2WjThktEtd1FjnCIsl0cRuQQHyviAPi24jbQDNh/Ax3bQ
oimsZtIm3JO5U5bRdyK1eU9Z3LqZGA9QEoOBsBo2cej7O1eLTbosn/uUftfSstNdAd99FYOmYzCQ
1RsR8lBgIVRsk+mvVVMGMXVHh7ZjbMal2kYhA2U+kzJu35RdZNdxRpDBvPgkQaYSyMmR6r38NvgW
jdHwbigzFwxPcDln8U5JY2bgY3PR9enEMyxvb4Nd/B9R57EdN5IF0S/Kc4BM2G15z6IVxQ0OSYkJ
7/3Xz4V6MYupI6qnW2KxALyMF3HjUNcRtVtJ9I7QG+4JWXSQbiH9yc4aNyUXHgXES90d1W1oSh6B
DCIlFmnZrAErUDkjqZ18ApcS3RaSwWpiTGVHMmyaBZ+HbdrepgO9dn4yf1Ua0KW557QdbZUF+8Br
wj80dkgEvE8qjR6b2IDfadB/6Mg/UYdlsVSes15i6Wb7NKPj7rI6yi/CxjpUAPrrxuwakAcHstU/
48peYeyoXriTbY3CJcQSSYpBc7aOYYkXysj5bHlMuUZ1ZR52cc644dF6cOqQTuEYumCHk2ztkwSL
eDav/LIw2AiToqZmUpu3NF5ugbG8KdgV+8RO+k3f0nTW7nrML/tGx685aaeVHPgG+V1yxC4YJ1C3
TRJv0rZpbx0urymliS8tRLwF1YmX+DX0jaMlc96GknHWbEdM3ImZIsZizu8/Me61B6LdEUbaGMKE
O9Y7I5meO4zZrD8o+w1b29walk2jUbtUiFMkC8Ttze9T64yDTrp08+Xz4k7N6neMLiQta7y0xoBv
avHmUA5jA4C8jWx7dzFb47UrEvNUdsnKQ8HidsFkhozNfeE97spPTtBqFdvUmusQgS0u5jU5UgoG
mjMNMDGprlRuy1uLgHHErlbndXKlk/5xmTv5MRjegxTXuJmrg8JRkNa8ZwYBwBOs9neXUBFaIvZL
jcWWkDDjdJ5Y1N1qfQitAnIMEfg5+IPRSV1i86Pz4v7YU3yCVvR3mLDsN0aTP1iJ/DPOqEk54vfE
xr+LNJjNCp+Iml76criVvRsi80fDnjDPo0WCbN+FGBkaYwTndbJaaOd1Z/0Jmoqa5xGItCcaAoEE
MWbM2YHBPqhggHRjzNLhNDO2lncIWWz9cEata687Gv3kbLsusI6Gn5drQLG64fNbRGCBFVJxOjWP
0nVHFC7/s13wd+w2zJZWlrkWlCguvC20r0s+FJKPfsyOepj3snOr/ZKN4ZRcNQTO24cS7OpmFI99
R1a+AqHIOmpMQeLoluTVX02aK649djWvnrTgCQzjm7BlvOmKyl6jCvAsnc1p69mvYdJypyPHj8Ve
sL+LJu84h+9NlXcHs0g8NPbxEfq7v6cc6bdR1W9RmHv7KG1J5QxqR833ITNJyc1MeuwR40sDPH1V
KX6OqRxpWOxc4Mxd+FAHojpommT5hzPwVReiRY3ruMjkdDancjcm9Y/b86gtaxd2NHQiNjuUg4BZ
gLYBDd9ogBSwVSN/sRA65z+oFcGx7qJ85dG5RWujRbCItpgdXoAuRUunGqS/2FRP7CbTR8opO564
vWSdFieb1k9epjx5UK5RHYEJLT4cnrRZ2RqUYWEYzCRH/vQMe8e+Ahdf9XlsHVnRBg1EBGJsel1k
+jYlAkioWW7wOIG4a5+h62OjMYYXNfc33HrcAovq7LkQL/DKWZsue4VkbGxLgdEH9aJcuZmJlz0M
m23g+d7KlYG8TsGj5eLrEx0TzNh+930ojnGX/vz7H1itk8uqH2tzd00s4kcUYzFjZGrHoxn/KN1M
W4bzfB2k+Wc4oArAvHFMYiWedqpXe5Hnihgqi0tHomhCDs6VQWaS6io85zRlGg0VkRBGXBssMzmt
dyYM6F+M81nofruxPFsK/R4L6x2XM7pNWj/6jc3ZsJzEDjfBtgrne1XC/nfIiDGtYDY16g9Y9O2x
iOwfrjd3TbHmsK76/Aqp/qsSOTE0Os+SDOZDxFM7xLZAkpuOt8mm9WGcvC2jgof+yFhM6AMPtocJ
uUz6i3BIhZG4Zh4ws4tU3PJw78g1ToJWGH+LUWrMFsU37W6sB10nQgKw/ZsEusmogpBS4FZbO07K
XjIDaak43Xa5hdd0xmicVIqC0lR5e1aRWMWBKKDSccAo8Gom3OLpch/vMgtHhjA/JBw8UcqSJkQa
B7ChZVJsCeO/Jg0sj2UZrt3gg3DLThekskZ8RJULwsAYM+Iko0dSPACFx8Jr8XXUGyrgNjwm+sco
Cx8SRhpWxYfEjX5FmN0xPGDv9f1k2mXHvmV4zMqbDJF+g4HvGWM2mPOAmILvoHRvWwfNQA7Aweje
Kfdm11xj0/9qUci4fIkbl3TYIhb3d7/nEZL3/MeNsCsOjcv6ujP30oP0imwCcB/3td+znkr8YuSE
HT8OHvRwZ+aCGGw7O/17ySx9dlmk71VdEZjpO2qKHcrKM+jQHRsYbIoUF3C7tG3/u2nTnkmINZEU
wUM8GfneB8iIJs9idjBeoD+sopozMHdTL3T6Hddojs0LoPQwNj+UOP6YKr1i1ApOpaduMjH2BMCb
jWEX5To2SdgDtss4xU6kMpAxNmR1yL4Jp92o2tw3eXps47Y7Z9SRq7pFpKzI6dLJiPYN25w+2XPT
mAW2NFqsSYUfMh4/yzkF34xN85SmPT4BhmW4bryZqDTakbKjq6RLH90MxkSXFmjy5finashtGjm7
DIe5aG3rIdz1ZnrPWNyQeQTKUnBAy1SKAAlo3XVwWHgjVhBoSNx+xW/8rhvHFdEGL+hDodxkF0F4
utNXRuWsj0YyOiywS9KU4OcuOJrVKh3sR5u5nmNDsaL7g00OqtdO/27HmXNUrX/VqmDFY7f7xLOH
h4zK76LSsM8WZrXjFdvRdfDS6BfTU4hlRZnuvGYw7gGq27oQY8VKFRRDBnMp8CI+mfBva1mRx0h4
5riyOvhuwScU9QlT8L7qxS9xSvkMvdhSnODbrNXYXnRYpZe8AoPlNTralrEzAe+J+wtbg8cQthAp
IBo9pOv/bq3pQGUdZVc4j4VRbmpBbRGGyI0MJot4wrhOQ5bjvdtMKx2ZBm6zzlvHUhZsrvsAuza5
+t4xh01Hjogb+4LICvpHArPR2p/dX6zecGgoSKfJAp/mJthwzgEzCmuNG9ryuSPEJeBUEW5kvedC
jMxMKgoCNl4rPFY5mZHsu0WZE2n/DBY1g9pe4ByunKPsaOqM2QoQj8G3Luf4VsmN7eDSQiEmu2xs
dQlxznBq49Q41c4XcXkcOF6HsXTvNnVRHTkqrUr7MXQxSmJv0rH1ZkaV+DIa6+ICqOQ/sRBMWmIx
ZTNR4Wy4x87KfmizJ+eZPBBiiA6tQ4XIAghUbObPiqpP2OoVJ5SqO7tF+QdMjSBoSwI10fIb9cve
RLVrblj9ZOfWcHA6lSXWoGUuM8A288eRfIO6dp3N8tMuHdYX/ig+6058lAOQhcllwVR5xpue0y3W
OCqug+HbsMkRCAoAI6YovOjZNnWj/kl731HuUKUd1OFBy5ZsOGYgaBFF8Th/YqzZcl2REFkWZ4Nh
SdxkEvcJaWPOy2i/zuxcfOinIom9Z6ebqxevNQaW9fjd6PazueB8m+0dzxFzZmI2PJy22mesoa6h
uIwN5L++nc7+POykFTTHxDTDi1k9laNRkfIoDirD7FZaUMdQ9ZsrclaH7GuITeHb6dE1XYJCzpq+
oAlXp+ae70FStjt3r+nMOtcexDCLii8U3JnbvRFes55BTIA3ko4zI4c1By+uu1NmmOXViC3/lE1y
q5MufSDWlW8j1p6xnS1+HvZdQRG95a7qbvNYoSpxtXDm8UkdAONBh37skMn2BY+MfaE4dKBywvXO
ekLrbfkyJt2fpoySU94PzR4QPnNRk/9AAWDzxWIp0IN5ddF5YUmwSa1pibs0ikrwEvo+OxMOHeh2
3Y8VPGjDjP8SJ4QO/2iRGI9V+ZQ6hftg9BjiZu4qJT5nXU5cEo1/UDNx12WpL6mFfdZwsXwHkEOU
2u4LfpIM6YVeeKh/M2YN41amxHBq2/mYaHLmIs7710WSYMpZ1vY5x6PcgfEtfDLHYD+iDH2VAfNh
KHXygbf3GWuKPsYtVAyPEk9wDI6FpEd9c1Ej/Vs4EuI0Lc9gDhGtwdaOD1UtP+uQawJm5rA27MVe
SfJ7FfTG2wgS8tg1GfWlmREfefpSt+SjeAI0GDgko1klNMDhpe9fi87J94GJCSQrHONkyjmBqcca
Ca2IaVkXm0BB43ED605SI91b6JyLIzLb18VfL3JAUg4zvVEzqcDUOKbp2D1nubHygjbclEXZviTO
6KwCy542EJb5HKtk3sSAyq++xFxcojHvROGCmSxVeQSF6W9yox7x7EcuNMfAe9VWBBHE6xabHbtU
T7X6HarRrqrNa2iRdnIEwJIqTI9mGKE8DhhN2iFqXluqUFEFcVf9+1KZQ7ZlMRpRP943r1RIECon
JNuDQt/FAM1fiVuN28LjR/vvS4NaKU6qqbP/9yXJObInwWs4J9GRu64Nj3UnZ/42XYA7S+BcLHN3
PUqGLQfR9TEy41szc+iunDY5z3Mtd9qV03GmxJJvqOywn2vYNMaQfRLj3891l/xgsCO4Rrk3ufKP
cCSk51btvPOGZXJj6thQSFs9c6mlkPkynMQjgTBqp3CLxm7zaTTeIZLqZIPeefMmE8FsJB7g8aZs
BM79JwDGt+wYQvV5HmhIhHvK5lfn0a+4ncpbx2zA6cSIfqlm12dJDxEZEMVCdAqGpt4tR+tTO3CS
sjNcTNg0w4uoGrmpU8yRear6U7m8ENPyKKXHKj3NZK6E0WFBzOt+73V1gX6asRFInfn276WIKwwn
mYR74rOVwIP/N0EopCLguWms7v7vpdNxvwF8lbIETkFQCl+sp1KXR7w/W8xVwdqKZMg8BR/Nn9vH
2a9+ykDSLEFzg0wN+4zMZXgQT7Ru8VGVkKps+BoQ8Jyjm+W7EH2f5pnoGENARONXycUo9C3rMutU
O9WhUul0+veCYvUcDHwzkmQRjvkiJfYXTVvuhpANCyYpzC/XTpFJSoXzxi2VnVOaChw93CVbP9MH
P2cMMftGgnAsrxpwHAXZU78Ha/mSl+b4QLCV2ccmxoMbn8Udx2qie1a172q9GBqK9hTHvFflrA6q
sKGdZsmx9+h7bYrhkSDra2OykRgTVv5d9ICa+FBxmz31HC2iVl9nu36eYao/UN95jbN42Lk++k7r
C/80OpIltW6epBFOr8A6CZMy24BLK25kQrA3BdZ89GemRkbEgn6irZEwfCncCAztK2kPhPRV3ZyR
PsuHRjnPpuhPDk0WeqXwwjLJgSoZjfmS8nliBPP1kdzKr4hj+Doe7HLLE8l7mmvYss03AW4Hd/Dy
Ug37dMKn2DnOjQVh/GI144Gzb8J+EZufZQXhaXR59HMLhl5nRec20m/48IZnLrICq9GT6MzyQNjQ
fPBT/5nIcMfDdCGDMsDCfs2ZY/IXw4E5RB3vT5sSw9QEU1Y85o2NaP0vPgZIXXlBO0kLIKoani2D
No9YpvKkUMZspbtboxl81SDtnfBldkmaCl+H3bHdmft9WJcWYeLIWlN3KEDp+QcSFx+0xgWHUbZP
Xd/YB2mYlyJLhqckqNRVh9NN0523NvHmbOjGHYidzxNdEjH6nwM+I8EPWovpaOW2+ayKeu+Ap8th
Bp+yPHgx8tY4g2o4VhNJEopwwz10lIsBi20DseKP8P2HSfKDnGzYVHkV4Laa1BZUVHYWPeDKioTI
HotAZgD6s3R7dXOT5wYZbmFOEJSF8ShNtqxjQ5Ucf8hXnAbp2QzrkFtm0G99uGdbTef1yhO1fR1T
fBVtafDNg0OJzfDmse63cZ+co5ZFFCrTX+VxViSsXtGo3b53ufzs5SQOEuwYAgsETRq8+YlcwlK9
zOCKj25YLrp6MhxMUMCrJiCFBN19j/pARoBAmkMlNw4arKvDHLFST/k2i9L5ZU3EXTtQvg1Pw1Pp
yNcWzzbyD3qAk7P9KEqO5EXsgJYuAA3SBcaZbUzPYT7W65FE5BNIqsNUZ2oJJ2J/FQIdMR4NqF9s
wL0WU0M9P7QBZ2MCC+bWp/EEIASjBipVsK6k2gQh91c/C18IkGSMIkL/HjYDtUJ0qqpjTdB07zoJ
N2srbalJEbdeG2o3aP8jh5y3rYGWxSThXqhFurrpqRi0uEbOANdmrNOD33Fah7/F3r49sOs+By3i
eUZRhuKOsilaeXT//dSpAlmMciTme9BaTfNiR1V9Sgrids1iVA8jWM1RgSjmtfStdn6moLKhYgSM
jaTISLrlS+A5NH/j3X5OROgea99DhBwHVooF83ceoupztSSVFnfHO2bSE+tOYqjl7JFuo9AeqQpE
84zyB6FGttZTetFgO7dwOWqRJ2zSE2cFZn0TWbNFEZtMljfpWmfFM1dTxkrWm8nbOKfIxY6R1hzj
rV64RL85GXXdXJ47IDUqMPejSD3aiIgS+7p7qEvsgowkH0bQk1AqtLMFxfkubd/bJRnGZDq7fKO6
NCGQLrvSQI/M4xTBGs6xj9X92B+qoXycLOmcFHx8q4pcVob+e2uYcGRUxUi2KD55nj6rKH+iePo0
98RAp46MQWNuwDXWR8g84Tk7kKBptgqQKoZe/74gje6N9Fw2QS5QVBUQKVUD556Qj8nUvUP70MIl
oeh8E1oinTV9GX0iDxYlz/2gfCoKANoYJe5LqXs82Dy2iJa/0cMAx6HQ9DzZFecooGalZsHq1OJQ
j5J2xszeT+aMw6dUpJk97zOZ4Nl5Jiap4FFx0MXdaG7pgTvPpKHinqDDEnLch73/8V9OZfIPwvJo
/02HTRWxxhXVPS/C+WBEzdE0qECKM5DYlg8izRQMzcbvzHrvvb8sxxg8THLkGaddwsC5GZK8N4en
/msK2vTKfRsvdqPfmyYdb672f2IbVzyzBkZNAXxaNVPxJasAXgPbf8xfNztnOVnN3q9A+3ee22zP
hZg3quPyrg33i5IrcmPJuB3K8sTanFuETUsp+1OvwCqkB0jnpGVWOAYUD85rVxknzlaEzjjxbtok
OBArXxJRoDVzbfccqXsa30GcKGUaO00oHIBeeEd83rmth9rbUWoKReR5mcWCkRtwMjAFSxmdhpKJ
dwyaE40OxBsTI7h7mXyGm8tILJLHIoOu5+WddWEhKBiBqH2PerF1avUR2PJRxFTVcIvFppG8+lOw
m83T4Lfcr+piPIks+Rxr1lcytP5WNFRthvGULP5hSVfa3oOUs6vBQVMp/epAfeGWln/aYGDWJSaw
LZP4Gr/Yb5VMpNHiwNvPghBF2GTvTDXmT5dcImai/4zrlt38SBvqSMzdal+y+tzqFLoRoCZzMxNF
WmtWsKlv3lFzmk1WWJSKWdGH49LYU3rVUxzGS7COaqoSNvTKqO1x3+LFGrqoPMcVgAsLo0MYFxBi
/Ip9Qd2DNobIj3WqLHZJcywqznqhWR3amRCYGLmE5iF5TaolEN9+MO3umznH0V9D1eXcR77P3imr
erZl0WNQ1eQhdHeIbeSKTlZf7YQrnx3TJu4MspIgwkGIDNfUMMdXyyczVv6qvZiiHow6J3WCHPnJ
3ZUhb5r/VGkOCobzPFJ8fw8UH2ccfP3MJ8mL1y21YPAV61PkTDw52uSlMmH2pVQ1hDSc9PVPmVbI
jZqQmCNSaDT28I67SF19TPCi+gYxnXOjwAUboQAN5BYvlGk9zmV/RKmFsdMixtam+CvDbWP8ZNZ8
qBiIR9Kma0t5n0utJ6QtVhVhXbFzEiNXy4JtMse7Y7BqIzoZEhwsf3FFLcM7mhWQ4uwYtDbkeLtx
t36+n4sopWzV4sBo1kjabbEOovrVjmRJpS55XWTqI+EEpEeXTtW0lSQze0aiWETztlyKMsuIyl7O
d+g4vFe2kKwUfOemMxy9Yz1wdJzeGnJxqDPjHuoEh+XZOWaQYIaijaGgSi4pk4s2pkVscN5qW2yT
ZuSC4qsVNIG/qo3In/TTxe/LUxbgUsjsG+yA9sl3iBQkCohB3nZ7v2mezei3WwEkqVvnMXPyP2Zl
v2o7eYuKW9+6KOLZg5G25SZ36300F0fXxcCMntYHFHsB0TmOwkKzBwdiQ7D1zQtq629iaZCTQOA+
olmy28ZYtrFiPNBG6rwlp6CAh8Fw8OjV8efsBN9ss+5m51xHFGMuVJ50sxrvTRh+GQGZU+IxjfOm
Y+Kydfwq7OgJfttb1KSQuH/PffZjJO27zptHenAwp4KUCRGbKVVOHuHTAR6zh+eyDY8Ebk8So5JH
jAMl1bzUJvERYdylcpBS/E02FOBGFYd7NvE0DNwYDxgSqNKhYOhQayI4w7c1h892g4lE9Hm7Voqg
jhX9GROQOabBbTgdqIMw4SORykWeobt4pZOz0eJJiUySdY6g1tFkCSopBFy5hdHc9YBrSEcsKz2V
XmSMgTWqTb1GRz6xNsQS4SbHxd7K069cVZI/smhREAeO0WwLPiZVfJStcrZB/ggs8NnT6R8Bcjf2
5necJyxWi72YqANNyVVvgOmpNij25uCv+a7PJHkttBJqvOd89mlOSR9D1X6ZeIAcDSxwoAYhcj4K
MyNgphdQlo4+DG6GABUxbds3f9A4+aZVQzbCh19v1QaGEh4V2aakKXRHRwUPA/bjXlNdncWSBtuN
YVblW+bUdW1m6LexOM9pcLED+miryd/OxQmDCKwjHeN9yvnZc2rzFtdkkxpvjTtd+tG55oL7vQr+
DNh+aPN+GBWRMCzYhJpdnljsNe504d6dYT4yQINXzPA644KEjvSuiE1UlXiGoPgppuSN+ksAuyE3
jdkjgzwQVCADGP30k7EzlhBhAgshcKpTaievnjJvdNq12ymcAFug+WOuOWY+Fz0X/mOeedkmd5Jd
4HOg4LDEz71mZMZhyZOc9E3aBJ9tjoU3qBVYQWdGP0k0MA/u47WBsSKjPEAZjOXUUvXsoNRXlNNZ
m/QIW6IE0oWkf7NtjAXY9z1QR/op6/wXnrVy9RqGrP5dhcdfX4TbbGTPVreOjXc+s2zdSiww8L17
xwXJHhGIZlg5lVAudrZIqY0kBNdTx2dXmCiLiPsSjybakggf6wqLWayI3Sq0xH7A6zVExlvSwQJy
7E0xUVEOaAG1956ryN7YKcvSzA7fhtH86pKZ5XPdZGuipnfHXN5prPYuZgx2iRNDD6DcpTh4hAWt
C/5LMQbiq08UYx1u7VnBIfTqmr8NWotBJzuDO/M6nSo8xrHisVnbONgSIN33tKlagiwpoLK7Bhsz
JZALAXmn0FAbuaXVmnvQGNAyiumWKd6LqJHHco6tcPnlv5dmqMHULC///73/fhXYapV3OmStuHS7
O5wBTk77IhQGaxECibNJcZ+cEjyft7wMgxi2WZH/peUoPHtBnCxjGInkGZIUbVIsJsw4infjaHHE
lAbnlRQ8W4VLY9V6GCKcrJnWRammc8Eu1h4mewuy7aNqaM1VCVnTqKMHIxwWSdfh8E/ZRLPLlCG3
KTP/erJcdeX2jdwv1GuPq/c3rCln01tRvs+7/pZ7cGkHz4V6svwKX6q1n3S8LcgN3NoEsC0leNn3
WLLud9JXj2bs36plMiIj/kByDIx0nhxDVfgf7GHtc03woIznT7MeOTeEWbQLlMfbnuT5nSgUlfNO
a+z+fZl41mc7FTXsOhhieC1eqia4VLMe3zHa1KS6LFOuWNQJytq8E59g5B2UBc4/uXEAo4IIpghz
MCS899IMfs199CtQKUJnxsbD5V9WoccnVs7oqm5zEi5dMbnuzilsi+uIfRNIg7kN6sZa+r1w2WR2
fVtoZKtUxGByNW+Napu7SZvOLlTYr/NoPPd2gsecR2GuY3ktBMVuaj5JzGcbknyQzKeOX0UQJSZp
HGLXY+9e5YfJiw7UivxYC66YPBuBgpCmVQy9a5usMm0W/rTHXril3edJ5a29F+24C6yGtUQ8U+di
x8ELRX0JHF+KuaZ0u8za0ew5WEmZJ/VU9xt2RWtqCr8xpg0HJX8h7c2PFXHK56pOTgMPF/Aqlbtz
2lrvNIg/uPE7x0vclcGQvslMt8ajeXcZg5HGeIc6wjyrCNn2xGNYH53YIZug6UIqGJqoqSK5v3Sk
6a4mDt7gjSuht1xtczyI2jM3wwwILNef5ezgJZvldw/5cpOHjAS27ZWAxnhB0uQlhxswVCynEs3R
5N/vuanEhU9zGupH0lm7qqi8bZNa6Kr+rcr6eFXlM63ZEv3J18D+RxhqGxC0b0Mo9b7oQpO6EIwv
6N2bqil3E0VDOG8CyBqkOzixfHthKQmieO4Hlvj9VMv8d8/tRirLvkUF7WtBdgMlsLLdcIkdByev
8v1T4aOYYn9BzgmARXwnrJA2uPDeMrf9oyaOxTFntV0pyRJpFroG88uz6XXFaaScJA2HLzFNd6nb
S9vrfBvCGr7kowWaqR5AMGiPnaXQzGaDgA2RyiOkjwtlGJCuao8yub4rzv++bLsjoTaG/cJ5mpS9
+Mz4xJsLFnAa3joOOvuiHYNbSnrhvxen1Z94YMSWWOAqmtzyyYFkCTtYWhsbSQRgGxyTXZ2N2V2j
IDNCz9tClf2uydKnPKa5YsX5hUWt4U9b3XK9GzSBrNjmTPBhq+zc0WriqZxpr89PZtOIhHmEr/+9
pKORbZOFo29yhUQ2aryKSdORxSpO/fLy71f/f/n3e2AFCTP3AcZOo6ADbRxiqFECZ0cFB/EErc47
kSUHkR3TYZ+pEN5kE7rVKZQxXid38ZNa+FYFLudjTOHD5CuyreXyA/334qR9cILXfpwcS+xjIlHH
jo+6bpD4Vj5Lg0siKwP7M1sKxh+0565iMZGcQJfapMSIfcTjyG0DswUZZLs+teZA0EAX9YlEIaEb
3MU+BXXnGZ4xnda9nWPekDco3nCUJtmvM5KP65BQAI5i9mxNmxtwkgXuhAqn+sRK6QydsfrvBTa1
xL3OabgPrR/i+e02sd3FajsjjI/JfDLh+eypAr/Y1phgJxS/p5Hc32xjzxnEuqKdlNjZx8BDAJEU
1ylrMvYJmPQdo+W36vw8zeZP6lPPijMtBfNOF2XMZKMWIHE68TfBxwvPGcEEW911CkOgzc6jUYlh
V7U/JRCxh8Y233v8uyLuAAKFu1n+MmMXxNXM+1pjFForr3qO5gxnDT2KiWqPaWLuFA4mpIJ1W8hT
3GGcVwwItjo1FQa0fCTMUO8ojkTj9/9OAyPPrIvXQUGuqNFBWUqCnQ1gt+fnquJHkxU+EsBh6DtM
U3XA3pPp3qdZKGEhHMXgv5nBn8fSumOc2U+4vtwxRz6X9IBb49EY7AdfZ18yCD9UQ+POFOCOKA5u
zPvW+nSxCUcBQh33UqEtMgG/gtDBP4cgkrK1CMit6ClECj5nPsTSUgd/qdi6eF57Sgg3d24HHW9B
L876lS0cYeNh3lqGgdG0P9lquo//YBjlQ0Kd7Crs4tcoHn/MAvxaTe7UKW1Bxiw41Ib3bSQ25tTg
OzeJ2xjNAJtG+wfdY0+17rig9xpbkOsQJ7TKBzoK5zrdjbL8cd16B4c4OIQtb2Fc3hQGh7BnEOxK
l8UFFRzjZDxWwW5wwv4AL+BjMCAmyeiVz4m1VXSQJK79AmeFp1Il77lLKyrPsb0f5F8kWtkvwFC3
lfla4jAFHVBiSmOCg6mgVxZOrdCNT2kZPnlZzR1uDHbGH8vgrbOXt3l5r6K4peCafYvD31m71a9h
uAnffvI5k654+B/qLEphF+xpFuIDbfJjAGzIsUF+NMDeIqeNd8L1/5Zj8hTVwaNW7oGbAc+xio/k
MHAq17L4AEnwXk3qQyYfzLlnnD5I6zax8JiQ2GYIS6zFwFftVCGSpMadAArpC3qBwqz/NCM+HFWv
SEnEP+wv3hyOqdPApx3s+IvdCE1UkbOAivA3A66oOodFruZI3j4y19zw/p+qVDzHwtQ7JxYopmV1
xiexV7nJp83mp8oPiJQkvDyuI/IhZfsQ4xwaUnGx+eivTNO+JmVsspdnyJxMa+ZYSu4a5YkTBH17
nBmKlqKU7MEpgmfhGzzCjA7hMjD2gSoxPGeU0DG7uBpNIwoNAEK8QRntwV3LB9BWAAsCIp3omfw0
CAIv6lNwGwzQlr5JcsdEb1Uh1uSK+mgicwDNgpXo+PPZXSy0WiK3BiCv5+klyaN2/YrPASarf+kF
tL4R4A03+A8lu3fRVHv6uRFvWn9lgrvpJ+8J18CmcGwC3SL8ckuxbwQ9i9Lcgbo4TA2xmEoWkvAq
f1kKR3eyLrdKEkrM6AdwrfDuJ9XBIxBAfgQmsEfHIrliOtDdJ/9eAZNc07GDWDM/Otn8oytxhCyH
6xB7nS09cGmg8ZP+qXWskAYY42LApVKNpLg5uNSz9xmBd5jkt8jIXhnVF3e1DjN/8KuK8TaNA0n8
cjnp49M42QUL6IDFHaWDK2FjPaZzlxtAzwo6nr/dAhCTOnr4X1c6MH/TguXJSw52nEcYCNGFtJew
ls9c76+Tle998D5p/r+sy8MNFadL5watko3J9ypfgeQBFRT4L2MewL7CIW7Ukvab6TD3pCbCGgVG
xBuvI/qs+3vDYM4MzUUqLCRip1xchWO4VbiZe8m/PboIR4H7DEaW49ADLcbfUmMeHFUVH7LE4ZsY
rXMBjUwNxnAKrPHDK/i0jEz7FNp5O2fqwABZ2Kbb/iFbgDzcsHB7/szo5zgoQtogeQJa3InRG9ud
nZWXsXB+MgJ6vCFiNdnI11aef3hkjfYFNz9/8r6T2vTByLB2bJ88SvIIl4GUS4jGoViST3ZD/lAa
SgbWJSSeg2w9Rw1ls1XobJvE+V4+eVQ67EO0NlBD/UdHjBlfl8mjhxu2k5j3IakeIo+NaY6hWk6E
ktlntNZSXUmEepXvET++RKfvebrYILwJ7zM/pKYQmCJpU/gfV2fWHCeybtFfRAQkJJCvNUBVaSgN
1vhCWJbNPE8Jv/4udOKeG3EfWiG53Wq7VGR+w95rA+n8ckteUAft7CKhEHfr9DnJZ4CX74ZNyZlx
8O1h6FFxb9/RdqYHtNdM47v45I+4dbLBGva+5dJiRXQ5OshOtuHDBNvkxbQE1wJ4g2rnjX/iHiKD
+E1bA8oefRUO4zBQanM8JtL+XUJ24YI2/SLf/PYt24D12cDWCtCz4pSBJ2bDfMmcHOCDi2K5uFZ3
Uit2LIKhWKtuU5rDjAD6xaaiE2t7scc27KOagBvnwnLsMA448NxS4v0E3HzsrYeGdc2+WwU2aKu+
YaKxoZ3m/sCspZkeW//T4K3eDmjx/V8LXiNDwowlcnGDytWXiH3wblrwRrgTbrD8yWvjJxvTRJqN
0LuZ7Rbq1VtbdF4+Sho5XIUauOMBA1IpPU5ARCo1QVpxX1NFjmk0P3eueRzi5Q1Bv32MErwvyHOb
kYC+Foocc1XSxGpGf1VJJGpsf2V+8i0th7kYyfcZiG1j09xRQd4qUlHxsrNEMsI4d56B6LoRJ5zy
wK9kHoS/9XlkRGtgsiiSryYDG2DnbPakCFs2V6Vb40ipz5Xh3HZVCUQKcPFuLPVt55YnFfOOWsh8
3VgQC+yRcDTvf46VFbKutL1Llv5VPgObarZeu2QiN1L89os+KFq4PnmsXvVqPkLFyvJP5O3M3Ax1
ynT2naEHKDRSIzkbJANGfwvCdefvJqLQa123Z6KD/X0Vf+MF+lOFHb4jlMErzhBjKgjjNGWAyYz5
gsCgY5GnBabRhUdHWUAC8rq6tLl46J8X5FKzpOlv9TfgfsrbtnpZewWyRgLwEgo6x3mrh5uYHe4w
26deNS/pLL+E0bbn1o6xgaywNufSf6xcxmASXrbIrI+qAycwOxPOqGmD8Uv33MTu3yQpFsznKJ09
R5oM2kzNTrwNZxNPl29xPUMCy2CmMN9BcHlwMx/2OkGrl8Wy/q6OpUJlTY+u1m7QOAlbMxGRdbfw
c3Jt0GDNcFlH6CcoBb6MPL8hfsO7lKlPBCPwEfKhEZvbsMedHlmD8q27yTbOsZMZZ7LPHtKILso1
4+bIf78Tm4FXXQsJRaRP+p4hKKWAsuAWj+509uhI8ykLh0qnYeOvWUCBvyE7rwgT1GVOoiqYJv2F
6RdKuGxB1yn5Mnpdsh9kIqBxzgeLQngwmD9mHkt50K/JsaEjgYpeIinTSYOPBARdIGJdHuMkOrCk
mF7WyPzooF8dxg4vfZkZ+3RhHY0mEr8SfQ2CUTCSMp2926GomBFIk3FDnoobhM/VgWI+3fddeUvY
XkqwKf16C57HaLCvTO5U7ykYD7503lozapjpGQhkua78/JmA0Bz0QEydmBR3XgMwQcfUMTUAoLia
vucJVYTlgunNQF1RkrG1mYBHax5TLrLER2xSJAhh4Wpa67AvUSqDaH9ypvy5NNGh9qsfpA3g07Yc
Xu3mx+mf/ebFR/raIBKoyu6hUESEr1ClSH7dV0tNBOsp9a08vXV9hg66CodC3mZJ54XNimhh65v9
dvqHLzenOSP3zu6fod5u9gH1lzFfchBVxeBjcpqL5bGx+fmw/vezny//329pixhGaMe1nNY+/gz+
xvV5ZO+f9dzoY8NCOhcrAEc0dEPx1BlAwj0KBmT5oHad45TwIkrB/mE0tT4n6Kkyn2azg/iVh2nV
UZgyfRlyYYVYpo0HYNrZecNALd4HqzPFCGu4kbkT9AlD8bSpHyLDPCYsG4ly4qASyr3zC12xzB+m
gx5JBvHGcLYT4q/TCtHhOD/Wvi2wwTpAEEkU9LjXeatgZSE3BIzTmOLOarDR15QdqXzFLPESa3GX
tc6dI6Zn6noY5BbZRajsqsqiZoghZgwAKAyE5wdp1tfRaJ973lEddHKnU3TUuALdProTjEb3kYFy
GHO/uU8q1ke4o1rbPpn4kHGX5t+p9zBytQb14AF1tuUziN4/GG1/FQ0wgFXMfxtzikGuqT9RDTpm
OItUQB7XT/GUWWcV9yzRtw/dGDEDqqOPVQfY/2hMgXHtkbZffRGfsRZeICXfGylgkGYgJgEhSFtz
CE8YFbDvZfBOkjvLqkB0quyCpvp+SoZ/xTw7obGtsNU1XpBfag6yY70iVFHGfBP7y2WE1YNA6QkB
FatFf+CgB1aN3wd7pAA2xFoyHUhpjNNf5iifqDMQo+jsvSD8E+bPw7IhcHt2SgRj5CTbj7eoIq6z
2Y8P0YqhOar1h8rZDKhVh2jUb6LcZPdUA26w25PwxbnuYaatDNU72Z6tLTRkw/46ZvU9du6tThc2
af01H7JXPa4n0cqHOrr3ce4BI6ifAR28urE18fz8y8eMFZmNgLwvTdbXHTuOT2gaaCLWqTnEGSXM
tO3s4OFaFLNR1nwBpw6wNDD2KKE1C9lBk6rbXaLSg6/YuFVaPLO/x4kWM6Ajgre6E9JD6YZbS273
6czhuzOjzLgw/K4PjfryE2wulRqB0EQTvzKAYYtqrDZdaj5FmfO7WaKKgFdtn4FdgMhMsbVFWejm
akMmo1CKTNVdDGkx1vn5VKYF8NhuhAoWKS8sLHket1HqYLTV5Weo+vPZz6+p0xz7ClYLPo1aePpG
NvJO+E0auuBjeV63YVPi6HtpuN8zi1JimJlBjf8dRGmjBW25dAyY//fXY9JKwmieQ1IJi/lG9kt7
sTLnMnZ5FXoW3CJov33rvuPmgjcjDsK3Xiiske4iakKqDUKwk8BtwLYcsqx6ks3ybhfWL0FwBOct
KzliVnNMELuf7y1yg/6vIr4Foh03Zpp0Ry2Bbtd1KUkvTpsPn7B1EhEayU9oIJwu9lGBt6BHaSqB
bs8uWTSKzcqWz0wNqoM60RjwcTNtGeY9tI9RHxHYc4c6pLCuHRPiiu+3tzgce+T0S22ciXhOTjrJ
3QM7pVtykGYzWx9sNbxYnduftyz6nTtnZCoZLbB6nrCTBrWnc2eDVePexBtK9xWTG4/qb5O0Ycyn
NfEiI0xSj83TRKOeoV5gLgKILYlvV6R1qeHDxQUB2mq7CWSrOZ10rU/MTe6iKPZZ8pMKvuHQkbBY
R2K6m0s1DAOZICpNw8FnX0vxevn5wDds/vOZs/0+hdFtD+0eiN725c+H//t9P1+avXb54ddhgzLq
QmUf71ojwsC7EmTSes9J6eC2/u+YtiVd+NJvH35+7efLn89Qf4IKXfT55yubC+A/v83+mfOOYLXS
UiCRyjZvzvahxUh2qbcPP19WmLaJ9gNmVLuzB89NAxsb8DbVfYIfrIPuNa0MLBZr/s83cbbrUW3f
yfTtOohH9TzHDZuuuS+tC3tr8z8fvNh6SeFBb2OKrU7YWZULmYL4cvgl+OwxH5nQm5Y3Y+7/FKtR
B5FPc7suabBoenxBxlYHs3CNCZ6a1+fVgs/E4oUZD3Z3F7C5A3WGwEQghgw+fyXaDokFQnN4SF0x
XlpqJotDl/ix9a3J6kf8y6bdBon2vWOylqye/gGz5hcT/10R1Be73l3bpw+8Nq9mTKvc6WNatHdr
TvyQsfAfeLK8TXNzDVznr7PgtZPT+ievLf9grfFDwQzUGVUajpqMSb8R4TAXG5ru8vP38IbmPNXD
ib31n6HRD3YEpc8R8pJFS2AYmCtj+Z3ZvMVteyUtDOf1wcZNz/xx4fK2pv2QvOuBGAemHL8RPDLV
8yizWjxDlEmsewtEYZ7krU32Z9AQiPIY+Txv7b1aDAXugOyF0X60QcFxO9jDAOYg9393Zc9dBHhj
rrvHRTAnxbiw8u7tCKJof1dd/8ggvz9k/DB3yTqFUAUuUYes3vKTd/sVt+OZ4cGcg0k2U687xt6/
ERTQPXBh/2isQuzWRD5rOK4Bu+VX8lPyi9HhrElV8YfbG933I6jI374239oRBOMo9GedlD72sPG+
002P3Vskj0mZhfh3/sDWB+DatdjWO2LwfPs7cSFkEFE0hq3/aKzvwuugka3rtLfr4qaTz5R0QKYl
Da9jll7o+B5D39w+Vya9OMHSyQkpWlDCEwuByxRHEm/27CNINckdGsg17W6b+B8GooPlCt4Y9vxZ
bXGMZfdSK1wNmG8JxczsU+mvH1ln3AwxvviqptCce4ROqTtiFKBA/FlkxxHkxoS1JtrJLZslJy0z
3fD2Dsoyobb1+XCD2IS47zU5q2W9ZTs9sqIEyqkygT2KRGWFjLbHNQXjhjLJSSd6pYb4K48atEC4
PyliINhkE/3jvA8J86ZBoE/qPLxylhHZwXDXDD4uQw1hYunfWsOgaSvxOzSMFhcyK1FFbdU2XKEZ
K+IO1gCDXgv5fV475UE5dVj147fddsuZy5mNAzQzJdnx2tDY9JShsppVFeTwg5s5wBfH2kkVT46n
qFMM8TUwHLea5N6Vp3ULY6/j8iOZTDNU7vJLt0ZBqBwh5kV5moi7DoGp27sGPAo12bIcFQO72GwD
dvY8ZBDzDqVXAVetI3KxYcVj5MTdlDTtcY6B6w3eifOYUUyapSd74mHGwNuc2sxn918RtuX4jIn9
nA5FPhoOD6Cw2rtqyuRhSvAd+DRnOxSlKeASMiCcNBBaYnWJ+UZu/2Izz2DzwKzUoowNBjsNisyN
b9aMuNax5hIEooQXpsA8Wox/W3Uq8m2Dx98XA4R5Mes1vtplDsHZe2haujadIsqOB/Entbs/Exl8
QALYIqV5YApCIqFLD9g4oT49ms7MOxZC8h7p8tknYQIKV3I0m7MrVgaJBMoRUdsWiq5nYOaQGAnZ
pXM0nqK0trmC03O9gYKJFhF4d9gVEqnAiqi0LVRTcjuUXcGM7QrfHT+s/DfTDlzWGKQJJLVr4hDh
tPj6zvHxUmlfq+N0T0YeUxjZH71+fMt861M0PW+KhWFEx9S3muU/HyVOqtTbxEJ4P+fMoWZlP3nF
t68JpaIjmmhkcdnp7lGmCmESwyHbA68zVhtXdKbfSNb4MSru0GB0O0ZWZPRF+K6Sm6EH5KxH1N2c
woSQ9SaMaNMGyzd78DLfevQfJP64AbXzI2PbYLbEc6UqfNp2/FpbMQtta8nZye0Tx8I4SarWzrIb
TiQhl6NGViv7t8wlwsMz3lNlFEdjXr5lQfT3sm5dd+imSxaIrbyoACRYcGmNWcW4QPSHhSYaRQOA
M3tveN5D1BS/7QxsKwnQz3BHw9Gqvybbe2s7l9igmmmXiWly/OU4HpKq3nlVZfNvtuEIadUftNMD
lWPKuyNOFM5NcUGGT60luqfJzK/A/p4kugfklcpk0Vt67Kvq3xXRJo6WTGfB2bChMMi1mfeyJNEG
8Bmiyd7LgmxqD6XM/yWLfLGmCo/LhL7EaFYyMCwJmmAOOxS1qCx8wpjGW9v0ngFxFjdOJh6nobm6
veOeZmuoj56oH6p2ekfmQg4RGxT84CyGG+vAgpQLHPxOSEV/VZVlBJWPO7+bYYaWpGj7iBikYE2P
aSYPqHVDj42jb9svciTelMdtMRJ2KIl3MUe4V3020Pt8ktBwYXweHaXFcgitBOpTSaxhs3JoNQPP
ndab9w2G5GSR2CcNazgUn3O6mOgpoVxm89zsxo3LuAoAnUY1PyTLhhEepwtgTmJ8JJuZWnu8SS68
4ZqExrVX9t0Sc+SvrsVuM25Z4Zfoi7KLJnk4YiiMd9abboti+qzsoAzKphqOjaR9dqEk9s46nsvB
YuhcHQSQnO37kDffDACuYEjuEdrm/tyE4HHT/TrDvipZa4ZpzXyF7tZkdgR6MXaMPzzlxim37sc6
ehWmlR5s/Bk81OgiTRKgCj2hmDs6AyliZaHqY4sKCOBamLugfZfys1q41Q0/fZ5tcepIe+Wa8E5z
qWGeauxhsQfM0fHQWhP2BGu3MR+MNDr5PaaCIS/0UYzjQvfIJowFwXuWQJ508gxhHSLwm5o4C6Rt
TCub/nuilL/pSPQyU9pVvwAPFVXmr9iZ6afYcbBvqIfDOhU3g9hwEV52r9M+PpQN2y5p1C+KBM9z
NfcQXGv5unI1Mlc3CL2BPwh3+xr1UHCZ66MsWWucyE6JU1lUByc3n4DF6mcnh4iUrMNrhRookCyz
B75jZFAGZ017sNG9Q5oilBOrXRhl7XdnD4EvrWVn+fBs4NyyBdSPbY0xvifdmlmNutg9eww7zzPW
vlTF3iJsNgcAFrAMkFcBzGWM2r/dXH1EMv+z5FPMWK/+NUUqvp2LD9MH+1GjvGJgppI9PcUUjtGm
DITKONZ5aLLsCxgo4v/WfnEYTOJsDQZaO2fxyUaS/rmxyv1osNjDFpNgkejqB5kwb2rVt1bdigCA
S5JYnwMp21TlcJ9XlpOAsbzDUie/VjNVN3k/3M7w/AIwp+JUorNeZ4cHKkY6FxXercfUs5zlu4so
K0CCvqd7nc4AxksUcvC7sNGwpGn1ZfSS7kpi+UyN0C7avoWRxFDQE+ywfDi2nh/TkOE7wizwjXl1
PXZbNncVMTG2GLANlkQobhKOlyEL9+t/1NrXIq4e/ZkLrUJHgBmWV3fluTl2tgDFMHIDC0Fr5H15
fd2E3thh5Omj54iPu/GtKLnM0QrHpOhY+gLhLiZw5lar8gOWRhwuvb5lgvDsO8t1KImJBz+reVz8
+8VsJMNl82kYHBX01EUXpj6cYwXAhA7Qvl8ztc9EdTM77lPkxJIQAnKz68Xmlfbim6XnD60aiYMQ
WAaQOkhEkGlXkrTwYhgceY4L7n47QEv2LbMJ8lIJhO/5Qv8a1+TS/4KbEZ9skszZc1XIJIqGoxMs
UKsrbMppzEvKjQ0KazkVrv8NHyK7MWzmnK5Aq1GgPmFlJPcC2SCSK3MrIam+exc2/bRCZZO9HTSe
89Iw+rKbxdgLj52IGOWXIvyQLOzubPTmvtIFGzcGf7t5z3MBZUaJuwINQ0AB0NVjdtd0TYofB0aG
w/I2cKVm+403PSMy+BehZvvK+RbKLt+dmsAaN+eP0eT+2cCXOZUfruEAh0ANNpodAHfjoS/9j6wc
1LOwBHbyrHuYvG66lH5XX2eftQ4DcyK4ii+P6M7dusVAlewHGHlBNjVUXobpwhlRZ2V7GhEgEo1t
FM+uoffzAl4TSA6fVWAfvSL9mJd4fACnTUbACaEIxJsEc1iCSaachHcZ9DYgGExAGgb0ZHPpYbuk
G2z0ycdwtaEHC17h/K0wuBUUWdihkDcewmYYcLZ5am7nXGFr6Gc2AIhTd6lDMiSRr1WwTK6DtGt+
hKFpEo+QYGf1/OVUwzFsCwHlSON9i+W2pYEQcNjsSm6TY0R36hLS1Eg+NBpCMqyp9g2o4SpjPeVg
LPXceaEfoUSXvkKTRbqKY0y3/UiXafbw0EmpznclJm4kp0/8HqoCx30jb4doRpx+dadZBUVcnVuD
HYGh2jXFxiJw4DTDpdzXGFkP/fCXNr4BZZ3ty7WX5FqXGKuBxkveJmFRYmT0QF0PiTLAqyNNGOYh
qKOetIR63CteWIhGxFJGyV3jZhficzE7pw7ZEDOeyim/dK0C6AnjlD8eQou+IHHAnSbFqVJMJ3bM
aCHy4qQ7VpmSHrhaSD2zcADsktwwTh6oTOWX9/FknSi4zNAoQQ21ZnmZcIH5Kzn1Trqn+1jP0k5u
DAOKGj0AHOYoOoEgvCUV+xHu8Vfjthn5SNDuhra5YZO0CFeee1aTZRM9olJPA8tEaTIqfmpRjzBa
F92pYjQcRKnBcaiKl743x72Vugwe85krs97IOTYOJ+yAOD1P5uQzLZTw46yYTABQhNR/HSpg9agx
0hzScfqyVAUd13VsDDr5moeqa17rdlBB501yJ1hMKZSUnriWTsq4NO0UfPj4j+rm95417gR3luol
eh0XzAOxa/6aTNAOo9YbCFMvoQWzw8gY4ont6Cab83XJngiHYpHK8IGBANo7NVyZ6eMzGCw0amv1
qBmi3IzWr3hNahJHZgby1gvolO6QbjRvw7IYYRKkDgfOf40d/KTDqq8U7vm+meDXzdCIK3M594Zz
Spv2NYn0t4tBoUgMgN+Y2xeH8easARfl+e9ptsiUM8kuts2WVLYI2nKBrSJFx0AgGWb2rPXOXi+R
5hYsVwy0f7HzuJbssmv2Ugr2CAsdjgFAHZ/a/hv5oDPS+FeWNu9q4JWocvMq1i27k58iNUzzLP2S
zSZK/p024r8EfV3no7WI5UwAkArQKr90lZWfGA8nUDf8oEb4cIT8cYxKVHEmkN+ghtmPmeAM02EN
sMZ+tlb+yAr54KWe3PuaJ8wqJWaK2n/oJuKviNi4bRZ2otpbYGRyEPCv9aFJDXyCqLWOJL2gXKUf
ghjIkeBtSB40RcJmn178WzoSHG1v69snBI1THNQlYv9ZEYLWVlTe/CW4LqojMwx7T+TYqzEzwzOy
EiQWCyQ9uePFYbVF7hSUcLndTGmZ4lTLHjCtkjqoo6eyzc66Lal7kRF3PC/5MIPwt0q1oZIjBKlO
SK3bJKx11/gAWbALkfN+VeAPj7Vx69UOdrJ4sQj0QFBZqns7I0vbWWR66Fh3cCLYRKRKY5eIMj6i
8ifUKeaQWPI5WBiQzdLMcIqx8y67bj6tCTUf/cc68qC6EMqRF9+g3rsbZZIfVMUO2kYo3QkSOwlX
vdP1XZsa4yGuuDdcFxRA32/L/uV+NIpvGHWAApCrO8ZjI6ZPktCNYOI+JS6p/VHi9CmZABPRaX1c
toekud1EhjFn6OxDYHNz9y134y81IJyKWu83ukQ44Q4ruDyx1K6nf6VrZ7tHP5bmK6HKHA4r9bQx
D7do1Ta1NVbzbHuzevRPjSLgwGJ/PAFEqbe96iL7OKgmdUea7XAydI5jd/1Aewf9B6Qfc4EYA+QY
B32ky5s4ye+QRRJyZrfjcWrUO4WKe9JRSoaleI/YOGeUhEHrEMakNXcnAU8LymVtQoEeJe/ApSLG
zWA0l1Lr6Ior16EDwv39Bxs3tlYDwZjiAKJXjVCHc/85+s9aFXGAuQz0QQQ/kI4E8mAJW2ib5ueV
eHBUh9aFcXoIQuaAvYVFFKuXXT8P8a4r4idZ6uya0RUmcoHDr9f3cpuPORP5CRUa9Y3uwnNOEvxp
aNz7dpnv4AxYewMhQ+p77M7tDV8QoTOHY8b+2zhiaqUFlCyZbHyWxBzB9yogG5jEpne43fFY5dgc
yyVMMKsu5XEdCY3ptyCnWiwJYeUNYTGMNoEe+ZDa7jSK+105jlCqAJwfeiizjbsxVNpf5QpsRQzF
v052bzjbz5nLtKTLEmMPW/pYaG0ihFzeZpvzy3fsM+SgrwRop0oRv2FvLeQM7ZNAxoyx3D3vupdx
dL97rFEHBpHHWQJIL6ySsY4vrH0zc/PR6Mcm2uxMwg+0Y01HXfgp0gY4T/S7L+j/4FfKbcXjqYNj
lMW5tD+BDz/UFDtB3ES/35UrgclUSXurcaTVGwC8ydJLgQQJBcWjaP2XNNfvyYTYEded3HXNjIZB
MlfMpHyy7JnRk7GtzpkFtDVtbc5AZG+UHoKnWcbhLJE4iqyVIRkxv3jwKG0JWmgiBCZZWl5t+8bd
4hKkMYpQxytHaH6wC2KDNWs4WLg+SoexD+u1eGRoiv0HacOPQh09H8WHBFFRWAbVuBDxjV603Mcz
UQSin2/NUo5nJlKRbqdgSSg0PbGfIFwfGS3eJTntxszC0EsZFHUMck9JOSAVNewPKt/1pmg++2Ir
N9dqOjr5Y1wzicr0IwltPm83iVbD/I0R+RsT8luZMm2hX0extKRvI3DBU+xNJ+IW4n3kr+6FgeNu
sLuTqa3inly3wPI17ZfTPMQxbfiMGfYADdY9lqJsDum0eAdLejf8058iMerT2uK0VAkZWVP1tGzA
fCcxDFCcaEwQHIUxRpddYnPE9/H0VVTUhwMRXmWMzdF2XLmpBi6+g3IPfisLZPOQdkYTTFJ/C+hb
bcIIjlS8BZgHtf3ao6YlQi47T8QC4bg4dA4O8MKfFc8rU0CFYtrGvjyxM9rP/0qDrnsEL2zzfNBx
qUM/l7wtDVZn/aWHIsL7mEAA32xeC7aWXEiTe9wYGBw5m7CxSGEUfknE17/8HISFdF76qi9Ptin/
5SbueInHX1sYEcnBOxNHbscxI58keiV1lB0SjnM0Zuds7MQ+M8BLWb61nJk/kqWkz65DnxtBLjl6
C4T3HvCy4Sv3VJiKZTWDysxET+T2aN+MAo1ezZ4I01IUYAp4STzzQ5XeH236d11rP1jr/NstcpD6
2OJoCq2/lqCog2HAhtfB8tPeaw9oaTNAUDMaHB8NT+iUgSls8QUCQb70XFWBC2ZiZ3ITVHnBfC1P
oxBI0XtiOk9xDxPO1HEwsRqSI3gOKwJ+xMDYP1o9FsvoSpwsKxAHQXxvdndx6n3aILphsMgrGVDf
+NpuCbV+NNkFB83Cds+fxc3Iu4R1ylrvloIZ6UJv6rRY/J2OrRVWaxKFz5Dh0l2tqHIQW3kOS+Ba
UMFV/cz8iGJSGV10IncJmHH0u/NJIvIW/RcZUXtEs7Y3p/4sRF6TRjY2u0RL/oCYdcMxbrJrnFhf
S8lDKuv1d2KxrYyK4WwtrHctRun425cJgwuf/XwoqWsuSIFQ0VecYmjUzUJDhEEI6enQMAuM0yyj
DpOngoVZzV2ZXpkp+KHfMCazGrbjxIYt+6JtdRgZy3VqODVJKPFOaWd+WVxLoVlDhOj77orIOyNV
W9iBN3esCmOGge5Y+ltgmHOKGxfB78QJktTw9rkL8GUtyRVt9IMkThntA2y81veDasXfJbWuQ1Sp
v3PXtMMahavAM5mMvKrL4IUsvH9bCplQ5s8kEbjAmGS7fFtjCbSmsr8zXVxpQW8M9KE7r8v0DTEW
7Xm2yzejW62L6XC9oD56QTyp9syEYXcmXXqfY31pB5AhUi/Lk/FRO3Z8MMxFnHTKq3fjwH08DCWx
xenQ3KX8vIK2Xctjq0qIOZitkrK6z4owsYFcqobW0BKOcZRKns0hfVLGSOzGZooCAUG3sdb/kow/
bVXrfeVO+bGrrnjJn3TmR4dGvMl6gRAYN/exQmYhbRimUy2+y6Kz9olPYrnNU2eMSh7agbOjE4W1
y60lJNzQtzGnArjB18LEtm3jT+E532wQYeuUlNKNkYVtwuumNkKAZaO8E8J6EJIMzlK4pGwMf6D1
rscF/9Q8IyIQZvtExoimhUeyuWjjC4RHynIngxXaiuy2kciF4NkcWXQSglaYxp7Xm+KDED3WVxYr
bDdNbsG1IesG9L5mmLGnEeDH5DKHxicJssCMT/mQ3nej99w30YYdAkvis/tJuzqoBuvD1y30XIBW
mFb8HUu2MlR1QmBBzJtuXFpGhGV26ttEXHEAp5N0r1vQAWQ692TbVEJ5eV786NasKsm7jsfPNDPw
J75zlciZqfOQU5yZP4G+9FY49QhM92jpnvqR/d32I4PFv5K4TauEVAD8Y6bvMVOuNcNpisieEZij
iIZjrThkB6wYrKl/slqjt7KzTvnSvmcsPVZEM6hci6Ps4ILMDvt95A87JvsMlQ26DV35Zw92tFsj
jJLzfJwGc70yrt/8FWPzgjD5s0vtcwoe/8lx7Lu2q97RSiX7iGEw4lmCOFt64qNE6Cb0+7gO/gmv
G9DBDIFyrSk3Y8KehfFElJX5sFCsKCmbAAPdly1yyIEANy4QFp092iJ8Dol1hZ3yb7o37T49srnk
0cG+AIbSRPEG4AXYERw1XjSsGoj5edBaSQB154ayFEjZ2MxzZT37toPr3Tq4CstpZBUINtc8C2XX
eQGAQBRMVc3afm69O7Hp/u3Jgfo2RRXvofTvDIqABsAhLK5KF6KfSAfFiY5+3TaY27EwHjp1qglm
oHMzzoObkNF5dTcVOi+LGPSPXBpMjgLtIavi0scOF1ipb7ra2lR7+d5KYD6Y/XCCt6sPcOhI2chA
7AobDKrfuk8TALUeefKJoDe0RUSgYKKnIyNZgXw3Ttg67TgQ7DHQrp3Q8Nl7tFHftouVgTVKF7o2
4WWz+ynSvgxWYCQH0Vr3TKzUMQ3mAaMTAebgvNwGiDIKYsg1t+PAKjUm0u+AmeEDYTr/s2UkSndj
Z3Je+21JfIvWNsOjECweuCzut5NRRRTEw3KK+emGHSumWq/hkFRRSGDtKRkjlEju2h6QPpywcTwz
T11owECU40DACTDTPbDc2M0D61me2UdSN0sCBhhYzG527fxc7HuikBk6MA8jB1UGsWPjGGi5Bx2G
8ziVPrGhwqQv688EgSaVUzCzXWce8c91U0h+s/tsmuNfLWmRa43aynhi1gnbrUle4bBQs1be+wKv
8LBua04vbymVqUUCu8GRv7IWDU2SKAiavqH7qs5qdm+3CAIqGxc+mn80FyUuEWbtnd3U99RABKrg
ANubY/lbtHjbO48ozlnMF6ua38QdeIwpBB/Nki9Huu14wOOVvitwpx2BTBi4Gcg0bQoC7RDj2KCA
9yvqTMp/eEvrWj2Z0onCZW+WbnoYNcUzmBPvMq+41UiWDjL5rcFvANfAH2NGCFzYM+/Lfr54PWNv
KV2P+aSJtBi3Ba4Ew46zX1Uhfi3Y4YmPz89GHvEICfNPvtgInU96WO4yohL2VbbJCxWDqhJAme0y
I2mwSYwNHLTC1H9JayHdhNVBTOnCuGGdYUGY87EYeSxjS+wKOlajoktfrcI4eMaMmIDDxMrxoNrB
5GR3a8HTjvyci6ZZXy1yQqs5B95tz5cu56jwhPPK+Rbvk948elUELLN6btmtwrLuEEV3DjBMzvFF
Fe8z/MtDHt8py/3zP8yd2XLcSJamXyVN14NswLGPddYFY2cEg8FFC3UDoygK+77j6edDKKeLiWZE
TPNq2sqqWhIJwLfj7uf8iy0jD6il/VzXm1su/DmuOEzPoTHnsZ1+ETr+eZYkUxEQJNu9Cg29AltB
TZRz1wZRR+C7LwobsDy6cCmJgtDHUgq6BZczS7+tG1qXVSSt8qqgApvsWwf+DVcaxHkQjKoDXJaN
dCGT2AHBJ2NYsUDeAytaVGgqUBuFGwAYtgBQFj6bezNibQ1O+qr0U88lH4n0+icHxnlfwQ3vSdbP
0ftfi+uxnVEkUMKJvqhohl7Zo/x77IFXDouvICm5W6f+iwCxpJTpC7yGJdoCLm4u3q4uHX0+IM1S
KMOubAp9Q8F5aPEzw1BY9Bi/w1DYpJBnVdAiSy+nR0h5PiBeqSz8Fv0Ryy1vO0l9UZEkRtslelEi
BBd8I/k2QlVtTWM1ljppf2CVQmvBCxQ1RmcObAobucmlq5Mg8PE6Ru+coOOFsjGvGlA/khL9SAKq
L61jSgRUynKtzQ0J/SnuWqYNTz8F//bpj//413/+x0v3v93XFJns3k2T8l//yZ9f0qwvfNerJn/8
143/AvQl/VUdf+2/fuyfv/SvxzTmP2d/5OSDxs/5r+fy+r8/b/5cPf/jD4ukIqLd1a9Ff/+Kknx1
/AYaMv7k/+s//vF6fMpjn73+9eklrZNqfJrrp8mnv/9p8/OvT5o4dtTvfhof//e/7Z9jfu2h8P/Y
PSfh8/RXXp/L6q9PlvKnZQIlBqjy6Y/2dfwr0/7T0AzbkoWlG5oGz/XTH0jnV95fn+w/LdUwTVnW
TcO0hBDmpz/KtB7/Sf/TFkLXbVO1FN1WTNv89H+b/I+x+/dY/pFgdZ7iIVT+9Umon/7Ifg/x2CQA
Xboq24YsC1lThWYZFv/+8nyPgAw/rfwvIIO6LndSB5xJ3patV6wF/PENeoQQAhr0qWwrrK+c0nu0
nN6aNx2XaLOlnhty/w0le4nxvL3qyvBXatf6Vstu89R7Gv9cp1xlC08U1yUwHgxHD2+69++mvP10
jT6YfrqiCtMwbENFvkTT/vnpoSH1ohi0jrQsSPfe5dTY1LdujYu7mufIUGHRBo0AftxQaoiowSzJ
FfdLplPYDesMqo+IHjkz2Ctyx4AasWNfyxlgcPKR9spxXjOv6Q6+5CerduBONrZf1DmSW4TaLCGh
mpauNeaBARVp8KzUoQ248QpO4WGacfc26dIHZyCoxXqFLVecWfNY6r7HsfsgqvCpqL1groz9rQKE
SeL2oJRAReygErPznSWM9zrLYAIqKjAbw2CuvR3nEhtCkHuAocu6JHCG5oMaOMGGm+Jja8jdliLS
VkIJclWRJ5pltr9vIbVzVOVT2jSlwnjsUs/8jCDrL7ur4xkVPYw/en5AqaRfqfXkjhfNdqhfqtBA
hT0GN2J2kf47/vwj/Lwdd2G/0xSbT+H/FMu29XFevJmyIJxirgdquwjYM7aDec3JoQJqFNsrynsM
lLCQH61Tdw7Wbk2u01wlWdzcFRFJPhi4B8Sm2PrD+cCdZF7kqJZpOaW+ISvvunAOuS7YZBF3zhgM
joxdngyZZa5IobvsSrBlptmQs3e8C+1S3hkiVejkdUa6l8H/+892ibC0jKpwcIvOyOHG7TzkRnWc
dV7G+0sABey06OH3IXl8ZnkP1nqFeS3gGLlf1ONwVE3QrODvLM9PH4UIM+11II6mjfSsZhCwhD1Z
bUoQdKWBHhnCYr0B67a+prrYb/wEpzkuGGXrRl86c1hzZFbmQRl890jn4I0Y5xsXDsAPMPDhGrO9
G80rkK5J8DrCJs2cFSK4SRDaL9k3b8tAJwmaWrdGjUK7AtenKCuMzLN6mMuhdx8HDeuqdZGyO2TY
Le5JeSNn0ZZ3EbLsSH/ektc0EZLHh7MygZUITJqXnmW412b7NYvbH5BVrRmmT9pGTx2xLvW2uGoV
lHfd1k+vTNz29qqFRiTFd6ReYGArajOs66H5hjGEDfbhKs7NdG+k0Yx89o/GB9wYIex4jTIGl2Z1
45o94NuipxLQ4VJtIEQDrRlikaq12PUWABrqROXqygG4QjQMFCUgRcAaVwbk3LXhAwLLpQHSgHB/
uLUxb6kxkxZDjwzVuU0CdGjODRFD4C6Bnpxnh1qpn6F0Hcj2+mspi1+D2kZOFzusZVPcITrbzK0k
iW9gB8aYLAKXkHt927g4Reex882tFbF2pRgmGmDNDtKUVZs6AUEs2YBkYgE57jqzb1W7+T0AWlY8
CLnMgBbf64j6zJuoBfbAtwZUJKm4dEDTGkIjU8m75iHSlQgBg2bdmFHl5x3DgB5c3afWWH/r8SAN
B/s26ZyVV1sOgFErXeZIgYHTA1EFMkBe22jXLaVIRmFA7fwbJWvvU3L/valpu0DzrGvNoELZgnGj
ZvuNekOzB8WmzI/zx833LUL2pNbuQBHe6K3lbDuAqgR0Yt6YcspiXC9AQuPIcd3rrb3o7CZGaulx
8OMa2YTGXxp4vjeoE7Z+jVeoDC0zzggQVdvF5Jvqp8iPn40EGcmBWyHFftop5TfHn5axUahBteHl
7pIB9pU1gORuprmScxdmxQpuirmDwJ7/Xu7mmORu8HoBhp+tMW+kGQXusj428GAACoALGLMH0jCi
qc1XkSE431u9ehNSsZBSR/4Bs2WtR3m6k60CuRnwuV+ALFVcMbtmK8FSK1Iwulw/5mrccN8eZexh
skIydYNqJbtF8VDq8i9uLVjf9Jsed7GNE5PI0ipsu1GYugJCFy50I0r2MSwKwLyUrXxUjeGld1ha
gQHro6ZYQju98mVDuqmzEoBvEeECmFVkU+s4XbYNWQdud9kS2UEyDGSsdjk454UWB0CfUmPHwI5+
T+73LFaGreJQLurN/lmLNX3bpuFj7/pPfeFqG6mmzwYk6K9TAZyUssY2QHlo5yfgsYIkb0ExwDwM
PLCVid587QIkaSxmAJ5B6AUO3U8NkgNO5WLjyybH8KB/Oc5XHvdoa3U1P84Wvx/jzziPyzEupTLG
OxUZTAcUIZlB/GtzVoVCcq22umxJDdMzlE1qs+XCUreAmra48hXlox/w0W5rvQStM/4vtW78D2YV
qdKrLiEtaIEJO7QIEADAYEN3Nk0V3ymQe1dpkT3KjapsKWhdp3JR71LH23KXftRtClgwXyHxumgq
Hb8Y3D414ZTiSAhqtG7LCj5w+gWaCGIFdnareC63S4oYo9zPZ9nQvRvDPETMpA0noxe+jDqxniqg
mclD+F2ibUyB7C5C3w8ZB56lUtjmjCp3s20FTuUM841n1MsqIRnEf4HvD5ZlH+i3pPrxdIzBJ6ay
8hnAIqe0Vnx3RLAMdTmnVCSoKybhd+qp6FFELactMpwkKtjYuVivWoySro/9HuUQz4FuM91QPwzk
rr/2kPKbBeOxy4UiOqtd4+Y4BFmup0sZqauqzjG/s3171ShlsEQoykwai1Kosw9Hhbg6sL+GTqpQ
91KoZtuORinLKVadDofKqL/1Dsc0pSzupEwlf9za0kKS1btjJ1ue+uLkpcdocRYkxY9oLAafO3ZR
+6rhWgCVy+UIajabKsrNgyiVe+BjKkOU2isvQ1aKoz4FjLTao4WMeFFNgdxFj+emD/Dd86WOdOsI
8RwUzOoSZKLWWurkM8l3C0gO83ighO6UWIQPqQwvRgUdCwJ273bJjyoiiVSTvn92fMQJlHbVJ0q8
9oegmpkF8MsyjOSlAzfz3nPDW4VK3zf8ajY1itmLoHRBowLb2Iv4qAcDD62M+ofBbTjZguHzsDlS
2qS/hxwOqLgbMLincMaY1fdRZSJnkjf36KSvKw7wt6AzqytHxPkqsrHjcgew1IOb/yRbXu/MQQVR
5gE6gMV5XGR+AhAJ9wnpSyLaGzMINwWmV49RVY0BSB0JpRzqlZY/DpYH/Ltvvnq6bzyhYnEjQz3R
tbz4mcZgl0Ngs5Iwuq+lFy8ADraPbQX1Bq3uZ1PRfHwscATIUv/RtRJ/pTt9e1sWUjLrUG/Zk8TG
y5RsYS8F+JGlFJFw6GzbocSRIiP66HmwqiG2LswuU5dqpT35nR6/4EMCSbmC4NvEj6Q0lLUoyKJa
rv0MjgBpRPLDs0o27C/QPaKOtR+HbvjFGHWghzS+yVxJ2YrEd9ciA0qnZNUK41VQVewQ85IAx1VF
22lVZq/KgmpVnTDLYgRMNED3iEPoKBo1ugeIs8iWDLO5cXyBf0RcpFuP/beqYmntQPrECsffV3kO
bFbD21IGINLE2V4anly7VrYYE5EEcmlkl2RcFQWqoEZswDZDgQSywTUk5qgIcXce12on6ucqAAVo
2CSmmiogwKF0FSbDpvNrOBcDQE5Jh1nmFsmdsEanwjHrzFjesXEBToLa5bZoXheaua0qeLOlmdz2
QUOk8gjl7ML6FpzRAaUN9aqVyhmxK4OCkMGL9rIvxSg7icnGTUHd1664i2gSMC0ZSb+cFDC2ud6+
lSDngiH4WmmtupHS1ptJQXl9PGwlsX6fFmmyyWttLCvm2X3d9BukfUKtMu8SFPk2oPpM7pTjmRzv
mjHV/NDq5Q/JTneZrQf3jglnVC30h2gVIvthpuZwZwOLRDuGCk03tBQrrJZcpC2jEAsALc+jX2mP
4+8YzWETLVHxTB7AQKBRTPUwlpFrPcY3vR/9fPvMvKm78MlIBuwGPL7NrhSQyHlxm4wPD3pgJhWS
BnvJ4K0NeknklkFlIyGO3InlQFVJcNVAgPy2xsLeqTLI95wF8b0obpFZSJapiX0hphL61VAJa4aH
YjuzEs1cQI1DvlZZxSQpNolS6FsDvXXD8XFna5wciERR3UdkQecgHqFm9AiC5AdXzYdlZ0azECXb
omwOuI/oaLwB9pPbBOa3dt1XiF/LZAwQIITrYaYlJsGgF+q+/Mnxg6opCA9iYP516FPlMUyr11a2
7wu909CsDanlmC4KGOgvCVt5ihSAKiZn76tIyGRzMwlAo4WWaqmAczcapo0IFWDKtXSX+nhUaO4X
aIWEEK3+RhaUVKVsSQd2nZ0a6skywnT+uvOoaJZpllBS6TX8OtK5rPXcIcadBY5kfxUODuygDiFW
TP38RVcNNzal3s8j4h+RdS+X3ZtOFOidcU1eawOYC6CpBtIP/HLk6MMScGyD8oiq6kwE+abMLIhF
kBcC+MZ2IWEdCOIF6hOIISqRVBxpJ+mIRdLKFmfymaxzmz0uAtc33HVhIR3VjLcIMOYqiEMS/nZR
U5OxE8RGwuIhSKM1mvfYpGUxesMqRZc4UWP8oUUDV1G6S8oq32rWj7SBC4dY/wOq0ejoyvGhAmjt
w8fJx7uPBslBttvgWtdInpaGeo3CQEcCuv7hi8hHkcadl1CgYErg7hlm6IOl2rKoLGsl+Y9VUcbY
o7MpN6H+WbNka+3wZdciXfqGGq0i3cg2HmyiuDK/ymX5GQRYsHe8Ag64/8p5QV+IuHn0AcXfxYP/
DQGSX6YaRjdKDuXXgVO3OD5Cd4Cr2amPWZLpJbgc6urajHQUOtEfl5rBhL9Q3haqZe6otllIEM+K
tIuWaa1amygJnwZNxiKuAmJve86q6jD0ClsAE8esz/EKOeI4E2h160anRB8CapjVIrFuWFur2rjG
eiP5lkeBuh18JChxv5jpip39aFLE0GULQHPgGA+t59+BRtUWEUVM0v42uegQv0RffikUrXtqUKGg
VKdQEY5tZJ102JWEEqyUbJy6wgGOQixz6GlTKPFGIYpZHGffj3kcP9AWg2aVNzbIjdLLvNsGdI4x
KqrBRFN3Cjvk7pgUKd1RkL0z1j6KKDtlBFjVWk7URu1+gL+edNZTDvwaOJn+xUFPgISKJq9DtQSK
H+koUAE5vqrIyIQDTpkpGjUrzLDv5EgDNJeYt6jdITQRzqUGVYomB+7m5KhBeWMVutZYB53mRjut
wSU4h8UGkslXoBokDtOtUu/g7hdrDYEC0OCQY3GeOfQY0GvJgIJpiHEenEBcoY73+pzjRQQzGqSF
AUddk9goNVLrTglEuhrChTL4YqN1nOrb1sYjlxxFq5sNFJsIVZbce+Jhy5T0EtxLzhw6HqYzHAcO
PYo18Es50hueduNoAVwhuVxbEpVjUxPK4niaxQgYJitetAAa8+zJGX8+qpRNUmX1IoS/XcWJ2ISo
1l3pVvVQFAV2GLWNdjT3DcqN2VKu3Hsn1+qZisH2vDNqBG/04PPxoGuGTwJdo+vfB9IUNEvr3qH8
A5Y4dfQtogujbi4QOMdoOZ+Rz0Efh4jOuR6/szr41UnO9nhbBRT4FSnl8JY48iUOYfAcz75JDLyQ
iZeusNpAHxP6Dcpwsv6AAzwIlDAcFkL0z7Jpg30bErwD0dz2K32XyXW2jL1qGQNM3pD9AdmsgR2l
/cq66oKd4tqIYAvtR9bY8HQRkryCRbKlOTAP3cLcNl4DY/X3+R2uUQQIMbSHdQt4Y5F09ksncGvN
6wep9/K5FAuA4GS18aUe46gx7v2xJSUPUlkY2zLP6n2E7t4qrsqlHxVfhzrs7k2txI0K3B8sOq6M
VDW3ojI4+6sk7FeVzwWJWmO9gNEMWaZu+70xOr5xyiM7jvTQQUUUf6WMjrkiqakAKSZXlLYH0Dr+
F0q5KVAQTV7Unh5s21Lr2c1hSRoC1vPgAvC0wEtlcIeop4aFKu88wEY7k10/NFT5JiYNcJDh+Hoj
URHr8pz6NsYvlpCdPb4gwxxSGqhmgIZL8jvQ9y1R4IVkPMYd6mRXIyK4RpR006VSDT8VBd9SQNsb
r03HAWowIlxQ6opudOwmFkZqHJpyeG3ryDlwtKhXgXCpMeWxTaxoAFChPwwazAGksDcVgnYvBhOk
Evrex7VLHT5YoLENApxcfNfBC5htws66dTo2c8d6JZf4SxX8IkJ8SLdkXr6UwdFbIw/62DStPWDL
Ef+KkOLJ1CY5yBFSuKSmjaXFXVhromgG/xQksetos1gmu5tEhn3A5TiGsaZF4PhmuYvokK4RwLrS
zx6wxAYFr5gr/K5Apjm2dIA/6t5xvwR5emPJJDQkt1PvyMF7oDb1fdjydUiYwl9tSbC6kjhQS4Ge
M274yC4CbZHNazI4EqGgTzbHztRKE+50H72mQ7vFm11Zci9qrVx51Goci3HxkWC8qehZlM4SjBTO
nKGG6ZcpZU+Rscc9LrkJveI+BZ6IsK5VsxX3LUYoiBAdX9ApQbdAKLfbqVKDViX3XsDb157PuR8C
mbbJanuHHna7Jl5QMlRIsqBg/gspVm8JvOUOuRggaQn94uIXgCN5Z3DFr14DBSh04CDJkZRqeN1r
EZLMgPksh9pGSQJiHg4IV0kgNWjKnhBPyaDT6pVVrjUd/leASF2gJP1XcpB6gwfOeMJZ6p3Yq7mX
IUZEaRichQdEqNRWOen5WZmB8spcqpde76V7YT4d7+lcWg6iCH7KLQljiPvU0mXVmcl1ac3VMYns
+eTYCmQtIJ6axS1Zli0+ivHCH/eO0DGf5AQ/ORl5izkSPc7MBUOyQk3L5QjpzAKbPMExTf4/Ko1S
8eQ/Hyt6vq15/mv1mo6VxXL6qP8PK6NCppxEDflEafTg+ZwBMz95Ld8WR4+/9bs6qgjjT8oKqiLD
0DEMTaY28rtIqigGBU9bFZatWBpIRAqYfxdJhfynrRoUSwzE9qiWmvzT30VS7U9IyaZt27JqUR7k
l/8nRdKxtPHvGqkklFF5TFXNSW20xbcwq/V42KH746M6bfiIb1r57Zu+eK+OeeLpkzKW1Qau6zt2
v+MuhByl6ZBddVX395Q8WS37Z9nm398+FpveFMncRO3R9vf6Xasgk1BQq1mIIgrXhhmU8/MNUE71
z6RgJUO7QoGWGAQZFNWBSrW0B6n1xQ0Gp8Nn2/YaLrOBte39QPkGQEL8UhSt39VtgLRKlCbyPXQt
vKEpdONlf/6jhHyiWyd1KtONC8v0s3YnQq/71uSAM4eQak0Zgzf0YKkTi7RwQXUEJba8l5+H1A1G
SJ5GMjzqm30bZcOjY9som3D7ViFJptGIfME9F7FOSB0dcxLolmU/nv/kU93INH47VCHmIZJbl82u
SlDvbBsHlaGmyi+U8MYBf28SA2J4+3TPB6tkWnmzQ0IgeIms1FzD3BEwS1E+0TzKjedboZzq+EmF
GUkWFZn9iheJyn7iMs11PHPlx5pORXsplFGesyzJ/k6NE0XYqmhbqmCd8uv8+09N+PGz3kx45Bmc
VurH1yto7e0ajrzmJcTB+11ojAXpN4+2kzqk4swANUrOVSLCed650GsnvnoKv6gQQfVjjig7rb6H
od7L+0Jan++QEwNvTOKL63iJ5aN4sVP9+2H4CSFi1pUvvnzp009MW2N875teMbvYsVj9DdrTDylm
p3mqzs9/uRjn5jtz1hh7682juSUPDqoK5JNDEJWWd8jV8iUduVNxy/E/n2kBdWRutRXeW6bdXgGl
wZOIJD4SIW1GclixuLm1M0URaEZDrnRHc2wTL7H2Qpw51frx799+YliGshvS+pTCafTN1Z/Pt33c
W95r+iQYIEDcYSiKDF3lqYkLldYD54YmoPSN8giK5LgQ2PwFXqgjTAxV4NX5955ojzppT6PWXNxq
x9qGSrUin7J2K+vCHD/RJHXSpCFA9sOMBI9OrKXL4dGFBR7Uz5pTr6Qc2Qr14WNtmIQ6Qx3qBElr
a2tmRoWjUE4pO6uLj424OolvwA9Ru8p4ems63sr3rBI6Ufly/tNPxAF1Er2CWhVYqJvmVq8LDt35
FxXdKC1Mdh96/BFS82a2Nm2EwI7vmBAo8lsYJZtOsylkpduPPX5yUMKRrBVJz+OTVANu2ZRQSTp0
unpU7PbnX3Eimo2AuLfrjdM/d+LMN7du9ZKAkapgL6I5X5rt8vwLTozAEUD1povK0iRvU+vGVkvb
fVlKq0ZCfia3s48935hMTlTkXOhKWbbzpV5ZFajyrVRYImiNYd55vgkn4+ZkipbkDhUHj3QUwtVh
MaBdHVJ5LMn85JlATE63s7QkWHYhGjZDIdJVmyTSJs80G/MrSTvkDskgh+PC0kF3DlqAh2SUZNb5
QVZb5FRaYOiy4RR4XpolftGuKe2yBuux2fkWnBqE8e/fDEKlwQD1AtJVUTP6sfpIuaXwlOoLS/hE
JBKTIBfIuWiTITGwtjZwZzLjb7C6bz3HuS898dCXqnXlWcWFU8OpGTsJe5LTI9qV0RayDKjSFvWL
2WT3guTMrMrc6/MddiJsH2fCmw4rh8bO4c0B5zGQqlcozwDLw2j3Y0+fzCdlrL9ax+yhJuyr3rXg
eunh/PzDlXHmv7fVTWKeq1YgCMkZ7By4dzMTrYHlkMChWHBU957SwWmfernMbyInxmLYtgOuCrbc
U+dsLd+6tW2Udc9/yole1CcHvDDuQK9DRdnBYajHhEV67SEO+LHoqE+io0+iwWoqH5fvRmmuKy3X
N506wpZiKVufb4AyTqp3+nKKiYRkEEK2yWiBHWQVsPpAcjFpMuUNkKQwwHpbx3edUme1R3S1BqUJ
TpbSRy6+oPo03JiRIq5bQEe/zn/QcUm990HjqngzMeMqkxpVtZOdV7jhdyz2MnCtdp2+CjOPvvNP
ONHWHKO91G+WuPXIS/yxURkGIPfF0TkKa+pQvgKzg1rZy5LXXWlRjYyvW6v6V+hXOKJ4GSV017bU
O1AwzrfEKLRrLwPdgSZH1V/Yd5Rxrr/TkOM9801DpNIGeE9ifcu61dGnis2tik2v8S3OHztl1Xxp
N/7HMgLKZBqWZdBGdcti9nXotTDiML8NkuFji1mZTENyJZVX5DTEyHL1uguwKSYN2V5YzSeinTLZ
n5MYRGoMw2mL9kCyklwg374OE9kWCGAUlnVhgzi1UicbBPJ5bUadO92hFLyHdbXIzeTx/JQ9nrXe
GWl9fOebkebW4Wg4u6c7cHILfflDuULOdeYu0tlrc/V1t9urs+fPD+0VypZXxZW4evj5s77QrBP7
nj7ZKzQyziY6QOnORXBJULtJqAqktbgw9OLEJNbHEPymaVaW5zrkXbpt1s2jZb4iIiy1hblU5unM
mnczdFY3zapZFTcM3ty9MCnGwX+vRyf7B0vH7CUj4zxSrPGMqvxdp60rLIjy4ef5QTsx7fTJHoJE
oGfkupbs0D1a11p0iNPgWU/sg9VS0D3/jlPBVZusy6T1u6pi1u1wEtef20HPVw0o5+vcQSZBl0SO
TInt7KCBSwiraBEnCUvdVkrPz6Ftt0ryIv5+/ltOTBRtsoiLPK1UOw3SnWhVwI1NcZXV4Z0iLgG+
Tz1/sow9hystgp/hTk9qZebDDFoNjsBYNIXIer4JJ4ZMm+wMLgbzcqTyiqi4VauYwu8vLz1AGLwQ
scfl+s6k08amvZnrLpwBZCTTcNcUmDinZrTI1Nq4MBdOPXz8+zcPry25RMc/DncovWloiQvjppD6
7GMbgDYJA0YmO4LlEe4y43OHkYxAa+h8p58a10kAiLg8KW7Nk2upTWYRpZsrN1H8K0sAADz/ilPj
OlnssiyBxxG8AjDoUgFfqYyq+x6IBmRtP/aKyWr3BqD3KhDAXYu+UOMDkMaMpioObf2xM7s6WekN
RC2jxPJqV7o3NQLhVolRtFBmVSLm55twYgKp0wUMkhAxvTrB6jG9G0xlLUXxBx89WbtOhykTFi7B
Dj/H7FkAk1hWaa1dmJsnhledLNsO0i2CH54FAB0XooFyfhKF6K5bT0YAiuZ875x6yWTt6pFfcjjJ
OGIZ/SFqxIPjm1T3dO2zZKG/e/4lJ4bgyMN5s4YBKKkN6QlzazvD6JZxj9nwJTLPiXWmTBoQFGFq
u35ubruwnKdJkq7dVCwUdvfV+Y8/9YKxUW8+XsQD2g2la27J69+1vvo5lwoPC/n4YxfK4x745vmm
UIJepI6B9ThQsBbZTOirwc35jx8n+Tuh+XgTfPNwT9KCNh4kY4vTJCqeDUhxANbQzBq92WeYCmr9
6/k3neqmSTDqIeW7NZXDrV/tBjDiuYbtD0Sejz19EoeGulUR1TaNbeo5NswCZMZwYxPzjnz4xwK2
PI1EgZopBmJ42wLdGqT6fbDa+H01+JJ9qA3yJBBJFaI6UkIbBhngVpF/62r9eShJ3Z1//omlLE+i
kVdiRqoTTreR+dMI/Nu2lhfcs68ooX2wiyYRKQzhJqBJCbhWKZ6FcNQnJc39RwO40YU3jN/6znyV
J6tZs+VyQCWFNgT3vaXAUEEbA7VgFclq4CsX4vapt0yWdOvZDWoZZB4lq0fGDj3wFQY61229yDwL
Wp8jXTgZjXPnveao/4wdJamHAMxXsKO6uMk0cxWjk4zm+0zpUAaT01maiQUSb92FKXCqJCiLf74Q
4QhcdbCt2nGr32mlQFxYzOoQyH4N8ccoryovmkmauwITdaEzTyz8EZjwNj5WTt0kYZ/0W5w+9rGO
sFFc4a8rXQi/45i814WTld/XIVoEPo+HbZxWt5n05fxqOW4Q//3Bwp6s99gM4A9J43df6Ut2jLm/
uD/g+nBVbsDUXkWr4MKcfr8Fwp6se7M3E9e1Y/yxIkzRbnzpQpbrmEd4rwWTBa8UuJKj0N1vrRvz
1t138yCfw8uGzXH1Euz7uVi6JPlmyNCsuwu3oZO9NgkBmG2EnaD0sM0X4b0xA8A2Q6t1BgF8hgrL
AsvJ2aUq1ql+m8SCuuwl00jTntQ0eqtu89j15efzg3/q0ePfv9kWE0UU2CEyJKKT9pVR/EKjOb0w
3O+uB6bVZF7VQrVkP4zEFss1ZOzxWlgOUZnN0iq+VNl49/N5xWRGVW0jesDwFdqHyfcUxQxWdnQh
hJx69mRSwcB1hsFpqm3oxt8NG29n07xw0jnVM5O5IwoNagMdvy3LehbXMrKgOLzlX8+P6fiU/7Ya
6JTJdNEaR8FWhKen0FMiTCHw2LmqZAkN0Avff6prJrMmBU1nFr1TbcuEcmSqPph2cOHjx9597+Mn
G0Wi5TJoK4RfBSULlLvjTaIqaB6CEHYyZxtJyd35Xjr1oskGUemlDTC9z5idknrT1g2liyK2om+D
66uHSCvAWsi1Z15YDCe6zJq8zqux41FRl9/mNRq3KPph9/2x1CRxdbLzGD3yVtKgZogUBttBcTcW
/qfnu+nUd092nRIPGJzYo2wrw48emQQ405R8/Yeebk8+3JaQOLLIU20HI1aWAh0dJMxT/2Pfbk++
HfJUN9KTWAjDM9ZRtfR0/qtPLF8Qfv8ImhlFStf31XqLibO8GdLCPqBnqC4KxRouLAPl/QMMYzoJ
bUJDgMWUXH2bVyNniGTmwalk99pA62XjW1r/c7QjeXKCDmNLTAfc5Kr1deeAhwyW542k7oU3GKu+
gRbeCQSUsR4dXDTO+g5L2GbAiiTANbGIcWgNfNdC86jVkiV+YNbKM1oYURI6UmYQB/NIxYGiHmL3
OcKzboHQerlCkxnppDa1jHvdFpj82olxJWVYnXZNpy8LDf7F0HPQ85vBmbfykC4qK6kge2b1psFz
c1P2aJkUXlHPC8vptinX4j0k12QjEGTD7M4akLjvomtqK8qaaANGMczqeYRE2S1qY9JrFFRf9LRp
nzrkQlcSKQg0n1OxdFojvka5LUSgFJGCndQXHaqoDZZTFUxLy8XLUza7em9CzG1mkFvNfaVk5QNH
xRCHG43Pj+NkUemptiXRCS/suz3IG9i9CJa3KKmVNnJoQx4N6MPqhrOzFPdXHeTuXsPgA80vG+Nw
rETVRWVgowTAE2MmIsBDEtbpnRe2vjJrEPLDZlu0xjNKLu5CChr/MQ8xhQH2P5oQOToWfGrsAW9q
ZOz8YrQN5m0F1rupNJTccXI4WB5GW5DH8EmhVG6jEHF+gp9Y9OZkgvu4Fimq7md4pMQC9fuqWJp1
KS7cBU7sT1Nsq9RVSVQGYbbtvR6tQ8weOsn4NcATnOFPqVxow6lFOsb9NycbCf12LcjMdNupDSyq
ErsDt4rsGbqP4YWYfuoVk20c88OqkQOrxtGiRcxboWybd6FY9ilE6/MjcaKvrPHVb1oB/d9s7bSq
t7lAQS3UInurQfu/LxFU2lVtX/04/54TI26Nf//mPWanGn7da9k2TaE/Iuwyt1rr18eePdnSLUNC
aNZXGG9DR6eghpCFhYY/P//0cU6+c2AwJ+PcR32ul0ZUbxWMAGYm1I+NIhR1YQYZ4qOZBr3UVRaq
3Svzqui+nH/pqehsTobe7fG7s8tMbHEvsvduVRoLo6tVAlgko9SYo5WqlnoOQbOA6k6GBiU/vcHV
4fz7TwyXOZkWMUXt2C/0bKujmleoxrqvmw8+ejITcjU3BJWkbNtmyncyKT8VX7swVCfWywiafzvJ
oK66OA/IYpvn9u0g2yC2yb95H3385Ig1hObwfzg7jyY5kbbR/iIiIPFboHz7brXbENKohSch8fz6
e+pdzVdX3R0xm4kYzYgqqCTNY86BVa1PJ5rI8cwPGXQ6JtulBEgMtvbrJ//ZPVzsWHg08HBW7mFN
BO2Rbqtv8AEVd4Tl1O7rj/jsx73Ytkgb/YmdGwIOTlptHXclZyp1f/v11T+5gcuKYhCI/epMPaey
1LrV8wVWWLrHqP3N5P7Z5S+2LY4DnNzPUnFy85kYq7i1G3bX/XfH7k+ezWVlMd1JLdXWsXGCl2tK
b0Mv8X976pc1xbWxGkon0nYyG90IGkUbIZ0+7jfD5rPvfX5c/5pfV8VTX4y0O7k2/aLUm/jMHCI9
fP2bnmedv8yBzvlT/3V1z5sFAm2fF2uiWqVO8bDk6WvT2b/1cf0myPLZHVy8vBB4RM8xQwF50D+a
kuXUk8bvr7+/OI+Ov93Axas7cAau+5aHD74KyqbLw+/VmD4M5dmzR6LQCmnVxvOjtfKOIqLqqnOm
DD18OV/bBcUqWlE0kSGoYE3TxNkM9Fi88zemg5Zhm9ebtQ20tsOOxUbbCE2oOu8F1ZZbxLU1jO5z
m4C14CEciB9sSOhPj1/f2WdP7WK6wHNjJhUj6zQbWAhVhXugTrXvqtU/u/rFTNFMa8Vvb4mTWvO7
Jm5AjIHV//qb/70mRfiXlWkKXpPyq1WcZp3cEl2SvfWCLMD4mE1v3bdsb2/mpR5v7RrKNAKrf1aq
xKPE6vR7LaMFmr4f8dHNDaiYTtqP6qzKodNpfGp0zYnQG87XSp/YXeMU+vAFaWEH6Q5Ifnxfg5rw
gzIOQqZCGmF6AZMk6BZ73K5JUrx8fYvu+Vf4y7C7LI+rB3/UKn3tTtrc3ti2ABG1dpKWw0Z55gE8
mnbfk3r84yiXErbSLLprmEP6u4ob96o0tWrnFrSaegNdlInRFztDSfuN3uz0uiFqtG1Uah5repa3
RiNbur/ziSEurOqtX/MqSjqMmCaHnFs9hZzUDn1/qoxsgkuDBVKTcHFQXQkrzITHNl9Sn+j0Y33w
7NYKelnOJ6st8qNFaOHO09P8uaB794S+IrmlfMI8eBmlpoZZp0ea4NcfpqUwYMQCjD1lboHX+2rv
Laqgczyh5xPw/L606fDW9aI4QNAdA0Gf4nPRZh0/zZRsSpxxNV6tTttM+oIJVnbDgoAYYuiLNSgd
wDoearRHvedCl+8GUFx9Kn1oevoz0Jzv8jufDPvLisMM3VplpEN3Grvxn1F013bs7b8eEp8sX/bF
vq5nsQWQqE3QRIcHrZvP9qLtVGX3X1/+s33j/1CH/5qp+5FCwoamUxg4I91pReZeJfa0vFZ5FpsQ
4YDL7QAUWvetpntJUDe1/yM3fFdsvv4Cnz2685//6/NjpkQFO2U6NTVsudTZ9FPxzaP77NIXC4Sv
GGhU+08n35T5VtacuvTY+K7p5a8/jOFdFuGTNoDVny/xMadlMTLmIsEIlXy4lfhu+whZ8m/TAZ9x
8eOb8A3Xoq+QApaZ4QWz3vuPEIEm5IRStHdDb9coNel74f9kj7DOiwa6TAxnPAQKnSrrxZunt+Zw
beWjIwNLb4puX/kNpRwQI2tAZ8Q2fuu2g28GTurEXxH2jTR00sQQD5YjnJtsRIyg6n0hEaF3NgFI
9CboepBYwNqiYYVuCjlDiVhWYkGTBnOGRDmtosPBawf9xowt6zBVZLSlVXfbxYEHmRvmrmyVfY/o
DWkujvkX5DCIP9i13ij6zZ8Ql3ivcZskZdjYjV/u3SqZwgL8WqTQWr8AwJqiTieQXKfmrWOlDyOF
DEjVlgfgHJjgMHbDy8avzm1q27nxqQyQkxe0MUhvFsB4z1M4qwcq7Bhp1W3bJF6DZQS40KbmuoMk
r6O39KztqsGj1mwt3VR15UeQgwDZu9g9l/KYDmX5kHnDh21KakiT5abX6Ks6iyfD2TFc8DT1y2Tl
CNvmLlKZakFXat1OlOk7vbqUGvrDa2bE3qHArow4j2KAuqEd31QDKPrWeTRKcQVBB35XKucrJdxr
KBukcgokAu7gJdsmNg7jYshopBxoQ632D6/W37WcrwF8kRXBLaD7Wik8BG4wg/y0qejQD1KnPEux
26d8Tn4PTfEHUyqNkc6TTsv6zqNGcRiTHzhZd/gJ0ffa6ClMC6K/8Por+hIcNGlnA8kcc4bO4y18
xvqIkpdUJmLc9UmH1IbzLb6qTRifBjQK6Vcbf+xmuDjDk8idjXfWqKYaeyL/ty2y+6rGfpDNJfD0
LNEimtvhAdkeGkAbQwkdlNQupNspbvZV4sZhWpvHfkE5gGX9rl+8aocD6rFdreFGjFjbKw2Xp9KH
Nz+X+d5z5c4216NGhGRbFwl0IrdctkOPOijx3ye3uDYLSZKxK1EL1ifLd96zNXtLyqbYtmvKjsPE
qeD2HapgfKYRtYA3aPpeCi9+1qv82NvTRnpmt8n9eOfA0AgILaRbu6xXbAMDuJ9cORGGXTfss3ab
GRqCmK5hLRNUMzhTLiJ7NH8Ws/+nrOy3RLQSg7B68ZryYMPbgR6orlGQX8Vtdq0yfDUZIc6qnA+w
C07jaD50GILX0vyYVflLeElyoHOqCUroZl6rX5VWfius8je2yzdgplc8w6P0rSZ0U8sGqWeuhyEe
Hv1iNOGRIL5BmnRlN/KnI90bE2FaJDMJpNED2WkRX/CQTewrk63YWMYv0mFASkTngS56kDsu7YeN
D/ytFkdofSOGWm7hvAsJrcbdi0zfxIPdb7RE/EJM8KiKeYdZ+bobnBt64K/A/tT/AG3QN06D5pCe
m39UVsNUaCvYlToSeTitjB7cMmI+d8YYuhMYq/dU1ZqK6ix/a0oGEpALEaw0TEVZT5dOmbmRP5rv
qTE9+QOKjm7entuyAV2WdFfa/sakKvBQWsT8/QFZdAfDITKHZsYGbdMpPYV9l4eYX186S5MvFYYf
FMM4Az3L/2Gv/sqbG+c/ByxqYbkKfTeOoOwcyegu8P4Rq9a9wGQFxYOSbIipn6QNe49SI8GI6ODZ
xcnzYA0JplznY1TijhUsjawYpWJHtDuwE+d2cWeLE0YFxbeDfFalwXqWkzWT+8NOrX8qYwCSFlNf
YCYudc0ItsPF9a1oGsvfsTkd7FSNmzUmz4dMbG+szVOvSVyQa+zfGVqzgMvRb/Nl+qlXRR35Cr5E
j/0C0fyqRUbs0rhR3TIFPrp5TijL7rB3TeDhmO5Zmmh2pkcYbOuE6B5C9fXcIHqqO5Q15or5rxz7
V8itz3rePhTOcNeIVQtqHwEGsX0YR1VHZUzePjkDqjndNf9p5uU5QQ/LqCxx/2RnUm3/nldlJK3G
ws/QGIFS3iNOtq3qBnXK0u6KI9X1vCQPBQXynm8nAVF4lA/SerOG+aVeTB5HYyKF8ZDb4vIhhAI+
s+V/lLn9tMT+O6TU99jtwYJhFusxlKO7FW9ZDMxzXqb3NcFNCgkE633fjQezSKKlc1B2UCcPvsN0
uqPSO8wwi17x5Lgpefb/mPI2caAmOvA9OAL6qKy5PL3/h2ZVXqjjM4mwx1QszeVGAthGd1pPG1wq
H/ReNBsx0ra26vMa2V5yXJr+3bXbKRjm7A8LDg0iw3Qa/QZXsT/CaQFSQ6t53tjXSzPEWICthPSG
wFk8D2z3vNDOOG2w2HJ6Tm81rXC2ZGoLDIfDdo2LPzaJO4WBNqpbd89mGuzDCuO17k7A9J+cBc3I
OosjC8NVrZQVVKZ8RUGfbh2LdMII+g+9ji33+oLg1T4LqHo2DjvcVHlI9aRO8yJruFTYeVdNA9Cp
jzjdIKpX81lR3zog6FfkHXEKtcW0AQQmsC4rSSCEBM89XggRKB1HshQJFKPKZFyD8mWhzt5JfrBu
qWmOzB74IK4seAUVdEVZnAdGuRZQ2PrhjgCLddJ6nr6kHfA2J9jMMtXt87y7IVBCPVCbzU/zuFyT
T4IgaTsqWgfxp+/iBysZTlaaNdf6JG/Rb8lgkP3B9jzsq07vwddyftWmMx+gnTfX/HeDsWC6oUxc
hw0RdC8tzopIGQZrs+iGrQ/X/L7pPBSajVFsxKTHdD5L+TKo6n8LWBIhUptkE1RWGdVaVl2lmo/m
Gisi78OPtv9TIcB1W8KMdb8GM6vl6OT3g7RRZnSQVVWsHaci2dGqyGJuyndouF3ot/ykgPnXAoC4
GT91NnTCZA77uP89gGHLivmmphG31eedQCdMyxLr0+SaYTP0N1mRRf2aQjnInxIFDGkMSn3a6VqN
uSW2Tg3dnbUh6b00fq1WvS9XY0cG5M7siiNS0U0ze8clrU+x0jaGmK7KXu1yCz4wkBtOQK9Wj5p7
Ue9woc8v0xJ67hK2wsV/qzPnslxhNnI0aKDwmJcxucaxsCWNFZaaeqnB9VgywTZaR20e30m9iuxs
3kjpvGWTc195/3RMYa6R3ZXgOOGWYvhci+sxGa6wb2qBjAv6nZx7mRehu5iAsIY5GC3nxzAIf2Oj
IHHydTyUZQa6p7kuGj9aNPOd8lFImll3Nmd/pElehzZW1EXopyxDLmn6x9roovbc15n3HOLZ62L1
TDuxyRrRRwO5SwHgKckqzH5xG1kuOyC7hS7cLEetKAkexetTyqFw6sjqDTUsqxk1m3mfm7C3bE+y
IuFLjrUK5LF13kFkEo/LC2JTMeqA5NJIpqa/6Ut44ZVYlhroYtkepY21SW/tbZu3JWQQ3428Vhzm
obF3Tqt7u6HrjJ3faVdDXaR/4sQrryuwhEc5FkjB8+p6gO69tY1hpZ9t3GPsYZoY270q4y5K19FK
gmScijA2NJBzPXD4uil/KJf2t1zwXsj6Z+HThdMRV8hy73qN081kpXpg9jy5fjSOA/M9RA3a/+fy
bTINN4or8dMsZYgBWyHc5YlgfmqZbnhgwmqNLalW6Y+h8k11OMMx74kZmGwsqjJMe9tlUWcSbglK
gPU9oyzT3gqaRrKtaqzkzZNT99Sai0t4AdlbpZr+Z4054VbXhfeLcSkPjcctYU5LDgQE11uTUMxV
roEvy/KUOkbf65hS19YMCoIhWUgoKrn3z7jSuUKyY+cpP69ymsTcA/QB0JIUinPaBBaDKku7iQ/D
3DU/i2b2aYzq6vymM5Z6O7QCrwRLWHYFvHjt74qe/A4BEbX635yk/37Wda2LoKErNB5ny/mu7CdA
YStLO7OVa34T2fvrQd1wrYuo4TAsI8IlJUB2lbhP2Vn71TdB4k+++WUTg7v6DsW2qXGsWpxfTBgU
w1X9Pa7rb2gCf832cUQ/f/C/4hcsxquXLHN3Am0Hqq+NT2uhroTePBq5f2Q2kDgKY4zFdvR1wOTv
d+Rd9m2PJu5L2+UDU/uj7ZF/pqcpf/pv176ImJgjDcXZQPiRtD/zG1Qx472f9PDrq3/2qC5i6lNu
UvqhESVrrI8EvKnKbXapSzCwda3ReTvE4xbjx9cf9vcxhUj5//4uSzczrdR1fHRSzQ4WkG4E2an5
+G9XvxixS2HO0pGxOsUsI3hyjk02f5M6+eSLXza+Zm3rZvVseceKlzl0hhrEIgTR//Sq4Yy5fCy9
nCwrbk+derazp2n+858eyGXLq5RC7y3670+LrR1dJ722voVFnL/a/xcTB4l28YZNOM3QA9v+0WSD
VrWYbh0qw/s5EOLPaBj7auq2X9/EOaz2t086/yT/epcTvRIkL8r2BI/rDvzqcajmDTGz13U2vom3
fvL26hdvGNBRepG6uj05bhVmsb2D9hVanoq+voNzjcHf7uDiFbOMKtOAT+EFHsPlGudUlkfrvHe/
61f8ZHBeVpQnY+X0PcsSmeD6pFnZBkbzNyPzsydz8UrhvWPYTH5zUuzWJha+Fey/sz5+/WD+/sWh
4f3fn3ZV/Tm2kyiu7m8lLMxk7L+Z1j679MUrVeQap6bJaE+2gfIWgAAsgXX5pkvos4uff+h/DUmP
5FLGdqk9rSYRAUnZFhTH//ZILoLLZ2Wx10Hxgrxf2xH5rZT1l5PJ11f/+8/pXtb8jgMRyTMs5URq
fwraFjkozQ9NYFVl+k2C/LOPOD+zfz2bVAEFRy/dUorkc9oil02w8kpP/tuIdP2LdzUB0t97veT6
c7bN4uyQ0a3lTvKbif7v76rrX7yr1dBT7KDzrrbxYw92z4o/ZP4AiJlD3cN/+xEuFsG1G5M6hprF
WT2/cfxuV3T5k4NG5j9d/rKEOIGSK/xYNCeNmG/ePbKLDers99cX/2TkX5YQD+u8pqtOCXGRrKGW
bNss3Xx95b93ShiudzHV+PYwVMIp48MCg3Hv1qkDowlr7YNupOUNG3jiGfGohW2LpkGTWBYW4Yxb
ONLzs1K6rkDnD+NLpg/rj5joxzcv5Cfj+TL5O5UoffChiWNJTWuXPfK9ggWA29d3/dnVL2aSfrFm
q0picTRgi8exD+ZR3y9L/x+//MVsMhTZmClDiCPSEhTAmAn6Pki67ybZvy/N7mWaUh9MHPc6agO3
eu+sJOyMj8XvcMB9t3J+MtwugRdl7nrJkPEBvU7AB5vLPu+Xt68fPbXTn73sF0NODS09mO0SHwpN
E6+aX+GO0XztkM9jgmkgtVGb9XKTK3Emm7v+HBCzxAUCA2irT91yUoa/3Gi+Nbbo3itxX6gFMjvu
+hNY/fyu6gx9qxlFH3X+mm1GJ3Hf7MIdbpCQVWFaafp1Kr38YRbFGjgjTpy2wC8s7OzsHOB0rtXl
bWH2RmShiQtsGiJ3JDchE6OLDfMW04Xjeh4Wsgm9WtCOlvFRUd/7z7C62Vb5XUZUpk/DJevb26by
mqj2PA5bZbEOesRMOj6NzijuNEMVT6C5WpRDuHXfrXh2iIBiWYuQwdaHeKKnJZvb5WdfIb+m6U//
VZMrYLMnxy26M/dDRxcDdh3FWShQsOx9t09QoinK9UtRHXTExCHBsHOaoVtFMBRyvaGvsN6QKVKP
FBkMkQ5VjsIKV/J2KwRcjjbfEMFxf1nnDsB27YctcpRu463aEFHC0rIbGQl3akuW/dYcQqKFMxXX
4IXWN8st1QGiukqCrs4Aewg3NvimPWC/9IwVk4Nq79LWxckNDZ0kd5xAKV8gZueLQS9lSTyz66wM
U2bv5reubNz3rq2ca9cu1Tsd4PQk+sW096kNCV176n7h9xn/EX5Z7USBgb1d5/Jp8X2Q/2viE4Zz
2mvsSfZdkaZYkgYdKz193j9SdOgbpfcjJuCKL2YDPmI06XhmoqIRQ6APbrwBfZ/8r9g97NB2waNl
I99qfInWy/Qf5mI6wdRm8U1M61yoDM1BNHLOZugVCl8q7UKhNPc5ZVBF8zLgucBnJCOy2ONusnpF
4Ib0nDea825saDKiyF7fLX0iTn1t4FqO5RCIBDP1gturDWAekyVj15/+HHTdR7U6eK8NHnN84J23
w8xKLIca/U2b5c+1r4vnuSZb69XD0yyy6s6KoeEvPdUfnk1yHGugeV3U1brhvbgdVY4FIevpu1Tn
DJVmJ+1VYyiiMqqao7UnK2h5d34x/OIpIAurFImoxTJRPpt4ipFIP9uin2+lu3iB8uuYws4m/cEI
TK9qbRlz5KJahYI6m/Q6ElVXhFnnDoHlVPZjM0/+TTaa1qlLiuRkOWMKvyErgSxYfoDE3I/A1hPT
pelnc3ZWhTkf8ZwTcj3Njr8AhRPa9F57FJ+llCu9xK3vHxAa4xqMs3wLpdx86ZvOv4EwBeK7ypLb
bqrbDRGRIXBoCT/6g1PvSMmkV7h6rchfZ6xGxSKDbKVOYsFzflsWJngpbW6qZ/Ro2qOrYeEIdQKP
5dYGOH07jS4CnG6YXzW9V6HrKsqwFHCvhYKgqGV4nTqfXCAmN7m16DoKB1qVI6/jRK7NY0HEL+vQ
etCBFBjxWv1PH7KTk93vltZD5blM4jZJq+oPreVpaPqxfQTTnjNtOV40zV69FcWcbnJv6m7J0tKV
0RJQWLS62QGmWTZkM1To17i+LLOmh8pvsy1CdHdTxB5CcK1twlpz7MPi2oAyZ5RhyZxoO7NFdOpO
1DPMa5vu115Xv0QuaLMQ1fLWdb18m7x8eNATq4ioE6uvfB1FrjEVxTHDx7dJS+NlXNv+zvW7eYdy
JaZJol7ImJtJhrIpp8LPgMQO5sQLV1p1grj0/qhi8X7Sy9kHbmOk29TiJOSayDfEnO8n3zpZ5MJP
ylTr7VyZzs61DW2TDtRvkLOkUabt1E6bgU15/JBYXOqX9JyiTKn2iCpt5IWu4jqomPF+J9aaEF1N
cWS7wr0apAHSy0RR9GO1lvKn5qY6mSidvGjbkm5s3G5bO012UKtqDyxFQO4p0KC3h9g0veCd4z34
ceF9UKmFHIl0xE9dFtquLidyVaZmbRNzrQ9ubZLjV8rYFfSrhHHm6U+Fkq0RWkC/9vD4ZZT6FAfY
Lrp0fbDj/VRpNNGYpfXa43TdDk1vvw2UNGyasR9/FDALnynukYc45TFQGmhugZNpHTggoI4WmaWR
gvxoJRO7NzIzR6XHWtoK0hErJ/vdPBlVlCKzCXJB38pkZQQ4axQDBczRWOfP19S4zfOq3mN6kyx+
qbmTHdJ3Lyfml9bJP8KMh6iypmazdEowyfrZyQACg8cLtJzBRuGO92YhA0hWxSyb6jEZFmoO4+pF
eekr3otsb3V5tavhktGNbMlAmRqiQWMtf6ulmnZ0WrHHhh9ARS0JvVLOYWN0ekB1cwtXji+Z5iIF
D1dgNckoRqrk2dyKBOFBSOsfqi7ukgYsFFnfwF6bPKLoh78zzvQ+eIs4eJyhdhotAZGSYx06JOo3
ixQ1pHRDwthV2q7TOTOng6RKZijVQ65WZ2slFNmxO56ipJhX1gO/40VKBnQKzm4GeHbtKGaFzOx2
zkKV2eAWj75WrDeqQxqYV06ODhWWoc0qEUqtf52qs0157u/SmLRpAbIo8E3vKYmpNQRv9xMV6XMu
1c5qrV/1jEOeOYyV10wmtgjrBxCHNrA07yVfyBePKQ1RVCg6Qbp26GUL16e1p1Yka/tfRZ/+tse5
CqaOF83IhNgksfmnMKd7ROOPIvfdPeX7CNvEtWcIVqGCBlNV8Y3YzzxLygv3JEuMvfR5Qj49ZyHF
QKgzBJlOrwDr7RDs+VEK7aXVSiQkSVuHKl4kVUwUEZMFkQH6iIxoQfc+9ctrrBoKS1kkKarEI5k7
2W2iOa+kgN7m0XuZRfNqONgKY3tcNlm1MAUuK6Jeo9U/WqdLI8d0nmLJLOYz9d401uz/LHCqbDiJ
o8QYnbtswgWcWu0DVfGvRWo2kYUmlOc18HHMUkherS5Uk/3Lt3W5g5X+exmGjMBDA6Ok626xtmVB
nY+Utrj+74XuqIAZB6wRcz8buom7rCnD7AsDmehMkgyGlgs5KKOTv7bv0A99jDm2Zs2lDm1uZ2Su
a3PTiHyITBrOQlt5lIsvAqNXmskDb0Rxm2qNsTMK7IC+kf4pl/iPlycOBQNnb8VIonFQGAN10/2R
TjVCEwe24xq/oER5dCx2jrMu2oN9Tj4Ko2g3DLmfDSKXyHHH9VyA8YAus4wmyhpCKkT7gIqsj3b1
zDBNFna6UnPQtFIvZc7+gI1xsqJZFTRyyPG5sfRpYwwUhOQZhhktLdo98wV74Vz8sTN/Pcb8eJA+
9G0xNxSOe7PkvBk/V7qHV3OioU7Tkh+LzmcPxAMCqqWzcPQqDIi6PkUjze8UkY9DaLAVdAahnzMM
YL5z9zop52E3Fh6ZHp9S5RTcBxIQ8+dskuCsPDoZ1/nRMt1fyHdJpLu23Aw6m2RvobBsUiwrc2nc
GeT5jw11CmGZ+WiXsxzdoS8IxMuzuNhff2lrhXGFBryAOryW7XWGhEYR0nGSn1AabD6eMjYxrtiF
mEmCZumwnMWVjFbHzwMKxd5I21cUT7P0Lcw3m7njBJHhXd6CiJEfaebTbShsLD9lPe0FC8e2MXLq
dHKBeXekyH5Y6WEU/fQhJ8E2we3Id1PGZ2+TquyecDtcyaYZaB2lHk3aNXZcNbx42XqTl0kfZG1W
XLeDqT1WbiofJ63QHjuPgZ6VVhyUhveIlyq9cSkQoDBwwdnTaYc1scVVfE6lFjLbNhO1r6gH160Z
O+WWlBz3PmiIQ0kGd3n3C9yDisq2f2xyx9nQyXq/CjyB5Jquk4rtTjt1Ah02efZ4HJ9bENTBnI/v
GRmXgJSIwd+N/ZPuDnlok+am3elmkqTyZHG75isZw6ln+reT+7ruBvo55+pQTPEvL8XPCxxHRW2C
xqzhpBQWnfbDE/WjKFIWnIH3b6iV3MxDbQdOJQv+0f1im1MeDHd20RWXv5qmu5mRMQZJrEN01BRt
t31s7U2tp4/Tk4+dLE600foRFV01Nm8MQf1CgduitCvo3zHdovq7SWkMFebz7dIVQ6jFYC/tmjIK
vzWSbcdWLxiNiem2nvOQelXKJfvqWo3jusXbeBpMM8UkWev4X5NhY3XVb39tUnBjaGRlkQtmRShe
YxI7EccZmouVjIOmKcaQAvMqGrGcMQWx7GtCxztZV5vZI37vm2tzcOO42LFGZ1E604rlw/ELusx8
1VZGcjLa3IDwqTqqa2q1WrYvlYfcgr0c52Er/jnH9d0KCnBDppvtprnc5hbiMI32XXSapUbxnpbd
iZEi9to1PXjx4Jr9yaZdLUO+7HRgjgdj3DUjX6gaU/eYmua6tbuqDctq8HaLm/eBYZllpGnuGzZy
E7tK9dpLNNQD2uWg5Kw6UKaHZKtVEc7SOTCQvmPykF5oWEZCkbaBXLX1rik9c4LVKQEEF+jmnJRJ
s6jN7UCZejh4U88/aDvtfEvdW7J7c0dk87UcsrO1O0f3Cjc5pW7+jpjFGMamLB/laA3Mf20cjJLi
OtHO+GHxbkclCJ0d+k3rMFKPuysFoB5qQefN4C3+xlkU4RTigoVibrXrt3iFZNZ7a9API7sI9hwH
Vx9fp1U+ejN1CNOo9Luq6RULesMgUZoK0rKcN3WXQ5esm/HBTKmQxUjGIulRTFHGbPkKi7iH1a0a
nmzOjE7TTW+xWPWtnDLWLXbzvGxVTpEVagS5Yo41DXsOlnjZYpJaTiJPftfDNG36889bx31xnVPl
9Iw4rz80nL8CI89wWecz5aolpXkFgA/fcrLILvvnSVoiMGTS3mtTkz/qk4sybdAfl3XCpdKw+Tah
EbPl9bQA3vm8pxhABdnijhD5WRjrbK0ixyh+5XP+5pxhwF1vuD9GNd0phSK2mU1jw9v2DCOYvL8g
GBGXVACUueSCvRUfpsV+Wb0GQm46pRT5IOZTmieujEl3qRxo0+gMo0nCKYsTuS89WwPukZ+LCZss
HoO16iiUSRoPAKpuGY8QPk3aB5f1qsS2d5vrU3/tpJJFlhMs/MJYuAw6vYdvf5xNDIHRMGvzj2x0
s1fdWap9Xo/1liaj7EZXANnQ7vX5LtP0F1dveL+KeriavdIMMW6VO4+uud1SaBOuaDx7fiKaq3pG
BabZq4S81iO7ZDXZghVwdplno9xLJyredWFvdPiE0Zi76gYids+5rYQLUC4lSS/L8baGlpjR4EzM
dGwitp46L2wQjM91MKm7a1op7qdeN6ne6WpiAE1C1dIq8pNW1eZt18fdVumud4yZIA6lHushx+Tz
Wqz10Vj1xR4cAkdLZ+UY0y3VCc9s8aKVRcy7n9VbJ6V4J4bifLIY8+i5ZbqvKrPZ2Tikt+Na4hP1
UwJreUKhqudZYyiS0oxYoIaoyPTmwUuphQ8knILn2a0z4jDZSm9/6d2sbI02CZ7XsM279Eig2n/w
+sU8aqXEHWcn8oX1ZwrtSczMBipNf86iNG6lRWFZ7LcTJYwiO4517VKUO3VO0HeV2Ldm1h9wXVOa
WLhje73WZX1v1b6Majp+HugoMq4yG92AMTj2xMbOLm6EJkz+Pe+P48DxeLET4yMfF3mfawSsHO8c
bJkpo7d5LTeZ7uP18TMt2zp97r3FWbzsmMhBnxYEq6yz3tXH3X1czAyl3ZhbjX02AMWRJf38G1rM
35teSABcZANdymL9Mfaak1v5SFPXo+7eaGzbvHy+q6ffib/8Sbzxuc6fvw4AfxJcvkRnjMXi+EkZ
g3bJ3G1NjK7N++1/u/RFWH+k4dB326Q9YV19zBzt2hbr69eX/iRj4F2E9OVIKCA2teaErTvfrKZH
Fyqu3lvlEGT5+iM+ezDnj/5XCs+cfPZNA0nfOtVvU6F2lSi+qfz57NLnP//XpYc2/X+cXUlzpLwS
/EVEIMR6pZvecHsdezy+EB57zL6KRfDrX+KTP70WRHT44uiDgJKqJFVlZba8CzE0b+6qIPYgi3pY
fmmZXYS6IIsh8crmytQUP4JXYQhzZE6vK6mJRBcpQ5PpNIGaoITiuEmRKUQ+q/+3/OISk4g8F3aB
Ww1ywJVv64AHz+ICTeUtDy2xiUh6kFohU8wkqQElfpw7PAbgqHu+4q+ywYWFGBZlhtpBXPuD8jvp
+FZPcuyfH9e9+fzQH+vEqvUG7SeIBSTHNa5M99aMIVT+LY8+v+L/AzIsS1iFgOKZDGUx56hOk7rX
zTJGXrpBGyVq+trzONJ2xVm/8UGXniSsykINcMew6+CYNKxJtlBHDg+c6mXj4raAwjtSkda9odrQ
6h0aXIjQqtHjDuEMj5BiwfbUjlBRmlApApxZmTwbyKNPnCvBQQWNFCCJTdWN2CprgcQuIsk7R5eU
Nc7lQgbIepX8Yeidtj47+r5sdslKFzneh7bSmdIR7dSk6n5Qo484o8lKzJKsRkMoqqeO3aEnDmMX
GUoGY4xk6l8KxejlN5eNLhQKqRNa6Rh0+skhaFxxNKhlQ59olg9CHnP5ERLjiBTuoQ11aN0m06kI
3vPBxHVAWXl52cgCFCaZAEpNJ3M61WZ+h6LLo62k3vJLS+yiC/ucQcaydMZOO7Uad5vBRJcRRxpp
jZxH9uZCiIH0bDtUcwcj8udPZo2zc7WGhJGUfi3tvwEmUUNiAGfjHKHXUPyG9LyyHdXYfmK9XSlu
jowtUmqtVVyHGPpuLf8RzypCcJ5UYhhqPkUy9gz+sqflOZB9ibA2VY1ytI6AuCyxQBY9UfBpOXt0
1R/LrHJHk658wTf59IVQJjKCjGxEndWewCoGCDU0d01kepQMgtC5hdS0kbZzsC74a8dHdXJJHnSf
Mdih4IxoLS3DqDwjDWxvqxTC2l0Tlh4zwOO2bAPZOpx//2FeHuHyWyVMOxkWZIGLh47+y+I1xmxJ
VNTn1fljcJTSlTF3DO2kkqDdpRGSvU6u9XekHwwvjwPcYZe/Qrbchc3C6tBgiNKUdrIIQZ8BjuSM
Kp/LY8ssJKz3eDCgjq7VkNABAqRTXvTwnZdrHJiSwUWNyGmcnAot/tNpCjLoMFeboX9qhlUQyLyS
L608IcqAvbrrG51Zx0pJ0eqp9/QEWVd+Q5iT3aNurD1EecLRIwrAA5h00YFmavF4gz6Fgez6cQCB
jTUwl0cKOYB6gaCrt3BAsTKkW+TgOJQkTP5UhPlwCxqC8N9QZeCsK50hvy3CuXoaVGZ1ppU27DRb
SbZVX/XNBjdW1Fx4ldoHI0g6L2xbfUKtykCxtkBFr++qEBe7mB6bQov6Hcn69OhkOu73KLIEKwcM
meWFCAmFR+QawJtxKtBApaPePd8cIY++4leSpS/KXNaaVjmjZpMTsL7tsTEGpLpVk3h9zIOTPRpr
gX7eii7NsOBiASTPQgK+nhOy5ogv5m0XKr9QDrrB/R4NlOY5GpW17VBmMsHL0NOpgguxoyeGlLtF
oVffTJsqXWubkA0vOFpN84bVyaCepnB6y1K0maLLd68E01qUkD1AOOno5sitUre001xoRmsmCofm
HtWW7XKgkE25sJ0AmUiTeqQatGN+28MjxJjBtfIUpw/Lw0tinEgXQ60KHZoZho/QxttotyUae64a
WdStcLilTQQgj9OIdDZyMuAUeVoeWWISKsSfsNWs3mrQrmLY2afWgkjTjPJPsC0fEucqAlViieIV
dli0utIDZugA4uRajXFHCu6suPFlfSCMPq+lH1sY+Bose7SC8cTH5DaM7xgSsS6bUq8IjJ3e6J4O
uBTRpjN4njegR0K57R2sFCuPl6xYUbk1KBQtQyET3g24mKcw891A4dtSLGu/PEGSRUUFl2Z5hfQe
yn6nnFu3JhLdVb0WAWVDC+6MG1bqRBGGtpOi80rscl7LhzXhJpllBF8O+wotmGWpnhKb+jQYnqBm
edK1/Nd1dhF8eWDAOdgF5Sdg7LcFH3d56awkciSnTlGv1cyLoYAv85NSRDc9pGZBCQEVZ5VmLuHq
P1a1a+dOye7/TQb2Y+32tp42DPvqqUSVrA9C9gb4SXijWAMIOcYmLB4dQ2HbKUsaw3PSPHoEsetw
3coS+WTavENZs03QSsTtm6EDV1Ow1r73vfwvbHoij4xaooiRoHB8AolcugEwyEJ9r6aA2FjBtE0i
0Gu6WtvxxxFA/fnLuq0D/ulfk8LyHZnMAJlugDAmPVHRvalH48ZqSwAs9anZzwjzFwvUa+eyjfRj
2Rjml1kX6QFN+OSs5OF4zhslAqNJrrR3bZKZf81AtZ5JzMZ3fCvl4AiwnefBtvo9aBKcj3Ci2pVb
mNhNBQwaqcEF3s/9op0bsOAtjNLXKrSvSU1R8FL8N9ylkcqsHuqbfjP6g167lf3Kw7WXv5ynxuhC
SBgAPWUZqIn9ru/aPxBZqRq3jnXrTCGNdQuVBL6zVCs9NgGL9nWUWtsaDF/XECfi4ULEACZrNANA
fH1ah3d6XT33ffMEFGzpXhEyML4QMiq1nKbWsrk/NcmhNugpTq7aoKkm5vdH9OexhGNWaqtD8bru
2bGxxjV5x4uBGqMLWY7UBvoTgGXuA3zhttpfmlyVmcHIwvYfoI0Z/esm91sgrVn8luvvy7a+GEMx
sHB475lqjMA3c59UypFPqKjXFbtp0uqzGBsvQ+ZwZVJlDxK2fxQJKUThsGjmNgDH+QASfNPlAJWp
BqgMypWmW9lT5pn5EajBhQfa/RbUwxX61kcKXqIAXBZsg6IcNHUOyza7eBaDzQTXBgFEYYV9D067
EYDiqjoNDABW0FWla8l+2RME964rK7EVteO+mp644sfMdknmD6jtL3+BbKGKHjwf3mvGMH5w0wAx
Xl27TgXXVa0Gd7MGA3Pzbwb0HlLNy2/8rX71fzsV1cT6BxZ/p3UxFmplmB4YuQ6tMh2CMT9WgIjl
6A5Ho7ym8dOYG8B0JU80eFl58lz7u/Rkwau1Xh8yk8D3hhMK0Pf17bAv99ZjsAM8aD9BqAVgVDfx
sj2QwvvlZ0rmRyyaAI4cFtNkcN/iv9vxxs6eV8adJ/jStwjuPqmR1kLEGRHKRaV6CxIK9zU75m7p
3v3yHo+x+zfbFXfc3d/8eUfXwOYGpE3u+/0sFzPLnyaQdY13ytb2rhTasYSwMFiAkvchjBuod2N3
7pPP5S+9eKrFchECAQHeJElHfKgTGhtwcaIxARpKKxsgnf3wkhmFCND0BbaPAqP3W33z2rmDG2+D
DUDWn8l9eDB6d7wFFN+Pn7FI7thN/67v8m25g6S6l3hIXXiaq2yvNaEQLOwGhHuBPS8WdAT1vrnW
83/5xgYbClECGD8nYODO86c766m4V/7mZ2sDIPPOOGk32uGqvDQeI8SMuu55whS8f0ZfaiCVc7oS
MyReJGaLeTJldhzh/StoZ4037bRytJMZRsw19lFfgL8BA4Oy/ctBt9W5PLNt7zlf7Jftl0/lygVH
9gHzLvdjN2sVUx+xP3I/af4E7V4b7pedQzauEAU4cGdABmLcNK43DMhADtD48tASEWVNTNeB3kux
mYmxlQP4r7aKaxzKTegqm3/YgWGl1rNdzU23IF3cACu04pGaxCNFXmmzSI2e6ZiSfjduimN1tPfh
odtnW/RcePkehLbbYcvhe+CePBRetR9W5ki6GIRYkEVmriohnlw3LlCg22RnHqHAccQpyoUOFj5y
2bKySRPcPNLDhgOwz/0RzS3s1K7V0GXjCl7egZeXGwwTxhrkoqN8GzRPy28sOcWYgmOPNYkrVcUb
R3Tm1wId3CvHPaUA+nT5Ad/X1AtxWMzkJUGnKVOKd+8/whfwfrnzggOy6zY+BPs3YMXd0ANJ6abb
8i96MtC+eBpuErc6s5UQc7m4TjWxNTftksiu2PyNx1ZzB2+6sXbmptgWW+Aw99Y5uDNO+ae9q3fF
fo265pvR5dJnC3EBECpqczZwQGMBUUCDjWYBZ9bHIHpOguPUoYEDor96/LsxFL7r+8468hAMYuhQ
c7Y6SOF2cR30ZxrrAMCCwgr/Zcas0zzsczUobjRQP23CPK+2yLxnOObSfKs1IKB2IeQQX6etqYkM
PEZXgNYootwP47NC3htz10SfywtDsqbFPGw+2UVhlgSBM+pe8zy8DdLVHnHZ2ILxVTA5oiKhwd/R
/fZa3Q/n9Fk7jnfp0Tqlf7JT/IQmiOXPmIe8MM9iQlYL8sycEjyqCeJtjDInuk48Fr4h5+LmkbOy
nclCtpiZjRUjm+JRhbCRV37RDLsBmAXd8Rksjo8gO7xlx3qXQCbQeOCn3sNC8ZP98gcSmTHn33/s
cDFQ+wnwJtynd8Zr80t/Uc/ZE8hzdu1L/Gm9AG1IVlqtJQdCMT+Ls4CZj1qHUIFFhwYcCyymUDwa
AnPlW745ry7MlkjIrRYdCkTzFgRq9l3npa5yY8w7Av5Gb9yAKwB/ybHdoifItVzmGVtgp3H0Zi5x
M0hZlpvq0J66D+cNnAwfgePOAWsTecF1O4jYKk97lAeLBi+YW79rZI2GtYEv8yYgCgrTWMUAdGYj
prHfKXf9jeGDsffZvuGn+h5L5xTfIf+0EnEl8yjigyjYAwDcnQMuodsQrZJB1W9y8FKurMh52740
i8I22wU95KxKRCVgig/9L7DJPpnYze1X+1DeAeO8xlEiWfkiWKjmwxAGOkyGbPGehiD1gxLo8jfI
TCTuu6odFXWNoUHR60bAzHP6MIKbf3l0yYuLICFNUx0Cbg/c2JIUkjgFKGHXbjKy3VQXrtpBkJgG
dBsw9vO4Ub3uHJ8ASj4GN4qD+yfqNnv1RtsWuGln7XZ8XP4giblEAFEMJg0IG+CDBtN2FfU5V97L
cSUfJTOWcNKGEDWy1w1WU6HeRtMHz1fXqSQroc9f8yNyAgoTVZGGoD1s9JPmgfBzl2yVR7AkeeVN
fkwO8S45W8fas73AWzaU7GPm3388sla6DlVrGKpRwB6QFyd0IqwMLdPF1Wd3/DG2aoZKa86rCgSq
r/F7eKudgKPYQT3n1vKUc3kM76PH5rY4BWs3Bomj64KjZ+DcLawEU9NtQLV6R7aGX+340dkld/xg
btFUeianEdq4xXk85HfmoYE5Vww5e+KFIPN/tIm5FoACGc9+1TZvxE22v97OqYsT7PlvfNr9Ld1d
7D5GW1yZMpdvnL2J86PqfqGFAymYL//lIdu8LL+KLK+mC8ECzEt9U1swPL+jd+OpOjruhKf2G/Wu
8YKP5adIVs53HuXH7A4Ukh9tBL8uDDhx9DfOs5XDi2xk4fbCwyqbEmOOGIBCDsgeZOnnde8sGAYd
rJMF8gs4mHrgzVNQvC6PK7u0iGVLS897sLBg4NTNwZl5x3ftdvDQerxF44aXbobdsI1uq6/0iOTm
O6hgHzWswjnBeOXeI5YzWWR2AXrZMR002YGlAneHlc1BcmIVa5WgFWEKDTEdGTh4KJgpGIO0ZXqf
NBCpmNS1TVpysxTLlsOYKKMdwYTRDd+Ze+M1PdBDeLJv4qO6q4/d0digYWi7PGGSJSYSecaUg8++
Q6SNS8DLoYjhDbryft3Y8zN/OAZaEONSM0Z4n225XH8wsr/XDSzEU25DISHimGIzAkEx1D6v29C+
8y8/XtgYR9ukJV441/Za+Muu+pU5lezC35eTHwOH6CYu0xYvDIafgZ9U+yNKVlI0sgkUPBktV+hQ
H/HOVdXf6GS4Axv6VegJqollZKNQDAek4cieQEiJvhvkPA2/rppCkZFzsoe8nwgsMphoRwyjY13w
lc1PYmyRlFPJIy0rcyxpAr7lgEKsAPTzz9e9tnDkoQNKin3Aua+1SIqX9JO09nXbyPf148caKWwF
DRMWjA0NhWSD3s4npmT3y68tM4noiSgp1dxGSGmK5tlM00MxxFDouIrCDetE9McBVON2D6uMNnhG
rDyZjqNa6uBoroaV2CtZ5t87/A/rVDnAGkrYztax/3AIipBgrS9OEm+JsMvaGfCJWgHFrqp+iPqn
CgTjqvXR9WteJHt10UNRhO47gJswvhmcmJ4yL6bh2vVUMro6H6F/GAYdJdyE5GkHcW3nGJbODcA6
3vKqkQ0tXFjaUo0LVM9bXwGp2WdSFtFjltXpdcH2mzPux4v3uYW+CfCT+DWpWwgLmCpo08BbsPzu
kr1aFR3VTKOymPDueY9u2AHQGvTFgqar4lHl1VHyZmfFuFt+1vdKuXDiFbl6xxbMGA0HJTXqw642
IUWuoKY9BS5YU06hGm2QRYW0EJSbrDtbN1acWvrYed5+WHCWrWv0sY0Q+rtDDkWIjKEhITdBtQR5
ksS6TXJnn43HLPwKtXYlRfEdRi99rODsKnLqTZmmkY/eXEfZkDwiwSHRRgISikipf8cd9HaHPFdj
dPMC5AKafVP/EzoEHabgjECuyNHj/hCrynAqW6L8oSNYab26N4dbO+Z8JZxKQp6q/dc4DkgX1MAG
w4IRJvdEtR4hFn62GnPFDDLfEIKGpqMno1E7Ak4qNFKb8cns7JX9S7Z0hXiRT4qDJpZyVigEtaCO
lupg7Pd5hDbRssMFxkxWjlGXTUREduAWvGNox2/AvBS/gwJ9Q/obWkxXOSBodf9r/wasM0RPdeKr
Zaw+OOhJ3WZ29KY7A1TkGQfMoGHqdtkBL0dwIpKmglu6BlsI5rooz6BnBj8DelPzf2P3tTy+xFAi
cyoIa6nSGCPxk1oF7QIBRcbfol+jKL28lCAi+F9LJRQ67KSpGx+l4nNWRkiGF8/LLz4b+/99lThi
FCymui8J1JYSXj/wsHXckpC52x+lbsXMt1QzPxqHvCw/TfYhs/l+xCPVqkCmE0A9dpiCLW/1X2CT
XVmqsqHn338MnUAN0O6brPHpqH/VajoeWJjw/XXvLUQ0kLgGBWAGxM8KqNnRtMIVFYxPKycXyeIU
0Yw8ClojcxApnKJ66isWgk4hflDz6Mkxxn/LXyBZoCJosaS1rTQWHCChXXkYIns6guFPOTvBsAZx
l82AEJU4i7Cd5o4KrZpRvU0DKz86pcq2yx8gGV2ELrZV3EOrryW+rWrnQM1w/WK/l4e+HE6JiFuc
Um5j+VAVQ99ZQbONCIoj0e1k/GFok19+hsTPRATjTNqGwQzV71JwgxmJAvam1vCNmrxTcKhAWlFB
/QNyosuPk32S4NZlkwYhgY61zwd+BgdH7GokO6Ym3zdD9Oio5ppctmRd2YJHF/bAaVwYBPSLox/a
3VOea59ONF6V3yK24NUhK6ouygbig6zWG6JgQ1CdWzaRbEEJPp1A2S0zB6fxS5LclJ19iJpuJcEp
M4r231jUj2PegXkURmm1jTbWT20a7TvQjC6/uSReiFjAqo+gasxAtRPH5QBm/TzpQAVp9n6Wl+oh
As3NyndITCTyIkDdlEFirCF+wLRnHiQ3Tmes+MP3ze/CxiNi/JiS2CCqVVRAJXFkSbQO1I6k18x3
s2rBlWTwft8Hqgr+r3H8RCepiva+oPXUHESXE+giPWY603XbkiV4SzU2BearwElkmAVOqVmjtxwa
48vTJXF9EeOH3G/C0LsOcatUPzQmyDU5ZGbjAvqxSYKjglFz1KjitaKybNIEl4FuFdjzy67126D+
k1raI/Rkp5VPkY0t+EzfEnus9Kb1hzG4BS3pLwuIimUryYYWfIYplhqpAwRYohiErGilHKc17LXM
X4STeGlmhuPUeGs1rkFS1atmv4kCaHehlzU4teYqsEzi9yKUz9TRlDbUuLCiMe1XkZrEDRL+O7Tt
tcyv5EtESB8dxlhveA37cwU6i3/GxIY4Xg2S0utOUSK0D22rOAeSqgU3W+XX0eSGhblbnmCJccx5
q/p5QGtCBpl4zEIKWbjcaA101kR3lBVXvrrgxGlvUl0pYfy+0MDv55A/wEbl7vLLS1anCOtTQx7X
VQfD66nSu4ZW4Yxmd4/Lg8tmdX7oD8ugSgpXBc2lzwIdojeR7qCDv0v9iFWZBy7btSOUbAYE720r
R6k73rfou+41KH5WgRtWoOZziLrWQyl7hPbfT2kdGndqjfWjqrFv9uquqobburG9ZUvJpkHwZEgd
5OBFxPB9fWf0LzPV/3UDC2fXHkqXnY0bKZLNYGEObD7ecw0a3VeNLuL0LCsEH8NECQiMHU9N011J
g5WzgMQiIgCv6Ynemw1XfZaSL2pxEFdHcbMS7iUL0xBclqTg0o9A1QkkhWlvrJwB3xKD6t3Ihm6T
syZcOQzIPkJwXb1NDajc9o3fgU/YRRqiwPl7vEquBgSG81r94V5Or9lVyKF+SyyoKttg7v8KC31l
4Ug2dxH6Q4sqAHOJDbGgCbTtU7hJ7VfwXUPVN/dAmtywt+uWkOC7gDOyqTLN2i8yW9lWqtN6zjiR
7fLoErcVaYH6MWoqGwyKfmi9siJ3+8ofh5flsSXYZCJCfWLTGVpQPBO/H1h+DOG00PpMQVmfGhDB
NQKd7UxbGb9YPiq3ydRNGwjmAl1Ihja6p2av348a+kHQDRlVpxbETDtFVzS3yvL+rgTff7cJHa4m
bqsPxNk0zE51NwSHUrgyxZezqEQXxb0i2ywVvRqsYzNae7DIuCmlnpa2+6S6b7KPNnwo+26bdOVH
XacrF5+LM4JnCgGpZLHJMhIZR+qMDwEvp00Lhi9XARHf8rRc9DlCxdReAVn5MSKtdUwKsDtqaoHP
0qBBvjz65denYm5v6Glhh4mCtleutk/QNld2XZsU2x7QqRWPkEwL/b+sGOhvYtUg5lHjFoj3tDoy
P2ivgk5iROZnC35qdCZV4B9ppq7dUhrXT5VmQSHDgib4Ggb7YoiEGcXQpRg1WNXB82r3VrUD4z6I
D8ZWByMPnbYRYyulkLlW83+3JTxGiGGazcq+hjLEkRumfVAG3YIeOuT+2igiG4gjpceQDvVrkDX6
EUqw3cfyNEptPK+eH7GzbnFNqxWFHodG0zNvBKcmiJhNaNngebwAvWUR3jk5M1wLTTgJiKfKckdN
AyzLYOXxlt9CZmMh9qE8QvgUB/SYc+Ohccw9agm7oLb2dbGm3ydbr8K5JQUXP7oAHHoMcVbnee/F
Af61rwmvmD3h2JJ0RRsM0Io+JiX4wVEByq0zWMpXRr8MHsPwQqyIqc0SA1HvaGpVXYFMJSuVnZ3Y
EGXWO66NXmYWBF2CUZsdDUgD3Jd2RMjOCbu0dXttyjYq5MoqSBMoYPRlaQJtXTQvhpA+2iqsMXbd
yMKV3UASdsQ0HhrNmQKpAJiiNio3yxSw8KeErayUi2kvQsVMngl+paLIDHokpbZTebxxgj+m3e1r
sOga1fPycpR9gnAqCmzWBaCcpkdQ179Eqo2KmrF2FZCNLYQTDuGLKLQ1erTaFjQEESqEDYnW+uYv
jo6TkLBQDJ2pXVpDNCvu8jvq5PuqMt6vMAqFGtt/A4UCUd8WVMvo+ImhoUFABu+RyVgrgFyOQxh+
Pn79iEOq4hQZDgo4Q5SddRP2QfErp1HluPao1o8OAZPUZuzaSoF6G2iKcPOrKjdwMhsSMOYax8l3
3uv/ojDeQpj5NmtC3Qb5tR9Yw8ih4hZb4AdOWTxuAxYa4A7Vmi8gHNK/ZgjlH3ewSLUrnCa4ATF8
f9CmBuKsgwqm/8zqTnbF/9lOY50Hq+Eb8IzpbmlG+ibOSXseuBm/80ZJ37sIlAaKZfC30MSxNZ6s
YnQzo6t8dUycYVMzLHaX0Im7Ko5BJzMIarS1kM4D9aX5MHRt/gJa9/wGapDqFnf79Leu5umhjxhK
VeAy3+pZAmW0REEbTTyLZ+Uk/91qheGXyOnvtKrSoFjCjVMDfldPU3XwzVWDsx/w4TsWa8FmnBKQ
m7AWbTcagwhSa+SgJW6Lx3qiCQU7doYG0Km3zkXnOLtBUTUQ2rcQOk5HuimtcvCTkpUPaI+3vaac
hnADgAvAZpB/y8ZNVeVFdQQBhwJwEYsfwOcQF65ZaOC+KnjfrOx1F7cATK7gepGOiAzB9VmKRX2l
VfOe8vE1V9c4Ai9uYhh+fuyPFexA5a1N4wEcM0n7RZJwAyJSn+nqnygJtss+KPuC2e1/PKJXp1RH
XkvzgeX5Ilpau2Ts7qDYs4a6lsQPEaWcsRJlEmWkvm2Fv9oCy8401nBTMvsIO3AzhY2R4Nzojzz5
h13CC1L9te6HD6vVV87UknYbsP//10B5ZnA+sYz6upblN0odU6+B+iDY3QvgS7WeH5qEtAd0yPBj
ydThPnJya9vEVf5mdEr9ajdkPDmOQ3fLEyb5ZrEpp+0BRIs7iO9qCvBcY4V8MOSqzN/5WgJf9gDB
qI5toFc35dTXVG3L8pcu+iR2sglQ5Fr+gosbLiVUsGjKggnFy7Lxo5BYDwofmntOi/jICZL1bh7H
wdYo9TW40cVTMHxI3L+IytqEmKNf2oM3s+Sw0M8yc5PSly5OvGaIARCqveVPkyx2sT8vjqGpRSMs
SKvI4jeUQqLXXiNrSGGJr4oten2pV0mD4OgrReBDKOauSMoP06JrdLkSU4mEaREIQIo2hLAUrs6o
mkXFYOBcWzoeBECmvW7Rfhv3ETjla+gbBq05XgerImLTXlWDkrBC/gzifW0IXnTb+V2rsfI20ALa
HVPsfBkkra65ZmL5CUF1CPSxiINW8ymBeCNkI+tnx2nGY19DpGZ5GcgmSgiq4NnXHTvHMkiC0U3j
f2kHtZjha3lw2RoTFnSdxfaI0hP1GWkY8uEgHYbAqLLinBLvF5H2oLFrCMPNBug8qHpYZgEIkgGt
Ts1wa719WP4EiX1EMH3AQdoNIUEAC+zn1IbSTPECMd2V1IvEPiKePuQJ5MIoNkoTixmENvq5RQvO
yuCX2b8oEWH0TmWqUUhr1TdcxYU4KjsXaKDY5Q/G7/rN1KHR5TlsY7AN+dv65lHf4gx11HbUQws9
FOzKxwJEwhDcfCqgtec2z/GALpW15lfZ5AlLO2gSs5yMQEX7cVZvInM42JCZg+6n9YuzZiXxKokS
3x3WP04MKrEGMmY5DiLZAVf5fV1qG73QwJx6q/TPed49pdXhunUiXOKLHk22YYwsoB5FgTvY/T3w
kI9h2HQrsUC2VoS9LkxBboVvaXwenFMCjZqVF5eNK2xxiVN0lqk6td87SCyCBe+dDOH9slEk26cm
+H9RT5WaZsbgQ5NLCz0LzMC/GEualxx6gTecA9HntEW+X36axFVFsH6I6EvaCsL2Wmd+VU36QaJ2
Zr67EgAkIvY7ltM6GFrkwvsn6DW6zpqGtmQKRLx+ZgDZ1XQMIgp2u41VbT/m03bZJrKhZ/f74QE5
ZBOH0AxHaNl32iYag08tUtd4biXTKwL2zaC1WcXS2ifoWG9fVft1onc8gKje5/LbS4LE90H359ub
ZsaMPKv9abptTa/Rp19lpR1IQK80j+C1dq5akPGLoTChxlDUKbYRcvDL7y6zvOCvIEuE8E5WaL7t
DOMzpDLjQ2ZSKBwuDy9b7ILbxlmsp5ndUj+DEPUTiZ3kXOoO9aMGTrcScmTPENwXwpWTbaX4BNqR
W6MOTnHonO24eFn+BImFROA+UByNXeqlBmagfPDyCWTJMbfLlamVvLwqpFRG3chLALU10JPUYPWE
qpHP2EC9AgXE66ZYBPAndUwykIJqfgOE76ZrSwCV66Fesb7MPILrhlpDIeWK0ZnePEW59lirw3Ux
X4TrgycMuQ6a6EBk9ptUpxsC6bjrJnX+mh8uqwQJWPIp3jqL+vEQgelxV3HVWDmNyWwi+GupUJ21
1aj5dZ00uxat6jvDidc4wmVLRnDZWE+giqyZph+PePUCbKmtYp3MFGDhZePIHiA4rQr9CqXRGuAi
55OwQ5GdzjehunacnJf2hfydWFSDZleUNyjU+uZgsf2QlL/b1jlDP95Tqqhyy5H9M4fq7zXfoooF
tmrMQohQajCWkRdHVtJs19AhAs9zvkbGcnm2VbHKFvHE6PoI5nLC9wn0K+aa3oI2r5f/txS0x/67
SnPgT7qhqtAOBqnBY896vqsTQ6+3qR2F+8RxoufKsvrxEWqe0yMqs063QZMR17dQzqFQ5MSlaUtY
DphMkUHQcijQ1tEMOqIX5Lu7o9lGzt5mtHnLgeeF5GANacLEsqfORRIrKL3lOZAYSKT3bE0dbDWq
Sf06dMpbuzM5eks6/aoooYrY17GviDIpiBI2vhb63Xr/yyRjsNYVdnlzV8XSIjALAQTMFOr3arqx
bMhqKoNrKaBPYWsZMYl9xLIi5FrToh0i3Tf4dBy4cYjL6yAFqjM/8kecgyZ0EILkQ/ez5MYaQxfQ
yoOiNiuU1JcvLqpIL4xcKijoolz3i0R3zb53OUpXSQQhNg7Z6fu0dlyoUKyE7MtRSRXx+RrVNOyJ
eFiUPNfVX103oQf8Z3mFyiZZiHgjgdeEOsxUKzX4pXSiul1dP9B4vAPf7dfyQ2TTLJxTWqPWTNAt
6L6aTd6YcdQhnePy0BLbiPW8Wo/yKQEbuF+Dxt4if5VoQApjDTorG104o+RKUoUaYcb3NBdQrWEd
KGictf1MYhcRlA+pUdNC95/u53TujGzfQP//eJ1dhOVv92U6hSE8K+/aA0RsIVnv9GcFGsRXhjZh
p4fgICkCbPd+W5zt4pceXQeXUm1hk4eiN1I6Ad6cQencqEA5QuuN2ne7ZcNcvhOpYidWFysTJ2pl
+FH2VuaQ9+7BTll8ECcCKu66rVfsxmr0okbRg2k+el/vWtPyIBzueE0GidHlj5CsSxGBT4ze0DrD
oH4+JCfHsv/ZRv2pWmvM/rLhhWXvoCBeT3mvIfV8p5kUesqQD19jb5UNLmztDlqYKE7Ohj91ACNA
TqYCjXNUdyvBUuJTIpYeOK9c0aAP7o+J8dmo5rGL2ZVWn7/ox5ZigxspSxILG+IARda6AldqndzS
MVmJxZKlKZLmJqauhpGJbDIkbx56fXrICuVv4ZjHsa42bFZuXF49sucIrpswAlF35N7QH2uM2yLW
TwAy3Zcaj1yl5MUmLZWV5LVkdxEl1kLHQu9eORj+EE72y+gYJYgo+2hrj1m2bSDO5y1/kWzShV2s
M0Pc8gIcRPWUQv6gGZVNX68lyS6f2lURVd/yZqhNTe/8tm+P/+PsOpYk5bnlExEhrGALlG/vZzbE
WJBBwgrz9DfrW83PbaoiejUz3RMCZI6OyZPpdO7BrQbwengfzlg/1UP2PmbXQsqVrhSyBNjLBgSQ
RRHQk4977SDqbt6Uogw2Eahi9oRwcKF1Qb8XvHRuIe5mp9Tl7R4AU3OcrN59hYRS8KVYiCyh+GEY
CPgE3JzQzBVb2bem/Au015UtuLJgSzC+H3Iy01GY08iHdICnBNWT9PJeWLEvwXkv/nNKZ0mnJqJ4
706FBz4Nu5BacF2vZaRWDs8SiR+MAtRbIRI5xkf8WVAD7vnZiF092eX3aSRi56BH/GvnJzhP3z/f
ojrBuyxg5mR6CWTCrZlI2jS/I/f98lytLcPCEjhtZRh6ns2pCce7Elm7Jv8aWxkJnP99dQvi2ET7
mXvKg6pPZlPRY2b15vnyi68YliUy3ECmXqMRGS5x/VKQGz6UO+JBygSN/Zcf8B/s4pMINFiYFKgy
VA4vmHcSUdAnyA4Wh8J4zq1fg/geBfoscbmt0roV1k63RoJKir9lwm7SrjHiMfNhTbnxGqgkAk6O
n+Gy48jiBEMzvRleq0PuNwQKIfqs6VKCl9mlejNBkXxb+YMHoqMScBYKMJyCsUQBxnqbm4oc2lDd
DS2sEKvJt5KS77yayJZ62Q103bGAQpB9WY9/5ryakzKq34YyAxDDrfLY8zKw1DloHh4N5IuvTBTW
87N5Wvj2uilUVufCOwXZfBfI/thd5Zla2Z3LtgVBZjajSOydMp2BSHHaTyTafemtl20LpgwsBqIN
78Ts6qYAPjzuzdf4jsiSiNQpq2wwLQ4VlLWCmM8DpDEj9Xj5xdduiGU3waDJUAxV7iOWEs3WUxCX
jzU4vxPXqqubHro3Cad19FQEJH/orMra5h2zUoK2xtdwhPB7K2z9dPll1hbo/PN/zFNteVmgssI/
yaAPEjeQLA6y+krTyuqXLozTWNSI2zvcuwQygMngz92jLovySXTGueVBZIGelU/5bShduitLGm5Z
wMQRyhr1bW3J2YpZKdQV32zN4CzMmROOyrKkhVwL7Q89LUQczP3z3LDU8btrjYJr87mwOW0Ivo5h
8L2TZ+QtoEIvmTS/vrZUi2NaBZ7f200EgyltZxPRXKbouuDp5dFX7twl+jKMvKL3Mhv56hzdIY0o
o5teZvkG8q7jlVLxytwsEZig4TEBuFe8E53ceyn6m8FcU61Ze/vzVf/PNtY6s/0mwtyA1Rs7mCCl
bIFNqByvHJMVl2GJ7Ivc0AslK8vTHDIcx7wyG4+I4vZcbt27oF/Yahp217JFaxN1/sp/vkbRrA8H
C4cyoPI01v1WN1/MqS1lcDudwUr2AdYApL95wdLp/Ce7dueurcPiwE8NlVXZEYUyK49DoLaIlcV6
HDeXN+naxCyOMLUDzWmFI4x7xU3CyYWs64jC6NdGX5xdWzLq+jgIpxDR5wewtfW3c8/A9vLoK+Zn
iTzLhOS6yzHzOjd/LK1TMgZHed4+03QlpbkyPUu8mRwYCdqyUycu2ncbmnq1h+D88uuvjb1IKHQD
Gvb8CoYNDcTNllUS8iuWGr6WA1xizVQEcvsQ8GV0nEPKFSTRWhhQ5V9LSK3M/RJRht4ePyJlhlwv
lKw0vaNVk5JoX3zR/CxBZE1r6gykNN7J8oq4z//k8nt+VSp2JXhdCm8S4LbbMsDLnwWN+5bHHvTT
Pf7dtiHMJVNCr6GZVg7vEktawSMfqT3SUwYQU6uDfRZBPr29loldkdwjSw5b4rRdN1vUO1VhGXdS
xw3ZVdDH7g14+TWJJX8LKHR9IpVc3rNry7440GdeudFrkKeCg/1sy4bH2mV7v2M2UOrXGpzWDsbi
Wla91NqdYayj0L7xuvam99nD5fdfGXqJvuNu4GUgrKEn24EaoYkSW5RfqquTJeZOqlE4kHSF/KFQ
44aWKOKXNa2u2Ok1x2+JupvgzULWu1CnqRQmiexiBGdWpFON/oWkz0M/LkYB/SzXym10JFbmQQah
f5NXIb8PuhZAXBsOwhXTtbKvlxiCLIpaP7CH4NRPKh5hXAg6+Oru+fIirWyyJQlg6Jd8cM+jTxIM
Le6tmO44fa67r6nWkCWQoCsHweSI8YUBNtmvYmf6ffnNV7YXOf/8HzejjYDLGRVGDnqWgCnvwK1x
/6Whl7jIgut8UIaAXs61fzZziJKLoVe27oo9XLIJKzr5XA0In1C3flS9n9SQ0O55dEeYfV+U0701
BS9f+4zFDBn0f4FFAW0ssIQnKModQtu7MvSKR/lf2fyfyWdNm7dRDzYtp3pTw50P7Zs6f2LkHTCC
9PLbr+z7JdOw1jzLJlLREy3kfTm7WQzWVKgIu188WEvGYUuoTFslCLUyCx1sfRhPwxBL65ri9NoU
LSyr1/WWzrwafF1FA1BA8cF8dsiV2qGYurPK4EqG7ryYn6Q/lpjGya6QMIaSxKkWJs3reiflNXXg
lRVYwhlH5tdQ6IFH6bcCJJaHuvRj5l/x9tYGX8Q8ylaGFVYWnDImH8qwuDOzqeOsqK/4ZGvzcjZ4
/+zQpmz4KF3MCzMy8UW/E5Zz5QivDX3+pH+GbvPBY6zC0G5zLL1vFQL9y1t+xRgv0YxuFpoyL0l5
Gr3f2nt2+yiZi78zev2/Nv4yvhnqSXS2dk9B+8ScfVCH8Vw/jdeoFNeW1PnfeZEgmFS9RaFyGGZx
ZX5nuKjQA3f53dcGX3hDZAapTdaL6iTs2sTVzIpU8rDfVsS7EuCvPWFxYAkf7KHNNDlVLs/jwCV/
cp3/dpl9rebwn0P9yVld4hk7VrqVr+vyFPmuvqeeV+w0d7qD4EGQ+g5ETvyWswOq2vVLpLspnVop
RFx1XbYrRUhT5vcyDQ2REAwCT+ze7fIw1k3j/h4mCf1xGrGN9AryrEKbvM1F2f0MbKtyoYxAmlej
ovwJElL2B+MiA0U/997ByUd2oczse2uIpq2YWitPokKSF2ixoMVzVCG91pKzMsFksf2o10QMbJvB
yULhtTEA5rVJfk2tcuVQLsls+6Ab8hYcSHBkf5b0dfCv8MusdN6iLPm/u7rgrcxYTssTaEndrQN1
g9uupdFTpQH6oACLlhs5FBLBjelJwknbOsmU+V1yply5VjFdiz6WyL3Oo33b92V1kro2vxsN6vCu
6uZ91Q9/ZqsmfWxZjqqTJiLkfmjt0YBdua/9zeXTt2KZllhZVGXUoH1BToOUFJclnR/9QvB0Dhu+
DUX5JXUn5/+pR1LF+4xN1nwKGgqx2dJ78+fqpfCLa6hom/w3Zf/vFOIZ5x30j/lWnhZ09EswUWrb
3XBWd49kcqPsfjYF/YZM2AglQbcr562yq3FbWH0mE1oEI4td7REUeToKHRalHBZXSuGXYJLqE1ar
PfeE2ARh8zzXYxAPjrAA3NH90ZedQMUW8ETomnfx4DZOyqK52fSieBiizAe8DSEko+JPL5sAPWpR
eVNJAAdR4uGbomtfXDY/dbX1rSdNARBx9eCH/e+o8Z207ps57lDPTPqBDzGUJOy0Jv6Hk1EWwyOX
aa2yFObzGLQQK/XHUqadN6u0G8vboi5eABt7A1+sFaOn38RFax9EIUji+sFvaE6SmAh26zmeDWXB
GT2NRZgj4R+Ncd/r08CmxyCSbAMJsJOjRLj3DNW7wJZP3HMgvN3Nh6xquwSCg7+Umr24BGjSrsc5
1gUufLSRm23hDuHBE/V0G/YGamgg10uDeQQpuVfnB9QbsK9nbzc3zQO633/3lczBMZz/gtv8d5jB
aOf25ffGFs2OUVrH0p6bvV2i1tUM2myl7GQMTvkycap+2vjlXIKoSB5trwPfkjk3sOfevlbuCZC6
B0nmfjtPs449UHHH7iT8mPsAHhKhfxXV8NELBIEdiCc3TOJvaghvXRG4KbrS/6BrxbstGT+BYe82
81EgkHMxbgEatlJtSrYpcoLen6m1Y90jB1V3XgSZFFqnsgUfUDTqZ5Hxbe9BLTNS1I5rCwuhHIMS
C7IBKYh3/VjPSEC43ii2oIuc4qCXH61f/bbn4b10O0zmfOwqfoc+6HfboAgI9BvIJtjTOJ3lcYj5
mzdlEIfExvblwTOaqn5GZkK+nKFgGIbfUQJ8VL6+d0aGXFwm0YzeEzcGxwaNu5pte8vaeZV75i4f
ntzc/6vLHrLb5ABC+afBcJMM3nyrJv0cDebD9C30X8t82kQjB6aZlW/BgIkBm3Y65f0BXWk/G8Yf
PUP28DMtdFQ79qZGdw6AsNZHICceRyYnB9bmeZIBA5e6wHdvqSwO0GJ8lXnbpBHTXVK47T0YEHhc
QlYl9mcbuTg/v8e1ekPac86pohsy27sKSoCx3TVVbBf2a88aQA+tOR4N5puG1nPZTuRIGNpCPeUi
vnfmaON2yPKQDpRKHbe2TLX8ICQzOyCq9AutWqiOSunHpUOqfa5HJ85ddBUFldYbVfsizXMNfWhV
tSm63aEQ6uV84wFoFoM14qdXzr+GJgRFrZZqo8GK67Ho26S7PQk7GmdTMaXgxP89Sl9vPN8cnVq8
F3R6VDw75uicRJ2pvHfwKhuftlESFtOBCbaHsuIT4LM3Xjh8s5vOjsswu2nboEkcw++1095mbn8w
U+iknuj7LbRdCOSAINXTdzWNLdNDmqjiSDuOD5D1kKCFC8hOF+1bxobhJNAwtJf9AFQrprpsBYuL
YdiOpCYxEmLgp3MPs91TOGshricJ0Qhgp504pEBxZD6HMI2kbgzuh/sGJKvxhIJTHIzTzjgtcgVu
eBvadpsExnZjuyZmr8rgDVux3c2o5ROtohRJALLNsqGKW5bXCWSBcnTWec5xDD2omKJsjWYXfWfN
Pv8QU7OvwHf5ojwsLcmHLcCm1sbIzt+E8MSENhC+aryTCVFCKv12eAmEfYgoeeiC9jm0qi4hrD9Q
VMjjvM/fs9FRCb7tdbLDp8gBW6fO9ZCYfL6XoHZPAt+/Ld3gu106SN+p36NV3CgqDlbeejGkGEFf
S4KfVSnkBrYOW24IIVzEsw8EdHUCIcJ671SGwma4TtJVRbgHEMCO25rNW28wftw27Z1TVCr1Cv2z
za0mtjrxLNBIF4N8CQqTPf9bZ64XY7c9c9nrbSNMDjYK580tm1cqvSyeQvptNt4HqmdNzJvmnrZI
uvfN+BewH5HwiP0ZC4duy8ljYOeYzD032RxzEGhvKtur46qJ7p2wOLHOUpt2nAX6Z1Du9ULlp7MF
5WXa820WtDduM0VHv/W9fZ+FQ1rR8ZCx4obb+m2O9D3J4cOIYPoj2vGP5ZmfIIl99knXpHbHj13I
f47MqnZ2kZ1FO8ONM+cTSkDugzXIH0aU36sg/1FbTRt3ZNiptt4w7vw2c3eXkfy9K/sXu2hUXEEB
1CUg3CWz26GrxbawH53Ut0A000eEp8bQN7QVsGSa2NFnlh0X1qhSXL+QzlX6owhhK/wWZmbqnLsI
19emaRXbyQLXquHj0bVHwPltFKYU671YekEe8zx4CXLvUWsybzUTRQpd5AAMr9mEjBtuM3/mT5ZV
vQKnzJPayUGd4vIGNSioB1N2Kqb5DfybuC4D51WM3jEy8+Ng0+cxD2jS6RJpJKGK1BGovkddPsSd
aXRsakuDzHuEZOsQHqvRspMgrxS4X+d7F9gxhxGzxX6JdhbaLxM3lL8tATakMcS/6lzRmMrAPow0
N7eAoI8J6XFfMViPuIZR2DRNaJ2KAXcl03A4cx/g+TpUD2glBIjPRvFsiNTJ5gQXZlkcGIZphvKR
Zn60bevC2RRRV+5dAxbLUQW/cCm/u3b5QJkFiWuIwscFi2JHje9gWXgteuGmANVlKTXO4wwSJeiI
iAd7qH5NZFA7bWt1K6puSnran/Fr4KhjVaFiyobwoZRNtzfwIJImdMmDaHiWlKGujs4AoVX0iN/C
fqF5uWV3Tj48MVG/elUhjtClB4+Oq7xjiKOZ5m5TIlIbvY2NXB1ES4K3LAzPeSNpkxO6pvKHhlb6
AB6j6YENEBxBsUaB06KfHmWUtU/Q/PBjQQp1mJXX/xLK2qt2bG+Qc3TgqVRm23az/KPAKwxCP/RW
bBswZCR67vQvNGYChlCY5taCntV7oXqwIebCvq8Giz7kJo/eEe29GWuYH4LM+FkClE29I72eDm4x
4fYMqree6j2h/bRFDh1ah6Pj3GmhoQg9YubAzTPfRJED5T9Lka1uzy2hoz8893Zp4EYGJJ0hTRKH
4/hYIpGZQFnrbdSljuHmTAcHsPp0spi9Lzoosioa9pv/GJ69WrNEwy8eq867tUGXvh9M+AfUav6m
6ecfDQM7QxdJ+GI12P/dzu63wIy/BqTi2EhVtg2AQtt4NQnPLxUkmTUEh2IO5zjriUoUvOdtFnb+
VtV2mICjsztqaypvLZX7EKHKkb/KobgwUd/f8WHChQc6mk1TBSxuLYulbWE3e2Vp+3tVD9FN4Bjw
0FpoBqduLm9UMNivfjvmezRthkhj2/4dHUuoi4OzOa2dUP4oZQQ+RNH01btd+xGgTpTGdWWiv6qD
P9N4wYQjbf+VLjL4tciqU5T1+Nwyb5NOViwJWAnaKMCotqFTzgkb7DHJqPxTDLWTgK4zP/Iw+OmJ
YYbbUtYb2+vb35wJ697tGmTuzYcu3b1s5HHUk+vHGTae3k5NAyIZWfPdmJW4pC27gts6gvDM5mLP
WSbSSI/fueWpJHQ1TRUyrUCMVXI/TtKC4LTvpjrn9W3EISoeOl6JX8CsRYAVgS+xoLHJpiHOPKve
mLKxEwd05ehY85uNowMwlbftBxrwHqtSF8hCDPBmpUF8BVd8qzvsisIbflBwy6T5PD4A0g/3rese
vBpnACYKFGMNSKTb7rnr8wJXaoloWwKxxnj9LAjCmVxb7SbUA7tx/bqN26h5ChjVt/k44QJy/F8e
d6ON1dExBSNjAakdOCNDNbDYy6wPUja/pghvDJbNF5tDsIQCdrEtZsAWol6gqpeHY+qjJQZsIdkf
XYQuHG6K/y/tadtO8Ld7u9UbkuHZhWi/hZGjIXqY/y1N72/xKaAE9OWh0eh76LocHJO1VaSFbO1H
job9ZGrhvpYOFSdqwo4kHQSl0omD5D8jDtxUjngodEb+CJ0KsImICU3OFQPB9sxZMlthfd8EA0tD
GNLbMasIkF41Lmrtdpturv29BzKu2Ha85gEGO4P80XDb9DBVUeBNuJbqN3TbZybuQTSxqTUhW4FU
0bbU7g0BO97GR0Pllpnxr3I9H8Fk0W2aIMDR7pt3+CzNLojycqunKrqjCrY29L0+Zl35u1Ja7udM
uDFIu/Axpnse6wFUcR7pgqSIvO8opY73xrcR3s6IBXx84Htv5HPtuTTm1Vil1AbLhCp9QGKiskiI
HA7WlJWJ8sdnTqo8lW7RxgTS3lhQDzReQ2d2eaRUrFHtAJl+6zwUOS6mNqQPvgOrTBGoOiPqw70r
4Oyz7q2OskdosTyDMx6tcYq/UOr/CMpzoxnkkRABELBczGjCVEAOgKke6ThWmZ8RyqbJCBZa2CqA
h0MZoZHDqoODidzigbsWOVYCLPpCcFzavfW37uvvYLObdh1FeD4U5LbtmnILsbm/I4HOMZE/lZv1
cW3rPEXptP1NI2rSEDMeN70o76BEOie65FjXptPJBP8/sQjpto6fQ5SdeF5iNVW5MV6FsjdYnWKa
FfbW9FV7r2gNpuvJAYlPVafFqPQmqFwvUSQ/byL+RtqwrmI21MjYksL/0eeS7Zkj+bZtwGUCqjK2
QduKtWsDd7h13d7aNxJ8axV4JtCfEb43YuDP3hyQfRB04SYKwwneXyd2FlRUwejkFbflONZw7XGF
2biztpVL2lcVgDUpiYDXipXdyG1WlSBxIzS71UinfHdJCSeoM1GYsEZnNyMkLX96Q29eIRczJFRO
uM79vNDxMOrxA62aztbBND7brVKpGE27VaRgHxDVYjeCNMFTbbHw1DbNtCPZ7D/xrClupE/Eftai
+gsVBAaeWVANg6gnKo8QsGKJ4qGHTs4Oy6KI3IfImO7AGRRuZgHDW5TIX5i8rI69AEwamcAgkZOm
7r7oR5S8W9858qJVUWxaAQfOdGFeATaYzXYyRcM1uZNPs5/IaS1S7yAazMCLx8LjYMFCB3PWIrrJ
r3E8f559xPCLHGg2CjaRsUPEMvTvOQ0KuO/tj0mzn8KloEXoXmyh7u0OnUxwbK9Utj5NF+Ohi3Sx
yShgcbCnRxIQcZiqSt1mTdcnkdLtleTu2rQtUv59bfe2abro2Am0cjP2oMrySmF95e2X2OHQl56d
1QE9au7/mGj0UVbgheS5f62a8F8h9JM85hJC3FEfyNe+RbBryseZUf5R9pxuWCFUYtlllTq0nhAE
2BVDA14zHZWZ5LbnPo8RabONC93ZXYcuIsT77pkTbpYaCa+cTAnuP1Qlxig8EV5rmAML4bR9tf9n
ZdqX4Hl4cXnjICl4Uo16JTQ/1TNSdJcz1WtjL+p+es4a5SlsVUSsqRP6qZxIcnnoT5PgjrNEPgvu
BUS30XxCxjUJWTPEVevc15TukeX7UtkYDzl/1z/ZaUDtaysYpXM02X00zClT95CkgMYNCgzy4/KH
rM3R4mR5NvgoNRICJ6+xvjPb+dX54ZUT9Sm8Aa+/METQsCN8hJDAsSa3dflQIHwUdNOdaf0qLzXV
eGUt1o7XwiIJG3isjPEeWwiJc2/KPzqAmNrIuUb1uLbYC9NgZ50Cb0own3zIi4ga2TlXeM8whCmk
p7+E7HOcJWx54i7LagJVDcsaN8q2boTXPyPb/N2x6h+X1/pTGAIecV6of/aT4FVZu5WZTzOvHST7
LHUgOs/eg5bpbUvVDJBr5Vwxeisba8kPi5aVrKs9FGkL7t96CJqnzPp9+TsivO8n1m6JYXbInMnK
mcMj9Ja97VCx4cjmtkeypEBMYaZ7mldbBp8SgF0lr4AIVnbZkrO08UhBwzKwj3I4E5x5EGSvxF0x
Wt8uf9Ta+IvD7s8IVfKGY74atRvmwiRgdf1Vd9dEE9bGXxx0ULo2PJdBdPRCKzqC04U/0SpUqaX6
4eFrn7A48K3XeVMbtfQIj4AfrEiAMLe2eiSThmvMaZ+XYLGHF4ddNxl0pDsaHRtF9iMSDTPESv0S
nlbebICPSyYNsrqG3Nr+KJB6/xKjGp67sAEQxbOHaGTVaUTAcmBhUSPsJ/zx8sytWJgl3pkUloTj
CHbCDvkWBDinzH6uFdkESHNefoK99ojF4W9GziywupIjjYza+xLCty6kpba5abxNMHr8TvvjdM5w
IpvSevLgZKXcaWPXoFK2KhAjW/wojSpvlduxt1Y24cvlV1t7s8WSThLo90EoSA76LbwvdaC5aGOk
3Q6D618xGSu7310sX8mAQ9ECmXUm51uiTdqQ6T6z6P7yJ6wNv0AwCcQJXu1P+jR51VMfDN+GstqD
/uGL2+M8c/8Y7skXVl77zEGFp2TbeTAvhWlReaDNXz1bvy5/w9nQfGJVl9DvAQUFPyDGOaIjW9yD
tDvaQOCAXcF4rdjsJfY7dOTMsxyImkiH5BmcxgpiyBWE+hLm28OhIeEEpAo09pJ6HGYRt1VxTbln
7cMWli/XkkeTZZOj6bMcedrmJyL9Kz7OypW6RIIjh+YYFTgEjjcBODtCMuyoEXEhao4DeWX5V+Zu
iZ72wynwatOSo5M5yObl5R2L1G3OUZz2un3ZWo91i2KOD3WDy1th5auWmOrIB1VfaCRU+hySIgQu
MDYqXZZPDrpBoQepqGsgjJXFWeKrEWubLBun8NjRAdG/t4uos738FWtDL05Nk5ueSscJj2qCOj24
1PvEoqa7MvrKkV+Cd52pr/Vc9eERFzeaa5GQq/7UKFBffve10c/f9M+Jr6AVjj5NgmnJzL0J2w8k
pQBEm4MrW2pthRdnQuiJ5M4Mb2acgjH23ehbESGTZLId5I4KifTg175j4RLUEStQBK2jozO6XhrZ
YXsou0Iipx1c07lYW+bF9QGt7GCsJs8+cv/M5pm/oJR8LbBeCWGWnKR1LiU40XHyqj761ilnp3Wv
AJSEF1UGXSIh15R10zUKnvPG/MQCL/G7oJoxEqXL8FiI5nX0yh2qS4eQtYDopJeXY2WuljDeHILK
Fkob5BgWc2LJfFs2+ZUrcO3lF1cg6LVLdIUN5ChsiKK1xSHiyBu2Jp5994p/ufaI88//ORQ+2EIt
dNTiEkd/Z1pLrtBZlXXb2e8B+bAB0r88SyuHb0lVaue4CcnUwd7mJh3tceMbtuX6Gpn62vCLs12b
MEdaTeE+mgGoAdQBgCLjfkAVb/O1918c7sgFPZ0fDvqE0sXxDFGioJ4xyAJdHn5tEy3OtIPkbRkM
DiIh29KHPuTnuwjF26+NvjjOoGqY5wnp9CNcKdSWDX+SXnRlYtbefOEFVtNZOmri5KgH961uKOo0
jvpSQ6rjLBG9LRQCbbRBYNcMNAkNyv0kT3v3mtzsyuZfwi6DnOQAyQLQRaou5TVERKw/oV2CfuUa
g+LKnbDsLvIbaK+DlxTHq5PvTJpjHwJCO4RbVDsPk5lfv7TAyzajEkUj1/KxCAVAFomYq+9ADVxj
3F9Z4WWPkVEQHEPFlh4jLtOgkzuoIH1tYy6bjHIRGFYjHsKxLdK2HI8COIbLU7JiEZZo6NpMWsgy
pEegadVWAPm9twPFXwH001cc1f+urE8ulyUoegLXkQltER5R+X8xDD00oin8W7vO3T+RRcT7TKLm
3s6yCOJBUb3puYX4M6qjZJDOeCRzR7a1p/sHQgXQccFYzHtLkuDR82bU1QD5ebdcci0b9vk62kuV
sCgaVem0AP+WxVh/70Lj3PW6m68p1X0+4fZSJQxKNoikoso+QtDtWMnxI+R06wBDfXk97bMp/Gyy
F0ZMhaTpWtPbR1WaJ1D9vjjduJmAyNj3I+VPLjN10uqq20oDMrmIuc4DUFohgKGsuVIy+XwGnf8g
z/9cljSkTanawT76TftCHGeDovoVNozPh4YE6f/ewxysZm5dMnJSE5DMIP+44pSurUr4v+P2A8wC
+tSmE6AGcoPeqEc9+U7sT2Z3eV3WHrDwUWRdVVYIWhK0qgFJ6u8dlKlJcOWEfW6g7SVFaVgHUdaN
Pj/NiieVKDb2kKWzWwHl/Ofy66894fxZ/yxpP4jIo7XHwfshwJ0j4qYY4xLdpVX+/LUnnFf8nycw
VLu7qcvmE/GaLbErgGDbJKR/s/JavLe2BAvfBAy03Comez7yju2aXMcOcIyhZSWXP2Bt+IVv4s3g
cat6FD9H37uRTtTHgOW9zaP/9/L4n259O1ySHbY4Z2j8taB9LY/NkAIHc3nczyt4GHix9z1EERHv
MHCftJvqIJ7yk3mxU5XKbbE1cZAOW32Iju2LdxOemh3QpunlJ386Y3jw4kxMKooqXhf9aQZ4mIPF
DRoMAK5+ibgXw5/38j87ik6TY5djBs2QALUZA/mdxk0dRbfoU9le/oL/FDr+n7XFMxbnwhEyH90e
z7D2Zjsl2Y5siqTcuHsAR4ZbNJCkc3Iz3FR33Z3cq0fnXdznW3ll5dbmb3Fk0IevsqFt3KMHWb4T
B6K4i9uZT0Aze+41tQqk2jBfn33j4tyIMJhBkl7IU17UxE1GMCsbVGadmP8fZ9fVI6nObX+RJYwJ
5pVQsbs6p3lBPclkjEmGX39Xnaf5uE2V1C9HOi2NoYy9vb33CjkEyHxGKX9OHAAuIQQYt0AYeIAa
AgwKF2EHZqgAidpOMOfZdEeTvLkpa0iERLVDAGdB9XJMwliS6TDg/w8jlE+A6xu9ITRLEv9GfW4E
DLgzASkvpT+kDt/kTmdvNVyHwxQ7LixdD0Z4WWNEM6XekaNicagazziVNObAdZHqXrut+5dVyXRU
g2TvE0+yjcUK615YbnK0GUDYmRiYX0xe8mCYVhO1QlnjGajOd8rS5MVF8hWVaDAcm87Qh07ktecj
94BgVgqA3xaNJiTdU54+t6wGLm02uhy0GGBhS6qSPc80uA6qtcf73GbkMybKvTGbgQKsWorQNM3u
dYbhczRyJ/udVhZB1asaXnptD6dMJ9Asc+Nm56WV/cZb9IDyCvbxtBDdIR8mUYbSUVnojkW9oxDB
BoxEdjfEmmMZCS3ibdGkw2NTkzgym9q56zFbt8YMUKPhJOajNdoK1glwcPSpTov3KS48H/aUOUCf
lGzBPAO8tjQEyA4Q5TS0aQCNSbw9LLfHyBxbO9K9y05V11vRTOqW+XOp4rekFyimNsBT7sAdAH61
tw307iWfdBSX9XhLTJY/S4B0sjNtoTiytnmDLL/cSdl5Pw1PTCXqQRbzAYkHqXgeyXhl266s6CVO
pSomqYceEa/KZHD2RRM4BYxrfe2vcSqUL3Eqc2cC54r1fchymO2EswPLGr+CuIk/p6mxm6t6/rQY
y9+T3iQh0GPKhW1yeU3sYOXXLYXXMuDnOl0X6LRx97dB1JnU8gLR0Z+XY97KObTEH4zS7poBLpMQ
rm38iTwAqHh54BUDXYD0/jdg4ySAFqBXZrARY+3oT6W2ctykoJLpp46onlrDBjkCduTMjuCyaH9C
L/rQqUb5c5e+AXayY8QVP1MDwr2+V03PoFuNu74AAYzyTvuXX3Nlet3FOW8LDQjxWLNDk2FTF3P+
s4W/hp+27pUr2coEu4sM3h0F4lCLMwUZkG+271dVNtYGXtQgSlMVsdZed8xaQMPv2HAl/VwZd6nW
2tQZYNtZiXEHZFV9041BHXfkyrI4pyFfHD9LAVYFSTCTnDfrEOZVVACQeZsVYHSHdfa9c3SpwurK
cq4SFAKOmXpI0yfgoCEA/Pit1bKUYQVKw7E5HIiOlndq+tARUeWEl4dem/bzAv0nvxlE0tUgjCKK
FeDgvRb5lVrnygJfMlMTLGsXuru4TXjw+C3JDvn+NpvKK99z7bUX6UShzKrmGV67G9PXUhgoWIkr
C9E+b5Gv1spihSfE1Sn69N1x7Nr0GVjZ9EbGJcVRJcmOe80MkiZ1BhAuqXlI+8p8nGnrvbcZ1eFk
QdtotJssAC29uxsUzHRh68TAmoshq0okCl6zQYKpKZwNhfxpIMupfoY2KgEndEz3XSJgIpPydjso
rwNZwgYhw6nbqPdSvgFAAXBwWJD71Zibe3OIs20+FNVtaqXdQzuq4SjjBOwIVDoikDHEibmNfcjo
wEMkO+PJtVuymcwGpElvNKKxqcHMMrjxkAKiHhkgUoTU665dlla+kr34StmUlJJRANh6Qfe0m5/5
kF6jka+NvbjE91UGmpjGCaLVbZm8mtOvyxtiZeEuoYgFiABDkuXZ0R29kItuC4ZzFDfXSmVrr724
roD81dSCnOGntD2lqtknxreqw5Qv8WpWZoEoIXQHipXtj/MMyMM19IXz9Zb4b6v8EyUk5YUBLiui
RPMAADq4fk28z9n3zqqllflYQssDnHQE5zQOWgvATXpl5JX3XoLSYoAwvLFg6bGbnaeiZX+tmu8S
JY9tTp8ur5eVD7oEpUmYeycjTKAgJ8CmKC9mFlnp8C2xAqTdi+WiKejARFXNIfUsgctDRwNvUOaz
5YE9N7u0uaID4/132fwi6i1BacjmXVr24xnAqkFv7b26mrYStW47GEWe9HuQvgfkR33p+TUouCBm
5nH1zqaxu4cW83ArKqwP0rDssU5Me1uXHVhU9gztDuTsf9PW48jTZfFaizPzwNGGWfk2TbxXYsMr
fNv1Rv4AMfA20JTmp9q1QPJJRP2hTbfro1jW1rZo8+q2j5+J9QkOxI0cqmgATSvVP8rSCiDSfLDm
bE/bMWJMgeJrgqHz0rkwBHXqsBr+aNFsa3GAjn7AcuErtKRx873lEo+DJU8C6D7SUcA4fOH98hgL
8/7dVTokOt2CYhrNnIY1rlmyyaYtdJqfhKzBe8v8rPw5wLxmyu7ibB8PH+aMohYE9VSnN7h+hRpx
em7CqQezXNaBWafgGWbuduJq72kB5ruZzn7vsE3W8Ttz/DAYOcKhOJjdZK+EF7mJemnZtHXH9MUx
2b5U5OBmFfSeRr+2XFz8SOjN40+wRvPbIf9wwQm0M1B4igOk1Qvgbedfc80e3HkEKWDcFdI+uFAr
gmXwI5vKaJrdR5OTCjeM8QlMhmdQViO40UelfIPrQEigKZWnWqGhhTa+kW2t6tMoTL8ABYzGsDQi
p9oEjKPyG/y1k3bAszmq9W1ufQpd+mcCEJM7bR7NHCSM5FAVJJrZSU1VYOj7vsx85XzAmdMHLQjY
qcmHS1U9nnLc3vhWwwKIN+5+Ls4u91ZQnCcj36RgC2nzRJQKTWL5nCW3jdvs1GBGGW7EFgyeayeG
rI4IBt6DwzpGXnIzJYexHzc5qJkRkOSK/U2ZARb3ayM/ZXYjtQg6kALyYwXdgPzkFvR2+tkXPn3T
I7i2kLY4sc63DuYt3Un2Oh2BaUnB8Mf0BYOVBPQ3HbO/VPXHGA6OxraLCVhoNXi5KA4cvPQGsvYJ
OChNZLC3avZNO4hfVXqys0jGu+YuqbbQ0dYeihmBfHaqXfkIFQYlwbQKMDx+HAUVc281J43rehJI
8tQlB6fZZhDq7IL5iSSRrh4gfRCCPR27Qd2cKnBgx4daAeUdJpYR9U0GUlaxnyGn3r66b65HdtgB
aZWHMO7aWNtM6Fe394WVnFwHvOX3Hv9N7LvkPq2RA72aejcdbCvMehs9bAAJ3qa/ROh3o9U/OtS8
iyJL4eih9wxMWd+l1gaCiRV5SHOFjnHnxxXzbWQxfOMKx6fVqzE+JfNtfEedxp8rGkGtP8qKcet0
YfXROgEFlJ/+gnZKARfbOUk2zKmDpnZRO/ho50Pe+KW7L+tH6IR4oP+AmDaBKmd9Wj2myTf4qTLu
e71vxJNR3czWxnNlUJjPMTuZ6i4dn9xy19d3HU+x4gNS+m1x6mAmD86+sS3Kd13c1KA/qfQBXe4S
ogiJ52fkzpkhnxh4Hrh14ZQiv9vMO8sLksFvzC0DQ26Kuse+9ov6xhvD4lDRTWZssqbfEv1zGLZg
jGW/MxmyJ9uCmPjO+ERXStGo+tR1KLJAOb71qf7GiHUqJCkMmQP8FM/9jXfL9QZG3yW573rQSt4F
OfVGxJ0H3YN2GAyvYLVXw43qbzodJGKT8QDgFeK8OcmGppk/WI+OEcTW7QymoDODSrer4RuWKJAC
78UcDfJggB8MVqSLbe/Yvs3xhwaHWzC6fvWMxgDtKiCHYgTZbY1qvpuewMbMmPB5d8NBsR4clHIA
NzHDnEQubC9NBGaoy0CjLpneZPajcR7iUYVIWw5QhoU1Tg2p/vxOGuaeG6AdlYNvyDaoQGtGGWcq
/xAFT9TP1oXoQPxYaBSJzD8GlF/634amvk7ga0pZ4KH81w7JHWFAfLpvciyQJEMVIzvS5M8IjP3I
VTiYH5rtKnBYSvONxV00guBnKCikgIyvyi7k472Nhh1PXjqQZ+n8UUCcmcvbCpSqgr64/LWzLB8d
25veehy7MoytV1WB277vjK1AtTJrdGDXJ1XnQTPEqE9LvFmJgv6dhVpNBhJigatEoTH9IAcW2eR7
5Gch9qT4jYoiTv7AgNiMdGFQDT/DLgmEMkI7fe4NiLYSvqshQRnjxS1yE9tYe0YwzynUfUaQ2bvQ
6R/d4aY08ijv2xCk0jBGtxqgnwR6TrW+AwEsnLALPfLpKCRzMaR4qi3rsEzLDah7oNdnIHc9oiAZ
gv+YwgNQeiICrtG3kwrKCNEAHnAPTqelgVbuICJL2SPLsoB39zqBE0lqocaH2pgzFYGMtxUuNqkt
DrODzzxPyjesZtt6T6CXHycwTS1odXIbKhfGsWjNbSeGh85xAKccSn/Mb9xhvK3BYjVLI/Tg493Z
3tYCH8BXmblj+Iyg3j85SQsuXSYei3gKSfvXneqoR5G3st7THK6GCCIMcsAdMwKz5VsHxUYkNJgS
IOKN99lo9hOWMBglQW384NA0sfnflL8nhdgauIg1wyMbHmzvZyaJ30/gSdpj1JOXbuSQ1RRRRzP8
wxxB141a98HQbiiMm9gob1hdHVlp77SDOpKK2V+DlpEASbJvX4tqj6JmqPiARg95iC3IMGl5V1Q3
HgqyAvENrFNV3mdIgJAlmIhcurqpaRxAjDzmr2BXojMxWWCXRxaftpbN/c5jBmrL5t7KkDVxqKR8
iMwazrIYj1k3PRkZZJ6QUp5VnEwrwHK6Kdw4AgthG+dnHSbrwTXxlRU0gCCX5eelfLDpG8EWSKBh
0qu/fc7vezMLaCUDkd+24wOEQsCAV747Q+Oo7H+MAFJ1Q3LwEnUf6/o+l9Z7xcGCVF16n7rlTWd2
6OqCADx0v/NWvvdQyIDi1InHxVEZOpoL83cOQqMDIStYgiDgq4S+i3S4zSqxhTxSWLXx314PMAbh
6uCpmECS2dvZyfSrL3rMVnXPGnqi0CMaYHeKQFIcXYvvjbJjYQZHYd8WlvRBYUc/hc8fHmTswrhy
/gobai5zP5gbnmB24XxbbaTj/sI/TLbaIPYmk1W75fPUn4o4A3XfwxaWzdz4Ha/BRjbADy1Zicq6
6HY5HAf98S/rwUE+3/0FNXYDR8qT01j7lEJzl7m/HQ+CHxZeBTypNKzAzEdGCzRDkanfyhz4wSUl
ifIGx0IO0TR8A2fcEN39tRC9c9tCdbitdykEVIK8bMFshcEJHvdHj8IMoIlV+CKFjoIh/uO0dDyE
pYyFK0XLQmgVvRq0ahH6+QMk13sI+qDaPM5YubKv4SVPywqHWXLk0pRhzYZHgA9gxebFwxYu9uwW
q+gV9sYikg2QJTVlfxIBKRuVJO2LAoM3zOuiD0mONFA4RfxeDgzO9G5i+HEODj34rb8YFSetW+FP
+YjkQDkIPxoaIHJI2tAr8K48K5ERZ32OuNQeNUoyEClD+diFMlQz2TdNKe5ssH0ZgzpZWTa4CA/W
ZsKMhbyHRBTuDL9jPkcZAlPTzCG6CkdhwwyKlfC7aSitgr5pkVY2QVkN9R5AgYcJe34w401vFzdj
pncaWlc7q/fco2wNt4GHvAtHnhphLwd7edPN2YGdHS3AwLAibzyf/jHaoU0KwMQsZZgqXK5iz0EO
lpv5wyhB/h0aW93nRvXIVLwR4NgHac6RCrZTv/PIkNzYVGIF4Vpf7JSd87CfRbu35tJ9sztAqBRp
+Y3S6kzmFXwPMrY4ZlriGtM55bnvI131AFX3to96iE0eScGtg+ResoUKU/KRME8856PBXhpOcOTW
Yy6on/Xa2XSFZQGkKHLojlqgYDNSObcW5BcgENSUiD5VQn6iGix/EXKuTDlWBwFdA5pDY9bj+CqG
MCH2+Dl1bRXFYAAELs3sn7Jp09u0MY1dU7T6I1F2cYcTar7nXjltFeScTgDC1qfG4+5TMbTiUYPx
X34ONcRqcNHQEHappWO+Xb7Cr5R8/qOc/FPdEHTwOhfstaM2b0byKuNI9j8uD71SHVhCMSvsxsyc
MXSS3FPnvSLfqwgv5VVpUTBn7gjc6K2biUCK5cTH39975UXRbp5by9Mkjw9xm93McffGDfJ+eei1
csyy2Az8v0lNSD6IAfkYKepnGotn2eabccTl+/JDVr7m0lgjI60GXaLv0ArkQUWeu9pDi/JKcfhc
d/mqSrKYHNZ26YRuDX4BGdWGd14f9p6Sh7oQ0K7K0D3KJiRfl3/JStPCWjSJxtkch85CXQx6UzLM
0EyNEtv8PScmu4FEjv2b1dhWwEmxK1WgldW6JKcN2Ni6dlCcNNXGTT5i7zvAKFSxFhV1YczCcE0D
1XoPghhe3xOkSCiLQN/h8/JUrXz0JQHNbPicIOB1EAOZw3baMlUHtHi9PPjKsmULbItJnJmWHNRW
OW3ceaMmiF5EZba5PPpap5ctanwAW5AGlbzuGENKDMq3cDh7ckBovenaTZ3cCBpcftDK2l16bwgK
K1iEDKxdj99JUexzFEkGXd4hxb4vWvdKQXTtUyw2eV0MELFzku6oUgkAPXSMcI2fq2sV0ZU1uiRi
Mdg11gNH1ihSeUoIOYB2egVyeG4dfLG52WJzm3aN8wUtkYMupTgUgsh9l9rG1qtaCrFDFJ4sUbHA
GOr64DCI8V3+LmsTttjmlijEmDbofI5njkyJwv3ctAAmXvlV/3EEv/pZi1YwzMuYEqoSRw5t9QRl
ODn9ARM4eY5xD6rP3tpQZWvbYUOzODkRo4VKDTpfyFZBzTrMvHK3eYNbjSua8peh46kLW8fzPl1I
COzcukMNC6IdKAexOX3rqmH4BABHfhQVDm6/IWV6C35OH9akJpBCdIeXNsNxewJgpNlbiqZXDpeV
afwPy/rPKc6tDCZcRaLQEBJBX+AYbwMXlebLH2ll8/zH5/1n9ERrux89ByplNOwgfpI69yR9M8pn
27pGn1n7AYso6aYuVIlr6h1GFGRb0kL65g/EWC6//8rgS3T/VA/11CamdxC4BPkC1V1Xs9uCzb++
Nf6SoGoPRYE+JLBNZG6OU/MoaHPsmiuElpU9vyQQJrpE/6nm7RHQcvDK+3PZjea7y29OVz7tki0Y
l5CLQw29OJaisHa5W7CfVQ3+AxoPbOPq0X0BzM2NsPyhJzYNrUt2smg99GWBwHouDOl9irQ2UZoc
AAWC9mfmscDELaYKIEhqqCsr8GtQNuVLBkVPnJyoAUJ5wAAB5bVVeQBo2IvzAdlEuHWGznQlYqxM
9/8jUtilPY05OOq0m+AE04TNeO0MWluG5yP2n20E4d9EZDZY/N6QvsU2HG9q0/5gU3GNnPTlxzS9
ZRPUrEyBksI0HqndZRHgX+Od3aQ1JOD1r6mmqIhLcNWvtBe/nCg8bBFZuzi2cKY241EIfHgOV8CX
wZ3Kt8sL88u5wuiLeCDLgYCqwcejJG3xOhYz9IpVf26mwK7kO5/a9KzzUfjP96BT58VcGgBMp2PQ
8wScevdKurHy+svGqFNZElWU6aw6Ark8tukhEZeP95fnZmXml31Ri7bmmAgMjubicy40dGyuQZnX
hl4sUVxkEQZmqIw4854B8FXH37qZYLLPM/XPZLc9epijg5HhmDDWn8D2eePz5fn4MkXF0Ocf88/Q
DXTMXNvpwDdJkx/1NJx4UsaoK5c3SV1Gl59Bz3nQ/0sk8JBFfpSyJm+tplXHRKTOi4s+sfLHKoWY
Ic88mGyWrRWxkkxRgTfYcm15YZ5DZr2d4iRqMwN4XKv9zmmPd1kkTY1pEZenZxX/vo/cwQpqSF9q
9xqXbPW3Lra2yDuLgMknj/2Q2iFldrn3ZrveVmYibhSwajcJjIP/5qodYXfUGFsnKxEHyqaDHLkh
dhkrpysH1NqCXMSBqTL6DJIVxlGDjDe1emvRb2FYTW95bYKc8+CRGoQSph7MJPMh22OLa7oFKwFg
eW1yDHMSJBPG0bGnZ6h2RVPVPrfFNU/1lWlZXpuAmC1My0ZpBR3lQwXZr9CY0RG9vNa/vApgYhZB
oCyTTuoE/C3ptP6YuugoPsqSbdj0rIkLnxIdgmZw+Vlr87QIC/BREmiJQIvrjBrI2x9D1/l9eWWf
rM3S+e//BAZDGnaRt9B+mhzvpq7ze/gxfCthxSQt4oEG2EV0HMInoktoBAS8dwuhQPcALM81Uura
6y+2eWmCttjBrvgIsHoIOI+vmvpKOFsberHD55HWjmzx9tQDO0jb0Mef+VXts7WPuti0dQzhM+VQ
WGVQDx0PKG7DoMDyFc9eLq+alYi/zIk1uoswwTHyI5KzbQ0iP8vcdzYP+DnmtzyUTW+ZGRMJoL8L
zu6RjiS0Bzcomit5x9rbn9O3f5alV1rEMyecV0mBYhAWaY6aN+RdwfDIAuGkj9+bpMU2djzUVVI5
I70ZhBPkYIUFhprGpxgqr1FlA495LTk/r5ovzsalnEZr0gy8Elx6DELdH7PU4HaA4eGenKlkha91
Xb3MiQtDcT6yQIx2ZEFmObJ7Tb5TRsDHWux025tqXkGL5DhPSQgR1r3i05EM7ubyVK4k1kubvBn+
fu4siUaVim37Ot12ugnNrv5snSpqbHiPXH7Oysb5j2D2z8pwuZcbODc0HEzOzVQRmOJnbl5joa9s
+qVRXm1WVmkbDE52ctzaef0U2+6VUr+7NvZiy+Nry8nunBFy2On0m3bQbw7MuWqhId21ZgQHVP4x
W62XB7YE2hEQuzNqzUQT9tgyja4WQ0sPjU6o/8EIwp0Pk5ONEQCM8a2A6JDhu7A7iCr0PQNvZulL
1nNdbou44ydAnVq0moGDbvpqAvl64FArN63bAoLxn+goxx9Wo+JHnuDiD7cfyCkUDVpxMMqCZr0G
G89gfdi5rXfGrM0UDejShhrqUKMXzWk3vsKKC+RfldQPJG/hPgHcR0i6ujhMpJaP3gDF9aaTz7IE
RkC27gQ9nDp+Hdig9jVUVALclwlCIPBXjTSM0ITl/M6Wef7bzcx+40Bz/NA5nvN35hLQNQ/ilFtI
2kuofcrp1pEukHVzXR/hesE+oX18BomW8XyAE0cz+VbpttIfh7R6+tYiXBpltXBzydG3okcI65Zo
/NvN63y1lLSywpfMZtlVfY7ITY8wue7COrX/GHwAKjsDY+ry639dUja9pRJLkXVG3jPEAu6lTy0T
MOVx051U/QN0LiHLgr6vAmhH0d+JSczv3YaX4izwH6rnKkZ9IivbNxPAm9wDvuXyL1rZW//Vbv6J
CmqiitrS1keDNSJwVAsRznK4snPXBl+eEnON8NVj8NmBl0HtbEnSbS+/98q3Xvb/zMwBXMGc9RHm
OEcI0E+hY8Hfx6qmK8njykG6bASyhKBvyhDQmrL5RN5Fb+1xkhtba/5L6OR7UrR8SZmPHWMsi3xo
jmXfHgtlvIl0+nt5itZ+wSKLbA3LJGlnwbsURT5o7gPoiN7uTqvYhleRvlIwWHuK+b8JB8R1mjHV
uC3AVgCQqNZH07w5DLKBQxExs+jyb1lbSYuckjYOoeP5c89puclBQDVKFl4eem0lLU6XkXvSjJue
Hlni1IBhAX3jdOij6aK/UiJemaJlibibGjhCFNQ6ujC72E5e/8yyob8pAb8OTU87V4q5Kz9kWcYs
U8YFppweJ2i/V7VzbABKi6drxLe14ReZZVbadi3PG0JByD9VsAxqBvvVsa8ST9YecJ6+f0JRY6LC
56UTPebxm+WMPsGtLbVeLn/llXvnUv8li2ltUIaDp5kNtJZ76OHPU2puROM5R2Gps3tPrp75VPad
n6op/n35uWs/6ryg//lRZUMJ4cKmQFvDq7DpIge0Qdz4rkSpteEXezxRo0OTRsOFOul9qJCCIgXH
NiauDL+y7ZbaMAWF5cxZ/xwdNOC2ehugV5m41+RCvt4X3OP/OzcC3rLGILFg82wE1O1XCsWHGjcX
1EsuT/7Xr8+9xZI1XdUSdl6yroAvUdYGJvWuzMzauy8WK1TQ4ZE6xNZRp9admjgc0XNY+wHUU03O
x+XX//rjcu/893/WTqo5TF1bhY/bwbJxgGMUoF5F9q2Vyb3FykzMGPhBgdGHuQLYsA4N63Wwr62c
tXdfLEwTpkq2B1G2Y5kl2bGr8vihKto2IHqwr5Tv1h6xOHmm2HUq5yzuBqBbsTW9oY8aw0L7xryq
5bj2lRfHTju3tp3O2jpWcHOCpxpMa+hZYys4A70vf+Svu2QmX0oOJcDj2kq41pGS3tpTBffEhCvx
o0rr5Gc1xP0DUdQ5TGrsAp0rDiqUW5m+5yVQ60sTeaztmPmW0c4vcQPgeOPkJfwwtb4i0Pr1/ZTz
c0T9ZxWaHYkn0ykxzfLemMATybbQTfLT4c81CeW1JyziQFHTAaU6PKHpxFs/DRQsHAF8Zu0C1kdE
/5CTb+a7nC9CAsjpLoWItn3s8sGIisaU4Hnk2ZWTfmVJ8kVUSN0eC5IZzVHC38PXLje2qHG+NWXR
XnnCis4154ugYJul7DA4hY59K7elUc2hcpA3mgAYhV5cQLhIK3OfwXUyHJ0YZpQG7KiUTtjj5QW7
ElT5Im7EaZ32jkRVtSthtAEQA4hdRX7N/3lt9EXcYKyC8MSokU4WpoAsa/vQNO6VVPW8nv5/KYnz
RcBwpnFiMndh3j0CQ954OytLD1WsHkcXVZeC/52M6cqVbe1Ri8CR0dScTJXi5JkV0J6Mw7NNgf00
jBMoOCacBrnA+puZMV8B0K0tvUUay7VJatdDgpPwGfY97n4AQ6uh14Ss/7tYfTF5S4EjAcUP1Bsa
69i7Dt+3qV2+U6PK7jhN24OdzdMLBdFs8lR6bJoJ1AKald6pShJ1W+Se+5DBWnY3wYLHB0rfvPJF
V1bLUhyJFzkaITNvjjaBcnfGQkavGXmsfMGl/FHFZZEh37GOxJnura6jUaagceAC/h+n7q+GptuB
2OHlPbXy8ZZiSISJGDEeXdeuMO6mctiYLN3n0ze37H/U1H9CeDXaGaDGKDcDFQxCKIeuiWHDWery
y68ckv+V7f4Z3SWpNcEh/pymFMPRnWBFFebctiOYLU4HD5nSNdXdlYPCXQSHSsm4gXMurmrG/QR6
zwAGUKYrv+BveZtfibBra2oRJfKuK1VDB3oscxIoOaLUeI01/fUlBB7b/3uU1obJVMVww4l5ekTf
FnD7BsSBJonyOgHAxTBguD3FFhx/v3e75e4yLFhO355z+DNsI933/Whpf3Y8871l/bWOycrqXSqM
tAZM4QgvraNHx+FtrjjdxFYbH4bKFm+X1xizvuZRm3ypNFLNg83kLOfjSJ0kKiYqXhtntvaVDQGM
YcjAEc/y4ujko/jo0gx4lMktPwaivCiumgFUOzWA1wHwxHM1p8OelbCehalqr394MP/a53Wu7nrb
gaE6TRW9g/GGvplHwB8EiQnu7uV0CzMxb3c2ht8MRh4/s2Tot6ZW6bZEqhtCX6UN+rnkz45Xn4mB
SoJAZpADp8C1WmYCwzhagDGZJ3o/uQbcDo2xl69UlzENMtHmt8XYq7A6u6+DqjvdS+D7VSAdKEdA
LAtS1omlxgNqwgl4Li3wE2Vjzidr4sMJ/qPDH+4J+jr1vEYZOqWPPR0bDoIq7D2g+lQMIPvloD8U
1L1HH7aH1XGRQX1S0feOxXJrlvCsT61sDGdYGD3ampYp/ECdSsNFjhMRpS3sozlMb3104fPAgnnc
MYGK2Nn6rPRrLwGuEwp24YgW1EtcAZGYYKq3EOxIH1NV1rkPOwkzlBarHyi0HINydMOiqp8QTf+g
6Sy2laFeaWamJwg9AiytYELpQLIKOvBFVJBWnsaZ1yFMAoI0Tva1SPZ9QoIZapl7+LLJF8uspyiR
fRYwaDgFhdPGYVHk88ZtyE+SExJ5M/Sae7t+ZgSVC0+xRwipRIC+mT6RNazR8/GP3aq/qqjnJ8OT
+Q6PnA/CQJ+gN3i+5Zl5S3T/accFD3o5PJkzP9baejG8fN5CNv1GmdBHgilu5Q+ZvG1TkM9ZsYVe
0INOJ9C6J9H5hYd6QF4WP6RWVgA/qhh3Cw3GC5NAhXrtaXA9UKOl0e5cmiYh1Tm/6Ya27gM3lebb
VGn7MEzVELSFGagJJr1OYVe44WqwWdPcfab1RLYQmrrTmWH/YK6Um2ouujDOwc5poOzlZzFIU5in
PrC8Au6Fg+dsi0KNQeIyKPiMMoGJL3QvQHPUpIB9fUqaIjLsatjwqQbbW8d0W3EH7N9EDei7GbBL
hZrazhCgpsaJcoI2bgpcRvJmJ/6PovNYjhRpo+gTEYFP2ALljaSWbW2IdgMJJCTePP2c2s1vpluq
gszP3HvuotXZrJvu5HCH7gi/pSZoJ//DGqxpjYbVJjmwJy+raxz7mKYyjbpON2i2m7b/QXkTJEqp
8OLVVbBzOru6lYGcnoM6/JpaJr9GqbvYsjrsws47waVOUs/Fm9WWO8Mqz01uvS9L1cRzWf7XqMp8
cwiBxXAfpMnk+P+tTX02+vQ7wFiCucoXEZue6pZJaL5Ots/y7F8juJtZO71ZIc6koKhY1q310XVM
fkYsfkWrjqaufzJLuvWTk6w5aDfSYOp1BdDmYyQPbi4OSlxBvxZfvg5m+Fzma5V083rUuav2el2w
Bzvr0el69MLZeFvTBpe9/mWqBet5/2oJcd3s7It4wwNZftDJjDzK6/rM6gcrb29eh9Qi/aa5urLC
SKVOo+OdOl2bkSOyBI/TZ5YtIWGfxONmRQWawfiBHvtGcXYK0u2H5QxPYvA/HDt4pMBhWbVezJwg
YFH8N0/YzJ3laEjnyRXGa+O4C/bx9IZy85ls7H1qZc/YwcpkFoxwOiu/qcA5l1V9JPR8nxKN26j0
0G0rOybOmyjHZHsUPtE5Ov1b1OV3ZpXvkq0b+dLPPN+7beZfaezTNsk3CRQuKjissEwj4V1NHm6V
7tXU3mGI/SXU/iKVsCOQhfvVLP1oMbs8FqJPoyL3EQ8NK67JMkzMdf6tzQUC33Jr6u7syB4bLcme
fAZvdpDd+s0i2bsWzwv1ndrUp+GujHXK7tNfjXfIiV+W1rcl4FQsnX0uvO9U1/fCIxCH2Pd/yl5f
i8V603ZFW+7y3ArSLnXTPWeh+My8dW+E3rXxoAT1mfXTQOIVO6tRxS3uxzyAuhGux8DoiW3uk26q
fwRKHMj7Antl+Ecu2pNdG3cyYJ/tTX96IcmmtTn/Ye+HLNZv78z8L7m5fjaKPDKtl+dq7p+tInwp
l1+E3aiobYPnGcN8buvjVFRXLATgILKrHy6EpfNbrApRepD578ptb14VvJMufwtmNqusoeK+JtV3
Ld3P0J4eHIjgr3Ccyyzse23lbtIE3qvZjv8ti/+WcXJIBQu1CVI8oPrKjh7xnDs/NW7wgwiOi6jr
17kel6joH6HLLfSe8al01HtuWDA0gj0Rm5Dk06++Hq6bIn7G6LIoN+uvdDP/4Ul59uf65mz1qeUG
hhnAytzVe5OfLMfDQ/5695Ta03FBLZU78hZ662dmD3YM9OmgQ3JLVSv/jFP7ZNX1XaVTdbXzmmOi
GdOztXri7jliOPte3u7d3JlYKG/t3s+wfI9d9dpP7ccgS6Zzy3a3chtQRKMvRKZfiNX6BCxIjrMM
4UWU/YvH67PCWdnVv/XkOy+BtHj6S0zWcxbY+5552XER4q78vopSfwJ8UBUf1samYCiH9YjuWR2K
gWBa5a8FtwB25ckRG8ABf4wY0tz0Jl+9lcxepzb/+Yonz8xWIgGVrCJP2E+mM7zqPjtaRgsYtK3f
uoc3HrjV2bN5oMMiGYjrntXwOfn6nLolqEztsR7XnYwd4R26oWNU2PFBG1UBVnN7MSYSZ6UJINOs
EV1WT1gk35i5fq5r8TaiFl4FPnpV7gdSUjdH/fTqpuCvVF+rap83gSzOQfIgJ31rNsY9uPHJUA1l
H2H5vnlZuytGyBOOPx4Wl5ZoKyuS0dfj3NdH0mj+AeFKONftvWPj0y2Ai0yemV/kQ6est1OLHULi
3i5RDxzswjTjsFwAgXACBVN+ctP6slgbH6bn/HBrsesM4x/FnmJt0r7rUn6F2faWObbxNJqe4PEC
DGEo79mFapE57TVsOXHbjtIvKIorERTbrg5JnaPu4mIv3st5fe42cVaVOs2LfO9lAGgis+4+D0O2
WFhiSaDRuv1utu5dIO5EInCcWuOnnkHptQZ1oFNnu6DU49kCweK0/SHX82XJqmOV+TcnE7h5w+5M
bPaF6fZbOU4vE8sxcBh5tWtGWzIeRWY35s4+7ZdLY1bvXdGeixqKUJ7r9LuajflvF/T1T91l+3Fc
VYQ3t2czZdzLIjzUnr9PMb4ix/5cmhT3MtHk8HN4Obs63EAfiKPIRvmW96Y6BewHmE3O6d7StbNb
CZ1FolB498WEZOA9LO8I++2ksHsRGUHoU4AE57K3Xo3Fs07Ex7uRvwr7Ocv67tnSxRantov8tuCZ
n2DVJ7I3l7jKkWSkc2vgpbb/WGYwHpdK0wk6oGYJPM3jbZw/UrMVUaD7n0RoAnpSNiSgrsKg/uDb
SGOAF8S7XhVpnQBeooIxeLzcYuMK1dXddNOj6SxYIhofEAlav8iRHa52HZ6ypvm5OXO3C/LuV5oF
/8jHWvjIMJgEtbFFw2AHUZDOHP6me9GC3XorlpeOwN/IzcdPzyk/RodHZuJlCjOYLiOZ0INpz3uF
g4gXexJX5OM8Wdr/aYTqjayiKqY7CKO88p8dSzqXNLOcL9odPVIolgdr8vnqRvxCVf2OPXaLKtfm
N2uznwQ870o9MRXsMWg3OwsRzDbmO20FRz/YrqEKd2bJd41RKaLW222alIS+j8TY7/FbHEP2fJGq
LErIPnEyJ57gAtW++m+2tno3NOPZm/TBX9cPb94OoT1/en42xIGxvheTfw1HZOqNfzdC6zaWG4AY
+xDm1g2l8btQqZdQ710CpyPH2uO3WavmYNdtmswjh1yAayJq84qoJt/8HFLyvL1HAVMOFYIc0qid
yjDhTXm7PN+e5q0vo5LvJyakJ4seHalMxe/QqX7Zc8vJOq+7cdbWz2bzG8zWskjmufD3y9aJBH2P
f8I47/5b+tyIttzNTro1huPK/vAg+mU4rUYmkq7HMxPaDnev15b1s4l3699iupCEVr6jfaBMf+8G
ZvYu/d5bktkY6Qz12B2NYGivqVDdZSoNlRABMNCBhdthNKVIKOHts1r5pTVnYDwHLmyMeS0O1M3e
ayGa5m5j+TqQGF0dBYrwo2FmHLJT0SQtqOEj5Of1QCAhseKjfAyEg7B720bgJ8oLgtdyWdVrNpRL
PMyYIivInUnQV00SNLb57m1u/pq6c7/z07r5SttNXPy58rY4r2b7m8F5GueDvZKrM4g9erwJIs40
MGwe0u5NmNBpnMI2b0JYZqKZ1vB+sYrW3jjdpL0MyTS0880ZgQhQ6TlvLeX9nUpH79u1237SXflP
3Dp5Gk3tBPpkkts5GIFe9PYIt6o37Zh2uj8OZItfqWfrxOvmMYJmEcS+5dpdZIyhtxuoA08TNpvX
kc/LXbLlPNZ8r5lRdq+rOyrM8kyOiLzvh+FK5Fv5JNlBHIu6aK5DMNT0SMFg7S0eomfKClgeoxVA
SbLz/OS5LRSWYXNOuSXBVsnKlm+A6xWZyhNsQ4mFzdK9uK1mjqWKqDETYZiX0VlNqbOTvlTnYvJS
0tPK8hFCwgFq6/lczX6VZAsciS4FmW31rLSAFPv7QEOk2eiR9u689h8yld2uDNvpLYQU5jXjDJBb
Gq+9UiQ6L134PAmxkoKebgkiUx9eD2NRD8/Aj1XI/N3LEE0aohwOnNtp5OBf22WBzu7C9tHEiXYj
1D7Ac2Or4AdAvPE1awab+ik3+cin+jJni/xdjQ64jUrrA/yKskkaK0ARw1vnP4emY2+wfogNxNio
+eNyKD/jAyEE0RPskuBjAN2WPs7VHDRGPcxGrJDwRE6+WK9zNXhflG4o+HQ4UhbkuvnynB4YEedE
v602ry+xx176tIATbl3jQ2ZZuSPV9zsHqbL3G0Vu0qzvVaHenVkc7Am4hVxivpXjTCZfvBDBwaWp
6iejB0nhLtZjguHOCWPsNmZDBL1o+YUKnmS7QdyEMbQHvx6tU6O7m1k5IMaElwxdF+BWrzxKFWeG
9SP5mODOxarxm3ttgP2yMzyndl9wIxLOEyETi7vGfGtk+AsIdxf7rpftRr8cmIt0XVTOyFiZqUDH
qQvI7LhA1mw+j8H6qyt5MwFvrf3cJLlg5EIo2DMo9/no9v2fsZf5Qzvv76d1A2hRVffcXL6lTTdH
axinveI9GQcZAwHmMK1ZZa6B8VNN6wxpqiFsUUx328yGRKbdS5BlR1NZVkLuc4kIMH2CV5YM8oHA
8HZsvt8o7y4pgJOM6gGqW/Zel+j5a4wUUS/T796Re+yve6+qdus0f3aj8WaO5c+13+iUtMfgTTb9
dEQl/uVnTdK3qFU2M9lYXES1mz75QBgi4VDcbMN2hd/35VTrr1Ksx3aTl6UtX3wxv1Qr3bo2HsV4
i2YE2gX4w+DZS7sNs8g4vY0qnZ86+pIsrmpM7GDK650TtC6Dn/pmZMGN8XSwr/yivlvC/ksXYvxm
5z4ndVGV16pztzh01no/h6v5wv3Xng1vnk7N5IsnXTXjkSUtrza/a2TUdhh7Mp1e/Er6Ccf+n8la
DqMxn3KX8mRaj9uSk+4Cp8xQ/+bafPFN/+CZPoCZcaPW9otbZ3htomUIuyH/NKfqzizivG7dcXFa
9v/TqHaeaf2bzergLnK/6vJZasgrZmGvcSWzu+XmKqF8g6bFo0hI68kchEocVzFsnBg5V90A86/0
0igdmTQ7dWMdrKznC7GGa08lsptqbuitoHG2HjDdtivNWLYBHvp8smNfUsLYm2Ft+9DRzfuaKvcm
mkzs8rr9QKAaRksgbp0IvjPJ++6kXRtNRt28zDPKV7eUXoSixCPIs4e6Fc7fcLxk9OAJMnvaKbM4
wVB6632ggWn2S/nA5hcmh2gqGUZp/WGo9o875eltmB9wK889epMijEQH+6ZxX4ixew0td4xmVz0B
o4xB8fGA+TOwK6/laxiPdscJkVe9BKojT+bqfo0V+ewzYJ14nFbnbxGs88l2fZ+5oBQ+/CE3iFRa
crZ7LaCFeXEBtUyT21wNWrnztID+4u2rPzwzdC9dptKLNFcGldUyfNbSwWJBYcP8ZTBuzajKO9df
fRSpBVhufAC0LHMyRk6toJjizTd6K5pH0wVgWFLIFAFcsKHQvBajPRHNZ7sfRC/AksNmBOTHD/Lm
Eg6b9za6Mg2irbfTu6fLzY3DzF3/FKoaf6pGif9GgnR+4XKsu1iQwvzYB+m3FNzo0Z90mtRO5T/1
bdUe4A+5b54cmhvTruo2OYWRCOGniJrRF0RTN5ggPmlZRTS05va2rXpEtT7ZcmdJQ65xnvtttl/M
0kgo2t33xfYYYkpv/a+b5ypxHbF8lWNbvTokB0O6o119Ar6TE7ogjfLaGGP7Tr3BzAF1Hs9Hbqpf
ptNYLrMrVf7Z5KjhHXby5CxdyzTEaZ98rFBHs5+NfzXtftx5KrSjRpjZyZ6N7mB1wfKdN5xQJoaj
HcntzmsF1ORkdE4wwBWs3SmZ0sxlqu55wnwYlscikZ7hrffeSItdag7UGAvcqFfDb48jRdgHY5dW
JmXfqsPqyeKttoPejBp0xy+A0CaVNF3lwxrz3T2/o5n4Vmdc3RyXZWzIEGijSf3FjzRU6YdglbC3
6s4Hv6Dxuw0ASepIaXd5WbpyZd9op//6UrS/VKdzRtzUQQmkV96qyl4PVKYZI01gXWDMdHFRTcfY
qle0IxDgV24Vt5XZ3qlGMpQg+a+RMomNG6XXXsrG8o4zIV+x6FvrFoxdedVcUb+bBdGlnTfuU78U
C36Eur6twyPiy+jBr/pDcOgqdIyE67AALEF4lFx1u3ZxpucVKVTsSrQKpgDTBIo4ONh9H97c2Vh/
zVZHe1MW9SNTZDW6PUCD5qUNQnvnzmLy4zEN4DiFHTfsWtbtBQiq/dy2Kk1yjruoamu7ifzUH07l
KLq/LED0aR0745VCbzvkNQXnrOrtnRo/+JocjGYIManiQxicyTioIGlzIzuAWjLPwzYC46q85Y2H
F+R4b+Y/tkLrMu75CfalvWQiyswAAb9VFOOFebLxRR6C+Jo2Z0mkq2cWTr1dc47a87gzOi9/1nij
/9rIY/kAc/1jDpyQ5m8Rcd5LqjvZb6dSFMu9soBIxOMcBl9CY43f5LqeraxtP2Vfd3+0NiUIyWk7
iFTNB1MbflIzUdgHqQuhUvvVLUXhT3FsB3IvTDPYpeSaHL05m655brlHWXM7mNKkcqR7PuTOslwX
kcJNDQJpv1vmOP8i3qn+lVLF8E8dMrDC76fXkb/xMJWr2NdDx0y3qrzg0827/NAHFiMCsw6POVqQ
z0rm5dlo9fZWLmZrRWPXDyP4MWEt6amnLvvRYCuwiMcrZB25dh+2iTHpYozsJfU+mG/N30qs78Hm
rL9w0zmfejH/QW+pkiE3AhE79hwC1wsIbjJa+oS5MAggnD3XuHSdu+xKmBpVQuBO9nc2CvnTTJfu
qbXK4W1tcVNE+Tz8tlXW7gOQYjuvL6t9P9gtKV9FAEwP46ffhOK7Wmc2h72hV7nra9ypT4Evp+HV
ZowJ0KszZL7Lh5rp7qKm1xAPFLOlx2AELyBmpBCEUbR0Ruwz8cQoAip00caYJ01YW6cU0DfPLR8E
o6oUZJ5bPepD1lMRmynjPQysJR5NQgr7tu1U7Mx1y/NYYXGrC+cp1RwbsZFqgNXou0gttioxOlE2
yeU3Z+F6C2gu91M4/g4sqLKqA7CuzQYlbd4aa+KVAnBTkznSSfhvSHQPymc4k+qrcGb3blaDcQly
EHG8bfaTkVYUKkO/POcK6BihQh6BGqFZsIk0jOxHX2ZTbA6dveMle1u4kY9eav+FuXzZAvXVti2T
7ImpX4jZLe4q61AOzfPSsxianKMHQjNzNsbZEqSonH9Oi3EoFYVWqo4cz9B6AgdWcjMxZSjvRqDH
W6nz7VAyS4kZa7wYbagSlH9fbNt2vTQuJr9FtLmjTPJ5rOOwar7dpf/nupTRUwo5DhnKBikasGHo
V4yFxD6oNZzbrKbTd4eCuSpMibUKFe0+XFalyzqpzZpUgqrCdzyT92HnV7PDGfsQJzne1u0IUYLB
mJO5bk4LCEcbeY9Ht6qnYL86/ikvQVZ2GYK9bHS/09KrI1kTqBX04mIx0qXTw/Y6Lubfyp9oD3LG
XGoLvzPaQLoPaJslEriYho9bhIygB+TwU6tqjSBplLGT51TG7ccEeG7LjYcBbpwS3s3frOTAkYTs
O1RwnGwicduA6yHTtYy2bewjmUPJVOacR2bT/Vm4VRF0A3rsOGmYhIENG7qRkL0ynY5gv95D0eQH
081AjK/uSWXlj6Aebm5m33CO/O4GJGCWRb1I4x+v6XhxCbbJAeD23b5CNnnk282etzkPnx1IFSer
H9ejj9oxMjB3xa1Tv/RZHl5HCp+dnRvlQeSMaV3LfQbonfQWHoasWyBSK/tKyLKKUjfLolryJ7h+
CD/HEjEUDJlspr0fw62L3O2RJco9yRW761dyrNlJ+yww+z5RButZT9V/adbp76fNZI82r+w+mI2v
zMUgfU4JmTZBVAn/L+T1J/xg48VfivAtS/t0F5gt6EZ3+BDtwpYEgUFRyT9raPj7wmIT3hA8A69y
VOzVm/ZUrQbpfwYr1lo1wdOwVePJD6fz1ooQNGDW/uNfLWEsuyQQ0qAj47PGXb/wGbbuWOytspMc
mRtwW2mJfW95UKwhF8aQZYsdt/y5Wnr/uG7m6xiUYld4RXjrA4fhrEes2ei/12sxHM1mcU51vXym
LZIpVrxjwj7ES6TtaaoAhrLSBu9tt+aciI4Rngy12lmLfrNLaTIqqNIo4Ane5dLukzpv6l1vt6TR
OVVA29zdBM73fUljGy1p775wiyWuVGFckil2asiA2LHMZPGhgyVilXwttoattclTaY92GgdN2iP/
NKrL4DQjNBrECYW7iaOfF986786QJ/2DBvv63mqRH32V2exMMy/R3WzHhcmbNoQL4aS5PuDPm2MM
oj/bbCWfzIE6vIWapeU6LzuQH8yKtEcPIas/oAZw6Fn9S5BLZ8ebVL+GG9tBv+9+8xUZUS8Ci/GN
+ZPY+8ckSzhx4zR//NRyk7aAaNv31Q+7HN9xX7iRZHUWr7loEl8vLPTJkoqrdGSgvqDuyXDljgwr
d67n8Hlsgu0uBco7zVGJayZt/tCtXr2t/tpm99GGOiMjgTB4xsL3HQzlTjuBcUw9d9gVoWYC1LP0
Z8G+JZNiQWCXS7hbwK4CIFHXDZLKKbOz4bch8EKCIS9ijsLibKYufb8JN4CHuo77YPmkIG8AoZNB
0AhvJsOnf7LAdHAVNk9tseXMmniv0i1ngW9p72C7wy01LZnAu7J4nah6lbYEr675i5Koua1GOT5L
Ooy4t5C/MH36UAYvuOsTMJKCVtQIJO9NDfa/MpmFNWN4nbp84/8p/puWzH0icbA6OHbh0HQS1FKt
rKzazjFZ+/BV617TMQzTkHhD08WLyRzEo9nk3HmcEH5Gx9aY02FF+bLbRP1bpRL0sRbfdiiG6xCq
6U6U+0mqUiWFMf4nbM2T4vNg1RB3W7s/6W665bxoXB3YNyoOFPZXdv1RN2yalWvlyTZk7/nk3kZ7
beKtz5hPu+6/2a8vm8uPNy9AvYdxH1TqUtch+M6UG5+JyrvKyzpet9KISs/7w0fx2694o4OABlxK
9UfX2yHNythyy39F7TMbbKFobuBsZzWx2Fvsv6G17uSg4X9PS34oXX2HGMXfSYiiMXovZpZeqlmp
uCI3ae8vi534FAOXplFsXixectda/1ud4b982a7tRg3l1sGAXEA75UI+nLT+sYUfaNfNsMgjuyEj
A9xZVkfG7Fk7/gT7qfF6f7/WpNtMKqWn36jLDSyKB5PAg2aPiYR71emRPXF+dAs47oISLRHlZl2p
MJuLxI+z91lcvwFV2a4ya8Sx79z8QDELGTt0yZ4o8/6XsO3pam5zcJZeNbyupRrPbUMVRv2Ugkcv
21mcOzkGOu7boPom/NH9Z4zdALW7QTSAh4zbfG37IobpgndW87xzEaKaN+fhbx2WCmiscLNv3o1u
v86VSl8LxvoMuwpZHUlx3b6HOmXnMHn9eAotu60SVXTjARPZGrFPHfZIaf4UuScus+2R/Tea9k1U
yrz6qrf/BkVbvzD66gHKF6iAOkf9Zs1LDtraLLuuDNqdT+Ln0WLUc7KLdI1KqsKEgVlIRlGT8g33
To3UKhWA6duF8L62jLepyQ7YH4e9wPp/mAvt/F26aTvLrsifNgP4NLMKwKODdH5u3AV/ZLDm/42d
w8JlmPVumQ37OC4BmGOjdl+XnLPdFIphXo3IJQpbe0IINi6Ud1afxaoXuU5InjTY0BF9WHezw+YD
YQCsZiVbRBGCf4RLK8E/M23jdzL2IpTqNgZZB8Z5aTBQNDrI7p0RgoYWst9bfW//bGudEifYQ/oK
uxa+YaG3HyyOqyJ6HJaM2VqPBACjw3KL9p0h1TK5DoGI0Hhcc0Utp7rRWSPT0gEPgawpeao1Ozu1
5X0bqViBv3vGekPgYsVqCPPXULKCg7/zX5ir4T+e0jVioAyGhHAWlp6uGYXSZrRbzbjqcrjSbgHf
P+smc+8EavzyFRTsyunn/cDc7S0ss3ovCgcZXy6LWzgF5etClX3Dfw8sfRncY9H1MsYGXh+qOTCu
6H2LA5oEaKp5kzhcmI52e5IyvHVNVoRfT4yjDPbfnu8ep7mxP/zWZy3Zd2ycbmgMwscQfVEcO0w3
1GOyg3WbN0wy9OzT0xQK5g79Vu1IUZ4OmUOhZDG3SGYbfHI0lLk4ZekcnlzVwxvu3H63FiMHRWW2
H7aY9Mtg5/apccPxw13m5bkUTNXFZPX7kZBJSlyma2SDa/dAMFlDnT/lO1+3LTO4Bg3RPPrTyeRi
Jz3LKf6Oa9lfJse0rqVl9W8qIGN04RndFWtjH5ul7pJ+JHwz3IZjPzUPF0OhYpACeWxUcM1QG62v
VIloE8EvD0eYQQyX10zEPhOCuy65YKJWODnhxCo/buidligTKBc9x+S3ksp+9rvFZhSRZfvQKoxr
sKYew0VjKN58zx/PUy67Q0DBfyJEdI5lhuoISNN89x8mZmdN7YMcB+/VVmm2m9ay2/neUFPm6+4b
pbXFtRCqu7fm9o7upNqPzIZJUZkKbh6o+DW6IajYRkokGAv0OWgr0kO3Zu8irfglOSlv9krPzaue
XWpmG+ShrukzWq+eYzggmGbmmhsbm+wSawj9JBByitUEvBmQADkhdgbJYJk98p97leSBq2OnM5hA
Zd7UJWXmTl7EG0r5vLkmxxp9xq+AwMRrHjLZ0aSLEdVC54i4bzViK0OfzkKoG3dLmAd7YtF1XKuC
BqEM5WnjrbvWsMB/OOQ2UMhg4ZMFWHX2DdW5L+WahDmBhrQ3PVIAZOeuDMqfITKLCzRuP57giMQQ
vSW7boJaW/7zAxGf/2ZoxEmbr13+Qudc3helijDxRUawANm0xJh482kpxg6eO+1yPc8kvHQG4p6y
HA+C8+oSuo17Hsk3PXiia0gzYgFpASq5Wi4iyUgMuXySgjbdDL3hZJfh8r72GdYZ6CLqJlNz/L3a
hRfj4bViu2LbzcYvJQR5YjSOUpCh8UPPagaXdaXWsCsLtkOYOJNIArfjHQb1a/A/zLKOi1RzhlvM
uilxs6Z8jEedv1JViEYG49CmxUsRTgceERIWqDIM3R9bx3zvDHNXspxr/G3fZHqnAv8sEABuWZk4
5XTOSlbY1bALKg/BoT5Xk9yHI4Ottby2OcB8krV31L7ZPugoY5bCuYcDh7QwDeyEkqqO5/jZgYgM
BIvPbZVnXZgnwyXqyRfyCbg0r99Ms5M52DoM517q6jmfCaFQ5iv6vB+ryeZDD8/8tJRfnb6HBoE5
Qkr3RIJulYxqDPayCO8KUwxBAZ6/m7thPFWskOPUyD8Yfx5KKW9l681xijzOIXLIdpUVNWb6Oc3D
3nSIFllmxlrsE3d8JTdkvdkpdbEcbGwIQ7RwrHOdo0/ti/wz1m7zHnjoc2bHsM5d1md7s5wsjpSw
pIcsg/cHavI5s6bpTF7gzOtl5x9B5VhpEkxr+xenkHXxqsLxrnmtl4V5CWpg9h/kM4i69XYoF62I
gm2O9JCN8YCImfWBDv6ED7pK6mwabhooEsAjpSZEqhIHR4hqP+jMPSt3cE62LUSsVPqI8SXGJvMY
4plVyX2oELTkFnvJql0ttrF+sBwn0Ecxsw2XnJtFw0pD7OrQwFzXVs3cs6XDZLYo3+xh/dZezqDq
IaJDtu6/p86oXwm2W+7thhyha7rwJCnZzxNZI+de5YgpmX/vLItie1Ke+z9n59HcttJt0T/0UIXY
AKbMBCVRybLlCcrXATmjkX79W7gjX3wiWaWhNACRutF9zt5rv9OolsfAsdG3K3b6D8315mRbcxkF
yGy9ruvQOEIcV6kgmuOuoV52NomEz2Dy8MVlyvlixqWzrdhTazRIR7mfolSwJjInGrAiDddjpHd7
vVRZZopBnw4aUBTUleyLVjQZ6u4pxRPzy2XgPcWRVtNYFtldJHU0KKJLfqTRYD9nhS5PrpsRN5Da
bbHRiyAzCABrbZZ5jpLaq6xuzI2oA8agnU/KvZUYNrIXwIZjrhEtkwb3Dg2HVSSnyXMxfz/Zdmlu
IEO2W3/K3nSNxjYN0kfXSZ5Lu6Ht4ZCZfW/EFiruXJT1rkbuzDwvJyaCrvCUiEbSapjG4ZnqVrIf
oynFmUkel8+3e9sj+9/0PvNqmtOOa9zBOfNdU8O10M3iPo/YADR6kpycCr4V8SPk+oQZZUU2VjoE
h1Z5yI2m/u3weUYBJP29Wabl0TCbWKwkAhvYPn70UKdOvkNqXKx6p/W/tyGM18kXe6r4LpkZedx/
QaUZ/9L1iRiaqMUgAHNskxgy8MLc/lOHzTPnFpN7kX+P3CKj2Ju6dyMvyLkyGsFtMBC5bBRuO8Zt
e3yjxvQYmXbvZS5Zb10ji8NUK5XnTLMfVThsjUInYJVnym2Q9Ol2SHqSlkjVPMRTB9uwz1uqzi7h
WY4kXwuIMuKuKeSLjXxX14PwlXmkQhUwVketCDTPbTlZdsrVNurz8k3mDcGb2jh4fiCKozKStNW5
1i5jawDIS0/X6CxfKdUjtXdYxbqqmj1kySz6mCz/CQl4d66SIf8z6mi5krgV676a+k1tW84+z8nD
c0KsJjkr0LVoMoQ6YUBeiQHwyIhIiZnUnvCdMRAviowaFP4W8liLVj9s+7WUMTvrotRXTTKSwpcQ
p9Q2TbW2OmlR0DQNSgxTRbd9NpQPAUFGhU0WUI+TZN7Huj9JurApcye/Wbmyfqh1qz4OYuzuzKZE
kkDJ5YV2IGLRcoYZTGl2UEwpVkrX+55rZeGjnU4OdqnaXnfUyt7q0JHPdm2qB1Vz4vvyJ/VgsdNx
w66cmoIH4ePGXU1/8dmSwUD0XHmyYMXQUSLxpInp7CtGSEODZDIARxanWtnJqS/QbiVadq+ZY/vS
xj2ygLLXnoN5UW6RFUM9khFujdoXpIG7Qq+elal5j8LxSeT2U5mJ/eQOlCnS1EvQTWtT+YXsvXAu
ET00kLFxVBoFcT+qus01k9bR3Iplp6FtReN6RqM9WrLXqGL5f/rK3WXcppUMeKFsda5mtgb5gv1z
qoSvzO00jWj3dQnZa6HG+l42hnUfuNm0bU2kgCIjEscYWNUY5nTIHQWRY2kdWPVlG3q+4cEQ7UvQ
DT6aRiZxPyMLLLGHV7s0fgdZ/tIpySkgpEkVNEsmOn3zTEcbf2qfhGaJjUyH8AAB38DVr+Szf4h2
ZzQIopVKDdGV/kT2407LxNaaqVJ6qcfklafvakuxNlIoeNj091ZjRJsgiOla6TrjRr4odCtXftyG
O2no6bYaCcvNcsfeUMMyVpoR/KhkKyljlOGqj3N/izqXPjjDtpIE1/WGMxD0qDCBlHQP+q6ljmt1
1EXRj30jJLfdDpFOwpE/vqt5Pp7QBmfrrp4bbjUpe3lCczZpLH/XWW5AVdFGJ5VjbtFEUM4jGXE+
H6/7HsbOwW6QJ1S4sA7sBsCe58Zjq9lIkVEYcDOdex8hO0rTQLmToR/tssBBwk6DchVFyVe9bSuK
EMab0kQHk5qyRzjl1zhC81Jp469Gb39YKpl8rGgxHSDv2bJOEUe7zPlq61n3FNvZq1+Q8tZE5qoo
OiSkOhmAevAwKSOfALCkD+1Q59tkgGgTqTwGK1S7lehdczvOS6+gwYEoYgSTNYsdrwxbZYUi4Y+f
mrx5qBU3aDwnFgqxv2ob1LV9Ej34MbwO/NMolTqjIrktYjWFTAxVROSstKF+ys3gJer9B0WxvoeS
eLwEtkQX+3d66RN9zNzNFSIEnX1EFn6HO6e17DNL+YfSVJDlJ9+mpHpnTqqoJ9XmrvCH5g6SXsrS
vX8mxSnc6ok/HHSDxQrb7eHMG/lO0MY2HMVrQ2ZgbopXo7Ye3Il5gwGKGjQZT/WYH9tAHFFtvOi5
fYeUZE5ipuIqEzq5+tDEm2SI35GmHVA3Ghu9t0gDD7uHuKloBbBS2LmuSr006o+TMZFWVA9I3ZKa
vQ1lVF0h47LlKRKIV7DPduptbQw/K5I+UUkM4XfGabOPhfyDDpx4E+dthFdMYyo8K6bV75C7xCud
HdwqM8wvvAhfHMFrlqrDi0ZvyrdD+seNeFaK6RXFsb+le7ERUkOXrDmg2ugw9K71Vqv5vd8igy4L
TtHX0nCHK2xO9cp/z328dZUEExca8F30z6ZMSKfu23jt6uFLH6heoIl9qBEpritf9BbhPsETAimC
Sf1rbU/Zj5I0yX4yt2yRmdgSHDptYX8JR/T9qcMH20emg3CfvyrnnOFTQ1YzsK5Iy0eBf8/HlTC2
6k6V6hu3pV/HmvWNxNN96DYHfFm0Tc0j+sc5jnL8RqYZWtOuJL5wChzW6j6xhC4axanYFzTxPBrL
LDsaZMBz+OwJoewXmpGUYoenpo6+TyIZSfrKEwZ++keV6A461aAMWRE7WyRne8QYohoUHoOqwYOT
hh7D/FetdftBG+YPOhJlPnIYgESwyS1kjilS1G2sC1rgFfvnsoQ+1ugaQIERn0/B2jYdjXqNpAB6
QTFQ4JaZch/HRMomCQ/LdM5I8lvqY+Jr3SFvg0jZ3asKCXx+b9F+CSUofrNRjqGjU03IXBWtiGx3
eUakYJU57j8oZLRD5BP5WFZo9MEPeV3PPW5cu9xOrv5VqWLqv74sPJew8lVCFfeYlZRetNGYdk2k
0rkrq99Cy3pzlbmpf1amiPEeUL5ojBRdNMu2liEvLeXc1FTStHho73FXPPdZTF/WpeWH7OstzvTi
e00/66gbae7VvvYdwhIrhMnXN47Ky6yT+Qk4gBWxLBTUSCXtht1QqdWO4vnXmNDWhgVfW073cxiW
WyE+0u3xyRjK34ZrbkyFF0ydanisof46KtrOQd60H/tG86ivqHf5NFrepLEiJV3CP+pg27YUCg2i
3Ua51dD76mUzg+1eKrs4Vtn4lOa0CBufdZ0x4GKLFPmQaYansCvaIin8DQeMjWAQvMra/EdXqPol
wPNW0h7GnZ4wm6hK+x4SjbHR6YWvw7rSUeYQJiccLJ6h1fwYae4QjkuJtfFdYw9ugG768Er1PVmP
NnMFXSCWcQMt6RLd244Kw0aGU7/OkjSBikF3CVtFgHA3KD03N460lUbcFcCAnEkX+5b+007B3hD5
2plwjn+0yaG7aRP2KNVaoUSCxM4tQ+1PWPZzhRvja+D2wbqMg3obDLhlq8GhgiYpIAe0JNemqqH6
JIL3qSeSS5fNPsnl45gO4rHH17PKyIglPrgmHgY5/t7FZvBamNLwVDUWEPvZcVu6chdg8hpZ0Sii
1zfjgHFNVNa4sisf4Id4KLrIpCIw3RfG8KRS4vVE0nxzoO8rpBqHIzxiheI0wuTBT7fETZ7gowfE
0hkFkxgJroUjXpkrn1PXfA7VgsTiAYcbcK/fUre+jWUVb6iknwfNeMuoi+zovPzJg4lFbMa4Rnof
FcULG6vHxNHuINrUq4IpcVWMchfUIOAEdfGVHrcdD6d+xxnHMyiRTjmJtlY19pCTOj3GSUExoozu
2FLct7U6bhpTPyLY+WP3PWTK4jcNVCT5HZ+zKqpfQrctV1nBOlnrowNyP/jnmXVSZfeLKvpsCwpM
6izBs63QobfL4UvQcalxsR+FeS8s3thEUEdQ7ifhvNsN3Wey3inZNAq9eRSpgaLexerwlGcsd1Vi
sEc5eErS5TSfqblrtutFIcujXKH30vsxBeyW5E/V/qVF8j2fn6Du04jCmKyP5lNEBsiq19uDxiBZ
15PyohfqubW1V4Qnr0Rp0XjXRrSnLYHEdKy0ojpNk343TsSkBpEHquQuH3IN85N9kNR6sLjfa2LW
+KeeFhreyOQLOAhJgOxPakXw15RnKNMoHZklKdx6Fb3E7fQLe+RrY5LOaufDg/TFz0a4X8h2ZJ3v
Fg8BYTNr21fv4zSgcGLP7pmH2taTzTh/tzLbDtaJQbNcz+k7OdLykklBTNn2Odp74LzWc4UkYtcN
Zn9QYltb5YZo3kRil2QhxZi8UFUhe4N+ro6kKheWlW1BOLO3bdCot6gB32hpNHdCxNpZ+Gr+R6kL
SV2J5TRm5fmnh1JL79LJTh51vv4/lWyqnrWexZY1ZMqvppPdLih72nkZL5hZ5GKrdOS3YpajKNwk
4b00cDWrSo6RWuBnP3aVJY8NKu6dHUGgp9dukzBMlKUnjDrLt5Sj8xDX76p5GIrZaMx6hYJz9DzR
XZvV2cGuq0qD2GhjeGhUm/ZsbOLYmlQiOFdxMlr8xPhHGyPWMqaWnYq41Lz/M4wMcBRP6MRKlnrS
4CEoegqs6gjX/+06KeECvkIsAEeJnVSp7QBTGjNXIMCyyNVssuAG6+PS0WcGyF+sj2iK6zyWE0fH
XRjk8lvcY3++fuYX6B5iQTbC54axVSXFgXD7/iTi2vFIZmO7FOPNbzJ8jUIW6g1O9gVmhTVf4F8X
golVjce08j1TnaXCzppONfau6AYe7uP7JJZhWkAFG81OuYLeqLZuR1Bz39849AUClFjS4SdEt1rP
YziZWe//g3Ene2fCDb6kIkuwixeOTj4ohIMX0KI4fh1ni14T9WKsii/Xn9Slq1sgUkhqiOIqmFwv
LNvxNaFagPPdr24AWD7myQhjQUlJOaauO9w7ejjoqFBO3ZN0KYkXvn72Hz96sUxU0vW0jkm5n06B
bulsfaZjiUtSmv2P68e/cP5LgHxNWJZOJhcNECel9ZkMm8Kvdppg598hef/cjyyYaXkfTmTAKuNJ
ILc9ih4vmVRSVlBGTsPDEeGNh3HhUeuL6SRqRJbjSXA8BI+I7GmVrNqOuur1q7h09MV04goqnwUt
LY8yzSnDvprbww1izIWnvOTG87Hi0IyLU8qnf1PVrPzYfAdrlRXijWdwIcuE+ux/JxFT2qyYx9Hx
4lQz9k7Qt8c2dtW9kpLq62q5c9/CPNxAHDB2tasYGxUKym7wux5DUk5X0vBJbb5+Ky+9dQs2UqAU
bSfzdDrV0BApCWkow9IhWAkX5XSUPV3/lUt3dTHyi6kI0orEME+R/smhutLp2Tc2xjdYg/9C7/+X
Mib0xdgvKovGvlW4nkkt5ZArY4acxMbIX5vWiBZXFXeJHPJnPw3FFokMQGalau9LhBkUulEZOjY9
moBshX3YO/5PDBHjOtdK1HlJVgx7Vr/xHaU7lXy9XIPvpIyMHN1s6lvZHRde6SWsO0CyEtc+0euZ
EXtwoz0i4V4/dfO1xViMp9ToQMMQoDS4hw4vquEDENaMTxHkxDKt1/TrUGmVAcDSLER0hmHYZkVp
b5QytF6uX8Glb5e+wFF1hgGoRCDgCVuqnDTTR2nix0NE2OHV9RV4Xk6UbaIURy4RDlSKA5izN358
/pEPXq4lvF13qEcVc3hDailPtcQZn6n+t8IU5jrPKQi6ovT3otJr6q9ktWMTuIUq/XhpYy3heVrV
xn6RJ/lphpw0XxQ6qo1doxke2N0XNxYGH49NawnDa6NhwD1b2h6WudrDCaSRd4m3l7Rt88b4/Pgn
qFH/d8KLDFW48eTOZTT5taSgvXNxBa1NwWb8+kO6MI0tsetuVCInKXjHbfPn2HwpKSxjMI6sG5+z
SxewmCXDQTHtoOGzGbkPfnoMzGdQM58788XUKPGGWKJxbE+D/mRGLwY8os647/1P4b3Fv0PqrxVr
0dmYNfh4nQoNXawNTgPdMNauT974xcgksQfc8GBRB6MSi5R41Tp43rRkRY/nUzdoiUFHSoW3HD6Y
x+J7nZR7HNJrzaHyfuMGXZh5l/xzf/R9XB48W3RYd2Mc0zz5XHSdWAY3NoWJ2LSTLOe77qWaPXMp
Vv/P3ZbFGijRsIGVJTdeouBq5yp7gAZiuhP2jc/GhSG1RJ9jRHSI3hwQTbY2/YV01VoUoazX2H27
fgUXBpU6P5C/3sxgqktViYXt6bbzWIUGJXVno5na4frhP548hboYsyJyiAQug+kUI8Tp05ORvkzi
jOaRhvLv6z9x6RYtxm7Ra45LJILjGRX0lF+Qw2gWERns3iB5X3o1F8uaqJ1XZgXPGI/ipp9gSJvW
/nOnvhy3yAqNGg+wB1Ns5SvuivzyFRXZTa78uf4LHz9eaxlRYWu5j1uFx5sK+3vg9G9FZJ8nH3DN
9eN/fHOsJQYelxqLAQSzXqEjrNId3FoxzZHPHXyxZsoozkxaadge9Rj8a2WUInmiCfa5o8/v019v
fqPEOi0W3fFqlTYbmtje+hxg3lrC33NasrWBD9UzdTqcynuhovvx72Ry41P+8StvLfHvo4k1RXZs
vZT4uzUI2jPf/PKcBLcA8Jee6mLUhpYv4yBkyoyC8ezazcGR7Y1neumFXIzWXu17N+Pz5LFE9agp
4jstf9td+OtzD3UxWOPWjWUW5I5X4b4aLXdjD82NqezSTVkMVjhqjdbVEe9LgRhKDL2zbcpB3hhI
HyOLrSWpvcX6nNvS7k9Jqk/voiuiJ3Jo1Y1CMeXbXNL8QYGt84Q+oQ++fq8uvEXOogyhyQSTq9qT
A1c+TCkhPyAF9PCEffdG+Nqla1qMX6uqWt0kL/SUuV+TaTgLHMYT3EEbA97cyMmaW4mIF/ae1hLe
Pk8Uc5fN8VSlHDadHIZ1FMMFDP0er+1sejVVke5jXQmeujzMT9Bno7ugomfUdzFYAUVLvw0BOiMo
HXLdqZPcjqnp4jEV+V3dR+42JXl436kAxoYxpNOeg4K6/iAuvFlLLLzmR44ZRJ3tua6lnmMMZOgo
/WF3/eiXHvP8q3/Nc0YUNoluxvkJW3iW0unRv5aOtjKrl+vHvzCincVk0UcRa5SB0i/6v4EumbXr
Ig0ORH6r0HTpBxZThk70m0RQNp4G+2eEkoVN4BjezCich+//biwtZzFjNMqQEaOpjacmTZ6UEYyZ
fLIdoLrQBOMADcMOl4xzM4Xs0rNezCIAsOsY0kJ+CpOip0tLZ81GEHIDXX/h6EvwOR3ASmuwWnkD
UthdJQLnMBqyuXF0/d9Q5g9u1pJ1XvnZaGlO3Z108kc2lhEBzYUeOMIAG5TfdSMU+JHUHTcZEgJo
ecochzhp9TGlZ/rdNafwBBx9GiZ9n1np9wnKw31jK8aezHK8bKxV5CnKkRIAKVTtYfYp0UqNjJLI
aZE2SYlGwSgeMAQNd4WvBvteL513F3UYLIUkeU0EkAThoheOSIfYxX0Cfw8bx1mISvMxY0ao9Fjx
ci6Wn62LNBhefUUp/9EM/R3AbvuGYszI1zX2fLRlXT/9qYAC3gGrUB+A73Zr08FXOUo1vZMmsMqG
du+q0YcERi5ByPBmtXcguCXePHLDfanEBwH94wBZ/aeWgaux2wQLjD4h9FD1X2A+Zu1KU2DRLpKj
zJXv0gYZ0RX2sIO+or1MuvLV7ypzCxgh/1PkPlNnrRRQdN3hDH6Rv7Nxyk7+WEDnlNxEnBED9sVR
+YH1OaZnn+AyQzW8yVwaoBNduq2OPXeTqZhDZas663QK+xc6jd9TId3jqNvNvRn2OgZvkW2UXObH
eorI9BjRQtpsSbC9CZBaZfYrtNJgg9e1xciOdEcLpmTbGO2/TWKWbH1hZgC09NxLUR4UtCEbgUO2
a9DJZtPonsOxoO6NHUuF8BSj+IsNNG69CUodWQZ0p/SHmYh2Y1iN2a3SHigecvYYgWZp1oewqMav
cWDaGOgM6yhAatA91aud0iIcXxWIHHaTarnPpolleOWEZnNOFJp8Zl355y6F4djXJGUDzMse0Bl+
a+1+PJLElL/h49R2RZ80zxVdzj0ak77EgpYO/yRQ2HHrlA4ABhM5rK4byZbAsek7VIM/QFiKR6sO
8F9GIBtXEeCIrbCtbotry2FrWGOCGf1pZ5rqLIWzoB2OymA/BojCHtSyK1+q3CK41iKmgzsRWv/g
JxrwbSZ+Rua91b1nEYTIIrbB4BSNdiji+luKVt1ry8J/NHtNz/eTEfbnERDCJijnGz60vCVd2tz1
sRbtlAB1rKP6tAQkUnpIbem6Q6TR0ggd6wRMd9w+hk6WvgM37Y+J1evYa6XerHFL4/AvIiDOcfND
WBWoS+z6cYY/KG9Jq/R7Eq2jxNT2KTQCB+AB6eeF3kAsKCW+mo0bu9pry/uTA+REBB6hZCffrtfT
fgMu9TmmiAyiNas3kgG6Ke0X2CTK3q39uFiNwJ/hWxXw69KifIv96DUrVfKV2jgoE+idjY2EJYup
aQUIhsPafmSS/YpcZMJnEzbBecpKa9MRYc3DnISKEoxAC+vOdKtw0zRwljZmEuDyuf5l1C58W5aZ
BwT8yNaHinFyA9KfqmhU96zpkNxSyTpKFLlr14yGfRcG/sFv9fIp68ADX//xC19Na7H4gvM5pYlh
UlGJv7MIprGNagdl6vWjX1hUWPP//1pUtL6JmisMba/E+3yPTRsR2yxIyzOGmw8odnP9dy5cxbL+
oUxzvb8x81OT+Ssw4bgn4b/k3z519GW2RsvX1ywoeHiVjb64CJqH1NC/0H6xbiyxL5z+Ml6jqycs
pBZ+KtK/diIJNpWK2V2m++vnf2GBbS9WRlloWOE0Vni2it5Ti7E4tG2CZhgkoC4MaFSYJlTFNj/5
c4ul0hTmssvjmjaVIiiDDM63WAEZZorI0xP7hCfvkKjyxvt7aSmzWChFVqk5pP4wonOLoS+mIwD7
p+v37cKxl6EXRZ6JfIpjWpdwbXaai2tL6lQ0P3f0xb4KtFjHd08fkTe1BzLPMY/Vn7sp/yMQGbXJ
yMeBemMCjF/DHAdlHEHg9ROfp4YPVndiMaj7xu4bkdKGzKB1Fng0DdTxvsQWR5CwwSf/+s9ol3Zr
S7UI+g3RqDGzRzaCyIu1vNmwaBs3RtYawIZHE6iHDLZTBQpprQhc5s6IiDCW0jrQJIckY4fGtxhR
EAHs+Mg7LQEGjuJ/W6l5uLawoB6UjCibuMbArESWvw1a5GqAIKLpzDe5W5l9PqcHEOBp1mXEls6s
j8jc4UTbUX7XCNFgu3T918l3unM2VtVBRYL7KvG8P496Qx5r7ICgcBHtZWXhQvSn7KXaVbQWHXyw
sFEAwCvRP76tt0g68/jIV5X3uHbBCpG1sm2pcJ9Stn27sW4gtBTKtE30JvdYzyQkWQzKOoI7+Nbk
OYkpaTXsCqxPezuT/lGjS3kUvp0clSDjqHVuJw9xiOpVpm7wTzs5sbsqEZv8bhMtOZroHnGGcfqt
YTswyP0i3EWFSVSRnQ3QNqb0TcXHs8ukVMGvsOOVJACwxkzUV2zowcYOM+spbPTmOcDpsU260oW5
V+dfpXD/KBqSan121iiY6Gm9QVzG9QSXbnYrt26vwpPJjbWlBtlxdErxNRrt+kflq+Gb7XR8kOOA
RcqonsN0rh/CY9qllsTU3sS/Ad9ohzTss0NuusMxzxrIxIaTPyZ6NALHasdN3RjaVh308QUOFs9b
G9EyR6wSgZfTTLv+0l6YMpZ18nZKNDnRQgcLwdsahpazHqy+/1T7w1qWySOqCvQue6YM7ZxP99n0
8/pZX/j+qIsPBB6WGoWPkZ9M49XxnykSDvaNjuyFyUJdfAxgSGd+labCo4r0ncy/FLsnySns15AX
Rr+TSLkxK318DaY1BzL9tdRwKzfOOheGXAgRN0COKrFa4B+48Yn++MGa1mK2btqR5O8gBWTRRet6
dNdRemuim+fN/51PzeUSbKDUSTEcfDm1oo056nhRH3qr96QfHa4/X+PSzVlM2ZMsLCCeWX9Cueqe
ShUuBepb/+DkfYlFOieHpqqAwQ6uQpEvpIe3UuVgv9ijpn51VQe/i5ML8dwrprkTYqj35gjhc1vA
xW33AO7yH2E0Qv+xh0JZRX4e3/uOHWyx3sXMY4397mIGvms0P933ju3+KXGb/m7bWtlKq7OPiWJ0
P9sgzraVYbh3IWCyFRg7++X69V+6/Pn/f70bgTqZhptyh4PoW9380dgY4VL63LHnF+avY7tW4Qwp
dlpaJ+g9fWxuclWaX68fXJtH4EfvhvHfo6NHhdtDRNEpmirl0UrHNIN51RR7EWL/HqAO7NquTj04
QcVezXK5GZrZc9c5ys/CbeSNTsKlG7iYICacU0VWzoPLTsuV7zrHzB0eAJzemCUuja7FLKENQi9J
UypPZpRQN9FBOaVsgzbX7+Kloy/WiA7IG3/Sc9+rumwkzKDVt7GRFZ+beMzFxENjLmsjdzK9GROl
d8UqzqGbqM+fOndzMe/4xIqDXGuKkxjpnPlG/xXd9/b6sS9MPOY8Z//16vI9LIy0S30P+yr8gqF9
tROL0nh1Yn9t3BgfH38ATHMx9YyOjwZ7vj2V8ZTWYl0i3fZxwsCAVLPX6xdy4QH/W4f860IAfMgy
raPiVAEIO9uwrTdTknyuF2Wa86/+dXQ8tC7Lo8T3RuQS49Csh/4fFbDe9XOfH+QHI9xcjHCnt4ai
aJPiJCvcg4k2EQZXQNVZwayBg0+9ZS1jxXjKXD+7MZov3a7FaIbHqhmuPZWn2jROYal4mihvfGku
TBTmciC3hiKnwTW9PKyfwsH4IpV6a2TG/vrNulAqofr132chnUE21IiLU63/8Yv0EGJsqzISQwpj
1dmIoiMCC4TdrnPrxhR8YZAYi+EtqwqQZj6XMAqNz2ZVlvm9i+14lUOq/pqwyF9fv7YLt85YjHTL
z9NIH+zhlNrBQfbB61hoIBxt9VObQujL/711k5vGDtVXVjDDWHgCKDjL5BsL00vnvhjk+KcI9HMF
suSCYrdI72rhHgReoeu35tIzmH/2rxHYUeHuXWNOSU/Dg5mQLNiB3hfSWJe+cmsevzAq/kfPDzfM
nyp9OCmgHInNO5CmGtwY5JcuYDHIScepAog45E1p4dpIqk0Dq9nvkQcnr9dv0aWzX4xpLRlSKwAf
4tlRj+/ZMoEzmsHz9YNfOv3FqO5HKhVlFo4nxzbTVU/c4SqvZbFqQ3UtYnxl13/mwqdiqdpPLBD0
RYoBOUqtk+73z9UU/xAjO7naf6kK58v1n7lwq5bi/R7+Khjyhl2UU+xrk9USBKvrh75wo/TFGJ7G
JHH9+UOU59EbWs2DhDBa+DFWZOvGNHHpJxbD2JTdQPwUhfyRbMsCNW1ZyPcqnBEmbGqvX8alOzT/
9l/jLUn0qRUGrytwjIdKlNtWVvvPHXoxlMuMZkVoVf0piOW5gL3gTPbT5w49X81fZ61ZZqS5tYuw
3JySZ7J+6OypGOmvH32e7z/4Tv9bpPrr6HWRW33bxD7gpA6uAEJ/Z9N076WNJdQmZgtczC211IVx
oC/GsqPYI8kCLPpdkPErognrXw0Iu02pGRHpMHmH1TEKv12/rkvPejG2W4yz9RSwfyHf+7GlWL+Z
YvWWD+fSTVt8rlmI6a30h/Ik8EIeqih8EI3htTaxDVIcskl99bsa0SIAlOtXc+FDtNR/T9Aee32e
aE27EY9oDoiDipTQX3duaP25/hsXRuBS/t+QSzmSuTSeeks8u0H7RAvvWUyRJ2V1Yz906TIWg3xK
yDQ2YPngRo3lQ5DC+hgMEJ++URefvFOLMa6kXSaKyYpP0v9aN/upedbC4/UbdOnsF2OctFhiGvyK
pw5EpdXJrxnp7wefU6qYS/142pbU+ARnnvfktckuKletXr06CeZ7e+gfr1/Epae8+GS3diUgBoa+
16akhjk6uKmicoetA6AVqYGd3ZgQL92sxWDvhRwrEoaEZwzpNgiMnylUU0uBh/i561iM74z0wanI
SAcP0q+6/D7Y4d4CVdjVt9bkFyaQf5fqf02MauTo+KAC36vdM6SQndp02+unfuHWLNXkpZAyVRvD
RLKLIV84MPGTxNl1tnXjRZ0/yx/M6Us5eecnYZXI1vRYTnYvTiiwSJvaeDZqA+KzEeBgDnM1wnEn
fnzukhYDW69GepUga728/WYIijdCpad0S1B66YYtxnSFEMXsI/bwQpt63OzKAJrfJp5t5rxev4AL
T3vZaW06Sx1Vh7FtR+ldGahfhwo8wvVjXzr9+Tf/epPAluWOOmEE6dvwtY26Z1DPv8zOv3F4e37l
P3rciyGt1iowSpfjJ90cJgnJdNOxst0Vpp+9dD0d6sYg4tDtyQJIpJuuCYTE3IW/9zt8DuNZr9lY
+kqrYvryaTdodn5GzGYfhmyIz+2AVMOA9/RgJU25biW6QiX2p3MBL+NYk8VGomZYHpwhC57drFYP
oGqLMwBi584cgIFNiUUaWSP8ezfTzK1bDQk+tq7eTaXsd07kuF8ovWYQrNxuSxJmv4+CGlgXYqtt
Q4uDHBN0Paw+9ZxQushcM2mFWywljefD0XqpHEhnTTTKgyIARZlzk9ky+mhntr08EVjl0z91QWOb
WXt0A1Ou3TBCY9hX+Zc86uuvfq/ZhwKO3YYYcWx52jTnYUJRzofE2UxIY3YmKTQ3Rv/HE7CxlDuS
VZW2WeMbXoPCWG3AgImjDk1Hr+MbU+PH75vhLN63EgOv79QGpZdp9FfkoByd1gB3SDbKjVfu42sw
l42VWBbw3p3Ih08KnCCHrNiOcFDTVSZvfKYurBWX/RXyG1STyE/2fWatnliZyE3ih/o7H5ABCrEc
AGERQ319gF4a/Ivl3JgBrrTa2vUcWY7odHPkOXWffmo2NpYmhIpYuinLAsODNEcS01TCVv1/zs6t
OU5ci8K/SFWAAIlXLt3txnZ8i+PkRZVMYu4XCRCXX39Wz1OGY0xVv0zNVDI0CLQl7b32+pbiHUq0
F4CIzheWzAWfdV1FByZa/402Ar6/BM4UbdzxOeT9y4in+XyYNr4rbxXkFw3jDUi4kPIsFg88HJvc
wSujP/QNDHCv+4lVpLc5KDnzYPYxtopTAF/1Gv4SDAwyOTg7vaIfv2y6FuyiW1IKgdN9TCmjdxUM
PQMQSuudl/1vk/b/B2O6bn6olr5Crd3oY/sojtlpem7O/Rc4957ykATwLwyWwDrMt+6hPCHF98U4
1cfhBFrbzqe89Y5Wc38C85MAltnGgNDDbN0kzxmh50aWh89f0Mboeau1plBoeKlK2cdqmo4Nchig
POy8+61LW//9cOe55fAcdpvYHumLzapH0FF3MsMfRxPqrTaLph7HRqJtGIZR3k0LN1s4T8OKJ2K0
vEnd0+dDs5HEpd4qjHCHdRyWtZA79TD7d9wcRBqeXgBPNexP5ZA92/DvAb6bkIg1WFCMppY7P/5x
RKbrBoqc1xkySrKDFqqz4ho8SVCE69z9ypARfYcdVHH8/Cm3fmgVXtBvVtlQO+O0W6KHE+LUrn2c
YeRXy2ln+fI+3M5QvgozfV9i88oZFkgH5rqBVzv8NBppHRaQq4FW0IFFq0v7rAAy+aet0Jbw+ZNt
fH/rJoolmTX1YEwf547thbKFH9AIusNO8Nz6Ovjq80bT9FLPYC0AmyNeemwvIMLJohp5fzgyzXBz
Fa+koTcD6iGgtHavnz/URqWVrgX+0stcVrVzE5usCFllkUiPoHzNYPBeNNi89OspBSKvykUEM23X
t4yuitRi28eyp3JPCrgxA/lqbuQS3vDoEDVip9YXlBU8uWFLbPjDDDP2xi6LSFXwIvr8oTeC4Lpn
XeeqqNGMieKiwYIRWhVsGOFgm+wEqq3Lr6ZAQZHccZGRO2Otf3ENAb9onKITe7wuxq7bGODibFlj
71C49FoyHJg7hE7adlcOzmVi/3UasTIoqhXYQXFq5/oGqjF+a1K4qRI57p3XNrwS4KH6398ABwP1
fZhxos1NQu57tFkD8VkLo9XukDEgbKEgs1L2UKLE1XfFTiVoIzSt5aZLbllmalje2SJCBgJasFtY
RpoR9i0z6GvWnu5063dWa2CVjvVgU1jfpXDZv18SAAHNBjBXW5PpoG0ldgLSxpxZ61thBQ23MgPf
gU4H2OtORQGwVV0WT3AXhCNzqVFnsQa9k5vbeqrVGpnxripB3GtiJGnjMQP7cOa/rQtNunKerpuX
qyAAb4fG6bmJKmfbIKs4wF7KvSPjXovixrxc61qNEmgWYNYMpIRg282TECZ3Z880dtaljfXBXU37
poOBTMEaI24diFqBH9V9f92edC1sxVmDm8vF0ssCJstHCwuM5Afq7sSrjQV1LWydU53m89Jgxhva
ua/SXsZEzm8t2ABHboKrQDOvPLSwWjvqqUmvm41rlSu14CQu2aRikdUHkaGslrHhQXvTP07Pduqz
H36zprcWx0Efq2BL2YxxDQhKMZTBmN0nUxry4poXgx9YvfOF5R4Yt0YT58LuToygAacGbWHnxWzd
/mXi/xWKB5K4lvBGHXewBPBzS9/MGoTGZfqZDHrnQPLhV4snuPz2X79RMzNjHqsvNov3VfKODcI1
6wguvIrx86hAHC4kbr5Hazc2gD1UBEAyXhEqcPXL4/x1263pyRzGnBoqcjjbsLyAi25aSrQmLN5Q
79VxPowY+JVVJK9RPUm8rhtjG76ZOr01oRp0it+fP8LHWy9c3frvM8ixhP465UUMTsq5pL15q8nY
/yCOOd6p3HvDdj2A8WILELXl+eN81/Ryb/y2XvsqmoseTO/S7Me4kk/28OLpdicKbg3ZKoYDu9zC
2L/TMZyWitNwUb5ikRhuhFR/Ph+3jVv/P+FZb8zS7XDrRvrsGn+81Lru1teaM0DbTdSfsMKNGX2F
q+lPmNK8ZdWenmrrvlezWegUPvnu1MR9lUezhNm+4z1fNySrSSxar6zdlHtn1UJhXmUn4B7D6y69
msbl7E0VsutN3MLJuBisI6zCd0Tj9PKh/18uxPTWCjMOvmebzxq4RLTa22h07ID4mgeYtsNZPUiZ
4qGuewZMVo1KaVFn3TFJZRIVCWx8U6s1T17SdLHlOQv4oZ6IZtUjiz4Q8YJ80OjPNAWb28AmOQUg
+YanJfszKVBcUDurDsKlHrr6HXZnGKI9diXNvgxtYfowXYfRN7hPQYoegeuGcR1JPOzXeQ4ypMNr
YFwS+4+e2p0QvrFM2Ks4UlLpiS6nSCkV1quAsbA3GTembRwBfdpZSDdm9VrfpgjlGehqfSzdGvgn
xwf209fV3szbmhqroFFB/TpYTdljSiu0THvHudqTpmxceq1jK1WPmlBXICHlWR5AHsaAxols2Jkd
G+OyFq/hWwIijIsOr7U7iELfsax9JcjuXPXVrLVrEvbOjmvg5tlcdiCgqQq40yzdiRofnh9Mj66i
Rkplrcul7uGKB0JT/t7r97F9pBaBX/ZVXin4jVX4aFQ1mDBb7mPL/j44pm8uYida/ysu+iB6rIVr
dC5kh+DRx120HNSNvsni5kxjd7wra7/6ykMZur6Ouht9Pz9PX/VX+5cBCMmf5Au5EdHr6+ev6MPN
Mx5wNbFHYc2FRfDpshyOCH+MxoKrIMgpoy9kDazD2zzs1Qm3PuXVPAd0E2hkEzEkJeWh9GZkasbo
86fYuvRqOzCUjqcT9DTEy8TgIlTdLLI/XHfp1dzuFnMpWKL6GMhbFfVGVT3UVNLrZsha1AYjIexd
S6TTgQs75Y77hr7ovZqv5Vzu8YNPbK1rs3NU4OkwI+xV9omiqOHB2MCqDg4cmyUA8PDTNlMQAr/T
LBLlPy2MfNG5EHFJfLpIdDee7IyhUvnSDKHw5iPlL0VeHqvpG7g80cTbUMtvuU7PXtqdqI211bkd
9bOwQV9DNg5UHVX+TOW5RW8P0gZwZghh6W2m/cHWyYNASrWuWhTXJDAeNZa7eDHvtX3KJOQhRuSC
bQjcmF9MgCqobw3IMQL/Kl5h18/tsJHvuXHfGiYu/QgublfBD8A+LPX5wiwbi4g5J4EkDNcvY/Lu
NMsjA7fGgY1SkYA9CawWOvgL71b07UGP7y0/mNN4uMgiDft3Y7+D2niDjvfIKMvQmzksKPxUfkU3
zusFrzAyYI7hTREW2V0G0x6kVNsR+Ko2qvlxLM/TLP3afjWWU5G9FI0MxuS7fE0JZFogvYcQvzQU
2FulYHtOgqnsQJCxACFClVe0PqDIoauP4MPbg/SBggzyJRqM5/JiYSN6mAv+ljRsZ2AOxMGsnhOg
OGbn1qjuauvZMl8cgr9DQFYiR1SAgT8Fqwe6cdTBjemnlZsHbEF80j62vFc++v+rnOGtHVArQF49
GX1qHZUxwcYnztybJgOhnsJ2B3LtMGNjCKKhi4yX2d6xEZ5CYGklDzPAGhUSnsqWoMIg8VlWAXwt
0nT0c6h9zF+dc6dcF/YEAG8AbDZmDuCDNVopjUOCY5WZf23bFxCdgV8dwzYtYRhQgy4AuAjDpuq7
XR2ymkR2pwNlwHDiVkLlUY23YvqBtDL0Hk/SihqPoc3mAH6JP5ZfR7gdgQSaO0AcjX5l3F+wp7Uv
0gNgnj6ZfvDxwTFAbbfBNhmZb9ERtCBARoARaZa7HhYQ5V372y6PJbwW30D6rtEBRf6Y2R8jR94V
CFod5jDV+zzQ/CuE+mi2rjbYeak8VgKcEnd0kFFvcgOeRUN1PwP3EwI2lEf9nFMIXBwG2LWcoVAV
JKxRBcd3My5fJ1j+H+E2spdv3NgcWKv11UySArwMV8eTRF8PyX2QWmHaYfmfP++/R/SPnne1tnIu
hU1cnLAJ0LWBsgs7WjKks0ZKgSwvUmrmgS6gvIY/ECQ3C5whMotmvzLLTG6QpUyP9dQO/rA45XOC
0lpIKDNPVS0AQRx18jgtzvjVzJc+Gl3d3zVDBVAorGND7Up607OOAKhK2/vUGNQX8EHpq0hS9Fyn
k1m/O10vvnSWmwOVNGr0bHqgjlngjGEbw9pQXL5ls4Gi2kl7QCu/5YY3eiF4580NK2BSQhfa3Vrz
NN5o9ONmfgn2gvJrA+DCPKfpl3IEjqvoa6A33NKLqgSeFqZuuockM4YvXEBTvbPR2HqNlzXzr1TD
YlhormCXkqY7AWkAt9I4WSwrHrKWn3Ze5cY6s9pEuCAbpUaCQ3OTwVq1gVQqMsVtrcw9C+2N9X0t
rcUXQZVsPR2PqZFhzrsEOqBxr2SwsZFcW1tXOfqM0a/cAzzpwkZosdM7r1Pki3Tq6mJXAvRVWu1l
K7ceZb2fsCbPcHDQi21picjsDBoIwb2dSbXxKGshbZOqmQLfi/1EU0x3zCyLwFuyKehZoYICkSTK
0Vb386rXvlbUFqVZ1bWGX5QJLxZIn2F548qzdvq9/NXGWJmriNjZUvIWHpSxHMb8lEpDAH3dsuu+
2rWr9sxnUP3qCbIY67GnX3v2Rujz5yOzdeOr0OYaBNRoNL+cS+uBs1fh7ZX+LrH3g5i5FtE6KWR7
jZ1jjRh4hg74Xjw7SQqno5l8Nw2QUa+7/9WEZgUl3kI1SoDmPfXuPb0jVNgal9URgM0apGILL5T2
1qlS6s5wgOi77p5XZ4AGyr3aanHPXvt9yp/7vU6yjfi5Fso2vBiLZkCqlhTDWbnAeonqIe+m67If
a7XsKECmci65g0mdOODhCjtkOX0rjT1B3seVedNby2UBNbYA7SNAu4tB3tRIyx5n7i5BnuvuaC4D
OZgzYK4WUi73y3CRPmUDDa96KWt7Zp5w0LdzrPHaSX1Rt7DM+nPdlVe7kxxVz15UWR8X8PUIUPPn
UJGTK8/9a70s1mCeTEnSxy4aBbsB3KemvnJILnPjr/XYZjwHhCDXMa/SYzEZRy9Ldr6ljcP82mii
AGDOzeqmjz3wB4LUMsHeIl56KkoKJ8y5/+3pHNhC5Id9Wsu9cvjGpF6rJRt41GSDi7GS/G1Oap+I
989f8aUK9UGwW4skiVQSWuhUxy6SIf4wRssSLVH2pZDXhTljtRab6DtudYc7bytAHqcCp5Dfn9/6
x2PC16JIbCQqFJDw3Zeuhll7a/VHaTXVznv+OCTxtQYyc12n9EoMDEKdHCEhBGLwx+c3vnXp1ZIL
txgy9QRJtdpqQjk/thODHPrKUVnNWXd2HDQZsyGehjSEfeTJgF3adfd9eZ6/ZhXYd7OdwWEotviz
S2DE8cubHz+/9MbBjK8NmZVRSbj7OEOcCJgvVmQYEam9/ha07+6mTl0N6zyYiaos4b6yQFczUN2G
044hoQQqdYSGRedFevZeb8jWx7VenZ2E17bwIIazIS6oSw2ZORyJgs8f9+MtBvdWa7Rr1/MsED/w
khQYxNBxZf9IxwzcSe+8q3/3b/8/sflar2i57dxZjA8xtQcYOtkNvJxYl95QiQKh4ej2YHaTAf+l
PnnpGUDqy2DXDyybrMhIUnaC2eEUoGOsChbTXiINmfYhI0n96/MR2JgDa4H5ANRK6nZLEtNUfW+S
+QT0OPw7PPny+fU33t9aokumOePCwr65SxW25ks1ozg+k6v2QXwtxAPnNC1rflkYZ/FzMbMvtrPs
lFE+Dsh8LbajOEb3hoEbZ+mTrHp4mxbhUCw+Tb6AZBzWIGt+PkIb3+BaTicHLRt0XyN8ame4Bek5
IrVdRqBs6wAn650DwMZ7WAtaB4PB45a33rlSD62qwmTg0ef3v/UFXRbov6JRAg7qLDmiEdCY8VRf
wC/Om8irnYPX1gRam3vnRdKBAYl3jCKgHRrTMtw3s9NG2irqs7WM6rbz0B1YAWcMtqObhiMcA9FW
W6OzCMoVn1J3/FbwxYgnnK2PvdNbINtX83UDu5a4ujTNlQVb3xjpgFCm7cGY+M4JYmtkV0uIhRDM
AJbyzu6CvgK76aKmYL+Wbk/lvPWJX373rzfX9UYGsid2+6jjDsGY53aIJt6j49gPGUUUtN3xZ8uu
Azhw9/Jl/vVrdQXQeZ3Z2B6z34q/dPWPdLwmyFjcXS0SpjuaquEUQYbFS/6Fkyuvu1oeWFIvY6Vx
3epiBFy9g898xZzBDa/Ob65ABXyglo6XOY/g3hEBVhoRCHqvu/xqr0dRH+qKBJdXVGGV/qoLZPd3
c5l4X/+3oFl8LdTKqcnBmMPFB/Fcz7fwHx7zHYnWhp0iX2u0IPRN2rIDOJcCcROpkpkPmRqWBys1
01e3te0f6K4ErdxLq4dyJiww0lbfGzyvT8pG8seXijk+/FwJVkujPiaojT0rEzPTNYV9Qp+Yc891
Pt6oFF1Idj5Z/cUK7DqnWjQJ/PcTXzgQvSBb61h68NIG0d0BXsHesxj5MBxg4FfhAD5mYF1djghe
/uTMSwD/Eqb3dkIfxgJcfBULZtdZXAXX7LjsUC6B/s7wxxZGaVAwn7Oy7lAxECMO63v7oq2HWU3Z
itpK1a4FBm0CM5Dc6+9hgpwH4Gxfs37jgVZz19TQBwF4s8SIl+qRe+50VN2EBnL0I/Q/QHFeHtrp
4s+OVhX+56p556ymtXQynsx5K84lYNStDUIBynqpO+7sdj7cKeCRVtNadaaJxLuE+UjrGanfqKwE
W35Ozi56oI5Ol+91Bm380Fq2NcmLm5CrQQ+cFRy9TC/x296gKMDlbx288D4frY1Pbq3hcroS08+e
Fyw/prjLeo/fJj2Xb9mU5A0qI7KKXOhda1RCOze7Zrdl8bWhmJdOnaTKLuOGVM6h7MwlKruyfCSg
Nh+8MpE7ktkPk9P4ndVknXND0cxu57gw+6NH4MVV1QlBMVP8cjkCVSPIHjPtw60dfmo1dYclqUgH
G46zDf7ug26tBSaJ2V4Hw8ZEXQu/0sEbiZxmfHSSoHlh4FaglHC/52aPlMvnX8LWE6yCAaVL1jsM
g5VM6HSHAVF7XNArePz86ltPsIoEWGpzSWY1xJUYYbEuRDEizUXE3WJX8/Pnv7EBYeVr1RVqkoXJ
J05gBNzFpOsOesnTwKAWXDjbMM/kecqpjx7+I8VsMlMXS9BDB17D57+/NYKr0DA1Iq3HRokzOjlN
f8hwOqmxUH5+8X/Xrw+W/LUwa6KgS1Uqm2JzXGjma3eaA4ne8rAsJ/rmlCYPe1RejmWmrMh0Rtjw
836mJ7KIBHaZo9FAyeD4FyqPPfhKUzso3/MZCmxTgOnQzhKNrQ4ywhHw7jzQumKHMimno+W5xhNc
cft4AIEzmkSk0RR7PyZLfUzRfP2rEMMCbISuQ0OREi3sPeQQAxmGoIYN2luS2eb3AQ66jwmWvFu3
IPaNAkvj25SL5DZ1lgtlsFbuEbyvzp/g3JZFqVTGrdtNqK9j6RgeK5gz32gzAemtRYfQW99r79Dn
nHxZGtHu9S1vxIu1Om0wC5j4T7KM0VIWlwOsqkvI38AXAj+BD75h1HvuTBufylqoRoRqpGVisrmD
AzqCbN1j6vbl++ffytbVV3GvE24zo93hYtgHMRUzXbhWm8NekWxjKq8lal7SgfIHAdQ5rb4q9qyM
KBt/X3fjlwf663hC3IoKwIumeOGOPuaXNuLUdNWVV19FuJZQWo1JlsTDbIdMIom/7HlGbI34KrxZ
nE4JKw1y9giHjshFVnBPprF16dV+RiVEtXaWJnGr+6iFVqUUe3atG1uMtZGaShc+TTmz40kY36e+
ekC9Fj4WMMh3Cr5XSt+YVGvFGVmWHra9AmfzPgc/Bnbrk1h81fWJT1nzuCTNzmr/L4j8gwi5Vp+N
nVyWGW4s8UXtHjUwVUAgTLkx+DmzxBkQHPXK6OS9l42Yf9hTg1ZiotlTOkEJpdJuOOQ1Mv5SeoAN
s7EA3oJkUr7LqZ6/GKqgf4RlU/hRy6aHO0PRf6lEZkMIBm9XI4YZh3Ofzh7mGS2Y1oHkWhjXLc5r
VzHT0ca8UD7G2G7qyB3Qe1lldhl+Pu02ZvRa7cB0VXfjhOqxZqdWPBbT87JXzNz4etfQ+CVVxtLW
GH3bGmo/q/S9A+72lfe9inO8FBJuJ6yIp8oVUHE3yY1h9nlUT3Oxc4LZuv/LkP0Vkdwmg4fkoNBz
Qvm5TM37qnT3dlxbw375zb+urUpUsmRGyLlO5sGHu2uZ+p6T10/MTuEC8/m73Zp+q/ABXlMvSFfN
sd0k7OAavETzWJI/N2W1nKt2LFBaQMb58x/beqLVDsgdVWOCczDGMhV+X95NFG3JOMB+fvWNs8pa
a+LYENMbg4vXvaC/h5G69O3Ju2UKmFNCp18ZYOu+be/xyTZe/VptMkB5qG0XDMUsGf5kGYnzTvQ7
b2Xr2pe39derl2CdT8nYQ68xgczF2si29/JwG+9grTKZKCk7brdFnFrIO9XS99Q/VXld3zlfY7+T
2nMmRhm+Wat5Tkj6m9T6SbDXLBuw57OG6PNXvTU+q6lhUhgMsRYNnJNkR1rokPTelZde7QLQ+yNc
O0W3+WDVNpSkPLII0GWf3/fW4K/2AWU2QsFLkHyw2yUwUzQym1bQtz+vu/pqLpNibGdu5QPY8W1A
4b6YVEOoq1/XXX09eZFpbVWnYdDm8lt0nP/RRXVEKm3PSXDjna6FJ0s7mXCpQnDIJjjbOp5bfhUE
/dc70WHr8peo8deUgocGPC5AjzgnpXUuCzPo8z081cZbXYtKCpdIPWeTOIvWBvlsjMrm2ZXt8apx
N1arWMGJpeYBU6ppfxPkQg1+Y1jFlaNyeaS/RgUOiBqRvixQWgS+VM9+O/Gd+94a8NUcTSgfgH+2
c9g3TlHeuA9Up4+fD8nWpVdzdGBQuINCQ862o607E9o2TFRzL0JubHvX+pGCZDB9z2dxZsZrO797
hRsA1ZiKaWfMrX9L1x/sRNdCkjZ3a9F0Io/NwTVv2nruQniI0SAvR8iEc+cJKiUDyLr6q7BlEzTI
oEddCdSeZaE71wPQ59boVN34xGnzU71039I5oUFKySv8Pfsb2jLXLwvjFrVz0wdwscImFDNJUHSf
J8J+lzm0546tHpuENje5W6bxBREQjrKz0FXgwOmgoz/THEJzVutf9piowMk954326JkoZI/W75y6
PsudMhzyukFzQY/2wtEykPSUtuVG+EssaHu79nPN/ywADEKMj1Jw0HCv9ZfUrAMcFGHoiY7IYErR
foP1u/NR7Ad8G2nTc5k10zEn6r0yhhINGBw6+a4WB4eirTFhcwHrFM8Nau3qKkgHmO/5hp7Gp8rr
nKeJEKBzNYfLrT8WM0ObAhnpyamawvGdxZu/dkVXoQesG2caSHSndtiQSCJDqYnzRQlCL+xaB7kG
BQ3+i50lgJsskLp/h2o15/7gZOytYb0ZpHnhvZF6lkhYlO4P1fdD4XtDNqLPH5Y9vdeBS4JOBDtB
9rKxKDsIbBRCuAAPL7wxXN9rJYgYqTCCCl5WHBBg1nQng8MdNBy6ZPxeDB3eYm5Iv68qEI1hKZq9
dZlj3Jl278aqxG4qz2fQdufEVOEi0/EfwJ3VkXTedELLm3OEPD+9qSybnfJyUZH2jC4kDpluoL5d
blD3Z4CWNuJ+wVEl8cEQcLtbtEd1YW/TefQV1eRQCaP1CzbPjzhltD4En9MBjTbNQTsdDayOfqPw
NwycioPe6aCy4iVSgOq1eIExCHULhxDYqziFFYCC2+EEBh14hGoMMY5OBouXU8bdMQ1UZc9zCPsY
IJU802T5oW5zrziYFvHgWliL8lbMdLlZtOFC0GI27jc21ukRDMnmCekBHhv94EVti3mb5in4ymXm
0l+dy+qTl7rlowNvBvz5QtuLat/SPqyixqhLOxGOU52cRa7osztM/SNMsvn9AIxjMFglPSkNv0W/
toBN9GHWA4G+OVf2I9gKVhky00ljialzYHkeIB9fnZxOcd/1uPfkCNb+Y0pg1EN3ZiKoeuefCxTu
lvVteQO3pcH+11vkixBKHUXHyyhl6K8srCqN2jIrXk2miwXefyI/M03zAzaH/GVCe+2rwvHyO9Pz
YvtdoV2gohvaRx1V7Q0VNj2mhIOUbIlyeeVV3dzZkrRBVZapHRKQLQOggorAmURzN07DI4eC5axM
Wh0sB04+YznCkmmwMjOJxqpCHze21adlSbMzMi8tyK8jgntR/Eh4dwKm9H4aUVYZ5dxHJCPtmduk
P2b9mKPEib6eZkq7G4swJ3Ak44HpNk7YC7fFoLYvacEyvAHC/Hwu7sRoi6O6AEUxib96KYf/i3Bk
kDbVkxyH/mgCGBsyjd5TnZXfMCjj1wL+6GcTczec2PyWJmjEqYYRThgT/1bCx8Cfhtz4NTTSePUs
6w55MB0Q1mQhLOQm38hRBZoQUg9jXVRnx0ASOIPlLQwwMzfQuZSP46LVOy9m/Ckrklu25IBEdUPx
9vm69vHKw9YqvWpCeXmGTOZc4qBt3FawZTfNL1bv7qw8H29U2Fqn53m9YQ/ZJfHXqVNtTpPvmd0/
rTO9fH7/W9dfHVvoCHgirB0L9PeBkMNGz/a5o8QJliF7le3Lpf5/6WTeajfUy8pJU2CKz3L41bsg
AZskAqPWT2Zk7Nu988WGoxJb2wp2kIyUVedkscO4OPLBsgA05oZPODpkVGZmno/FOvvqLSq9nWin
j3AH90Kt1Pj0+Vhu7XHW221pNwOq5ThJZeb3VlCAi3NyVQ+OZawze43MBwudYhUq3/Q49DICJfwr
aq475/yP7x0WUP/dVc41KZXjpdDTyYU/2yaip98NjdjR3NB/dQz//xXANu2/P0BUJwvdmCpW+VA9
K+q69yMqSC2qn/P8tGAPrn1L9fTYSROrsWrG7lBblvddTsKCFN9c2tvcVfqMlcL40tg0e0LRVtih
Wcz0Z+IaTRsO9pKAAp0ahR2YJB9Po5TW18YpjDrgJpcgF8slQMfU9Nx29gzuok7QHepZbQ+fkc5I
3WCo9HAqW+kicVM5+ok6VfLYwh4myNmlTc6QMEH2eeW5WGhTLBm+7Izs0AKScSB2jUMc8oc/ysXh
PzJvqF517XTfSjz5b+G1zSuawQmMNWgZqn4CsEZj6wOXX8MIRwNhOU1IdaYQJ93yibWxMefOPXA9
9i34rRX3LWvIp7CaNOPR3MO9slaW14eO46H008HGDXdjKvcdDKcC3oBNGdSz7m5Nd5KIGzWYbH7m
wSdLV4p+5SI1nrIhnV9KZpmhpXh2wsL3RpmWWH8L/adGxRCOK7Z3VI41PVTF8sxK99tIZ31mVHj+
pLzZr0GZjo2EktBKhhvDSwv00wkrFC7agwUGAv9ZEkhIUnTwonv8UHhZiZaiGjjJvLkvDeetccBb
sUfyCFaXilxvfDJSlvpTZagDS3J6ZxZOHZoeGuNk3Ybo2zRDnHoYjj+okRmmUSHgix+uW1qhBMEa
ncgErZcFx/aqq5oIW1flk7nFAC/0G6nReZqQ/i51F3JLNC8vW6b7xebzsc4z4VcVNrkJ9WY01eYz
9uGKBfh/tG8k4xASMxkPg0QZHQ0Dv+u5dbBGOf8+IPmz9HXmmyDqBqOXnbPJZm9qSqGd6RxsThka
XWvtwMkfSM8Mu1wnu4fJG71xM/5QSlQDREPE0eUoOaSZ+RuH6epHztLk7JVZeWwrZJiw8534l4yY
y7PV4dVMjUtuoSur7pfabk4XKdjRMJI/eQX7i6TP7ydhf0FWELVxjzymfcH8zE4KaPpsHE4SR4W9
kxTHRHYp8EkVO3adocH8w3fDLQdW2BBHwOcbjeX63AJrH4HSPeHWqyfauXd4HR2OB3NzhwoS0qi4
9LeLpapb0Ok0o4D+wAqj9GEiZJ9JM6C1bzLEP4WsksPswTUbR+X5pzamt46k7c1cctCVlyr3ZzuF
X1I1eZFJZYOfZ4Md5IPZwplaqkfiUFSBIUQJelej20SjwVoi9p5Sm2Cj56F7fDDtLpztHlvlaXLQ
fud+qwvQR0Wmqb/o5ZU2SDLOdE6e5oqRiHpyOYNhW4UUu/6j8hozduRihtIpv3V6JEerRjY3zZry
OUcIQtbAxT94isIBQselJeJPI8UTgfXPyWo5ujxL9A2zmXcw6EyawHTa11nI724h3RO4RoOPHsQq
UBbOb47TsjtopusbWkwJ3o2cIqXsDBIUJo0j9L0y8AqH4UTndLeTNO1XxGl5cJuhDOuJVJdToR06
Cj3etQAihkFicqhN06+dOXno3S6XaCFACClAdb18/bQ5w5kqu+ONylHe4vavMS3wXUpdBDakAki/
NipKlrm+G2g2/qzbdjnAWa88p9i3Leh4tpY77KXzx86eBiuo3NKd/D4xB8x5ix7refDC4WIBQNj4
fqnHBIaFZ4butAoQxllgAUV/4Pp/nF1Jk6SsFv1FRiCiyDbnMmvqrq6eNkSPOI8o6q9/J3tVH69M
I3KbCxIZLnDvGZrwrh1a59cUivwJ2uYZJGxwYzZtquHTPvpttk2nxH9hps3Lkw+33UcYcKLUVIGq
Ag11nb6MLoUqVSGyCvfWUO68eo4/a9xK9zFYUVt4GOkNopE+aob59ILR+dPBFLna9rOJOxh7UfKp
mGmycQj1ToPPnR9dEI+wX5uo96lo/RoqGmxk8bbsQn3yAjev93EIYNDGrZzyvuoCcmA4PkvYtYMJ
Lpganj0dwLTW4wFX24qmQJoO0kzY9J0o2y1PlfcUx4X4Tvjo/rzl/kHsbDreD2yekqw4m+Zx1hfz
gtus/IidOE9bXblzl5mzUXrLxwL+tnhVud8h/QFA1pfbum9dRZ2kBSJGyvwMYMPRFN20HRDaV9Lz
79/TiZ1D75NCQDos6c9ArPBjYRzzqUlEvXezPj4lVd8cbvsIKzsHM65ShFB3OKcKr6tSfPO7oVh5
Cyx9w+Xu9ibzF5tMuWVT1Gc4q/zyMvbZ1G3E8+HrHE83dt9K0wlfZukEr9YzqF4wY9VIdwy/bxsZ
+t/eQ6kzJLxz87MzN3iYew7ALom/VpN+/x1D7KrkWPvFxGO3OIPZv2tneWpl/FA7N06rLWTgpDFk
DktSnHs+7VK/fyLBtILOXbp5WysmLEs1QMsETdfO0YExeQZ0yvUhXxoUa8EkHdiM8zQW56wFm5Xw
e2B0X1o/vSmni9j43xnNeF6gblSA5uPwe1jmHJB3OV7v+cJSt+vXCoKSUN2A7KBQ30eIMbPpGcqJ
2ypYo4csDY1VeKEO4f2gTHEeCPsbNC7IOQH/bXi/8hZcat96C06Gu7hIhaAp+1WDNM2UfZJdJs9D
HWS3Pdn+PYTfhIOa8gneJIBhdJN3NDVHUmV8vT78C2vSJiy7QpTaH0A8KTqwPUsCzF0RQu/meuuX
N+U7T0G7bKQEk3o2CZQXu58y+Ut77xNg5rhsT09tPexCUm50N++v/9nCRNjU5biSjRCFwkoaW7ml
XjntC5KTg8mIum0H28UkmgFy24exgV70uAmgttPd5gFM7EKS28t8mpAbPqdAcysk1qh32wyTy3C9
WTxhlTpIKHgI9KyHf4zbQEGoovXKoL+f8iHECjyMulNQ1XN+JhIVWU38F6XSs6TZiwMnuLLDy/f6
7C4sVJuu7M0FyyFlCBMbkZBdU0EWeGLpGjVgqXXryAK8OE87xUFUYd1WQlAIJuq76x1fWpZW/Mlq
0saqA23HR00/aMMjJRK+nWvZoqWeW+FHVdA2FXoCLRkyzNtWtgrPPKhr3NB5BAMrWYSUai2LFK0H
wYtUr508JPNaefPdyI+2rTxRqyfJdYUZ9dPpxeQuFHToIW7yv2XofLve/aW/sC6aiQch91aBGhiP
tdo4vfdMGTkVXTDsXOWvbIF3ZwDfcfnzNxsscSoWZ42BsskMATBvPFcqeL7e/8tQ/F/8RNPW3k16
t0tQVgQt0O1edEoOwKV97NR8hNn9o+PyKPShOXv9v5Y+4/L7m88Is2Cq2wn/NdDnJm/2XduvHPFL
LVu3h1x4JosVHc4J7S5GH7I51E2br9z36VLz1t7NHBNkZm47EPOFfvABVUfpbcjJdkAK7MuYcLLt
+w8jSepsNw0BdCVSEbZPqtF+tiHI+AEqWKoAKYos10dVOshHoehEd/Vgsh8J7vlPA9FQ2kBNq4ov
aufIPARNkESs6AqOFKG/5k+8tF6tWNHBmyuYsmA4ewlS2YgaX2cjfwwDuG1tcbhtnq2AAQoPuGHY
AWdfPfIyim/j6yN/+N/1MyfQWPYg2nLOYJJa6r8wLFrZYO9GUFfYBFYqdQiEuw9WmIaTTLGR4znw
ftw0Gjb7NBxcXzUuem2aPyP91q0RFBcWpW2gAo3uvPY0VK5Qe94I+UU7n693eGGJ2JZpLidtiHJ+
Cw1OWtVAAMArCBQ8UPugKQ+PsKKu2ttWik1tZ1wJPN56zOj4ox5+d9OahtbS4FgBoWlB8ho9NFw7
D2mVbeO4WgkGSy1bsUC0Lex4AjByWYP3z5DsCW1vufthFVp704tp2BL/QvbVv0b3QziuTOhSl639
KBIpZZ+g3d59qt1XSdbMzxa2je38Eid1A0pnC7ojfHReRVbw81RDx25IqH/bCuHWEQ4rYYf3CSJ7
buBt4n4j8uf1Vb7Ud+vg7nLuTe5U5udEzOoUOwmys05MfgKm6K5xIRYGnl922JsDr2SxY0Tu4s4n
uohL9xhPN6pU254vHnzaS4cN4A9n32nxOYEjYMKPQ/Hx+uj8y/O9cy+w3V0ST5TB0GIDuUUPhYuw
6I8ohmf7GRBq1HwUgCooIJp9krn5lkF6/1BPQ7LzWVHfue6MEgaty92snHHDSgIVUwnvqG0MGN6W
8IA9wp5ourve18tovtdVa6/TsjIzSsIXZYMQ6JUwH8t9Vft9pNI2fin62v9w/Y+WptPa+m5pCnAt
8PjIOzmfiGdolNVa7663vvQZ1u6vUlYKb0Y8h+0fJDTrnG3cpmGnFB6m21LEazITCzc+bkUDX8K7
M5hgQV7M6XGIHbkhbReNQ3M/l+UMf6qRbcyYrdyPL2fzO5Nju8SAFsFy5F4g96iq9KBcPmIXD943
5SXVo9YobDVKQ3A1IYV+cQLprCzghdG07WMmJ4iRocdXlkkJ8dhpS13yFKf8hIrhbZeGwIogY5yj
AkgBd+j7GGJNLYPsfej3xYPpWLeif7Sw5GwzmWAEfKsoZpw2Wu1Rfzyg5HXbQWY7xrhTmhRtPCJ4
s3zeSuyik+xA6b++mpc6fvn9TeirRD/DB+DSOjWfEjHdV+7w6XrT7j/G5nuLytrxRUOVmzEk4GXd
xmenVvLek9jrelQ+7rNqPkOQqLhDMRKRkRH2uWzb7meY80Si4s1qgALTAng54av+QXrwLjIqkPdN
A2JQE4/jjiHUHTm06M+9yFBP72J1JHx2hw3GP7wfNCC5m1F19XOAKtE+1U3zK8Udr946ZDB3o4Qa
IoHhwsZAVuo+1ZNzX06td1AZtIndsdUfpr7gz3Pvk+/lCPfNXZNwnm1G14Gys66mb3El2mddJzDl
bSrzGeJp3EGltwq/VCkJt/UMpbZ5Ni2UgwHfOymjUrUZQ1HsWUfHR6ic1KcYHKYfABb2L8i8iXNJ
mvh5QkzcmWIekSCA+XkuVfkkJx2iuAe4otNN8qGiSG6pZhg7AM48vql71HnLMs2OBejz23hqf5Sq
7j5AxtiFs2JY/2BD0+xl6vUH6JMn+5xqeSyrTDyHtXbOY9joU+V37K4fvBru86hi5sTNDqOe2Ze4
idUP5AhRulOwSG+ha74B/kIeugFiA66R7WFqUcRBlbbauYAIHlQCJd4A1iKfEiC6YScKhCFNGebT
UJHuDZ2nvTRJu4P2lb9PZZ2/kBq295NP4q1CXRp/7KR3fXpJxFRtu4XzQvIaS7cCMNKjzyLh9MCh
7b0rVevuc6eu9x4ZvqYASx+9yqt2YwERGShtdc9kLNIoHeP0CU6NYh/CC2sH9nKzC9P+uwmNhqGz
7BDIK+932Fb5V53J5ndNTANcH1iYqDTCR+n6vli40diKJTTJVMpDZAlq1X5wfXGsy/hTk695nb7P
n3ZB6/3vlh6mYAoSQpAHMgQwWuZ04d6AFRCJ2fCjW3hkhwtDfFBhXz5yd0if6cDnowAO4UOb+uFD
kFf95+vfuhTeraMYFeFW0gZxceigME5G6FM44iGOu8dhClcebu+PJ//nOfsmhE19OpSZ76CSHw9k
N4KefGAwSDmhelOt5C3+afr+fyTj/zIOb/4ja3rpZKKV0H9mkJgPGv+jN9a03sh5O01Js0/aGdq8
owPcQunnfyVg6K0fnPppfmbDx6YT7ilwg+DV82BwzBmq6SYnxaueRPuYFLXcAz07rwCv3r85cLty
C1mJ2ldgVUedTsz3cKrFEcxn8xMI2P5DD73vj37sCPgO1jr+en2el+bAivTCpV3YZMpE8B8/FQHb
BZo9AEt+0ynF7dKQKWs3dFQ9RK4AnRsE7gkM8zY/Xe/8v4F5b3atKx3yRnnu+NUQharLHvKpyCDp
jgTRAbjZ/u8ANMpO01J/BGHH+yrnYPrip22wH9mQRTgfwlMPauchJoLtAdvMtjyGb7XiDhCWY+H9
vt7LpSG2trUI+74rxmKIcGZP24ANEEfIdAY5nqZdiUxLC8e6KTVSFPE8Vl00uFjldWi+yn76CD29
j5NxToCoDdtk9tfYc+9LFLkgsP83ULnwGas8CU60lP4wbaEw1MV7gxzw37CZC7OVgS7/6ilUfKNS
N/sGq1j+bFRVf+oVy05B7IbQIOOk3/VT2DQQJ2Xtn0SDwxaGXv7BJMI8UJZ23+hUdHsIx7NffcDn
XzA97p2VtfP+/YnbdS0vVgFuULSNFPO8Jz040GuY8/rX9TlfEOHldiWrAb4L846FrzMQLnrYNm21
Gn+zrjo7oXegQ+efxtkBfjD8pb1yJWq/j6tFIslaCHHQtl6fiiZiOfsV13ILB6GDGcqD19Nfs4R8
PvjAsMHQBWgkBdUApib17vo3v39kcLv+NQQxFZND+oh3wNDNwQZahOkY7ICeWvmHy1e8s93tOphf
w3yCKMBKh9T7MAX8tR6rGqZt+bhJMlDKhzE+XP+WpX+6rJo3x0bRTrnIpGyiOKjjY4NnyIubDemp
ulg4TxSvkcIbh5Un3PsDF9i6hCCWdDACY03UDwBhXnQWc7aFxuIsVpbF+xEosPO6bcdTXlReG+Xt
XTO/zoXYePXatL/fOGgY/x2qic64AvltHwHKtm+kwkUVwMRmztfwTO8PD7c10DvHLyfSId2QARr6
qYD3H0wGqfM4NVqdAmT5N9fnfCEi/LuWvZlzvw3nLDcGq6uqAR5rIj1nNz2W+T9LxTdNJ2ntxuCx
DxeVKrbPJo0Bcn34pMyp2ca5dF5v+wTrPBy9oCCoafcRMM3BARS+8sl1i3iFjL8009ZBNpKh8JM8
aKNSp/0Rz61qp5iTwNK5uk2jn9sl4gpSqS7rWx3NNH3msX7oJnGo3e739fFZOCdt6qHpmyzpJoQo
XeA5lIJ4BItdmGzJ/KP0yc/RFx/nsF8ROHw/M8NtFqLbJEPokURHIQAUj7pM42ddzRx+GXS6h5t0
cyyDuv3radZ+kpyJGw82a5ZkWOSS+qSLYiQbdhQ+8BuJk/mWAQzsYvLQKFxmtGqjxOnrXVVk5aYq
2XNTwsqMJT9FkGS7TKyZvb4/XWBy/Te0ALHaOBXhTQTvpGxbJDCNCnz1MHfT53zm3wAMvi/SteLA
+6s7ENbRSTLPnXIXn8Y98dk39A5PdxhS+cHK4bXU/iW8vYkBeNzmbueSNgpKZ4I/as6SXdEatfMy
DxJM1+fn/XMrsKvNyL0oAw+NNkJefw8c+xFPLAjOs30+fXTbfK0u8X6oDGyF7KLN/aBzwibyII+z
JUJATUzR5+vfsNS49SRxSZOAkoqJCKa4fPTqIP4IZcZwJRQvTQP97zSULUx3ZobDNmYg1DoD+d2C
abid4JxyW/ftGKw7QQtNcHzkg9pxk4bbXMVrq2hhcOxCqq9EPwgHgwPzsjsndyCNdVu9M7DrqP1A
A18I2kRd3zxVSfapDarbBt0upYYZ4NQIhk00NTmIC0O7mXPypRDj2iVkIVLYJdUpBzHDzXHDaZBS
DJPuURqQWSuolCUkvmsgqaPZ2jG4NAWX399u5Dh1oFOEO3bbx99g5XzHDUzOblo8tlR4V9fCmV3M
AShW5cYgv7pxZbXmFrTUc2vtD3GdEL932sghAnUIvcuztVNnYVvZpVVCO9271YDAI9rPioPkBbZB
gUzdyq56/xIY2ArhxchB7zVlG5G2f2o4G+7cSp1L6N0c0lhlu+vDv7CM7Hprr0LwUTMcOHBegwse
XA+dZxTnnb8J9WCZ4rsZeR4rp5KHsinblTN1YejsCmyd52FeZrKNOvdDE3wR7rci/3T9e5aats60
usZtkNUuLv5z554gAgB2D7DuO94ma0WahTVll2BTcI9D+CG3UU+SUyXm5zmv/lzv/VLTl696s9Fc
Mzbg8/st8p/9Ke1BD4U57hqudanxy+9vGk+hVJamcYcFyyuz4UXmbKgo1gTplgbeOsNAWy8GN0U8
IlnzY4ydh4rASKgN1/zQl9q3drIzDZy1AtuND+UHyqEjYSBc5SfByppcuEdw6xALjMxcx8PoMNQp
NhV4kAPS+gx56A2kRjZjF65AMpY+xLqtQszN44bmOnLSCQoQqivNXijod05VS79eX0cL/2GXSPtC
9qlmuBRNJa+PaTGxvRgS9+AluVrxdV0IT3Y1NEZOsxV9W0TUL56cMezuoeIDcQJT/FAgN63cjP5V
Jf8/AQI+2X8XrUMS1dCWtRHk/ctT2Zjw1MwU9DVvbPvsMDFDvf3FbgL1Kzn8cock3KtYmnsd1NV3
0jgiylQFgmeZpvQ3tMfJhyb0yu1IS/BvR+Z9YEWhziGI/r/8ehrVpuM1gaS49iS9GKj25FChPLRl
oD5u0jCQCpavdfvgcTbBqcEtTxl0JIZN66bdyYBs+4exBBAQeJh9hS0i3DZ5N5A7U8Wh3Ewk6I6J
BBEKPpyT+ORmZvrFxeghU9wH8zkO3eAOEgbZkQkXUsF10pnXQrF5Vwaa74ewrl5M7Y7PikzFXpja
2cG9D7533GRbr+7mqHQa/U3FqUHoluFmTHIkoNO2q18D5JJ2DAocsMpzyZlBpHPllbwQWOwqDgx1
YxrXaRulcZs8ZzTM9n3Z0ZVH5cLGtJXnJ+IaVlCs5WCCtjszc7UncAN9TdI+vVetZBFxpjXd44U/
s4vjwA0MXtkFeQSJmeoAxFf2a0KRhGwFrbJ9kIZQCnW1Od62TS/b901EJhMFZ1Zzfpc00NoOIlH9
LW9MsdnGC145swEsKQxbkPtPI3emr7XrFMgoZ/qUGOKufMOCd1Bg2zB0ZqAM8E9+VxXhYUyczeA2
Z5MXewl25RRHczw+t9ifSF52SfbRyPmQ9C993qxcIJemzDoYOFfGG2EFEQGUl/+sykk/yRpEaN9J
9S4WTfAZ5kSgiVyfsn8JrPcCknVOlDllYdZBzSNtkJZVGZtR1Yc8JxAV8imVOnkaKmiGQAs0PMHO
YDx3jmiPk0tj4KDh3X29G+9uOcrt5yhzUXlGGBNROTvY1BGf16TS3z060LJ1jufwUg3HTDTgeyEK
wkaYlt22VC/X+/3udROtW5M1jWLGKd7LaBY/hAZFPPxAA7oXgdi4ufpQdmxlnpb+yJomVdEKYpdG
RjHV29FXG+U/QiwwgMPBoH8l3cr3LM2DdZhDt6cveiyyM5TLs13IQbyugtfrY7XQtp3DdusurKlE
rXaArBTzGwiwipXlszDJ9ps6JxeQmQGEqtBBfMh6X3wiUJOnMEFuf13v/cIE2G9rqnJWtGMuIlgz
VhDNKeFK3JEfk6mhGq6OQeq/Frpbu32+exuBsdbl9zeR1Bn8kDOGEw1+zlAf61+TnEWmcHZEz7fU
LPAXVrCGrmzi1hoFrEI8TuJ+yJpNnnwo85/Xx2tpSi6r4M0X+CmvvLDGzmhRuJ068gEeeM+hhsX5
be1b+1rDCaUMM30xbGKfFexQNrEWF4miaaWUvzQF1tbuQ2+oGMH4kPmpI19Z0xyH9A8UAQ7XP2Bp
O1g7uoaUo0IslZGL2vbj3Jl57xCUFW5r3drIQQkxLxGmInK4C420/C4ck4/Xm14YGPuJTQHNQeJN
Z+ccpXYwwjYEnu9FCkmIfI1n9g9d8H+nEuX2ixpeLShGwkrl7JFGPoSp7uVmqOH5WM3xfPSAztw5
cKF4nXUHSQavJ9CGAFLyqXX84a4th3mvYej4tUxkEVUVVNDS0HOOlV/MsB8H1OkOVrnpx7Gr8JrI
4WinRbD2Vnm3aICuWwtfKz9IhQOty4rB74NUHBp6E++eiA+Hrx1Pq/HBESUUzrqm04DRzbfJg3Ju
7QhEIGix+hzSqT6F3Y3h8w74Y7ayoBb2M7e2Q92Hc1oHnYxEDwGUqYw3Cow6qP94K3+wsB/sB6vx
G2MUcmbnmedsN0BFJ4phh7C/vmiXWr/ctt6Eo061GvItCEfAq8G/2y1mSALla0DRSyvvLVcrXFdD
6BLcpWXkz884Ijj4MaZ8ZeJ7ztZ0g5fG//L7mw+o4rKXowcN7cYhZgeoBrQtBcobJHZvMlfFyrVi
RjgCmtc10K+tguno4VUmp+LT9eFf6L39gG8TT0uIKkF4F+jmrCPbtP7jpWs514Xht9/ujPkXpJUS
EZSekHMd08c5izfaS3e0gRVGUa98xULksx/vXjGmsawwwSoFLsehD8yZ7iUvv6TuWmp66S+slRQ3
AYiMSRhGEINKd10+wDYjyGYHznk8j7d9DF3e61OysCNscDNlatYp7gVR1n2m9D72bnk9UxAV/rtQ
cTHiCeVYqPMUFECP+vQD0TQ5Xe/10lRbQa6TSUZ52rGzA703on9nw0PZ/yjjr1mwhlZYGhgr0gmH
wPCF4GDmZfhAxiBqYLdwvfdLTVtnfuF20HIcaBhxqiGR1btfB0//ua1ta/fScHSkC/jkuW1Gb2t0
UX2RqRv+vt76v2vhOyHOTlsozy2pg+11Fnz0HpHHqV81tLX2GrL70NqaTR5JMTUnyaj6lLgmPAAU
0YMLTWGT01feXdZTqMwj07EvweB/8jMnf1CuAKAZPnz1jhDCCeDZxnyDtiw9ZHWqHahjgWS+4Xp0
H51wcj5Bd3y+r4XbPoYxRHJF2irItvH50OHiD/0iPR5Y02aPdJbTS2GqDGpQM8+OMSdkz3rzRU8Z
fRl6k+w7n8Af2Jjm6xwirbaJTRimm7EuIWpZQar0nqpmfJK+QfZHN2Q/jsi9dbMYf44BnIthy+m7
9/WsxDbzUgKNJ/YtZHC1BJCv/eL3BOmPmY4R73O+r2I8BGFQTvZFR6Y7MZnkznhgDho4aWxxRcDL
nkzqNLuqBK7E1HdJNzsniEKleO3xvt7jcRzcs8DTp0kyKC11bnvPcgWOeeJeJG+81mA8Cs+fjywP
5QEoPfoQTj7vdtcXwMLS/T+or2x8WdeViAwE2VUGbhMEmK83vXA42H6JTR+XbG4A2QwH6m+nskMW
kPl/s1k6Kzm3pX+wTv9hVIDFey47QzbiRIN4z+LhqPna83NhbGxPwxSQ/hrLdzyPFIKqpe6AtTZm
jai51PnL729OfqiB8FBrBNRq+q6nz14BIWb2cn3ol3p++f1N21nV960fSxlBPfErZNDO9UhX3GSW
um1F6iED8HpMTBhJ+YX4wzad650Cuvd6x5dat4J0H/uFL9TEzjTtfxCgMDaz9p9lLPrbjkfbBREO
KENdOgjVTZE/9AH9CTbxSsVkadCtSF0mulQE2UXQhHtI1slS7IpJ37ibbNtDXbte7HroeJLepdXX
Mv8zO+Vtg2KbHYIJggx/M4ZRWo/BpmLG7IhobuKCUm67Grr1OHUM5KFIdDXE3dPxOwxE1gDWCwvG
tjKsGtYNFdxbovDi0MkGyA1S2e/7fu2KuzCrtoGhnn1XOEGLmwmbZ4hdtsV9otQa0+J9oDwGx9qp
3NTZnEJu+0z7Ljki/Iu7KWBQE/WB3I6VbrdI3HWHrAnL+zD33QPYkc7B5T3fwI6pOIpidg+BH3rQ
Km/AFICVV7EvIQgBTH+5in5YGmVr07dNOcM+Fi6FeJJD4+miLdT4RbGp0/D5+sZfeF4za+O3ooQS
dweRLejYop4vZfySUxr/CkLXO0JpaPwooFv7DLnC8GGuTKlXAs7C9No0lHEYvESks8ATD4WvtIa/
Ob8JGoG5ta6Fjql9zVxfRn3uHiTv4oMk3SHoui9CZmsKKUtTY0WdHNL/DF5oYTTIn5NbQ24cspLZ
SrBfuJbb3ooqJYnRpmZnCTVT8J0/dOH0UAlxMJO5m+Y1S9eFSbD9BcFscSA6N2MTazls83CG3Gjm
lSu3hKXWrVsC1PP92MAr7oxS4iEfiyOwCivjs/Cs86xnXQAr62GG7mcUTj3eLcA+V7gzbL24GXYF
rgor8Xlhjm1nwawBNtZXXn+G69a4g6S+2hQ0/w244p/ru2/pO6wohGt9BV9bRFHa41HUJfBVyCHc
vIGx5B+Z+Lvr//I+9wKPRSuMSMnSvATeLAqq/FR3UKgV2kk24HjAmbQ5IsW2JaBmqjxTm7JZy/gu
jZ4VWtQ0D9BWxY1FpfTJy8WTJ5M7wrP99a9aWl7WLk9nXWelKHFloeUunHBpx1StpcOXGrd2d6Dy
nlasC6PegfQxXBEgjgOPr5t6bquVK92PGO4WFxYp9qA/fRDpeHe96YUxt3XK+UxMPkwYc9ZgPNp7
J38k5tdtbVv7OaY89nWvMZ9UH2cByzZwTbrJ3FYgsEUqvUy3EHlgIgLRFvY0ZKq38DeZ937hKbg8
1Kv0iaUxsnZDCgKtmUdPRlR7eJW6J68DBdpf4ywuLB2b4Vf1FMUUjinoS7FNwu6YMn64PgML4eIf
p/PN84KSZHSzOA0jgnvdxyBUc9Rw6d3rriGnMDVyJWAsfYK1+kVryj6EjUpUhMW2nuZ9IdyVXbvw
CbbKry/GyZ8kEREbXlM8X3rcHvPgsUJB4voYLfT934XvzRjBSq2f25TiD1owpiW0uW59w7jWBgDT
aggbczkufeg+w3pmeonhHrmydf9F43dSQjaJkMcAdROQ485gLZOPIZLTD8rE8H1w8/geKFV+1zWl
2EwGUs4irgOc2KTRm5jJeQ8peX+HHcqOvuOQU5rm9V0f8wKlSCT34LpXbjXl7nkq+tew9aECS716
NzhNCU1wWJAPJfaB75N5m4swg6M3C3YTjFIf4QohT1UixfesV7BLSroC8KebpsrWWQRJqpmzSYQR
RCHCO5qAOQOvqGnljrCwEP6POYPnbAGPLhFVBRwa3PihS29MUNisGR9qYKTzYGnYpXq8KyEHcYJE
k7cSCBcufzZ/rJYMyWrV4LSuhztGyz/5l8p3tuXYHBMgqVYGfyEK2iQyBxoDnEAX++y7/fM8w6db
EhgO0ODDTZNrk8e0aPI6A6otMhmFQYbei6xeSYkvdZ3+N8uSotQ7ZCEMn4FNBve/fAQ9+6j7fGUj
LjVvXSymClcgp0TPIc8GgG28K7vklMdrVwv33xP2vY1uhVeZzSTNaQWUS934W8gY9E9mmA6QtJrP
vCyGrasEfTR+O4IVMM1fsmHQZ6fP5aGFedhrBYv64+zp5qcwyF1mnmn3Rcvprs+YvmdJIEFyGWB/
pWScbeDlGsAxqpLQRyq7qArhQgX7kv5oLkroQtfsbuC46QIFmIhTlZnhU42qwLEiDvkAp0tYFmsS
/IFgvnwkdVocILMgPqnZlVtRVd6xydxqB59jqMLBAOXcdhLZUy3KjYKJ3JaFYHtAlSV94HDVUNtO
j/kZcgMhXO9755gbmN14GiDaTHVpJNHqMcbL6g7GZp/gl+hEYYm0ospqCLzCTmUHL272wxtHOG5k
KauPY5DIr9TAQ5vHxH+F9nf+NF4K6SmsKR9dj7QnWN7F93Pgw45OOI13vIiLvpgZOW+T1mYThlBG
HVN3/NIxyr5etBEeAxUDf6agjn8K4wlabn0wPCH2Au0Ezb5HR/TVR55rGF7WjZ4/hYzN5U62BDBQ
eIAcZePNH9mUAJXauPSxcCWN+JT/dJpauhsTuPUj9ZzilI5h9Rm3heoBAo55seFZbfb90MVb3rtQ
5y+a+S6njtx10kl3DhX9A68c0W1iYsShUzm/b1O32GbQmN6NzgifiLrCI54l2T7MCwOX9VEVJy91
63PnpekumWCrJ+HMBSs2LB8QRPpNRpJ4KxGG73RfqC2MD6DQrttmL4rK3fp90jw6pST3qgo/J9KB
ZKQbsvg+5z3EWmL48FUdD6OJ98HezMCE6bzz1nJv74MHwba5bNE3h/nMJ9PqshvPqkxdYLV8/Zh7
8AcsNdGPflip+7DPLqsi9e9FNquojDtIs2T9dK96Ge5U2sT7QNVspVy2cHv5P468R0JlBhQukIHd
+DTfevkfAkvbzH29HjUXYo/Nknec0dWVgQ9vVs5fgrJ4YXP1BKmIl9uat24wojY6q1x4kvb5lwKp
K9480mEtsC31/TJobyarA74y9aGtGyXFly7hm7b4HK+5K7zP46fcZrpPswPNrowhax8WT4lKntwW
hh9lMn0DJnfYuKzZkbDaN7raa5behY1cmfKFNfh/rFUu8qIFT1FEktbx2aND9qUS0Lmp4hYuFXGM
vEOf1/AQCR3Y8CVQDKlkmt+1LoUQhOb+N2Cuh33lJXLl+Fu62FjHRzUUnIY9xnmQxS4nAm4l/+Ps
2prj5JXgL6IKJMTlFXbX9uL4EsdO4hfKiRMuAiHuiF9/er8nH8VaqvZ17RKg0YxGmp7uLaj25yb8
p5vVZtU60xoKLCgLRw5gF41bQIHR38g5Pn/zf9pXIc/ahY6PcwUtWOwCQJ86W41Kn99j/tOsijby
nKc4cR3nch724MBa9qBfRohSkD9CnuBe2UzNx97qvCN6EfsteLFpxrRFT0Jf9p3rhceOdhEZql22
voC1K77EX//pXh3YuHRQLgmPVdNnz+k4sC+MCv6eQbBrY32bPuBkqw9em3IbQuwzahADfy6c/HoF
zyIPtyTSTaNrZ217GZ3Zp3l65P4ENdMqyoEYk8HWTcrnqbKn44WDjKdNE7QqSSe7fCwgG3PddLz4
CkqZMGbz4l/5qbdFampaYlpeOBa9my81DvZN7raxDx6TmyGDIFPELWpdzzYI3LIKVIZj6L13gm5N
oclpNHfndjChDoBzzKpADNd5+bzPO6gunV9hhtF1FLFHcZJsMtShQQq3yyDJGqUM8pznBzdYX8cR
l7XVMnKyfoOrCbR/RTkHKpNmFw6v7WYAk9rL6vo0yWs/u+LpynfdVKnDVK504xGm6dHce0WVi/BV
4T5tpXuf+PveEYfzk2Ma+jRpHxxPpY4Y3QUHMC/cT1jHaFjbRHCZxj79/mHs0har04R47SVLr3A1
flc37s/LXlvz6MziRYGyHKqKa77PSPfodeHG0KdJ/fdc5AXauS5H8taGE3baYBVRCOhZYXuxZ99l
5Ual2LQeNQ/Oi1U0JIAHgz8dYoLelO/Clu1BNLhhU9MXaL7alhwHOxu3WwzdWT5OQk34laZPbX7h
etTBwtQXTp9DTRJIGyjSMmmpQwultZvztv3viuETC+g44YD0DqsK1CNQD7Vi37LIHeT16I6CSGy3
lv5bO7rdLevYAKZCL42hCQPBwdaFXqKVFlcNzhbXHAriu9Vb7N35lwo+XxW+5uUWsfN8maFJVbTt
vJNWFTwysBz97kdWQquENPcUdIoQfwahz8YjDetEb+ENuh4ScwzNXGVP9gPB9doKacZ1C/tr2LV0
JmVVFValMD7CIoivCC9As7nGnLQx4uTz0kJ+8vzUndz9M3Oefv8QBtwwk0sbwJxSosNTFe9+L5yN
jcOw1HV4tCI1I9YKroVUWlLEsmmnx7XM2zcJvkoAtbt8CyVheJIOlQPRWZsuRJaJEvKmGtxvBbOy
2EP/Q2NDV/KiqdJBU3PbQ0yvKNdkziHv4k3Lr7zLlo25MtiBaUu4yifScW8ok6mafqsUZYESNKrn
X9ywVnWwVIeeZL+d5jVRzZ704HNteOSSbos/xTC8jlOnfZOFaF3DCdyl7RWrS2e/8Ha9ttbNBMdg
Xx2pTlyQxc19gPtO8q3xwAsEAu/gKMh82QzpOGwGVcdgrnBtn0MYNWjlrUPpi7VAEfUiC+hg7Hai
DnPQOozW9h616B8TsaP0MhIu4ulgbIkbjHA5lbqFaA+zlydpYL2ff3HDxOv460b1i2stKAuDhOd7
APn2LM8T0pbPtTtvnFVNjzj9/iECpfBcu7FhTrZ+z6GKwDovaqEE5RX1xm25wbd03LUq69VDizVw
GGG3d1Dz6cAifH5+TEOffv/w8msaFnkHMtPE6a0GZPf932Zm38+PbdgD9LZYroqZC+CHjmgKFHu2
TtW1V6IeL7jj7JZiRaSDRQ7nH2ZwYo/8/4cEYz9383gqOENBN/b99mu40p+Q9lEbLmAys5ZYFZNw
WuQhSKyoH9to3FBSvWW5gjOTLaIfQx7wTxt5XfVl7yOIhu11QxMmuYx4epWRJk6XEMLcy2VmZ5rZ
IeObDpOasBXQPoPGrvMLlxYbmBjDGZJp2fPsQ5MXnVUlECUzLSOrkMuPAjo/qLJaAzh4A+5/mXqh
EnD8tb8IU8NGNcyw3pi2BESRQarX52uSdlP+gEKBvOmJYIeBFZAGIkt43QvefbtovVFtvwN9V1jO
FdATgyLXlVqWqM7aq7WaHy4bX4sqbjUuYWtjfODKo7ztcAv3o7a32l8Mi1lH/eQgFBipA28ZuBvV
zdscvGXsNii3MieDN+pQ2I63LKduviYTt36yfPoFbt7vtSo2LG14faadQVA5ERlVGB43+7uTpJyQ
TyzzoISd789Pv8ETdUhsX7G5C7pCJb7lVw8emUMScZbSyBPrsCvtir90qWDfi2qmwUaEMUyaDpUF
hUCQUwvrd7ZxwFfLwQbjaSYuW7A6VLYQ0gKnW0kTlODvVHdS/qt+AfW7QYZyihyf5OE6WNZzRxdy
yxlNsnGBZFs61nHNoFJ93hym0U9T9mGbYqxaeC0cdMGMThZnNaqIdce3MCeGiKUDZSc/X+tpnYqk
lOwWdEZ8h4LUOswxLR5JXTyjORO9pBCo3vgak6G1CJkvRIGWYi2SFRx6EyJTjBT065oKcjg/XQb/
0BGvq5Vz6Vowhoccdg8zTLcBK9doyvL2qrb7dMNLTBOn7YmWlXHws4oV3NbPUoi44z+zE3P8A7fv
nPFeQTznsg/SHL4lY7HO6A4/ptMbq9Er0da7fhBxga6a808wrDAdjjp1IXQdOEQuaF3GdBSHsLhI
jwskPacY82HxOnOZ+Sn6AaBApbCObCDtmjz7ef69P19LTO+dQ9mYFvA8BA3fjQb+rRnBa7hVqvt8
UpiewWXFyKAE7+IArOr6i1MX6w2nubWxSk2vru3XDbgpp4oFddI5XeT4rwOoPlv79/l5Mb26tjQ9
LkQzSMtJ+hRl34IcZz/beO/PVz3Ts7SG0aAaoducyLC7BhVR4nLrqhb2rRjpXduPu1l1e4ur6/Nf
Ypgm/W4AodTu5yyEYHmbxbzy4xWd1E7tbyx80/Da6oSuieUrCSvMPd2HaCwJKG5rxkxddjPA9AK3
DdFvqDoFTSL9VB6RlhX7sXfV7vzsGOysZ7J+wDs+QaUSDOvtcOghIod6mCouuk1lei4r+7AY05mq
ZEAWVqDm1Xt/t3l7TO+uOQAwC51bSb9OfM8bdqBRt+Ks69wNwxKTZTUXcHDN4zA0ZifzMpQHt0SD
cwvWuLhrR/7C5ZT9VQX7E3aec8yWnB7boKJ7a5rSXcP9JYbMjHutJOp+KbUKXJLK4MZjebErVuK9
15nswXNU+ZEKavXAFPhm6wDUj5Dby3b9VIXfzhvY8BV6k4xr22NgLeiNdNrgiz9UL2VqXSloOZwf
3mADfe8fBq+TPsjGgR7pDm1K35aqeD8/tOnN6f/HfT8IeAiAokhS3LINzWuez3FX/L1scG3tOD4q
mpDJhmazHH5Z0kmPPWEWeC3YZb39TG8xGbq+CdIscBI0k9rR3Ks/kBQONxanYdr1DF66qMOhSoGq
5upddWy5aZB1XTYzp7D9Ybu1a+KFsj8t+/RhrO5C90chflw2tBYrLTV4KPGldWKt6BuMrYpaMbVW
u4/EKp3Hyx6inSy7LpucAPkOGMS8qId4XJ4PUBDZkoY2zLyeqE9ctWltNV3i0upEgeMW6rbNa/50
/u1Nw2uZ2uTbKx+mUCXVOLNDjhLAYWjZlk6owaX0LA0oQeaKOlWJhzYxCI5EU9FFwfLn/LubRtfM
qzK3RJcv3l16v0c1Ran7HqRbBDWGidEvDFZSpUXoTSCG87g6SCCB93Y6rBv+dHrFf49fTO8WqmHT
yoaML5pbj97we+j7AxDHUT9860aBO5jf52fo84MF0+8NqtVrBqrgtgQCW2kxxtXQxLP7xsj38w8w
9PEwepq+D97b5yDXYYWrEtH5w05i1zowXOIekFdVcVEA7VktQQXix7oADYWTH5CVFht7gSGx03uI
KnQcdI5U6IVyIU9nQVSnhqI8vaZcHEoa7hWSAOV8Pf+lpsWmBXBWMcFdn7WJEP6Jch5KPYM13zbY
2naXPUHb/1tQeeIyTnnHdQGtggvg3VXQS+9uDvti4xGmRa15e1jNjm0FVQfMGPs52uq1Hre4eg1L
Te8gCvzOSdPZEok/PwUgL+SFH5fKj5aSbPiM4eX1RiJLBFO1ZpCOBt0w+mHpbgm3BMENK4loMXxg
5TDUVd4laZ+WT8r3vX1ocXZoWBhla7kcvLwdjksJ9E4jpXPRHQyzNWusiuZ117oi4TONFlFEdr/h
lqbvORnpo1eC9cpXIOBLeu9HYdlR0ORAad3nEyC8q9oJ2ew7/uv8sjWZ5eQwH57l0nFhfj4j4ePZ
nQir77not+49DU6nt+Tm6Qgh+bTzjz7I4XENnX7PrJ/nX9s0NP3/127nrvO9ueywbcsHAPUesql7
4Vl7OD+8aVa0cEFzF7xgoD45Uv/3Yj+WW7rkptfWgoTnAUkdMIzr9DfBcD9nd/YWBsA0tLYcVVWT
MhtnlWRSAYbbxgAWxS3ZWCaG+KB3WVXgqO5bf1Bg6bzr/QdxqmMEr3nwcn6+DS+v91hlVVjMixpV
0pz01HCVJSLGNq6vT1Hgk81ab7IqK16PFplUUi/PJYFA6fRezTW4FJ/sYEscwbBe9E4rx3J9Dwfj
Lhky9adz27+h2EIAmabm9PsHB6VBOot6qL0jKfzrkYpfzlrd8UZdlv/+B1L+MDzEz3uPjxC5LSgo
dXM+Nw8hYwpdW377dplxNV/NAQbssM+rhEEToUAbqQzBTlNddpfIdOWnWiwOsTsJFG7Tf0vT6sjC
/OH8m5tWveaunXSAyZQDArFN6K6VuRf7LM12lSPEzpdbJjatHt11OyFD4qH80eTqBTc4zyu7SB0S
mkSnLeaDeZvaGWkJUcSkCPK72SYZKAUcGZ2fHsPS1HsLWnQHisZDUMjEn2Z65dUE/Pzf82Mbpl6X
2asV2g6FFN4Jk55Geab+us78rawmEnlWe33+IaYPOD38w+x4Y6fQwJN7Rzl4LBK5DA9VSYe4dSCq
d/4Rn9vW1eWcHF+igQmNKNCqgV6QECD1KGW5hX//fJZcXb5p9ErfydBRfvRbQER4trP5be59762t
wPb5DLm6ZBMb0fniBAieA/GiQPDIX7Ldkm7BrU3DawYo2jHMVtcRSRDehew5zd56dlHUcf/RaUrn
we45hq7cFzo9NOqp7J4vs+nJ1h+WTTiOZTejX/bYlf5D4/BvFJQd54c2TYgWK0u/wi4S2kgqwcon
flVo7FIv54f+D5zx70bo6tj2Xo4+BLprlYRiZD8rm5QR7S3vkddzEYOKotyVoKW9Z5AF3XWlTNF5
4N+vaFKO/WVddlbAJhBnF85ViZwxhk4ounwX0u7ZxPjOGYvsnnaDfJvqFH+gAn8oOlB5BqR4bbzA
vQGspjuUzJsT9PmJuCeWBXkuMkTlxLM4Xe0A0pmoHXiiYrEFVthItRzqCn3XP85hNu79Qko08+d+
REEqEvuqI3E/rvkV/iN8plYuosoevOuuyK0cCcQgwCPmorsNYldtJCEmFBFClzUKg+bBpd1jVavf
qefMr+hHW96l7zhzpFC13Y8VWtVakIbFttuja/K8BUzG1baT1K+zQvKqTUApFUShTH1oZ9NiX9J8
4wbdFG20naTBgZCsRekdBUsbdKmgH94K7eqyWKZD+2kAsYupyBHvc3nHXXRHlta381NjeHEd2J82
vYNaBoaGkBTZL3bVXPNi3eoLN0y8zg0+iBN/fds1SVt496gZvoVNe9u77Pf5lzcNr0Uxh1nF4A6V
h5UL0q3wrx3+Rpn2skWj04D36ESwoegxJuXg2Tv0yqP1klVhrNKSXJ1/f9Pkn37/EM9kGyArq50m
mWRe3wcc3bVRnzrrRkz7/LbM1RW3PGGvTusOTVKX5KRx4fSHZlxGcE5My/syWsislF/cVH3lv1/2
QeT/P0iFpFt5GMgkm9o0Qm0SOqBkC/hkmi3NizlVKW7qU5mkVfg0uu0dVf3GlYJhO9cluFAUr1Iq
sZBOOowq+752xc5Rj8Wwkc9+fhRydbB/5iHB9BsmkwUYGzDWBlW5Q4V8Rqe4m934gUKHsy27y3Cs
rg7+56BnctO6aVGS8W/dWl21jRyihS0bZjb4nQ7kn8NgyoHaQfbj5TeCgM6CTS9DoTbcwjRbult3
UEPoCss95gM6r3NSdjsoe6i4taYmFv7k7knZl0/nl6zpW06/f/RBrxKF1eNbVkjjLs5zCG2jDPzk
l42ueTg0AcnoFsgTadaoSLA5vCdkmO5L5iwb17kGt9Dh+xAD7MZ1Ze7RQ9f0qOzrim6xd5uG1twZ
/UDd6gmfHQtP8cjKZhkVYtm4HjANrrlzOHjoahAQDXddXHdDuMiKakdexgoO4Pn/mxV0CqQd295J
gmZ84yK/EgEhkRIXhm4dKs6zABJNme8CqjU3h8nKs4idVJouWjY6VBytomwuHeybAf8+uwx9lj96
aK2fH9ww8TpYvF6gz5utc5kAPuX/HtJsrcEipoYL313z3sJ2gnYpsKm1YNqFYLbrHobCL2KX0Esf
ofnsCHFh6s1Yl+MKEke/i7rpl7d59DLNz+n3jxFh7POKMIy+oqBXiWOXbaVDppG1QwZ3CjaONnGP
3Jp3S7DEc7dFWm4IYzow3MN9cmk7OO62c17GBS44S7+4FTbZ6t0xPUBzV1F3OVF+2ySsnyOIlEWS
gqyt2LrSME2N5q9VMSwDA/3GsXe7Je5U6eCcko6HS5Y81eFj5ZjbSG9PGH1IA0TuKPLYmdS4u2x0
zazQHXXoxEe0lg7DbQ1eyr7ewpt+PutUNyvLAx9dX+MJnNJEHMTSHFIfNN3qCTLUIamnWVURp7KF
M9mJlRfPC62K276t/gxAV0zZdC3bem/JCrTc43VRXBY6qQ4sA6tXmRH0byZulT84kwQHav563hKf
i3ZBQFO7dsNJt2A4vJJjOqj7ls7Oczp5024hNsjJVOF9yyjzI9Iz+Ssr8iWPKKJHD2hQazvlRXs+
Sv//Hz8KnGlRVaXOsSq9n06IhJVWtD9MDsp65z/TsCr0LrROhaGl7NA59lyNcbC2QGyB8yWayGYJ
6fMcjOrNaHXlhhSs7U1SlV2zq4ol+xakK4B/Q1/cCMjW7yVny0bC9/lBherYuXVJ6xXUQigqyaI6
dFWVgwbS82IgDydUwxsrtj2Qm9QCaILLZlCL8SRIA2Fn0k4oqn0gaTqG9Xiw83Ij3pz2un9vfKgO
qONOTgooNzpHL7NrnCTY9HsU6N7EXIK+tnTFxsSZFoKeoGWpD46gxk5k9gZ+oyjsAByA6ND5STKt
AS04ZKpda3A40aNsrEeIBxyJDXIUXr4tAtflWbDhL5+HfqqDpPpgwKKasNTKkTx5UAHiS7Fx7jIM
rfc3LOi/wWYAM+dkHW6hg1R+AbB3K0szja45Om5mbWjhNk0CcSUPMiTTz37kF51Iqd7HsNKxK/zS
6vDm7c96zoOroAq/kHqadmRB5+NFFtZRUt0CpWA69PQ4+hTk+X4aT2UJGYrqL/BlV2jQ3tpoDAtV
hzcyywWXTxC0SQ6+GBayxCLdgVvpxneYLHH6/UPKljsQOWUlJUenHJtrVB2dSLh2eOHo2v4+zJCQ
RY86tP/oAjnX1zR8PD/95JTdfBIn9A6GGZRrFpSQoMF4dK/kLS/ito/YrX9dx9leXJN7fpPeg7in
u2sOy5f6ftxo5jSZQ/NsBrFYqBy5bRLmbxN9G0AaF1wGJqaulslJoGVhAKwpGeQvWTayuBjFC52z
C9MtHR03TzIYVmcRSVcANsOdgyWn6/MGMcyL3sOw1tkQAiWO3rqBRpLcyQqdDGiru2z0U5z9sEr9
bvVFjourJFfDk59mtyhsHuaMb/TPml5eO3j5WdkXVe+vyRIEe1xaxl1ZXdd0C1Ri2A10UFxo9yyA
kI0Dfhk33Hk1HLkinoxcz6n2kMso71pPhfvzU2VwaB0fZ2dVF8wLhJLbsrsqnemGk2zDxqbv0Lx5
WirokKQjEGlh+1CA4IA6ZRM7S/q1ney954dbWZrpG7TNeQ5V1681xYOW9ZHk8zNZtkDvJlNr/tt3
qljAY9MCsN9HarlWVh2BdXljnf6H0PgkLFHNhcdFIDUnvZ0U4D7J9xXUIJ6zPUSld/UUZe9BEcm7
5mG5q/bZ/bqxVRs+SQfC1Sq05eLjma396vRJab8u02WOoSPgcFnZpj201RJoG+IQdbP0NCr9jWss
03trTs3BIzVnFQbvYIohT0oWoCC8UVYynWd0Km2ox/PKVdjYrFVAom8CrddEx+pR+dS9D8qpe6JL
y75InxQl6N1y/9vSEPvFtkT1AG5yceEMnj7+Q+TKgYh1VoGPdKpXZ/0qenC2bNjdkCrrWDVrnaTr
W62dLI29L+Qve3paFS6k+Ja+yX+c2p+sZqI5PPP60amFBz8kVZ9HU16rXz5YRF8AamBJs/jQJLZC
5a7xGrxnoJT7jUbJnShkf+tSOR7KMrDlTk7BkwxI+8oKibm2ZuCzIzam3m5cSgvtRHadyEr2GycI
Q/DQucfbehK1xyH6KOmAy+N0v0xsw5imobXgMaRDo8ZRUJweUa1VbL4Z1nTjMtpkTS1yZGnG8sXt
nePS+asCQYRHXjyfB3FdT0HkgRRa7i/aIXRgXNAtNSQJsJmi//6vB1ZXYtW780MbXFoHxa1VZwm7
rigkFcJrYHOb2BrSL31dfDs//ucwU/oPMM4Zwn5oOhCbg+J314R0QNF8Bpli71vlHDfVM2fZtW07
mECXX5jF6lA5Ae6djhLsGQAU7tg0YuyN/NhwfNdprkGGq2jQ0DUp0jvphodpWCLf/xaGajfY/FqM
GwvXsHPrkDnSeEsPBASaolW9r7kFcdo1qrvq2DYAETmX5cY63TW1B4WSGc6Mbu2XUdC3e0Wzn7M/
buQfpqRfx82N9ihDS8zOkYZ1pKzvEO2LJFsi1jTRCA2zlnt7IEMOQNFEgMlH3nxTuyEQC/cgBT4G
I06zMoxxLZcvX6t6S8bHNLlaVFjynqbgcnGOw5zZUW2Be6Xk7AmEqbd1zeW+aLcEsA3x57+7yA+b
CTrnpYDaH5KXfkR/cwhyA7fYbBExOK8OvPNCMNC7IXjVQMsRObaK6DLGC2oo533XNPzJBz68vLDW
cV6qFReGIMGOmrkHIX15k86bHFkGO+j4O6pGxpfABn94+ez4Q+Qsv+n6iivTqMsvqwBRWzspOGSd
LWQHOIj00B4oPJtFLURhL4vMOsFvL6xxsGSdHlMXp1mHd12c9+KyRl6qSw342VwFYe47R+ZBxKBH
XzIuKh9hgK1bL5OFtXRhciy7pfa6JiFOOEPV7NSQQb9kqx3DsEPqigPSWiGrbak1GUAPREY0oAb3
UCDYt2zLk01P0DwZdbHGFtAXOc7FAj4i/t6O1f20hPeLysuNLdLgw3oPxiiyLud2hTtuGliHMrQJ
itt5vpFTf+4DRMduMtG0RUhqOymXjEaN31zxUlxxHzcwvEyWcdhIrz83NdFRnBIHtDqAHMdxJPld
Gsz3gcohZ5pdnY8Vps84/f4hVkDRKMwgYCIShwu+7Aq0EO2gsQ4SwkAsD85M6J7wYN46tpm+RvNq
W4Vdq2yG3IsGfcTd9GVAfTpjyxahx+dGJzqy0+EFmkBTpOq8Wb9T1rygfHQ4P1Wmdz898sNUSWI7
tKvQRAwsecyqH6mP3V1sNYOaRtdcuswlpCtqQo5Vrvb9rMDDXnY4CGzFJJOhtZM+BAksZ3RA7mw7
AOl6ftTzJibe32IOI9fZKmKavkLza6IgDuDi2J8EFuCda9Fnh1pU4y61u3rDDCYLa+k7Dl3zNHsS
fja1ZG/LbI0YwJkbhwPDB+gwRk6WHO0swk7GrCW3gCh1V7NfqV2YEWcjRTR8gA5nzIvOZytYk0CL
jyJp5vCr1Cu/nl+j/529/j1IEh3NCKmgps1y1oH8JwPhbNt0zr52BopNeuDonLEg2PEXSWrwp8/b
JpJLXh/FPOdfmRBLFQk+z4e0t+iNG46Izmi//FbP69xGy8rFq++P/D4L06qMlWe5V1BGkQlZJv/v
+df/PEsngRYeRMtDvvQWOXYTdDtc9eaKavqRQkAraZte7KBNtEyRQtfORYk0+QdA2fs9QVnVOcoV
Wta2XZZfgwH00W0byI0Afnr3zyyihY1wqJAOtNgolI1W1q6PQn8EhdFTUVxGvEF0DOVArBwvnduJ
Pfh3C6Rp2ymPzxvEtFa1qBFwLxjQMiNASdK+IYF8s05A6vNjm1xNixVzwSvczOctuETR6D1Ci+bL
1Obrk2oHZ+McY3p9LVZ0XYDbuhLXCGFYNrfLSO1YhZO1MTmGD9ARk6l0hF0NVp3kXXNUEEiLVA8l
lRG6IednyLB0dIwkjnh8Glb4oWzEm02hPOEH01Hm9nsDDqPzzzBMkY6THFTQrwsCUVK305e5L45l
nh7OD22aH82b6bz6Y7mAIGxhX+f2rWr+LPz3+aFNb3165Ie9mA6SYa/EMbsFlzEtrQOf0pvLhj49
8sPQ6RTWcz8AHxxmxXTXFc0KgaO0vnDN0P8fnVOoI9dgOUmWBQ0ONA8iMNA+N366sbkYtnmdQXeE
GxFJliEpfHl0ZVcDEonlX+MYD2LgFj0Q9tX5eTJZV3NfcMHUlgzA5+pb673rrWW0yuFBenIDJ2My
sea7grcpFISgu4U6yLUo+y+uVe8venUdGFmVA7W8lcokH+vrLEi/iZIcJyp/XDa8dv6mgzuGeZDh
Jnrh66uy50ngCoiLWAVt9v38Mwx21gGSym49EQSnS3dHBFd1mLNdSJ02cQcwuHheXnyzUi98uOxh
miMDXuuFnPnkqKZSfq3agkQrcYd4nLL5S9tlzQ4a1luqQZ/fPDp6BtaFtCSdY/fJklbQPbKpi1On
bdvkuhB+eVAy51fUCmv089CZVPu2X8bH89/5+ZJ29MyMc9BPixDaT105HARa32N7CJ77fosC2TT+
yZgfQ8tQgdJ64P7Rm16ncciuhqLxrlfCtmrmn68KR8+fnIwSNw/RsF/kP3hS96+iySJZJf2wsRJM
X3D6/cMXKAK8WjuuaDgW6lu9ij9kcniUtelFyRK0vf5/fNceLY9xfIAkkDer3vtBxbZ136v38xb+
PKg4eqoUliJwglW6x8n1nqCSdMXdLfoq09xrqVJTTKvdLAREExXfZf4Q7qVkT6ILn/IlBeut2OQ/
NhlBi7zrCum2EVKy0E2qm11YQO6QyY7vfSvYQi+b5kkLvrPF5sbKMv845xbugKe4BhP+RSbQs6ag
KZYC8jX+EUqEN4VHr1NC3s4PbZgYPV8i6AOsnSX0jhVxDy219j7E5yYoGV42vOa+J0Zoh0J+B/xn
c/fcN6yK7VB5kD4FM835RxjmXdeCIH3gpWXdrUeCRA+MO9dsmfeXDa25Lk1zMk15vx5ZnU5HMjWn
9j+ytWD+K9H8e8xx/NMXfYgMKZkrMbYOuKSLrPYi36rF94IE61sNBKy960XQ/mpmCPJG7bi4Vewi
a3Oi1V8lCJUBeL0H0x35w4nj7hlXznfQiIMTq8BlzsbJ/rRZffaCWuYlbBaKZUbxwG7EAprUbL5Z
+ehdNyi+PgBwt8ULYFqEWhzoOsoWKWvcakE9KXKc6jsjzdWyqA07GuKMLmBQFX63lMDSH9n0ZHl/
wOoOOu9XvjoRqowXHc0cX3P/Yiy4PdS2fYSq2Suo6O/yaU6cBjipi9ainoBB7Jm0Q04xfpvfrYP6
moHi9/zQhunX21KcrGk931npEcVK62c+2FPCmTclJOfTn8seocUBiw8Nc0fEX3dO331H3DLZWpEc
7I04Y0ADOJ6Wb6VZzwHwCtsksJ32CnQz5bHpq6XcE1GXX8YMSuXRWoclgE09KJ9itrpT0gaDs0/9
Zqjjpiutk4IO91+kO3TBTpXeeupA4dUcrQMpH6G5KaddENpZvZPjymMxVOqiE6Wj4/UzILwKUnnL
kaxB4lrBl6rZwoKajKutS1FUuKBqhQJ3Kf1Ohhm8SoX4Qn3n5bxl/6vMfxIkdGz+tDQpX6BVe7RG
0e0yWXXXcyDIQ9fn2TUO3+POFun4Eq64sovAnypiUZPl4GCjucGtWPiIfXLY0woN8vMJXNBZdn3w
fYAx5oGQG5G6/cYhwxAGdAR/J4jI6mXuEy4fuE/j2rX2tnObSblP2ZZ+umm+T79/COqgRSuk7YT2
EWqHQ6zyJo9qAv3clUAI9vyUG8Ky3vZS2E3adECmHCuXREF3R+YWpdBHS23Mk+kTtLBv1dTy88a3
jw3pH5cUIppTlR3ssf55/v0NdtC7X6a67ZicECqH3v1aBtM7qLZ/lbN9WPvwkRTDxrnekBjo7RSL
Ijn0mzJyBNlMEVUjpTEBJe6GEQyTpHdSNJkC52rOlmMlf6arjANLQSO52dhNDFOkt06Avj/oudv1
iWvTuxQMzX3jvbTDeM3BoTBkzdaFommOtBTEp0Odz4LYRxYI9MkKq7pCcWvdiMqm0bWFxPha11UL
Q4Pm9bfTpfdy2sLnGXxAl8sALYWCekGjjl3dHDpRx/n0Mvfk5n+cXddypDy3fSKqBIh0C53bdjtM
8Hw3lCchhAAJRNLTn9Vz5Z9jmirf2lVCrbAl7b0CLVcetkt9n70YUgGjZXJdPWUNT+aW1kEMptzK
0lzq/SwojybvLEJ6fq7kBYmU/QRfANU1WxDht7f32MIX5hQJ5IM7IA5C+wTiGhT1IDTTPoL4s7Pg
gXv7CwtLdG74gPw5qeEzh6QDRcTXwxOtnXsna47ZwH50ZfPJJTqnTNij1zZDkeZnmPiaOMedOYky
0X9uic6pEixyMlJnpgXZQ+49Hu7Gek2GamkKZicBCq1S9ajNnPs8ejCqSmDjzuNsglEodBtuT8JC
FJoLQHu5a8iQ4htVU99FIXkIfX4YveZT2XSbzjYwp17o2NIdT8BqtztGcn1Qtu9uMy67pIDN+MpD
Y2GzzQkTVYNLWZD7OZRZSbFRQS0SQ9kanWqp9dlWNrpLU+k4V+SEA1yMK0yiUZr+5D6Y7WXZOD68
7zBGmILd4OEFDXPMWj/VJd+21sqRvLDZ5uQIVVztVXw1nqDnTs9AMZYPgde3BwtiWBszcrP16NR8
LjrN6RI6ywZbOjUOH9Trt7zOX0eU2ePBOFubWfvbK3dhUv6forDPhzz3nPFkUvsOc3KqhfN4u+mF
TTGXEybEqkNdQ4kB1vRfZQPd8sa9T1GeuN38Us9n+9q37BB6311+tq1sZ3R4bhxrpedLTV///u7y
aBfUamp3GrFSiyceqe1VjelzvZ5tZWJBq6eqzHiCC3uctsEmCKPN7aaXFufs+V4JQJ/sUeZn4jyF
3oslVcwbFMYzFWe6397+yNKkzjZxFwmlqhT9ZxGAZ/JFDMVWCfPJ0Zlt4hpGxZGfYsnoyDUb3QAC
oGVer4TRhWmdkyC8dio1jMRgDdjTTe/SPfesz0XOOQlCgmvWpqrKzzVOSGsIvoRUrlT1Fljk9lwH
GBIbbiayoDtLNmxyXuo73HppEhXRLmjto9Hiwc+7v9xmCjCD3FmZ6aXRup6n7zYBUg8lKA/ecHJ9
Ee3dGo4MopBrlqsL6+if38S71vMOkl6MlRiw+m+Js36K9tYqv+lfLemDx/Cc9gB8cUCndiInlQWN
v01rXFn6NCoSmZrh0qaT+OsBNbkPKrCseUf6wzSV3p0YuvEL2D4RdEIrA5/NKIqDpoOJr9V7h2Ls
s7cB1POtqSz7yFHYeWpzO98peMQcQjG2GlL7RRNDIBieW4HHEg0E2r4wwt7ZygKti/rWVru2v3GE
HTwOTepsYcvODzLIt9qrfk3wsNx5IsweoRU7gjYY+U2K12vE98M4lq+ZM5I9h8RNorSw69ioMT3T
fsi+k7CNDkJF9qbrhNlBsjvdgIQ4bWxT+/soVf5zpd3gu0OgvpO7sFVVw+AmueZqb5OQQ4XODo9S
hP1mckwrkR+2ra2rB31vEYm4TVK6srAWymRzxohBZSrP0zY/F8YK9n1nN8+upaonCdzPWUgMqOXU
zqaGhMSxGaM1JfOl9TwLj3B1sVjqiPyc29GlCcgjWQ2K4ccJ2n/ZsHeLGR7QkLDXUE4EASOhmUqm
ut1W/RSbnMH/q40D/7O7chYhtcUcv7IiCNuOHkisZV7v/Qk47NvRfeGuPKd9dE6Le7Ecx5Mas69t
wM5KypdR1Q8jrT73oJvTP6DDZddZio3fafYIu2rkoXqarVwCF+Z4zv3IDbNdNTod9JxBWkCWq964
oFGuLNyFmDXneEyGQGTPZMO5gCzRF8GUBQdkL+9L6MOKbiXcL33k+vd3a8mBbsKAERlOqTHkFHJn
2uNA7LdCdXzl5hT8Y1t8EB/nXA9W1BAhaWl68u1JFlufNNZj30bpQeNy8jgAYAmQYsCK3Ri66q8A
np0cWysafxspAQkIaDQCV+d08o87TOMrxNV1exhNTXncTTp/neAk/N8Vgnceq7Ao4OPsh/BbQ8rW
kh1Ijp4HV+G+IfSRcCvYTbXjHCDuLbe+2zh3mdHjY8Vr/1GHdn4WWPNfpVuMu7Zws8eAhtlumPxy
oyixXgOP1G9Fj4uOr0nUxdef/1ilkm/7ftTfGDgcEiVMisRzmxftA+AAYERMQbnP7WbaRgxWZNRz
CoSFnP8QHlbL2JXpLpVIqcbC8qt97hg4nUzFdAlFMe6hDiL+DLAXviiojjySVvOT6PJm6yoRxcZK
rXM1UfpkW7DHjGvel6eaZy3uqGp4gOsjBEoZCmU7e0jLnT/p4mKBbLUdMlre+VNX/xgB8N+TsmR/
nal17lzRfOPa6/ctm45O0d73EyRxwWUiG24ZuQFOjO1UmGWwrrTLjanDhyxo7/xUVnFKzKszev5G
KP1Sy04mvarzw0BGIHShfHqynaLewUlQJMInZudl9R3kQ8u4ycqDzcwRApMH4XVHuJjbMZTQfsPa
956N6mvbiHzn+l4Tc2BRNiUkqmOUpywcmM5L6WodW71L4qagbF+y6LGMrobbQfQKF5pfxPaqXdVK
GofKAVZhyp8sEYBRUpVTwrPqG2AMOWxl1JkUAU9oBbJTjpQu8LITPgNlBQhSFlFSyumXXcq9cZo/
OvN++Jl6DK5K8Zj1I9K/HjBE+dFxqLPxI9IlTm+96QjIAuTizSathyGRxgfc1xYmtugVRs7UxSsN
3WSWJBevh3ULnQAlr3NvN431ZRqq5o6E4pdJi2fVVY+VQsa8EyP+zZ03t5d3Vu1+ochUPXPivTW2
o2JbCZX0XgUCNEGtZarc4C9pxMX1IX7lOsCo56QB9duCSltn8ugE6bMaCGorSafq6rLuqw044C/K
gMtWT9URDArrMIg+iHUZ/R0nsKppVj8HlQVNWlhBSqnvfC97izzxPLoSeTP9Fbieb0Xn/QY9TsQT
ae/sKvg9kozHHmmihOUarRHaJVNH9n4XmrgKU554VNylsBrc2BS8sCYHsKX27V/FVCeaWn3slYTj
xqMeWDUdPVo8WwNSH4X43peSJ3bX7DIV3ZfCPJJJ/qhKc9/CTDuus/5UuZjkkBZ3LkNGJiyIs41o
12z6AD4aovKaDRwLHgAK/hl63jPEHb/IjEINMXjMTAetQuLe+33KYw7pL2j2RscOGkCNri9OpZ4d
be59wU8yDfELu+mQmxD1lvGLUu5ZV9E21c19yKevDsfxQyQ84UuanahfPWXteLAYLlEp3QkwPKC4
TBKvrXeOVNA0agEs1uRvy+1XeGjDh9Ev3MQNGyzfvrhvgro5kABltcAb0jhD6jVWDe+TznEuJIvg
eMPNXZNG3c6PpnZDOncDmf2XMgw2VVk18YD1hJhmb4XOzJaT8nfJyjsnJQ9YqtDPHODaZyj9npXp
Jk2jXQR/iLi25T5tMpQ3nMdwal6hRAoP9xAEyFa6m4DC3nZ0wu1E69+1Kt5g67MvGg86wzlu9R6c
caBTfDANtIm1D1+kaetx3H21HoaYiHLrQPLykXokTXgpn6qM+ZtqJF4S8OkgvfqXcsVPo3EtHWTH
EmTM31LX/spd0cZ5Y1swkxzfuJ0CxFdmkDnmfYbSEvIzIUlx08ymS2Szo0SkoIx7iYL580GkYACn
dXqfy+jg9sYcUQKf7oOqErFw9GMqp4vlRlM8EP+btLCAyioaHtXkxZMzPVokuidRhFGftlWqX7Tr
/Fcoy31pobb0VlYu5gciQnHr8DymgzoDefxrLMbn1Hf2HAaA0uqyY9ekrx0WSJxP6n5EgMRJMv61
iLj3M+frYNuoYDrpfopwFx+QpGl87yxT/5mWY7mz+8yObb/+mk+lHRfKkFgrUe7Cwf5hN9Z9l9vn
Go+KJPfsnQ/G6p1DC7O1c8RtnQVbafBEhR35Rdmm2XhldszaaJNnyAiVCguxkHB0hiLLWwFya2is
H11j3/U0/G3s7HE09IiA87NQEmsM7MKwa75FXfCDQBBlS9Nuzyj/GkHLC9kIZ0/DsYxb0l1AjyNJ
wb2jKwHv95rpoHE6x5Vq+n2AGmbsQnUzFpP74LQM3rPgODNl3lI6vCgS8Y2a3GPTtI+QInbiNG9f
URUD3A4Al8Qt/deiNEdcKVgc9OSORAh6PunIxmuKYae5+OO2PEx8OeiEoTwVd130x25cERe+de8H
AD2F5i600t/cgrVWTwCs73j40nvsCR6yT42HvmUpqhESslrSLeuE58I9NwKUTjNqvTEivWRYLTHP
MhdS2+yn11MVmxYn/BRaQ4LBp3FdmicoRMIZrKtenZzyLxZYq0nNhgvgEa+ekXii9Mca62p08gJR
WsFlzc6xqiVeYD0pIBLoQAy7NOl33eBwbcKixEotvzpR85AN9b3gONGa+plJsbV7PN36gcUyNwfO
vOBQlBr+x57/FuTel0AP+7LkVtwCVpPoyXXgAJilcSjtrV2mzyVgQwM2cEJJbiPVUz9oX6hN20B5
UjYEDsR2W4Nu0tUxlU4X87SHjUokzQ6LZ4x7KPKOFgX+EqpjfUQSVOKfJlwupKK//R4sWGY5cT9Y
OgF4q7r6iH8xnJ3DBptPstqNRU+RksBBwgw4vTos98qzIRlt3G+S2T9r6p9lW79UPZZPxWCRNHYH
p/DxZI6ALnFZAiVUFeNB4yYZHp0DfJRj6GaeCYHbpEjpH9ZqXBo79z6ruyyG2SKuOkVXbnsJPavJ
8sVDriY7zlMdblsYcG5h9ftQpeqXM0UwCkU0joOolH+oZw/eRg3gjWGNy/wl5c0uGPy9jftrXA0w
qAyCHSu773BPeFUiKOBTae57PXyXUM9SPn4+sdJnm5Zhgjv61zCMfnA3H5IUauS1D/rFELaYKF5a
ONebLiYqejNje1+VuASn7h33AUBsNC4bufaSFAmBnQ/5BNjESQ8q2zDgUE9VahdneM9icYRlu8/A
AL84ge0PMWsRLnWRYY4UV7Dq5b71q3JDVm5gZtykm6bCuDMkqVNgD2l9IabXIvaqhoMHPaZXSi24
u1wSSiAxnxOT+LgFlEmDKz5wS0E3bgBixP0AjM96P3FTPgHJWt471M2fC11l94Vy6xemaLkvLC9/
pjZe06gG+TJNSisAR4QWJHoUJlTfeyeTd8TlSIu4uLDsS8vtHjmNht9+kUVyw2qnUwnDTexgN3Zz
FMrKMGI2EArnAInMIZYkDS6uQaDJhBTiaOxp8F6g7i+rBMyL9lt+dVBUJoRylDBWb8e6wZrYMG2z
YlNRn5dxmKb9L7s13UOqDMh6U+kPjwY9/e4pHf26/W7++NGGc+V/H219gEApSYfA41u7gQmwZquN
9NfKSx8/y8mcSWm3niFA7IyntglPsCB4ahwPd9n65NVmRWXg45czmTtiVHnZ8YlT5KURJZsQmjRI
Md4enKWmZ4lEYPdLmWdiOsFuJhls68DImtjG0rjPHstFHg6RrCBWJYv874jXoByrF8dvNrd7/nHz
9lysgEzaaVvYOZ7HvvqucOWuLeegmHP4XPOzjJQmDF4RgQNVG189FXl+KLR7SWX6uSqGPUvVOxau
rfAPY2ci/HbXNpJuIkv5K8n0j9ekPdcZgPx9FhS1x1ArbDZl95+oHniB55QcV5bNwuDPpQbcDvod
rapRPhLet7zAA3+q8h+jL9ZMYIKlL1zTee9SLbnFRAScCzs3YyZecq+SJW60DtsTRLlDiUfGDuaQ
amc4LI5DMqY7aChl+6jA72xgj/ClpX1zyEppH0jTqoujVP81Ajj/kXd6DBM3DbvHqGedHUdpxvpY
MdrnO7u+3sSnIoj90OPxBKOqDXd7voFYWfGYdY7ZBg2lB4+4Lg4Kt3f2YgqLuzzvi10UAoRPx8GN
kUIvd2CvgMboSnJf+k1XJhG8MbYhNC1MRzdhYG3azCkfgFfNzsYL8kNoxmIDX9g+FjYfDpOTjbuu
1HwrxgzilkU7niJcWR95z+iOjkLtnLz/wYXJD9RN69eUi3o/uAwXq8qlSM821aaEk9cmo259ipBJ
3xAU5mI3gyCNHrvswiA2tqUqbJHQdXGpGVO566J8zXzk49Qria5B590cQsjRl0h2wx9ZqOehLy7w
Uf8Gn4EtaCsnVPsPiqjnT23XuXaEyGhgGoXy0UDo2xBkmwF5gJhoqB7d/sBCYnwuHJFDzL6EPAI7
i5DBFDU9hW7xOOhxjyfbU446NnQB9ir1325/bmn5X//+buhwASodcJARfirWvym84V9y+Y+WYtju
9icWgsRcTiLzRxYiYcRQo7XAekHyb0uwmGKD1AgsZv3h5+3vfLwKbOL+708R44ApL+oB9wZ6ZD13
4trJnknZQqO7+FrhrQHVoemTgWkWth3WhBLAyOE00C+4myQBuUR8Dc/28WFpk1nQVr2FM61C42ME
W+iU4jb3SRj9XFUiN5PPU9sCgr4cAuR16nAXZuPaRvy44ySaTUEWKLuwEF4g3RKGxyGvWByWdE1R
eKn12ZhnOGyEVQJnFtQT7s062Mm6c1b23VLjszFPeZEPzkSA6sibTTE225FmK6fkUtOzck0VGsYi
u4Vdl+jJjon+dw3j3O3tVf9PAur/p/HJnHA2hSCieJkLXQfIru1UHhYnxQYNMaMgjAFNtf92FneQ
3px4qGNkrG3ck8H7gOHO5Divekzp0XVr++wFir46lOIZdrtrH298Es7nS7kQlmYFJFAFrx4QBvTZ
KY1116bjkyMi8akbFAlnM0enkBABuOe5IY9UPOYaqU4zrgzvwtzNbWumiRm7BfPipFOzkVafVKJe
afpjqAaZM4kqjwzQ+yghr4b6BnfocQqGZ5QdLpHIN1ZD18RqFn7CnFYEtKQzaa+U4HNSKH8w9h+t
1ky5/uEPPlh9c/61NFFpaaSdz+RJHi/wd7m4ZHP06+RiHxge7ufy6Pdx28WnicWJ/efF//5SvLzw
fboyiv9ush/14Lr63p1guC7luvXRg65zQRvIkPQ76aaqthlh06YOiYohMOfeqRayApJzdulkVf0u
tSdWMFoevvRBD+a8S08UUY+SIMZA6I3LnxU1OzX+ub2JFmZvrojhT9LA3wNoGBhkP/Wa7ktO2pUN
utTx2dAhaWKVPXKJ5xAuhd5joO+QWr/d7aW9f/3ku1nJR1/3zYSYR2Xwt2JXym3RPVphCVG8tFwZ
m4UdNKdbZrnHof0CzycVvWTQZM+RcWmQuMjJXS+C7e1fsjRIszNNIhURjNBrPbsoWv+OCsG+u6ic
5PHEhnBltBYm+d/j5N1o4UiIPN1hIuCiA8BD3q+8/hb6Pme1VQpF3RpG1edr0A+Ck6weSrqmVrzU
+GxgSFEXHkMZ7lQJUyZD1g7btgiLjaNtsrJAl8ZldoIUvBtZ78K6PVL1RdXDd2KvYfCWej87NSYO
YSrDENi70Xlu3e41bNKzKP2/t1fNUs9nZ36KkERJhneZmepLq0C30fB1XBmWj2+6ZM4/k25nHL/j
8lx1U2LMHxreKRR9RfpSIGkOuu7KJXfhR8zJaJYN796uxvLRzdBupsag4ixouPvUEM01AKIxCoTb
VfLs97lzlDkqo1mNkufnWp/Ftpp1ueTwTj6jvFrEMhUaxi7p2gwsjcx1Vb3bsDC6GmrGbBjlec63
vO5/eLmzcposNX39+7umnTGUGir4FU4TdVGtecmAflwZlIWo7M+2LJRwBAtGyKWFzpcJedmiOPRM
gIAXrqyYpZU527CTZWtRDVC3grglSgFpLFViRL8t4T8G+F3Gh5WIufRLZtuX1ZMLzTGJM7dQ9d8w
AN5BZ7m+0BpVApiim5UftBAm5k460D7KOgXjwjMx8jmq3Is2/JSG9Pn2Kl34GXPCXsgAhRe1qAGR
+dFH1gOcIuKu+G+Y1PfbH1hYTXOeXdi50EfnON+RsOpQ6e3FZjJiZXD+Qao+uPnMaV066Hupi7EG
EK1PYSPYlEnowOvWRengIQgYjJsj39o0YgSJU/OkZdC66QqVwWy3ng7Wv4qJqctkDOvoroAlzsPV
1XZz+7cvDe717+92kq0BTqrh5HHW0T0Hy3GgyeTd1d7nNO/InBiW0Wyg8OjtzpWueALg1depNDVw
PdYKRmtp8mahAJYYdZ5Zozx3oG/SytlVYtp9bmxmkaDzIwFoUiDPUn0R/EfJHxhCLxAHK0tjaexn
gaADhRwMTwR3WxXem9UH5ODlOF2Ra+UbB6Y3K3FgaYhmcWAUWvZFj98xwQ3VTFFClFzBoS/cLuem
OXkQuoJdTbS6YrCfHCjIbXvPcn9BWRfGdTyzErtS7cp4LcSZOUcs9VphPHzt7ClysGiAgnDTBLCb
gt3Q7RlfGKk5RwxV+qZtgEE6q2p8grEBYGbT0+eavo7gu41GB8t3UmphEuppB6Ra7FRrnnhLvZ7t
4dzAsHK0p6tFcKF2Wcd+dVP+ORVygB7+t99e2gNykIOMknLkopu2GuIRoA0I6nprN9iFfTAnhcEd
NpQVb9R5dN1zTvI7J7LuVMF2ls9WosTCOp0Tw0wLCiM3vDo7UZlUNfjbpH5qXPmFOPp5oumv25O8
QEEgc2IYSB4uEnptdxZ59xQxCsM8vK0jHW7E0ByvcigTHXeFWz736doxvzT9s+1tuS3S4fmEMIIc
9baDwmKcUYBFb/+kpcmZXdJ5Q1jIrXIActMbLn1gkC4uimkz2lb4NY3yz/EcyJwxNsBMM4LAd3XO
tLu1W3IIRv/Icvdz+cU5RwxKLgHHa6w7u+0UwtixAcIWhobb24O0MAVzchireuwSY8pzLk1SVuNe
ZGsZsKWmZ5sbbAJQI6BCcJY9O7q5vWVt/f1zvZ5tbVoyM/R2W4KpqvcAUO8CQ1dEnv55tHxw65k7
51i5OxJdYVFCl7zbFFwUScSwvX1IQidNZ9l3uq6GQxBM7ilQgXsoBgBoQ15kR0LacKuiRu9BFjLQ
oM+snwx+pXEWefk9HbouESjFvZDK6b73FucHeBsAzxik5KiLFC5A/iR2io9k67FA7gzIIHEz5v6z
F5DPofNRYPzfsNiJPgSwN8KMC0BBqmE78jX21cIx586uBbAALPvS2MPZWF+ciMWGwXbIXTnhIvTv
o3mZBYsit0efCZiEdMCi7AYTblLgR9TYC6DJYa/XB9a+SFm9ZUXzqeQqHNCuD6F3R5/Kp5q0pR0c
QZmM0+bC2coC/nCk0PDsTHWnLGW5IsFRc7KDGdfOSzXQM2uF9Q+3HpqfbT0PWlBQe5DeMRCltcHi
s/eR3670/cO4isZnm8/vW8KGZgiOnvus7EseKggQPxl4r93e3B9ONNq//qh3g278nuc5gFknRoh3
lzajhRcE4KzfCekMFN/D9i+ubCJRAG51cdNN4cpFZ+mHzXbGWFzNulP8sGKaDr7GC5q5T55Mt/5Q
7W7/tqV5n+2QwQdsWgcmOBK1U/3P3IyxzF5ut/0x5QMDN98hIa2qJlSoEGHq3dipPeklbTBk+9BX
Der8QdA3iQBqWwK5PELpF4w/+Hdlg1/8KRhonhbi1mH0O/kpYBD46rMNRHopEMPwqLZpLbakBMul
zsI1LtN1t/y/kIDWZ7vID6jvuyO4GSgFy61whPjiVOCHT8w3z5oE1RPrx+ZT8vD42mx4J5/pUmiP
n0rU1y4jFE/+9h6ctgIShCsQraXlMbuyUOEXaeBOwbHpnDc5ia9p0/yM/Gwl+bTQ/PwZEuE8qYKx
VmAmU2cHIX1vzzxdJA5n9soeWvrEbMJzPcAZyhBxKn2Ua+oG6QLgD9mujwK5Eh8WgttcpsLyWnCz
wto7VsTW2yz1h307tHyF5rv0A2ahM8jyCEWBoTxByqAHtlvxPRCpfRwG5Zr3w9Inrn9/F+Bspx8J
d4rg6MtvzHqKAMkc1ZoO4MKemD9Jeu2EurOz8pQZZb9A3i7der4ct43igLQ3rguJu6H/ejvkLE3F
LGLSUIPI0fPgCKtVficzOcZZvVo3WYjH8ycJFmrHOhetiypEZfaSwmbFCmWMzX27+0sTMdvRfUph
+IZ714kNnh+HdQjxFs+DXuWnxM9t1AT+d6a1gQlZSosSNsYD0LBpN945UBBdeRksdH/+8HBl31Ci
jDyZwduPQ1ckXWfAhCvCtZC3sJjm+g79xHleSVeeosnYWyftw8cSuNsCOHclOVT7S3Ioqa/2t+fj
44wjQuxsZ4D1RkwldXAsBaD8MazH858qqp3D4Df+E2RE26cOV5oT9+T4VJYBeEnhODrnrKRwJazB
hkh0GhQ7PjRi3xeNf/cveVdS77NjPruc5NGVHeb74jRVTgPGzeCwI615+BBaSn/myY9RmO0q5dB0
mioqQW0n9DC5Tb6v0qn+KcWkX8taa0RTMNduj/nSIprdSAqGtBSpHXHKJj/fB9DrP7MrdwTslzV3
j4Uo8e+l9S7eUcAsgY2ZOEKqY+BhR8hBShYePvUD5pIPLm0LzwWX/hSSYguy09G4/Njan+KU2/5c
9qGBiERaCQ++YUK625TC04hyKAfc7vzC0MyFH6YO3ohlmVWn0S7tY5+q5uQKWm0+1/rsLAOB1S5b
8EqPgXIgCeBY1VYOTr1ym1jq+2yzTi0NrMAH9TWs02o7+EGz5YG1lhpcWJdzfQfQSzLKiFOdWg0W
OfwWyQnAXXpEzWz6THYZUzvbZzhzwRVyrPo0TIV5GEMUtGqXya+3B38hdjqzjUUYL5GhCOpTOwYP
xs3+2nbKNroAy4e1RZBMJJxW4ubSTMzPMeOhjBtU/EQGL9h1tQzi0R3NJ1fR7BDLVAbY0tRDSjiK
LnKCnodSj7fHaOGEn4sRSMa8rJEwA1AWeBx8MN5GTylMt3z5Bozh7nNfmd1JKYGbV161/rEYwBF1
u5+j0t8it3yhzZpmzsIM/DvQ3oU4QPCy1iFFddJcigTMe5C0h+xTlXpols728eTJiBqWlifZhOSe
99w6eFm0Zje3NAmzfZy3HLS7ZqhPubJ7QF2zIsmsot+AbuvEzF6T7b2O9gePtbkggdOkJR+CtjoJ
mCc8I1eUbnvkKc5FN1r7KRBGx8oCw9eEdf92e+IXYsic3KGwuBx3AIkGYiRbSzao8FQHt1xL/H4s
K415mW3xnnTapuBundy6HS+mDfsmJryXfuz1DlKpblq+CGZ3D4PyvLjM+/oedKbst8W6MEha4oEy
xbNcPGmrHt7ygTr+Zuig/rHyUlrIpMzpITaBx1VaeNXJ45A77MFR3TZeY8UDpP7vPaLVQ99UfJuB
FRZAA5ZHK99dykTMmSN27rc5TObrE8yU+9c6E/adxwNwA7LcWDLWjq5in/T+ibbt8GARUAwI1eEO
UIXqCRjW6SWQZlg5Y/+tsA9W3pxm0tkqG6zwepQE2ldx6BfBkxnrcGMPNjRzSa7iqXDHbQRK9T4r
bBm3CraFcgQn3+uvpw88U5M+4ms+rAs7jswCUof7So8cXXbqLBVX1e4qsTDQu9Zf+cVL7V+PpPfR
SFZDJ5o0O7XwhYax+WSa7z5uLnvaQhDa7iu2Bjj/+EugTv7vlwLcjUI8ZosT5669IwYKFREJ9EXU
rkZKe8x3t3fyx9/x57wJ7ab4PSCFnoh3zpo7p2+TabpyHb/dbn8hUswtN6Xf9AAv1tnJxiIt4GtH
02NOPlWctf05R8JzkWDrLbQ+1OKekfFYQ6PydscXDp45LaLRQdHzocpOY/GfB5GgfvgUCAqdngU3
yf2saiOFIbfGowU8N8/L59udXhrt+X3FHsQwTuh0ZP8R6VNUf7PpJ5f+7LJSlpOIoNCRnTx1VPBn
bb7zHlxX77/bPf94uL05CzRvCDwvfczkiDO4H9leVGtp76WmZ0HBHUD/6cYyOxUk28DnJfFzGd/u
9cfj7c2Zn24QBaAYo+kWlI2hrWJa/2DVz9uNL/X7umXfBRvcNsu2ikR2cmimNz7U6zZSdJ/t+vUn
/R9n57Ycp85t4SdSFUKAxC3QR5/t2E5yQ8VJFhJHIRAInn6P/q/W6p12V+XW5aK7hQ5Tc475jX89
vROibyJYMgBnHzziSLlFZ/fBqv718y//530lPO8tQyNO1XA2F8cud6+FP/r3ZkEbP1uVTi3Oxuzz
j7lwIIbnrTMWZeERzGdyMDOzRydNf5ykXz8Y8HS2/UDHbd2IegNXJJLQzsisLDtyAEVB75calIwo
bOL9le9y6TefLWxwPopcF7I4alZEv0U8e7cmFgg9SjNByJ0bcYjCRYG9hA/Gbh6DXgEiHlHtum2R
SsFNslJ1iUFa7HMsh+kAd6pr+sj/nRz//7AO47O9gQ0C0wg4lCN4CnpEHxBc8tJJt+GvSPVRqhoj
tr2XF7u2AMkpLWPYtsFcailSSZW4U4SgDDh4IH50rNszgi5Lo5l5D005wCa8NTXsP3l9QLfytOGi
r79XdVTfjgNuZ/e1qOh7MMs5qWqSJ2iHF9vYUXboGWAOjBG65fi/jWq74ZsehunFBQJEKlN5vAIl
xoSHNSfIT6mBwXZsHD447HDARDGeOXBk0zInGURk3YwqPiIxl9XOeN/11DAc0/HUPXLwMLZTd9tV
wAodDdr8qx1dwjqDsYCDobgAEmBx/q6K0Nua8K7NEwWvl7fRq23aoZp/M4FTk+C/8xsL2MyDrla1
s0PegvIflyQtozl4Bs6O70q/IV8W5iAyVqY4MDTDZkERLbcdaSBoDkZ747XG//n5tLu0TZxtzGC5
Ng7+F/VxdtHOi5s9OG5XZvSFCX3eI6XXmkCaVNZHL+jui7y6A0vq3ZQB2I/D5q++/XkTiOSLwjmL
LFkYqg7dwmv+fe365so95cLYnHeBeHHVi6kFmZcW/LH11x+TnK6ch3/OQoTnplstfBiqWUrsn6PV
Ge9Fv2uDJUbBwcks57nJTMH+Lg8RnhuWCp273JtZdayV5EnJojJjeT9dCXUunGLn/SAwE2mKPHQl
foo/PQ0TQDcrvGCrjgXbz9/ypYnE/nvYwLmmqzFO9RGd72AQdXKctkUU/VqEo7dl6F+rMf1ZbEWB
9v7vBzVBDuMOgRnbwsxGpmBj1Dva8PwR8KwyE5TVIvWrcjmujKsP0B/tg/GUuDLdLg3k2RY7Ax9H
m8iTR7BHsDdEHDAWB6rwFo1I0bWD+9KcPlvvfmEHf6pneeQh7jW8tGVG2pJfOVAv/ITz7rpchHYC
oaU4NsQPk2IenhYxvfU0/KsGAxqet9WF5ZK30drLI5nj6gC5Rgjqquv/biqfO2nVms8hiwwuBPl9
0z033n1cXkmpXRqZ09//FTAFMNehcsDdEp3fPwS8WQF6yb+Z2adXgskLL/a864hLpNLiGt/dEbJF
OLDr3DW575/zFSE/W38+5YMu7FQeKxDwJChA1LtBaZe/1AXLX7VVy23t0eYNWimU9gfR/FUNBF6R
/x0zTkeQIQZRHmfGTDIOBZKRPBJtxqpeff2rveXcGUt0HjTFLS+OS052RQS4E+bTh+e5e2uGa6na
SxvLuTeWFoRBc5Er+PDCTV2uFsgpyycNFnZcgPDrhRstlxLQMhKWUxLNPeQRfC2jKyn1C8fNee8S
HBj7kAUEI1mEtAcMbdCHQNreJVA7NftqgqUB7TV7/3xQL0z2cynAhG53EBIDhZ0MY/quYxgmyPYv
f8vZhaznBKTtaSqOhatTOk0b6v0YB6gkq3YTow/l859wYTmd90m5uiS99bBeW0R9IKN/MLX8nXwt
PLfq0hZuWiif4kopZrXnMiCAeIzX9J2ncfhDpB6d7TQGzu2IHiN1HJivETQCXHkKt5PVmCobPUES
T7oxsR4M2T8fqwuv+9y8S1TKwO8KrxtKJqQz7XbGFpQrvfn88Zcm79mRpQecKavA4ulAgov5T78l
iYDjkw+Y3Ay11OefcuFHnDcFUWemrmrxKaH+xuDSSEFQtPyaKdalm+a5ZFHD6NOnRqhjbnw8+3tZ
+7cCzUFlo5KcVd+b8YtPxqR1wIwtdkMCexNB4vp3v+00sv86fFo/Zk5KXx3l0OwX6ASkxZeg1+T2
l4buFLf96/GOqkXJscdyr/MNSA7bAAUjUl67GV9YiufCxmk0+ezNmF4D/FGGudkWnroShl969Onv
//rmoHQS3FZXdYQQD81EM9x7q8iL/3JKnZ2bekR+FHBShT2E7Gm3bhsvzCQgyZ+/1UunSnh2Ppow
GHgcYqVL/xc6wLLYwNKtmVOKnK8smjsgXb/IBvfP4tvnn3hpuM4iVM59rhZRq+Mk3PpiV2RPkgB2
m1d29j9TBWh43vwTAWXsMR6qY+z/immVBsu071oN8ma1AQsdzdRqU0+ASBPvg63mrwrm4bn8bs7h
xwbZuDp67sdo3uernf4Xhuu8+YcDy2dViYlbFcE9XE1SQKiuaIzw6k5v+U/7/Nnc5dR0FfB0cJYl
YfwtHtzy7M2zeq79OVpTL6yan0AXFibx+6AcU3g+ioMfd5CalgGQlFsCnR7YUmbsX7uxNSsSNeWa
YaNYnxDXhSscVsvwFhSr6lDYSt8KJ+iJ1KtCm4AlO7woM0QkaThvfjZ+NW5czesoWYvI37tuyney
9NcPMMCbh6YVtjxhOtttEGs5pGO8gg/f57DViGd0raaTz95GBnR40/rFK0zrpgyDBW1sCCF2P0R+
2rZy3A1jh1Io5vouqhlPYgeK5Gp88YvjsN4gymqzJSTzlDCeq9sB7V03MV8AOK3RKX9q0mCptrN/
8INw+rLqBizFFvTMFcaNqcDt5agEa38aqZtbmMB5SN1X0S2yMPzZ5kP0Ow+i4qZHJPxPM+lpzwXk
oEIBBrrGE3pAytJuQDKbacr7rt8wmUdrQuMhf/BxspSACkUFmJ22sHfQA+vHKOK4ZfbjHP8OJurf
tw39p9IBpGI+KRKrYDPglxGDk3Vk0lVPE7j6ZJoTX4T0HXBl9tMKAOpTeCu4R7H60+8u4OJoAZo5
GNazrZUunkC0lWZnyABFVBDK+0oXc7Z43QQDqzAE0HOGA8dTzgUEp2SInpWDdxPa5vX3IOzabY7k
x1eo2MY6g66rQq6ibfZlPlQfsZB8BM41QAIPlDjGMlqB3FqNobfxIu2nI5ubPiGzbp5QPJ1SDaON
LJqrdki1kQP+uGgFD4wJAr8lX+0rMbN97VAGywxb6gNmKRgminasT5qRrhu00i1PaPtsHoNAyl8K
e/XB65ApTX0QxVOEOgPN4D0gp3TFnP6qlnJOiwXubykBn/OB1rk7jLQbjoJU9T38qkdAO22LCYP7
E955o8SQMDSS6KSZPanAAuvsDyQUux2cQGLwxKOBguC2DOVDV8zqy1L0VSYU9NmJkBjTpLOzwWJD
RT2N/TpI2sjMd3ksQwnAcxugnYrkDQRLTs7LxtGGpQKO5gjHoD3Zc6CVvqxV7T60W+FoVYzmt8HZ
1yYtHODaJO7CYs9LgF/HEH6hgDsX8ARovSnfKiSNUDEGiEuuYfmliQW/LaraPJYRWgzSAXxrtV0a
qX+M+lTxbarR/hMai4wsFdzbhlUUHAPc2jcx1fmLj5rhocqL9rsq5mlftvRbObTtwzg1077Cofm0
dCR4NOiXeDAL8fYMZPiNGwd20EPdbSWWVdaOpcuCioX7qYOdcaAH/0E10jtURE2p34yo09BpycDK
iO7dFO6mmdTeNm/a8F55k/klqnZGX1iYv+jAW3D2+/kG9tDrDt9TfFtz5PzCoVF3jd/D8aMVXRpY
meESkAlmwMQLuiPtsGSSwMbjLmcTYHURb2UqBzfFGZvmE6ra6s3k0ZdeF8ArA0m1FYrPW+i/5ixf
xoDDusZfqsTAawYMtdluhBrunVL2d0dFuC98/U8fnzzhlqGZ93mv+g3K2khOu2DezzC6qYAnb8UT
1AX+fUNJ8E+fu2pHVukOvfF7cN9RAb+dbaF/x0CXv4mF2ZsAQqUbhXr7jod9uRnjGf0c9YIkXtdr
wNVmegcJaI3pXXupprDxQ2448h/avAIjGSmzPS4e4pkFi/clCJm3D8pmxf/osflK8k5nJLdkq+d6
3XiFDPgWRPMwizwB+j+KrolguKCUzA9uVDOQjdVh4SeBgdx662YDlemC3f8bVbX3GjtX3YE2I3dO
TPk7xVS9kwgxcdvs+nu9LAI8QJyqNu9JJuxSbMfC0xvYLFT3mrR92g882OANq69alN5xiZjd5pHt
b9ewgDKgKl2UjsKobIEKI1u1Rm/ROKg7yzzsPV5O2dPkx2gOqWS/Q48n3yrN1wOBqiuztBySpWDd
D3wmcMR6iJGJlnX4PZakegqDgmPaLLDaNrQvvwT1EFVJJLshtWVPjqLt7UtX0v4guSm2Te5V2zAq
eNoFQ/xWINv1DHMNmCgMDj5KePiWR47cLX5T3KhhJgkC7xIAPs7H90muZZk6ZUHnD/jwc+E+OVJ4
LoLYX4AoacvifZ5RwnGhF2wcLJvvBpCNb2jFOxhHTKD7Ayv8Gtdzc1+MMoJtQdf/BidB3ftBp74F
uquOOCB8nKIF3S1VSA9I9UFaHozjPoLo+d7KcvnRhr3bmqjqMzmXzU4QL/zO+hICVqIX2IuEoP/e
jcLa77KHH4aYS9Jla5Hz3yWMxCHVWuH/AIrlvataiG01cLtP1I3xvelWqI91V7x5QgI3a+pRPCOF
6W7qlYffbTCtb3NTYRtVyNk1MorffBWEa6bQugSHrZ6Xx8Kvy68cvVewJJbz1kfb3yZG9/emArBk
4xESHixhcpdLArQ+cYG3jaNqBf7Z/1VOqk9NU6CeJ+L+GK0D+Qk2/wxf5WVFmzFsSFBoAbwT7QQa
TXYjRgBWeSAkaGz7ugMofK39lxU+Etu2cCMSXoXeFrqV70HNxLHxYG4h27nMoLLst8hYmV3AGAV/
oem3ZQcXQo1o5uEEPAds3poUlojd3TwpZ7dyCKtHGP7pTGCfPi7wMgdiwPTIX0wrSWoGQ4W0x/UZ
hllq0kks4Qu44LDazGpYbvCGNXzrULK86dTpnEU0sTzQgWCHZNGcOu6KZ1eIMcttTDEwQHsndqKw
CbCVdwezk/lnR/L1RlNpbvyCYTxA8LwbVUGffRjdfwt9P38EaSP2sfjmwf/ZqGFFG6d2u2jQ0X6R
ffQQeIPFoIlhb0bDD7BDq7G9FIjTIyrqzPCJ/rJFNTw0Xo216c9BvCEDjDM8rezXPhxPu0JY1ZsB
+TAvpV5d3Eov4lsEHOUzB02v3jhnumDbVxz4G191G99bWhRAcfI0jiGVDPatu9HQFgfpBG7LnI3h
rL9OQdUCfYHNC4D+sGOPw4IgMwwNNth1HnFoqr5bfwG2Wdw3EsB5PsJ0CwKfEicrsoxuU9dK3cdK
Vho+tLTZIcQykD92Ua+SkSxzfAOjhJRYlfYQqGaj7MO0Bn1pX+u26FKfSh92LNXEHLIfc1hstUZU
lawdSBLZGjV+mle82jE3qfuij+IfyvfyX5BGdBmvCMkan9mnFbrIvVjouu1WT4+JZov/0IVU3bEA
16CVl9O7P47Q/zm6wpJF+jBxCFxDaOph1//alrN4ofAVObZ+bb4U5dgtGIVS7qqFq2y0Qf+IL81v
rDfHbYY4mb95Plm7jW4n9XVVOW6SUUiaTYxCL/B4ZoX5zgqEu/VaVEOppr9HO0X3Sz51p99vyS1l
JSJ0lPaQW4R0LMQ5KlF+Lfna7cIFFQ3ANdmGBa23iz3Z3vB4kZnEdpiNTYV6R49DKYkLOiZ+pbqH
KHIOmFugQ2DrFsxgAwAJwX7rZqxua1V9iVkRZF1BKWwohgIrQegwEWhafy3kDD8hD1lBRIA1QLwe
85sHWCmRHfztgYEMqI9q88LLDXJWwetoaNq39iiBM9z3I4m/kqbQoOb05fpUOM2/1n3kUo9ytjMT
jHeRuFfPvB+BwIml++YQfcJ/Qqp1Y2W8vEViDVrw9Jf1FyIjNyUebgPfg2puvzn0FUcJwyn8QGrG
br2RLs/NMLfo9aL+M/Ib3lE2YdlnVQQfBbnAhgGX6yhKB1GRuxDc+Xs2Cbwm4/YslDvOhu6eoGn+
Po6rYUdsAMo81hx7LkcgcmUEEEE/kO6O19P6jskQbAqsky0DAH+/2n454pYFlxID0ZPQZgBieXab
ARe2W+uGPAvcwt/myS6PKL97jyoIpkMdz0VmcDNB0ajqUlw1/SOBm8d95zd11njwmjC4TqToDdGp
rgBOaVaPoa0xjoI90IDzqwHb5x5eFM0zLsVx5rtgucnjwm6w8cot6uOw1qvy9U0BZQIjrDK/qSIb
f0XuErKkMIohDqz6YxyU5onBuWEH0Fp+LOMuyAhx6OOGg8lBDmvxjUsyvPRtC8+nmLFmP664FQ+a
wkUqNPSDSw2Yvxf7I0/F0Jkvk2rnG+b70wOioShO4EMAejS8DMfUm3ETrSMGJ6HFEAEjAo7o1skq
qk7GDNNOKtPAxhpySqKBPkxB76cPYj7Fi1g/b6ED0pn08/BzbFnxYccWtwFrl+5NC3UScpXhjM9D
5+cGk0LeOvDjHpQrIYqVJEfkSeO52eQTZDG415+ut3Tq4e00YBaoeHJL5rliTNtetfhfCKnLQndv
kfU1IjZhEcy1VBkYhOWthFMKrmW/mtpz8Epp63I38GbtEdh07A3zb31zPOygIomNy1OOjbjHhdvm
aU/G8cZMUDeIVpqDi0OL3XfWO+Lwj74d5zKZprU7ggq9HPq2mLEBNOBuDAv6thbR+XCtzvV7o1s/
8XlvWJIHnkHDTl9HKWyIuh9TTWkisKWnChZaNz5aFjcljpkhGSO7PtbBSh9r8G9T25TQ0yMPDB8R
NT24UhkwAFiLJnNzskTpbHnHxzLYozgbPHiUih8Ddk8UjK29r+cJsFKbz902lkZGiVlWRBYCJgks
ayhw4IlflBRBn0f7tLKcIPcP3BKy2grAhD7HieyrFZxX3uIdpTZ26/eoFg4qP2qmbRgPa5VOSLd4
iRdNALv6EWz8cKlI0R1fH6aiDxMb6QplLentpq5s9roKlh+oa8OqLYrhNLww4KICXuqtmOpmb9th
+ckc40Xi0EUAqSWtN6GDF5mD3cPWWAqbUGwCW8mH5WvuEABhn0QCu4h7/xadzXaj6KBt4q822oOQ
F+GILIfhAUFrl0ooqGGGW2Jc0Xb32MKBSuJKAu+RlA05+yExS1NEtbCdmqG/LAPeH2rSw6YKAAx5
W6PWswdTtd7Xnm+f4VLjjgx+5V/6FYDYdIav08broq/CwdiCo/Fly2ZOMx77bIfEND0ZZjTDQUqD
zN5YVcELqiMUsxnA9jYvzKPfdmrnqVq9lWETwHCgKvcwPbFvyG8WacOxS3cL8k/jNKL8MM/LUXuu
dkkQBirD9VDdFtoXW1y5+6xB2006s1H/E3NfFXD6ytW2svBMSuiAW4aDTgUZgqlAA7he2F0wKO/J
6YndA/qOPJWsl/4bwufphCZiCQJcCQ8PAL7uIK6bskb58cbi2n6AaAjZJPh2HIwaYGYipiDtcJsC
gT3uPixc+jooz0v+pc9D9qi6OXjlJW+REgixhw4ddFNNGcJJw4I0mCOBDKOsxtw2ghR7hFf+Nrak
2mN1OwiiB5hSVsy+y0pFL/B5aRAjlYzDR3z1MjFyoMJGJ+/LgUdpWAj+EvZLd0B2SrxHsJm7hysI
JLbWqKeI8u47gf31O6D10d7BEOY38nAi0yYgYYLU27q17Sn2lZ7cgIE8QUWVL8UbN409arSLvMrK
b76YOdAfK/fdgU+u2sONU216uKnf2JXT5xDYJfBrhDm0/dLsvRIN8ZPt6C0Lw+DetJHM2GjlAy36
FfRih00r7ut7AXWqzLq6qL9jSef3CyoqGRQTbZf0kcF1PObVTcNWjvVTD1uA//WmQhsvEnUwFJg0
okZ0jP2OdJ0nBGnD+6J1bBdUPMhqX/XfYtylt/CfBsggxLnbG9Jvq7lUuLQLCyn1At+40ixZb5X9
ILG0T7Xh4saLxLKXHqxtwcIKkDsJY+TFsV48sOuseGA1UUdDFz4kiMnlti4If1Ng+O4XvkTPsLIL
02ZukPeTIJzIpIGdo5fK0uYv8PAe/1GybZ5J09ePuHLLdK4C/cadp/bIUMLWo6HTpkL+bZtP47Br
epDGE9D6w2OgTEVx/9Qwqq27CWqJBvcfNa09PLRoueN9pPboe8XAORG/tK7RWVNgrWvYhuxE3QLc
2BRjtInK0Htdp8BQ7IxIcqW8YeKR0ap98DpNbxqPsqPnsTnFLY8cJF7LlgFjudfgQxxDdDXcF3C7
DNM1Mu0hArbubsl5hJjHFROwVcTLTAfyQqN7AYN1RDumF81hmtFHOkfM+9YtMLkJVT9ndV00v/qO
e+hWWKvgVfSR2LRI5GTjMMIScFmLRyShvGpXe1Ab+8NItp6N8uSUcKUJcxZGQqU/r5kXljSbZcnf
c2hl7yiUwzs1jyNJYcgQJCf0UeaDlrLcmkhEPjC3Q71ZhPB2Xq+mnYZr1E71RCypdih1YiWuiQ+G
y3fIq9r32SEsdr1ffM8bab+oOS6QiSP6zlp62t4LdNmIiN7pcrIvON0kbvpQP85IxdxyXI5NAiPQ
dkRS0bUIzFp/P4adPswzXCOMj6x3zOJ8GwqK2x8AGR/eBJ1hbUcYAsKZFj7YVfyccy1fomksRCL8
yr60i3HePTO6340xRFM2j2BHFUQUvpcBb7/AiqrfdmPf3AoKEXiLLMRjCBbsF4J69YMmQXwIOVFb
uEWBLQnrNLgxVy1eSdsCM6LnXT8IaDXhI7zT8UyfDZK4b21lvVQ0AOs0ZMUrJyyAHxGfqt9oe1SA
VpUCHszrcDu0iK+4ley1DNflCVlqm7QQW2Wwe8zvcJdTO19M67Y2gd2ZKvc/IMJcd9YaJF0XoQ9u
gA0Tblzlczn1xW1BEJayk/czDm/yVs6+e1SKtFuH9y13TDRRvY0Djg0SlrUIWTUueui+wYwtDTpl
Nghw+Qd6KC1QnaONvjUeXJ0fA+BMAfzy2/yNzm1/w7ug+ooMDLoekIDUIbqLYEm2ZThnvoYLizQW
8hQHKa3E9JXmVfRFsdCgHxoKgw9kHMMfeH3Fq/BaWeBt1/zBj63dY14EryUN4JAmtGRvXuCmG90b
6EZa5r3lK6xvKzQ0RREiPQjrRbcf4BxyU83eeierlmyZrvzDkvvNP7b2opu2CgA49+H+fBhWBo8z
rGO2j6sl+tKJ0L107iQdchV5n6zXvA5DD+XsiePxhL6ceR8trvpVeFMDa6hVrIhZISPDM2Jbbwpt
1GOsZ/st6PxqD6Q//Qd9cHMaMrQ9fl55vFBiPmeorgiAe4BE1JEO3tG6+clTw+9oWq9IVS9U6qKz
SuoKuy/ww1H8HyNselyE+YNBUvJK2TT+c6UuOKuPx4qyIbQEmjsz2BRehtEtcWo5LgNtlgTyKvUN
GZTo1fi8iRJSqfwaevbC7/p/rD3QaDzEWKgQu2CLMtA2pv4VTcGlR5+VHxvQPiZ/caeqPDh0kXlk
iKz+6mWfs/WIYEPJoY8+av/xlCwNUV3BTfvvptI5vgI1fgNvWZR7KSzzooDAux3iXn1lJl0QqwRn
JXJDudcD3FyAhl8hvKyZS92CFBeZ77AZDRnDEr4yTJem1ZkuhsREd5IayG6quHlBkhgGnrjmDwP6
FRb1uEri/MS0df8eM978ZoB0XROUXHj554iLwvMnEEAgKBFxvGYCVISMACx95YddevqZwgtX3AiW
AdCTgB2NQFazNJzdNQbXhRd0DieSranilp8eHsN46qXpugOzyMR9mO6a8P3S9z9b7/CVFeBzDFga
wfgrIiXwJfRay8qlZ582yH8pVjTSxKuc8dIH6lIk7redJleG/cIey04f+a9HxzFhekHV89j0v9aR
wkH4A9/7ysMvfW/234fPaiRN1Gt1bAUchk3MM3TZ9n+3pM8Bdwo9q+FY45vHyFZAuLuaXzUPr6h4
Tm/tDzqLc75UUatalxzf3Ob6VtbtAZW4H0zigxwqGX+1452jOJTGLUOAjH+MUDGNjd3R6bk0+gq+
6oIi8BzFIVw+qDLP5RGNzLetQutpMPbf0fXxs86LR0flPUACT5//kgvL65zLUcHEh1lXQFFlpwHF
kVi8Dq5Eur6mDNVy7uYERvf0+fNPuzCrzjkd+Yxgq0Ne8UhwjSQtuibEdGVOXXr02SLu+hLKKiRx
j10TfBRwhE7juL2i3Lqw0vyzRaywm/nELPLox17S0OhejF9LRMyfD8qlp5+t4xJ24GpWBjmg/Dh2
d0WAS2Bwrdvj0rCcreOWuBFGw3i4FlECXtlmodMV+del7+3/d4vQNqBTUGJUAl1AViKQl/1iq+XK
BnRpYp4dzH5botiJ7OpxKPc+UgR2nbOQvuZIIfXxX/lb0NA/O5LnqGtmaEzkUTffCwULvBqJX+8K
f4ievuofdqJzLAeLeGC7FrMdhRixl7jn3tvFkRuLmgXus9irUQlYU0b4knGJXGvdxQg/QmE2n8+s
Cy+fnh3MUDJEUycUOdgqNAe46uZpy+H0/vnTL7z/c1iHKxZYoJdxccxnXPsmUBuODkmvHZzl2JWP
uDAJzokdeinQ9D335EBLOGaTyuonUkFTIYgwN8HS2BfglrwroeD/8Fh/el+nH/qvA9V10OhYx9DF
ahr/GAv1j09CjaSm1scZPLgsD/gOArcCZU50NSCk+gFVTb+Bj5JLqlk/EI9DzBk/ww8LvpcWpuYh
EkZqMLdagUrrsyO8RQ/SmSAJODNJ0ITPlShhkz0dIc5yYHEGt32pfqNXN1tou1smBoHPCjd1MYbN
lZXlnxbon37n2YbTiaCES7xjx7levDoFYVig4mAXm8AjDQzeaV3SLlflbY7unUMTm+ZO8SLc00YO
rxXgOCmB2OPYoVfyEX6vLsNi9RMXFVM6REBSEF996DGvtjBVkDfLPFZ/OZ/PNrO4XKsYjvfksLbo
48KYTOUDW+g1OsL/1sWfBuZsR4sIRzelrthRQE/3sNilOoD+idI2ZLvwtMBCGpDgTlHBAZfG1QxX
hQXtcz10aoC4QbdEScX2Dk5iN0XnewfAnMRN5VBYS8pYRlf0rxcCnP9tN/+apvAxLeDojL7mLprm
5yjoISmF0EMlcSP9rPZAVf58gV+4sJzjR9bRMmCIUZyo0LpLCw/EJW9EjAnhWcy+oUS/N8u885G1
/fzzLmwo54AR15MQySKSH/Lxo0Y9uuthy/3z82df2EnOWSFKrEWIDHl+aAIXHcOZdU9Q3vR7mOkU
+xnlnaTuJ3blZPxzABfEZ8cKqhMQRs5rDv3uFKJQzl89Fv5AE9HH2vmPlOOEr2J9JTi5sMmfm62G
fgNpij8TNAhVv2nhviqvvgavuPRGzoOq2grSOS8/TGT10qIT00tfdijRWVj8/t2LOX30v2azxh5R
0hwvRiLlKYuigXkxNDezQleXQpoaja9XPunCdD7HhzQdIyYXICzAb/5ZgRNwUjE/eYt59PzyB2rc
jxDZ/EDz5l/eEs6hIgF6UoUX8vzAWfm9jPKfM4MGK57/Lm48J4sM0kWGA3J4aANUZ8bmpABAWpTt
Pn8xF7YZ7ywAQ0tbWJsuzA/O7OHullj9nTXv2HKuHEOX5u3ZImE4hlY4dOUHjZSEX9GbJfo7MEpw
jheBPGE0MOjFyNTqENVeB4EgFAb9Ndr/n5dFcO4yP8TRlCNVlx/qSiA0QZoGJmlHtHP++Hzo/zw0
wTloxIdlipoakR9WB7V7UMFUpVnzazjDP7/YID79/V8rrjATRdssyw+L+TAQyec+cpqPHVLVn3/7
S6NztqL59H+cnVlz3Li2pf/KjXrnuZxAgB237gOnnKWUrMH2C8ODijNBEuAA/PpeqT7dx8Vz09mh
iApF2ZIpJglsbGys/S2GwzKO6Af+VA+Ni653ufGhMe+uQSMVeiwhh6iMnQEiRMStvIsk2loCSxW3
rAyvBe9VkkFNCKqXy8E5zq05TpmbJ0jEToBvH6wpf2yzoINCK/7Yo1olHHPWlJpYChFi+eQDO+T3
Pwvr+8euvZq/JU4FfXReQVtZkF2lh2jJ/Ae/8G+scVfG6JoWUYDfSrjA9IXuBEdsKqx4Hv3+zq8M
0DUlQsO42BQQGuwklzsm+s+5rd2wLRjmQgq2yu9/y5VhuqZFSNPkHD31WNtEe0JLQAZlv/0w1Tet
H689odU865YUynYoCvbtDK6nrR7G7pZx6LV7X02x1m05hdYHgm/xuW4sdAeIY73QT79/Mtdu/PL3
vwQIv+4hNYQ7PCAs9sYsSZJZ/pePXXo1ubKxKypDIqW0LDfGmV480OLGgLw2alZzabKqpawuXbqM
fcr550WOSet9AvHsxly9EhfWDsowUyCk7RAX5AAfMGf4AQuCezSEnGC9ubHT+bVyhg8tje7aT7mE
pWc/akTodrR3QDTE6Eq7saO+8m7XxAekPm3JsszfQScsdr1dkkAZWt648SvvYI170C2RJKO4cZDJ
wtatgwo9L33I51tJw5WBvwblOQ3O0R2c6u9gJgLHPvTJ8GD6YLHM/TeeBLcm4lRpumOQYbsQsjv6
FuHvyuhZm9dWVqGLCt1eu3Q4gs4QOC207GIAGGoJXZiLDN0tw71r72A1e6EX8j3lErYDeHFvG2oz
N9kjIKQPRJjJh2bxGjChtFcAVSWQupntHZqUDqy8RQu49oJXs3hBS5WnWsR+m6v6aSEGizJnaF5T
jXj0+7u/9itWC6Nr6ssaj0HaaDs0Wx1cWJow8/nYurJmR5Qp5M29hYeTwi4NvtthDelhUdyqi165
+zUaglaLx/nAsPvPvK89gbctVX0ZDhwtPr9/PldCxNrQFsJhHM3Aq243O/ZjI4c9Mesbe4prl77s
zn9ZWdx+pjgnxBZMACkLoU/pnmByMdyIbVdG/prTIOsGSmQXu9WMocNw+OZXMqrsO7t8+v2DuXb9
yyv55e6tsXGg0BvSHYoUG4IBM7pnXs/xaFo3hua137Cau9AzXfT8NtsxOgHKhjsvBXhThpPhdfc3
fsm1EbRag2t09TToKMbupbGH53zW+jUjNWAGJS38j+1g1gINNUi/1ejGgaVMnoeETeWPzJu9l9+/
iGvDaDWDJzfXbHCRNvNJVlB6zTlsnZlzYxG7dvXVxlRCM9bbEBrsSA7aG+lRwhnU8uP3t37l4a+x
FR6320X0CmzAqdj64pVBa+TVfvT7q18ZP2tqhc+05bGRIym33yh9tInCwcy9vdw4mLx2+dX0xXQ1
za6HZLA1m++ADzM0jsvhvki96muq+ceoVC65/Ppf5hnr0N1ROi0CNL8j9VNtPdD5y+8f0LXHv5rC
5jz0htnh0ob7aHkns3uS5EaL/5Vhs/bbGjsrbQrtGZAS+3dN6YtAGMMt7ci1i6/mbAolvsz9S0wm
fR0tMgPIYRHGjYh/7b2uFt2qsSCQs0tj10xFOBdplMvvfcEDo7wx6q/d/mrC9qJwUnsccQqZefke
NhNokijHW2fY125/NWEXJIR5RnD7KTzAeVMH8/SpE8/tcKsMegV97a6RE15LDBONfunOTOFSaoBv
dbSLPAtt2qFbFd6bZgSb4/LH2MyAe9ZNDuWpqHZ9bvQPeppJXMCjdUMNt7txBnBlHK9RFUVlg09h
4SOP9atmD3Z66pe330+RK+gbd02DWlx0OosCQaSp0EQZtNI3HobGJ+hznVl3Fjx1d2i5oa+8vaji
B6vyDh6E62PF/NeG2t4ntyfTjYzhyrtda/Ey7ld2eXnynquhVQVcoTZfWjZteD5sf/+Brz3LVUxI
p6WfJo8jNUfnWq5hxw6XQj3fou1cGftrJ6lLq4AH9x9seUXVRNwDkD2tKu8Gc+3a1VeBgfp547Gs
Rio+1Dxsl8UMPSaWG4Hh2qNZBYa6aaXWFEOhnI0HM5++1gN5kJn9sWi8Ft9RmdFCQ16/cxr0WUM9
XvICJyP0g3e/igugquccpCOkCcrbmTiyDLIJbYmMfGxsrlV1OM83pgbUGJADRiB2sTI+uny29m3W
j5+p0Lf8nK68hbX7H4HSmfsS21JJcxFAN3CQOXUC5tKvH5oBa42dDYyimVEMIsHLKayhWQhS00Yf
etXccpu7Mo/XFlgQ0aJcqAy6s1I3TEtsfMHlMCs36IyX33+IKzPh/VT/l6zBc3EaYtS+v3N4e24y
gprMrXrMtRdw+ZW/XLqmKQifHqM76rN4sNLAXsYtSC43xum1O1/NYd8HU1xi2O8cKT8Xk0SXrRI3
rm1du/fVFJ4M0rpWjV6AbqLptmKtBYpA7bQB73CojdY7a1NRCgCHCAp/MeDZQPpta5ZyClFjRzt0
gc44IOkaazm1evFuBN1r42GVEUiowNrRQGQZW794gOkaf6lHzzsNdmc+og2Knj80KtYKnwUME2Pp
XbqD9UskyAVEu8S/v/R7Oe7f5QLuWt+TMk0acIDgPgui9VGBARdCgGmgbYarIO9Z/jYaykyYu7BN
JVMTiyMawca6M+4NQJyfMmicoDXF7e3sXGSxcFOwCAzwCaQB8oxwrSoxjclJMgW4VkMr51G0S/G5
HNv0UaYWvbjUX8598+6ugvdMbPrg6dRgSKFqbpro+QWlQom5CYuyLeJ0TKtXKZm5ryzf34q+N8/Z
0GdPSzWhk7Uu6HZy/AL1EN3LgJvYpS+duRcF83boRDJfSdfrPDDHuf9KyiYHhmPK/MdaOOrOE+hM
naqGnpTuyzMdTPvJqA0Ne6YmuytxuFpFVg4JmnaY64auKFHyamcjmnXfb/H8urCF0fyUFEPnOUHT
jMVZUViZo1lczdEke5gRkyafv0rLR4tt07huwpeLPN6qa31UFBAkNO0td/MwVUmOltzPv3/LVwbq
+tTYYsD7NCOhENBZR7TKoRVURLzKD17OPratWp8Tc8v2BzRVwTCXLI85zOksViS5bKug9m9xhK99
jFUYGCWZXJkpuptz+TAYRegsX5VvHWtxY8d/Lc6sFluYEGashRnXroEWSNI3oFlDji6b37+FKyFy
LYkFqqntNdpTdtj2zzFD4xZ8eT03+tjVL0XbX+I7KGXl6NfU36mpim257CrnYxxhd614nahNCki/
kVwSr9ss6GyFUMpzNpPJbhUcL3f5P4Qh+/LKf7n7WntZ3yP3xqSfez9oS8M9WuWlX9XnRuQOwk4D
p6+mPZ/bW4jhK297rYit/bpEUzwIdZnp7erBivi0nHpwDD/2QlYLbstyp20JUvJMAH2jclaDUzHf
skC/MhfWhnUWODO8W2pcHe0e0NqSA7g4D1M3hnOX36hFXkoi/9NLWc03z2eVhIGsj65dSZPey8XW
7MsSxCU+AiwH5EjeDMuNRPTa21gtpnA7brMJCLHdMM3OPfGAEXPGDkXtkvs31utru8K1lrSCx1+j
jYbucpySYIs9MA8cl2m5N70Cu7N5sA/d2C5hWqj8Hk3EgKCJfm7BHhQsfSkGDaTtxFh1I2ZeCQhr
8akCb65D8QnreifH2GqZuCOW03wsa1jrTrEqpmVht2xHOsDlm+Wz4ZQ34uSVwfeep/0yWy9ostlk
DdtRyUK09YZ1cV93aFevPjYY1gZx1uBZQ+q3CAde4X/GaYF49Bg674E1aLq3D83P90Hyy4cwQS4b
ph4fAk1ModeZD7qeb7zYKxNnbQYnwXnJHbtApEcq+FnDqxVlHT5GtT9kP7i25KbhdXlDon1l4qyl
lIvnGCNgZYgEVotteVYDvwirMhTXwPthN9aua298tTLCGJak2Yhwoyv9QDwVWdRDzRTItOWm5ubK
dFhLJzNqAZ3CCrabS//cjsO92U8vH3rXa+VkqQREbCzHgO3aO8dZ0FRsxh+79GUM/DKMsrmWcwr5
+66R6h6Nz5BI+zfe7LV4tbY680YY0tlDxnalRrtbWDM5hPWsyi1wD1moPK860tYEHGAwrcQaCy8x
c+kkfWHpwAAuM3KZ5/z8/ee8MszWtmiqmUgvJ+wfJ2kesHRWqMqrAqyk7K/3X/CfP5b/lb1xHCap
jLfiv/8Lf/7BOzUUGboG/v7H/37iDf77r8u/+X8/s/qRzRu/+9a8ifUP/e3f4Lr//L3RN/ntb3+I
W1lI6FXeBvX4JsZavl8fd3j5yf/fb/7H2/tVnlT39ucfP/jYysvVsoK3f/zzW7uff/5hX6od//nr
9f/5zcsH+POPp3Gomre2EPLbv/+zt29C/vmH5/0D8c0GbIjgK3bpeCvz2+U7xP6H61r4S8sBtBMe
7phNLR9k/ucfrv0PaLqJS12GrmeLXA6wBB8v33LIPyzXMn0TSgPTgxm598f/vb2/vaB/vbD/aMfm
zItWij//eN8k/itBoA5xLeZR8B1wKZBD14WRfmbzbJLUj2GIBrqTAkpA20UT0jI37tOyTax0Odkt
6HyKGQATLl12BLZmDmudjtGsjESgDTABz4NFsILUQWOj160e85+9bRs3Vv/3drD13fo2nqdHCQO6
Z5XWdEy3Y1XOfgz1I9sYrcsiX9gbWEyIqOltawOO4peJzFUw2jnsULDxPFpme/BSUgGT0gyJzQDo
IuZcQTxePPeqtmOjb8ojpmCXwBX8qfQ777mE23sInJheov6CHJm4fy5RCg7Q0p7dqKG/F8v/9qE8
5liWDeKFZVs+IMt/D0MVMwEa6lCln8eRBNYM1Raspeqv2ULqTYnuqWMJJlKYX8iBHQCI+8lc0iYg
WfG6WHaZFEAB1gBV2vMO6JlgmFNxcNPqW+noBXzlxr7LYYMVdm2lgrka2y2zixrNWMo/w37q1SsG
0EpsoEGWZTkQqUPDlx1gR3kRZHyyIEKcXXtrEmTCADUfOtGqcGyLJrL04m/Nxtv7ZRXTwiJPg1Zw
nE37JQIMrTswEVpUjXcAY3yhtcujX+baPwfzr4OX0FUPCUUPk4kJQlwwz4gHbsiqdtU1JiBKvi0S
9EO4gSNQoASSDdYc1AyECUbulHPw+2Zhxc6Fb5EOPji4tGGf7db5Us9cvaFxD4XZetjkBhmPzDuI
gdCj1dRY9D08MYt3WI9VE5tshhTNBNzINj5lQlshqBxu5Ue+0xYbPYotywJ3dF/Qxwv68YR0u/dx
UuYb6UGCVJcQpSDJGIHwspgA9Gh6hmtuDFER1mQQalHzWDhGWPelYJffveVsHsLxot8AqK6JcQiH
perydwQM2lbKGfq7vVeD8gQm8dmgvEumFiZj4AeaoJ9lgcewqAGpATeUfn5RvY4LopYYIO024Y6I
yxHE6wkwmxBgFBqN9V/00n6MHYYNBiDawb0pE1tjvIwjOZZxSd68vBqCtocumIBwGpnqRGY/yPri
kPaPIKbOgHVqMFgd/tYhjwqzkeZJgR6i2LOnk+cR8TiijNI73QTKF56hEg7dl9B5BAb4vJJNRWDA
zy2ZzDbkghzafPzLzcUDMdII9DxsMJm7sc3i3m8xh5n2dllLHzX658GfIFD1YbMOZW4vYL3kArRC
dL/l2u2jsbXNpHWXoCHpfJxzK3SsfoTBgthjrCcaXr8hKoJnIBBwkgE0S8B60webDswPt+CbNB0/
EdX3OyOrQckGVxCraFBLUOLMMswk+FkgDG2xaIJFiMczgNslqtaJJVhBWZkDHlWlseMZYwBmvBu5
6GQIczCZw2qgywMtgCrtiL9nC1raelo82JVhBZ2l5i1Dc89dlWsEaY0O0GW0MajMAhxi8okwow6y
2ngBk9ZBRp91IaH6FQzNeYuofC6UeyjndNlartcnbTE9Qrh5oB2UQYggw9Fod0LOAg1klQxMAkZe
TmdYH6Otfi/ycu+gkr0Mw7FgixOY2n4UguYxY6xNZFNAIm4VUeY7m8ZByXYUCs4hvuHt6zwHIJwq
fEQUKffdYrAYpJKvKTExNjNgOUBWKLe17HcZlfQEr64vje4WYBWL8k7zJj0MNdr6QNHdpMsiAlNV
/R3oo8Dy+Aptz3BgqMIl1eGI86cEljVInXOAxSsKRJB2EhcQblqUI5YEVicNrr8Zizx0tEthn5x6
UefjZIZl/FCiM3tfAeNoFO547LvZ2sHobytLAGN7HGtts7YDiN2AgO6OL7SP7Z4+QWX42g0Ou5sB
2gn0RJukgu0xeurSKZSFU8Q+w/CwjL7Y2Wid1rle7oBFnXYjgJujI8ZtKp1Xf3aArGpfejpyNFE4
ALv2nhdyG2Jje75wKrFqgDwNjJdyCp2IrjjbU0NC3ojE9Zp8C0xvCeBltjFt7wSv+jPABF9H6T0b
xVLHA0zjtgCZdkFJ3DFqphK8Jod9rkdTHuHgfTKqYyHacjNOdbYB+5xGwlIHmqZFlOYOSQAyNcLG
MMH6JfBO5CNYvr4fI52tgVqvaWCiSzLUPjoOs9EfoHn1y4DjhGUDJEceZMYBTKspItT6ouwanCte
bLvMchMgap75IougR+vIRDVJfN3/YAB+4kzGxW8xSiDtqPoC7s83qnASvLBcbVnDdcBxPyZcCs4j
jnP25lDXIPh384HW6oh8a0isrs7Q2Cr+sk2QvIHr3aKV0Nq26TDDEgZXt7hX3Llt2QdcN0XkeK15
19K2C31AEUfadN8uxO8+xw/YKKC9GJMVgF5z4V9a6tQBswVeHiJV3i5YKsi86SrehSYqDgEKL/Aw
RGcJUPYAYym3issifUbPxrxzUHw2GkXA282GuMk1DgWMpg3LSbXH/PJF5GB9gs62tfQ8A+3omnsP
/UiSZT88y0pPIJiG3uSQINXzcAAFf9yW1PCigtrPaKbXD7xerLNT598pCnMXYKraZz0Q1+AbOUnZ
GsXngsBsgLkn03HIeXEcfm8DWBYI30dP46D5wwSIfKBIpe8XBG2wo/s8BExWHc2WdJEIvdQ3zq4Y
A7Q0LwA2Zuw0+u5nOWbLlsy4JG/v//VFtTARbAE5yl286dSy6tAf3b+Ub7hPliYkdoe8THJUaJ40
HaqdHiYE4mr2dhIQVNjbZNPdXJIH2Gt3EOPA9xaLZXrowdxzZiwSgJQCXt2COw7jWm2YTVyjRn+q
YF4QEwPjUjC6bJYK02SpL1g4BpYpCgi7DOnhaRDs2HbWj8zxEUZBpiN22556y93yUmbRZHp1MGTf
MM7aQ7kzDcykyl/ykJreDzRBNtHci69jvymE55yYIj/M2vCACKz7febY/f79/96/gBiaJwiDz4Sw
bk+bwTNjO7cQxM1yW7mAObt5sV1KBhCaJIjwLC+Q2/VVjFMR55Vl8mE2VPHaWPazz/l+0H6+r7tu
TnKwDn03/UJmMI8ZEhTCJJoML1+avPb2PJ9IWGhF4xG808g3RbotZc5fp168MejhASOdxLPl72lf
52GdjyrqpsY5GFm8dEiKJrDiAiSh8TISEPUAsgqz3GpjjRpMktsJyI2B2fblSbqNDsSo0LNKYLk0
LF1+hOVWyUfy3DfmCTyH6oA9tx3BDxgd1cbl3Lqs4ZgV60mxw3L50vgLyLn9YkYW8G0nIdQOSUR6
mDQIq6Dk+pHAX0vdirNjGK/IWtVRNvpYCv7NdHWXDHPnYxp6B+0JG8AEA3uamcwJOBNf8iIrwrLI
VTIAoBi6yJcCCQBvkgJdFuYDDGIp6c8L+NewPKpITKY6Mib/aKfwV+KOw7aFVYEkPlFkRiDxuTjL
RK+XE3nmOESi0puyQDDDGUoRNLU3xwB2QksJrGlMDRBZ7UL5l/JlxBfLCg1NAtsxlxhp35NrjTu0
bTdbsLGbQ9PDd4HWX4joFLL7+XslMieqQBiLWavhoZunP3Wl/sogat0KB4QvNamfSwFUvsNh3Al4
WBa6OEYbsbM8tYMBHDiymhDyxSEeAXlMFYwJqLWojSqcIeB1zQ50zhFZRYaG7GIOqA9DjNnEiupN
F8daQ24oBdVeNf3ZSw2e1GRq7kACtDZz1rbHpe6anSEKuUcIMzaW52/aC5xQtSUwlJIDCLiM8WC3
ZzxCkPh7iZxDm5+w05n3jYXKNJsJip4Yt3Va3YvybSiNLJQovocK+56F2CeY5xan0sYIXECAK8v5
mec19nVw5AoZWzp4MKYhih3fFjNzH+CJ+8UVSV0v7PlrBrHHtjf4C05F3DubWh1MNtzusLTZjyZn
RtzgJAPs/b4PsVmHDK2YgvQCI4cbeRoxlmJpYlz8lOxBO0BpWyU5dXTBDix9GUYv6AYtznmfbS2z
+j42VZXMlGCu9kNI6SV0F16YDuTkUzPfVp49HtrFQwBYgOg1wGjGqqRkMgMn6OPU88Q6968KpphR
64/3UvQAPhKsZm2Bvv7We7AYqx+Ee9d0eDfLNNcb25ufERlhpefE2K0STDIjoGj9iSw0xW3k1rUS
U5AFymo5gOvKHzI1bcDyww4/90kAeO5JzaO5v3CmMWlNMAJT+95jg4z7cjKCFEZLpgY2FWEVqUk1
LTG69VmcX6h3aCHIt7DoqQMFNMJxrPSx7hQeqj/czQu1g8rGQqZVlGl06uPuXcSH+QRM/a4vgUZG
H3dOBIMhQIz2HzxqyLv2c47tTZm7T50/1DCLzs8sgyjAE54fLuNgoPvCPpRyHhNrGBGjgJO5nzO5
0SV5BUStflYpcKnSRlYK9F/kFZvZNLBloEsgkGMhzKE455fYkfkN2gSHLCIjWByq++zjTZD+u+Ls
RHifRvYMeG8nzhls70MbjxdNow07Eg9bnkGmbTK7jntSly96qiJsmgx8Ym4hgoJetMA1LKYNShFm
w18zI0XXd2UozO+5P79/SY0C9K3Our8kSTBZPpZOd9DYiT9kgDychB4PDVgJnnyCwC87KaLesFF9
FDAPuM91Zj0DQfM8mw3K+QxNajmXOFcy3XvpGvKMI2T+ogsncop7lbvsaZwL6+APDrZ4Lk8y4OC/
L9jswEFLf5FzzuK6M1+5hynOGGd3DjaSEfjv/td+GGPaWfRnKZu/AE3Ony2g7iERcBBM68smduqt
s1lZJACmsvwB/6fYnraAwi4biXUirFwE72EoD5RNE1Y6vwSFDJorMWl3U2bQLsrMwY5r6c0jZs6h
p42Cgdj0LbU9/UD9jsS5BElJN/qFAfq7Q1fUjDA8pfeTW39LowEubTAcH8ZjOZ57WNiEyIRxHNHS
4mCVuR0YANlGE7GzjRS+eoIpyLgBpTGAtdsSTbpNt7UxLJHQUxtLx3aSRbneUwWfnG2Z1W+SWZ8z
lIxeGxMmAMWMiE/UKBLbnjNAhUYgOgh7nafJT+YZ64wq1CbnqfwEPQWKrnA2ikVpL3us3HkgRKru
F4D2lxGY5FHaoM863Af2F1sBCMhKKPZU+tmZ03u8lXf/TY0iHMXzAt18K2b+Welzzrl88pfCv+sd
bCCbMUtKsjzTLkOSYxdb1k0bb6mHUBVuGxnz/Gme9HIAajTs80q8eNN2Lri/yaE2SHg70+3oKR5r
8tUrLe+1nhweMAv8LZBGYFHlwAenSf03uKmcgMTXILNS49xZ44sq7/BujFcOk8cEBtX5ljaFhRnP
zJ2XYaMtRfdJ4TD44niQR3h2R6NCjAQhaMGEpwYMv/osUNw1X3OY7MVVww/TJGAxQI84EpFJqnvY
pmfEBOSb8B04iHdF79hn18hQGjCNb1WeO48KNBRvnJuorKsxKZAYGCayAMsMMiGKF+rOYLggm/DQ
YviVpAZqnlX3o2F2iw72TqO2MFahJIqGoNzKpETZ78mdYAdT1X0FMHnlRnOnIIpxQGqTJZD4lQWL
CA23xpey0s9aSHo/luVLOtPqLhfmdywoF9tOeAIww8qeNaq1ocDKDu5A5sTKIBYy9NEJWxTqoXz1
9LO57NVCm4tD2nxnpQoGw5m5G8sNPG79Z89lxicDa3QzTvjTbJDHyc9iV3XB2OTts+zleKJNIwJL
6/IVyOpqm6KFNUZJqnotaoTiHp07u/fvOqb5M9fMuHv/pqJHLzfKlxYTf3QdeQTK+Wga2fIywZDj
NCsTHgpUz8CK1tW+o5ZGlQ9/XHqv35i1KWL5ii2eek1TS4UK/STIReEp0FgwTbCM+pNj8vzRsubT
+085kE3veywe0TwW+rWqmYqEmOvd+z8SDn+qDUoQUpr5iTXm//kpf+yBNplIGU6wChhT7bzMbPkO
lcY2n7ruxZ3Fy+wBD29SP5zLyY7B+t128GIJYVzjxDDBimzSKXicQ2jYdf3zQmW68V1QzxV635Nu
xGR2USQp7HtkmSj65QYN4R4/BTjaWSLTS+2YtlAROilSBWqjboYSGbraWb7NOaq0Jb2Hf2O6FPZZ
m8CESgW8MrGlHxi1TIM089wEOhJJHCiZYHWUsJqc0R4JuRR2XcGc2okkBOZgfpWGo+Y6ZKO758JE
lkmFiZ9apmj0uBUSC7LvDmPariBxQtayMSE8DURBrYPUPqxcKzgnsf7UUO+ldHm2maa0QuY9wKjJ
O0pZ8hDWkLAoAQoKlZ/COavBhpsBwRFxDiq6dFq69XokNPZQnUYbqQD2P90ZxmZfNUDyIZybnvMW
6SE4vFYwcx++apdXyLWjTyJDc3PKj2YpvuQ42UxsYX4dKYY2aw0nkgOY9zAFAKIZM08pKAFRiZ3g
8KLCaYDpVCbGXV1qQEv21mwIuAzYKeRPb4b0fpo9jOkHCLTDzHW+oTnqoRq9JmKa70p0LaDkNGxV
mZkHJ6+avZG7MRwgym2nmz4qoZrNW6Tp/ijShwHs5ijxYRuVoOgDXvtOzDB16aTXB6o4QTw2R9lo
uAHcDbODAZ+IUhVDaGofS4U9IHmwvjUdfNzcsT5IJDSR7QugKMuJh+zd3sTBapvmddh1BPme1k8l
8MXxOGQvqIM8QM7Ct6pO3yhkb5C6o/yI+YC104BpYoP2qIY3RjKaRQNJZHVXuTA/4HrwAGpCXFLk
jlfZV9nlXwR6Xzu8dQMZJoql3n2LExo0c/U6wBmtOOqqueOs3XAJhBxoTyHOh8sjbG5krLxCPhW2
cWbyi9UXDuBBCpx8bqN2WToHrbFnaxseVU3dJDL1PtsL4gi8ClEB8iZ/U9mDG3dkkXHL+m1nkG8o
dM6JkUGg09ndhkO1FyxDBdW+hGtO5hVvGeSI0SXxzFH+iZXa4NBChS58USLeWnunQsqwOKgTI+LI
k5PrpJRqONRQFUWdGAC/V40J5JOQoGEgEeDD0CamjIYeYr/Wg8UGK8ukM7G7xynYvtZgJ4EXFRXE
sJNM2p+mwmdwn3VOQyXxukg1X8T3acxRaYIFVBXhEFfjjAi85bqB11dloeEdJo7gINPpUue+l/m8
BKUBKULpdSCFK+fgyuUN1ao7o7X7xPLZBszq18IbHrljDmEHMPsBEOaDQlYXmLT+7lP6DIOabpP5
+qtEYoaKFmnKNLGs5xJGQdulnWUIEqkRIWvEQjIX/wRnGVjBAk6PUL/1gSlRo+Wp4W/nloLey3ES
Z8dOmkYonmJBK20YORTdceYdg4MUtq/CQfHQraO8x432xXCq0QAI/ndewKglsEuAlwx7X7oyYgZm
vUIpFv522Wd/UiReHOAoXAhId6MFkxnNEm27y9bTEqPaAHbDMe5ghgfHm2HZM5zpBq4TDYiqh6Ay
l/nIoOKCZFVPEXz9ttId4GyhPJwGUMfBSgYxfntxuoOdRR8AW8Md1CNsOoGGNsxTAmeXh9mq5B5n
tPcEKLtNAYnhIcWB+x4Vyt6p4Rxk6HZHEDFr0XqJGqdno6/MDfGMlxqFxKO24XYC20cTux324rT1
xYIl3xpQMaHisIM00kUwUsXTgNIugTOnn47NHejSj7Jh5Ew7Gbq4268dwkM804XvpuETXNfUM3jk
ZyBMRcCtbEgaYic2fLVitEtAQl+OqK9hKcJiDjpT+vieA1kt3lCazp9GPCiMjul/E3VezY1i3Rr+
RVQRN3ArQCjL2W3fUD0dYJM2Of3686jrVH03mh6Ppy3Jgr3WG58x4sNWwC6cFGPGLJvyZRnEGtS9
T5+QL1jdWIOcxvhpuFMZ1MZQxfyqTgYthrvUGvZZAh+W2rCDurD+M4Bqgy4zdPLTUD63mwxEt7Ew
m4LKl8Izj1bRPS21uogJ0mZpxuYoCP0PE2umsnPo0eYzHu983/tTMbnMUzHTtMBEOL979KMES76Z
13FlAxSItXbtmsuowSWgWYl70yZeuV6bctcsHwxP3V1UPmnqLtPEXDjaVZszwsTtiz37U2gZ1I0v
ebNr05RuU7LoD51d/Vk045Za6msopL6XNbiycp1Tm5TsTp31k1S8xJ3b+yNpcF2GJrTm9lfWtTHm
KHtHbRQAZ25ZQTvL69QrK/Tr7rqJ7cmy9SoQQ+VHVU4vaV237+5INUcy/nKc9NEkPPaB3kNDjMNo
nVbHIvpdVKe+nmMKaZhdS7qs3RbwRFtepEP0QD5scVpsr3BIHIaqEee14kxdxPwqkSKfgannaGq2
gzPaR9mtFCVx8J6pTWII8Oar58DksKttkU1eVwMnZWStezH95aGJr14XW1FfUv2YTEO/z3V5LpHW
t0tSx9VoVxHkQ9w39RgaRm+QPavjPjEaL86rsiUjX2v2hsVhn9aEyRD2UERaMU2vmw1qJ23KwrLh
0rhjEVLmlwebd6OwSQX0aBogl5wkWw/9m9MxSeI/2JnSX31PnLqkeghc7CBNRjd0l+3eVxNjml4w
hywiqjqYK2JPTmBQAHR9VEO5648mM7RuhM7ulmahL5SE09Snh34xxjRMk7IO9Vl/wi5MmjzdApSg
g+xKxWjkZBrsWZoQz2n/qdr69yS8N20C9DUN9WvACdmYMxOEoAmeaiXag+lvmhQgvTWscWVrb52V
faQpPVf9As6F7j2QVA4FOf1N5H1SNGsjYlXpOMfCvgkqPkIC7gFnHZAi8dZ2fXlhAjL2zQQ+o820
TlvAcGfTa5maKCyV1frlt/1+ll5YUtT5mprdjU6gNqDq849NoNBJGKw8TAwGmH9/1DTAWq7gLs4N
782ZuzXyT5Zvi9eWAvsVFW/mOtou3yjYcYv+Ww6+4IlN8QJXFugmibn0A77w/GlVlB9akX9lwEU7
T0zPLIRN7Iz6eKoS4MgSutJ3ioOWZS+UqnZBu1AZpDtOdRKLg6qi1Q4zrcF2U/J3rge6Q8Dycm03
TLY6dutwWNemPUAs1edaqKe8dQFG1+YZtiJGYx+4jV9FgwelYvtzvydn8mehLHc/TzTm+tKk2Jd9
/mCvDxni5tLxMgetZXsxMqQtTHInqlSxfzSp7amEZlDB7c7B3zG69/Kgaflr7pbVTpRNcRg9k/95
zN9XwibeiEyEDlZNTBJeuptdg7YiuMEY8T7JvAW3AGTKTCGOvJTWu6EMi/JD9ROtSProkvgxb376
klkpdU9cKt5c+1dtAcxyvL3hXDMNNMd2ez8yK+OkaS3SA4eqKyfvr44lMtb3lep2z3saJtpKPJe0
Dc2nNdcshmBMN0EFBaBuMT6vTjWGtJSOkT5WYFIwI3gAsy6gwY7mEa0rz4kU770mqIjiLTDL0QX+
Vd2ut5Ic0QG4Kb3DwPKwd9r2rUBePiwWDW6QRzU2ImJYrA/dMlqhttBbMTVuGhX2kIMv27DsLtu3
My/fi70s1zFTU6T+tJI2vwdBLBqvuIFF05CjWWWs94YWoF7u423L1mOu3ObJsBn/62XsI5ct8pi5
dPa2efeX0rtgQ4RzYMxUZz6nbcvMSNwOhUBzYofG4u48Zbz1kJPxmNZvnitfEFo9M4rhBAKro8y5
p5xyBNv/JZbEZAxsFDNQ9Z+G7Kdb3H4P3VDslGl/9BCfu1TaGTVrBqObfsmzvj/U5Xbzl1lSgwWw
yKTys4XsPa6z90MVRhZ5+aQTsT/same8Z0vTHKtUPXWc2IfJf0rTcrnQ/mUeVu5ktg1N41j6pZyp
tPQmlqHBsq4+zTRH4GWaYgEcDo45v6ZKwhZ3tCXOItGvZX2Y0KlegeidSBeduSu7dD0+DFdoPTP8
OU61Qzk2PvlJG6N12e45feYWqDE2lBltK0oNa4LcWuvkrzQA4M2hAsvUP5jaGAg7Erq1bvwtx9mP
Z5FnQZeYR87UKgDd3KK0FJGrtCmWUzYx4287Zpb6xT3CeLRUVm3n3rPEaeZjQl/WKFxUQPYTN42r
V8oh9gtNRb1R0HHNrH5OM3+/jBvDW6WfNDsBftfCsk2zE3O9H2ila54fna4BtDu/gHn9Np3YGxbz
rLbSBZjF+6FlEY1S2cEym6fGmocor1w36jsESqSaX8nDtLlmtXlPWxOnnRLquvUIpGjOOjXro4Kv
WZhDqsS9jj2HelUsoE0cCItRNgfk4aP4BU77n0UxPV97fKJMRsisM2655Py36Czh/dun8+ZcWvcx
kleCms4ZN7VmLNHWmOg46iGsMvdFSZ8SJpGVcAHydfbExyhSUjdQqAG12OO+a7qD5whu9tbi7GTe
/vCNhN/hLCh+yx2oYab9IhdBVcBbj6u7143VOBQPVLqvG0ZEty/iQW7dTbdUd6uE+msuGT2Bgjer
tfKJkDnzKtXW4pdJ9BcK2A6URP7iMOSzlSc/qR/1d3S0v5VZuYBgwenTA2m0sPOPnySm4uprilaM
dIn7UsO2Xft8nHrvP5L4wBl7c9zTWs755T/1GqSCP8aL1l/qugIB6wg6Gle2uO2zc9PvdF7+2PQH
7Sor25NWCZ1mKtqxWUzOuba+bRvFs8NcXpdupWtnePwk7maYwMRltKwxeJy0AUkp70s+VUGRUKk+
yvvQ9kdCUqcDx5gIXSnBdJdyL/JkOI6j+eyMob0WZmzTJroTUwBB3EXDDBNOn+9Thus4zijG3ByZ
xY03UATvi99V1+jBlGQ/tK3UzklVBWlHFE5Nh25o5vqu1QR10qPLO1z2r4VPEH3e82612hblhXXp
JQHC4Kph2SQLSoDB35f1OmCak3+SdTUfgHVOALN/WHrQWdfFlcYpbdsSyS8380ezGGyKprPmYb0+
NnkF2dGqsC2EET5S1PbTJvPAbEiw883mTSatCffJLpmWPeV/JN/miWnHyEcORa9DunAxxMS6jW+Z
fU85FiSt6SdCVPIT68a+BQA8uwLtHTnRDCUGF3Xuu5Frtt8Zb82uyJwX0YM/2WV+c10psAIlc6wn
8olJ7l53guZzExa+StMnwkfOij7Qq+uk3b3vswjpjYjnFgUFW8X0QT8N91yKum92pvZ2g8wQ4P7L
hHmhon4mVPPfl/JL4c/pO2WoXLoY9I360bAK/ZHaIvBUYz253BEpWWZzGFYajI3fXk2SMyWtOEIZ
Xjndu2hZ8+M8mEd3Blch5NYNuw3CppgMAmSa4pWB+Fkk7E6LoY79I1pMy/rsKXZXjWO5zHYip5iv
QTjaT3VCBwCKCU/Ne6f9Na1+uit677qAexOIJQtm2v5tNX36VSdvCFhh1E2gcILuKXaIuJZoqfN7
McNMGibaHVtKKmu9/HfaTMnOzXPkdH2sVDtdWiRa6FEDNVztcvOCodTKYNtQN7GLg26UVhOBcBuj
/1tka38aTPHRbKl9mSns9EGy3dRFdcCtKgeFDUTv0UCv+XRxUbnYVHUVL6J/t1yvjsZNf9H8So8r
qKuUg7FokgQwhg5NjyKHCJWacx1YuQ55h9/d3SifZ2//BfwK1Ffci6wuP2xGUbq0zoWsird8aF/N
REbpTN/Jul11mRpHuU2Uwnf22YGbMRYgyE7m2FCHtxUyMX6kotU4cAJyVParvfR7y5oOqWPrd8cz
3RNkPTHOyb5sPCQxPUaUca4/h7o5++pRvcazlbS1BSmdPiaFGrGsVM4NSsaWw05EjXFUUe8cEE++
wvuV74X03Wu59P2uZeR1azAjo0a+6laFHW1pX4YF5Zm05q3LuV3aEh4/aUPfMVAePB4an7LCQTfy
SPPzLiRwvQj0ApMlrrz0rJf+ZSnkEqt6Tc/z3AyHJR3joRU1m1HiB5LWzJbmyHhOYLtskmp5qt7j
0jen0TskRKZ4xWyfNZfzlWTuz4GTa59TVXeeS+2v21jTXhhAGujM/jYoZ87zljZ0H/LgKTy0D4VI
IxUC/ib+3xW+mahsgEuoJP+oE5nsydw0zmbDqWKMxXG20fUmW/V7bXVYyE5eV+N3rivY8cV/mhCA
nP/3sC75s+eNacy7LI7+UO1aRlR+i+qjKIaN+c+RZ0gGeZ4EKd8rncMIBmxUCjL/S+e0Hk3JCqhh
WW5U2n2kze6GSOxxcNrtSU9RdU556YbKtZdgMxYqn6cmzPKiC1XHfYVItICWOSca/WSKkhQBN+Ii
MivSU8tnK6LAVoMedecLNzEcJkt7MF3UFG232KFnMEGlVg1euSZfNN/9ng2Aj8yQ+T7RdYOMEFLh
i3Qvx+FVx768m20gZ8o9WZjJYc5R5NBdioi4oRGSbjX0nwyNSvR/+yn91Y6WFlFO+WKw5IS13pza
bHUo2EQLM7bfPP8qUG0G9pNv787aPcShKUhkTqedLdpjY1ZI6GRPkNaaSZpmzeY2QwqCR9DrqyZO
xLxWdyJed/mecsLmv1bpYW5oP93Kdf7kHkL2VOph0pcukVP8IM9MRZhPzmvXjcsLKQZ2b70aBlPZ
2pt6UGeEg4lGVL9GiCpqb1d9Wf6YpbpN8stX0x2sFXjZsuaDDZex7/yEltWq+oQW6K5tZ7xoGlXn
daLEpy2za1uuiIInXbusnfF444iEHCHLcRL1bdyVdbOvqHXY2u1F09MOl05936Ckn2joa93mpK+A
9E2rpbsuq2bwUPrcLX+woBpKJwT+33YypdPYJ0v/OrMM8XoSFEuKFu2aFaKEITGTLOwdQ1yN4cGc
1akVrAimztJnyhlxmxY9+nJl+D+dQTz5fSYIdu4upldkByjsODWsIvSqJdnpFvvoZiAEFkY/72vc
nVG6tMDRaVqEuUfdQJrkz91sV3ttq9RJ6+EExkQtQT53WZiq2Q91w6TAtl8rBAiahFRgoQIY/rlQ
cX3WZPvU+Fbyamd8OFF3Am1bN/rCM5Idc8TzU2TYAH3kGA6HahspRVzlzZN5/uKs/vqSOWgakNLf
28L/0fq44XOsRNwuaXHX56XY0yWdRoa857Kcb7pTfHuZEkSpadltqvVflq9RXVlZH0mpzJA3PqAB
voiLevQvibCQTxhLxWy9rRGoPVJZxxoiIEo/5gm7IT2b1R7His7BAWnZ5DWHuQkNMQq+pUsdLZxI
eDwMfgrTYtgqmPpcR4btZZfOnnOgzbKK140uRtElOzJR1bNb/PBIQ520hd3+vdPXe08Z5WECzO3m
Xp4919VOdgiOkYZWQ26V06eXNtnIK9AB3o00DYlAygMr7ZElLQjIfKfeJXOVnOy5NCDJqBFPuXee
QPG34BFzEygNcJg9/hGNYl2bxtx2WdpqoTMUn1ZitDGXiLh0WeFe7Om1swHl60ORI8juJ8p5rbTz
EGH0bUgM/RLg2FouFZ2/vbn1p9I1mkv+eFhXN866RwvvZhk71wJd5RNy8c3lfePiOSryosPFU2uY
TGWrE8wgYs/heVf4pPtC0SbPu3IdjY+Jekz6AbrPxMxJJyzcIZgqbXkiewDbP5rxU80Yithm5jgG
2mXDIpZ4dOu9Rqohbvdu2DvU7eCL2YYdqnxpTtmNluiwaEr5sjX6fDORYUjTtcAk5p4SdSPSjEyj
El7bTjTxvhRLG/iTtdz/PbiPP83ucRF+HfXcn7kmGVTRB/r7XqEHThd3it3B/ag6Od+d1e6u6zQ8
lNiB2XbZd1Oghs6wakJoMRcv3Ct3pjam3xvWZFSmCRI/L9nLSViX1uwoOcWxazeb9Z8/JqGVTFWE
zuEEt/+4xahyvyg33+tJeneHuftY8uMkxa6E4vmyUKwjzZunaDPYWsbOEjTFm094QuShtmcmU+mp
Uw9FFkn/vfT07K1ovKtSEx+QRny5c1kDmUow9DmjKhtK+2xnSSANhPkGfVSBabKB9VojQAWJUJ3Q
tY7j+lnzPHeTWVq3pOrWp6b0Hyz+eXUA9FmKZAh3WTwx5vi7rqKrmPvHFmEUe0/qLrvNwL+ILCai
gnMaNzslkCLasSqH7l3PUARkc1/sHLTaN6w8MXJv2mdRVwywfuP2WXb5eJOeV72DkXbwi7285FtT
v6eU/7BCUYnX2c6Rnr8FeDZ5N7UeaAAnEeQ/N9usq/al36swbYR97tdx3nHrnCLH6uy93abzLhnM
7W3gK7nwTwtUMV1BwgttHaFlYm7A0132YXjzx2jY+mvnVr+2Gc0WNcXlPTP8HxU7mwsZ/EL3DLFr
VOrcwMtTIYYvbqxtaG3DgIomb2J7zD7w+wDFNvRcFd1ovRiPUBNjdbTIn73nok7NoMLCvO8nLb+l
3WnImObbFBZtW6CVKCFuYo6iAp1hMl9FmcChwIZlBmdrV4yEhAPHDik6iXE9j7DkoaXjj+h1+usa
J52/XADefnNrwtb7RxV600UJAqPI6NspnBF9XuwhaUIpU/MQFJw5L0rLnReCzot9vVpMISY1JdWm
XyUau8DYbMJQWLOwI3jZEecGOoU0jZVr4OKZ0jVSncm7YTk01dbQJbZCIqgjK+6k4+yn3qP7xrmM
kN95kcqfMBQbV9Zs3EnDkqeKgpR9vUVOo9CcmAWs0zb+woz/Mym35c1R0o0b9KL+nFmh2kTzxnl6
HnnTDk1meM0uzVvgYi7DRvJKWU6Gp38Pht1Wh2xDRKAtfUkQ3ygiouesc2o1/GoWDTw5ZwLHiS1/
qLEwghk5CF6fo9fM72Ne9tc+b+PJSMZTajCJ94aPhGJtUpzH/XdFvd9pQwpx9VvzxPRevlSPBxRY
oW6axXfDELpxVnK1Tf8BjSWn2S0RHrE99d4qbvVgfGDpZH421iNdBW24poURyQLUXpktV8fSmHfV
bNQkzYeexuWbAmAOlE8G+uYT1t+tHpPLkr3P9qNcWS4fZbFUx37xqoNEn0nRU4OFqMNaUi7+2bdT
86Mt7qnf64dtQvdiyOS2ibm8J9j2nudqndlgjAGBMorBodVlbCc55iuxfDpzTyBggFRKvma6/ilX
S4UeSronDWPmThEe+EXgxNEAGGBN025ZkkzP47hNz436oVhMDsLCW4YiYj0NIv3LHCqjUtONuKzw
PXUZDV644PJALol3qUqpnXOYtktWyWudrGy+mpc+T8aSPqeehYppG+b77BOxaGwewpt2c6frYD07
ymKQRr2sc5tHbJGtJ8CfPio0943yUIerYpewt5xG8h32s9liUoGAe/r3UNisMSP76k6s82mlOv2t
HvPiWVNjtDYDDHLbJniqWhWtc+o9JzTehAklibYDpkUQdUbqV61u+qTbH2MyRzk1hyfXzfnFD3qF
fHaKU6dYnxCYgTNigjzXUEYy6/QIBlcchE08Tv/gAt2kfm5MK4PAYxwBtDXPrTd7oeHwYjrkgPsh
XTg3cPafG2AyGFXDCWvbNa+12heddxOPybvgbjKwRfx0ZHlu1mpjvjRAPjYoRqSdQYWz66PqkQgp
71085iKm1BpvpLlEXLnmsUxdOpcr/0svUvs+WZSjZw5srFZo0wGeQt/hFrNiXaTL2W23D6sctWu+
dvbOG48SocNtm0k3Wk3vZ79Smm4ClB+LFREZuUVIvxQWValV8x02errXm+2BK2hGrMu5umaJ/m3h
XsT7VwjuLtZ8pQjcbRvnbBWr94QrIFbbpCKpOj5Nj0ClMtPNY8Eme54MmLqe2MiD6OUYj65x47Za
f7e6ezX1bbyT9eIec0yZu3FtnX0r7CqsvNS/pwK3YDY0565hlZ7EuIBcLr8TNSQRNYY1Jhm8qUCA
n5J0ZGCXFIloSHaPdsY0u1+2hB3XqlmtFGbWbaR82y7TT8yrvELNuFq1Ax9YbdtTn9Fel9iW/i3X
5AC+Nv2sSsdBgdVGDRpDLnTB1ZCMTVCErdIgA1cMDRZCb1IF+OLofAqVH/xVhUs/v02Tv95MY+if
1tF7H9caTLytlqhuauckCntGPuy3R7ur+KR2i7iiuuMniRlBQU9NF9RsdpClrmPoYjFwVr1/WRRP
Fij4FyKEV4sxcLdsmWLVUB5pA0RVWiOT2zz0F7Po2qOU3EqTddxTjQ3vVVdPTXPLx+LvnGruaSnF
1TbHsJW59T6Xk4y68WefAi+bdXvD4+rdKEhXONeSPrYf2l4Dt5XL+QOhODURsRlpBJJn7HSTOcnz
scyWrBffXp2BvLMz3wmk0O8meR07tutPH5z4vxRD7a6ljP7VeoSKZuP80HHUHxb08E5ha7t7ph45
i4NgtNyQxJiDuD+kJ/XsFa/DXPyl+Tm7kJOy5OG/Pw6ell0WSRKNyVyCvKDc1+4wnCRGlmv6eOit
8dlxkH2M5AeFqTddlbfpt4zcleNGUc+ungKWx+3FLJz8+kg83U2ajbCm8547C4TXHospWBy+U9Sr
f0nV8O6DUIfrjHWp8C+tAprI1FeuD+LmTt3KZVr6p6TRMAq3+mvVEe3Vi8J//veQTjjmukBUUv1w
JlPt5+pRfAQf9mzQp4fiLdf+G8jtNMjXqDXI6Lkxj6wj3nPlJzpGXPsqamF+GdVkc8GN9qHKkrep
zuiIzZKX1tveCrqUXk1dVcGiLQvKHLr33H4cnqcFVbXHOesk3dOEhz3FhXDEaYMWA0FPD09n67zG
uZIIL/LiHRzbiIRDymGb8PY1m25fBxbK3TAkTwVVe0egsjEsfGeJUcntC9H1d73r7Gd7eF+yvCO7
SUu+ReZzFacyfx8lB5uZG1Xoena96yy9uCBENMLcMX9Qlfa02lr+Uk5d8ZJq5XddOHYMJHe3KhXl
4hNOssdRI+rYQ8b6xrWph7yLxr4105oFejLfR26OB24kzptgHXncRvep1cExtGb9rvrnSeqMolly
VY4+hsIChFwNPfvBQEfQ/Ux1F9L5vVuW/c0anZ+dm2jXqiYeSCwwRYY/iRMBEEBgLjUxo94l35p/
x/zxKurm4Oi4cx2zn25b3mofKEpR/IFFAwc1TJJ1Ezo9FYgjp4VMHCzv2SY/cnagMtOAIsuqPZp9
U93kAvpXNe1O061LmoBtq9qsznqvLhvO+Sdq6wB88hfP2/eYYL58pFiEVv3xN9e78CIuoB7ltTE0
uFwedpaZ6Dfdd52baB30oXaLAp0lzBC5em1AaIZ21g9mt6UnTBHNZdKEdUQOMexRCPhP/x70qTJR
QR+xLNt4Ei+9DiYx6lmGjwRh3ArKdkUauoUGChRW2+rW9P5hWq3q6uDv3c9dIQ66XD9WtDlx75Rp
1LKVMqhyP2+kCTnTtk94zA9j49rX7AEwbzZkmTTZx4zK9mOjB9sp+E1F0zjI0+puF2YPP3a4Fk+l
VsPcKm+fJ8b7yE511Cazems8N3abaQW4hShuZuWeOpskwt56AJt1f6O5dOfIcYp9vAFxZ65b0Ca9
SxTB320ynKNloECZGx1XhTBNI3T91Nv1s2gjZbE26q0L78S0HCdp7QRbS27Buojlv9bfZ0S9AQdu
5slzLXGo7Bn1SipOKG+GwOgqDFAKNtHx7mk3380i64+wQOrFdouYe6hEgWs199U3110N+LJLTOSN
TWpmb1NanUf0mgHUUbbHZW9erNIeAsVni00WQ6NjD6+rckbITTUyHUzerSuM9kUJ8erUY/aU6+vH
sOjiXrcT3+BBpNQP6DLRYcjJOK1e+rz6taIE5gyx80M3TqDQaE7QinQ3rW1/4HuzDg09kzdQg7uX
ORuoBW4XXczD2zCQ/JhJPQszU2vPlaO6c5eDAEDkxFpRaidPjtpJPB5av2GSe1jEkYRfNlEaFxJv
j4M0Bb156HwmUmKBDrWbM0zJjf9W7XQ78OSyxY+8/NvmFu3BR2vam8tw/vdgsBeetwKFit5wcRdK
7vEpEb9mITNqYCauC5zRdZ4ciTMF5LP1BsG4vamDo1BglPU4vAx5j0F6rlTcbwkNo0jSglIU282B
kMRiOryZveQTT4H5wzM1vFVootEfrZD4hh+lk51AUjtrGUINtnu1eRbguGMdqdZ8KheAkyXjxDCU
u547gardad3XTWnlJTfmjzQxurjM+GjVhvOuQ8teCMf8/wfz8a+dNh62dtQOqnI5PP6ZHrUMfNGr
63sP/U9cQlD1q/fte2OsmqfJs7Ay8FpITW0+qe49JAT5TR2kH6iPH2DMg9nURrXz0/R36dhqN8Kr
utVk7ZIKbAjEBBDZx2vtvtXA7YUtea2rbQT9iorEINlFdhQN2GaTAl7Iz8E0D+w1wVIkfzf+5mDo
6yJkOY/+fQsoFeLMtvpTfLRb8qN+9JuPczNygLwUljdetRYGEKPNHGSZ0+ysh6F1ad7yufpYITfZ
prwAR0SzUyPqDJzmO69GJrua4pCk3r7Vkl8PPZpdFJe6Sr48ld7Fw6ajLVUkbfyXSvifZCVFmCfx
L61rRyzC9jWO7WVFEn6UIEbAtWVUZlxuC6T/buJDc5NABTWHFdqUoB+yH5gA75bZfjFJM+ikTJJt
NAzOwZTie2r997EjE3ajOHduwhz8llkwXjtQLN01/mbe8Iqx6quGZQHReMQ9aG+J27wsunlIpkZj
Y03GuDQQZc+GE02wSchJ3+lKzbi3Ypi3PuzEuGbr/AZeC4To/vbaZDmmjtnsGsLcIYYlPknkh5Fd
C/401Sj17e9xopNA/LQmsBAiVKedCfOPug0Tm1xFuJDAWIzAOc5LZZTHoXgQbyAg/nLR0uy/aeOK
2mochl2tDjMgwM5pTVQqP/qu/68syimaHezX1OBwhaa7RMhfJhFB9tJ8ro2/xI5tM1hl7ruRMXkt
Xnq3Uu0+zxuxmEmD0MH8mdOZkIFdsxJxF+AUOa2e/SkniHe0GPyAB9rWgRntVbL+qhfPOrpQOKGw
yR2lo4JZf5meZkDqPbfuuyhHpOdFo5+mYrWJE8h/DDkudT2XzIfdrMIxh0Jy4Fxx+xkvRdH88UUO
K1D7T4ZwMwhtppqCVSXXpXrd9IyAmGjFY/vMwghBBe/6ZRBKEFrLSE/1pn/AiaYHGNwiKrY0lOVY
PpA5PlKyYoWm+4ZMBI/eM+zqU9dT8kjYiqyN72Y4uTYTdJo2vDmg3/A+BjB87RHulsGAy/FTS8dQ
53TYNayDxkZkyejaT1Wd7n2j/A3Wg6lYrH+trP+JaZDjgK+yX0Nj1Y+0helObTvGYb6g2x7SThtp
VMKFVf5boyfULuQR/Klk9cMhEwHXyZlPYVDoPkJZk1GtQwGl1velKF9XoIEWMmYkJZLs3SdTpp/m
CjjUlViGrR22jmPRqlcCNV4JVwhSxKmzjuAJVeQnhzr8BYDE+lcfrQv5Ee+2vRyRasUO8tJ/f0VG
E9RO1uVLjnx+5Z+tBgOD6fpv5nQnotBIf07fUHq/rdb0tzTdGLaUDVzB0IzYM2mXgxoaVNBk2P17
3Y0KmbDXKXtnOhyC2++kb1/gWMrAEX22q38Y7fotN4TDpuV+mYZ2Lm1tn9XzcWmTr6Y1CTqpCUPw
/4+681iOHcmy7a886/HDNUiHY9CT0IrBIBmUExgltFYOfP1buFndVVn2yqyzR91maXkVGYyAcBw/
Z++1s4uJt3gB3eMbGMKz2cbbTBoY98cPQZ1JaWru7T7bJmLGmRrKXE6ttUIL9xGn5rvWDV9lZN9T
DbNjra6SzTzNtJ4VVJM7y+neUqmOVp2cG8dvlqmjvQ6Nu/cssupNx8FfE0RXHElss0pIOnm6aQLj
ndfrvG/2e9/Abe4t2u3069deNS/RcRAtyOF4hAxw4am8loN+rgKXZVNuUsmdCo6Bxv0D9CfIH/bK
9ZNjqjmPwtC+/DJ/68ziDDKKtp+xDbXkoJBmidL5yIv8aoVvJHEfEZA++qX95Yf9sx1qmzRr8Xw2
54AWO03QPRvWfW2l7GNNHVaIq14TX/yEwArY8JLUOsQ72tv6KgzHmClbe3SU92S3s8OZjWZRA8NI
2ddNncyXISVZlHq33NZfUcBIdrSHbT/IW3meLAwOOc6+RcgdvJQTO33aYwupEmQh3Fy2m14comG7
qTxJKsbF75cNY3OvWxVabdEieciLr6m867PCBQxT/RRq/CyivZcaZCd5GJ59t7npALzAFIPJF7hs
n/ODLR/a2pmzpqtZtvqD1fiWUufej0cNHbb+2tarOCk2KsvPoIReoG6gSejWsRxp+ITM9ettZ7gb
FblsN3WUs9Tf+T4u22NWaHjt223cBMfJ0VGGWBfNOeRVfmLDBaeDhlj4Utevmk8mrRrWOnuyWIjb
GvMa2cH7OpEnO+1XMXPD0mTWPz6aLSuIZxUvzZM2dGehM2eJBV4eNz0y4AqXsu5p0zEmKQtzX0ie
SuROQrOW6WvrR3dTxnSgmr5w1NEwcOJwDfXnU07mI13Kj7qAYq/mvXXaGrOokT5BgxsAkAjiJu8S
olVfJFmo0BeH19yA1F6CkIjbrcZsVo4pbCr/ULmwV4gNR9CDb16UPBC67GDY2Xucsay36Xoy9Svp
2zc0BgqD0FavAimBDv8+QsbEUcp1bQeA6Am/EZlCnnyf+p1Rx+3SsvNwUTMUXyCge4/XPLySRThY
D18kxR9cBeYkHl8D3TrDmmkXkvmzGpgS2jreL4VjrowRq41vpcFS/hvisCwcTPapvkud9s3K68eo
jj/EiGTBQqnVmNGDRjCr8pof3/Xe9Qnlfe2u9LR9ZG5w8bLyto6LZzc6Q25bxUXCr+mLhSb5CeHX
be1i/y3cc6u3DyXOkbb2WQbjt7DsoT2ExzQC5WYk9wmXTNexe7Hb5kHimVk55aMTDheBmhNP4VVZ
Ll7y/ta0MbYGrXVP2fNhAlfJ2oobe3wo41VthYje1BsGymARVdsqzd+mLKuXERq8pZvX+xhkQJX2
kjvMe6BmeqRPxvPF8nj8uOx5ff2htUf8ZMa1QWjja9OnEyYXgOpb2DRvXmw8mgZEMDpAomFL5cFK
Wlh6fzdObJMc9VqbDtdG6r8Md7FnXyvP+bIQcy2i3mJ9Tbaqsj6Fc2uF8d4K8k89QJ45NHXN5mw8
IN7HJFPQIx9z6mTds6Ewgc/s6HRopvktHQX8jP7awsvVux4uS71/pU2CQFDaX0X1NAX1HevU1cmM
m9bhRnTza6fcp8nvn2jVvBkjgHnCFku63Atb0LMsKBSb6MexMoqqML3rZUbBMt9BtfUaEFIQ0WWk
IllYk3oPTWfn9YBlCjO4CwPQJjrvMNFuja59GzXwEbpWvfnaqbdQo/kmeD83Km8zxgei1V7wT/dA
IzhiKYlEkyty9gJcyaRqHw1C78os+sQgQE2ofTIKv2u3pmzeVOjhTvLuS64WjQfMpAdYImo0x6hz
Ojd9NmhIDjBE4YAhLg364NZTzUXUpPSpcu/q8tXMXHpWXn8NLbEyzfEkYEAxtjKfGsGhr2ELlMJD
u0lDq0FfMQDOodfDLRno05r+MEMLDP0gRmJsJCbD7uaRBsi75rTvdYV539I/JkRkU1X+dBql9jCh
Emf0sUVQyWpVJ0AionIRqew59+xPYN5fhiZudBYTNQ7nmu00F412qWJnaUU2Fs2kvMEAuaz78og3
5GB31eNQqY/AqTZdjL9OTsga2oIT1FLwO8xmM5tuC0qB+zTvb2gY30cp5mURpIt8guRBa8ee2oAv
Q2kaZD91JbEIWogq2Vw0PMmDLH/R0ZYiDsdzqSfdKe3Tbd0alL6DYmnW1JI2KvBAY1nl9P2zWlKQ
WuUHQa3batKtBRsQznhS7wcPOlyFGJtRRrnEbvKZwGwaACstRvq+YEjY0rRu/2m4266xKNI07ydF
XrPwC24M3YUv1H17ZcZ9GWu38UCKRk7KoAtigUSEr1BHJNJHxTvTPkguXrVrMHblHRYnwwxQbgsX
5xcOdc3gzIvuy5h16PRxNFAiyf2Y8zEwco/44PXrKPuf0OTretxBECrkVg2tAuweloth4sgMqTiG
6UdQoaGZ5mVi/snK67DVag9DiF3Un5yv1v+RPWvThMADvzg2r7pzmAFiUQzs4YBAguQH3JaZwnNd
ZtaX1qR0IdVaQ4e2sOrixSvGApUZ46t40hex3di8cHjnd9U9gnrFAedHDWiT6LYnLfnVnO0P3yrP
ky/fPfeJmcJrW5CEFsD3ogU+LCwtDZFqEoVhxHAuo7MzzSp0/TbFU7QyA5fpzU6HwAx+F9Wgo3X0
8fkDyg8/S5dhwThaSgQ/aIakaRyjVv8w8uDeH2sUc+wUqjDbIyGIF3mo9zNP6q5gSQjFcK+VzZMp
eUAq5SLpeLY0D7HRWsTBg18ptMOZdyLZ64Dz52AW4xOIus1AVZ/HYB4AUtpO91hN/Ghj7J9alB+6
M2DzMFqxiPXsVSFSb3swD33+UmpFvGQvYy1Go93h4OZONcsj+o2P0MHFmXU+PDSqqb5N39LQvRHu
dxmrU+dlP5Wy7rGJv3Rdf02S6hI4+M59bztpu15DOgTn9gngzKWOsus4oMXJS6x9IxfF6DwRZur4
7VNchmeTCj8QW0ypVSAuAl0tFh+bpklmf+cTKtakvyIr+dYJi0WbKs+y87nT8B9iZynndB4mmzha
NROVLzmIhhYf4ym6M120geWLFXJpFsSAcL+DSfLChYlwa4GzPKJcUcYSAiOyV7ZHzfSU+OkTfuUx
uGq8+9b07sFixejXmY4GclWiFUVXvepGloNRtszWO4Z1XxHwFjfuN7rJDZmNSIeL4pbYAQgP3cEe
97AAUYIDz8OjSQ3tPjVSviozecBzhHrQ6fauKS4yZuiDjgzo0+B9RCw7vdOiuYcnALYvf3ft9q3v
By6Y9NS66mYavHPnjjtDHwCgWXcczGMCe4ZOWvuShNVVpO0lSPaNdaXde0uJ8Gl6RbjAkctzxLdP
SfojJnYjYfPmSL9YlFwZXpUvRga15Gfdg324dbrivUgRRiJbXPhWvTVsbhMnjwmOMfCap5Zz0zgW
S5KgB282e4CGCd0j5SMWxInbWwAFAzfa1cUjhpPnuojz2cF0tE3OQtPCHspibTM6wHGcti5XvRVt
EdTcm7m48Qgj66phm9bNckxwwiCR6fTuGQLlk284t3E9LHCQHRlUnJSqcNz5yTfSUT0y1l4haWW4
ewHmNEJbNIblBUvsG/LBEwFP66aPT3qnP1Ry3NqzHSne6co6TfDSfKPY4gxaJDM3hR8ZSTb17XTS
YSBBgbiY5kYmxSOhLisqlJ2r8r3CNQ7R9kR3/zWpeOA1HWuVvI9KfttnR0k141q5jTIuAYLaaEuG
PWTGWJMGO1AchIqwCiG49bHiD5nzoGr1gbjl6JiYEFoi7cBMjQtZRmePFWoUtUV3y0IiQqJoggS1
nS/hoIVhN+DFJMSKzf+8UsEMZtVzr6kbtcvRYi0EtE/AhvzREWGxZvNo0mNU3KMOM6ZxnGWl1QWg
iI2wgCbVFs1+urkMzfoQxMMrk3Nt+ftvi4GnrPCPQY2vBrDCizV6eNZapoklrlNtttYiEsTxKpIX
U2/2HpqcUaTvtceDtKmyn2k0nmgPgQH4GBJ5Tob84Lj1HWyE7ZBew3TcmdU8SIYaYvgHq40fOYQh
N5h97VwW8TS09pHUzu34Mujps5XJe4R9J9sInsA+beKgOMd5+54FDHa0vnszfNyHfuUvpaB7sA/L
8WT4UPs6K/4Oa+3OToe3SPc3RT8PxGqrWvkRCuEeqUlEOySyqAjCSH52xU7kLXqJ5t7ANya8zSxd
nrQOVXr7bM16q0EzXpJu2hWmv66z6FUv7KvMtA/HtL/jXL+Iorpry5laxfy0MbaBGOWaOd1GM90N
Je52kqpdtOx0w9DIdjJqsJo3h+h3a6hchon9aXFW5TR82Ia8D3Pj4gvnrER4qZOvogluQT9N9PG4
RSfbfkFKOATIFxAxDVANhkXVB8FGAXFblul2zLwVrapNKRWPg4pGOPYUhun1NfUFawVsKXDFOH/0
+LYbuscazxEbu+aSk8eUU7qP7e0QY49V1SEL0jW0tmg5/QbUD4ACyvZZoJzGOQ4kRSEcgy1p0YY4
GSoBeJdpW6ZTIb0Q7dLqzReCkOXIXqDJ04OXy41wg4fYHq9rKt1r0hWnKNA3mRW8wwtd9JLEGvla
d81TEjLjLAPwBZrrP8VwmspU/ylnDoaVMRl1uurBM46YV15zwfM+yz/syePhUISHAfgEEiX4zwIl
TcBGW12KC/SVm3Ay7kCOPNeNfvZa+9Ilr76WHYOmPaqioG/ItDky1F3ME0kIHpktw+5xQkfOjvjR
o4Gf5uozYYyy8HlVZCcW3ZjsPosnTLh68qOGcifcapf4lLa6/+y18U3f+MeM8boW0xqhgWZa9qcX
ahdCArdmmt5w61JGW48RboTY0U5THP+4w0A/9YOhxbfeQvrN5sNBB5sl0rnkGktIl1RPkbkeUx5p
oLOwqNfqp9jxXH+GO/McQUgdO2PbNz2t4nHdO/QixD2CmUNqfjdhuHey+ugZ8Z3FhFVBdbR9dckV
vjB2TQ591aVdAkIqCpa+plA/80TFktlnBa8E5BVFVRrWG6duWlAh+HPhSZ4sskg19zGOi/fOtm7C
oZ/PwXuFKbQAdjWgcDCE5rO+sZKgXqUHmhbHpu9XbgwSMNDrH8fVnifMK+SsbBTYIUAXDzQa7sEm
vwKq1qvs1CbGc0Si60LTrBcvPMMdfh5qcWu23SOgpmKRCh1OpH9wzU5sOzFz2CRXvqfq9JJHX2WD
bxg41HiKjDjGTxxu8iT1YWZUeNp16yd3Kkxho9p6tVs/Iof7JsMsXWsYuk5l326KqijeYndixv7N
84ApX2UjMBcCDf7UD0eN6dCGYr2BVVBGNA6ThLrdia9TjwE8HeCgGeE904Nyo2UfYRdou7jvmWq7
LvsgEEJFkl2V9KudsoJlWaC71GujPht0ypcBaEy2/X0d1ts6AnOUZp259q1dbHPZeAayAC7Yw+//
ZVlq/vE7o/XSdeEjnKqNoT7wNKgOQ0DN2fJWlrpXT8sh426nYlQuViWk5Kpa2VqoHc35f2gb/CPZ
bWppjYlYIknrjjUJbsffv6O/CabOnHA1qZRHDAk5B/vNBlZzbMq5wxeY8bjBmPJumCxDuqdtPDVW
eC7c6hj0ZXX00xQj/d//XEEnWskQOlBjqIsYnUtIQHCR9ifZJbeD4T/roHaQcy96xm0IjxvIzsXk
LqxkWzR4H6Z40BbmxEIlkGXpMQIrI0Ef7Lpfgxac4ki9WnbWAf51k+XYjei3p/bWgWKOTwaVkIdW
i5ZVG976kH4cK0mONBgxNwtEi6mylkWa+Bvdq06J0p+DIHzHK0snttafOtN7cltgUZ7zgAYrRTqE
VdfU8+cMpCNDZ4ySpjdrvUPjJm4+fAATK6+OEvZ14ru0D2gl9R1KXFL6TJCp8MxkIj4czVXLAlni
Iq5+8NPo6yGz7nI5PehQUiMDzlMHByU3lnZr7xMjblZjbK9BrA9LV3M249RW2D24ae1J+0JS98GF
01C6FBs0I92uDUvgHb1By6ify/YSdpvL7DG3xHniUUJl94EG/gHK/MtgQV2EbvUmMogyY3fFd41A
e9ChThFpM6QeAinEt7ZiqxYbyOcZPdI+ivaMAD+bqrvIlhGSNahuuW6FPOpIEUKwq5BC7iq7YP6C
nTfG8gvZ/LVsuG9ndk3UAKrjLXm5SSsp1++RNRNuW+9NK/iAwJ2uhEYLdEL/g7/cP/rKWwlM2pvf
59XQOzy3Mj0ZZf5QJBNthQPMDAkhBEZJG36Fnj6jQbVdhU5/suqNr7EThSGK4tWkvcqzwB7HUylX
DbOZWlXPdNHPdnWj+Y6LQ944VTw88RVR22D3RF85DwhduSaJ56oakjsN1z/ojnoCvFgt4oYmYeQ9
5Y24lsPwaqT+I8CWdG1qxTZsOXxTRw1oKSDfdHNpVDGeDumIaH73VgffcoJqaHjxc9Xk7koopLYD
leEi6gRsKtBHjJz2+FbpzIXma2rZVDDQqhM7X/qwH1ZaXb+kOh+uxDTcvabJCAY0PoZFSa+gaX8K
bYhXRq9vWrOiiMymEitdcFMW2EfMhQvPbj143kChqq3obbYrt/yO4QCy08ZwUmYcS7r2kW+sbRrn
bNZ4LFZVtOtojSx13BUYEQPMRy11tK7d+OF0EfljHIKfm9TG7xGcJWmJkZ2jsOIBn610+Djo9/pN
S4IPnSIYQ6Vff5ZBsh6q4AgMSRySas3G9Tkeera/YH0RASV7ZHxXAyETMeMbFTNbTbBsw/7ZxSlG
LxufRyEYpuh+trHNOF65kzUuwGfTUkUVvC/C8CTt+Ijr+aHJYKRDUoAPrbN/c1Mmc5HL8BXNkARo
mXvFK/LN2bvvryjQPkuv/ZRlR4OxyiE+qSMjQQ1mE60f6dq72Cz2A74sMJ3M4emLt0y05ykACzde
GKQMeKisT6z2pJy5QK9CrUHiorxpQ67PhoYJMQ6OhwOjyWt6ATfamMOAQVT5ivxiKSwjerS6Vyzd
zW6aK3hkUNtYwXkMU2hb9IDWwIWTg+lNn24R65tY5dPSztgq2agy+kUzWsFGNiRwU/VAbbaXBaXG
SkMtQ9GcgYJBNuERnbJE6NRsFELeRZJX5gZ1QnCmt4ckyw2ITfAKxN0BZEOrm7ZmNMV7Vwsfm6mw
b9JYx/upW0cEaqyfmSBuyxnXqiL4wZ4ZIIom23rsfjcvJFBGnWDPYPzQwqR/HYtd3RAkv2AsaxWC
ZwD5CzstGdXsW3kyIJ8t49wej9DvjWOR528jI96j6JzPOK5QxJKnfOxdVNfBjtjpZtmZJk5S6Qdb
zyK+OUt5qPLUs1albjOcibqUqtvI53yc/KaMzYyOaIYQdP6jGGJjJVpx929zvtDfoo7+lODzn/FJ
/42IpZvosy6a4qf954ylP8Uy/W8KYnLITfrXQUzP3037fxbvefKn8Kb5e/5IYSI1yUHF5OpA3oTr
0sf9jxQmy/4lpWHaOsGv9GMcQabQ31KYLPOX45i69IRnGAKOkvf3FCbjl2UzpPXwt2GPM0ig/Asp
TI4xRyT+QwaQKTxe3nFcIUxh0r3/pygyFWAH8EKWYMGV+NECl9h1bQcgopzquflrR2gLZNBuAxVO
D4QX0ADSQxyiwG53HV6xVV+KGorf6NwYkIVPxTDl8G01lmnHE86hq7rxNidaHrQviox0VYsG9rio
gppEkYq6lO9SB6PTme3mORs3NQ2fiT9+OySxgG3OJvqtqH6kcB4zhzXKKLx6BRbm3Uuid9SB32LM
X7UUNqKL/H00jl4lbxIhNrWM75u8uFi2ekiS6NtEJkJqzU51NJEYfeLCguCJZYE9qCrjK08EhhGh
c2KbsGpzvP4CzfNUYtUKnpDw71nubmg5novGAzBRam9ZSVM+DIw3uEknUXc5XgvULfwtGiDjGdT0
eiCg1HKbHoFJux279tZATQvHuXwvbRwrtmC20m5wGW3ItVnDB094aLj3WV6eANTdazEUGC26NdPo
RJPiJQrVfS7bo0ALrBqQln2z9of8IyWZJ83ijdaNJ8AOAIMpX5LI2psZz6hOsuVGqDcu3V7fR8L+
xomx7dLkzh7brZ1/RjDMxEsIUaVP5B5C30oM3U54+nYagn0y6CvTindTZjx0TASRvD9w1VM9OVfV
t1sdt4XyvQ0hWdik670eRtDBG4AzdN9n7OTHKMXJheYdxQQoRD2c875dRrCKIpsfgTTZ4Znq29G2
QGGuVHgC1IAKw0o2kz7tKCBXiTvuO3KVIqQlMk7vQ+ldSVnZN3j64RpyVcYHdK1bHqX4zMaDk8xr
pPYeJfoLzXF6L+adipxliu2tpyKK3Hjf2N1TNPv9JqQWxXjrArqkP70dnGDfEUG10CDlLszOOLWY
njoQMYs08Wi4AchblYPWQZ2ND2GrP+qlmVJSe0idCwYVfgvwv5zpERY0K/8uNRugB61xcGR4KAff
X5TK+dRoteh9f4DqRJNWC+5cj2YnrLPdhGQDR+e1VgO+fco7zWfcohpvIXooIMmckSzT4AUp+qYv
9eMonY+uGNlHiWJTpdp9Hto7A/Tvsu/U9+Q756x3QXYjYHSyV+THuzaqr3GFcgMZwquRu5uuSm8l
Vg9luG+ZVMwOeu+VOo6wWP9OImtYhGZxCvC+gUfaBnWx9wu6DUn2VTMYAGCWhDAqgrfa7c5K1kxO
RT6sJhdriFPEd12WzjP7tesiAYucUFLJWV/ALbbMCN+ZOxwNNAHuUDnMB9U1CSamKkGLKc0rYc9Z
F7bzDW2A/phPzMtySTnsOBU84+qcwFqs3XSH+5D7Ir1Yo4kGD7jXup4p2lOS+Deljo9bcuvdCWtq
7rzQyPdmL5I7UHvxHQNx71AbXr6sbeyDfj+Np0Svjw4sePq4Rn7XWLDj80JNa8/Ns42AU3f2Hbva
BWWeWgyKRHaulOMCK0F3BTHvvigAdhiFuI19LosiF91pENF7gKivhIGxFp3U6HCgpQ9siJNOXzFb
C31rWUJTDJD3Ifk141sGxHhqK7DvcSaRLdb1nY25/6YIsk+rMG69BA15lNWfk0sGjGHJfMFaj6SP
mLFgdJ5xUZDCZeUfsTnR3HV71r4oeGd3pm1c3T6aqf7BMoZHVmvfvRywpkQjts402S6wYt91roJJ
Yc8RMuLG7Bgnd9Ll5HgQOIoe14JuBO/sQt8KZTOktI5kl2201PpIsuCh93DzyeBexR57RPcOb+JL
Qpruwta5oGO34x6fYoQenj6sLARwyzmgeFnZLL6ORQPXtFp8/yGZNhOz2l0ftfdZNlE0w/lvwzN0
xSeE9rsh5Llh1R4wfzP8ZB2mOyX1YulZTGdbI7hoooRaW2bhljBfOg2Eiyzk1M+WzGSdQaKi7iQA
syLS5ZnSmS6eXe7kAH8B/oO7mMKMEn4sbq0S1+TcUcykpq3DsorOXVBXJJvZePbFFdxVdVOnwwfs
VYbwkleJRFKfnM7pP/pYr26agQgoLy/09Uyi2ra69pSnLB4EJ0dvjT8BesKHA9HNx0eNGZ6IHkzt
wgKhNgTmsCVHLlmNnf41Ib1bjZ7nnmU21cfecrlemafuaUcYmww10qKjwbus8BhvQZ/fenZ8iDt6
jLFfQO8pOnpnI+a16AfqwnoIjNfB1Qjk1cuVcIyzo2v3buIk+xRBugOFZmaozYYTdLNh8lkV2K28
njQmlPzByijUmTzmHyJ4skum2CCZ4g4//p6qfkeXNd7Esgd8pmkn32ScVxeYRp2s+Gq6/E4Ghnns
MYI9kpyevSdeVRxtz9HX0hmsZZ2lEkW0IKXNxBP7ZcXGeE1rHmspN8cWgcJ4iFU1/mBBz5wFCWYI
+NgOditm2DwEMgyaPsFmT5MJgNF3uaX/emn8X6t7CSjlv38ujf8Hxo8K8gz/ddG7KrIojz5Jfv7+
nWU6B5bO3/FHyasJ49fvslaS8Wk6HrXlf9S88z/ZLtekIBFPd/D7/z161HB+iTla1JPSMogCdvku
AmLm6FH+CbGMbfJPjsRN6ci/VPS6lM//UPRSPHMH2ELOL2db5J3+U9GbJ57uu8wquX26lSr0Y5mq
baePR9arGwibiwADaKr1q6Adj0EwHi0NUhXBfXbnnvHePPPsMMZtQLvdCCGdxu+aqunXODuh6Uu4
P2srGYDMtBtmntv5xRyngXLssbK9sJTcsCvfOlm7GT1754S0oysdH6bajuN4NIdxbq0ve/TODFAO
6PwvArKNbNzz/Ov8nvE8dsGLb2IqhYrp23dzSYuvcoVp52y7LAnBtM3z7mgxXRWRcXFEcsgH5FIC
XqJj7wie6T3ektsSpVOvGzUt5+MQFc26JbcEhQcE/zXRocQQLvKom+l0Wx7MWzaXy/m7mgbjBkdk
fjfktay8iX4Y321h7crDdkP3emsZZ9p0iy7rgJ3QtAb0bYWs5/PXhHLYesZ0nDAJIy5YIREoQ2cn
Qw44WTS+RWack/4A4D2GePWlOvWx2ppGu5E8z+aPp48pzBYdOm2HLDI9xFZyYA4KqyHP+6vPWSSJ
cBsQPje/PxPnG+rYs+BoF+Z4nDo+i0hukoiImek6zAQwrV3hmKSaVZ+tZrMTJ78HQfP8MTNGeDy1
cbnWa5n1Ky9pgUcAJUU5OV8g88et4QnE7o+T5Yv5UPvEwUngcSpUW6KzwAjrS51LwyCyYz4C9AKO
v48g1uCAJJjJ3/oVZ0vDJAOIuE6bjZHr4Nj61Xxm5zcK/Wc3f/z5DM6HwGSNm0+b3/j0y/74oPMJ
anT3zO5iO/Nf9Uq/MHY4zJfwfNJci8MYEB6JtwCpFUFR2/nD6pzq+ct+v0xHBE3UoP2lmQI+tcjt
3XxBD+w1IpZ/iVUNEUHJfGL+svmkGHW9CsRnHwNbhRE6f95W63AkVmu37zapa2Oc4lVH91xrfP6G
+82vNlHKZFToq0A760V8qCDgFdJbkDexbJKPfOhXOSON0CXRJnuf35rihjEqlGIcnfly+/3Js3Gb
+AoJQHIz0I9v8MwRe70aIJLkDfg2B1Ff2WwaglWToWUYVa8dY6Yq7HJELMxLl2YB0blvVm/z1xYl
R5PLZD63jM3pv/gt2TMc83a0iXIwlvOVksX6JecrkxJBPZegtKJDk3B34UMTExpj1BIO/ijPRnNn
O7/Px3yQDc8ABFyvo6raeJxLL6rXdplgkfYXv9+h7NdI+9ae110tunPwv+5bnvuM4I/KTpc+c/sW
jwk0wiOOgHbFdAQNlM3GSMdsBBaaN4X/DINNt6rZPFe8qfk8zGcPZnVq1qxQpxQmluDACaAGuhsd
5gMzf2BftZsMa9X8MY2sXmOMOc8HOTcSTKoNiFN1DMni66Pv+ZMg44R0Ox3ndxgT70U98N4RDKN5
1o5Mhyek2RsmidvAjNjm0MUO7os0egdcC8Qo/fEmh57XterVcVYFTh69Lk56z209f2fG2dMKhqD8
2nHMDOe5VdkyjO1zxcWnOeORNvZ6vqvmIzFfIJnebOZX/31auNNqjkLmJzdlox/TwdmpgYRbZmUN
b9hlsSFd5ngoSzbB3iaOg73BLQWKaeOiIyr9cTXJ5L3g7dFIzByxtJsZfhHfUFnvqOZwpvCu2GvZ
wcd8pU5lu0q4r2XaLJPxYRyMuQG4yNNPQDgEhw3LnLXI5rLQWOBUOh4zjmuDaa1hdbO4gHXeM0YW
N0mPBveVzbqduvFBgiHUWFDmh4XHaai4hjtQVKE/LlvWSLPJblJOWzgv4La1q6bkUCv8YileZ1Cs
5V1aoURghTVZBzRNHSU3txdmh/nNTPN1yQevLO4WVOahdddztcxfJqADYH+4zL/OP8As2J0C0M6c
29HOtj3IbkQf912avRdkm82vUpfZoRqbTceNzu4C7nByM39s3ZmOYY94IO2vRZrdAGPckvGAYGke
lLNgkusAkegTIzxBRWprB+GPnbOm9tYuDKJjuU04cQhBIWO6L5UxEDOV3cxHKCG5UFLK1taLg1pi
/mYmPjts5+f5Y5oYdDRfW6k5ryw8RIRc6jI5VLy/+Uqb/zyfjtJQV7vprz1zv6rYTUohPR4vRm8Q
l6aeyLdk20vPFThAlBykIMORI5y23AGqvdqsKPOnT8nkNYilLkS7yrtxO78BRtQbt0w2WSWIpmUd
8ZHlzQc3Q8abHaDhLUFx4F2zYfZFh8DkicFTuQczEMpXI5k289N4XiEoq3aadFZ6B9TAwzOjpTfS
6O5NCoq/XtT+/8vVP3Vy/2t17/+ifu9ckf7ryhckbPue/2PdO3/9H3WvZ/6inStsT7dd6Ri/G7oD
7eF//zcpfwHlJXrVwBVI4enSHv5bq9eUvyyCiCCB6LrhzQ3d/6x6TfFLeBSpAOylgZOeBvFfaPWa
rv6nqlczDZtmC2CM+e8/3++jPGgorf9v4Oe+rfBB7pKgwmmKl7JPlpE2g3ZkVB96MKeUHd1ME8Rr
Ssid7QjyxyMrM9rHKJXJkwx1F7ke5K2fNlLm0/+j7ryW40babPsq5wUwAW9uWVUskJQhKVHuBiF1
t+B9wj79WdD5Z6aYPwHEVMRcnMtmtJCV5ku7v7WDiTPVYU6NDgR3N1i/RJHjA+HlDm6AHJZdwBoR
9Mrvo1ZFPwa9sZ8nHm3fA+xp3ptN7iWP5JWFkY/DgMfUY3RafGN0Svg7bfQZX0yNvIF3ijmgvg2R
B3N3iQgRyFmUk2AbFjGwODCm8LBqVw8m3ygs5IL1PPEw5qJfs6E5j1pAvqsLZsSJo/hFC4G6K41D
6rAyT9h/tPYkEJnkHhciuTYInrWQw7ZH7FhbP+YcjSGMXbyPQEb+6G1yAsg9xIxzwNUs5yEbTuQ4
dxGm43aJ3IxkorqZWeeijEdDzUk6D41J2h5rJzeaG03oC8tCy0tS43A+npcrbMes4hQFoFL6hWp4
PxANtP/w1h2+txPd+RCWhvfsaBnJDz338Vo9AF0xjcRBhgrY/eNs1QPncRfXJcNG0wuJpf4qMhVb
iiwBztNmNvl25Vz/gFrZPUMkHT+roQeKWHUtUPiWXf+yo8r+2zSz7pY7axcfSw9u34Rf0rM7qZ2G
hn9IHmdg9QjhdbP+OCqZecRNFO2SSWITEizPuDNNZlIyGUuy7Tq7sf7Sbbye4PVH86Hh4gL2pqH6
5lCGfpR4SCVnTbtD39nxXtYqWOJoroaIQRXFvcPpnHyuXKGSCmd/blJrHD5w5LERDYZxPwIZM/oM
Gywlm+2DNyJAzUfT+p0ihG6PMcov3Y9SbFFvWtMWX7lewWdgtrAxwxsi08zDHNXGR1VzTLYZeQ9Z
v7Eq9ScIDQdJl5UY8bHKpgH391x77xXqAvVxrPHemZuKl0CSTEElhXHmAB12lO8zzfIZ4LMynz3V
gGyblWN7r/Ey/VtpuPzMj6B8dcGWJNHYc1u5oZ/MGpebE3SU4l2YOPpzn1YV0sgmIn9JNZaR3A21
+l4Z9ewps2LnOdZbF+OrLOzJMuBke286andX6wBm7kLBooHmO76rJy62ulKP/snZN/ac0sKeqzBn
+Gq4HkeWroQROxRTxCnME/03jljjdPRwIFC/5fzPAJmL0gKipJbi55CRzHqMtMl14JAB8MeBJ2g+
1paLOqMMtJAXnKjS07PCHd4iucrubHfGfaRFK/boZnN3p5M1O2AHGdpchGHd8103rPLjTFbkk2mx
pGNSjVwFNJR50seW5yI7J5O5QzWDoawRdr5XDMZd31vB0dQaEg8QTGo/hJuAWx/yGeVZpVo4sRa1
apyigmSSPh253cqqTrxHxwNKlxxsXL1zQW59OXWRdQOMBmMPku3ujBLvPpEl0/vArvXskBUlFEUI
Zemz54g6PDgj4Fw3z8V4qxk5CGQo1/D1rIwk8bmYHjnds7dy1ar8AX7HQnhTd/mTrQC2xmeBH4M1
yq2HdO5OU/rGQ9/oxg8tyVMfVHeK2TzpiM40L7JLBArTc9nqL3r4XrhtsPBW2pfKJT77HPdEMlZT
ZHTBOPzzv7LE/3+0eOvc5Kwv3u+nn0X+s7lcvZd/8P9Wb03V/oNbJ93wVA14sea6/3lptazrDugh
LqcM3kpNm+uk/169LRZ7VnTdtQ1Mj1jY/3Vn5f2Hrdoa0j6VhVsH5Gv/T1ZvNhUXN1b/WrsNzVr+
frF2KyLR1JjcYj+sawQkcNqSzMu+XLTCv172/0/R5Y9ljLsjV3UrH+cG7/LjAXYREADqyK9H0nTQ
YADM5xh76lLxKVa8r9ul0BRvVoENzmUpGKZ0yLCN0E9n9B4HQ0Tie1bng3ksg9y8v66Q5Zn7op3A
7ls6ydfe2YxLyqgz4wBWD0E6hI3jdhFrXSFtozRIe3ktwMpgddR/sQ0DwdDoOd+3v77SF+ZyZXlR
gRG6pGMqKXdAjmZ96xGRiJsy0QVGSAvL/dbQKqXaqclKj5iM9MuyvBpfBldRAVgWMTZ+LW86CmKa
m9ADpLddHcLprU43l79fVIcZM9MQpPPWrgZW/I/Tp3VFhhE+mGcF/AB3brWng4MaDPH3dSUuDXtR
YpuHaVJ7fXBmZ6vB1bNI3qzaHqF9byCLQu6VsrU1PLsPT9slrgwIc2neixKhY7FiW4lyblOjxSzc
7QX6NAOzmpvrClgKviggasZAHVNFAUatumizHIGMNx9rLM62C1gbCNIEwIugDixPwX40MJcrW87R
YdRxN5D0485AWGskKfprSy+ReqHJb+uSTXcPkCJx9ezKLpBi0jJjx0bLW5CinaHj49xf2kPxbrt1
Vn66IYXkzGZz0M0JIZc6dTCGB9jDOfq6674uBWGK9IX3spavOwmvd57q+UJo2k7DaCtda0gB6IVZ
biEm1M8dHmTfhEMivV7xLoY7O4+ktQlKGJr1Oxv39xveRv+Y5Hj3ZJ0lvuBU6MfjAnLy+q9YBu0M
hSUS/1ty9F9rmSFFqFFbKpnWbu4PpJoRnE4w/BJAP55SLbX/6cMYWfd2265Vfvn7ReC4bOBbrwkz
v2KvDe0hcN87qmbeYTYSPFxXhBSbRah4yhA4KZQub3nOVgT+TKr+OQzn9vd1RUjRWc1OBJasTzk6
xdU9GXHFLagR1Z86r9vpkrUhLkVnoA+qy84GdEYxck1fZCMJVCSjhvrOKF/rc2ldzsm8rauRAlQE
+l+s3mbfX88wj5vU+piVZXzebqu1ikgTQRLzCAzJAqv3tAGwY5U6FoG22s3OTkutDCldmgxIvJo6
G4m538+2/Xcaqea7Dhb7nctzj73TWGtlSFNCP85w4bMg9gMuKODPm2qGZ/pkTeTA2Davsf+19X1j
07dWiDQxOE2ICG8O6BGtRIXj2dCfj7ozxTmMe9dwjtvFrHSIvgyIixA0a6flymtMfIC95skcyOYZ
VMe9sjekAE9tyKzl2OCLRpYr4qy5/BgPqfaUJbX97boKLBW7qIDO8ysZhBQxNvrPmiutG9LO31/3
bSmys3AQtu5gWVmgL3t0kfdDUyrb66YmXQrqYZzNuW3smLW8drhBLs0GYPy0SMjAZpDydF0lpNBO
QnNGWqLEvq0CX7xJXTdcAESwWneG0MrcoUsxrYyDEyUI5gCzmT+9FoV6kybvsAv8gLJe31kqlvh9
Y1HSpLiGZeG6U2RH1AIuoDb8MxQm1NqAxxBX+9qSP4na75OpzJ+3W20l/DQpxqsUGlweGbHf9TZv
zlGnGQ+qGYofZAO7O3VaiT1NDnGEF1mjWJg3zyja5mB2zhpMp7vtGqx9XYrsEY+IURvC2NdLTfF5
xAn9ydKMnfZZ6w8psqENayEa3ch35npJGBttQTpS1Jm/hJbq7ofcjOKnGhQJEnpNhQM+oYsQ/nbV
1jpnqfJFzItUGare5tTSa/p4pze98gTaIH4ouKd72S5i6ee3xpsU+poB7TAtlMiPHHFqXOefYoy4
2ZzQ3pnADHA5gzk5kWG8XdxaZ0lzgW0X82gtODnNrgYsN4buqzelQXzl56U5oMwUAxdxRoBiJt6D
FRrzkZSP8uP2j1/G61ttJU0AY1BbIalqoc9rw2Mz5rynozQFqfQtmp2vRWvulLPS7Yva/rLbK3sU
poi4Bynxpz62olkyy7gHGYeo3mmotSKksM9BPCCqUTneF0UJsQ8LyQ9RrXBhGpRwV64sRQr8xuRS
sWparlpUtfadqWyhnnl5S0LJlLU7G4iVIaVK8T/MouoNe1LOliHgtrT1O2OYxHG7y9faafn7RQQ6
goQDp+iUMx7xJLXAic1yMzkmU/CyXcDar1/+flEA7NreTlwK0FuAzKamNlgvjPX5uq9L0d1k1dAj
rPXOUVzH70DHqnfw89rr5nVVCuZ8DLOZJETv3AkcFx1rwrFFNPlO06+1jBTLMbfvmSGK0DdE+dst
cd12bW2+8qdLoawn+Abihggz2M4irEHgMDpqH++c1N8eNTjQv+5UA+ewogtmPKJaQ9Fvct4k8D3O
I862IuIB7qpKIFR8XQySyHmo3IK7DNuAWtoP4alsh+6qTSFCvddf75KyNryk9M54OCanAJOr84A/
+VUXpOCjXn9dg/8wiyBgAmpqNgUWmoPx4Lg1eZTQHoZup4nWekKK33DWsX4SzHP25PwOe1yS9Up7
D1k82pni3h6lgNde14OebXnGjkO/SVLk9di9nhwAhVf+fOP11+Mi6WulGoMz+fPDt9TsSCGwvIon
bUM8XjNFqJ4UxM4s3AwbheA8VAP30331teVp+8rfL8VwWVlj0cx8vNbCF3x2HrBhwlZT+bX929d6
V4riAM/AJPTIoKrmgDwwZOvg4urZH/spumotJgXudQ9giSGgGerBmRTNp2gq7vHwu8sq3vW2q7Ay
fpZXnsv5X7gNaZRx7J29IcFLoMohRcIiAMZ43felKAbriwaSp9hzTYLvFzyirWdRt8Ppuq9LUVyY
JhrcyGZ9gb3/zsmn2o86PTluf335yr/vt1ABvG6b3J3wKR1ZG5WC1JUKeOMhrUj5T6r7ItTKnZlo
rQekCNYL3Ry0uGKMWkl5X0UVFOgwnkb1yh6QYhgsPt4HecMKDyAGjwZEoXMc317XRPrrJgI3w/En
YAnQYqglxdCS5xTYTz0zEmzx5Nt2KStx5kphrFduoiT2vAwiVXwvKy1r37cAWNx3FkefYGeyWOsI
KZqTrDJ6gGHBOWO2OAykqHBV6ow73bwM+DcG0x8N/sVGywYLhrHh0lIWMAiraIynOsaFp3Yxp8rd
9KUmv3ln0liC962ypKC2clIHJqcJzlESo99Q0oZUQEMB7J3lJ1uDv8zT7gQAuDB2AnElVBwpzCcI
h70p8uCMVurZMnhrElkI8qd+jD2zuW4kLwkRl3MVz81q6uW8CeoudskxIqljZmGIvj3IVrp/0aRd
fh0zUjtLIC2fezEZx6QFUmNkwtjZkq19XYrycghqo58FX28q54zGojr0mZF9uO63SzGeL2oct+bp
zShCpPTcKBfDQaAeSu62C9CWIHhrSEmBHuatGTkBQwqPxe9d6X0VcL5PuFWiIp58My9qEkD1z9OU
YDkx/t4udS1mpLivB2gDcxQo57yHjHMaHS9R7kWYhi3Jf5EJs5OsWwSr4Kz0nYquTDV/RIMXYSo8
0KlFPCjnSO/Fo+fhWqeaSv2M9jvYKWIlVhb5xKuBJmJj5grSO8dThobKQgs34KbY2t9JSDc+DMXc
7LTfyquXaksTAVox5ueZ3UOpApV/ricd7jf+xPn0WAFuegwUs9LuSvzVZpiXTgUyULehaLkYpwQk
Xc5gY0CGqP1z2MWmOGY2liTH1Ijs4bqYllOPAjEJPGUs71yEYsmTwIaDtVzsxPRKb1pLF1z05jgB
EOdRkYOQ0b1TMNoGFXE/9eF1RxRbmvUanEHcKTQZnyI0fzSQVkgNdUT5ZXv4LwPijZhb0sYuf72n
lSF59KN3FqF6MmfzV+OQ0GMnn5MZN1E0fE9I3aF+xv1VN+WqLU2BJlSCPjLr4Nwaxac5IoPRw86s
TqvrOtuWJkGDd/S8yoV3Dr1m8HVrzpDek5G13Vwrnb0k4F02V52rbotjAIKUuT7EvftkZ8oTJ+u9
C/6170tTYIuqiXyd3iMtKXvutByDpOLWCurf1/18abIbYuHmqI3ZpwUdrp59mcAyByKMI/Z1Cg1V
Vj7bQx+PoqQGrtb+FesMJLvZ2d6sNI4lTWqiNyy165hpFAyFTg6sJ783i+IUT164MzqXYf9GOJD0
+Kp/cTFybYwpOYwOESTxQY19w1nstUhKslNj77F8ZdFZ0CWXw8gog6wtKtRAoYp720guDiaGfXkw
dDLO9CTGxDvs9tbVlW2BrGdzSXCvzQZLJ6uKNBShTv6rjgNnZ9Ox1ilSROA+yDud7gVYgJgqlAqy
GrlLLM8g0/Y2fmsVkILCc8KiGAbMfysTV1sTvupHlVuh83ZMrPWFFBO6bRZDoTCqmrkeAO91heeP
YUPuhxeSAmjpqKDriXS47eLWKiOdAHJF79K8JwRDBP9ksVTMgJlZnra//udN640BLGvawHw47RBm
zOdq2f5jAXO37kw1BkiR8mYAUHV61DF2sictfvQMJMh3OvlMCjQAXMrOng0OqvNInk+q0nrnKZrt
3uS22YkjWZjW57htwats/9SVgSMr4pJstLpqzN0zz6Tx16EGV+Dl7mKt046Ff10Z0uI5jjC909gJ
znlsdqQFdtbNaMK+wlT2Ok2RLqvu8GUcwcx2ld/YGdZ/QBy/VVCC450D49utRKrL65miSBYaqppW
ZLslFfsnb8DebMq88tgXHkaN2+30dgzosqwOygiXYq2DO6Je1xTQuoKc6RLZEkQZHbu/2pqtRxEr
YbpTr7fDQDeXv1/smvQxsUry20o/UhDCHQZdq8DMd8V83K6RBFv6T+WTbkrzUo0HZmRmUMLGtPF6
X3Sa3fqWOVfflV4RwT1y+uEfUoPghJM+8o3EE4ENQRUl1Z0K2PrL9s9Yq6Y0dZG6oZjYQ9V+X3VN
dOD2pebyNJnybqfn1saHNHtFvbCaTDilb4RG/wkXVu13ktUQ4+1QQXq2XYu1QqQ5C05TYfNeX/l1
XFhgqqLM/Zg2Q4ZBO4mot9uFrDSVLP0TonNHKyprPxBa/9Gtq+HRmnEw3/76ShUMeWGPK9GLhrQf
jJvMlxTCVX4mPcDB/dOZNX1nLVmrgzTfkOoT6TYcdj9TRI9yzIJemBXx83Yd1r4uzQVJohQaCKXK
L5lwnmqtqgEeOI3dnLa/v3KUIzfkdVBqRTWak1ICMwajN3wMY2yN7xolhHcs8ryO7iZMCh6aJsGg
BdV+TGYlSEn73vScGM455/f4FGQ4S+G6kYNNF4pwNaxAUqyIt3/i28cVfUkEvJw2phhkORbHlR/M
rgKqvFT/GByGZn4bpopX/pgiM4RtGBQVQkvEu2yszFifn7aLX1r631dX3ZAmFcsEbuzyFuLbZePe
DxMUiJnkGNLy7epBKTrv13Y5az2tv65ml81VmgwJpKMyLJ7hAuUOrH7eIa+bfQ1p1gjjak5BulV+
ZmUoYgKtyF+cPHJ3Zr21YJPmCzHY3WgkkD+HplMOaW8ln5SoSf4apjrfmS1WipC1gZ0WNpm6WIry
xolVSEZq5a1KNiCAz8hxrgtnXZo0MnB8XhG5lZ/EeoytmIXmHCoC5p87/bBWC2m+YLHFnQaLE98s
Fa09zUNeV+RH4r4ER05Nvm6PprVSpHmDLFhzyhyr8qPaal2oZ53mPrQM5ezD2MLx3FklllZ5Izig
JL6KzQ7bPicQauGbzoCnNUlz5LQ4GhYo77HlVqYDlGlgpUqp6epTn01zeeVYkCaFHkMcjbskpq0+
Lj47sWYaB0eMNVALL8QzZ7sVl9Z6q3pS7Btw4bDoGEo/TKsihEilG6VyGhQnr44LLJQ0X80W04/t
0lZmAFlQ2LtKpQf4Yfhdy/P3CQyEGeC+GBUv131fmgHGylENfOfZtqLwMo9J1ZZ/m5kaujuttfb7
pSlAScZKKeoYFJdHOgjp1vVxsLO9HISVZUBWEJLvqefw3PAz1WiSaMFBxuNJdwvhvGRIMW0QHq3V
4naRVO4DeTDuFACHGfbWgZWIkhWFhY5tsKbRO0rVe98CMkz/HtR5DPFjc5WdtWalBWVFoa0ojg1Z
mj15U3IuTebBvEf97vzeHgBrTShNCgXWeapj5LXvxhN+XWbXmrghZwrckbCM8WEy2hg4exAs2add
OqXfncA2/toufCWW/mxALnb/0RinE8DvylcDTc9BDmNN4CepNo1PcaUMyicnEmX5vF3YWkMuf78o
rFL0kBTnjKFowq1MOFG9qM0IYXn788tc/ca8oEnzApmsSlyPovZFNoHyHPGbAgdeRm15LOryJbP3
9PZrg05/XY/cq6JuWhZt1+pTEorJHoA/ji2BfhNr6nydHEz/c6C6aK7JgphhYr3mxyr25p1TvwhI
KBBQsuN2g63VQ5oajCzgtb6m84UnNCgIqjYGJIkh0QV8KtJf26WsdIssMMTVwSrjknP5YGV58aKR
1xGdwjJ3jYNQ8sC5nQfcw27GgjySnYqtDDRV2i7k3IOR0Mz+HDee4tlIMg0AS2/ke1q0lYZTpd2C
V4kEhT9nmGoKgQ30qeYMJ7fSsQeaWxLyH7dbbq0a0swQZgAXRaBVvtGXJCvwoHwAiF3thMtaJZa/
XwyvMm/yyluisQgK46FwmvIIj1N8hqQaX3fWU5eKXRQR2AIArctx1S6wBVYSQEyWGD4pbbz35rPW
RFLMR5qJTaMuKr8acb5tuPmEcBVqt9sdsNZEUqD3RDSPkQ0d0BrGg85skmUzrE0APjslrP1+afWP
FL32coWRGmMy9jNXFZBAOUbNX7YrsPZ5KcIh+bScekf2zTn8ztJSphOpp7s7sbdDW5Olh4g0tErn
gOnH0/CbtJoSS8b2mMX4g1rY/aD03tE4rLxIww99PZImHGI8pyzo5wImhx5/gxN6i/ncY5sOmMLk
SGn03yyimHho0XVyO00WJSbqGHDf4nFzlcT3vEb/Qvi1sxS+PbI0WZGI/7UIRpy+UcKbHQS8El+u
SsEaTuHJYbvvl1ni35dD8Dqvm6wb+yzQNfy12g7eIp5rR2G09p2ue8cKj63v26W8PcI0WZIooPdn
sUobgcnBHmvEYDsu8/q4/fW1Okjh7Xh93BgVW/2yjh8SxU6Ok0DxRWdjMeLNe4/0a70hxXlhh30/
ct/ih9NcR4fcHKqPNSeMFvKbiu3IdmXWmkqKdaW3MlxvrdIHNnPSB3jpNrv/K3tbivTaAIsTtTr9
EH6swLoVE6x42EGJvpeRtPLzZXFiVAiz9+yh8nO30QwgQ8EIjzq3edzdbp+Vm+I/EIrL5cK16qQa
FoMrBU7xoYn17r6pVCTNNbaTI4LLZ0N3oo94hJonrZrtT40hPAww2vHr9i9Yq6K0rlsjuTwNKQp+
KyrASm3ZPmNNFO080K3MljAxXq2GmjN2fZkxmHUjVz6GSScg2hTlDCSux2l3oRKb36t57PPrBpws
aZyizpuNSKXAFDzEYR7bBJMnQbTebrfXSty4SzterO9W44TgjJhiPBtzzSSwylMZC+2dlQA43S5i
rUukGSAqFu/igOcJAzbuEc6RB2WnCO+2v77WJVLgC6tKm8TipoT3tuRTPjnkFMAJ1+ruXEzFrxQD
sp2+WJnJZFVjVY2OOigtfQF15GyRBY5tjTG8Q0sSvoxsKE7bNXr77gdG+esuKU018rJhpL30AAxp
g7E0Z5VvhRndW8J7mutJYAMkrK/bxa2MAFnomLe9EfVBxToWV4lzmEYNM9NidIcXpRZBe90gcKTV
f1b6FO01jTcqo3tQ8TQj9dh0duadlSEmyxnJuonUPGWIEfvObVWV3Z0ngvS6GJF1jGoT9AaGWawt
mA0cu6KxcNUgPdFxx71N5FonLH+/CEP8qqzO0JhYJjPW3tm8DzyW+J1CgypK7bjd0WuNtPz9sgwH
GA9ym8xvW2PEfBtH8tEp2p1G0tRlfL6xW3GkOK9c3W6NFCKEnnnFU2/BL2hx/PLR+czv9BTXhc4y
5oM3dxWbzMy5cYu2O6ijE/8clQg8nucWeBzWThNHN2lj2NoNChvzuY3qFKf4xHWSI4ep4XM/N9p9
4qYmBNUkBW1WdS9ZPNs3gQrpNM7M4Rg6rf5XN7TNS98MwL4m09DtG/SccXHovUQ9uEkQ8CILJPt9
rEeWCnZrdjDfDfFHObhsiO6LzlTxiS5hF3RknN/rgVt+1Mw2O+Ds1H2bC4BmB1UT+bc6H42P0RDM
R5h1yu9sqIP64Fa5/TTpUOAWPG52n4XO/KUfa/EFb65SP1mhbn9Mhzl7gcX6o0lG9VeZxtM9ZSc/
8ilyv+oCb1m1tcDOldxLWMVYHaggm0ALiYjbDyqkuEaceWBSH0pbTe9cO3MtjuRTcWvMs/7sRKaL
vYVd4TWsw6aNyUnmjsrrOqxheMq9mWHBNoBZHOdzjCcpzgvp3HY3gStCLM0cYf8Oqsa5x1QLh8QM
GqF3YySB/TiYpQt4u4yewiACMDzFhvslt416ulMir0RN3OfBP6WIMWTZHrwrASIrI8fWNOGzVbkv
eHc+KoVjHrvKC0+GgqXgdhFrmxdZHljgWDgPrZr5IeJr694BgIhv6+xk9VkNRy06pcJ0jTtQ3Ohq
EzdowmM5K8PoR1M5MmaNwMXSa/vHvH2lCL/rdbBWkNZS0gAKvwpn8VkUevyBC8yfwdDM+F+okOcq
7Cb1G7OqvQ9BU5F2u13wSkM70hZ34uqgiOMQT98kV88OD3S3ZaxOEMThSl5XhLTAWQiQsiGNQdS2
AhNeJ9Sno8FL53e3BY18XT1k1W7bqK4dGtiYYUKRnnRSA/8GHlk8zJ4CC2G7Iiszqiz4zLTUUmBb
4txid6p+EIbTqQenc6vrTmayvlOUc9yb4ZT5mHClZ9V0xQH62N7ZeGWIyerOCX/AwZn01PcC62ug
R+VBDF59FDjMHfQMFzfeMDA5Xv4zS3JzZ2CvtZm0SgSmEosBF0q/Uns0VP3UnK3Cs3dWoZXdIMjZ
V2tcN8yKXUOo9y009uOhGxLxdzzU2hPUTOxd7AFwEJzDXTn0SrTYUrQoIFczA09P3xxTwMkZykP3
BrQowK6uzPdAd2ttJgWMZgEHMbkF99Myt3B6dbJH7leqX9ujeGVfK0tBgdqNlutFwq+s0MZkUWvm
AJ8ojMvTLnEKLG0wN93p/bVbIFkUCujWApyaKbgUYIDiGRXPcQErcwYEPsPLEFzlGJfVXcduF2Ds
03YVVxpQVq3PWpe0UUleZDFBwS5DmGR1DC92++srg0BWradW68UBhqq+isVVjrOQG1pYaObYV+V5
gFnNdjGrbbeUf7GBE1XlZFiENb7p2d0DHI66/jkg7q8WG2B8UYflBhjLBy8tuMGLTONurOcoeeyi
EXfi7R+xcjgxpQFf2UXe8TAH8hcfhB/xPGfqjVNHISYU3HLn2B2dsK4Ttwn3unsMtrfbFwD163pn
Rh0mw9yj8B1iKPRe+KEZnN96mOxk47wdAKqs2EtxOZqtSSMZqglPfRYNi9PSfJP2/VPHFftxu+Xe
HoOqrNJLe20O3ITcRwc69E1qjSVGmFa90y9rXzdet1EvnETTcis4kwFJigEOFJ8C1amft3/729Mq
mr3XXwe7UzhB1XkQ7JODpTRsJUNsQsfFSCsmP6rVwi/bJa3VQxpfjhsaMUBv9+yAOP2pxqG41aso
+HTd16WJtDPLQQGGSj1C94tlVePHLnCjz9sfXxlGsuiu6k14/hpqfTvSH6ZieGcY+kPHSWIIzPlm
u4yV5pGld62NnYQ7kZGBOYV+6yBoeA/G23q57utL919MMLzq6bqakJHhGWZ6zpMIu9oq8E7bX18J
Y5mfN869YplVB+Ey6MVXAwXhT33ulIcaK/W9Pc1aGcvfL2qgxOVst4Pnnsesye7KvJhvRqvsTiWd
vRNpa0UsXXNRRJoHU1EWlksKbXZvmcXJ1LLvTl6ftltprYelQB5MzaoGUXln+ODOQ5iJ7C6oUnXn
tmxtjEqB7LK413ZKToaTpOb9iMYVDyIlvsu1CQYW+aXezn3PWitJcTwk0FUcJSfTO2x/5kP+TVHV
d2xf9tiib29eQZO/7oUug85maymzaVUV5WG2oNpiWW45BQYyeFweOEDF1h39o+JCDny4vamLihTE
q3rpzxJ9MQjsYDYtbYycc6mTdIKXoPIux0j78aqvy+/tdeAZuCKaznmBMx7rUDGOs5JqO8evlTEg
y/08OyDLsBlYTpUwxpvGIXtpFMWNZY+fR7KOr6qDrPdTIOlrgTK7GP9Uzc9BTLOvzv20k760Vgdp
pspHDVtxzNbOppLdhcm4eHcqvrf4mYdmdB39Ef+L14Ns6hU9N1NgC3pYfGwG78XL6w9VoH/uMniA
17WTPGNFdu/pDVnsZu7Vp7IObCwSm2Zna7Mym+jSZDWX9qw1Qctkhfu5b4hcP0V2/OW6ny5NVXC9
BzvXhXPuh7xND1MeZwk8KCSX10WZLNwLh37Ke7Nzz1E/Bqcobusz7nPi83U/X5qiKiVr+lmv3XM3
tfo7CxfWk91r1+ldmY1ejx2SnscwdYAdDVEZ3yZxj0Vli/nTVb9dFu3NQdN2nk2/Wk2Tnu220s+L
YnfnrX4lumRJXluQT9K4oXsuHffRyDQs7Bvvvemk3WGyve/XVUEOYbNlt5HVzrkO2uQrRivG09BV
1c4kt7L+aFLoNgYpjVVi29yOKuOTo0dYboNHfEAM0OwscSuxJQvvdLVT8SmLmOFa12hv8nKMvth5
jAb8ugaSYldtSSlrTcM+u8PYhacRE/EBV5Go2Rn/a00kha8RRLiIhGQPF25nfZ/N0vSn1A3vqnEO
n7arsFaEtN0Qi7sHiGSWGtbeT50ZBydo8Mkx6qt5pxZrvSBFcemYXow9kXsOdJzKkqFtcX2prhMn
qbIMrS+Y2dplBTBC58TB4YduqdNO/65EmSxBM41pzJKRhLohF11406DquYu1vjuXozhoo4dL71W9
IBPv+rBLZ7WiEuS++3iPnaaq/u7lxq/tz6/0gCqtYFgX5plIsX+ckIJ+yQs3SW6Fq2PGuP39t68c
ENi/nknbucgGJSFl1Xb0o6KY7wZ3/Kues++gbPzMnc61p1258ZJCQkvCBtqk7ZBLbKT5jaE0WYYN
Z4S/3HZdVgJCRuA5SgCouOR8Uo9afdNH+XnS3NMY2NdNqqoUDeZoFEM3OUTDSJrmMfIEsDQk2+Z1
uYYYPr7uDAyw3Ew0Lhsvpy9u6kp1DpHX7ckd3mwe7OaX3f7Ftjo1gGe5IcEMAyc6dG76bVKtrw6X
gTvt/2bMUcAyxi4KaI0uqeqRvS8WQ89j0fY4u9r3pbCNO2VSd9aeNwOCQqSVrU4FLwOC+yrxxyq8
gV2vBqQRbg+hP0vYv72z8nlpaQuGyc7yYIBHknpRiOAJu53zGDoT3kcab7APrkb2LCxTEvKywuW9
oKgz+0tVeUrzG+qx/i0cKsS8gelWdwmArL9Ms/G0k+sN+VX4bHyPpXGIHcggXHL2zq4yzPdebrrj
zTAOwx72eKWJZY3ElJr23BiJxTVRyuWKq07W9y7TcvW03chrA3H5+8U4qfPO6PFgc89FiV3F0aH/
uhthFTY2bQ45ojtLwEo1ZOmdhcxrhPTOdUXRty+Bofff83mwv1xXCWk2cxtSwsNQJ1br6ANDhgs7
I36I8KDf/v7ar9dfN1I7TdjSt4V7xt3O5hXHzr+0SCV2pv21r0tDyCWdWFPBiJ0joza9g+fhbXyo
Bmf2dgJprQBpKos7W88qnk/PXD95/7AxnD67hdG/bDfOygiStXZZ4gwzSkHvXE1udW/giHbqkxzq
YODa1xyxCTJpMgt4OAVbHHFdF6ShgPMNr/WmTmPLvW54utJE9n85u7bmNnV2/YuYEULicAvYTpxD
m6RJu9YN06YtCAQCJAHSr9+Pv6s13nU9k6vOtB3bIOnVe3gOjkKqI4OVzwFmY/6QwD2vGHpxbZ5x
6Q2dxbF6SrKustDaVJ0puhqOd/Ny0ju9srynH/mHMHkOncuIpDYhAz+Eyt/GFSyHG0kPyTwd4cJY
l824Pn1spU/76z+xImqGDZZsAT/ATWc99AE0ETrGyCfN/fTBzXR2kvu1DTy8pnGtr3J55UsQdrkU
UwbqsN+Cb39/jtMl+6cXdnacpfZJ1DRrcqDjwG9XF7Ff1MyaFOOSwLzX3Cm/vkDwHfbMqm/3f//S
C4fwHH0GVh4kqlJ8KUk2aLZEkymiYLymcnPhkc5RZxOb2EZPCnQmfKsk3Nozc5M1aG0vbAeySpmg
tJ3Dq9KNF3b0OQxNOto6rfB1jIGzly9mBUgUpp098K8JuxLVL72xs2Pj7QzW9AaNZqbkshepnm/4
SNcrXMmTb+ufdsG5rF4KcAZb0jQ+wHEwt5zs3doXWn530uRLpfPUMrhlj7d+1rmq53uMtT7E4KVZ
cnaQeo8ybm2T01e7EFOCKMvBSQQsQc/VB7fb2UGKnZDjnLL4AIrUiFZh9LPqsg/NgfH7zw6QMNGk
IhOyg+3ltAPOURfzUskcl8qV+uTSfj67E8dNMWcwQz9EvMqnWu6riIwwoG5vWkrApt4eM5/CaPJa
C+Libji7I5E4mrmZ0ZNE/6qLD7Ijg9q1VoxjHvlgawtBu+BkIt9mHvSpWW2Fqzxk9GPSq9e1oy20
6FdSuY8ouNHsHNUjUez3MOBByzGG5l/bAuqP0vMaCvPC0ToHmXEoMUM8r4kP0wrzdqHeOqavtNQu
ffTZVQq3kWzxHL1SGW9uBw/EpdB6vSbrSk8b4A+x+xyJFJNhcswjFYO0fWp3qev6+h+guODrlgLP
PeVWBOHnuBZzkFcJq6pb0LuTNSfNTJI8iAMSFFBfCHkpvKbhfm4yII46Qbk5zt5tP0iUJmVA48+8
Mr7OPbJUVawADca7v18EF2LnOdZpFtCZC0TKD2qebsJKvolta3JF+bW9fGkFzqKLUAmJs5advsC+
h1hmuLqKa7iWS7/+LK50p1YdbFP5oUrgvpym772vX7Iwff/7y7n0288ii0xMRLIZZf2Scg07j3kt
A0muKVicbo4/bZ6zqIIuIA2TeY4PIPqZT2gOdU2+ASRcKoBmdq6vs49F3/gsmnCh28TzBJnSwuiP
CdNHUnRRjT3599f0v/b3H57kHMoE+whIZcLh6lBTiBbtAj5YWYQQevwSwkTtsd+kY3eyN4P5Gsyi
rXfS0+GxjRG5SvBAgVjm0O5y4MC7NChMbechhwLQ0mKvNH0K8CtS4hJseR2DMurWa7rnF1bgHBUV
NLQWrOL8YIx4O23+0/aB//GUN+3ysXrqHAO11ZX3YqDJoYNeuAeDP6a2YDQw19hqFzbpOQxKRUsG
PUf0q7VhgGYj47mVDY2uXH2XPv108v6TZWfdUoOWS/jBo7UIoFE2HIGgbj800KXZubCfA1oLV92p
2iRt/b6OM3pa6CWTa9SrCwGCnwWIBFvJLOvGcWexJF9hRH0IZZLlYUU+NBPCI5wFCdAFIEMem/hQ
NchDcriPD/80Y9V9ZJSIjz+LEi6BlkqnDRagr6fbqOGmSGIzXOEZX1res9AwgiVPNqM5dO0jc/Sb
kTdY8A9hr2h2ruQHLRE5gIbADmPImrIKMl6mnnywkD1X30s1WMZmwN6J4OLbgHvQ9rDTVoOojx23
8e+/B7cLO+hcHA/auB5C/JiXWTotL6xOyHNCnXiH/2097P7+HafOwR/i5znSDtg+aLx2CNDznHxH
MieBASUK6G/fdwyZXcN/2awW3+DKHi5XvvPCyp+j7wCGw5gdd/NhzZpmKvoQnA6kzDP79fdnuhBb
z3F3wTINqPUxCYSKzZTms9U8Kpj32c84UeyLA0jh7e/fdGmFzs443DZQKzUzmpKdMI8CGc2/MQQ2
n6suHj52CM+BeB2Pk2oaKWaCQWxvOXp6GK2F3eFjD3B2xId01K4nFA+wDnwummWtHuF5mv6bIte/
ckdf2mJnBx2q1CKGDhTHcrcJ/G3i2v9uFEQNc+5Hl9zWvpbVwzrjh+Qe0KRr4n4XtsE5Ok+mbYSN
5RC+avYpHtWjkUnpcSkiH27r4u8v8MJePofnQfAlzcSwoucUh9mnqLdsP0p+TeXz0qef1RAZYz12
MjJYb8PmPmV1eGMb3l05hxf6ZefwvEb32zIMYXRwQ2ILC/vxY8yycA9BRLubTVbts7RqP3ZUztXx
Iha3bgDNBtCRUbqiaYTaStiTC0CmAcu4Rj6/cCLPJe5gPmpBR6qjQ4rDeLLjeok6KQuxpR87j+ci
dpLV3Lf1Eh1mLtzt2IoRtGZ2zbT10oKf3eiVrLbQhgM7ENWN+26Btmyykmn/sc16dtpHMKmgvibZ
4eSkMOVULOGXDfJ11/S9L/36s5PejdAMDGp8fhM9M5/0j8yn6mN9gHMMG1AQOmzqFmnmvMRAHrFf
+iRd96EXcw5dQ8MbxoAzMp1V+PYu7ISAxY6Kr/z0C+eMnp3iRW1bOCzoSxOtel+0VedToNeUx2Fg
zPF9Qkz2tVmo+fH3x/mzjjHNzmFsVRUL68M0OnRWqBS4dgvDJjRZgyU/9aserEp7EMooRHd0OUYW
pEZwAkEAL5WwbMkZ+GV6RxvUSnm20tgVbQwKChKDGeJgVUtgAAkzieiY9qa5cmtf2Dzh6e//k+4H
Yh7QyoCYKLTDzc5VhJeyn66x6y58+rm8XtPCgBEKXNFhTTDoy7dx6Eweq9Z9sJw4x91piTFVT1YE
HmjnllOoWREMw1b+fUUv/fyzRIO2LFCeY8P4lS438Eron3jffYjujO1yFnXkmiawkyT0ADnIqQTd
0hwHj/FJJ9trHqwXkoD/tbH+s7rriKJ/Uoyijdd9cpYBZEbFQzzrL9UADGHPFrofr87jL9wC51C8
yAKGFCdDdIDPXnS72oAWW8X6mxRPdfj7ilzILs7xeEuLyckMDhDAx1mfFGzoxq8ZqdRUREMLX2FG
Yn3tUrv0XaeX+p+Xp+Gsp20fhYeBS1umpOcF6al7gJBt/yNdIndll114bf9PNK82VbtVCT1o7w1G
GDAcM3ma6SYqRiP18rFoe47UgwSoWfRpu60Y8d6ATVlBiHcZrjzEhaNyDtLrLYEuu47IIejTtGhY
nJRYm2vg3UtLcXYQpd5qHWOEf4CgwVC0o3vSZFlL8P8wKGUfa9z8rzf/n/WWgUw0iNoUhffGXmHq
o4qkitTr33fupRd0lgW4tOlYr0h4iOd2eR2ZbB+6rb+m/XHhsjvHyS9D2m1e6fCQZrPI/WjQZTQ6
qGwe6Jp8Ic20LPCtCaorAi0XnuYcOS8iyl27rPi+dQUkgdm+wJjZXBm4X1juczTgyhl0hVoTHjoj
5I7F7G6SfL/yxuVJAgjoh1bkHBfoTJ2mchvDwxTU04uDUt0nrtdrPdILp/ocDDirBJOrHs/gpBMP
mwjSO6JC1+dgFX0Q/XOOCPRgXWzgKVOk3TV7rmcjH8aY0u8fez+ntf/PeWhsuozIW8gBopty36PX
VYZNp8q/f/ql93N2pCNc2mESp+Sw6cHvZZZJnS+zq46gj4Ik8fcvubRNz69Yl4arDS05rDKsyhiK
GHeeLR9SQ6HZOQgw4XOtgQ4IwTRk49c68MMr6HpXW6WX3tBZXp+uiqtFVThjfJ2hNsF1uULeAyTA
llwpq/4850zPcYAJb1HYDiuWOBiTV4WctNiWqc7jYF3uAhENENEg3VGPS/dqI3cNafrnJ0vP0YFJ
IOtR9IiFol8Zzedp4j8yF5qmgC9FvO3+vvh/jiLpOTywYTqo4QqKK8lF7jYMV7ELwF7Zr76ed8Ni
7JV748+xNz3HCXrRhignAnIIO4ju3Pge0mXwkxlst6tsMkw72BW1tJz+l6L+/dH+vK/Tc8G6Doa5
yzgM5ABNFYfWEUw+jW3m/cc+/ezg+yRZUlL39AAT3fqT0kH4Jp1br+y5S7/97OBb0dewhxX0ECZ2
3k28+QGhpWsWGpfW/OzA82miGvxfnBmVjIeNBNlNP3QevMQkfYS35DVd20sPcXabTwOYCLSv6WHu
Gfpnk1MwIAM/7u8LEPH09Db+f4c4zc4Of5AOpHcbEt0tquvfhK0cPdXUuFZaeGBJ3X0SE9oJt3zr
li3fZudQ4k6B8C/VoOVSuqaaySe+Jhkt3Dz0yw7W7hvgfaiIKwgz9+1812o+6a8ZeJskj13LlpIE
ts03OC6ZpiEFS8ElWNt/9OzuqqTq79Ysqp7SyDooHs+6GOZkKdTSbPmcTh0utjHMg3Rcc1ByjpvQ
/4QT2fIhgwFL1yxTEXP3PnYBRHFmth5jnylA8tUD+jpbmWGMVVZddbMy2+RBF0x53KsKAhkJ3Q0Z
dHmUk4UCGnfRw1fFSbDvuvHnEq3b3pIOnMSgfhKr/zVM1UnqJHzjbv4F3aKv3JBXQ9e46Kj1+ULM
WoTgvhfKrPeDpnBnDeHEEIAAzSkUzQDzHYq65cdFBZ/jJprLYYk/Q0PL5HM7P9opfO5C/irhjZJz
iiRUjjEv5mSCvF5M1qJW7oevt+kYkO1bCorkLskgv2TC4TWV3VuTdZ8W/PsOAlpzudFtOYxmyIpJ
umjIO2chPRJ0Ko/E6t5qo+mhZrhR2to+bBV/qcQW3DZb/xk9/CinMXlqMytzX/nXAeJWhfJpjanq
NJVpwoNcL3OwV7V7V9bVuWBE5ZbEBgiW+mizTeQigW+sjn60vFrzrKW/FOwhCOv5Y6DsERmSgGFp
BPCHiH4RGkywBpHyYJbsrhq3o7TZEVqN71z6n4Fmt3PXR4eNmTQXsYRmY+VpuSExzcFtguCpVEsx
N933uU3D0i7M5VMF81oWdO1tn7CkQGOf35As6I/NppsyFBBIjyKoeIvmXg+wAYhNyHPORXXHaPN7
bVgH1UZZP9l6fIZnZAsMIu/zziRTrjCEzpN2+gnjRleaUS67RJLXMVm2AssGo4+ls7nL1HZzMhTA
gFCnZWSlLEOUdrlpzRvl9mWq5k88CAHpNejR4hylmOUCMGHT5qWGag/G07oruYcjAVkscmxvXkK4
jeZqhomtavyUj0lo7pmbH3CofiUjuUnqJC3mE8V/qWiSkyiju0APS06hKSxZj/opHN8t59/B3UJb
yHJVwCO9KRnFKto6/WcZer0bSBfuRrQoCsEalbO1+3eiGRTAAotOy+RzHfYGh274xRTqPKCIH2cW
wsUghYTS4m9dvQxFlnT3nGV7eMh1d36mdcEjdCarJbhzjfQ3s9efOt08+4A9+xjHBoP/4aACBDwy
DT/D2kaADMMiQekUua3iBU9Mtg/ixpZh0PpilUAvjWMdFLH074YuXR7Al+emSrrPZiKvIsmeRugF
7yCOn+YNwlNhCUAjqwb6W9eG7eNK/dTz2gKzOgMbMwoOJQy2FBLmZ7m3Q11QB+ZuSh29iUbRlMqx
Zm+cdUU4jePtFMYztJwcKYKePfYxRG9lnLwrF7+ZqQL7ZFsb7BRr8wWec4eQwSs+SzfxgnYSP44W
Gsz5TEAdGaOMfA2Bnv06Vy10qMIqhC3ZPM3iKYOODys4nKe+CS5bDbSUiR+cTuejsFG714CSPM8T
oo0lpl+KhKGHXSSzHJt8CeJ6j+NfuyIiS/DWLhBYTOporrEMdD7IcGM3Iwznj2RS5EZT1++XqGW4
cWL8ispbf+y2k/pnFSKAboBQ3MaMmRfuunkusgpcMwqIJDpvo1P3ZJzRaxQ1FyyPVmCU8gbaoI/E
Dt1v3zT8zozAbORaJeqgIBlUMnwtRNXjqLnjloqbxdDE5iFK8s9BxMJ/+mbRd8Dt97+zZqqf5nTk
L2Gdth7qhmH4VGfaPQ6QiOVFysf+iaV18JO5dflSD2uC1U2DT9yL7rC2Aoin1PD2TjtAuPNhHNxD
MndaPYyaM1o0PO6D3MDj5j5LzHqjI7HJfR3o6Cbzxt1Qq/2XJc3sq4Gg3X3gQIrPIePTxnlfb1U5
U/jLwviG+34303T6lXSE2LyB7HOdOwe98M1WL8GJ/4oI8dis/H0ygKD0k+6LUGZtPprx3VXT+tyN
GyghkbY5rErmz2O1ZUcfywcwLV0e0e2QxvRrJaOXFBsohyfwjMsLzxSgSihHO70FVNASznfoeWvs
P54O33wTvHtspDtW6yfbwiOCqCn60pEKmyROxDGo2ionGjfiSEKS9w5kCYTxZ94lx4rTNzAv7T7t
gyYXbnBHAXe0fFp5W+gJgmlywkweZO4NYVfMn4GfZiUHxrXAlfddt+JTF6BrHc/JWAAoHN45NkPE
KY19EXH11CpIFPVqAgh+wLCqnsgjj6nCXY7DOkG56FYl8tFAaApcjurLZngPCUK6Y2jxl8aOHBf4
MhfUC5dTPbzrOgPd1cVtYd2yIKj3Bvc/ihDYORz6SIkCXmtBDmmsR+lNXVSdhC3P6VLzQISWvYpe
hXS68ATphbJbf6sgC47JcJPHNQaePbKT3EXmsMZI/KdU+0JwnhbrNsG8YWJfRgdueSs97ESJ/J6K
BSKAytS7sQ3f4A3fwbwolMAWD6xc+TqgWZotRR/M/0Jn/iekA+pcd86V2RzcxHxMoR3ataVpgQSE
XfFbD8vEXEn6TMJIHUGsAHzUcPcQ9zLFTRu1Dh6Cw9c6MT0ebU72DXxa9qMauxcGfCskFLdDXw9k
v+B+A8akeliASv21rX7OccmTGwATmn1Ax3g/zZLfVA0N0MMHpyWL014WqR6TfU2MKZ0mtC6hmiha
RHnXjk+qC3AuJrFiRNfHcA5/4Coa5psUvPW98KfjgrrwpF3pav452gg8NTRshSBJ0+nkGZtsKSnV
6W2UhafSXQw/Fz+1t3Ez+BsgUd3OrfX8ncB9rUhUaj+nC4ug6yjSGye8up0y7l9IRNknTTf1XEF5
rc2p4cGPSmj1vIWseoRdd7wPsqn5NoArewP9o+oZOmqmNOh3fKqyZvgFrYNm1zeTf0izyNzBibmG
otCEcfNQ9WNRkTaT+UxXRIgx9S8qYjB4TYf+bnHLqnEtQxhy9SS7I3VFDhD2WXcrXB6enBNraTN4
siAyTvYBe51+03Wnv9Qj8ptRtsjE22gFNc+NOMJx89aGc/tivKS7fnEp2LGRLLAqyPvaAV2xWavo
Lg0835uOh9iybnuo9ViVNoqH1yUU6VEq3og85Q04LLjJ7xX8rsTeR6or67ZOiyipaAGCZlvCWrTe
wyOSY+RN7Y76LrrtMzruRGO+j1VQvQ92297lWuM91RHdxZAb+wE56uxTho4gdobtXk1Moue57+Z9
mlVq12VDcxCmG8vTOj8MyYBzwJIBANEquNEbbLEk/CJvWzZDZieK1yMYzBLJjgeEFUPyXQPBqgIp
z1bOY8/eIuLjuwVnt0x1pB7HxUylCMyKOUQffjZA6hf65FNruzUBTjCmpU3i4ClLeHwjDaZQuR8y
hMy6qugbLBAyuNaoADqeJjbrDjJtUpStTMYuzxpNvsYGaka5B4H0oW2T4NiTVoJ1OJI1p9VSf4YP
DX/CBNn+ZJshb2vIozu5hdX3jVbhVwpR9vBN8Fqh4eskhYq2diL4N+nwMvdT6KqhCAJt6L9tFkpX
ii1rfsDZbBkfRDiO4045sAQL1PdLVIiGB98g3FVJ1Cd191VEXQAeRI2mzTFceCB3orZDlSNZj1gZ
dbXdjtjmcjpGKQPlh87DSSV1jKr2NwM4B6E86MA4lE0iHLSXF8JynfG5KbUD4x55Kh2n3RpmYEB0
qqkLC+dGClnwBjodFip9wy/aQc3yTi+urW5ktYRBLhax/JtMLvvUJYaDKz4tbXxXMxf7/bwFYZsL
5H1NPjs2Lk+LZ9T+Y9Ab3wogSpAnqUGb9jYdVBbCmSvpNaCaFHfW4Poggizfibg3pUkHLmJdo0SC
guhISrdVG7ZfhyV4DnANwbi+mfuoAC0+Gw6hbpKfcuwdrDyHNFT3DkysqqxYk/VHZrt0OKrApGM+
9EFoimz0k39kVRh1oH+q7F6FExJDsc2WPTEZgcm6NRlKBp9xg1szMYL0u2DWLYaxMvAv2TT07a7i
EebaacS83YsgCtl+ibftGZT9IPoBVCpG0pRPUDiE4Bprdz3Sd7Uf2RZ0T7DowBxl2CBwWyqIvwqI
l07tVCx0ieeDCsdI/SCtNQQZZhSFKD28IPYZXrpRe+zmUWC8M0Eh5pjaMEQat8Lv/sV1ckuPsC8M
+8Pk9IRFaHvRbrdDJll4W8nRpI9oA8AwLJd6pVkBd9VA5zbCsuXAEcUM2XCrGpSf/fyzGRM3PDjO
jX+k8QBRyNyTpnE/ogFed0UVpAgIwTCH6bGrB5vmGbcbEEKNbifo4SC87+hmUBkQyGB0eRc08mai
FRxKYDMHgTyx9haxa4IS707SAKhR3IQ4lbVYcA8vKyZ/L76OSPDtJHwY7S0NkUyTro1Q9rqRfbaV
jf6xCuOLnK9BWj1EjlFZNgPixo3Sfl1yDMX7Dru9XbGpRJ3FOze3OkC3gw/qNgUUmfyoZM8eeNcT
DXHYHoeGpNw0eKYRekRehpnbE1k3FEV/OAhsb59NSx5PNltxekdobSDyL+Neh8b81oIvP8zsm6pc
4WRf3bQDYOGPsQpoeqQUpr8F0PzbkiONi7b71DU+LAM9NsODWHpuoCCRyv52MFUf7uAtEQ1Fo+bR
vsFDNYxeqY4Qw3Cbr65YdJ0SuHnKpD7GPBqznAX4Y1c5BqmUGoL0T7rLMNdEuVnpPW5l1H1RZLv2
oQ1ckBwtEi6YuYDgF+c4gslyC5ac/VJBIPlrIOqlQaeGal4spMIwovCmqvUelfTo3v3SROwRw9Nm
/NXTIbS/4mzBz1Nr0sCWLMjEO/Vy+B5y1IcliFAmyiH775fHiYA/9qnfgPYrdJymwefAR7Mu00pY
gZSKDBiWg5nscBlQhnsB6G90mDYF1xNokg516ZDLIBRY0YjP0Mfo5m81gYjLUQz1+GNrMyGe2ECn
YW/5bPqdGgZpCvihKXf0qelCLNTcSRA9BbwbHF0j/+ircXWHpR9ccJSx675OtTD107LOS5Rbu67j
LfYO3JOcF1lTbgZSVrvQr2o90KkLf0djQ37pJcX/60MkiQfUdjq5nxMdSlTfK2KR763lD9MCnsat
5UaR4xj5zd+yuZuXPWFVMDxgx4T8GSMHi94VuOKssBxqqLuYTsKW3UpQy0c46v+qGP/1FyGA+35p
AGryOdrHkNpOoziDJmJirdsvUsYEQCcCgzPeNf18x8yQ+jIMTSJ28bqN+p7H1osiilmQ3kraxwSy
eCqlhzFcUAxkaN6g8gg0LG8br+efsYatQslGNTPcQbaR95hxm+iot9HgDHvcV6UNZMd3VeKbbGfg
aWYPaMxZhPqKd9j1cIGHex2Uk9kubeds24HyMaFIgKhDkGOiQKCjL9GGvUNmwJr7ukNJUbTzuviS
WFgL7wBCDB6XSQpxyGrQUXIlfINJJWCIOtcDids7ZM2juUFZyPRhiVTjSomIj0os2WpxJwbmuzIQ
G/Xolg3VbxIFwbqL24kOpVCd/Efytn4DWVfBytUp+jtpgFDL+8W2ppyaJJrKxq7REzgM06/TXyLv
XUlS73jTBF0ZM1V/S2A4H+Y+jvk/hpFuvt1oE4/l7KYFsbeRMPQpYFMS/Qarf+W7BTO4GWV8ha4a
jRpkR+gL1sPdBpmCfp8Y27YHrfkojtBYirEoQbVZWtgK6t17lWRNDMFpHKNmt2gI9TxvTZw1t3MN
9SSE3Lien2w2Qu4WQ6EwfoC0OVhFtdNbANDDRiIQKEwvF3pEIcyTck7wvNAUFhQpeNrPqJ8ElJew
AT2yutOV9jYubSN2FhV/nAcC2rT/zh2Yjp8jSBFuewaZmu4FGNUwqdEqg/YBXEaMfU5aBRgS59Au
+iJb3s43sgYVardkUra38wQFy58hr9PwmMVdBOJT2Hftt7SR8IFCfI7RcpwH2uQOB1LtgrolMHJc
rao/4QJbtn0bBKkacrismwFtF4eB/30F2OpauPHUUuiyNpveBxXFkLWGpP0GYovy6g4iirBvRSR0
TV/EuL7mHJf6CBtHZJu4uFvVrk8oNyn+oWoxnNn3aCZ+Qkan6v2MFpPJrdmUK6cY+PjbBtlieGTQ
P5+OCp1VduypCG8WF+p7CYf64VbJk2+MpZFH+TmBybmL4HRc30wjjzB0ULwa4CmhuwR4aMVfVudH
5OlSdTEaLNyg3dEtVZW3Le1MGYeMo9W6ynn+abiFuxvepqieetilAeKgGH9RoOQrXCHocu6As4Bx
FwanBlER3LG2hP6Y0Mc1HatvAtdp89B56hiKUzHBAxZHOXvkmZgA/nbhaPMxS5cyqul6N6Xt2ucG
FsU3k87Cn+iIk89obiffKHywToLB67Tbumkx+EmTfzoluSp3zQCgkojRlU4GeGU0k1tVXo0JmseC
dTeD5s1zxuMIAi/EvSdDWn/DtbLctWszfakCmB3koximw+j9hHyy1ZBCtg4yhm0f1ns4NCe7GDpY
D2RVFbySRITTyxDzYTpigrs5XGEtgP5j1+xmWPP9aKcVPZIOZq73kB8Op0LYgKN9WG1k11fEatyx
GdmBAG3f+pAOFkXRzN+kRu+iWgD63LVzG+wSo+djh3XF8CGdCTZPlWFiDy8YtoOQbLKf+Laitq6X
E+dJ208uotNr1fV+z9GjGI5dVa83cJKy6CyxgH7LauuHvZ56iclDo1OKomBDX5im1DpkPKm7iT1K
saeR9dORhxXqYkXaL4Gq+l0ciPZzNZjgdoP32RFqNsND3a0cqv9xCkqjXpMFMW+gj0xgglAvIfm+
jqs9rAso16eQ/dq2Gy89ht933Kv2nuJ7EWvG5iWZtuhJZKz6l8zq9zCmTbGsbLN5NvXkZnILgScS
GVf0f9cMQSJI7rMgwiWFGdpr5xlmxA2BOPIQT8u9b2nyA5beCDjdyPdZzfQPaQb9r52G+mhYY37K
JEUnfkupAZMVFVC+pcP2kKBI+Q4hXYqYua2z3Dvdg4cMSdE6KmgCZ6ESrjlg9noyWbieL5z6fHKw
Lbu1IpXpbpirbb1VFdnWPcr599aL11aweQeeXfQYxl6mRQgu1m4EsB6ZIOq1fTIqQ3YeFMgkx3mj
6A+79SX1dfdtiyJZZgYSVHW6NC9ZEA6/R8xg3lNv6M9BeiSvmyQdriQ+l2TSsByd5TLfNit5hosq
hrwieqe4qB8AHsPMWTD3NerEXJA509BFYLaUUQRT4/8j7Dx2K1eyNf1EBOjJmNJso20kpUxmakIo
HX3QB4N8+v50R41CV99J4aAO8qS0Nxmx1m+XVsTWamRvTlASCFrX256OG+UPRUEcFayRinYDZClo
fAqvG0cALAygGSCYB82ilgqZffQmDbH0U4QHbe4l4FHZHLh/5x+YkZhf0PTf8z07BdozU1PXfeQZ
OxWM7YI5vwnUB+0GxlXxsdWzuV4ac1tPC60rS4pjwIApmhzj75dE8JctDTudsBSm07RUKbHU3oGu
V3OgLCMMfuMW9kW0VYRic8a46Wi4y3XJmYGHoBOHuRxQjtAkEcND8qezpn6oS9948JdwOsO+Waet
JYpLM2mRsqP9xG7C7M3vBe0ypuXzWnos5b4nfi9ATLSKs7/9qA1nv/VWuz3xh/c/juSwsiTLSwDB
EQkirCMoyJ2JYTaSnWniaBYsp7PTT0++6VbnadmnoyM1b6NRu49SIomDZwv7YyBtTbXg4rcIIbr9
GyO8l0h+4nRZVVGwtRvGkxwGdQlF7vxYimW5FCxZsaafMFrrmQXarqT+vYf7epKN01wN2/jVWlXw
rlSmX+WUP4euuWDqh/rqSl2yA01sr/xML2bj5efN66k2Gdvh0A9D/wN0P3zavIJ2IrOe3CRUHveK
M2+JP85+mw6emszXrmp5lkw1NscwcMKU+I0iQcItSe30KFJjmHJTZQzOt7nxRIJ1Uz4U1bIzc9J3
XMnAImHmC8/IJqpGOlfTcmk797nPF9qi1/oOKCmPhSWtxBL6M2cquJnGXDzttXISfAbLqRhtnbaS
1UZahohJLP+Vbc69mAZ2GKt24rrTddyodfkK5c6Prp21yThX9XLKtgCkWGYAi2DqG8yGieZmioyV
rzFx3cL7vQ5GcRNNbT/Mmb/awM5foP9qZwcbaXFSQsjxo5WZH6tlrP6MfrFHvjPX7+tocy7BMJ2d
YM7+FpU1XQhz6B+G4ouBw/HhvgebduCJFKt8HPQ5mczZau03rVR58XSDboS185spHfeH5wX9wi6J
ZT8OnK5KdGm/WlX30noMzXEIWgTIXQ7qDNAL7xJojpeol8TNRrlDmFdk9cNCJEZD/PO25OOfEK70
YquqTgbd+QtM32Ri1HHt8xg6WTRynR8K1ZxDc5lfDN8U79aWT7/KCq5tYDxNQiKTjuveGhj7yvHW
LbyMuBTlpXWN4NwuVcFDMkNw1EAyL65wGn5CQw9Jw38ajcc4pFnjQ++F3ZTmdv5CLpM4rIZ2N4jA
MHiQhRCAEUblpCHxrx+da5F75s2wXiCVRFQExp0XfYwCoPzfu2uYL4N0/JNrcBCO6yoeVL4QWMci
f9kdI7gB+023bpsgmejGoAgmj4lt2z9B54rUXFT1ZDrNW9tazYOuhhqufFo/xqF5xicPy9WPw1OJ
1ubYSUOdmcgoNc2t3T9Uu/vWcS5ElTNkp5EWhHQRyv5ZNK31ttUUNWdmX//w3ao5ysaymIxhNRCg
0fpims4/0w//zkQ3w1wMQ5B8ZSvA6gi4dVG1h0Wa062xvPXgrbQPCa917gsnPLdTl5unqpqaBMEM
dqdG+P0xRDR+lbR+X3by3M5IRPIPAcj1rEqfnOZhqT+0M6ujVN72Eq5+/7Bbs5FWsuwfRT8ZydaZ
GJVrkdRTuacBFTFHS1Q/cjoFI4QeZRIavKx2qQGGC+Zq26mCRySG+pAVa35rMvEr8B35HHRfIJOw
h/Vi5IF/qZca4g/c5tkt+/WgKgXGX5pOG3eM3GmR93yzfuOR1epyDoLRgahhuppSog2mP3ii7Lsh
hHFY/LJJKqGRLDMRP+Bn9SPt0sFkwc6xzVXhtSCy/b0vqHVqWiN1NslxYov2alukHfCXOPlvGYY7
VnHnU1W9vHdr89yam/tY2fsQj2BNV+gCLx3btTi5Xua9S1OJD2+fsvtGc1TUlkN3xkW533xMbw8o
L63UNGWKxCR4qpgFU8Po1NGS3I6RPWIFNiW0SrdkP9tAAB4q3f3pRoAW7VZgLrIegRIpX95daaXr
CP0ni3k5sBdnVzbO4DSBMB54L7j7AaLOQ7Fuf/WwEJ447t5lbaGxK8l9buYuooBh8c9es0kYk/Kg
hq05jO3oHFxEWz9KGhQPUxW+u34tTtiO9B0lvUh2+vboUEF3g0oB1oZUzPCgUBwyN27qBhDZ3Wun
mk5GmNcXcIoimpamZ43uG94H0tQ61MzxJBSMg7/nSRsO1c+BKmM2ua5J7IwBiEACK143MIWC2+Xq
W+KtIdsbAc40Xg2IhJdc0ScXAQUuV7sQ1VX3+2cwFgaBLtm/YLPSbnSab5Zj7URuwXUYtunReGm1
B9QfoPQ7c1hRTLSNZPo0+upz6Cm/wUVkx3BW63Hfe/+Oy8IAB6sVFT+da6Tj7v/mpanIItb9VUzm
cmL/Whkl6uYIuuy+GNBRZ5zw0AdN8KP2tuGc4V1ndShzIFg8x5u5jWer+SI2NmgTrVcJpuHRusWq
/0qnEzXejKZnwRobL2AHv8COoIvpQvgR1GH9vn150wuTOJasnowLK0d49piJn1eVW+eRg+kwDxNq
GoNF86ZmUT032F1/UF5ZPjVUyXC+o7jK8kGeocObWzkOj5ZQ+J2G/fvAIJCCcOZxO3rGac7EffI3
cUAq83spgzUx86Z4N5g6HmvizQ4Utc1HHTTqQUMRnKgd+ZFbvPrZtCibGJi6TSC9+yQMHe6hYm7+
Irwaj4UHR2WE83zajJVrAkNjnjHgIhjY/yxd4ztEH1TBQxkKGa17Vf3dezgwqytkuroEkfn23Bws
6EwmkaridGczwO+Xn00HBVQDEFOxxBbycfUdoOncVzHqrQmczgni0pL9VWbeeB2rJjtvWumjqUKy
42WBxw6H8BWjHU2bbtFElm/rWOWGdWQTMZ/2sJzT1fP9PgoAEX6sFXR00Egj0YX8vlOo9DswNaE4
gu6mizmsIdjI9IyqJYj8JiuTIPP+OpooJd8O9uOUlzqpZo65JmwYSuU8HXZTjwc3Ez/7EEXSWIk1
Nti1gLL65XH5+k11Kb+HZWceQgKgvoVtJm7T7o+xP88QbuXuPYjN/OmxKoGNTgAMWXs28T/Hk1He
yY9kwrT6OXHaFWCUBFemM/mjDRlnl318HcEcE72CYiHe35NMlu0nGYLdY9jnWbSHSr9XNeH3luOU
DzWtu+cmrP/avqI0WvpvFdkEaeBoBw1KOCROD5JDr62Z2j1KPEnszVVny8kgfftZ0l+TkMlccWXx
qq1mviHh4DBRioAZvxAOvw5rBuxqHfu9Kk6iti1uF7u+OoYGZrG4x03TIrbMq/5OlqFiukvzb5bJ
+UlgFdq6TAfLYcdHlkzdCEfaznmyI006t+gYYqBWP5JN2z1MX4lTU6/R88G5RCDN8izXhiLRivaI
aewx2kjyXQqz+EYem4FuRI4X7bnmddYq/6CXmT+qBuC2kTBx6ebZYa397H2hZDPKsoIkTG+enxeu
8YfcaD8GAbc7zzu+i7LhzdrNJukHz4eACZtLY9i/fO19d3zYHp17VmTZKFMRHKRCZEjWkD9zVxg9
uUzSUg+m6/iPuOeDm/Jq+6ZQfFNIaz5Pla/OLirDpBSio4DVlZfZBKhwF11FmEqXaJ8UOEeOFt2t
KZXTbuNHAhoNgYQpz2C7KIUsIgYdixWVbkWVmi6qAtlmR3+VH1mFDgGtmxnlSE+iHIVEpLBHxAb+
dwbJNr9N5SKuFZfgY+XX3qnQ2frD7Igpgu2wuse2sFEqjK3yOZxagMzeW/a3wCzZ0HJlp6Ag5nhF
eCeeEI8hwrDskcDAbKV6zQkfIPC2J5I0CpST5gEtw3iTefZPVVb+ihTHS4KFy1DZVnUpqr6DaCRn
Lp/1+K0k9jGeepK158LQB7DN7AppaUWuB69WWsavfALwU2vHVq9zWow7W+oWuRTpqggxfi38st+g
0YZzseRl7BXzcznyhVVm+1avs3usSlTyHAXNV67eJ/xFFfu+cQlbtinof6z2Lq4q/VF+STcWX83H
YiiamE+tgfb1XESf1a8vxjUWyMm46v2PcB1+uXCt95CSPgbQ/uIH1n0ZSWfyek13V/+2OfvzThZZ
Yq9IXJxwPATG/H0KzLfBVGRyacaMbTee+m3HuNRIiGwhlzuPlAMz4Dix1/l/5TiUxzE0rNh1AMJr
IONIIos80qZ1a3X5PVhZjXbVD1Hg+t1fc5bbldl3jVt0GHcnHFqWX0S9P0JMrq9SN7OJ0lWwntUY
+xV32ndrmqdjOKjh5DWlSGFUvJMeRRjXBiIMBJtIyuO93ss/NHGSmbwXq0EzHXuzMQOR7mO+WHdz
hi0d2Xj+Qav3t6FlKpCm49dRZqx9Iv5HLuagripmNR41IwyUk+snyMZs8A8vB1Ptg/lDmCF88Lyw
HmxSfTNREX6Sb9d8jvn4ddUr/zLmoG4IADPjYetah+FmQ5uprMn9K2ge+dflXZ/6HapgLjBfvVst
BgwOGWNdYmNabDPhrO8OmchcaH1FzIJjSP1JTWlwCn3mFkMH29ktFDodf5/089z7A0T9OhxWt66P
2Z6bMXNlcwXqtG+VXsvTto4tI3Y9oWqmikQeLCfz/6FwKM9zDdFV+f34pkS5nCojQIYiOVrHWjjP
HaP8g55weK5Ttybu3qpXfzU3IEr+riT0eFUNVP3vo7cVf2AXiQKpWmECZBIS/x3KRr5NjuzfzcIT
qbO4VbJ0xnohN7qfo26t96jP++mPEns/Rv5sbtbB2UokY2Iv9j2dUKkSPFaXQxvlMgtOeDum37Ru
gNryddYs0SxjTBLFjdXMuBhZKa9gkg2CtWq2kXXvwv7cBFHDyFWrlRCnunzMfChFbp0emQUD570I
Z/vYkuP7LR8mM0hooQ1AlCpwDrZdOwoL2byjRhok3Hwws4xvxN1dt70zRQzE0wnkGrVcTxBp3afO
zea9E+ZyK1EasNztSGNJlQRNjaEh0WP7QxusaettAirEC4aL285sLZB3Vh6Zw1zA6hSmaNKiavI5
HtrB3d7NlZk3EtrK6WAGtEnrrWUoLHjV5pgGWQdQ16vcg2WvamE5qbvfKFuD4Su22WYN6IOliM2V
TvrUzWe/S2o5l+nOHAj008xsCgzFy2lwl+4pm7wghWl07l0Lh3XO9kAEcY8wwb8tJsA0oykhf4fO
l6aIxknUD0LmPMDagRVIfakAw5zSFhUD8wpvzQtr/KwAANtvdVaAmo6SLyWewH1UMjS91yXYFlV4
WJ2wWg5fk97TZHWuSIfRGZ8QuovzPOVBl0iq6toY5YshksoyoIhtVTYO4+RcfroUo3hRzwAu060J
9Yq4Zd+wEFT+JM5BWfoBWdB+jmKBKsZsyDjeRuH8Rlo6188l8NgWIeOx3csWdr4dIzFzVUorW9bG
KqjAt+ZurhZYvrFF/gb0u9/Lpe7GExL7RkcAanxOGee4Tny/c7K3ubOn7EXLcOt+FlWrnBaRwtpU
B1/CGv6AY9XLMaAmnD2UoIuhOsq9tsMkU7J8r/JmeOqI9XktZRE0kQFqfx+Nkp+Sc5VRyQuLoE1a
qwPWdgY9vsMTOWUC6jnuZ0WbSE8X8Vz8mCrLzuKBjhf1MKzFuCVmqwOobbFO1W9oXtd9DqzA7B+d
zMya44oOjAj6yWjgD3wfyabZ6S+iZLVDLtNMf8m5N6b22LH7/c3Vm/lrpZ34WBiDm1j2YJM+O3+r
24LfJDerUyZkmxCzM78GyEOT2RqeWbj1xSfiJR1dPTFwTM9V3WUI08NcYwzw5EEvlRlJtK6JDTgS
f7VzxuDH3X3XFgNFTc8yGlABBef11hYxsYE5wxunMNr6p7epZy7E+lTaynmdXE8/uCoPHyfKFDDv
DSia9mw45r3Hkbs489sOxAYhrT8WEwFYXiNMlsVaJCH0K7JMbURFaFfHmuCmrxmRzLe6617goRg3
XVU/a8voE/QI6hAGxZ7opjNuq9uj1PAwY68KO6WhkZ0wTXQHs6qykYI8l9k1GO3tPrNfPOZiXtdU
DIH1E6rS5ITtoLHsrB9+zNWmzj1qEIIhjWG4opM0xliirLZjBvQuqZYpTI2QjQAnDIdd1AxZ/oHE
c7yWNVsfiiJrvQt3GxDe62X8W5pA5hbKSiteRFhamF0aDAVNOWpEPJbmmhDTenAmz34UsBnglDxQ
8LPqJfemOVUdnTX4Zly0/031ai9Dfh79rT2PW+/9qTubodCW/aPciv6aocV68T3Tv9iF4tZY7Wbi
UmNhiSzl9gUlwm5Pop6tDpsXsLAho9uvBiHujP/wcB86sGvWqrDbL6NW+4c7AmlF3rYJHRHMmSUV
NN6Zy3BK2VXePdvPhmT0Fyrq6Nz7NdZIcvp+tl5cJk/2oyVILO2RVxugpPZyM3wPQOWPdkkB3TaX
3zJhfBB/UkPJ1cWBLN172zF/7NsenF1CbQ+cjOcA2VtCnGOWmiCXbHkdX173GIzV1VHSTCsTAWEl
VwRsZjlf2CSwRViBx8bqfHZliay/s5tjp6Y+qtzpSbjdkux9VSW+Wgi8WcLbLpmYB5E3NJoHfjzM
/pYY8xRg4unv4WLfEA6lfePI0z7Xp7FYkypA+NeNk3Mnp+RJSsTUFHm9NwUdvVPTWd+pW/vc4Poj
V/VhbKgChVTgvcJzrqlBoGY65/UnwqKbP+1Hb5HB2TP66+z5byHCVlKX9AjVU9x43jcwaImXaMzt
aMus8eSAMWXLkiehU6Xe2rwuRv1rLEymMwgR2srAS4uz7RXXbEJwhRftBv8cRPlgmeew3+ga46ib
IzjCICGXxIW4ctPMKWdGPePpS4eK7p1XDF+yMwznpS8Kusm7u7PPSzwVYR1bTl4xn3TPmcbs1eUF
fCjffKTBWqFHpqKNqsEtU3dA1jdww0Fr5c5hmr5OH682yxsTzmfrluBm3Cop7J1ChTYFINHsaU7d
G9xWwO9uph7k6N76bv0MrbJPcrH9FKgEC4hTuOncOZdiB+VbA+8gixEDx9CDW7jlEG+wwmdIeCfd
w6JNlxkzlrP2wR8hIbYCjfeH2F7nQtpV/0zRwPzq5xVol9JlQv7LkhSru6FSFbeq23ZedjcX74vw
3nunMf5naVoOqGeuyrT6NyNobuHW5jEaK5ECr5s/N3/tfxVhvjKVSesGfd1UV7wTnIVQ0teg80CG
DUbFLduqg50h7p+xAWxT830Sg37C9wN5jHYh1n7uPWhHWSdHONvHyun/ComWJ9UAbi9K+3HBVQUN
tprR7AYDtHRpI7DscRANxScDNkawfCrKb6NhWjjSkPxPMih0vEpkzRcgBdjCcfk1o1l8cLHzzcoN
D1llI7Aal+cK6QXXXPjG7IpcxECI3pS86wFMf+5vy8ldh+mPHO391Nv5GZ/bzWVvOVl20dwrBCXo
wX5WXf1mZv3PussvEonQUaAqvpHOvCTg0SoJl277yYdnHXcG6sRoqa5Pun42HoZ66ZbI3Dz71hGW
Ehc1b2nQbgj40DwUV/zivJLzgLVxdhFlB46dbI3wTrWxetchDLorzDZTfrHMv4PezM/G5Hf/do/n
w7dD/x5wIsVYpqwD0usirpXhgkcu/bVZl/1vGUzVSAw2cB4kpY/EQWTFQ+hW5YeSZE7IhdqmVjrd
j7biQPSDGtbM+4d3Ib9sgbb/Qf3rh67ImpNkW0Q2SWa3QxjiadZFHXvUxNwn6En+ytA7l7TZk2fA
YBJNlHVeA5Wx7Jhl634oe2fmKKh9PWbzFFa3FhdLE6+qNP+1ewDa5rbrsHzT9WghHKmEeNft5L0F
lPeW0dD1260zWnUSMI3lsR7Ag6DPzfLJdoX8xYOTN5egc4JveZBrH6Whh5EuI6dt8VcsG1/5KZdM
D/6VEDLr2US538Wy1ZpgotJcE0/IAQOBb/zqfOp1NQaKjX0r92qym5z2qWza4mNmpz4ppfa/074O
11rU1ZKwsYffVbn35rEqtg2QoUITq8zgyeahnaK1WsDHFNYE5mHLfUUBJry4k7uFLA36j1mtGDzw
gnG426jsXmsD4MWZ+uaKT2E6g9WgHsM7dRsy27jtNe0zY1EOGWa3UeqDlRV+0psGrXmTEdjfGDp9
TaOJKH96KKcvjWtO51J629Em6Rplzhw6N0S87bOzhDIJhxVzw9w5N2MMrCsjKrqEkpAE1CuIY1a8
ktjzxfQqGXCTwvpC9ei56p969Ip1vPbKT6ZlbuLdtiEX5hLC3tt+ujb736SH+b0sQuPgbdWXb2oN
nys2X1YcB7JkxS5/kI3+V/lD+dwIzLtQiln/t7J6pokJNT3TPNkYuTncLNstH7yi0Q/eMHrECrm4
6rJO3xx7Nw48I3Xq+SEy5X13kpnAmfeq2Whz5P5/hIh+8aypPKHk3ZHllJN1qk1X4V4FhkeV/dt0
JSBLwTq2e80ahwpMb8CIEVmN/2Ji3o96NeD3W0FfBsfOXxH2eOc63+0XAltUOg0o4K1VzbFqLMij
wsWfwDiEO7nfUrRyDssan8MIvPClVADOG/jN2MrZHziuX5VjtknRUUI65yjZmc07Rh4/P1tQrBwa
AKqObdtnqoABEvxtjjPEqk+j5ektQmhi/eEa0oepoT3CW0ZATIMlXWPcZ69onsB8wwOLGZn7cEBo
B1dEF8K/lhOg21AU4je9c1+oWKavYixUFNgZzCxNygdyVpjSfajvYl/u7b6ViHl9hgeifRIafyr2
cgHBWlrZI3qNNeabL45LYV7zanyEcK6AQ1FgVdPEyO+Hzov7Reg1bflPsd5EUtcEmqvC4nWcyuOm
WicyMa3Es4m0CaW0leYYEPmfzL/3nd0imRTBfa2tNyFUEHeorJ5WPr4PtB//nC+LisxZ7azSfFKe
LA5BgNQPXAjok40lsgZSoyel8rRCtMnCEBogJcH26JOI2VU7GlqMmcOXWWOy1j2iKdmLRpPH3m3A
5ppK3Zgn2mjMVyJ415OvkaLlHvI8axCnUdf8MYdF1PXESZM5fKPNqYx7hdHTHYgOzdye66MP/nEQ
UOzU6vZv64Xq6O7+H+bh8XFwSj7OHaAFt8V8UTnu5rE2n6hqCU9zFw7nsszqKOy7gXXXnrjqkXuF
DtIb7E4MRLA40mgyHi9vsu4NGsBjhZ43rvUGg/fVT16u5Bjpvf9RL+1XxxIjZCvd15kVkAfEr46r
KAUEDjrcnRX5gTa5HyQUipjL7QIEvfCb5zJBnNCmgUWDDPa/loHfgcSnPepeIXr8LBYjKJlSZu/i
BOvwjYhG45GreTuV4zKy4Q4zKsbc4zBYkW9JhMEzu/oR795ziF7oYnhhA1LfuAy/JesfyOu5XZX8
ppFXLbnpsSVxRogZRHbZXSf28UJEzEcl+Vwe8gR8dMcgLAzeXmE6331za2O4Dt502WnYemwDfW9K
ILg9+FBiq08rTUT3HcHyN92oJTGohLr7OpAHEmbpJmVRA0poJv5R+wqvVYu2Oyu2mMKO+q5NnTO4
VTKxQ72TmTI7JxKMXpZ9shJTi698gs67uRjmYhTN4MY2PjbW+uJhKNsb2qlHr+6bQznl+bHJrMe6
HW4GarbYsXDGhbrjYgScOU8m8q6tDOfvNtY4iIZ2Qg7WViftlkGkgmx7rLKuwvUpGQvXJSpRcHKy
mSrl1L6t8gv8R1k7jQhnZFsHl3kP7Ne5YG1oFKW+c9lDDW1fhum6A9oeJYByZSxHUKr5OKLKepI+
CSeVO6uospZH1MXfjdUw06nJjAgp2nRz+NyTwG0fOqf4jup9ik2N+rr3GEfGbb4Duu0vUxj014mM
x96ePrQvhkONuRfYjQoXPYF+5i5d8ZnN9JFxaHg7OjF8Id80R2hsVvqNastfXskt7he6PyB7Uams
W3V0muKWua6TLqH34uWLYvMQJ792m3SvhXkw8y7n6xje3IB/39NhLFr5faxRZa6evaUjWIEXYJgb
qBVIHVQpp2CrSzS2dXvOpmJ6C5TzYx/3Gj0D3IN0Z8SXSvyx6EdmlLNk7AY8eNte42/H34s7vOGI
EHl/6l0BHlaWL47W42flygffLrdPjFr1Javt/MGyqzDBTUiObTd+9lZts7h5I2zr5jzSK6F+jbqr
Dzsr5s+qcdRF4nk4dBgTX5oRx5w3IsrODROVjOPZuDHcR3ICoLgFzB8kfOSwp3FT4RZ0Fyu2feeR
3aIldwGUUFF4jTfp5GfuE7GnzDv62Jv2c27MB07GB2Th7+NUXK2KOw7tXBlPPbLjgE8dad2c4m//
nWtZc4m2XzeVikKrnhLu1TvWXFSnZnW3CbtgkeNg7TMTk6w2btmukj6fU1EonCaLcae53EsXNQHK
zjbmyfzo7xVKvGb553MDE8QR6HRj1kw0731EPbydiLD6g3OKxb4hjhbbIfkgTW11qTVv9VNZztem
DXkCXJ6q3OCDwKv6Mez2G2fhhweTesgWgYevMNxk8heUWKy3SE7b8sA9vsN31nma5yKqpt65C6eA
CLTyN8wWvCTNsl/C2n9x+m095tv2bKG0I9ChQ9Wzwznudd2wsmM/7wdLXpjdhi97TdMBOWbqvVwo
DphsRASWvaPa1sPPsJz+ESeCTxYJZmgsKByaLL/uGQZQ1El7jPkR789A621AF+7Jlb6Ol7w1oQIZ
YNoGY4q1d8ibEApFTmeWcFvTW5HvFUjefmcN+xqdVBVnaNFTD+d0ZE7OtZnzMSpqOEx/M/pYYoSI
QK1fu86xojmznyhiR3rSgDnWnosLB4guztviZw77XoJo1xqt+mDEJXtXGtZheECgLmOvbf9m3f6+
C785UCbyRfg0j25pDwhCe6R2NTrW0sNEKrIBGtfeD5a760dRb35cMDa9j86+xL2hMt6uLU+cAbo3
GOvwQAZKf4FZsyN8+P6hHzHQQ/JiIRT2ZcvH4IKyYIUoK8qDiS6QU2n9NaxrhtFMN0fHnd9V3TwN
wImRAhT7cuOXJ9sePrvQfCuKBUviWuwxoZwNTzVU9mZ+5WZMb+EcjGngKqw+X0L93mavbluGpHZ/
D1cCINjwaIHIDBh6zxyPO0orKjUrIGZXtcxoY7+7x6ad0ADjDxROYmxMC5Gud14Sw2rKxyIw+RIL
x29+47qcPkCy5Ajl7uUEp27BBc8QJyD+SOt3yZmuktFxx/ZoLINhJRv4VHe0BxPZT64MEmfCUcxw
V56ssvOaFwtRsnUZFGh09MD3aDijOHre0om7u+aevljWqN7XjMf3tfYVchO7yWY/6nwnWw7w5OUE
4yB2XjXwcx+82UT0hfqj/N8yv/9LKtF/duFli2c5dsBy7RsDMnEhzO1XiI/q3/8/lui/xHb9Zw/e
Zuxaa9PDK23tLfoora7gdrQSFd32vyQfWV9BTf+P3KPwP1J788ZW+HZRuZWma1onhurK4qkD5Io3
BHzE9nTlSAef9MtPhv3+9zgPmw+ml9ntbbeWtj8S16Kf//+/8X+Jkwq//v//KwKPagdeabCnY9Z1
zF9i4GLz1t+tr37uzva/5Oz9l/yw/yzQMxgp6hAa/jhIt2V8zLJ3G7Cm/D+cnVmT29Z2hf9Kyu+4
AXAAHCCVex9IguDUJHtUSy8oSS1hnmf8+nygnMRql61Uqly25O5mcwDO2Wfvtb61SgMDb24ZJ9zj
WoX2/O9f1F9dJcv//8OLCsJKJkhRZw+bG80LJZ03nVHrj/+/R1+AVn94dE0VA+PZevbyrrI2HHmM
naoW0ebvH/2vLsF3fC+qATXQY4v3qmdAhuZUxU9Es1NK/1d89r96e96hvdLaKVQbYYlXaE5Gdhk+
FJ2aMA5/waX+q2vqPdkr13IMcXgVw+o+1LtdYpSbiXJsUH6V6PkXF9T7rD+GKCl8rmyG3ya+Vj4z
Qe2svAh9W0V18f+7iN4n/iFf7tBBEApdJxY9iMlUXJ2pwO7vP+a/egXvVoERNodZqvFMcbaMus2m
8CZAFR6KiWlj1poPWqQqf8EJ/Ktf9u4mT9BLRmbLB9L0JgmGKl6XDjLCYQqCaGuXWU7rqg9+0O/+
/ev4H8G34vpjKWv+9Z/8/Ss9tzoKwvbdX/91F32ti6b43v7n8mP/820//9C/noqMf95/y08/wQP/
/os3n9vPP/3FZfrcTvfdt3p6+EYHuL09Ok9x+c7/6xf/7dvtUZ6m8ts/f4MVlrfLo7H25b/9/qX9
2z9/M3nj/v2PD//7186fM35s3X1hPfzxQP/93d8+N+0/f1Ok8Q+Nk5kwHbHEIA7fbv/XNv7hUBTp
msaO5Tj6wnrOi7oN//mbLv6hS8PWEf1Kadpy2eiaolu+pDn/sCm/maNLC/UD//ntv5/STx/K/35I
/5Z32bWI0PvxwD9vQybtHh1hMbe4puG/Fva79aYeh3GiWRrB+igjTzEZ1qe+wYiPPTtu22ZxcE+e
UmvwH7qyX0+cqulSB93JiSsNglA5vkDPWMyZ1vB11KFg5UW7p8bamZXYVUcHWsJR2tPwi/tS/PmZ
QxUwbV0YumGa4n0CehjR9BeDE5DBaUKKypicTk6/ydryxN1qg4WJek9qau8lZYaMLLD8qxGf6wCd
0iD9w8QL349OSZMvkx8TUjbIOHLtLv1KK4CvwAtwjaK6qk48v1DDMSNMXhnCta7RMEm7fV23wt6d
7IGDZQV5h5ynX7xK/ed9YPl8BC/Osgw+Hlu1tHe7DUi5fA6aTNliqgAsM+nlqRRat9bnOt6YSkjA
RkmqBqwQz1Lx52ZzUq0Hu/kKlBfBopbPawqIYi9F+SDZSVy4I5k7LC8OIfZGFZyhbbdcbjFiy3ZT
Zbs4ZH5FkeSi/GO1c3sZNtcXwXiObtNiXPisf9g0xwb51Twp9raXyNxzFb2vjgVgjzCK1qzdK6je
U8gOrY80Uu+nu7m74uCGNCUUTKwt/LUc7x2dJeOk40l61rNF3l5w5kOx9xTbJM2ZNgyiKuvhHGLU
5zRA53HCo7CGyfahrKbqEiv0WnC70uuGFcd5mzorsft1gKwLWWbxygGzPRNXilB7HXAsPTj6cG0j
O3NjE3+vowzBKokZ6ayGtvmkcCin3cYIw87nZ9Eaqw5L30cRHqap5pehrUCImKNL52gcId6CHjC9
DtYBKFq1akefgXtIslYXPhWoxemBzidaNLqBqkuxvnVG+llrNRK3C9NeYRpOQUXg+sOD9WjYTbvP
U73cGOAeOfYaZ0hJ6i+KVH3Zqv+3SF24B5ptGbYmHNM2HcN6tzpEeRbM2Hh72pSDeQyYOZmtb2+d
yTe3ZCwB7XUmeQeYqY2eWqsxj7zDXjTgr9BUQ992sAdvlxpYJTcSfr/XGz6oPHbrEi3UH1bb35e2
Py5lmrPcC398tiZ9YIFI1sI8r9PPWO6lP1xkmiyCrFOy7MdaNrM6eGpfTkdRMq5SSlq+ZVUpuxwB
gieq4UuXKeN1KiJGAPkuMdF90G3mgDtM5l2sZS/InAy69UAuVM5jcGq6Zpcrn5hg9OtQRMo21Kb2
dLsx0dN8nJVeQQMy6vjL0IcYglZb77THWDbWrk5FTUQHO36uyGKvT+NLkiyoqKHdWqT9rNVoVI/c
OCEzen9wk1oHl1g7yBXiPvLYG6pNT6Nt9lWTedzcHTpBkHylLogBcYwc1XkcoH9NY7MGrGcczGKu
3Awy56qxtI84mHpP1VAKor/rgC9RLhXS3KDpbE/NnG6scqSBIMMG20RTXQuVk0Aw2O0hJNEFemt2
F8jhOabJc7v9rNo4WLFuHnOtNo/NSLuhzxAlUZg17lz74TbVueoTraEv3EWvE7qX/W3HYCDp5mWd
nDItfMFIRye3NnWaIEhFUVdFnj3GzqFRaJH8uNN0JqzQ7RBdo1NJ0cUuXnWzfrAHv70zR47i9MMx
3zkx63oeCzf2jWkHBgD+SQlTylTz3EW1Aq4zjxik9ukBmtLzFIrxWuIqLkv7HslN7rXZ9KZa6CUq
Ke9rMX6Voj4Hwg4vQ8Q7r6XldKi7FP7hTpe1dsZminmvJ9oMOIPKNIhYOGcstE0RFpVrTAZtm/5B
ItVc44xp3DhJbUKQmxy7gtLsbrtMZ+OSxnv7rJivA5Z16RjxKchyj9vRPyLjPNuJMR3A6HQYDnmr
4wrJfW7k0b5X0+fbwlUY4AmV1r/omdGt1bCMXukVPQR6KV2jrulgxLG1taDEeakRi63T9DteS3+C
DyBWWVHU19pIvzh1wZEdfBnzeCXZdk70mjI/WSPrqLzFU0znOpcbPQc0a8xnMZHfLVqF629ZGzKR
Zitpwb4rBy3e+GAFEQpCt//FkiTe7yTc5FQpqJ2EVKWpv8fOY9XDYY55zhMQm9GUhoQajb5YZ9r0
JNEg3DvaRkI93Rs2cy8TeIHZkQYnusjc4uuzMQiy92F1jjwNIh3WC4u7MOwPQUTvt7AtSahujVEW
lwVTRl6w2eEe0SbLXXV9R2EQd5e8C4s7LckfWxgEdec3nsHyuZvl9OSr19tVPerFr3ZR/ecTm8k2
6tATsGyVN0AXLMs/L3A4+uCWQWL1pJKfdBwsW0jQ+XZhJrJPHFoxxGTSA4yQ8TqTQKLBOazBVLXX
AdD1qpJC3keMhxjEDzQW7dHYVMh3D002z4tqn5ERoXAfOa9/qEc1O2XIR39x4DH/9PlpukUBSxqM
gXGChOyfX4PIDAZBWR4z1wBJYRdd6Op4XA0mfplSfiKb55phZ9kbUYMzDvjjpUjORdVeCsAXDymm
GERV1bqrjYIqk+aWH3bPeDe0Fb354ccSIkoLkcnY7xOD2WwYAxO05WutwVgozeQ7DN1+NXXdax1n
6tEZ4i8d6he8C/JcycFctlrkVPpxrFtxdJxEXbCCTFdi9RM0s01U6zCI8wZ5FS1GOCtjsq9VqJgy
IA+knayecjBcIfT2rGYKt53CCqBO5V1sd/6D0b+E9GX/fu+7ZWb+tPWx4xmCMQZ2No2By7uNeqKG
wBs8hh7nC8BWMfQsiCfKSqd+9OJucltwRVd8m9O10xSviuf+yVFGNy6U6mHc1gHonVoz8OzDtNvq
1ajeGVNc7WZUWUencQ18DI1MkfpM9UNXg0sSmvFi4iIaiKMR/jB4ZWZ87f28f6zSLNiouX9stUjz
THAVtDopOoNUhTuiaS6bFcv8HD4KJxlcDY3XGrW0vNMghzbdQkTuc49xFzP8NHhohyrejq0eb+oQ
MCjz8e9//+ZpyyX385tnUkxIVXN0FhftPYp8wQx1Y6CLrU0xfszH8ZOSMGOKmUlh8KIyazUM2Uul
k+iPlZiRg0TFPnHuHYTK+6EQYm/ENcq+avxFiOktK+/np8Yq56i6Ki1TwzH/rqSRutbLmVAgZl12
5I6FeUpvJv9efFOy7oQ8PFrz0qo9J57R1a0OX/uwsnB0XSvjCuZHIjrDq8KGSWjK/Axu1T6MzhP6
yepeQ/YZ6ow9GeOdFRCCrmk05baD/lwUKhNx5B3bSu96t6Zzva4M9TyGo8GGHRt7X8EWC49tjT7A
dP/+E7H+vEjwylSOwI5l8q/3p1KtA2cgyRDESlo+lm3aerME9KvocHFjbFTFOO3juGCI0h2XUfch
9QUIjEB7BtVeIwyH9eSgX6rkVknL3MM2T9e+yr5WEQpTiRcjioerWqodhWCy7sK5xd63puUpcdjU
1t3YFrtANVpXgSR4ZJDwYueUMrcCxXEyfGqZ2PeEfT05U7FtQvx5aubsIlrunZna93C0D3mjTCSb
+wVKZenviWW+Ogmp911p9NvImaJNj7/NC1rKtqZUcPooQ3UfTCdhIvI2VCU8L0cABHMMq21Vembc
flaHOT+a0CjGqRo9y2yZRpZ4yqZc+0XyjbmsGT9de7QeuCccEwcS6/T7DlgyVorAag9ZrtUjsInD
BbXtmPtiDwSm3NZloO8kyOA8Q6toQiQ94moCIjCvZOj0J9hm5GKbGDA3uPZtb9BH82jXxSVPuicj
9zWIHxhvk5Kyw6wbtIjDoojD//LkVD5q3FAGCPB8ChYTITUeIwbH+MZQgCK2ApgEJ68YH8Ne8Y/S
stdBRQVZGCU6BwtJWGW9anyfnMLm0hX9MVngmTp8C1rrUwUOv8E1TETZpujV6Dgirg0SU+x/cSH/
6UjCe2hYFgZMQRcVltTPux2+gwnxMHqcAduaB1YmB8Ge7JkQPWIcNt1CnRmo19aLjwsFlmxB38IP
jX3Rb/xWOeZZ5G9wSzmMbSrCxnSc1NNiV7AqGCCN2jwmMpoX+gERCUmJPhsjx7ZhqHoom27BCVq6
O+WMd2kfx2sjMmc3KZE6OxEj6Srw9Y3Si3kzRwHSQTLaU8R/D2Xn74Aa3M/GrKwK2doMIhPXxt6O
4/srOZtbK3WGuzlgGyxHJqRsd8bewDRUSA4d+L+eOTPy+Q7dxy5IAFX+z1O71YpCxf1m0Gpix4fy
lvAziKA+/v1bL7hU/3QBUyXbYBqEbmmWY70rNRCotViwwAqaWqqRW4ACMZr8BMAHw6kwqSOOBcnG
6DDZk1dfbUaasRtH9MxK9dw5wdzNgQZJdV84DkJW2lCHUtf9c63WiJv9LtzHHQef0pjGK87QgLFe
pu4hJ9sn8CsdELRzY5QPMG0/NVFb32NgCr05GjPWzDqieY2xEeEyoj5/phMwwUBgCoeyHJINrlu2
P6ZRUF+LkfP0XGgIxCrqmiD/4uSOeirqo2FmytGoKnoo6C/L1byo6QpDYm3iOVVqnYCkGZFK98p8
ULXijkND+9A0FhhZzd+mQgvWaikzd7LqYR9WA6ivaa69WuhfnWqW1x+vDVCcy/Zku6NhaRu9Tmv8
zb6yccBDoQBeEAdTfvWpHzM8fEyOm+hiqGiR8noej405xohoeUdRmVyKAPhvVMbKaqqPwghorYSc
/3Kl2OVAtk7hQrLktsyrufx4+1Mhu9m9ndUNNd/c3t4hUOtdIo3gTg0RI7UpjaA+7Evm69XH22uU
seoOkOJpykEI0n1BVsJyAlqycS54V6R3e6B+Kp6wEjVnGPVir6Li5WiK6MNJapcdKDkF0C35rNEV
LGctuuXjyWeYsVPpmuBQGD+ppalgBIw3t13RwCDPFDa4KlOLE7JNfTdUTfiK/uT8+FACAR0Vh5G5
JQJde4K3nh2wiulbtYE9SLHeHIOU0W8cmWsqTrEpwzLeMMpPwAkEdGGXy6vwrQuJjV8SjrYDssUH
8m7vJ8QEbs+dvDKNswE+9ju2sdjUz3BF7NNoF9+NEEKZk+Fbr5uUrgZHtRUaabYebOCRZ+mXtiht
D4fsvcwbueEIdZr7xcbMlHKvmLm+zbGqrRNzPvx49pF2CIy5hqRAZ+x2m7Sm46xwbg6e7zifhYGD
tSsrZYPl9nD7ZHLOaA39yoOsBGgcrUs3WMJDGhN0TW4NjVlt15w3e+a7gGEHIe19KRCPoes+B46y
i5zyAx/jmReeXDL2BiWW4zXXadTo0agBb2Np6ZYPFKWhvUn0LGfRT1LugD7dKH722IHXcdnziGXp
i9wVZeZvDZJgjkqXw2YEWelqESqMDtj2dxz5OG2T+c5QqHsac5ZI7izHQ2/zwoer7CduqrVjIBOz
e9V0Q9t6rJS6OuG5Pt4+LjupG3oW8uOYxPoDvnBXU4Zmo7Y2jtOiu6gC5CNCQ+i4YKi57m9XY8c5
YzuPRehaVais6PhlgJ9BeK3JgYi1KITBhWpr+X7sPv5GixttXwTtToR6c+HCPWvM/Xdalc7rqvZN
dojpFThuc7zd1Vj62zu6MSzxy/ImoEuv5sFA1J00ZLoZGq4mIGEbbLOWe/uWvJcXLK3afdJ8MdS7
PizFI5Abslwng3u6S75VM48Rq/2jlkJnLm6a0HnaIVgQT8TJHjJ8YTAlC8PFFsrBr+3eAhNIu6iM
8dp2Cnaw3P9g+mG2KXDCcWAXpZeFyYSa3c+9zKSpAD+IYAlgRh5a363TIS+2oOc9dkL52CKS7VdK
jlXDIX9jh5zyMFmFX7uKhbe5pcNS2g1jNouO87jzdeLruAyDA6TxBR5jqFsHNjinF+SE1P/lymqs
l8qhqRZWGEWCxPlc6P5zMAzFUc62v0JFZFzr+S21jXaDfrw8OFWlbnMZfUrVfr4zSxg62C5A/2J5
MIjCFQM9ErTjOy1lD+6waG1agcC4CAhcKDq8qJNBRdf3RuFaonzVOjW876E448uqkI42Y3qmJfMN
ZlexxYs7kjTT+UfftO9lRwsYEp19zCLTPpm1tRmNTj0RUn+5la6qVMSeAMvnsRLUUJMCWHGhnDmi
0e+1CZWD4NYOegc4VBDiiwtG86Gwrj5koHOh99lmngek4zU4jqMdlo8wkbUnWVuQ5I1I3N/aB7ot
iDWwlIfaRnszMtfAZ5c2FxHjAW3qNM/WXc8ROJ+wVbcRQurbj3Vxqj1q0WW0x/AEFgXfXq0jKE2i
T2OtAONanpSKewV4UKifkS0d9MCq3NAEx8BxAX95IXcTJg3EpMCP9ZSW320BCLMBbVkygIXpn1Q7
yndWaG45KVOAmOEliRwFOWkYb2Sg5wdc7Vh8WDcsUgE3ne/U91AvdfXOVtoJX2esbPvZmp7hRX/Q
ICLxwVIgCQVxeaHtRgUX4qDalYumE/GhErhW2/tEVg9sYoB8t4LCnWcotZ2OfW+N/mdwYUWIu7RC
lrO8yNsiaArk8LZSr7CHKQ9E2CW4HJ7LWDTHuZo3QUBrR2p160nUtCvN1AVa36nw+kJVTxijxiu1
c3DH7GtnjPN4VnPMlgY9qdtDRVb4ZRwaRF8K/d2qlaiDBmUb6WQE/fgQtcaBvdbtJITNXXTLoBkX
ajq9w7l8azLa2WMhm23lNDxvPcSExSEfR0APRK/Lht0Crt6LcV00WQRIv6c8KaZBPVJD2C4AJK+y
WLUdHNZjS057OuKvt1FHbYrB6HdLfrg7E5zmxkvjPs5EsldU8Uxd2p5lmX+yVP8QCXotVVkjBSWB
gOYrQpIZhvQRKqm/91XIKqnYZU1hvpC38nh7YZj8ANqp47WW5Od0A2VVljTPHVTWrRAlYEwGG4ju
6nITNkjIb+9s2Tr2SoEWvSoaP/Dw76DgTLoPMHAmt6rkW66Ll8zIPkJPiza3H0kx9AKujev90MMb
6mIleIAM17aPmaprT8MoKcrTPNnGiUZlrpKdgJuoE5W5sdn1kIAoe63w5dZY1kbNMKazE/Is5By9
hhM4BVbA71FIRcmiV68zyHFXqmh5bajdstgYPQC6qFY5XGxoe1p7EF+vIBeOUzmEhyDPla0oZzaj
sP/S5PnXIsHsYvRLOs+WCVewwkhTfnBsksdCtQNRyrDoNEbTOlCbcgMRovhAw8Mds/GVVbH7EAzN
4uzLhkudEO/V1J3lWXFv77Ig3qeGnO4c83NXSciYVd89AP1f6xIWX4vNE70nzhys1MZBWGHr9Waq
uEO/mwCEPAHqRWmcNK9AYln+pgTtZg3OM41YfvXK1tgH5n5t1Sltap2VqO1pRSfFPG4Vk0PPqEhg
4mjwzKh5hXUWnGxAp0XBkQXzSbHixsASbBfZ5yIeLzlNUYZFyXzSgpQDZntBSmpBZAkg+yG211tr
vBb+C5o3sNOGH20rBFteW8L3KZwFm4u4hqwo6qLQebP8dEJvyFBzpO25C2a5jWLCYOYZF5uqGC3e
24Oee7TaiitqJeT2QXxXhgS3UOiwGQ3iwemc/JGqlMUv1O+cIskf2tq89EpX4+1VP/5Y6iP8a4lG
ElUIke3s4AEqwGVSJEbfagPfhh52+i5NRiggihZ6AlhopbbEfM1W9lUQQgvmzDnRAj5kTBj2SF2y
dRCG8hQMxiFIMhwRRmB5t78FAbC6pVEMXSfQ4uozjiZzkhc4asYeFhxWcDmCUtGJH1hMKzLCEATd
Wt+BdDAZI2ANKSLbdZb4NIuraJ2rJg2CmkgvVjWlL6YPud9iEwrkx6DKnBNM2DdbfIL6XtypKYcg
JNgjx+U4ONMzwMhTcc+OBP3tZ9ZwGg95t06SuNynBaCapDcGN6wUSjZWyE0ek/ExJV1OgwB0Qjpf
Bu6lYxlXq6HI9KMmuwutPHNXDLTTKiyrK9yk+ZlN394NJlDCZZWc4uTC18uDitR0SuQr2l/jruKc
vU6VamCxpjecQqLD8w2LMurEAaBms69StmCR5VgRWx/ftiz0TZuEOCltICRLL+j2HZg9aDAtn4kN
cBjzj1F+TDmgrjulIOMVAGcGWmCbCAqZWGUSK8G3eSYMZ1eGQ7KLMzBHSgjcNwJ49Lzozis1rr8z
36evmqPdWOVIdmGfdJ8rUZQbbWmN3K4laRNENJuioN9IMA6ZWyuKehY7qz2mFSFxEVewb9kOMFTA
lTH4jaDM4w+zXX0IRpAfrPgK2zh/M/lslGlq7nwQYu7I71iVdpnitYn2pabWj4J+TTGE43Fs05e0
pWXBwQVGvBW6k8iATynxS2M3KE2hRa/7qfQ95i+sP2YvvdKvyXPNQ9GvSaRL98RxA37q7fCUKcML
zVSvzEN/D9fiMjh+9KjEJRdJ+TGrxvARcA1BHFbJ0NAIA49sFIa3BiKO8O1WKqUZHKTxMy/Y33bl
8FLHY3QG4eMZVRFvAYmTHgTJHpybdRfoHbv5LC705TD6yNcxpYkujAfgUi/t8kmKaH5JCds+U1x/
opfPRILi57a0G1i8l+AvseMeOmHK7DZN5Ih9BV9+rM3HiaCIWz3SRigAVNv5Fk24scrlOvKHPDzH
KHcoZa07E7b105TZ2hPwEhaAzs4ugrZSH9vZ1Q+JCrkVb/jHsTBZ+XCBCvgNg5yJG1/3kTjEX4Yg
f75tX5TP1TFQrHtMUs6xTqdgVc+X2/NQYpIbpnrcwknh6NhajrpXd0wO/VMxEQ/b4Pq9LQ/2VD3P
FufYllPoAfP+h7Fcin1kTyQptiApqe5v58hbI70srUU8MSQu9BrhBv5A+bl0NdJx/F2fNKgEXzkE
G1yNoP9iYgMyDQWkmQz2Ya3pxx/npgo+4JRUbwIbKG1H3tAxabpDPMf48brR8yV+K2CB2hHnyUGx
ovmunRU3U3HniCYbNpwGinMaJdvb6Q3gH9H102CdzAFjQIoRajNUjnSV2fCPM8xPHS7/IUFm2k96
+mFoMNoofqo/xakhLqmjPdsmXsmlA2KpV4LSBUkv2GpJCV6Wl/TiS+nJ+utcl/4HpPe7bKLJalDH
JAZOWx/DCpe16dV6ySlJ5ylXevY5yTm5oQZAa59/CVyjj6er4Q/dWdPlBHJi1p70VvkOgYahMCKP
FeFVAQy62TgjqrpGfuB7TRlMR+JmAKQN0Dg93aDH5cNsYSefH25VJFNnb6LFinp8PukV9vh+aFqv
mFWD2779PmgRVGUlRjTTqhYli1A32YhBJukcDtDYaCLKuOsI0OQ2QoEkauPtS4Fa52cFP85jmdDC
tFv8mHZvsrokrbnqpxOHUnoKSr7HiW89jcubatvJJ4B784V+8n6SYbAjrzXcVh22taCHowZKo7iT
c/OaOUKQxcTyye+lOG8epLiYss446tAcmMcJZUcGzitRw2ti+wdhQnqapuTONpu3Rq3kYyoN7iGn
OIzmkFyYJ1DNZnJaR2jqVzJBRVbHOQ5Fu3S8Emj9CoxS/qSM1puCHMEkLuhQTU8iZdBA5JAEA7Ge
622Q0FAfszT3un4SrPWj2HWtlq3SztpGGRtiqS+CIjN8E4xxL6XDiv772Ud3QghbDhr+QQm2PWsv
dhy5EsGEfgLCLVDoNr1omMJWJcfZpqqbS5UXb0S/NicVN086DLQkbZVxYGgV26mYX7uhwbTWAgYt
gTS5VmkgAFNZ3G71QMENu4Qn0X1QrGxbpY5Cd6iFadONNIzyaTYfxnrcCPYAs3ZQ0unj2eao2mMH
3hFOSxvPiLc59MDW6vT90HJEE4vS0MqXuhRouZe0NJhIaigOt7l52xfB1a6Ks4XttHbySw6fcaXU
2Pzz2Gpd5so6pXiTIqqApUu0dyD7e9mQI5nUbG2+35P2XeKbInjxsxipmyMWwPuqo2aOyvJrG/j9
lv29fR777upbC3k3fspFqd3lTv+5IETH7vTgFGfZuWIueL0dx3SISOtQMT/m2ex4mSrOsdW9hAh6
1jHBth79Mx+pCRb72+4hFoFIapf3gyns/ShrBs6KuOYBHDe90bIdEXZwHf0t58BDmAz1bmg/9tpA
tRCKxzGU38D+TDCwYADOAwEGRkUTCyiheu5LqBqodm5vY9pubg1Vo6QHfFMi5fqUYP2uV7klj4ZT
tc83BZZipbA4rDwnXE+H3g2TliIeLSfZQfLe1ECDt47keJH4zXNp6BRyFlG9N83J7TdC+aIXtOh1
qGmCXdxFR/K4K9GbRwc9XDBV1xxD61pBQUosJMcvRgqpzPZllR/0JG8OZTg/15VvnovA2eWEHEKG
xBQk8KmJDjcKo4zy/se89UNg6aVXNn11nEuOR1qI5Wmogge7SLuHbrRXwuJ+5cpcMLLjJ9uyLzJJ
LJeWirml4KWd0i0Tnba4L/StxgwGYEd1Hy3G4l6sBuI6j0Ibq3UZFprXNuNToIb5tYi1jeEv9nZA
Sj+0BNIBhGeBqiQRRhm2lqnvC/iAmzHXwejSK7cqYW5/SJUqTlNbBXocp3qW9KaFEB4TVmkUnHGY
U9SbLAbgrsfTC6yz+QVl1AdN8Nwsfr8W6C9VMdyzNtyTdo12JzbHtXrTe6WteceBA6W47vuu1Nt7
wu+IPDRCT5KqSDAaeD34CC46EHOdMrcunOU2yEg0wz0XnyIjuqct37mGKsXGxH3VaqSScvQE46Pn
uMay4qwoAaVerYU7QxvCi8PTB4VNyy1WbXkyqY/HWXO2E4a7FfhydG5FbHozKYOWH9Oiy2xKdglj
K3SmBx5aOxrDIotYLql6uf0wmNn3jWoGG6fkTgmm7HkuiWImS8l1CCW6cr9+pgWLBKUu6WgB8ELv
Ex5zlRxOjnvThnTIyEMfQMReiz0yUI4FLeudXgKn62viPwzSClcqqNqdQaAby7BRuS2Q8i30mSWJ
dki2dWTf20tb315UHeYAoOl2sLj9S5Z9cWdl5qPS5/pKNoARFAmDM86CU2f7xvGbGpXOnryIZitJ
2DviNYeT0Gsl0huTP6EsoovNytu8kgvQkWjWONsxf8Pr3ly07tnUyuwMQ26XRtsAFEwMifZhAvh4
65FlxqZfXqIlnSVEA47JUBgPNQcwV6SJWNXmUNMf1MnYzrq3sgWmSEM4vYSJg88S4+0mSaNsW+is
qSOi3lVUaebRNMpnZielJzKOY3h+SKFlZdmwLzJnTMQAmHxI7oj2GTfEFmZemaTNTiIF162J03CI
2C3YjdawRVWkbifmXPTMC2UfdXG5tjR8lZliLvUqrCyH6kDzeygMThs+1BtUaV+SuJh3yLZWFr62
CxhPfO20+/a+PdAyIs43EdN2kOmA5rDQ74iCHEEFgdtEA9CtgHijGXQeeT3BEnTfgKKf0pNDY3g1
c6Z6MnXfOLS5+o2Gw1ax+uiV0AowBT4YlEIn87x3dNiVXRTvaodyMMpa041AixxMDjUohXk+86A/
Q7IFKDG2X7WqV/cYnvu1jdV7mxIl6irJAlm2Q/Mue4toDa5GizjMYrAG6h0icIHwVJ6vEcWiIGmh
PQH7UzaUr2QPRt5tV2gaHPy2Y79Bj3waS1vZYPLpXFKC4UI1SQrBj8+DKYV323PwKLf7QNTMJoan
UJJSBxAOFB/AudvFApcVnaFpg7lbPuXMTPDX6/IgBuOtSAbf68CJIL0tzlEpowsZSMQmaBz8Fx1Y
QO7RRg8KZt+hQqWJlXDFHROR224Pd1mcAneQReLSEGYOIMiklMOhU/P7saT44oyA/7hR76y4bDZa
T4bccm/T0AfTF3TB1mzzbmXkDhIBaT0blXpQgnQ43NYZwN4EXSrFAVxMe3fb1BoD76ReFw9Wwciz
ygKBAI+TKX84NJG958Db3Afg4qvR6Q5OAaqpt8dqZ/X59xqijKeI6MJg4SO2IHaoTmFETkQzu5GU
2zyqG7e0cCq2iUMZKrKKbwHpZmbtThlj9kSwPMda6c+wBf1jEMu3Ab3Hyp9Q/WUZJlBpzfmZiQmy
qjJqrhiuA+gmpFXNgxVvxchnN4TNQhkNCStp1NfGmAjkKPxuHQwxIbpT8h0Wb+iF8TysxNRyFKkA
uSyXxhzNO3uYtaMES7G5iWTBHYOoJKDpdo7qLfonA6j+wOm04xDJN+2/qDuz3ciRdTu/ynkBbnAI
Tje+yHkelJJKVTdESVXiPAaD09P7Y/a24XNgA/alG9gCajeqJWUyI/5hrfWZOTsGOwxXz+lqMtlq
gy7oywXOdIyEcWMYP52oi1fjvNHBgLJ+nsK1TQlJhmO2NcQQLp7fS9WtOBUOC9IoNsKzTQw1aoFq
4E7zvmTlBwfqBa3jkJ+3LLUdvMIx6w8MtCIeGAWRhe6KaVNV0fLqEflVDkLqgSzvuPmFVmHYcEy5
x3FGjtgoi+q23BfstlZmrLmwHG2TpN62vgZKXhObDWdn+IQ5SStfipy1a98SbEcPQUHBw9+7yAKz
sP5SoZPueG+ipar1d3gn6DmtFpQAH2FhnQxE88ewQtvrmaR8CRQOGwZe3SaNO4vN8FjunxJCpxHl
TyUAewhZHxtRX0GVOqeKGGeyeWbn6+Q8BrsxHhpP8xI81gPH9/ioHZ6meFi7nCl+16kfjhMBAcJz
gUCz2wgSz5uBU4nD+Uh40PuzCHs+smR5bdKe5rpydlFelMcuIoWy8RBpgnk9PA+K0FP5pjDjY29A
RAl5ZbAckjSYpWsmWEQBTe5rhSZ9jTflR03pebERtKzKhMR6FiwEBYbGeqjCH70JwXBIfiO0Mjau
9P1Vh/RYL6HuCTLpAXUrtgKOZm4mDnL0UuvCzEjdJCLxwJCK83VW7pkqf4TCZLdkF+NLhUZw2dW+
P98r6AK1uF8qCfldi5LfUS6NDWP7AoFSZG79QpgrNJVfZMlU126YFjIf3f1T+2xMJspbcr68POkP
z2eRk7M75BND+HlX78fhKa84X2Pf+xs7HXbmEoUj0qqk9NsrabunqYocHsWPcnLBdf+CMDQdjc5c
4jOgIbUCghPIFNo9ZSd9CLoaRQ3e7Mm2j0p4+iUWcID6ytuT1pPtn58R0vb2bq11K9h+YKVntXCJ
v5pfvTqykS0XeV7tyGKyP1nOjD1RWVKYv7xoIpzEYuAi/PzWTghcAzQVfNgguJlV6l1CsjxKO3mN
yOs5J/MXOXgECWXylER6eMGZjqztI2SF+RJ3jjp1mcJRPy1l+mhi8/FUQGQeWYIWyrewCtnF6kw4
nbRfKOSzG31sz0+NA57s8dzYP579QO+9Eug320roEJ49A0OCWSyVv2qeJJGIAP/mFDlA6QMgv8Gk
jHXytLgohvyXUu9fzboTb01Yv9GaExPbhtFODVhSHMw8pCcMQEqDlB6A69/hruQaFCSKrr1Qf6MY
qXcB+eWndtZO1/n4o0lGfVkxrIn91DqosYUXEhsYyoPbFEngjIpgzMy2xInSt1+Z/mBf4VSRGu04
tzQQDWGGbYy2MdtkNAAXaXwbrizOtVl4y9apNIjPDBzwwJ8kyLMI6PNLoXvqaDjhPWqtk8l5+tZV
ql4aiBnOTQzkatDQugZhc4zz5q1OermfWG6Q3lH+SCHFQl9dDfn3gKLp9rzobIfZU2ilL7C+7mkb
52dz6N9x7BElZ03tyfsaE9O9eyWZFnJDACz5I5ZrrOCfFTocsNCEr0UsockEQJwiwo0QNjrgjyOi
bzpkLWFnnyoWyUBQ67fCDjwSl+HnBdPXcxXP4IanLVbH1vJRqkICiakz/4jmq/GIFyu96r2JstVo
d7NbIIlWPuoccLEenhEQDowF+Elr1E/5lLNnQ0dyq5la7wv4jKgAfEFiJRhEuqAPITVTLXOttVZm
prol6GvI3EPeHDRzPJNK8KiekpRJxqtxMuY0gnRZT3p5E5og8G7ui2MlzyryfqceoatJURJaqk9L
PnLBzjG8c04wzmaaYEJYQGvoi0da7BRZlssubskSSa5lCHalTa2/QeG2W1sKoEztAXvVtAzcQHwx
8THSB81EyV93mXDLsbtZWSj3jiox3fQdwyja/3M6hPtEI8o1T3N3aWiWe+5RhS4GyggKC+7wWqsc
8lIRfdhzze5xP69HauNVGjrR0tU9ZkAej7uKY+NkLxJHFjf0QXmxsxurJkXMtn8osB4Lu7P1U6Yj
p9UcI/0hOl79GqHfn7FzohemSxlroBUT9eDsc+gBmLIFAY8FBZdJL4tjMdykdjKSPZ6WF9OeYPnp
NLAJ0RJGIWgwCb/b20H3ovmK0O1eGT/NevpT+z3HPPIXw8Y+PklF4D8rkE1QevIP9p1hFY0R0PJR
WxeElZzCYWJVyXdfBH6J8NJ0zP3z74MC7RkbJv51IKQ67NBu6NmX0hFxQAwgerYmjlRm0DhC/5Qp
/YiRwN9MalT7cIhesprWJ+yfGjsTtWVhb6xO4D6YJ6Gh1rH9ZanVvSM1ce66D0lSjVB/nj8c+XI/
e2eM9s/nIIK/tShgGewrP0Wk7tn1brSis65L80xaonGVziIi4w5Qnnr0QRfsZ610qFINcx/sVpWy
mupHGBB98TBI4rvirf3Lb6JtKw0LSUv8Xub4BcGE7XhyYgCKZol8ANvYkuD1aPec54LjEUdioM2+
gReRpfXPWvXfHX3XDaIGWeeZbW6cljEKNStKS2U4OxOB8FIUCaHIdcngCY3hOajFDk3dZ66Vc57j
GJ6KSWO8k9bZKmRGsxwYWDymjFFKqlnhuoiIYwGldkRC+9F7uv3Ww6icOrEe3cK9OkwNAQtaL11q
3c2k4snDcnCIsYvsyih38JGN/iLThMaRZVytrHCuxnwIxmG2476y9nOmUaFubnZSzeCem4ZIK08l
kkQgs1nBJwr3fowmpWq8FeCwdtP0rwEDyEvbka5D6FC4bcpyL8AN392YxeXIWjYf+lOdt8SoWGF6
BUK4cqJYwoSySJWb7/eagcreYD5WQf3g25CaCI2FQURiBdmFRdVo5rfnXMYn3ud/SBxZ9awbS09P
wdtzd9DTSiz12efXIS345yGPvIHdWFUTmOWbX8bkKmbVlv6Ol9hZjRFBWtJz3p7fq2kIn7SDMN3o
cBrthcrL6URFRHH7VMbFhaNt3Lk853NAVCc8hDWxL9Yu67IrkFemNyM9PkG9PL+CG7/WEMLEnZtd
tT826GjKAOeF5envKkzm7zSWDGFIqQbjkj4K2yZBTRHLmPonrZ+3HbbTGIgLmIDacXzRg1zdrMDn
7Ocot5Btvmo5sSEE/4A1904MJ5Dhz4Pu3lMcqWGiHS1WA+9uwyLOHTm6oSgkXQCQRQgTX9mw05Sn
do3mvLlG+o+8AO+GtX9Wno4W7EYzcc92TSuYk60boJoKNqHdyktY8URKizM57AIaidkHUOSF/wM/
HVnBr77j3koXnkZIVQAlHC9SK0e4R5FBCuL8lj/fd4OLnVg8JNe1aj2U3XAK9fkL4+A/ZO1O1zg1
4IRi+tUI9UWT5LJrta2zRSithSgdAg12AFa4/tX1yDB+PgfukL5E6ToaoLMZbfJWqRHNXdDuyb0n
/rshhNwI/L++UNYjKMFBMlZ4zf15AsoBbpLK15vheEuwzKAyUOIyMDiImeZUxLOe+uZYzw6QaXDk
zvN+JoX88oiHO7VV+yuf/YzIE0BvWUPN7wG64hDNPTk05lig0S0rg9i9sWNV0P2scNWuI8ts9w4A
6EVUZ9Gh6JKv586mM8qZjxXMmUZkNcvSQ1Jg3bVS3LXeR/KLcG5RzLJx5VV/NI6HkxOxljBl/Guy
K+NuhNaX1/2dYj36BCZwSOZqqW1pgiZ/qH629rSd5qaQAJaCRzfJWLDAaOqZPI2Jvy/K/g+L6XFP
HD82Z1uHNq6ChHBsZiZpx7EmGiZjzwFFlWfOyemdb9RaHK9sihH8xASLzNKqkYihdY9jDdkvaioE
UBTSRcDREO2GlGfhqUJ8SjeVyEknZU+FFI/gNw2dWEDU//2p4Zz9AWVbL+FDoXnu5abzDOMcOaG8
mxi+yhiUGDkdxIyPeGlTFVVbBrTJqp8VF4ODjidMldw8rzHeonuWbEuLpDsmi9l96g/5LCNuCMA4
d7X64Ag1MaLarCefMkpMugS/zmx6ZbbdERluS4U2S2bDpkwXOdLjI5MK8He1O66eD2I8T0uJVOD7
wItY6D7MQi3J42VsOsU9DM8kJVUrSdAlFQVrC+ySuTtrf0ct3akgtVcInbx/dOSej9bB/8t5SHNc
gndELO+tVIXiB+GV3IdmfG7ModugPBS/LDL1RTbuNLJVSemN/qAixqHeWd5t7Eg6S9sETG+mxWdR
kfqXGZF8uLX4G7b6p/A84tgi3Xxjof5JsFIC6+qnSajVfVSGWk+tdy0EylyzhTDoRl/Pj5+4NB3O
3swxP3W3IVxbB472rB1wRenrqBjeWjstdgwVrUVm1smtcuuHWbfwMIbk2x6GFGeGfPSaQxkSvegE
Cv8jqAc2xEh5Xpl3xen5yTQRQc67YO9AsuTxefhoPIlOW4hLHROj9XygXHRcYnK9TeGEw/25Jc8o
xbFVuNjI0BEvOpahq85V6CvmIqmcnCsrCMTy2s9mzobNETtsACE0B19XDAY1hYZ91moj2O9Owbyy
TCQ9TuIviiDSfhXp8B6s5WD2LzAXpstTCP6sOkRmgYp7uqVUTIWtL1JT7FTXWociEBUSRCzYgmH1
oR4SlN6zaH/sNXTEoIc3GEsWIaDDK2HcK3/e6qvR/KklwUYr1d4kDPpUO4F7a7yAscGo/SxseG6l
E/IBYJJ0phWCmiKSbi1SYRxL4NlL06KcaFh6zQn6HKYMnq/TkHyUXphdWB8ai1TvhhOJ2W6pquPz
Wh187VMfRnA3RTSclRhRecwXlRyoGGMw8RwGUhwLu3tJKXQvz1/DIHN6a9DKobdmEx6WKnkBIq4v
AnT068JZQBBUG9hf1qmHVsXFAOAh8TqXvO5IrMJCOjeSWZ9XdD7pyISmfiU9Frh93h9L04TJWIPQ
SjUlbiVmlXjU/sQyzT/6gLSeFgy7aKtHXPvxahq0Dm2fiXrC8rVLmvgKYCAO6tZwUZgYb2Y6lteY
llUnS+5azm+D8wlJTt1S0bMMAc/o99MD4RSqVx3XpO2bZyiV3/P/euGiiG1t+4WLu7n7sN4Xgujr
fWnZRLpPbU18CkOQOo/Og/MIpZnAk2Uk7dQnTrIUz3FebtXkrRk4p4eC7aymRdZb0+2Tohi3dZ+9
oaZmZ+dhmgiSwDjLMpcLAKGkhwZTsA8ZtDiROKOLbzelTTNYpX2xz+LplCUtfJ9/ph7YgKYPN0dj
VQX3KfC015zwxyK3YJOge+TN+bZNS+2hE62qWZsZor4r0JCSa9Cd+XhUTCtGY1X4GRUq0vCltFT+
6un1qa/QtDqIH/d5FesX8IvvUgUYqI30Fe5ock6zhOC+lF6GbUJ1EZp66S3MPz6buC1aFGdhsfnb
uE5yT3EpvFbRG9VycJSJoE6c+8vO9zfPzgDhniQDkcQJYhPk8p9n0YgwQhIBGa07/sYSVRQz8qZ0
YdKlF5nr2h6UNM/W3AEpbAVE8+FjLwwuppDkgX1TknM57yY0Zxi3epdTPPVjcwebQSszP+09wv8t
qcCAd3zNXgAbheI7H5duy138fOb7pis2IUfWkgVNuPUTK90iTVinWf8rafrqxchJBCEm5fQsjbzA
886Z2Wf7YMaTxz0mrl5P7HMhSSOI/bzfxh3uFrqdN9M3nA2ticbCMve2PqMCeymd2UWTxtYtVUSE
VUlon32AOqjY1I4Ct111Wf0Dvo1+8llyPQuw50Fm/YwwTRF0OsYHt6GymV9gRzLKLFD6IPvRL6A9
gSL1iKJ0xB0nPfiZOLkHjw7FtS6jYfNs4nCWAIdh4nGPvfLDRm3mOLI91tHJmzTELsk6kw5kUB0W
Wm63D+qHM0OVhZptSLrG4CVGgMaSjyBWUVTlNmzOcxbqhnlUhoKYcXJIVnCqGdqaUUpKCsuhzY3f
z1IVfNshIQl+W5g+CHf9knQMjaxWJ3bVMMt5TfiRZy4Wlkh2MEsiPojFaN3s8r3gOl55ZsTewy5e
xeC26Hyhgpi55S0wgsi9lhAgGgj1WclmCV7yRRq294JCieGlW4VLnAl/BRnKN7gvXVzrK8oTuXUq
wIwLiTMs1gZk9b0sNjYKju2kpnNk+dOlM2uQDDhmewxrIRxHtWokPochfE1bM71DDWexdoEDmn9p
CEpgR0zRsW1Hmp6cWrRgWxEkcXgdak0u9EB8j33lnPQ2IChyKH+KIVrHNaMBHRGU65KS3iRtuWKO
/7PPoTaOgNWimZ7+dNv9O3Tr3+kr/yXe67/88b/973O8/lPw1/9dINj2bzlHasn/DyLBBIbP/3Mk
2MvfSn1m8dd/lN//0UZ//4NsobD8XzPC5r/+T0aY4f3LEb5nzQEPGAmN2Sn6T06YYfyLqGDL1w0b
KYZrW9gc/x0TZv3L1S384SRi8A8CbO9/xoRp9r8Yw1g63mmTuAj+qv3/khMmPP8/h0+QOUHWmOFz
LtjgH4kN+y9WdCNq4XFE1UaDU7sMDV27Bx16R6OXzteQvJF73Px1LJ7YsrKaVzVZA3xuxHF6H3wA
v9avlZWVS79k/M8xrK3rztpgsEtqvwJdsUh5cS4D0IpLn/TeRV+T/6xdfLAgy8DLrR1BX1LdqqQ7
jJ71dKfUUHAmew8GRl/q+vAdpcjAp1h8E8kN7cBDENUIYmS8rN35ernqzMjhJxFvUsW7pBBpyOlD
UZEUG8w9zYaghwqhua8tmbxNR4n2/Y2GBLv74P2sHdgQrmVuK1iE68kF2F7F1gfqC4jnuRg2XuOW
S0tl4uC7KXji8k81hGqvtOInGfNUlZ4OEIM+kRVsc3XadFwARZnoSYeHWdxASGZ76UKZ5GwkVk2c
yc5B16r3x87HuTGCuFirwsfKZZbTwizrYNtUfrlBSZytjFL+aAuOgFQ1FYqMceIUyyBmSR2pdzIc
oriHDu3gUa3NLl7FMvkcOv2HhaUFBDO2KHsIdj6LfeQAhFqSd/OYvF8Ror+1HSGFKcPXxATPmtvs
hLJh0pi6xsbG8NKFISOdvHmfRaBBlm8uj8QsSHTV2nsbJe236SOKqx9aBfUpBh4NzSD5FGNkr4wa
Z2TT19pBOf66NPp77WTsGitVHP35iytYGMa60wNPK05a5lqfYI0RG/UskphuiaOSS382SQZjP901
/FNQ1BZNIadXt4OKFTQ6bshi1lkDItO5b8fUGd5KmCwkN6giigAaRDl2COz1bTmxR87DDwknEY7S
H9hzD624163lrOOy+VUX4S9gd5twVkbRdRUoB9gNa221C6t873VoFfxUHZwG1LuRlMHCtbITGW0l
+1MkcNjS5c1QqD51yHa2xusaQa1cTi0UZS05CiI8FoJyAplErKNC5W4BlIgvnsWVFf9huMDh3xVg
/CQvgEWCRtl/1aH21fa7xh3qe0D9xqTw4jvFeCxHaBWQFakA/JVlOX+FNt6sov8Ic+PkKlUsDD27
uvV4KNtoX9v9g70JPMQsZdOO1LivqDJ7tolaLu/MLj4gMnxr3c9IZtcwE++BHb8UTfLW29PJxiYX
20Q2kVCgJ58j2UoGs4JVppfslUuP5AxaGyf4cpvkN1OJO4Nm6EqHKXPeSzsA0+qDSsgF39acnDvH
RgOEYkATl+unHJ16aZvLXhOLnaMwzZHcD5J54bhojQjRyl3SlLMW/5CTXt3ORod97rv43aaMzpzi
DyysOzIt4u7in56Uj7hAK59Y5slDhrghUrl9yWxyAwjLssPmoPierFQkzJPybzX0vIpykAdJBCgq
4HeR0XUyKQxcG5lZqbPpC8mAwkmxr/HAIGODAT3puAL1d9rVjYjARdW+c2HN2gH8BCXRGahA+cjM
JF5zB+9uwgYfheuKgwehIJRDDQT1IouG/RQmhLPHJoS+pn2LE6bJOcujJUlozIVLDAzdtsdYAvzN
H5ZBnBf7GDrxvhe5B1FM/pAlr5St98myN5i4hzaHsDb8CBsIXV6EbpUAYMXz4UHy0hG9RclCpUwY
OR5BQHYq/q50dpu+KtNlIRjYjtMdx9Z0Sqp0L1WaMUdg3Rsa7dcwbtQ8p1N2/+HAHViEMR0Gqppi
0eCjre3vkl583Rjg5dv0lQ5fsK2pDgpM2sL2Qygy02ES6Uqzuk9U+jcn4cUaVd0sjMr8QzAuh1gZ
fTYMOxEZFFlZIfmVP4T8GojWezOc4dwiv16mTPZZXWcruyitJTXXZ2p7SDND/GxdGNBWlnTFon7w
MWCZZWaPaRoV0WMVSMt+SwX4yyvbWyfyNzfUgm3ECGnRhpI5BloHqe8Tuys3DOAEVBAz3qGV9BZh
UkLWpnmN6wqvAtumo8T+NzU2XqwQd61vNyShR8nc8tUvtjt2K0fgEy0FqfkQVFepb9xYCexHEtyA
9A7GSkuZuJTKGNZxVTZbRdPMpLn7lhBvN/j+xTJoTxg5jO/MRikgPCKchoykiSpQDyNtfnrANtvS
HtZiNsqHRvWbYhu0Fp4QK5dk29sT0C4mVDLm9OoG9Af4VoxI/G0t8L6uyH9PyQD4abKjly44REzD
szp/67pqCa25XilX3GPf/lWg41n3dvunaD1tCQFbnEqfUfCg5XfXbUilkuJBnBAhnGMjWUipA3Fz
qGcLLT4wYV6ZQiPnhCAqqu2H3cP6wq/bYzV1NoMW33q347xV3KKaoe5DY9TrPCTHyR4bRL8MxvnF
tR1vC5tacHYYc42Dm7f9mScwjDBrhCziMcrwn43xGRWVjcOE3URVHUbUXVgMQvpu8YnTsCYQx5lw
YSjmopF7c3Lnh8EemqST6KLZzCmNOsBVP5afhQbzxSiwCMU2AY9O6H83MhsumQw/BvZCBGq12Vmx
6TH6lxzjVYDwfGjx67m9texlt+i9v6r+0POfHs7khZ7hFOhGeQT+iVZCr/eusscdGQC3uW8aXHQJ
k+Gu+8wDUlYDsfGdX9CV5Dbt+BPe+jVP01EP9bXbOcEyAMjImSqjCfOm5/0OHTK/RpT6a8uziFDr
sA/SRe5aaIy4GTZg28ivmzxj3jTmC3RO735b4tA3w243VfHfLKjSZRJ3/l6wDZk6iBR+NH7Cq9mE
BfAgKDqHhkmy+jDhoQH3A2o2tdh4C8NeY0NgScY7eiOY6AZZy19UhUCEsIVdGMFhqUBbYMIY+FCO
HZJf5WLyjYuXJEke1IfxojSYo0Y6/MHB9T+sOnZ3bm8eHK91DmjB7nU3dLs8aIFCGPW2Ho29qMnm
0Vy0yyi+TuHOa7pyYRqpv3GG4AOnv7NOcXJDbWB+ivN6afvdtY4JN+q1zGPAgjx4QJA3YwVqlr+c
aZm3qoxQLiLejXM5C1DQbKzqHlZGnQP6RNrRV9ivIjERsIYztuhS0la0Ij0OqGQaCMcD+kXuBxrA
4TpFqLidhgUzPp1sTUEieUzQntTZwZsa7RZpB1eYxoa5eMt6aGoWWs4ORsranbmBjyz5lWQz3ZOt
+wK1E4Neg4VRMDbWksWahZ6Olw6cVLueo4X5twqYpjU2B3NUr0ns/Y4i5gOApCm+9IhL37P2btPz
E0S4wBSnTDdi3J0KZFIFkopULKp0ynYji7p1adbamU8zk8Zzlzgu1V6GXBbAfDhqvxrbIcBHC6+e
VrerQpZEuvYBW9fC3vdewonPdLKNfhZjAfFWJjQOI7JyeOPSYnkbJLrPWj1G4jJIgywN7s0iuEpK
Ap5Q0GeQFPmd3QQ1CnFNx9ppiBsa1A5CW/ySjUaz7FsnYyWWFohO7F0oOf1KmUDvIjli5Rd2cSZX
iWF4Yr/pUVIeFGZX6JrIogzvx9TNL0fLDjX1yoEXUgeMMxqLOmQSGQdjupVkNQ2CHzBgGLJjBJus
NTye+6y3XyfrRJcRrLzOA8LRVC+N6Wi73BHosTpss0hQJsyUZK5of+OYA6jFozNnJKFbTC6dNVYc
fwo/OfE1Ls/NWauw1ntRYa4HfA5rHVQkK6ogO45Z8skCPV1j26hXUWTdp9hxtmYlAeMO5raz6vbc
24LhOtYolx4BiOUGaQeLF0Osm/ldr0MwgHAGxdp1Nc4N84/BGbDKSJbqqjzaNkDouKWNPfYI/Wiq
8K0x2ugAfmSdDHIbdpn5qAgc3vN9QEto42rw0+3MnyI6ANUjP2y8IqGTqCZvuqSRYZ3DqO+Jk7NO
OarwXfucII/BLhqi351PbAufgnU8FmLJHFMsitjttmbXn6QcEXG0YXFygeNsGMhF0OEbRR8JdKNj
9y0cGDujR9fRNuvSU/2mKc2Y7jD8GqXOK0oWH5EFZFU1bvGtx6Bugee+2pZdUFWmCH0zGtkhUIQA
ag/888Z1Svxq5zHjNqFMNZCbHzyX72hrkiOi1Xs2JCatbxEfNHKY92WdpsCgxl3iTskrhmL3gkPt
PE3DdmIo9Xh+QWBp2TUeNsd70ZivkpE7I0G66ccYZhHh1B3HTU44EKnbqMvAW45x3YU0jsOBgcCj
oua9cijJYxAb5Bz3/sIlowX3kn4Lfd5Ir2jTVTR3L5G+h+WD5t3yy0tgGxBtwNnmnRrfUEO8ZK6b
rmySMg7kTjSbzqn6DcFpZ0Im+ite3MfomeEZPX5ttOOhC9xrF9rxlee/NYjkSirvDelMf++98GLn
6Z7dG1bMarJ2SL+XpOa0+IGTakFaV72NCHLBcwTKJrN5mT1H4CerjOE6NtoruR/dluuKKyOozzjx
TJwHAFEjaMw7+NNo3eNaW6acpotcc947C/daOPlnixqLp0CwGPDicQ3sJ0NONDorjbnsVo7JA985
UarzFwt5e1B2Am1xfOnxbp+0jku5N5I9Lktj3TWEAZBPsYfrtpYlTMoobGPaXXPCqbrMCW47alG/
bvHInwur/Z6k1t4dp9lgukTCNULRthzeT1VWwJricNWKTPIUM47o4OysWinU7fmlH/JHpnugg8q/
mS8xidHhrjAjY2DKnOny/NLnwA58BdzAKvhlQkOxzcUXBPe4BVmZACLKPA1d5PzFcri+8Y4gCkEV
ewIZQqqR0nwoibp3UDEutCxFZmVTb7iB6q705NUUJT+UUyWLwvLABUMo+THXYiJJrGWWjfnDxAWu
XZpRyRddaO0KuRRKHkWN0ZK2/R6X9kEHdDenyvzukUYtdVdDu5Wj+hP4IlaNmTQPLWjzld7UJa2L
Pm2yjs0JdLDgV2E7a6OYmbkBQunS3rZMdn/7zYwojCGfWxb3fplq495qRnND3HJ6ZC5QLOMuuzAJ
FffW5gIpYomkGFngQTXvQeaGH7rcNCJ2PjKEU/uxeY9JbmH5FwRvWisd9PB0Sc8/Cpykm1yfhvXz
j01bFZuAzJAOcftKRJ58M2fzEL92vo6qTr7J0c53VTM2q+cfZzXefpiY0cZdTjfdjVesiuUJ4uO5
EmKT1vw0IqDipdtrCYTCROfHjf/GMs7dA/MclpXW+qtMadXepRKlbPc6VN2yXpDDY5wDytZVkWnF
DlUTYHaCYkm3MNpXbCzRCiwdQgJfPQZv73EfLulbxrtEYLbTrL+5rPJtqWGfcyXLti5wbrlKxSkd
s5KAKQZHOsjjCJ3FXkWJcQisgf6/Bxc00lZJUrKWRs8UCp8WD31RU3EPAFGz0kv2pGnTqkvcIMox
YQGgwNO1Qu5LO++XsFfUMQ7E70Gg6rCH8FCvu4LNYp9ZJ9LBiCZrJi43O0CSY7v1GlkbzcGI4Eji
2C47lf4iZPg6FjxCEw7zlS+0szEi2Uol87ExHLm4GmObEDzyFstMR95fuL/afLpXvnHxWn1ajTlv
Ldle3Agi816jmogYWJFYcwIOBbTB9Mn5Z91QaoiYiRyT+04n6wvrBKylyb1axE0LIzy0k3tHeMVQ
Mf0rqlvf1923O7UfzrdmjUQ5EaHd1U18SjXJmtnHCgJp1zij0UgWXhG92sIrvrErIthkWeBhPTy0
bv+H6P/qdcyGW4xXfiNmSW6ZyXFrKl3fZlFyt8jDWBWh5++6sNvyNjLZLOLuosaU4EDNPGlNoy9n
u48YNagF8ykZ6BYK3Aj1/qChenRIDA9kuwvyUF91OD4wSvr7VAXROeP/KbOeTCZkvJgASMAKyDze
jp5/isqQO9svxlXoLj0DvS/MWhZWra6tyHfgYElDea7BQyHWt2ZVT7lrsVaTbfOSsSM7zWSj/WAP
m84wx2MW6Ic8yKqT6Ityl9aVWtrViAHAbUEtaanDjDKwV2RcEAzJY3lyKBtfwyzxHratXZmTOafM
o8JD/4kY1kNIawfmOgqBNAViGE516K2LP3qpl3dCRLp1aExqrdQU7UYY7auy+UMIQfcSoSEb69ze
uXK8ICIM5z3t8FXhJhDwK53ceh+bNDoYqIUWbGN/69Rpn5lJ/W0V4OgD1Z91UeHryDK5GQyu/mpC
C2m33jkJy+LoCPx5KequlWeILwJewyUDEW3bac0fFXRHmUGIFaQ3c8JKZP5xEB+Vk96awOADm15Z
bZL8I5Ac6y5TJVIxjDbVsCAODLniKFobEhACF+FnlIj3ivhAd2AWZlX2ndyo5Qzbi1E93IaCTo7c
g73UGHQxQz4I4pAPk7M2m37a07niySLjus0uOGf+O0fnsdw4sgXRL0IECgW7JUHQU95uEJJagrcF
//VzMItRTPeb1y2RRNU1mSdjBOKYh2VfM1Fv7CNFYnWiJwEFUuDTpmGo7OrHJeAHnAD8glIwAlqc
Vt9ZDQZzR58O08RIFr4eDiW8TlpG1nI7c/PZZXyQDB8xbI3GJlycN9mShqp54fDQKaO/GL0CCoAE
eJYNPyixs7DmOEuENrvbSlj6NiXCZlPENfSgDiw5cjY/WkjPGYoItbCNzgcm2raxN1OmHxrY7x8p
T0uHGGiD0PGhS/mMiTZe9ort386JYommbskvTjmA+au2MFzO9eDKZ15NN35PymXcM2Agqye9cLEc
JDwUINNYvZCbw5eiZerYnh5gt7AsNpugn2cWgzPFl24MOWMlB9MZZrWOBNbCSOqdhzo2ctrlIexQ
9ooMaQdYftl15patypvVIo0Yv8JkNAOvGSUdOz8/oSY7a3IeypjfyZvoyvfY0i/GoIEWIjpL/Owk
gMb3ZpbkQR8Zd8lawIbC9RMRf2ZuWkJGIkjayYqzhxcJKfd4rGF9kZBMUmNKiYjD8T5XBhG5rmJg
V1JJEUXCnCzS/4UL5yyLftaZffkQFwZtfxwVgXCc1M9zWpQogQtWWvpNynlTQiUlWDlsD7Gl/3RK
VPs0Kc/kklP3K7gskEx3ZtuZqOKjIK6M/pyJ4ojeZt/jdPGXHMq0ha/It9EtEewyFMEQWjUBCaTE
F7NSKBIFXh/rNmnUq9NQXp24/yPA+w/YWrgtDbKTvdiGsRsTct2SKElIL2+m/kzedLis7G7dKfdS
C+9YqLRocshc94bon4HCAR8lCZ0GFhSeQKiFhRPUuugDdsgXDPvTfpric8WC/vT/F1ggPMKeYMs0
5A86t/jeQsqLQac/zYWK/D6mNYoRXmYTMfY4JQ+pQVBBTP4zAvLpHkBYDjO8T/d88yjN6ugnLvvr
UCXN3gC3Bc+HYdZ1amF8iIReUcD72xiTTeIBBMgt82q6nvxinKaF3tjJ6XNnC9GtKvI3JkrNgdYz
SdK7OM5GbK/k8Opd6ys0LRvEQ0FLFN1OFeBgEgQZfley/y4mznxqWWiz2meWv+muafm4J18KVKm7
xmverYpiy8VUuU3tDNZiWU6krS73+oDTLuqd16xk6CxYHPh2lROpgdxknxFnsNGmHmpT7sV+GhdB
Mobtxp4bUu9GWvJp7vVdgeMqsJIMZhqrc94wDL1a1v5EMz9zbMpfxhizGI1tD/8laNvqUno2liVJ
s+Ss9whwnlGnyutzx9vMefTK8g3J164hH2bbxiX+ZxB5gHTg/GVFfbUMdFtlzZO5fDdlfXXdckTf
IhxydJy/mev2CM/lE+3ignWSVIkQydMcifuZesUtLC0gg6b2+6J7wD1RMHdJ9fvRMLgM5bmQ3s+S
Ft9xJubzkscfAzXfzigJqNGNqxqUge/VFIjP1yyCrLC3yEypkUnFBgnBJMfCkJLEOgWfMHCshF+h
rL/AyjPF1zOkxHOKmlrvJL5zhRI2M99a7vqr5kT/8O03JxKO/9Z/lrAGKOb+tCwZeQGccruEeONC
46rhSEUdXqgdgmLIrkXU8Esv9ZVT8XYsL2AcLd9zcqDTVXMmOFKQUT3cOpaTz11HUdo9LSmZRKTo
+okFep5Z6w3bRLwFkGqw3lpzOcyjzcgkVIN1JVuZejUCN8TnZ5FclHWI/D620WaC0dIB8uyKvshA
KazRbslaLfRnV5kD0JAs3MZI1D0GNPGIWrQCn77zhuXl/+8Lmh1gcHrAGP1JqCTLY7KR8Gs0yzEj
tHY3IeWZaw81JdzvRRBwJXgZgbuGz5RvGLfaJ7xfr7ADV4aGfnKjgbwLMJgqs/BT9Dt+0CUYyWTB
8GucNbI1NgpI+AaL1qE1+ldJ/hGgu7jcWJKBdl3tWoeR07xeEr3wgey8ZjNRxkn1bMf5XUHirTVo
8Dbc6S22gCEizsSVcW29+t5K0ECihxs41MgqQsa+zQEocqgxq3f2mW56fglZR0IjnbzkX5Uv75pn
76uu7oPe9D77vOTh8Rrq2IZY9DT6q0yKZVWHz1noWlyW2APVSBptZsf3hdlsJ5sP96RZv0aEkcKz
SGZsjUcdgp6NAZICh2o5dI5djvelcpr7fM1fZpymcKVz4et99+Z67S3ULAcf7PDY62YI7XDOg7Gi
ijHr8FNiJuUedXJYHu1NUzVb09l9BvCiwJgwWnXrvdlR1HaLsaO1K9n1FUcHkwFLDAgfNAW+C7Ir
mEBfbETETSO1V0vv1vVRaB9ye37V2+TFuK/mnEepmUgzQbApzChwzMY5gSFkIUrXG8P/4gaAcEc+
pe9oxt+M+UbTuBQsqSREg0DaWe1PetL6aPCWYzzjeJQCeMtCDFrMqNUZEAgnuDbOneFiFE4wybNM
HBMwg8IjFUBjNoxObJffuW3yUcmlCJaqOwv+cVJxiayIBI8cvFxpG5exye4rclsmOO+bqW/3isxn
dr7jsp1SsQ1nKDkFXV6XkJVgFAX+DeV8EvUysIInm2Q09wh5/8XW+J5g+8mkBgRcs7+pccu9Lome
dfX+kplpAzAMvVnDnJUZzNkMu8mfhtjiyU/Scz6wzjfx2wBbivdRY780MySHfoTuNaduuiORKE61
a0HZT5OoCEwBBBmTtVIWGsfmK2Te/kwf7DnxcyNEeGEwSsE+T0G3MifUyAfLsJF3aYt2Qrr+Z6Kf
2ObQeE4kaTuXj8hb7mx7AMdhcsqNgj17ZlSU044dHwYXLyY/xCfL8OeCKOxOKz6HglAxE4HaQz9Q
RdLlQTlGXu/I8GepeGDWwDfkcqk6mU5qBLLnk24TsbsxzXjrMuewUvNfksP0YSJ5z8yeKFT9WY8p
iyNcbDsVAx1CGH20B+9Va0v7GIHcoEoPb8S/2zvSnk96Tg2f9HdTJ1kJ1W3i4w20Eb064WEw2bi0
34lTHLJBVdBvvGNev0r01Ewm8P/EA8bsUgrUriYdRZrROelletG0N7qXh8zjIcxJWh6LIJ2i5NGq
UQhj8dhozfTuDeo9ncOfNElC7M76K3yaYxZG597wfmfN5VFtpptS7ZlaEs3jdlFrPs4ApTvWG1pw
7hU2s6zYbVMWO1c8LR4LHHiELKQ2sPqdO/J/uDXJIhZzeDXaGEbXhLkokuGG9CjcnSFWN5XbLdpb
uCKxpfnLzJ+BoW5nGiQY1VU4XgHUHEuy5hH7I4AYNF1ndmXnuygpdZ/dt48dmMERntvtKLtdXzBB
cPv2UavksIGwogKzzQQ9bE4+zJw8AcoBMoFYjshivWNuUpp2c4tMm6trkd9kXlEEJF962GAo08cj
dyksMyk+iwaWdM8qzOxdebaMZN05pFh2Q2khK4hGP9OTfpcVlI9gvcVRpvMRrN0AqxQ1QoWbcuOS
PLOZunWm1FgzAV+N3BkmWldpcL9kWHV3BHZsOaQS7Jb1CMppOSIDYNGS5TNagYUYTggCfKz6E+l0
1bZ2LOeCIZpKWhiPTGN4D8QSk1MUIzWhwAqwDKTkGj3yBO4K55Sn0/IKevFRCCSbXl7cpeubYRPj
tanzzIP3xxihZw92Eqq/89baC5k9cIqqYzi2jMn5/y8gY2HEh4HNhBflA4IYtkhbwlU7DOTMvWDe
GA6aAZSReCYqX2CqJbCdbDX+MKJDioSsIa7nF3IXk20tORZGukvHLuata3ovKL/y+15ZR4PtIbuT
6B/dC8caiy9cfckdOORhc6sKN33rosK6gVkm/eNl7u35Lu4sOD5a5VsLzjtV4LVD/Va+QqOGkGHm
HnQ1fmn0xrTv9LHY/f9LVyzWxoymf2XeiV3vEO80RtPNdsfvdQnA9Z/J42ya2stktCC+K6zmWju+
mxRx0nCcY+x4P5Pev83G+geJMjxqgMpdHd6AGMlMFvx8mksFEI62QwxeObz2PRAOoc8PZSqGV7UE
YVJT0ghBpNtE6FIM7ey+nNHXkyWrePgGJ9rHHoIih3XCPorb15E1SFOPz7Uyf+okfo41EQX2PH4D
rjgtzHia6lm9sBcAK1N7LOGWXyHEvdtiO4QRMkDF3CIZYmzoZfcAaJ/CId9NkqpyLNkuN5a669oy
mGLTPGo6/rDW6HZhwS4kU0O2jaJm3JZbz5i/wuYkm9zZlpNgm8n7u9D3aJG5FwAkNzYz2wjPXGDM
mGub7r0Uy6WtOq5zS8zbpgfR2ZvHrGDVynqWqo3wczc7qJbDnN6oxBs5btE+R6TbOOvumjIlrTgv
Fk7IIntf0uSQTz3BbYCFZK+6XVfrsPz0Yq8NKVaHrPlgPklaT3HyFiPZLDqL+LFyaMbS7ABh5DnV
fsmcJhzDAXzhkV0U1ebRHaMD8JfLjPJ+W3XRB6Q/T/RgJmQOXL2ASZlJdk6GizwteppsaL+oUoiG
iZt3bZDJnmN0VzrecsKF8qRSQQ+o1u1MxPXM/BT3MI7NroJIRzLBcy3N32xBHA21BcRaAoLESI8U
ySR1RnbhU+iEW6BOPhb9sxG532DJv3W4NYhbxK6t8Y5rfRC57TOnTb/rgO003i40kB4qkzq9mBY2
rnkdpCXBDtO4pmP1Z7CZv/XsAWJonN8o9eS2N5LUN1xeZq9fHvCJNj6oOoSACmVI+dqU1h1jdigP
ElWy3jqMZDWUE41LL+dp6mhZ5gcvDH2KapONJyqKn3IhSmLrjSFMw6SodjJibb+UMofrMt6NiyZZ
o/XvDOS+KBbQJtQbkXXnxC13tsU5kSNd56nCSrARTnOI0L21Ax2DNbta4EWNeWbASjQOIw/q6Zu0
pjGoC0o2IKVoVkASETRp8nDKbYl1i+Y1kYHe19i3FNQGIqt2vPSoBI2MVUPbEV8RQX0amKU3zYyK
00LAsbgrt8OuPxfA0pNBmi27555U5DscW7duqio/1mQRdFYTPtjkJWO/JX/CGu7n0Vn3vTGWmOq5
ktEIzTe79VYLS9HAYTBpnKEGYXYIA/XftitIAqv6d8ek+tX68KgP9s0Y+BZIMQW2sVT/BiqNVOse
qSaePC28LlrO5j/05ue2kPArl2PpRNJno1wC1pDNCczIY0rkIGiZ+liPJh5VJYOqNoYb44YYCgYf
/S7kk5tQKfSx2M7UGa+eg/e61Gw/IYUBPQSL2ocZexu61uGzpR3c1Lr6ig4ZGWfAZ/gPjXxr6LmG
Ct++LWaEt09+xyiakApHfPSl8nPNerbcfwC8NH+NWNiHlvNkgZfJHbIhc1ReWzu90cO/EN/5OOre
DhNduGHblvCnd18a/Q6b1/ExdxHfW7dajy5tgnOM6qgLyDM8xSQN+PS35mYPIgxooVPqOxfo4obJ
Pmp6O9/aRfQIZhhix4AvOGrt2yhAsCmdpbTsnoS3DowZ66bsczcpDIwts5DtqNvnkeDybWzn75zJ
3tYbxk8a0XYSKFjG0aGI93Lfq/T3MMz7jdFbCBay6JuujAfVKk+lmVzhnieJ7bdCvg7VuB8Kg5BG
rMoKK5IhUHREj1W1TUcwyHaP2z8aDw0RbfDNGVoRlZOcxoFCyiW/uJaOwreRHOasgPuY9j/DjM4Y
zQuz7lK8ZbmO+7HLlV+Xr8BJgiJjR15jBGSiu9w786OTms9Ov4K9JgAgoiYehelu4izRHi0bh7w5
jhs3alA5VH/8FFT7aVWfmor3F6/lGBqAVJqSe78T7/2M8Wm2kLEuE0MChb93tDDPWtlL3kXNocsh
fZZ0bVZxN7SQ49SUHKsJmuIYUsETVsikZyBlL2vfmVx47OlTIgEAVLmgCAsSyrepWbBwRcVo4cLT
GkQ5keqfkGEhJEQ7bMD37iZzP7jzO14W1IkJkljxykzmh+P/albzykaAeVaFgPK3iTlsHU8d46h6
DP/aiJ8GOvvfigJZ+OySuqC9a4VXXLrcec6lfV284ZyazNFR2PnrzwJmCXpw7EtM6FuabVZ9gtkb
CkqKriB2iYuoEFUZHCkb4HPRBeA8Y5IP10mYNoxUt1PPLlehldWW+2xoz0zKzI1gP8I4rXrwsE2j
n994pJUyBLnwGYYBljE1tMfHrMMl5izEOg5MzIlSuNMNFdQ1a30e7jfpBKrS+/00Jizmtd3FqNlO
5FFRHztFKNzqdAldwkOSijDCrEWpHclIe6xDx6QJU0+p1rzLsoCPYfzg/huZJ6GMBKSNGE3tBmFa
hziMn/sB65nSHnojzQLorivYR4+wrzpn2Vqm3+ttB+5jMg5xTL0yFSfMsXIvcJYJpEeWV7yjzkp3
FQiCvvNuypN3mcdbA+oHZIxZc4KtX9ACQueJwZKMFtOWGSZr26v+6LYeDiOwtDFCCL8wAMpaoIRP
/3/hBZgQvJExg+CQ0gV+lC/H+hzL9G6UIqH3XZ26jV2dwpovtlgSwGZVzd4xnijk+zLo+GAF8I/P
s8JQpLc52MD//zW1MtRAWK03NkocX+maceqyjNKzLwlDdVAaUsk/scl5JN2rwSYNzP3/L/P6y2Lh
26pdl6olBXPqRDmsckcDSDfCQJ4bpmHo0soj4gafofTO0tFNwCMRJ09MDKxd+rHUnf9NYBB2Ybwu
skv687GfoTm6uw4/e4uFMq2rs708RvMvYgNYh8n4FHnxSYJPrwsmptOKK7P1u5Qxy7JmZmp5gEzm
bKEaaTOr3zKvK8SPVlpXN27gy9e3RS0XqM60zlCyiNB9jWCV4OQ+1dx92xoFBaEU9sUZP2Ib+PXk
bdyu/e7D5E+zWX3jJQV4kvtOUgHFJlRM+zDN7h3ZEp9nyUGauTmdZhSArGGUjcVim0/ew4Bla2lp
e6vwWHhE/hV0tB4fUlvKdz7SaG74joF+lXV6wYr6zAePPEozeWmabEG/Fb0iz9qbRoU4v8Z7rsEs
YAsGE76UTTDi5vckWrEQ29W0XKU+UMLSJ5Nxx9bI5HOxdojtEHgMh0kr8lPk4BNvPAO/a5mTtJTC
sXJppCegAKZ+c6Kk4m/S71XTnTsN58tI6biJXPMgBw9NFQeOzKotwk329uNTnuv3sgPDGlXimIfU
UbgpPmU1HmTNaoOq64iWhXYG0dokn8sJhXxPucoo7c3kzsQLc8TrHG2+0DO9Yt9nECjokg3T/dEH
fd+aeybS58lmGAdT8U6LueAKLMmIzEemCzK7T5fnrpjuVc0Lz9QceapW4x5piWrwaNkdVsKGF6Nu
j/Mje5gf8go5NAV6XT3R1vu1vKELfc9SDDspAxGDrsk8ZHnOO+dcDGsfr4i3tnAOzYy6JBzXvzxm
1m2O+a/nQrkMs/YJdtU3H827KSwPYRs+IGBjfylpSBl6MTR77mr7t/XEqx45pzIZIXSxN1m8+h2T
zLqGe6nw9xtZezJl+DwyqFz/48Ka7wrpEG0XnaCG4VtZJ6WKjIJE+tIYL46luMjhTXA4y+olJ6rU
6J1f3Zpel4zAMfLYGXZSoBo9bYBQ2f0ye5fUqtiUFATqMWzNwuFJccTlNXGkQ32Zh5bQd5vz2cnv
NdAAS+/+LDk3nMNIIB7YSyhVo5wrjgpJd10h48pkH5D//uQp5Fhpd8qqqOFyMb9k6/7A1yVBiVA5
hCLcfuwECmO6OHr4TB/k91Py4iGx4uoD2KOmA8PcS1EuPAbaOpnuji0W2K1dM3ZorOO8Cu975Ht1
Z/56Vf5puCRT8ntFkn+vKZ/Sa9W2CPl3YmGRzErq/JHt59z+SzTNZv0H1ygyy1Oa5mjZz3XpcprS
X2n22G4ahWjQUMt93Gmv9tuQl/8mzANAoh9mrb7YDAWqdrzQPKMRJcGyu6kqji61LgN4U1hylFh2
QCM43+3uyc2JswiHb8cgC4vjpDFyBAsYY3SHppT9n5nwuPeyf/L4BMJge2pSl62Vkbww69vPk/nK
7ChJKO4ocdsCxfy0MuDa+QkMECEUc4G+S3sA33UiVQo5P+/jRFA2LR5r2zlJHwslX5oWrtuMwTk2
JhYQaNpDHXjzlKxuIlcX/mw7YaD0kDim8NOpWVbGg+BppBTyqpHPGjJ1svJ+MF4fXZNHLJ8z6n0/
oRKsUQzFJC/6ju0xNHa3kn3Fxh3bdIcH4YQuE/XhXL8IRa+c5e/Y47mWuSOcgZ8iRi1gTdbe1bDA
NPUyI9TubiKqHnIX5XFjX0fTwFhOpDNvGuMrAncvjWjPXehQFKVzkCrySXq2W5E7LFxjbUAv9lYV
083KBdqmojpZLm9qLX5VK/4g0cLwxFhNF/fAVP2JWcbRwJuliEZzxuE1yTPgBMtlUfqrRqA4S95N
z7G47ynaNoh0k42N65729jldMIoY+pZ5L6IEMupyYQSF555Y/n7O85dtdPcN1GoLWhkJtPmBjxyj
xcJ3GDNPWUrkenko/jLeNGWODCltzYJ9OpKlYnIYoSlDrGaq+6FBVDq0cOt4SlvKWkQpHRkBrqOi
HQc3fwmXqNW4v2FbvzmDPIGorPxEF8NubPqvMCvfoWaDoWses5j1Wet8zTZ/jTZL8uOw4bSzYHdN
y2CY9APG+hdPsfugtQP3bHMce34DIRcmj3D57XhiNYT7nT12R2GCQkGNIMfuyQsBWiFztTS++55Y
zpK3bNPuo37Bq6b4IGHSH+qvKC1Zn4bIrFZDgCazu8ip2NDEJL1AVuNURnXacKxwQ/AKFNFnKbDA
MQJHv7qG93iLSWRK+6609IXg5aM5fiV9i22E/811uOSr/48cJ/lzMs4caKjwZpqvOZtYfrNvTswR
rZhzLW1Opk7p5MdMBHqiNhusgxDto92wtFryCUG1OMC8CUJLOzegQrYEALymOfpss/JANoL7QYJr
9IjULds+9xHas94xPsYofOgtjgjHC181KME3rQCNChKNoN/+lhWzDQMd7GjXXlXYP4KVo8BY+URd
85BF+iWSDAWxGz11rv2T9cWnABcF4emjK2hXiKz5CPXvymZoYLrM1WsvR8zLJZlGMzpU9Pv4kDjO
9AHVNtHVUV+epsJ7Z19JHImujxs1f4cRDAHLNV9YRdwZHnp6Lcx0apzpd4y1W+KmNPZDs4Oy8efM
QiePXsdxlZuHMiweZgGqlbL6XYWIy2bd+5gBp3pRhLrUmLqd11/dYhQ0Y+o97zocA78pWegGfe7i
uV9twn8YMjJ3Z1PuWLZ728zAKpjh5+wGTWPfXRu4XLpl77h0DSaiV3Y3KN8patE/iwr/O5PgMHZI
KZsfHL14GoSaN0MOHibMKQFUfV8NvN25yfwuS4z3OtMwQQKlFeIj97hVUjmkx7iRe4vKBQvBh+i8
7mSmZsDoWwMbTHhmMdndVnZoC0YdpHcK+AXgyN84m/s88xvbUJ9zJdYj7QWi668+qne3K1/wusHP
k/qbzUeWJLL5Hnz+eZpt/dEcIO9YVUTX+WCHhMp2afYn42jZjpPpwVg9ak2OladCm24K64k4F480
nEJSdIxxYkFpTpKdVdNY2VxpnLgU+hPkTr13UIOkVoukKP/noKHdd2A6VrYR6d93cSUCa6ToK6LR
RgQKCbRRd3aPOhHgZbiriYU2SabYFmuQi5aQa5WlQU7E4ra3B+yv3s5mGcQgnTucuDs+e5mGuHcG
VNBoDwinfG9qnxBdoBe3QmI2B5LRuFWjAgXHYibtPau0F2ZDDx7Sx9HytFOXoh61kRW7+YuyHlOr
/0JEIe7SobO2pdcFMB6Tc7jwbseesxwTHZyysy8jId667FSlmn4whPzssS4fsqS8YqCIt/QeKPvY
JM0kxV7zLvwXL7uF88NvG5Q/TNj1XU3wSG8vLw65Hg7erMuY97TJJYJkDTdam/2FSaVdWkfulOqt
B89277OZUOa0BfCVaL8hECA+uLgEG4ukieqmzyBo6PsC6KnXfDUeculfExQ/YwKVotXzbbz6HBT6
WxaH+bJZkso+pnDSe4rNPvsjweFPW+XOfe+dANykxHDjS2tF40M6OTCMv1Uc9Q1sNABh05NObUz0
2cJZhdnnLVn0/sxtw4O/GpzJjxuCxc7eGo7jzNprsc7C1LAzv9TJaIs75taebXGyWwBzrHB1TRLs
sDoxm2y4DIkYfKOMSopHZizDyokttScJYX2Pkf29QLTOGN1vre4bNNRPFdfoLfmumoxyO2ZtD2KK
tUq8+DCj1bYNC5rV7RSLO4eNzmiUPL0C8qQs7L1uFrCo73h9NcikSRykKG5ki9nGA3huCfsa6/Ap
lYFeH1ISz/WdmXBAWHC2DgYME1YI1IzsyQoSeBns6dSEavA+UJb9hHh4UPk/uobIn8bo4uEBQhEm
IMPXqN5sK2Q+lcVBrOyjF2tkl4XjbwwXsdAy5ZctYeUWQTukf714qMg3XCLUO+5EIREeaEAfI0Lv
1vzqwc/UA0D+yyyGAbVCqB/63Nstc5IfG4O+CcY7GXwhcVchQzQ9cMOGvqmUrygX7QfLk0i3kPfy
mL54cOTZbNf5hTS3Gnt78lXk86+V8fZSQJwqvZ5ZeFJSVwt5YJNNPmistb5e8/z3kfor7NZ7FJNa
FcJfA3HBPuASmt4IYVQxUD8MSLhszU04Q4HF6wwsMAVx66SLtzNxAj7K+5TUEFIzuf6xRLQBM+WX
TNAfiEE5oMC1AsGA3R2KNJ4uxEB0FC1y2EIc55C3ywGpg5vcuYg/GBGsImtSP42AMJXqMHnM7wj4
Ef6aZzEWD/oQ3oMG607/f1lS59lqhX4Qv4nFqaaQASDVidElFUBGYW7uJXqkXeZOglGuAurOemib
SfcvZ/1Nsp862UuBtcUFPuY6LR/lG7kczQkG1DMMvcLHQs+l7z6kGdu/bMIBNeQuomCYC1SHYUts
SXODDU7dxhLmqK2Fu5qnTynK+YXG97iM2N4ZsF0mErUewsSKDovDs8ay61k281suC+OSx0/CmiQH
F1h4EhoYhqJw69lLIvtgJiAevLawA2VGyS5hZBazaTsTrUxckd4PoPUkEeS6qK+YJnV6+MkfTCSF
dqobSN8y8qFsIq4aVrY67RDG7AEMGVKRfR4SJRBJntzaSGDqFEsYoHBcPHUFKrfVy6w9z+sXu84j
EAnoW0cl3NsIBpujLD66E9ib/3/L69xFMlhI0DhhE/AHQguuCyYYhonTrZXncJW8miEkviwJ5jTq
91xYOiCtztll6y59JlEJ9fhCRWEh6aohSl3qour/H3F0ylkCp794jt0gTnJ2s8bUjkiOTWRkLPDn
+ZrAMTiG9qSuZkq+hQn+pWnSfosj6+zlw5eDGIr2xlMnt1J3SjA2dG2YHgR/0CgTS9Fm8i3GjnpD
KagzRqleh4E4QBS/z+jSBl/15RcuSeBf9yt8zR+Z9x6sZWTM7bhbp1fTEXPsciOD6W2arbtMefPN
LBhr1C5sbpa0gdRQzYxhWfuyQugVFfGr5dkZ46cAOcrH6CqdBfPgBcO4sVsUVY1I8r1b6m9hSRJr
3KZ7o7JJyK4vteKlaSsUiMuAp4LP2CkM2WnoY1fucjmSWtIY9qEZ4rsalvy5bZizTWa2K/XEL2TP
UqmuXzsRGvi+ESIiO/UbBEsgI7V7r45erHrANlcxJ8tKc70+0gVbvJN9YC/+qG2tfogd5jZTW30g
cbQo4uAAzayNqG/HpHT3CQgj9L3yx5blY8s8Da5PfYwNwixC2j5QZEHSpM52SeWMVK4lfQk9H3YP
SH4z6kc3RnNcTBFm6grXk1dXKf6/+s1ux4KOAnBlWnyYrfOdRMBV+rk8CmOZr2TOAXnPMj5QEmtV
2ARDyXKgspNbpHTiUruQTpxhts658M6NMXOx5steV9r87kwoyLutEp3ctQ3/t7bRn4xGQJVzfupG
615Lwog19A93qGxots1tU9rtLour7lDnrXnFOU37pzXNK7re/BxPGLEJDq93lpNbSHhg3Sp6e6pw
nnYJBcqGbHuUbun40uJ50QvDrxo6RV6CF1omlp2xvp+jEPRqV9yRacxU/F7hvPcJt3bvNMl0qQGm
WCamiZM9Obvt+O1BRb6PJ3b0unNotWVhaZb8KMoPrnJs9WnsMPsas7OzLhVTCLQipA2utfEpE0g4
aF9wSXnTdQy7F244DEGpYQbJFO3yLP7l0tPfVPgkep7ZEuN2UHosVRyjUrR3eCaAP0YgLeAntPoP
Uqb2gUYIK9bsnaHrIj0+mew3r51bBg3I8ZfF61+9ImyeLCgQ2FaTxTfWSMpBvgwIJ9bZ6XJAi60P
RXOvAUnc2aCfdVGOx0jTQipRVFB9GB4UxGElTbWt6mwKnBbZQZaMLwmIBNeWaG3FkNyU+dtGjO0r
1zgoaQO6qkoUF/OlyVHdj+wJ8ZHGYUDECRrQYG7bU7PEPFaOTk3a/a9Dt4aPosUmsIQTRl/WcZEi
BdxuJ3xKOKw0xMcBy8BoN8S9ce0H1z2IDCxgS3rKAhr000oYiHkW+Q09IwwFrBwQClKajkOR+NBz
Budu0FXPPGOkXcXOtFjioY6HivZLfCp3nxudRyh5eusHY30bGD7AVbmpZHLxZTDrcWdrpLpbnqsw
hSrBpYf15Ag9EttmjDUxfxRzZ1yW9YvqEM4RXlzunfQZjtgWOrbua05bBNztIMPZfpkElMd1hEx4
ROc19Mk6BWQkQMJTWkwCTBHzatJF/2PvTHYjZ9Is+yqNWjcTpNE4LXLRPssHueSatSEUIYnzbKSR
fPo+zCw0CgX0ove9CSDwxy/J5U6zb7j33MM0jHsxezTsPROjrLG/teONKxsUF92xPraN724CR7SA
0rybGJluoXM+ATPkdYQW4TsFkj0iz0kzXvjyCqY99YLh1Usp2lqrSmQXo1LBShBCuIA7LHJFMfSU
fSfuIlUfRT54a0+nBkLIlS0bPvLAzHcmGW/3czCvcMnBrLccmoFm3KfoG68WwQja4O6o3D58gGOR
HWxfwbjRpF0xLtkEhitX3Np6y57YIXeIjKikWWJwp9Jlxrr4FE2MLPA0ENOnH1D+QI2jA1iJwmq4
vmge+NjZAFLt9ehJot9yUieSwTo1DjQZjXffGGbSekY0JEMd4qyZ+w9NSMMTAIJHvqt+CvGyA4aN
GIpxZ28W26IdMifDsr1QBbAU4y4jLos9JwVkNmwtO2VZPWjUy7I54bX8SHTcYSbLfgmjM3BTeMw/
SjVsWfbviNsykcfMnLzIjlXTnztD3nV6+sW7E6zlNLF8ttyjkpzQSePsJUGSvOdLggFzIFTP7l2X
TRJ7iVseAjWfZMb6U6Mn2nvwGDahiO80XuKNH5ivsm3twxSN/WPf1RniJjO88zQVqsoq5nyVQZkb
G99u1MbbPmtHTD2DfzSqxQwYh9s5yn5pYLgbHNc56w4UhYqSJ+KYnY9CPYUOWdSBnTFoCOsfl4Xo
oXVLoin1/NfDzYPUELnurGER9b7x7bFb2oQhhWcWFuxeVXJsemT7hKhMENa74Tgr5ysmnpCPNTp1
YxyWSVSH2p5VlFvdkRzi7NQYCoC4yTPzAs4lPzpSyYVrX/PbCwS/tD6BCeQE1TfJkp/RFO+GKIBm
hOzFnIiEGhr1yBOKAB+OWPPRgRbdT+izN2lvMeVvuvZoLH/IaGbG/6+/t01GVqDtlU/d7PtbfCeU
UA5BrssfkafYgTom6mIxNfcMkeKrNtuDNczD0ae8OCpVnKkFOOzI8WI0ezdO57ni0K3KIGQdRDs/
qcjAHlK7ZN8yVyej3mZag3zCBMVOGbyki8BrTD+RLSDEx6eToeJk31+sy3rbo2g6uWzEc1s+2uOi
a62Sg1uwHzfHTB6pA09tSWVE0vj37GMfmcfmbWhR/DEyIa/HMehW/Z8KNftQWohjZ1SytiSAMYxB
JRrHERX9mniD9qKjxYxDIjWcQ+RBfll+VUaYPkqzuTALPmPuWD6pRU9LyU0TEz85D90E8sGkoADG
yYgjkK8Z0TA5BCQrRbDuEFffwRgN65YfYMhf6yA2NzNgIOEXBdhHCF6iJx3EVXqPjnfDAJLdxER6
S1cdM5YVopL2KfIZ4PtJtu16RpUJMvb13KYskHPvY/B6zGVm8UsW6g/mV7UOS/Zw1HIvqmw9nsQa
4iS307YR4V6aCnazA/ajAxpRpSzssmg4tihNVtSirMvjjCIsnoMLdOgNyzri5ZW6wHMPtzoz56MS
BphhE6oKxIDdBEeRLzy/GoYFl2tEkdgUWA2HAebaLICut5Qf2Ad6xFCPykbyOeEDROXVs24jarTm
xhymmEBci0t01ihW2vrF9Tvj6HdIoGV/TFChsMNMvqfpO88ivDgB2KkySzZtXjg7NDR3ZapWZanL
fbmUwIZEVqC6fto5boTK4a3XfXCabhhSzIewtfyHJjX/5kUbY+yVWxsYySltiR6ai+QZlJuLIxNm
ja7c+HmM6QO6qbvHhQaaejxnQxkcojaqnjOvRYblDMjNY4eVPufaU2Mn8VMiEVtPAitIGkEkrr34
6lbDNulGfw9/MMHev+UA+WzM4iHL7WuFOnXNNmg35uJkasKSRoq3GE/nk8B0/4wEcuPqLjmT2LIN
ZNUiK7E29UzcQB5jZQpsiHySMxjVLTe3TA6sR7m7gmlCqdXHe3a1RxPVd6Vb69iJ9ifiqNzAjVXr
EaHnPEKeYs5u7WyfQaxCwIFJLNmPPrHJJL4HWL+i+qBQqq2GIim2gVMXL2pIX0UUAxczgUdPTee9
Apxbq0x+MRtosbyijRjMLf2lByWDiYCq6zfnN+mTjIUSJblqWgynMVFnuCJ1E8x/JAl+f8OF2xnG
+BJ95oU7y8YSAt+AcjngQ8yUeAcWatrBhkVgz323Mf1DFk8higF3rUpjPldp+oYSjo06ilPaC4oQ
uw7v3cwxT+kU/5VT9NWQp3fxGdhtMl3ju2bI3nIedED540jesNkYp9hFej+aUfY8dbpCtolrKePm
6nLbexG+xvlcJTvRT++dG/Hg1XW7mckN8ZTQN1fZh9J0x11v2fRNbWk/h3XEzkwCXVmU/z20HIhU
TC1QUUKCyfYcuOl9y8iDLUW4mWOHA8flwh8ERUjEL0k6b3YkX13SLg7jlDw0cf3s9kH2FoliOoxL
+R0SJ1yZEMQ5aFnyy+4pdorbCJekRS23n6QbrG27p3YLirs8Hq4FgU/wyON2PZu+cQ8cEj4AyAZZ
/dp0B/QxtFBSQl9KRs02J6fplf+y7NoepohsepFlP14JQSZ/VpDnZDXGhrsNLQfEwU0RjLsUSSvq
PX2pDePI6UsS8AwTCPX7eClpR+wJG4NDB7J1ov5b1+N8SIl0xRTsiQ2y2xHhbuPsoIsQh0ayyTus
ymM6BI9a5t5lMFnQFWn2bgZ/wlYZh9FmvRP09bCtbXrlVjoQJmrbOlnTByp5wcwKDlo+J/wEDpHg
afWUFXwKYStYLlJ2KVHVeTVjvKyiMLGmhP4yT6840npQevTtiCkQ7mSn/AAvZbgn2mVNQ8LtYtYX
c8Ae5ZHnthK1tv7YqflIMT+/dGO4IDrirWj6jtTHYHqP3e5W9Sz0rZ4IZ1UB4DC0GZ3YBFe71jP1
C2mKoB+NZtuLct76rLLZ8wzfNpcoyq3x2kU2Tucgb2/ptAeugTGbxeFtsm3eLphrx5Dckm3YtoJH
TtkPRSiZQpAdfYlSQFNG/ZKlif7xG+R/dpFbr7rtwCqJsb5iu5sOkAIYR3cOhuZQedc0wiDGGKD6
SiFKFeg8f0I9flYMRl/zyiRvj9kxWSzltVJy2E9D5J5kNRfHQUTeoa+q4Wz755zi6KgLEWzI9ps+
ca4cLfLXXxSS4pVfa+fU2Z67dzwCZfpeNzunce19HwtJP0zyLFqBZD2yWj+VIT44Rm0MXSQ6E7IR
2CVr4d7V7pN2C6LG3CU3YUlXUEYP8El7ly4DjoZsz+b66IfnrvDBTnIffXhZ99HM+atn2tFLI+sP
oiTsJ4vkxHx53sSMZUW0Uf9FngSPrfxqx4rtBLfGMXTl+BQGxjsWh/j5XwTc/08Kfp7qn3/+x1/2
56qdbj+If8r/ivqF5/t/BwX/r7b4KZOv//bv/00Glu4/XNs08Rt4ZhC45gLm/TcZWNr/kDLwPOT0
iA99U/I9/pMMLK1/0GH5thcIy5ICQ+v/IQPb/j/gAjvCdAVKJuFb4v8FDCz4QnWVT5yId9///A/W
55YIHM8Vtokd16cx4b///bolZdT98z+s/+mPbtfbsSy2WWOh2ic3yCqrV7Oal3TabEeHBTa+cONH
J96XuZOcotnHo1EYW8+XdBIGPXPtqkengplhEVS5qHX7nmuRDNlp0zKoyiyM9GgnOHCXP/KOTXjT
ynwdduL6X37t/4mx/h9lXzxUMD75AYXw3f/+gsBjSM+FcezC45D+f+Mcx3rsXKsG45VUzntWIV8E
ur0PVY8W+J28WxYrRhvs2xHru65Qcmb+IRZmfqxEuxu1cS1z4ElGH3T4qrvTOEbj1rJgMEkasmj4
NhmNUyr4G6zQkpRS1M3F3JH5DZWkhxO4CQILXGqPf27OPil6fjIdj2Q2Q4M1IsM+CVk9qCwiBQCp
LOTacIMi7jMW7klY6rFvEIMQJED+Se5uIMfYWMjZzkOUY7DNqElXYGeV+nHasdh0ebOz0fysVRt9
MxF6ayOG4B0JGEhPmxfwKXeZyXJgfEx09wBR/8WYy88k/qXlv8cWoCqSSKbOZ5YHT21dQ6vQUBKo
Rl7ZSEA5NA9zG12d1ryOc/pgVwD7rU/QqmafX/Cu/xWxehSJfrfrBPG6WscI9lWaPHYvaZEeMsJ2
QjZFZpSeSlvekNP9Jso59jNxfabNFKFg5A/F8LMXSFGRAEiLOa34l2W1v/ZTfLOxfBlQpsIMtuk0
73UvT4iCLnE1nnne7mtmrAyRs/Za2YjZC6IirNbZe8hQmvjSlXqfluFJZeatwesAHuF5MSzHd8KG
8G+wm4qs62hnHwXkq7iz7grSnPx8OgaJfHbFE4ice2BOjwT2bLzYObCh21TYNlnY0+V99Xa3Njt7
b5Pjkqjg5qbqjUP76oTkUyZ30JNOGQEeTdPup/gS1YA8JoaKDr5DM6vvlxcjPOOuio6u8o5ekBP9
ER0mwzizZH30O//M/At6wIiPmmoO9sKdD2uyDeztWCN3Y8hTWoQPoyYusys2V7hc9l8jyT+Yw3yE
UD/6ig9oJbe6nO6UTLc+hO7eGk7KlRdo3LvUIJjUHg5Dww5ovowpgp+6sb8ix3r3FN435YzfoU1W
DmXcrq0fMx95SGxfstk4Mrl5c8v6wecWQyztn2Na9Dzi85+F584OHkRm/MlsuC5FjITc+xIJsjWB
3RP1VYraK/xoDO/Tjg9FUVyQtR2MwjiwrT7R/R5q+DMOB0leGHeqoYfK2NhGwwPNkFlML0bofS30
UUbuGLQX4Chd5J/SN5+VJsCAGOgMK/MqmZHYDKZLrxBE6y4JHisQdPBanyzx6sHpy1M+/e1LqvFR
jNjtZA89IDlUTvwhfe9vmGN5qKIt08+Na4/3SdG9Rq2Cyavs33Emlie2vMsuiMd/f56Uc1n+iS8a
dKptcQuGbNNmJpGQ1k14/bsu5SPxoS9BdYBg8wmyGaYlltF4/uokAayB89Rfmk48y2E4+AgW68q6
BG1wP/cl8VVEEwTglqP2bDWQQcuCmXO3TE3S+WoWwSFW0Ul79QE90razWddiuaeW0niJ6lNNsdho
ZHWokFnfD9jWh/Fn4NQnO/NP0vfvtXsM8CD33bdvjn+jxbveB0ioB2N8aCuK+T50fh23vo9NdSym
RR1WkIFiWYW1b5w3zGfvfSDelMKzlWbXzpc/5Ps+0Gty2IrnPABRrpPm3YfVs/LLPxN5FVbf4hMr
DlFVfOJHfCbf7m1h1sWy3DL6IizEhftd36O5uZDLyEoOSodsHq1RPFQiBxSVPAvhrUIryohlZ4ub
etveQqA9xtO5L4LH2JgPy68wrItPMX8O9O3ohQqWwbY41JC8+VE4DZOvQCmW/s5ZzMNdY89HxKoX
Y8zu3bR4VKCZtH1lnfXaKDBUof8OowtBfrIvA6bN8/TURcwRaBeWN8LJsicaUsIxq7cO3X6nDSDh
z7kDy6Ouo0PIkpCh2zq1CLaPUEAt2pMUT59HRhZu7WsY2PsiEBezw97ARMt0yLWMmYCv3PQt7owr
s+9z7KWHyN35eNWIrifoqMgvkTRORT2cyCQ7UONum74Ag5jzLtXTeTnAlIaVrO8mM7uUSfArIQ5v
IGfdt0Rqs1c1o+ASqPLqNIgGbHFPfCmFMOekHxqHRuz6Ibv1qXw3nPkNM8cfFzFbp5j7BWZNOEZ5
P7LGXDlJwC8Z33Pe+Mc0u3Pz6AJy5GGsJKdz9NqHxlM1G0SW4BJclHhZSOx0Coz1Garf2bpnzE2s
Wv9hVO6j5RSnMHxNhvnJ6fsHrAEvDg6U6Ykf7UKLSsic7aGnfEmQIQQRJrXQfjVYM4hGbrGr7Grt
3bdW+C4IcHe9r+rs6+o9NEJoE+lO+Vh2h2G5EB07f2kzsszz7GL2z3mH0gCVZpYHd6OnD4AsmN2O
0b6140eabDrt5tVPOfU6D+24mmh7FH6EgmiotSKnumF85QPtqWPrUVewNYMiXRd4yNcEzr65U7sS
OlEr0OhUI2HzGpEtlRh4hNt7u8w+iAr5Md34z2Cim0u8Bsn5QJb0cJrCCiU1h1rWXyGB39Ku+HS8
+q1xuTLK/DcYwJWNmMrsT82MT9vZ51ih5maYe4fz+WwC+MskQTTppajG6yC92wATvsr902yZR7Li
lvs+siawgdPfsK4Q+ff65JG/RST2y2TwoPHl2Df9KeJhoLzzqCZMBdkhfEFlNuAlprfENhPjll2x
jtzMSf84i/5lKL2fAPASS/bFtFgcoO+Y+XSWlnjIk/gWFN2TRJHRYliLZfP2k3LGDf/+4bNNUvu7
5XG2B9TCZnTMzGlHkva+4Ks4XNBWQqomm9CC7B6/hDtvMZKAogXE5YJwFXl9f3Ol8QHZ7qVFz2bz
/zzbZveZUKtIw9lX+zBF7oK444lGDcdzd/Cq5DMF+KOi6FqiGJps81CUJngOIvigVTfgn6g/KhSW
OOZQ5po6ejANt0K3c8pchNBBP13+5T4Eo2xwXLg/wLO3Hnf/fYQTEHD8Qp/OhmMc6CcUcSmMkCNV
XntXKI38sI4fxq4ML/ms14lNEjBQ1X3M+ZqFiiGTZd1N3jZUXXvwjOhBGgEUUalf7YxFhueHa4RQ
iidwkWOHBNs5hptey+FbozQ5NB7xFZbqTza+htQkRcgzFBKLeET/koEt6YydM6IycxzwlrFTP2V6
eqHdodqbR6YvYUoJmX1l6JX3U8B612fdkRnxZ6eCN2OKUMVa4d/F0rwrJbeQh6DK6VA5+zP2VkBm
a3bBeIcrrFs17Lgtb4d9CiIK3T5xt1XPB7hBr8JpktwHA8s/IV7bsOLjZ4ZEOS3IQrLn5EygOiJ+
AoUkyXU8k6FLsGebODcs5dcgmA/zEP0lK+tcDwC28BZdRh9H79jPvxQnzxAVMMEKPMUDP1fKikOS
sLSyFaOR9uKOWDPnRhKlN3lfNo3ENkh8sMH1DNSweMVodjF6Fv9LrntHbgOk6UJsgU6yiE8AKRm4
eQSrDejYmwEzIRPyFk1Z+Jvk5n0RZ7/GYrZhEEEh5tgMd8s/lK/2jpd+nkeTAgxN3EEJhL+wKIPV
LiHVbSWpilYIfV9rowPZlIjNnJIBms+Kk65el3RhTKPSJ3QJMPnSrgYewHB9HO0vh205uygmlvpI
oYGYh1GEDJBaNdFsrhl5xruiHD6GgMYFIZTHqZ61IeRmm8SRUAY3DB/NXvnsBRt80AnoRBejEyIC
Vr6z8tKrPVrI+jICTNi8gD/ovKs/2t41hHkJfMH/g/cG72hPTnHr10ySAepvkWMQXJAzAJYxMZmA
EC627laZQ5eKsQiitVtGSBMFPm/OUzYMRQuejyFj3OOHN5u6YyFh/1YsQjd5WNwp30StXc6HocJ/
WzhRtXLQg2yNMUV0OusXLdmWl1P7gByEYFbH/O7q+KJSAN/OjC6BbMVhzXMco00WucvmkMW9MIc9
DCue4p78v5fMD8VjgxSp9u5zdByGtBsc7XB/6sBy1wD+0MlMLSiHFEdKMw3Eac7us3DCY5yXiBSa
5n5waCLhVt63HDOYX8gLCTjdV6jCkDWG8c0qEKa7Sf7oszh9m+S0a+r7ssYf1qLBYdU9XsgspJrq
vnLPGU55hC3Ttv4Ct7+Nyr9FHZpixbfOHU2+TwfIgoUeWkdqhXUtyLtu4ShvbZuvXNAGwzSw38wq
IH5jbve4qoo12rX0OaAcD9Vt0gvzADneRg0u2xMBa1X73AbaQmjBhgIGsbdHcXoAnLjRFhsCRa1K
us4tc8Y3UYD7aMB+GwqelZ8EagOKnffkIW4sDMMub5RvOitUl8AH6W3G2D3YMWIwllQC+3tZg/Cq
AgZzEBhggDfFfULKy7qqvuDHaD4KNLXt+FPnhMJ6eYwisMV+o/z8EfgkIP/fcg72EzlvfuQ4x4Gt
w50VlE8O77kd1g/otz4Nd/gjnQ97GKyzy0ifuxC2a+IXzAG7cYVI6piU+lxr4z0hywlMTVnuTA8M
zTIJXDFWtzlVg+KG3lSUWmxwIqAn8PL7ym4eLFLrV7GP53/sQqx1pQW81MLrnhi0OU7SwvKS+j2N
GFZrn8ptBmcV8zuJqs8xa46kU+9nVouTDN+ysu0O9SniDlkblk2wR2N8TTQTWtLBj+9u8xITK3tu
xgkOnccmNvSQpwnoyAEGNmmCkMCuSeiGe02xNa0GRWlf5r3aOPyj3nVR3DqHvh9f3QmGHIPlWtli
1w7GSggUyMLxP/NWPcCSpD7dJwkBznGu+UF0dUrcGhHBAn7PEqAHhEaeKus3jbEjSMt6Zux6C0b/
VMYFPGqc77splM/KjZiYG2QKNBjqVxaQ6JUc5VMU9vZzm3VvwC33KR1OkSUX6L1849ro1xVaLp1O
N7vyvuFf7TtjAQWGPlpCHqWzG0Z4P+MEuAuXQhujiJjTcDtm3Q+AgzcjErvKnX/sWL8mHVyKwflE
N/ftj8avrpeqSTqYbAzklw6D7aKiXHAojBLLEJ9FS04uhupd2IwjHpPmu/P6hw6FSZfl8p5t0sFc
SmSjBn6/CGz5teiVxtFEw5wfh9FkT+NVD2hGPSAJYhNqzZbQeZC9JGgO9NcWWTwE83mctkXDOKtx
01fbl3eRm/yMApp9pLpVQjGxqwpee6l/Uyh/W0aTf8sEaQd8QptFd3KeUhTbEQ++F0wshSf5qy3z
ow2yxzaDkU7mIMdP2K295XI1Q8j1trXJI8oyVTGMGjwoKAmtgQfyeNekTMFTLugYJczKrBBclZh2
KxARkk4jbve9MLZ9nD30aXozgAdhmm+v8SCd/dRr7Ma1ryigFfYCzJIRSFHswGdLEthk6XbdxdMm
qfxVUJ1H4mRXdSuA5CUgy967zLp43fCje86L2kQam7SsqJAikItlJUuONk9OZHFANcrDR8Dz4oSg
Sn2rucnAOeJ6IVakplKMcLiYObk+kX9NWb4z1AjUNi0kE0S/Q040XYHvGwwPV0P6BvmHGCErAZ7G
hG6wK3We2msGSZ2OHw+QAGfseO20UrRxrRmhJu3kXbGkAgV4Dmn9b0Y2vw6iZwuC45qEhgWWNrA/
G78l2uwx2fHEgkLgeFvNvfE9umOCm2EiGL7VrBPAnoqRBbcy43voTBf8BCdGp+Na8TTWkbfp/UUj
62Hlk8Y1cvHOTqZ9rT1Ykvl8lw9hw2LvvvDgzFWuQF2QInL3o2ca0n1l5t9Z6Apauh9A9C9pZRyn
ETJeLREUlrad7jO8+9ZnHiEl0bmBYi0o7LXX4d7rSrpqrcxDHZKOSkTEaraWymXgYyIlORrzoqhu
Eq5uu3NXbN/n51z3u4aAhzVKuOEOaH+/9fv+F98JeVOsPsPku3AWk2Ps/Bk9fhid3XGv/uBBe7Ho
eBAob6ox8C6tSDaTBsjnhwGmm/DBigYLXSxXaexHL15t35QTbpPQuVhemcJ+hHJXBWW6yl56k96l
SM60TQfPxzdZduWmMedrDiWnrLM/Qc1nnrwLbxM5lA2xcdJO80qvcEgzcUSHf2/7zrLiRAtrFVwF
tDFhDwxbB+SfqCcQmH0RBgh+KS+I36FthMBNzDw+WbPItlyZ4ljV1U2ZzAPbqN16BeisBH4a72S4
HlE3H9RMMYbfAG1Kk6790TcJ6DGP55KLFgkB4X2oXBB4V+EHN6KB9AR1W2OwxxMpZbXAJA4tEKSV
YhGuzSNrQgT7mO3SeKk3qA4Wd5mxiYrgPM7o0WtqqPVopu2O1RtAEqs4UqZVr45t3o2DFltZZ/06
vsGkYuuJ1tYS8T6eUPQaiXMMM3HnlwTMYV94oelgJCbKasP05lz2LCI713sgMgHdmWhxtCN1mzte
YGIXHD/AKMoJrY5fBcZekx83u8jDgx5GT5J2jGX9cB+BYSWHl3dRo0qnN22PaG3pBimcAtXAgHCt
42j0M9oY8u6SsPhSQeFsa2WQNyy8fT33P9FcDms12G9p/4qS5Bi49QOYkouVkbMRGgitWwCsmYUe
h46Cat7QR7KE31vSW6goERnVrKRn7d6PuDphEuMIDJhFrRujL4Ad5z9TwfkWAcHoenW06vndVT1x
OzPNEJLyBy/v/kacAniL+veuNNtdlg/fuC5gDRDFHPoezw2aEpzw4g8NGp/DOAIZqW/FwF8ic+bk
b4dvCXoB7daqzTR4Po9jm6Z6a6bsJHtKc20Tsp5VQu10n1F9amOlQna1Q4MUm2SMays4LEtwYXBh
ss/GxkdajGCcvQYWKI5hqTxzPdYSL/wsY84h81RocyuCrKFYa3n5KUAIF9ggy+XNbOCkR2z93Hgu
YOpaEtAerVVXFPcAPX7yxGLL6dFXoMMS6MJpKQMIGC5SN8O7kiBR7ZJvOLUTjERy4iPtvBn5a5kN
TxbsLNof6PVYA+y7Lraew3L+LJucSY34rlGooXrT35k5Hjs+XijxPhEKhysd6D+ZQNLljcgJTFhI
mwV1Whj+J4K8H68Lv0fVSASRFskv/rhR9XdjAUPxlEG718PEtQfE2zq/OXGwj1wqhtw6QS3dsyNh
QjTurTas0b1iRU3nnDQzD+C+lbPYRh/DzgN3SiwlisMuPSOMzHcaxVHUmnDdpqvjHns7POZF/lSr
3iSnMCu27dT8Wov5oiT3wuyTXdA7W0Iu1TpBdHhQJY1miS3VsaoLRAJFTViGO2qSy1gRqFQhjU/u
DZE/wG0jKcHwN7NgfRQbfwtgc2vBx9fNbQA+kt8g6ccWFpOGTixRxcVy2IWXgAtJU5D8QuyTOzBo
MlJ0CxwsWOLVIrId5mhTliYFnD2dMLyqlSt/S8vAZz4AjUMIxdDjVYglLIGmiPOOTh2Fmk8pVlsq
eTMhjoMKK4rN1CVqn+tLa1V8zTC4TVOZAqDCHxN1J1dZX9CsXA8uRWW+jbr9cDP7d8r0Z9YtSUo+
StRBH5jaIK3F7JoOlz7YEzh3l0bvJMsfC6hc56hmBwW0+E0jj6xapFOq/UCknJh4+AY8YEQLIYPx
dkZ8cgBoKsEEEfniHSwREt0YdiIuxcG17Vp3OfLwJa5bz/+DjLBnhockj8C8rWNysLGpk3eLcsq0
gg0H+8GrSUAr9CsKKyBP3ohrVqSXckE+cW2Sde33iAySr3LwfhEvA1bFVM42B5JwhX7cBflUJslq
AqvEDRreFxJUFVMrfMMpSqCSIIQk497vsLEuA1F//CazB3xCA7uqy4Zv0nn2Ts4lZcL/jq0C59o8
7FA+XDOy7d2iTjZjVU7byHD34xD8eG6I/sqPt9B/joNvsAuzjpYjnA3E4Zc+zb6wQD9HVI1Hb7nv
veA3tIkmFGRSMcPvTrVkCtiOsE5D+x1+qncUj0UHuzLuGd5Kz/wCy1pu3Jv7iGuN/JkWVkxDMdZh
M9vHnX6OUfvt3XniJcm433RWTbcS4X8FhMVzRvLsJvex3wHiMVd+UHHnFFhAWwdFuCp3ZRrQOE3m
fRyUiDEQTghLE6mJb8zuEXm7+oekZnMjsa7uswC+RIUJ2S0eoyLaMSzYoSLnyEMZLMw05SdWYqW7
HgS/lRLnzZQ/VrhN2zlGT1sH6FMAttWE03N6cmDtY8VGR88HN2gOOIzSNcJn6DTOIySF/oypiiGI
3XwQHnpnZqSjAnhnQhGPS+s7YBcqxci1hyUQZ96vCXEbXTc2+7468vm0fDZqQyPfe8dx1u7k4WrM
yr9djbyvVTzcRmKyCGkfCU9kBcn4sWjcASmZtU66Fha+JONg6Iu9U06HzMyrPRHx86ZWGH4dILr5
JN+7iV3FXNfZVnd8VZG+TtPMqtG/66PikkCOPAJ/u4aLgLB4mpkiwCWFZUG/7Y4N5aLPIZsY2Zas
xfHKEvy9TGeAI2nAZMnhUtBikYs9i9h7HTljYSfDYGwx4ynmj4EIQEzIUzSmqICY6zhtfdUsbqGC
JwTQGoQWpKjfQ/JsfWwvCW/lIJGFEgJmrIPgFREXRsk6NVYVJjojAcDXUt9f4q5ZOe1cnmfKSwZL
lqQGEXI/+ygiC8M9uVP2CL7b3fH6h6McpvoQqhRMAi8uIfgTCK/wd3T3RPMOzANJIkVH36HbG/T4
0WixNmQ4XUgs51vDULKjaetMgJmmqUCDSSlPAU94Ss5Aj4SXmbVNrFYZChCAUWSQN+Sp7w1yFbx/
vUt1aj9qjnf3yvky733lAOMxra+AoJE9rx/wRVbq4zIpbPmQHnwZ/saLfMkpanvPt80SlpJ5ZjNl
nqyDdIxXLp7vtmlfBCr4DSTefZwH4AX7hRvnw4ua8+JVB8M9ChLyvaxdGBOzp/wGVjYmhH4cU0ib
mH0oXtf14P4WAUVH31f+Rnb3aG02sBnNE/Neqv/SJtV4ltOxLWg3Sy/cGp4o11b8HSI21KOhnoR4
qZiEx1V2a1OwsiPkIxV3SM5ksvc7mxlh8ph26t3po/QNdCsEZBdE50B85xAbDHHc/gHhK4zy0aBk
4qHjXp7OZeXfWqwOp6h6wCYVHhKqpKAmNWyp1nYUR/VpLJ09Q3umFlGBixeDn6yN95AO+JikNcau
IS6Zq1YbG13leTCNp87EAGLNc8cRdNf+b/bObDlyJNuuP9TehtEByGR6iAjEHMF5fIFxSGJwzDPw
9VpgtXWXZPeafkAPRUsmmZlFEgEcP3vvtSXdRHHvMu8FzhXJ1rTaVWdBjGuciHWX2Fjo62B9eQiS
PsFYbkgWqAH6iYarWXrQChtcXMQyGBhM56dnr3+ht+HkeUZ/NlwQ/ymUUUT+B0VlZpQ4kC2bcFyn
onznJ6z2vclgZf+UmoY0GXYxLjcqLDh+TTtd48cfLTFtmRWnjBdmBDbjXOK8C3qbAd/2DmEwYz2s
YiL8+omBQa0cza1P4VCH22y2Wan00W1VcNg2R/Foup1Nfrv6tLMalXyUzravgc3asfE4Js6a+ayw
spPj1Jj8JGk+41JqFgWfvcAneyaGsqXYal+xQJmM5kEujmSagm6Iv12J916DEEItabamMqgBp/uL
zc/YTvdu2h6SOt1b1hoj8b4cg6ur4jtdAOp249chpK+iEzhCv4Ddb6oiu6WsAztAM/5kZvhsOtGW
dP1FpToGYXS4Ol1AicrmaTPiiCBvLTPaHkt7oCZEPTro1gjalJVA6JhfDfIBla7euBZQNh6jhbZA
MSy2kNtx9L7dIPhJev22ehPG9JSHLOPCKeD53QloQM0+U4r2liy6NCJ9Svv8uw9NHxgpKogXPIHb
31P6gvyryMDCn8jj9rO2IpjbGkn7ZKQiB/FnGUTGGUVz5NHM9+fG8ozs5BbidoLvsKUR8R7Cujrr
+KQ2/6BOlxqGQicCPfMwN7s3ayzXXoWpPwq+spRN0phlz7oFss+VH46Q1zQDptAPbNntt38kGm11
Hj2M/ijTFxWLXagBqUjs9o5SaGtTagbrtWKGkMprUJrAOgCNG5H7omTwjTMlHYnXx8ylAAUBZk70
PZQAt2gVgcVjspsFsv0pqNdYFpA/ORNbWC7b2yE64nklXAslP7b2dQf0DOgiRezZXdFUb0kQvv5j
6urRMZo+802YtlAj7KNI2Zzoqoo5k4vkFppkNrm0CdmS8grT3cuy6f3Zqe8dk/Rsbp5Rho6hUOUa
1yveAILsmxHA66aoK7g56PZhM5zwawWcluFkVIUaycW4zpbiGgb8BbTiyi2FLf3m/3su8zZup/+H
51K3Mff9967Ly0f6McR/N13+/oG/bJem/U9OEK6BU1Lqi7sRc+VftkvT+Kd0TM9m0LZN3cAf+C/T
pfD+aUrHNj1Ls10MI/zq365LoTv/XD73f/3Pr/F/hH+Kf3kRm//r/b97E5c//Terpaub7BhM6eo4
Ll0de+Jixfyb1ZJwL3Alig9Jj6LVUORYPIJ56fcMoGCLBzd/rDrk/QLH8e8HY0WXE16KTWbF4vKf
N3nQiEtsIxsrW8BK+fdH1fIr3ILyiOt93jNJXAmom3vWv+I4h8UVthGFSpQLaLUl900VZP7vuwgF
JFYIzF71qpGPGDq2ncjGVzpn1MHpZrGpG3X928/qv7JqustP8//8hiDeSM3WsTBbuuW4yzfsb9+Q
QgAPJEk+EqwUT4R841PSI9TQwBxs4De0x2R5kzYRD10msMoiZ98RQ8XOUAzHoU1uZmWT7Orjw8DW
tDB53rtO8oeq3k0YpKiFJAXRJpkwW+B7akjfobg8JQhoK5lrD1PbUIIB/rDOf6oGTx7EKZ7Vk3cH
oQuTkLExSpTYljy+l8CMHUNaUibdvktM81W0VXoeSlY8ypTbVBXpmrVnBQuMJfvCymJPIPSdp7G6
HXumkK6EATLBPurCPoMDYwY0M3anUdDEi7SOhlWypEks1o1x28EmiXY8BwHrqIB9QdU91lTPb5r4
4jFtgBWa1nZqqnPZ7eshAuljtZQPA3WgEHjnRtaB3S6LYSvw9UJ8Ou2Sg+5ONYnYM/5Gl6QxFx3K
E1UtlmD93GegG50dih0R7GBw8MsRJxprPyJ3t9FF+N3VFp9dcCvGcWlo1qtFi9DiZmeA71CiRQH/
Kw5uKNj5gvq7ljPGfFyJSbYA6ELftKFNwEHFKAFiebomwXRkp+AnRnM7tTl6pGJiL5gbTYGdMX02
FzU2I2ax58Sb5xycZcLyRoNiDhsyXwmdncfUdQcnCyhTdRryjPXe7Vx1Zp8JPT+gYJJFw1pX80IS
Sma4y+AXEudLh20mZpn4kt5tLhZ3hp9gPyHvIKjUpMX6mQUxGS6MuIE4MfWGG+T0IcVwUFKi6+PM
XpUmZgNAX5clMg31mVV76VH+W5Eur90I7qBu+mKIxwM05BhgC2igoDXunUnc2Fq4yPUpAM+gnPaT
FV3NbGKpYK27Vt7rABgBCujPDqNUB2AxGZCaDK6EsSudfW7SC1vW9x5x+gNeLfpDQ/tiOJrms04d
dyRK4vVkAAcAU+BxAzmV8IHXTrrUVvU62JKqfosj57DEGy1z2ra2eSNcTd05Q4UzmfNeKbzJD7yC
2oeBCUxa/VuFf2TG9WNNLjAU1V2oOUAXVInNsIsRVZPoLcD78rk9x/NNwKxIuAzQnd6YBP6J6/dF
+p2apH+shLIuOoxv51g/DKF3b5msxiAWzJNb73MD2ojKq2+H3rVVNcTzgYPxI8k8LjPv5OXeWS85
tLleBemcRlsYiuyNaG5YuQ0QptG7VFF0NzCtrGY7fkpH5+R6XEw9Z57U9hQ7lPJODuWWsqkobl+d
mFL4iB5mDal+7IkzcSdeK0QPZPVlX65xPuUvtm3QJYRJaJkgoVOUqHGWPbM829FToB0NgbnWVJ/C
4TAaRF2/TtzibNVNQ5fE7O5Fpz3rrK1n/qcu7jQ8dCNTheOWRANbKIUeGyh0jdCaHglu1hthQUYd
SgBS2FooPsLMY9fnIOjQKgHRAcb4yijjNALtZ8jwItmddqnj7mHo3S1/V3ik6cLaazEvdzR3DrVB
dGpU+KFXpnesjeGrLzOGKtO+ywfGeaRLWlppzipoBKZEpMpC7F52GZyaLgxORBty4rY5vCfTOxWj
BsHH/vdHCSTjPRFgRn8/2YOUzA8ixjuazZQCWCnQJS6/cuOkVXHOjLA428uv6EqBo203DM9mQyAK
/EU9AHxkd+KRVAXM5VifdTXORHbhiYjHMmx5ToVlfTOZc33z+6swmVZU1QnsHIbu//7Wf944yA1u
yxarGKgO0VV4deO4vcxEy1ncGo+wCYgNZtV4/H3XmIzCnyH2bn/frerwqUjpVotcWldKYH2PRZPV
F3L1n7/v1Ykj7i0DJ5Ph6Y9tD6aI7LS2QWgJt32sfcp+XuwlHp2VRZ8fdQcyzu+v/vMu/tn8iNZs
bZRgdcb8AOlM1if6k7GEi+qhbrgENTOwjzPn+LBo7D9uFL4r4EbPjmsAFGkyMBwOOAKpOlTR1FtM
tdW4SmKLB2Y0XyfgnkVSyHUm3fIlaL1XV+LHB8xgg47v4uzbQDnEhtW7D5wDCRjGlQSbI/Mz/VHU
xmPq2AG/6jaVU0Jr65T3bXdXIpvZDxLSVxMVw3NWUG6Jh708JmNwSJuU2lJeJrsOPv59HuEzLc2v
uYE2S200Sx/KOPY0jx76ifvKQB3zPS15f0IViLONh7jsqqds6g3ctlAKA2DJD6K2Td9qLTJjuaCG
0TFIUoYgfGg+urLX63yAy85D65FnjxnM3yP+1RHipVuOT9wNq/fxEzWMo3XWfU9O8pIXeGOWOKOW
gkelFukLcMYXi6GUc9fkbNvBEae0nSyUlFDuZBotOh4YgNFpJKtGdD6eDhAgY3mr2s6vQHd89FNH
8XIw69tRcTGPoREcpSkpxBod+1VUQATisKHYKAevqBvNXRkDA3TqTmwgEDUASjLCsKF1da1rYZfp
zoQ07QwTP36+UToGvc1Y2wKCbmMfcQUKrkzkpm7U9Esm7HLbZqF7O3Qu5biQB8mbKcLslJdsRGrM
95mesKB4x3o4384Z2X3biNAEl1lliMsfjrMuS2ocNtFLCjcCY/zAqn+cDIz7TaYfQayuEUHSw5xI
k6RibB3ToqZ+sRteska8UcST4UnvrfIY2fFeKZXsylQ/NwyE98goVQWvHQPJ0zDk5WNYjoeJG3ku
6mtZttdqhDiQjD82oDxhMgIVnRD40FW2HOGgs8jhFH3hZRI3aBoRdCwKZTwUpL3sy+cSQ+25oA1c
heFR1JTEr5tAXSO2a+soQ6wfqbw/jR5u3GJEbeTnqhnJTtaLkkQ03x+wJLHEpf6CugQ2JnjI+vkC
Djy+0o/7ENu2AnX27ZLw3/VW85rK0GWoaIFjDsb8oLv1rh+h8Xd2qm2huHXXKVMvbl9hArSrm7yS
0zYwJJK5cyVxaN6wevhoS1nvacjmIBAqfCnoCUlbU8sYcrYUo+BufDcaXB66VXaP4TBZAO3Uvccj
1Auy8hatiHtDFj7oqRZSS+dN28bkSp1kBefq4nZORn9h8BAKkjFQJpZb4nCrjwxnhWu9KjmSznSj
+K7NgxdjCRD9Ds8hGI2b3zfYg4khlOEhtT5LfXZrxgDjsdVc3OtJTJe4G5dHfnAvsK5obF1KmPTK
rc8dKtOhG5Kzavl5AVSnFLsRaBbUJ4MEavCdzkb/QN2vvmkG9y2cKjiLZdA9/L6JHXofyFYOfevR
xJxZ13QwHsxeviSGMG9DmwJwjD8tlYaxDyqnvc0cq3qgvcrxNWBlfm1lw/08ndi3tnfRtPDgiuQc
Ls5OWCEN1v7yk7T62kv5s4Gm2X6UdaCik4GxVYDpzMzKucOrRXc0EaJt4slwI6mKpQxRJHsu6OEC
zSNllICW0nRJ5Ydpf4rD6JqyfH1yF0hcEkevrEviky0LEKysSl8jva9x3Ws20Gc+ijS9jw1veqAp
YLzVsWv9fpZkRbLr4FP6Idk9+rILe9uXfUFDnyowu21VmFv8+7wDgc93gCcdqVtNL1o8pBdBw9wl
8zuqpi6ktP71u1hndcIHy2dVFsBX3SVI8p/Pl7rLh3/f/+tzion6k0E3/N/f++vDv3/zf/5MDNtY
j0rt9PtbTjAZJ0jrXBgMXnUrnVO5vPl91zJT1nB41eqN28xq/fuR38+JkrljC7T8GctM3L8+ve54
2YqKervfL1KbUbAgPp89lUZLNzJfODvJ4urC2f39QPtg60F4iwWdTtxeBafIyM8Ju/Db3zcCbsZq
NAvgLaxDk9Btn6CdJA8UOq5/34MzZz66064iMY/ckl3MOe4fK7vonhyEgQhpWo8c556eEPch1EBP
g5W9+31Pz2jlFX3wWyLiPljcvw8yt7B6LJ/b9+QVsIMiZJfnkX+YSTRtL7xSYnJ+AbVB4RG0W3/v
zMuSLz+Eiw+Crdaa/NdrUVLtpvBkrXQve69pGqtwqBeddRdF3HmSEHeyCSlkVbL6G0PtszeSllP0
murlq6M375pNWDvI9mVkvI7zsqNro2syQM0KWXl2G+C7fyY471RNptWGimTuuKy6WmLORZFgZKrp
4nADBwOeRsxZQpEFnJQduwhvbsv/peaoYDer5NAXHnWGHVUzzVQdKqHDMwaE5ustVtzRMP1Wp8k1
74RD9TYBcOxwgYmwx26TQuVHFvGmnwQN9ZaLPw4g4auXND9digUInfbodNWZ7p6WW641IpeEMG7Z
9CWD95BSmEEkiltCSEdyMFTunnv0UIMwd9pW+nWoU8oJ+a4ftIc2P2ptc89T59DZw4uTad9sJD6t
uPKTjuD4ZOj4IsbwMBauX3bdFtt/cNaqdAe5KUadAQYbTfgnTLRTfCb46Qgf4kxEekaurR28ovMS
+kwop6jNdhMif/mxlnz8jj6Um1GwqjVP4PffXcg3OMrARmcCEq0UvZ+GiHIePi69tF9gtITA8uqb
riNyVWG18QM1X53xOx3Fax9w3plYEQXzezBqvmZHJJVwxHj6m5lr3zPOpfiWFAHCvFsevah+152p
ARhuEruZ/xhJ8QfJ4luW9ZPe4G2Lixtb7/4QT9i2NXN76xVPQVy/hVRszwXmosnoerTZjEVvd2+H
fbr3GL8paDKvchHZMpcXrDWpQ+YSgwsQxlaU2S53VZTDBWTVje+Bir8hKAsuW2efaNZOdejJFa+Q
NpoSRITqDxP/StecM//dz+gAPHq9Ax7vV7QW6OrgpkKtA0U1EfDEWDPZEZ0zemwfbCb6JYQBx/rW
EzgJei2+Tw24KFqA1FSTboLpuPFy7TNsi3cQfvpOq1gS6IuMNMvwhXYhid2KxX3c9dvssbc4apai
crc2XOtO9KeBY82pY9uwzbqFkhuT0ULVtn3diX4yQYQABxLeDF6GZYdHf6z+sO3SKC4qmEwBhPpl
4rxpMr4E0NOoAnOA102SJ6Pq8HbcO0R1X4AG5AA7dmSXvsNUvcZTd1s3BLO4s0O7duDFho8w+1bY
Y7u1GOuUL7UKMG7PTGiI7mpySY0pqrA6p/XRHrBUu7ySskb7NFrG2xIvRjMdRVvIW22a95UFCUFp
OqYJZVy4SjGdgGpa4LGGBPaS2oAp4oYtHLLOGv/vH23whw5/d4MmUNbqC0rPUpi7lT2sS5UDQWKT
sKQs+1m7oWBT03AeRdkbc+5PRUXtBuvUfYqs6BrWXdmlBIgTm2weo/FU5+JYwY8F3fZAGtP1aUlh
5UZXpKVC0BlCwEZSHe7SqX5EhkhPwmxv5rw02AAIcMghJfWBUb04fL/NOXkyiwmbVjEtk3skr9ae
qlOEuFR+T7z8JHdBgMAWjuc52ht5FZ7SuV/PmbnvsvwGU0q3mZwy3BFKO9uFOMVVhjcLw9smdnHr
O512q7ce0Oax/HFDrAgRxRxbutkZ3Oklo/rreeDr0q1g9LPUgAdV6hZPV++Ge/TAaokgoAWTrYwB
BZeO8wxyMHoYEKQL6x3QnH4ccje6U7F147QNV1XsLl1/pJAtq7irCRuuZtHcq3wxUkx4wpAbF8y1
Vv+6tXGFpMOxDFgbj3jvOKgZWyuvFdaIGt7s8JZBZ6E8uXjx+ubcjTw23EE+a6n90BMzxyjp+rDQ
QB6zrgV6MdS7aCQjSoXLOrRMgyQz1mfDu7VZZPdO5Gx0M6d1y0JETOvypwKxgWXI3OJMdh9Ui4dO
p3OsFByQk4I8AcZN/Oapnw35S4tPyqwAQHkFtkeqc4+ONMrnpR9exfQLlZpvStDLiTjlGaK3S2DR
xzk3kIiKr6we3ht+h3bVHogW0/sKEwqWrrrzzYGQAKwnHp4Om7WGl3w/tNum7R26bXlGzsrbe5Ql
rb2G22iWET6n7dkfxXPi9OFx0GWyEWK40ezqUUXkZ1WoJKu3+XloUGUJo4J9yLc6KfFao/1QNjw+
wB/noWtfLMmZYVKQ4EJQ35M2QUVXjB+SCX9GwBb41g4dFSl4O40NdGV7pemstpj8WVGLBlt1z3at
1O4TKZ/AN1C/FUmgNNiNYdNve8vD/WuVMzXE8jKSzLtqZfM4x9YLG1xnV3ecaeCOMp/RLYdrv+Dp
TnIJh27L0bi6gZuL/J7WG90l66BR2RRE6NFtt19aWvdR7rJ7dbTDVCUGqez6HRfzJ5L1sCa5dBCd
mZEDc4stBF/uwuzsQhd/qqlwPwDXbAc9hfs5PdCiGKLqGVQZ4oUZE2DAmLJlR/1dlSw9WxUxWiGd
xwyyV9L2d21hnMZOe9AAz+zT5ODglV5D+lbbQm+2EYaedWfhhvZqLM2DxzYIs6hmYjqb3bE4t3P4
As/zGT4BixBQOq02vjhOY9E7Xb3kwntnyUbBk4ofxxTXRdxJ66DVL5boLaikzrhWFmOBkp9sXBFG
RXWyJN98M1HHoB/unXGo9uS3V3u7I7+ZLn8x28MV+w9jRYUAu+CE9ZcO/8ekCyVJedHgcFz3Vazt
NGJBJJncJz0ZQo651psN4vGWF15Q2aBpuiDDwgLMrer3SalRutOZPn0502pyy8/OIDU+UudDmxWk
+prPTSWBD+O7D1SDMbQ9aIDQdnI55ReAEbq6ua/AYbEDpfB5PPV56J2jLPkeNO6oZa3fyUl78mhD
XIkiXWhZ1ETaQedgKBz0VS1RD6R7qL1R3o2oqrAPuXRI3qTeM02y58bhHl/QBBB77yLloRaY42bo
rY4y7DhdJwqUUzZv8aKxfde62x6niKaxM8njBOvpEtcQXDp7aXpP7VKdkZN/RlZpx/bbc5cmes9g
fReNbypvtMusnA8poy9zCrDhnUhvvItcv2umGhk/TigK4VBZzvqOMOGNNjP9x8T3V7Qr3OSt2ay6
SH5xMojX8gRKJ/aFJ0DpudQzj+Y3mKhkExVNuh4DzAxc/dxECEhgCXlrBo9Vi/5OBgaKX6GN61o5
+BK07mgRmKFCSVEh0ScXc3K0bRCaj6y02UNzq08j0oGu96Vk+dG79Z2JAOUBYFbldMdgvbfQ6/du
yWiQVk/5yFQlZrZ39GtpG/jcP+yOsy0+JYYfjFusje28UEcrByMPuiOopNg0YZncgNzdlT3PCo0T
KlAoDh4kOjCbtxY7S6VuwNB3IAepGgJKn7H0mflSqtF8QWJETRLLuAyGu5AOaszWINW5SqX4mUPp
bhpWhBRKmpvZ5R6t409YOcqkWbrpOacGNo+1jtHIUzi/rfeGei5uYGAqkfLWlkguOk7FU9nHVCGB
e8ZyTAKgKFb4fTFlXIA+/xncor2DQlUS0qOdgGBZCIrFF3GWci48VxY54ypevrLP0Xuu42V1ZBCE
pf9orGuGXKWPq9roPiM6ZTalaeNA4ijQLuepaBEIity4OhT5+G5BChWir6Zo0B1V7JtBTTagx4UQ
sTvMW++DdQXtMykrfEu7bxKczDSDmYeYTSSZF/DJnAfQzqqdqiakB3iXJ4L3l6Sv7VVWQYZUcUeo
UgTnIpwoxoVvuDGhDkdkgrChY0Ea1ESQvrblamR/wwSPnRUgLsKGOcIHyM8TpjgSSHRsqy5+D/Tu
kBVmfCzS6JhzNxeQbo41vcMr08VGq83cPJxyxnXXcfEXKGdF35PoILxT55A86/Sauv3l9/p1DAqN
EYQXSiW+z5QHTKn/aOWbG9tPU8EEKCaKX4WpkXO026eWlc/K08KD4TmfBhUvxPFcvH3DE5j+FKZC
1sA0s+7jcNAvegY0NzEORLh6H7gkWd9UU0iQ2v1sq7vUItVQW2G7yXLnM5y8pzRZOlxtwjoKZKDZ
7nIlzhMgFm7Bm9iCgqccndVe42yCOXlNBjQ8vkfxGkcgC6iSWD1xScIXsf2RBfWfLLav8NE+G7sw
b41iIdnVFX3EBVTTlC1q32PaG+UmACcRwzbz0ZQxc0pvP9jPpmam13hgIWpWPwRFUHbAo0Z9hgvm
lxnKEzcO8fQMFfUs56oC81y6VYy7dn6sqpZXg8JfloTfwpbVFdOVP3rmV1m3DZ1qc3nQP/FzfpTt
/Dn30lp7M5mQuk/eOFRaa4Ouu5L43ZbCF75BJk0kJkdgSACUzor2hTP2J3Q8uonTaSMNe1xTdG/u
6Cb4wCzAQpNwpkWTxpW1NQgAzTwYuk63vcXPL7Cp8rBiFrr0MkBLpvo3jzGA2RponlHrvePvm55n
WCDxWurhtLdmmqU9l7605JlHPoC9geNgkukPkILZq6F4Om4nd0NBHld14U0Zaa+zJE9g1HAFrZm2
wRW5tcsUauoIOv+dEtFTBUD8mA07i1XdtinDt6RXW4eg3KZRS7rU9r7yqbkk2SQO4C85RSYmoKbm
LsyndBvZBATpMN57Y+sStzUpUEG+my2E2THYFzRgdDWpYxNjD+sSj82CF75OuGshppdi74R7InfG
iid2vIOCGu8Ixj54kHXcAK9152rfrAn2FisfohHtUwh+ZMuudeM6o73WluZ6wDaU5Igbl9MdT3bW
B7Y+XzSd9jMh5NnFJU6ac+dIncMjHG1vzuDyhNVBE8OLQo7yLL4GWgjfTT0gz5LkTwp9x0J3wDuc
WYeglm/4GOulWGErzSb23XJZfVvRaz0+QR6RNw0gk9sYRDBV8il0YWRkO8yw2pvDfU/QkqE9mNfa
IZP9/TwPPzmiW8eZ3B/C4bt2+iu8b/y55cxfwPEE3KaOdmkNu6Lm3JfFxeB3hrzNJbOGw51iyOjs
1SSIC5cTRsP5fdtF8AzLwkNv5MoKAtyWPc2NxIBpwMqcg2sE7HZ1aqf1fj/q5Ze0Z22venqOZyiA
YSQ4GRg0CFbhBqFgw2HN3tPHpK9Cu8aU3lTv3cK+sEey4y5f86ynN5WXCn8A7bbxHKQYp96yWDRW
XQXiYxT8f3ZgWpXHLUW5gJ6IuUWjRUcOsC7QEBz8oXX5sJQYifDpzdy/8WTO+ccwIEvfDENRv5qL
D4WHqWShwCDr9r4muj00f0pLZ8DpaTU86OxKU3WotFad6gVAqlfOEhXlu9nX+gZqIaaS0GOTlafV
undvVE+UulybQ2f4dp58xIqHyoMeNs8xJ9MDOum06TSWCSGK5Dmn1Y1nhW8X8jXN5GaK+qeoZ9Kl
na2u5XhP6NFbVZj0YvyPoux4/tnzK+YAMsuRnhxbxAU5YptwbeCuevclB7vehMbnQOPcPq0WKk9s
hbusAwJfDM1H1VTwWRr9xM3k3Q7sp7kkHIFL5AStstqkFeZV7hs82TKO6jwSn1wXt2f7Psw0A4YD
hwyZQUudBKa7DLSA7aotrpQztmk4iQOmxkyyPfQ4qMOE79be6LjnjOXLiBF4oWRBr/D6XeGArI+V
zpjfp5upT+W21ABgWoF59Si9PMx2Rdi4uKfFJz03RfvmjVEFHNmTRy1cQj4E6UbDiPwU8yWPB6JO
KPLUaBUnofpmzY4rIwQaRq8FAYJYnS23xDSQRuTXYfFXfbnnZxMe84TtiS2I/MZInQ3zxtrJuyMn
WxL0uLhWppbTEhlPt2k9xOeEeZ2jBVE1beiAzTHzk7Nb2uf6x8ahK3hORb1TxIoA6nGmrob8YoRE
giOgDZjzYX67tg/xP9tPdfwMJT+jniL9jLM2IXLKQ2yCjGx18YWz8F0YUyXMQ4+jp4lcoHUVCtsW
cHS+6W1doKuoi/Kcs4Uzo7ebl4qjSMkkXzisaQyZAfIgnkCPgYmfPqN9pgR9uTYR4rADZeYR2/6T
5mKwtHuGv8n1JoYKsTV7F06UYFSdvGhXi+QnEd69EGp6MEu1zaLWWweO2W8kMn6WUv1Gmm7mHg/M
oVFrrGbm4ndiJmXjR3SAsBHJmnYxgL5nnMJIaHE+nmVFHaPVh2vNC6Kt0Z5cymP2Ya9duql/6fLq
Lqi8YCe0AnZf+ycd9JIrpVnJEfHTE/dSuVy/CJME4BnNSZa4hMBO9qAvnT3KYpiQvifMam0nFtT9
ns12qrs3RSw/+zRiUZVk7rZDaWS2aSgf4NyIXhE2vgUUzTChGdUOaHqC7inogTUevUdzTK2tu7Cd
BKjb0OFvGbxaMNgk20FyCJzTk0z0gz3OZPIkqfCWJDCEJsSAmeFAIPjQ+Rt9NmF3nmC+NZyNrzhr
TpEnxD5MHI7OWHEmxURUjCQuZoT6jTFIRHeVnIDe3pvSHHxNSx6SkltiE1YENW1QxrZj3fBKe3di
sBMB0ctVGdJMShyR/3+MdaWF8PzsglHxDQo81tAxUHJYLJysGRW2A3TsuDuKq2n5cTJ+cJ4rd15u
EY4r3srCPjS0H/paavwMgkwGY+iG9Yla150N1kBa3la5VnZhxWLu1aDf9HGebidlskjuqgRYTIK7
EYnOzsLvcXYo+ILVCFUfrhSkY6wS4UukW++KgwZA4lTbxAIh2TA2WQnGn4KvYitaAmhTTnsEcQmo
BORdQXuflIFTmDoCrg3T/qa9YDvGbJEQFDVjjrFn39WkDKCZJL4lg3ZnZvRioVbpeOc9deVV9g1p
9QjcFjGeZhfS6zZjqOo4/zl6sCNPZ6H1MoZJBWJQ3VDggJYDHxxjvufrA6V/ltD/mGxE2SAmG256
RAhGYsghqiw2+aFrC3Jxijpby8YalHEvdAl/4Z8g0jy35anT7rE/4fuz4CvVzZH2Lyw8JZI2nqtb
oByQEKNQ56VW7qrBXuUy5BAS1zwJcHutIooqcHPxaKwLdguEgeTRFuI2NbdT14LyBl7RToG87S2C
0KO2VGqy10xAsDPul1ijaV80a/VSVJvK6tkeafzTpo2ZkP1Dsx+a+m7oAe7RdkBfbL/CxoCzkPv4
ain2SVhdmzC7i0G75K6v00PnxylsUX5Q8Z0tyr0O32vbBFW9tqeofAgEOBJqpQEHsuYKpp4OFeM1
CAui1hDuAlX5qeE8drPKGOHfmzlsuEV7bFC6+cgGqbCqQ6vo80gtMiqOdKx1aIcfyahxbzaelOyW
nANGelE0B0Hy3kPQOsLUT/kWAz+oDKZ/qxOXRHr9ZppJ0BTEbYtRT5c40bwlqAl9n/YgDGav83hI
x+SnquZn6QGhbHESlLTN8FzmZCRzYlsBjY4wKKhbgHsZBVXhAxcTh0y0pybD6Ep13p6wLxNrmN6L
hF5aotLNzmxJ6ESR9RaaLsOnQQ2r+jQJJW8YDG9Nk7m4c6i1NWGObMqB4irNPom6ehxAi27y5sOe
jDere5VgyX2rxRBoollzfgd/zxntvpo0uigNdAKRMDcGfXXx5veG8WqT9Zq303HN6ey+9sHofJfG
eDcZ9G1LSmAKM33ozfIjxzEnsMxz+2nZ4tAYUjtg02pdMzftBAAiok8XvR+5us9Zf3hUozP3qT6F
9dw6eAz7YgDQmW9NsNerEA60SWyijIddLFmQuHb7ozN6epWRHBoadWtMIVMbENcs2TzU+lcwa/0+
5kywiNBuE1Fd2IO14hC31nvtgzTeQz54am+MLKs1dnHZkLo+k824Rq498FIeKqqDZcQFDLEn8UCS
RdX/Zu9MliM3ti37K/cHoALc0TjMalLRMDpGkMEumZzA2KLve3x9LTB1nzJTuqmSvckblJkkMxmT
GREIwN3POXuvraEEGWRJgcpX7ovc26d6u+UcWLIJ7hV9dO6PjiEKGpI2VB0DzesajNGK1NCVVLYH
/4+oW9W9VSZSFi4MCu4rL0/CTT4NGLLLZd/QagziUyqmYiVYo/N8ehoc9qfKvG3YuRLkFKvM4phB
IDKzxUx0CzfV6Q2ZFhBJfFE1uVIxZykLZH6dsZWBuAL6jh+Egw+kKPLtkml6avE4EIYM+0SgV12M
WPYATKoLP83IFS3rc4UdaEqQGyeDuCSzZF1JjIZjhFZAgT/nCTYs8PoLXvE+xsHMqbO7MazsXtgk
S9Wq30NakR2KlrCMk72SzWNVh8kJE/htBGo3MDjQ+T2JYWbAwOK1nuAeOhTxizzt+y1l6aWRRMz/
jprlNauJyfgyqlnbdUduPTu90UGJOrq/GS0oX52LbthzxFOZYWkuCEu2hqjhRBkcx2mV0moTJUeb
gu1nUe81S/KwB9BRRrfYja6HK3sAMeha7I90cMmK0bW9WxhEnhE4qDXuasyM96xdKSystnLaTaFl
5xDp50YrJmsn0EulHgLXIClugrCkmqHBJTvUi3ZA/nPcI1FvphBCBakFmTHu8zycBYYWQC/6ZkZ6
GynOfIgd9ugoPpA/yCWzOvvCQaZDOjbnzSnusxs70y7bjga7obQvpWLAQ4g7uQktNUgIaUSL+2bN
nG3JFGUCQ4aUzC6A91hslzWRy0TDdAxg+NdFvER6+74kMiMiQGLnahzAiARF7CyexhgZ+Ghq8TIe
EJfhl78Nivpam8pbYfgMsKRJCpd7IdI6XIEMOxj5cJNaBNbLkNm+atkK3PapHSkyPbmmLkcc1liv
lVffOdJ8GN0uWTOYW1uiY+BFyUUNjxSwWE2U3hwBBaR7Rg2aXu5ycDT4d/1FbjfnKZgufWPEUDgk
zTrFa54xRtklUkHbN5bYq3FaFRZ9J1oPthcezYEdLxh4hELlkFYWOPD7+lU3unexURnrWANhJuPd
mCgHJ/KKkw9KQ5oqZlay7yGb0gqyGfvAzBdGRbjK4JbAWKQLDjYT89G82NkFKigSVjrsn8qlXQrf
xJcxYepuBB677e+i9lHmwl/GhtVsfJm/D1LVa60Nd76ChRxX4gRNAatrs2asDNgZNlsy0kriq0oV
Ck55b7bKQoMHZsQs0wWeWej//jXDjI6lhAO+00zIaq36kEbJm+aSmCv9ubY0AiLkGI/5PjgJBA51
R7AUDoiF7rEhx70YNulgrcayehlF/wUBZ3uY+70hY2zPs9p90zWvI1I4wlPaZm1GNstFE/aLchSP
0u6I7yLeOM6pceyGJoZOqjTMXlQ2n1NBQteWbiAJ2dDFZQfjSk19tBKpLJaGlk2cFxkFCHAzWmC9
VZZLMhjdwChiEmfBlM2iCyVaRkl4P9Ana//fWgWL5++tVeRLmoglvrPsrJ6b5399+93TcwoKf5XH
b/m//te/7p7j9zoI0x/w9v/1+9/cVoY0flNwRFzXtAWBV7b4t9vq8yc2ElbdVJKeoAn+/ne/lXR+
E6Z0cEtYluChl99B7vkRlaWp0BkIfFi6/U+cVyDxvzcaOUqaWBw5JyvdEdLS1U+Qe6G7yGZhHWDk
/6BDMcBIB9C0gmGJHwUOX8XgKiiwRwDlwJaRedXiuyv3F2YnQ/7NOzB+tDoF5LVLeu35uaTCS7A8
1Zm/ylW06o8jPnbUmOU5bJ9SfIUN0k9Xe/t8A/8otuEYvlawpz6a/z3/2mte0DDwg+bTwvbH/93l
Kf/88o/8x7/oh78Xb9zvb2++tX74n/XnLXpu3+ekhbpNvr0HbHXzn/x//eHvN+vfeAjFbPD7zx7C
uyrMwrfnt389Z2//ustfnv38e0Ph529/u8U1W//NdBHnOxJInBD2bGf75igkuuw3V+oGMQ/c5d8y
Gf59kxskOViuBUZMCOm6rs69WedtE5CuoP+mI6ZRLgdPblEkvf/kJv/RXcizLBzel+tK18aEj4L3
xzuMhHpOgKHmMpb1wGyU8zkZxq4MH5I0fdJzCF/Qx7bCgV333RX7q5sbK+V3Pr5vL20DOhSYGzn8
6D/5+BgG1wO4S3IRamh62m3okJFoDNbWHMpbrXPusqmi4I/Hh8TMOypc6u7OxlAHABX3bAFDJa0Q
5rbXv35j6C9/fGc2GQIGORQ2ORCSZ1//6aJUxLKSV5x4yxrz2irSxrOPcf3CtUYUa6m+ZlsRyxxe
Rlygn6w0B6CAeJ784pZdM0C3Ak+vADuH2gjEWVJDDZHdRx+7QCTtiPYNmq1mDjndlpb0V66gEMDB
NycPVQBejznsx9S/qYzm0JjUI0PE8ABi+NJtkiu69DSx212dvwLZp5c62deO8o95wjoUhfibZHhq
XV8w+hgQwZc9oaXahGerWluooR0XSHRubSXeAq+MXgw3vx3Qc+YovuOgfhwG/YGAkbMXFwWkLHeD
NcJIaP7r8Us3O5Qm07wXiaOt3UKQdjZeqRLLYOz4E0MbcwUo7xV7OQHBWXMsC/ts2uFbnCL+qPBe
omXaT5LGYIAoboU08oH0xoWZqWGHdWmb0z4B5cAUoxmCJXKerYR02loQ+2wjeZK18YqKnJISuz80
q3MQmefOIhvV8zfhLH10Zs2JCxt+kR8cDC80daj5usnZND7eR302rNddcHIbeeAQZC/MKFn7dglR
PY6WvkRSkvkcrVOr5VeJP6r9D+BwjLxfELi+MY288irgM9MktYVX8MFp9OgLrWrEOvBpqUNOENu0
UauWUgUZT0vnlF/HUL52GKksonmQX9juHXJn/lYEr5SxsHZt2vNhuG9abq0gduJ1MxysStZgJMDU
ojBZVL62ZkQdn/yHoec2S32duG2BukfBi1oDH/A2LcJAvincqsBOyORA/kl0zSLOJwYtFg3YnglR
qZnnhiZhFjfPdQD1O8xv05JjaOtzKoRCQvlODlJXA8fK23pPT4HBeOcfRVcLEOjeMY17tYlZ8xbQ
brm7LSdcWQ2KH0okvnebQ56Foroh4jOiSx8ba5/it7ZpA4ptb48PdVXLRa6CD4tvv62SKzmAUffy
rKTBipS20OD6oZsuqxJzkzlaG7Shzqa3uw7HsbYiiME/23gN1kXg89pFGh3GsD5FArAUrYEV3yhJ
MU4x40Iy6KrYOfzk1urFBmseVHKCTZamkzwl3rvRDK/DYF2OPVh+n8+c2DRvJpQTGUHpKzdpb7Gl
UQypAmvZ+LXA/rIm/tgAp+TXp3H+TyPUyZYi3cqVRu7fwjddUHgjhageymM1kQ9jUZWJ5LWZTpHL
fWlB+OG5xIEzkUwedPySABQ839Ccv0HfYbvyIm46OD85i2/iy/fQsIGvYM8kQGLmbWSbJCRaOWog
kRig/JvOusdk9tiETk2PGJUm89EOPm5TpMz4waOu0hokHoy1Rx+ZJxIRQoX9CJ5vJ2CkeW1xXc2m
15XK3wSA3yYV5zzKCi4pj27cJJdG8DUlWZ1BMnZQz2BJzrX81jcbPmRTYwEeHvQ0W1k97JOKxwHl
BOFAEtV31BymqYMbP2JJC3nHTp7f9noMbJ5cRTaJRSECUL8KS09H54w2iN9p59hNryE71Au9Jb+L
karCI5xpzV1lyZPhGGfwJ4hU5Ads0DtG0xhxSRdgIKKtI5v5F03whczUnYznYriUhCJL5JP2nWZZ
F/S7AQTO92aQ9adyitCpyLPXRU91z9rZh921TQ5MT1vLoODtwq5ZN1m6tnFtLdLEv7bckHztql5J
SvilEWVLeIuPhTk8jIV9Eg3B4BF6bzDB3HLRW6gXmCKsParFhvxD9rvB+ZrpxSGv+RDE2r5EJiFn
vXpokLoAm1X3AO8cpssEzCEiuZkK/6Br7wxNu1l1Oi5D/RXayz4zqkcv5ktW9o0VTSSLeSxpeSOv
0nC8ZG9BAUvKuCz3HYpG3buC6PElI9ZuEfZs8b60cRsBIITlqfi6PYV9BCUZ5KDqUalpX8vsKiTW
EzGude0I0gFdB6G+7tzNrWCWW14HEU/MvYAX+skRERkd5Yrlau1ofCfY8LJS3cfNvedQVMZtAOyE
ndAfgpdixK3L9G50CDWvJhyrWQEdNMgus5iNEhA9aXZl9OR7e8vInj5f2c6z9gISAY9DilQ+CFbh
IOttxDjBMasOCFj0ZFhKQbmqr1wf1LQSDxadbDGAtTSc4QblAgmPjOBxDQNJlScyRC+s3NqzXTWL
lKdV99LrAZ8OzYY7dhWCPvyCLlYX3g8OW3rX5Jty7vd15eguK4/hWk3vvSV2L/RmGk2ZPn3u9gUc
MRejWqYFjGG5XN3gkTyCJw7jJhTppTLde9W1x2lAnG2SyVnwbE1WKZbmxPfcxAXC6EytYIzEVfQW
cfE8lACIOokvzqICfUz4UrbZUxla5z5SM74BITtwlGXoNwdMAlvasWALoNqfwGBd2c0czJxfp4Hp
r/t++CAxGBdg6yrIVtodCty32M1R16EucsvnKCkMsF2sAFOHpAgYwQeBEvUqiE6A2MWKIfm82WD/
NeAjdaySHZp8Dsm3xOZkZqcAIiiWAqVvDMKYlmIK6O0o96sMh3xlOHPGd3c56cQPF+2Rk3K4DKRP
6g4+sLoVF5HMrzUjwRxOUCfg1ds8NQCCBZgLHTIBvbA9FKzQ6xGu+/JrnoBS7PCiL8t63t/ZRWwD
OquhpdBZ+3WjNGNBDPBb3QQfhd0e065am55xEUvtVaj5wfZrAgAr9ZKj7QbGH9vgBeejUd/MIuKG
FUULx7vBt4+Z3x3DibvUpjvEe0s3WgYLoK+4Ik6dPHnk2krLePg8A5TZ2Sy2RC+D1K2fGdpYHZ35
Ki9OQstuCpsdZ3KCYu2P4cYOu83AoDoaZ4lAQVTo6F71jWz2ojbjZRtdTnV2mxNTCcdhQubcI02I
WYMICkdPS1kadXm6jPBtNNpbNDDYoge85gUjVC6QwA1PWMvMja+jRq67Prnxk+yeaphL0R9FyQR1
uok8jD3TNBIYFPXLOr4EuYeiN8/NizpngKOC+o6p0a6soJT30JBaFY6EFmsgrzxzmcmLoNf2nEAf
YiG2YcmIoJ18hkgWCLwqdbotVp1XMoiOieu2a8PrTj5DuANnxQFi1aKIuLlb6MVYV93n1ndPbl3x
1dTh7b4ekxdrNM6APodFx2EMp/hbuquBY+AQs7MNLP8LPyFxDc8/Ox1r36KxOAu2acr6cO22TbOM
Gp5GIGFkSHHe8RpO9DPWuwe6WXTmS02+5dIeOCqllfNky/Lu15WG8VMJZOumY9GocOgvKHvO0vux
+hKo0Ay3JYCMnlqEX8A+NTOPwpY8a5V1JSb8PQjZ5iOjUSbXYEfLRV0x8bWa/dlxsGZTeuJyLru/
Kc5+Cvizfn9n1D5K0vw0PzsT30FWXISUDeY1jdvoS5X3X6rJf7OdEaZu1sK8hKvEkX3hxndtwNg+
bh9DD9ZFb/vPY9cvRZ67F2bPuDxmGS8cMawALG6nhn085BTRttETWUxyUc8HkzqnzUvKIEZYWoto
O5e/vsx/+WFMBFMGCeOGUPZPlabW6soyEkoXxHYXuJ5xiOtqZ7Cmr6qW4yvP/ORZt3ZoXRkmxK90
ThoM9iwdhwqlqu6R+j6ml3HJVhkP7FJWfWmD4iAmGu0nA+NHMGLwUOCIu+11i1AOJvBlJ/3ibz6J
Mbec/shd/Pa1wLTAskJTgKTCnz5J342h3hHVsURhzESUDPkJ9s6ys+FW2WdUb/qKbIARAwK3sdS+
/vpC/qku5nalIJcG+ZN0HoyfUEQK7F0JQFlborE5mhRmhSb/hu8z3/E/f0A6gpIQm7m14c5PzHf3
3dgWY4OoSFtaTOiSyjx1jFTqjjX11x+FvuCfX4mXMInYxCmmYCP89ErM5lkMI28Z4IyiQhgfILnk
I9Lwrjsir9kTYAWugH3aEfOSLqDPJSXkDwX3Ky5d5p4J90OCbNAO0mxTY/NfOqXxYAfebTKWWMNZ
OJIqeNNwjBRg2xZ5buErbZbzK9icfoORUz/uShwqjLXrnvGtE38k9VWrW9dBa5/g7+Sg/Endsb1D
zgssIpM2gD0zYnEWLdiQHkMHu1tY9wLMR73IHBJsUKjudOQVgWZt7ZhxbEF1tfKk8aHderq1nE83
c+lv69GDkR3R09zaXjAtswHMlOajw8u79KpuFcVDdolu93bs4g/fD2ZRxM5MvMvMbB5jT+1ihNbd
8bNRI63poeFgxIbhMawhTYVIaA51I4zApRG2j0FLVKRLeTvgH1NsEmWA0KQtiWWgLIA1ZUvYdRLV
lCz8DzuxcEUiiCQ1gNJ3QClUpmu9L5/Qo18zytylbnqpQc0uTC5tE+S3NR6QzyKFgf+8YcfXk2dv
lEnWe2OgoqZzcsoZReHhx6amcGPCuV/LttkTNVM2yWpW7WENxgWJOCLu1F2ccgZmw2Bk6FdX9fDo
tsxjmQcr5wGu3938DDSwBxe2PZ5CFTMK5LDrYVPCkZDdegypnOA9KmGElnxBXoozFR9EDzPAilzi
pHPzPJrJGqnKh5enpAWWJeEJ5SNimyOZFO8Z/FMCpMb7GfqsjPYIrObQxcnSMu1dE00PxRS+BRp+
w8ZZJaE6mdJ/8TjGd6G9kw37AraHbinzDwr5Z1yJBH6kDHEXpWyPXg12pSoARkK0QjR1HYeUABE2
d4tqJJ5c0nxmYwhWh03QOndxlz8CFzojwHjJZnG5UXI0COaCKiREeAqQ95bs2EjprhPUXHHt3WXK
3iYNjS/fZwOxNkLHJV7Zzl1k8GtBwpPFMJBcS4sKktI17RhduT4dk6oM34jK9lX21OrNE8h/cKMc
kWRF3lyZ71B+DjStnNPoRy9i6DdqMKh/GE9UekHTIDhpsbxPTISNhC19Wz7+UWP8v9Py/qGTvnnP
59lJ/XP3/H9gX5zl+j93xf/P9F69PIfR8w8RyPzKt1a4pf9GMjFdayFMW0cCzU++dcJN8zfHYYN2
5Oes5/Mnf0Qau8AQaE+Tyvv5g9/b4AQaS9ehce7+G8n3T9rg8seN1REWfwsHMA4ClqEc3t9Pu0H7
bxCkiguQ+aG6kHK8ZmTKQdWM1EU1YxuJIUfyN6McA5iOErZjUaFYGXtwj9oMfkz0gYd4hkFGUCHh
WcmcNYCUvpuyTLt1VjrbZgZJQlIDKakh1QcxiXEk3NP1giMKf1L46CS/+xb+qtP+4749fzgCn3Vl
GI4JwlZ8no++21T/YHgqzfnqlOMpQLGuu84J3+qzMOlvqeiB9YdnsXJeFXBPOdDzAfbpAv389ZuR
fMvf7fAO1Y7ucgcw3NBtTjFifrPfvZk/gKBaGT3mTv21Vvk5dApKPRCdkblNbHcjRtgV9QzxDPDR
5BH7JXRPPwbzGcD7nGtbZHk2q9tULBNRUX9GgUN+DQk7JDQs0KTqoXoz4IjKGSja0jizTCzDyLVz
fUaOzvBR3FxnbaIZjV2J3mLy5dcf9U8h2UJndMln1fmsAuzyj5807Sypawq9stGR7Ct6n4hU/cEe
tXqdhoRdaLEnD5wif/2qf7q+86u61jwzlRaV7U/nmmhMaPeA01/XhjpHZIiQSYcTckIR9+sX+vEA
xRfJcFY3SGngCDVXLz+dBp08ETjrG309dh3t4bRc91o47Dto8aTWRgfck976H78kAzEgmFK3OX7O
U+Hv7x07Ta3GaHNjTauuPmjkoi3Txjm7acho1LX6Dejg/G+u509n7s/PabmOsiiCgHyacuZRfnfD
GgVR2bSLh7U0TahJHpHf9n03Zoe+SA6THKAJTWQVSlD4rW2sfv2J/+IeAvDEbM6WzKKAtfz44k7i
exGZSMNaTxUpG8OwRT69iKBuQgSQ97mtnX0nu/jnL2qy7FL44e0Qf6qXvMETpBRBG+cs6os77FSQ
dPpV1plfh66iUjXtv73Mgk/yx8n/8zLb3K6EeVASU1r9dDu53oiepqYpbpvlkxb6p8oXpzz04pVn
g96r0/7VbEloNhIghgwCNcI0Uaz9+pP/xcODWlNHlKBTcPL8/Hi5C+F44LkSvutw2CK3ZLaScH/l
4fuvX2d+9H/6sA4vRHFtOPDVzZ++VkUzTZ/Gsl8rmCZFMq5jJziYHYMj51x0CKUisSoF2or/2o3/
Yh+wzD9dY0LuWRVA0sKQRL/908fzWyaPhKOCxDCxTII9OfsaITWxcdXYHvRui4iwDj40Y8yrGF40
d2SwrGeEdB42LxpI6Rkt7ceF3AzQpkOo0+mMn+5xKafwqBu41AI+dTaDqhXE6g5ydTAjrKGz0ErS
9Hv7uWvldW0FZEqBvMbrfu2BwA5BYQ/xXQ8YuwKQLQFl58b0SF7O05wIrawVpdGdX8LVdlIkbzNp
uwG5PcSgt2cGN4FZ1YIMrmcHPDenbiTT/kMEtjuf+d1VzhRh6hiCvQbsu3B0aDiEjwLstwv+u6R+
L8CB0z/UDLxgQMKNXr/BdH3nAQ9vgIjnwMQ1YCKlVZ3m1GOQQlfOJ3Vc1LdwWmBXIUQDS54El63y
d4bA92r46LOIGVdOdaRMOZBGOgI3t4Gc9xXdB+G5DpkZENATUOjmzEQ3acCODUWQ1UTXA8rgt2Am
qCt9ZqlLgAijcRAzZT2YeevjTF4HNDZTb+4xGraXmUrOgw2lPQTXLmZuOxCjcWPOLPd8prqXOnz3
HNB7D3Vl5r6nAOD7mQRPZ9TBzODv8qAjQsZ88Ew2VguL12Vjy0PkyvrIl/kRw3pRLp1AZ6bO02/A
8gqHnmUR2O3MpvdSejj5OEnMTKvGgV/fzSR7eL7NIj8GM+GeoRMTDaD3MZrdmYHf6PBpsZHDP4KP
nwPKj6Ckk2sGO1+DHbQH9/DogNW3GjfZ6yZSNFQNGy/vi0Mf09cJEmCKIdOm2K+8re9edX6QH6bY
vnFAWV5CKpm2AqE27A1ch1bXXkMY2fGRsYp5wEhKcrCbZAq/SOovaF3nuIRdNQwheSr1epqzBGpC
BULCBQp0jVLcz1ajW43wARG8+QpADIokUgnE8NWcyCmw5sQCPFiEQs4pBgFxBlZ96uZ0g2zOOSgJ
PCgRlY9zAkI3kIVQzKEIczqCNuckhAZicnITzLA9aU70AD0G3w9iU7C6s57YczbCh3yRhcV95o5v
Zus+xHMyQzrjSuesBlIQ+YYlU0KchfXEIwcuptm2XKgGm8pezKEPINeSTTTnQMyBEPocDcHyfjUs
nDkwQs3REX7F9DmgeivnWImEk85FMUdNqM/QiTl+op2DKIw5kmIim4IjDlXrHFdhjiclXW/Bejse
QwGfsg2Hr3BWbjwnt1dlFBN7kWPPo12hLspM0aPTTc5rKfeoU2Kess12X6iIEI0xPMcoSQ4EZF6P
tGc3nQ7hRPaU440qMoD1TI7GiToyRGAM5JXi0TdwlOAhqXeiCx/1GkZKRWLPRjOrr2OGX4ECPOmw
mejWJDbNEStguAe59R5YJcFGdf1k9D2p1ga85FoEkN8jt7yAXTLHRhs3bjz4BKuqN3fInzNwtVjV
JO8YnWVDNzzxv54IY0RR22nHyW/G2TsAwAukSx/rrwH5K2Ga+msy5G7AEjK5F82pjQi7T1zaMXGr
lqU3fAhvxHZSWzeJXQUboR18cj/wjib0fSKcN/kcvBz5+cbWIfw0BaEyuiC/r9OenCK5Vj3BoCIa
8EnF6ZH1q9m59toazccBztuYoXLwHjO86guSPW0glQBotRF0GPqFdGrUvq5dmOzhVVObPMmaMS4x
PXuo/YsWssKQXhSm2uDafMnwLnQkpVxXsJXEVD8FT6YQZ98/cd/RioiLuwZGz4ga2nMPIi0rpjEC
hJddbZwcgEU28K4CE6tGP6YAklm1bmx06ujLkcZmcMkcHepjqTFFqormiTeU7eKQUD1rgMxh6yin
yQwe8OOjcSb0DwAeZQJDZVK1x4AprOZNwwUOrWXJtO0iRLm9hUK3ieOARs84aTcuNN5t5BPY0xb6
pmtC/yBGCjSm1ujbg4ueFpknq3zlYINeqS9ZCciGgaWPwZV8pgiDyyLRcQzHUj0In7A0ZXzxDEU8
IcsdcbL6xNSq6taxcN5bNz0gwr0fa2AwrvQDKOAJmcFZ9gQBhzsAWbkckUSgfe1jEphYqAi6dUN5
EEL0Ky0HeDIRBfjahvVxEG8Sx/spm2CLFtYrTbjpgvSgEzE7137IpM5jqNNExZe+8zaGFtzGifZW
RMPSyLTklPW3JQnh66kq4mVN4rbZRDTqAtJ+6JRvIWV/gX2D0D6yDwgRnstxgkEU51+qLHZBOkBW
sFL4Luhk6PdF5rWYB1ryNmyC4XIoddREkhq5RvhygS0Db6BOEGXVsylE3VVQ86fB0T2ZtXswmvpe
GvjwPP5i0wZlFNnnLouPogL0ZST+W6E22ogQH3vFTeqJr05PqzB3ItIsnORseeyyZVStCWRRy4xd
chGR98cD3dPoiz9CRk+mrA9UGS9xMq2RQGupvmxDeqJu2e+l7+6IyVrOLo1VndjcMvr4HvRpu2xb
xZEICT86FHGnCd/a/vqUNutXfzwbWjoFo2GYKP9M0/m5rnIdN2TlCBo2n3YOwXTPCZjni6lzzZlP
jzal7dJ9VXG+GDQyybSCc1BZESfaJuNlP+rPOVGwswWRR4C9N4Lusm2KdoR8Y8/HlOxSaV67FPUj
3o36tk2DF/qca9crbpqE1MogSU7ROL7bQxHv28y79B3nmX6zxAwy+ks0YGAVm3KHXVo7lY+//viM
FP7iAtCwYLyhhLRdoeZD+ncFV9uoFhgNAVSD/o6spV2UVLQLt3ae8zR60QjC200CrkCUp1unK3cZ
iavSpJCedNPYMHVix6IoXxYdEKGo7r76Hh3TNqGxqSlG9anaeIX6GJyRrDTVXKmeOOK88dKZltFf
ObGx53IxtHenjEFnHVzi+XbwrBMzZQw5lM4MnrywhL+GbT4fCennXhmE8eytEHhbV5YWsZKo2EQd
lre9Q280b4xtL9R+wsOz6iJ0e/Bfpj03xs5DYLPv7QvFSresaIQRCsKIynXEVZDNUkDN99bFlYYH
4JyHBNDV2FjoV33FZKI2fpwg6/cx9Tdm0C/bWKj1gH95MZjRo6HnNEVaER9IGIAJx3YfEiH2Jcv8
Y4zdCSlcP+2tpCPzLKTn7jRfi5gjxdCxGVmTNtzq77mud+xrRgsTBdBVBLIt5ntYp9N8dqn0y3SE
MVAO5gEgwENZiGI2zZArxBVdeoI7l94uQgf4TLBy3Es1PJuBAHmYQfCOhFtuItIFcMakxNw1vKee
4+NhCrUSidO4x/Vl4IHjwM7hnmBTqFMhuPShGLZ50D/lrZ+cyGzZ5LqLSXmiyvBCO9vCZPBWetxP
Gx2WEMpHZG3brIdQT54MvK+qIws04SEDLNpc6KO/y2Sb3FfRa+ko4nNFvBvG4RpFEuBqPXrLNLiz
U+40F6MOG26QV143+MtwChUtiABjlElDx0zeZYHjY+4OMDSS2N7qcplZxSNhQxBpu5BYjpSvyR6i
btWlKLjDjtzdINRxWiRDdeGEw0Hz9qjL1JXBhVjatWrWVj1aFzj/XjIBqbVSNlt8piHAgujQ0jsf
NQxDYLHaGe0XAAle90WPCIoZ9ynkLN6vhegMJJDtTkVEfDSevxeZ9mxkFphu5EoLvFkhZCttQCzU
PiU1Hc0iwBCNqG1fFmWHMIrzVJ75w71KSJTGGrcvteSAwQW4h9TDUy4VuW+Fi6O01x76IFx10FaP
dmJz4RLML/EwGJsocx88HD6QqFs1Nodc9KCVVbDJc0hZedL3B0Ny7h8VZhhkqf65MsvmUMj+2PnU
nkFs6Du7AeHCyanZkQMyT2Gx2+S9ea7tquX7ncfiKcxd1NOvPe4xRgYeETwJ+kQzGj1sjezwRr/r
Ete4ruB/rcCXGZtM1874zg9uNfWXZZCBgcjx/hDA3G+1EbseMc6yd9R1ZGoXtkjzE+CLKxyB9LuI
cMRFUBMq7pJVmRqznMp98wiZpyxK2105PXt1rg4yMA8EibS7OBJXrKdRm+6qFBGaaYmbIpmCI1zW
7qIuKRo7mJSLoTCO/hgfrajq4SR/GANIWk+C9+3gLi9NGwt2M8XwGNOXUnpv7gwQb2oNjAzTQFef
xqWSUAPDSKqLgtVpFbIBMnPxk5UhHsrOXGh1/w5DCAtRNRJm2mKBd4tu4wO8BswHRoW8A+nHD7GF
w4h7Ql83Tbl0DOHuQko3MMXFlhTeu5B/qc1MHCIB+H0wRKJxkNegS0WvDO0UND36seKrpjMAdMUA
zq5T64RidQ6tgykTG8YqLalezCh7wj5370W46mfoOgqy0pVfwmhiV2R6CtuYoC7GuktlJ4fANvOv
WbVLRG4tZSZcACT9GwS995qE31VvAeHkQpeTXVwCl7+KfYAVSdQ/p4Z235NJPHaIW1qJoGjwWgNI
nFsTq6evyxHVXDTWFggpjHYkgxzjclkp7LxJFd81arqyMWyf4ofU7zn5i+wYcBss/HhQG4cDU8Ha
cYGePFmBCiQ2BB2OXWv5Rg8SbSvMgZzrlF295+qLMUW+nKfcTWI0SbdP0QdZkrQ1eFpFgYzJ03Sx
nYhNrHQyNeN00JeNyb2TuSR1wsVQFx4orIWeZYx4DerwuAMYFJ6SyMsvw9zDGesH7xlw47DF5TY5
w9kfn7zKl8dojLZM3rQtgZzvVmVelWO/qSvk9UTovCuOEatColdWHv2XhprY1NLHLKGlQZgCUvH4
rUkYupVOBQgiKU92V7m7UlnnPOAANtWc+AGk5dd4vpilakG588Q2KzTrpq2d5KofXg0v3ATIQb/a
6o7hOp/AnHkUXh5uxtAHqxJk5toqSRhJkD9b2PmYNXERkscoMC7LWsd+l0JgJ/TzlemTvkbHDn4x
dHexihWWTtVhg7VsZMAIn0SF+sfNODp7nSS8vgXAhoYwc8x9YyTmmp4QQ5XbsAILaTXahUo8JCK9
R8xlfYU3zVkXTcs5MPKHhW7emnZ1AliuFmYP5mOy86fMbB30uG28hByMpV43yPPRneHCjgBt0Tvp
phrv7NRGFxR9h6HLsI6jBMWcR3JvWVE9OiyDvRU2exVdDVne/V+OzmM5ciMKgl+ECAANex3vHT0v
CJolvGv4/noldFKsVtrlzGC6n6nKWrsEBPP4UHU3aMeXmgkgz80dtakamsqFlTlsl1lrqCTzTyP0
P37gTWpRyUQhLkVWocthwkzuZiwfgqQBI5R1qM75vT7Cla/sE1OBdKeXG8IvLJwFxaFvDb6Odfpv
9EkydQ2HcdX0AysECEb7PnSORIJoHSu7NM5jIJ4HE9+mq2hIXYnoU+sse+vmNPnQfveqgTYNj3Wp
I15jkh6wzMlx+DdqzUCqAP023QiFn2Ge4x86cw6rKj+oUaM6YxIlFcsMg68CS2EdUv+U6Wczh0M1
NlrKFwyyd+HwIWA9weTItaNnQXnOWS4uYVWoFcPu365jhK640C4FU0EzjBG7FwsfPdRRsK05Zkn9
B/uwJMg1PQ6Da2xt8jz500RxhLCqr/i6+Au+1uIUisv/k2n0jgNa9VUmOfuqJPuXlTtW9PGOdz3F
jkuDL3EhkBdFY+og3d1k0K/OpeEzfEF3vHcNqtMOn2XnQnDuY6HDpZCPIOijZ2umUaT5Xat9qECz
O3Wy51QEFeu0oVl/GDjOl77e2jukCn0ob3lqEh2gMJ7kmeOsClyWuFoBEI9E/g5F/G3qeX0MhrG6
1jEYdMu9OcSi3gVZD8TVhAhfMbCfHJ8vxxCXLYaOGTswBdpqUGl0tvSM6Hbuniiyk3smspemAWWB
XjrfBXAkrmXuv/diVzie/ULYBNMupN+BZjhn5cfmyirIdimq+B2IEkzssduFYYVrwE0IQxwioNm8
9qKBhmeB+qWQq8M1OT1IpbUqOevYMsrIvuDB32ZNEzHOwb7eA6vAnszgegSgY1QQaSKH2lhwvUWp
OBpIRzc9Po5rWzg4CDp92Bhm5pxK0FDHLpLgeRlya37ZH2yHJWKWJ+JGN6lNNkAWvZiOvmrCjQDp
u6jcEBxpL80nIBGvtVLveaiSs7IrUFymAjxR5W+IFaMTklM8q+lFIdC/wCzP92GdPwEgGjB8/AQt
QB9c7zHg8PDISBplDA+4ULV9KQfY18BdPoiW0r9TuLJD0i1zjAM3GqcSGTNJCvrQBN/52dHKA+M3
oNFa0p0zk/EN2pUfJErNNWX41fJH6aVWPceifEQaAScFRLONRwDZSjYOTnu/KB+suLp1xayKRV9x
TWb/bWpk9RYwybSxSvEN4lH7bir/HEMn+Otyc+UmqYaixLdmgM57FRjlu69G7AWef2uNuCCkjDQ4
Ua5Ax2lv9hSjYbJQakIRXGRF6pzanLFHM9u+Ond46QI330ekyMTUWzHiUX0Yg20/srHlpWwcX/7C
iOCIqyqYms6RbiVaqcB86ZR0H0QzIP3PKJkiuoiNjJLyxZV9wFCRLWFlxcd6mGdQcCr2YUbUcTMF
J4/yqDa9s1Y3GmCY8cvO1fPoh9oq6N0f4IpZZrI7rfR2m9S/JJfwRSAU59am2YwwZkLrzHpWUrXj
Y9PPV/1Q+0hq+qNVe9Gh0erbSFrETu8ZGA5++B0OLSAzXlaMeXVVWArB0m+Cz+CgmeVLHuXtTm+p
djhkIErrLsxUooFBapETVzk5c66EMhxYscUau7/7Uw+Yl84kEmpcjp4/rCJ9fHF7/rVTjN2ZLQ2l
puzYkTQRml/jOtkhUZkWNigGzbt8wMctO1KfwDBbxGiNBDYVzb/IyQ8gebQL9eY67KJ8YRbshiKV
nxym5QvbqPn7mgw6Ovktmo+WahYDG4VVA3yhoCvGUS78yP52JvLfnXBiqhW3cB8b/cm0qnUr3XKJ
dJc4h7TnAmuM9RRGHU1s+tU3EksrkCRfY9U55URcTNMT32hibWyTP9Vv+ECBHJca80yacKTOazkP
zwXTVOSyItqgrNLA+bNK86b8bnXMO2Dn5Stf7Vtbdw7+2PQEIhFExkm51DKCqZsAI45d5M9RVeJZ
ypiFusL703nSu9zXSIj50wTPX+/eHZdqIpx1oglXRTEl+Z7Exf1IosdCtUBmvDx2V758qmxuck0y
WvDtQi6j4hcSP1gKBxp+nTdXD6G2AkUNywEzQGj/hGy9eeq0YA6Qg+eTN79+6dCHefo4r9lolhRj
V4STAHsCKPlwyOGpZ+ZP0h90JwNoWsIyLfKxYl5pnXRg4oVbvRLo4u+8elqaxglSQUPOHJBWgnts
v9/yYcaLIDTM7dCO59YLwF8TbL3yBC+zhRG+M1slVg5d2NoAtolLExV2pAXQBIs7pbBzpk4ZIQhJ
a1349TNdmkdX10nIMVz3sCnYH2BiBInyBwS2Ik6yBtThOL+05A6NR34RPnuUgb2B1y7didEVPwWj
zrzc01V/uTZSe/kVo/cAg4M6DJnMyWN8invJZmBCSg87CGfnGNVSZhDAJw0ubNcjmPRdRPyB+VON
/TPkmFNutG+s1L7KKS+WKmgn6jL0/QBhN80U/fS2tVM9zfro6uCj4ngF+gQLjFg2FcQQX3J4x1YD
v7H6NAcREU6XOyjh6SikazIYxZqd6Z9m5f9iDu8xJDZfaZJ+pE3PDysIjQfEo2s2n+FA8wQLhr2o
qJ4dXYJY0XjhZiZvyWxEAccTd/YpNN0fFJuSHRE2SDDnpNGTIm4zHjUg+5ER9RTp/dm1AsSkqNkv
+QjvTFjX1BFPOq+e/Oy3FonhSsIAQQXZrzSveHh6vElCcwYyOK94ceCVcMnqfQEldDZtpX70z+zg
CbdkC8yRiUWk53djCO6jNsBk9YiEzBn+02J9Vqq+OcPI8RoXfw6oIrBn3irrBypt6NMdlCw/SOFR
JVydeur+1gEUYR6/FIKWsQ2VJsDhT4CJ7GXgcB/QkxKuFkGR84Zlwrm4quPw2ec0OmWYixZzIqGe
6PbGCvOcAVJxMHPzQ5PGsqBGWXZlNccuMPtS5GxRiXIHVT1WN5sdjOuHf64LdYdsmaLsGDN4RNMz
SvO6AmwGm1fLNHbg2PFyRAqJUf0Hz+6FDLRFH5t/8YitzU/eUTdyhg4APURoPU8Q2ZYq5GSLbKYV
03CbKPc3IfDPFWSLjFck1jGhZhuvGrfkcvywXB43Ls84ADgfDZNat2GrlgFruIUasniJ5dCjMDsE
8HRY3RCUISC4BB0BaJp9sFO2Htk0Q1pqisskbYg0sEZmEo274SxyfC1kEKfhvBM65JGsHTeYGt+6
JnwvJHpfhvyZSk6Rq5mngMRz9BCbQej9otf8H9tJYMwHFkZXNzXXuP3uoafgZ9e9vusYpCREWj4V
eE9L2R2M0TMh0VgVuGW9XyXqyoi+Ww5Dzkau/nPYchRpuC5kGK5MkWsLLcuPlTvgMCnHe29o/7C9
EsTTCYGk2W5e3YqLG27sSUhcZbkrv5VWDKtqKtnjGV9ogCDbUppd3Ns0h6JysQdM6JdWT1qj7U7u
JQpGdsBspVMibYkqopaVxqXgf0Sj7b7yJ6a+fsAY8D752QuYONx7JLvpECTFVL4VIIkAcyPCgJ2c
pvDB/ZLerRC8iPaNJD82OY5HE9WyDv0I0hDTEApjxVQL6I9ePwPKWU2TP6eTDz+JDfTId6pdaVas
HT1ca6V+1+voBUfHS561N29sfrTR34BzfzJ849WmseWi825mzIBLSaeazVUw69QrG/EXaMuHuHSP
jTVsQ3s6VBNhOHn66luPwqSOnaf4s98xmdKd0jzw39NngaExysJniWsbEPhPyxiZVWR3cWT8iBrr
iAUHpow2HEOLmMk+ogrGEN5xo9WEC1pt/ejZQHGwWPiprQdRtc8EFgL0yhxYr06+JZaLqn/pJOF1
yN8tFd07izJfueTTx9C8spObDVuStQ5Fn21ZU2qDRbdWkzemKmx5tX2QmNJpjFAY+cpkTwajzcnv
XRM8Si+8h5xuTNeak54zP1TDIFbYLRkeNeXSjiBSTgX/a2o69qoQybxGJxqmRws+CnblWrj0OrpZ
M08AdQ/GCwata+e335NNLZDqJegcdRE1SYljh5SBTJeNIPZ+pFnOXZazWOf4TK1tqBk0rEX/kbTO
vi44MTwXIrgBMspX4ZU8JdYs8bQsFbxD3XLXzgTsOXZzEiB0cjjh0yoFk1NZqxyvoh+2Oyd8ZLq3
0vxopefd1hR8I0kM/Io7Qp7t2AKhlL+S7/uhpfqxaStQ3NOlUuM3uA7O4/6pUAxs9eQFivuFYgpY
nBhPOWKrJWiKp/kX0kyKRZ9NWxE36xosBFDqFu6OE68j6R4quJ6Fbp/t6kU6M8mv0d9lGDzh7zlM
nVauypJhei3kOhnxIwJ+28qxv3j0LkTUQh8flVhXBfRnabEAjCwjZZPEJZSEW38K3pHJ/wizv9ig
Spcx4hf2oe5HGZFT15Nwu4q08ttNooMo4pQqjEkgSRojun61hA+EOtTmkE3iL8BYkpqEuy7hs04a
VHH0L/dyJA9Da1MS2Ef9mecM+pSq4osgKQjJxZZQrPrWc41ig4BJV3uscVlfaW/uyJ6vk1WMRzKd
NmVYXOwwm56bwEW9X2RHu5Thm0yvcZMv+V3zXFbZdnJ6DdfG+PD8pEcbJN9IFki3MTOAremVb4G7
5oLMvyJfP2VUTC+TLUiAarw1tPhmm4ZTeAsc9ZcJ3m5NlBv2266sH57gd51Wv+WCrBHbD9d6RiGM
noZZgdshYsVArDnJEwJQhZoDmmjK/CI2fHxIQZegBXDjBdOGXS9PuW1zFDjHwPKfJ2V/oE7ZJd14
0TqHm0vrwSQPsICfhLYEsPgeDbwT5T4gdWQ5+vITQTGlDrmgDPJXvKPLqImNpZ9GsFphMgv8VFWY
n6eSwR8633CVJDV4NNvdT618JL5XbcuwebVc0YC3ZCPZmtA0ar/32YInxzZP8ISSFLwou/tA2spj
zOG5VUGxTaq5627KL0RdxblHxCV7Ys6G/pkE0mgMViOCLXQXWrSWLEzgSkV0neaY7FJ7HjjLYlMY
ZK2QU72RGZMy1xvOwq/I24qGQx8G3AZWw1cDPHja5rcabPCEQIlqfKS4I71czoh6QauVE9PrIdtu
BO9Z4wORjdhpWLgcjM6E+hjmGwYMnGKFtqtz7RJl+gtKavopJ/g3xPIpDwAgm+41m6wTMqXntEHt
Qz9x7jztQ3ZUzV0gX6v54yRgz98nJid/uB2NKVhakbRA8nrOXiPkkgOmgfv1KowOr4UR0Jdx1un+
3hDVPcjCB9NquQyYgAeU6FJov2NQbQaLOMnOfA81jrT5h9CF1NadzbmAOs2wmhTF0kQyQQQhcDIc
sBr+bPstXrDOH0jq8A9Jj2cDW++RHLUXGpWOI5RaICb+DYPyhsALUMReA8k8E+/s8ZOFNnTIjkeK
2Vofj4PhkZKqkJtHjKejiLefjIN+7fUDfAQMTRcDQu2QNaguyZYnBIkTOLq6Jc5OlyE/PreLETFb
HLhBZ6BGC4N3tIjCRLGxamFnFrZyqDQtd1tbPl4tHiZL9S+CoLh9H3a/CXt+/d3oG3QvrvZamv4h
sKI/cPecF+F4nNz67mQBx2pUwYWe/IWjkk9G1/W6zgdWrmoIV6H7k8ZxfbUdUkwAlN8ioFbLmKEx
rm8gx+gVkEMEsJsZ+/Uddt2SmzHW8aI2KtlFzagfEinoVOvdUFl/gLexGzW9opOc03gIgMe+r//E
iZOSZPRXYCPaRg7tMesBKkCgMrCS/5meta8c9Poten1B27n2XWpDHSvbeqCO2OCCuvnDcHMzrNnA
6UGo1zfZemInRXboRdWd0NJBvS9EzI67BUvskgxpFrtU760LKr1F4wy3riczpR7HJeTfDVDqYh0Z
mvlpIXXMSryfqQ1GutS8P5pyDNdVCqJ+1P7IFv7t7M+owdSvRPtqReM/rqENGIm3tqn+2TW+p57t
ZzROO7f2YuTjSPCcYmoRYbTEuRqMtiq6Ajlav2gPH4OXfeBHpZ5ULEcAspw1yoLOT7fCqt7YfPNk
NOaTTkTEooKlvai1xliR207tkAEoSBmhug0qJyLIjmVoPlCWPMeRNq8bwZgWxZGPFX800ANkqHAj
8gH1ZIb1OYlrIrQabWt75Bv2t1xqn91IvouWsfTMAlKwSKNd2NN7242vFlRGfsyjRU2eA1Jcda0x
C1v5sazCueqSnr6YP22/xWDn81/FAaNwOpEKsvQyZKR7susXS47vpJZcmd6ktfYlLWgkYBL4aY8J
pIldnUXvQoAMcWmjDYka/RPxOPkipcWXF980SVDn1BrerRh8UqQBR+8MFGBJYTBP4FpbhR79G9gM
TFlmc1NWfpElkyZoHuaKJBIhq+KRj6m1d0e27fqEUWsKu2JT1w48IcgeDK1J/TGxvpXjwlYG8S4q
4Z1ia6Mc8noR1wVO/40N4dMMqpslKJ784sntPQzaXuTMm+NtrnzGDX8QB9cNmtVeIuJFnoHUOMsA
p4//ACiQWV0zVS3Kr6jmPkzr/AIeEFYRmla4a5Fc47VbuR2ha5F5F2Pk7EwhocW3u/897g6BBmFt
tBtx4xBivRYDQ4GmTwXS9EfTT+xlYo9v/Vg+0rZlfm40AMmJPCayIa0Kd4tnHhHvSHoMrXwbowmE
ycPKogWlMhH2ss3jh83C32OB9mzDfV9OeSNhlLj3Ft7Wm5n0Gzeapg3pHAy9WHCd3AQBfSpBiiAv
pLxM63Ezdjmwy9Q5+pXzMLzx0UfqBwQ4u/yhP0Za9TXW1s53sFpqUbR0u16/xtqZqDbYjJP+Rn15
pwznW+FpdySeTOMklxeArWJRFwC9XDu9SI6yhVPXF5z+DVrv4EDR+FxNfbE2A9qv0p30beRSaZDe
4CBLRWoVWNjm08ndp2SqXzCe18q8T+kLogksSyCp9Zmxn3CsBuF8dXzU/l7vtA7iJBAS9LKk7lXR
ObBJyXTozfpikrfe8pgoqOHl/wlPGRvrzOaDIm9W7dnb7xqU+Ys0yPccBfqKx+9PITxFkMf2ww7S
YudzNC5J7qRIkGZ1aR2eDS+DCs8sKAc6TrJo0NRnmCyofnJjE7pGsR4d8n9qRlRrmkA8iDUxEG7q
ffseg2Ps1O410Bv3Gk7srmSEI9Qcjc3UsgRIImnTX+gNhXJ8MmoH0CZlZwHHnUgd/+EzJlslMoBk
OSHWCxke0QV26IANI4yx3gjCe3s2yRa4BZckK/p7bgKWeRa8Tv4pvhRLkSRpqhUwGXpJLXxywfuB
q1qiwJwPdy3YmSxPONowaZnRq8W+YMGsd1os2Uf4i4ZvxKLQin7H3GGmF2QnWQxiwzz+m5pMAOJH
/qeicg2i+y/GA+aa7p/m27DUhI5bEvipSTwtgralk/uSXyCfZWuz1jUeVU8vIICgAGObda569t1w
glZRy+XSJtFaaNZXL6du7eQQgbLozJznHWgb0gsGzWU9L6ljc84JcA5F5D4bOkoGwu/WZmoQt6jm
IVt5AnX/bXMrNHp6bWL7oTnzwC0DxoAVRQVZv7UsJr2+cYdtTNsH2W6B3DxeOFIHI8aMsYwvsmcD
WHURPIfY4XIvEUnojTjW5RxvUY4MmhSmfSFZ1jAY40soEQtP6XtpIXkc0wYQsBH8hCqU27b13zIt
+hwzW23i0dxBY1RbEsO+hoIgk7QRK9EJ2PDF8GLoxRMXYbm0RuJupkbbJAb0BhWNL86sz40J/NmZ
pbEnnAFeiVvc+nGwdtyWFvX8VQVxsrUz5qqGk7b7CerN0kRroKzhtbRStFN+fPPbRu5GjHG0R3uZ
Bu0SRjyEEAuGknVI1bAcmiI4o1aOblk73MO2lftYgnnDyBIiWrfT/lCGmqIidoq1Y7rapXAjoh+c
fzls7G2D6vnOHGACV54dRHxUGsJZpZOJ6tsucWplifrVlNfBBTvdZnHBIkf/HAWbBJ4kRoHXmMmc
U8afbcNV1cY3JcWTn1AvFFuh2dQzzc7Um88nM7J3tdl8Bpl6gf7+MTjdg1SbI7P0s90VrHJt47kl
NI0UdEgoyLhAk/D/IAIjg5ySqhs3mEb2aqD7mKZdHbsbywI3Pyfdx3n98hta9VttwrOdyocHirtK
k0dpWLfUU9yzK6K2drYqXvFmsGwv3H+T2b1McXcn03xFNhD+fk3xdY3WIanQS3cIXhq9XZU2X4ws
gkPmlsV3GvO3jUg5WINC7UCaOXCGl2DXkukHnQtqguhGpKKWqEOReccus147y31k5XitkvicuuZW
DxZlHxyJ6NsP8w/fi/STuJZVKIjurLa2kTwbYfnHaubUFs0bvP7PvkkeMhqu0nQIH6l3iT8cc3O8
itiF4653D+VE335CsVikHwapgjGJU5p1GMr2NSw8eMscl4uJrxfZ4W8Be5SlBT0PQJS+N2JxH4pq
WoVGX65GYjgGeKeBh+zdVVuPzDRiY/CMN2n7Wnf9ey2iuz+G2x4O/WJwhx3qg72n2gtb9J3qnvFr
nWvYgwjtXmLeur6/sBM4xUmyCQjFTGe3+8Vrgy/wqSKJPnzpXyo725hk4ga2cdcD8erNAhdmTUP+
Qj0E8KmyGNdV50QOT8a8PgVz3N2iXj35wasOkjsonXvedx/jFBz0i4zjUxa/FHF2yAWJd3ZOnmKy
K0jeaAPtybHC16G0to1v3Wof91KzZ5V2gGr4MAIi2lrfmBC6XyK/gy3TjRERHUyoBuM7sNVbm1jv
bY8pxNy4gUYglHHN7aCmATMvrK3nh/WqQv9slRkVFNMXZkxj5lPv+38c1Wd32DdDt/WqaFUhPJtI
flvIjvkoig+CInYdFMgwYS3XJWcmLkevwqlVEhwwoDAgQCSj05jM14xreEFzSvxwA2ovs5/z1Dh3
Ohrpdrg6UNJjy9qTEwdknybXQIfDWB7IMsL6qgrpnJNrkDyXDZMTqT2yrnwzQrb9afqkCNQMRrXT
ExZWanrCrrCtZ7mONj1AXb3TWzy70ntFFNmxdnGTHF1ReoGxdJbEXQjV7y1hn6pKPk3vngx5CNgx
00T25m5S2dqtcaZ02adpJ5/V4F7mr7OZuneajlNvSFAMLoZZk/LQCFO4lQhrRPhcmdm9mvQbxKw7
kPNtDCrDMZMz9eFFz+1z7hqrTORrZcsn2xFvRoKaQvA35NlO7zhHs+nocjlWbG76uH5PuWlWfWk+
y5GOs9Zv0rP+AXm4Nsg2Wt9807TqvbLfdCM3tk1Oac/0ndJcbw+WQxES2H91yVXaaeMNMAuhVWxa
8CuMP6JrfgGqlc4h6rp3U2+/JR1TUOj/IkZ4UEHI2fPB6hjVdCq5hMx8+KfNWl3Jwj4PrXXvorBr
w+P8QZhM16eGWhUU5Ytew9UvQ3mKfAM7XbQXZnae38K2V+fUaZ8E1tyqMZ/bc+jbTzjZv+xIMVbR
maWnuyq3P70SA4R46QvrbrhEZIfGo0515r/pCovawzXZMRJV+8pa4uxpZBtF4xYOn3seEGUwFRZ/
2jwenv8Th/Gpz52YlRHxIelFeO5PYUcfgxfvPKtDvuKvYzSEUr7YiH01PbqM1WufFk+h3Z300L0r
CsGlC+9t8iyTupOll+7VP5WrHaUxPbtW+V2imrECu0Z+z0w2aeyvNOhfyDU0ovbGZnc/628rtInG
EG+yMDyFcty1Rn+EKL3rBN/6PD9b0Q5q62cSBx96kKxEq+VQU0kGqCL3i9nkOmNgCjHwuxX+zWu8
U1Wos8+eXToOAEwtWNbgMgwGg3i3DjXapxRMoObfwiHZMM6jELfHX68FlRPZxntdi68p4WFJq/Es
sxU7k52g5aT53lSROJuw01Pdv8wZopY17OvSWrelQMXaU1OojyDOPkQrflRMsk16VaTL5cx/dPBk
A5MTlJFEdOcf2PX2PqMUPriRlBG6QKYRrK/useCLXMY7kRVbu4UWGB4MV9v3nXVs+LZUOA4WDLgQ
VBZ7R5wYcjDL79acAUeIinsrOFYqu9oJi9PWf5hmfFaN2LbM9fLsCxg3x35C5mi0crigleIFJvU9
Lb0LEjpywRjHTge4XPuwMfZ4NS+DSD98zsn5eTJEuE2iPT9xWmhPUzeeq2h6FJMHdqnbTgL8TLyJ
YmubaT2eTlhZZSqZDckTt4vvX8ISc4mczvOLwXK4zbuQ8I2Zs9rvu0G7e7K5dqX+KAkFWHRp9MSS
aTVpwQf2UooSHwVGXuIzcwWWiuzPVeaDz+2Yl90qoVaJ82QnX5okvofIAsuBSA3MneyQyZCRd0OW
Px5nTlKsrPwzGSSgmehmdNN1kuE1c3GEspKsuuS1nxN9dXdPE8Zwi4Z3hRwYPh+0mCa/RDDzVfGJ
reglGpqbM/X3RD+4LVJnVSOi8qEHxkocUrtpt17QbmwMXuvYZfXaIV1vsg4lQdZ/FvKstyCEe9t7
yBI5X9wERL+Cpotrd1iXFcM07pRXvGLkgbYrOdr2QaEgrE0QLXhpK0beXA9+kGcbx42Q9xSOfVfu
N+/8nMhqvAdGPaEFpU0oWblcndTfWumuQYe9rUuv3zU0rL61nkCP3iamu0voN295le+rONS2rUso
RknJspiqekYCmmpfyPHgKgu5EJKRyQvlrhs6juTuECUdTQazylSpei0T/VNZSXkLzJLV0RuwHAaA
gf6QSfMlsDjuceEdBo+MXROtxRQ65Iizr0RNmJBpOMbrLOyrfec3AzIUtB7Ygiqi6HAVtIP92o5N
eaALZraUyCJ/ZRtAJZtPH1ES2DzZcbFxdPYH8HpqhsRAZNHoDLveErCRrczeTjgYCJvwrLMGFTie
cBkQQbzVJXLxQe2CEn2CMQKk02NoNQ2K65XhhB9BXhN1rpR6QTB8t8by1/WjfGe08CxGC5IQSnIG
6EZpn5lZXmA3qpUT9Lve0acjnwApjx1xjtdm5sFDTUa60mMHmED5uh3r/ZJJ8EYHYUy68njV8cMd
Sc5+kzY/d+TomJ8MhjDNeNWSZNhNEMaW6G54kssB7IkQ17DP0/eM9tXLwVTF+SBPlWACWxqOtY5J
eF6MePNF3kynSNezDQlEJRM+Quxbw9w2AX1fFxT9U53ziqucdJSGjTtmsER7MwWbHzooqUb5XQln
rVOpdi5jyCHM3wkQ1G45VWoi0/SAag95cstel9b/0KpbU0XZRgv1FyM13pIa2UHcgUVCVr1vbUmG
yJCcrYqAvdZRajPU4sSzvZ2kRq6lxuItsbtjVortQGxf1Fv/Wu1P79QHhTCoF1eEs/qW7QT2wAar
5dRFh0SH+EXvFvLawgeSWObsYAjpj5heZP8kQFYNRXLraOS1ZS5mbX8T1Q07X7kr5lhHoyb5y0Iq
gO6l5cqp8O4k2bEPskPmpbhImNqEFtWjleKvJdu7jvknkZn0b2ra/5/vMf+i7NMPV/M3cWF8WT6i
CgOK5bKbkG3U9lsDm3w2T6ySpn1WGYPyULlnLHmApgfxGEuaYsyKX44RX+L2mDt4jnhjvQU+QLFu
CWFFZ7biY2zWhhvNZkDzMxNJsi2DLF0WWgL6m4llms75JVFusx9FtAyhCUGxsy6QqK8ArqES83kS
J3QIVQmHOVQX+o81QAtrkQ4swWOPbSjjumJ+VxHEkfieFtnSgOzQIEXhUz5lPnndRA2xUvC9L0wL
ZARBII6Np5IKUmdBsgQR0K15mGLYicMm7ppiC9I+R1eIa8/S6mWH31vrCjqQsf7oeR1n1HiP2pQf
3Bc3rUu+q7beaQxaoBWz1PdUQvB4oJ2CWucebup/Tat/RK8EOAUki/WvZpqdTD3hlfh/gKF5d0sn
WNWB9mPDpsCqTazksjLYiUZugg4KMGXJUgyEAo+c/e7am6kPXqOm/gx0Z1i1EXb1dGoOg7KfhtHa
TzXhPmmb/sgy3M8L56o0jkberCuvYYhkd1jS+WpaVfekmJUXJsP8ATPUqqxZ1CSZILWpT560+qVj
N7Vq29JYCHsWXWoFY2u6AzbJK51EXGS9DPkco34TWuCSiRienAKEd2RjGO9KbIXxJvCGp6gv6hNc
IpcqbKfxnlrEgZ1jrfqNZM2c3KPon83mlfM7TvpfFwa3VAGVnnOmxibiy04Cjq3xNclHhtJkIc6k
+osUxqMM07Ol5O+QIaKIb2Ne7a2yPLU6srwAtdG2JzLq0HXJxQRiKyKSoXTkbitqll+PZVsKjg6Z
GNw5E9+HHOHewzhHVZO7z6qenlna2zD2cK4pNruVOBGaSe+hC4wSQ7ILZyGS73WQse1oFVr8EFRZ
YiFAFU/oalLB/tMwuQnJOeeG+owcYrGJA/qtRL7Ph35TwiTlSezuk28hd/kbQZihHzY+Q+s1J9hy
QY7gi8Nfzux5X1rs+i4qry5Cz69DHCxbrf9zE4ZXtpVgQMxP0u6+O0fN1ILfvPKuGGPsST3XzvjG
+Xst/2PvzHpbR7It/Vcu6rmYIIPzQzXQGijJlmXZlscXwtPhPJNBBn/9/ejMvjczgS7gPncjUaeQ
Jz1IIhmxY++1voWmNGqdZ245DClm8WaO6JItZxcnbs/Zv5M063Gg8fwAj1nlLZ3FekoxQs49Wq1p
FxrZ15xZiFVGyPDhLN5CrE09Stzs1iG7uK3895ICgqk+AWGdFG/xknHKFPvEvd4eHH28SbkO+IqY
1DPYBd7sM/Wn3xNq/bnBgTdZ5OHO/qs3yC8tSQ9alV38tARZQQz1krsVzwppAx7auCw3ytaP2jJc
L0GFOuZZONk3ceY0IRj0w5+KW5Qr5ciq5+uQP356Q3wQoZ4TGI46RkbzQxRHtzTFnpAc3Vtpv5yB
5JpkOEgf5ZcU8XUcp0+aUe/1OrxTYc3GaW2mfFeaL03E1SGU15m3nAc2IL9ge6TXy99FPc3qHphd
Fm7h8K4c3btB4b7xivJe9O3encF1ubelWQSDx0Zq4iUtjNNgFxfbwkPjjg+NRbso7Mrb0vM3FkF4
jAEvxYSMlMCWV1qrz51OEeEwojJo4VXte1+1gZcSjt3192Ya3ie46rkd1XPhwwm3452W6G+xLbZl
V5k8BpiWRNIF2YgP1C5YSRceHqEHQcQOCsAWPooJIhSNiI9jjMexr3C+mHuNpnUVlw8l4g6Gi+UG
Ag83jemcERMBtb+4oj03JR+wnXGjTHILZOzMkKZo9E/SsJcjexOoLrmLI5fxSXTTk3tm1IFyPKpx
95VTx7NZTI8Wz0cxh4dKn9BCtCdRHoC6nV0dgVsL8tyr7E/eolgQu0X5litAB234XTVXeuh8dbJ5
dBMDjYOSF3NkeTYrxt7F/cyVnUzO5nlPa8CPqztVOtvCZVBuRc6577Jzo6OBykJX0cpLdqDIbpEY
5Es3/WOEUjuk1pPKWLKzrDz0xdIkD8VzqonTSEoxdzyDBIbYM3LXO/bhd0w432l0aNlcyad/pXxk
dRvSXy7xuHLSdzaNRnupvyxGTQaXYU2Iy7iiG++3UI4dOkkpq/A/vbjsGlGKEsFKLFaRW11od8dQ
8V2yvLR6bY89u2OrH2ipy5Vw1JdovOue8liG5S8Sdzn+gScSewMKCy28AUZpRMOStSGIdmjpaBAN
4qiVrINWVp3cYbyKJtLQdBlYdoTWt0xQx5YvDFIuRvGTpREFNBcTfAnsEVFKTrSXqY07Os9Iqt/q
adxDQbgbQkZzEz9QUs4Z2T1uAvIno65YaX1PbzTh041ny8Z58yoSgl7D+FdWxbc+B6HYey8nenyS
qdcmpjHLLXXDcevYT8YV0FHE9kNCJ5Y+cp6dpETmSFw4mPt6MaLUdy1CCszkrDSUiB6UU2VSSqYc
hghivcK87pHjIV6yIUUZncxIX+b6UPbzI9CDk1QoucYOfxV0/HDt+xQOscS1Zk4vJDE8cDfXnXEh
oMBEwtJ9N1n4kRj63SCtM5GA/trqq5oIguhu8BykyPSw4nb8KGJcs8wBAdm/aZL73M+LU2Q76Dkz
FLOaT643V9Vbh3FH23QKn3Ws02tE4Wq5L2mLEV5RMaRYqSr21yqvEHliN5It5zaDfcNtw3NTz5/t
GAe6h4qsw9e0nsT8XvX5tkxNO7BjfpObzhtdN56Mapl0WA9u6R2aIT4PYmabpmxXgkMEHAfWswxS
rMBE6O4NemPHIpm/8iY9Na2zc0z1SX1xbxUWZ2OdEjg1IkZnKFUZ2nlrnQnSqlPWi13tWVlaglji
tznz71n6urVefHQc8lahPn9NUbcHQvVSpndD7Pdrmj3I8+DOalls7ICCJoP+ivVvIP0mfeVKig10
T4/OYP9Ib22dRXLXRiPdEos8U4XQdBRce1Im8/A81OMH4TjkWwx0B5WktzSpY67j0EEQiyzPeixx
0kQl4SH8trSo3YNQLQptvzqz9qKaN1NSMRz8K52ZvXP4koflfsYfS42mO7edh6yCkcuaqGEUpfHM
bi42tpvVO4v9KxvIjR1CKDzcnVc61abhuBEQgvxdpG0FH6V5LO5czYqCatIDYYfHunADQFffYYxg
KdWp5sJaf8tdBECm0TyJfpHkDCfX0b5a1WA26C5WRshzPR97BTLIbx6Sunsi8eJ5jAYfKAuHKVuj
aSdSZnrYjjmiosAR9aLDenSWKLyQ7N6NXZgbttp9a1eMIWtl7nPb/upalidfN9nhrYx0Z+sU1rWz
rRGOM2q6mwtEYB6hMOsU24WeZlcTm96qba1XRJvQ2OboPLYDRa1LwgxUTD0lIwAZS74eq/tQM9/N
3GTeSFaJSyUctBo5ucopn+DDbpAxa1ur7o3AMD4UgQdIGWg0DPA28EuRdYG/HjSM8A06Y8xE4zJC
yDC1l9vI81+EiSfYsT08ILbY15G8Y7ldO54It7amcHoyIl+bk3VJaVWs6jJ80eMpX/uD/Z215r7H
ALOqc2Pdwgaul+GikfZwibTkZchPXVFzNKrBVhFczrZYxiBuZAJEDLvbSuKWWVuNjsd1UstgdNXN
IjAiI3CzxKIWqoGiNE8WrQeihc0Ttumau9B9H2EDIOvQStVw0Mnv9TF8V+ZrPnS3DrXYtRj49tFj
DFMYy9h6OiASuKMq2DR6fxvprPJGVQN2RjdaYx9woOrH9veUseWmbf02EXfvJtyGGOM5trIfeHpU
E/dkyJXxMi1+T6XldIFsTiu93zMuB23U6cNjZXLfFpCsVuBFDi5mXXPGUVcLGM6sQZaWHvqQHxw7
PkXYPFzjGv4qBHOnIkkumHtu2hfHi/KtCUmLY5Z2CwID/A7dTeExLmPru3Blydssym6Te5/j5Psb
vc7e0eK9pSA8VjLO3kKCdrgtGMcuuDTbHipWE/ur6e6NEYV31eLgznsmgH2U3tqiuKPnOV1ftzYP
9ayrfKuUmFe6jDAShqOx022UKtDuMJKlZ1LGjnQAIHqPmC0QtVbXlZc85FKnoYbePWqyXdF1nEnw
2Fh0Pi+t+0G2RlxT+8f5cmrhhO1n1pXKYkHiqTZuQQIxdMcwSuSI2EyW+G68ZqTSRYSR6vGFFPJD
4jTfqVs+8m74RMitrXF/xRyD/bw+xWZ68Fm9OjqCK380d+lkYkN0vopqqXQ7t993WRegv3g3mvqx
7irkEs29G3OazeTwbXZIdvAR4Ier1MUjqhZrFdCKqsIZxnS8y1Dw41TEFuiW+8l0ELqjpfXQwgda
io0qKqyRlN4HqXZVqx05SsPQrKpfotPxMuIxKW0m6+DHK5sMJPudJfPKrNTr0GrP0pAGQ1AHy66A
wopLBjg1kuY8Q84YIWYLPe00+Ux9e0Jrtb6lJ41+xojvhxm7UiFpcwxEua8QJyZIN+hxeCkaN6b/
5MHbyQdarisl6teJRXkeMTxaRWmt2aYYLPBUQxYH9+PSp/HiDhWF/dqqiUpIK24MgkWYDyGekGDJ
mSBq7FQ1ptZEP5Shf04imhMtE4rSeSnUdDN2iVy0X+Mm0bUjq91NNAxEKRF/sJ6s+ogZ9tW08I5k
sngK0busDBkdYhXHwRBBFnS16alF9HaOFYXpUGcQZWcUSPqta47Dlajr8IYpuVDX1oSSEJwavsn+
ldMkhaI2VIHZKFb7fk/6K86nGDtoPw+3uiElPjBOQdFRzPoz3rhz3FEOWWI49iTR4Ry1bxyJn2VA
uk5Fd0wwhznF+FF1V62GPpYuSL/LOaZiHsnMhT1Ah2jWj2L6yL1pixPTX4f3cY8uQtn+K5zKbqtc
/O6eOezmyb6Fq5NeEYBACZsjn+OwG6F/d3cFX0Q59yK9niERTdQ1LJQbv/7ECzhiH6Rp28iQlk2E
sRyk6aqz1YdNIgQj6ld7mAcmz9lrsligGkxhNWbrfr4zFUfysq1hn2sHG7aKZpUnCpxX0p4x9UUx
5GWkd4mdv2lthSWl2Xupe4+m+nuI5luNVZ/kl00Yaycr5QOMjbu+FLi7Fqq7MyyCQ2+F/gdeykD7
MUryc6q5LVbaYtfotNxqExiEwHZJ63GTc/dTganrVOPTJc8OuXjGpRliztdSVTs/JwgcV6HDstrU
1pOl4TVMGE5NJnbuRMbNGm8tHqwqI5+nBEk2CWAAE+uYKJ9yOVxXbautBDr5dZyVnzRTgkp6Br0F
481H9c/4uty0LmJrTqNliGRrpO1K1gBcpAaPEMT8IzDlcs0c9eIj1wgTcURddJNXBZQaC7ddpT5y
DKPrkVC4ifUmR2+Gr4MZAHchM7eE+3TJPnDVm9QbbVXoz1VkvRWEXBVWd1DxiFtrHA+GxQcmhdzr
RY2YURXJmi7FtwR2DZGZJgmZWCtH+r/s6LlZZmlMyDjsQCijXk13puAq8z9Sk3UFwCJ8dZUD6XAR
UdUROks3UycKra9KP+Qjoz3LZWGMHHLkNIiLmVFfY54M19VQgANaIgzWSRO/aHF7TAgdTL3kbQwl
jZPiHpnCQ4y5nuKUXjFCvCF+aW0iE/hlHLnTEmumQkoqI31XCH9fZbjxUJiwdVkIkHz306nJQpy8
5Wxqnx3X3zYhlWxT3hMKY+1LwJyZ5t25PrO3abKuMKt7Ox2ogq4Z4oTbHV9oYPS+QotxJgd6JsA4
wTc1R784u53KpnmgznLWgzdGtzHD2SqM13bGEUf3reyiXOfQmem4C1HAa+4I/wf0aDVmt2PIFe3s
elrkbhD98RVtOQJTo8yGu6VMoG0fJ1hZY65KTVVKMvp3j+aNICpgB0aHURhheGBkpf6iVPOdFNpR
cp325sQhOglR46cAaMjpiuR2iBA4Eli5rVlVNsiEmsptgW2GVBdZ5wRtEj3SV17E2jnucoP2Wsi8
eyMj6yEzi9cB3a7XN+5mrMWDXQ5jMJjAe2JE9AkAJZ5HmnBjk95EI21qNMik/2T9Rss3Vov9uXS0
p7QnIIqHx5irEwSsl7nQPziNPypOzsimgVFQzjH7LI8EYrWbdIyHgAps3mXzczmK+9CiLG3MDrdS
ZiKrkKjCGNN73YnzFt2r2D5qijYzGr1g1A7QqDiwjTVjnYZolcbSL5PdrQ1V4iVyUUwnZ5W3h7KC
nmN4yW3SiIehhXLLgX1laRlxR8qF+5BxzovtrfTBTzFtiAtwf13qQWMsVlNezSuwOnRAB/eTSmpa
q5RytJ3ja/2kJLrgqYgMupP2eTbvJT/6WE39x0SdTls+ZZ0uaelJHplBNxejLo0+ma171T9HojlV
mrpLuZo8cdp10/TpVhp1Qmg7s9XBx0mAJX5AQOeGDN4ZzZlAwWgQaJ9pnyuCKbS70JzeW+AwDZSh
stYlyCGHECtS5Rsiw/IPxOiJSylfk4m1xINvjYJjI5wF0lurJ8UuiiszY1E0b1o9z7HCXWzs3qyQ
znvuxq+To99oTverD9t90SrOEUgDjUwLzGE4lnPO6dv97iqEbGH/UQ/EMyXGnY1bdTC8664b3rGH
HMmf26pEuBtTebvW3kxlf6t7/gOQgwcvF48N54EePyA8S52zWl/f0P1+yHN5gM3zrpkSF3Q93wET
OIgClmg3MzBMgtqpN6UeQUIj+FW0KrDH4dmrpxdPr5KtRJcJkNqLjVcVL7gEYwNobjtw9/TKe0V0
sx5a904Lu6MYtDsmdNsJvVviz7BTO0SKo6hvNJHvTCowhDoDAEFtBNOHmxQN7zfAmHtO7tdDRvZh
2DvbRc2RKGtl9v1z0rIoDbQPUQYRQwL7gwbSQFcBhxkQhWtcjFn80SCPLQwqcfUUuflVb+pfDqeW
UvevY9E9tPO4G0V0443U/3XbHFV/MdTUbEud02G8KIOgWxRGta+F9m3P053ZxTd+LNpVlxqsT/lz
jc2KkGBwib17F3o2q37XHGz57qcclPyy/+wLTAVmn5y0dN0mo4CfzUbK1OnWKzMY+IjhjamjkeRf
+ew/boPaqNSf2WgyUb+pRRHcZ83RdlSA0B0tHXZGZXYBZJ6RDnF6+mdhRfog46HeNgY3j13rNxIt
x6Sne6usvjCdPEH5D8yOjSk0ek4tKBxhhyGw99bx3OzbZl2g3iiwoARFmFy60dj80+h8TkEetRCw
DWM1mxFtc0nHwGAsNQgaR7FJr0wDsjKRfbfKFFQOGi86c5va4hkECLaWEGCZSnOy4AnNJni0re8z
054FUCTj+Z/ehLfKjNEoa5245TCdE9GzXEJ7HG9+/vAGzV5JnFOhgwIP/14K+jRZ1Vq4SK2hJzv9
nQJeu2HMLK86nYM0Z15QU2Ny7TsBCh4qRosExx6ODlNfKFj4T566GT6ZP/9OqlxiRwjVPv/OKyeP
+89hJX/71//1/2IIigtW/b+460v2+B+Z4kuIy7/+sc3/4+E9l+9fVfvnTPDlm/6IBPfc3zgtk+wG
VcjyheEBwBwZIv7rH5qv/wac3TRpEfKH/+ckFMP6jXwBiKSmYeoWfwJv/yMLxTB/M2xhGr6PJ8/C
8vU/iUIxhPhrXohtY3D3SUuz+KE6IZne32IWXGuelDk7dpDK8EIC9UcVC/p+z57mnACU0fK02Xo9
V5z6KTzI0DoVknZSmIDl0yllsjQv1mUBUrQprJU+mVtIgP6uQ0iaY4FYDfBWCITlTJHHUVA6OKTc
FlZnPGY4B1rM1dS8wxoOKlxMlyDXRGjbhV1pkAXlcOrLcvvLNlxCYQkxmTTqu9r0L5oXvpbO12xR
5v4EDDP1uyxvwayMTwyB6FfKdcFKQDrklWc05hLgbLL9uIco5vA0l+avekBBHgxG/PHz31C/PU6j
e0hCfJdVyKwry7IAU7+/hm23orGebnLsD0U3yzUEcX8dlfwkmmFICasNhMGLNxGvm5oFis2W17ic
CZ3sfXlZU09bMzPswzx7l1w2PosIMKtYHZbAWlFlH6nxYyGuKcOj+muY4zc6sP56pprdAHhbNVmn
kMCP2zS26Uwl2QfjMRY61vHOR4mvwVRYk0NKmh/1rAvntWayEJrprWjkhSDkoNUBVFb2/EnGxBFE
xhrnAoOh3movTR09OyOrT5sj5C+LlFQG69fP3zR+8qlVr43MGDqY+kvDvVJE8j6axZVqQqi1IEFb
IA4gKHMKG6qWPj7Zg0tzMW2tdZ82BwsE2xaeN4VHmAVOrL8Q6JXv8VNU0JIm15TM+ozAbiN2OxSg
DcDYVd2GX5CojlFXUnLr4dlFgAWdgzRJ6+LNw4tRNAeRF3Rx0/GxRWYAnvC18dppXXQMkYjy+HB9
fiWTcRpuMce/IgQph7RP+RMZmKO+DnqRtyePz456sD8kam9gF94Z5ghuUkxYYfJDKbP5OnQRelMY
LiHrTGlVBsZEFXxgoWad2/laJAxiXI0pRaJF9yNjkRHKODbP7spXNBL0rv4gH45RgOMAPkgsL6iq
AepMdr+0b69lyhbgkxM62xgIGsgxK1oA+Bki+qVZhMQRYHuS1r/0lJ5Ijg4Ud6P1KqGFbiLfeM0N
bC9FCcUARAvnW2YqZwLWH3RC3NqaQ3WdzvSOZ+Ns62hWFTMRrodBHeMfWyCjGH7pezV4eEibueOk
aG8Rg7PVjc9AqJ6nHpozCua7tP5KSX65jYmEL1H3x1/CsMpNZcHa6dLXCfLyyhxC+mEdH0dWcJ4M
7+n0fBZuHmAc5BZOfCg1eN5jxv8hDxAYrS0cYrHR87Q61BgdjHi8cZFrluOdK7z4waExeNPV0Eed
MaqPXPcW99viYYgiDIxMpJPQT64kLrLrUpqHJKmsqzBM4pvWTjZcdfq1JWqWQk6XBYE+1RhEZ9Bt
jJZKGhrFF0QsGTDgQrU/EnYb+dEjcAoqMGCIUNOivaR5aITUJbDr5p3bA3qqkPehtcgCH1baCgbV
ay9VQbB6d5noFFwVDXdD5sCo4YLY1LAPMP+wErlAQ6KFCSQfmMHXJGCPz10WvrnmDvXgbWJiOPQ1
Ft2+4vTjzuAusxs/nd6UjTlSwdVookVXxlBjVhxninEzTsiMaNHBKCFueKqCqQpRnAZzTDGgHpkJ
LyNO+ZFEJL/bGouYxxE9IN9xrSOTszydwbW39EwaWmtWYoGwqKe96bX3lgfA0FxCurXYtPm+RVkr
nM2ozd7WI2FwhdTmrnSlu+kNl5ZV8UXxUqxwIGLpYE5tMf+OO2leWcDPET+Ma8Pr77zkHOl2v5GQ
HTeVuQg4o2/p0E8O88CiyStteuoi6deFsH5pHfoBoyACeRySAIr3oe5McrqRI1moYiKjn2kklMQx
ivAI4a7bkLP12pX2WweOjdnJhIOlHvIN8hjF4C65QwleIPQrfWIK5QDwHCTEoIr4nKAXpdJbwjeW
ul2wQwXad1VMO/094+VogkGS8H1uIk+hIWZuZONsXzeWILcE5cQaaUsxPQGDwMWu8h1NSr5OQGoz
HePMELHfdGIAEFxH5yU13UxNwH6IQ2fH++VKRj1W7pVXNqTYNSBLTCHcRbp+qyz1gN79Ex3iKKiU
ASwz1y+dK0bMIRDLcJOPBM5bs0ffG3jcaQY/CDwqu7Vbom0pT0jRLsYl/C/cpGSLx7VC5jhCw8Q3
LPyKLPKvWtz3o9Yf7DjTj16cHmgqYwLo/Jd0gu7nMgPcgVUMsiER97MaUZxKBkeOcnBVRnqgw97c
DCHY67w/KR0xjLFoynMtmGosxEmU0tXqNYoBuztIu8iffIKjIAFB2Mea1TYPkEMlEiIXt64rums1
ZG8kYJX7Vm9/tVFdHRw2dZv6nXnMjH5w8LdC+vG+8aYUZ/pWTqBEaQ29ohQF77uWof6ABRoeNeCg
0ZqQr7LIDYO3kzYbpeMkx0vrJKeu4nRYAB2kaUxrNX5FGtdsaQbu7NFAlBQnh67W7pBfIP50vmod
FONPkdBZG22amUrWY7JFQJitAONBaLjILQJWG5EJKuiyJbVRHzHS46YZJ7XuDKT+IcgSo7nVOwym
Gq3tM7yY28xoT3ZBi4feuIRwYT7kFnE3RF4dex7kzTQgFENDb4dGt5Ft/EaM8byWTSDTxN/7dRvM
6IWZMcdHiJM7MpNxDdKpstaV9TlxANoh4tLrkyzqe+E0NduxY+ySFMESx5qqMmBHBUOBqS0Bu4ye
ZaafH11HjnzOrHjetIb/gtGLXN17wlTZhCcYnkLd0La0VtFIGG1Y+v6jnVHESbZibOpoC6JtL+V1
IxT4syuInlggXRvRnFn1hzpETK1FdNnhExG2LugJuB1MtypiAOIVrwKpK9IPTd/ENR0H3NXlXg1M
cujabCeF9r+v3F+lvne6GNTr2DXn0YFcF1I2bpIMCF4rkUsWmoPrmkERaANPG6frQmd97aubMY1p
fBKWxzAhEIP3lcJEXEUDq4pN9wRhWQlP1bDt60Tqv3R8MMhw8JiXaXgVlrF9W0wogdL5wIN2P9Th
r7SSz1pRvc4YbDmb3tOXbgk+AKKe5OJrto29RnEGX5SSw26/6UJcT0OLnT+fqi1BXWCM6btGlLFy
YL7TZ7QifUvdC2mBVjbolLA5jUmBoVWyspvJuGssYib6huTY5HnMGaLqHXo0lBKIw0Eotrx/hEM4
DjaRZr5Zef7Z6pfWl/tQjF+GR7lOh2mkCqJtpxsPrrLPcVxc0oU+LRAVeItlIgYWzmpb7EfrEbR6
vwbCR/IRuVCMJsV6TAH4I+zghoB9oKQf1D3elEh8+9mTZBI3uZvaYZ6oadz5SGe2vsUPDJkxpDGW
gqioIEfho6bnl58Kp3kqcmIl+GrAOd7zcFsPCVJYGqFm7j3MU/phedlxRM3o56c6UoQ0GckhfrNB
9NKdvQWRfpJ15R1SL3tsvfyQzzRhNOaQXTTQ4EX5ju/1lxv2963e70lBwZHehQz7mri4KkDOuoMj
T5MBnzxiq74y+sbepIY8GjFW+2hujiIfsquscd6NPC5uuJibwcHgjnD6EkIhYTjJ4mo79Yt/LhF4
XAHnXW4cJAxGrO3QfjzVHXOoybSAezuVvsvi1y7qwg1zKJpJgGauNNleO/FwJ10RaMbgbSauMaZ2
Kqw6cQ955l1Ci1NAnDJQ6zh34MvpGAqzumnyhhFpAAloDz/vulCc53jQ0rU1ms9VsXOXs4IYaSV7
ixqEUfYYssTYMacsL5qo2SP9A2sYl63gYciJs2R05W0yl+mMIMoqDJeODyjbdaGZF2SxHnIduDsR
vOqiLzCN2wQtmwKdbtWfLHqYrPHVCuIqwJ2l+OOGZ6jXu+yDoxu0I2Hosra0beJc6XlMataQfVS4
UBFdLLkhg89Gi6hCk/HessiHb7HE8TGxuvLGUwO3L8NNhDjY1DIfKbHR2JKGJjEjVvntnZDtoFG2
Nrpq3iec1cvXFkvu7s8nIRu640YZYPT8mMP2dazG6zpOPqKIY51Ts4W74T34yD++R+YkJyxfWzh4
vBBlsbc1BDBDBD+hRlsnvqFfNaP9CWMhL935rjWItspM8wq2Tu/JGBwkxjSj1xTVi0BHaWQfAKAG
2stygHTbGTj/LHU9wG6KlyMBEMj+fuDHS12ZBMSgzsg97ZxPtJnyOm532kCyLqKfrstAxEXzo1V6
3t1YWEdG1+VOF5iKeu0dore8nTVs4HZvPta0TxdOhZ7l6mYo+20jK35UXxqISSArR9on54Vm1av8
4+e8OXjuYV4OVb749V+fu6M8kgCAYDP63ate1w+uxT0jh7bftgZaRawODzV94Bre+FWnGoxWZcY5
dDfEgIoUlDMdKEA6VPdkfIzKa28Y5sVl7x/tvL0xR47uaVlw3AlDZ20pUV21rji0w6I7N0I3yFE1
bWxJ9JYaTQVWFwhh7DvZbnaiCPEvPtCp5ymJXhxFxpjrHO051GgQLLxSPLvTzIJZExbvJ3w4kboD
rzP4IZo3/4Do9pC3KWFPYtrGefoBboGnN77PaVlUvn+JouoG3NPXmH4Z/YioYmmdSCFu7dF9qwjm
Ir6pBhPnHuPeQQHG0Z19W65rnVunwwREvoNerBtH20CBC1LoKEmF7EDyURcRj/ryOXv6wGy6Qf3f
cS02cO+yYwS8O6lcmIbxLSXaxQx5KqJYu+SLYq7uT/NC7rPG0kQNwWsyPAaERuqdBFbadf9UDu+h
gbLCZ+hsE1qNdDs12avCiz0sO/eyQqQG/yaQXBOpG/CZAS6maZGSIK3RMQinm59HSBesI0OXf7gd
xoyGHTRpEEaULE3DVPOiFG+DEsgsdHu9vK/ls/b42iJ2PjXozWPb+DsQp6Q5FJYkyCn+jKfqACtY
rVxDPOvp0G1Gy4J4bRB47toQJA65Sp8B9zIXyT+W+1IXvFPoiuc025cRmS58bjiyT1GWBk2VzASN
L6IVToF2RO/IlnSWlh8FR+lGK3jGdD370Clwfn854exwDFlWJdo7tQQYsxRJrLCLOJnoLG9CqyKt
9YCilAlgTqgt3aF6WRBarPdMcosWfoAcWLKHIv9QLmSMqJvhs3LmLis2nNib99pCe63VCx155ui8
Dc1kqRPWS5MWcGNy1tyfy2Etr7lMLtZAJpPHy1ouRNM5FwMrrwN3EX+iv64MhisSS0rvui8/LbO0
4Mf9fL5q6ZhhpKdxZWVB0Q8nFH/36SIfL4orUPAoDZ+xP74vsP88mfINabfzHhVBtKn82d3a0L9B
apF403tUK3oGeBV5FAZmTR3diZvYmdo56HztUijutWWB/Fm4p4i0u1B+wnJmRZiYDMpgufw/W8Dk
gO7zIzv4+VLT5ap4XnemHN1bosNRYUZqo4VjdmV1HIwqPUX3amXNJrPKaM9y3rEv05dcHpMpDgNI
bjbCBVpmlrtxTPIg+NxLuvn44PyLHsr3uu4es5p96E8N4D/65P9RDsW5Ssq++9c/zL/mbi4NVZhC
lusajo7yiEyjvyYaOa3b1TgN7ECzuGtUukeide1mMyLQre3T92NyknDDWRPkSqRfq5+mYV6Hl+WV
adDS6fe8LIvAcm0tP8dbeoWnZiqbc5Pah4abMBm4K2uNOap78BndrUeefDuy0FCIe1Bl//4t/TXA
9I93ZIOwMX1wigRd/vUdwazAvGoDYF16wsVYUL/TGUO5gwJtV03Di5PRTByFe/j3v/cnNPm/k1N/
/8XC1l2fxeUnMfyvv1iUZaI4BPFRtk2wzKNzzz79ZFmnzEJ652SxLC+rSD1DDVu2fLwj6M+TDxsS
cV8zVKZ8UPq1k3RPMQDkQRTf1lLcDDzNcYRVmXC3gRde9snHUjOohk2mck7//o38ZK3+/Y2g6Xds
w/Ho2hvmX9+ImVqEq6rEDkbBg7e88uUZH7PprtO2joeGX7a33PMHwj4JMMhYwhrqDox9NPYoPSxW
h4SX1dHWdUkOSqvTssRnrMCDSe93WeSU8YnE92asMBO7jNFW5Gb/XghZoFQIxUg+OtN7UETN9Xx8
y7WMeTR/3un/HxNdVM2855N9ucdN+B0l1V+C77mg//cp0f/+FcXvZdL173//nt+HRK71m+ea9Eld
gXTY5xb5PzMiR//Nsi2i03XBHcv/MQcqq7aPWXe834ht5h/bdSzWmj+NiIT/GwskaXL8peVCJRL/
kxkRzT7uzv++e7XlhdHlc8TfgotpRJhNZofhtvBG71sfSiEw2TJW3ol2MkLMfE6XJLd4ROLCQAEh
CgbBKjfITqOD7AwDg1Qb68tX2qFHI3OUCvqxMsicxIIeFWgQNTH4MwcBTU82EA+tLqCPO6MD8rUq
R6MxE0naP6VgMVr6HbD/V9JWmNdHy2nCw5CWuXOT43IoGYokVbwJjQFNb+qFtXZgLGGRpZTo9sJW
15sU62nUL9J7SCOVAgAe6q/6ODUSvbUa9Zs2ngfjzstsL7/MRu6ihdf+k7Yz65Fbx7L1L1JDlKgJ
aPRDxpQRYWem7fRw/CJ4OpKoeR5+fX/hqu6b1kmF7g3gNlDoqqw6YpAUKXLvtb+VkimxeyJ4pwjp
JTlgtsfyaSLMUO31oOWm63sTqLmKyEbyXISW21DjEVBrmJQOfHJXK83pjWsk1pNm4zm0i2XpT9ux
dCFhqRpv769iNLTPmjuWxc4DWQMMx5kIamkxqGjYYGlPHZhTUzdMbnGqv6RR0fvbMWnM9tekD7V8
R5E75b29I0G6WV2ehMcY/1a+6WAC85MyfdzgJktLNXh7AwgQq+hD45A55WDv1ORG3htKJEBXt1lg
U4Xp2FiGqDqjhl8oEGAUUdul8TmUGcS1ZHBVv09ykgSQ4WMTUjw3eEH9H/+wi5VX3HWI0iunNDcD
8ZECVcgwlZ88nOWoSTBqLIYQ5PskA8oxpJpPd/gO7oH39vln6Q0ZamgfpygC61oSe2/Z1KvoIwkY
0JVO4oHyMSuDXHvvGlb1iZ2bm7VtiNLbdiTIzTfMgOrPHtx869z39QQAz+zILvGKtfZhkqbtv1VR
JsO3hdNA2KaQmNAPTNyMA0eJBvKXsigb29qiSfHqSMYI0opNeu5thfDP/mADEPuYS2rZfyH61ig1
R3jJt0lg9kEvyjYGFl9nDm4TAYVaWC5TStL6ZTVg9pWNsEenCKgb3/EOkk4Sjd4OyxoiK5OCe9Pe
TVUFWhd0CIoP4N+j83FI6osEpMI4mliayKeH1sMj90cg4Mdz9TYGkjOsMqjgJZkAArM2rt12GAf7
gtr26JPS6DSXdc3QT8UUo2CyMsfpDp4fYDKpENiwHBvikNlz4BWYxIH9Q51zgAZRgbErnZZAee6S
tYoM+D9ftEbV/jFJirp+g6tt1/1FbVhzIXXayJ7RmYPLICtM5fVmZNfj6B7qrYGtLmThA8elAh0m
LCGrPzj1IOqdy8WRMFyty79rvo4kG3rVYEEa4qPIm1Q25jGFcof8xLe5VOsdEL13WiZ0Z+eOZkdF
J6J11IEaxRGbmspe9dbuoel+kA3uFuTTZIxglfAlJdA4lsZaPiJGxQzjnFh2iSngkFPl4SKv5yVu
LgEuN2uxM7SrDG8ERCSm2oExvewuWMZ0fJBNzzy5nkAQ1lW+V3yt0UNHyH4NPI8LIMHuw+h0WHKR
omko6dK4Cn0eBLmkU+ljWPA2dXEB2lldX9tvbX90KIsPix66U6x16cHrOrjEemMSCQcpZvkUdbrZ
KB3ghE5qHTMLI50NhwnCp4ayiuqvonY4u2wmp+nB6QdmPtXneJAcbzxXjOaz3pOepWI37nuNVIzv
VxR3+yQjkojT87u0I4EB/CL04CcNJFqZdI2dbfJjzgjclIjMeeYEE8ErqHk66WnWhgTv8VuNKE6v
UyQuVCqh/458X+6jwguRsv3eoZnZlMx5Y3gUBEnLIMEETP4z9XJRfmrCFBgamaNyQ8yo3HSCv2+A
A6DCMQM2szLsbf0RrZ4XwjlIyXmEU6L/SF3NpGTScdnQ28LN6z2VNSgRqimF1lMaNfu9rjuOd8gT
5QRb+D7S2WSS7+tWAbvK7iMAc4KN14Q1B57DoQSez99zFvoUNhd5plEj0ISlto9T0jVnV+oEYcYu
0KJ95unDT9+CngppQLggSbXms+1L3NNqdJOfMzOv7b/z3L7csqC+I4rSdb5xmuX11D/5DtdHzKOt
YVtkAhIdd5Y2Kqgm0oLmK95nkvrJngW7G91RNJusIlbxbfLSlnVJrXOQILwPlbmF8E3ZokOsVeGe
5pmfJSo2QXQJNcUdJc4xUIAOG+wuSSZSgabuFBQz5pO11Qoz+i70poGs4cPVhugX5G350EdhFB51
TQvqrw0pZWTV7QRrtOXriJ4SSFH4Nh8SbThEZVr0f2Gsg82BF0QWJluZGXO4HbSheRuSQxzRUuLW
cGd7kYtdZ25G4qQsgtHMqY2o3XJR9gOZKPykOQ61Zl1Cvt2gUaBulNYI2wL5BulMRaSUexGBIX0D
xQoSmgnWPznoI1id76anXWBhMfVNEE1L7pcOPsNBAMR9quSgvgXMhfaj49UGUexGben+9B3qHTz2
JOOC0Z8yRPn827o4BXy72zdpleI52VCRNp1FXBb+xzymkoea+taavF2ccXlFzQyJcnyMTbZFKoYC
Het6J82fYMCB8286HxQ0EFuCg2IYSJ9wrwL4M7AnIioPXSqfyyh7X5RDJxwqijDKuCPBSlGoXUp3
fBvKpgF+WzYGFVWVdProwR1Q2j9ThFH03H8utexGEBfWIe0FqCiQ6QohHM4rVELYAYq8O9ag+a5M
ydkMuVTqFOgV71Sfybx8sBqNUE6JWyIpqMGErImH22ULDguiIsIUBt3NsVLdmg5w/I1llpbYufBn
4dRPcakfEneybK7kVku2RgOytSudIsifqGQ0R0h9kKp39dgWxn1KZEs9Cq30esAYZvW3McTOcI5s
5PjfKkuO4c+KPAWlOnEY4VEAdnXs3bvQxbFwI52sF890S4D0qU2j/25BcIE1kjUq3kGw0fzDYCJ2
5xQ2xhcuF5zE/mGiBrHcOpbZkXUCP+SalAyrXhuoSnELZRAWSdSofe9yV9XfuTHDgeYoZo7DWfQA
O374RRr1u8agQu3EAbbsmzvHTbr6qXXdskIBboFEHwmLPqV2H0/y7Nv2EKYbHyatq5/C6BIs+aII
co8fvQZM4HCuxzEtux+RBVU+32NGi0r6/8vN6/Arv0jX6v+8XOl+5MWIejts/uvP/4jw7983vovi
7Y//sOMm3Izv2l+XW1DdJvyj/5IQXv6X/7f/5b81dCt3KoInV29VWfOt+tFEP769lN79/of+da0C
GPs/9yjt97//982JLN9/YMJhGR6Gtpbtor37X3Ud0OH/8Pg/HXGdw2cYIf7/y93Jee3mxPK+/P2F
q3UvSaz2itKazviUX47c8iP86Q0C7Tt9fPOi168EnP6Mzvz7dkYbDNbLNqA50YGcNsSwD9QPs3yH
9OkuJVs/vnfbQ5B8ud6OePUaSEMzi27JXaCIetkeTOwXnY5yyd5BgpBvM9x+oAVb011vvkf0thJ2
+lOZ+H86NlMkVoWut4NBe5n+QVGpN7T6ypOXpmUWhlE5de1UfrUHJD93GYm99lfA+LUUGP28PliX
MfnHlZmxMv6clHDs7E41ATZbziGiwj3GFcbw/7XU/7WOXpnxpYERfz68r5rK0SmCPYzky3lzCeMb
K9HLpUfPrvo6GYbINhiZvvXCb17cyc91CYL5+qhcAoWvjIo7G/eupOpyvCgnBj+j6IV6bQO1R2E6
Y2FsXA4xutqqzi50XD/sctrWvY2N++l64wtT4szWCUJ1PUNsWB/SSx6574ZuT3z6RzBN+eF6CwuD
58wWiOnWeRElNrScrsqPXH/808h96cP1pxuX6X1t9C4bwIvNxEINZGTgzMiTfQmNs17dh9k3nNwo
yQa4XilIlhNZcuMBpUeqvrvVvakOsMHr5mzaf1US+VxOcdVKZxfW0CVW9fLX1PbUG6bNr6mRtFDN
vmmdT5G+j9D/tf72epeX2rj8/UWPvVZOZt0WJTsA5vZB1KS7oa7c92Fla19qTaZoDaE1rOwKC9Pn
zl6QTqdct0/68uB04xcTpzbS6iBxrndl4e1zZ++GalpEnW1TcmSdKJgZ2kcAyO25zlEpXW9h6edf
/v5isFzNRyoHnuBQlzVGZ6311Z/wIbr+8MsYvPbuzfYzmWIKNVlQ7nPiU+B5jemQBbrzLIwKrIzp
9Lm/Eitf6sZsc4vc0kROYzcHrSIGu1Gwa+Q+15CEbq93Zemlmm1xcdaIGqlDeyD04sOd0xG91UWx
I7kPjAD7kJ2eFcPKuC005szXbCcjSDxFdciinjwoZq0PfdPoD14am8c4wCWrjajluN6zhe3VmS3J
QCttYWIaQyGv8x1xmXzTGjakIBNpHShRd4NC0/mUp9Jc6d1Sg7P12VGAVNR4xB5MbrgU68aOE9Tv
A7tvINej3y6OSSdRg1Hy64mPJi4gI4e4/w2gv/IJvCybV95He9ZVWxHvznzNxhsmDfae1MIzt9Nu
Ww+O9/16E0udm62nBBAtkZwK3ASuJTiwab5BjfJk67Y6jiKq213gWl35cbKbyh7ubOphy/vrTS+s
Nmf2nWzCBuiRlY/3ZoAby6NwcS67F6l0k0/4c/fBlwn+hPF0vbGFBXepWXm5b0RBw93GUPZ9AHXb
B4fmtg8ElWBI3fb82YKewqBrDGTo9yUIQnHspyAJP/D7XQrhbmthtqJF1ACUqyFtOqaOlU5vAqRO
SenmK8eWhRGyZ4sYuukQ1bpl38PQpADcsKyTocz6fP3XL2wR9mwRgdgPS1nWyVGvLSg9AjDJFOTJ
51DjdNeX3fcwGcdwZajEUmuzj9xUSwAiwiuO9OiiOhjMxuv3Td5M9rvALvNQ3vkIeyHkUpHcI3zG
FKZSX3Pf8mUJJmBs8zcwAFoUoWkduulDLwbS6ziIOTIGSMe8wuENqMb7JvrBrVa+Ckvr/fL3Fx+3
SRuCgvBOTdg2VjZFuzLsk1+yaUdLwA+htLRcGaGllmbLXkilewZCpOMl5LdD7z1Q4KwID0sYNddn
fOl9mi1v2VvoZKGvHmvC03dTRwwxdxGNXX/6UgeM2VA1yVQVeTUcM3Mi/oZbEXYwMfBv4JM3NjFb
0jllUISgguHo9NlXizqwTT7KcofLRL3SwtIQzZa0XiJzHs1oOOYu7p0uRnt7NKrFyv66MESXe//L
tykyDZd45dQe06gs0m8ajmbUn4mYEPAmJgwp312fioVeWLOvlPD6KjchR1BYUSCNRQyERr6bsNJd
eVmXGpjtHdz9LDNyTVj7gCqC+ymyHYAyMigp+95d78PSWM02DFfaVQ5Ul5nwp/zMXBffwwmWapqj
gbzexFIvLk2/WNxl2HFuYL8+2gXxxx0RfW84ubmXqJW3SSx14tLyixamrNO0vGyno++kJLPvg8KJ
gl/wauEAYexEqoFIem7FzffJ9qfqW1KWNuW/Jf6i0+cAEV4N99Evo68D5SJF+pZ8iqjeF1kTF49D
NGjT/vpILHz4LfPP3+mMAJJIrsijhlovPyQ1iSWCllUYlO+NIvNAd5UFou6VXXWpudlWIYEIhkYT
GcfUw2lnR3F2PMAMi4P+lDVDiauhH1hr37mlOZhtGk4WDnGYu9oxbH1Kvjd+wN1ev3MyIIm8s1Hk
+l9vG8XZ5hFqbZuQslDH0qCAL9ryr9R9ShFjdQSNHbKFHz2or2LcXm9voWdytp1UXd1RtlolRx59
2WjbGLJd5+kSzHJlUl14WzOz3cSkvLWWttMe4y50wLe5OucFaI1y2IGP1sbdbc3M9hTTiVXoNrZ/
dEkEoB/M6wvbsIyViV6+pPxRrhw8LwqV1w7x8vL3F6tSTOPIEiTnmOoFZG7qPpQS2PB4jyVcj6IE
+K0lbwO4NQzpif85flSNdz+lzV+BXW2HEZdgaayEh5ZORvIyuy9+jWxDxBed7t1ThvPzknlDqrm3
LW1X6O27JB3uhzz9u9UpGcuQz1a5TelXMxwH8FfCR8UekJcftS9e1Hy7PhEL26KcbVqDoVgxxBbv
O0P/WONUuYNdtRboW9oS5Wyr4cxsNSR3qIUQEVdSylllMmnbBqDYADhYizBtpbDQEOrBgxo8PutR
Ew17ZUpPvSv4Jnh7JVPf+qLrFaHUkwOLuKy2Za37I0AuLk8r8W1x2Y1euevJ2S41ZJ5jASTlSqmN
02YURL+UA9YQ8uoYdg+5M92TiNtLgSpd5I+wPki2u82aoHNpGmb7VpZYpoOWOj1OegVagQQoGWlL
p9zr+jQvrYLZbkW4k/zQWCbHMA6n+zLwJsDF+PwI5CZbFAjeyrpe6Ic536Xa0onBUKlj7JnNNxRX
YAHhWorbviXmbHfyICSlfp7E+GQkLsWdpTPV1ACPDpsu1edUbCBDT20jaVa2w6X+zPapWJityIxE
UDZm4GUywpxssCjSMYe8PjEL2/pvMefLDUGLy2aaIH73YaoLsCWVO+1bcqd6SZZZy8Xb29qZbTzo
7EPD7KiOt3NbTtiIkoKGwQSzdGvF1MrfOF6XcXzRndRVpF9rh3tBZ8l3Moj79xSoaCub+dJszLaT
zq4oCkKYd6xUOOF3HibFXS18INLXB2np+bNNIMgNzDV0rTq6Y5YdkNdm5V1NNXJz4/NnqzyCOxSD
ta+OrU416wO+2sJ+PyRjoq18X5Y6MFvmvVk2FfqlCgAkWAVIwnEG4aaZrGl7fYQWXtffIuoX88sV
OFc2O9WxxhN1QxjhQtqgSpJCo/q2QTJmaxy/lQrVl/CPfRGK59KSyY8p0IL99Q4sjJAxW9AlFTlJ
hEMNlb2d9Ul5RfGTbVx/f/3pS+lLY3basDwDg9DYa491SWDFKm31lHLeVdRp+eP3TPDBSPo8BqlW
AsmA9t2JTd8ON77AxmyVFzDadIVEjUgJGD1Yc3r8pMHlrld2kaXRu/z9xfTrUEvGkCoWpOMBBHS9
TptvjrDUyuQsfKWM2fqONZLKVtt0x66FsZQjsN9foIePhR1/dHNME67P0uVj9Mq33jD+7EVcDTW5
EVYJDklSNhu/nNL2p6vLimyga7ngIlpLlDtKqOt8X+R9Yj5kteo4fN32A2b7QBIgyaNQwznm8FMA
+0VxhBdlh5IFkRvE3gwugldjC/eYdLY7fRwJDOsfmiBt8uP1X7A0kbONAhuXPqktDT9FvaASIOs7
PXs/UvC3dhu+rKdXxljMDgJ1Gg9R34f+UfiYKTu1CLeWpyiAM9sKQ2DPv0tNajNv6o2YbRmFZmtj
UgAC0RF/3eVKVFgLGNvrD7885LWezHYMKslzUK2oUGWqQ9aNKvgewI3vxhFNauNVBaEQ+SNJvDVJ
wsIe+/sm82KRjWPf4N6nEHAmYAl/EBnFy4IcnoIZQJGoXAkJL7wCv8/sL5qxB442pS3DU1FVgOTH
QoNglvSDWBm3pW5c2n3x/Cx1wWaYZXgSKPH3/H4XwnmhtlJk1eH61Cx1YbZfTA1eAoZUmM6lTtwc
Ew4E1aHgTqyvNLDQB322UAUmhamp25RnlxxkR5A3Gy92PvbCvDG4ps8WIsJ3FUDCS09F7FbdNjWc
oQdhrvtrn9OFLvy+8LyYhnDSMikanFOn0oCRh9Ov8Q6AXIrZoVbqn2+biNk4KbfDbWbshqPvJtGp
5b3Fr8LOV079S9M8G6PQdHH5gFF99GMVPKO2tH4Zfa8/X//tCwME4+yP99TqM6T+aTEcEyM0DZxR
saQocNEYNoWvqu/XG1n4sumzHcrw64IbcBSdJg+/scCCp58YKATz7yXmjtfbWOrIbKMqY5jHJVYb
pywC4ndvWZmM3+QiqzcIedK/bmtkdsDBmGzQk5iyvNTKgFSrXA4fOF/CVvc6S600sjDh+qWHL95Z
JOdNnVhpdUSEqhWfDA0p+Ocss0ptLTKxNFaXlv9sQcatYNnluQ8wi8Bt9d0K5fgT1oN5Yy9mu5Oh
AUFlS1KnPE6yCwrBxKoj8lR622Ffnx1jUGk3BjKm4FSpIYE1ZhWWdqbcFTf363P9+jSAGfpzkIYS
VQGYZaAQuqs/9JlHJLCzkt31p7++JIx5oWcyOvhHXqYgcydYI6V3Z06k9fzRfNSludKF3+f6f369
jbk4UsVCh+w19EcP6xbnqc0shZlbEIdj9hbjRBTJGxWPZfoh4P2q7W2qQys4+l5HxPiOqqE+wHwq
lcZb8oJNgnsCpQiA4ezwYgrgaw4OjI5ht++Flkf2N60sdO15IElZ2TgbYFn2mAVkPz+DCR3kY6F8
BLp3rvRk+sZx1fTO0DVHfBTATvObjujkmP6cNE+VthdoRXJyYhN0cEtoP8wNsTJpr68bYy7IcjgM
W2ORxKcJy5pnfvbFgbfXhPXQ9lb36fqbsfTezfaYVCMT0UDPP+YQHrq9PnaleY+MblzLXi5E+4y5
yjRTYxF3ipXo9aXwKYKNnFQztm5pKAOkWRqav7Sp71xzi09V0v3daUBSqcTzHJw0/AHoBJVjXQ+v
OAFGbaxsGAuDixr4j01pBBDuBUjYQUjW2I20NWT6uPLu+7FoV+ZvaWhnexK1AB5pihGNPpaccRhg
itig5Ltt3mYbkmZREJ2EZXzSs6o/2ukAqysPy5s+b3BE/xwdR1aJDj8OHSLx/MzdU8YdUacHfK6U
92HuNFSCXe/H0jzMzhuTMICkG7Y8ksM1kvdjU/faF9spahw/CAZRVHi9nYXJcGcfbAFQCruJIDkZ
XjG97dLJ+4qQCUzQ9ccvdGMuNTSbJEutMsRhJ6WWEVl41/2tJVbx1Ycls7aUlvpwafzFhxToiJJF
ascnLwqBY1KzIJK7JOn75+udWHr+5e8vno+cscKUGxpSA94MFydqjZ6NqFvTtS+N0Ww9UD9Frtnu
s9Pg8/8OkMYwk6l6dI5vaHmQu9t6MVsZYFKUkoOdn9yOTAb45TYNHj1qf/vj9QZ+l0m/8p1zZ6sj
jhkf8iX1CcGa1itix42efEHE7YFmo+Y7Kd9iH14WPb7ESYqQJS7rwHhUUOILDEViX98hvhmmDzjf
RGJvV2Mm/66m2Gp+evgE5nAPXeQ7vxpRNEl4amMudJ88WapKHESkifCmQ40xV6XJvK8waJPe0Wuk
SDeW1cThwQOTF9w2FXMlmgaJpqnCvDslTYDWYAAE3u7DXuHddX0qlt7Y2e5hTJ4QqhiLkz6FjYYX
YJeWpwbL7rUv/MI7O5d7DmC5RoGPFk5ddt2dcLq0JQ5Io+FE4HxZJml1W1fmWs9aBWgF7Nw/klJR
34EKe+9HqY+P1wdqqR+z7a9GfdNoMjJPqYyy50Q61SU46sRPAgdpcds3aS7ITweP5LVteUc4vt5e
ulJQC66lX653YWGu52L8KvQpty7wvNONCdfjFpEBRdeZNd3462e7n0cRshciSju5tg49P5JjC4zK
w9Prtt8/2zVME/G5l/owTXBCPjulDL86tkhuigoYzmwldKEqlbShpqgKf1iuPkGE62JUNd32pp8/
10xqRZp2+qSxlsdywlJj6IvPukALtfL8hTd0LgD2U1tYA3WBp8jJxHd8hLtPKNP7n4ZmOb+ud2Gp
idkiiBD2uFliooUpi/w54krySeht9Chks1bTsfCS2rPjtLIpAMbEZDyZSaGXG6RHNd4+nte9u96F
pedfuvbiE60GCYczm6ZTZcA55soxNqcxhCu+8pIuDdGl3RfPD7D5GMQElimLo1q+cQLPDLOtZvlN
d5/lEeSHlYaWOjI7DHD4VpNo1XCSlMw+klOGJov1o7/WkaXnG392xNOJgTZNO5yGxBkfHD91HrXQ
8dIbf/5sMYeo/aF5ZMOpB70RbWQ8YTLvQWBcOWMs/fzZcjbrHC5TFclTEwvjXRToYUkkP0Wke9N7
9A/BpIfYb/LAHXg27OqNCbtCB8gamGvJ6cuaeuWMNFdK6sLKO62v03f90GXVQwXsX8v3FL0PGZQM
C9bDO70iLdEfYoJp41q/lpqdLXF0K0IWXoqem1q0HR5L/U6EtbGRdT1uEmVWz4mepPvrg7iwWKzZ
YrcmE02dqiX0UKIomNLG5S/sE5KnTBbhilhmqY3ZguekUYI1UdbJifwUi8oIos7GqFUzfFR+OJg3
vg+zdU9lcFuOQIBPtQZ0dov/i+YdNM3KbitmMuZCSOB9hZ74FUXUTR9rd8FQoieIEigG2+uTsbBi
rNmC99EqKB24xik2scE5ocBJacYQUX5/WwOzJW9eSAuJo/RTjngdp68mFR8rWDNr8pfXc1/Q0WY7
VhNBrol148mrh9bCmhMLmKnfw6wMzAoPR8PW/A3X/rDI77tBReHj6GpqtZBg4UWbax7dtB+a3C7N
U20W2q8QjBF2kH0oH0yzwRT0+hguNTILzdtOFFHSIexTYgX5o+nA+bzTM7PYN8gtf9zWxmwLSBsc
m9ymzh8h3zr2BzMlGuhilZqG+XHsQye5LZ1k/EPt6IFll85kn3AiTAOAGTYkJjxGbsu4GXP9onAc
38gbzXyahqTMH8NxUMWpMLggruxfCwoKYy5IrEZYpuaUeCfqP9pK3yROl2qfIbwUZK+qVE2YShZ2
PuyzAUr0G1fz0PySjMUitNhyH5Ltyk106b2YnQYoB0i6QbfkqbaLEF/bUPe1g5n5kYvlpxnHty3h
ufAwzp3SU4nhnMzUr7F9t0v7Pdrb7NP1N29hC5KzHSIoCgWgK4H6P8E8vhN9mldbwyvzX9efvzRK
sx2CXcfwGsG3QCi/3lFygrYlTczhMNVjspYRX+jEXFXYFkmFily6pwnDkuQEBVJ96eokDp+ud2Lp
+bMtIIxbAKllxcmmHtSH3G08nEQz4d4YEjBny9/HGqhL4fefEHok9TbLvXbcoRgI7O1tHZh99fuh
RWVU6s5ToOU6BYrwvRLAXlgzXn/+wiybl7+/OIIXQ2/XcNe9J+rq8mdD/kbkGBp2eHqAtGNlJ74M
xyvnM/MyPS9a6XUbp2NDeE9xm9kCgcjYbKbYHX0Q35nV7sEK7wCq+9+vd2pp1mcL3Ah1M8RiHtF+
RSkLld9hLOADkZbaXW9gadRmn/+67wMfE1z3pA0RV+y0FX/XkPSwLEoIq6wM2mWKXxu02QLPaqvV
KKjznkw9YSY8Ipfl6NWcKSv9oE/xeFteyZwt9KrQusnMe/epg3EAWjdPscTRvTGKVt7hhdmfSwsD
DQN7IA3h09TlIEyU9PUJn02q/Pov1FoEQP49CBd4KvbFFMQ3BuHnckOSLgXnyzA+52kYxtsYgdtD
V9vBWhnbwls2Fxy6YNbIEuY47U550BxqkFDdV06eJP+uv2ULL8BcctiJGpMj22y/oGUstn1mPMd4
PP2cfGXiCZ7DQr/ezsLbPNcWmjaRKNHq0wmpWJ3fDf44HASMZirbdcd4vt7IUmcuo/hiC/D7bLSm
wovOvS+CKtkmgazKB5fzP6nhsbNyd5eEiCxXMm5LkzPbAqjwrqa6yK33ej45Z10VEyYBaZerG8ds
tgOk6ZjaWi79U+7AxdvEUnO/hc14QZcnUq3NzNKgzbaAIMPZR7V9fHZMR961cS/V2x6KVwVHFN71
vd+h+L4+P0sDNtsFREKh7tAKdVYZi1NSPnnWcCP7ctPT56JBrNitSR+1+OyDwo/vWndIiAPYalz7
EC+M1Fwo6JatVSSNLd9H6VhYm3LIbaoNLVSXhkfa967rs6zdXu/MUluzj/5F1p0q0iRPKU4kH/wE
gNJ9DrS5efYtWQEG05Sftms3taXWLn9/sXCM2POFgKD3vuzN8GOAMfe9ZUocX+DsbUOA7Lfd/eeq
wdgjrUuOz/rZV+SRP+UQX0FAa75b2V9wK5XNmvhkYbsRs50AnlETu1Ovn7DpoNYmNiILy/UGUyjs
m2p7bYV6r38+57DsvqwEFSWj85PMu3dIp8LfqSbLJe7usvnlaRh465Sy/NXkoFJzOCErwbSl7s12
hq4TAASaNn6wede7Z3dM+uqvXNfs7jzB91mLkP8+Ir9yPBCzvSGp+4FoaaA+4iFURwKCoG55jymE
yPHRgqnn/0BVlUX3ytMSe1uFoQDOF8AlNrcRkd1k59eBLXYwZQ0d7+QqGbceO0AAXLWy6oPRl3gM
Hqxa1JqNDVuf6fvQKvBNVNgUjTupA9pM7jzM3yj/Muqw6k95JcUFT0Zm6R73NKUfofY39Ta3O705
FSoi19dDSxs/yNTqLuCsQms/pPBQQSLDauqiN6UzOpHacZgyKJkKwTHv2tT2knZbCBW1v66v4KU5
mm12etxjZu1V9UOWpxr1aoiU+ggoLJ7T0XMt4sFYCQ8sLN65BHFwuhjzKXwaUmqUp4sbqY/f79Ah
VD+kcgKpfjeBSQ3XlAELu/hcjRha4zC0UiXnAgbhc8J0fWrGLP77+rAtPX228RUVji4+Bb5ni0Bu
vcUUHC+brGrNFeHy0mjNtjqKOVNKiePolw/L0z82rhUX+5aSwfrHAFZ6eEaw5XSfb+vM5d14sa9O
0WDbNizUM76g6Y8iGUBF4v9QfL/++KVwhz7b5mQfRmOq9/k5hFfNWaoNqDmjBFaWXH7SSZjOAdNC
OHiB5ytMoBIt+5ZlphSPBZbqNwlsDX12DAqywcwVtgfnuAxlvavryAnOVqBhcXO9m5eL9Cu70Fyq
aLsNMKfKLR98DUjzDhtrXzxHZos/yF2oOXVj7z1Na8yn2MnivLlPdLudVoZ46XWc7YCN4s4qM1M7
VuUYeG81rNPIu1A9vZY2WurcbJuIRzDjJSDie9NysewcsVdTQdxtusLy7/om4eNlO/FzNXnRTfOF
O/OfL6XRAAMi5encS/Sl3y9MbXtXCYgp99en6/UhE3NpJp/eHJ6vhaUk67jfZmXDCUwve/iCtzUw
2yJAuqSZEWIgV/rd4D5a7uQMjxE4gmzl87rUg9kegcUAtA1hVefWsiAC3Bnklh5cX1PGt+s9WJAQ
irmEUEvF5JFSiGHe41t/8VXBSYuUoXcEJje910JvuAc6gRdqZpjxzvfKAPO6qvUfvTzVy41ZgoNf
Gc7X30AxFw5arT0SZ5DxCWl8/6lO81/loNUBbtZN/d2fnB9GMtZPIQbKNw7vbMPACbco/No37nGi
UqhMpV/m25ww9/766C5Nn/HnC15lVME6EH/OaVtXxSfCzll8Fn7dh5vrDVxetH9uSGIOiZQAibvA
i4Z7KFiJofa+FO4nnBNMQrBO1UblueDACdsYr1/prUzTUq9mO5GQvd476dicPWMiW5N3dr83DcrK
b3z+bCOqXc7iXeEP90kzVqj+44r4uarDcGXbef3DK+bSYj2NNIAXXXO2JcUed+DCy4NRWBJwajXs
HTNZK9BbGKi5yriL2wl+HpMAnUWYNQ4GcYsPk9uGVft0/QVYamK2AzXqAoBn5zwneW9sWw6a27zW
b4qVYXL25+uLFTXkKFX05zLwSVn1AKF/gPdyVw5AS799diYZNDNsCYJ0EKSTzLrreI82bie6te3k
8hl5bXFc2n1x5kmUDpUqwkizjJv03TSNuvfOQFyTb0TLGv8Wp4mnveGbPqSPpAVT+TBwnem/XJ+Z
10/dXDf+bN3yIX7xJmMPUDQZtogYX4Tw7ifl6ffayCH4123tzFajsgx/KipTnKH8me9zNekfdSdp
3itwH5+uN7E0UbMFGeHD6KdTWp09kvHFd2w66vRNEoBs2l5vYGGs5lLAHJuaxA3S4WwCTqbEhAKZ
e4D9QmykHauV08DvuthX3oe5DJCIXD6qusGXfhRxXt9ZmI334q7sTDXhex3qxsewKazmbYSzQvm5
K4oMg1G45DUo0hSLE/vs1ZmOp0j435xd2XKcvNZ9IqoEaIBb6G7PdtuJ4yQ3VGInYhAgBALE0/+r
vysf/uCu8uVxna8VDWxt7b2GfvDnZwRBX5mEzMPUwUoEwG764k3INcLLkdteNwf0xIKBpZVsJ5ga
w7WhIE1SV75lV0pOcoz2n1u/1RmYfVhIFwPpb3SlOKpAeQWXlLuFcC73o/KD8UwvceMgrJFw8PIh
cFJUiPwyM3UivSqAlu3QmbeP57Hx+2sgHBWehrxK5d8w07rv88Jq2Oc28zlVpY1XCq7b//0mzVRp
3Rb49weRWmBApf123jO/dPYaKo5mSnwaNgw61PCmuJLBUA8HmBuIoU6pjRsoL31qmmswJ9Br0Isp
wu7m5AI1AXgA19VdDefXc+XNre/p9Pd3kS+aofeRkxE2qfWAwN3Kzr6SWcVtMnmB+Rwl0xenXXw3
ChUw6OMzTB+YMSMcctQ0fm8y+EQBlC3x/v/cYq1yNAU7Hkhh6/xm7PuxQBKfLQPKPy1UsD83wCpQ
Q7usFhBF7G4y1GyzS152bPlp+sL2ZwLP1qk+pbvv1kkSGauoJsNNtkRyuKrbcdI3s8kIPzODje1e
q2LmIiN9B3fLG9hnxV85isKwv148+ziZsDhzB2wkTWv0JZh/WQTZh/x3o+qg2FVTN9CHqgthqFHa
sm1SCzjyuYf81oRW57eFVTJcvRd3A1ktuAh3EHXVyTCp+gmV58p+7mTx1fntfbhTLX3T3k6RzH04
1OeYTEz96vlTB4uvTi4HxS5jciQ3DaxBx9TEFX+tYR58jrOytSWrgzsVHa9rIceHubW5/0OpslC7
GX+IYI5e0PqLhdjP8PLxZDaSKb66YlSl5iIrguDCE1CxRg87yJ8rLza3tTiJ7/ig6T0tda4eXB5R
xJ2cHz4eeOssrJKPyI6w54lgB7Lkwj+i9MHgClrY8aIYqTrXetoYZI3ZNBAspBGXBK0nj3wjZc7g
yBr4/TWQbnCG/ngmG3FgjdvMhj4XeDvRm6U1GnaakJ+Mdz3EKD9ZjmCr621iMPuRi2Q3o/YVOH2Q
1y9TDwZP3cXHMzj90D8yqDUqU0wMZhB5gf0lY7sP+9KGKWQK432QoREks2B4XEwbvH082tamnP7+
Lm5OHJ8NfNx8kFuq8A9QwbJNuNXiKbNzNH0uCLBVEKhhLzJkUKO+9afQfOFdZVhCF2HFmU3fmsQq
CEAJe6jq2OtvYW6tVNLbxqZae/KXEPmw/3ihThfJv7ZlFQjqCW4N0TgPt55lk77VLqoHmBrZkEd3
kWvz+V6wOSvz1IWdIt+XMSKtPHMkNoQJfbYKDJGDUNYCZfgL5E/f+kyLP1rRPLGqgdBY4Lfkd6F8
tLvbid+Ws9ERPKKr8mWeM58nsyrCK1IKhsyERPWFDmBEu+NDWIdnwsdG3FpDP/M6IrFtgFkSWWza
R0pgxQ3XNd5PkQ/bNw2TSMhq+r2LUwN2rOp2oHqc7OTDEB4u507ZxilYI0ClRpJR60jcLGNJmyRH
1ew+YjGqNLPx6JePj8HWIKs8I6KuQjtE0OsuAnWbJvA6HWFLDkWOYJqTkjRjdO7q3Cob0lWogWvv
PA8LjW7HAILlsDyf/LEUO4gwOgpnqRlSDQG89+REL1jR47FzH4dFg2eS0kNgHhbuFhUl8FkCk/AA
oEJWnNPZ31qF0235LmqUw1QIUI7HWy6hnVqmaIyS+IrDQKLliWfrLjtTHdka6PT3dwPB2iwXGjHq
VgR0lAkOWfsbFJLiVwUl0E9eTGsYqWgi2zeuM7eC99FrD4374pCHfv3DCJMFZ77hjYtpLW9ZCdta
3/IFBoTAESXhjIuwipqzgLit31/Fp0UL7YUlW/6UWtXIFEtt+kMVi6jZf3zytwZYxSBeFxRK0eV0
C1vXPLonMpM0SPKYVTAy/3iIrd1epSGgumYoJfHpttAnHbRJ0f4NNr9shjt780nuiL9GiAo8P1UQ
Rvnf0JaZfTBw9Ct+Gz8cz6lVbExjrTzJgTiDYENRyaQgHRp0nnXLeEkI1MOHZYax/KdWa40UBXo7
KGF1yEEHM0OEggT4R7FJch/6cVAegJTtJM9szNYFtJaezFvP9nMXVncZkhCivmnfH2136Q2eF++4
jQBa3XfhlMcovQwjhEtSWUXZHz4PjnxbYkum+0w34/A3o6BkHZQZoQaRtH3l0wImm7CmvQ9rKc9C
Nba24PT3d3ED4oZxT+DjdC2ZszxPB7zcfGipl5SxEcXhuaOf4136ayTqEsIPKKhmfhuVELxILUxX
+/vRcXlunzc+vHCV3dSxUh6jnXf0eksvjTZ1Dv51BXfTz52jVeSIejsAPucyoGc6WR7HWuf50UDB
bIiTSWKhps+laeEqgsi+r4E1NuaWNxkgej7sgY8Q7itEUs0wO/54NlurtYohMAHXKo45BhFSFjiG
Rka7vC/M2RbuRrazBp9ODrbeWVybxxlu2ZS8jKEGcE4upc7qvd/IbrzMZNC0v5qpjLoLMKGzqtu1
0G2AmSisxBep96SSWZfUML8MuouIOFit3mJpXJEnGi8jL088mBy3Lx6tCK+SunHAbN06PkFmBcmT
F8ri1lcFafXOuDKerqyAEcWEUCMj26TS1zDM0JnhC/xFAxVAPq/ROuIB1FzrMQvTKB7GuULHB/2H
fQAdOdEm0JCXI4Ut3AwCWjh3DIbFg+b4h3pFZaafRQy5zesg6zqxB244h2NzmwFllaeTkkVzWw3M
ZTnODKEAfdanVOm65Gb20j4qEBOR8xe0+CoVNAbshaaBgpdepNqW2AsHJIO5pEFPvOt4jj33A7oQ
jbuNi74/ttGE12kKb9SheLOzcUOXkgxXz1s+jt18z0NAXuA81w6ALyZhD7m6PJkhiqKebeNnEQ4Y
bZr+tuUFyy9bOPbml6MwPrp1RcYjf06zjIT82kCCuLkL4JXXTyoBa4DxBUpDJtOvkEjIeZ+Cu2od
+lkcThm6SQFI6uofXs2BnIMtdjuXdschASj7BHvp1VBnAaDllfeAK/dJ4cY+Z7BVKb24+FKhPZGd
A0RvxLs1MjmuIQMnwbo6omAhvgTakOdASu/WwfH998cf1sa7dA1OBqI3gF/wyI9eHfKjwptpx0lt
nzvV0EMWsfothg3Xmfbh1nxWCebiBniSF3F1Aw4NNYe6zYUHiIuL/N9F7HvBmYfL1jCnv7+7JoJ5
gqkMPJPBIpDNV5+bfr70FAzrp0QwuqjXj5du4+0YnGLVu2FGmGU7wMTFI4Xp6vBVhyW38FEuR5xD
fA0ldLWXOqbRwWiuKrPXEg1Ns/948K05rq6Pzvqy9UsiH2M6DW1xv4Re4Oqk4KMdp/ty4CQ/s5ob
oXetlTqHDg7ZzeIeh1iUwVWoQLhfkhHGBv25dqP/X5T9xzv8PzPCd2sZFzEDw6f1bxWf6vD3SVkJ
kGxaRyhZ+fChHj0Ym7NaOFiUjzpElY5G3h7vwMb9BB8xwrPZ5GhJ5dCMpR0cNstxgVpsmLsCxpUz
YqX4GYaQx/gWQMmTvgyRiqIkg/xRiOCJGA85YI0MuABQEUQaP1FVMc6/OqN1CNH6afCDb6C/LPO1
1aysfzmCcyx38CTONdzdzMzmIoE2Aygku8GnEI1PtBbC1bt5nCAulnTdIgsvKXsywoAEfMn6+1Dg
VdknccZCU+2Npybu9iHMvmFrVtdLX4QJDOt7z99FNgOJO3VzN/I2teECZVWwSMNm+ovbqpy/GGpr
ogDCdX03XQa9KUwOZyU4BN8rGDBBf7XCY5mSnav/K6N4gfTLRwM/e/pWenqe88QBD8Hru0llAaSB
RhT1WJCUHYTEaOohxqFSOVW8sqCvxj58PNJ4yvEf7Nqcle6XDGMYXF5NtSrgxp2VBPAhrGjQTl9L
OfCuTqHhqHW8i2Y4uqirvgepJ7uaeQ7diR2gvhAT3E+2QSg9wACmyE/K4TJrrus5kOUT72YS39Y+
SpriXnXNTMM0hOvNFKQB83C9nKJwzZ/bLoPt/KGuyrG9zXLS2WfouxlcO9KHEXcqgx5OA9Ch6EgA
ZymOzAWNZcxG+gc/D8MCUoNWGKgxm7lAV31fRtWyfKsj1LnmlOdK+NPeoMUFP+UBZSj5h4KgOpFd
ZKZe3y5kEW2QaljfgasULA35k0GBuUHozpk4wphuxoWsKw45m8uqs5SOieniOXjhlPjVce7nBk7q
cQxz8jKFxGwekX3eW2RYu2DwwbTOYNoGx3VpOKF5DucYZPDZHqFzgZM7gZhwzED5ZHOc76GYoIoJ
/xg0acLvn4s6qzQsRnPUD/qJHdGYJz0sbRTZ0zbovxlVnOv5bES2NQVgolNbi35kxzGLi+gtpJQD
tYzatXcy4Qbs6Bw8f2ugVdHH+TaLZkHVI6KDR+EjHgYK6EuwMK9q6CyfafxuXLD/+YC8i2zVrOtR
dyJA/V1lKDMK8QYcBX3meUcPC7I8LCNcys8o6mxVl9bSwQ065CiR5+QhjoR3HQWQ0UEGQUBeXdiP
LG7LMUX9rm53pme6SofW11CPbOsHCMTq77bnnTpz2W9N/LTs7yY+AjhPZNuFR9d0/s8iJMUB/f56
D5VEdXTtGFwzja/944O5cUmtuQIWX79COHIvUvlzlAQQ2qwQIST/+/Hvb52V1XWr4I9YeWHWPJ44
7l891GqBJpXNxFMbBKT7FLXC/29T3y1ZBsn+sFTcHnmNhH+H3rD/23l2zPeFgbxQ8vFcODbgH3ft
mhCAGDEyqDaMRw7udZROrhmvcufY8xxp9CJKkX+OK+7/ByZ4Nx9R81mKOZhfyOxRCxCsGrrd6V39
Odlv2Kevzlg2hwYKBMuxFbnId01cOTASAiT1Z9ZqY9/XOHnUsW3YEDsem5n3NoXPurKJwkf7Np/y
rI83ZOPwktMX9G6ZYkDF0Jtd/GOm9DTvbGdGPEKq4ZzP59bvnw7Cu98vK6H6Jh7DY2cWMe1KnIDh
wgYVO2ejt7VKq08dtQbmhawhRwos0re+RABK+ozaZ1Bdg58fL9JGtr2GyYs60Mr6lTuqmBd/cW+P
qI2JETBN4Bpuc6hkvgC7Ed/bsAsuPx5yK5iuUfF0msaOVKI8FgXj8y94VrlBJvC+nZhMgOYDoGkf
MzgRXYXTiAJtAjG90j47Qcr+hiLdpyrNMy9jX7DD5vnjf9XWbq4KOyMvZ6CMW//oGTy7fUAkwjQO
alSfP/79jfCwVjznRRZqPDDdMYM02KMcuyqGCZKFrH7djd4DnCpRQfp4qK2prNIJ1FG8YnJlfexQ
WA1Tj6L8j3KIY59Dd5E1TL5vMlMsVU+PrGQiRlelQNWgIaVt9jTnVF18Zh5kjZaHBNms+oWRoy1t
/xUUKv4DNNnPFdjIWsCYZ7Gu4ULcPLbAj4ynykU8QF0hDu10ByVekbPdx9P47wb4/zcDiVeBggxV
vziIzR2XDEjxeA/UVx5AGOn0ov4DZnYNzJ8KqfLVTocd+oGXUC2ei/IwOunBB4QDOYmKSeijmX7m
iPj/ji1kjbJHXCfAHhblPTzR5ry61Y1DHXwuWTXuxhGcM7GHYZ0RU1IUJAquZI/OkrvB43gqINiv
aj0+dFOrdLAvxgqZckJtZWGyij5cxeu0gBdLe+5A//f2/8cKrvFEtvUznasu/NZQ3gXkiJJHPdA9
KizMhEcNil8wXINMAUUbYYf2hNDR0tjhRgTN8AMFhEjPadB1eL/s3DI7oWAL4Fipb+FKVjT6i1A1
yU1qM0s9dwHZGuGuGQCgpkljLpbpnnBUxWUC4wI+vaBkF/S7bAw7ZxPR28mDhMrHh2VrX07f9LtL
Bf610cjmtnvpwzaUMMeV+iX0OHt1ntRnLsatMVZZV1xy3Ue8l3daQ2VGJtoPTfiLefDLghvM7Adn
suZ/xyEY7/7vXKZF1JQFS3E/M0fxZGJOBhfMSqgBfLxY/46pZK1cDPaBqQNrsyfSouV7BaYpYSJB
Adfr1c428wCMXhOjWXUGH7413iqwBtbL2g711rsxqLq23AdmYpNIcUrgZ5xKZpz5GeQVQA9nTsO/
b2eyJgZ0mVRj2S7mTkV5rv7iM56JvyuXkJuHiCFrYkkeVSgIQHywCMo71ced96neAFlzBYIZiOEW
5kpPJB6jnwEp3C8Stt73j7du4wyuJZpRJkYNKG6XJwsq+rVSlRgSIfz2Ci9ee46MsrFfa7oA7IEz
2g85eappRx+zpm2/8Nzpfe7b/OB6x48fT2Zrm06TfPfRAozew+R7ISgOhYVrXukSCfUlAviB/Sii
wQ33QT1GKk5RWqT8J6XahWfewRv6xCRaBQx/gHMfeATjHdTJfPXdG22oHvVYh8BbNTBZmX6iUtYP
LLF5J5hKszGqI3ggjmWEbij+z5BeT7oydkynoGc34tCFRZUNia2VFx6geFNMNvUV0k/cUvXAy99l
07po2ReyADH+JVYcBdgzX/TGsVgLgwLs3pDMeN4TFFGC7w1DOfYqDEEXfuDL3H4uLq05SnDQM5wv
Hdy7weap2mswRAvva0Rbps7sytbBW0U+eEGOomtU9aJB9vzdWcUeUVHqDQhdXhyloIF4Yv/x2dsI
smt9anKyJRiHJXzKhymCw3qesb8sD6k9fPz7GzsSrWIebN3MpIa8+eKIzZ6jpaz+cmOmLzmkrT95
6a3ZFnWGB2YuZ/qkiwIPQWCGuqdWzsGjXwE89Kl5rLkWoLqwFl0S/YXE3eLvRmvaJtEqpxMEwsbx
c36gZA3od1YDUpm34VNj6+UKloT9C+xK4ks/0v5eT7b8XHReI/apEWzp0U3/UlIPnbk+yHKdjBlX
Z666/xSo/pFyrRWYIRHaNzqg9UuAuy67Ad+qxdNwAhMm71If1kdyh0Sl1tWudhEhN3L2uE5ARm78
YofiHKUXqE1Rv4S1CTTUw3Tw5ij/EU99XvF0NLikfyxlDwn6FIBaab8W9uQXeMhg9i3ephACK2yX
E2IDiiZjnA82MSeHbZPYEQALlszNGId/MgcCwb2AKgu718E4ZEta0gk95NSZkIzRriEgJOY/9ZwF
RqdjAd7qkOBnWdcduMcz9C4/PmAb3zxffSihIdC4dZn50SBRRHWfB0Ki9XrqYQBiqIFm0gffgaj0
++Px/l0IJGuyA7iuPLImD5+IPw0/pq5zO6fy7LaMJv4QVa3cZ3V9rty6EWXW6vHWhSQoYOjxlBfT
/NTHM4nSWnN5Tjx+Y/HW4vHlZEw+5FX8hDL8MideRPxj0FNkwK4NpkPex83bx8u2NZMVroJz14L3
7aofU+sXw27qgFP9ywpClk8OsDoHXZ9x25VL9hTOkA5KOgJ77wQKq+5MxWaDM0TWnCTYrscQhZ7Y
c1y0TEQXoG3gOk60qIvwUKIUbvPL2KeVQie/msHBe6RO4TO5mG1hM5IGXhdM3rlizmla/4gT/w+o
3sAkqXVU/kD5xIuqRCxx2TwjJ6Xi2wKFaXc9qlBH5WMg60mDKBNN0IvXwzCIW4gGCV8/fWpj13wQ
14TtDOMm8aT6HGpTAqFgTJZxPCdbuXFE+SrJiyMpgOqK+bPJwAgjaTNUur02QsFecgdzObQ20Jit
zjmab3zeay6IjfpgVsBAPpkcKN02b/DsNiaMHhrYTNyBVef1Seg0/VxOtKaGOMhUlPMo2BOl8Ig9
RD6LKDq4kNJOP7c9q5TI9yRpQY9gT8CoKr2bIwJsmahN//Vzv7/6rtFkVqVwE3syVUHfwhbiJakv
JzueCe//BjKRNVcCAEUSMGCzvzccxYFUjWacTVr0AKY80RiWPP4VJXW70J3sBxd9wZ1HF3M5Rcsg
Hz+e4taXv6ZT5F7NWAXPll9AEg6vS8zMRZN7VIGzEXk/iZc3f+N8yUF3k767ARlSsqQf4rOVrI3Y
uWZbAAUvTNV7BnWQvOHtd+bxvLoUNrbngL8b2SZbfWR9CTjSUJP6t4urCrw9aLH07nfVokZ27FnF
mzPHfXMpT1N892TrpRGdNBolnalgvwwAm0B02a8DuPGWmmvbeY/gz8od78Ynk3lfPt7BremtKi9e
CA+FjuNEJNCnoSNwp3nZPCDZmSBj2YT9ciZp3wgea33soFddjcYa/Q35FFLdw0kNxyLF6R2ycpct
0nRDUtRzH5W7Gpzi5Vypc+uArD5CUHF5OWVAmyU+tHWaG14FdfzN+SQ0Pz5ewa2ZrW5XNmUynv1W
v05zVfCXYDS0vAZm2ANhNaqUBCyF5IUOr5WoACL+3ONhzZYg9dJCsplNrzFZ4vbOLcUy/amcLHbo
Q6AjcSZGblwx9FRfeHcoJZ9iGD8T9wqlwbHaVxpX5R8LkzkSJ8RD8fIGmnB4ze8+Xsut4U5r/G44
dFsWmAE5/ipZV5cX4JhJz09ITaV44ChSi1sFSMjy+rnRTv+Kd6MBcJP3/rwMr6gGku5rMS4VlTsv
QMXkJCMzQ2ADGuQxLLXOROyNo7KW1M6Vq0FDNOatFyH18jSvi/qEwZnAGyz3ECCbAgf5g7qqfgWZ
79FzrLqtcVehJYZdhM8KF782YVaN3UXTQEHtaYDLWTRf1lVjZZyOErM/MfXnOcw+Od9VcMkGt+TL
YoCghKRD3B9M04bAy4KJ4LP96OMUQTug6obqbSb428XH27o129W9PvMC8kLWyDcNxtLs7eCNUYh7
6hU+LHWmMDoRsbDgfX0AC4aV5xjrG5F0Lb8dAJHBSbGEr6VC6+xqhEyirEDD7JdxN3voLp4Tft8a
aBVwHA1R4CcgykL3ByVfCo8gejAFMEVJY5g7R2TcKCGueRYgX4MushTqbeF9AGzyUDcCXf0gBvg+
PkgSgut822VFpe7CQFCAIE/EJuc9f7yLG6FgzcJQw5hNuHfNnyr2ePwF3k624ElEIkae0dYe8YAt
67iMzhzVjXtizcYQfaQHEc3FWznLoUmomIGrhPcBfMw/ns/Grq0pGFFeezTEffoqCmfkgcVhMCQ9
y4fgUA2RV5yZx9aynYZ/F9OqvlazD9GOV/BHihZwKp+y9koi++TfqxqAjItCDBDCPTPc1rKtIgte
WBKiH031ZykALryLWe7DFKQRiupzqs1bC7cKInFpvCYopfrDJfrwL9XkLXlSxbm1d1x3Q7b/eH82
oka4ihpV2XfjqEv1VsdhExGIHkfwp00JgenGtHNNpH7SVhG4kxhAAc9RL7dGXaUnRNEaBF4xvpWj
gbFBwhvc6vHN6Duv9A4FPChpBwhuP0jvAKtN3//+8Wy39m0VQ8zkG3QiuPqDh/I0PZqWtz04+Lo+
F/q30tk1zWKcHaCKfZe9RnFjcnXRZlkBUqOPdkO1g1AI7dmd5HIUoEeUwIe/dGIhwy1q7YywHc29
TIxnPr2Nya7R9dIFTZwVffV2ygTrIyUVVNmSrOSDPH5qOdfges83ngtqMbwJLZy9yCcSTHiRhcpI
cuZL2+o4r8W/0WwuRTvBMTcReUW85aQf2XFyN+ROVt/nOggYuyviMC7ne1C2cOXBwFSU11RYbr29
6QBGdgeYmpWDgarqKdvY5zPev3kyKpCtvgFDXdMhmUD8EHKHoqQFF1Xzoff3JpKyscmikarMaT45
XwHF0Q625LsYTIjuoo0RMc/Uk/6b0j8qOGv9cR+6Ih2rejgNV5Kq6tWJBcSbm5H1On7woeAfevtw
iCCDdR0I+EVchVpyb4DTOhftuBMSbUKZ1HPTsocWpjyluYV5H4R5LhWKuEv5t0Qhdhx2S1VUTZ8g
KfOWp6kdjIYtIWmNERfguC/zI1dRY9ujlrGc3UVsPalsair875dKk6zj3xnrBevOxKCN4L0mGkzU
Y9jERgNhnkk8O8H9we0OgwoH/qze007HlZ+WedQu+kyytHHLB6vo2sOgaMhDi1MFYkZD1AXthkkA
YzCjq1zv4WWEpMky5vg97A364UHNZRCf88v6T437Xzu9irpgwDfIOHt3B3FgW3zvhxPp6sdC4IVo
vnhBXdFDx9BUEI8dLXkcFElftLq7EPA/FYBHB2ND57sJVfksvwb5CPZ0KVgac1/sZpZnXIxJLSBV
ZVPlESPaW6BpmKmOwnNTWZ9Tlt5qea5ZDaOlcXtaN5lEUBScpm8FHhZ5touW0BU/agr7iSgBjbTD
vwtU31ot960jQNdfQQbfNPLQt83SNJd6GvtieQohh+AXt1LomPS7HvizIr80PRnq3wCoBdTfNZTB
/PUeAHQKmZEEes9ybr71IKex8cxhDOhmyFndEqhLtx6Ct9WJBMkrgPOsr9MSHSQVTF9C8DQ0puWI
7iqxC9AKKQKdlMuCJsoF9RsoxV3AN3tsSaLZROcLUbDReDsaa8F0mcASiblyD2RnOPlXJybYOKUF
9Kyo2Y3E+qOftG0p8zbNitaoPUj6xXSj4rAGuqDoIjZflrkEujvtaYz0O0WPwzpzcNMw29808pcO
9LqszQqSCBuxzCQDZM0s6s3KRb1IUT71qX+lBhYTKF57p0a8LSrbP/qcM+Ff58bPxzCZajawKcUm
REOeDA2Sz4uxZn32gwoeSJpOsT8FP2Y87UBZZMyO2V4CjT+7HRgEqEfpuorgCcCXVhl822Dd1cVl
2OBs1EkPbz0Hv4uYuBkkEm8uo/JSTouSKYnCMv475/1ElkM4G1EdajGVZt96UM3TaV/zUNT7ECfd
AXNtC5aBvg8X4LI/MGiWzg9d7kO0666OzEi6u2EG4c1dc6ZaCn2HFnjmGzCpm/bnOIO28AD+a9mx
pAYzD8QNGkh7VKSMmuvQm0WEm6EF/82/CqDR7T3OfIT52A4DNL6fOF+Myj2qaRm0f4Uug4teHckQ
W9Ji9Ab5jaJIDPiip0bIfLc9rpEQxiKFdC9BncNUetdC/E9/AVgkklchEwAqXPYluPZZMi+5Y6BG
DuX0K3MgV5VJ2HJcN1jdEgzktJr9KL/zZICWLQgaXLgjeC8VpLRlDfion04ow4hbMFCsurExhKy+
QS+gLlTKFBmKS5qTEvSQiGaO0WSYGxtB37zpxLPi6Pzetv1gNT/AJdrv9gPeeG2dhpDDmXfTEPuy
SnEp9/id1gc4M9uNLoOSBVgp1TSkbVxp7iWxCkEoWSAtUtUox042GK/ALakWkEzyoCkTwPNJtK9a
aoPftFeZuvSELuTPErTP+GvWlSeoM63gv/cATT041HtxCHRKwss2AhQh6tvqidZxPT5kPnb2KWJ6
Fr8QFCaItUso92WvIzSLM3NYhhGwT2hFQUgOhFJLcaFWSTjkEXucO1cQd4E7sqAo7s/ONOVFX/co
9uMu6vkSXZXExoLexFnulb9s7VwzX85xW9XdFUBnMdmN6C4rCs4p8yCQmxsIYsqF9bJ/rQvWQaQq
yrtiPCDxAGQT/thq8ZIcjZhFJ7WdoGgL6mevI1BuA68o7uYh0CTeh/5/JKDaF5rwXWeXCGVRAPqU
OSh4LZaPE1QrSbhT4ehFUBWE0LRvknGAH9a3GF4CfZ7yGp/9cGBQNERBWp2krSBZ6GokNlqditgJ
kDGQvd/hxRnpgwuQVTTpJLJiOiBcgMubopfVz17Cl6pxKO4hZIl9P5UNpDmLaYmXu0G1pL3vq6DB
KY3ibDJfK6poBjV7vMzkkdYzfCh1gZaT2ZGS0iJKuAN/916XEm26pAZvKyhhnUuoe/b6bERfOZO9
dRd6lmH1ZTADiilwr2DQqqk8Z5tnCi0bd+DhPNl9aRE9g3T0bCGHVMxQiv7qu16hoNXAn2ZIygEf
sT4EFi4YbyKfKpnjHxAKi+CoBfwxurTmeg7/yoHYbkyl6gKRDAPKYRYQxomB66vRqu53OsgpJKbQ
pQFv9FpimaJ08SMQzQYHXcgfnElItCdNONmuS8twVssRErxa8NSBHYrsPhClb66rjEJwIKllgC5W
6nd9SC6hHO6B8ZgHtHtg8CNQoMyrQDZvekZF8CKGkR/UoTqubWmSjEAD9wlfaGaWpMkdH9Cmn6AV
/4ImvRL3E1hp+qqErOgIWrHwGfneo71aPAZl7f0fR+e1JCmOheEnIgIk7C2Qpnx1mXY3RLvBI4wQ
oKffL/dmIyZ2pqsrE6RzfhsFIPqDP+TlEDnzl6TGnUjsv1p5yI46GHlc7TG1f7qRMIhPYtxaVeBR
ovryb0gzJjn9Kp7E8KshELGazpyvhICH3SiHK9lSwsvduuujz2kuguMcuDRPnGddqQE2vgDTABuu
57lOTiDfurpy0Xn+cxupqI4vjnSL+KcFKuxxK86d6/zSAtOSewk3FTfDbYuKqiIlEcN1K756LtBz
oifh/VlsvJBxWRrYi5QDi9LBgjzP1abFAWV37WNDyP1DoKuwfWqp15XfzBFAI51wSvFV4XP3Jwxq
gHJbSdpJxHL/EDqzPB7GlRn6G1/qqv4pJHjcy/HRT09yHLcaKxvi3K+jU5niOClcV9udVWEydnkp
dKsvbB2z56Zu5HCzISkug+91OJbbo4HO8r80jfKTd8ZcOXapJL2lgr71Q4lbhVMdWVG6m8lsUzrK
ta0eHKWC4eoqXqZ3MOn6+NR6aRcqCAinauccGQIYZxqEumqarAa9DkQeiHimJKffKNc+eTHv7sLz
3URdmTpG2IjUMeJO7+zaO/IULcuxfJbl3hBKvJGFfbP1BdovP7lDxfwM28TBk/LlklV6Xww22Lyz
X4QivEykAgf3VinlRDki8e6LHV1+rYGcwCUV1WoYRAosYV8HjI3twkBAVirAgz2GQJ500Dv1mHJF
IF/OjX/MVXRWKwHjyYMT3NLIB92tPKx929k6wuYVecPfWhSr/srNouvu5N3+9Adlvb757ZRNVzRp
I/t+6s5DK/RaX2w79rybQiovSs61dWX0ZttZ8lHAQXXtf6XCuXV/+CsovEPDg8au0iVEiOR9v7bi
h8djzfPuz8u8Pmhvmqlu2ztu51M0cd//3Wvr+Gj/4luQVdMlQXDnTSZJ4jzsocdPAyhi8kB8T+1/
dFPgTP+OKFibq25gacJzr53G/0yCZZ0u255MSSo6OI7Hla9lOIec08uPaQym8tXYlaS9NCob8rsQ
/of+saVM3Wp+mklfWx542/7bltkJXguPSIfpbP2gbX4Pi3c8ktV7bNdwm73ypPRYiqeF6K3j5AXw
lw81LXEj4p1C9krnx3os67kn/cAbvxS8RTwQK9/x+Jz4ZGHZqy6C5RhSSa+oRxhDdDgdzrwCd/Hb
TX1Engwrqr/86L2ymb7Pa+wt5hRX3tEV6eEng+oyWfWF91eYvffCE3mBdDGn03AgRczc7TBlSFGS
g7n0BN4sFbirtyRg7LuI1L+x5RgKL03TNu3xQGyqNWMmWofelVPvG2ydT7S5dUd5GZLdL5+6qgoY
NkbuMGNT6t4aO108b6l2cZ292TjTi7/GRzjl2HvVOKTNuDvH1/bAuvQLvoKonHzF1x9t2TYfCK5O
/VI00Imrt7tbxWvG8cx2WfrB0IyZ71KCyXXK/8p/iOX9Zr3fkti3j7t1IvfD+npugHllI5a3hhYY
vb01HvdylQWoRJPl6lSF536tdjut9LgxbHSndWo36d0VS5t46lTHSlCSQCJG79jzhuhq/7u5GHpU
RhTn3ul3uAGv1Fefe7cpCNs4lGtfNbtZ6N/FuuuC8S2ZfKL+z5h9ejMzv0vPvV+dBplK6iDMX+Ir
vTqKWC4cGjyudXPsuVmQqZrMlu6wMquZKvCLU89v3X2rrJjlT29XWsvUn5TyrpUKhbulK47U7UAY
pWcvShNbT/unaoZeuPekrA99fdZ+OEhJZQ77D863sTK6S7fmCGSZravxk/AUh3S/jpmOjjigLHc0
GgNy7se9pHsQ9ZUbk+G9WTp20mAZYKHyze0HgzE6GRZ5nHske86Q2gLTQnm3gn8MadSPW081SCMb
ueT6OOrSZttNPZrTZ7YP46UrGNpE2hbBLbiVaa1bykeQRLS9L5jz1/nH0ViMG5zWiKlnfnNsGQgA
Hg521+1aAKeGP0tJ3utzLLAcBdj33S5OUrZfspO/s0auQfXB8SaYDd15jcwXiqIpE8qVinzdvdS8
tyFLVic6J7pTC8BViAUjcoP1R5MYU5ydGTzu6076h38PsZ1sX8Koc/dTPJVM/mnl+14EllTacZwY
/0LC2S4BN07xcww9Cza5o2Kk6IjMc3LGiBmAKrPvybyOJswLUkS69qqWtfcIF/CYNmqsR40jfk+6
C8s/DhN0+At+rXXcjLGErm6UnnzJJGHvpnol9aAKrvsouuSTrZknJW2KYJuepyWY/A8mmT658Ntz
BGXK5xHmrC6rPVC32hFnuw+d0tvylQDIJtdjog/5b6EalOG+bqtKn6VVk3gN1kqV8TMmBL7mh9GI
cZnf5t33lEinsMP6mJWLmUT/REruQh6U68VTnbnr+H/hZAJsqJ4s9Ijz37i6x3EKnG12cz+0YpnS
mVQG6142Uxj1peckWnnLx5AKkRyAcpZhRtahHy0Z2IzfsW8ipQUC8Er7IufFrN+mIGr58BEjB5vM
Vqax6BtTUItOhh/R+cG5cMQ03Csx1utjjLUY4H+wpnpcROwOe7rySETudYAv9Xifxp74D+tISRLy
FtXj9FcFyT4/jf5+y7VPGixvU+ouuy7+dWuy09VBaPKEAOLoZOg9gcfMxx8eUYJ8yGyIubnCoxjo
qCNyZ+pOYooximbAVSo+8tEN+vk+4ggz+lS2LiMsXH+109LSh4OqsOVH8ILX0bMolTM0WXb8XY5H
tJzFYCfzDPSwAfzLJWb6ZhFiPMpCd/aW/XHequaoM+6Osg9eGlduw/SxCcAILzsWqkzbF+75kkZ2
pm8VDqfV84LIvaf3d3DWsydI6AnSNjZ0EzqpUYcFOeqSylRJegTI/5dsD/v1YPuEdZf1Bb12JZOT
Y3GwtPkqsFgyUc/0VsjrOlMt2GT8TuA1JOeo4PibeBqh9Cfd6s4Y+XSQFL4ULxxKZdE8JaLafZWW
DXvPg8NDIBAdVntPxIHSx+iJ3Ip+j96V24Ai1yRvO3+tu8YcZKvAAXcyTS/thyLrIgQEEBtvaRqs
rr932T4rkzxj33EKKN1+8rcHdFXR9sOZPfs1QPfXn5ySq5PcJKbI9YIqCgX0gZF7BRVYYpT24BaJ
+2MS2Dt+BO4R3vZOpx62rNWhJNC2PLQdpsdJFc34BuIe6Dujo3D+KiKH3srXhYlR//AagZow74ph
sWMeRxxBp4E4xb671EJboOnVGUktsitmNUsCQIj5MZ/HAHlbpjzNGrux07h7TnezHeQ9vau07Jkl
Ih0uq+twFddhFYV/t1MiM92XGMsEK9usG91e9FFEU3ffoa5R02t4OCZ6r5uYWJ8ZMoXh2axRMf0I
VrX7Rwp9REJ5FnBoLs9x2+9mzWPJq3h23Ck4fsth4irNlPZ0ydrajKuf7z4lX3u+zJx54HiNuxdM
nvHmmHNEahx41yic4/gXRzx1IrPzRmJbBsQY3uZphDF9dLWjR65Vai008u+K/T08eBo9N/Jy6Tmx
ZcGYC6yEd0FS+kNxMmbr1MAywEujAeSHgvdWEH5Tuqcj9LfwrogiTYbDaGda4ZB4N9HQX6lBkFWQ
bntTjT/caow4iXjb5uD3RkRCd9wKc4EL9xQLsegftRCNU/5cvUQNzV3Zt1Nnf21N4dn+a6JCfJ5X
tx5LabKE+4CTLoz6Seoz+cQyqS4wOzFdP4TjlJQXmGYTKdu480Lu1tJ5l6kMzPK1Lnt5LJnqui5S
eXJEg39/xNt2IEcIRfDLEW1hmI2kGR/6sR7M95j3xF72o3JVn5IJ2gnLf4dU4tSWXTUvORvLur8n
koLRH+CwpqdzyvPjmZrOrTPryTG99Z9C+F6lziKOyBxNi4FsvoylYGqmjICkWH+Xex9q0rE2Nam3
OnaK7t9S9MfyIyZHpf0gJ1vUNLmpZlnSODSN/ajAnxOSKUsk9l+xlKm1T0fEylWOygLuLp2c4Far
O8yYFO90Ivx2uDcON/VyOpiTk+DseLG2+lwG/OneRVWWVEiaOPfS97rPaTQ0Pl85d0UjLzRPNt5+
WkyzKv+D7BRUi6d5R0XyG18QB/LZ5ViPPgVzrmwza7VsHyY3wBx05prz6v9Ut8vyS8EouWdzIDvK
LBKV9F/KrhS+zoY68sSvY3dnkyZTXTZofVYS3FnM23aRNGuzKfOHmQkjKt/RUY2+eZKG6LuffnzT
jbIfiFg+DoZ/v7pM7boFl9Jf9zG6+caaZL1EyVhvC0D3kTS3DdZw0BufLwG0lvvHHKfb45Y8T25R
d/d+7WmwKDWQ6TOeBLke/ee6GBaDfGcbKiyRSCwFAHxe3H9Q6+c5T6NilO1PVgdj+VSqtXYCmA72
reRsA2/gS49NO66XrWRUiU4bqCBXoGerqcyY+qpVgjh5qCrutS7W8dyw6c3fgpJ81seii/XanWTY
AYXlxNIkInrniRiK3xuROYPNWpdE1z6NixCc/nz4MY3kKfPv4YfpJqRTZh2tvlW+dqxV+FLXsEsu
RGomPJPVsNYFu5Oou+rlSCROi1T5pU0yKtZuvE3YekiVxm1V8Z3VXJbf1bIkqOn6ajiOJzTdIfuF
0+5t8IKzshjuEg6zgzLLkY+GOragSMwPrsyIlKfg8ObAPy3xbPWWJkYlw71/NED56UoK3/HXm6rF
6TNbkUFjr9YCZ+nzXBSTu2VrSKLLnsG0BH14BqvcZn1Fb8cilx1jv079JQ6lF5P6BOmwz7jctnkw
F7kngnJp2S6HX2Thsg+2uZtjM3n2NeDzVkM+6wnjyg8z1/RsBPAdo+eO1xrbxg0KOBCll+2vVgb+
WzURD7tfNIFf7XiXNDac+zvq7hbtvNZR4pn2reaxm/2H0uzFGt/x+IsdgDUIg8RQr+QdkWkyybQh
hUoPLFO2fAwoF9oaP50x3SW257OlsULn/eTMVmVqpwPE4Vwrw05khxGiFCeadBPdnskx8sbwe8MZ
6QDf6Vah9AJK701i74vNCkdfXPjVNr6IQwRR92gm/DtkJ9ZbX4l0o+4FABaohKbNx7KIbVQ9Hcvm
V15OKpIOaRAUm6uL7/MQH0tNh2A8EnZFM0ghm3wNzYRtJqosA8XJrYB4/+uIqSr8tCpKr/vL9sxj
nA6MH6SqzmZRzpaFxmn4M9qSbMkXr3CUWHMqjiL6Zt2dkqAHM49LX15KM4fLUzTHq188HM4+O8tJ
1Ddk4/4ItCsukZWMUSki4OI2UGxxV7LzR74qQ5DgEgl2VsQUfxBjtpPKSMSybfwOk2MSwTLncXMc
Orjbo6FbOzTnfTERNwXbybsMhzcb89gWnhiOzBDnyJtRbp4BvpnLeWH7KypgOuqfA1LTP4pZB+JN
JgQ5HwQ1VaVzB47UbJR1+305xU+2cU1B0fKkk4UqYlS2c5uNwzD2f+Bf1vCb9hecwucmnFT4omGV
OO8ivW0LAqUj9PRynsIl3Ka8tcACO9A5oMatm30Ihrvx6JZo5g5qp4B/g0OC/FQaAvg6U+TZS/st
ALVU44U7wrKy1j6OhT0P8Ly0b1jopdSAZLMJ/lmnw+ude9jhmer9WxrceN82zmI/XDXoRV6quGmW
R8f4ip3VrpTnphtCmTW+Gml2V51s7W31e7Kodf2lkPJ3BSsyWWPlyTfOEJJwrqulOP6QN8998d1d
+2oT90tFyLn3pIkUmou3foMMsgdPTi3c9ufsFuOsXoUTarM9iRIl0PaqE+bX9gX5ilwA0HeCNaM8
rqBKsQsfxJmBhLLDGT9bqoZRjYN3aF372C1QccXrXGzRsv5rwnpezTkuEUsVJzZR0poIMhzCV7uX
zfh0SL8NyjeFsoPgsSSu6uaT49BbH9kYQM6ydR8cNXJ6boFfvbszwJP/qah07FQm/XFV+rSNAnln
uk/oiuYT1zA+qbQ35V7cT808696idBWuM33Grq/E8DBD/SQyraoSTcXjcMteq3IZLo58Bm9jacjh
Lwmme6jDKrbfl6Gf688SrgCKoURJnnRXgvZbt7rf9IJd781hJxnpW4hnJRfn1AfFNNDF5gRA6KOZ
7HTvTSG/4tMahbV6t9O01z0g+SLllYxF3fssCmVYv8p1qhuVethihbxWou24JefhAJ8lxA1wya28
YNzeJ8dO4ke4mrX7TWw36s8UqL2eP7dNcreeVNL4ZL5lUeK3OzoRzRwrzK0DmTH7zUitu+EnT+Gx
1/+GNvF7hwjkZN1g8zpIlHjiQoOH3NuJXNJwHexd5ASL1Xm9EKBYfAFDnj2mUyc4eAQtsVzNoo5r
HKFy2j4KF1Osc4eGI0SQzl3c7bf8CsbmbUxOSB5L7eRL1wxtCVM7jj6EWKRaOrVeaFa9bavjOtv9
bnf6qi7TJTZDF/EXmwkJPG8rnafJq1d6vD3uiamprDscjvWyDR4c3xo2TcS8OeGCygxcFrmomc9L
KomUrCqstMelthpWKruJhts4E6jaO0HFU0tzyr+awLn1GPMS1XczPSpEontGAU1l1aVS1By054Qf
7fi5IM28qDZWUtQP4WsIpVuoN5uMaJKukPsiLD5H1drtC6ipP5rXao1w9Z59baRarjtv28hOjich
glJhdCNXTN2XFqsCfRr9tAogfLKI1nODittf34wBoImeImNsM11lSNre8OYBw9Bg74EdbvGf2eWW
Oz4qB/BAPldM0H7SsrRToBlfIyMWpzl32nH741T1lMaBj224WfrcdUVVKhK6jRv9M2hzlhpnK2l7
sC5RXWH3ROZAxzv482b3XwVUHn93RnkmtI0HJ8GSOiFAulu0WUIsOsxcYTr13Ra5z12tDx1lqJYR
D1+DqA/L+TPiqptljnem5WIptkDJO+htsuR4Mh1pp2yBKWWxrkMQ2yEDUYzAAaoBGvkXDXGhU90Z
diS61Eo0DqW6Cmcfx/a+2iblT2dW+WG0f0pPr7CJ/W69+tWukgkqjZfZzBq2Oxw6MDsd7mO7vQcR
CC46EN56+7I1nm6/ugdUMrElvBvwuWQm+7HMVOW1znaazDCp7SdKsUoOP8RMKF2ZI05W7Q7gyp7G
EXP7p81+q0sFbNynUlhNu2HQe7VLHzIIfl8gPKuReV1kSfhkeQrnIFTOz3IsoCg/x2Urh5iRdQlX
xNUd4EV/3NVuX6G80dvI5ZLPphzcr2SHwYflm4FpSV5wvE4YYlOPcOFu/0M6YIhb6RoLZx7EowRm
hHY44VIS/gq4bgqs8W1G/vM8i79dBH3UfvrEKqCvaEFJy4ch0AltwAhrSGqsDxnH9KMVhshSVA3G
FcfH5K3JMt0bsYEnpXNQJ0VqD4NqCeoo4vJ6ciHyhXzDvBf70XXxmeAQDDnumpCn3NP29LWRR9OW
WdRRfl5kuGeYeUjerplOL9BQECZ3Sxi3QmSkd5bmA4pQH1Euy0Wo8zCg4mkBf9oteWTDOrouAzEh
npcrsRnkcHI5do97zfUE0esfHnEE2Tb13MQy6YP4WzDEIgkRh3iJ98xsM9V97lnTL+8uG9ZYf212
t0keqkJOEHy1hI14gsZ3nSBXDFMsgUyTCfm8Yo3HElHTQmMZ8EJsqv1sYPDNmzCqjOI0aAaEQSnF
BI6Iy7SzfuHeoRVhbL0QjOTINXVoDjR/Ip+xTp7ayKumu505rhpBC2jXuXI/TUdvTwulidO0nODa
bD9mO9Bv/KUtZhQWaakrZ+8fJriIDldciVHSfaZoKCjMe8HazDiQLTRUOuaLlGKM12eeDDPz8wRA
93jdrIJyu1ZgSiLOxsQhO5zHFvD5xWhgXKIY126ZATd8FXoffT27xCnZji9K3aMH8aMuH4oQdg40
v5cmfnYWNZbPnAa958is0XUvK4LHIdKGn2giKOt8LKQnucDJFSWTPwKxhwARX4hIauNHUKfIvNha
cpr/hMy4CRsq6SLvyGaWGrf8UXeyjuPMgES17x2ynFjxtxtJHsxDG3peknLMi+OzQbs0dUj9cT4L
9B8M9/dNE8fLLzH4jfy9dhRs/53o1+juwt0v2u6BKoHZ8dOaaLbSP3et43MqVS4Z0EPqAS/V7y6T
M8swVUhl9zUKqQJ/hIdzljveynL5WdUmaL/O+7SGUUoygqcbXhGnlk8b6Md4UaJwmeeDeptoTxm5
LpbTOKhmfK7s7DktoahIX7/7HmVFoI6yU82jmhIChrMO6Wtx9Vs9Ho/LvrrzvZk6h4289ugV+NHy
fPrOKVo3d0/Spq1H37ls9c7nuzX8ffZsQGaI9c8BfpAnRzfN+s/Uezn9a/qdB/PS+gJ2GrVJ0Xdn
VFIEGGdkA/fNJ7FnLbNkN6oxfJkCb2Jrbo5RuGu+13PTP3hib4Z7O5gq/u6NSee/k9oJ2XspwUOt
OLW2l/KNNbreYuS6eDyRwy3M65/dHrbyba876+Hh6fz4JQl8Z1+gEJZo/GVc32VWrxLCjfjY1oL3
IvMtSY0pgRB7+Uq9IgG82UQc8ZbDBjl000wEkAU3BNu45QkiwpHxpXeY0S7WG0T93dYgSn+Al0En
s4So4ZbkAjzc/kMLK5asp7KpZ2LTo2JOzoqV+HiEbtXJF2YJv/dgWj3UD+wAY+ydiMn33eZuhP+o
/tuxhnYxSj47Vv8Qf9v6ouDnhj1z2BqlIXEvOoJ3TFkNafmB4xIOw2E+DvdNJ1uXBOPS4ObCuEF1
xGN4TAkTCd1uJaspq2BnMp+Q/iLKCfToZe63i17p5EKxd9wx6pAbv/Rmtx9dt8r1sjD27PoOjeFy
0EHRhJT3NdGoa5slZg+T71Enp/JtVxYXx31PJ7Yxl5bDl74kr1z0M9KXoz45cDVMqrdhZ03Jgur0
YxsJi6vg8DRfx9jP2iDNMPbw/5QV3HeUB3Ectr+3zm7jK9OLw3O1dZVqv7jkC4Y7oa4MsQ9EVqht
OS37lhBzvI5+N/yj93wzPzvBUJ2zjUVxf/ZlAvDNLTiLHqhbTBU/LYB4u9H4fYB2MCwr/alljXTE
4czWfdra3d3PCwUGxFiDqKCUTunUKWnmAv0C/EjpzFr8F6J7TD/nNSmBiEy61R3bB5NQHktWnG7v
PcKdfXLY24ZUqEdAdMd9TZwJkrOfXBEyYIL9bp9Ja/3kcyF3uagyvugFnAg2l6Tm1KPe5fhibuom
xFuTBIlLeV3KNUkhMoBCNUelyswRIZK7UxWp/A3MMtDOmmrvaLuNH+UE5mVA/Hi7SOK5jst89JhX
7gT1N3I/V82ud+8EgewNRDTXHbd2agk59s6DDlDvcgYR/PFScZMtbCAmiH5vauAyT712n80ryOjk
/qXvb+FjCuPJZ6BW4Tb24sR5siXnCQKeLN6Y6bT95L8wy8MhQ8bg1LGgJWeWKcAFycVWI9RziDMK
8i52nL06mWP1BsZOQsucZ78CJMMxC144PCWOWzF8tj2QfXRep/XYv3khgE+UVpqelyIbkk4Bf9PV
QKYy4g+1/gTljKudVcGvm6vrB5COglhufafamFXt5Ljxau+YgnZV5WPbdkdwVTIQ+kMIyKaT45Dq
GjP4ksX3xqVXH8QvIaLwNJHtuDKf9sTvio+iJ+vkU7PVLneH5q3XKdq9qbjq21XvpsW8Iig8l5Hb
6TIncXtBLkvcDi+Suu1ga1oUUd+cjmjyhm9kMAbVezVVqjsnwil5eQ4ALuazYN0QJh8xIoBrsgFK
ZVV1i7UNytCb36OKbgfuXrcb2uluStbZ/1aOVRifhqUml5xZ1a3v0P2XhFKQTdK65ZWDkm4EWIWl
j57mWjkQLcI0ooRnaYfqtydvYpNsGiK5nJohEOt5OMRKyNaN2hyrrGvblqcztgXceAraB/uQ7jeq
jK0NFOx4QnVUrmc5d0f3Igwf6wOM2zJ9C+LlqJ5jUgyPa4B61nkuie1qSelaQvFN1cUgf92mLfva
tHGkH/wCBfVTR/WL/N2N0eZeTWiM+2GcUVW3rTjwv20rscW/KbVT/FLwxUV4HrY4PCKsL1MM0eOG
S7NT7rztJvxPeEcQnGU4JMkrwfNV+9MpGo6NNGSCLyVMQdejYDVJv8mU6OXK3IMgBslHUIVRk+R1
0R59BtZy2AZ5gRrrj80Syv9lI8ay+Tgi2YzOycqoidx0EN28/ds3vbY/kl2263vRE5Z4rXH9BkM+
SQIHqSJaAQ4Mfge7ubdrwpFHZodGqTtRy2r6U9v5VlgShrXoAwSCbYukasM+G4RnqXZnfkXakcRD
Fvr75sF8oKA2a3Y4jtifibHbEUIohqsFNHKeW5qOOmf1XvQUiBPrh/gWIHpQn+FYsw6iyxKK0iPt
iAAOaZRxDyBn4AF6WquL6Xsb4RcrU9URx/6PkpLB/gmrKISfPA747X3oHRfHKch5PqAT3n+Na7Hl
qtbrxdWjfm+QyIvvs3Ps+mXdwld3o1b7nraOvR9ooiqcf7fVZjtbOR9eHkIWJX3G1mq2MN9EAyUV
FGTvX5rRVx7TRbQECKWSqTK0eLN2/J2UjZM2LTqkrixDIQuzD5Foj+KOQ14NwWmPZSjuRy2D5Z3Y
9/K4OuDadskHW4IoQybG4UtyI3F+RBt9gH6OiEKUKosXT+46W/lIhtdZUtDQZQRNa1umKAxR3SCJ
nPpvJYfs13GN5e+56oPqyYBEbvO1NNq1z0u3AtLmDHvOIvLKX5rqY66PmsiDhne6gAWRtPa9zu4O
9Hp2Dct08NCsMyBJroMy6t/8gaFtTWF4sAfk2tZ4JOh8Qe05Z0jT7fZHLZCkmcA78ooStmYwHi5R
HHcz8fM3eVcfNGzvWSXBZG6iq9INYb5LykQuFEUU/d/4qBz3UzdLFX4nyLHrUdybHtUiLG3roRfu
iCm+A49f1Q8m5m45ciB85GlnWQHevi5e6bjF1xiC+xZbhAp3VY/oE715PI8uojta32qaSceTHnYl
vxq3hpE5FfLY2n/RVrOFplVdw6gw14Cj6KztvIJLZ0AFXaJkFH3oXXWp2WTuPRF34fjF7yzgW+ah
9eiePFw+7gu/ZWI9fkZg3Fej6uV4oGGyr+116xwu3hQ3QoIcuWwHNflZoSe1dC+oY0PxHz7WCs0A
is0aeSz561FTPbXMwxJ2UPSFaV6KEJX9nFqy5ofXZG7gqjNMeFv1jFmBeH/to1sYT3HrIilNd/Cn
bkyhc6LmEow2CJ9dXhcX8h4pmfNVJEB2D4GzaPcXEYbNUv8oQxuQxixC3jPn7Vh9BGpR2Y37U4il
u1o+KYlAWvjVCEgBTAEddBQcsovGL4NBZ3zN17gt1i/WFn2zgtlvcqSf4nAI6blDyTTVywMmId3+
SzYa0/bz5NWjPvUUHRX2OqIJ90c4LLY5cu+nYNO59l3HOHkSEF7N/9VKO35lM9aOSV09V+F9bCdE
WDlxrkn/d4Q6XPJ+/h9157VbOZZm6Vdp5D2z6TZNo6suaI4/8jZuCEWEgt5v2qefj6rs6czqHsz0
5QCJQAoKKaRzyM3ffGuteVZbD2VNZ7+ldlqtj7Zpilj3hcynsf1I66hgLSecTClXxCykdNxMzBmK
G+xl0KJC78jNrrypytc+cQzxvqR21FwKpXHnT1oJ2R9ZwddxHdhQ/8mlbEEnf6QOTzfbG4UVT3ca
Kz1uBQvMuIu8eEDqpwRdV8Ql/5SjJ+rPhcrZUKmno7nquN5Vwe+xKVZ4iuUu8wh2KiTbGrO5V9s+
B7KNU9day8cIgoIax4ng798KTSH5xVuFDp10WVHcTs8kCptlHqiOi1ggt6LcqgML0ULeXiRjq0z+
qGB/NEy3hiwmBWte0tr4pVcdrHLgZo0wkotCesb40i8SlxtCplAcwElWrFLTHwqT2NENGtmlP420
qQhDRo9gzkCgDKjuwaMGtToNY6ZZiy/6yuGoNcq8n3oEjShW3otmTAoBQg1701xafQXrhD6Bevxm
1DS57U3WGYT87qekcGEcevAi5tas5wuU8LM2589OlhTJA2lVtvGqTJIOjII9m8bJ9MyE+X17n5Fk
iJoF3oXdu+/AFIwIAYy2lDENkdNxpJmNZcW/XAoY5AcTXaUZX1hiEYQYqhDMxtUkZa4fzpy8o24c
4Y9sxuKGOq/3DK6iwd3pbqF8x2lQpN+dLsFJfRba4nzLOwYcqj+avKLvCntIPdR6RngAjAndX+/N
ia5LxdPQkM7fhGgMEZQaDIYTREO93fKdpS3NWTr9Wi+e2bv1eJ4rkK08SCXjLOGvSDktncnmUA6v
GSEtKg7j/Gg4FJtjyX7Emw1Lqoc+mQTSbgvAoL5FBVnbuF6vhfakaXPa3ucZqIvms3Cgh6YzYhPm
E0U8TEhl3CGJ84CUJMw7SB/IptIX7TzftPFWGRCr0uUlOxBFau/lJDp5rbu4ZsqbjPr8zDlRw7vp
MWu+56ncBB71AFG1KYLSOUVA28so9xaF++OWn0Wd2DtwfFrfZpMqoUUjUZcyu6g6i+QpUGGbUtie
julpzcKPILPWr/LGTT9xC2o4VJNmwY/Vs+i4a3wiVGMmHNYa8uxg2pxyvB74oBTLDlVRCjPEJeDI
/biKVIStPdMFm+xtREub3aAeuw6yj1NqPst0Icpl7XAzM8xinbtfYG9Nuc8K9CsZDlFLP+dsLS2m
q1PQa1HUbXDI2PO7Wo2dZU8KcUnxSUd9lam3LQFLZDAOcVnGOCQSLpfpyZvLbbZWuzVFPABAprKM
YKVesZRtVp8pW8IUhpy4WnfPhCeJTbe7FA74DYWTk0wHLE+29m8YZt2xAoCJyopCBGkrOJqyilX9
ZDKa5fl+sWAwv6tYGjSlrygM2l/UOmGvzNGD+IpCrmM8eViZuA6PEOYEgI5JXfafDR4VXcFBQ6TQ
k2p2CnKfTJFsqFgvpHai+mpWrLPlqUUv1s1cfJ4Oqy0shdQ4babm9Hjcdhasfqtk8uhMXWyHaPUN
ngMooZ142rFNq6n89G6Opqc0Ivr0KTLbwnxSI7hBdiy8nuURW5dFS/zYqhv28lNtqbMv9KnnDkjK
GeiOaMDSzvoQJXLK3raKloKny6JHTJyZ+XflLQKutrmIjvT1dltZpTXkWV2hfsqQfyyoTFyhfc97
0Nmdhadf+oofloD2NuoCLueRx5aRHGQ7VPVrXLJw/lUaQpjLo2oXs8tWwUxSNuNJnMUMftUamJsa
URH484VDh30j0vHO0MvArkbdjrw+YblaYCY6M/75OWvtlGdHGhpH5XnfQAGXniyZsWWeVmlinvad
YxUKWzBW6vFPCZk3n3ihhrV6TcvFqNd9Ll2GOw+8otGqhplLGCpCyMas1vmKptYdTnEMW6NTjLar
Vd8rDFv002CqtvohUYCqxoUBcGVc3KlTSCxLdcHoltAWzhSzxhB+Hwnckp5xdIWe93TRKd03t4A2
ZTFYuirs7jZyxa0UxrC3WV7UHE8ELw51rx7RDmmV7amKuxoUyCvSAUTYtdynAw4HNFaLo+sfUZOX
znp2JTIQwosoe3wHQ1fWlQoJloazG1IUREhA29yyZrzryfeavIVznDd6Lu2ZgXSNeCovfhQFA3sA
Vfz+3dxPC2VW3ju2acVNs2pNQXMVawpwiFanZftoiLrvaq9GF1oxr8rWruUDvEdZxzqO2rjjCXUs
9j87l0X96h6mSklgpi20mdWZtUAdCV+sqEx2TUbY3BFNpUTfqMi5TKwgQQDUDbDAMlveO92V9Vta
urpLxMLCnWiz4kehX9+SseDYF1SbtsHzCc4QOCxvmVSx5DaNYQZoRM0omUQtmDqxBBaz7H0g6IGH
etq3XW3vEbGSRnlE6+5Ee5ckk1gSjI3Ocp+p2aK4wERWIoswmqKilxdBLSfIIGddw8s855Lbm8Fm
GbvnglEh5bvVQQccsr6o1NpPhkrO8geeBV01PyWdrXd9yENIWUzAR71CYzFMvKbiRuLTlEVBU4/o
cm6ilaINhXXjRJE/MXJYNAB2VhSjLxII+cbX5FSu880A76ZPv0ymI2V9xe8ahCJsZZMqyuIBh1Hq
76yNnYlgwKJex+piUc0hWKYxHmPljorcwPUNUR+DfOMlb5TCna6GXdjtfEbYKQbbx+V/nNyAdTBt
43nazB5SnwtvNe5nQ4n4maalyaviREw74Wa7ksG0ku7HrhsM3S870a6lV3P0lQ1HnNNAiPIkpH2/
g4VcWvM5XrFdnypfoRIjDjxMkCFuAXpyiDOneZhpqw326fCx7Ag3BS9je8S5hp7YsUAEqajEkobT
hPLgVzaxP4J6PqBiVDsBlZ5Papa+25DstvQZ4FTmN5diMsZNcgVsyL2VlBBGDjj3FtVZy5okHgNN
TKwXM8UxcyWUuL4q1Q4o1ekay8+YcyaVHbLWZYVYIZusop5ueR3YHu9zOFZqAg+gXVk6QGoayOWJ
oXVyiuCWp+Skc1ZEd8qi2WuFRDNjkfjZua3Tfw6YZdPgPH75g/zrj/nf4s/67h+OBv3f/52Pf/Cw
J5s9kf/04d+v6Y+u7utf8t+3L/vff+2vX/T3p7rkv3/+K3/5Cr7xH/9w8CE//vJBWEm2xvfDZ7c8
fPZDIb++Oz/i9jf/Xz/5L59f3+VpaT7/9tuPmvtj+25xWle//fGp48+//ba58P/rn7/9H5+7+Sj5
sv0n10/68c9f8PnRy7/9Zlq/24YlHBvLAlMDA8D9Yfr8+oz6uwr+q3F0CnJQLIFDRgW4kvBFxu+C
uEcoD90SmmFtxrzwPF+f0n5XhdAoc2wGFTgbab/9xw/2l7fmP9+qf8Hz+q5OgYf+9puub+YT/2lK
YevCwIXJcTAG5E+d//mrl1KtI3Wbiwp4CEVKHWpKWrC8jXsVGSUTQx6TZVN/DFWF7hdlvQehjgJ1
6BcV2t7GjdWL5o6ijYO334HENV3QxqZ9LjSrOeTp5J6nkabMG+gJTkhJ6zsGrKiL69R5aKGrbxvw
jdRT2WlcxWjM7wQNzxczHocjQKnyMcdu9MhOs7/XW4uA3QJ94RC2XTw9Q8DrXtrK+mkZHXk3IeC9
DuUWyxg35hooisj2ad07R4dT9g7JRfUcY9BzzGSbHgwFUyqjWO0PIkuUjwGbnv02OTwmyISl30jd
vQhQymNm1vYza4TusYnWie4HHR+K8sRuDzTG3F62YjQe23Mo/WiI+hOd3QyzBSGDWqBMmk8X1eyO
/bnzq5ucBu5FtdHG9IzSG4deoE+1krUDngwypFcyc5DoVnQeaOdyj0hgfC2Fpuw1i44SlQbwa0dc
ykPu4PWNbkF960A8Q/Ce5MJ2V/h1mcs3bn0MnQmZqsO6b3PYG8ZPlVco+Dauq2t/6+kE3vlM8bNv
CGBmDube0Uk4mGm1c4ylm8I61Bm1u3aqOLTsmjmekfaF6btEpy7I+Kz0WGixqJBRzsorWVHikCtN
chmADQ7mXKePGiV4GLmG+UMqsf06WDpCNlQV7sXNneyatoX91m5Ms1ZFxTvKSuetzFZmKgQEZ6HW
Gi0gatI/tLFTfEpdrPt46gXolRxrL2qGgbhL2VcnR5cEJxQouSEN6wMQ5boH8AKVy5CqUOZHQURB
wQK7yVLTN8rMOigQkV5l9gSzIg1/aUSq71LE/7Shm0e5ypPwpkEOSoBKr5sd1ulMWxjLs6NklAFm
S2ep7VSMs29gL9nA9SRT36qzyF4w8hh/JtLCwUOw7Z8QsuvzrioH5ZdEqHInO8oIJCMJZQ778uvk
pPmFQ18YXBYmI4s62dpHpQFkQ9LcqlfGLvHOLGZn1/SWe5e7a4xDUbvwdOg7bVJBh6rysmykNtrC
FaYG22d5zNVmdffQSWUa5HFNxlCOC/CRR3hb7XNqD1zdjcX9vmpdOnqtsJpbSpXktGVUj1w8hWYe
0H4YZcAj3oyhP9yh3bGQwikPZxDcMpQWEf6tVc3bLVwM1k9HseJvrjnG16GP8yyAxszL88pr1Yfl
sPI6Ma5ebtAVTq/T5mwCPKiifIs6C4ehRUWl6CnYq+8gEHHoYQyb1zfEc7cG85PR6P4vWTz6VwDn
X84/ZFgGJIthWZplC/FP3kCFRi5P2y4VNxCT8tzRiuNsJM63surmQwoPxkQtH/RgGefxyejn7g5D
AeVGuMLZ12rDa1+Q1QCmOkWf+VwXJ5Cy9S7qyuGB1KKKAg2vz31vJ82JghG/qhKJYe6m71GaZc+a
k9K3SSa/geGmEp5WM4+d4tjvCGa6u8l2eM96FG3sXip8j51Ve62GnhqIsBA1VFqVjaUmrS1EnogR
jwkJcssm/VFQ2FO6ICHKQ5COovIqt2v28FvysWgKnXvbRRuoNnF0bW2lJa21UUmarOqHduzbsEvL
4lpmDtp/M4+Xi+Y4BjmyePccnFVRH6WusW3UMMU+93o0xl63VkQUj93U7fB1GKGo4A8/GgPvW8zJ
ne4jtQbSS8hbbU5Jqc5eCwv4TS/1IoQha3/mNmYpMQsp6vymL4+um2kPxM2PP4vMEXdImyOUqsaU
+WBxY+5bQ71Q3wEVVAENXBTaqc0ingjwSx+p4jVPQJ48fRjil0pGxm6YmKPAlGzZyyzgfRTo47lP
ZXpnMgp6o3wHfsNAzdoVUAJPOME6x1yPHhjsmD7RVlEQoywJDKcN4004UabtS8uym+1csgz3BUu9
cDCFCO0G9xoEo9+aaHY5JQhWnhk++4lltd+zdsFhg/cKF1K6s+YnqEZyZbRIOG+iry+8t9UlbbX5
mtHOvKF12qK1GvuXixg2iGOpPkQmc/gsXn+41YyTqo4qZZcw3HtrE70DcLTtz8RwizPTtzHgYhsC
aXXasXZkG+Jcj+8jLhxriPV4/JhXJr/XmNiP7KLGg5ogCMfscPghjL4ifKt67bf9jbnSY9dlI0I4
W3rTpkV3XmCDwnClCaAlMGdhlXfTFD3Zy3Os2P469wMnD4CChZXO9xw6QA1gshDaROmCEwLycXAO
jjwmeuZhRAP9CCRaBngJkNiBmccj4gfX13Wt2OlcOqdudOwAl4cprJH3n4ZKnQ6GicVMzfY60FU0
PEacmaGu6fHFEiS9pVbvPK1SKlUg5sU5m5prnNBXZQcg9+48dzPlREfqs22j/ZhbR9vrmaYF9qj0
dyyFpnuWBdswTs7+igsVN2omVpSD6xK0+Fv6iGiJezDtdJ8R+B1meo/jk5v2zcExFqRhvGJy14wr
+mYDpOVPNeYfpdyfSzekYn+1ULMNgbrRtUHuTMsk5+u/2Dluz6d4kF2oM2OMDnqaRm8aBiuF15UO
kAw+UDa4ZCwvPavBwET5eo8V47JDsxP5yJPKndq2sGsci1B2pfWgNB377s4aLplF5rVqlt0ex6U4
0DFt3Mm8GA6tRKII21Ed9clVPYYS+p606bVFPpSaQdal2X2vLp3PGM8JuNLlgS1bH4omr4/sE1fk
lV11Eiohb8662PvFkalPyTbvlX5RHsbGXH5BQ0we+WglP3RWh5OGQnZBxXiWi2uzXVhdhie2DDPg
ZA9xufuzRULl1QbctNdaeemryGV3xcZFu7SEt+7Cmh0HmCCS6Yyule2/5ZQwyU3J2Vtw1QVJBroG
blsxJLC1I748WD7pSf+ITt/yqq08Q7Xo7Oql+r5Si+2GysU/IXGaQx0LTH5HlXOh7d3Q0VlDyzzR
whqlyV64VuYn7uDeGdEwBjrS0X1mZ0Zo9amzm6zICDH0YWlgVepZtJHKvqnubzVISlaws+vXEK/e
CkSwU+xFva9Hy2CBzwuRxuYPgtyznaDauMPGxPEQ5hdBqsAv2xHxkLpmziyNqm+Gkt8489odG7QB
PkA/gImcdQjBWP/OqJY+WnDuryZrXFp8N2AUWO1GzqtDW0xxMKU89Ndk+xdWLBI9YTi6jw0X30tF
7BHT5YdFq8q9Ugzlgc2DsdX0ZsjsxHjv6ka8M2dENZ2i+Ub47l5xB1ouucsKz+O9V68lW0uLgU83
Ybdji5dB1GZzMqJJCwRamTMctXaxB815E7Y7HfDat08uGNk7bBnVhj6q+x7F6fust6bh9Vk5boVU
lu61Si4PSg6M2zPIfMM9rWoZdCc8eEfL1sLRLbJdz832rcb07Z4ERXGLHBiQ1GonjndtLJmSE9J1
miJYFzstppMx6fFN3eSoc7Tcda5EApeHZRj0M/yF+oBaN7mCfjBZi8aG3VmVgcyV8a/VGCniUxyY
bmiuim2QWj3pJcOHLJvq9zZy4ku2GNNZqex170ZLiRsC09gblYHGLY0eYcMKTMYBIXx97FfNDLBr
zRzfJBrylsJOHAX9/9Ux5XRpEWyd0KFGjwMrtD0BE9VpUtCOjFhr7DXAAopMAdIeuIS0Xd2ytW5z
qdrgM6gwL5U6TuxaJ2P6BD6zrxMOQqQbFO0dXicVDkkGToVdJoc3GzjynlCC4hXYLlPwJ0qd67zE
85Gwl3m3Qo7RYUQ2Sbe0HffKtCp3jqSAyizBOTF2yZ695vDZlAk1i2Ik9+qa6SsnL0Y8B3A/JqHU
MMjd+gw5oDvEPzQF8NAZJ7nD5YfnLZiJhi+BILuTcsMgcngtGkIWc5zqvjVk29+7VjLtoc8oyZBF
VheB4P7UVyb13ewIxSt1VCHYO+fJ3ZTV1l1eFNuIyDLuCRxWdn2V2ah1k/ITkXRk+0si+WejcZne
sGh2kZWby1th1Ra4AQq59mTSq/xUTEv+GKdUOaRJrn3L45krqjBYI/voCqabgmmowu9Z9xc9l+Y+
4erZMeAWAU5HxoysjtqLAogyDBa5YOLGPUoRQRGnZzSQptre5axBri7D8Z+Zo0znaCvxOswe9vKr
7nO/akALrgrlVEfOvV00H9SBVIutHHW/m2r8+pKtnJwngbUk2Ev90n3VmyDWynncilBzGLq72miM
N51N0hnHTnrkXsUILjW7ux5QKEgoRl/UIX53txJX5Ll9021l71JgKzrLlBfe3cpiknjVO9JrihNR
WuuLCqQf0tRTSVtbUT2ikL0xt0I7JYbxCW5GD7J/1OFsEA9Ft9K8ClkcUynLYNgerO32iC0dRe7c
r+fuPOTNgXKhznj/eTAr2yNazlEcEhUZ+51iLsGwPcrHztye6tsDXiu1CQFblN872+O/1EctWLaS
QGkdgx02ZUJh81d4pCBD3oqI2la5vbbCgkVKVJFETbmx2Fbia1sJkuGfExpbWQIjCIy5lSq6Yk8H
Ou3mlG2FzMh9EuByURwQFogDXInrt1vpo25FULmVQ5kbT4/2VJqHRGUF6g1b4YS0oz8D5ZwbAbEU
iq3CAkFjKN3CNi5b6VUgBPMLYaMeZciy3BhbkZagtQHOpnCLW0o4bSvmmq2sY1dhP7LTnhAKtq/W
VvyJrQxUM8z7mOeOh9iU9iNUXRQsmBg+tFsJCfNFNUk33obDVmIWW7FZVe0YxFsBGlOJdl81abqV
p1zf6s5kkdF482TgEFMwr8/LqnrBCWgODCnsX+tW71LjW29Wq8zXFbfWi81u+o1UcViXrVaG7Gl+
crVSQDNVVWkHhGw4CaJ0VzRrebVSXLoOzlcRHrHiCefK0EPcFYd75DFLR3Wjdy+lnl3wkaEdi0Am
VqNUTgkhK09bPiP2+Yn5fUSE02HjZ6Z3IF7juUTD7yMyVRj5k0fqAYbXe13a8YvC3rEMWFpNLzll
8NGN1K01Qjm2uYPoTZjCpyJYztDT0+BerVxpg2oc5xtkRt2ZAgx2jxnS1W7GPCAZMcWYRuozsgkO
qtsyTuwDHTWR0o5Tls/pIpL7tY3d55lhAquqoXxB0T1fqrWpjjZmhTQuMU4JuCDz9uDIkvZ+zP1C
D94eqzIeXQ9XRWZYNpqUx3HhVvfQGTdc5cjgXubO1j4GQctUj6pycBuTn2dOk+5QYqG8g6gqT03t
sPHD5Gg+ckoS5Whq4rqUTh8Wa6Hu0cOC1drQ0Nlmaan6kMwRIAmzgbBj7LBLXY6UHocxBxEF/lL0
vS62W3JutWtbY2nTWovGSKRTH9Yyjf2x6dLbmo07tIHR5fSdInnDvm08r2iNfjXFuhw7+oBXHWOJ
c8buZ5/ia3eviCn7xo0OKseyGHx+gt5AEqY84KrBSmhmUbMNkpS9bhvDazEsy33TGFxbFYb8Z4u0
wv2WLJjt5NeQLnU7Bnb5RLu6jEXQbuM8fFOdX5hy8ogAVfi5uauZ3vQ1AxyE1uNwhHkzkTO4AnoI
WBgY6ml36M3YGr0tOstA31ssZ/azWqgZc0siX2yd2yFxrgub2crnsrU2lDfZ19ukUt9mllpqyYPT
uirUjJnsUda3j5GpFw8tD58jl322z9fWWAOUT24Qd5l+TRHj3yXbtDSHl/fJy+4elwXCKMCIgtdU
d+b6btkGraXsnasA6MVVbpvD5ujPL9bXbBak8QpmzLSH1ya9hc7p7jtjtHx9NMVt2ffpwc2F9sr1
i/vkNv2deRIdum0iPFR63QWlm9chW5jNrVtgCechhUB+HfNgWz2ka/G9jcHRd1Gt4rOQ0IJewZkN
vqrhThlILV+Q+2vTPgLXjjwk69IIo6LIEFDiq8TZqIj4EfuZKvrFVXFdMQ5Go8lCNP5YeVSYGVZu
qb3x/3n7Y5jNnejaAIM3XxOFp674WgIRTP1j17xkzvMYP9pYSHU0HiXoNsPFZj4t9mefPGh6yu3t
Aq8kgS7QcYzXMbNueEH65rF2rQMv8I9E39I4DJcy6qiYIXeIV/BNJvVxGbs915tnMnthtnpcWgwH
h5ZJ83C2pXYiJfsJEvcZ+cl+YfQTceASrNA6e2w5PW1C4qgq1bda7d86zIbEIJ82znBvZot7VEpz
fnfcgD7JK3SNcJnoUU1z42w1TVr7oPAR1iDDY5FHhwzqGae1ARSdltHUpk99nrogqhb7OZdt+ykL
jlaOLAdl5gdDxCWEYbvVE8y03KbPT5JdwAXh3wof5DA6jlGN7zI6Evb+2CwGKYEMdH/FU2plxffU
HModxnvaXgKae2vZ0ycX0TcHFRO6BfunUU53DYWUP9iZxEuo2fVifnWM4Y7w8cJfl8J9GAi6Kz0c
hlffJlJgB3QWuGksrkXNBSTVWEMbt1oIyPoNMSjcsBjZby6Nbe7QjbxAWQHRctx6tkJgmZ2S3Rct
sAc1JNtD3EfybrTASHM1RZjqFHQxPa93g+Ub5GMb1pVR+oO5fJe02X5l9XD6k+v6kbplxddJ+xwV
1nWuzfs6mRG3GdVDA07kY8kwBxVxQ6xhxzfanm+SZ1xAaiSTufVmBBDz0B37llrPLPiWxWtZ1gZD
R9VIvtp3KMxPtTCSV9kwC+62NWua4sc1KJa6gVY4kc42E3/OsjVmKilqpd9RsKRe62ZJCNlGnCfW
Lr5ijNKDpdeCFd/goENgEbA6eQPri7zaMuon24mT0GCb7MX2gH9oaX9fefx4eTN3BzvKQLncqA4a
CPG9OhmKn7rqB6tTI1jb2QwGmbueKNiJ5FgeAxjkWJOoUR6OreRxjmbkdp5bm4MRH/NfjjLY9xg8
43bJkPdq6ZF4hYFDboznUnJZ6N4e5rjLv6uVCqOzTuZHb5bNWTC+9ahyMX5RrK68ZHFTPEOsaTdu
B7fo4dwxWPse+agXWYqTccvQlLCsG0O5qtqtIZX8XA9JxQBaRtbzVOs1V1RpHSwTaYjXsjlFVxfx
XHOZdbF4Sd1teZg9NDq/6UTS0LGEvv4+tFZ0bTpLPk1FHu+cEj889tc4LmApflEXIAEULktHHV1m
NC9az1fr+Gr4trSH24R17OtY9+ujInp9V81lZx8Nc0XoDofw1OOTccYCosdHxsrcHk2NOe/isa77
G0R201u36nIJXZSfGg/xKlsOkxNb7+0cyVAM2wllOKk4s7TC7hPvHhWHL2dM8REibyM9ghWtr0xS
IJN1VngVA7+yCjElVjCVsZVvDhDszyrCOD9hoVV7YHTr0Wk2pZsNpvO4Ki5yI9WemLE0mji1smoO
CAjECSe7aI83LzggFAS18OKiRASUkOIKZ8JdHjNxIh3D1JBfuYO5c5H9+107DAdDXZ3QonvwyK6P
dpjexhenB/NfbFXzIVWUcFkG49Ar80dbgU50ddx6gG7ps1Nr6x7XGYRVrVw/UTYD8ZpYcZ0RK6qX
Tqh2ym0aN+eO3u9qmFieQ5/aoUhnniHLBPQBV5zfYs5vvGcWdDizmeQXyG9FWz1xfXROdaMNanZn
k6514qsUHEvz5QZ6YvnBRL67NIgEELawbAl6vSzOdVrPt9iaKWELnfmYMtc/YSDB0N6mE10XLD49
s6qM5xao69uag6GzhVphkBdxxhC8YZlSpP6CZdRuKqd152Bhnd/KhnC5bLV7nAKdzvXa3qRiasei
f06JXn4aCTfAAGSKaf2WuW5+NW7fsHXt++cIFnMMbYu5qV9FiGwA0tUj6xAcDFod5xYGHHjvzovU
Pla5pAYPr3jlpVDsA4x2jhUziuk4jEfMpnYVzoys3IYheTIR2JaB1aE95BAwMAZUq3a+Z4tae6qu
q3t74gf009rMgrwYn5vSuSVyIfZNsVKMIn4AxdGpfzV2AsQdBxbiG78BF8HMTbXou/UtJFBTuSGw
ZbvhL/cvJMKVjxpykeYMN8ywTnPmWwP5dFgP9nrZ2nas0xKSh7Nhnl7/59DDf48z/IV/ABXYmIH+
/wPmQd8yqf/P0MPT0OWfy5+Zh68v+AN6MH93DBPzJgYQxhZXRZznP6AHXfxu2YaNoomJAyrvLS/2
P6AH/XcNtMGwwSQEd6ADivAH9GCI3x1NmGiv4Sj+J7zDxlT8BXcwDdtVXdNR0X7pjmb807qv6SQC
DwPBSufgXcWMxbMxJjgVuDsRoIAoP0y5zD6wNckyytHGDuRIqhqCMBZhiHN3m9HMo2nEzS3X8bFw
nuv0JiFy9JI22XzCkR6/lk6b9ZOaQ0toav5dh6DdYSU8nFw5nQny/tk5Rdl5Gn4VLOvxzcHLqHlU
yyHsUV5oSPPozQqJCsSOl2sypPhUgu7tjNGd94kUDKT45ObWVpRrR6Re+4vio75PlUJhpsP0FY3Z
eQFfOixMVMIRUyw37tSrmzLEZ/RjkGymfgdAv/7pCvhvVhI68tr/8vo6UHDwhBaICrfiFsHy52iu
oddl1SJoQmxbU2HQ9/Hoj24w9IsYQjRtqGEFHirD9D2FYLzRRkt/Tsbpu0TlIXHqfMSDSwu6KU3u
OKOqvd6WzjnJIqBMnDqhJRDhXlb98vWF1bCaT218RQtmPM/6i9OU8kygVBVCIhuvZjLfVcCC983C
lJl6Y/F5sfTj19d+fbh5wx7rfgd+PCOTAIMp6nn7P5W3gTXiGUHMydLc9ilvXiarJLujwLoZ3XP6
iKEN5lS96xu16G/FbrBKH/ur5hWpbH5NYtRxalRWHP5afcQGWD24JGwEOsY/L8aSpLvFKYyduQzW
c12G2+DxkohiNxiGfWOBntwkoieYo8Jl0EvH3EINpLMn6bI3iZSepc32baWbvqWtc8JwIEgESEaU
Z8mMv9qU72uIQ2ptEh+CtuwBV6fxVRhIgyYmt6evD+tovoUun+8ZedgeYtEqGBtVubYCG0w3Kddv
I5GGAiEd11qfHBLMRI4rfsz7uNp//bIrgWs3mZUfmQOd48FOeF/hkkWPp3Y1sj/ysnZkrIVSeIqH
5J141/YAzGWFAlv+d0UdDhVT+iWgI89Z9Y0qYnhzh1VMf07LZoezKC8acolDj+/4jdnBsqktlqOD
aV7LwX1nQzJeDK00Qg3VBSOZVfQ7FXESC660Q7aGWejXW7kyiw1sFYvCOlY+KTOeUU8eAQ/Z81OF
XQ3FsK+oGR5ZaOp7KxICQ23+WNlm43nAmFyzZySqWX6UXcu8PInFZRrIWmjMm7Jk4C7x30AH1tO1
FDKs0ZBeIxXg10NeVB8AIj6wlb5UCNiOSeraVzyjxT5l6sGDOTMfTPN/EXZePY4jaRb9RQTozavo
5FMm/QuRmVVFE/Se/PV7VDtYzOwuZoCGurK6OkspiYyI+917rh2Q7Wqe/n5Fi0iym23dhlnTdaFO
PMmTJ0TfxjAwEWK5/3ikQ1FhiuTU5to5lpyP1a7as4Z19AmXKtqOlJ9HPGjsISom5/OPlqjdU5Wv
blsjOHXNfKQDvjkNSldsHZo13KTF7htPjgmSnlYQkCS/8DVqB1iRb+tUyCeNnZkKLfTY6OMdvrdz
F6DaRsJlKjOJMFVak6HqakAgaW62Lb4aYhoXHA3KZoa59Rlb9t0QJGyNqjnVTdXf8GwAvzMpb1h+
04H1bjROctdXZKOMBeY4js7LaDnta9ZZaYBfPD20k5qERebcp0ZL7mpbvyj1dItaGy1nrE7244EQ
7XIgBOxaalGdIVckoEZGsYMllO80e2IXS/jiYs6rdZlxxQcdh/lNp89bbJ7r3sT1dVIldfI5R9a0
js/YgbJWOSf9pn58kTaMF1V5PLVmZF0GnMIervoStZRvmLWCpAZz8KDlBuLCH192Mgmf59rghS6N
1HTXSh6OczV/2nLsXMZ8AHRRzhQitIp9YaFxLn2ltj4IJpxs//N7KOLOtlNh6//9IxwrwF5Npn4Y
owajPnU7oTOV5bM0Ns0uWtXSRYYvnkGGWxddAC56/Md8WdCSOmlx4UbRL8UJ8HNN5n/86r9/jzJP
F8etfDbkMhiQEP8gGpxAXFsfEuxUlxkaO++/d2Sn6ypip+rM/EAdPoqceS1OvdBp1SWAZqW9GKJQ
dlm6Wp4ENGOTzW19E5SRoLcPRUisUXVBPFKPw+2SHIH9lpg1c3Yrlrd/8/ebmVAGbm5HevhApMsw
lR921Bv7OTU1f5DUUEPSg/RxXqzcnxz9RYLiiTGheSGJ7phQ2vQajFdl0y6dnorIcYmMbxqlZziR
HDoE4gSTToKjQ4GnNFK+oWfuavFbnRmuSRcsFeJUSQAZG3pqoxioUthIYt/kn/1IKFzO3x5ZKmRD
m7h96RVmuyX7ETiEJbFx+oto9xKSWOF8qVkb9JESPL6VyrG7ZBihTJb/l0Yxzn6m6Ru7Nn3BIYeD
CzB++kgl5tGxFWJrCNRcY8UicZRzh6+WPX7unTwVOxw7VyA//miSPEojrwJ+R5DXubap2EWG42HS
6Sfjidsp2Wwr5OzikujYyYZ+Yp9zA2IZkOg+JSMilx6szHwBpFDjYrFeLidFNTYEgnB3RBtRSdhV
3LHTPS2y6E9Lwr6Kt9HQ+QINmOmbL2gMGpLpOObgcngRHy/EakkXTSDsMCAeovgAC82nZ8jrHtZ+
X+0/Bk4R6vxurCgg6ausSbtSwq6j4lVIC99qoF0otSck1dUToHfcuPLChsOiBC1dB5Hm9sp01KUE
KCWxz0wPU4zRE9W0ObVMvTYfNPybNT4zS4th+mEKkmYESf20zvpTJNW7bsYu34hXEwFpzatTt868
D/OxT8DCA98E+Ry0o+4pzXSMBpl1Yz5IS/7aVvZ5fGBnOb0MywN+NQZxU/rZMniOVgV4/zfWhUC3
G4M8kObNqjK805IDmutuiH7lVbQb+bgUZXp0qgiTq8kwDNKkVlxTrcW3s+Ge5+lzESyEuzvJhgS1
gotRA+VR15SvsHitq4zNoo8hGBOC3IDr/kz422Q+WzK5lk2j5wH4MdL+ptsoObb3GVv9zujTc+fw
mSxXT5P45uwBYgt/hdy6czIdtHh8Uu3Sz+vYhzO7sUeMu+0uUacg5wf7SlQs6rl9wk4R2M7iOk79
DZIRul7BZI6/E2Q7NkNrK5bGmyMqQGqImFTETfGfPu8+UzvaLV1yrB/iMLgSDElmspUt6aeZNI+5
+8ZW6Uoz2r1cY2AzJD/lp0pUOygkqKCx8ZrF3enxXdJnAJQhmCXUxhuEEl5lXkoKxZwpvg6dsRkc
4zxh6+vjMqB3yyMXEQ7MXx2cUjCBwHtJ97H+1UBKS8Y2YEbmRZD52g76DZ9nAsSnsu9fO1k7ROl6
YQS755l7TU4/SefHfbFPKUFqWUYjwpVjZYaP33da6yTs6thk6g4esTtU8ilx2n2GEGpwQQ/1tNHl
Av7g8qTn9kad+/3j351sH9NZ5817HFRORWkjCTEAa+d9ZCQ+rlwSjY3b8lY+3mOaJGVE0dpM/dxe
9kp3fLzJTAZ2Y1GzAHZg7pIjfrytMLWnJjX+PrlJBX89zvt6nTZTXbw+7oWFs5wrDhbdO1QXT2On
aqNbD1ZxFcWwHVT5Y5mUDQf+uOJ9QPKw2JcqDzEmWJSfx/0MsUMeriiefrs6O2bzR8K93MUI2Vig
VoXxzKbN7fWJK0RcFIypsrkGs4awoWoXA7JQJZx3zVj32pwdGGV383vrxH6zCuYYCxsn40pwFleS
Ea5N5UXKcnIcksJt+U69E5sLdqAT/1ulXyRgbQ/q+Q8LbTiV80cXR+eyfpS8mC9RU/mFIm9trDZ9
Ojxxk3CLQg3bpOdi5sKJ8XPbWqBQuacCngIxtIvLL82Kef3N22zYqUff+DmJWshr0WnIpOdKhBFy
bZ0eqYUKK1Y9WYp2TCjcdon3tcErNSynbJ5uNb0i8ax5VNj48DdZynXA7vK4E4py0NRpqwLLi0vj
wxjNU6HS/dl7GCg9u1DjDduaZKOV8lsmJLgvTfq5gjJfmIJwm7d9gAwvjvaC/fYaRaAo0Qk3Fi/m
ZPWhNefUy+n21tTUs51aBLHBAVXme9Yyx57FcKRp8aPn82vK9Xu5bDF21Zinpb3V2fduSI8TabEy
/tS6axQ7b31ieLad4ANuTm1j4v1nJGg2weKUh0jFgpUU8UchlS+yJAGQJLwit2NoSJTLxPpXpcTv
+qifBBEBgMiyTnMCarb+DJqEO+K4zSOxja3tYogV/7sqY4WyXgDf+eWCY0JAdWRARDkj08TBUq+Y
Lb0mQRpiE/WbvT6M5+mXY46fxpCCm8GaarCtI0t4ApL4CU5Hk3mVNdLAsy6uv9XGOTay+Y21Tt/Q
QPjDyegIDiColz7sivWqw+XYSOV6KBuqVEqZ1eWqCiZZQqsZWDC8mubo3s3nWa+vcSo960OHIVi5
DeRCO/M5tpMXJ9F9UYugZHaDhDW+my0Uw7mpb22EFWGmggbJKl7K33Wpflbr+7Iqr8wfdBy27SdB
pWObyATnx9DUp1fNshuIWNVJEtZzb9rBmmQQFuotx+yw7VafOrAtc3twsfEX0aYj1IVQi2dIh124
lhJuBB+SEuEpScPu0bwzWIe4bjVcjuekae9z6nyYZtaDPy/3KZCN5ADdPyhrRDlWuJZjNhgHUXK9
684N2PJZYpCm2jfsGKfeyT1INb9Gse6HNvojQ0tzJBbXKrsYDC+wxOwZrO4rtmedYwBMG9ikKPtZ
fjaYRmbK8o0g/sTE+wYB9jRZ8HsIXHB1Uub0wh7XA9PsOUr/C8JTsymUV6cWJHF7m+DcGTzrW8co
omfzQFyW+fE2rowP6FCxhYUxm9/SrH5v7PHGZ+aV9p8PRWI/jm+CKoJf61xDsY9Hl/zx1uTCL1nh
x5LTNFjVJ44R2xQkq5Qd1OhTWczPwTH3QKV/TZ1UoxmtZwFxxm1segnInKywIUySW7X+BD4H2koj
/erZP2yok9OATwPXkNzFBkyQywDI8HFGPcyIqXI8nXcqpylCsmjKJWTRR9zMFHxvsRaCMZuVvViY
la5t+ZRmzonAMTYzB9vREsKExvAhtG+QQPsUr71uMu4VoxXEPXafYRCHXJX2q6pjoByqJ4YL3Gk5
gIW1VbuaM8Gg0mW3tmYGTTbyNZZacs7o5DJEuk7f1knK5e+8MWreytxi0sLYYj0YmcjO34WMFRIj
Fp0gPumHj4WaH0PVWFyrvVCsL+qtLpVueAacpIbtVmvZO8qYgbUE6zgcKu76o4LNsibhnc2eM/Yv
kPSP44xPJR6vEka0XLsoRc/a+2kxj+0jItLYCZux3BJSZOEir8sN54S0fyJJonqDwrgQ+W87SM4Y
znN9GEtunStYh00NBsNvigkXWVq6s85vWXggN0RTA5V7Z2DGzZ2VvcSoU2juNJs/+P8wEVBnhIU2
8SdVDSVJC4lEuESn4JvP0OjiZEw3EMYpWIhHKsm0k1pb17aE/5Zd1na+znPMtl0Mn3N510cjdGzl
qZLtrVaAYSW8gjt0+CHBeqgSxPHVuPZWeZ05vIcgnCHkKC+j0n3bBRdChG0tgywEUuGAEYNV5sak
iXyxdF6JFWWnkdTnhjzktqG7SZGyP1T84H0X5WeEOVHjtK83NAxDaeGOeWRE5jIauapFs+WTeDDK
+Dak49MjtNR27SGJ1SAe0qCRUnYE8g7Gl1sNr+NgeLipyCtbIcPDtwYdnkN4AHVmU6kvVe3sexF5
hqBiIP+WWIRgCpzSXBUMASLgX6R0yRL0bIshb8kBxXs7XXuhd8HvpmTHhD9nSq2J1HcYhZc0khTJ
GIIx95QW8ps541YC7KBy+0E9fcc35Uo9xyq5OyhdBBCnVuetqAa2dUW5G9bI753Er7m3+7B6n0bE
mM24KuSBl7s9FOOxhyUILAdBQKIGYLFuY4TLx+g4j2THR11lhAVanbtwOgqMSm6TGC/2TEJpJA0w
FmdnVTEY1CpLzQ1ljWVW3VRSDKG9CHBq3mOJhHFvBFnah0nhAPnNQ7KcLEF/dNb9YvmF0Yp51rrn
0oUKUWLQV3R/nqfAKactXB1PX8yrbsVBVWNGZwO4RtKfso6CVlQn9p1y+1VJ9uusyEFXgMauut+T
kvnyqLngTVxse6xjhPSIDW9QiYM0I+BePk5fsnTM7CrUB7GbdZqp1OyZFEwwAL5w1BPoeBdQyxFv
wY9kVrtYwrxm0uyRAFwpmAOnafzksDeVwaDXA3YVPEJGmgZplL/W1y79nmA1zb+tdqS/ilsFPEHD
qbc95TOPG82HHndYJshXGIYH5PRE08AOUwwnw9pXCq+l2IN10Qkzx7zBM9+XJuDk1EDqm6z426R7
d9MPGkG4/k+rRLelgEKn2W+UWvB1vTMiQAKGcsHmwk0binsFwU2F++cu7C9FZ4dM+bez7ISMaf+I
+mQ+VqMI3B2p+05+FdgSndo+MN52s4lsYJQ86X3tQ66sGT/DkPudKsZZW0fA4zJ6cBXQxutlinGB
YXyg2SsYq/5CRdRLtVRHFMkLMAwOSFxwMhAZmTujWocchd778QdLO+iTKFjjxCW+445Dhphju20m
vkegUq1Oq9DabAmZ4eaO96R9Th10JROuAWhvSKU1LXmV+kbzuAt7nbFrfUwwom6hGX6Pj+PkiCtR
b4MuyoMomzxyrsuR+IoMYC2vSNt0QW701KbKSonBf3X1IvoAmxO0nXPI6FnZTEP9pAGGz7lkcu1z
UPOfmVZa08QapSqvwBk3zCPDmHvZYvzq8GSSBCN7Fh1Wqu3hZHDvN//wLvIiY74e13xHZuB7Mr6s
+aPGddpaOlGz/tCRv2nGCdpwRA58eR+n7N45D2saXkmaoYJlRbKPyZtSgBnZtA/S/SxZ/VtFBxgU
INIqDoLFom0csJMSvtUKs5jQimc8o8yxu2BuFUQsLfL4kPnKuO2V4e4kaYsz3zjV5eA6rfAcyQim
WLtMfFcLcZkrlVEpqnfBSYbouOEyT70MDseB/Dkyv0p1zz9NY3nUwmzjVYndyRhfjawIK4CN1eTg
gtw+KlmqItmRoN/CzgiX7NFQiZ9fx1aGq+1qysAGEmebSuseT/mhz6fTmkc+euFnM9r6ptPKP5Hs
0ESEg1HHDBRL6+s6U7qUIDWyRO/zGZ4w9G27ckAEPbbSc0ZjNAfbJntsRdyFEhVy/AIWl8QeNzKh
nSGeTma94/5w7yEcpLaxJ9XjY1rlFpTsOzCDqbNuFMrIY0sJrTHay0Z+BdlGoKEUwUi3hYb8VC5G
QPTTrzOt2onOMxiqB2rlnNOEdBAl523mO33+sLSqF4CZnkXtglKoiCFYXRTm2eo3JhJfOLF6BnhQ
PLZtlrN8NQNVU4N2W+3kgIwNpO83nBfMX8nHVAFXJC6G4Mohv9sVDepunikug7itqlfpxginpgux
bSztHMqm8xz3ache/qucIrpEpDPDkXBcvvVdx0HCBV+K/2a9tXoUOHV9lql7z8TvYZpoxIx9K+M8
Lqk+gPEL3Yg7cmUvBtYhfD4YKhNXG6dAcSuo1wxo5N9Zpx2J8tqsz6YLYGjT2nzaV91VRtu3RulL
Hzn76W3pmUlxbEfnM6WbZsbd2SvbEuc0/n5Xg3IDfwGVHRbSqWufqMrdTS1/RZPBfrLvAjkQliGv
LlWdgNq567VuQil2Kcc7MBSbwbBdeghC0z7o8o5qPddR1CBBETAQNGv6qIHppKo7z+mBgwXderar
TXWAg3sLIMUnQ/1gw8+g5p2LxKWFuYw9OG1LdIcs5rDntLvVO0xUk3SBxhxWJcMzoz6pFgacCj+g
VMHqXD27vi8T7gu992Z6TKzhJre+SI9d1v3gP/K7QfISvOgi6Y5W/5kv+wcXqWfsVq2nQiGO9yOq
X+bA0UN2ExJdQwS/B4FXjlxK3G17V9jxVi4/JOVZzl5k8TXyo1u/oOpeVifxHJaCkUQOFn7fUVJg
DPTg7MwWivj4s8o9UiPeROouYHDS+Ps1rdY90yzfJIzMpBspjhqaBO4bbbxlWMf3jFTQBNqTQ6AJ
4jZ6LTJqOErrhGEjUBUizPXKjHZbHFkXiy5DShr29rSXEshtDgXWeN60UviJ9c648qAq7BD62DcT
hNJevZD06aU3vcGFfCBMfG7H1bP631NBbNko+y0FOWfZ2lFgwPztT/qIrurdu0Uru3GY7ci1DG2n
47EqxKcxRt5aS2fUXNUy92Ss3/Ni9hMMhC3YOhSk4TGqhtC0VdJuZ3IXIUflJtJbq2tHzmLsAIrU
nWTp267Xi70ekd6G9g1jIcxyyZU14yzWjIG7HOZMFOlcwvOmQHY3A3iGoS2LJ5FL1yTPdo+CQqtA
/YN5VWNgVPtbVnDIE7z9i7Jg2LS34Nz3WCPlnEySSro+re2H5KeHJhkKjVZq9GzEparfqzEwdpS6
aTSc7UKKhmVBroN4kvhsC42cgy8gih+TOFGOWudsGUT3hMbU6Jo8Hlp0b9UYrmY22m6xQhwoa6c9
tuwZ2Ji2cc5HccG5Pcz9Tcrb/VCn26HA5VpCGtyQCBdH8GrJQbXpKjLxnjrKZJ5oG+t3wJ16r5lb
4y4rifCpEmg4Yklnp3Tko8WkhLHIwjZQA4QzEznuJsBAcffmSDEgy1ToZ5lyoVCyuj+MLZeDpCwL
Z/V4Ofz9siWQAJQAEO7fL/8+NI7xmQ7GGxb+9ppNRnGxpNd4bL6Z4hkHQqZeg9UDUBYPKdZPQimP
jlalxVCmx8RYY+UtBwfoGZzwnwZx5PoGpkJ87ugQXQxhvTG3pzAmcTOiuTelSdH9atH49rjIN1xz
N7qumm2aliwJjQrXfcVEsVIWipBL6zzcBTp8FxYNo7L1QK9NajHqNj/jfzTuAx3f8RTFH9b4Mi/o
c5L1iKdxxoVE1HObUhisY4TjLN91T5Iiw9Se0/bbEb90Sj4fvugcYdGmYdYqYrpL+RV9K0kIVo3d
lMUsYDM9ZtxSfbQztXgG9W26YtE7t5/GyW9kW32p68OgDsazHcMEMtuyPaSrE5TynL7jOPT+k83i
/zFZOCZkcdkATW0bD6bHP5ksYPMmVj5inqQZcnYHLWXNpfrsFcOsFOh6wl2im//QICF/IwqVdSuO
Wm3GxzW0MLQDQ2LAqOaXYlzZFImo8LO+U9BuE/VZ4SAf/Iena/2fpwujB7yJYxAK1xl3/evTFdLa
a7E8yVQTx+TZJjhZlOqepR6aVrzEviwt5QUATnQWw2O0bbZE2TRG43m0RgdyGJzWIf5wnw9oh1iv
JdnaGpRj84toE3/AzqMD5gQPzlRBwR2NhUmZOU9/HyBA/C6Ul3//Eyn/10Xk6LIq03Ng0eNNAvdf
f6K4VGFL5jDWOLXbxw47wFPb8TSpQT/PCtMErZLY/1sQtCzIunvJsHBwm9OLKAq0CMs0bryxbqUv
80Wj1Db8D8/v4WL6Z6iBrnFlGRbMGbri6DT4X6/4GDsGXKdWdgVvNtrvPPqlxqutZWAVgZ+jf6QK
urmlS/YxGZ9XeWnCnFfv/PchBlb975+R+sDI/Msz4qWSNV03FM2wDcV4fEb+6SOrJJI9UHjfA6BU
HoU50ugBaxuQYsf1iFuUwd7wnBGN55y3r0xJ3cWJTKNMnAs2LVO9o1SSzvZzbIr5ZDDcbQdEDMNp
5FdwHSgRdIHd/v1zxi74v5+18TiRaLy/KokYm9KJf33WVVN2bPsZyE2JUbwhUOMoV9ajREGRozeM
qBWFjg2SAaC+MExsVcgju64ednibPDWX1R0oqYC6MnqXO5q0bSViHNK1ewf1K4kGC3WluBiNULxS
xttpty4YlcyF5VhuY7wlWcPiRlgXZISxnldd+akSZ/RspXrryqh3iaaaZMS2lPuyS0eOy+uo3hMk
vlarFt25E7t40cCNDtjxzaw7NfMAOL7Hz7MC/fGGNGOSl+vetDgFYdDxY4wHPib4NiPTHrB+Nr/o
B/3E9tn7wmyZVnV1Qv0hW7mG+D4vA+oSjWcmXSuZCUscTm/lt5P23sL+dfVyGCixlML+0bJbD/HB
am1jp7J/Khakdwg/8IkHgAB9czB743dH0k1A/nW1YZV8g/AK9YXCnUZMTXWp/44U555KpbJHf75Z
Wv0p2XNQ2w24LEu+62Rjt5Y9YfygM2ecf6tK223I++EPVzhmAwVAnz9CjNy0qvy0lAVzdA6nRbl8
gCniaGu8LqoSh3iT+fnMzJPsRXPFOr5bsYaQtUavuXSr1tJ8GwfnOEuEqewOk1srN64yCYdzGMJE
VI3lnjOoR7EuzLtRaBv8wxHH+BZhehxAD0fiZQZF0w3DLqbEnkjzSVV1MMZ70P6nwphoS1KWD1g7
EliKcCZfA7XVUoMZuCYhDELiI9V5pVTfxzb/rVAsStlNXYNvYzcT90DEJZDKRaRxxI0w9mTJS8x5
q4fN7YJEPjLGUI7V1DzTM0V/RDF2fpthDM+TdZOs00EAj92gUSQu/3lVOfMVghoXOSLrUpvqp26g
Mcaxsn1cosTopu00xZ8s3/2GsqQXnia2bi5ZKog6GT/ejKGku9slsTkzdRh2SGW/qcRBa/JjDlbH
b+oWI55mRlicOZaIygkLtBJOt84utkSyXYAK48nctnUExKZSX9nM/KltMDvMmIhsaSlcEvLGdlY8
t3OShbCMx0rEHyOmCSXMbD4Ualxae33oN3Rg4jp/QAtlpgmm1b0Q9Lax2iwIveqhqqLfzWC+aAsc
QYo3w7S5QEeONgPIzFcTFpJRDF8xUDmIyV4My8ulX/bLqt+hZe7A6x5pZ9lBBH4RMel/xaLsE0XP
BxR5abs423UyI0goAAV0G73xJ1np3Fa/YCxVrrNd2DejNcmu9GLdXsu5tDnf8jCli33WGRtEXXrO
s0jCqm9ZrprXjltPlXWwU/pQYCrhv6dt5V7TQus1jX5kt06wUZe+GPJKfg0I0utbse2n6gYNlPE4
0EEgUNI3JsfnRDGukl0cBz1vzyOn3ml25HNiSfSu9DR45rN8gSX3oZYJ/ZfZEJqK8aPbMLmxWL21
MltefE9BFFUWa5xFNYNxK2IiMykcxtWOjYPAk2iV3e+uBkXJ4PvPABKHj9Wquo2sf9Wa+dHR1HFy
YnO7PjiLxtDQ+QSETOoa40Jq9ypRNRnWFUImkxibKrkDJs4hkFZNcINz2jN/YN8J1hZqdZctYnIo
z1azT9MuaBMARQlE1I2SOFow2oY4yj07jE6XN8CeV6TqoB8M+VgAbu4VqHvVoEznFtumJzNaGSC2
brRO7U5YzZOLlrSXGmT7RpnJsHQC5KA0oz6qeAUtTK+QXYvaj9PkmbpW+dhn3H8tqSyDJXKMTdTA
cRKvwAUzNvwkEufZEjuEKixuxKnytoI5odZ8/rtjZRliD7PBN2RluTflQV61HWbRB6xMMy/ULJwG
0TSHWe1HnDHAZuRc+lQL8INAwu+SLdQn6f5gvRLvZMbfWLB9u1HOwgzI7cZh04SSz+G9lnENiXr0
enZWs1WcJa2Tw6FQVW7x4wsikh/PL22VsJgZyoCBa7IvZUY2RarEHTjY3QHIeyAI2ZyWsg6gyeP9
J+507JRrDGt1IyfWHxBXVIOqs7FDHEPfqLpQzbnVt9gRxoZWAwKAo2dMcX/gJB2kzSi2kSzD0W+S
c8Rb0ODyW6pUDct0OM/2ZLuxhtJTjsyAHt1TTRRDOzG7E61/+97pk2eZeiN4lRXFSdmhlu31YnL6
huDf7g0J4bGZxY1CRooW2SpVlAxjvijOSWt/95RcPeiYw07lisITdE7r2rpEiYwKq87PFZbHAGU1
2eokXlxNj5uz8+jMnAkdQV6TEIKi564Q5U3GEJTVPU0A6AauRknKxpBakihZjMuo7M9zOyQ7o3QC
SslphwCxz4YX58eMsAv1ez+bJbFdqsTOK361AFOTsk9xW7v62nTuOFE0krUGrdpRFEbNBCC0So5/
HyjDReoV47lQuOVAbmEWXorpTB9RukPy+Fj72Hhi+R3CqKpwog+4Jq1VvFMH+R1Rehmi/ZonCPjY
alf2YBJZMCWiXU3pLIqZlyQ6S7RpBwOryKabbefwj4cnoLtLVo87iN4oQm3ONLvosH+ZnAfpbCKH
N57rWum3+moW8C4TembTxTnWdplSoCC/tw8XecQs3E06rPpKzvSl0NR9XZCTpQUTiSSrh8Owssbr
Jvl4EUUnui/CacjoZhcAA0BhHRC6Gc+C1ZgOpbrqeC8MBnPWamxpP7iLNPvoiq4P+/RlrbEC0RH4
ktHb5mORw9OlUO7UC1WhfkN+hceWHUZOqXv66JgPOcS2wS8pe3qW2heoaTcLiiXSKWSogmDaIVWd
n2wwhiOis8cBlJVZ0/bUJ3Ba1cwkIMxWPeFZP6Hng+yvHuwdq6b9t+iQuZ2EJWxqScUkNflxA9OM
TThWIVt1qHGrosq04qQq9U0Fd3gF9bI31Dy/OAKzn21Gr7g71U1DiH6XaAzWWjW+ZAnzER3O3iHh
DMWw1BPOQNWQtobGPNS7CRwzg61HNRIxbC8CzRNMOqdxPcWYVVLdcKT5sEBvYV4XG8XIXOcCJRcc
x4Ou0GWZtrOlrr3SALyZkoWAYQc9iIa5gwo6/WkSiDuD1ix+nh1HHVFfadob1+JZkWN7z6D/a3DO
lqjKfQ8wE2HT/OlzOQoqp9uCHpT9mO4HfhbgS7os2hOYknHR2Ej1db8tyQoQVHhSEmLsUyad7FgZ
CFqnwCgx+RuCOBoqqeKOYvBWSY12lAI9d4asH1KqEXCUyOAmFycJoNiDqDArfTsluABMRNxTMxBV
vzLwyo9djfBosY/yNAWZBq4QKMEmic/s/qTTahrHfiimLTbyBLbAvgZNhhBIMXvTn0tIr7cF5gx7
xfJ9AQeMbPYzLLjA4lH1JM2U2ZQ8oLG1spXa7Ly2rBXOgKnaWrHYNxZAQtADGgno/QTJnMSAQZ8d
4mTsSQWTxjRWq/3c9f94+PtlxZwDYnL7BoVZHP8+EFPoN2AStGDpIEdnqYmkby9vJi0cVwvLo7f2
xLBHkICr4Ga96hJn8ikYZ2s6pEt8hQZi43rt5L1ZzB4Fed2eeLDmdg9+JN264mzJijiPeZOf17TL
kGeoQexpHNioXSvO8uPh76+QbcS5WGwgKFqS+YOMqkNRd7sDseLcBwnjEHyPfO2xbZp2zfhSX4Ls
UZ0+OepVe2TfpwKZlWUploS80RyufiJiJLn7eqs58DwiswyLZcLCVWSw8FbNCGKBwpSCu+dM9rTG
0ts4Jw1bu1rfyI0y7o2yPNG8G3Ofw7a3aM4PALZ7IeDy6OY1SodjtzYc27KndMYeIIkn3NrTxsQP
ESap/mYWw4HGtBfRxX/iykSwLm9G00fuXEt/jKbAhr5WYWpprIHsswWmXvo7b06evwvI/q7c7HH3
U9rK8ubneMFSvS/CNjJ2Mj7sjTEyDsBNnLtCW8pAogjBWSEiZKIGczNxfTHFK5mESA+bgm2QUMrM
EGhA71UTc8EIp6g7UvTray2qtcOkKF4Bt9A3RyvnGj8b6wDPQrw1a6J7bK7VzRz96cZG9idzEZsx
zu+k+n5Ih09hX68cLiXQP0NK5iM+aWiInkMsygH05VpTjFEAUFjE4dsF5CwlZzEajdcvzTkV92ZZ
+41tliOFTQYuIwWX9uPKoelm26LNYLOIfIMD4aYHuLUZUnzAsyDrmsmMiaMIGbehihPznRsvwOzJ
lm3MnqLC4b+IOq/lWJFti34REdgEXstQXqWSl16ILYc3iUvg6+9AfSPOi6J3x+l9JBVkLjPnmP/S
Lp8OStUIr/N84+TFp0RCtbX0cEd5oJ0c/K+kFQMSL4qPvpDjmrK5C6ro1g0NSgUL+dTAmgpQ2Ba9
wx7kKZIwD7C1N8po41pkJ7D6g+4UtNPKN5eo6hk/ECw6XsVxzbXUQPObeTm9/N2CNypaFGGWxgyA
qvl+8CwAXI2+CM2nj4LZyr4KuyBq7cdETSeZ7kVlsuKSyA9zMH3weIfPMmnnA8kku0SNv2mV3as+
qna6+qLTe1DYSbduQV5GK65/x1I2uiR/UQxbFZsruFyIULLsPneJC+aRvfO5MeOwLbetNKpA5zHY
cRPwl+lnsFpypfW1dshhMKSGB7ofrVTTaKdKc5byNb94SXsa+0hiA5D0vZU6Uwcfx94KQd2CrCNK
rNnWenMX1SbKEK/9zHxWwNQrga813IqtuIP92W0sIr4oQvs3JKMcxxiWadndFgLWC5nDKXJN3gLb
bOdNzIvSOHVzKoaE8Ivko7aVvs1tLK4eWT6Sf4lvC1mgfAKNlu11gfosJ2Kh5UfNTRI3yHn6ZyIG
35YOfI2+bd+wurb7og67ndAQY0yeb5wiv7v1aVHh6HWctcBKgHvW3Pps33lo+nGvGy5W1kk9anVY
oeLLWK+WiHY5KPADh8WuXlIVcip9L45wRpjRu+MX1bace0QOeObpBj2wQfxVo2lcDAy869ZN3YAE
v0Pn1G8TGUqrqZQQaVZ0IqyRVLwvim8oquVTaRP+5HVXwBW4AMRIZJscf4okey6JRtyyGC+i8GZH
FT51PwTsYbqn0oe8he7eCUT2pmpPsarY6YQ0PYczaS2V95yNU3IaCHXHz1D/KA9RIPcMz2dzjnva
DEZ6zxgsTnpDFC0e7xb93Iw7Cfou0P/qxS5hPg3PWdODICKVFfk+g6RCNsaaNLBjaOv5GkpMAxtm
wNzTvkw6HnmfGWuVNPAX237aENNe7HOjfCqy+YvZv1w5hW3fMLyxxSFCzf92udeZjWggKtLPvFTR
HlsAOKJmBlva3cphajdTKv3V5IgYLdW0lp1bb0I8cJgVkaARukOTzWuFMoK2LcYkM5VGuY1FfwGM
M6xKvfZ2vqAldUtR3RMo/N8/aLLESxCbu2KO0eHNRLUkInnu4absiYL853EWnyFWfFWcY9jM9cMo
4ng91bRFcQuMwSatJE0jCGvsaRU8Fxe2dhbV1VlNzh3wG9bgNs+OrdvZzrNeiqa5N3kY1lna/y4g
2DXO/0Mdmw3BM+iTc6tjMBL3N1/QYuRjl+00xRPKUudBPknbMoLIAmRkSObuEnxNZlnRLuLq8JPW
vpOG9u1l2QHNz7EoxD/odcz17ASrPUSLxkaVQWuyNU2WcznKC4UJCOr8WWR599Kws3RtVmaIcXyz
uMPFf7CkVsAISoJ23fvaMzA6goxH+W4s9TTENEG1sGwmmSFmkdnfTSg2nTbvjsSEXozK/vXRhZ0W
/oMG/ue+JpydeWlVbByozUjkmkfavHAtVXqYJ36p3siyknRtSqA9yVGktWNIZocr11lbfBCimN4T
Rv4F+JWWM/3ODSmOSU0k89TP12Ko4WBOxDoVw1CuYs8h3bO/htmSepBHG1zMI/STiSVv1BxNH3GU
WbgPdupeah6TXZ4Oe9diyCCc7mHk7aI6BgqegGHfMLphayb6Zk00YhIMLey3gveF143YgvlRb9Co
Nx6Mp8rb20z8vGL6RFFGEyf8cDczuGVsEQeJE99HXgYSOos3SLqZBTnpz4IDoG4bupPWue0GD+tW
mMxWALhhqI+9JwyJ/N9zZjmty+DOiItDj12odq2LFhbOk0p30L3qY7E8+7A/jRfDDzd23fUrZbrN
s4qiJ9xWTe3duVIbOIdnzK69tRtxExKifdB1OSPzm1/6NEvxY2LsVSOCBol7w9ZQNSRYWNxkfmde
nV0mkZ1KoalD/deYjHv8DM9hvSjdpyxb114C35dQDuR57j/dYvM/W18lsRHnjF+LgWgNHVbD2MFp
owO/DpPLvlhPc3vx0BpscUpntCwlpclyUhnTsK8qODd8fyD1QmjTwoku1SiawC7PWaMXu6LSisAs
IyBdNRFhGapYCYze7Z86S7vp9YmU04WLSPwJ9XZ2IF661cQmH9TBj93hUkzEQikHaQATpG1FhPpG
Q5eSR2m/gsT+YvUq25Pz5q+YjXyKcBzXiZZ9xGK89+2KmFCHz4ZkuqMpPRZkpPKlIQnlUQtaP4Qp
h9XuJckN6Im/sY+FZHTcA4qq08y1B667oXc3sCtF86OlbSDA7hJtzJi5zsQ/JW+Nr90iwEi+kd/y
wci2LRsU4smYTrofnaXkJmaAAy9pokqZkJN4ND0NepXRHFHdWrdwYPoUYYeu2xHvAQJIt0U+o0RJ
VrUwKG5GuOxkZCPqAI94zxG2aUP5Ypt0xVyrn31tqYOlH0dftkfA8Fuq/+a+sAiFZrJGnAVUZ8PH
cifMII/vtBkdQpOGMkgS62JxxLLwdu6aTnwXQuZbFhJ3YTrQxSNAWXdEU270NoHCWE0H25b2yiji
a1IYxYElzRKNlpoPhBdFqBHZTxA/ufbo3r0O6TBhrJuaKBLEyM29IdSwpafGl8oADk7kddS8nzkl
jRnr+LtR3wp72YuQMZa6667NPkhFPPQMkhMDgqjn88OUuXpwZlRyc8wZ5WL9W1t6vzjGqTjjC+T/
t3GZip7dsnnAo3lSLeSRmtHgHUJrusZ4VUtkrngnqi1cbli3foLYOq+fibU318mUGjus0k/6kB64
dHlctfCaYhHczH1m7UBafhNWbTzoCYakCf1Hi0OQwRsy3640qCdIGzdCPuLMq8ksKP1oZyWSHGcl
VujzmSyknb4xbUOgtHEf55hrUh6U8TJr4Ec19lYgANKNGP0aUm/iBIjygGyV4bvfcDPiNt2g+VVd
EZR5zVVqm6+qjr/6BT/n9aDuhcWAurfVS53b8bHpxg94dSxcbh5i0qgaCBLjwlmL6jFNEGU7fjJs
pSz3la//epb3Hg3d2er5VUifE5v6KD00od/fmykZu3lkUV1NGSKAaCQdjvRW4ms5udssuSTxqF/N
LrDg25+ikaWPv+wFIo6qMqtg+g4uqrbRPhc5EWCsr56TyGAM81KF6O7boX/12vrZxVFfiVWsIYNX
kX/Ugfm0SUxuHHuOJlt3Tty/NxSL6DTzR1VaF2zBSPBjnMnSMEIAbegey/RsoNZnboePHhXFqQ4J
055tRFMmVonAdmq8huz1FaMtFBcMWvR0pAFrM4SGkqbCV1gcqfiY92p+eEx9d50VQ7PO6mBImlcr
QaCMiidZIn3ZvHpTAKATHynXYTkO96Y0AmNskNyVW7v4Qj25T/qIlxJkGgE6O2kxVbN6Isa6Tkec
zoNB9pJo8yhocW/jCIYJDcFg1RR64Ds0VTOy6TFMTjVYLFyxzGNlvNEn913wMJ/AGuVs6gUYVqDJ
Nmmyi/xYEd8Z3/y2Ls5YAXRya8Gm19ikHQdoJEnpu3xmAM9gLxK6s2uPjNztFUIPMnsZT2WeefTt
rryXbnWKhhmq4ZImIJutQQxEEWqE5AIk3WetC+On1L2tIQoMuMWEqFV/0OceBGEEzjCV8bDthXcw
PZxa9eTUx5abBruygfkol0zRZLfrMz1blX3MZBqx7GQle7oQQqUGrdjUevxqRtbWtdWpz4fDaDpP
sq5fwO25fO6ZgPPIfKe+wnAz1sClFhlSu6G0uyNmFSpzbFVbUtaZNOZYdUOv3wi0ahFp4ed8AFdK
HQ4XE1epg2MrlshgrZIfin1UtDUFuGhf193AHrOXfIkpq0SGIz56rRr/a4IR2tXpvMEfaK2mcKDO
naZsS4Y0qdwNs3w2nX4xXBrd2+Fpr9n5dThQJu9FxE81NB8mDM5dXIgp0B2e4x7O0pjwC0x9ktfH
pAMCVP6K1ix2bU/yhUyZjjRle2ZDUd+7i5664U2rayTBKHYYHsfuxiibMGi9GzOiOyNibNEwZ/Ip
dcchvYhQpIGuVeOGhVW3VdJFs5Jxs0uQGCg1ZEABbG/dCXaabo9iR7nu4/me3h1UAplw1GVQzVPl
pGyDzZyx4Ry9GaX2XulOelSRtLbdWQ39k+wBGZfRe93uGJZdpqmiMMmYN4KKPEaF99RLN0bJYRjc
XEw2xsm1niL6NmYx4tU0/RpKS2PiK8IzQnBCt3Kn2Q5SloYMXMtX9idXMWK3MufrxBDjiDeTBHc3
u5WGqT3HBV6KlAmp0gkWb3O1c8n/vSOLzV0PM7R/wHk5RS3bvsoUB8NM96rT5HqOGxpBX+4B5z1Z
KQvb0kjXHW/SZtTYow5/eZwexmORh8Sn1x7xKpH4dRzW11JJ8JRmuSsrV97DKSUdvG9fWPeF+7DO
wyupoO4aS698H6N9n7o7Kw/huTr9tJPOwQFnuvdbFbLQm35GUkiP/cVwZjqhAYgAscG3GfVc5BA3
UzWw4luW7taQvNVue5AsVAbr3SfBGVFruuW51NBL8n6GtPcx3FQF2TogIlLf1B5jFS/U106YXitE
1zayxRH55noRDKVhcdAUjfyIdxL15tknnX3tZRg3Ia++TKS9hKZNG/pERbXx7Dzi4GP0WKVcsn0W
vcUpeK6U3F5KAnPtjjLdwem5eWG6Rd1HKPcEnI26au6uk+H0xyGinRHOgXHBe2umLyOiOiMmbsOj
oVkVk/0m0MTB24RVNsQzJ0zO5hszpTsAPUA5hxqON3NuGeqJbnii0t26JhvTRGtuUarfqBDDTcd+
e6uy8sud3AFjyd8ClV8+3xb5s6ehOtpeyo5dpSkflv4b9kZ+8kuTCMaBXedoNWsjR9O9MjLXPpmJ
fmg9S75rsN84s3skhTcL+fhKqBAbEU+Qr+Z90lEl42DKXzryT2nHknQD7/ZaQv5Zk9Qg1nrlPzgG
GbRKo1pwwH2S/e4kG9gLh5T8XAbhSVChmWWvdgtt5721u8eKYIFd3/FRuuqncSwD3BmwFNPs7yeM
+jkzqA3JN3dVylIUHizuSAfyOkfyVlu6lJHlbI02e22Rv4y5CGKEr2nLfhYF5mjHPUDWnl17B8uh
y/unrLLVjhIRlA/t1WghSRdXfDsDhDuHXMUEVzq1B3mr5pV4ZvdYyLd2rAeUH+PAX92eOOtipu9J
j13s18v4XKF+l8cKpLo5xv/oEZ5Nx3Qoy42j8jTWaj6fR7xl06IH0+D/xJrYTVU5MXqrGdXZdaDn
9bVkbxZ0dk7uAN7IPC4DeEC7Lhu+ZwnAIo+Z/pje+D1GmP8QRZElTPTGyICq5sdrCGJpfeWDEImu
s8m7WcFjBciU7VqkDN7sYcAuqWIgTCDgDX+LOYMaq3YgTdxgHskxTpOIzsuc7/QO7kqvpheGc1vD
z/dM5/2N5HeaY24VOrA/vcpTpsGCTpjz2h+0T8TfGhLDRhiQ1OOtoauDYO3B8mRr9AbNSBa/g67H
XXoydC/o3GanGeQbIIFawx8gN+i9bhgcI4OZe/1VRS4jqbuS2zIaj1b3VpvygOFmdtXFojJFzbZq
nEHtW0MATDDWKAI/3Mz6nVTz7lf6q6zVm198QE39xxKrtl2mKUaTrqvQfyDOlaGOuMxEveBfKoqN
oVEzgf5IXv0E8bFmBspytr7lLLxS2pfy3UZttC1YVaNzwvMqMGbnREzRB+gYeCxqRMXkFlULY4A+
qHtvDacX36F2NpVzMoeQjlHRQqJZWJEfdBGMELZhSqlV7Uha+HBza9pYvNyEwuKe0L4QY0rEopq3
0aMkaIzyHhf/3USaOeeMA+dIEqkVzIZCWtNJbkOqHsDURGvq9Z4LulvHEwV6ZCRYwWzWPNpNa7rf
kjj6LVmQhHQk6WNnhUdbHC3/WkVMb4zEPIexlgV6S/HpAM+nB14BeBhRUDv0YOgoUQrmjDR1nofa
YCkSwlUGNLjq/AivgQHwEMJJE+5YNTygfT7LnO6lxMK9ETVuYsf+7lHPYGqjZrUX8nIW/xRe+mMq
7aNrWArFbrUpJ8QQ+ohfSo3zZ5kP3H7mh14V1UbP5yMyu+8cICL0Nfsb9f0+tI2PtrKe3BodWVud
FmJCOv/MWvsYzy+xcl5ra+q2wihYmf/ipKvwoaMGndsfugdaL4sFXWbuPJfPiXyX/KWykp++LYo7
rC5GbVvrxhU6xqPuSWdNsp5l3268WLhomFO2DwCWfB4hcyI6IrXhf7BymGoiwpzO1dd2Y9zTt2C3
gwwmMxoYoYqPynTRcRO4goNwvDZWQ+ngAGQhS0LjRciOeUUrQvBUvQOm6GCXkPdhgTMp6mixoiQ6
4bl1Gr6RdMkW0xHullhgCSRXD3As36SD46huHQCpRIFDW0LZQtSIbleI8PPhuyv1JiBO+C0eOfy8
vP1ywhqwOUZgt+ubjQkep+u7Y8ynZE9cWVFT/Swm+g31PUsOoDARP35105W4k/TZouL5JcnOhLAP
qUFTeBT49SHgxX3bAJOFS06NPZanqVA38PkJosDu0teSg6lM955gDdSG1P0FHSbOjAlHVXqdVXht
Kr8PGgD5xM76r8QO8QGbJQENpdhnRQN0xPZ4t5ERg9xCjzCtXIsbhzboKFHDclb0KiAqW25Nn0Rn
Ri761RZFvk0MNESOCI2d45XvVmOu9Tk7cC8X60L/CAfSqA3ZE1Xo8GSMZl0c0rQn6LNpondqApxB
QOSIbye6QdQIZFKYdCmBS8pmKqwXBwi1JFgV3tnrnyLBk0OgIzpLNIUSBxlbo+4zjOqfMkGqJJ23
XidIpGPrLHmsD3PpXUp8uitX9/Zw5VcNwhnTEJfetvbg9P+l8tWaQo5NbbnMsJN4JELgk0HGNrD4
T3OgAaUJRsqlxDTsD6zOImhAakiv6NcpG2Y4VA19VEN6L2HNCDjJYZBhfGKqOOxKyO2PHnBix9h7
qXFCNBWSZYSiwCdyItP0azHjnXFhV2zB6S1a0WibDqTylNW6dPl+olx7Y+YhWx0WbDYMvLHpNgvH
1yJ2P3AndL7Oppn/IXt7EMqAtCgj2WJzsa2yePrEQv0VVuFHOon2LApksEk9A2PbTo2iB0kS3iBf
71hDjldjSr7NJToG5QNztAhrpkktiQSNgClMP8vpmKru3TH8z3AU92m1z2TG+mi0gXx5vBW1qr97
Z03Ts5aRNRyEyl/NiQ9Ztlzz8JlQxd6YSverqFf3ftuzsanclJeAo4gkRSjo/CRdR3pS3MVB6Eb3
LvKzPpuuKmVU2DHodfiWa9xx666jL4+GZNM4WLkAHtyJVh+JiiOpxnOxCOHBfLAwH8E033FrVQZ1
kS1Y+zgQJg2z4uKNKAqo8NZm+OVH8QGcaQL4h3Rq0/lWHhwsO8JmH+X8bX2o4QpakGdl/RW2vrZq
OaJX0KX/jX73NKCrANpA5BOxgvSNidgS5LNLDeug5hb6T8OuAcT/MVT5Vze6TFS7N7yBb2YbvkYU
0c+y8H9Immswm7hXo/XfCFTBOzPbzIizIWCuEUy1d3HDZtoxx0/XQtX7tAq/2U58lDK/oEbfsFmY
VyaqBcEwSJd1yUR7gcKWbwVGsMS2KrqYmP9WjEdarFvSH6vR3ana2TeMdHTaNuCx/LiFCFekFNin
LjN2EvwSFJYJW5H7iGTqGA4wYxv2w4U+go87RnYDt9NgBt9EnCO5j5aSXESPWLrfsDTJirBlz7uB
erV0HiBRUyOnV8NNzvCGIuYehxDcFxk+FbWCR2fjOVWAKQnxhxZtwsT76skaWC3NGbumYuEX+e2v
tgh5vHKBucFbom6oA6+SjIk9hPc9Jo29vmQ+QnXLdjNETFue2Z7+S2PtMtjRv5bbmMgS4lgNId+s
ZonNydIPUq02tTX8ysUlH531kvOjzn/68VBoFB+NgcnJtJj4pEUe2AQAE9k+30Dyg7jvpnVj9f9G
02yuSV0icE0/MgoKyjZVQTKfnENGUb0KmZfd2wRIku2z6XoS61BUZs0/pbiKCbtEyHKwS7Rcwm4Z
fEQsHGaSL2KdXiwr6njby2SXR9OzgcKUK+pt8CMMzYzqNwjWNglLOKaMHvik+BFEb7f3HZlvWmdb
Ozo4mxDdFhjg7eiAlm87g7ktiZHBpB3ryfhNMDULg+QTCXqfmmNeQwE+uwnT4ImZe19VQNBL+73y
eqhqmrE20HutYgd4ehm/6k7MaGRgrkhQRIBot4ZoYMGYt/M3Pp2A3PApSEALSF09p+n8nsv5wVPq
18A2XSgEsjF+q2XQa6OW2ERG/s4aF6pNmEumd9B9zHneKKJWkDg+p4UGI1Ry7NnMy9GTO2yHOMJ9
XiBuuJAFce8HvW1+lZMJZ6vwRvgCkmKVo3Kk69roOr7YEQmLXyb5XabPzuPyJ9sHE8oTOC5xRs0N
LMijh5ZtgAWEfM/Km0vdlo+KLKPvOIZlg3pnjYla7SK/X7bZfIm1c5Uq6xox+Kjc3nhSqsmvvd49
DokzGnsVxe31z65F9oIHDR03pY8+Atjc+O602UsfedVv4nw3Er8vUUrXAenkreSkRUYHPURDgA1G
2r+kWkFqCcmlyQqFmnb53xcBA6jOOMpNv7jDPY720Hbyz8EnMCSm5PxsPUK2wiuGq4oZI0b+Ig4X
47RM/w2td5RjPL2ic7gYLbo0Idt+6+o6psKqNlimJMmz9IerNcfVCR2Kd2XgNILEhxIAiI5H00BJ
G3UZiPq8ktt4tBggQ8M366RAQKPuujJjIG6Z0S3SBYvlxV7XLs46KsD7EXjm4gRpjpHf5DdRFKz8
ZmiGTjl8mmAe2toPn2us7hvGiQLTOi2DVam5gL1QXIyY+fHyDcyaMJ4mUYW4XJ9T35/e6nbdMiTj
bJsfkowr2PHUeJ9Mhq5j/RKnKMX0l3TmfPjPF+U4sAXmcCjP1JT0yuYz0eTuQ564P2HjJvtODFx7
A1C2tBv0z1yI8EGL0x5oEH5bmwoMghKfnZbm98AjLNpM92fCz0g4bWFdwqxz+C9HczcX3OXoyv2r
kzxVZFjRQmR6wbRn1Ag2bZ2gECbMl4JpTR6GcBiZjduQkutxanel7zPO7gztZeaAWs1pQ9SPVV0s
M/HA+iG/1FtJ1kcTjVutHhQLpsqUnOIVH5UGG8NbsKsS7hXXXfiErZy9zFw80fBR0TfZuIlm21/H
sVbQST3xRrmXdMG8Assjq08Vxwbi4ubPW/j3xdWXIQbiv8DAJXdHHdevR47NPxsdtEk8DiI6+nVi
PCW65JrAhRuIKQ3K1muPk7Kbs249mLnXPzYgHMtRtwERrUGjNI9WuCWz3n74+0MH1J1QV/c7M3tC
jKboJUe3DM/0ReVqehOAWlvPcE5ePPARk4WAK4IL/ti65s/fx8N+z8QMh61kP6XeMhirinM+fQD2
M/GWdy9Wa20LPUYl5Vs7q4/lA9ZZKak2Y4RegAtC8DPCB6AUGac/tGnp8Eg5xDK2mg7srqdAIlKJ
6MEM1TVRoc5pavl166w8NZFezUalV1qEbvffM2eNLdHhqjgVtn+25iXp0O4fhF/95hPB5IBwkOpJ
tPGvRUb2l+9MN6KN0C1qvvdcEvk6jDg1R6Hd/X2qiQGjlcr2adD65tz3g4esnyFVKzN1bqZQEtlF
NiXR3VM5P88d+9asJOQIZcJb5X9Svg7PfTmelINKMoauzV4NPXkDMsz29eJpGp158/egxAYl5GSw
nolLzGcttqcaxQ2xVVu8J/4upPO8Ry/ibgYXdUhcD5+dksWXGzuvkW9uGzmm+6izzR2htVQ3qr0S
BcQCcexaSMruvB/0wkezkZY895HenEc7f/XHdgKeCjyAVkYEA2Pmh1S1qD66J8+060dpzhx+pKnc
/4dQ1km3hAhQeCsj92eOHoI7LPbFRZdoCLDi7mIZtrlxNeLyzBx8i6Us99Skxr8qt81zM+InRqYJ
MKEZo0DayFND4MR/X9gDxvvW0V4N12xPntUx9lr+KTSnuzZDjh7CaYaYSVjqEhYPK9Njmc/XjfTo
9FUTy3NO9eRx5OxVSRrmMBSUsJO7yX2HWmQanyIkbnAQAc+kmm7QbHOERLZ+G3L24lDyLn9fOgdj
9WAxcsMJ7F8FS/6LVP52jpCpWCqun1lk1wiYmh0kR4WNyzhOKbwKV5Tz45gl86FhS8LAwsUaEbco
Z6zyR0Ec4yR8YIyVnzxsyKvMctHbWc2/KQPfUTgO5o7YusMl0p7TvHmSXo2zQLTae+5HjL3c8X6Y
mn/kMjbEonZVkLoRQdapwwAsdkjObCvis/O4ri4ZmOa1M7vlXjMHOiuyjAA0Ng50Vo1wzRDphWzq
9J5bUL/x/b+Y/WQwreuTXU0LfKO7WBz/YHwhC4K1NTU4hI497XMfG0De5c6jlyQAAolGgpU3oCNJ
0akaaQubkaqdsZbce6QxrK2UVV5fhBEEcX244FQLT41UdHAGuxTldxgXSBklrlNxCM2yOPXIXU6T
PhenjBljELadVq3TCN9WsThD/75kPV4/q2dhVjSErP69C3ltkKZMeerAHPj7X2l2G18KxhjSDIFv
G+gJDEtrH/6+JDOdMSRuXntkuLFuPqdyGbCyidkXkva2r16chuItcuPqkApQSYKspmOuU7mZ9rSE
yPUGrnJ4qxgV/duEBKFUcbLTxFzDKuebG+AwHRllPaa1N50dszySP6FuGZEuf8jpsAQ4YsQlZKbO
5zrvwxfkjIiFkxaNVhIfIis3PpEagSNKXizh7iPHd7YqzPq9GNLxEIn+XnZEgPR+889YgBKiB1JQ
hweLNJApSn40z4wOtV6rI6rX8T72wZgk5ON5heu9TQP6SAMwQOzY/33xxvJm5V11LfTE3tESvisX
gZNAb/jeKoAGhjZ9zpNgCoTmsHEH69UqZmrjqlbnogGPPWjnVrPPgw6G1AEOeecuXyJVPJMyGO/Y
f/lHV/r+8e+f9E73j7VR5/sp7Pdd1MuTzlTrvy/l2ADNyvL41/MZEnuMPZW7N3z9wxp7Yqga6Oc5
wv8TUWZgAgtx/vvSTEqcmVxd/7MZF/k87/93qFACuxuRY2pjRjXYK01Tdy4squN/lwmA1AKV856A
4I6WKWzSkxsRsutHk5Ye0fWY5CsPFqA92zqxwrROf3+MchJeWekxGynrs7N8wUibdyhbkV7GBcxF
Nh8XkGfsjZeGD0GUR9YmUxoHku05xQmG7lKHCyxGrw3iUht3ikAtvXeDnNBVTpma9DPXI2Bv8vN+
5YKZlggGMbmY03bguN5qE5pf4bQPFLQuykoiVfgD853uIR6Gdi8jQh5qezzUvtsBTqf4lPqMcZdQ
3g2vc8ubTeDOXylcDfxy6+4hwTL46DN+IrQ5fUUUngOwKwZaGpG+Vl4OYIw6eUdkcVdb7R2j+u6u
jtru7u+PWhhCFG6La93xTWYWa5G/T42esrr878t//65EhY/9lm2YvpOsdk89SIT9PCfX3FYda/Sl
bCLYVV043Khe5dbuB5vVhO1Y68JCkq8vlQdKONQKRco6m1AFh2v5uRrV9x8ootL6e6DCctcVtXhx
C1jM+YIliFzBSoFQKuLE+ZFRZc9F1gSMTZOj15MTvK0Uc9Y0KQOvDZNv/nPQqh7Lu0UUvcmXaAmy
olEwttSFWi7ZCFpAmmTTXjNv4may47sURB3okEg/VkiAWAw+yBmNmBaaRJp6i4xS5vbVsIO/P4Sc
BBRF2ocklXU/6z3PIDur98rNzrOsg7QLiztjCZzAYsGZY3o3tonFMY1hhA+OAY+m8wp6fXfEsTv7
+1rzVNCaZRjoVj4+6oK9sSvS+BBHaB+cFNqcAsjkRt0VDBt3mJdj6bBSljCZ6ElN63da6ZnIuVnq
GENT7/47eYyBp27ceF0cX7JIR1Avu2SPI9ze4FcoA0c25A8oQ7toroKxnDdfXUuX4lNHPPWT9Le2
4eVn02EFUiYO55BOvZHF0ZEoy68qPLrZlN7+Ks7KyvMdkx247ybt88gn93dju5YFC2xAT1eypwRp
zY+0QGwemARtPYn7mKmAWhcOmPUN2YcQyWTo5we9jaK94TinBIU3Gw8i8Uag3ykJq8RYYlxPczsK
SoVTp17+yL2HYm22nsOmOam+9/d+bnqAXEnkWCEU8zcxiL0TzmqnQvlgLmzhotiawwhHPg0FwpIZ
Dh0b445Vg48cP7LGT9EuyvJpQBO7VPxWN+uH0M6/zdKKrqjvuV2XDz7Vu69Sd66m3WonPYmpsQXh
2kCbpypmkdKBJM8Qj9qi4ldAHiwM0r8f2OkQAfwdrZjq//9oNUPrbdBDGzw4JT6bB/IlopakCc+D
YR3jDzOiO2Jp5vNfPeBiCUFfR8Pwx1PxcJ1sCdbxVwLL5rRKmkYFBJXf63W/NywB7rNdaPD0Ioik
flkARntk65jbjMzeRVFR8OnFRnUu23E7Vb3YEY/y+79aEM2Ydum6/iUlDGJfMhk8hwCG+tyUmNVI
DAwqBG6rZsFuhLMdnkzA1VsfeC3woQF5flxnfFMRLTUd1q7lcT6OtudtHLvcuOTLokP9P8bOqzdy
Lb3af+Xg3HPMHAzPXFSOUqkUWzdEq1vNtJk2yc3w67+HpfY3c8aAYcA4sEZqhSqS+w1rPUtsfKdl
8Z2yUYhtxcKyb8KFwma1TeDH0GN2F0NUcHJy3oZ4iqOzh3nOSWCUxmP83suenXGewKrBQxQMZXdO
OIBX3eC/ebkH46wZ7myDm28oRPtukVyofHGgxjaeFBPNh7Tq1oyC2zCQDyzWsLBFctqn07gmuMX9
po0GKaWtA8godfcdM5cHtIxgzmtOpVriy2lBwQr8+n7GnswIIgv8i0TlFiTBtpx5rw7j2AWSxB8N
szEnQdqyKFGwQJo0uSNu1A+NgjslD0siDK6pbg3MwIw83T27wKN/G1uwSWVSbZxz7CQe3JB2b/t9
hxI+No92hpWwa3GE5VWN05pRz3z60zPE7fMEf9DB6/j7XzGVeBuyorg0NZ/D84vIeNnVbrGr4zkG
cf61DZ+1etQ5NjZzWBME7Zx7RpfLr/YObkOyu93wkzVEs8B+nzQ8QR07cVdflz1u7ZU1KueQ2UFE
YwGxJxMNzWea729nSssLQ24i40UbjR1OugqTyUWSXsh6W72leeNwYIXBgQSk6UGZD43w0bsyGaQV
HxAUzJlH+JHU0p0bf+Agzqplk0TjlYbrCKjUHkonEA4bvUzcxBfP8uGyheIOjU55Z+BBt3d2E1SH
sYiHs4sjE3jjXOLKKXtNIvn8dTtHfdLviRpBsFfZuzA0vWdVQaXByvV1xndG6SyHVFdbzSReuICY
slYhwZIGMzNyMWRzYGxych2/3DUdhe6tLcf6QOIzXEX1wIkmHxK6EYwdrGSbqnkYc/ublgbxqbB7
7hHZkGSJEQrIT8fI1uYejxK59/qJvYyBhy8iXuSWeeSbiiA5mzWB4lLyy+zQc78tMy+07mgJke7G
jXmIksl+dQqGxsG4rwqRn80S16bRwQZAd0iMYtYQqMRwa2z5x8wUGDozRlHE2BxvzYWWh6evc8kN
KekJu1kPtequY6U3845dvDT28DqqlIGF2/sPfSCQwHAu3/4TKIL+rJEEiUB4L/8sP8zRZv8zgZho
IAyfopCnR4hqcP31dJ+wpK0UuX+r2ONJFLvGWxx36tEVGelX81tn9vi1qFr/Wb9ONnZNJNGlPDkV
Y1O700/d/M1v/5EEkyy8qkjXLhyZk+w6qjpwESzpKjxY8/8W2o21ixNxyXgu3zP5AKXaymp5G0VY
nU9yC0MHTvCQXy7Q8W/aiHJw85IrlXvUHyRW6ls7SfoNiJp7WeDgM8sou0YIYxt6ZV+o4kV3KS/j
vG1xRSmKabfx9gyIjlC9XwsgfQcPrJW/0Cy/3XsjCxvgtaCqilM+gpawhyg6fhXZKdK1aOSSlY72
pAGvPOhlLV546EMmm33nWj3nv0q4KGHEjrWZ7G+h0gsBaSvU5bLPs72bdSxe6/ac1iwYSKm0Tnnl
GeuA1dEMQrsi7/8gx6a9700jhK1r5O8NwDWAYQ3vcjY9lQQppU6gnRs7eC9mvplP8OP+NmCkSCSt
KayNI8DZ062z7zSwhnORw1alXye2G5ERCTRyYraz5DLleZlnGgObiMrbddQdCVLFljBTif+WD/U5
JECl4x0Z5QphCgkbMmmsu8F1SOQqmmA7lCWbNctyjq2W3msJk5M6KoNz4Rvm1dXrx8rE4yQdinfG
P4hPHb2/a5TxAzrEeIr64pokenqNteBM4rN1KnUFFCZs8KjPm4KmNuGrY7SIoW15i4SMo0VnUeTL
qWUCtCrrHtIKiBEqg7Q5xBWJcvNFSOVKvkDv6Dw2oLNALGanwY0Tq8+o0mz8YlHP/jIhP9wLBizt
rAAJfeI4n9wOEFo6I+Fm1FxCVY1nO3TXt+vSdALsMW52QGEX7iQssGWZE7FqhoRYQwnZaoFEpOND
FPds6NomDfBJG3N/ZdcBWz+bwLbSpiwqnCna3+5ne5QlOL2Q0koIsXdSuZ2AExzSvtdPmLgl1B3q
oNKR2b7rsPnYVYwDeJ5KGx6iu9JoYBqIgVW8Hb+nlSVezAiMNU5Bk8U83LLbIRH6BJKMkUJ04uun
IE4RhaUiOLCsmDadxX6dks8lfoMgZWbQw5tD/bgsTG/dgylYW2Nn32lR+cOsx5qjgJfGQLE4FU69
RXUjtwb9+PEus3FrMozheRRdLN0Zr7YTs0WXEKgUK2rcIyll7+0hWvRTttZ6uP6MqIeL0/yINavY
taPRYY3AkiqV5hxKoAtaW4/3xHLgb7hlBBo6AV4IirJzqvJ3mvn86mv6tywbtI2Te/IwSdoHLw7P
buvsEZ3mTyCqcUZ3j2xVr4Vl1Uvu1GBl9X5zJb0AikisqXMsVX/HNviqIAJt29vPykO9XbFR97cw
DiwM1MOw6wUAqLwPKQynlOj1YVYTTfNAp5vnO7f/zzdTShPTvURDhuFOJDWGeug4CD5MCMkDTprJ
J8aBNpylA/Npzl0ecZ6V7+D2ByuiDUhun9urNh2+38Yk5oiMk4JQmwvCqeVPEuZp6E28p/NcillF
TyY08xRHeOIiCB4ZC+3dU5J7pmc0FKUIUL8OMFlxQ/Q1Uw67jOc4IrfUGfnn1TLp6ufWcphZ2tj8
y8okBqaO7xmiklKTJ+MF75iFlZWQNI8586qyAchrvk2OdaDT5Zv6Wlm1g36LrsMsiW2An2QjnihK
iAojop5YD8xTMmLvlcaTPeekOY4Vbk0it1a1do4pZX4Jv/wIWwoLCk5/O5BjVFhYmlvIF7sQ+8o+
0N2M1OWKbawq2TgyHF33diC3eB95UOvRwdDj+ljBPNgHFgyT3uauSXn0oC/ThAf+dk6hm/AV4TAP
MjBDlvMYmvCJkXGNvvfTRwxIfYU1uOAm3upe3B7YiCHajmrgeoHHAm8uMNJwzE9W8fuF1dtQ/wTN
h5WtMI6K5wqdjIVYC+jAXlPNi9bn04eW5vJalwTV63NDhFRLPzTBplTOvEZ20gdrlo1odhEsR4K4
yKwOvtdjD4iiHvaK8cEmHxCX+4xnVlTiJfF1nfMiMop5GdAHenYFKoQp/toNEf+xYVFbv2Lg4Mlw
Rh+k9XVMwkc15PQCA/sKP0QkJxSslBi3VVDnO4LFhosI3OquCwv12DvW1sUjuzPmUw/9dbdvPOeQ
EgJ6YoBmXaq+YxFkUvVju1o5CVkyRvKsZB1si95blNKeSexiXOTgQ/YWpx3rWfNk+wRBl0WS3Hsa
zOKSaDlnnulID08HB2S496PvPHoBTM3fqkHudPASnN2IutM5CgoUYPluTqDL9IwfXHBiHxLT8i9N
UilwRd4bk17xLNmsaE6KXiru6RYI6qF0nQAvY+O+rUIGDyVLXMbdTsMbqukS3OC85MV1vNYizTnW
wizvRjf/aRTuuLNUjmd+fknx79dsxN1fOGzxCPEQ4i0Brp7ITt/ETtGcgxbHAdshhWkjrY5B2Xwz
NCbffq0PpJm6PE8teuNqSvZF5TIvc8y9VeQDt6A4oAy19kaBlhdb2/TcjQj64eYfQ8d27w03AOkJ
WFpLG8DMbg0id/6dyqJ10UzQAdB5WGcPB/SKLG95siTbl6H0rBWCZZCreXHERDId/SCq1gQtnGp0
2Zi6MPxS7b62ZfOjj3rnICziJzTQloBS5HAeMcPObENSW7scPifstBZbiwnzOMujXWojrYp7fEm3
nWnUWtm2jWgUzWYWvhPjNk/HbjMxL3T6nd4/Zq66jl0Mzl8xOj3OHxrNNZ1KC73vMKDW6jqk4bIC
lqMasXcrjhWn715qxtmzgCRAGis4lw0DlHbuIAznmj7UTRlAztfDfa0xZ5lbmx5E71lNhKZqNZEP
3NImfu2Wnb8CwuqQpxVlpra3zRgGn8kaD7gAnxARDxNud8vS7yotkcvblqKi2IetUDYHEOsP1GP5
EhVCeCbF1scd7NjncgI7jb/w5JaWjZuKk24omVGwWToqKzKPDki0dVTlYpe1ZBuW3QTpLSq7+4bq
4sX0eLC1TtYs3S4m1ASpL+GHAFp1P36EFc5zZgPJJ/1Z1dioS2dIt9Q+2If8Rmyx2nJ2NX6xmCwe
o4acGBDEQ7ckNzUnfkA7qNTPL2qWqRSa/QOkFy2lPr36piYAuoTQEkUIscIfst3gZ1ck/8gPfb7I
mI2SaZtfSL/d9Vkl3urO2aLnjAis0p5Rfi813/eOMTL+E88NJunxR0PLCyFrOFE+IOcLuwPB3Ui2
QSqlkd4eRy3uV5Et7cXYWlevDP1tkU9bRJjiDF+MBDPtPmRCxsAsfSwMP/7w/GVh62AJskk7mywM
kZT/nOUpW0D12QlD5iNUf/0AwPAa5Lhj9PIZjEB5IXiz2XmmylZDMXu+ImiM4F4X+BgHBqgmQFf0
GACgw5o5GDWxBtspi5GTplXJyni+y+pyiHfuvMpo8+FQ5IFOmaGP67h26FMcLH5BXGo43XeGstSx
sOm5WyZwcuD+Ca/NvN9sSoMzVCe6fn5zxvltSlP91z+5qrXZ7myFjiGT9Tccg1iie89YTobNLMsc
bN5909rWRUe/TonmY1DdDx0L5nEw3oWPGpxx8fjmjHG3bn0PBtl8WVVVod+hlmAayp861t7TDWmM
1OowOUiC/LwO2Qvl1dGal6OOl/YHimLWdt6dgqlAuHPPHE4dlPLjk66qb+4U5wfUZx5wDwajbVu7
67SrmvOtuFPCbC8dID7bj8LHMiPbdKDy2CRjbeM550ixM/gjkReim6jM77xE6xqZQFcPxqOBtX/f
08NiYyB9HlBEvW4miBSwuNKTdAfw2WE2MSlFde7ryMVpSMRSCjWSqtumiEfpPhqy1LsSoGWru5eM
2cTZ6pGX3V4A7HneIwicbulHwyZk/vYGV2JOG/a80tjdOj0bidEpELJlc0p9Y/Yvdgj9z80TONeD
z9iXulrTR3+VIxtYtlrbHMKmeU0dYjrNoHmPHHaZPGSIVBKWf47yvts6mMAdDb6avFV6Y4xTljEU
hmgmv8zF3a/tuUikOHAKzkX3Z88vJrmj8d3dXpS+73m0ynLsD50ZP+hTvO11U7+bvFCd06Q8fg0p
pnSF4UbbVjMLF3Z1860Pohd9/CFl+s0Y4Fncegce5eEhF920YziFXGQana2l/ezBUd4N6UqffIqf
gtk/zTF+A6tN2biI6qEXcN98BAdsV/BPtrOCIB2m6BhPAxPcWRioJU32ZBfTa6yRTI1+QhJk0dP2
9yb9ze3h2pEuNyEJdkgbDWvrNQA2Ml+huqRrZN17xNevo/3caSLMvyPiQxSqGKa75XcQPmsms94i
qOt7OcdDz+oQwyN18vb+SQz+nmWSOU1Y9taernB8eDpyQNMe8gjpyL7xAUJdGkxgVyaAfFtMcNvS
wWuCKmw69kxLt9nUA8ol+GqN18xZNCKBZz4hnoUGTcE/t1+6Qf3O6JmhpghrZqHDY9TCmAjmh4Zm
ZwFJIKgJLA9wE0Y5i0nAZM2O0+DiRTmroVKzFqo1DyzDyvXohdVegPlBEyhZwc11deZD909HEg80
KywO7vQj0iw8/LdpYF2vsP9qTzFswKWp8K/XnrrmQA7u48Q9lMTwZIv0QxZ+f8YOliwmiWaMgQ9V
GrroZVSN+QZOKHaYzodVVlGTYWscLjVSMqUb8ZNpUtEhGjrHDpAuBFwA6YUeLOqa54tv5wA2UW0C
9wuGUxOpj6pBgWGzwT+mKtWOlr7vCN3bsMzS17cn6TwF1IZWXGLiSqIEmIrdrZJZBqA62vEy7sU2
mTUfPVknU5cOH76LrXD0n0ZgjsjbnfskZPek65rcVb3ifWWOsFJDEW8w2+FXnu93xBk7xI2CkNZs
pgKhO3A6f+tOMAS7Xh83oZ8bqEGfzE4wPs5MYFZYCxOGAL4Lc5qme3HDwzP+wYt1a2Ijn1w21yiD
+8LDft5bzK0iru4oD1hZzMr1GOflsZeMwpjaMkozIk9tnEi+EPsw7bReAdpnnw8AODwmcbdN7fKg
kA7Zu1nC2Jhc42qagnt9AO3TZYQBJQDfnQi0T2SgiA+w2OxKLZtjh8EtzHeLXalLb/TDEUas2uh4
HBeSXEE3TodNwyg6X75GOWYQpxXDQ+SKFqkc4HhR6wfYph9GH4n7xOEt01gVzVd0V5cJeVTseGVV
vJWoOHZeOb9qTR/MjSsCmYHwcGAYe0Bs/RMmj2glG/Xu8QRYFdnwUiSTth1NHLuihdWpFS7o0vlS
vh1kEVzVjaKDuB0WGVNALLcMp9q6AwPsf5umnjfEQiX2IlgFz0WLrlDbsk+wvjQspZ9OJ8scj0Y1
BS9V+OohHdvIUe9W8ybzNiBjuvh6GzZOATmKOSkNxKQS6sU2qFozEOKJq4i9xb6rE5UOLzXLQPhW
MQ/a21KoyBA3+QOplUMapGRZ4C9PY0bWOPbLjXuzz4Hv1Rc5Xp6oHN+DmcEXyM2tddHGOU+hpu68
jX3oWLx72/OurQdpA/rxMtXlnYf+ZY9vUp7wi62GeWNQ90BZC916pl9EyHfrglouyqDvhuPt7W4s
U6xqru5H7WcqHCS7RcpQ2mXWYCfxxtObcGe6Gs7I1C9fKX3pz4Im3bcmCXgiCZyt57Sk6mkADwbh
rkKzC4669W6Bt2biDrAI7F9xCED6hLY5Unc3gMpuiHlvjDIkY/M8QiesJEhRxo/ESDKAq7e18MJN
nScgtdhSaEFAc+0lwTmyCEcZGQSy0lDFkTQGuehAUBZjEXy1qY7vmRfGGZgSI4rvYQCcxRGtIUjc
sfjVzjJAssz8eNDlFkV5dqkSCZsFDvye+3Ik2Sx65Pir5yIiObbO9L23yvhxAkf5MA6wAi3SgvZf
Y4+iky6w6L4mAKUsNiQ0VS/WHCuORWnBzjc52TijvxY0mU0Wh1b0vFn+AFgcrkA1+UyNHasGuFfX
j4005hVrhV6LftWAB3GPhAiWDhmAJxWOv8q+6NbgJOorpOZnJ5/014lU9EwhRgd1zfNXhN8dCjs1
uOpcgcw9J5kF2sVAAaM5xp0gR7dXTx3qzrdJQTAcEGstbuIX3omnYECm00uHOdJgUXkYxrPfMXJg
5YbhK0DdlyYOcL55K8cE4g5LMOJDnUnbfAKz4dsGIu3v+wZbVzMO4RPDAxTsPcZ0uo38NvlzjOjQ
J13wVUywVwzOEAURFD323A+rIqzevjICbsWGZ86lsCXbK+zrBQmewTIlo33RNZpzMswgXSWT5SwV
0/ZNZgPXE6PXHspKSNK+ODJRGII0Byiwl7oOB6xkXHFwZWK90kl1HBbZnj8aCUMSVdOub4fqzvGD
l0Tr3xAyr1EFiAcoof4xvH1VXdY2hxwFzpTVj7HfP0eRJE6KWxn2hViKubMdOuECMWiG/YB73VKK
fTkFCOISqqcBVdyuaAz0T52DEwJ/fkKw5b6cCINnlqPvfaznS0J8t6i4s/uqSeOzILAGZNBaDsN4
HY36BIk0Ojod6q2q7Um+navgAlNchTR0w7fqD1P5nWQUUlSIyNOTHFxc56sDNYyggd1raKbH+apu
QS8pe0PQY3ttUvOOLF13X9tMvlws0Cx6ONVa4YKYie4SVrT3jJ8QTM8nhYxi9iy9tZ43GvcF3rwV
cmSMbdov4RoajLCpuVfcqXXrhgcl0OtYuv1R1g5BYS2KaSvVo7cq7xhRkLegOcFLbcfTIQQuQ9wC
aKebcNKjxlzRVP4UPoLPhmnwU2Fpv3qWvNAL3J+BdyrFQ2NO5WvZkfYeN82zDOBLZ5NpvXaVj25/
aHHqEWVD4C8n0q1suD0ftYCF8lTG+dqJfe0laywm+WZMpsU807TKenuDUOMpgacdztz1ebNTWxR/
QYQ9n/M22/k2Er9bq9MYFeas3DeQ0/P3CTOUYDJxaSXYzciRWhedl63GUOeJP7d+hpl/l/wN+wKF
UMHtaWTZuCKPpP4WoJddnBnYlFdE5YiSnLJff5UNpdACFgY9hByj3UtJembUK8DJYbCZfFgoBZXZ
5naxSek9BJFCJwbQ+6k36nyBrfm+BWCNqIZzyMQlu5nm7XiZuD9vr44rGS8LJDNXuweP2DoUgTd9
LKMdqHDzJMid4WzIHr3V7XndpLVJVzcPassgYXHhtNYzKnZA5AQUMnIx7ppI8/bI8RQDRnxTePLm
ngWVHXkGZcIMyu+DjU5c4sI1BcE7Q0FOQxMX98iBx7WO9PKYVRepxc41i9mie61/Z5gtTELvh5zT
D+HExMtcYt/tXZKokmCOI8EJa+btQ8LaYXfbxCJY28v6IdCGSzN3eDKpX4yhOFFxVd/MivRDTCPI
tuucTg3grnSy8BnPIev9ITwwP8SJ1XvdoRlh5iRjCbsf584OngkJQ07+FuIZ00kWagNUOLXysEng
pcR9XI3vnkUSGAJqIjyHRYo/cNtPCsxTyviynMk9Dsh3K/TZeqp4M+WRtuwMaV96qfDrVTWrKKqo
6KF6CswQdIqEmqRcKDqqnh0x1aMFU+uHNcflIWxhGNTnVGFenh5ul8LUJdXRtVjNG9Mg7gfGBYuh
TE5109i/r/d+irUDE0moPyGAYJdm//dRjdIzX068rTXYHQx9t9KB8ztHDmOhAapYKUM15K6wPTYP
wch0vE+Hgx51yKqTCrinA0LqdokwfCz3MTjqNlYVnHD3zZ1Edq0CJ712wfAwz9CJnShPQtbhvvVj
XofCeFS6pV4jfdGOeXwJ0wctypP7bsLRJ7LJOyV2u5uqygJ8iJwGKrV6xCHSsIDCoSaAKCxuV/nX
440FMApmJDMcIk8TycHkjw/7PrNTci7l2jL6+P72nwRFZetBL4eiZ4OGHuJNix53M0wteV9eVe57
wklXAe4jRJPj6dZnlHW4K0qtPrMto+fS4c85eWTvbcneUDUqfjaAOhGlwi9B6setYnNMLYBg1jK5
GItyldih2OJ3tEzZvqU1QV7xaCMgUJraKg3tORHVsOg8iK5FPxtP8jjLX+OivARdnL36RbNJDFTz
VZJaz1mVgZ0gTXzZGOiLsKq+4iLIV7XNBicP/IckYMFzmyjZQcDONkJxhDKLxgD6tBWF+n7kZOY7
ElpdKCyfFIngV7FZlsDyC2JtbW9qdkWCJGaJmDQfn6WKTLh3zgVPiH6T7iNCutNCsNVGY10HJBc7
Vq/pbja8EyJjkG2vT2uagBa+v+ZfI9GeW3DzSLwwVcL2A1Uw2kxwOismFT53g5fGjdbd6Oq7xque
3cA3zk5pWTN+xfMOfTY8GJ1I7mQnP1qN7EbHj8vrYDLmCwJA5JJtMhOajzEZsNB40/X2ZMMZFRO2
TXb4aLdA9nsmRXESgJ5PrOr8u23zPPMwNv5LEPTRK3l4A/Z4n2O1gV86zoFYRtvQauKo2uc8vGkn
EBDLgPUbcNq03jWIvY5GZpxLC1p6TTZ2FCq1g1fwixGcfkxwI6wlzp2VnLcIKd1U5uHlckyfgecU
WQz21RNPTG1GrTrqpAeVXCKjYcIejAnw3mHPTUdlOcSiW9m5OZ6+7r2bjGjXCjYCQVfFsOUQZBb0
g0vG89Mpg6LBGELXr0MaxoeiK15Jc4j3YZ1+8NfEj0iJ2oVKDfNYu1714jFvXg/agK5dUQvoXSvW
upmSR+2PzqPbXMRc8VVD0B00P944vUyufj7BHHF/Okon8KJsmgcvzuVay5OfPo7VKyc/20FLF1vI
JJyrRUlkZgKhoNB79jTOCAJD5eTljY23Spt6OiIvhLUxxcBhpvyHHZQfUULkGWBPlNyjrobF0OTy
2NWZfUpb/Wj0JMti6pMfPqvePBa/rKz2XkEP0yul7qc36i/zxmEzeIAD86R6IFwIFN0ZNYuir+KF
KlCarwzJSYDTGkAG+I2lMe8EsdZkZ/jHyCZADDGUbVGm6sIKnsI6N3ew2T20YZl7RLgFP0MK/xWc
GIJlO4rf9U7LD4EBHUh1Rr7OVDfrlWzQM2VSnpmjp6tcZ4HPfZBeh0A++TNYRcncWNuDqU4Sk8jG
tcOrJ92c+SFUiy7XolMvPnWV0BLHPWOGr4vY96DfohHBGxSpZ4vt+dGq8EFMcYEHuK3PiQrVvWgS
iGSFNv0uPaSGRPS2ssP3xJS0i4stflbIpUya9oJfc9eZ6EE73UzezN5nFCXy7Ewo8/QKr4AxJ5Uz
7flKze6PPupObls5rM2xhmQZ2zJEO4+6hz2kREj65Ad6AcWUeVerIhsBS+ndFRGOlPkjlefFqchw
I9CaOi8lKtKVa7NlBAeV7LwJTRDY6Q/b94gous1b3Ng+3XL9zAQxJ2hVXWQ0LEXyqCed/2hHGF1j
eqJCZm+akw3neIb7m3g6rJhNc2Qx57e6rtzlsT+tZRFqQGa4IW7tU9oUESaYkjiYnCTlQTeHs2Lz
BQgpRxlyG0KE4nt2kxO2DkyNPhBHu8utXZnK7mj5W33siHmYp488ny12xSCa5sKe+NJeVkBRmoHy
VnW7xOr0e8cOXiZWqDCgyFIy8B7gYQZboXXdU4baiET6enqNsgAEA18L/obecYg0FJ8N4psgKpBs
NtaGbb7xLUsYx3a5fhqj9ts06xB7Cz5Z5GjWYfAa9YSD5XuLPHMNNBgzvtNpL0PvHSIW7lfVVUtk
9tirZGs+cNLD0C4F2/W8SQB1qUOIC4vrvCN5QJbmOuSbKrcbUO3k++xWahtB4q1KWWZX0wvS+yCX
eF5S8db8ZN42nAWCjK85DERQbC156ZwZDkBlbEttb7CQW0FJJPYSvfEmmN1/seeU8EAUJ1ImzXUU
R9GVg+GDcgwjf0N6M1ESO5GJc8cs8+jMU7jUzH7Bd7V58vTGahDj9baonNokuBOi/MbqpT9pvcey
fFrDPpj21JA2LHDl7skxH/b40IdFMe0YErCUqNieS5Wr7W2EDIl/rTqdTaAAuNq2g9p6whuWZZnF
y2Qoyh99UqGjifOXsGveKha2C0eZ2SX1teSM+c1dziws+yMiUqTgeCvZNRJbUls1IC/RvKSyucR6
gy53/kjoEHytQRzs0azXPBQFhzSBjVqpP4ZDaTwjByI8g30eXLt8w17d20sjjpYMLotnTxwyQXQ9
Scno46yHOc0AbSU7yEh+hwp4P2o4MrpJ52XCzlKhS+FvwPAYOE6JQIr5gWSQlRpQr7paQA1RztVm
drNmODKDb2EwzEm3be63W6xw4JnRx6cx6pjwwdF6sWK9JnFodESXyNK9m3JTkZ7bPRqk7WD9gIyr
Se+1DqAAyIIYo4kmGr8uZ5UHvtGH2AJQIDsmQ7s63hLn/uPH8J/RZ3n5ysNr/vFffPyjrEaZRHH7
bx/+46nM+b//mv/N//+av/6Lf5yTH3Re5a/2f/2q7Wd59z3/bP79i/7ynfnpv3+71ff2+18+WBcE
k4wP3accr59NJ9rbb8HfMX/l//WTf3zevsvTWH3+/c8fZVe083eLkrL48/en9j///qepE1D4H//6
/X9/cv4D/v7n43c8on9ckk8pP//4Xvz848xC8ZMl8v/4Hp/I6P7+p+a4f9N927Z8y7QCz3b14M8/
+s///pStu75LR244run8+UfBoyP++5+29zfD5lOBiwHO0n2Hf9OUEFr4lPs3z9E923N93XX5GvPP
//5d//Ke/vM9/qPo8kvJb93wx7n8kOqfWYiOhQzFcXRXxzBlGB4WKj7/L1mItkahmRDPtU3RQ6/N
Eh9Un7zyczez1MFL2nphW5NOi9jg70JQUMUdVGFIi5WivvBmZ0I60ARUzUSsgTgiC6PXCKK1ViHW
QmWPskrn1ixI8DNxr0+JSUwQWrquFO+50PVFGWEJZAE2ONDRB7RuSg/8RTKkP7vU3ENxe6GkpUSy
vUUHBHMVUr3ZsrwPQCwF4Nbm6MpHY1ylEXM1xkjVkinZR1tV7Jb1YO3AbNIbUtdtGAbK8j746Z85
aMd1NAlovUgbqVQWIb3JCowLedMBmSy28cBLc2fZxTvPIOa9P2Xs6YvBK88pzkmYEPT9MUS7fvR/
DFbzKAqQFFpv6etBZ+o0USHvUpGd5cytwDgdAa9oL4lZveTdz9J3Nno3ne2MhVjk1G+iyt8DBLJC
LgsjPLSoDaGthYdReRvyKoGHt9lH7IqfVGgPThh9kqUXweKLNDxbS6MkIZEvmrrhl2ehfvqc0YRo
eyvCvKPnQLsfKusyTaSRKr9870f3rueZHEfar6ZNfsah/1RbGDAQAgMfhpfKIgUgGMF4fW9uxx7z
pgDgLmybuBVBYkcNCQN+tgAf4zOu9LpVZTjYieHMDBGws+xD5lG+NFt4HSHZ3HN9tDfd6MOznQfm
c00zIwkyd1jQ5n6QU72ffOrpGoe/jlBilRi5Q4Pzqwndu2bK1xLHndWSTJIX4sI063Vinro0Z6Cm
V9ULo1g4XfegmnQ10StmOgYCLKcoCHqgR2Qy3KFd5wWp8s9qaLlgICHuUZKtWhDBGw2f0WICEyKj
c53FBfl3IBZnguxKon/yetg1hgCsYZXJRxvGMXvMcVj4mqgw3j9Upsd0MQ6GtWzq97jE4dJIVIJc
lcB5PimBNsBL8VZQOWMcbZ6hHf9sBQlAHHnyLnTV3k6tdsPCmFS51WgiGRDheIbiTChqgw05A8e9
HudiG5oBOdbpozGB8puaOYWOXxVX/8Wx+JTJjLYrlbHK59D5AiBFOPIaF0zy1sxS53jLUWCFzx8a
1yb0DL1FeBBR9mGaggQ1exun8o4Kc6MCzNCpqB7ZeKIiDR6COLpIHfpVi+6JU8dZxJN2qJijEwNU
XNpPKw32BteBbRTvU8X6hNSKjQVIJC4C9Ko61au8eDoJ5my9X7BBbMw6e/+XJ/Hvp9u/Ps3+moTL
s8wPXF2H3W07puE6/540S6olmRqdF219wUXhlYg7U3eHSsviYhWn//2HGX/NY/3909hVOrbJTzWC
f8+17ZBRaUA/WK6UOLmYKNjB0/9j7zyWHMe2ZPtFuIYDjSkJQU2GjsgJLCMFtNb4+l5gVZfIvlZl
b/4mtJAUIHGwz97uy1UOq1Yblz7+tozDuSU2PDHLhzht3//l4deF+W8L9/pimeTj3RC6wiv++8Jd
5EItS10J/TJNP4sGlU/Ynejeb32J5Rnd8/peMGa2g+xkFfmJ6Crvn5/C36OUfzsASKh1eb1uIAGT
//4MNOavec2Yw4evddaU/ESjfF/TeJi1zC0ZcP3zw1nr/f3yik1F4eonFBmX1a9Bx2Ca2gZzC1Tw
hYtKRAR7k167ipUEmhuyEbhrerTstbQGtaGPr2YrHgo63bUSHXrry0wDUO/APTOqZaBp6V+IP6qT
4ZVEEVRsKbvW+iJJMOfSjKWIia+JwU2s0J+iVx/ofSC1HU2mBslnK+JDWH0pl/BTNwPQOMywtrpt
0d7MvpB+gINXFae5Lhuw6MulqPKX3s5OgYXsI4rGrzU75ZyJLisFbUa666nL1kzfovjf5kpwa9A6
1817surStEVt/aoXD/msw1TPzvjJNpmNzoHkaeTH8/IKnP85tJTXlGk/K43d6c9zHQO5bKyLggl9
i+14j3HPk7iEZYQ9lCztsoYA6P4W/f+a8V9qRmH8Y814/jHF38q/Foj3f/i9QLSo6BRUN7gqFZV0
Z/FngSiE9R/V1DVKPcYPuq5xCv5eIqrKf6gNzXXKa8mKSZr1HyWi0P6jq6pmoNmUhaoppvn/UiLq
v5x2SNUVlUw3qk2wHQq17N9P80YdRFwUUX2GfohsfASLsZrJ837qHpkkbdTGvEWmNp3ZeM2/3Rh/
fEX0GXr6jiY/UwB/Ti/JsMSYGAwoAjT1r0tG+IKNXNyTO5kWgBa8hFnpph0J3Qg7YuWsCzM6MqEu
Cb5vuidLL8ZbrunOVGGvzLNBdtX10YKqaXZLVg9oX9ILHjLtBxTCPbHE1RdGNAejQFCK6oqIltmM
/N5coQ7r5M4Y5Morp7jY3gd5UT/9S3S3kH+5UrBY4UlAp2BozFRVQ/3lShGPcRalXTWcfu/VgXS6
FhLD+D6arF0HqP1cB4id4aSAypNRjAZpulzyPLY2A5JmZ2riKD0YRqi3nvVdCaLPCPrWDVB2frO1
fMDoaGFLicQJlNWME2yqt+z3BOMCWC2VmUC+1AbzCFIt295FY3IdS9sOBlvXlNm7FF/H2aw+CqWI
9/ViNW6e15Wb6LnwifXBppYqgnaUNO6yDv19GeEb6OqkOrUl6P2lJZ8K6/ZpWc0Pc6QinrOJSgkm
Bbi4hBJgplBDfZU+hN08+VZaDodIrYqzyv+78Wgfw16Rz5I2UbX0zfh4/yqu1BHpNsDwwEIVYiiv
XaaRBqKENoprMDAY+BhUxWt5uIyHQLJMZHaJfjXl3FsSaTkWLcQg4PvHBCYEie7cjL3YNxQr1xLk
H/02LAoxB//YLsiY+ypGDhmG+6R+kYLKwqVAmCzhEcjeAwQYyih+gm++WbPUfc06GDb1MIvXIY5x
YRrT6PzzFe//nnoWdBsd2giX+f/ywVHYOHakwiFCXyqF0VMO+Qk/dvQ0GF1y7ZYMHWafjMDE7RiN
SCB/UgUy1Qzz/mAj4cOuMgzPQg3FbUgU//6dRuqQoyUDTKqoWKcrg2W8ZIPyIWQTs46cUdr+Zj4q
87g+knAR0yweKnwTUiOU5265yjEJ781YqS+q0TC9CQicHjTEGck64R+pCSD6IatAxhPFByFqtnOV
YZrHWK++0VYFIL9I3EVu0R40NJLD757h+xBemK//fBA19e9lg5BVmyPIBlvYZIPYFsvrX3e46lxl
fFyrHCczq0Pema48DfVjlyvKGijmShpWj0zvDkQ5dpfMtp7RL85frNAOnayHjtwY8OsbhJoPtQwy
WmTD8lULTdKquqZ4sIssO5kMydh6pFvRg7bMEboocUiCW1qw4/vfGz7Y+CAF8t9I6PkNYrjayNLl
t2XHbF9Eawd7e47QJqZR598lqZGZrX6tnCbZ6jQOu/7lnw+P+eviZLP/1xVFWECl6Z4avyzvqYrF
BCld9fviJAJDfyyQtzl1EGiYf+TqrETwj7tSU84gu+LJZ5i1eHQZ5cdeAsuF1i73zSAXa+dRfjQ/
J/jWj0xftrCQi6tch3yAFfNsAh960FF/8dJVVrLZir7aQ8rGcCV2pHpkbrUEDiVG6oHFniKm0eT3
WJ0z1kg7diPmYrdR21rQuki35AZD6wJiHTm2R4oIeezxtovT/NuypFxwBC1bYtiPpVJqbjYOyU1O
2a0ONbCqaVqaPaFOjUM8WfXWowkD9x4ru7QwtiMGhtemWIDvxvEnFiPCWPUwPymmtktBp54ziTwf
Kel+hOsybK/L8P2r0hp+lEo47zELn//5fdJ+eZ+ETHAXnSCVvF56Quqv2w1RzkKTcAkcA9HUx7mZ
QYN3+U8TDKwlten3hDRbUkxyFG4dez4lBNuL/x0Ika5Ub5mosm0SxPPxLnDrGmlP1rYy6AMqptB4
onEvsEGUpsfY+vqbdbLuIhBKxP+QdPuks93Yw87GtxV8YF+F/4re4EKIBhqvUAPiKPBD6cHFEOMC
85ebyCqTE22nHWlO/Cjtjd2/HBPr/5za7H10y7LWltj6xd9PbYDvzHt5rGOcfadGj88GFJNt1hKq
QP/b2EJOCL1RRbQ0lkPsToNoSAtGgCBKgk1ZXNUXvYzeoqbNbyxQpGNmfYUKCUGNYbppwj7dtqad
tI6Y4lKHtnt3SFv9qO0XxVheMkOnET/o7UGUeX0r+cxtc4OMjtn+MMM6+9QNKXEkQtZ8qWG8Hcug
GrKSk4aB3/yZ9yCU65AEuAo6IfwMlEt6aT9IEhkqY6tPn0q+vKgIUP7lwP2yeWRNtEw+QobMTBYo
zK9bN1pVklEkc3cUWolIIlC4VsDZYUKbdeITlasFpVeS8A5P0VODY3XLlRHViAo4a1ZUwF1aGfro
KbtHep5vZF8Wjqo29WVOY2R95mi/5LFm4b5rRwQVxshCopY7jdkk6lCkeKmlLs95PUce2PfwRHR7
hNpdT7yM7plbh/jTbWCAJzuXKSOa5HRXOQ09MaAdgzxjBhkZ4o4HkAvvqFeM4POfD5HyXy4bbNgt
TjUqNk3/dV3MC60YWkLRoKHAVqw6a3y0TONEzq/0poxZue861CfKaEClntCE2SVX3nTpg2/xQSX6
+XtDXvU2aOT4ZoRRxWUQ20RlZC+G0pI5oxKL3GjEIs8UawuJ9Yn8L9tzdb2w/WW/LHT2AKzo9HQ5
P9btwN/PDtLmDextCrabcURwuc6vyflG9aVkNEINe9tyVji0koCEMIw4t71aOVHYNntLlshB7hrz
tWFiRph50j1LWDwdElUttFGwnFIIaVDs1O+KYkDIqeev0ohmHq6O/A4Q1mREn0Fk1El0F8ghyibR
3hezJ+oJd+d+AlH8wDDM7xXzdKeWFGSu39bvlAgKW2BhXf2XN/SXTrfQNQ3KrQJzg1Y7+6X193/p
dEuGxnx6buuDIYlk8rl2hJdZc3KaWY9VRDq8Be0DRkWawl4aoRuttlMQJT8VE9o1Phh1m8VT4/eM
Kh6h5LEFatH/D7COLKt6w+RPCNwyK9uhj74lIKdX5Mf8giCw+Jd3VvzSeVlfCpMB3l7F5opN++mX
lyLPvEtqUR2CfhQPVfx1lNXlg6iTq0q8sd+sOucwnqSjVsAPT2soqWlIOGE1IazFU61Ue4PzcdPm
5tmYAx2LIu3535oBzIL++2xB0JZZdzZ//QiypxVC2DSoKJ7WAcPfnyj+0ilATzz4epBtskl1ADO8
EOdGTX0js2AXQeEvoQgCho/FjrBKp8EVF8TwBNLsMigGlJ3pABfE60Djhl0FNjXcqfj0k6UDbVoR
h8NCqRz511OniAvOvUuMj6Zq+y+kxr9cI9F+TbX6qoQB+c9gJUbrnAuWjO5EIB0BchvjY0SjVKbG
JUOLGNShlxTWe4ceAUU7YNnQ74bAj4DvdsGpqMVZ1FegHpuGdm7ajV5logHtSgBP4yEyX3B30gCj
GhTD86LgvW1yDjanxlwxrkfVvRiL06jmlfa8n6qqi8TVGdMfdvKRWB9oitQYoNOmV49ZsMd2x7iX
yOfpyUy3yTfSe3PQy/klaGcKmWt2g7GwARwdy8+N/nOEIxFRqEeBH7KMRu1DQ+tfe5VQWdt+Y3/K
0lMA7qi3jupwSHBGt9GO6yT4mkzbYVZIKsfUfWtknjDRWg9tD+iHQy5IOe+SiTcrYlM1KQjDpLeh
TuGeYndK5X2l8Qj4YJRxh1j7AaiFX8WZi1Dpkbn386Cr8GWIGmamSygPA13gUCTOMyHdsKbv4iHB
PN6C2VkOytKyT9X2TGqfkeaDg2SYUmHcySDlti1z/GMbwbUE4y9Jt0gpPDN/Bw18Rv3m20n/ECIo
qhLNbU2K9T6znuSJuey0o6G5a1J1q8v0aC1JoUerAtSGc76Q2CkIWy3f7bLaTvtMw7gpvrB+I3kh
S1u5TeSviBAQfXhrm9cUE29kEz2C/AZVz8aKx/eQ0DJrueIi3ml9cEK7F4av4aLSFI01QPTjz2wF
U9jGZxwO+9CCORjabmZ1W8UlfEaiCWjyaGg7moCrXn+cZz4u4TF4bcM3K882qg696kWvrhM6u8RT
XghtUrWvuQShFA6mNH+HhMmnw4RSSExSorspQu1SvPdFTE/kCUfe1sZxO0uuyv5ee+6ajxQQuL2r
wi+tcRtg8auO9YqxxWs79hwPMWmJc3zoOhoBbgQGw262XXRRlGNYv+C/cNQgR93R+WQ2A63bMgFY
Aqw3B5ODmVHHBx/GRwnKQr1l4oPrRZNvyi+40NvSH1uvK5gkCJvo14bCoIRbrs/rcwkQpXYEm8VS
vFeJly05P9CrOFUKkDzOnQFnH6MIV25aUIHtTYJNWo2vDN0uZp9urR+K2vlTKu9SffYSRdre9xqB
DToHHhfJeGmnI+iIeYk9RB/ilPvE4TDMQCIKrXPpaWGd5K9iV1HlrSxpaIl6ohA5DbKIZrdGoBM2
Jnnaq3z804B2VfLA2OdQ1IOvCX2b4AmZ2jscyiM/hKme7JprFEoobdKVJUncyCzO7CP32C4vViFu
hMrta4WAyWY4tdjaBth1Wqc9hRMxPbnmr5v2Mefancnb9dQOJcIsE6RNRUZT+gQvsBdAxmoXKVcm
XfPooelxTG+r8lBGu1r1l95f4OK0/jrLDU+VTKwfnsydvpwiG47ZhLbpVUm/oac8GMTrFk1FEEPm
6+S2DqsmswvP+K+cCOzYtmHvOsOidStOuuOEq3PH63pF54wqVgTBR6HnfixKBXrI3J61ufuRTZP0
TJ0mPJaZDFSCi0SR0jIyHvJYZjQMBY1LFEKlfEDmQIYaeZfA+KhXRinT9tiOekdfms+0nLMbGs3x
yZ7GfZ2wx1gNRoyjtWAvbAw6spUfVLnRHqt0JjkUXecUM2GEW1i6ahLJiKaidcYcv2Sm1l9r094z
uffFINfvuVXj/wqS1G9KO91XTWs5qjR80IoS9Oyutiz3ngZ/eovR2sfF7CuD3bx3FIN7G3yV02RN
+y6DNd/gGM7Pcl4or2uE0f3PKoscTxCiFmUD/xVOOTzbuKXL0jEyGBBfw/WEJRp1b2PRKKe8pIuA
r/hVnYz8oYRy5VC82SQ4asM7YUTbsR2Nl8lalnOJgA5EvDy+jzY45EnpEe3O5mWSxfTYtqE3R13j
LP0weWrMp6Idwt9v1ASk9ZQn5/vPS3yXRCCFYcQHq1VMH4kj9VA7Iduq9tqgVfjQE8KYiRDf6n/c
EwryTa0oHDGyZ8lrwLQoYY0PQFdsmj6RXSNMv5bK9Ptj3v/xfnP/2Z/f3p/Wnz+bDcvPQ07wTiuR
cEbAztGdGRiA0NgurprhuWLqTxVN/juZsWVaMrBtcEXkRmE5919BxiwP95uoyHkm9y+Lbi3A8eeN
26kHSJqAI6GDmEm+EqsXQyr8GjRFBlMDXLxbauo+gXPBnefRiKhrVd0YG4EjsBOTR41NXwlZHByA
tJncoYLpheayDLvLqKhcWIlKKuptr8zbolQ9jSBHuVD2kvLRk0+TiPNoEqwpiUsOeiTAzWn1fj8r
fgCsSGGn3eF0yjJPgVmt15rH+Pm5rPF757wFBYlyTcXCaT+25XIo2wine4SqmgXDVkg5bfyyTQ8l
wvFeaXwO5q7F72FDvWe5KjXTrWXFyUmTN0hvSwC6KE3pthpZVtGJDBpvQM5UJgaLYAtlCB6wlPjt
kDkgVDdFspxlusKSReY0EcVlZPga5282A7RCVQj7yBfkZuaJ8KVA86vKdkFUaOk+rIwvld4d85Gc
sL52KlKqRJKcl0Xal7XEdRV2aWzcKi0hpFK7zkazmexpi3v8OiO0Hbr6QHjrWZPVp2FpvtY01Jrm
LetXXNPyGpoLiJ+X3uwYz1ons239weJ5KOIaSd0ZL8YthpIclpepzvyOoLv1zesHy5FY+AY0rFIi
nRAZuEnL5UYBMkNenTI/D1Pm5bjHGB24ej56eadgWiVsLoQUp+BTqqRtAAy/sZYD5/4V1dXWjtJ3
O5mfQI7sRNFiwfWjUPdXV5ndXiPi2bIfqdwdTM5ZYk78qB38mNA+ANcns1Gw24W+jFzDwkU/lvs4
qw4mC5oOfxzAJ8UkSPq2OOAr45O6wWDkZ2h5ckkmpxyoUH5ayCNFje0qykdZr7DwxWPj6mjwJktL
bGREK/0w+H0pbcL5IBWqs4phZnz6lry3yx57VeQbBDOZa6Jupx70krX5fRTWrTYqzJop9WZJsN7k
ZeqEm3ZVKJj7UeYU6lovIY9m6n1liom/TI/mbJ2ElHkmMD27YmkQJTEzTHR52f20uIX1KlNhiBIe
X1+4aKq41gtGElCTSVcZ1moVii2pDhg9pmNpwI8gOQnvyq7pbwvSSIjt8KhYH6i/9bZ38Nq4sFK3
YEK9ij3fiMBZsJ21Q2n17fCsGnbqPpoVdOcjR2/l0Dm8pWgaiVmoZfCK88meampN+bHGLgl1+jTE
mWMULO04UEuKeyrUvfYlxRZhLNV5CWeCYGYYbeKFndHeyLtjIAuvJ1qTddpdRmjk0+QZygPqvMNY
TW6nQHfqv9imuWGD7MwGtN/AvMwo0tlRvMtld63K6CWHBjRWVyMo/EFrONvLlzIil7ued2SsncOB
pzwovjk+lXW869XCMTKS5CXJb5iWhfG8U7SSEl54c0cvH5tLjNimCbbJsCa7Ag4OHySZZQoKZr5e
YyPZLyGK6Kgfa6S7w5wesMM8lh2Q6+4NQ+WJRBKAQd4679HQGZDPSu2kU/hYB9Enh2WYKXqMrS1r
Oy72yDJmyEHjc02efLFUh6F8NaZiPyTLY7hM3zKj2dtYoXK7vvEODSbCzYBsq0LFHwbVnBES7+Yx
wvXVRG4AUEjcojT0FbhCgvdRU9NzDC8hX0J3INWLVBz++XOt8xWl2tHSJEUcSE4qAZbeMrv3atbf
0IaiRgI721VXIrQnF5mfUyDlkzdUhdtY7T5jCUzMB3rdrqilr7Ud7OwFyZsU7AHyekbG+V/yPrI2
z1m7lb0OdWuGlIb8rsME5bX+ytjko260Q9nPZ6LC93NQcC05ZMaCaXNxSWBvjflogTKohtZHXrdZ
sJFJ2bvKBwRLYosdYBwTrzFn3KjqtZjB0uo/xvFJK5Ibu9WN1haPc6TvY2s/GarfLjd8jqcKTmoD
vHOJdceUP+XGIOV52ttMYEo1R/Kkunqn+3WZurLVOpI1sDY9GmZ4TYv+QDDwnjmzowN+081qMyun
RGNTsIsVWusarXEvYCYQAPZTNa/Rhl2FMAbYq2czAbC06guBykmMrxFfcGZUbLeFN42l08CLG6Ro
a8hI9AvAKPBMzaA71/bEaAp5A7Lasz1Fp04Gzq6pp8mOthrdffq7bwMeo3RSn4D6keQJaATXnZJc
ZgoPjEUbI5F2dZ48Uw8+wKx5TDW60HgQSvuRmfdVh2yST5cwOFgj10NP6b7IpGQb1ckYXVva8oyn
9Go1L/ZnMD4kbEMF9J7kOVCOJYkvcnuWY8NLjfgkx+WLZOaP+CJJn8uYoS1HFuR9LFsHrcvfM2F+
H8zwQ5u4sMrJIQLQi9D6tF7/pro/rL2GrJy3ld3tTIMnEwF80c1HYALHqX2qWDkktyB5tiolbG3Z
dlijyTJ91z5pUrsvDZ280xleB87uMcMWQU5oPe57ENf4UZ6N9kOQsC0N815B9ybLMx2QzoM04ixI
1wJ9OIAn3cOolskng0W4nYP42kXF66wMF5rHnjTQUFcsvwlAKOcPYTvs8umjVO2TWModXNsdQqSd
kDMvMg03hZxfU2ya6mv23Cxc29FlWgp8qLV0AXAKuullAc01jcmx0uMzxhlQVLqfjuluCOJzIqxL
ykM3y3QRbHLiPHYHfUcxiVuRy2dGh6RQdrRpLnERPjKC3eNffaywO1ZddLBImzEfMThoRXqWAiT1
tSp7cgWZ1w4PBclrGu6hBmZcVednA6X2mMIrlYJzJIldtXQ7Kyx2xDJuRsJ8JGG9KraK1R4OwWRc
4zq9aCqgmN7Y4DZxE6l7yHP7nKvRjjxWPNmGgw+L3MLEzyRxq9b9ciN7gb7cIPzsahNUqChe5mB5
SFcgA6GYUnczE+0ZDcAp06nhMnWvjeyCak4wGlVEAfS2sR/N8LEfZ7yI5clSCHtuTtZgHKYVW7US
eIL6xc67Vyv4lmFNCFu6AWEL/8wZptEncO6YFSEmsum4qh9HojQ0wpfEkHLdn9/UJcCyQrBQXnxU
if7WRPNDLgcvOLgfWzRFKxJdxPI5Z884l/IHK+WrTVWn14GTY88x6JTDaIVxFNzCsN9DBt6x1VfK
9pDWRHV24mhFP7Ni/BqjAlmq/tYWpR8jPDai6kw+nVvVQM4KBzz5LrSjp575Xl1qh3QlAlXaQdTm
IzoZ7qV57YAoK73mrlHKGZAGzdiNNcybJHwgqcxJ5+zSSPahjcVDk7RbVHEuEK0T86hNJhePYRF9
AV5xMCj114+4nIRfMmSYIJdcMZqPfa0dJ3UvDcyEl+lo2OMR7OjNMo1jy6Zwml5kLo19QU4u90CX
8NtShIeqpheBRVci7rrvcLFgmKyFpwJ4iBWSg9AyM9DJ+lcEo3tLw6eht7s+MI90kNsxPnEJoEon
n41uKrIuSYWf+NFYqtfNFdEB9AQ0hVyUjO48oRR48AiseRva+F1L1SczNH0SxzeMQ66V+ZxZcAz7
+Fxayp4QuRMzjPOgmycZvWdgS7uAKEScE+aE6ZTQJln4g2q4hSB8sZ5889tUKt6M5b0zje2QYMgH
ht6HpCVxGgMB4YOOPkI9hxHzxKCASVj5mdHuGcg89bJ5DAvd063gnEqKGxezFxpvpWEeqmjy7Y4t
/pvQFkgDtS9TwSsA0clTOUhKdWkwxvZsZNnjbZOEfp2RHO15ukC5LO3Ej2WKVoioMKSPjJsgC3eH
EaKhVIecV5SAEkHvsMmNLmOqIA7pqRhnz9SNHT0cMMMql9BY98QYuHNXc9ZE+zXOyRQ3sxu3JL9w
WemJbCuuecpHuA2PM2IQ3Jbfh6I7MpR/TGlTkM69UQNlWxJZSgjo1VTVlywTrNPjj2EyWWBtdDjZ
jrwMfcKhou2zHJa8nJ77eKAPF1QgBwk3JwV2zMsHabFeTCAnzLxuYpS8WaSP8CuIot/lAMNJGhy6
9CAloH7hOFe52A1zt3YyT1oBfwUAB6T5/dhqB0OfjngGHwXWIvbilyyMThr5i3LzdYojyBrax5zP
z3qvfDM7ZWcQ5TMOwSnFhK4OBFrSlh1iQDwz0ErxJoFLs3IWMV5AtcYcAcick5aVqjsSHlIdTS0/
mgo06t4i7an2tTWlJCuILeKaIDN4BZBr6w+TVXwshfQe9+EN76ZLb3WG1tlBathME/XW5FY/e31y
qvlq0nRTCW2sKSZqlj0iBHxTw0ekGOzd+ottKA46NSeopR0OY69Uf0j5zxbkQiDL14zKreWjZ0Ch
X0NhaXVIpj+FtQ8t2RNKvzOtwA3g1LYUwUJSjulDrZVf4fHsocDxKYStQoxUGb9yDh5ZoG5K3+7i
UjzGI5uf1LrIc8Hm8YLMi36k5ImAfNdihRFOO4U8UFFwKTIoMZbhlNgCEMvXqQ6uZpoTV9Ke0pFi
ZV7Yk7Gpb2igIE/1sFuv6JOIZ6ZrTh9epUGlK/pHa+XeDbH1nn7F/Yf37+99kvu395t76+bPb/sW
Db2AObQxwU3+cU/3f6r/aPzcv01Xx1wwkLVO13gE6OjkbUQXwpxzQaHJJKBsY1Lm15sqgMEgFcSr
J1L9+8/uXxU5E+Df/hAkJn3IOLRoqWOHBJuyFIc6lAjw7skVYBc+HSjC60MXR/Wh7uknIevl0ixM
PqioTQ5ian6/qRIzQ29z/56ewVpY/e/vA2bQiBKn3f1Hmh1Xh96s+Os//+T+w/s//34/f97F0k7E
vLRZ69yPwb35cz9M+TgT/14krMjrYSrN7k0t7NiTJVUc7jdJqQYbsL+UqSKn+ZQEUCJHkf/2VYbC
j0M31xs6/W/9etC69VDdv+rXQ4GhDFRZQKm5dtjub9n9oeYCEg+Tue8ZScWMhjMMMc2Ab54mA8f2
fgeFsh7R3+5rvWtLT75hKulcUt54y+pqi0DO3jfrI8KNyn972PtX95/VwjLpLxFhtk8ydhLcxf3O
/vzb+88gikqYCtZf33+TtInJ1i19alMOf4dH8xBo67HuGnhG0oxcb8DWv8BAH4jsrOba6+fKIzIK
bETnjx3MN0SD48+OfVKOsdkehq0ECjNEXqgBKsQr6iZi8vuxd+Vu2qbT/FzP9qdUnQOBDdrahNcm
mb0Rhnk+/ETKdFOVll3Z6Jb0xAGJeFI6X+afXcAEcFn2ct8ec1Ikw7hzdJMOUHoQIWa7AcBYpR8Z
ge2X3HwQmIiYzvrqPmYQGreCN6a4lYtyrOToqJfFOWtkN+oKX1K3Qt0OLUX1bOwjolELqdyFfXgI
2wCGI5egNL2Ux7EKd5nEpxJ9dVXKTm8qRxxGl9Ssn2mn/NQlbwRqMUzIxPqmfEIcdugr3re+8mKV
LGGfCCkYI8k2jectHtiNxPHI4hKpO02HZjmVFA9yDtGktQ+aBD7feFDxuIzD9/UwLEDYjRy6EFgo
kdGjW2oXVKOTypaHOM8frZ7C+EcLEipKjvTXdom2eLCf3b4/6QNVoxw7GUbkQM8cFZqATHEyYwTD
Dr6rdAkMD7MlRJgEfTjdmhdau9+FVHvpwh6gXE69mjoRlM4xpJKbweoJTFsi8bUudREAbTQAV9ZQ
erj2vc6c/XCMHKt5DthdAaf3SkqYiIeAar6fLeOaqMzmq0fVnJ7lfNlpafzcaQOt+ow0Xva2kSB4
JT6tO8cuUzlIHHLwd2lbAImWu8eQ4HdRBq45rQUko5OFkZbWOcYw7jTieDs744oh/JRWWtWu4hLi
iamAUgatci1tCc8jK1vbZnQocQt7ES9vKOvtKpxkZLMzpLdWljbQ0h0W6G0aPQvrUbBHGVY8uWqT
3Do4+TnZ00XeyFhFM0vZzjP+1GIXS5BntA17BifOv8f6u4FDv1O3Cs5dQkacwHTatPBwjnuDrOwq
+FYSmIMYIVdQ03yuBor12pXH3I1VYmSN0UEk45j1QwlaP7QhSjI+NZaQfXOyBQNFshCCVXz8Fq9M
hudRhhWpaerenAy3hjUgkf9e6AbRchemhJFJJzPtbuBdP2KoYy0PlgSDCybC1VL964K/BuWgG5Ix
lASE+wYp6EsyxLikhLT0+uUrXqzQZPZlIELAt60S6FHSFw+TZ3oIUkQigc3k0mAAHdobadRoImT0
mQEP2tOm15iLS+TLAXcbSHcVPfSZaUKwOh/MaLU452itJL8OITTEpttb4UFfQQ+VgoCRGIVO2oJ+
3AiEblK/Ikt7usfdtjYVB6ugk/rJ9zmJGBeclZAY4WBx8TYypDxbJBskxBXj4Kcnh65TRwZQnuIw
dcZA4RI9ghMAQmQEN+ZxGNM4fSwKm5EXkZyQHO4sKfQjmz4lysMU9WvHDqkfvqnc6dyEbkQHFEbC
QSUBD0TMNrUI7O5a32bMYmJLm3saV+QsEYuSJq6Z1J7dKLtpBv1TN44+8mlDJpEuSHKZULTkO4yE
VdCXc4a8pkPwQ+4/c9FjlGeqxGHrs32uHcIpdsScMACRnYxOaBcC9U3SrUmQ4BKDWKqoQ8x+GwY/
Z/jCuZDpnOmbuOA9zWYiyqXlSlbZrkwJUdUIg2OiPInoZKez29IrBii3h3zqJ/SLsuxnH1SPE8NH
q+52EfuJPmgPQ0vBrR5BGdIPJec0zw5VYV9C812dIqfUcGkGwHKCVz2vGOCb4J2QbSA5zbhk6AMu
zZGZp6R5FpqV0ix8zZQciaWytTV07gqx8gPmgXwfsHmpM9tnh30I59K3qm/5iNqdtKq+b1dtzwYR
ZV+780jjBNSbLj9Hsk7fWz7UoIw0Rqk98UKi7ah1r0GiPwiTaURdPbVGOtOWao8jHOzZYlh8zOle
pYvth0HtpgDQ4vi1lHVPsju3Suh9s3gGdroTfU2QD4r0+qaRIlThzhow90szBh2CJBR7/B+6zmO5
UmXbol9EBJ6ku7038qUOIZUkfOLt198BOved9xqvQ2ijXTIlSFauNeeYa5o0rLnZUvCz29B8ylRZ
4wA7Dna7LNlZajQEnabapiy8SWBwDYgtsFb+SMxJO3U5ZLAknWvDPrTw7aURRveClT60A9oGOGt1
8gIjg5wblxaoyTYg3xESTKvPWZLzuLRHNOMV3RjyIocECywBCUGj7/va+wmqfTA8Gnk7LitnGkBN
KW3Gi2XU67T18TCOhzDpgZWSw6IDMPTxA3IHlsNb3oTPfS3J4c3e/Cx4N+oSKr7ckyrzxnh2maWs
iCq7j2lHbMc+3ToD1T9IUn4xU79kAbM0Hul2bR1bxE65dht7eAiStK30EXAFCN/hMXDbPzqp32PJ
LiiznglsARsa0kAdrVOgqw+VYuOzAKZg9suS3Z1xj7XkYjYRhQ2lTtuzw1OW1uBtc5KufDd89DTr
Wnr+n0xRnoTGs0U2T5WMTk3o7PSwIeqKvGeipZ1h5dQNDSrwO6yhAwIEpIWP48byiMrrw2ORjSsa
QGROZSsjJCOr6NdsObEVcw5+ShcFhIiecnLoJR5bQMWHTHOPA5kH038DqRaBSr+i49P88UM9YuyM
ILq8ixG7r7P3GyoEP0DykJOHwsOijc6uaZ5ZDqfbHvqLyfJwow9GYKrE6jnslMa5AlvbA7FFnaXs
Y53shoymiX2m1/mM4xbAmnOUuXaYYqAasq+igNhWlXFYHsHV8bbF+N5PIVlZtA+JbhCC5iKsrMgQ
65J2eEfjO45AGYHEVt47A/c03oKkDlaeTXXBrqeBxiphqsOWhCGCk/QvfJIhuznaS0qFLoG0V2vV
RIlUvtnakzbeUnSJE0UGABGBiyCAjp5zz9qf0bwVOyW4Nc13yv6LveYCIiXvfTK6baXvXJ3r/i6d
F0NB0rQfXjTSAHH8PukhHNW9+p0uvWv2FvZojVYVml4i5T/ND/eVNSVdaojXLhATl8XeXPRPaAIo
MiAgThlajw1LJRBMPITMPhZBs+x+Wtzq9M9jnk9sou2o5HnX1bfYaUcGbbF5HIXwL+RQ5itU39oT
yNrHkMAuX1ElawyMQlrFxcHqU0wGNsFGoa/bTHKmQOFa6At7gNAWDk6D2QI3iFZAs6lhIC1nc0gS
RsOulPxQZkKQVdM4XxU4DOBc/UVx2uJvETRUXp4BvnXoSxyGWqYcelu03Az1urNy5Vh0/jkFnwpb
S9frlalYFKnEZG+imNI2LmOi7OktezA5jWw5h57InoH6hH60HFNZtzIptpEfS1Y9JXpxR/2UqPTc
gK+JtWjrcOGypj3HwzCSGZVpxO1gVYK7m5LGjHMJqOM/B2Wwd3qqsWfxBmTYBHmvQmt0KLbIOJ7P
xTKtdl4zkrBjj8VJCTCYZIVOCHmc77GPcyH12lNGEPt91tXorvY0n4JOBrpIetxGDKpVuyCArVGz
S4gulichmbL0Li/zwQzikL4UUiHtZOc+qYVZOVzKyB8v4EOHiSROF6Uw3+dTTIXZx6bhpc0G4zoq
NHCnP9T812I/yd415ub3xwH0FjYaldp0hQ3M3/U1OP5o0JBmMk8LwRet5n85H/LoI9R04+7F2K6b
QXV/UxM8WDUnbcpPsBSghX1yKexYO8xfGREKXQaCBde2mn8rkWo9NnXBNDAL6lVK3XiGdYVFGfve
LwqoxZdDPChlA6GbpgtOvENlv1HyLLrnquIt844xu2MAsY2IKF61bsq7fxO0VABW+MLT8SMOPkx7
UP6QLDtuVOmauyjvvGfUDsekT9cBKToPqlF659IE2JvovfGapgzIu/AbNQvElziBuc1HWVee6cjb
Jp0q9672mrVj+wBtAUYd2EVAWJ3wHkzdoogTxJ1WZntQytQ4RS09+wLnxy02uLMUyHabanrpDnKf
A+W6eQ7MM6uuLnMCAFVhvEpNc3gLDABceld0J6cJolcleXfLWD9LWPnoYhJ7n5InufTJ/Fj7mRMd
sRRqWmN/NYWlM/H1kH7OFKSyNOU+ntILa/s+jFZ88lXlptZVTvpDmx81J4oumddVq77qw3Xdqahn
QjDRAE5/jMYh0pOQ2T4Y6HEr3FthpBDYkwFIcio72sIs+mGQcoYeYXxlXXzOVKSwZUNTK905Uw6r
kGVwHqd0Q9KPNzrWmnQVNfFVgQm3DeuwO1p2QW4tHuTPPL+O7PUY8usETk2XSUEYLqkwj2YDzy0G
w/ULCKfB4J9jVbc24QM9/2ztItw+lXTjT3FQkghWBO+2WTZ7wynjbuF2HWI0mmhxlvDtYXEymNei
G/nGjENb47nrkuFxmnhXRtpse4K71oCG6E1m5k+ggZEOfefDrolakENqrEZ6B6v5yiZCJRLIqyvd
eKZH3qXdg29k63RM9MeMPnEfetZLiUHt4rvuBN/orJcAGsq+byFWu2ahbUfNmPIkJGNus8S40Wjt
ky8BpesZ3U036J5qJkALbSJJFNHYPlFh3tAYWRd3UNonaDPd0sgcn4ZA3ALj7L2j/xCzgASko4Gd
8nF6QwvCVJeSGGVIpmglBIcNdEqeigBglkDWyLdQdyrA9i/oa7ALG7W72RUCMysHsuXpc6pk7D+Z
KtrhuG/tL5PdAp3v4LME8bxMK+lRGsaC6R1AMKPVkoPiy/Ase1J1x0qtHseU30JHoFE7Fp7LKbMB
nwKxjkWL66MhWdCP62uTeuGC7A0c9Lbs1y6KN3qtIDGXZeaglpkwc80wIMBAYdyYktlJoqQ3W/MF
kzsID9HkdJsPqg9Uq7LrgfAghGFG2dI74e8EEjx79Ke7Z3QEcP6E3EEn8amZUTeDxQvO2KymfNIo
JygmQyTUJKTcT9/Z0Vtzlal69p5CvHD0zsJmQn6G2xG1EhuDfybiAZHuOOA0davsUsHdXAhdGk+1
hfJjSt6aD6YKfVVBlL5JQxdM6WRRHKI6unej/pr1Hcl/UVWtycVt2SQzvAt7jG96RUUxO/Uw0sar
smZbzWr+VnSW+Wo6frbKQ0e7Wn7V7USy+V0B9NrDJzlaxiVog+xIswftAgEk0Tj2K53gJpYlnEWJ
5o9sOtKNmOIX51PzoRXaLklV9eSQ03KQZvO3KgKqbQa0VJrhQUrWQTonRwMdf7mg6+gRD8Mm0IPe
tgRi3NYLZ4TkwoSFqkTv4QoqYXEIbC8heyzDCBnJ+jUB4+YHafQVNeaftrE/fn3G6RR9Upp28CgU
uz8blnWzCWh6nA8s5D5QAUPZ1cgNd4FtS6h38Q06B5rTiJDdOXWcZtWWTEbzYiQBSkI4WRviE7Kc
OF3oh6TqmWs7bNnmgClxwctGJ0zwLHCu3TE0m72G2sD/VSHkcJkPWmfQBrIwVuXDP6f6RsMx1FGH
U/HBbRvKd8sEktdWdnomccM+8X3tFR4ZlyGsp+3QkSpR+66VebNljlNsuwlEj0qoQDzamKqy5hLT
5cHyyKnRynoboaixyj45q0z3zwQyJuf55fwR0xMFpaW++/dUg9VkhX3TnBwEpCX839xPBW7Hog+I
V1NMZyC8s5r0r71WDIcK9CEkD3nKp4OmVGJrKeI+n7JxRvyenz/655y+FS45RYkW8ZycApgCdhOp
YRVnFEoVwnerJT9vek1EKe6WxEMYVhar31DyKVV0pv27LtkPbVbSQfrvqfkdznQ+4/3zeaMkS73L
IO+2U95Zjvk/Dq3uPr+CfoVEJyO4oYNH+iDszzTVi6tgBzkTuOcDTz9z6ZaK9nsunt5BiNC2xVa+
wnGb7ZKckiPXU+q7LnH+hDoNHdQL8gYG374WbpIvwukTfgN6OG3Tb7sE2UFceHEiFwBNHizQq++U
J4Q5zq7UaXdplJIPJJaoD91UUAu4VIdxOmcEmZyc7n7MaNKnfYYwjm3SSP/TtorkZMTdOZCacTMr
TeyRS4IMIKHx4veQ9qrRu9dkH90bEbV7J2CaNZ8LgM8Q3kTwx1TBxlrBoTS4idXhC6v1RK/vfV3Z
SDvvz5EeveAkAExuemvqe3oiyN5XXW+KammaL23fV0/dWPvMpWAqmwJQiEtv5OiEpXKz1Bb0iGc2
n2E03kvioZ7d0Ux35l89tsqdTaLQtRwc0q7b0nxVIzKpeQYdBHDxlVmTyj407EVRJBnPrkeq/T8v
Qyj2fXpxUqIc06y9zA5mV4OkpfnGryNUDeV3pNHNHkcPK1WQPukJs7qFiAcgWoJ8zGhsWOLZSKOm
BjvVV7q+YDtN64Ri54UYYfZLE4K8RYd38pyUTHiui0mvU5HFpmcbWmYVnUwKhsSQ4zNxyjr+7EVn
Sfdv7RLGRW/tJ7SMa2x2/R/00+PSzUaK1K5hytxEQJTyRp490+VbQm+MUxtyujHhIxNJjMj0Mq68
rQQQd0CMUS6ssdaf9fEm8258mj3JvAhM/cVwwPURd4LCUaYZSdVl8BIOEUm5/DoeKeSHcApoRfpI
jKfBjpzRNdoH8cgIGkzf8PvFXO825BpJjVgFNgGRWmtdyvyiFGWyg5LmYe9IGTirarzDK5+DYnRQ
bbpu+DBKGqdBM9Kfzsi1FXn+qLRCvxmK1T3nJQj4+ZfJxLkGT0kCKolWc7pPXUhlSxhPsVbsil83
fkdqS1rsQNvVmXO9bRnrV208o8EKl0T2lBtHT7NLUQt5mT/y/ZERjovEMapb+AJ6g/oTyPgu4nm3
c4mvOaKnA/A1pcoXudRXhY8k+d8k5NLNczJAWgxHZfSYVX5x/PcgsBT8vtSKBqdNmiJhnd6SN2W4
YJNhbrpUI2EojzRjraZ4ZOScKZqF+kaQS3Ccnwp+pnTk2JUnsjSHi1oQj7UgOv3a9X66szwiVObY
by+j81mZmEiJ1LOOWl7iU1HN+MnxHmffeC1LbdmTR3Dx0l47xgr84yrf6ZYtt40Vi9fGgeprVMGn
MNdKoXorerLZViul8ZzrbbrOOt45XzoJY+BloCCttlXallP8RzkFk84HWyTe0SrTtcnUQKmXTjWh
4nN/QNXgg67KoFESL1i7kr48jbUXNyM6+CnX1XRvjSZBmg45na1hbSTumfs4RZsWqhleSCX9X6dG
l5zunCuCyOuLOXbePSIQ4W7AVt6ByEuW87n5wH/8kz4RxhQJvCmcNk/xdCBar92rMWoTRQ7GzfJG
9Vi46nkOYA8HdIAghjoGsedhOsynhxjNeNOgNYzo7wx2RuyEr+b9Fp8tz/psBGnQhBaeyk52u1Gt
2zWGEmImxvFBCAZLmqC1k03rY+nSwe5yk2CiyvlOgiJ5ZQqVrmISmm7kSjOBIA6N5mD4PaJT2ZmO
Ht5hY+Cq0kLyrtwnNcaA1LvxlRie9MlTGnawPGYRqBnyrk9KR60zz1Uud794gpykwahSDEAraeIe
ke5lTLpiYkh7i0EQUScWFzdBAmwOy6Nncvc1E8m5IqKhYlKJ1V1+jrV71DCR0s0eiwPTm/DNaWmN
ymIkjUl2iMjUn0rG0Rv/DmjEnAdvJ0G06gPjga9g71Q7tXgi2UgNvUp+k3vMFdGxvh5t27i3NcKI
+RXFT7odE/tjhsGkaFduBq6abViZ4TKY8ATzucLBNyfhUmv+H7X004c5vDwi6XOl9qPYzC9HVwpk
QsGd3YALmeQ1L3wyfpWiRdBv+H/ixLybtdM82IEorpE1ZVo5oj7it6gm8F6+MSPa+PN/5HwYhlbC
yhfDIq5oQM9bQA8eCCY0RTAFqROf7mxHbpFr0GrS+955tXpv7/dBvhvmT9BBgg4D/xHJqDfe5o+i
IldvfRByrvDfAjuzdw67q0NWYC/KgsQ8izL8Rk7+VE3pB0VMTtBYa9xyXso2BQDASmSyvTiCQK4Z
9sFDgJjLfAofyPIHu9ZUslEjdqdqBbqZV72loXVrfGdpELmzhk4EIMNo5U0HB4J7BrJHMTblTgxt
uURLxYMcSuNJj2u6MqJcpp3u3CwzELe+dLbmkFfn+dR8ALSBVjyHouN50jqVxfhMdxkLUjDEpwDq
5sFvO7Hro6I7O6JMN4GqdjTJY57UcRq9NNKdWhMeWU95cy2zqrqbKYMCGHEuhubBg2xYBZeMjO61
pebWPXENCJaFpzzDqxsWmtvp75I9fzTYznent8uoh6WjDXnwYEVow/M0/vHbSbuSde9dq5Nfacvm
2Sa6YOVVLQ82QRJ5kOg7n+3vISLFcNvXrUmt3MktbOd/Phqnc8H0Wbjj5vn/fV9GOr1Cxid2E+OV
SM4HOm7yPpQM2/wciIsfmyEb/HzEeT6GKz/Xxscsbf75KPifc/Nn/31fZldE+Ng4N+e3jNMX+P1o
aKMHsx2wAwY/ldNOSbm62q6Hki57PuGaO8NjqQiLetNI8yMsSJaciSdMDawT48PHjlAtkjVZUJqE
QjvD67Obl5zcQFDaeMJA0WXnj3jCxqwsz65FCxS0jvE8v3Sml/WEpEHuQMkah/2q9fBNBOxg3pSG
3zIqEckR9Dq8+dZjCS1uX0xGPYUigoTONuuOSu+T5eVpBfK2mcQ0H8A50sDqkS0pyUGO4c/cS8Qi
XDhxhdaRvmRsD5MNyErWgAQ2vy29RGcGaMj6XEIoegex4iJ3jYzHtK/GdSBS46ykTQPphOwIl/Tk
S5J1OH6bTn3KC7It1Ex4HyXSXM8LHhnZZM+1hq82Dy3vsdRK6s6MYWkjYutYqWRNaKyLj0Ef6PhA
6/ZFH+wXUnhSy/+j1DI7EDPQrOaXXcFv3Za1diENTz7qlgU+HKsqKR8xpMlo3LRaO2zzuCz+aLq3
5pk+PIM8lafSpSs/Z6CkZeAuIhsCawG8aFWoASbXxLJPPWlsm1HT4oVZt/ZppFlK4riKR0H1841R
g7GxpkMBMAz6d4xFIK+cc5IroJ4TPQ82ZpLDUI97poJWti9It6ZoFYiX7Jw8HElvbPvb0CQIduHr
NJWNlox5c2pKmx6eFzJneYhPHWtr8NmtujEzcOJhtqRbMaz97eyZUJ/ghXrL0HJZcaeT3Wh4a8IZ
UFYDXq2mZJS6OAIzKY78Gq4gtIkPy8wMtnql6GBKbZ04yKlvzI6oOqHZeZZdo27nU/Ph386ybgTN
Bn2wv8ipt4tFaMTqMeoc7OAeWQPtl+FGzZHmUUt0ynRmfsN8QFk8LPQxZkxI1gOhr4PHgNEINR7E
NZCwJFWahZ1OVul0+tAVwjjNrzuffUWKmnsUjbVzVfdSU/Vzl3aJfmaVEwua9Nbajw2w7qZhQqBx
yse4evECj5RkP9LkjVe/TSwrKOZXcZ9W90Gk9abLQnOlDC2NFwhtv5148ADppoxEvKmmbVET0IWf
PwvCFb7V9NnflzozBjfx2y1E9/KO32rpOHV+TaevPp+qFDjESZRf51czfWN6V6T3KGvL8Z6ZcXQJ
NKZi5AMEf2KvSFaMXk12DG7zRuwltKrq1sf6Z+LrFupgQMsMVFVG43W8p/aVoGKJcDCLFkea22nc
QdNnaXwvHAwFGEK7QySV8M0bbfZkingC25ddVVo6i9/zNv8IRR+Na580nqnTp1RZsp5fzz+wGDQH
aT99hELFzh/5yn/fOL+u1HAN6k+hdFXt03ywfO+fj/49VxrBSgUptBkRvSErMNH3lCaFo4a9qXov
mnSj+cOyD3udfkzF7TLQYsiYX6mOHuCmpvnpEsCg0U+WKvmaWvPixuNWhGQSKg1hqHLc9yDo1z6o
5abukGhUbJY1e+LWQUGi/7uplL/Ul0w/a6heXnnMzGiTVuMWUVK1Hkvt1ijNhJXGBuX2lVjaorg0
uXFPchEtrECejIYUTRkVr3DskJ4RF0hDHYkNWzw0Tq5iXHn04zilemcRJgb1A2tVdVJ1wtvLQn9u
IuBtSt4wRMxolCDfdT2P4XVwFybLDeAiJlRYaFREuJmbotyMP3DKPDBI3ujeSCgmfQWnjKb+B8p3
NLe9251SHV9kKuSD5SJ18UPrbKEp5M/FfCbMavZbUbvzbPowAV36VDyr8Km428RjkPanIKJr4XUu
8b/og0OWGkJ23T9eVu7DWnue1pKt6rmrtM5e7R5YURvLu8XlZxnmMo0/yYK49X7zOf1JI8OgigR4
WqqoipgA+ou32uZ+7mx6GcPoXKJOwfvR6KdBuAxZMcDGWPbcyHsZW+0pke6VGRu2kbinQLSDT71o
31jP5EJT+jve6GybGtqqYX5dmPq3EdhfSvaW+cOwAHeMR7F4KL0Iv1W1pL33RWLRV6Ekp5z0joU7
4ogQdb3hO21sn3aKEu+rNuJiSgjUo/O0KCm1F7qlG6S3gR9B3hhPNAwFJ1tV2oeOXKHJ8uwxD09K
ArfjDsFzWW1SO3nIRuPRk/aFnlm0tOldFQXGr7oPn4pSfw3d3l9r5nBoHWTU9XRxO6l9I29kUfhJ
ujFAEkZdswk79Sqi/koI5JVMJ1RVHVGx9GoH3AWIdfBaiBcmcGKoP6rW/c5Ny0KIg9Mc15fmqM4y
MBifYl5ofONTKHghfbkpjEHBnQzhvCG2bUFW20ARWO+KPrvSMvqwAlSVqCt5zJE36PfJl68Dsitq
/0Z/rEF1U6yDqH3LLfGquwodNis5MkqOF4GI9lpeHxRW1nWUDuiY2LL1kx4t99xF3hDEndMLyHI0
1CLf+oXtrxyfB+WoasdMvRZ5Ahh+SLZun8IR6V3sLWG6DRDaL1oru1NvnEKPPl9Z15gV4rFaVKV1
xhPpM3JukHGtKEXrSbvSksxW5LdaS55ci2y2oYIuQYttaWWmOPpjB8mIHCXHjnH1aPzVpI6uygZr
Z3GtZwVyvt7/zq2Nh2x6xdMjp0OWsrIxEwFadeBeJu6nYdNSFQ+qCItNHmfU9y5uXYJTuhTTNsoY
bO9JBPrACemMJid+NJafaQIYI8jMax+Jfhkc8Krfo9L5m4RVSK6je9Z6vrKkpSbHLxcNGwoLHMkB
NISKhvqmQSu8sAnsitlSDjgZdSzMPQkwFmazvlBJnEHqXqRXL/eNZeZUr0pQfgsGrhPmoUPPKNtM
koeufCu28iYRoWQ+mii7JNcH2W15aHr7mFmSMGaRrLLaZ6KbKvaCXKY/VsxqmOjDpy88A2Oiai3w
GJBOFLA1dyaGsKcq/HIjD1wyK0J6V1S/NCbHuN0akYIQwwbcDnnpEabyK8XTN8bDByfwvqh8t4IA
QpdUlaXZ6zWbIAjm9if+qIe4jp4V3Fxl+0P7kj0WuZ5ITTCWRMHKyJDa6AqKJd/H+htHzJSNbBp3
VO9N2cSbLuePohLxVoYav2Aw4lKMP4ld/hhcCCGYqq1GQaik5e+YcbkW2gS1iKntgXqS7/JlOam2
lGl490yy0Fh9HRtFZxyIYaPbBDyadX1idPXROGBqRXCUxZBshhipYSuf2jH+8vOa6bVdvRqx0dAi
ML4BQ1hLiSG3H3BLuuXOH0ft3Kb9Y9AS5SehwnTGzo2rdDF4trGOnAhGEGgB1SknGHu1AeimLBOv
l4vQC45ujAwQfoVhAySU1rfSD68o2emXarxDQG8rqgBkdetdU9nsx4Zi1Wec3qLnULqReJp6GZur
5OJm4k9jQFWhBLhSch4Mh+giC2LDgsbfk+bxNTPymjZe4i1V0AQi0r80DVFWgNldn9rlRdQ/exmq
pc5nPi4J3aaPBTjHISJQn8LqNLQTbUmtOzp/LbtHVFPWz4obrEVZi0Vi1keS5Z8amygGJom9kT8X
JDZhjYq2mkNcnA2BfGGAWRa2a60B8kOGaZem5+6cRv8SFXpdwQKERblfEuhMA18UL4qor6UmfvzU
MxeNTCE7WUYLscXQMIm2tzbpfjoa5cJk2QyS9I1S44Wrp9noRnkf0Ptpo0qEWN5863Qxl7nW4baL
SQFSE6SYCUo+pk2HKbm3C72LRHuZlChNteyg2C0Ez3JYYQr/1hOFuNmMDMhc2QTUG4nEfOUZgKCo
B66dvw57IEVFIdmUVe8mU/lF3GgvoPVSYgT43+rr5lOtRoaq3nAqu+jqNxiGHUEeGrvZJNw0LsRA
tFrlRZMjvlZyG53EfnCUoLnIxpOk6bbGAqwbXmQssxCgevTwAhGwBbqLuge1DrIPECI+TN0xkRfd
xqgexf1I2655ahFE7BFrdaPJz+DKc16lOMFL2gRBiLjMGt1XLk8gmsZOB+K+rHNaS1GovsZNGK2Q
YzKGzTv2DeqAPy8YkVeDiaj1YCGlCBY1FHWU8xVBFLG96iw9uDhJ8TeYCM1ScdG+VeMlml7Npxjm
jFsEGfUiisvqAk1JUPNe1F7+7aq+fPKtC2gqNQJys6trmhZRqvwFdJX6WUPzjcBtcI7hMiwM9riq
yzaqDiJ2DvFGG/Mv6Ub5Ta+1Ek9DhrQGokCVkSiWkyPpSf7z2hBJLPgtO2g+3N5kUlPaDCnXYd11
F73gCjVs0sLG3D0iOgKDwaIaJ9SBlRsdKs+4pQ7rsciTXYzQOzTSTZVbyda2ggiuDHL+xqsfStQt
GLCyeIP11yPEMvlMWLl1C3yStLudZTrqVi3HzyoovsWAAURnV7zIXW1iJOH+jAN9Ct8mwQW8KZcz
UK0qcIajz8M5qLsPtnMYvz0IcXVlPZuitte5niCQBQPc+cpTEQkCPgTRQ1bzlSBxWATquUwCoGtW
9aevlK8S0bifG3JpCohiDhGf7T50ietre8G+pqaf3LX9axQKHgCuPqyMNrzVlfEDTS1x2j+xO3UF
CY5x41BHJ0giq9MhVyZZhn47C4QJCcdx9Z1kZ+MNqb2pBIV6om7SPHz0C2UrfEgUWd8Tr0H9E6p4
B9tWjocBMTiqIhC7mWoutYIpyOijTeJaB1jHb4yyfem2IzPEUfwF7SXWo1ITJJchos1V4kmrPnhX
wm5SXxOBPi4cYugvaTRehjyv1oqCAIFiIyccYpPnfG0gzh+Cf9eOvXpInOzW57iWZXEfM/1LpUKr
R+fDyrUvQn2uOV4kLNGbvKcKtga21aVyQjI3dYx9RBnSDOB0Hxjk7ALaF6ssShH3+LJdp0Erdq4n
XpxuVJaUazejpjQd7fwrGGhw624Jm4Q+R7ARojm4DdgkLSUtOyXVulN+hnD01mpVXwF3Z5NxgYrU
i7IpxbV9NrGhdtHwStLsGlIwEN+m+MiDoF15JDwEltz0xMCh/dhqCsJkq6cZHvuodVQubkNncqDT
6CcAgx6dng8bxfauZlUyUODWWijTkNMmIBtvO9C67O7mdX9U4/REIBePYNG+wkvYDL4NcykGbFVa
iQCHgJ5T9i+dKwlHjIuRNoKGGNLW0oVtRq+BVZzgJRprMyEmOhmKHvcERl+N751VVLyWsbe7HIJz
Du5cdUkXq7xlw3aRjAfxEq5lTT8CZ4SPzuNoEW2+zBtGEo2ZYGRzIAS3Gj1Sp8TnYVXkCekmzzm4
Rnh07RGPZgi8Iq5wVLR7K0OhnFkssiyR+AEgQdWEugQKPvG2ZVsGnnty8SCndQYgH4UMT5lKiFBl
tJs8so8YXNMDGWi09cIqOkxqSD8b6ROxXK+F/8w0EXZqjKtUZPmuD4hh8c3qiCyN7Z7O7teJ5Vot
Ioc9NLhetSk2Xm4aYH7UazSG59HRnZ100m5Bn25TNhi66WUiR2zZCbeU/Y5a5HsdP9uitmjWoU04
dUjV6XKf7S5DJl+xiqVuuBpY1+48q1Howh4hjAgETEXzkLkv6a8FpmCHnvVeDFzJVo123A1gtqEM
dZblrVUhErLbzZhLstnj0mvurDjIU6qDKHUEtzrVVVrv4FioMEe8dwCAvW59anSIlmrdl4QZAaC1
bbjydqb/YYMCzD3Bz0sq7QaVEClOTcl2v5YflTqSnhNT+DcpnUPD3OuJ5WJEgyVVuUygkqigv59/
mR0AqdxdqEGP+yVlsqOg+UpsW1sD+eayUOia93WfL2pFx+EEiEGZ6jPZEZmkwmXUhP1hsoBtWt88
xj1ZmVYZb1XFvhi5UhwMhLydzr+CqGTzE7UsrMCFYkfdheh5qbPtRdQ46hJayFZLMQ50mv/mM8hZ
ESBHb1ZNX2EgPzmtebEaNkNwaOjzWlubbuPCjWHmJm6Gc0zVXpOkxxthIcAjJZU9w1QVQa8iJAEt
seHTkUQYryBF55H+wmzxsQgFKdPTWlmOqJcrA2W1/xMNztmD6BrUrsEGxaRxRF0HeTbHnKah34a0
F47VWTHSH/LcMQinFLn0HN5Qol9RZZVrylSHhCjWTO5IDA1xgDHJD1iHCUXmgsla8xvuxn4oGSHk
Q82sglu4bWG2tDCRMm77dV2S0GupPiG7PUM3Gs9T6jmAMiu5W7gpqt5CQOiIL6LIF73vXKvcBOUm
9plPtrOSozDsHexS41Wa4sGRyQmvmoQwjObICeBKiRdWe9NmMhVVDeNIg6tSM92zhzTDiy+Nq7+K
TrUZmIYnRoj7mHiVRVeZSML0v8Jz/oYOFMtAOYaOCRdSFMjo5cVtcdfQmOFmQrCOjQPuvtksped9
OmjSANIBUu6073z6dj6u7kUdJn9iFbKjWrGENozvqR20D+EQriy8H0trXa6nbh/Z7EvbGpwj2/iP
JKwfu3LYVijiGKpSpLPX2JqV/VKlGjVEY3JPgAd0cSwLo1F2umln9CDwCArnPXfSmJjgYe84Pcj2
FEuya4YIX/o3AkBXvZNmTFlrANEy188iCRmOVIlHGf3jK+lu0Iz0YT5EzBO2PorD5fzyP1ydx3Lj
SrZFvwgRMAk3pfdGXpogVFIVvEl44OvfAtR9676eIEiKlCgSSHPO3mtX7LTw6jgIeQdX7llcblMH
lFAQY6oDC+Jv/LTVDiPv8SAH0DORSWDWwEiKeX7i7PTwBZLgEKTxVappva/b4EqGvbuDYvdUTOLS
WPlC685WiTmCGjkdCS/aJWNBFGjdu2wCjQ5NgZuuVKzpIOLGlWuor4VdKJdsYMINVf+kDpj3FBVj
ugv1qx3MeF1peLJ8krDheJQnfMrqApJvQ66a/W4VJ5A0byIbvZVDkHpPVWlPJ+UpCdOvnoJUW/eP
8LeLHRzjkpV+Fyw6olddqrBrFybV2BVbKCXMZT2LEQrM76lIHxNDHs1KxxMPT7oJ6ArkdnpV7Pri
dONbaztbK4ku5Fsqy6jEO2k4mAnjDJkM61/GKfkWJvkNENdKJC8aGsfziPXdUKaEZxSWzDwukqzy
QKppD7Cfxm0PGsy2Ibk4rV2ttAC7QovXqLGNZQmdcXQyVthNekB+cHGUjM2w6q89vnxJxN7WyybQ
FLU63YaVk7xaNNEjD+NHoPdXmecfhR5/KqV5VJBHbaqxh1LPO0Ew6xf+ll6ZB8FXGCu1s4+1HxE9
a7fZss6dV6ljbtQNML85olDYi9Ti0scUqf7R7m0wGpzecA9sebTLsd5M/1Rjp+ZGp2Dmaek91SOP
hn30qyRsApF6UkIm7cK3PgN1o2msZcEvCrz6Bla3kJ0M8RQ0d7qTo2KnjWrBaEkCAlK6pEKZZGYh
HfDgwzf0NUPAIUrTCVSXBytfgYnY6IxJOiaRuqgFVsIA36EKBL4tKDi6ov1osSHHRYVyTLM+G8//
ZHP8GFbNOc6bS9Vly9wocRpmIKZHrX11guSjgfC/KDJqCF3p73XTf2z9ah+J4WskgmclO/1ClHjB
UNrqSxsmGdkdreM/GeAh1Ux5Sk1mE2VyP3bGQxRfIeQTkeWxRY7d5mTkgJWDKw7WYxWa69DLaPcb
v1DcQ7agdrZuacHFMaUhTf/krAcD6hLYJ5M9cqd+SZzGZQi3vt34G6rlxSqc0qWrWv+WYbCBrXig
DUFlNCE2dGQjIA1tDZHs9xBRkFBLdgQ+X3STluZCpFaF0U0ckYs/upG5wpdCzUS0906Wv9BQHpCT
qos2y92dTt0v86qzpuIkn7ysDjJ9FNsMw7JzX2gNbPyu+qoKVuphKU+cP9Tk/ZNS0letau2dwOME
t5y7cDhTy+aiEbTqjCEOvohPu9Q6xMIYUNUuBM7LzNzW5i+1GN6k0+86I0G2Xr6mwyEB9Ek1eQD4
5p89RhYrsB5NU3+pVUCuTfXiW95n8T0MxmPvWSuWUyfhgX/kGuHqNeC/2u1pDMLbEIlkA/jnSTop
xOoK64Ac3qCuQhHD1wlFgZquX9/FqJ0aPiwp1vK3F/h30G63Jmc8yKbtoaBp4TDl9CWzkwfBgQ7Y
KihQKk62Gd8kTdoc+RhqkpzN6QSJMEr2UnuL2HCv7IaENFKmFkNYgjSXCh+E8QJx/EO8l6W1CfsA
dSzLt4Wet++mBKkW4wjVjrXH/ONSvp14cWxSsbNnfvMUdtprH782wTfUi7upk4N5i0qxrfwemqPb
P4NH3pN97a+wES0qxCWiGNh1Mh4ggI3YFCr1i6kyiwXh8CtAU7Yx6Z+utaE7jQNc0sHEEkDdDWEg
q6NSfBZGScCIXSxH3Klc3/2xic2XAnckCs4ze8520ZTZxVOqP4iaNtEQf1o6qAC3+XBuVeDuaqO/
qhT8paNw1frsvQdHgZuTg1sZms92CL+pZppwDYvv0U05Z/Ct4TTZ+cbw0TPQbkc+Y509cT9+0yO2
2UdQiMwMuWuNaf9d0b6NUyiLGUF8Qfgdk+20UhRIz8IraeYI0EQWxcyMAq+eEX8yDJ6yKNQUrOeG
UjynTU28ZWKwAE3scO3lLh+d0eWbIevAM8kvrWClGjDOBIO7S7rxV6C0OJfMcFP57ALT7CKpmKOc
/OoL56BliF6pDMC2Bk2Z8+1SQoIgObBbxlgWPlNbuFT2Fk5u7HYI9x2oatWgU2miLuA61E5UJHL4
9po3M4IpCDSxrGJmQriOlCC2AtbHuk3gAjbD3msbgxkDq7Zb0TtslFc1Db5TRoWla7hvdi5Yz1cA
HnPMvX4buku8gUvoSgWVxp1RN1etxehOvcxmC+YnW20tpY55s8RuLL/8SWqaUcfD74W6O2dEDjId
Y0d0IO31LdEBA1AbEBNjpisYBf0Cod0+CihK4sFLsQ8MISs91s+yCIw1JEaGc5Zyte4e+GKxKJyr
KS6sbLZmEFKYNQ6Zma1CxVE4C+axJToyJRBwjWZ5YVuKsbDdB9DOb00bkRU/NUI68+6qarvyvfZB
bfJs06Tusye6Z2Sj+EmyDilRcDR08xpqdARU9HIsXepFbIoTuS1nzfZWuERxto8s3T2UNds0fJCK
+mQYRYDe3n33WxYp0B3OY5SeQyqICzs071WsPzrNgiD0bJni2d+QSYLvjtiCPHAFWMjxg6StJWxV
Ttb6i6r2O0aHexdQadRSvG6DYn25+TeSs7eMAhxbYR7zlI2oxmnFCuxEzUnHKTEyuoF5yGo+Ljd9
LnO0I1HiXg1s0kpa7NnnvKluWi1ylkjL1izZlifdzjAp/LtqtKV2gKDUrFeOqQP7jGmmINXUWBEu
QyRKq0jXHgDiuksdwnxXZ3srAqPhEkyVZeonRCs4z/akFGeIshIKpp423kMydZYsdSHIOCALzfI3
nQi4HLHxpwkDXFigXgJ4TnVJT7hQBndtYUFgfQUUYLCRR6IZi1BBeet0qB+5oCCQBMYvEVTvOnvB
owT5kY2IbRxlg++MgQsdnSIZhAVmVhpP2A2UR5t8D3QeG6M65mH9lkd0mP3eW9ax+WrK5lz2PpMQ
TrVF0KdnsxOXhmDRhVdIwCg2uzRPVs9qf4is/oPO17ataMdRMk9wELpD+CcRIYWtoOiIqEovNKRO
ft89dVBMWBhMdKUI/p2qf5YUMZQa329oQ0nE676UGd5xER3pZIWLkqWwU2f0HgrvWQqbsBdQo1pJ
d7Uk6JeaZ/GhGvmB4trDUEYMI/IdFDrc8da/TSTaEQ8erT5imHt4GzjwXP3gpdVvJbUJ1DLPXhfx
PztL1fRhlab0P7yA6mtWsOeUeGICIIeW0S+iPN43vflJC80p3XOoyWRpxVICvmjl0g78X7qTPbO5
Ye5VsAEH7RbBXLe0U/cagWfaOl33y6aCbvnRze/7Ym83N3op43KcWlomZkNKBt1a77tnz4Qna+XT
ciupjuWaotZvG0ohu2yyqKyEAZH+DAPPSLMScKUuOX0s+eoHETlSprh3lFwwvH/qTr9yXULmnba/
jGZGHqzef1m+Ni5ci82yZ2UvLMteYpYxlsuOwMX+i/jb6nBQIncmzf2cOtZGIiBDTYEoI7BHKi/Z
L0ril8R4xjbjLx269Av2eH9aUZ70NN3WTQ5+lpTlVSCRdsYoFMaouZpKvs2j8GRF+Fizga+7js/U
n74L5qAFZX28Ea/Z2Dr7JoW4qKopUhKfyEDKzyWlqGWuKrsiovBZOQwcAS1wF6hHBzWLmpd1bBMk
CV3zwZQcolIuFzrT6dgh/alE+US93dyZZoWEL25O3rc3ds49pZxp1U/srS3shg+E7kzQRRgwKXNg
9thFXYoxEHtzq9NRyzRq2OD2Rq7DLoTFZIBrAU3g+jawlRiOf1u9CgVdUYKhn9JsEp64rJocJZzg
pHGq9myncsMUpG/YkK2mEpKoaBuRNX4cA7ScjtFT5VbdhypQ95HZJLvSbZ51XXJV6awH2IP+Ro//
5IwIEKzGhz0SMUvUPgqahCBxu6YA076CrGY5YHGZBpDf8ZURzYFeBNTTvhzqLdtNxFUkQ7PAZCEb
vJL/ZC1Ui8WvQPNZww1cZGHcsruyAKEG0XvrBhkSgsyfOvAfToO7hiq84dY3iy99TIpXdr4E9ozt
oYuc3/6gdouaEIwU8s4iyfPHwT1p1WARcIKQ2XGTXYuXIBz4GHvbCT+iVukXjFLNMpYsK+su21Bm
yz1yNfqdCAVIl4ZahU9itn1irGLgjFtCQ5SjNiQvURFTGCleWZk1+0Tt3tQO9RiOcjs+lgVFP9Nr
KOzh1vUAGZZJA18bzFoYhhvSeDGzk1i+JDW6ps1BCW7M2P8saqnsTdfd6mNnrhN/wrI2xb3x0lOZ
qURSUcWCJ8OOGKlDW8f8I+SR0qytRqpx9u/cIR2vyKxoHTTNvXYqfhnbLLQ9iUb6bzGiEzYp7m8J
AnsEFQxNJlSQSSA7StX8YUS2uGxF+qS24b7zDeqg4FTk+FtIEKdR8lyn8VcT6u+1w8XmJMpzUFGW
Hev+Q/jmh6sDbo06C9rBgHKsyruFYSa7L1EqgLaVcpUUOmRy4uXSgXon1Xe216zo2ZK52lhtyClY
so9/p0q0i9XuhTLRwi64bvzkKRzLj+FTLTuKbMoqsrZqbmv03Ks9y3ybxCmqhyCukHk7GBQlYjZ4
E7SY17aPYQ9EyKYDAZIPdzREr5qvf+VD8zSOVCszM3kp3eipripcs86CPUPaR4eOaXpQ7csok3c1
QYRkagmQvR4UeVE8YxSgCSC2Tp2SpEzaykinrbFCe2sO3VGExlrDArMFenlSDOXLt7Ke7ASCuuhC
Mk50+Canyid2UhTUHfvlVVMCencA6nce6FivhoSksfiHzItgJElXtD5vdVisS2l9Zoa91135Ryb5
xansflGltJsIHWdTvSxkBH8utqBo0WYtiO6Rfr/Hl3ljcQ3vm4QcVS2uLGfgQdXUZVAtU7xjVu5I
7RIVmDw3NejyjqcwBXQayUs/cC1hMKPKGsJa8N9cZMWLSKPm7oLpZ+VMmBVo6m3LjEY7G2xZjdfe
M8RXocTfsSW+B5B2YY27x6LUXL92PZ4HO9LvtUKNZgoKqNBxL0jcoC+vjau0R9Bt1cMqaS1jWVfp
KysTOFbIDClqNsDGE6Jas+kNk+Jk9/jOR/cZAgdrlmCEA5Sa3h25SFjluLRs51SKAGbJNhSaXMqe
sAIfqyJxtxpjb6uha4k+DaciryYUkK7KbqVnzbpsM/LLRqwOCphrwDGYFenKsNRfafVw05sMYpfR
fYxx/hSSK/ILc16wI2KTqg1hrQy5ZJQCsh0zxkEb3JBQ+UpIlDxjG/KXXeKe8qR/NVTj0qjWe56o
K9vT/8Q5vcthaOxl5S8b9DArzWrdTw9M9LRu0iAcVdnRlcEzJi1M9cwPSfCl6nHHrv4Nafi3blBc
QIzzmSbDa9+xhqwCpg1H84kvKIDlAQdLE3bdpUAUiLgB5O5LJ7UHSygq+/IAWiO7Ls/PQXVpvcpg
JbUlfBouA0pey9wzjSUBmC/qAHtO0JrXazwEbvHu0RWqS4aROpbPbYmRRWOek3Q+WvUzK4e9P7rV
2jLGa1/TNlQD8myRcuQQ17JNRZTYyoqQ5odIueF2vYxBUmxU2Tcr8t+bDd7ur6RlRlIEfU+FnVYI
YHTUAJcG7RPyqZVa8wu9SL0L/gGYP0a4d1xKxzqrGbHz5KBirRjfih6ula9TN2cJ8g3WieGBfUev
GYiJ2lWDZGQ5tigUVP9TJhT7Ven8GjU2s0Du7q1klduY57aHv5XXY0vpiT4QThDxMVJK9rIQTotF
uT2MddYT9auV6sSY1zTCiYjCbCRiBQxxujGrql9VFhujuAKcR1HPVCNBxg/b+GEgVFfvJoAKtell
CW54WejNV6PY3qUUH3lFFd3S7YRlyfib0aQ+07vaVD0wdcq7ofKn4Yd8zw0+U58mdOtrxkIENhvL
YqNlCBQcYCfD1D1wK009DSEr0cS5B5k77AyRsRseumJt1gnocq3bYksrN1KxYh530l3N/Lx2vPij
1X3CQFKPGitgTgHD6SGPtyC2+1AfF54HaNEJb2ldfddSzTFsg50e7OHF7SGm94IaWySAyPlYfBs9
mPQ6Rb2jRQsoApyzyiIsRn29RP00lsFraqD3Nlo1ICxEPbF577EiRlQjE0b/IY5oPronRYm0hdu6
77UNxCxp+z+1M1CM5aRS8CWoBbVK6KNLuC1AwWtj10sh2ROIcKMh9Ofc1qaJFp9DBD4vK+OcEkFz
YrelBXmO+GmSTfj4Soq6OVlQonQa9euCPJ5N2clDVIn3BLAHhfjyLESyJwP0WYlo1ejGhkTLqcAJ
Vs7UNWsZaNG1qAFo6xRDfNRz2xFaxgLfFgOSv+mnJgw6UzpMZY0v1X4VFitstWPb6Fj6jpq4eh9U
WqgILfdmXHt3He8LYnbIZFYGoN2V5irT0BH2A+U1LHtkojFmRnww+VgEJzzXdL+BVSyCmKmSU2jU
PP4ZNTMXaUcnzKbqoBcuqKakf8o09TvXVW+rOcRnAEMbmC/57JqcReRIhhfoIyJilYh2dmW3BJew
A6gUVm9HnVMyDqNsLapBHkoB+XQ+zHetoiymXLwHhzoyvGmDprc5Rez83MS5VaJSz5HxtBgIsNmh
Si3bgePoO/g1PZPNe1XnyBOrEwI5ZRP5Om7W6aH5gHScLZswj1aD7F9McTl/D8EUjBPN6TjkL++w
vS6bCR2KAxow6HxrYoD+vZtPoCsDTjMzYJ8eCq7Q+OemOtFGh+ngpR7db4yX7FJBo84HJfzvrfmu
M4FTycmsgdjtlZz5pkiBB7J45uZ8IAyCfA+R38TEro2nbJ6IyW1B0ZLQ2qmXOh9qLyt/bqWO22rr
+UFMdhVC3ulJiaZL3tDwkU4XXRlYHSzy/j8HIUI21d3JSAMFo4/+5SYADm3eIdsMbWlTFGOB4AKN
9BS15E1YLV9V0pM2RWdEpDnV1grRo9fRxCotkFR6NxIcMH0y8z8832Kpw4dQR1dVMcEaYAkd/QQo
3CHGtn1A0bqxzP6YTt9uK57LCtFY4KPEG6ylbeQFDP/YAAvgC9o0hCNCxz92Cp+6GpJ88febmb+t
+VBN35tXE+mA+IgIn4/5PAgH4a4bTXxEFTr87Kj8Fj61iJ4PydIeB6SsqzSX9OfYixvaNwXR32TX
KXjNMbrW/JZRaaoD+Cl8XXKiPkf/87kI2mfExu7mz+rnx/S3mbRMl0WgrHt68ROkt1RN+HHzzS7W
Ad3KtKuITrS+fh5r0en8/LiZb/rSyg/zoUsn9rO0EBbMNOHQrp2Yi2w6YafT1NRHm4i3+FWv2Hj+
nEz/e17NJ5cXp94Ggt2JOdKTb/MpWbcayNsc4ovWRxGCq2DvI3DYzh+pMxN45w+7/+fS+Lk+/rmb
VSlSVUQYFl9rCirgMN/K/ZGyXUmfEWEEJVFZlYefg+r+59b8idFNoN1b0sEPZD0eEhZOh6GP0TFN
h9hUaiSCLEkydDHsuIEStlKG93o60FZolg6EnI2wPfaNgyCKUGbMk+Cagrs7RHy5uoxoZFPWDSWl
EdGPNlZK17rRQzJPXTgc6tQwlo0b1KiZwL2U84H6fkA7+vL3+Ro6tYVeR9V+fvn8Az1wiIfIKBPM
r5p/UAxhvYtGIpW1UDOOpuHePNV3b9LWadNSGE4zHiIJDVWNDfTVsNP2Oj8j8Er3JozmAxn4FKH0
31emDaxwv2C0HvRkVVB2vpuK498t2alrSkL1z2Od1vt3xcmIeZG5jtabu/OBONz+aMCfmV81vx7r
UXUdmCSaf57181Q8RlmRNpcgDW+OmlvHSDbiRrIlxgRs0eyTI3ELpseGjIDblKb3ahRJABuHlTgD
Yfk+P+Xv86zwCAFSuc6/qBvZHHMCjGs0H+h3+1tYmPrPH5mfgAtHkJI4soHDJ8koyJ9TzcLZKolP
eCqCSXQBAZp4NfeotYfWOlHJq1okZmzehNIc5OgZp2F6LeO7eVPIAFimmHG382PzgenXZIlDIeDv
Y9oQJadpPTiE0tv3sv9DLTK8F3Y83Ipi3VP3ujsQNy3kdxdwtvrNsobHKFazY10Hxm1+qBnoCtqk
RK0UpB7zQ/MPI5Tre0tnMzA/Nh9cY6j4sv/9iCLZ8/lsqYROPM7fp2ZdBd2p6OnhT0+ZfxCZZFHV
lnj9+9fnx2EaLeLSJsTkn3flsviiJE1ffn7GML35tK7LTWMp4IEKW96gLmeO6V2L6VA68GoFyXPt
iAHI8TvzpuW2eVMZkZe5NUikhzwG/sm8wTjvJ1IpnbDpsfngQoo4TuHXoCP+nl6RYiYXS7g03I4d
halFLBt7rYxASmVLOiRy+efeiqJjj3qerjDigcamP9yzEoXt3d1q+SiC8bGsWa+Pdr/C9PdZ1bFy
k9MhK/tgE+heMJXOvdv8AzUnb1kn5H5hoqPF0dAn8bnv2/38lJ/HSu8o2fPffu5FinYn5+LY6ULf
kgce7AqFoA3sxuMFWcBizImfmTpdYd6d/NL8ZMZ6qSoitjy2WVEforyvaKfHFxMtxqJXtHDlVh05
5uV6DLWnqNXdRS7pxfaa81zo3q4CmFp5vGFGjYVZWgvLRklSuecOf9KA063u/e/ChdUYFna4qnJr
IcnYqVLP3YRJ/e11zT7SMIzJ0CsXjR6XCzdPvvqYkFFcvZne/7ZkogIC3/uZQdXLaokP94pP4WrG
zvBDoj8Qb3NFnxmqzcPIYr3g15zTfvzlK+SRcu0fBzQcEpMuN+eDVTsq67vOVpbzTTHdn39iJjlo
IcjPdXwdq55hY36Cm0Tef5473y+0RANqyqvKf2552TgcxvSbfBLixuYf/s9zf34yv8KJKtLRU3Uv
FQXq+t9n//zRBgo1aprpd/PfvCRF7W3m1/3rl88//XljI+AGu46IK57eEoVNY1EOulgNjvfftz0/
+1+/9ueFkVEXq7II8T5Nr/z7frW///vPn/z7H7tBVGLZdb/+PvSvf+x/PylTHZydIC0MrTbfwd/X
9NDBlpjvAGkO/aM0zWgLyt0sRH/Pi6J9UMLe3fmDZy9II5gYuwLJKjy3aG9EWvsg1K64t1Rjpjvz
I5Fd9tvCCVqCOTFS0qve20mLLqFiBDkPbTMci7y7GcO2IazjpbeU8oKYnkDgqLcfRNJShJh8skdz
LAe6QPFg0gwNqZoabMOH0kV6xPNXihjbh/mWn6HfpfscHdG3l1TZ3WajGkr1YLHDo7wFeIaNhsa2
K7PaRxcV6RTvXSYaNqyCKGPN6dzliJR0O79qPihptoorsXckhFSL+LuTLujOuLZ5MOM2Pplcywup
OSTBmCb17Qw9WCAIFGrdftxLoBPzPdITRhoIaE2yCqOaD3zgGsLo3mRDhsl5uqWQXL/v6Bd59PYc
l/ZS85AQ1vUI3lMj8mnCFaoNpjwsGEydw0fhde9Byj/vZGzwVRW5aGFW3hFJCFGAemm/pJm9xb1K
Wl3YE+7UGWdarv4Suo797hj0iekDpxcRW8pdydy3js7CuyycS6onL57jDR8iQgZEe+PRZVtwTEy9
oNJYuBf0DxiVcuWFkq59l+Mgr7wYn0pCEYf9AGU2c3zT/RQbkCeNV5sRaFBE+OAqGYnYWTNBbTXQ
Ds7kt1Zoxp7zhKg7AmQk5ZM6Bl7ZHM35HEhCWvechhQTsbxfTValu4KyHlCfYDO/S4g4y1HXicZp
xp3SK9TxKXmhlq2wdGSq91SAKpiadN3ZJ5j0YA2qvxSp9h2b2XCj5tv/HGRMZY7I9G3XV3+gYZUG
evXe3tkqJZiM0GxvHBrA5bgvbGXYSrWnj2/bEfjeqsafgBBIQW/vEi11+XtQprtlV93SPFk2E8as
BliCGyWktTDdLWtVcEa5/Q0IJkWF4jlJffEHt9MzTIrqjSYo/PasqDdeSCJCbm2hNNjVMugdTOSE
0Z507PuLeqBNS3APtnuNndjRswzvWLeN93MrFr+irFNOQTwUxkoiYyPiSCsezAlFh8z7ufQU9y7p
sXAJIelTGguyp+w1bA4Ra0vPc0yoNQhq28hJD3rqdWcKEBVeOm+DZqDeoxQqXvnA4F4TpKgL5s0i
FjDXkH93SiLvlVF8OUMcvEJV7FfIoqNr4yG0MwvaYEbRf4VoHIgkALASWPpGdIWkeA5wtQuoJOoV
/QGhYYYJK+ogQ9y4185gnxWPLNvU6e78GNiTg1tIojLGbvgImTdEVb93LoD7hAXeJmZFxZgSBFTN
SoKSMKF1BA/d/nVIyqvvFM5RuNQm015AtJ2GERlyhWWjekusqDi30n8gQoBgSJU213EwgIobpMFe
CUa2DzSJw00L1elFCfN7HCJGhvbogRpq3jShWa+NKLJVIXXjWtYm4QN+DNtBB0RbeM2pjHp2wbSA
NsQ6ExttBOajE+T+GdsOnpthn7nBu+Elk6UnGWjmSNHPjzWqcdZqGBMb1pzO3VcQG5sYkHu8DSfX
oG4lTEc/+A6x4MmEuAm83/RdnEstWKKASApYCdl2DX+MYr1QavPRM8ty7SDF37C3s09FEH6h9c4P
mPBAsygBFzRoxE+n95BjUvq4GyWKWzb1/ofaAXTIPYNCpZUeg4JZUbXUTxJ8cX4pQX1vxWMxOpy2
IokRm9hVx+6Obw3LCKZfzdpHRlxPgyLr2rp91mJvYOHvfA2kaxBpqjWIa7h6rZxEeaaseD9f0UOr
lzvMZ+2in7iaegqvIIVHm9OrXw3htIBT2/LuTLyBPG0pk7YeeqTpLs4P88Ku4OomHkEmil88M0wz
x7QsYm1f3QOC5n1m5mM12uLR8OQfgooyEWunauIamCasbK1os7Oc7trT3UAN+yUGC2KJciu8gEnC
1BXG6ZeZbeN6KH8NExo1QG8nNct9R/19mcm1kKqXCpDYR4UPnxKVypDWZPkf9CuT+A8h/iI0I2oI
WNZOntuEm6CttEd3jA3igv1m6VU94WNGHjwWvRFSqHdzTlPuhmgOjypZbBIT2dFXtKWmlkvHNCdi
pGqHW0/tvw3HwnhZVvR5hTWlwDJrQ+RIiJTvRHy23pnSZLlWeQtLzS7zC5CJfmOHCI7h1/dd+xjW
IF0K1QUGzr2gov2p+PifO06jsIwff8b3CBj7vs8KH5CnVb9LszjbIoZCH9P/zbKW/5ozf8n1iNZ2
HoHT+eh2RE90VEZ/RkNMG6i1E+M+DvQ/DELV1hVWx7tv2CeJRfWFnDKsVSmO3Pkuzh5lgboSKlbE
lTsPg1IA6UxcfR+FuXMhUTfdBUOQ4q1oT3jR1HdwGS5/RVjXMTHpBRiVGaOmHM2nDM8DPeup3Du5
Hyz9P7cUf+iXmP9AsE4IKQdm0q60aE9EQ0GTfn6QtKrXUA22Mel6nVk1G00NWPX2vbYMfCzWQWZn
68po0qcMmTB0YOu7c8gF0vxCW6OoqG8FeiWUKPrzfE+VLj3kjdJr6nOXlunJMqlI5hPGpVbw8XQ6
7ucOKeB1tIYlmq/hrS5RaiKSLvahUIPHSLUJYB2iTdSrW9FWyMDnGVVhy9rm1Cfmx0RVABbshvLe
xoG7KQcyQRQwhZ1Mv7TWespFlxwE0RSbTMVII0sLgqVlGbf5ADmGKBGKTaimeCzoMTI4ZDXPizJV
GPZO14JyOUQNTnmNXLygTYjMwJi97qe33Fk5EsOEhRT+Ru1m+JjuOWesb2sARdn6X3X8nDSACXLN
CX41BhGo2hjmD/rYmweIL3gD5xnTo+9Aoptb3qGXupv5P5vvaioM0dp2QZQiKlXZQz4agfFqCtw9
GezlrQKk9m5rDgUn9MrLkEvliSzguu6sx7A02yf+6Ldel96pU4haDuPQaR+6OCQTxXeqc+HiQssK
xX5ydaIe6jCTV8Js0fTazUOWud1VZ1f+rInqoTWH/jp/wbXXPeTaWB5lIm8ga8Nb48csdVo7+fIC
KqMi0951K8Df5obZ0Vd5RqkAoCVsHORTQyNBYTQjG69tjr6RaL9qm717oDgtkg4re/MKOPK9k8c7
payyt4pZ3xasDGI3Ve92oj0Iw0vfmETcbSqTjWGhCguROBJoV61zwTAbZsVxNPNNp3gEL+btV2uh
C6pbOFdZ1pGSJn1xUbE/UpPBhxjK6mFQsw/XpcCHmAEapJfHFxjGL5Q+tCfAlcET6CVlumPhvbpC
NIIPnBxRG9aPrcyaKxqfCB3CrSvL5LdM7h6mo986v4bltu48QzFdWaKbLEth8eqHKuEiqUvHabpb
sQoAH1HT85LYYM1aggqTbnyy7JHYwwSf58+wEwrXoncDK7/QyOcuIvYi8935MPPzyb/EfOmUFqhP
sNB12dtnpXCdw8gq0UesDstieoxsUGYXJtpzW+p4leJYgZpUkh+JB33lDJBwF4ryCJfFvuJ/5Z7R
DM+JsJOjTWnh1uD8OGja+ItSJl6aooRPPU1183xHMzCFJFjgQGHiK8qoOhrSf1bVrDml3aTQnaYm
/f/f/ftTJTizxvnT9lH/UI1OuddGOjwFmjqq6abYzaeh3as0+iONcN8wtE+WMpJkFuoXvaBtlc9T
ehUUTJXWkK8NQQ0sLYfoxYtIh4b5EdU2klC1CqjDIYFozSi/GGOhs35tdNak1L0XcQ7W6Qddp+ZI
7ktHbakcME5pNNre4nZoVyht1b0x3W19c0d29/iQxVfihexrZrILYX84vKVdfGPqK+jN9uaj0I3X
HjEaDj7/Nwp9iSAULFkVljmSZKgn5Uwtq2M4FBW9wnawi/dQjeGbGO2raerOIQ1omqd9Jte9Xbcs
fnPlTPl8C+ShvFsRgfdVtvFJcLuE0oZAZY0Vawo2huhR0a0LwJ9a7mtnW6WjrmR+9BQwTBHI42xA
jKrLvvo/us5juXEk2rZfhAgg4aeit5IoXxOEVFUN75FwX/9Wgn1vxx28CQOg2NUSCSZOnrP32oR5
MQ7hvE0qfeVA+XrWcq675Y0tZYRIltSJlYNFdh2WzXhxNaJL6DD9IBxAT+z+0pLg7/8eaNr4U9u1
dV7+pcnQPwp9LE/L+tWivsL2m+mXNLVCHPd4pgjW6GATVMMvdMqswrcUrOMaJTYAL69hXU+a16ZK
X9moE+GrnhpcWmW1beI1UT8c20rCo8FGuvw08bxvkhSybRUiU00VATHXEVsMhu+eZ5gkb6R5bZbn
bbXIQ7L276dhaH/otA3oPEsyJBGcLq/yZqvclIAyaWt29baJbWKde+szBLL6J5/Z9hvqBkxyV1PY
yDUwd+9jJ7d/lzL9neRG+sXEmt7h0ETrLJmsw5g06EdCHxe67K+Z4K1gMrS1yJ3H1QZA3R+l/9OT
V5pY7kvqRd7vfvA3ueYWSOFAIwcikX99DQhG0tmfJDlUBIYhaKWtQUE8hLvO0RKsjHI4K/gTtCgG
1xnaBNBBNXEf8G5ApgFa5MFdA5EN2UcG1evwIWKTxpvrtY++JtHCN5ZHx7FsL2UFbiMyao8EWlds
FVEuk9RZqWG8+s7wRYa8cZlIBHmdIB6s2LMHe92ttjPXNjRf3FbOyOWZtqPzrqca23AreQlSDEb5
nKK3ty22t7ZJ/NLyEnLIr4w4QzSNrThm9Ri94DamBHWm5+UM7Aj+FY9uZk9WzfKUVfvRizX+E6oX
eak+P7WzQBD9P9tT/gTQrYYB/FftVmfkz9vKRlGcpRW5VKZDkVUGzjcNVKYSivGnu56z0RoHh6M6
nWr0QB4s1DQv0q/ILV8lORDhQwichgLvH78MP/GHnOfAH895WqZv49JhyUTbUG9JBw8/UN/7Fyvr
vctYEyjHKhx8tvIniqXxQSnIxpuP2E/r+KeT2mOfF91bIEx9X1fydegdHHV1gWZxzvTHIo/0VTea
67TL7BcIATafCL9OqI8au5hcrGby757wTkH857IDx7L1wg5HGJiFb6f+ndRsAgCCGduKWx4O9TR+
t6JhpXXGZaZyRyVIrA3Cf/PimcwmCNIlvwhZAqy1SCEVyDCZiTyL+7BAtBzC0NLDeN/niMLhhLpE
6VTjJSjJvOpk5W+zUXOvlebRyxHirWocbAAWa73mKs1T3sgn3E8IDt2Q8S/OfuYBKJ3SWuyoe8cn
jVr9afT7dD8WpPbolWltgtCj2LBlz+1d2+N8UyS/ue/0/Tj3vyvHYSMdzgJk9PJ/Ik9uYwUhqRZx
F0R7k8sNXBRe+TGICI42i/IT/knZmwil226bsxRwidrl1egGk4lx96IbVXeAAmZvvTJxjnSGLMRx
bfvc6+yYU1vZQOcXfK3tBgqZBoPGbm/3B4DvmGoFOKDBqpttmaytmNiJvou72/IwZhUBkmk376Ii
+wnTvLmFaQZ1yaz+gom6H6hnwhRi6SziADl9OW3ZJJZ7HSfpRznsS89n/+XB5wgrhhNGw9HINVXW
3WPbuOVjn+YdFK5A/xn4O/ZkpRKqloTnBTxLgAZ0MUfMEA5kfAUdciGvL1JJezSkNN4qkN6N8Rgj
L3P6QLveu6ddpWdrOC5oIXpoZOxbo2GLWm5HJJQCW5stfcWxxKMxhIf7R4H3edrEIeyRLqV08XLj
zHWbHQaqEaiHVL+hfKJXMD23eVHe1F+G8yIcdOe3Oii9yf0dpgP9NEiFo+xfHUdX/cfO2pmV679H
5nTQ2+JPPyfmk2F0+a71IQFlbe6t7rRMLeT+4xbVY92iZFignWblQw3L7VP0G3HleEUJiNJf+cXv
l0+hZ5c61jRSBaqrjIyUnE+ZnqAA+6c4xGW4pNFUAThHmfnRCXI8Oo4C/U069ABBjJIszbFJCdkM
pulJ/5vVVASMq8inrXVjv1wG0wRMAYFRtEFkQ9+DzsjyYMC9QcuNs8ss4Akz39mG5pjeTFW7B2GD
T7jj3iZsQYDUtA5zOqQib7xdDFVpmxF6cgHVhzQbbbef1RH/X96aEVEKU5DnKLWDv93wD8as6E+h
IcOqWmRY9wyRBN1ugyM4X8s0KfekHj2PBj/975czc5r3BLzelwHIgbq+GmJ6TmnbtycQk+zr7Tj+
8YyTqaHMa1I4oJ0e3/DgGjdm5GvfHvKr542vMu/718iM+9eU6CH4yy+BbzbHsmQ3RAhFRgVKlOxr
o3PnMxwMKnEk0UiqrxHjcoOJGPAmq1XCcOvYlyNRgDVGA9nmLBU68t7Qk/r1/oeZ0ox2uBtd1F7+
uKuRuewyH8FfkmLaKDPH21mqdKcbUpMAnluXjgAf5Halk170Yd+4UFFB/tl7kdnahxwxTbF1OUy1
oh/LDBDM//lhWvrf5qx71wUj21B+XGoUwwvgMhvooqJIOrt916xKsF4gkTK0nJOekUcQiqflk05A
sHZ6GjF0a8R0isp6OBoJm9MxHv4u35zCZMaUJMWhDT3/UluJB4HGSxFkyc8uL7U9kVt4zQPtSYIG
+MpYlHDVRv4THiyxszTzqZLRvDbVNr/Wifr0A8bAQhG0a5quC1SeIhbyyrJ0QTIl0cD1j61Gx9gf
bbxQhZzrA+3xopWKyUDHoh8UToRnwvQ5yl2uWIzla821ptMYhjgPU1znNOTnb49O1YOcUa1rXobx
uBPayeqqeeP5on4CaslHiN8ixpIDkLgsDdZDL/3730G6iQLBpDGtPpMgDTeVNWMc9/U/YxFPmwSZ
wIH+fc0Sl8s9LaL2tuzeExWqNIsWApGkjwbRErkWkPWHDIPGjwjjrW8O1j9cY0ffycqdAyRvY/v5
dMF3FT60RuZ9U2wTeYPv6BR5lbWnoiiZRvuMGLnjGRa6TL+Tu/v6AwqQYIPclu8uyZ6Jns6/AodI
BGtM6aoGY8DQXsePb9kmTUCfuIhCYHAy/ZeuwTwxqEYC/VeJmnI6VKo5QkLGuqnBQKTNDHhScB27
cf68LPZ1HD6XrWFfCe1SluAm/52Mf3Vdb78rdORruNCrfgwmiIVUUoPB9VsRDwMiqV0v3y2AZN1t
yEhJNdxYIrxBh6dAx2w3xDobkpm8Q43gSILQLTummzDpEcN1+FiubWyXlcJVa9kwzxjckd/ew2Lm
cfxHZ118tvTxd53B/gYKOKyCaNqB+afe0crsQ/rvfe7Ne3gZkD9FMB5Lga2tKyZxAXiA+1Ab3nJn
Nj4QGxlrywvrK4RNCc2qvkg0S/hGwOfhWK8b4FdhsBoHZ8beVr46IOL/aYwf+nX2Fp5puRlB4F5o
qq9tlbo0VlN+MXs0pgOpRctDO7n+ic4vmb72CkRB/Nja+e/7uxzV4rLUA62JfnXoAETQAfpDXa6t
SjkqFnlvnCcnIz0vJHAELvoxFtyDVI3ZM3e/tMjidR2ATFVp+lNPnsIx7a2TM/V0r8sqHl7g4Nso
VfPmkmMvfSBCZ3pydVCAOYHbpZu5f7zIRJxVjZDR8wCCRVi9BKQc4o4CKTmhpULRBZPXaPoV7uuQ
yB1INwJbzW4sMLnOQ0awYYFD2MMwL6dOP3bRCKMXVBNWu5EVs+52y6qahJDChD1f/Lg1wOO4iL9D
E86ON/svM4EraNKHF83x491yFTWWHI+pOyCHZAJ8vd9XS1bKy5gyhAAs5V9nrfrjU5dTLA/gIouW
9n1uH10CtF7SUrws2T92idcx89Pnxs+eE5NhTeS2/tP9H2xiuiNh3GwNoknXsUP3jOaGubGdhqZs
lzDAqX4lcXjyQkMeCtcKL3SuTFS6FCuYxB5SJ2kfpeeMD50MMAmRB+Q+ev480yx9r2RNIsFcOu4a
hAdzNFVMeQPrFxUMqYBODpQkiCqDLq6LLbiuP6K+JMAmjqc1qBP9i73q78RillpmkKKw+t28oPXZ
tEEizmR8HA17QOyF166sY4l3jaPE7P89iv73aEZsMuql9fb/f+0Aih7vGC6thgVpnEtoASrcgCmS
hjWYfvMSakArGSai99IW5m6UuTjg5S+3wtLTr1hFeTVh/1NIgbi+t7RL7Znkj7Qg2OjLmIGR/uqy
9JCM7EzRjT8XZhZ+Oi563gh/4IU8vGBLo/ASYFw/IJ5jdprL+Wp30MfTNulerahUQhBwVpNG1CkN
hG2htFJL3b88AF5kXEJ3FBrL76Au+WQzkn7sBPaDpYEcRrfC5rbF7zJZOqleSocT6dmwoafabFIV
7EO1aZzruRoOTm169S5K7Bq4M5z2XO0xcwkfqmtmXPd5BQ82psEyCZpEzIHFQ8ReEkgqriEDZO0x
ywscXVhR3vsJ9TPWlXC3nMKAQsjE5x6zeyVEK4AY7TI21s0p/klDyl9P+3OPLcAE1ezdUgy0/fEQ
ThiVTvbgBacqUEN/NOoL30z3zPKyHC0PAU1Sws3JDItqK94IEyieOVv6UWCJXf7E5WHK3xmblZ+J
MZ9cdd8yETQXcIx/LDBSUwjIYVuIwVrrvckdNMgOOsFleOtDcerVw/J8m/+bIldEprMlonim4crg
litoZPPBZbUEtC3le1DJz7El+NmGo2GnVvaEe8sGZyxxr6UhDgQBNyJiilYGPvqc0in3Bc3i81ij
I081rAZgtshdUDeaZbEYI//9/puaDTFP5AR6EBsQ58omOU12zv1ypAveZAJCFw+464xTW1X6JgOj
D3Q3tZ81LHjM17X3KCQcFHg3BHJ1ipcyWDPOtjdjIEYMXLGJLW5Gmba/T32A5B9idOUAVlpYQO4y
syK4KiYuOQeY1MH6LOkO/KfgsLgl8Iv+WoQIAnw2hhKgWdFY5c+jlSKjmCg7yc5OUjd/1Tw7WkdT
hkK9I+Et9q12XbTeszZk4+//exBSOs1aFJwtMi0Y+GK8XJpTQuA+UIruq+swCQj1/NQ3jlLwG7DM
bB1nibbM1WXUxjszbKbPBm/B6b5I1iK7X1aubqL/SnSujyKIxvtVV8zDuOoa7Fljnp3GusrfCt4o
dryWS3SB90yEh+pfMK126zrZhxWWiSiy2HwQFfoQ48HcFt5YPS49Sq2MjatRMrRL24OFpmOzCEso
8jZm42nvAVvoQwLYfQU6r4RUZdBmpx8YHMArsY+qC2eduO6HMVPTL1Mck2L8KW4dWG/+MG5sdZpG
+lFvS/uYzWa78X4XLjRhU5VPrq+JW0IcXl2Yh1nj6SkymhfGhfsxqcwPvy2mY0RnEfXUb0JLgpNo
VUAfWUcc4jcExxzT1SBJkg5SVpIpIVH7LUqPWpkl+HoTS++BJCp0L9w6Rdxdgoo+dUs/KVR1EuhD
edBqRolsQoCUCIVWFRGuf5BaR6Z/5VWP8W8w4R1o58aCGFxt2tJjpEFfeBttYESL6ZRW2T3/zIxZ
BjXmOdVcmI8CTxL1llpH1Nz5vi+PqtzFvZEUr6FMx20ndbZAtZkTsVOEa9T1fEZdy1h/0s1oPzr+
2a5b6hFCISuVlGJzbV1YNE5Fm5QQms04wH8Mv8YE3wWRop+2hN6Kt+W0iVyxycAYBE1dBSvAHueC
ufweZWG9K9pWv9Ad/PeIi/zfo+IymtAofS1lrqujOsEq8WXZGr5F9VD4NYSpTEm04ro4E2tSPWZ1
+qrrqUKzdRPu9ygYNoO6Y2LLBRunk457f4dqXrRyDfQRQFe0teVH0bkYQovdSBk3/J5JerFUkbfc
7rOI3ntVYe+VAFJSy5AvOIBLpdxK+FrcbMPb0WNL1btzf4uKyDpb/XDqq+xzSibtMfO09j21D8u4
B/WYvIrTHLR/DBkH2AYQEjHBL40VXtU1SZYQPrRShzGRx99enr44/datjOjHbtj8Ix7PT8OYms84
knfox5lGUbTrpnWtwPay/Yhnk+ZWmr5qgumanXf436TblzvXMK0DedoB3szYWXVqp1DLwtu3QY7n
cqn4GPdfoFDUu84WFBd9or3Jqltht6S7OzcMnHyHd5r7ojNG1hFlBHKxkc4KbLKhxo2a6j+KbBWF
m9AV+k8ii69FxdGZg/lCtIJna5f7ZrD0BxryQaGdfWyxPk7ZFtKR30fmzfedbk8tnuzZ1xU0fhgA
9RrBloEc10axWqbWJDvmT8tRASHPMzbd7FBvp9xXqoYtNu0/+xrG1RuOevtd6Bb4otxCn+XTFQdp
IFnGtz1ZU2+hZ/xFp3oITe4FWfMEUZQenllwdS27WunF3THMknbTUXUcMMbU2A3T3SIVMei6ruhj
76gvsptB5MAqdrLpK5nTW+eG9IKTiZoilRtG7/4BFUO6GwVG3MRnxukPaj9Ak2e7fE+Wr81y6nk0
1yer2NpjoT3i24we5RAhRYFaBKWUdqTa2jVq5O2VQba7z8ebCbNgaD0GRS32S+t9cEdri4kp3Syn
XlS7xw4IB/Hm3Bvk9If8JiKylW7OTxIU3WFsPSaBaJ913f+qMoS6eaN9cwc4DQ1DTXUwzd70RMhC
upp1K1AzcMJN1KZ/eUjXIHH3CTrsn7Dx3pxiMt7HxhEb8vucU2pWw6UrZoH1FDK6WTGq0gzXX2tC
iy+BPRRnYE63XMcdntKFftVIBqSpUZAdHFSHsY1Udx0VRIPmh7CJBo3XQCMzTV2SzZK+fRaiR6gh
aFaC76IDy7+yAxGcH7vOel5uwmmJUqc1O4MNKnbMoix7IPp8oVutPaHNzh4tRmzQt21/LVRueEyc
yxUlJvz6uY42fDOLgxU1SLx0vrY6fOtHoyWPTB/17mMq6GgK/Vz3mnewrdIlBVHJTtF/0BTSJalS
VnTyzDq6LvfJOUcahVnlox2hsi5fKLuG8Nhib3gPXZOUIayu0QxMM12+nuqL2qh2yn0BpP0f32wh
jR3byXG1fAbeKPx1oSR9M1DADdGABSIjR7whYrfPFOSPRkda8+iN5mWwKZGxLejvjDR9rjDfQpyt
Tmf2vqGB8Io/KybIuZNrMuVmOocuXWq1axcs+7vGlDi9VZ+ts8yPSbeiQ6Y0fkbT5EfPlO06FSyZ
tavNj6SxZo+JzvW3fHmWHwDVhgk6QZAUDE8unQYtYrZ8Wj5cDP2QuG+dxg0jz+GLeA2/rBtadPuV
BoOAuJMhIRpGnsS47yKjM5XFokKsKDFYXiRlMcOx/OCTS/rgGU1N3DYDA2R/05MtYdDMbkayhQBj
h9SAnyqVTDDzMBWMyEv5FfqpDhl80J4611YaDsSro/ZuaOVteQ+K0rFfJID5JEjqw+QE0MHxuB4C
3fLPoYuytkuM9iYr2iMxPdXPNrE/CE9QOi3pggl3aCZbU+1dkPU4TQ2KRC2qzYi5gDI1e8IcaO77
eDL3utFE1zEqN0Mi9Qc7okQyid/bqX4gNKUq/DBNv11z244PetJbazJkkk1DjvVVC/GN+d5wuFes
8CwxiWXpn0maHXZwHLemMUSP/z34FRPtSZN//nsKk9W2jvv67GWgU5dSrRwYY+oZFNSQcmZdeHG/
ixcvrzoKl6OpYJKSJHjZuDyGsgEpIVvIeYN8ruhIY5i2+leDdrpvCPfWem16iHuvWWsOPt7BQz5N
APjFtaELqzMyyAjw6DHbyeYCOG/+bm1M2S6ouWORNmTPF9qHTTzuJcBatLIHt+IvHcUaOQWWBZyW
p0FSEOFdN16twfcgCzTEmGneQ8XudzUS5Phwr19cGv/QtP6566ymwYg3qfE/MbCDGL1Db7Z7U02X
Cgr/PXDrEp49p4bN5LCm7cNGqprYNfEw/e/RbM2s/FLfJ52Pwsg1PqkAyeYhKgRsq5kkuwQJ9OeU
Odgs9OinpbuCQs9bm50vPwzHeO/g4/1FjLUas4kcU6NAr+0xGzPxR1/o0VQfHs3HmebXm+PSWLdt
v8Yeoe3uIp4uFM9hE+5zrtZL1rH2KHVdrR6CyXTIRel3y9KV2kJfi4CgnCRqkG80GEY8X7UHQjzP
DPfQfqFzZPZiXXt1FhNw+ZQJkA/kbzHKUafLD8LEfyDvd9hEKbFjy6/hMareLqeG6iIrogdd0uQx
bxQkQ+2GIFdll7wTv5Yzm/WVDTT6pYL29VYL5/7xvyMtUX11snHXVZtACKzcAM/U/FnSD7yFffQx
dV2y4ntXI8XjiN4zt3F1FKvntGH896dxz59WDNX9tcvzyyuW1xYxlOp0dP+2tC72tjenG8PPrA8z
seghZlBmh9J5WpQNyWAj/pzeBxMsvUH093YpnGoiXrc604gs9WaVEQUoVzU4A396lBqBj64bl4fl
pV0ra5rmMuU7RWBhIProFE9VenIF+ItMYzc0sQF467tSW+d4ha9APLjv5XBlIr39seO2/RhNFmCl
1596FRReWemBANGYVOD5xe8AXuZ9lD1FzdSfvbogzkd38/emNI4aumNb7+pbZSXtOyMqN/O1tyw2
wxePdsjybNiD4vUm+eYYonnPhnQ+I3npHyaywN9m6xrSgtiWs1JnO717MzxWUOLkvB+YD29tEmdv
wGu0HVQnbbecjl3ytryg85WkynZdMnn4z5d/aKiHGZG9grH13s/o4TcLvSbc+l6EXNAwgrM2VshS
yFv5jn3/aZzj7rWIyvY4dsgoK+Cl32gLALiE0aePBXHvargtyfSr3+2IblSCZqkbvkzo9gdiSxkL
q1Mt7V6JUuluRTfKqyRFEuIlz0dBO0FrqPPzRH/1zchpkiHdpfEaXmo1/ZWz0A5HXLdUxBVTL4Fa
4yCLWO4bgGRny8l3WSl4b1DirZflcZTUg41GYqKFvIi9XXebMhvIkKGnf3oiQoTe/eW9VSSAvnt1
4pG0oajsVmOig6rq6G9k0g+2/hHhJ2MVGTbdC0BC/VzklGr3cy3E8xDAEa/k+KbVFa18qv8nPZpc
dhpacy7SQDvwx9p7kgCcyzRTjNVjeFpqi6xskqeQxstyhoMM91fXuyfyS9GNUKQPAq+CU07NrXUb
Y8+V7+2GmRWsYt+4oxxzd63XewdhWcV1LGFeZYNmvBfm+FtC5PgnIdKFzfvfCU3LAwySKBuit8Hq
EdnX3HwEn/OpcUeiMoqMROaSe9FsSf2v/zXq1rzp01o7UwVQy0q9eZYsx+eC9Kx1Y5rNd24Yh4EI
kPcYA9qePiqMaCgXSFJDNvdcFgZpwUogFHs2shxRcRPtsuiL4TzJWDye9ThhVGaTI9ZiAEHMmLzi
Y1ShVFb0By4rvPW4JY3EfAttGp52jaUEvOn4YHVM+GLmGh16MQkn5sRkv4U9wimtgHEdIHI7kNTV
od0g2FYG8N0w9Yx7R9Vahk2Pq3aQ7Sxlx/JcPb17PkSHqLSzraF7yW0Y9flg4T0lepgh8vJcU9e/
qjhD51fgh+8ZpEQb6BsGQy/O4YwqSZvS7Mui+lxcRVJ00cEbtL0WGXifmlzJwYRKzKGIkYDcylVX
Zae6dqYrQUQa0ym/PoLtwXAn8/eq1yGhJ7W5dSHJf5lAg8q2Gh/LxFeiZYqztPas3aIIhgO3AVsT
vDmOyl5wme6GgOvLtnjO3VR7dmohz0hLbo2C4iwP0mrwjmfBdQQ79c4FdCkYDv8UHlvWOMwqbLaW
e4psDRRJ4ednLZ+IfBlK/0EgjFJZpPrNjJISlyXsvDo1bgyRjVuaojpC1IsHz69/pS9LhUr9TGb1
JbvNVThvRZ6aH4UJiTFIPZ2ErK7bdWPE7AOr5rQjHDIykOFU3pmMYhRAeUF0chIrxeCedMT6zKXE
PKRrtPaIWPuNGgS54lRN17Sj5gtHz91beCmeklSAPgy5tQ6lyI5k1ZfXsDI/oz4OHnozdd+X/wD9
ofvOTix4YATnPZjVaBGrAkUoTPLfJj2sldub3aOXdvRY22jbzKFzBtKsb5ib5SvH99+km4wXop37
1057aaBVviVUfscyLvpzFlrPZuU1J34dHDAwkvp1g6pinS/R3UxGV1Sjw3MtvnMzgHc1htpxqX8s
YB2djTI5FtyQUvLP1m4WWfA3vJ0YTLShrt7ujDC4xQ3VufBISkxKBENzr7K4zQEEJQrHtTHG9Zes
ACkEvcgfM3UnDVPjUuXILJ7rOFP6k6wfcHOhrbSH6juNHfNst+R9EMQY7fvBgbpZum8ptfS+bEkl
W45ieiC4Gdx61+Nq20W4Xn4haCnlsPJnK4K+qf/7I6mxWjQI/KgSl/UNYF4K6cuUT30ZRkdNGAJc
2JS+QoSL0qNd3HIxT4+ZlhWoKkawzbP+y0VPfLGQSO5n374RnJnvPfTDD8hojLfSqf+GdSr/2oIJ
ld2aP3PB+JJg9uo5hc+4d6lGWiK1dnynq2e9RHGtk779R8zrsjSdP6OGrE2Ek4fAFj16CmGrhMe8
0cGXfjd/gURV30QKhlsxD8NBSIVe7oPiGJtwMd0qL76lBUVZDQTKxNqixvzFkHm65VZP1Bo4GsJg
/OkzQiVZtoP2KmzElM40v6Ovbc9JayC8Vy2EqqF25lYlLz6kNNK8bPaCLppLF9vgNh7AGa+InHnz
jGFPn02/6sL3LtUEsgEDUvxTZ6hXS/25E9J8KWoZb7D7WXupRlOi764Wi9fN8lCC57nzzG0zWmF9
LI/L7j3T6FViJkstCt7exE+U2kOKLYRGpnJn5UgwcAHAwioImwaOO79r4RCSMdjo70WIslArv3nP
0Qo7M+kkJirw3sBjXfl2cjNs1dUSz86csayaTXDMRhoFdUwhWXi0WDOxoi+uuIVO9sk+LjylQfXu
65l9RhhAPazmhEVL0HKCmIIUkfCtpst2aQKSrIE+rC3dPS8dAR/iGc3G5lqNTXerZpY1ZxbDmmqd
mn70WX3pPoCPsCeaOdWs74s8QOo6Gr66lQb396vhq64hBrz5oVM9G5X5Umq+/pwM6c0RLasvoRHb
WMY4GTL3rz7m4VPjFfYtCIILPsivMFdVcY2Ji+3HV1rTFkhT23ySzPkfaoGYJEdahJOPbWcVk1YC
kdeHras2pXAkcGUX2qnNnuXQmI+d9NAe8am+IakDc+9Z1o/MXNqVTfFr6RSCrXw2opbsDVKeHoMm
MHd9nEenPEN2PUxZu5PBFD1ZAuD+2JNMVANR24pkzF+pK2hMhnggl1NaavyqJtQYB5DfspMTJq/9
71RXp1bT5lB2LH8n504DNB8QFYvJb7NcTDFdYtqrPjiszjjc33RDUO/N5aTtFqNOO+NbC4l8XLw7
DfeSKiyh0KtUr0rluLi9TnS0ZkucJepJHVc8o4SKDEl1KjQneaQ1fGnMKvi3UwTFk2x1cVy2YlY1
pOeWBLeKsIQnrU7eeGO1d9JvxLEPyMWrbXxFoSRx0sv6H7pd2ERmvXnpqla/dnN2tqhCq1UvyCRr
Hb040gZuXkJqqaNooEPqJMsLlNPXmj6BC3EqzmGtp9P+fk5GGMIYoqpWlU2sTyKRowtgHta2KeDt
ACkxjwE3WQv3FVKOKttopWa9iMrTriEhWj5Q0WUDeH9INbaCbv7laK4abLExXPaPXjkG29zH6TiP
cBQIXcq2MbawWHawxqTvuyiuaO6lLoGyZhx7XwwG924cQ+FXKkLh8q32exfjY7+JCqb4rKB0Dlyi
QNusdQ5RpjfrZQkJS7oMWRRXp1atKEavs/4mxQ2JJ73eoEbTlDhy71ltsF6a9aPLUG0gifrQ++74
5HbmnzKaVtJp7Q8mtt4+QcG9vXdCuHNEdeSdgnYuUCygKSYDyNovkvc4f524pNcQWez32iItpHB8
47CctkxiwPipzo6InfcmsjeNLk+VPcZHgzL9IlgUR0Som6rhfhB3BFFZMUuFxwWOklazSuwZTZEd
l/6XP6FegRZ6Ws4M1Q3z4BuvA1yqwBSt41L+LA9AbY99VTXX5YzguO44sysCQ5913D0plRLDLGnU
6vpjmQcjmfBNfahbQzs0jfli6WrgqeR7Q9Hy7fKCjzRoc4QCNYAqNZupEw3iM/PhZwfK2pHJBL4z
dbo8IM+yiAMEGGdNBAb7gjnf8lXK2umSkP99vX/NBp//s+MU9x8ur5AM9F1mI9flLEzZXEySRIV4
ZiariwJr3RgRuzGwKWqYTcoNErtTMDKmEPW/F99yBZbYnJjHzgUKjP/pXpCFi5GE4I5Ux+Rm54W/
ijovvGVki5zdCvgkAt3b8lTYt3LHeIqPXr1i+YGlFToKp7ncLc8tD6gjniyMs1Buqwz4p+j8fQ4M
b6wFE0zgZOsZb6ZJlFoeXMkEK05cfkcN4xRbNo/4kJ60mYEBzxugcYxywN3eCh0ryjJA6yfrsvS6
lcJMTElzsuEJ4xisv21fALdVFhLUV9k6bpLg2I+R/Ci4f8iavIS48G6L8D8vhlPQMDzgq9S/+o1N
GWma3Qam4ovbAxym5kUSCJ2mhDaD8ho88zEPnHlfOw2SedrY0CrVQ9LLf49aoGkHgPwYJ4NdE4gB
uTh34sUs7RPZcZzt4T1u83rvkS7yUJfDeLlPT5VZfjkSdX7TQ6ZUNgXh/ak4I2R2ZrO26axaXNVv
BRU3eCoWEpHdBU961W864cfX5fnlQdOMmB0oFWxlBABBYkYQuhH7NPfFe5SW2oFBpf6jlWO/Izwd
mWEyZl/LEXEV+f3o/pxg5aVR86AXTftsx3S5W4q9Lc6t+BMr8qE2jWbPiEdH69jvtKmQX3PsB0oK
PZ0L0fQX0/XkOrVafW2nNcqFYP5lFjgslgW9T9DAwO5mT5c9xxUSzsE95kbgHQdpmxepHpYjTDz5
xal295MxsS7ggQgiipG4icU9G1uVTxgHLsulm9dM6S+3GcqL7ZXdDjZ3vyENkPHMbNhrGn8V83pT
f58c330Iys4+JaOnnfOqMWgtECIxZfJ9TgbzYMYtK4RqKkWFTX/HRGVf0ugPUCXue4fpVtRGAS6C
n6b3aORjocFPE/oHK35kYa4+bATv/v9j7cya21aSbf1Xduzniz6YhxtnnwcOokiKmmx5ekF42pjn
Gb/+flWQDVnt7j4PN8KBqMrKKtAUSVRlrlyL7MlSpm+n9sM8p8HjUHdXyOFp54GtWnWlTzwVGvUz
JwGkQjwOSAnsARutdQAPi4vJAfosu5CZ8ikbHTgvRL52zJNPQWwmV55XgVrXKQ+FdhbRYrG4Srbw
3PXdcOzJ8Kwmw0OUUR6E1cqmwE5s+4CZG8chIiIoN37SNiQuGqkQVwDGQW+MgqEuKIxjFpXxbZ8i
mUrkSIXYzzZPvkWx/Iia9mZJ0Mk+P1xEalX+VHkYWteaZ8w3lhPEBHPJaTgpz5xsGpqTWaTDrQVT
dr1v/DbZBhbow6od7uEASy8Ane/dKTUuZm9uX2xwyTLGV/N9PaK0FkYeHCoiByUDvLKVu8ZEmQSo
G11cJpSrd5bqCexXKdA/WRVwiPEj5w01tPqT64jqRMt7Y+Wq8TSXz71CpJRMtR9v7OIbmSuYFxwn
uNWCOYeYiC67lLts0pxHVRzhssI6Uw3gvzGKKjglOcDC3BeEkVXsHsCl1NukHvS9n86UkPS6EEBT
I+tKSxUKKexCY6OXUZNmdvZz32XfcmWVVr/VusS9dzMOfJnid7uRmOa9tMH3ORxVQinIgglbEYzs
6SGPVOMCzDqPTN7SR3OuKGk21eA6Ubzn1jAo310SFNdkg5odIUHvY0gyWssRMGDj0N8FcXkuB7P4
PGWOy/Mymt9E7gw/zNT1VwpQWeIQvXoH4BWoQKWDXjXhe049+z7JEtCYYL0RUbJjC9GgClR2F18B
H4Tfpi9RQwJecvbERXblZY4a2PFn/x5S2+HGa/0eXmlaqGbC3FQa49nPKVfFHKrjcKP4DqASyZ2h
IIKRNAhpqxWY/sJv0ET5eWkTQ7lEEKPdtGSbEJOELVLQ3+XlCPE8cGYIv7Xd8strh8XNTKxt2XBR
GsQzVqVMTG65WvRzrycBKGR/r21BkNknCaGpNDYEGqc5E2G/hwZ9OmlO+pzTGqcMr5s+TxXnEsUp
tIeSz9e2cF2KCK1RfZADtmDKM6vWOa620Z7vTTfoiFQi5AbASN8Wo1PfGTDTbaJY808gIJptUiCp
iL6c8T70yTAn2fCWh1F7b2eo2QpzjRoyVT5UhAOsvjJ4mr6HgfeoQxHwpbUIGE2GG9yzh3KA++TO
DvRP8qVpQA/xCA1jEFAjvDCuIBdxOd0eqqJzT7UtfuZdEaBE/fWNYlT8mtqT+9lsAyR1qQqzSVa6
GdJI4TCS3LZMUs8JwuFjxREwMKkCN6rkXnNEIsjIFWh42Nk3VMB+K5K3Ydvq30kwgvHMwhp0cGnv
7ZYgNMw55U3FEW2PwtfwRHZT1BB6+ve5/wh5SvBN11zKVsrmg59x6k7JZFLmlMwPBqLF+9DkODuS
XTnwLfJu/NnWr1uYGE9kZ8cT5CzKNWKiIyBluzrEPkIPHMVckh9j+uD0nO7CZhJPM+2B7DUEn2Gj
fqwNnax20n73YrQzocgJNyZE8eDp9O9ZWr1DDsD9qEY+ETEywW8jt9V3ue+F90TPQEmweb1xYNA7
UXCtXzv9JS8U/6zEQAKnqTRvZIttuHETIBp0kK3VFv1qCxLLPhHMRAd3zI89EaxrK7bH22l0kLOZ
tewpJMMNGMBPvkK+TqJkhAVyhlwmSEbtC4fecaMrY3FXGfZdTD3eDkxZf2fEJMQNh2oWvjTeiXh5
cA29iIuGNCTxU+iFdxUFx5NFRbzbtOOJUBcEww771AFwC59/lWohKo3a0gse1YqPLuwM2ZL349Qz
KJHy8Ocf//U///11/L/B9+K+SCdOmX/kXXZPjK5t/vrTMv78o1zMx290LXgkKRN2HdMydYRQTJPx
r58fI9if//pT+z8WBMm13VOHZTottABKOj7A4Il0ATLjnwzbvHiE5v/WdfSBOr35arsIbXhWUL61
Bg4nbon4VFgN7S7rc7qRk7/t6xAmIitrvpIU2HVjle7CLigvNgloxKw6ohyp6twVyizIuNvmc1NR
utkUFQ9Yk2IoIlLD1hAHPBh72s9FocOmGvjfgSXej1EckxoOmhngGTTbLvXzSwl5DHwPrPaPLgT1
xnkEorOMWk5D8aasWM6KAR56gdCSMK0+grIfpN1Gvq//9csb28g3+ivyJ6DFCVX82v2fS4QaWlP8
3f63mPbT7ZXX4Xtx+zn73vxbp7dFxr/XLr8sy92fX93uc/v5lw5it1E7PXTf6+nxe9Ol7Y8PiPD8
3w7+8V2u8nYqv//1J7XJeStWC6Ii//N5SHygDO/F508s/zwm/ot//bn9nH/+9vm1/3e4DP/6U7H0
f9i6ZzkUlDgGJIQaSw3f5ZBman/+kcMVH/71p2v8QwP8Tj7P80xatv7nH03RiSFT+4ft2AZVwLYt
Bqw/f/xHn78Jy1/o998MBKLtX74bpuOamuFgZqPq2Rov6tfvRsafvURaNHivkB+muPgKStroSa9z
g8uLzo8RuUeikxha+KQKtxoxATlnTPQ9klMo3HUoOraZteM4BOdYDb6YnXICwZ0A0rWtnctR2ZN1
NoVWvPSgWG7xkIPSbTBgi89sPVrWkHcoMmSQuquS+Mp57CcXwHiZEhpKYJJammEVHCLDyI5Z5iCm
5bpUnvQKrEJT75vXvTdTDxDrXco2AQpNq5/q61b2e+U2rjyqELyhPhtWYeycCi45CTQYRNhvsqDi
kTt7YKYOMXorPcnRtLEeEZfR9rmoxs97igmcwkPvLizSI/xszpuyCoDnUIe3jA5O5D8q3UWOSX+v
UCbI3sIBuGHrQkrB/XRL8wDfOundFJdXRg39MXtwiHhrwRm99Cnh+uemHKq1oT7J1hRZNbS+or80
qSKpT55cRTblqokLW3WCDOquHxBKVSt+xhq9MO8RezLvp0QdAF8a27j3jHt5yTLYvdBe2qcIudyQ
e/OOVuCGxyKNiotXIDvQGn78oCVasbOmfHwCDKltuFf3iSPQW/j9ve+uA+CrRRPUKU2qq7r+Tlas
kFKtH5omaG7UeryTPX6Rmofc0WtpCkRdi7RT69PcGEx8Zfo50dRbg9KHqb3VHLhg1IZdRKG7McUS
hJKpmug/sJO+2I1uf4Ok7zFux+z96loJV6TOPR4Hfv8hMKJLLuqMat17jHM3uTX0+b7sswbFabe+
6FZmH+q0/Sx7q70pckhQKUum+CpaXFXKMcZNLqZKPzMd/x5zrz6MA5nhDXQ0CkHgLrnqC1TI7Nz0
bu1yiC5U6sYwqer9l7YqN3BqtJ8oydT31mR3JJTQWqNgDoZHK++/2GH9AZ2G4m1qOP61WyAsa7at
974otYN0WNfuE5sXBuDh369dkQnYdGlE0o9nBLAv5HGpEE7vOhdcxGRxLA8yRftiU0yvmekXpLPs
Hedp7+xmtneXJAP8kBDm3OaUAe9rYq6nbC51yMW5yJa0yUs/VVa2+Z3PmCbdca6HOzcT2xjBFZaC
I7+tBusBagL7jTQ1rfZQ91l0q8SqRf16qu9bIiF72aVcLrxFaJnyXwaLcphPg+0j1kLwCUYLd1tN
qX4qlIADc8cJ4WY0au3GoW51Gc4yQz8tXTmMmgw7XjFRjkjbMrysMRBhgW9SCb5oRUtkp9U+WR4y
e32rtRdPRculpq5xl3Ta8LHUikNTK9E3xR/Q8yjG7k2cWv4BnNR87U9690jArN9Il19XUxulvTSB
Ot8QRvB3QWf1HxuvPCRVT3mQEZaHtG+uJeBKQSFx28EefFFp3dqWjhjCMEZfYjc89/CfvCMuoxzm
zBoP3qzf2NAxXUCUtjeToUId1EJ41Nezdkn86BomuuIBfuz8oZ2zAGypQJ/Xzyb29809VcNyfIxa
fs+64RqOfMKnYaVxavZy+yxb8qJkKNAI+ubdNPvUkwoXeZFdy3O+6mE0HOBUdy5Q4ea7ODeQl1EM
52KISxmmYFFl/zLrMRBH4SmHVic50U8mUdgdkZ+Tc6SjlefnpgLkCiYlN/vyS2zBilgS/L0LU9c6
IsKYE/FSzTeRAuEMhE72N0RwFt+AMokXvpENt1iXVHcgdE5jHo4XeZF8MvE4UVIxGWNwEqPSJkcj
wTYTytE+t4PTNGTL3GjKqOdcEtNyxB/LZYQI3Ql6WP1gCeGGKiT74COkPW9lM1UUWMzkkLzARAIf
yuIqNB6k0zr8wn3xDAAL7JuuNHn2jlQoqWn7qGYxAAUrbU+yi0BwTMEUDIxiUF5qJIkPbhXACFBP
0ZZPHxVzISUKesNzFTYalwJsyDhNJ2lv3CSP3vZpC4FQlnw0AG6OfrHnlzYi2Z43T7FTng1NsT+Z
RE13fjgU51mLjDd6W72Rdi3mmSxy2zdt0MePbaV+tYS/WiIH7biKffHdYboviNtwPhztT8OAnm44
Z/ndGLsA8viFJabmPJY5JEV95d9YMBMe1QmqcyPwb3xhcgrC42tXtqQtMQ82ipGLl5wt/eVl9QJK
8pgEKmKCYjGvqI2znc3kkJC1lDXYvgJKu+6K91FnU49sjv7BJkf9zgn9Exj1g1D8so2so4L5vV95
8NCiJDby1AmJVGraXlGgSQ88t/ukF1ejZ6WfSYuBa4zM+MguLnsHEu1I/i/7bLvhG6WtLk4yfM0p
fYQHWTMfYeGBwnLsP3LYsR5bcQkmePUnyuKv6lKBRpRAOGdEyGWgsuGgKi6CQ18ws9AMlSbeZ5Wt
Ijv8Y/i1YyTd7WqqD6kJF0tozxsgrsm1C0EW+K1E0/luu/YmVMQpu4K+975HRM8OI0TihHdXOD+8
5z7TD4oWOKg5AnDYGHcW+nFUFPEiPACSbONkV7InNi61Tzx+hn8amUnvsUHggvQ0YvVxfSfnOtQZ
q+w/f1krh6ZH28gpZc8eTXouRn72DSiRRu/ow6ICHDD9qqJhubHQYrjva806ZTmJccMFfcWv4lU7
wOMnPSh8zMimk9KQCfG+BMoNwfpRE3VmqtUqD6G2NXLUxrY8FbrrrEIkTw7+bsIkJsTUrNYKEB5Y
pTN7bG/yxmlvZirEriqPSmXZlQPyUvkoIK5+spWKGVoKbbWdOwa78R+ryIG1O7g2ErCyr1nFGR5+
73pdb/WT00A+7Id+KkH4q/dwTg5nDk/85R2fz7FRBMauI8J37zqUZ1EOrlKRMCNRlcTxtQerx3vL
Tz6ERdjfa0oWvQ3c4cqH5Oo9mrHqyW4bxEiEl1uJrLJLClKORmF79sPEfAQfpD8oHsG1hjyAQJyd
LXilzxUsI8ul7NtvmpYAr4foZjGprsj1Sb88VxzeQOHNC7bO4OW+QX/eXqmT/4aEF9W1HbQJR+kx
zyXlT15YPLvIZQxwotdxNZ8DQjzIUBkg13LzHHaafRPOZg5BIjSdyCeChxgHqtfHIKv6Dfj/L3HE
w1yOjgY5yN1Qfirq4XnustwyKmd0hXunlEZ8oPQcqoxID449kCDZk5fBQ1ZGtuIMvZl/aQvFqHSZ
Obtkm4bfoJ2mt8NGGgu+9RnifhVDSzspnFPV1fZ13CMNasapeuNq4TtbD8yD7K12OArUxWO1geuA
6yXqtavVmfSgerO6yJa02VM9biyk6vb/C+ciQTnboXR4J51f3XwCVQCFhI68X1zzsEvjT6ofVlsY
NMFod6r6OGjeU2WFyaepgkUwgRPylAW6eV+m81Z1nPRopOYXrWH/xLb0uVtaKWW2dVU3oGOfbWY1
DEBeQ725s8x5mfY7GwUqzV0rpiZpxJ6ao/uV7aBCkxRpu3xPprqaOKXxLqphdHIB//ibFo7q+6Yc
3jpqCqZVfJ3kRU6t++p5qrQBb1BvRnYhchJsSdYhCdG9KTiU7mNybIcShN372RyBOJame+v6Xfmu
az7A4me8d5XMuIlgEdvYdWS8XyfJrk4x8K+TmIdOkXZKApFnKZqgOrtaHkbHvjK/EecNKcdBGvV5
RGQIpI+8AHoAJuQhkQoA++XAsoxMJ8jJSkeOIey5LJNNr9y3GXE6w8rNLfBwiAyHBkZZjcpcFMsJ
DceW9ZYiz+loGiZVuKJbRqFxcQL3o/TVGl17rGGmkb3FAbp8KhgHCFrFYoMabmyTt0N2/3/cCjny
wIWTDHJaZblU4fTcIm5wWySeeXxh+ulmKKRceq2Nd+tU2ZLOVsJ+MwMNvA5anSBHln2R4pMLr6Pr
1K8Z9FDbMs+6vZ2rir6h1FNA4AvvxgEqWc+WcdtlPuU+sjnPLnwyRdDtpd8yJUlc70bxIMkXc6Wf
vARxYt7aEZuhJGvQdhRrrQM9NEzrPaSvHzFBeqz3kQNB234KEP65NTzH2TTgTG6WD6v+t0/VHZCv
ML5zei9YPrQ1BNewAhnOXnrxMPndpKCKh2MRDN/RLVG2kWCi1SbThEl5fB8JKloJMXCghzPqeOnU
Q/OlywwoPgTegM17sYuJwRxkVycodi3XWkb7bllL9uSCrJXGYK/lvbKk/0LJEDUy0ML6c1lZJ42X
DY/ecAJ0bg87a5c2uvKWejB+KMKhOZZtlzwNHehjUcF5yIwweerN2r4CVVfugenGTw5nPACkjQlm
iK7qdv1Zi4l0y66CyuFtl3dI+jG1MvX+gajiley5QRw8jVfST97Ihh17LOviUtsRZKxDcG921GS3
qvYQuiS+Ykex2fQmt6owSbtPSvuE3EtK7v2HGz8G6sE13WIrbYlVUAs9+6diKtwd9GrOXkIGJYoQ
kopzWWbeRZq6tihvtCB+J8fkRU5yI1EUIvZRfMa51OY5gifuMnUDkt1dFw3eJnYpR+xzjTO9DfuR
JD6UXV5J+LILaftW4u38WLt9ETT+TdJC10Xkdc1aiMiso9m66QEN1Czol19FZuuktew0Hup3KBdO
e9MCGo1M8Ica9bfrIh+hzhOJ1pKzv2M43QdfsYdrS4NST3Io2fh3P/1X+6/+lVinDwoStjy/X/nL
9X/eV67vmcazv1jfQV5pZ7jqeCyyOodYs0SP2A6KD2WezDv0UsdjglLyh9EqDyAr0rcZ9Rt3tacG
0EdihzFluoqzBFIcMUufy8/OoFf3fWkXb0JyR6MwG3CdUh3CB1d2FUuBYGcoPY6JRfceDUw5OQwn
tl/BSGJdLF1OY71jgw/Hh6W5JzZeykVeqhJRrARW9dWkqDU/d7I/ABgJhxjBCzHhxYDOH2KPomi5
7UQKWQ7rGYThVs6ZIFBVNqvWXF7PvZG9t1QiNbUPcyDBuPw9h11OQPP4lNqNfd9r5aM0633cnCbC
FVsQiPn7LIXbKwJHdZBrEP6FszELk4scrUG0Jea3pO61szkVnFyq1s1v5cVEHQN0BrTBCeThsNHR
cfSMMl4D1sodNQIoF9w6c4q+xu8mlB3RqKo2/86bHlV5HojDzgZJRjFb2imbyuA4Vvgm9Kla5NyH
meWwUfeDi163R2mKOxe/ALBom2Ta7dKdugJpwFrlwD0BVZkEJEF6y/VLqnj3q229h1xe+gX+GF6o
vjyuJjlB3CeaB+12eXnLfYbh+bVIZ8fpJijD61vYPB7S0qtJMiMRQ8KyvumAjrbUjNMHIEu5TUwK
5DrEcfVZp0jb4vxzGXS0omtVLZcJL9Zb/XIrS09u38IeR0ZuqzdIFKvQzm9srSwhCTepvOjnoDzL
S25Oz62+h66N4NHPvvBZ3OVM6Y6KSHkec/XKAyZ3/couPdDXanf//vdIM93Xv0cWDGWuxXbYtWwL
lrlfM0WRFYIwG0f/qVE9GwALzJ9fkApy2NaTBpCZgWhS1D1yYjzZfqYGvFKjqFQZ360m2Sr17x6f
IECsP5IIdj9wrJIrWh6hLPOmlqwTM5hDs0jQUy9B21Ja5FJ16e1syc8V2QXKx4OLaIIFw0n8G+fW
c5/JvFKvfumcU9Xe1eqRACLpC8EvIC9RpScnnpnPNskwV5ttciLriKqZZK4Xl9UmXeSAnCv95FK/
s63ryXvATFXtrbwId12u22cNJtVJxCkLGYSMRbRS9l3Vzbc2CZK97M5TaqIi7zXLlBfeFPSjIyHd
vTxHSoTSjRlaMBb69Q5y7WXiqzssS0ijLoKoch7LbOWU3lc/6X73xYgVSHDavLlp4fU+JcCjwSZy
UW0qIYvZVq4cZPIAMmNLdQhwlybp8mWGPfmQDptdERxie0CPloJj9yAWzEow4Qh3s743gLlZ11kW
q4fuNmq2swY1bgru8wVUtlAr6FsA+UqorPTQFfPZQwJsewIrrzwyCrT//ffFcP4ps2rxHtuaaZu2
wVNcF9+nF6iD2R2iuCsb58n2/O8WbMD9UYUA+kw5mhHucth0NqVmF3slcZwzIEXnLIc7jyqDqxee
KoWwrZCp9yB82siBSayz9OVEucTSJ4RCUoPg1Wa5jxyCbqnvj+s90sT8e3Lhfp4hXQsBCv14BfBr
/LjH6q2GZDdqLdzkBEPgpCSudZzguIS0KbmpDTURiMnn1iubr8D819bFvJcD0i/vo+qKsqdgQ+BL
Pfs/L3rfKOWV7IOeZv8ofNZh2TIVfVa2oVKqZ3arPajVdBggD5JtSEDhQgN5uxi9wZiX5aV/OMyo
Y/juzjES80IhGpLMHAM/1llWb7WCklF0vIy3rR6hjiIgrCSKrlIj7WADpBvnzZ6qSe+pDhXjnNfR
DUGde6oPszMFzveF0RUUViAx26JgcobC2So2dpdyldZiguZg6zQQqS+GF2PSoRFzrVJHEQEE5E73
6iS+kmvJe5DxZqm1v95KtqSPHJXdFys2ZKEsf0blQtzgX/qt017dQw5I2/JfkCtII/XEJHyd5m/Z
W0Zlc/mvvTAsDo6PuBP6WFeQw+w6u3U+x6Dxd2gBoag1E/4z9XSgTst1PpOt+AxaM38zoUh7auxs
3HM8BPIVhPVBGZMvdpe5MG1CW6EI7gpFKYpjZJiC7I7uOtCl+Zc4BB0oTchSIwnjBJSbqw5iz4JR
Zx0Q63qAkDc6uoG71GydhwkhqQf+O8egjJWL7MVx2UJRAZrHsqilJ7rYn93I+yD9YzHJI5B2GHK7
AaXKdDlQ+uwAbFLw+3VdqKUQcA1yYLl91t5pcb41Sj29uG2TXrS2Mw6RNn/ShGm1E8KBiPOnWwVj
1VbLy3y/+snRwXGBHMuloL7Y8g0HyCCmrX5yEAEUdFiHiZ/ZXY3ed4QeSm91+wkQ/V3oNu5j1TXB
dVQTcMrkKMeR+9yLh4trm+7j1HYWBXbeREgSZ3mxVCPY5G5XQ/+KzUcABu7j9qucUCBu/6gbSLA5
kdkcpYdHTuYCs+NlXQMGTJ3tZITqi8MayEA39+Stt6uHmQfujmNhfGWw3EOg3WSh3p5Sw29PTcQX
d7P2ZWu9/AcfOSy9l3XW/qsl1q5s/Us/zUg/aGmPfsHPV7hOLdFjWF71rERfFMo3rgqqrG/kRdFK
+Guoo4RzQhhHpX3fhZNBNdsvLpS9Q8QW6njDlwaJXB+Tr/7hsi71yqYmU7U1p07drQPylmt3nWtW
Hwad87K8y2pebi37fH9duPGN5xe7OiZK12yB3RaHXGnS/aQk5UHy80Tm9NytzE4jWgDPWRb76V3d
zVQbGopz09XFTvakvapS6/TvH9WaCerq16M2iTPNUdkhqmCrHFf99VENtga8rVVOT3kRu0cY9u+o
u9Y/OryabQ/v+oNfZf1BzZrp1DlGfDFDVRVfmvGtSzJ9w2HT+Boa7baMwRGaKCCrwdcsNbOzaeys
JrVPfpRl5zDpyepMgVCsFE1plG6vukrf8VsvjXJ4nS1tsD7JlUsvgjWpQ3+7EhAoeYHW3gt3joRA
KYB2rwJXm6+qbvwCCozttRxZ3Uvpsxonc34o0l49SJc5m4Ntq9XkEimjC60WTikZfRZxaBnCFna9
1jMgG5jkRYaxf/qvJtn6aZfryCV+2td1chkjh7TkTSzuKT2kr5wl7OS+s1MU9+NWtxXYkIoqFxTg
+VnJf7Re2eKo9ZBSSBWuUxbibhrkEWe92C3GBPZRhmARXFb6fX/xlWvLVaQ/Wp1UerDTebn8z5ck
XZZbCpuXoUdNZVa+0YIiOg+hAtOYuHT5VBTEeGhSkf6juY7nXv657YfkajW1kR6eXy0jR1/ZOrlo
pOfb//DN8ex/OhU6GhtSQI0ACXUVTOOvX52s1kxY0o3gyc7sbvLfToK3K7fTpkPsWC2QZKqKS9/3
T1SzlteKlqeUmQpb0g7Doai9r3NTVc/OfhJDvOkbsHSUdXktFwid0CXzU1abvoEYapMCPNymnIGv
al33b7Ok8W9L0Sq1KL0OSdaAsy1xlEY57Jgxf2lvusje62Wk3zLFs8b0ug1xp1Q9OVWFdxcPvnHx
G9W4aGoezBvF+Jok2nTzwiRdYIiBCYpUz6aCv+wibetcaYO/FDmbkp/IdWBZVPaz/FvhhtPNYoKa
HRTgaNvPq7IHLbewF5WosdvewVXJTnhmE97BmVLuWkSlP4zoUFfj4H/XhuoKNN70OVfJV+l+y1m1
ifzDDFP+0U6j50ko6aIZ67v3raF9TVIjORoi1Qh8wdeokKDS176RlkGmF2XTDSkdzISCoexKn0EJ
qbweRfqyd132eHkIHak7Ujsh65X8WBQxyaYu6pdkS4GmZGmtNoBDeztQ86MclAVPsrWsJfv/1Hzl
Ktd2uuq2QbT48GLKevtqCpDLDfrqkKppCZDRLglZkYGgMpAntN+Xt2xBZ2PXQme1MTO1v4K8I6Wc
RbjLcf5vkEG1I4HLwHloA6U+EoBKVHImdnCro76D1HtvbP2pGMEmuYp6RPXmbukGULneNna6m7LJ
OcveMlmBdzKusssSwB86092OxBl2taxOiaYqv4a0vaqCPWp7x0Wp0WtFQKBOnN3SD0ZO/LHt2ztd
FhCt/UFLaj42lOAF/fiJWr/6MVI6/UYllbWVhEzg1D8Btq0f+zKlMEjjj6wKEZocqojVn9PJC391
rr5DghHWLfGt5to2KrYmlgOYx4wuk9M9X3K/gDFG9ge47fZRoUMQKIZfOa5d3UGau6lJ0b3yS0oN
QWDpOEIvsiUalu0X44vbyHF1rFFT6BEPX1/KeofVRpwT+J/55M9qBl1vXd8Hil6zy08QoiqDeOMA
N1lscjRK01vfi8xzZ8+dqLpO26s6IRcm/RTVaxH7dY6la6p3i0vrJfzBJ33ay5V9n+VbtYJw3ZkP
gRY7lHsqGtWJJVX1XTl98hrjQzAW6qOfGT051cTaBqax2BXVnR+DHPvq7+Afatilf8f3dAucsipN
pNAU238nuDcBeryfk4FPWJRSUiAytpndl1d8quKDblfme8CnPJfUqP05SXrZgf08CXFb47pU9Paa
JPtmbiDVpxzMuisN6tRn1Wy2heP5D0k121eqWk887gKwEUaiw0+oZI9UPpUwsfruR6SOj1IOoRB8
grBRfBr49QBo1YLfzAiBkHoXXBx0jcHL76o4QmEGcV67Ld1Drhb1JdP96tK3BnyxEyLhQ6REULUI
oxVXYAaGSruGp+bLTLHtEU4catDk4S8Wh7/1oLicFjn8Sb/1UCh9KzSRXvjKUXGoNH8eQJfphpkf
pa88j66L/zys8hvI/ZWffr2q0P+5njykyvPpq/WkR1253baFt2QPSxw/0eISwP1O61hPw7PFtAt+
g+ckBgzS+AjZKbxXu3VGTsFUTwzuP60gV7ThxTjwzrPV4qibffWNAVr6YDzLmKaMbq4mTch/i64D
+ztMRPFzdxAT1q6cD4HU8+iy3K9zNW2IoRRsE/JwReFeR07aXwYVyK2pxI9Ug8NMQoLnEIaetpVd
OQAUOdmaNpkKaZMXeNmvspGs8GL6sdA66V8uNJbgq9rY+E6GUT0VYeLcEtQmUObF7qeIskpV6+xv
XtP+nXdD8GQA8rqKnFhbXEMoI1ZXhAEX18YiR7q6wuTj3DagunZdNb1aVbpSn4y8r3gBURTV11Qo
UnX/89wwZ5BMZY2q7eURIUF2z6FWnZPBi9PDi8PG75tyvaLkI74utRxL5DFFrgd5HCcW2WyaqNkY
CKUAguF99Yt50XiUQo/sy991IPPZ2SHElrk2VbkGqWU5mOW2cWuF2gv/Oa7feWXUXOKjezRFkXRS
k3Q2oCXQqdx7isz3ZIPL9zaY0FvfJcwvndyG+mPkLJG3EbSP9YBYO9TH7nEc5uK9a+dPqUqEJrQK
F/bXD3LODCvRskSnaN2x0fz6ACXkQSoCtB7cy706fgb8HWy9KDUfKXSD+ytrDRLKtUtMHtY5lWK8
R6Vp/M3cOdZnhIgOnuAPEtP9MJ5eTzdcpGnzzkNYlPhFEgz+SdMqzwVp5xbXtQ9jmRSmW4w/fTqp
U5cCc5R+Td11G8Qqy3YjlYdyPr23o6OBmwmMp0w15tuhND9IkSI5JnqLZ9YuY7Jn6KTDAz28S21U
jgQm8gUIcgzcjGSYDmkjoEeJZVxd9D6Fopi9QEUIf4FTSjfpIQdV1dhGjgEng0cgvN6ihMS5lMSB
EQAih4Za0z+6Yw9MiH2mLHNL668qtF3f0oLnUDn29Zse+qIr3gSOQaZSXFJvyvfgOF7MKdsvadUk
32Ixp+sLcrRVp/LjNEQh1d/oxO09M8yvUvHpG+w+u/Dz/95NLPONNBEDBRPVereSOSvK/RTQSvHs
3/rp4g8Lnr8b/FnfGyoIYQWO9UF8rlBwDU6dIHSXVT4enMsUWTjRtRy1+NghV2gqCxVpN3yzqhw+
+B9LyDkWR/UTOw1/K+doNSLTIUoR13yy3vQQDxwlrwHK0MYlJxW0GxIA0d3ocQ6QxpX2oKHGgQIW
51ra4VI2F4IE6SGZE9AWuHplX30jfbB3rZ7P2/WOy31kX6xOwYhz3ZuTCkPCVL1VG3eLNEUJBwSt
oE5Q7Pu1pajqs42k+3NLhcTlbTd0nwA3QFsgLuQ2mrOTt4LVQPSXprQOvYJVNhWkj6xC1WDowl1e
1iV+P0U6qYogtI7S8qqq4NgI9KG54z8Lz4TdeYfCS+oNqfDmrm+d5k621gHpJ2esA31WPM9YlwIg
7R3kwOr86h6r87qUvPl6X0PLUXaIKdeetIUcNoWY7ml42en7vS5E7dookiOSNDYzu/iJORDXGE+F
6DBnHRFzsnjc1BQPzOy4WwQbYTgqblOh3+ijyXOc2um+K/vidrXL1th73/Km7I8JZ/RgF3gdgiji
YvRlHOxM31T3aH3lG9InzyOvfRb3X4enrn40C00zw6/FaMfHsGrnU/zzMo3JfLIgfyi9ZjyAcm2z
jRyVfktfj/TnKdJ7HX61jPT7/RKjOXdoJIibyUnSVXaTvor21A12qBoE2bYmCXVIBRFjI/gX3f/H
2ZctOYpz3T4REYAQw63n2enMrPGGqOquYgaJGZ7+X9pkJW53dfd3zo1C2pNwpg1I2nstM7mANDU+
0yjsjeqpAhgpGYAcXrshCf7PAAVL6bfYjC64cVTYhcU3zlLfs1j1ihh16V3Usx0pSEbaWVFoKdKb
Sej4YMIl677rkCk6C8GnyHY0pIbisCR60gHHl2JLZcuQngm+awVqXKqGBVa2B14N0rQAiEFy5D6g
GobGQrfBsCUAi03Gd+rKayc/kon6J3fz7qsBzH4O6J7PGbKdQZ7UMJU1aD7pJdi0KHXdtc0NKIPc
Owsgg/6HBcVgaWEvoh5vmSUgbpEIEx5iL3cPFniADi1Y+6be2PgARpnHpCbDB5mfdwMwFJQ3NeZ7
D/AR0NB46pIelUWAWgdk7vJu2jBC5dzd+P0y7mRkQyHupry7zLvp5quhHl2xD3zXTZqKT5PoYcbZ
7i6iXq61GpmvSdMUKAzsEnmuRSRQsK7ZLWDUnA3J/MEWSFJu5Bl7AQ6QLPNh2TmDceaeCzRJXhjQ
xksJNNsjyRul7LAhABivzkcVEueHMIlxfE/GUzfIXA4iFeCPPcSiITVZARQJYIax9SyjCDQxwB2W
UteyPR9BZrNw08Y+UNOMQ7vuM4AMGSHwuFszA8gLdWebBJlDgNdVeqaauzEgNATCibDD/1EFneK3
EdaGQ+mXgGwo7fJQKcJwqRo/G07cSBzQfmEEiMbyBgDmU1M3zolGJFdW1d9F5AiWSBShKkdlNTu+
h59EqETaA4QOWyOJqV8SQFov8XoEVsExMC46sHjMBQozjYuI15bO08topbq5yJXWTXokQA8JcHJI
SC4Uxi2z5yDk1p5cpyhAdOj2hle9ku8Uhox1LLxRAJcAhHueDvVg9hk5ppOIXCh807Ri3QD6ZimN
sTm1BePgxs3FodbUu1bdgpcG9L2tOOiqmcastX51SUVj8qIhNciVAOCd0Q0o+8L/zqH/f4ncK3Be
gbdr5YDZY/rfD2UA4aS6N7vvUwxqOrKefHT8Bqav06wn2d2UNO498M0xVNwv77LhwzA/OUycSBRQ
uRGoQm9m5uIVhBLp81gm68zk+sqjGhVjYNnJg8tUsoIqjPTUpnhd01HejJRaR3vKAMl/axINWNtJ
VyOvFjJqAO8MuDsZ/6RRocw03DzPQH/ckNNsalpfgdtqXWfLOg+eGc/M42wptQAAum4udmRGCh2/
hxVdC8UnxRhm2j9eSxm1QGAbynG6jspMQQ5MbrgGywj6kw8MzJ0e13kObLHAPjSoR7aWVmDxg62a
0fahoq5nc2Et67TlhzsHUk3jHCWoSM/MPpFsoKCT5jHUpCPp3NxNRfNPl0JXRUZ3k9JFlGUJ2g0n
+VT54RvQLjD33oB2A73AE7/2PhAAbyrbcd2MHttVoy6+5PlPMH+NnwJZ2gcvyPPVqDCeWuUNLsXs
St6GqX0g864yFOD/szH4+RI09JFEAXbdHUvq6kCFw5YIxiLB5kgGije5APR3d5w1Xgow12zQL3cu
daQZYFz5R+8pEOiWf+ABDaIhFZymmRTz2B7AWruhQPO07zPeXakcwmrtN4bAqRjDuYOqoxhafMUW
psRiHod0W5Llqm5jNqHh3MwmQgJufzGPH2xk7IERwo6xla0CUuPpDco/ppZmmFVzHB6ngPYOwmpb
lsibR1YPDpHC3ETdqFeFGjJ9RwWxzICITnpmGPEVVJzdzoXXIgyxgY/iKawYTbwAmmEJrQiSaxXb
tYWi/GEHRFoD3HoqeIocZw+Fffs8rUGTaWUOTuosVFIdJThsV7aGMohJiIo9GLSuTMONIOPJZWp1
3mThZrKsuyo66kn3J8tMd5302OmkZoow2fzda4owySlCa4P3wDUO99PfO08XMV0QXXGC5cVqBCIS
SoAAyJttCOZw1JwcaIE4LIh69QWoki9t7DegzwQGIjV+3Fvrvizjlcs11OqVGWBgUamwDYcBZZnK
w+mAi9OJFNWfaz2pcK5Tx9k6SFA2PHbgIqTGxa76SVVynmTpIhOXupNGWWtliiLjLurqOx9SG3WL
HN7JXVmGFSx/H0hFJ58puO6l01UAcoStvThotZeoqN8yE5EVaF0c1VCaYdg5GxsnEEjMQ0Ijiagx
TZZtmg6oy7MtKciuEvYGK38LIOLWD88d/YlZZIamA6CUgbtnDwxZ9WJOigm+0JSiO5hxuMdeJd7T
CcNu6pLPUOGHOzOX9G62k1rUaS8V6GbOpQHENoVgN+q2ccuDEEcKQLBr+9i4mTLaEaaLjzq6G0Cc
dwTdAmT0STf7vVu++7kggkflK9DmRITDGCRYH6jhbvPW64FmeycTYJADfqESkk3jJMa6wiHV0nQY
UKV0oCeccx81k1g/YE2GEYnKsX7rzTLc8z65hguU7DYEcLCyeDBrQP1FfAOoN4L2bopRFJ/LAvVx
xqKsrWegZAcLwLZ4r5EBRkGtysaDVQJJo2euhucU074yXUxbu7NtWmYjTjK8YbLNjY4tM+eYRW31
BApdDYCyjb72/Vx8cTuG0rEx+8Phprf4V4vCHbwFUAT+OcZsEdU2XsKrjsnvHSossCT5CwoUDQOs
URet1ZofmlSwO4wo0gJX+B5BqlTD2Zi085DwpQgX39ZRUTP7Jn+OXmZu5p8BfdtRhVfh0Z9NP4+H
HxCPwhaEhUW+ffgFVVFYHxjwbGO3j4E9u7dVvQIQuL+zJKt3AHVGKYMaZk5d70LbQ5EFHwCXobQt
zsUuQKdEOYMykap84UFGbpzqJLqsBep8rtUbAlUYsDu5Yf4IQjgDdVWHZkCVoQ78u8WEw5DGq96t
vBfsR7qrok/sHZ2AIXvo1TMd96mK4+A1BncEics4DI9sRJoQDf/JqdcCvsZGWIRbQZu/ONhApy0b
oIrnL1UAUhXWoca7aJHDZXAtXHa2jUeaFWlg4Lb8s0xsZ1wURl/vDL37QjJqZpNUGYOJBuDMPDlO
DrMdF2BQ5xKsV7Ns9tWzwd/rvQMwPTUP0E3TfZV5IMeKw1Mk7ODURHV4ouEkS3GQWVt6tcCj9F5B
2tn4d77IJbkVWm5t/9GVvObJKBwSxd1tz5qn34ZUF0Fmv3NNuIMtdNx5wFuMj/JwiVptVyCYL6pt
LCtrxezY3urqLmrx3lo1jcunRDXS0tBQoFfzkNLYZuP/J980j+xDpqU/cuYk1Y/cNs1D1pcuGNXS
EpljI9/dySqUWCJREI8C/I+agh3aFvWpNbJt4AaQ72A5oBBiCQimevwyYJ9gjOKzD7D5flUzvEZl
yFQHYVSrn2MbyWsLgMzrZxq7CdCCLOy6kMjpnHGS0zDzUuwx8Mm88YBUMnVJOaZOt2eFff6dJwUq
o6HeKLykReSCXTFktb2iWvm7Mnoqj5+buQRfVEOI4vkGNVFRDnzt97L82WQKE/a9uc8ldh3MfjwD
Pxnn70g1XiVVGV5jpwfFZhQewOabYetEycYEWCSeHYh1qRnhlWTUFC23t+CgLrAIf7fWGP4kYYsd
xNS3gZxqtc9BU4aH2Y2iuJUDhFMzE+sqb41Vi40UJDuD10sMzgvOwqKJ8xg14wpREKnMpAQDtLXH
jy5YVqzJXq2e1Tfwu6wMt3GQNVnhAPyvrmJoyy3Ztk1w74p6x4ZcSfk+81Bq4QXkgvkr9sGa1YO7
rugjyIEp97JHNf/7zF4jnU2iZV9bNxmO1FhR89ajYWE6/fFBRkOjN//goyU2/+ga+EKldb1HnsOX
fiT/I1eNPaaquTrA9EDl7nm66WGP6hHqboyEySMsfj6MMvRW4+CwfRj4qKT6hcRj4A47YfKQLMjH
yWKC2pnt6ElBWrxJHCcIHpKRSaQQe1pHsr1K1RnbosM7cBPik5L6zpwsPeyrrFWqwXIOMcchmXQD
MIfGoMF4UEyx5giPH0BdCbmQCdZJbxF+NxOZzJOQW00noAEenUNh3tp68LFfxs4AsjZvjmoYXv/3
BuCTFqKpXiNpqzLDBFkeQJKO8JQrUJp6pVFheIrWKH4B6BqO6puQd5sKUNJgKfzlkGK6BY+ZvyMP
UvxDEDIAkRoICXCGu0VWWbvtK3DMcbVwM9UCjxpgPbtHPHy3zl/lZMZUQVOLHJzZPvJlcs1Rs7wY
YwuY5u+ByAF18fkqtISzmsORYp6fCUBKxFYBHH01I9k5Bspr1EW0Y9JaQOpS68gM79Kpmpzs5onm
yQFwAFrAogemFc0521DPtpBwiMOKBsUvmAnph7Eioyq2pgtCnWUWNOahKwonW0yPEDXGGa95oGFv
8ME7YivWPPTumO9R+beoddNG3Sq1ZDSbG+C+WYYDgNwGRQUe5BrflrrxRKMMy2ZssyoFkNh5uaAu
NdbYsR1g8/Z3iljxis8mcR76R5Il5Axge3MP+Nh1pwLOdqkfAFiIxo8uQBCzDnET4bkElynMZKim
SjsHyUHzmHoA33aOzt0ceZCDrGQ0g34VVQO2KpMYWTTtEDQLcFEEeO39lTWDXREAFg986PaKKCPU
6jZ+AZJIswjqMNi0SQrQFjKnPBpkcGBfFjXSrLeZuPSAX3RdLTiODKAyTgqYCMOqNdCXO25+0hjS
bVbUnaSG1l6qxhag1Rjz0wAE2nR11y1kWW+w+/+XIKWKREYUiHqzDLVjF4aS/92daA5rsSDAcvv9
2sg5s+WTO9rB3guBiIR8BmTD5pEenHN+vBNFlCorJDtHYZht0kAYi7wPzGFFHtR0pp0uBpmmW18Z
GokFJtUaOFFO2TDAwiTsBOZHc+oBuu7Z18AcNYsSH/mZK5Hn9Um6X1yXrXUtcbG7z51bN2BLNTPS
bEHDcezcm26hpGwYvXxFMmpAW9Uv/bIV21nm5tVXmYTl0Wo1QIEObbTQ3aF6Igs7BWKYcPh+tm+A
lr03xr6b5iIF72oTWxFg0JuvCTvjybJMwmBHJoENhhs/sE4SWErHbNSaXWy7OxoVSsT7nokF65IG
qexDfSQNNYw01AWQugVYemVPRm4BnhEPRyZrcpwV8/AxBI2puZsW34p6pw4N7+ZyBDin/iNr3Hoo
jXQNk9ue7rjMcz3H1vWHpPGe46BJmNJ8aYBjtA4i/altB/9PLLB2kQxAPd+O2FRGsXGE1P59YMZ6
vAATpeOwIlokMl8B+N3/acf6PnNL80+Rmzfgb3bfWQlWIMsUF6DI/Ci6Or/oAF/CctxPkJDSBlvQ
PoK6CmDszzgszZ9LX4xARpZyr+tZ8UyKpgfCuzXcpgGSUYBgjS3t2cl28YYUibTYJEiXXvBGsF2i
SF5KS35LuSuOJhCw4mUS7AK8c9wmnWlXp1gbwKQlLkCxjABWCBcw8iAJvsiapbBHJ16GDteWrV+b
m5pL/4aNRu0ms+Kb7aTy2JVlvtE7Ua4i5fv3+Dh6eJ7mdk3nLa5tvkhzdJ7IZQ5Ps9Mc6qrzzo1W
YLo3ZLzJ/Zjj3cXn6kTCZsBc00GfNGhO+KForGpVRbW/DY0CIMHBkG9KhiNBGiZp3+w61w9XgzSi
D71kgI70bRMLbRgHDd5B9VH7DMpgjPq0vemDsSEdNe6l1pn7Sn1fvtRWkR2aXoD/teu3AJ+zDrVq
ALYOrMExxdsyL/HPbDLc+0lTgC6AgYjGhj7p2lLfkQ6psPxgiqxy12Q2dZOx/YYcbG89xZssf802
+91N6YIIARRkND2JkWWe/tcvA7jij6VIjg2sWQvUKwBPQUXFw08jtH29QuJT/dFocTbctYl7BJ7S
J1QEgXkgxYuEbwLk7Ptg9PY2iMIntzI5uPFAmRFZevgCLNzk4rT9mUY9K8KXFhQ1Sx+btzuSucoC
OcWThWEF0YvjobTcqcIBiWx6cXyr7x9AzxG7F186P4ngoraQ+ptVWCTTENuf1UqzGrkH7BcS75Lu
K1LgjauRuPyjdJcktc3avQymMUVIdIPtHAfralJSBNAyyn0qgKZTIaF12oRpfexLyzhzltMeDY0z
o3Wm99/GBPxF1wRsXSL9elEp2Dww6x4zpnWfWCQBAR02zh600s4NVSZvFpmBCixmRjdW6YdGQWJZ
A97vTSF/miKOqzW+IisRACdI8xXUIB9AssA9VausMLV61Yi8ZHsR148eZoaX2QkVYaw9udVyQ7u2
niZOepKBO0rzr9SQvAaMHUArNR3HEVAMQmqT1ldfVJBCnma5i6SSAx52n3Vl1bStuXTjLENVl0y3
LY/tZW468pkliXzWE17jJELneyRwyGcZDQvTL4zLkGrZE0oQHGTaxc3Wz438ychk/oQMPSA32uGJ
LGZ5DbrnRcBksyWztOkZoEO5va6RM7YC6RogdgqRnvI6zAH47Nmfy67et54b/zkAmHExjHX0Ckzi
cVtbClAoir0b7gbYc1QmCeg6A9+uvlE0M6u8s20O6QnYCvk6V9EEoiWAq/qTVSAWARB29JpyDSih
mfzTYNXXVsvB3DCOxscIX5EsyrSXomLB62hYy6LJjI+BdzKrHksvBzn3EUjrqOlUL+8UqmKEmgka
9bl70Ub3zSIxExDwBk26m7TIXwfhcoBtOxHhVJcCkCbSwldkWLgHAq8wcfwE0hf3PENZCBC6g4Sx
ZIAutUERCaRGVOHxdFgaUaLGGi/wNuefpuF7GK+ynPMk89PSXTQ2Z9s5bJmDOxGleVsTeKq3wEcu
PZIg9G9gI9w4WqD9GMP4lrdy+Fx1sVzJtg6uNdh29rWfeApj4dEpAxfdDztMb7U1oF6htA17Gw/5
z0qwck/4rkELnCfNO89QruAcSnZ9hZtKRIx1Dr5ziwSvfPhCphsvT60r/kHWtcrz9Ohb4wXYOdZV
Vjab5D2QgTe1GdTLWUFagCsB8TP1tbsgpKhrvhtaddb+Hhx5L/yE48QNGcyBOgmIOq3tzcVsSyZG
YYH6N++d9YPCN+pnF5BY+On9ukzcz/oLd789xNZD3L7iCAVmgagBMkrqsGz6FdB9VMHNL3/6+KN0
f5SsTPcPcj3e4TQR69N3c6FF6cGoso+ziCLI1O7WgeN6d38oUrQ2sCNaS9rb2WP6kG67itJOnufP
CNxm81jEFd4U8T+Z5awMdKQnB+ldcIqB4vV0KYtqfPwvjJl+dEVmHOcgmafObopyNf+lADYab2Tq
gotJC82z63vf9AavKlkZWqgRV7KwM9AtPyORszuTpAsr8zxZ8BKFf6jf+0wyrLXMs4kN0WE1Ch1s
VbyNVpM/OZL+HyeaQ/gfaDISTNdAF6IamrBkzuc5YC+aDq9DIW57nkjOMsJ26SI3PoYesC5IxJAR
GW1B+p7uhV2fExxu1StQoSRnkMtjUWByv1wb3PMWdyrSU+Pgd74oE66vkVEH6MZZQ73WCY5IH+/3
08xYCQILijTMyBieYtU0Sn1vidOVH+A8Sbd006cHwdiDpgaHLtdGPQfytiiO1hNIWeRBSPEFbDL1
U6zYKKnR+fiUu6LGaeUveQ++ZRRMOdgdITOlSD2NXTMglSpJp6gDB9X4AjQGXoT0lllBMxW8/DJ5
vzuomZpgxEzvkweeh3JWNRNFI0VYOoDcBBkGeNAbACkX43MagUIGmUmgswIJFP6uWBeSLAB/uIfV
xIVGOTYpDoA+yRY0pKYPeIbXo0buyMs1/e4mgMmgIlKDLI9gC4yMYDXLcI72yWii4kQirUSVXAYi
IhrRBYkI4H1YFSDx8j1Q7OaLIVfpPUrUcm7ukK2I9Bk1JK9OIpsYFL7ZgWSJ7wTX3uy2c4z5M86f
22mHfQTG57vPmGFNfPcZfa5nS+YZckdeWib7G27a88TCMIMtCPzCu8/Yx/rdZzRDyzzJdg/cd+k0
x7L4gzsvtolEBF9BNyPRCds6ZdH609h2U1DSq2GZ9GO0yopXg9nhEUU52KOZrMmxQbydySqenLkx
vlY4Bhuw8H4Kw6Z9qfE7Qw4+sklp6NmjDhLpaAeq4/bFd8L2BU/DfmEwLg409LB+2ae1bS1wFO2J
pZ45a0Mk4kkDcfiLDiR5FNCZgOFUvhTOFcmOlDQDhWvatwuqOmz0U215YCP71gnTYEsF5lP5efQu
7Ia2DddG0L4ZTRCuScMluM6oBMFoB1TJXzrXCre5YwVnJ++8fa3XuypssU2iRNQkRhTeDcnMRSnD
gzx9dyAvCZTAPd4r78wAOw9yWnKjKZLmjKNFbeiAwQm64tx14wOhZxWxPu4sG+S5NAR1s/GMLyRB
aZEEaGgMVLB6fABuIgC0POdv9lH+TKbUgGIRtdUq/u/sfdkZIF56thQY1xQ/BE0LXY9rh/HJjePn
JrZ8LORSUEzblkDpBEo0HWSN3fWR9eAfqOmUccKbYSGjZlzdG/29D35BbXK7183BpolC3cGkMbWA
qfqOxyCKcRwbZd+6NI9cJbCbVWhOjf7eIxlpye5hCDZFuYiZgQx85fE7O1L8+xzAX3oeZFJvadqK
D5ZckNv/cBlkJyqUzabC3M8f43cz/k5GU9Q6kpHq+PA/fIjZpBQpfg3TR47ZuEs97I79998yCIqN
qddyPypAK0M1lQLCCtRCFzkIh9pnYJRWIlI+mJGiIsiq2TfyXblFee3rpH0PN0ehHk0xm8zh/dgD
K1ppVutJS+H/3ZliWTpywPTsOl/Jw9XOU1DPQmnFahgrdxMZ4ZbXLhAMFNo7yorl0TTEn3fApWaL
gk5ggG1mGauDbYJ9+N85FTLTlhoHwzURJueKNdniWncuaqBlGhboIdQI5ZL92exGq1sxq9p15vgB
KAbxE2hK4ycgXomsk9hATeQt8XL9KULipxqQWAxdepPH8t2EpHW39ArmPZEdE6Pc8BbPJos1Nk7A
rHGRqRsbNYnqBabMq9Xv1OAJxv2tVHdPJ2bxBgDRwOe1I3fjVln/aQyrveEUIC2MBwBcYwl3HYcY
9OthwVd1lYvvdbogg04HmmXuuTVYiVh5Ra4P0pA0rn8fbLEtDJl9FnheAmuM1/s+87MXlDv9JM8o
yb6nps9fsJkW7GnuXLM6mttm7G9z533EVyiSm+cGutrb3EDDLq8VjvGWRl1FV8dB6nFQAtAZm+Df
NGngvKas22sqZXKwjBz16lUOWuvOTEABi/pRozMnW1RiMwBqgpKTbDWHl8tW958pC8FvASw3Romz
o2GKra9VEVSoLQcB4QfSzsOhCnHe8W48+yJDrL3UveYDZb8oVpWXB197HWASLjMBeWmnl8oA7yXJ
GQAjF1WulxfXddtbq2V/SGWP2zkIvYDcfMS6P/sAWA1sSkAuvdpdt3HIdyl2Vr/g2IjEFsiWtjgK
AAetjcI6oLLIZTxa/OKhFn9lFVhiuVHDL1Xe5WyBdLDyXCChYRqSJlXWFkMFR6LpGo7flSFpGpTd
HXPPOFBAspu0vgUoNt9gxhaw/8IFfrrj7rC39G2KVeaAGB7s8lXW5ri3Ayz7emEER7F0QdX73ICO
7tmoI75rK+EtaEgNsDP8RRsk5s7TpbXKYsdc1V5o7qsWTOr0jymArLtv1JCyReYh/Z9oWAfZvXHv
Azp79iXtbEyhSFuqif4H3wocuF0bWjcTJ0i7jrvxFltK1ee291cZ+Da+ofY4WfGw109jWGD7CLiu
OLKEQuPik9Pb3gt4gK29APDK2kwL52s0ICcO+qJjEWhtu+DoeHn2HPdsXUTBBWg7w1edO3gZHyoG
JDUzuTl5BTx4BXZQ5AnYztvoTWGmOH4hRR0E+eThBtiFYqhJAPEIEywE+rHOQO/iA2Fd9agx67Jf
ibqolrMi1eXf7CbjpP8ZScObIpHZ72JOtt4x8vrwRFZ+VeDUleRzA3wPbQuAhVcr8mqkAYLyzUJO
Cpg+vQ54lr6xy2tk+SyICjwqhmzNu1Ksyoh7V2oS/NCvo8Zu3SicwyyvfGkcW709kYjcqZfmOr5d
RmsuIuwm1GWHG5sjpb7QwL68N+3cS5a8OUsgVGEXNM6fUbMJWisT5fXTUMnsoGErOx699Szr8Bbo
dLI5cXVOwkUWXZG4vpkNAi1C6TRIz5ddKvkeJ77B0uKyP+LqfWRhxuaX2g5BCBSA5KsqzObJrmqc
p/WG8SUSRrbCBl98jA1DfMx9bUVyfbTi7RCKfCuUf4kFuBbk3ccsyrVD2jJAgCm5Y4chis1A2AFs
ZgsYVHqxKGIUj7ESWOLpCCTHIhuKq9Hk3jEwwHSKbRj2lXMOUL8y++P/z8JQMdhfYtT9rZY4nyMq
qoSXSE5KkVKLsw/FUmUF4xfX4Xyjq5Hupj//4wTNdv56TODqWNMzRwfiEmM2kMsejglEZoE/3ePJ
S1OxTYbkoaXZ5/1HWwusTZgW4YbjyPljUYl+5QModkfa1gJ0dpkaeDlVWt+Xnwtg9VxJWYAf3h+C
7qUYO//VzoLFJO7AQ9rE4olcRjxOT7nWg/ZMuN2zi3UP0gq98CWRFnaae+OAh2n4Qo20JLhQBU9A
TwOZZ0UmSk7HyYKcHGQ5LTXcaXagSu9XrQHy9oeVUGPg7A0pEMNmVtCCBxvlRbWa1SW9MNByqRsD
8MkGWNboXiKPddDIY6saGgpPgGuiHfiTxQyxnU2oN9uRG8m6xo522mAeZtsHs5Jiktod2BMeJG+B
Z7u3adVlWGB6d53GAQE3wF5xq/p1aXTNiW5HG2FG4xUFQ+M1NPAstMBFvbH1qInXoVb86NIyxq0X
JrPd2AOxwCqHk5n6zrLudH8NprISS0HNyE4DDhvGpuMbCUCPEzVW6D5j4fMCNNyALyNVbom1s3vQ
PK5vQUF9HIoGZORMlU5ixynzAQcOm45qMEmaGzgIWjwagK03YzuSkkOP3fWqzeyXklXRGSe533Lk
+L5a0kpfPXAL9HognklUNPiJMcvNDi0q9l4D6YJCA4AWrHPDJ0M1wglrbB2X9bLre7Amqybo8uhJ
i9xbMUY+6uuN3AUVWRsekPXx5cEMeXMaAJyb63/8HE328HM0TJzaGTY3GIhdcXT3iPVbgs2pG2X3
4tgfnCh14pVvqvQOALmB4deNTtTgsQl6y8eujWO2E9blxXHwnkBKjUGPrXdU8PzGjwXiZSiQHF1r
TTxF/a3dNJUVS/w+EXtJRhS8s1Fjs5r0pgY4PzwOgM+f2P1HLDH8XWfgkUoYL1qjl6eaD1cCeyHY
au+XaMJ0oWHldldeiepGZiQCX+V1hon5axwydT05heZlAV5rz8iqCPXL2qVOcPQO7AT3gBzJ7zSy
x2q4xVGORNBBA6RpGYNbpOdJtfWiGk968ij6Yl9WgN2vEt1ii9HgOADUshfbAgPltsCeBoA1umNf
AdEGpe1psAKZqoZs6NC/xFo1AJo5RmaNG+jXkJX6VTKcCOZhEEyyWVGYfbYULG03JIuiocdp9KAS
rpDakQ7ZfTPLijr9FrRIDJpFs+0sA6NIcqoCBS/WmMiDAG9Os5kNwVaRHf/ju8tAM3wPfolkDM/k
3MaX1uKW9bdkjAS7S0jwkeJFUI0BcsKO4VBZJ6T8WSfqgQPwfkgK4L5+axrQtk0jZRvFYwQM0nff
QgOdFt4Q7kQP4WKQx4G60rCztd7ZODFTYfSgRTJ2UFjImUv9cyjzz3Wl8ddGM71nHnULnQ/8FZlv
/BUAlRs7qoobiTwL7zaRIfsTDVMg2C5L4GvtaIjk43oDuPduXWml/arnvbUPJF7TKFLLWbSpfb3X
srVjRtgYRDnXIVIN9ajB7do6ACqNH4CTjRIX6s4a6pGMDGc/CoN8hjRfzCFmv4cwoIiTaxQFRVP8
OZZJEcjPqB2Q1GR9dfbUXmeaI2O8RwrUNBpcfWWHjbmhYd0l2YVJcaVRQDuvVh0jxTzsj6naa62R
iQFoRhBtktYTEkkDNhY9qlbcaNm3KiuCXT9oOLZxgzYdVsknMwcVCxlQI4LcPCOHDqc7RlfsrEr7
TPKhLuGkU2t1ebGKcqSazH7UIz/qoQDhv1Iq/vaqhHsyHhqmBdJSDgL4x1clgE2Du9Bm1cvAR2dh
xzjMrIXwz3mXjse8ZagP1HEG/S6nHjV6byKx1eX5dpbNdp4Im62uYddw1lLgeeiE+nrM0vL4IKcZ
R7w1qO1M3HbU3HNg6vlmM2IzzJyUs/98scLg2SKxh3+5uh6AVXefePalKdTV2QIozfP880W00ShW
Gm/ero5c56sAHv94HHtjRaJeakhJQqJWGnrf9qjGdL452HNaA6lHIufUSV7aov0+toP7TU8zvJLY
mvPEfCs6uRY4gp2xale2U/ZrxwnqfgNsV2sF/AEcnllFEf3hjSAQ1HAc1tFz0TOH6DRZSvWIbES4
lkHg7G3dMtJPJNOiqlv4wq3WTufJ6I8hAp2JA+zGBUqiS+2GsrJyrQ/CRi4il7sqKL/3GmhTqmLM
Lo1qaDiEyNtEMtNtFpG87r3sgjN151BVfEci1FaA6JK6XurlJ8NvlzR6CFlVSHsMqjXp5rCzVdB9
ClFnDhYjAEHnZdltgsoazp5shrOPH9M5EhoIbVuZbmQxlmJLmj6of+g9H7e+1gFCuYoyvPkn5nB1
awDTkUlaRyOwJUXer9JmWGsdsGOR+SN+WVvYDwP4yBmpNCVIG8zcWf/Xo+YBLNY18ENEpZRj6Uj7
w+PmgUJkHAogBwEs5QVAyc0JmUIoQ2TV3kM6H7Iii+5ko0KnWdDYiXN0Cwu0aqEFsKzZiHr4z3Sn
ycZVnpM7s3e4m1Z7Gs3y2XeagKLWPlJ2H2elsLM59d6vU3Qofg840HhC1/3pFL73murGsMm4HA+6
5rkXhuyOFciP/K9VClaPCjziMUwtvUfVoXSHDTL/3kx1rcBLCEv8r0ZWrjs/s/9E6njEM13tCjur
GUcwaf34yVtPuIAK7Z56OY+tyZKGBB2Ytti+fbNsCV9wtvI17/J2RNSC4Hit5bEADy8SxKjhZngu
kIx1oZHNxxZVz3YxWYQqtUxq2unBotD8YhkPIiuWv9HSDDjeSwrAxf0tOvkWlsLpst0EsJgfLNCE
JcsApFAHjwXYMND+j7Hv2o4bZ7p9Iq7FDPKWnZO6Zcnxhmtsj5kjQDA8/b9RlMV2z8x3zg0WUIkt
qUWChaq94+gD00X0ISsitklbawpiH7hguJGc8glIyGFSolJfLT2FeF0N0dTO67spUiZJsm6B1Q+W
x+pI5gPQDY1nms5DMvCVn6FnmZZd8L+/+ZbJ/rHLcnycMJs+M1H8aoDTC7uwOzaQPvcqDmzu+sU2
Ku8YOpUN1JzRWGexKNFQkZlXGjqjms6l725jPM6us5lRa+GuKiYRWKmsss3A0n4tHbQhkEsYdm/O
6E0sgczCu/0SkLTqQiho/8eFogz59Hd3cqKLgapIBLRs3e9p18oztYNQ2whut9Upw4OJRDTc9ccY
pV2Sdmkxmamtaf2uvfOwphQ8NpaZrhwFIGGBdhhllmqKthf3WKmBZp6r8CRIU+gA99Vj7047EXwE
wDjcoyBMCnKcpeQ+EjLFEjObqo9Rim4/VBJWgE/DMA6+IiCyxTbUYy2dNdjwR+Cb8/dk0pHxwPAi
Qutaj/7u7QrUzJrc9YmTI9OA7lShhrknVTW2KqVIE3CDKLlZhThxEcCe60vgTLDQn3ZUUmnleF/v
B84vtCy8dIVjNf91AHT5s4VDGXCt1Z8FXmqPRQ+ESrKiGFrP9TlGyrP7GNOUrTJh+a81Q3voDNRr
DeBIbRVvCw3EzFLncbuJnRJ1OUqxsLW4jRhB3KeoXhaWF8MJ7VUYcmDSoi1vMzZ4YAydi7cW8q7f
Yz8EoyW5pOpSD1GBwY9Lkc3d0Npg/kbxYO0CZZl+4noMvyYyt66Ro5mfcKukXwta+Z2nqOUg5gCt
9+dJR8pV57azRgFUcdVEzHFO5H2LJll+dcIczXZ1LV518F3hwKjPbnGqaVudpfyM9gbnEBtedugB
bnXJkW/agqQherZk1azzqRQf7bozg6HM2m+ZwV4FqIH/jgQosXJUDQWDHwLGrkt++Q2Kr6v0nAAf
5ETVdEUa4bC/RaX3XDsH3g87wD9YeqD6Ooc13nNXAF0LvOnkkEjJ90gcpzjl+c2lDpDpHzjlsLJL
OrBqJ6txXBMLYWx7CXqn+LgmysLaFPfL0mzZ1vSTYifDnr+GNeDkccb1Iyy9L0if2q9O1YQ7Y/Cy
/Z8Gff0VEI3WqSXGbJ0BIxKbs+Ripd/vRLEClRyA/xDYHXounPS7jCIkKka9TC/j+J30KcC+8bsB
6TTdD0B573Ngwc93EdWtFhPTPa1/K+d7xV3bHBQAt33zWu4z5IS6EBtY3BMQpDJt2iY4vUDtDuge
A4AklmcH0CdnF4ArDQo0jhkpMmVD2lLXow0okl1sNlDkhvOPYgBRE8q8yW8S0tMvNPUEKClD3d4y
G5XXsebqH0v8aoOi8spfG9/lxS851CmKiMvpYyot5BKsorjkTu2BlDfVtkZhoxcAv3BgKFtoP215
syVEdbNFp4Ijz9GkuJ8XDPYWN6R1azTOyhhwYr6Wdb8xCjDZoOFMByKLAlNchkkBIdISZ5BTkICD
Yt1Yw/Rm+K8+d/q7KQVxu/YXt1gPzOj8F3r+JrBLgSXjpOccPJ+WFucnLZRoO1dCGkjGY9GyFU0b
moJG6AoeAXDXdz5AUZruF1HyjZqfmNsy04D04YGS9SzKlVZxUWArpWSzUcwx5UMdoW9GBKj8UxrS
z/6el2iHAm8Ro1vw873Gr2qcfJQAblGswCmRDec0/nPOJw852UjRBfutddQMMwEXPUP3BXqFAU+Z
500dkDpPyx1PE3n0QHCOb3XlFcheG9kaDSzWxVNNUqhGZWNAa70D7aOexDgH5UO7KytLnvKoW+d9
541o4cNbwTyNa2Yh1Yq3n3mdkgHeydF3WWtlELpGGSChHq+sMe6vHbJeV5rpDgDoJwelI7T08Why
kW8of0Ue0npkBywBsGWUzniTY2scZxOyRi/RFiCGA9hWfscjuTbewBA0Pi1iUeAR1tQ/EteUd1c3
W7z0oDQYzCFDFBgiawIq/0nzuH6yk+pGFUFUdtTFxYuRtu5lrifqDXcDooJxQ8uKAWW2jZsbmZLT
uz2Jcou5m3BkAyhRUWNE9iq+S3SAVl69AFb6LXb2HptsUdRRYadtu813U0vN1WiMchX72oCDOzSs
0tBH8jjhhOkyr0BD8eS26GFUBtSRqlWluwNAaYPi0N9O/xWoqQr/Ql7970DYzrprC0n0TRdGe2MY
HHTR8TcIOiUKRelcCESOIOiUqG58+6KN9k/c7PDpFPBcqms7T1mSEUX4M541NpvOwjvj/GJQZ9jf
5jhgp5cFGhquA9Q9bGYRwYyTXIEhrDiA/7eanJgXGFVYXDJwY1OkxT9XMRtlN0OrUzwcD2+Fa2nV
Bmw/b5dc/MhEhaIo8xsKhaGP9mCnQk1h9LGv7Cc/reWJZd2m6UpgU1YjOLdy06sDR1Y+MKXQJXiy
0hDwvDSdpeREa+U5DEC1nBV3Tm9RDO+go/Tw5CgOdnw1UcQY5t6ut2Uf48Xj91o3e1QKciTNr5mB
vSKq59luFsZOdx4KG4RzdfYxN53uOKqWjULo6P0Ywdrae9Pc2AGS5bd2kNzDRh7/z9rcCbIoUqPd
R9yQ50XkOcCcsjr2FzWH2CN6ipEiNsXK17xmS5cxSx2vRCAqCzodTxCBCsEzzTqX9/hwJd96Us8C
Ujhmj9drUs9Tu8KNzU6RBiUh73oAebv6vlVhllg0e5CNtuDbUIVOgFCGc+G0B0qJDZiTjYWzkJNX
+sWNMQMfDCB7P5I+2+R/WrhVKPbT2MRnHRiBgWUW7GcdvYRpyH9YmVUCdTm1cCeq0ZsYFTaw0Tz2
oU2dHhjxlvtuiobGEmUSW+GjMMkPYtGwNXe26cjF96FhfB0KI7oA4jt58uvKW1nRWPz4wwAsDOgH
d43rW2VnKpmJu0U2fUH5Emhk2/hnZddsW1vaYH2u4+wnWJjY1nNwTr62mMXXY4U8KhmHoQ2Uqnc/
MqRVoahkwYf8WyuXqYpY5Gzc9ulmStkIvJNiutGsiH4CsLK+0oIGlEQA84O1fBcpq9nUl9m+j1M8
CpT71A3TbXR9fnM+LKHI3Ei6HjXWE98vll7Csl2JzBZePHJAnevAyUb/MbA71AWaTraobUEiKUDb
mTzIZBjQq4riLqYoaWlAauVtNvleXgeL5kEtJ+Omduq7BzktH32XqEs8koU+stFmVhkrrWQX3F9w
eoY9WRjYpqGv4r4BmiKQ88LAGCYGhN/SDeY1TkLiJxQK421amQ/Msm48xm1fhaAVDUuYOaye8bcw
naW5aIcDMIquoJglUHxaBedDcOvij5UHJARXAf8QTDtStrMlrZQfk/xl4FLuY5Xpw+cD1oiaASN+
vKQt4KxDiUJoUpCMtDRoKiOY4TRvLUTTrZYAD3ZlVDgoSGH9evFdAkivBo9i+dnNOA5hwtLcc6cq
Pji9XnxAD9EK3bz5jURgbLROaQcI2dgJ6tTdgE7Fu7Y4oH5RRX+7YkJWy7W6GMe9SfyC/e7GtYV3
JdFiQQ4ke4+xWJS9eIvxbkEx/u0qZPE/r1J3KAQwq74GRIVePbEu/mqj2n1PK4nSKaCDKQXAHWZF
azAAj3emt62mTl+BCdtY372WzK8jXOQ6eEwcYz2/mIDxIqi8JC2Sp6lNvV0Ui11sAjMAXO12ukYZ
SLjRCif6itqpbQbi04+AYcTjt7Q19U8Wfw3jxloNZTic5OiWn6sU8OBK3kdpDT6kKJ3djWnCuVDb
+1eAprrPzOs+Utiiz7OtA3D5HXm9X4WZNigfSw8sBOrq0uqs1fTHVUhOV8HL88b0/QMKvr5ORZd9
CGWSAWfW1zYdXmHXtJwVUwy0A30ArZEyQfveze5j/yy8H+BbcW4kHbrMBJVa8TVGWTryeu9x5vUQ
5V0QN7V+cHvhbjQf1XcZj2+FxozXUnTJ0fWKboO7a/lXagy4kYTR13HQJYoTwmnXhZb9BVUJARno
om82wCYsj3nVda+OXzw7aVj8BXDSaVV0dX3RImPAd7zjQBiBYtTAHTt5un1LfGDn2TLbWBWyDM3E
y7/+/BgGEmobkquPoXLc56Lv+63tRcc076crw5/txfF7sS6B/LGbl70en5LM4QEtwScVYl/6ErPU
+UCSNrXRIl404kBLjprzPVI8/YqWdZbYz3hjnFckGh0Q7ug6OEMMJ3D6Pnuy1EAzrfs5+lF4pgX2
t29iHBhmT9oAOMuxtw+LnMxo4FIH+Kjbg/5H2T74a4DwWSVc+utFsdhpBfbsI854V0tkND8NqEAz
gLbPXPPXcqHFRMP/43Hk6IujTxe7oz7/OFrexE/JbrFMABp14eGM2lyOJT8AIRdcv2CKjFfL2rZ/
gPdJALqnqjXs1rScGVupdS22WwpV0pEDSKKM1l6TkAY75Z6x9fHOnVXpBl3W6CPCtvWTFoWbPqrG
byGz8SKp5OwPeeRBTvbcQrp+GJHZUU4AIRy/MXcccFjBh4NXijkYyRen94uUeHc75c7Y7BLVDWVb
9YE7rnGWqquKREPImw3eGMU6UQ1YJOvjpnkaItzn0wkQgyRL6tFA+Zvpz5HImBU9dsljkgWZ5xmg
OVRR1TXibDDOs5sKypOy2aBWF9dQn4IGv9WbJ2CLoiQIIieaJnx9UFUd44QePCPyb6CV4AjCkf5z
57ovlZugYzdm09aqWb3TJlgVVYcmP9tABdkExpdEXPwMBCx0/+ZFMey7oaxWxmjg3AD1p5dEsOyJ
7uSP2nisH7USJSMrnKcoLKPfkRvun+2yys9+34mNMQEyRyoelTEryxvNkvKrCKP42iXDm7iROBJc
TMkqysdok0+MrTpf6CAZGxNw76Lvsw9wr3+2sa3au4qd1xfFlOwGA8kIz0ZOUNndGbNk+iq60t3m
2C+ciOiiihj48CTyCgcnMtYOUWAQacXdVGrpTzCBGFsklOQZ1D/yrDeVsdXdLsJOF3l4UgyjCMW8
9sJClOvMtT+lRTPuyGVIgHkaHWrWgV29sH8AVqkHaqZjPVkgUQbxy8hPfZ7jbmGCEZP73h57sf4m
1DDgG7aLdRe8n2pJChxlldhcBouEZj4yvoGRxeZuUSBsv/cNPB1c3Fx3qM1Bu+aQr42SgXKrTNIA
/008BbfpWiRenAVooTMmnkOC/hGUJgIOp0X+0qv6PAqygu1aV5h/t1l9Hny/+pnX9nMjNe97NZRf
7BKkPVXL/rb7tvzmGihGE9Ly8W0EyGgbjXwValm47X2RvnqAyKGkKK0mVJFyVLx/fNdR/nRZveuU
5f+fX5skgctLfsJxE6A6pxg1dxwpKWBkgdYAxSjfYrxorZrCjS5TaYUkz6T/JgeGU/yfcg8Y9ksc
x9Ye41B8I/LBwDikO81OrlQO7oxdin/V5Ep15kyt/tRFfnQlPEOyVKvFLzOyK9WYm6OT3pQuH3rr
bAD+ZDUB/Gk1akb2uc36MgB0RPsdt+tTlieA8O/iDchMgQQwAaRCVoXxo/DRU25PzRc89eqVpjn9
C47okRrLwercJx8sQ3hfsnbwV1qR1zfLbkvAzo/jQeRe99TjaG2dinT6VIXl3y6eO7/QfB7G8pcj
il94U+8+ydBna7PNi6foGV93bL4Gx7rpwE9ZFZXpfubu+Je6Wf8ChS86H3BKkGfd8+R0FqCKnWbF
gNL9YZKt3Ka2X5xBJxRi/2Hdx3HslH32y/49jiEHxGmQjTEYim2mREz7uEPjCWgn2deo73NwRGKW
KlkEvvmvi3aZ/W+7B+1/xiM7NB0ApEG67cazPWBeVn6OWs/a+hiFxv1y0bbgNfrYts6blpaLVmtG
9NFnXrhKJpCpHZC3b49NC4AqevtF6wZgnTN87XHsvyNecxqQ8P+I/gvttFCdu90lGjINN2TFp+6a
3YWJ6TSvFHRTARzjA09QKnTnExnGJmo1nHK/06hXOstXdDlXuZFCyvxjB1you3AJO9PlKFjrRhLt
T6h1skHOLgBLfzBQQhlYg2Ff9a8RvmdXzwC+Pgk8N5eHtne+t6lEAxXJuhLfPxzmj+si5lq2Sbzq
1wjc7MMg2jDbvMVgU5qw4N1/Nl1cew2V9u4kDviJshMNtkqcu5ROj8Bfd6L1op4iF4n2EDjRxlRZ
e1IsdqXg3pFbAYln0weLJRLNlugU5EEme7tFekTImxs3a0rA4EudBGkbDa9Jz5ytL9PmGNleecXZ
Clvl0yD+irVmTRmYQjhAZmJT/1plCZrnwWVPtYw4HqsyNCH9ro1syggnh3brzmoqbSQtaOSzM806
Kn9c1nFiHEsccQDfwvhSNqgfollk1W+zRM36ajC+0GzRgn3V+PJgt0Qpk/oIysmfDGCfq6IwTWzH
NTx7KTsTUkLHjmJt1fWaOSd05iwPDk/QdBDhwJUZIAgeBaBJqgJogY5aksyubResgx9J0gCUchbr
TYsC0AmcpaTocSrfOAa/kI+fI50Ze9pbHPIa3ISpOLRIZPmKSoDhVXsmErU+Z3nQ9OAfTBrN3UgA
h52LVGgnvTBioK/Z42td4shC+obxt/ZcK2bgxacdcrYB5gs/lj2oWFUdSN3KKWCJyw60nPAQPk8e
7tmjKvAA/P291qsslN6y/Ep1wVYhX/E8N07gDAa5YyfwnVFLKgmmodSnOxE5cVgZuq2fluphZdUI
eS/6MxbjGeqeYsNADROAo1tA8U551NwaZHNohQ33vCJIc69s55WjoND/tHxfke7dEic+3jo1q+iJ
t/VNn7rklQmnPcUh8IH8uJi+KbmokuTVL5NPsRfnuwEAbE+Vxt+GscOhNLKxwILtI00PFo3ruAC5
AXvcapEtzhpPgCTjpMWsJQW6BH28UYFfdZvzzA8Wa9wT3q6HqvZ+O/p/XKnKUn4AXMxLgbK3p9I0
+CoZUmczL8UA5mylsJPe2YcR//Egp2WN53GMvNc5cqIa3W/+sFc4UrfUFtjDJ5oIaIn72XijWZ5c
fYkufpLEDsSjha8DH5EZWkxHLR/2XLmTyZ0CO9QoyzdvPIK1yD+mikFrZsJC5u+pckr/GCvZROxY
DmStF6IQZGHQepeBmcMDWpPxzTFRXwnazhNzHf6BBuH7QILpJaA832WWXX3y8rJC0hxH7X86kcg0
rDcnju/BiZcuShbWFQ6jV2WNKgH8cVC/PE9ZqgHDqihRBbgIgT4LhGIfvezYnaJg+n3QpuzZzEu+
J2ODJW/Kh6VhSO0Q1f6W5OQ+X+0h3HLxhCqsyfLuc9AFcPzz7OMtcJvXzgCI2kj3PDTnOM5as1x/
ayOZ+VqBy+9Y5xw8ZGppGk72IQOH5VCVgCZuePul0/zuYqR9+Wo5k7Me2XTvOoYATSBX8FVNt6zj
P6WNroKRcfnqsdFcZ0Ne7GjZ6RL1gDYfkdKG1gIW2ZOIzWda0aCXf4VamLygxAl67GsBgvM7WNnY
b8FSHsnXfwtmuKibHDQNr3cTCnLQI4AqBXwz9C5GZVmjqoBpnds4wXS80Nj5doOM8LuCZpXma9ux
wU3/znlCZwjujhzpEhb5pzki6TsDxTY9E8U2ZG2EFA/IvsaRg/DJSYDVrZUFivg84DYAzzW7WF6F
qa2mdmJ/SEyQlPAeNTgoFIZMKDgaPKjtkxM26CzEKuoNSx5dARxQFptNUKML6ULGdVy0yc7WTaR0
06jbzJeZr4BWFcUO2Nnbdqja41Rkpjy26A04dJFzWK41XxtboWKTdEYYpCWw9o3WuZq1ajVCp3gX
GL6uuLTAXE8DaXSlZsXPDkfcJwkC8w5Uc8pDDWS2LFHKEQdRi9dckEbDcAnVMdBcV6w6ov+v2KV9
rQV2xJBrVEMa9fkt7LxzrbsOOu5+izRgU+x6QMEEZLE4hKBhRd27f1xEVSb1fRp7oGmJi+IuLvOi
b3WaJ8cwdy0PvaiAJOvN8ZepLhMVStaOXQyKOa88yLK3vSDHlvfYAaqNwlM8+gBeFLWBN6Cekpak
KNC3dRq98XnKMoQimScY8jg4p94tAYqIayc/dU5CuMlqGnO5o6Peum9xpwWC8JwLC4ESdwUg/Aq3
G9xuSauWZEvHxehVmR1mC1qOvj1bkBnFWEK+x3D68TUzQ/1TbyF3Krkdf2IyA8SE3ek3Xg7aFunu
6FyVXB4TXZZ7B7hWT2h+Kjc999gLzuKRS9A1+6uiPwY1ev8tK7IqcD0+bI0ktW+9OnqJ68TZGdGI
Q006j+kqHME7Zbdpm9gS6A6pL4yNxXnWGh64SykCsH1xeqNV8K41kGMYId66rHGwtjh45de7wcRu
fuzycBv5E45vx+GL6zU9KMliiQohpFbwWbozLWlGstb1LxVwLgFoEXkC5T2wm6dkOChnWSXxXm/K
D4vbnUnB6/5UoT6E45wWiSLUl+lcr256JkBB0bH4u946rynAnF+7zC8OaSu6rRSN/GpEMbjyqnXT
JP6zbOLyte/iM/Nw+GwDrPs1KWwXKTCj2pOyGAHPOAo0ladDhf66MY5vVoGAtFIO7+5kb4kJAPhN
Vu9jpN6RhEcRbpOyk4deug84IfBuaWp9Micj+xKL1Ni1XaptaJmYqKXLyqZ8kuYAZC1pBbYyq1DF
cbIYsta0XUeDJiAczBhXsNAhe2a2e5K4095k20jUPWXeJdJAyECyCnjCN8DkIhPJkfWnJSlGDfcn
AD5+K5TFoDXxoc3Tb5oq9KRizqhOQP3nUNmoOY3uEbf/1l5RJShZRXkP5gANubByqrmNhlO4knp2
GlEL4m/mMBRxMaAZDQ0F/ferlKOFvEWEHsbLQMVNmoP/bjWk0ZCc+vdlLhmQH81S4tYERaol6alJ
q6YKZuvE/T3NkHXetUP9mXmpt69AoLPOFMqmGbkd+MKRPU/UEic5f4mJd9e68qPP5SfN5dXnSMZA
mDDSv8lDi3R2F6CstW7NVQDSjjqbA0S2aDch0JBWk+qZTdF15K20wcx3k8+egY/TnLgaSEvDg2z2
IA2+QHjtWCxnoYrVoqB7kc8uLLOPgDr3drGFpqOVh5thFfjjEJ8cC1nPqR6MzSxsKpyboRtO5m8G
9x7znPxmC28AIJUOoNUd4GxPb7IlOKnvpXN0VGrGJ4oyr5n6IMun4cJCTkLZ3PmTmtakmR1JSN4h
XXT+ETpX5+6qQCIsTpH9lAqGtIv14eaNpnsaw+FpphIkWegAHwxYeadZxkewFiTA8VwL5Ua+/+XW
l9w+kQXZDhrzkId1GUAucDEafE9zT+gYeVpEZKuuSu7oodVPoHye74l066MUNN35BEB2LF0DALO6
JS5yUlKSmmakcGpn2josieeU9aIg32W5+KZoLkSiMNtNZQk0nodrLOEz3MkOKG9GTdTvu/jsQdd9
cMvczsMpKJKTS4Dlgz/IbACVnDp3//DpQu7i8yxedImWNUCOxQnh/DAJ62HLUU51FuoIYoqS4eq5
+/l8AfVC6E72w26NIuAMJKDYcwM1zurxND/4XQUtnVksJuRX26m2cjhIaunhFaPVPyhAD7qjJQ30
pAvBchNkfoaUvHr6VcxhJ1k2LDDc/ur60QTwf7e4LoOnpSjRiPVwt8hoNrp8QMEYaFwXRQ8m+Ksx
peVmSLIQGOlYkpYUdYeXPN8Fr8yDR46qFZRTlx8f5JNuO+epHNdLDK3H8x0Na8/2FNVPFHZKTlbd
51c7qttLz8J1HnbhFTy04ZVmYSfGDQ4KtdWo91MBljL9BT/xdFzsat5Mp7bxz7H12c7FNLBjw5EF
dGMBosAQSKaXZTA6BzBgRq7hlB67sx1pwF3h7SMUSYSF82YcV06EQ2nwaM/OwEl98yMPb+p+1D0w
mw0DgNkgBLU2dYweNTT312eJ27hzsF1ZnWntFkJboXzRWKG+tzovis7Q4LysSe1zUxxtS1/V0YT2
PNRElWvHrdHIKn3kEEM+4lQHxVinbqoMf09TGvzE0g8px3GgMhRaCEOaLiY0Q33a7xCWzBq2WvSL
ud1r0KSJjteQ1j6QyWx9507SCc8NwIeoT0TusxXYxrMTCcdJv42xiycNGS6X0FBO6u9pPf9UEbY0
BurldgXDRkXTmx4vr4PrnmjQ9NQ75uZnUqJvukUrEP4pAcyhTLgZ/Z7OulwPq21kmb9I7chxAjyi
spw8e9OX+ANZadacHTWoF5N56LBl9JK6Pz7IG9Rk35nNDko2oIw2iFyvo7eb80NM18svXRdme48V
9okDyAboqgbe7WKQj55AioY37ag/koKGxY6WBerVGhQkwu9BbecVmpnGtlmRguLNoR8MF2eyWZYt
vs85kiZAh/njU91FIQ/Sk1uBgoH1ZORnO0Kxtcz78UtiAmwgKcVwTLpk/GI2n7lW5Z9TwOae/bzN
0QcBMdJTb1YM/7bnCTBbK+5hv+y0PP4K1sgeeNRApQoL1r6wCmeySm53AMoCdBBY1dSyKKqzw+rx
JYv65ilHUiqIQMD0NR/zap1lYPtjcad/ycxZ3LRacpROOKzJijVWC4Yqu14NoWxWhu/w8zj2H6ew
RGeNTAXgMTGQnIY8FvdLkukhduTqfXwx+09bt0H/ZStAoaYuRQNdga71bzJZDum+m9Ln/wz58JGq
QTc2SBrKYFGA7KlcFzm2v9NLDUaVI0AJ0hMNrQxxr+369EQzNJdbexfcpaQMu99mtOzCRlQog4fw
wY1k/+ay2KWazd+cBxB+7J06mS/yEG9ZpiMKWzUQsepC94+yb/0jzUa1pFmLuyLwV9V6nj7oyYc1
/r23jjRSkBqNtX5QkLFpYaeOzvXfFySbh+V8qf82v9OzAYBlOtrkN6jvB+cJjoGDSvHcSuorAEo4
9syaotglaYxCgXk26/91XapIorHAl0HuGfU0RIbizCUHiueD0ezYu/tcY8hgM3Q0dxzwkC53gL0H
btzoIrweb2rvmtmQNGblA3DBBM0N+ZCMBrBKQ5GXYbYDBEYapAL4MxGeqgE6LxNvZ2jVoUHr8Un4
0kIzqx3+Q82a/IOIQ9QxZSN6M1sut4l6NV/2NKgmSFYjKCLnd/ZFUep9tEKbrT4rcsFRlp3YXog7
bWNtq6jiaGoH3i0oP7+gwTt8Rr4L9Sp5gQd6oxkrWpKCoYgFKEWut3UyzZ/t8AT4FjZTeyIzkvPh
HIomeaZFmo322WzC69Bq6MyaylTb5fUE2Gx1FTLRdUuszdBP57CJrCtUdI8luKH0awiEMnDwoHsB
fwS56TPX2zQKfBVgJYBAs/wXrdLsFxK921fKwOHavT2S2ABcGMEtp4K927MkbJ9oRfamhT923s+X
qNhg0iXGrAZaFvP7a+qMHJnWLkRHifDW9pBZqLLqJ+NEA9CUzBMSsf1KaIW7WhR3hry10mhNqjvp
4qSjL/xkSR/dS8kIqOW2Bp6+gaari2ildZGgMgjs3K/RGOSAFehdQUuc8rrnsH6hBdkvVjQL4yHe
4nsCsH4r/DG1k7al48MFOGWGVFmOIQlxhYXDsfY1e7+cQs52i1+lIB7YyPadKdCA0Gg4o3NRfIRi
mCGTp7vpYA3NOs58LcD2TJ70ZMydM3np9TSskPjPkHEFXh62U4qVCoyc4QkJAKAn09SIbywDiQUp
7RzcjevFjmboXUKBxbsvHGqOX5sos2KLDOtQ7Rpw4FwyvX4qypYDU7UA9CVySujPHMWmtyxQNpiu
2GtVdz9LRNLNsuh99mA3/unbGx1eKUr5VzPpAIkorBA7cB2ZR78DOZPe+3+sW1cljvISRXtkn0hr
hY47QiOpGVKsLU4RaaU1A0650rjYzEvmIDs4AR4daGioGkkiVHtWeXcglJIS4O3Hzo1EMIOWKBwU
wLCDIBNvC6EChE407DspHFn0ejeHI8yTahpAMcbw22l4qh1QVPSlRVc3A3F46gM5vfVXRd7omzHr
/KuuBlIMjb5F34oLNFHnTfTuTwaLfIlBCjFh5/HGBugPjTwu7bR5GU3AhaqKT3HvtDtqfn3ojaUl
KRY3kimvUY/47kF+145LdozpF4kiqz0F8VnzyWwVeo9q7J1tabpEMSNsjQo+IOl/1zCX56aq7YkO
1AJHw11THa29x265uXNu0dFMBSrLJjrMHXWzDVP9eeD1Rc5bEXP/7yZ89g+QLs8EYJ6B81Kmm45v
PrTgN3lj9KgSjD/MQEeoFxw3kW/8qtvB/qYmSH3a31LL/oWMrvOa6cO4BtRQecC7g/UhHuwC0IPg
mhFte42GePg0CbfZan27a5q6Xi0o3zMWHQ4E31C/3aR11yLOwdbxJ/73Ayb4YheCcHFj4K69kj4D
gY3wvW0jvPLJJk5jmjIbaEu2Id80KJtAX56yYarlPGmBUZnYAyoMQDZKVKAZbrNnd3B+xIqSdKYe
bT63PmCVaGEWaOcwo4YdaYkOmm6L8rp8UxmATaskMIByg5e3pmZ8K0b0zqEyAPmLSAcmRQ1gJdO0
BY7LvPbyv/9yrvMIUQWwRID3+CDw9HwcrjzAqzUJq1IccoOIpDK9c6/hYAaEyfW2AG/D57rQ0BSE
Rh4r40CL90ywSumVC8R55qEcmLMPM1hZCTyYEypZP3RUo2BOkXeSDn+OMzO6+TFKz2lmthM6MqiV
CpwmN08NpHBQ92QDc8+XyMkGYY7r9KwtV6R0xZjhN9Eknx2gnOA8Ti0Bia8dG7d7DlUQ1nGkjkAB
GaBQfbgBL0TsmJRa4Dlg0QyAbceuqTyQMlRH6pE6QNcrBwhZqHTdz2bkxnv8QYAZAZqiOOHulWmz
2+JrKjenbMSeyRrRW1H5/w9QC4M9/llM9NCYoG8D+h2oufC/9SemhT/oRZcAdPc5R5VEAKBd4QJ/
rUyPjm5/rLNUv84yT/fi3dBUOIBJUFUFHq5MX7PUNdalkfQHL8N9Kd0mNuhxHNRA3ND57l4T1MyV
oVFufNl7Gw3wVrOSLP6Psi9bjhtnmn0iRpAAuN32vqi12pbsG4Yte7iBBPft6f9EURY1PZ75zvEF
AqgqAG2pRWKpzFQGj8Eg1OMSDSIEZKKCB2VwkKDPgcIOBpoikK6sRhPEBNkYl4clsCoyfhNwvg9A
zYo0Nny7Vypl2L2xdB0kKv8ShjFqylNfkI+UrDMk73yBvgGo59yh/jKM6U+In4DKdKweKJsF8MJi
Y4ejAYSpX81keGQDQtLYGiLB+xEQsmIjWAVABX0H+yp660PjUB7MYrsaJ6yEsaU4qQDm6Zys3Dp5
NlxK5fjr1g3KTaUXAB8K1Q9zk0IiZpcboXtQCPWdeoV9ctNYbyP4bur0H8ahjjh2+1vHzkzAE6EH
D2rosL3R95VZ5WItj0W58AEd6zkUSPI4APdCPeUoBv8g6vIn2akge1SoEY988yiZ4YmVF+TxjWX5
vyJLgOnVKJKDSJmJm6bKvFUKKQGeivk5SKbdlZ2aAXhoN8ih6jbUgYpGd6VayCy87c3gbPZeskLm
erwCHCjA3X80GoDhKm8XgQV5lbs5mrrIgDqZdHqrcZmtVP3gqjRVXxO77o6MfcLGleqBnzMaYT7W
JXKScbkxnHgGXYTO6+RtN+JGvE6nbF01SCusQU+1m9uOLNeNCLt76tsPyj6USDNcgRTcesT7sjr9
92PVvZZhZAxUlbbJfVd4DvOu6ZhwZoO9VZ7Z9/Y4Dshd6ABUuCEUth809YZZUQ5kIXYiqmI2APB5
MmO6ydaJcJcbTXoaQO2MzsnQHa0B606C8RKcuAF5LY7nh1eC+5KdanhJ4WLHhFIggJUOj1YjEriR
aYQtr4V7tF2Z9D8+7GLnzS1tiz29QKAaFfOGd2kvMblsMlze17hiNpJ7aLzwz7Fh3LK4TO8t3QrR
Ih+zG/4ZKmh3LDaT2adbtRD23nOTaW2kjo9nlNGDTqTit05WJRCeE8OnPHfZCk/A5ruyyxucxbpI
G0kAmYi7v7C3eIa+sP8SmH2zbsq0fQTnWLqbhsKA6FeVHP77dyn8q1ckfpeO5zmQ1dT/XPeKWgt7
S5zIgEfrIXdarF5W0RDcFUNnbQMvaZH+Kt1jFvoV4Lx5dScLPm1AHye/+LYhV75fFz+h+b3ukEkf
AtGZn9QQj98jBWZlVg3OE1Jxra01mj9cF8gQ00uwC/V98GySSi7p3OLPpy43aR7hWxGqk3BU0SEj
NHNu5iCkN3a4OoOAktH731UstjKV6isIqM2tTBpQtzKjvu98jds1BtB4p0O3GUjmhGQAvHIabspo
N5tIQ4C7X/77p8jZP19pwsXZOcf/wzX5P3iV/VBTSFUifqjBFYWLUly2t1CPD1RWnnDi39wBYTKc
azm9jk7zajuC/4VsG4UlY5a8Nl6YPBcBdl2BqNO7vjT9g5OZwWHw6uTO9EDJ5gCl/9yjK37c/srF
acUhML1Xw2btVwvqOYBxRv6xrFz20vm71lHtV9mr6Aglp3ZLUZDZ/Nz0TD7KhAEYz4BNgcbccBuK
SOGewZz2oouLTe4X+acMsOrbomgf6t7PPvFkyD6VnrkFuT/IbHTLkaZcjxVvj62O8PFI3rtTjvQO
3TQmheR7VT/QYNTBtaetpXBuhpx2PLfdgAMrpKrbLNnYWFHxFZmQaQWcCdi8N70CFyXZFoeB00Pd
wYOC1ojHnWPb6QNWBulDKs3NgLc/MG7eEK7LNL1PJGgCySnbNn3IQuQkm8xykdsoEQKCw2DFnMLb
J9pNMY7bRRsRQFqK19MYrkNvqreQBdE5o4ih6ZiHQwLP5+16HseDWCDULxXOSnUMTTiaVXDC3vNl
/jTR1BSXOquO3dAO92+JZCk47ERRgiCA5JBahhwvsCPdFiSO9PfiT7a573s3Ek3CpUBw5rFp7hSI
EleJZP7nWHVrURQ4QR88fjRx9rVpwIHxEo8VjtzstrpQGNgN12SPMpMfkT6Mr0Q2nFq8jG6aOLZu
BqTtIM069dRGuDnEwo3+O3mR2tA4OzeI06MxFs8qZj+h3Msf8ha8NRYkGNaEi9N2DtDxn+xZE/7R
HrjIqLXAILSmC2a6bzZ5jNxlrZBumlie4gQMR2Ndgd9JiRUZLkEr/zDpxKy5TVfZRhavAgFUymxz
wXO/7qMq3tQp+wlAkPGSA58CrKv6ZRjTLZJu+pcMbJSb1G480Dh50Tm27GaXx6X5KRygrYF0kvpL
zdi3Fhnun33ZqlUVdP6rlsMdCCVS1hHwWrH/PfQBI56yETJgqei3VaDYBVI5uADvguHg+158l0ik
+Hu9o464pnjJ8sE5gxTFOSf6VolqZAMtobcpe5OvFoeTITMOOTXoMlcpktofxoFu9tqBbgmesu+B
VRknJ9xqQm/VzioAai37XNUB+OipSkWTA5SZKgfYNuKor03xjLt7KIdPk30aWk8z3UrnRE0QNIJy
fWknhqZg73TQHPneJyIPGRc3NRu7yVdW/bW2cv8AFv7iGUm+r2mV5Xdct37GMsiekWkOUlofGzdt
Yz0HOU5cD5u+n9QzT71xA8VZ40BeD/1xOpO99R8dkT/byVDcBSp9LYDvcIBzQR4ki5GpDnnGExXC
tC25MsvwrZ2yoTnlhYKR/MVV5NLzyr04aAhqLsNOKhj/B22tb16/0C3sdIWHd7nvuT7U4q5OKzzk
BhgKjIhPeZN0h1hfn7pthaIWUD2dq7q9eOxEX6Kl6kjOxU5N4YMiG8tdPYIuZOCgDcE4lHN98c1T
KAvccQk3gf55n/xjL4rHkyc9/3kU7vky3lFAAVDvPjaqeWpgvsXRq+xTNrHgrkZy6UMad99TmZZf
277PtqwCVJWaEdJ0A8iZ9jzMT2ZvgHlYR0E7PMVSNDLusCmSS++kZGCS1r0rF0CIwMfdKdKlrdUU
hf6eNAZJuxAkPDkec9gEkOTg4oDoKtIwcutmsSsugMNt/HpDNiqMaoLiTYsMaCsDvJZs8zw+kM9L
nESe9DGbcEq7qCuSNzfro2f75s1iL/U8RQaF7UVesWN4U+p5QCKKeehzDsg1Xo2gEp/nacqnDGc2
t6GFNA9NXvk9Zu6Thth/8tIUq3FcBO9My8u+1ckr+Rsb2xMrGB9aG98rzewZ6qKuMrZmnmnvyZaG
TN7pCFKIJlOpI/CVfYswzBBqV017GKZ0WqW2B3JdEjHn7S9MMd6TvLiPJIhL6I+3otei6J4cjT3I
EsDFBWzerI0ushDyVrmhdrOuuRY3bwz2VzIa/ERC5WT/Pexs4ThcS+LhdhkGIK23oeeJ9fjL0Ms4
fx+a7Lj4TCwQ73txNwG6SqUhgJeE5nAT4c15pJfnbJrd9NKkAofw0U1fHqlR2GDOxEUb27peLG96
0E5EMfRccE+RIndTm3TNfq9d2QLczZ79erVELQFkE21nvrmpPVZ42GXgwTd65h/qqTe/YU96ioOx
+la03bTGq5PfyzLODrUBjSsPHGR3IfSzNsCWyxeksn2yxgIsRjno0aH0LPc9UOagtDOdz1OtnB2I
IMxt5kXu59Fg7Q68JMHsrW3ocjVYLOyMAMHIorS3VSHMHfUNDOREj3Y/bGxQeTIZZhdeMHlpEiFA
8KOrZJwa4a1r3MxteFRms428ZYX37IpiWi/YQyw9PZl6mGWsuaa79W7RHHhmPy1OGq6Zev42CHDO
UMms1u3rCHX4bYOb5zszqQNojufWs5pyAzmwHb+jIh1Ze4cs5TmAYlugjY+TK77zmvnOisImKeQW
VJz55oOxaZFvakR1eqAYjO5fJAciPc28jcrD4STdPP/MO+NES6psDLEe0HYFrsTPGe6osTHxzuCG
UBu/rqfNyDP/rKLAucdKB6eB/RD/CIfpxZwKJFi3pnkEo0mym7o2++Z3gDbrAOo54X899zRGHAgC
pBcD2Di8gAzfm3tGuGzbxQzPB92TAqhn0SbtTkCOyKuBAF1ltQE2h6I4tmMW3VPBC0A8XehzVLWs
8y0HTh5SXRBpXUKohosfnb1h3eLBipHqGqcKY43jSL+coCM2xyjzRzVJhrX18Da8LGV/bpzgQqb5
U8jEttegZnSBdvsdF4RuijNZUYXs4CioeVWTYxhrp/HMc2VJC3IruOPHamQA1UWhDWQlv1Mk25T1
7XExzdHX7bk3WWkImcvHVqs0kmniIZZWDsfpswsaRq6LEnuS9QjV+PVi83hTn6n4k800wNkIfMK5
Ct1gD1KGsZjHox7LoJOL/JTF9t/jkXcJpnmvmmkyvaR4K90URYKn3+RIC/yvnnmDa4LklGX+llpk
5/1ozk6ymTqMaq2VpCfwG28De1jF0c7DYci5wEXReUjTaK6RzdEOqjE/wPbkyv2nLlc2F3QlalXY
XrmOR8tak5tGpLEm18RetMhx2ppA1pgKP4dUE6TrLM1wBiO1DW1cmks0kpdSoAuSdENxoOXgpwI3
FN9wtfTKo6h/qnmAvwRw8UC7scxeqjQCvE0gX8AX7TaUEoifeHQeHWBs98mUyqNpBvxeeEDFJqrv
Xgfj3rJa5yeFNsjE/hDquoWYQ1MZXYeyFPSqSQCkB+NyhYvXGE91KwIBJPAdVCsgsro1BmWsrxwQ
hRBHp3Q/USxEnjIBTAL6Mv8Z/FHBZTaNcX8L7YgJx3rOxxkodJkha5GyuNioRjPI0f+02JfPhVkY
1LAu5HNtmYvV1f8hq6NwHeStqHdlAQVqsPVeNJnRiZhjiXZ21NyzVAukOzsX0xJW/e5JoYudYv8+
LDkLCc5Jqr07Z2Lbpev7kItp6ap7TWMQnjoT8EQkaWY3eOmBBs0AngGkdeO3Xrh3IA5JP9VuXIIy
BFR0ZAdpLE7pmuGCBEh/DehWeQ4TnT1P1es2KUVVvtavIhe1vcA1twLqaGB5QYL+4qAa2WbtKc9p
06Owk22Ydsz8TP0qUJatoNmcxEfc4/wAdGBI43UT4+qXljN0XBBaxloCmnqa1z+0FFq8bh2b7crz
/TlmXkLV+sBhiUm9xtjzrvBWoovq3ZAU/DkHfxvUROLyEk+MP084UURu8XPs1fhdABO2oigvLkIc
aP2zE3mR3/anToHuxHSnCVcRm9bre+BefyuP1oCtnZxAbT+cJAaWFiIljw1Wg0Rf06ZQTQj3Lg6i
wbELwcrawUIrTtoT1aioUwN/hkubaokOrLB1xQVWMu2Vn7h76jfbPlQp/GrITG9Rr8ed23M5j7J0
rWuPSVy7/eGT0NBp5CGJKsr9TZbWwW3F2b1RMGhs1YHNV2SDtBb4DQqezSFkmx1gATwPajgtpqE+
GRkUmZG83QTryWXdWRUsQEIMKMRBtZVA0yQM+3NJRvIPOkgWQR2syYVrBXvDxqi7xa3IPo9UFK6Y
VWCTZQTg5SimNf5SwKMtQNHFAubGgB7fe5EC/5U9gjqGQ3KlCJ3gGOB26TTZ9sfiT7YaPEeAuVtv
cdRcupHjyuZj9YMEd9y/Xzmo29UcS8g8h2I3gWHroyzQZSQsqU4c+R0SR1loz9U6cnGejAWEXFHA
EkrNxebihsVck9uMzOStOg9CUdeDfIhinb/vlWEjEdwN70GKr45IQghXLa2dtI0cKU/wJijNfl/R
2k47PKMACVRsrRxaszXakXEbNNYNeLFpADB94Rq8n6ZTGOGINpQG0uGRs3uHpIA77Oytr3bFRqCt
jOyhaYZuX2VyOJljKi+QftCnyOP4KXEdPDvy3H6FEi5eamBLEWb/xLrwrxrIyAP4ToDVa12k94Fh
4nWSXXKcm+SBeNH3JB/Lj7YEsm+VnQ/HxO8nZAVqsLjv1c9epQQIOzAemWLs7O4aWX+e7Mp46082
v2uf6njMThRLBdTJayjT84cqc5vZrsr8f9zGCfYPdRSkNljMtX3Bfct3rq/TEyfrbYiHVo9uJzSM
w0hvB6yCb2vXgEgyaIQ3nW7aQ9GwjV3mcucOoQt4gJigPKNd5C/tpDgYnfWDRhClatnGzyxxmhyA
ZcDKgLNAPXafCyQfZz4I8LZ9b/8SmhzKZOLeravoxHTLiFOBlBPUGpUNe+mNJTBLAY75yUMxBXPu
GbIkTrODbEHXDHtnwt+vclsA796HbtUXsCP5CY6Uq2nTO1b6dfQLZ6uqajpV4E98wHU0qEtNHr6G
ONh045iBYiiDCI4IrCMghOVjGLpqjlBjeI9ni/pSOTwHcZxMsBljDXIxxXF0sV8kEsylILJMo0jH
i8FiXFjiEJWcZAftN7jpoaraXfytEBWo38lOEV3iIxvS3TmTUV+smA/+Bok0oPkf63aHpD6QpKoC
j1M38Y1954eQjdLG5bFJNT/+VnfSuVCjeg+gkfJsandX8eWUhgcabZ6S3I75dRkEEsafTSv45JWF
uKUbFje6K/vBuzjaspihDAMEmAKx5gebvr2huLGeO11d1Iygud8kuhM5BE9fmjGXR7reIRM6Vkgm
uFCjCBvvlMZqvhaiGcMKdKAU3vLAYPPtUMWvZ6PPRLMhJ+ttNhqSHL8/YhQFPbgqsjQFXiLEGegk
08dSk3CnufcjazuFBThaftgWD5k1N8gCqmNwNQ4gOKYmFUUDxijLmnBS8y/jxICe31UxNuGa184F
XDWW3a1tOe0tTla627IymyNr3KcW2THWirxUWFWRb1MBjDLF4QX8222ZPp53kR3tl7GipsYJpefJ
rY10qnM6c800flJtrBAU20QZPLMFEzUNta0CPFu1LUHorXmJO2IQVppXeK6SlQpH5h8jPwxkmR2Y
CkW9X4JpAhq7a4HPBjxGgmacf6N1ILZUoBmtPqzrrpaCtOAjGy6lllAyLyvC+fYp81dc/oqmxMKC
c1CNeeNKcHDK4i0BnFLBp9G1bwDDR0oNG+yVX1TtzuNZuiYHaOO2XVmAoXtEXonrTeaZ0HKlmeMC
23FfqDWj6rjPviqAT7ANEWUFDh0AtD7JNdWZNsQqerbk6F0sJ+g/BTUybOxajoe8TA8Fdpx3ogQA
zUyye6aQYLd2oQINhfNU7Gyd2lEnnvWIxC/Oeu+BLMg6YnvwLU5rapY6QArrK+tkfEMmZuX1Dcui
ZzeaOEQlRSvWHZvaPXmB7La2fJq8deYZ0Z6DU3XGqvkac7YAz2YUW2Pi0Wnk9uEal0ZotGWEpR85
qJhHEKZ8sOLQPuR+/J17SK5NIWvw6PbZuLEKcLFTM9a2yh7XfZYW90M2jI9tZ6sjCB75ipxky0ox
rZpEDUfQChugeRsiXKzK8kRFH7dvNaTGKInN8u/2EpO8Ry9dWisGxJ/aV+4lZhnBs73iNA0J244u
NNA8FQCAPJrNOsT5c7SOShCPfGjXVZ3tW4lsjYBytZa20jleoobC6TIG+Oaqh5qX6c70IWlvSMhl
tc70GTINOCzovAmUvyL/Fk/ZI4Rum6dMWtWNyDT7rrbjY/1lSKd4CHM/ua18cBiQvXFw5ilxbHQH
iSnjzi1boLtASfNtxO8B2Gi/v5jSMR5KFn4XUZ/f/Hf+g4WD/+s8Elw4QanO9yAxzV1xrVNlOZpR
ypHtI1J5cJ7rusap0MXARADFS2q3IEQAJHKX+aNxIpMAIUq+um7PfWbfXB/tFPId792oJjsPfWc/
TdVaYljGv+oyj0aTUu/rNnmozz9np9H7EsKlztDsDChP7cIACS+G11rg7QfT+1s1y4vwQlYqWl8Z
O1+IL3HFcJQowNV7tsDnHV6o2jgKPaMs8fdTltxSF1m0YfUw9y5wHzI63W5Os+7Ko5fx4dxkGXJW
f7coKxs7+W92G2d3nZtZW1AUqQMPq/FlaKtTUSnzCeSZ6q6L8EdAdgqr3sNGoz4xoFafsBz6GMaR
0gjdV5xR0FM0FUCl+mVxI/TDNtGQm0gXRg9ZGm03Sqs+MODeQF+Fb75Ko+zEPSQ3NZS0SG0oiYS4
jNd/SEubwukvw2LFWx9qkoNsSE0KV/S3tIxNY1GTHGXWbKOx/8XY2O1s7Cqf4qpVD+kEckvugIks
6htzY4OXeEfC4qn2WlkP4EUMb6K91Dd0ceybls3ZZmX4xHkaH8ah6SFGh2bAWIhrsvqsGgcvdW0a
xqg9uD0r1uQkm9vFt5nNjQuZgHS1D8idgFYZDdmL9QAkqpVZ+bpw8+EZCddsG7agywgLa3h2ZYcz
NJm0t8Kpq0d8ebZqCo8c2cUvoDmQO5YM+cmv4uoBhLITfqv4Svy/RcjQiQ5jbZg3OW7/0nrMXhIw
Mm9Z0QHonHj1DeDT1RakI91zrMwHwSCp4Ek1h8ZWHW3zQX4MxTN7Di20pIIObSElMPL2GSgna+c4
VR+t43wUENX9ezsaFAhBouJkYHG2hnYJe2Bj6OxD5k6gq/JSkNNk2QaCOelXnJBdCscVvzoICJSs
Lb+xUYh1Yav4PjG4f2hruz1YsWbvDL1uXYP657v0vF1VNdnBASJ1E1ZAeiKZNYJGXW4VR0dmB7LZ
GlFNNa5r1DQJf01GKpwu/MEhGLSjEDINuPWCcA749yFKDrg1WHiPpF495/UG5m8bff2H9za5KZBs
YOlOj03oeZfYbbHr3Xa2CQrcPtBfgUbeeWnJnyBec2T6bzpM3PKgjGLCnZk/vOB2C1jfPv4QJnRY
ADHgD2HQswIIYYy3IV6ch9EExVyMXLbPrkCyqMOwN59M5X2Oe1P/SJBFB/4u73NjSGuPtWGwKUfL
+2w20LZrC4WkKN3XTFNzZ9eds6W+eVgBbAl5wR15M4VlSF1mkI7XfW0HS1sfcJw9eYHTdzZjD00E
alZQ5N44JrLOpd8VW17YxrpJGpz/i1jfpumrAOSU/64W0MYFlYe+EVCGtallYBwonALnPtfdqZ1o
/HwC7CzO4JF6lWhQlHwvYs5znYOMvFINmSIHr5GT86FNRqBv6xVJXRLhIc/7Xcds645aXaDafQmh
qnU6DCCb1t7m3Ttor2UV/geBTBV3u3KAkuPSn+sIHIjgufQ+uuRe+FSn/cf+f5+f5DZjEdu7AgwB
njL3QCe0z1GX4zYZrGI4RJ+a51Je7DCov2TlNN5lg/GdrI3o7QNLHLGhJjg6EtC1Js5x7hNPj0PX
BvdTXjufBLQnaOTUd9dRE9YqPWbQkC21fl9eVG+FqhMcB7tQaFwc2Aci8ZnaRteA4pPCB6beIjM3
Qqbn+zjUpJDFFpY2BFAllkRjJb4SDjxjUChKsiDfU9Pz2kfVaupju7fvdRRhyn0oD3yIipx6jhoj
z76HON48FkV5CQ4GYt8fX96j3scaND6dZqQoav4zijrnXnQ3jP3e0aC95YtGX68/2boMmBtepdBv
fP9W0pd0/r6Ssaav7uL3fLfdBC3eLTTsHBlLLoFsTJ1VDxjiE3Bij0Cv8QsS4acnt9F6TlHmbMjZ
TK593+XTJmrBeAF2iNYEQzzew+TtI6ScYLsVImVO30rytERyg/QeaCgbwjKbaXKyPQWXqW3fZE7/
dR5KT1sXqbjYTv7v085OHdHiNPHD1G7uQZF3NIz5P0Ez6Ok7BSEZu0jbE3X902foiukrxbt63Pf/
vtcX8a0K2bHVKMyhdtsz1Wrd/G9bH4HGDAtMkJjobv9fff80R1Hj76BIs3x7NblDYFHqUnoDMoCM
BiwUboJlk9vE9zgnix5xCPCUITf/ZTJzE+fFU7EflAdSvjJPsbX1+S518Qg1sTl9pAKoo3TNRJwc
mjjBLWVdRicOeZ9LIabosYogQSyMeFfpFplwCoQ9YRoIqIxgEBl3BkD9Rbzxw0OeOODotrtyL/rE
RRZd80tFTvMyZrXCua03Phk+Pkcu8/KON/awjwCtPfcWyByGCTjSBhe4t56DF0eLbPvH2saeuQUI
5EsymNDkssLkxzT4NxWUtMLV/5pPBWp6irM43TZxWW1iu4X+gr4PC4AeKVZUhV7WK1i45c5H5uCZ
CrJTjefR77jFTTX3PXoeq+bxsC3APMZsrDwsFcl7h0X2IYT21AFJJ8V9m3O2bktVf4O+8xFvO/+X
KqebshLDV8etjHU0hFDnxfHM0Zz6aDOaUbiv+nyHdHX/jgpLQ0Y722Bb6M+7WDf9zTGl8TfQ/7rH
xV71QXDz9zECfQgZ+U2x6fNouEjwBF1GXfMkJGOLVvzEFY7oN2SjkMi3pr0p3Z+yD4DRIQd1qwuc
idi1hluiq44gX9uVCFtG95HsQwNTp8UeA++Eq5f30fUnoZDctZDu/v55qEdOcy8jvHdLgwqsmdj2
jkiyw0T6YyBJt7BP7wPM46Um0oErLCmQuw2dTtMRz0UD+nAzsYN7t+uLuxCoSGqRHd/a4J7Z/c63
IP0HtlfXWGHHEiPZhLEjxVHh4Lm25iaE0Jo6R4zMs3KHDYO7XmLifpyOw2QkYM3EbORgA0DzfuDv
5haNz1ykuCZDc0eT08coZYSk1Ck8z2FePR6ECZm4tIeo8KpzA3mbi0cLxAf4joQfC2PIj63XTucr
u5cCcF4kHOsr3SG3WxP8SG4hN6rzwQb2PgoNinQDZ1eFsbNaHKDp7fdNFojLZCF9b8pFcitN0V8i
lRrrpEn5D1P89EUVfKscS23dKsjOoAtj916aMCBzLPYDuWQ3Sd3ZX+TAs30AZtRDq3L1yeTd10iP
oIwKug2DxLZqSPojmHUgj9N08gX6OPtiLP/CpuSRgx/xPi5bcZ90zrCeajbtQt0k2zBY415OOAjp
BlvcU7Bhld2lTNI9tbiNjDKr50DryS44Afj8Vow+t3MNnw5O5BHvbmqyagz38Sjur7ohE+1fRpli
8OqAjwCzfKjOg+WmgMzE37uSZ6BOVM2G8CFBfteO4kyufnmTHLZhMHYngJO7k6sL6Fxja0BViGih
Sn6AOlClKGqTn2pL9zlmcS/RHzzzmB9mWmamntcTLcNRzeHTL78JnMB9kLFwtgv1x8wW0jdSrGzF
xtmTax6RD5QhqfDDyxLDiC6EjJFVgDnk3/3LRFSjMfj7PIvXmsDVLiCjtC4Br1oVI759TFTRUSor
2fPEzL64PkgswyR7/c+I0ZjkHDEW1WeBV9ChTH1QBo11981y/Ufmdd1TEjbB2YcKxgZ3lt03PgE4
IEzvMSyx1Xbtyl6TvUjlt7FOykdoRXs3tWMMaxpncuqfynb5QxpA8Ca3QL0xj69s6GVkuXwYrekr
gM3ZCjze1YkK9732J5ubixbfHx2TpsXr/zgJtP4BDjSF4zEBYg5oQOCTXQHKEmCO/WBs/QesBpob
v6qTi6sLqoG+8q2WIXlJQpf+QPZ/DWPqVY4VyGz1ENLkdb/yMpZAFQIDKVnVp6bEfYNuLfar0SxQ
rOxVbf01h0GSu19RyNLNchJzk+dg3b5yLE2qWfrbm0UToGfLZ4G0Zb5Gtkax8QZW7DmIdTaz0JAK
7W0y6Bc6awYAr9axhllQYYVGf8yMYmtB4202SbsC/IK8KYEypneXisMGIJQN57jvXtVFCAxVk/f4
pugqFZFqo31uGZ+mrngzkb0MxD6yrfhUYV0C+j9ul5fGMA2ksKm5RabBAFxgU2BVByaQ6hfe8u1e
Qm33Qt66NUFHTW0OmcEtUE/uah5wUGm1TxLQbwVj8To2WXHXyUw9z/iLFK+7uyRgrwTOEE0eHh0I
uEDyEtCNkjNQRXR5dKRmxf8Hc4Nw/3Eo7QKSh4tsG5gj/LvCQqjSmcIR6bMPXuLK6UvXeAagHmA5
6EKQHlQGlhXYhqn9YgszH8J+vQATEnkoEKOoS9p67FIrZuFgHaI8OOzsV7YIpjug2eXdnxwFl9Uh
qaoCmyac/IY+ToupoCbwPjj9tbXnys1C7OBBS/6y2CGsHQKCXETHHrc4t60uClylAEIwmHtqQuym
2v33H7N9zXzBTJfbzAIdkOsL2/Sv/pbtonfiXkziwQn9hxTfiUsFJYOzU7W45NI0UFI/rqloLfzc
QO8o11XK460Fue4vvdtCSS80fgVYjXhWKF79CaS/kSiiJ6MOvB3rTAdcavFwcTPQGnsCpDof8tjm
/DNKRROc41dCiWtLuhplqrlu1BzinB+u4ybBQuRXc3sdcTUgfQ05AEGY5GcvKvDsKIxyazOZfMnb
+FfciOCXUXyOElH/bKCIBcbydIQWZTHtvASbi//+wWJDcP3NtLhrAT/tCB8MCJ5zxUwhozgfKiTB
PDjlly5J0lssD8pTHEEKLS5w5JtWY7Byq8L7AfoyqAzhhyjD4EtdFu2zN+DMzzVTZCwj62CVDoF3
I2IT59xBDi2v1JbfyEbFh5i5WppfW3t6CgC8wP1a5H8HgRO2E4b1BTCN6KAcp97jIsl7brsMqeEA
hpigq1pjWRLc5FDCufOgDbnKM/4XVFjVPk1HBRC37Y4nL5zGE1fliNVPwbqDo9tkpAIbV2+HRS9u
KXj+1gX822WGbD4EtllQ4WmpB3LrumBrvw/lFl8/vvLatj7nVXNbcse4s0DygvTvhsfYP+TdFhm2
QbatMgtXZIFzcXEOCxpjiSwlv1cHJEXWqzmkH0so0YNVAQdVGIdiLPA+5I0xYfqGg/gP5EAXM+i6
bZGM8dryuHWhghxzjAIX+UqUATDi7+4lhmpVGeKTe+p8ZaemPzTZqeqdI41JJipkFSGz0XRCc1uU
gwFGEkx+FUM2LGqmFaA30PfRIVXXW8emT396rikgK9rYAEtU4ZlPzbDDJb76FIWBAmgwaX+BcdON
s/YnlDg4qC6i6qwgf2bI9WQifRHXieawAvc+CLEUyDNcJHp0EH5F7kpQFs2loCv1qVFr//8Y+44u
SXUu2//S48dawggz6AnhXXo/YWVlViFAGAECoV/fG0XdirzZX9/7JiwkHSnSBEbnbNPo/pQWLik3
Ef4SW1gfPCZj3zt7axrcI7P355Yu6s8sY68iygoweZwRZc98uu4a+EYkg8puMwKr5ci1CHRyugJ5
LNo8wMR+WHDYdj55PsjOrI30yaKDv56spN/IynGPrWtPW4Wy7qGeIn/nBSraNZC3OOR+Pm8y+M/U
GWQM98x6fzmgvg/rHlYqAuzGXyP4+uf19tI2ZyCwoABvTs2kb8OXPg/+S3iZmlervCQHaXD+jEv4
l4W+hH45/TLrfGrmfpl2WfDLT34+vQx9ib989pdP+XKam9/XTP3ygV8CvpyatS6fUrQ6+/2nunR+
+egvM7/8Wv/xB7qsDCeRcPfPt1c8m77fXt0Qhe5ZogK6PcT5/uCKoGKPwkw+3LIsFbgYhQ/JI87F
D6jvLMXsaKTc6qEvg+hZi2Ja5ppacOx0NmDxp6A54eCF4q2G+NYu4M7vLtNPO6BQO2eslt8GuGzS
PfYzd9/6Q7hBXcPva6kieLeYNfqMrFzmbFGbJahxAVuZQGXoBcb0cj2iPL8xzSJQz5HdRTeem8u7
KiBXLGrFy8BQ0NK81CvTFKzt4xD/mCtHpsMjqOML09/B8mo/yQKynRMVL0KBw1Q0jX8wozRfNND3
eO4lk9A3ZpshB4u3Wmahus2zPN8oZ4JrEOhf5JCXw1UOScibMsp/HySc9mLfluNW+DWP4tIeox10
nX+YkHMfC7y3sG0yKBnNIQW8U7cAf/Yxn9e6LMipPAWiLrZ2SB6ywQeCgFl3me+1p75oOAqzPHi1
MiQVmgB8QKRhptsip++uw8LXFEDXZQB07X7U4GSHYIEKrYNXqLnRdZj0a1RGx8Xl/a6fX/zMS13K
8eTxbT1sTPMyYILN6IAk5cYMfFsAT+8yLvMMGRK85+wyR1/1M3Idf2P7KGe+vGmez4bGB3CS1KtL
nxno5jhzZg6KK7V1YCXUrQqoXt+NuRZ3kLyod8n8ShrKCaq3So7DoiWlszm3aTkswgr2jCYaeKxh
W5c3kKaE2R4gY9CEDlyUO3tWHey0pdtzc+i9+thCPgkC03OQaZuzKOF45oYC9nCBmPWn5+FzJLOl
3oqG6ThybWuVMD6+KBpsTO250LYDNZyB3QqRD3udkzYeIhBKwWbCfzC3git4MdjYTEArCV5N2Y9Q
8Q3jQGkiJd9uOtR5t5Gq+FPd6qMJ0ENagqgD4+LLzIyk+T3wwBDhSaEEM7jsl911L9XAk5eEDy1E
P6l71wbQxUQ9bTi5fdjuSJjyHba83skrtbvqwV+8HwJIatJRiNcMokxigPKKGz2M2pk2NcvDHfAz
Syp19dKmqMXqpp02QJp3LwWy6jQk8n3AY3ZJars8ENbaqNAjFdCW8l3V2o0JsEyLkqTDAqIEEKuY
AQV93jBnGXoqv4pa6EAD6rfPBh5VB7zy9S00kcxY1onUWfaeuglCoOwoA00PXnpWhARbViLFal1r
OH6/D3DGXIyuI686B+r/XQkgGF7OnPfAmm6qxLEeOMD1u0HX1ZpaEXkL8qNFO+c9D1GdTPpFBQQL
GNy4rs5+EsGQp6vW4V3MQKOUN2aED3C/fvOTNj8UrEP8UFX+1tU2Xo8gTrAYIb8ywoluAwEfPecU
gm4/9ZnVfRIGSVcLMskLaRc9mIuS+/dmHGo0CJV+edPpMo1LJO19laGmkVP6QCr92fCQw9qO+w/A
pKhFk4bF7jyIIsQKBdBoBbcj/8F2w3JXde24iOZgmln1SSv7w0wNvLa480HFMjNNF0qX//xJYYS7
vVmL/F+fZFbLILn7f33SOYCjmv3nd4Lj2CcFZJq7Plk7DUx0vflgAUVzPkugCwsN37ltDuf2JUgD
Rv4lvJ4WcuqyLz1m1pcoqNcuzlJ2eUsffMB9VvXsMw19FwBgi/SpF0G6/3s/z1zrUUG24j/1dxDF
3bsNq1Z2m37gK2rFzBewRAkTrJpYL3UPsZuoy9Qxn/shWQor7C57BY99+k/9bBrUXQcwwjleQsPF
Rj4fyA/CvHRRgv0fZwTYJwk3ZBCjnZSvbc+GKJZp26OURzlWeLiZ09RY8PSKg3dQN2vT51YF/z3M
tY9FaJtBKj37Ou88YMLNoXWTdiXgsgUGDkx9TN85xnj0nD+x1OwdVvLF5vyzmMgWQnT4MACZN1WX
3J2r2HgydSkg8a2peZs+c+BzhfzS/NLHs006Wt2uhCsQREjfujpvIVgTdS8hfLo0lHKA2BbeFe58
dWz6vb50V6Ej8m1J2v4lagPICgFX2vfdcIMi0TuSOf1L7aAkmNhesjaTxKBfuJp8mDM7zZ09+deN
7DJAU/tqXedcH8whzMdpO+KSMC0mUGUoZAlgoYIrOBBvDTpML1jhaIej+3ui6axEBK7+YBXL8yTT
GbodDBfMeniKNxuKvdo0xlXI32xtN9e0G23sbGHaBVqVm64GyB8vOKlKOJli+HKAjk0EwZqugc9T
56WrtB7sZd43A+hnHU1XI/bQixpCxctkTpkXABhtRFgdQ5RQvVUE8+G9C0sgb2WGwZMA8t763jvw
Jn0wAWZCqAJoXpW6XyV9RDck6IZbEni/YFOh3jhP2wWZrP5k+HmyauvliKLt0mdhez2p4E1QaT0B
XJLtww5eLqbZg7m0QiUMMF04eD5JF5SrpPbAgpqDqebXQ1SVt5POokd4M9M5yCxYpfTNtMyClFT+
wjQdlJ7OC5qm1UD4AqbpsVnUdM2L1gBz3yo1RI+Vd2U++e8/5Rjhrc0s+u2nNE344uZffkriAuMM
RM55QQ+bdNGkz3//KTOmk0WRlQPsu6BRlFf9x1hwvTayRUYAyfSbs3/pU+L71Mt83HNh4EQpZBOj
egLfDqBLaQuAcKQCZnxKvQMXCrmnP6MWH2c3yjK3lguvGprXMfC9neiSYCmKVrzmsvmFSi2extk0
3eQNkkRQm35tJI+WeDF0d6a5xa3x99QhyUHKn6diO/CLSq5uQN0fd9Agbrb4A9j7y0EDDrdvxED9
lenEJQnjBnPKelK3cOr6K962Ub1OemjDkSFzQS7rFpEFzRFYH6MIWsU19O8O4ew5VHS4DI64+8Mk
QBE7Xae8ht3rFFUbVQXtNcgu1RYqtPhOMDhYx6gaddeNKMV25OADspn2pDTHSK1ovwWQs/jdaWab
6Bx8CtyM8/gcaJZQY6BBu2Jw8x2h8NUUzi2vGvE8yhEALSRMM9/2Vznx+A7mQ1/6cw0gACqLfOfP
/RpCPlD+md743G/ipZ+JPaq0YWxkcHtA9zLHcndGKPeijDvhdocC0UzB/BNihHLdAo4LLu/x5hAD
UA4LgiUU1e0NwI7+MsztcIl3of6mZ25/A4ZOd5olRZIocyKU1jAQ9nAAQX6JbLnbQU4ls3m7DDq4
q2aqOfZlXeIJNZ8OTQ8urw+hUtPnTRWGBf6syy+RLJmOSJ/orRmutQ/g7Dz5e/QQcrnw/LpaphWy
o7EZ/3JqJpnpdo2E3OT88KyeAgoxTdALneTWNHUwzekISmLTrGqf3qfhmx/Q/u5bPN6m6T0Zgt/x
SJNkC+BQRZdttC/THY8mfZ0WngWpbHZdu5G+Nl3mEHrAf4WAJseXPhOiHR/1ZggYLM3AZRrujkmM
r220vvSV86Kqsh8ltHL3l5V6VZNrB5Q/WMenV5eF2swPjxn0AS9d5iwNXA4LePfzsrTppz7E3bTd
9gvT1BlAKHCaw+14UnQ6r2JGzAe6w1xV6z25NX1mLfMTNlO2C6D+e7wsH5LSumLYff35s5hI7oPY
nXnTl7+UWdqC2dMG+SoNEiPoRKRNo31ectTNgX1997W9G8YMbqJg2y9kl+rPrLGy2LWQpbUDeGcH
qE3fsBBY2bGzIAwCAcZj5/RizRwoRtbhKBa1yPQrke6d6KYxhZhtDHB6Bp6sj0xv3vgvIM9MSOTZ
9HbIa2ftjwEsoJsBtmWq6TcWKqY3qi2yZYWtlt14alMOMFfynDG3Y3PaqXLjR7w+fOkr5pgJ6uik
qbyDCWtnlrzph/ZfsyYwCsGuUi+iEFLYUNGc4rLprFeb07dE9faHzrt9HUw6jZGIiAned+Amnv7q
kW4E33dg+wQC9R/JUL1F2Li99VAiAUCTOVctaDFkVhAMrKpBwS+TcW/YY6azMJqDNrmyCi32AQBO
V3Q+yJrQf6FkBvb39JMHEoTn2biMHMf9X2qQPmWp9oKivw2F9WgU/42ifzcr/JsznqU59K8nCk3F
GYkGNuLhEvef+i5zI69oD0kJZGX92aIG+6jCNjn9aQ1zyyrKTwFls/PY3CrbboJBbI+PnZVZHQBC
lhBBdtdn3daKyCMAFB/auDuAJrWtpe1ee3BQWfR2SVY+TObCYzqJYNXNP/yXSuSlBnnuzOyUQLG8
sVZ54kv44ljFiY0BvdVe/QkLDvsWLsBFjLed5jghx7Lq3ZE9Dg4eP32HRyx7k4VFfjalbOJcgO1L
vDZbd7mTHNKyDP9FMc3/LpjmeLNoJ9xmqU0j2w+/FQlBnc1yqxua2w4MlwhvcRUh991gv7Fclx95
SF61HO0Hit9jM1ZDvrVLNj78UwD2DvnVRFxxrEaA7VCpkLgw8WA1rtTmcel6PRDvRdivL30CCfxd
I+RN6QO4WZU1eIlZ7j5WUCWPSwiugfvhOOfmZRSSB36MdPicjutvLAtSjVZ+l0GU9i4MnWRXMtqA
YYWmGUg87S8hBOuuLn3WWP9weyEOpivpWxC5iwV0ElGOjioKCV+V+RA/wVlCNDrln/ZluO36O1Yx
gF1hcHT454Su5/6vehlFocz3Ib3uBRHM3b/9k1jv5bmtxXBTEGRpnZla3EiUYJJaQBBIkiJEYSDb
st7FhSQkHAsvwwnXzIXYcmcfkbpYwmgW0vddMy5VToZ7Nvr8brJfkbMa7mVSDWDL2KhvtsWwNU3b
VvTgdBEI8POoDzeQe2ihQRuLRSczq6ibcJ135Alqm3lsuuqqLO8c+mIa5nOmTn1dleHRuuQ2iLKM
44tS973o4w4bqyMKpe3RnOXzSFQWdzktko1pnePMFNM2ccHYvNVsaHGXtaZ1w6Ee0yBz8+q4Hor0
vHuGpKrcdyWZIP4Z2q+pNX1Qu+W3rmDietJITnijtF9zNbqLFt4vB1DH+GPhVluzjlmWADK4SYbH
oNqPTmHpda7hxjHlXnW0LAiCtnzYdZBksE+mzxwqbPDwJJi5aXPweZ4ZMZOr2rW6eJ5dFZGEUfK8
bJNXwVYHMHSeuIKZLXKFU93LGOk168ZqJT3UKf6LZiAsf6QaaEsn69jarai7i7zcvf8PEzvbpQc6
9cj+N+74Fo0f4K/HVOjsykApxWzLgfpStB0D4P8u8EozAHE1SCdxXK3fBv6+iBn0I5l8X6R1aXGo
w+LNxUZNgVXxLDUAtXiZRkJrfjme+4e5f5z7w7/1X+JRCv4S74weeW40lC6tgFsrPkTndS7xZn2/
9Bh+7BLiwpQ25TL1qg3uCRM0HXBXXBvub/hnhHnjtDO83qIfoEYmXaTS06PHwua5U2xaK+46u4o1
7K5M3S7OFC0//kREAZDlJiJBIueusmFPYiIgdXFEVvEf1qjdfJkqfsyTKNiZWyTgld21OStV9QRA
YbAbbWtgq7nJ5zA1jmD3/gn50mduqn+m1RaHEESInfgqwXsU/HQoZcXy7KIJS+hmmQMHuUqNyya3
RHktvDtDAjammjJT5U0yh7E5jPeKnqAMkWLFPJpQXe6nq6mOeuteVH66BS0rwu5KN9Y+/PvBC4MT
CtPd5tLvVSi8QssjBV0S1Ke9LzhUmLo9M4xBoxJmICPJTDX0jSKZ6TRtcxbWp3Ea/BNM3hLXLq5a
Td2rHO96EFuIUm8ZOG2xNJ3mgDI7RuC0RYe2uEpzCDWYfgj4QrdhnsDdYTvITJyViS97cntyKdRh
ITbdxudzs1UvqVWCnz8Gq3/ew08NtKXaAXw7ZvMZFDy1cqld4kO/NxMUak1oC2uAla+TWDFQbtDV
gyUI+GqDinVohSunqGHCZ9pmaJim9mTOcC+UhzBSi8yMmgEIR/4eNU1Alu9aPwH6o4BwXTZf+POh
coeZdJCMZAHIarI0na5fZ1dDE+GQxyNeE3H/pzzOcrx6LVDLhhQSsmfGKcvWXgWiTN1vTJN0Qh0c
XIIxg7vUXeKekoT3LfQswPe7HJCcF8sqocUitf4M97wHJ1Bo7DZNpGmfz7Q3r1FBWntI200ErZv9
BAVvu0aOPYC5U+oeydQ7eN/I4BRhTpHMq5e1sPXCgQs8UM+X8bZ2naMALC5ukoGsvowDd/DX/Jpn
dwGbqu2XYTPxSxtVyHiEkOSBUwOsnj8CLEDn/MOYT4TLo9ynkYeq65+lzz/lANW4TTD6r99mmGZj
fhEUNNOVU7XpYupgd+C6vhND5dO+NgeXyOSUt17cq8Y5d5n+InDSnSix17kMtHOI33f1StdgNoVE
ez6Qx+gMqgjApWkAsmBeGYBm8S+GJ8H/gqH5IYlc16OO73vE/g6JVNwvnA5y6jfg3AJcD/Peaxeq
99uRhiM2kj5M1yodLQuvy5/KCArXHMCenymsSoGz/DUN8hlbjfTFsVO+HCXugKnLigUvUBrypp6f
8lkIS7lQ8eyiJ6LC/kqqABfl3E1HLweKearXpmkmZT9/C3Z1OzFvIKZAHPqMBzftvGX40zJjbIC4
4DxWhzZb46UKIERUKq7NIeqcV7wWDLvMrf190pfqgHQzpEDBHkXNRkKg14fYT2H3+Wdd/wQct/lh
Ky+CT04zXWU6mgBcd6cVTEisZ3yfj0MU5p9W2sL5wfIfpDs9TD6r1C1w5eOO2hO0tjL4DSRhaQNu
qMkxqiJy/NaERIz+F5sE5/smwfODEHuD0PUhOu45RoPn4/0OePjuv//L/n+JrfAVx3vFgwL/CpqV
9pGNIwSF3VGtZaTBSVCZeCW9u0orYj/6cuJH+NaNC2tAWOBDj51DeP80RQRkTkynjd4FqnTED5K2
eJdVgOoHyl0O3uA8lt4Rgm/dKzAOe5RRmsdIZeOeVz5c9rQd/sv303a+71exAwISDbZoIPDbkUu+
GfLAad5P60SmD0HTrlyZPcjQzcCNrvr7lLhbJEmDZwkNhb0jPcimw2D3OYUC3LKHxvTejGZhtsva
SdyrDphkAk6OiWp1r7dTAsGNBwkRjpvO1eUxpZVckoywH26g47r0vNegTsUaaN5up1IAlqxMPJmA
miBF4sIy8gZiueWy5xCWbVSBDUxZ37mhX911nKXboCb14tKHxEK+8MnQbE2IGZiGfBF5Nr9xOGs3
LOhsGM0C/wTV2g8TUPNqAtm1tuMI3kjHKBSZswbgQa0hmchi3JDGPobKwTM0+aA0X4X+KwRzVnjt
RQmMQOs2cGAxR9spfPIJ2LlzfzV4ehVGvdypkvK9YApsObUv5gtz0nWOrwOSKaYZ2G21jqaGb4xC
nUg7aAH5oJjDctB/AryI4gH9PAG4dnDwyyaq+AHMZtqsmAvDm2QW6cr85GOMigrbsO4msyG/QiEO
ETdNQR46bYXLoZ7a6xbg/I3FgmgvdaYPKdIEm6DMyhu7sA6pAzH0tBX5cZyWktDhKP1uPJozwJx/
n5k+EGyQOvccKGlGZQ9iGMRH/2XXZ8xHZqUeqFt//vd/edjrhbjkZjw5wY0zMONfrrpO8X6q65I9
AOZRHipOnVPgym1jTANNc8oh7cMSeAQmVe6eyq7flqrsbguA+q7TtF7Ajmm4qctQreraG27SAv8z
c2b6vox2Pmw/2yFc9E4Z3fO6X3kzRhnqudNRT4DLOXOzA31808GHZW1GZTc1CxFAQciMTkQeytIr
74A4B4BgghVMUtr7LnPsq9bz2T0vxmLb1HJY+K5k96ytpqMvwh+JqGI+kPIxka1/y+30iAKK9VSQ
hh0LiwaxaXLayY0DiZSVabYoFwGdl+mdabJs/Ckqy4MMJ6bOK0IIO9yfoc9jg3zubQMLjX5XJ7N0
TyNX5okAE5BiEVIdHnzzDRu7BRx7ysdxyoLrvvXfTZSvOuyu50nU7mMNR8t+1wWjV5wAXrmvPIiD
pQkU22DJKvbYR8FA0XbqFxuXvzu1ECcgDkBOyGbCpC1oXmoNUBZJxm5NwgH2AxR7kwMQ1fRgDxkS
DJ2uG3DQoaOX2FHJlpfxurI/nLyBo5AdDe2hT+kG3m9gS8z/9SgL2tugCN/tMoBM/J+uRNF38DPw
em3ECCrLOTfNJBP2p2tSHlCqyKkUoMyFELNrhmnXwBkWOFt8ggnWaQUm2lSCgz5/YA3Ln7WE3gDs
NGuIKIfDZ2RREU9dkT4SoJ1ghMfbk0yZ3KOCpjaQra5u24RNcHXNwtdC8quwbOxfYA8BgMWqj6KE
e1RQWgm0lpFG87DPAbZI8UOF2/RaAzhxRwMBeAy+v+9c0F2Re8Ez86s9/sveifWcnmQT4GxuKlIF
MfbR0cr0+Sn8dlI12nhhDle+du0XX+UCefHcncXvxjv1q0lQS4e0Ov2EgMxCu6P/3grqQG7BU9cu
K7M9fjhY3aPG/mBiK5aLWAQOpDJGrz2S+dC0oezjwZJIZ+Bm1OYk35jWOUQD1TBWaaFukxBWv1Df
ctaqdOXSXCnm+nD6ckFaEd6Aiilue/N9g5C8/r1VA0NslWg+nC57NcuN2jW4OOPC7NrEdJWP1F1J
oAqemYCW+Pxl9AoUBp3IqqHF3Kid1TUhTKucutqEqWjX58+hNCO7YCggq5+Cc9hDYWmZCq7vStT2
PEs8mCc1916bsLw0QKoXD+bFCWFmBGbL3dEvy/mCyaLgLbLuIHwAmcqOQQNcafHL87DB1mDSRkH1
REsp32kLt5qkyPkrT56kc3R77S8iUTRbPwGnXpVtsrYFYkaZ66fazuSyprZzPeoJ6cnKLfYwAs5O
qAWEq2xI+ntZw1kNJgfZe4fU+PztagZe3DZzepHxEspDf7UmUuzrMiIQKtd4OsxZSweCM6swSdky
m5vuXAO8DOiQsyWeJ6gYDvOO/RJtAs0UDq5Llgu1GlEF3MNKEzp781kqhnapZ0kyk4YoZx2yi6jY
OSshycEv4CRs+kPuVAv8gl5sjbilD3JMd2MakNdfUTjqV0XGbOeIclxZrLFfCy5utVtn912YkRPE
3sAkn4N5m7IFnWp1QmKM3+PGAB9HxMPEXK1C3hRxUKQUrj8ogTCHNQutwUPq1JNFK/+TddBSt0Wa
3sOHxtkMw1TvfOy1qpr0Byv3OFTK0+CU5kC4mTPTN8592dxnzkxfFsIkFKZXt/8fsf+8pjWKr59o
1rNy66ksGRyxZnE7P5vG6wymuOfWLF3nMeFsiwqevKbPHKC0wZb2zCC/9CFvfOPO1tUwlIL9V5U1
UK9D9UXByyzBNnELt5V06xSufij76LUb4XX6rwEcgFXQM2O/cvJPZGx3TKAmBTkTYIzsoDg6oGWe
SCqq5ZTn/bsFq+/BKvPPoEUtU+Mt67aqR3DSRzhPqbLOHqISjLjOZd51nxAa221PsfFAtTIrq/qx
YqmL26VX7EyTcOUvOYQ3NihWNI8lT3LcvHm6NqNe6esNhRPs0oz6CfTrByRxF1UG0nZd+gmqqXgU
NninxjWnJhTkVf0DipXxkJT+JzyxIVqSFP59DazuRkEya2diowLKpgGwut9iG/jy3Is5dphjo0gE
/0Ll8b/vQZE+dynMPqgdhn5EyTfCieztjERMOvfnZxuq2ZsmL4I1oZI9CMANYijmFj+n/AMueu0H
BJDxB6+8+lYV8CkCWAQ2dkKJ21z0+SKQQf8Rtm/nKTPPPqSFdU/LHpweRbu9i0fHlRfqYpn1bf4W
Dt3WxFpTdT3hov2hMrgGhG3Y3tvKpluwcbaFbUNMGqp+BBKQ75A/fxhsu3pIGhibRdgmrky/A99m
blfvo5wYnoTVsJNRcITAIjuMifJWUDXKbyyv/X2GqpW3GlMru6kKz1tN81mavNaOCzhG7+QrIxiC
766MW9BtUDqk3oNTdrAUyaaXbER21YRpRuS/vN7CmOfvVQ3qOqg3kYBATg3lDQLXN9QRv7zfkrHm
2GoOeO7JArta6cud3XfpDXjfeuHbgHMWXbvshpz/9Gn+s/B6+Zh7rFgLiF0dMNs+hShALq1wGl80
r66gWPep9Zjjdg1FnSml2bMNLdRVM0HYxzQ9kGtiNgTdyTRxvSyrMLTuG2ST7jwdnKNY54mjN/pg
n/sK/rWq1LtueoOmtf8Ii7XhBmqsDyA2Nc+qLZOdO4bghJd+/cyspoQaIymw9cJoM2TPjnUvhcvu
c6iF39vWda9GhgcvenrAide20umKebhIsWU7DxIlyi3DK0ocObw4YmP1+6Aa9SwGG8/pYiiOUIjK
z4PA+Y4dCpt/tc2wmQYQLGhjbhqsBK2RK7YjfVUBh7/oIAyNd9yyXMBnJ3yCyYMT04nrFw/CsNh5
pd2b1Y8fxO+qH3VJ7qXuis+mSQ6MJNmvsWvWDlE5i8uAgL/kAQyTl3gJBXu4J7zFxaTH5zCQByGg
iQflWetOApNgugHKhWOVsp4I7Y7DMIz1hvpaneBtZe/mvgrQl3GJt1xY8cJWCyBIlOPt5CNMkmxB
uc5vORzjtzmoy1sS2vIuhDpObJwBbCiIQQjne2ioStxqIV+yMPEAEn6LD1gOcbJ5aScLw60DVZ/z
0n8Lzd2UPqQy/Mh0S46slNOKyAA2mJX7q46E/5OOT5wM1WctUxsGdITfW9hExo3OHhVzUakLnGjX
pn3xUFNPbjINK9wBxIwHYO1QmXesa+I5U4f8ENvCIra5aaisF44nyg3KZ931aI1HcGGrg2kFNkNe
v2kGvF/17gY8sFfOLfJkK/VOZ8ocFDhwk2HeB+B4bty1Mrv3chGuJSmDPatzBWWaLIdSCSZpTDI8
OwVWaKPG35PGdMCTokcK2mgtFUN4lzRudTq3kOnfRUyH58G/RzhI+p3gJX8zuZZ95ICjl9UA3bs/
zUB42LeyvnGOvlQn4jDVLUnjWMNVndnNrZf3g72RFnh4VAhsxhTxrxPf1wcgeo+mC7n6FvZNvJtW
fkejRSYt/zqdDya4CvANhVoP200j74J4tNoUORxwBpHrvDXuSGCp7QmF+oXpsiykQBluPhdHJbBX
sn0Hre0vk+wp8lYtLDiBLsRCpOdL6HgCLNPJE/ESeg0xAop/JQ7C6X1ce527gCmlDc4WsijmTpD1
KaS7VCDXVtOy+9Bh4haF8tjcGcyBw1FkGUVErs2ENBTNbWJ/jTBroE5OV0P55uBu+xCmrNoLhSf0
udn3UEVUHTwuKng2RmwlBS0ezJjnF48SUMAr0wpaLRbYku16aPrfQI4+WeHtA07TI6h1i4A3fdxC
/353bvfVK9VFeDPNtfZcevqQD/T1PHaZa0ZBSyhACfprvumzdDZdo/QCfgWBbFPo/xhr/Mj5mLZ3
fZGJDURLoEGq3eIKwum4QwPoD6ISfTJfUOQQATX9a1LpEvBaeYT0Naxb8Y5fXvmNdRjSBDWs+VCG
eb3UVhWtwLRpr2zJiycW5gsphX/fKcGe4Eokp+KphAHTPWR6Fu4cUqVTD8RGtzcTCGn5tY/nRB05
+b1GtegepF7QZLWT7k2zoWF4aJvi07TUHDHSuoxzwMUPOc2W6VCzdR/msDWlPLvNB50vSCCCD5rv
zL0L9A8Suy0d7irtWKDWINSXPjuH1iiyf0R6K/uiQM0vgNg6Ni8VDFtWVQNSwxkbYU+oD+Y2OA5/
Ri/N0prVCy/B81yAUE5A48BocUiBsnAt59V1YXSGW3B9gotEe59X5Y3pt2wFA8ewyne9iLpXAAJA
Lc9XpK6rrZQtZM4m1oIBYm2BsHF+CTptuoLQ964QVlwpEdypqJ3WFNKy8D+Cz5xUNV5AUr7NEsq3
tCLuoxcmAzDtrNw6beU+IocJmEI7/R7lZTEuK2TElyRxiuVUCbVE/g4wn6ostpYavjajuWkAQjXt
f49emmZu43F5Xzd4OI4sPLhu6ULGmEGXZ2LJawaBJ2QHp8+hDn4ihxs8gIjkr7O65vuhbd3rQEKl
Auqlzo98/GkiHQ7mNAos+A/WibuBIZRatLAqhQos/BWFzHqoFaNp+tKC/T775z7k0mKdAjyBtwx/
gcwOw60SXswQTcVpSH2xGCsF3TrUp08pOEUnc2YOJV4/V8EE3Xsyku5OOs6VT6r6ZRRWs7VBEVz1
/0PZeS23rURr+olQhRxuCWZSFClZsuQblCNiI+enPx+a3pb3nplTNTdd6ASRFInuXusPpVa8OSDm
gBoV7oMQdfxqGMZKDgvdwgRGTFCwn1CclzneoSq1rdUhw+Do1vgFD28XCIM6XHSQOFfZIe25VPT6
Vm6j/O4gAlCt8oWFITs+ZsgODzJ2OpviFrmN+wSZ4MDWzb3IWoAGNfLlxK9lVRZK076ydXydeMyv
6kj8siugbDwgzbuauxRBx54D4m0XHz7amzi9Fg7wVlXBFF5RHf0TQS54QKpt/0SPSiuCnxZ06lXc
m+4nVcGVy4iJpxSckHvP9Ns8Ut4Gy3uC+uf88sYfVRUrP2wyv6uaz+qFzEC4QZAovxSGNR7QSvVd
goZHS+TiIQ4jlz2pmN8aVzsPSmD/UIfyWXGL9HMQ8/jVYvtoRMvxuyhzTAeLPZKViwK0QKdsKBCA
TYcrIfLgCycDlQBJUb0UptuvJ/YjVzEO2Upv9c8NqpZXWdTkdrdOVtX+R5u8mod0PYvBe/hoH61O
2+TQqtfVn/my14xPQIuHx6Lnu76Cg+D5yF/jXGPqvsYxUPiel30T6mBgGdbNT0E8ZQ8KVtCzYc9P
skkd1W5t6WFP1JgRsoP0wqrrJ+OqLcNq3F/2lqkFyxG2R7KZ55BApiUsE/WqDiTKvKAL1kns5N+i
T5GV99/iMbbWyK05p2isyutgmia2Gnr/TR1AAwS2eqyzptpi+1QGPtG6DsWP5TJVzWRfT+XJUmOq
AdvMk7sU8koOlFf3bqWY+pOXQU1Fdz1M96GSnzp42Zvci5wHJaocf8qsdgNwkMTkRx0SSrOxgM2f
K2fRTMEi+twVdvI5q+O9kWfeU+5N4OwqfcPal3xWuih8cPoIC6yl6qSaRaQkwzlkytPPyHDGa1D1
+kH26obxpU3i/lF2OkSeDAjzg5JEt3xIIeCpbvySNypWDKZSXFOjiNA00NNzkGvZsQ0MoNx9qTx0
iW1tNPLUT5B6VL8yxfi5VxNQp1BLvitmvk9GZ+ILmB09pwRFq2niUZ+08quNKclqjGLzJW4UqB5F
71xn4IVbZRjU84wRBXEpF7kOb+oekoJNfNEI+5ZEtuOPBk7dXdWsiiRqzqFQm7O8+iicwKm2tccT
oyHIbazNqIHlGkMx6jlvqbue/e69XnYqciBykGyE7JCv66WRE0N7bursU6iWfDbwWJ5UsBtP/eh8
jcXAQSYsnafZATCXWukvWZMFaHdrZVhBdZDjEwweL4GR3ccD1nKeiHshDgrbYpcXTuu7GJQf0S6a
1mqlwoNXzf7NavbScbWxdETexzbf9MkEn6KIv3pYLt+cBGlTgDQTtKQ8xdLPLt7JsWrrzjbi41iN
3lvcrJylee4s9TC5ZbC+V9X2V9gH/bWHP8FTqf7hsjV4tzsRI82YkHcmy//eW5vRi9S33KiLY2ry
TZDNNTlqhHod7VHt1AmJ6uGNLHrDwc0dzq4xdZs56rW94Cj+FgTDZqxzREHGqsV7YzFvrGbrbXBc
sdYd3I36NLLfpmGNTmHxVvVqAQUjBMi1NDdBmvkdIZBznHpI9CKysAkIkr6OLPavoDzDmz1Xj7LJ
jGBn6pytkHhkhDsHyR7dhvA+IQZvu0FSJ93LXjnOnstq1zhABoNqfoujaMQtWuf7tRQpqZ887Irr
kMbOze7a/BJp2L7+GVDWrXNwAK0gCvHPJKxX6i2AYOSWoYwlvjambNm1PtzJu8iBTip+Fd2sY4nB
NNkemfU617sayqqZYcVpw4sPEI842xyhialA0N9MWYZghq2P+RplsP5M/DYyt1hJ7jVrHg+ybcZY
VrlfyjlBgtKT7JF3k1dDjCau4AQDSb27hgL9okmJhi+GJWKfNx1dwkELrrlmosG3dCB1UfiOpkwP
HVyRmze3v4xiGL6QbOl8QEbpQ+2Wyq2O9W/3G3XLzlo8d7gyRu58If5lb5xEWWIE43ypYRroEMC4
TMr2NR/U/PBXW6gIDEvd8CTnTlgJAbRNDJJXjo4uxzItNHp369WNx+/Rq2+a4/haI6LHctFL/9Ok
Wk4IFQ7fANmuYlkiR8mm2SJzrZNy3JEyK9iOQ1bUm9k9eASun2sV4y1UlVieHC0pAXMWr5piBef7
YCdv9no3tb4TdWkJgU5fc+f+KntF6YRb5FtSUspt8SyiJHsyTTBAy1DRDt+IIH/W7bS8/2Vh1N3F
jC0y5fxheYe6KH+/mPsNtVjcX4ysygJC418vqAYMh06U3iLRw5+Ud/r3i+qc7hy24cMceek1iIrs
CiWIzQPhrD6es+tHe9doeNiLoNx+dLjRVF3iwsXHmemyPcvUxCdzqmOcwCOx0gko9oqbcYih6s2W
eIDu/AR7oCfTULPtJB4U72WvY6rBo2gTbH7aU5EP9VGgVrmaUabegNBFXAU287iJksjZdTO79KCI
AK7nZn2TxZgF2bqq1OSvtszT0nUiomyLhqr+6E7ZBrVQklBG3bzarf4MVTf+YcbaJ6wawT2qIf4J
bHeOIGXia4y0kS9HDLyhslC/a421KNW33aOHcvsRIFu8jW1deS0S41onQ/xDs9zPFlHJlx4Ns60t
6nqrx8a1Ktro0bXKch12y4Mztq76EAU/a6PeKnk7fh3sqPIhiFc3LauC3ZSJ6SAnof1VrjN9hlTK
pLwYg599W26dppr+miSMONgNy6QcitbjEKvALpdJf/6SM8XbAYSymb033qRtdCX1jo7Ob70a2Eu3
cSq+D6G3+d9HTIyo/1/3CMAefkfW9n6PdFTWsx1mqNu8j5kirrLQYd9eqyDO10Wqtxuhpe7iP9hF
jwwDs8Z+X44TkQDIVK/Qu2wvpHXB5hRt9qpkIl4hp6T9TLKjyE3jFyH5z61VBJ+tWc3WownfVsNz
Ya8poKTkbOfPbG+ZraqZ/me25wLimgh78Pib9y3Q9hVKmmBL0E3gYWRkVy200J9YOpKFd12OKt9Z
hPdFmak7pcNemexc4reZXhlr/amJIdyk+jaysBpWtTZ9d90XeWSpRzYwBS6m7Lud9N3+u/lfo+U5
Ro5OBg2N6QYD9rC1zAPP0/zcLoVZKNGmQQGL3qKGM+FxYAp5fLC/S7MnLWmMnTXm1k4mS2et+O6o
PMFlUhV3nb9q2Ox8RxQ3vEh02jJS1qK6G7/nyrPHUeQRRBUgqa72Z84Qn0nY6ifAZcW92kHC2Exo
ru5lr2KmL2k2OFevyy2IMPmux5j5cwyH4ljqle13WULccrQ1f1her0x1ylymLNQ2RsJYM9JVry1o
5NKwm3tdDpT5Tr2EioTRGjtgTB0IH2YWAS4vualTsXZTy3yWTTawPFC2ojwlywhV9KSd/j0htMR6
gIDwHFpRvUl0NJKqwp7ZEarzOQzwQsRcViNwxfe6Fc+DkVlfR1WZ1/AJ5nNeNf2FLwArRiTeB2sa
wHDg2U7YYlo3hjduZchS90RyayITwMiiOP/R66p6vLFjA4EHJNk5SQFeQHirfKu64ZOK+OttFKpy
c53gOppl+ZaotkeKX7E2cpTO8WjV94s+hYnVe1YC2BgmA442t7BzJHdUx8XCfammmUICoFOIiixV
5+Zxs2MF0HiNo5RzLIfid1GxeUK29U9dK+zfPbVrcgKsDLHh8O8cP+blTeQSERoveg4ioSJ2BlEg
rZ96TkA3TzwF41A/yZascOt97qCmLquyY0Y/a1Xmsb6XbbLIYYhOHJyttIe/hhgLxkZVEfqz6+aH
ourLVYhB1U0Wgxuk5wEx7MQNy5AoUTM86jqbL1nVIMNts1QHwGY21tqIEb/S9NgcV0nptQ+yqIq8
wylWHXeh5/2QTcGiwPXXOCdI4lOxSB0tY+WQjFjOIVFDzh+ae+SkOANLTwP3KAv3z9V/e+TwyJ4y
32I99OVo2Sav7qOnuDN2oePiS1nEpxAlzZO8+r9V/7/avKRXVth3JeuP++UDoIUsUJ8UMQ0PsiAk
MTwUuTs8lAZvTuR4Kf3p9P5cybZJ5QibKbYvx8uZ4IrRr5aX6gDaTRRYry+z5NTBCnXAwXkEU0CE
mrGRuj7tovATGnOw7uooAl+CfI8tTWyduMcAW8GhosOxnAHEB8P7ALMyekLRhgvpOA/aBw424ilW
lRRjKCRPXHhWbquKQ6Da6ko3U+ecsO6XYeEB2m2Qduic6I2k5bzqam94GAikfg6CU8MPE20aLTkX
+hKsjMr4rS+gnqsoaR9kNejGM0wg9anDEYvNurakZwXis18CYxweRU5exq7xGpNVq9QSexV0ylvs
Il0u25zBHR69pRBGeVBIc5xkTbaPUSouaL2vFMACn+O4ik4z/BBfVrvaddel6lp7NqoGKUj1E2JA
7rVA5Klw1LWG9zcuMcWAkaw5BAeYm0+1XjBpglqGPHV+1BGYPZkcQlg2hlk74V6gnm5p3aNLiDXp
ZAzh0wyC7AakQWnc8CmPs/CpSLroRPzqh+wflkFVl2bb3nX5/JcRsiNChEe7lYnzQsSyvAIuDl+L
8RlD7eIzTK/80qiQ5mV1UlsMUwDKbGTVWwIRUWoAuVoGL7dAerTf5s7gbeJKK9a4sWlvSjred09z
M2wNNPG+jph++VY8F7dgDJUdR7ARFrsRP6Z/JqFgdJ9UTON9kkFYJ2fntSwAcsUQfbTWkeC8yZqR
DfG6FbFGPpQ1xXL7/ASRvlzJCbItr+O/Jkxhfb2jmzpTvLRh8l2o6fylTgMAiXqLrK7ZWTdCWT/K
JVLpgPD0e6XNH3o0i29dZPyU4/VWq/3QIL0152F/q1zMCWRHpKqlX44NwJq4LG84HkarOUZDPMpd
b4tVjXuWRT6GF2wryDO6/e8m2S6rjVUMWDZNebvWBILf/xkD9R/uRDBghGsLdyPnibRuQBQZ6M6s
Rlf7Ns0tOHhTvHUImBI3YqdcaRpikP2gHkSsiEvoRBzytCR4EV2Uop/mNj9blQ3yArj/12ynNqP7
7AiM6l+z+zaECdloE1RD4i16WhWX2AzQlZ003Vc8Npc9YH1tJcMxVRstRFfte+thDYO/jPMYc9Df
m8IZEKnMSakbEes0RIFP3mhdJnc8SKE6C5tGZDq193qZCJ6aRCDCjPeJUTf1Vy/h2Dq6XnEqMnwf
/7Igr535BkF8gAu/7P2krfnS1i1t9/0hn/C9Kjsz0kSH0EyGjZ1vqth1rnfEZBL/XevctVLl7vUD
EUnLYvjUDHH5WCgognC2EL/Nxoxx2jTgdO6eZF0Ax5XI+7McFhRkDcFPYlhkppYfVoWv9bb+Ygk+
28iYhrNMgxj/rspeQpbDeUxzCCJGxwogzNdJLdMX8r3sLM2GAFSeRJ/K3PgOek58B2r3alT67wG6
gkbYHBsbxQqbW0Uu6zq1z3atYb72p6WPgLOHuFfJfmqyq9G6YGcMk7JyY4fhNoEh0Cz5PlsAopba
/24r4zLfyypmTH+36bFK9Kq6DEPiPsVddhxKkt+yNrqpsq/HmCUQUvQiUea+z4EQZ9mrO00JKlMn
nGujCtuorv7Sq5N2kFW5kZbVyKH3oyp7cxsce2OlDwZG3lakY4/Mnzk5dbdvqrpBW4YmeYU+oHIS
IV5MNQpwSj5UPKqTaI/GSbwHYz5+8rTiSwc7+HuRue95682f5AB1iOJ9X9XTJ4559wGoeL5XIPPu
A+QdImieq6AN8vP/OWpEk2fPqfP3bRz+jpSX+3ObjwHyhTSi/qIbonzmZIWDQaNAUMsyTJ0MO+Vk
plvgNeCH4b2zNKajvi1zqzr8p112yrb7NFkPXH0357pu7zqhaXAhkFWNbPYmBtYv71DDnBWW6+nF
6yE6srV8gxr+7X/Hv+u4J/5byNIyHc/THFNXDdydLdX+L+8EzFZu21ppHVjrZkw6+xDhBIgZR/jn
CvINyyUCLy45k+WSwGl/KI1opSEGuUXFOthoY+V9aiLMAfQW0SRUtfAuWdoiCGLnZizzFRkp75NA
YJ+IoXXskIbvfQHRKnU/yZHw5E6OludwJxjYtIvgTGiKs+xMFR2FZdc197JK7kTZEJRSNnJwPKrq
2g3ddxDjJqpB6LZZ9sTRpSXKLqvYM4hbrdhbsKCkGKWyGy+2xV7lWdbiPH3tLWQbZa2JbNzkdDM5
dt2i0Euo/GiG3ngYCWytowTkUTeAUvKSolrzEQ2LF7j9ImrW7WJO8IlbevXQs/067sqDrM6lgdYv
Oo2F0Glq5/alzwVycXEpSDhT9VQn3WioI+7YrbUv4DPCbTR0Yit7YX4E20IMFeceBuNdHuxGkM3w
StV4NU9jBisUAXtnKaTq/AwT5zh5HUDsOPmvdP1HG4dDD/szjhOuU/xEqqJ4kIUdF+X96qNN0/Tr
GDsO8rf/DCPghCbeUsi2oLHm7cBziQDGvzpkrzIFMUTLuD4SxrAO97agQl4vhHw4W+lzrDX5AyjJ
YFgh361vjUTkqOHQ+FfPR32IozcYweH+o+mvcQaOP3vF7K7aqP++wVy4k88BON3qs1CfpsjPK7N4
kpWUh91uQiHZl1V1GZDZ1XcNis1JNsm8W2GlN6uf1PukPOGfOEdL0n1pa9souhZ9uS75ghHthBAo
knMIk+uJcFR2mEVrrmRVFqmpgy6qHcReHGd4sm0OdALJwo8RTYivicJa7ss2ZNQHlBfKnxaw7pNs
AlReXCoLUs3yV+R9xqoYkFZOio1sQ4WFEHFpeVtRzA9OMs0PIi67p6i2gNAb5ouslYhOPrlpA48y
L0IigIyQhTXnh74J4QktTa06kylM629yvGzKNa9c81m/GulA0kh1my+9+UMZOuNtVMJ5X0SIC4mo
Cvi26ygjVa76ki1MtFHTo3Xnii9WXShH3JXynVOko5+jy+H3GMv52qxdY8giGyxRiZa1tfreazGC
2RBoYsdAx6+Yv86KaHa1aQGuiAaYK3XbAydtokPQ5OKUje2RGMLD2MJfVvPQfgitAPVZNtWbxO0d
PG6Nl6J24Ey3HDE8XoSnNdmhwfx84w2NexpqpN1sszkr+cNQZ2iMgefp10suqWgHe69lyTY1ynSf
YHC/q4qseHfDaVUiqrYCZmbf1CACsqgio5NHMRlJV3utnBHIMRb3vlaa6qVUKgtQDaDxxC3DnenU
uKyOmfmYCqy6Jz18koWlGOphBuTAzf9pA2mZ4tRo1UAw/2lD0xU/PiULDmaO8KXsCBuDEEOWXWVN
Bcp2Jrv9+DFJrRTUZtUATag/k9Kp5rmlOclOtk25lZyDyDv1JhiNldFM1ZGUaHW814sFeSHrsrAV
S0EdVz1XPQma1b3UF/VqzelLJPN6DWrwUtd7k2K54kjM0Hnpb+Qs2fp7qlqOKKktusjLSiRXpjAJ
xFEWsu2j+tH2n3GJXMtk9/3yo//jFvxY0Y+R9fulEL1y6LUVfLfiODbt7yIOdZJ/S5E4VgR/e7mU
3bJRXn20fXSkcR1nq4/u/97iY/bvkX1X7yqjHv2ggpMRWu5N0dv2GVTyQaTdD+CD86Pa63gD9ai7
NoB8tr0mgmf40wh/EsX5aZk/y3AE9DDEwucpHt14Dpr70mvK/VxG5q0fIB0WcZv+yN19YmjJz0qM
/UpVAvGstGWzg2NkHgwl0x8R4zWAXTjN12RyMPb0ir3lxR3hmjqElJbPSMOX2QtQ64PVKe47UiTx
1g1rUH+DPeDm6S08iSR80Tp+mV2TfGvJA77ovdg4pjBId2btezqnm7EzlRcA+NU+VizI1s5wsutp
OEVzn51AYOuihSeFWRbvm4gHgcp8bdi1t7f0/BDP0I06DDkR39arU2kbbwvoQT7YkyXu6HIQXAcv
rJ7TTtitjbysFr+jhXur+UCfEsRMo8m0L4RNUaIzs/bIw2+Xl0OCENm8npS22VSC7DmybKglAS7b
GWGokgADMc33Jj1MCjoxztABqlXd7MDMJ6XWUE6b2OEECYF+MNj2t55JSUEyPhojGJApUEzWFV8o
OKhpk/NzDpOb6SkmOYTEN4f0JcPbDVfNYYNRQYM6TZ1dijIcLkHukZLjYPi1cJVTEHf5K0y7Yp8H
RbGboec+9wDZvJq8uht330swCRxn6/5mKCT4sinBvjLQlFcQBxfE7KqznpFTxfbSxFiG2KoYouxN
nTY8BTFDEHxhkqL11lbUz+tKL3ZNNeYnVEweBHrbj5wVYdG1YeY3CMWsNVJJj71meuvR8kl2Yx7X
2Maui03vYuvqG7i/liR67a4Q0rQPCekyPwr1H0h+pMcWfe+sNZ9dHmNOWuTHPgFPrZTqgqkLy0Nh
GO7JVBGVIFek7m1FHM2h0vzGLuHQIZfr6Xm1hoI7Xxw7zo42G7oELwIFYVFPtcGNjW7wGbZWsmqF
5zwnh5h9pTarxPlrj82JJQj3xkA/VdfYTcn0YnRV/pwfrCG+9a0ttqJnoyvRNxFxp62d1mzlIcVu
asEubNIfs65TjoHRkN3Bh2uVluKrEAbi1V7iHtGzPnfJeNPtpN7aN6Ut4tUkkIGbAe6fddUPg+QQ
/OySSds2EaEJWVQeMtxTO6+mwk1WZVi2x6qEmVYJb58Ba9lbCp6NZqbbGzutOr/s7XeVAY6OWOMQ
PbMTareVPhZHWeheXN6vZFUp7eLoLYWshh58MThe/4z+T3dGhI6c/7AyOFMeEfL3jhztpvxeb/Li
W2R9cyqL70Hk+BlkPGhgmX6czcjiiM7+Note0rYMVgCWvyCfsEqROCFIRnTx6E2jN/vyEtTzC66I
5TYqR+M4JLZxdCa8Bk0vH8G/HQJ4iCvEioiQDPU+ToSyi7GmBTvscocCs5wE2+vaq8EQV+4KBVzF
nxwVLdm8m32e8QCNeIgbCWnqUdzsAUtvfiYqcvWHurZzzR8zHLyEU9xfgettbE8tD1P7UkGzOXrh
MOI3TeGpaySc3INb9PkxWAq51sirWlGjXTcRwlzZIRbDsMT7o5oM3ZEgUHe/6q3+e1njriFqe1Wp
KZ9AtSyxROWs3cSKIM234G7C2MT9QgyZcoS3FNyLIC7itZKZhP3Txjo108GKeWPy/6eZ1asFmnfT
EmY5DtOcH9kAdUrWHxs9Nw8mLnO5rQnOaA7ZvN7o8o2pdtNRc7PpWHjii1E01iZXk4lkBm6p26TK
X0PNw/Eray/F8sGao3KykxjgKo4xjufs5BuLbEPz81KA/0DU/hhX7Xy02uoyET7fOpZbHolX4FOj
Ne7OSWI2JLl6TAM0fEVddveP6feN+JjkFS6g/f0qdVEsbQ3OfcGgQS+tdeGHhbtIpdfztrGtm1GI
fp2FHgxjJWqOsnDVqjl2SOLvphqOKUks9u5FsQqROD6KOPgyFsGtrsADlmHV+gkGD6DQTm6N5Eng
njRrPIaxeEoqUGgGOJADCirHCtmXleZY77WtoCEy9jN+0/mtSFCwaE3tW8h6stKa4QR/dlo1Yxj7
sGtd2B5utLaBJCBD9lSlDfq+NjuiusxgDKGk54cpmkpIYJt+Am4S8OLrpAdi22d1ssYPqN6EVqWv
lXjAjhzMaqhAc47MDF1m92uqEAC37PZ5KkpIngifM8UL/FrXo5U9t9kWowYuzOE5csiujlMPCn0J
gC3J1dSys23tuEi2TepGCZwWzbnEWU3g7retpW+0PhXbJgVe6XGsWvOj8khBYQoAFlndNl7L5sBC
IinyIhYJcQP0Ga8NFcMBJRxxCbeSR1zsEHGByK3zm9CCfNzlHVjZ1MK9PrJ5P0k0E+8c0c/mib9G
2IB32bGXIcokUExLwwhWiKfsMLC9jonV7l27PduBYqMvXx4S1qxjHMS7TiQtH2Xv+HbgZdvMxgSo
DhpcfuZi3kATKc+5El5QFC79tK4xzAlLe5MLjMtDJ3vF3hrBQgT3twkq2mh7hvYthm07eHrp4/oe
blI3fBVm12wHEj+h044XFrtHfkP1KY9QHXf687KsrpzOe1fHEeYrKR0/dw2wI+y60Y9xyFZq2pfe
FeqqbVH5BriNaJw9rc20yfZ9j2mU07UdvObqUkcxmlkGCAHPfOwb/AuSwjNh2WS67zZAybus2fH7
rBD7LG56UcJQqBu07st5b7vC2mV2vxkHvYEFY9Yrkkh8qYV9sqKY/6uSJEBK+crpxmEmeLjlMHFZ
dv9ntAGQXpvG4qAZPUeDXiVXyZY8nSeg+x0LPZkNfyjrJReP7HSmxr+SqUMkrA8C7AlMUDEmHt0w
OVDKtsURqK666lIWP29AC3ZyMBGax1UJ+v2cIe8BhxwGC++/ndIfVllB5nQVA/ce6PBEYH4hz+ae
x6x+4TB1wslzQomrCTaDqz4mCWqrJSazuuI9mFlUICHZekcYocO61JCLSRN3m3pKemm9hzHUwlWv
R/Gzk48Bx5/M2rtIIa2JIaH0hWhvgrrE2uZ8hv6sd9Ti2K8jIrmJFwQPSKAqbO0wT6iqGkMFC/l9
oL16gXWVknXzDnbnl6LQ9JXLtvg6DC9FlmV+OWTljg2ftmEfNfh1bZ3tDP9fy5k7X9Hq7+PEdgX3
g+DEanRJMqvaT+NjmrA5ttqh2tWWk5zsTCU9Hj04Xt+QEkzPdV+6j9GIQatRt8muHUAkGcTgsadP
nYdqVnnqz529TgdT22QFO6qhF2gWe9iytp1RrjQAcNuxRM4ONO4TjCMNlHyx7j3hLAs35sqpU/lV
n+FvVWE4SWhr7QgwexCvlJXeWcuLSlCvza8kXFB2xx1+o+kNLtIe3xNhk5pUUuSUlMrBs3mGXO7y
9gvbnys38pXZJLcfkVzWXcJymtmv59J7nVKdJVoF0hDO5XawNVT6ZmMdoF/D+gEqtCjjRYocrCF4
aD9Ux5a/lwPzz60Ss3HgCC2baX8gdONPgzMeB6Fd9bCrt4Ll+REDDFgVFowhFoHoitbHS5ja5z6f
LohcBJfZG6e9MpPoK4dt4PbezbT6XTax/qB2bWwwDFwsDGOB7N9krLyxW94PW9G8sqdtrRbPAP+b
jWtUkOuV7muai3ZrA3WFIwziwggbZ51GSFMZ5ggqkJMT/wgO+8GsDmCVitTH+2ZADgKuYeq+zIWp
fPIS5QpO+qSXmf1A6KPf6lj+rhO7GS5a1G7dtNROeMkPl66Nh4stjOGiKqF1tBH8GtA02bpxBNqZ
J4SP/co8CwWCkqdfEFjXLwLK27pRVYK8S5WH9nGckuaK1NQIbn2u3kITfHVbVs1bWQ7DqjO67g1h
D5CWttG/EdPtAU6G41vImr2CxwgbkhMJanGd+qblUwfcgeQmNhkdgNbeeGs6fBWWL/SbKYgiQbZw
3oBLNSuLONMb2w9OP2VgrcdWGw+cHWECgvZ/47zDN6putc9JMwN6RcHmM1rLbMgD0b+WUZT5Tjq4
L3WsAOxU90PdVS92Ho9+q7bWp6jLDd8aQ5zCBE9lFKI03/GCfD82Tb7OBtt6ggLHCRBhBRAYD3oC
NFirQWijIKVt5trRHz17qLahDhsUNmK4G+N6evCS2ERls53OhVOjcF4MMO0AaR1a1IKOXdSLo1L2
1sEFPAC/yg32ypRF59ZOMlQvKuPYAqbcYGzqV4mFOmFdOmvNQB4OM/AEK+4mw6Nc5Rgbd7dsUndF
2GCCUmMS2Q5esPA/rAvJ1k81HPxNMpefizDGHGWaVL8wU0ynTSRazHMfVRqnIO173xivoHZ/5bay
SNjjPaZXh5T9A+hcsR4r2BQjB/Eu4gc+R8Pvok+VY85rWRmT663JnJ4tLxp3tTO9tso4ILWCyJrr
juYWwSN88DJRIcBQYYgIvUJztHGf657rj5aKeLWhj/7U173vLEeJxDKGgzmIJ9N7R8sWqVpl+hn1
nMxNvq+Rsu+UMHmss5zDhOe8BdATV6VldS849EDnADqw62uMtUNCukqtAztXDA7jTXvpYzRbQy/X
V4492SsC8fwIzkInG2IFIQ45bvqmgR9fV544WB6xdaPngRqLKNoKo7hEnRc/TaTbV1oWvZZOA/Fg
ZQwzeJvuWMaKto+U+MbCtR7MZPS1CZ1kXa1/4bWi2fjeKKL9RUB2YDVvQbmpcbyyQqT3xaz1mznv
8H9t6lOkO+muCLQ3Wq9jqjQbhSiQhSZv5mRbqwQ/qbAJvGdthuXUmKFMAPZkaxvtmYCgSwg039Y9
PiC6+a7/D2fntR23rqXrJ+IYzOG2clAFBcuSbzistWzmnPn05wNK22WvvbtPd9/AxARQskpVJDDn
H4rM2HB/fKmw3VnqWTycOj7wlB0xmM36aet0dXLMDICqQznAkrSHL2Na2dvAx/iqjvpvalOQUjCz
9Yws4jYd/f4UkRqwffwD0OlS1lTp3zOrhQ9kdF/wb45AeKAbB8+vq33yIxFPJqUs10WrOevU4cFf
dT8SKuZrMKhUOwo7fGlQ002h7Rdq7104+3NUw6EE/dbCtKNDHHrztWAnbcf9X4reCWvQBO9Dv1sg
n/2c6R+jQ9KMWjg7zrF7f3TC1P3bg5MWK3kAkhXiRB6ggqYlEJ3Q9eJb6eGamdmHVp9+4K1ibJNB
vCGRMNpwTtwymoikpzZOl8BDw2vI5+bQYKkEaE6rOUCQK8iqZiBVRIoCQ+U2scf6ouoqH/DI49yB
rkxzyEuzMAFUd3s2wv12ksNypIb0pK/LBmMyMr1Mvb3Ab2PyVfRMPZhRNm1t52dS+fW+7xTqJrW7
VKGhHIwpD9EChJqmlaqNj9qwLGGnL0s/OGhhbG/RxUsoYj2hQHVOe6tbRm0HjCsvm+VI+fEL1FVv
YfRwlvJkjRNTtFSSnJslaCHyN1slt52/AlzVKbXWPAiKeWXjBrV1/O55jiIU2klCLZLG4JxfDscy
bFdd310pr5WLym7hoGoATJHheezmzAAeUpoQydp1GOzDIKk55vq8K4lZLVRYpmszS7L1BCYoDymI
FinPq7Q8KxNKL57d7krTAn+AuOLK98OXLlO8Jdp2bd+j9Z++qKByVkmMEF5XDD9Mar7bfsbTplLx
k8BaDKlAoE3Y5qyhahrLYgTmoCjT2fe8EihN8yXyaypz/k9/yPMX/Du/c77rtuzEN1OAOWho811E
B+1sN0azbylhLT3bXve++s45PFy6WTcLEUIOu42LFU2e7mZFGZZG3FM6MpDLySonWJRhwueqfk1M
O+D81PyohwKTyXh+scoEMaS3CmWb7/hLnOy6Uhdhniyz6WuQIRSFt0KEWCOKQzoef07kPCHn9LXI
q60dNe/JqKH81f7IU/apXfBdjaafblTn7Cg8ZEYmFPj5k6lHVzMunhXtm6rbqnY3f6+id9TP8qWp
p/2y529RtKRSlFyr0AcyWuxUc3j40d8tsvwUror2NPQVJtBqGgMWREEq94a1FjXNStEP1BGyxAfx
bPk/G4HNshyIBHECA63vhOKWu4yck0DTrqrYbeEgs/vogWx4M27QRud/U9vBwEN6wp41m7+lvDFa
ghRY0F2LyvBQdyrDK4Ic1sKJzoVnrxArTd+cBp8ze0BTBeLc1pznL4qbRRdBI93GvsIjqvVwBQ68
LQ/e74qTvReqEWCL5BdPQZ38hWrviLtwjTqhoRw/HG4QbB+c4hBQ6kOVDHWS2evTJc6GZbNj153s
E7RuB5edF/by5bLoYAOU4Pl3oWrwlRi9ZWWUSHEp6JVp0Jw2EfibzUzKZaXqpoHSjzme5ZXRkm51
4KupQwGvxK/x4MWo7dFP833QlM7Otm1heFQqZ6PgV3U8e2OlvJEFKsnnKpqsE2WpfMEGSXn1JgBz
VprMYr+kvBqzCl09sNOdbjXhVYmLGKJpaJ/wzEi1C7BoZILxX1BRfJjrtT21/KSM+tozSIIl1ZPu
oUWTbRMkM+ZXUwES6eZ0qGUJ0PY+PKk9d2FzTtMHN7ah8EBlXRY4c57g7K9aO4xIoA/xDxWiGLv1
kNyfhnTfxnOx2QGEVZALnChIkb9QFq0XWwsJ1qmDrD5OCCgtJKO5QEnx2Ok5kjwC2aPGJKrvk+Wo
7LKhXFoxvhApiVxRGBaGr0GdrRCKHDbZ6HsXWys+m8FH7wDUyj2sG5qyxaqHfes8e5deNHJ+raD0
Gk/QVjRcrhZqp1MqJFPIDRI+OnyH6a0xtJ+U1twLFoveUz0hCyHCcpbtsoWogCLJWS7HrMvcWO6T
bvUnGbbZQzoelb8EjlwtuB7s9prHbqiSU5okR3afnDudWk1OBShZOQgYvXmUITGDdBE6ELIrXgOL
xD2U/ZBHteVcZaNnP6o44igJtVZZqPxNMLuPUDb614TMQT575ti1ZssFSMVM3XEbjlqAkINYQmEV
m0dEJuSSvETLGnM8Ckl2/Mauanou26k+qKRd1ny25u+af6rrqf+GAHCzqYw53GvIn34x7f4kx8NJ
Rdo0UM1TrjXtxWkHZyEHIJG8uWVz6kYAHZNXQSdrEuqTAJy3ihd/7Xsv3M6xSpFoBDHp52H+akT1
m9SaiyNQfLPZI8/DVgsGcfeQ+mBL8S4oUBVY2nYHIzPW+4RyQLtJU9NBxJnRoOjqk5U2p0T3uwQy
Ee5sGD4YS6Sr4idTC5MzKJ4X3MZXCvDMp0ogpwoN+qzoSV6B6OF1pD9JBsKvmZ8YK3tlusImtjUu
JkcgUhehjnSmg4P7bLVgVDNDO6LIjLXSLSjGNdHcp+OYiEaqam1smFBH0Lr20Yg0xA6xom22pNCf
5QD8w4Ico5gT6DnpqWKOoIOP0cweqxpcBxOzBHkYzcmXeDIaR9LwlXUw/tWd4FdgBuFsmnrnOK6H
cjkatYY+o9MpurKBppYcpiL7cQ8FEeaq8MaXKHGYCkotzA1bklh1mQHW/NfKsVERbso7a08l3b+q
ZP6vs0umLvJw3pPz5EAyYSDtz6RhvsfItd30J5Ms0k9I3LerjAzqSg/r+KLhbXWRV2OEw4DuTmjz
/Tkw2XP+gK35RsaxpOvN25SGM3iVAyeSL9LWfWcu/H7OFrkaRKTXePl7o9gq6mfwRxZdN/5Q7Kb4
mo+ztS5Rp9pKNC/+W+OigoFzkqNV6C9tR+lfirlRH108PSKB+U3I9x+CXvhOgtjlFOdN6wJ+/qYa
EA/s9UF9bXNSp5GlsOcTXRXe3cI3regku7w/D3qndo+yN/F4tIdXLe21xwrYiAw2bV2c4gaRgcnx
1FcORMPeaMJg1SFD9ooqd0+Sjwqb6dp/6Z6avWRNX/EHBb+C0FT2koRTBn7GXMx6aSPoGRpvRQFe
V85VXSxAki5yN3KuZWSfS/sqzG9LOVp+Lu1767Y0HovsxWktmxKy42xuc8maQISvKUKKonHldNqL
6QfJxXPHSyF6OMlpL3O2xrIHiTbRyXL1C7eo9Cx7NM2ygBiyl4v1DkjVNLTqWo5GeZgc4DRiN9nB
xAtIEV4cozkP1ZC+ZZkWAv9tXb4QQfsAnLFeT/PYfy1ROnWR9Pj7z6mozH5O7VW3+sfUYerOWnmu
kl2Et8FC64LqCo7OBi5U/K0KbWdrnoI1Z+BpP3QQwbqfeB4H72WP/FXOnmYlJ8nF/lBXVziu9tUy
098WwzOd9nJazTnUin5fLV9ThwGOSCqrrZqMXV8lCkK/gNQaBUEQLfK9q4sh7HLwqS9Xs761yXT/
GHXj7M1F9F6j7iC4Nc1FNexo4eEVAlYDjpPaDyRH5kFfyu6UKdGTZRe3Qe4j1nOPLO4Cnyl43IFC
CTd20vk1SS9QzpqL7RnVzgzUFNYq6m6ckQhCM4HV5XMEkkrgMjbVpiGyBjzDITkuAhxZHurBQ7V+
SNV1G7fKWnbzRoOvHICC0eMxe0GMxn12oT+IjpxglmTpqPc9THnTHCxV5XwNg+itDdh4N7WpH+QD
2obi3LTtV54kFUC8Vr+qnO5xnVDOUtky7uNXnmYKzF2kYsSYmfvKOQIGu6+ypFkFiYUwquX/wDP6
XR81n6294ZPd702eYKl6mJo53GaKaz5ZE548aLk2fxncZDQUlstmMKqPIR6vprMKuOsmi1xfhQOl
SQrNpGuz24XSi0hJKeTf5qiDE2/K1kv2ijOou74h9d4MpfEl0011p1bYdWDcVx5vP8pEDpobys/a
IEk0iO/qbAYfsOaCkwyhbxmuSZeA8RODuq1qB7TnZ1jYLBAEpifUehZ2Fi4UEnffIk3Q4rMmf/CS
Nrg2WeqQAw+bj7FzEVIJMWO2OndLgd3a2q1XvuZZfiKn2Xw0DjCA3FTcS5PW1UPLAXlVmV53xB4J
1X1BlMGhs981WvrUdxkZcqf8OVj5rtDr6qdKvuzPCzFHRkYuBge6uBIgg+f4nrXKSgvJYrEBo/S3
qkok8FqVmkICRGwhPwZIe9ureAi7vez+OQ362ee0sXnTI+/r0FpDuFbHJCHNj1lzMw7kShROwL9Q
/PLKaQNnZWr4U2hIOqyoHtR7s/KR6U9z/fEfV/z3PmNGPpQI64bpNVCCDSbW5VMjXJtErzHU4glq
iQ69XAeK3QGwQU/SULbxbDovbHqsQwroANsG2BdhPT1kIbgbCdtuXV/ZpWAtr5qOf12kJGS1+xmM
SgfZ9kRKaBOoYX6N1CFBMlo1klOuhsUmmjLy/i38sm0zcd9B+QHmU162ESALMH3ANVp1pwwjR53Q
pcQ+gjd/QDgqXlCWtstpOrfQfIC/cSUbzjXjxi5RG8Gi+PcBOTo2cBpVjmRb2S1d8vHyBYwRkxIj
emh6Q0eZZEAVIgqip2wup2Nr78wKO9dFPVCsBu/cL/h6+udS1/1zG+TWAXjNgwzJpm98C3uTMkZV
e54O97nySp3ncTWJp73sAmXydtijhTBPXf8xNxoMgjkAdqIXUfE+d2wm5ZhsIKyUe8MmEXaPga3K
kTWkkavkgEvKZqHmWYUmCa+E9EN6cfp87Q4FOa7euPAbqE8zMlv7tuwpYIao2S+bruPMVQ/Kvsec
4ylFABrRSZRu5GgIQ3yd6Yq6FtnnbCleL9HD/pIA304VBymsznkAU3tRxtmBt5A7qIUr8IKTCBCC
6MqBsfZLFvrx2ko7BDuV0PcWZgjbPmjTjiKm6SNXYo4PcrYnXgvZcQ64t5eMckxGYU0kGyiiCubO
58Hs+dZYyX/dY+8DeIFcinx2RMoUPRSFNxbbRHHCVVMgmoERobtyRpQaVg4iNdQVi/qUYYVya8as
XfKU7Y/3+EAFoF+VJb64oWcUvDVMbouJgsZ9nW/WzrbM9G/3kLy6vUy8ts1NWNfBtdV/3M9nMmJn
P27Hs64JgmuW/UylQt+cWxopicCiPjz4SrvWNbR+rHBQVraeQfWZOe0Nhr/LynG+yfebCeaLjTmF
W6nmn0R+ThFIq86lpgdfJ3czxqXx1YA182CNTr3FJR2qprjV88B+ud0IwOfzEwNrbM9Z6n7JCt1+
qIRqvGVh19Sno7GojCh8BnHAd59s1Uozg+h5JnW9ioMh20aC2xvVJhKnY7GOJJnXFlotsJI+R40q
jq8+n1A5N01Rvek9o/uN4Qjcqt9oASQNyXBsBM1RXslG3tvr7D0LJmetkOs+jPidnNrUVeBZIaSJ
4vA3yVtqweqwT+v/SoaezEDk208xebMtEnHHtol9TFc969lEKHI/BkDVEkGBHgXTrTWWOTDBZxkh
j58vbU6/+2xG+aMIjFcSekMwjR+xMSKOyu93QtRaOdUU6ynLTfhRsS/EQva3CX07KyczoFqk1lOL
aUTQLDEnI28aBH2yz84ddOTL7JocHkEh/JWQUIb7EX5DVbFck3Pqj5Ap0LkePe/sIxbE7kSrn0M2
9TtvtintTpr9ZeoslP/H5MFtOYNLDyrd6XqhLKZupU2VbP7TwM2wykJlkQq5vcEVFH1NQ20XoTqJ
YzJdGZNXslGE/UkamCpAcxS/TxSzXmOBR3dsq3mSTaJqS6WMomunpu3T2HftIXJAc8lBGXMq9Gos
AStXHP89MI3pm9+n57rB4RDP7OgIa21cQTicv4VVfou7AiCSNMpn3GV+K+bbIp6JeIx66j5zWqQs
PKwiAYE55zJR6lcz/QppxvgaDpGFQgCCrDiXwQ/V+2CToM63tURXHb1HtQzy+ZWch73yGnKU5KHD
Z0+vgucfDOPo3NZkztsOhuIeNI0HMEYZ24Cqrms/QIqbyeqVCNZa+vfCQW+gbjLnt3ibqbd4pLJ+
6MGl27l9UVrPW3ZOor67Svcgd9f60IJ1DIZvmVEhDqMXw9Xs1H432bWywyfqlHiOxU83UIlJ7Li5
gPCyD5lrnU1THyzAMB2S6QgfyBiFNzbQRlOidKEmETy1Uvnb4JPVvjhGaz3pA5u0rmtv7FKAGepx
UpV4KY+naebXm3ruTN4rzqGU/lCey9PsQXadzN1oVu2dlNZ81vguPjSlF6+U1gk/kHRg50RJNk8o
KSGgSKGpGIIvauE8ukkVfaj6aC9UZ7QuGqrYn0wxGF7TLtDxtOEQ5KxqpyfxoqZmuUATRtlrqhs/
yab2HizVAD5VF8lT5/nl0db6DzkkQ5bTilIHlBMp1B/qCOd4pDK5w4zZ9S7eD6nmQ9MqF+4Jkite
ghBvNE5kM1BZGU4upYhSnfzdLTYXcAXCKDoUKrznINGsx/vVnCHpj9uK9RiwhV3N6Ckf4ik7R5qV
IZrijetSd+IV5Oz8GuvJZ+NBCSiVwD7LuJCkXepe7SPYxY40ihPtceoRLQixZdz4CG5/9QQwXtxx
7jPSYPycYRS1+TUpitsMnSLLomjUY5/loK0lY9z+reUkPWw0zB6BMnfqQ7meGkclayXc2mZjCvZB
17/Xs2WcpVNbLA3eUmX+gXRMt6ui1tiRyPiBPkx/apJm3dqGUqxTRemXLqco1Ap0ZCzF/rHV8JzR
MrQP4xrGmGMYVxNns6suGvSyt0pc8lhuI8WnvMSTt+70GkYG82QTtZW/yV0TMRixQsZ8ZTRhrsNF
M31gkMhRcLz0SfVuXaFJSPaJX0NxlEU2qf6DjEmJQilbWDZjuyY1PS1lTDfZqmS2WX0kffvdjbTk
ixLxfqTD9BagHYbAV+avZFehYk0yyuTebuFonsxKcWj0kIcMwnBLCA45enrNwDnWD6g5jCFycn1F
UaDq3d1tuB4n3FEBcMDPhkute2u5R1Divnm8x+5Z20LMa3oBK5Vp23kUChaif99byHV9WburVtXc
q7x3aZ5ytqbZOZniTlZ4gwmXsuT7JO9mkxVe5KicG4aluWt9HGIdYArgUyjA/mmNIJ0SEhB4S4Qw
h9XdM2G0s+ZmoaD144xBAuoAgz50SGNhsyVEp8JEoYRwu2WGVUTtuGEvbcwBJU+v5ExZGDZeYb6z
MsR5nLJCdZrq5r0TB/lGNHhcLKymKVHwY36oaQZ0QHsb650CewfcPyag8XWe088rGYtFDL94cx0P
VrEZgSD+VTVgghtvDA9W5YXPHF+qBwDo71k1hs+O1Z4HS1WW8zBwz/S4D5wwU1n0gxLwUfNBgMIq
3kidV83BRdgKwnEjRWHvXSkKC8XfWU8jdU2vhW/RK8mC6kT/2AkNck5TiC0hsrOSXak0jGQAlY50
ezO4wTIkml9rE9SF16ZztygNvlQWmLcVhSrtQT6I5SPZNkyGqfv/YOvpLMizfY+02b1USph8AeB0
E0ew7NIBIKZRJxfSCR2Fv7WlaFQ7hVZCWo23Ra3W/a8WTUGuHfta/IIVgi9ybxkAJdrLrhR+Vcbk
sytHw+mPblK5pBfE2kRXQEYF8WvGb70qXTQTMema3uyiWaRRPb+qiuXATwJ3ooxRtjG1OdhnCqdL
rzTqp2IkQaN5KK+acxB8FBwxecTk2CjACVVMZPOs4smb2Bl4YsCDvKrUCqgKkvIzes9nNdTe5P+w
6Gf17MzTWw9F4Qt64P8cm5gZ1viQB5FDMdNqqL6UkBLNMoeqLzfzQxgAcp97dS81uOScPo3/c8wV
hRw5JeztdtsP4BzD1RxpqDFnFbagnnuxRBVKXiURSew8Bpv3j4E0SU8d4iTHe7wAaXY0sWfJ0MyQ
uVSZQbWM5oDiLmUFkbaNE5BlqHwPO5mojXW324HjMZZywaR02iWbjMOcJ+UBRe9hiZMm8uh2EO4t
pbWec1/X9pxb0Jej4PxcFLb1jNJpqWYV0kBEeG5/xAD3AnQJPiJ7CSox+ysckAFVo9w7UeBOT2k8
YDCfU0dpnQGDp1bnPdYxfrHLKjpR2US2i57cysp4m6i3uAyN8uv6Z0xOk6t+vYacO4Csur0QMjpr
cDhX0LUgd6P8r4Fj+GK02prC5xAc+WzO68xUqncxo3eNyy0nVmvtGlbaeJJNVNTjKRCN7JL73sYW
8PMRDOjCBESOCOKhbDIQKUJxrxf3Qx+UXDhMV1MI7skwETdzpmsrhv8VMSp3izgDaWJoTuyQOpB/
t/yLWpbGzoGWuZDpGZmFkc1o+VB14u7gT95XbZjCY2mS0Msj73x/nuhOuvIpjuNeT+lQNhSFVlh9
fYbk1F8Lb8dV0W10gCd6DTAtU8brWFfTVW8K6IFgKjYyZg/adIV2AP0maTnOiXm3sq0DssZQ2V/o
9cc44R0RhWzYK1X7QoWmOHCuitYyByXiWpd/xhMnjdYwrOdvf86X8Yxd/hWMXLxIQvWhTUPzeQx6
7YTlh7uQWW9bMVHo85z0AQE4KsFsLG9J85oaNmI340ZmweeKvJeSqogNA6fEGgaSVt8cAGuF51vP
akVe0EZTXMGyDNnj9Ol2q8YN+wuqx+ojkpnK6rcrMuEIm1frUZMZyQlPq1FT36I0f9diPf5p9+9q
lwqIBzC5PI2N74MOgiMdLful6QplVfSef1YUsHrj7MUCaWBQTxWmhXYPkMSF6fqTXybhvCaswxoc
gxZOr1mvoRf7G2wsIMXLrpokK69zm70cNQcHreXM1U9VWVivAvteZrX31Luh/tK3+kIuUlUnu2SB
9U2ugf80H7Alw00c3sbZC9FqdDL/zFG2WvVDg6q+7gOYl0G1RcE9TuqL7MkGLT//LK9cYzxWca8c
7nETS0oK0uAkarDyFrDxm+W1tMGW/tYBXurYpaa/+WZbreHsvEmPb77ZwEO9iyYa+SKVW1PLCKIr
6empYhsosCdKmu7uUsOZekwmVz2OrlZt0fN/q6V1mPQJi5UUSoX0DesC7zacDBQlVzJmxhB2NwFo
jtU09SXyIatBV81Dp/gkImOcGY+3S+z1kuPQe8lRXsnGGoA0L2/9YJz5BotJtyjuBJpTmwd/tvnv
zt6xEl9Q+QwBBhfjz/n475HbI6f82UdT/Dh1IXV9JsuefKr8f5YrFOt3kXDeTpo6vHgpgrTxTOVW
dmtFC0kqMgCJpjzEJrgcc7aCHWWRxZwhZJ/PQwYxS64tkgbQkD5v78vkQKqiS2mHGYaJwQgQXR2v
sjFCss8DClGtuE/c41YX7Cl+OA+BIhAfQYBC5H2pnCyXOnHyKldN4lYkr34tdajgIKGWoBMpl7qt
Nu0LvnFs6zyDlDj2qC2KEJjqia6iFRe/iKiJ07NazXzif46glKcGFFlL86kQDQYIXckuXc5ygc7h
gBDqSzkmZ4Hge4Yi4D7InooG/VHVOyCMYrVclVjTzwyGJKkHE3Nxck9B7cDNa5ExkvJJpCTTZ/Sj
5JiMYFYBDej/Mj/tBx+GbTTuHAA7a3sYrI0uIDG2706QWsrfu/dROVmOqmKyKybfR+9rNeEXoLg6
eKTKsDbW3Opf/rH23r3/3DAAKV3pzjYW2eoqVTkDthrmdCJZ7UxOvmlbqJbFYE6YN+b+Q+M17skV
cgpmbFmHBMHthSGT1aVXxUvkd6bdgPruo+l8GEae7zSXipRUjNSmb2gcKW9dEvwejsLvXZYrb/fZ
Uo0yCL//Y7YMj/13mBf+bbYZusYaDUM+0ULnOXaLr3B0nqrSE+pEUfUlgB8gw3aX6CdkX6tF25Xl
V7DhznbyvQbroa74qmShvby9RvbNqeNwbyJqFSOlwae9NWFaWK0Zn7HrwDFi0Kwv5syuFbH74oeV
PkuVz1zTv/RBWL9VUUK+uxySq0IGdleTEN47v1Zrv1bb5Zj/cMfnPC3Mn2J1jBjZWxyQZpxLJ7lm
0NZ2Q+98rg40aI5+Wz5r1oBfjh+CYXT88d3RMGEydfVHA2uPWy16+SOmUbNWe39zJ/umoBv61o4Y
HQ0qQJ/BoojRkOg6a2aubFFB9w6tCSbLiY0ZW1Cjvagcs1ZNi7VjMn31gJktYmHgjIrAAtCr8t2J
lGAlsp7nvNfNo+qa3Topw+LNdNuj2/jADTGrQqNqfEHSptxWFgWVdMJOJAZNABQyifc2MGtqdmV4
jBPsSASQKdUi5womWL+Oh8hLQS1NXktYL19CZy6OtxiyvP1ybviyyNHbShNdk2JAPCSR6ypMhI92
gJ6lcnKVyPwWeNpPeZEa5u0CTMpPTVWNb+LifzxHLJ/Fqj9e59+X/5qj4pzYG2HwZPlOj7pa+KbF
A2fmyuAszSkLCe/4SfbsBJZQ7Nj5wdTj/IUMMtsG6GIr1x/7E4DzZGUkWDQJk5DC7btn34GkKe4I
MWW7519jFJtvYxKLJ8c01sner3XIb4BPGaPiaGVVss19UkigKcwv9tyc5aFsLv1wWeIscUkor5wK
ZMqWAVqEHyrqI+RmmlckyxazYB+mxQjeoiD5Gosr0LOfVzImR+U8ZA/+m9H7q5DUgbwUTu1+gjSO
Jof23nsOCVM9qndmNGjvjfFYxWr7FoaKufcnfrKcVU3dV4syN3kJvT8HKTREGadw06BiWesPesZb
28LPGjwPl/W01p68QfcWdtE1V0uvFWQHcxVrA7V8D0oNVRD8nZqiV9bI9M5rDw/rnawxU+/YDzWJ
1h5XgUvVV9mtFB0CrbtNkxVrMY1ttvE829jn1Aie3KbNHuLQiYu5qRIaAoZZbAu0nv/rq/9+nptq
6tH0/aXTGMWWXMb//JUa1XDXISJFyAai/4WvyLJBbW1TtA3WWikMxUUz4WchIRZBmPVb+fvrYXtV
eqV6Soe0uyKu+OFqbvtgVNQ5DbXRHuDqfsgCjyziBKq9DzUDyqCo+ZSC2WqAMNnIcg/ijd0iBGyF
+aGAappqvpFlNolWlVegrwtsjZEaDsru99GWQtdZztMa3P161IWFlZanWWSNFSsZT7LvKOQAVHhi
m9QpSIjiX7VLTS84yabw5+BEqmSpBh6KNL/iAwnunWbUVDYwBJ+FpW0l96VFvOsVzT7KkGy0tu/b
Rdeqwcop2hF5H6CmmLTVz6bGe0YaA729Si+vWhe20Etq50OB/NILD5R+etZz/Um+r7CHyY158XR7
myNLu3Cc656KHlAQZIG/Kl2fF7ndCRoYeGlvc6/BN7EufIi0n7LwLmvuKqx/feGrdbKs7ALMbPlH
wV7OyblP5lPhPchSPUZ+zcpXE3tr+f0XvXOM17mu9TUYR+cYlNyKhqgxKKzryhswtGOfR9l3zUU6
tIS5g8xjtrQKq7m4Q+RML+2LVQ2ookiDbszng22D5OhSmihL8UAZS6t8XPbYOULz7x5UjNGtU9JX
kEhleQdVBChvnAh2xoxVdEy98iqbwa+7y2yi7AdH/xZHF/U110cXHn1h3mapYtdpFEDK7rGmjd1d
QbG7qH42POAuqj7wcTcSK9yFYVPCpEQNzxCNHJYDkYCTq3CsliVSmVvp69V0urbTDeDvk0Cayljp
9TweI40yjYSqgj++Zo5nPcgpEZZtl8FBOkQswFEI6LkEEqFO115ux/tproFsmAPevlW0r9vEazZ9
nkx7/C7XuAz1SDbOHFRa7SGDFPFQI878MKVwSbXOe8Exa9jCZhybhYzJKbaEV+AbHO3GznmeZJJG
Vxz94BoTsh9CydqzEuNg2cNF+vhWOlY4sZYIR87R8cKlfCfEO+YjNHsTDZQh+V6JOK6lzj/FBP9T
PAK9aJMOXuKJwbvu9818TnxBteM/8asnUkPjqMQLfIAG1KCA4mhXmbGJI+qzY0ghw8ZO7189qgDN
OipEdl78RW0bPQKly/CFEt0sS9sjwJLj7TdX/QnCRejvpWY35mjXG2wh0/uTzMF0GpyAkFTYLpdZ
RM83qRG0Tr/7BAyI8VYD4yTzM/ypkNLva2zom7Q42WEL0VJejhiZrlyjB8knRpyyL07y6t7IGMBj
1SONJiapcJ43n1/yJvTeZfD2miiqoG7t4mEgg/94Odn1xI9QO3MZkjA93qdNXVXvI+gP0VZT9MUU
a+phsPVR3wuDinVe6FS6rznaV+Rjf/078CAQ/enz31/jLvpviOPw/9F3pKrdG1K9z0BJYqLrrW5A
dJICzq4PtIYsB3s8ORHZfe/kteb6BmcPxEAABGei7HGK5Q7Om00hpaxhfIW67hIXTHsFpEYfvtt6
+i3SnWHT6W1/bMekP8LWrHyk4rISelCJa4zQC1aFfrC8ujeKT2HVdqbdPfSfpskYAKAeXNgU35BI
EkmkFz63drC1S9m9N3k+tTwbovU9JKFLKDf457QpoMLUMVJQQJq6wLT3SFqAcvD5K8SmZy3NCkKd
PfmWs9Jb6net9zMFiGcswrkO126mqKusGzEpQrpONUb70ot6Ps7W6kHN52QhB2XMS0zIK64bbmW3
mtQ3PKxc6tOz1w03jKoe+GvLh2ZjGWqO8xC6BTIN14WAyTJUwk+5gTNg4JYP4TBUJMYUMMoGbnZ+
MPkLy3asrXwgByhC76o5+Xp/UN+fx38O3uPVUG98Cl+HHnLmjSFiINp20vHK+OSPkFI7yVFVHGlJ
c/8+2onufa0cRcPoeQ7K9ruORQb0STjncvvF7pu0WTA9jQrilUEU/x1PGNXW/TAeg5Gjw0M/xMnZ
wk1wyU5x7xV4hqqND7E0Gt87Ab91dcfA9xACRND47U6N2/lq5cALDDVUv4lF/tAfNY0MtMyvDr4z
n8ZQgWUssiC/UrOhm36MPkpJMiSbIBZb6WzG1MYoh3PiDauoxF+VCuUnLWWgrGJZ+I3IvcGoK5hA
NG5xNpzmNk3+lsEQB0gFz/82TSlH7VwJwKWPLqUzPspHTjwmwtDM/1v2ZJOQcl13pVBEFmaVMlbj
srpw1P/H2nktua1s2faLEAFvXultGZXfLwiVDLz3+PoemSyJJZ3dt7sj7gsC6UCyigQyc801pp4d
PhwvzXVpYh/jk6J+2UqWHyIO85cszvRDKHeHMuzN1rPLBvb1c8aRoZwKE+qf+JOY9eStfMVxV/IZ
TgbcLRIJzAf5yV8e2LlHepHL/utG9pBP7cKMwh0qHOPymJd1g8aksAbweJ0R6K1bwkbUdKLPtZbM
2x5cyQ36DOJZaY+2JUaWlUy9t00r94d8MHT9tKsJsx9l6TIPaOPxU52cBpD9WS8Hk0XFfU1iIQkQ
C8OsXTyFBns/2TzReNb2L27RwMFHEPBvPfCw619IXPnUo2kER9RqIXWJaU0UK+6p0NS9ESVMaeTH
zOd416QwuK8fs8zQKXkdks5rHbkx4dZyfOxgxNQn4Vm3n92YvGGlfR+GvH7SJ3bYyTQnHNI19S2x
WzR+WD+wizYtyM8av0+NyzfMbsluwsCV7TfX3vEnHe9b/mGXLsIxU829b/LSg66LoINLboJhB4si
iV4zHaAjXnbtoeYHebCroNk4OIiC5sv6xz7sx2OGJ9eiiuf+sYa9/WUOsEAtIr9d+ml7arR2um2s
xCM5X51Wtsm3LYjN9L4mx+3QaYhT8lityLRsdzJOBIb+o0crejT/ux5Jl1VwDLpP1/Dmsl2rOMUt
0VwkW1eL02Vuk+OCWNavb5X4rZscMuKSibRYP4zN3aW1I5t6ZVbJJtMLtvFa03hRIIUu48COTrqX
mi8mwadsKrqnCWn6Lbtp32SvIii9rWV0DOIj8NGmIw6JTOmKAB8BeWr3Cl97bJ7IcRHeArAzNn0k
ctMFbFwtFG/VBSXgF1G86pclhTzVLA/AVWIurw11B6jcYtNs5TtetvIGMoTT1Ng71uAh6EZFQrJz
HjBvxAyHJGUBBMEMB8vFXWzk5pOhdf0eRgaUeycoX4Yc5U0xpdMuzLvyRY3RxWmRod7I1tAifXMe
nslbdG97037t3AifGswPFmqFT6ithN5Xy9cPppXhpZoNb5OXpj8bbX7FZM56nduoY+Zptl9CFjAb
hLTh2c01e+/mqrqL+mEghcRIVypZBjE+lxvpliVNsvQ0564q6mAfMEfMg+ajPIiYnuwo62zsJi7j
ZJ1vD/AkdL3bSKlEm6JJ0VuLibTj+qc5mv3TVOnBinRaZQkowu5Z7WbKSTZnOjRx0KPLSXX/gQTn
3F4PtVUnK3vAwkXWuR0rK/QL4QljeO147QfFfD7mcQtsjvFpaoeLwnfnRsemESpJoPbxubPLdcWu
zC3QI/yVxdkw1MmWVawrIHMfdV6p94c6tr5PkbXUQUg/sZuBi8gcmfCqvPG1m0Ckmr2l7s2gnkgD
5JuSxQ8f4h0RKZbxYxlYNmJ9y08huJMlS4vUFV4x3kYGlesRxXimxD9lSBoLx69Ex5yzJg7yTG3V
Vz/z2l3I/l+7ZYUe7tTGe4+c9qNHq1bTBlQXa0+vGXYJS0gmjANJFnYxEc0etG2EJvN8KcKWZ9+2
KOqV7JPDc7iz6xZnnQzr7Nx3eAIDqBtDO3vLp8wCeDCPxzoZ7OdyhKKZNNkbSbTTbh6A+Zg6hhqE
n8YF6TrNbjYYOknsOxjS+lJmp5Kvka8bD6avvU2mpT+P+fzkNLr9XevjIz/A4C1JfH2VIA45W2Pq
HGc/14neQNlSPcP08CC1KwUt2dhVqzHEkrlojUOX1wYiLNJ6T9wmknXQGYS9ZR9Tr+0TmTPDllvh
TJqACg5JNyMSvYtH5o0fuxfX/Qq2nBP4foilT776OFmQw5x4DWGr39spv6Pt7KgRSokE2xqzcM6X
StIhMBWnzyYhRWhRVt1wliYeAz9R06hfkB1EN0nHzrmsLlUSx7Te6TeyKAeFWlMvrX50l3LxlDuV
4nqLkf/Jht22bj+n2kPKLf4hrfnDFCY4FCHQ/ceujIcJd8hP9Y14Tv/Zf2YlvEp771I/QSuK862e
+CT3y1VuKtbA+e8DfG+x9JVHMjdIeMFsY0N+Grhdu3/qSFk5+DDHVvKltNbfD848PEGorD7Vi/4h
MRGhnW7Oec2i3fDNe8txw4fSnPbyzt6aHqlznYNolBj+C/zonjUnqwy7TJP7D5EVrHhUFJqVkptF
YkwbIahWTAeaTtoQ0BoQy140f7JZHuw0txDKZ3r17peOv69gH6ycLBu2ngAczCE+5VNtoQtNHPKn
Sje9T/CXbI2O1D9RlWoVQTLmPrK/CqtZr8tDykbB6e9njCwDZtPYAKqhbfpKvFH1RlkOUa3fwA8F
uajFbEtbBgITpRt2pNNi6zzWeJJY7fjFd/lVUZhJnD8kqv4td8zgHHVFs5xqHAZl8XpICP6fZRF/
W5geaBu3kJ0GEgVc/hIWS/NNRSRpT0zmxRmjlB9KFW9tIZvLFTJcVM9hISM0wIWiv3d2p8LFR/Ih
RaLXQ522KDZq5+u1Sp5hkDOeYW+MZ9tIoRia5qUHJJCH0LTxcyuzfas109tIVtwKabF7brqeZaYG
TT/K1ezZN9VXTOTs70SsCGyEJ11pXjRDab5UY90SWgx+FkGcHmVVgaXbbTvmm1l0kFW25aubOFGy
VR52Bsi6oVkHY5ngKmEFS6mHLWcV17l4svd4VDWnCMiBuzDy7wqwcK3WnHuWHs6+ipxuM48Nvoxp
eZTKdeRk3cIWwQEQbtxhg/AmyRuSRAPjqVZ1oHmUDCL2lxJ4p29GCKpn9CeAW1Lw07CaXYxqfAxD
Xf8yRch83VwXumLUatAw9zUALYTFFKOxi1Za6kYH+QMQg6zJglZhuvCGhxDh3uzZxZEF1eniEMyu
F+80DE9gebLbTu7wDdoGVKTg2vHXk38h3fGnpeEp4/b6Z7XKEYmyO9/JKmA/wSFIwB1OTVyxdYtq
J8d5BOW0Va2HySnflGZ+8xSjvQ9rTb91eBIsZD3sRPjgftge2tjOX5v+7Axl9ea4j72Ox3WYJtNr
avDWFZJEzqT7+k/gsS71VlKZe2IMMBpiZzUWan2Tj+hjn+VtJQBOIdUPSlQ4LNPAX6CCkDVSOxFr
mreZpzhc/tWQlxCW+lqtd7JB9/xg51u+edDhq41B9STjN1a6DCcKcl1MC7zL6gkk5XyjachdxM63
bd5rgYtPFT+9YjsYuJQ0WqXdNVWVCppu9qPG6iELzJ+qMjzZfPNeR3grYCf19M6D1bRrDdPY4xEQ
3wwpti+YdCi3Yw6TyoKMcSaw2pzKoXpieQiUVTFDfzU3tbXuscX7Ig8auwp2EtvnLO+AZLp+uHMj
S0/OKDm0rZm596RrqLfyGxmn9j1fP5W9Vr6Dok2WkLx5X2ZtXgdDtqkt7vyTo2A5PDK31JLcPuTQ
oTa6GeZPJC19H/zM/i66DmaTLYswsat3DH6Sfc9W2E2hxc9WVQaXEq6vRAxE/SgOVh0++8QL97I+
QUasLezke22YL7U3OWzFcDB4hpJFKU4HRItToPJ35gEqG92072YETmq10vFMXRWwajYXOdIlDc9J
6mfc1KtV5DEFkv9Ip50+F6+tMqBnYMe37MfgpOcJH/ePbxCUbmOFeBdq0J8NuV7e9F5QH6/1Te7W
R3ENb6qLTTVjatd3lnEexSGrSwWyaUzAIiWH5FPdpU/jZLtgUt5kgzwkcoQ8BQuRL/PYKddd3X9c
MNpiTo4qKDSs+d3pLHPnC8JR2DcQJsXPMQodzKE8layVxg2f1HDaynq27wla4eG1kUVIXYc4T+pH
PAjSsxxeO8HzBSDglcFZHfTQeZtCj3wQLoj38jHxy+LIEj0AXeSqCH37DikCM/UI9SrtLdsH5UKe
fipfBnxq81xVXxhGWexAarq3jtLeye9lEnbuLZK3Ow0TxtMYDxnwPmB2WVaW52bMWQnV9dKtLOsR
Z83mvnRmCOGkaExVoB5sttSWhquWLz5E4HWLxcNWDup+6h3igvkoNcyx7ll3VUIypN8T4u0m6+53
W+AX9qXEFViRaOHNUJI62tZKcgCfbrDxoB1QgVtwbsfgS5xlN6mohlU+7w0fqbLXzc2dW0F2MGc8
7V4VmKcNRMEbf7bGu9jOem7h4ZtiJtOdrLrUJ922YUl4DgmoXer5qPGKuz37QQBAzpcYTTjkB633
dxh7Ka/WnKTrOI+LkwcQ9QyhvlyZBJu/WiaA3DBDStCSN+cZvFNWI+6Ox6G2NSwF14jMhaxm6tF3
11V2zK78/WUa1DqGt2Yy5x/aPHxoJ+h/a72HvmSYbbn7tFSN2JsdzePcsjA6lKNOJqiVWycjBkat
qfGNvEURo4tPajG9yFuUrCpUjSQo9lovdzLNjqvz0DWnOtZ3bLAZb+0cdWxcNcGNW3j1kdEY7JDw
+Iz54ZtcCPzuWqGehaIefXRtfD/YjEYSPsOav3b1+so5zUbyQ86IMKgOLtMix1RuyMJ3dteZkpwu
TbZGesqUkF3/O2OlVB6rwE9uZQ6LzFqpHaNeO5NXoNIlr6XMtRtFad1d7etI5pygAtWMIdM6bBx0
c+Wg9AfQR/9MA//VMOz6h8nX4wcX+WBm94gMwv5BPFuX6Ry5W1n0EhVnwSn4KktyTFM0z1M8xWc5
yMv8FthcFq8IZ6rYx8zqmn3p4NzO5Liwa4F7pwi5yoNskGds24UnO8vI6Jq8aeFbsf69XwdinmXG
FdC/3nDvS5McVtdDRDWrWNKlKdMic8jTdVKjUsdV6JEMoeDbHyeYeYSyhpXG5cQtK+fFSrNt2eHN
zt3Guk/cFnkgXuvrwW/D95o83q7FQcEi7m8xpTjoFnDVzhx/yHY50IaPtSwbPb0F1Lt3mBt+cYKh
e9AEOlX+/meehSW2MAtF4Ea6WUi+OmAFsrVIwZvabcYNYIyip0I1122OHokkPLgO4bbu8cg1htZ7
08NLtQqGdasm6Uc1vWfFx6jN1wYwaE+NuHOwVugeKUgCgixEJiTN2HjqydAQLTIf/Vch8GvQlHgV
3V/yzK2uQEhnk5CDTeo/bgpwIWGFc+Po3MoQACLShbX56DbtTwDJ01dL89mBGV8azJR2M9HDcwES
odhO1HU8jhI2zx8ntElkTIbFWarUZBFuc3GWKrW5Bi4mW1mb6psuTrKVaWHfNOhqd3TwlH3IYuWu
4jWVx6juLkUtccZ/ZLfCe1dnNDBzCWNWbL7yr3ojwqs9RlGP1aLexbuwVoE3+u24s01txGudZaFY
UchD6iXWSq+sclOL/FrA0RO7vB89apMM3Fz0yO2phNTIqNCpHuE95/eGCZukMaLmzHwrfrRdUMMC
FoLDirlpurTdNjNaktC2Ni6znifN6btTnNXg63q7gTUkNpQLXbtBwxY+JCZrAN8Hz3Ux4p0aZRXU
mMLI1ki0Bgqt0sM3NdzgYW6C9VzZyd1kN/k+8dnzfiZSn+zCFFiMoeJWcJGkFsD+iFlQdmTakiyD
T/1Vnntz1c1QmskFdxFAkosblAqs0wyykyxKCaSF3RE+Aw+yJvNKgJaifyz6Wxq2ENf+sovb/mt/
I8uTRRRiB1oLC9feMfSVkjczGxbe1G8uGuoiGSK2RUWMV4uU05zm0wm3QLm+zVUv3ZVEtpaRWO4a
rZOTl+Gc5ApYrnmdfMaVpErvZH8Ls0AmLKa9s0HbHgkovwFYEhpitXqMq87YegUKWhCNDR6MU1Kv
c1Wbl3bDXO7yFvTMnknDYJYidxjhOJExBwCAO94qYAkPzkur710gJDd96ghpG+9b8aNLUTbKbrKH
klmrmkzpbW3U5O6LieVYY0jhZaaxjiKPvZnf80t5xq8oP/qeSS47887LlPMybGr2ejLbRPiaCPwY
f812CkgbnptxY0JEJ5xN3adDMUABy73m0uXaMI0QrhZ8/42TmZrvfkasW8ZECitoLzKILtKA94sG
GfN3chJGyeGk0vGj4dJbRktksyeCp7LB0zDZ+lG4aYXTMZY3txBAzO1gkfog/2GtUWs3cRHdke/i
QLd0yg0kQevyr1NQdi6zcCr3QzIGd1OIicgwTd9DVQGzLubwEUR/Y6XnGbDmlyhGK/WOJnEi04JF
fsgXZBWrBJH/2ge4ZJHK5oaY4qX5ujkge1fZrC5dMGOX5cEUKvWx57EpX/bTigFXFmYEEfAb+VZc
c9HYRoytPFBgN6+UjWkDloOrKpbYzvgN3ROL3cH/oVnkKAeV/QxxJliPaRPvByCE61ggdqQkK03d
4IzmdjVUJQQGWVSUeiV7pIj9XTcT7NjIvJGHoep/5mxf7K5VKtqom2AK4z2pla+yPs80cgjsWhj6
Bme3ysKzPAPuNa/NDHDUtU42mLoVLcuynDZpHmRHPepfr9/pJgNbBwjuNRI/hAhOOUmqMiebhBl+
vUrvHiFbJsTTC4JAPuzdkdX8Dxu4eDH6PyKLlDx1cJOnAfj3Wi+M5qRqSEUb05uxWUeXrRkTQAvX
ji+aMQ9s1HmO62cpKJMyMh/3tCyH5kGi7LhIu9Le5A8A8EO0vkV3mw3Ru2lGYqoepntIGf1KFluU
Oqs8KN2dLDq+8t1xp+hWlvKH2bPwIpTbInMPGKq1AfNkho75meAmzUVhwJe7M4whqZeVYCdlWh8d
JGeJMGK+7EJ9owrpmMxWkBkN8uxyqCxctJXoUdZfuym6X6+NvKpJ8CqaGzzt15dAxl/FNKh3g+ll
yz5rggduKPGSkMH0D+i889SEDUmvQ7hwkE39mI3xZ8pP4wXj9IJEVyUiwNM6W+Cm7cFIPBP/NJzS
9FLJNvZQ/0i73Ev3dsbWaWLVX3t9GoevM8J4CFFkRwp1BdPIj8O1WEQTG8WynPsTriKsMP6tn6zT
uzUEheAs71O2uFmRcq5zAyzdhbwxXW9gslUWAy/Q15hBfHS5NjQW9BDNvA2qqVj75lyvINHml5xn
eRZHt0rklLfXam5Dn7sqM/1/de2stPrUtU2jOzSgN5iiTvdJr6ibwbXykzIP0yFUW5/nNpYIXVvo
K0K8/VPfD91iZkb23nKLvyQX+Za2MOy8hHA7fnPxl3uph8pcdrWLWwCbgng6VPYyRF/wrgDmSAc2
IWvEhxs/6v29XujmFxbFrKlFD/KZvkHJHx4Sr+z2nj8DgNY747UziY2IDhMGSiR5jOUNHDz97Njc
y5CTKyeXm+ZZEUKj66Fr37pmyk7XGnn2qStZXSt8x8bltY5dqpVDTPAuqpty03mIVSw7nx96vB3v
PBidyJnnh0F1poeysXpWntp4kEW7VMK9ztxmyeyqrZZG/6zpQ/1FNppiLTKm7HbLIrM2bnCz9X7p
6rdwOhXyj2Rj7TAna7PgiKAX80o2vG5AeAF2juIWPjD+1eSmsuktSrMWcRBd4nnodnOSfJf1l4Mc
hWFOsZznxGRWpeaHAs3Uwi5YArq61912/CJXZNj0L8CsUSEF1s80WVqKmv+EQg48xp+fPc/U2Qiq
zRtkevi6x2q/vmx/zWxH5v4qEU5W3lC5gNlR28aeN70SkAcajzPnMe6i6dWN15noNTlYrl96iWqT
nZI/eylRpXy+1u9ecw/KW17r1yvWUbjyM/IclWnlZqBz5zE2v3RFHG/hJZNyIIozYqEvPZnqOMLO
56jvKTkTxmqaXS7wrCFbXMHDHA9cXd8HojkMhv5G69uDHH8ZUTSY+HTTsEkhWTJiWg09HjiXPOqx
QPVS9pjmJOPIHn7Mfo9AvxdYusspMNJ9+DSQuGVzKppDP/xoZseHLEox2p0wuon16r7HylUDdNeS
VjkQkvwrFoDe92jbrbX/69F+jQVgM3Isc93ay/mC7FbFynAYIer8W9gi0Yy7ubfVXY0b2LCQXZC9
4KIgF+y/m2WDHhcFNh8iIiJbAVVeBk9sCP8age8qJHZW5rBqk+McwOm+nMpyKSrlWfeG66RykOem
EqaXWlvJ6X/tJZv/6iOLgdKT3JYmb1nm1ZePNvT5DyOGCk588GP74d8+stilUNM+vwySH+S6XyEH
DFkOB9qZIEGWgXBnUl1UCUGx7yI9PCKI+jhgz0Er2Icg3Fxra7fS8K0VXS8dZJMgxmQOhp9GaW0b
IYRadnP+rJqFjUq7de6nJOLgQxtnsngpRHxvY9c6XLr7Y5DvwVTDtBf9Y3FQG4OtqzbSV3KEbAgC
JV864mX6Sul3fqkI4xx0C8LxQG+OTt5iEeP2Pmho12jR+IjazE4CnFoUb/13iyX7k2RBDGhY+UlT
3raJUaEJibNvNaH/PC71fwYkV+s5zlzSEQidekiL94WhLyrVi++xNDUQGWEvtfmY3yvDV/AFyYuf
9OW+FxYmEnGj4jPvBGO2qAhzbPLB8dHU1Jmz06f0MJc9sVDNtdZTlOA+N2JrVtbY2xW2zRfWkRO/
tuObOLhgH3igGwthIiI2Epi4JphEkpbN3kHs68zOqrXcO5AtFK4tv7r9GkMOIFsgSW4QvupFbmg7
LqR2V6ZTVxP5okMEiNw3hTxj/N1HNstMbFvP/2McCBKsw43mwWdL79EOnFd9qrNv3lTAe6+ax6wn
foGGytsWTREsrALFHnGv6IBGDzu4dnJfptziucMeQQ4fY+Ha1nD/P/forOypqeMWi8uuub0wfEby
l/oeVYirhYiYJfpH1AHVVU5/9VNFXY5R+zZUGxb3qPc3uVYGp1AZixOTamfdJ7XyaBjkkWB/7v+w
cPLWjB/G6ELp1Cr1MRVjpnAOTrB4ipM/mA5Sad9/JFviY0x3+muMfB1vwHMydqNnjRv8GY2qtobf
gcGnCAJ0o0cQAG6uwV4n5XnIf4RjwtpMlHwAI9NCjmMxn5+mAvOY331l/aWL6Q83UED3ntvvNK2z
vye69VYAAoK5qYWbplKrY2cMId4AqDSI1ZpvomuVz/PCT7OfROa8Budlp2+3kF2nNU9r7CY0SDrc
FeuHuLa+5pobvpe4yy+GUSvvsdodjgF0xpXcjou0O0ID1j9xY7xFcW+iW9KmneoDlonEQxHXs5Jt
DJwUQDTFj7nH/qESN/tAdUxSUgm/8cQCBd9oTrWyw4qpqD2Zz22HFhrlN2TCIoCrmE4ZcEV0h8kq
0dk1nyMF/i8NbWclJ+HYtpzd0jqGmvnQGH70ZSDd75ZtfNxboPi/DSGGPZU/dXtZtMs3X2efLKhy
mOgpqEnuKOFbOLCp6VpGc45i13jEJ2cr62HUcR9MPBbR4mLiRVxUUAug6fauLnr/KA+2m/pAoc2P
YjXFZPh0OuZav7vUqDailTuOi4F3vp5Kv3touHUc2hEnOVnUZ71nIodXTJAoN2hW+getKDMs6DDT
kY3YBbEpZ9lL2SgHJb0eYCmmFHvf7FjBmNXIV2nGIM/pnS9KNSR70ivCbVglzbNdswSp8uapd/Xh
0Aj3OsEvLMXBtf3owA0j5VHh2veyIVcVNOIePAvN15t4GQpIIdCXcHspZ672PSk65+BLnKEYB7x5
abaxeiuvAvFMvxniYjMoXbHpSZM94Cb1vY2S7BuOA8+hX+RPZl9p29bmzhHHs/9QG8W/dajGrNvl
PTuTmpNsUhNbWNL8fkS+j37SQwtp9j6Z/KnxHg1o37sg0p+GBhvWIOMLEfPc2pZtroP+GOMTeHVy
RYyhuZ9JNkespusvcFK+AysYbkoR8ZH347Dv1kbsdReeqDUN0BOG7j4eBVM/wupHL1BWp+5Lb9t7
+aHIRGElnIJD7nOcRZid5SdVqBBcspMKNTTuZCmvLG/vRjZwfNGImKP9AqBhXI5lqG6vdZgF/j3K
MvRmIQfIbtZo4wfE/OW/HdXnhHRICG6EnJQA8nXEpSxeo566I3cL/4Q4MnwYCm/eWB4ZM+qQMmHE
84ofk8NXj/UAipBY3YTspTCBFZKQkVZ28oL7RlsPbEi+WD3rjlAdcErqvFPoArXqBUlqTlWCYkaa
4GjJDcKgm5GG46dusl526zKQD0Rvp9cKgazsFmjJx9XG31dzxNVkUXQr0ZsvZuTFZ99kDZ/KCCQP
jBebgNFmdIBoocdjKaCEwobXDW417AuefD1dynor6ZvjBFBomYTM8tt20lb6VBZ72TryYSpolV/s
aTTvbX9EFsPF9Ji4K0lfwVoWy5l4uOLW/lEWg/4nnrUV+hXekB9YKyBo9qKOoTHPQRa/QlMD7WDW
zxNgtRug3C2owCp6rUfgtXlfTFtwEtGr7iZvmmL2d07uEi8qk72sbrVq2mcjTi5yUBWM5BKW/niU
rX9eW40LpuziNZvM+nxtMPtvndP2d0lbDP92bV28g34WeYq/r93lr+rAHpthnGbHCCG0cFDV9uPM
KLmPOIYiIWbhTTbmeDbKjmAz/FVqJID9RG8Aq7TI0aObNvuo6+7JvI1uTK3ttJUcQk7QQhlC8zSY
lbUD5PocQf0E86mkhA/BJfVqbeEt1Jb5TilKVv9+q61kH8uz3LN+6jBiz46G5r7hmQXuQQyXh+T3
mTnb6Yqdlzwzx00u0Euhy9yld8J7xxy0ezNVHlg9w0UKGzAJJS5JUtJJbO2vXnKw7KVCt4eD6pjL
lHvWwa3q7/lgxV/FSfnrxGSrQNbIkznsvssT7deJ6Px/6vM/vYS8IOrSM39TpogKLCxlKKcdE4Dx
tcjHXZq30WOXiQiUFpULWS+7+QagAZvJ0ysPl13op/EjOrX/6OaJq8luat996lb1CoumEKz09Wq/
X3SaoNWPf17N9dR2LV/UIsy1KhXsi8MII7JkIr9BBrJk0TJb5STDXCm3l0urxC1cWyXIYVLs/69j
5duQLySvTFxcOV1f9/omr68rW4ffb2OK2n5LXqGzTCwXzYTnna14MG9VxTZv5Vnc4IXiJ+aIUYto
6LvIWVSeri7yuR23sqMuK5u6WqV23Zyvg/+3FxWvFhSpeXu9cJsnGNnK1/x94Uvd/+WicnyKsO7y
bj9dVENJrDrh53cbGhAHAkO5/Akuff/++L//LvKirq2OW/nGr5/5/3XhT6+f+3a2NrqVBOD3YfLS
lbGKbSH4PcXFQ5fdznAriyTDIfjIapwrB4HjK1v/voyIjwgSn+xR6OGn4dh9/sdwt8o/D2/sYikv
9ns4DiTzoowb9Rx0bGLaQuScGF+zeYq+ESVlGQuRGmakSzohBo7b0u+Th4Cw8790Tezmo+tok48j
u05a9SMZhqXpROmTUZjmOp1J/cCL1T0i/EN+ilvd4yz23up6GliRLFpu9j8KeFDUZNm2ZXq00ERY
YxYHo+z9pT6YmIuJOIhV9+TOQQM0cXp9kN1kvRNY2OwoOiHTHruWDirrUZ5dDwYeCMQc3Y8u14a/
Osui7xrlMnPQAhIFHs6JX5PxEHjvEIYbwCi/ijFy7gL9qoPfX6/M64KIAgyRFMVQlE/CDnI4MHm0
HnxIYkjlcOA2BcwNgGT6hU15kpF/wkiMH0kBbh9r5Vkuu2WhVJ7lgryAUvtnSzJ96vb3GKkG4Pv3
n2PkRNM0jeZRbV7kpe08cDee4sC9n57/LwP/9T3hD6YvwxEnT1XtiqV8OmFYoCzB+psH+QwD5smE
rH9BhpadPHfi2ymyFcLS/NxL087k1PYvLF8+eqlz/Z62c44KTo0AWI7a3lN96yEe/FcCSuF7pyLZ
mo3BhXRKMvs0A++T8Nu4+DGqbvHPKAaSj6ntG+AHD27ovsp2lCyfB8ZBBQ9HXLHPf8qBAyrYTWQ8
N7PVH5rEx8wcthK6GY3EKotH5ug/y2+wEnnf2zJIngkRVGvdHZIzqyUsOv9lTDU+S2uK32N6MaYN
8+Q8VkV2dFpj3ujFrjEVfcOko8JNyMVXKOtNgU8A517zGwuJqr2lKigXUlCChVcvyrLwxffptYQn
8IrNvLns1S67N+Y42c4JPshGJuCraHkhj6uzt55N4Qs5jslt44waQfAh/laae6nkUqI0XkbxON0x
7ff2HVzZTYa905Ndeq+yh2bpt4WBUrPsvir5ZNwlItNtLjFkwwqA4C0lWV+EBcYEM4/VUm2Zpiv4
TG7MVPOXslkebNUgep8p97XsEscvo42xN6KI+Gw0hb2v+kDdEeqYbizPTNeuEzePzYQtTohq7yvg
oXNRi/VZwjreNNWfZTE9O30Sv02TVi9TlP1fAoP/Zpu5mJV0fb2Rv215yO1yBDTLT90p3q0ob08l
BLa9ygRiEbAp0T5ME9R/71bp2cp7B09aQKkXebySaxvH3TbS3PnoyExfaHjlxuliBR/M2bwhrKxB
ao2CY1wjjpy69qkOkEgmjj7uYohmD4ar/QCQUdwFSTItC71fktpKeO/Ps8KcIAAFSYdnrDj7s5Xp
InUsIj9a/+xXqA23Jxe/VDHq774ho2I5/s9r/v2K/12/oDxlTqBW7wisUxJdTPULT3Mge80wQjem
aFtZdzsW+Nyn2IEu/Wru1xFz6vXQJJTxSts2LAJvZeehCmB2qWws1lWifQHUlW0NQKvrkhgLYMSv
bO556yIx+n2YheWTPltnMmyar5abAJgHW3W2yUe8w++pW8iGNONmO412d5/ji3oqbazP5ZUUp9yj
Am/gkZfWrq3MftOkjvGPaa7aChEfzJhqO9o8c0jie2IHFoRCWn2Xkvg81JxtkVnzWmaM2E0QivVd
epL6eTGoQTFVhET1wEbNzMYuZ0FZkx8dUzfKugAt66fWxGmI27gaOjt9XKu12yD5QbeOI8F+nn0b
zwCC2GQjQ5xp/OoBbzKMcaofuZ3Y37RAOVdVwx2+MvmJ9QYqhQmJa5x6TCUCFU+p+DgaJSoQ3/aW
+EHWN9YcoNlnA2vd2Ub1VprhNs9i59usK6RMOOX8xZmhFrOO0raxVlePeHn/sObYv3PCDMxxTFaH
rlvvTVCz7+zV7qMf6Ol6qJryRleDdK+7SrAf7LFjZWpHayvXoyerNLCR5U/yTZl97DoHItriSk2a
zx/w9wgDDqhqTbL8L8bOa8ltZUnXT4QIeHNLzybZvqWWbhBaMvDe4+nnQ1Jb1NLo7DM3CFRVFtgG
BKoyf6MbvU2iagzvi3BCB9Mc7S8WW1+XR+YHquTdwZpH7BCDxnkPKUeZBy+7CPR2GEvj1bMvohYs
DWBsMjIjqLaM/BaWXQSgO/4c+dccHTImDDGeiMmINkppdVtKLfon0uobYWcMdRWuKyw8H///EXNU
5CeQ9XXYIhy1wh8Ws5Acw+gAq8yBvwmCGDuXS79PcCF2yQCvScvNFihjNl4j0mo4qVVYfqwws9+R
YutYsY3as2Io6c+Iwn5q89J9w3682yctWVOtNv0XN8i/Xj+kmz+14Ty8ahRzDw0gxT3C6M7aWtiD
gPweM8MJnwMnbZ5aY3ildlu+qxpSYiQneJsuTQ2+3mrIE+8+c0PrtSbBK/2FXjnHQdFaGCRW+Y5q
ASUk1mhnGfXeC/T83jsNMEil4hIful7x3lkiV9eOR5kDnWynD0r1yjaxfFBcNIWxtc7eCm00IU0W
yGY/8RbdFnhY4n/K2awPnIW5/VtfnDTYsZdIxd0Kdfhel5usmHhU/CqNSeFLmvZYhOeue9WgJp0r
fSaJl2ev3VhCWFm6ADO31F2W01vIrSlnroKTdQevbfPHQKoWA9rqmGxjdAsvJK/K8YSI9XhqkmA8
WS5sw2tnVGfrStPdowzcQmTGNU5GHJlyG7+Fgxx1kXQIhs1v15ZTL028FYqL0yaqNOvEQ8U6ydnt
cOtLwviNxC11RKvG0fBvIbe+pvH/E9NawXXeNI7fWvib7zWWXBW+hp+LNFMfSvMpVkbwNaVhHnOk
MK8wrbnLMKBPMvzBgHjdSrlyJn1LhA3q6iz1XOmXw0/vgP+M3gb+LBt7jz9Zm5ZvpEdyQsZV6R6X
Syx5Wlfd3Po6+EOQ3pUv+i9BfBlstJ03KslVWV964AslPJCb9jj3i4Awmdtd46JiDU2qT/eUtKrV
tR1NYXGvOTU8lV8j0gcbPdBwKdSLe5kTm9hPXjtDWL7buENjHXeZB7/pwnfXGeKt2iJ1MXbdgBtb
AnkYDNNHy7ceBbUO3/cBAaWfoW0y4MwRktB24Ij+JbTWFHvNXhferJ82AM+H5sEKLWvtxLjF34Se
r/rOpLzIFTBwC/5jQC6QFvG8bvopQUQftKLgfAagYet5AHcLNxBkonTe4IqW3oxrO6gAUv4F4Ch9
tyvcripwocGZxhN7xI1Zpt0+HwGeaq6dP8PzyZ8TaLf4tyk277KseHaTPn+u538aO/AepVENnnVX
ZVhaOJaOvL5OcR3ofOhuh7JTkjWV/Bc7M4azXC4C3HkPHW4nLbnA7VNT4O7bqod0flPwF2n/W9Mr
FoyfZ8brm7S/jDaoUGaZ392FXu3BthXGet1bX/HeSI9tYNgrL0+1nWj7dti7XDV/raAx98gqlaub
6K+cXeO6i6UOyTX01m2CbV1RnpKX3QhIdZ1MGkbai7GZNL26bY7ykjSH+eforRktwU2uWkdHX5Z+
fo0FSjh+B/f0T2q0yXuUOdp6mjPzydPaBbdKOsCv3fZO9/ECDrEaRJPKNvFF68o3XA6H1TyNxT9T
jcGmBpN4VdaUDdIIPx+BsvfAApymf03nstvqXYaUSBP0gNYpPkDTp0a1jGrw4B47peary+B1Aknx
zm+m63StCgYKlDA5szDMHnUFLk2VVyg52yM0vgJnyzr3D+By5rU0gcdpF93SPkmr08vupXXJZBAZ
JJr2Whj9OVZU/eEanQCfzf1+uouWQb0Lq23djOY2oiIgEgoWLgnr0mnrO2liCfFkqF7wlFl59hY7
M+8xdBeqPp4vXUHlZBxmTE3jytp7c9hve94fZ2Oof+QhECo5GIXbHseMbWOPysCtP/0VIX0yinAp
tpqq72/rueK59GuGDPzRvE0DREdyHkb/5o84Cbl9kGODvFllo/bJhwqwv/0stw+/XVQudW02oEvy
Bpnu5Uf+7x9hLb9tB5MNSdMOPzvQII1S26/ZlNvrzpi0Q98oFokVtd7p2N9sVdirr0Gk6MecZ8Fa
mnD13Yui2+/SwrLLfk56dSUz22W6GoCiD9zqSQIU3wexZNrTOZot9ANL/hqVMtUXIOtbDPswWpyy
8LFbDgmAq81shtpGmjIgIfrc70wXrN5tQqhBvabUCrltucj1MCKDVrd5iwlKnB+kT65U/OcDdSfc
9lcXgzFpz4hMRetrudRzMWOjqjRur+3S4y3Euto73OqnjaqdQYQjaLZUU8ksZE/ICFzjcwW9uSrW
X6Q4KwFBg34eaXpkSi1duYditGZvXJ8F2IpuctdSW8Z4uK3cq3i3jOptj3ainF5j5PRXoEBja5l8
HVjAtEGCv4YzB+amH8243IE6QLmhDe4MI8A0tymD6dSZc1Tu5BTo7nQKFQ0SPeJjJNQQJN1B9dwX
rgu9a1J4JqC4YtlYzBcImVTxqoBWGyFUAoS9b9HHvPWNCDfeRm9n/5e4/i9zl+sNAQiMMqRSGyQ6
aqts24Ky0D79cVY0if5pVM1sNVf6/xodl755Gf3vcTJKwuJn3B+fcfvcP+MiNNgKhPiXXKXogIxW
u8HWIKLOTr4S7/VkA6sb7cql2eQN7J/Owdw+7LJ6vQQ7uR4+iarILVguB0X5Z7CM6u1nFlzdY6mZ
Rx1f7w9xPYz3MDe+lu7UfIjwvjup9oQm0TIY4YJ3VDU3hezJaGonDiV5zdnKaO5Z2PZlNmIAS3A3
zgsmICzvWFLWH/JYAeGpjgGP7WU0bp9NNHkfpTU0ORRva3wJPad9A68jvUXe2k8+qjnd5HrwaJGy
UYw62il51J0p0GYnjM1wSKJQ+axGBXsaozU+o7NzcozB/GF0/TZHm/YfSPRYO5F3ejGtLto2wfMi
loeFeZCfcw0NkqWlK4iogC+AfyzteNJbKrpTvL02FwUVORtGxblrImN/zS4FyjBt2mlAMG7QYO6h
HY2nXndvRjMynTO6jtHaDY0Xz1m8xH2tCnekD1iGylrLV+Yfmap5d6x12hX7zOQkDiSWWhS7epjr
rTSDVumxCh1+zDhtQGmyTlrmly/iXTJPDzYE7S+2x9Ihqkr7Lc6McdN4hvUQlq0J31Oz7pSiC85W
CFa/1c0CWlblrtvCGT9Wqf99QD73WxMUa9dbrBk0Z9j7ZWu/DgNLated4N1MxVHyKF6qPyJgOz6h
XFq+zLl+CDvkCWbXHaA5AJuVXIxMynEmTmpgt/U6rFKc28sGhnerO5duCtzLrVm41cpP7PY8V4o5
g2skroqDYJtYxrCuw3zYJoXqrjAsq89+oH4zogDnvnHG9N5nP3y25XSy9RLj5LTapg4/Rz06FwA+
fNpyVtRBPy9/YN41XtBAp6bTVlNeOGEDrdzjxkU8wVn7rv3ZbqvxLmxm/6mgcnI/NCZoq0p5kq6w
95zDDHViZQaK/yQDTtp5Gz1o2G8vfXIoK7taJT4wuJG6TrwYJm6yKq4fAqS315nKXV5PJDKD8nuD
R+2qs3v7TUuw2q6qNrk30Io8xo3FBi4kP7sJ3bl6d0vnzXLd/EdfA34/KjGUTVQGZ/Qr1JF8Klpi
pYVdnmbF4VPjx1hSkU1AegpgMWixW6iTBgpf01g5ZEkf4kX6n1Cuaihu+hqZ87RKCn/YRQV+TP1Y
ZyoUu2iNEsmLjUUbBiZqvdUrbbq01FiQOuusPaBZg7duYq19n1QvpNcneFTmDwXhYT9S2m/pQklJ
8rLaN5XWbfAnq9jHt/bBqd0aEiyW95K+yTT7WXX4bW8RATIrv0VYpvvc8s96ywedpRu+IPvfeEJU
BeB7sEtE9xHfBtLCH3PNMZAgqpRNG6Z4Qo2Z9dr1Ed+rReMRmVTjwu1xzhb9R+lqDEXbIKG+DjUv
2EKJHJ+Nop6eQ0Uh7eBYF+kCXdmdXKP9xo1YZGhaoe5ku16zl1gJQYVda3mtSyOIp+pg6Gj8S1MO
CrhVFBoxlpdJXl/HDw62DLeIvIazalZxeP059M79GC8ACWClPWhgO723NKW6b2Anrnsriv4JfOWo
og3xARqEvS96S9/z6gs+pi6Q1iVAZg4+4OBWHVce3/j/qpqKbpG1nm2/2kicHH4TXyWtapz1cu+3
trIDt4kzcR795jRa4mWDUGDR3YlMdYNA1wECpLoWRlGDn85zDN8iCygA9cD4UHJCRgVpFwD6OJPv
9aVZ4k669Xme8EhDVuU2KtoBMoqKDenaX8HSTLKm2JMMxZLXLS6uOuvflpMctK2cBEEWvOSJTe5t
FbHhsK1N0c3uB8O0qa2jjHmZ3ag+g9KJt33UxJ8a8BCDArt+jHFPdzRqn63uG3tQKPahrPPk2e4x
u5MQdqV4tM/Oa66ztjEM3d1E1B4+Gp5jbKbAmg7SnFrIPB1EzIs0PbPd8txVXwpdr148s+G/pCkf
ZrwfLzG+7ytp+mbfHOSStcGf96eObWS4w9mGsAAWUO2e7DRrT9ng4tzYoSqv6GBhdeWzhczINh6U
iExmlb+YhvdPiSDDe4pfA9rW3XuMqz2lJrV9HJZDZ9VIMLrl6dZv5nXO2jnWoVYQK4d+jNyHpNjd
euRsTGPkEis4nreBlJLInT6X73mnTxv+2O1aDzRnzldprWF/UgfA+fFox8ojNKN9gZT3MO3ApVor
UQJGKGU6BU7xJq1Ji5unf3fVi42MMszXKGn9e6Iek2Zf/5qkLE6EUzmq91n809EaWb3nfNL9o4jM
3jRnXW/2N1WGRJAMNEWJs19qA6dLnfDP4DKz9fts/hKHJNwN9XQVBJCXGQC5OtuwJE2Qqtkl7vAD
TzX7pLuedaqXs6YGsbr67VSGomGwTz7VwUNhNhfpChQgo9bAaiZMVOx9oy47og6AcExMM7B51agf
yOrbL9Ixt12AJiW2dMOYsfDAu20MN2ZdFisTm9VTwuYdVYh/nWFt/bMPgM3/Gr3NCPwUyUZ1Ap37
l7ihfOxrM6L0SMB/D5UPvMX98ePIBwaG9Y6wwXhX+I1ykUPlIV+kKe2E/SqwktvAtRmOrBiTAoDl
rxl/xPE6xeNSv9y6MRp31jVOZzwhqjpWgBeUFYXaqTrJWRzMJZ6HS/t6ehvHDKFdG7FlXOfIgJuS
IF7JqRwmPXIPUaEd2nn2HsrerO9hMqxCOJrZNsX1cDdFA97Mix2ehMhZOCL2iQSrcbgNNEl3ndsv
V7r1y0VKp87XfwxkfQ02armIDMjVqz4la4GitTOrnyoHq8Q4a8pDUoflVowU50Qp1k0cqScRpvOs
bBMqqf1qmDDo/zJJonwH+Avf3v/npMCqzafSdr9TR8GmwPVQL6GaM2JB/jmGXbHxbKe66OponGt0
bfjmhdonY/R26tzF38KaB0cf4QOgIQ5+SFQHQXH4HM+lkYAk1ZwGnZBsPnYDli3D8oism8x8yNFx
X436vMgY9ZcusNMPql76wMA9fW+1/fTB8uyTBLRBFq7TLOoeqnCyz6peZCyyk+of5IpWOR/6mTK7
sp2guBy1YQxeeFx+l5nWQiW0qll9bvsC59axtdCvTvrPJrI9EkGyq0brkkGY3ugEFeFrPFpXB4xc
i8aDpmP9Ui0gulnHbUt34WDZgxq+dol5kH4Jmwx8rKwFqqe6Gqi7DvcZ33YCudofYSJprC1X+3eY
nmbvLE4xhWb38pBMCMup1dhvcBKDfiFJ5VunJJUlF30bMAC0I+ZHzvqWpPZiTKSzCjK8qaJ6y1dl
2hdWbeyrNLQ/Rp2xJd0/f1F81Js6CFtnVVHKJyvMilXYTOoXqkAIEhQo5Ha6iYYxiLiNzJg63N35
Tr5TnKxQt7mLHMtHwcTW3yBVeNemyHjdmldlKINdl2d5/lULe2zi5q4fXhrcvVZd7GaPdjrlj3OC
njWY7rckrae7W7+BS+JBYvm3oh83/ivu2tfpxs+YIasmKGRGtPVHC9y9ChWn4N1zvjVjTPek6UUO
b9rlkIxZ88TNvTbTOnuASO08sWC3juUERcpKO1haKZnjneXl1SZo0y5ezwWQQZwfyv21rVT6F2XA
DxPxCOeJBZfzlGHBO1Zh+CgXhG1e3SObtJcxjSfRtggqf19o7V4tyvnHcjKm1vWk/8/J/x6SHrU3
tvM4RFenSbk3snAsjuzrvsgNMYsbwq8+icBQFPduPuO3OAkeWodbyCv+D/1AU4B8eE59LV5I7SHS
/eVVrD1KTeK6/ZbSRgqx4ujr86PdU+Je1YtOw6yMwy7oC23dD9m0Uh0MjVIrTN/CuESZDRi7GCLX
yMVcDZFtXd2OoX9n38l+pcKqctPbjnrxO629YEjC1jTqwq/1Efm7dvXz5VHAQjjEAHiKlRdl2Qno
z1KZjFp0SJbOIOmzkxywdP55Js3fhn+bfgu3tXDemQ2QuHBSLihU8xLDDlK5zB5plyAvlZ2MuDaW
BhtnEYENMjgLEnMNl/HCN7QLlXNpXHsMdxUgiPLoo1CFpI5zLwSEECDqyba6rzdOQo1684a/VbeT
iDkYyzu3y+71Eo0k9PLRrVjKGKig/ae5kN+yaP7ZFLTdrSkIud+Cf83NF8MpNTdz1E6jlEwn1KG0
gtFYFvOUbrTIL7AI4Du4wwtPXyUVpZ8WTJp9NKe8PFMIToDEz4G3Q8Lin2tTX0bQd0rtI7pvaA74
+d5xK2cXBZH15sw+FSAwGJnevfW167zFXmjvQBMZR7jf6VPEf28VL3iOHH6jB4rgS9A26OC0WnbR
oC+iyDSOmwBd48/t2Kzpsb+WU4trva/lT9WQ6UfXGJ3dXFrjcWihhFRd/tkmcfDNbovDYPv2p1pB
nMKB7ITWqFqemo5UGMKZ3tuvUIBO19DONP8eavjl9aqh9TO0WUK7Qf151dIef7tqSqqKPQhIh2Ie
zw5iPgdWAM+Iqnr5Jlr6ZEAOo1qOZ1Rbx3NmG1utGWHKLF16kECv/PN0ShbXyygbNzL5b9e6TnTZ
tR6ww1mjboftfL+a3CBdjAaNtxR/E7aMXXLuF9fi26gYHMto2RnJmU3Ez+DRL+NN76B2t3zRFJCP
AMdSMzv5y7dROnNzGFdOySbw1pfIl1OG5SAjf8z7LQa8fL/Czz7sjm6pG/tygU0lEGj2blazeOxM
9fl6MAHr2e18lhZeEMqpMZLPV1DW1AMB7HRt2ssoyvnFMyKTcjHpSfMMIdMqU9aId+AhGA7pW/3v
q1Vc7Qrpul1NLlB2E8T0eB0L/qtgY71r3Sc3Gep9XVTtY1qjXRFF7vhhMuDmemFlfI2rdttKEdAO
7Y1tVcE3zceItS5164MaFini7Kr6mOdOtrcStT+VhleeKBPU+9axYX6MBQaGbDUe5FClk4PzbJ9v
b31B6YQPhae4eztGPPmPAe4mnecr2+hfF5EJ0tS89CW0bf8oLelvp/BQAKm5yxL7KYSW0qy7Kjjo
EeCesUIMZG5Tk12QVx1gI0evnq7Ex9mxy7WMdr5TPelzy4a9jl8jZYpe/Ul5zyK7ABhKfDzxw2N0
Vu9ksLPc8aSX/NxJZzYYoYUANLv+5ToIehmOj6/CN2VqZ+rBXrepOEvT6VEQRqHvSVp1GH1KFuH2
iIrVzk/T+Wki77BBHBdtcVLGKxuRhM+slV/R4Jm/O5q3BqYEpygLo5WWDv6PtKsfyjLTv8yVWa0K
BHE+4Jimgz/3p2fWnuPWU2vjHgsOGzlzVPZqd57vBtbZh8HznUuwfHJswHHqk5D9oUKR0+hL5x7J
dHNfGWaHoR0pX7MHNGm2lnnJCjPeYfveP/VhnG7cptPe2iRBb9/tqs9OMb8Fzdx998scGd6An7Ud
vyWeEgUrRTXvJ620v6CPysJGT8KPMbiHdRlr+rN8cpGBeFW0TN905MaMTcnKHAkPXpBq053q1gsf
rZ7isTIkPgVzI/hkRoVNZgaOel62PfD9+WDhlPwpUwoVHZgCrZUlLEcaTFWt6rmv8+4BejCLzKUf
jJazyfRYPTrLrNHirtbsj+1CajO0ELxS2hlr4a1NBYJXkzbopyK083cbl+GF5uZ4fXHS+tJYCwlO
onqIiNCR8uLdwsD3VxQ1M2MtbLZblFzLza4MOrCFBfh5otCjVPdhN6bck8BB8kq11kVs8b9Zltty
6JdVkz2RrbsNSHCwzLgNTLIUk87yL5eJYQef4PM/ym7CthJnNTh4YwAlTD4UyIlIv9/ZzrGx/QHV
cCxDEHVsMewN+lfTY7/qGdkzjOL+dchCyK6qqp1k0NEBjwaupe0ECoBSW39E6xKJimVqbWbtg2nn
FxkMCkU5oJCjrVneOde8V2763d6vnXkrabAx5aGe+tp0lGat6N+rPrHupWWkxUppwoyFnOo8zRB2
JcE2VF14LkMTybXCprpfORbLr7wNqzctfvOpvgWrIZweWhTrPmt4R6/bptaeNYgDu8Ysh7OGFOAd
yrzqnl+wfTTaOd7ULA8+Gn3wzcmy/N0hvYVDDpkkNNzXJHPmpl+5utpu+hhGlB1M0UopvA4VvCjb
UV4qzg4CQCcSts6uxoviecZ9hwpaqSDKW955umn+cPQYSUO3/YeLWiuvK5WtM9sq3OjS3WUlaW3Z
sVCUwGZiLLJD1cTmWXYnMiBxDoo717hCNi/TnB9C3YLTt+xiZN9Tjxh/56F7bHsMSURlzBERspqX
wu6vnV0du6trkMTfIoeaG8RT8vYuhxD40KFZ+G/bC71AvAHxVLK7ixWGgaTcXRwPnyLsUw9uz9au
qwzkAus4epnn6dxHXnkvXbVm/IwIzUUYI6rUc2NOP0eN0AsOvW6bJyeMLNybEu1D1hX9obYMUvul
oX7Ip0rdRrjV7GW0C8mnO4bZ38loFpU/UIdo72WwxPMmiI3gxUiQ1Y2U79crFE3GHqN4ubY0XuJo
SfBpKvU4p8aiHTmQ/k7xsnQtaexbU9LYjsanyaiksX9rSpL7L3OzmO+fJLl/Cw5VltbLpZJlVD4o
x8Z7H/KjOFlon3KF8oRU5zJcBLbgd5ODlPS0OPuSNI73oKpV9ObUrDoWjX3XK9n6hXGwA1Rkfuxj
5wQgdqDoMpbP6rh4N43GRz8qcdkK3HxjUfv56LhOgjC/6R/bOrrD1hSqoWocHdtqnmGFt89pHsY7
f040uKv0ycE2g09qpHonaamWjcAyk9KcL2FedI+K60+fX1s9HT+HyoDQoWHU+ylLT7Nd4J+OYwjq
Vq31auMFtKqs0fvO2wi1sykd8pVVBs5rBMdum+RzekbdOjkvaobuND9MqdNtsxKIyiCWeNIuQySC
rpvSMvbTfZKG5dq28yecyLt7ETkcCoyQp5ZnsTSt2GuPuaekaxHZy7H1fPJtfVvGvOFRWiyfEm+h
HpuYbrq/HC5vXpfzArTQBJwRzIa2dS0HRatbp5ySxyJVLKc5K8Nr0O0ajoqPgImBNuKdxXaMS+Oj
zoNx7RfqfJJmlBYbJIWs16FEgVzty09WlJgfXdUoD17gHabJfaEqeRcvPBGxNpKzaJ72YdzVl1t/
pgI88Yy6/s0VqTRVf+fXCpy1Zb4cYFSY5z4u7twMK7YwXlI4i34lFR1z44S2sRNRObNDqrOZvK+Z
68LVQnsOKxBoiVIausXKVHWmYLfEyqB0hSjKBa5tPHhGNT1esR3J1HpnSSKYmWfv57lpVtd/cWhr
P9sy3BlA+FBl+iaq8dDM0i3Vmeqq+Z06EHhXtR2/1Lz+7xrdoRlmaXTWsFWTGVVkeQ91UUO4a8z6
0L/XXq7A8Bn8Jwos2ok3z/tQuP4TqDH/qUdecwf31VpLn8QCDkKNs7DzvfTJAb29t8BrQwQLuNAU
qsaT/zkMEN+9Sq6jKZOsw67in1JrAwsCzorJHfbxcoY6zc8z6buNguWJEaNMnJPfsvFq5rrdkvF3
HmtsDB4dXCKoa/c6C3r6qKkzUKnRJaiKo3QhAtIqvLjw6O509f4ascQaJUw715qb462vNOsRs3Ce
xhj74awKGTquL5lhVZg8qDVyCUub4pl+17OR/a1PYiqJqYL41dVRvJS+uiqacXWNDArX3Nyuaxm4
bldIIakdW2NTSZUHb2TH2A5V9tXHkC/pVOtTmWc4T/0lQhmwExki+xrRqNwBIYvOp66LP3mRrnyo
bDzbvDhHhhtW092kB8Dh9a54qQxorl6BYYSHvEg2Od+rSmefNhxXWmm6V0sCUYo3apaeSu3Cw5H7
Sjo9NdZWlmXNEMKQn5d7Sgaus6+33G2mjEvkbXajuz3CQ379QQ+yTYWs0sdUc6Nj42M43HnxIg8l
sqVsY0roeiGiNi2A1c0Um/kZfDUZYzQiV01eIWcqnb+NSzx2U6RUqmBv2vpwlJBrdGMBiU+sEDSl
057kYI7wWVazHZvlSjoyFVFl21hMrKXTloBr2PU8KKb2ZA5Jd/p9TCZHbEPKQg+Ov8dHRYfKGSiR
9jTUbHwXlaONQLYTYDkopCPt5YDnFlC39AuIu+nVfQak5fRHv0RoJppBy0wZvE1vR6wxFMv7Fnid
djISTKTk7G9N6VNKh1KunJaJ523ikBtE5inpgMPQ5D/y5u1PI2+TUwsk73omfc0ycBv9W5+mO1ht
FOPuj1gVnROdHNZY2WSI1faQzKCqWVvmD505GAedVePZcnv3jDph4e/KFsRShsvX2mqtEOVLe5iO
OG5aZALyKfqeuWqM+J7+LnRK3nVrrOyyr9a8YMH4Mj0D6IbFaM7DXV3P7gUumrvB1iLne2Tmm9Kz
4ue5xX7Inyt1NzesyNdlETwrjTHzI6SYH2Jw8lCVcE2XWDlowWAfwCtbK2niwOxuwh5wPwqXPIPH
+gEkhvFWWcMLm/P6QV8WPcuYtGQMhuVvrV9jErnMMyvn0vdjCgDTGC43zsKN34AozPdgVkd4NUTI
4aZXJ80loq3h4ZNU9HeJ7gbH1Gnuefzob7WqYpwT1Pf1knSK5jJ//DVWJk58xh4A2gVJWkvHkbhT
nYLqXov6qnTmTq5c9Dop9yN5S1gyNG8DluR1VVzYrCZHw57Ba5ecNlHAjvoo+k2Dvikjq/3SzeO0
DW2nvvOw7nhWBvW7jHvZIvAc5PZTAHPzhCdhtC0HyD64WJhrBxXC0+i6aIrHzYMcsI5sHqSf7cnp
qswlA7/6JOI2oVLgZCFxgkEKgq05xqfvlYYuj1fZLTcoTcexj0mkAmMLMu2xRHdjCDE2bNVA3zvx
6KEMTRRq38u2qeMW02OI0epnMmkIk+StfpJL28hzH7qxmzfWUiAteuMECMQ8VaaHs8TS5aHfdefq
PkI2dMmhW+qjdaD2eB4plPJ/xZJBVtcm2+wVKNZiGwcKEMwoWizJWuvTnBmvWWpNP+rqAxs6ynfV
bB1Yp1r/DGFGTbed2g/jECypMNd9NExeE0PRZ+eiCeu70gH6QxFWu5drl30UrSc7zMen0QnbB2Q2
/UOAwcx24In4mYz5mqqq9pF7xD+UisNWT7fGzwr9cVEnF6TZ3rsWo6tmOciZHJxeWXWpq9yJAZZ0
jWanojhKZWyq1XQnv32IELnHKu4iv7z87Uq/Go5RNHyVLvyEVFQnrFRbl0mkbKVTDqY1jSs7yt4M
oIAPdRNsXCdNL9GipSxdWCUARJv8AwqVprPpreER4icbAraeDtDgaNgrGqg/UrY17oq7aBwsTIpV
sjRZO3zyqFXhL/mOLkh015g+mtOZ0n9qjPCbNg7Ko6rWqFbUHav7JRylzHTjTEF0QpHd/GDb0xrt
7OET+RtzP6PftJPpRdjc6bXavZqVYpwhUVVrmY6MLc807L8uRadEL7qP8exyWfmhlNyd0U63dW4x
rMEWreU1rmh4cy0KTnKAWTpjH/kspkpjnCuHJEpwUfgV8LdJs3OdJFF+rODo4eY/J8mFHGem3Nyz
ote9+KOCo+OpifvqmUXc97TImi9d5+Bo3mnqA44d7sXjpl837Iy+xEn/nKpN9QpHPLkrq6jfygRr
/qr4AJeBgAX7qNeyA+D55mPepTuZZ4XRuFHRmTiFLVzzGQ3Hg7hSomFtUyKILUpf/7KrrFYOuiyP
U9xU52vJGD9OfB2Xl6+6HGLHP3kAYe+kFaiuc25QxArzmLWOlzvbaQjwgVqatayus9T+0nmqdpQ+
HmHeg6vr6cVM2610Tcsyie0sm+zZwNFLQQBKfkg5SPrA7qZnJ1GUO/lpr79BEBSHBNFAA6GANDTf
hDJTBH7w8KtVz0X4EFX2m5BtpIW3wLU1ZHMokTPoD/ziqhyNV71RqPwW+oSeSGG+S7qqqysQ7BSY
zpLL8mNP23gmsp8yalHDPbRYmF8zXSW2Dvd2CRx5IcnIgdxjmznJS9bNwckuwn7Vggoi9aawi+oL
FPpK0koyIE2AENVL4nQX05h4ic9q/WKPdUgtFFaIDEpYsi8RykbEjivYQdFuZg9/LAl3ini695rx
fLuefGQRU75T0JsdojB7NBKy3ENuzohlJ96rllj5MY5xp5PmIsd9RseazPwyao6V+9jo5UFacvDM
vWPhmScNaqX3yFLPD9KybKfFMKtmdbVMtvQp2vhtB0hyacoHT+PeMt97N0eme1YTdd8X+GYsuHdA
lHWs7h2o5VtzjOs11r8my63CRhCnUe74alO9gJhUIICW4XjTNcg3tLDElKqBmdpXGcYgXnEaFnwd
L/BHX3XcR0dr8w81nO+0UD4UkwU/crTepdVnc3FnWL2+lmbXhYtjKtm3a+xywWisz8jq9fd9OJf3
uYItJuJezba1YyCOcY6lYGiMCOxz8Mqw21lYWSG3Fk2PVhtNF50iH/UjVjoQAMht/A9lZ7YctxGs
6SdCBPbltvdms7mbknWDkC0b+77j6c+HBK2mNZ6YM6EIBKoqC02KaKAq818Ar/AQoAn976MpqaKu
Vv6PphlpH8G/zJVgGe3z2MLQzaz3bG2zK3q66bXxrfTq1rV5P6k76Zae21i3BEgf931y0DBt38jo
L9e4xQFwy9Ab7vXDL3GD2oDGV4ZjFipOz1rZjmcofFNzbDWKJFL2X/Mvt85P4BM9tJsjFf55eYB2
IVtiZAuE0VF2jo93yH6w/PA6zFmLUd1HKx/VWlqV6iUIa4z7EunWK4Qud+c41vx1yOd7aym3prn2
2lVN9CV3vWHv1lp8XyjZtGtc869+sV5zdXPYY28Ox2hpirFRHNcvTe5Y99JlQHW7BqHxIGOeG2IH
JG47TdF9aRSwrh0+aLPjqe8FVP4rBed00+mD+l5WGZkzRTO3Mto1hrXcV+HBDmrtvVINDE0bRznJ
aBnOvIVnd74fl0vNWvIYeJn3JINZcvLS3v3t58f1sAp5pN9lrhegiziUX7q/PH1Q3tPJ7x/JKH03
F9H+2cKUMVbbbidNZTI1WNMliPdWK7443fCXYynOmXK2si/H1N45xUDpcTZzBKE7zWa5N5X9JkTe
lk0nfoQ4K5KNDQJ7p3dng7weUP8MItGACcbFijroQkE8sjdZTh2vxXSlJZPmeRoFslL/Iuasq3kr
mNZ6D9vdJomxfJ4MjUi5s0BUSvxX7UUdu7Puj5JbcCfcHu0iDbafsgdyKoeJ7MGFlfdGWoaK3sVR
ThOl+mMCXbheRbo+ZScobgHjWXWLbR4+uxYP3Wd1dM3nLsMMOdNV/VCmDbhxu8nJ83uJc17bmZPe
de2sXSW678oGRsE2qEE5b51yQsyscK5raN4Chylb6sgSKwckr4qDZ+UFppx8mp25f6Be8n30WhI1
Ib7oKPdcYy/tWP6FvBbVINNPWpe4TxISuEawj/gR8fK1nKdgOSyEltNQm/iiLleRgc6d/cWCcn/r
kn4tZGG696lMfWmnuDrAGQj5dar5GYfOYaMFaP2GeXonEVlcVQe+j8EdAIf5OVExcCG3nv//RIQZ
7IQoY8NtuRr3rursUkcD2LIeJzOKzpaivX5Cu6ynfBOORW4ElxXtIjCW1O6RkDLhkynFgcd++mYb
oNEspJ/+aiNS3IX/V1tYKKQ3efcba1PgPT65e8TKtEtdW8UhKOLsjWf2xyQbcdjW9P/yathrZaZi
Os7uah9U5nw/lNrHJF2xsosFk2Rl6iOnVR4yEtQ3jv6vPH5tof8L3x9/zazeJMjz8w1U7nmq1Ts/
LK33rocSbRpK8JeOVDL/yeTJAVDcV2XtfnM9RdlMXlC+5j1vC0A4qNOlPhL77hCcsEF1HuVK8IHw
Hgla9S4GoHxXhtr3cpjqZ2E3p0sXgiprl1h5S9TSJS0JlS69w5qq4VaWrinL/8hH3CdhiBwkUZVL
squ3FH2fc39Td2IBt3bOSfQtTlvnfMt9DSW/aZunh8Cr7wrb1wcAgHYE5HPV5sBbLTlhZnzU0n7+
zns3wnm9n++jzNSfnAGaqwxESRRC9PeTF7eJyC3VqoH0BTNSH6dziKVfswF1sxwi86me7OhLy05B
Q4Nq0zZFjPm50T/Vc38W1mm/UE8LnHlIY79Kj11VrymlvAfhoU4JOiHQqes7GawGhACqzHQOMjHq
nOiE3zpg0YUQy9PXvZgZimsyFzmOfO94MbZqsftnEynReU1b/6T8p631qX99DzaGvvateDqBWfLE
+LOd5rdcgcjktGF4lUMUKV+rqrCOty6WUeF1SjQET/IC5Ax6AGAq1MJDp/xmF1cYysHq2uwuWQzl
pL93ir9sn8fZMLvqfi40b4fCSvwih6zlYZckcXznLNkd6UuNk9UE7bM0pkBLL+Fg/XmbM5nDbw70
jvDvBJWEzSAmXUqpfdEgGr5GekqFAHoNgmglCzjTKgE8djymTDV8hYdqYGabdGT+ltF0qiCTGDZq
EpQ9W7G7ZS2XAbksXFRWRtRpnd76kRr31WIINFZ9sGmtzvxNdaJhD0rAuVdduDx6EXSHLGwBW0b+
A5px+i6N6+mgjx38o65OHu0ZKNnSkkORJsam66hwSNMxYu8OhmO5kabM0mz9SWkS5ypdvRV2R7dy
wdsvF1HaqMZ27Tz53fwya3b96qoV6ZtS33eBPh3FdTJ3rSc/U4bndE4qKo3zSVwn/TYZ77SWgpU0
qxSuXr1I1/4/J7kpXL1pKRPdJuVUnXlV6dq2Qmcfl1zwD+I+jQJadB70NAcEX+NN7TXNK6Rte0YJ
59fYoemj84xK4jbAKeG1Cy2JjWOTNJBn8yREvFXZqaD2qvwJiKK7j9FfPMCm6Hn44pWSuBiGHJ3F
OyU18BJPa/v8K99I2tQfs4MCzXNjhy2Vxl+D+KnvioZ8qJ9Z/1z29llqjVmn4Y6qku1rBZiAwz79
tOLdjey3fg7tp3JAntQ3koN0W24RXzI/HLcCg0+n2N/ZDWSHn5PUWsdMNMegTpvjXydJlJuimiWT
IrPStqnaj5fQAUCvjQi+YntCKr9MXuuFn5flmXEyKLU+9zCOWVMRguzCRqOw+YenDsa2wUz4sdAj
nt96kR8MGFbvfe/9NihB84N3M7m7bvrijRj8JnWjX8rIwKQW/NMuxq/o+/LBVOW6k1PyQneyBA6T
V2Z7S1PH96lPMB6oAGrrY45Eno3FS9ao/Z2Mzj0KQGYU+FcZrdTgrvF091kG7WM5jS0y33Xywlr8
LCFm1SQPYYzWlrNcfs4a7S732bLJFPnwsFP1bWXmJ9NNjW+lj5z6YkrpWt1fCYXl3wo3R8XFd4y7
TsF/KoZwu/sZOkyt88Mn1CFr8p+hTq5+uurP0HjoPq6q9MOik2d/umqO9q+uJ+ULRhbFQW9z5UhW
Eg9rUKt6GJXvYKmMC7bqBkaDQ/V7lnRkdcMwfUATJ3vlJn6U+Nv0cCAMNfr/nF7b48d0w7RSmS6X
9T0HrlUCJbwpdnk7fmiMiHCIZ3QuRp7pq7Qa3TcNkCyERJUBa6MbLjLQ2jMkpbFo8aCe+Ab20v4I
xJEP1YTXT5Nlzs8r/PKROq6kuwA03PqzmBnUv5mK/yYeZ6rpkdmirvfraTIWwwYrWnMn45mmBBc5
m3X94+zW92m2DHsumgIf7ytws7vKzaeHxA88bJi1vbRuBwuI/ANs3HKf2sbEE4pYsMJ8h+TUqWBP
WlN45n6aHj5Ni32EPdyBTDNQKXkP+yMaNR5KEwdpyoCg1jGk/zywvpfzhr2Jl8Iw+rRflU43Mv3D
7bJyCXe59v9iQIIjnnKjlymXTPerq5KyQipD/U5acsjVgvLqMiiHZgp6bNJUc/fLQG6q1VX6Ei58
QlL5FZko6rFtAdNmI5P7AquVyY1RW1yqXrfDrf412AVlrlv7FgPzFGnpMK7XyUpdNQeY2kjHLFa0
sppAPmkx8VkWFlnOX6k2QhIesgCRzlxxMvg6dYPttZb668zeL5I7c+gPkG0bynT4wog5zGoB40PN
CtUsvHOqPtPvZXg1k1nH6zJ66KBY4x6W6iFQ/zxm4xlhmmGQ2bwA1PLsrd/RK0MVEiVljNtD11U+
cJAlXAJ1cpXnYqw31ji09kGy66bSoPaJ1MFBMu6go6du4zSRCux5SbzfgtLeJijMnQLH3vp7WikJ
MjUGZmWxx254bvXfbk2RtpZm5kFi1BdOy21UpK1vzdXfNQpBrefkUZDULHL3BWpr+u6+2PbQvGuZ
073EbXUszbh5Jw8fY53tfV3HVHv5QUyVX4PBGf2Ec0pNhMQVM5vAAJ0wjqySltFyJOOi6EN/lNEy
cXn2ORNLh2U0NzABCkO/u5dR2CTvyCf2CIwxuEjQyw8WG4V3nmtl+BDlkhps1DXIbUZ+sl+bizDX
h0bXMuKU5sdIGWmgQPlNPzp/FfK6jUjhV672nxeSkZks53b1zFJimPe4Wpv6d091nyfbBgpTu+XO
mNCVlCacJPMpayz3FKNEszGWpgyoqdrB7f9TGrdQrFDfga86d9I1zhbmiTYeMxYZvhPQXv9iD65/
0a0SAUUjHoBHkASDmD5ihLz0ofp5Vq3yB+ovWwHyqEquXNjcIf6yAHjSGfFOp2dzh0SP8SW3xz9K
SzMeW7Utf1smDVXbbO2xLV+tUt357lh8r8AqbzWE3ZbFA7A8KsQHnT3pmxq74QbbHndR4CBksjty
pri54P/bvMDUYVeJKGUEs3xfVEN/6icM5xsEkrqwTL/UvRJf4tgOd9Iv0xMYNLkT64g3N4vicjgG
yFBbyK1he4uYmZPO775n2w99pd/FaqFxAtjPH7TkpEUJ9HZJ3/4c9UGVvaLVm5zmZVSCA2tsWHqM
tHghh3EMxeldqQf4/5ysPQyFzdLzOWYAKL3vUwUnkkwZn0jWpJRAfA14NOQR9vWwvpI5/tqF6vjk
Vn7mb2rQ6bGhx1fpsypKF8BfLj15ub3jGyoLmH+qjGuxzETlk8Xt+dYf88S4QpTECJgy5K3f8bvd
BJZoxpI96JDryhIzObQBu/c0HyvUX9R50yyQlv+IWGwUn318LG4RmokSuJ6GGsK+WXXta7QPfhJD
hfCZ+IW/R9tIX9mlN3aoFQd/qlE7nYVEKv1U7idgMXn4EJvFj6jX5+9sXCFQlVXxZAS9ch/EirOl
jjV/94fhPCbliP4yBi+GkXqH2nLq31193EiAEmJnXUZ1eCHVor5oQfzYyZ4NpA0I7arqXjW/+i5S
BZDZG5b4SvZcxpTBfBMtunbRMBiUl8QJ9W+6GXj7sh+9M1Lmx9XHPjWon1N2GrZITqS/Zx0QflFm
Jltolqb3t1VnX/vMbL42LQISGdmdZyQ2EjBtFix3vbMvsYpdTOd59qrwXI4JGq/FjPYiJefXfNTr
nWIl9iFc9qMm0mJPlSqqzdU1jYd231nWCQ5zF2690Z+vDjIiUBTh/kG3+c+m2+qHgdfMbwlgUQSJ
/fkIACb5liMllWDCTXo0ZWmN5qd0czOG1H2+/RK93KNUWF8VCKjbIasfVSvE/3z0Ow9oBw/1tW2a
7MUww+pPNwBGHBR7HSe4R+lqRiu4LhfI1FjZJIquHr1Jz56Cxe0TyNqb2/GVTbUmX7sSve9P7oBC
nD/mVCT5diZAJ1DVWV70MSlAnGiUvTRvA9KMUIBDI8vTDkPZhI8xi5sNtkVQj3UKBUYGlEmaboVL
tpLo0z1eFMaXzPwxk21493Jtb9uB1SAGFGnIvUOfHKcEyAn2OkdpWmr/0Zcvff4SEjXqXifXtxsW
59t2UHy4V+gLuIllvkofsqK10rgv0lMPLg/Sgl2iVYRPWt+H93DB6jsbuBmSEeX0zbLjuzYewmNj
UuV7bwYUJHQV31dADNMRIdsIDVhd3c5G3P8e1slTmgXm32McbfXQ8//0xw59riY03yqlHPe+DdPE
cMxomzctHp1m+RCrNi5jlCaSTeAbzcVzwv41aE3rNFRqsfVLkNHbAfjoANr+Oc3s/hXqp7HzLAfG
XwgbZQjRCVku5eMlvhl8uJA38kBkB+4eN5phK8QAGViZBpPt7ANn5NvEO/yaeeMWJXVeW00G6RLi
u3/51K5Vn7KCnRylTw5W6eGVlXCD6KX/6M0Wj9POKu9Ca/4WWMn05PQlD1x30A4haaerRKxhNTuW
OM1drGaJG+xIP8amimexHvQXp0elerkf5TaU2zM2WcckeuKQwP/n1gRz1l2yJn+UiFu/G2vqJgbZ
u97ZMjCYVnKZ9JMXaXfk1YNrpS/2k9miTjuCwKMcq3fDmTz/nfTJIVlG/ytkoFZ4DyKdpWJMuV4t
HlYOi4Z81D04vU3fhX9A0NEOZaSXiyJO8Buy8x7+RiRoY8Sa3/ppYQfl9nu4tKhGpi8utCQZk3h9
/NNEC/u1CQflzZnSxxxd/0cZchqkDnIddWYJV03q7faQewD+uZaqQWO1F1E+GZ3sLDy5mVPulJFM
5IegyDzVIcpJOYYNCl4su1jtg10F1fiK4r+xHhBMwd9OcbMHfCimswz4jWpcb3FuCGjWqNS7NfY2
N2iLY5tbFymgqqVKGsjxefAsFVlnjI911oLKUB2HR64J7JruMWr169z3xUaaM9rMp6jDZkCa6QhY
UxnzHJBGpj1YNtgav2qLjazvWeYiT5OSB5xsiM9r87bA/9T+tD9YT+EG4RqsWxcso5J7OZhpNDUb
d6woBLUtgmfSlqGZNxKVzt4191XsmEdPSyHL4fp3EbutMIKxBNon3khzcOABIlrunPs7dx5njL0T
8yHOy8DYFDiqAFTifSOdQcxIzW7+AWhFcV1Ns0dSO+yBSt/BxM15Dhcp4WmpJchZLLUEaa+n0luL
PjC4/fG4zNEp1e0+mMpxGIKw4HmXY/L5XqMccnT80tunSxMX5nTnT1l1nvgSv2MQny91qvkqzb7B
iw601EvpIgrhNXiCLpMmu64egyj8JkHQ7NFCXz4gRBTuXIB0PnjAgbAdqfKr3qAcu42a2oIJ0H0R
ZJ0yWOWuj/zu1MM6Q/XF/2jeRota706AQ4NtnlS8DCavtk+ysIv0ezRV9Md1WTcMWrDlC1gfZQ33
sZBz+pNVd91GJvTLclAGmBpbicHXaVn9gQMItuWc1LDIqgKZGlbfJ59E7saRFaPLU+lxmi65XfMg
6xuqsbiX4xTY7axsSo5iZm7qg0t+BDyCIXbm1D/wXyiCvaOmAVP76LTwlzEIXT5Cfor87xoK7dP6
IUZBttyxsDSXH1N+4Nus9QfFGJSH5Z98L8v195CooLctCrChuf7mMp3SWHTyrOY5NbtzDBGJF/Yi
gyeKeCJ5hx/DJoHydl/As/9HH28JZHOv7CLFHbYGWJZT5HQG2dRSQRQsSgMoaIZSnpsFF3lryp8r
7xxzHRWc5K0po7dgm1foF9d3v3Ve5aDR0Rx8y8Rew7CSQznM/h/gGFnPASOCSA5/qLbN5gFl2uis
V258LrqhetBDF6+C2PTegtYBKo173Vn3U7DQNsxxM3Hjq0BHfVtNeMKlyVXQojIqzXnBXgQOo7dg
K1CfIU5i+91Yjwi2189sE7/JrqclUwFoI8jO9lBWvw/2HXU83m0ogA476Srx3twYdmyfdSV191rn
9MURfhcmuBllbzbtE3N8uINTjW+N3FhyF6TDDsna+OM2wNnGpfCUz59uYwUUMJsypml1sA/VAu45
6Pss3FmVk5ySCSw8r3EdWS3WL0iHzQMPzUoHTYNaEoJ43X1t6lfQDu0hAqG/7mbUKAUKSC4diqlf
+ae1Hedd9ABWnIQuKMu1TybCTbpE0/dsEbAQKYvJ6L5MHaBSaQGpbp6zoPqSj3F1WeUwnBok2tL0
FS09Iw6nAthBaAZwd+vuMqVUN4IY+BU8APIIPR63M+a9O6BCGtXVqQ0LUOF+jS1JpivqvkfB7iVp
fPXFgbCruT3eIUtrKHmCKYaOkl8BXGTbhnW34UmtnAOKIC9RbjoPy/VyrOh3zjDg6LHDOwGAW+Ko
T2wO4Ixp/ZscoMAe+lj1nqTlmJa+UWJXvZNmMKnW3mwrfy/NvK66u9mY+Q574fCmN01ziIfGvNMx
hXtk/Rtsx5BMN9CwBIwzfXIAsKjvi0gdtpqmxY9NbOO2wjJzOPdR90X6bsGBonQPWc3b3LJ5pw/J
I7Dq8W6dRH5Au0+wvRNUUT+O5l1hKcHKGhN4kDRXkFFjfx5t/t3slmaJZvI2N5zyPvG1ZH6nnqnt
UbjjXa/45FbQ3VnUjHznUC6aS7dDtwg0JWBsDgDKet5djCpqTYlfTs1Bta/Ww6ce6ZZZck11gq+j
DRQ3IDODB8oS/xqFtnfFokrHwaSiLi4j0pkqCkF1ghQGpLCLUc6tyteJ8DYKhx0QIgXYTe9db9eR
UVNl6cobGR0yYj9dSk4rv602oUOGWJoydyqbk60YzdGcPBh1ToMsJHUE22yzc2PZ/q5ejJb8AfzO
gMLCnW627NmmMVqf9esDPG27LX+o7kG++XJQE2/ga1GOh/U9FnlBx+OV6m0U5l8+ZPTZBlnX0tSy
LZjc/NQtICU5QKok+TM/p3nXviSVUyC2r8PPXgISKnb3Vde7lETn8FxNlvJitW2y5IKyPwNFf5rB
971bRR4fC4Sz09xzj0rUNteYffB+Sm0THIZlL8op/Xe76e7W57Qe44mchc2PBicW2LtcI2zVxafe
aB67lC/XkKjUHmwF23sHVawqibEqVrEOTr0OfKjlQiGrU/cuoyBx7AZffYaL1+Ld6mXfBiO6yg6q
RcOiMMmLWDq4MDCDv6tD2+yVJOB3c7Lp6urecArMub6fgefMXX2Y2sxgTQxafCmYrGfSlIFf+krf
VtC+4g90G6iU2ucvv1xB5lFUpn277O3aQ8nH+mZ6ug3KZTR1UO+c5u8ywNg4WxyPu8XdeO699phN
Azq4/+rvg5H1pIQUfrbIDWZvThxEV7NP+/NMhpolISUW6ZNDwX7wKmdp7BlYDg6/S+tT3C1EGaim
JmqFNsovl7ldywo8Z2frfUHejg++DfzS1KbW2HaOUu5uA2owRFszycwdVQkfJECEjjo+Qmhe6KgW
6J55JwNyUGEpIIQvR+mwlkA54wlTXCrkst3J3sLT7reWyga6wH4coMCionPT6JCz/7tQhwwj+/ch
/XGbd5tC6jvaliGYVLsqt2bBvR40aIYudL6A5O+z6ZxjJUHzdYaqF1lmftFi/7u0pD/UVfWgI++3
kz45zFnaboGJTABZuY70ZfAG5dJY8gUbxwWkMB0sy3fvYBHUF7+kFKzPbAbY1pkP4nPlAebBUiQZ
DpaMkLaP7mddBbB66SzsTqr4wSxJAaz44lz9exw7VrMLyz7V9QEGtN+uyGTNd+ZTpmPCIqOUcosH
3VPWmfHC4Y/6qxZZxq4vC3eHX1f/YNtW/4Da5fBgxuZfjmvlJ+kyl/51cAlLy31pa8EaeZvYs8A5
qWP5Va6g+fzbyCSf0t/OzuZkd7uG0r1jncKKftlDbSelRCDEwLI4t9ALyRv/pE0aGJBCbUi/Gu7W
MJ5lIdkX5pYNcPIqWwafm1Jafq+4G1MLTP6LR72ttgGaw5BdhtFbT6njo7ElvetpE+v6XvVqFI1v
UZQZmwtLz+lk9EaxvcHQu1zvDzm2ClsjA+RwG9BzzJXCsrq2Yffaa/DtpKw4tA40mwnOqhrqq3Ta
rV+rDO9eibS1X4qBUkj82S9dbT2i8FoCabuVanvWvQ5UHdzAMv/h1j/1VFOA6oz7W5+E6GjUAO5R
fr/1ey4JIpxLNL5XCz4WnXkd2bQ8+d328EnOane8lppjXsxZMfZ+Os6olKbvJlnEH0voAvb5FDr4
iXUBovkRigbZe1kYtoQGIKsPfDPK/h3DvbjSinvBmgkiDT7NcXQq+/rvLlNhiSDIM+m3VG+NunX9
nHgDqS1dMnFOsVMJ677cTyNw1M2kjNV5VNWHmwUKQOPxKgpi0ucldnXurIm7mTrxOktO5VBVUX0e
/eGhXjTFbv0J9hgXeIA7pdZTdeMXffgws+vatUbZfe50lxFXMcNT1Kc/1miEdhYX5UWYy2/hcxPh
ASF6CKMUQVGZsBxaL/2qsQw+3fpjP+sP5ZIVGLuguM5tCbpJKbZTQ3p9J31eEi+mn0AVto1VRagC
ELh2ZjUvnE0xIWqqMinQ8zQ5yrgchgCkO8Qb9NTh5V5vAx+zzco75YMP9SbYJlGQXMk3J9eyD0cq
vz/bsYvJGASJYtN6ZXKVgdEKYSjIad/li5wWDK11Yr0ETXmStzt9+RYhXXD2UzhB6yVdOVWa5ff8
18ei+1BnRX3XU4i+TOqcXbopzC7SlDPpY4mCHtR/xeCdQf7caME9c4FoNIiT09sVdFdzkXc3c4pd
NoLl86Bd1L7pHooUjuOQpckfDfBSt/GjH1bu2Wj4qOUzdZLmTCI3P9p6ob9FTvpDIuzcv5R6lnxF
ihwlGtZAkvMYF70qZHHw6WJPrf+7qS5NUBgfo57hfgQbdt2fUQrV+Q5Hrh7vNVDndy5iWMcyLwfg
eSlVtsgIvqmDc7UsUtJRq2xt9Mb+bBNtxD88L98qDMv3U5d69/pUARRYr9cYdbntVYCqbrrspmI0
dEVqV/rYUFXoOCw7zXGJUSraqy7vEtjUoASkL5cYmUP6CKv0VWzVojy5Tb0mVHbUJPUNiEDloC+7
n8iv2BstZxP6h/vEj9yPQAO50ZOqT3+yyP8IkTi1aPRr1GfAAK3e3EifHGJ2q1nb5xdpRbMO/bRJ
7X3bQqsbwVTdd1HEeqNoz9jBYOrys0siZBBjkoyy+EvGmueQeZa5m0fyDFuzQ/nT1MbncmHdjE23
GCaAqYQ6/g36kb6NnKB6qlq8NAcV4QO/a7AtiSJnG6SR+zspVET2Av8v0Hq7IJnu81mpceqGmBoW
9Xjt+goFQ2Gxxmh1RWXeLF+6f/okUA7KoL/L3BvjdZ27XiZDCGW5sjqX3G2wy7aCwxDExpBUH/hP
6WPH4LB6hz8HmuMG6bg15Uz9HPUJ2XELQ/vudh35jChBJjUa9HnvSdFsBM9/Zsdis9vgF+7UcJuQ
BLxI6/Z7gLKd7+A0/xmZ95GuF+9N1UdPZt58yWK3+JKQLz8HAGZ2IGyLL3YzKiBxcwjSS7Ozmnij
sy95kKYTXlkcxZTXHGWDJitSeFZkHUWrSZssLCNq+4VnuPLol9nf0t3DZjyMP6OQJfoUpQ3xpyi7
JQsced70lRfgFUzyx7U6I/hb9J/Wa+mjeigNH7OiysjeCoxZd2YWxsfWqzIUyPzwLsoKF0A5o31X
Oc8eJowyGCxdqdu+uw45nLL6qwVmcSySfDh2MMHfGnMONv2iXD6NIZozsfYVsnq5n+cqvC+0IAIy
1vIfZY/Td2gLayhSASiGJrn5PPUmMNCu8VmoLYsxN+7TTbXUvWBrAqYOEc+dUnxa3Ryl4OLvAJ1F
nFX75yIJw/04eB9n88+z2+jtDImi4XkE1b7/X8QVEygIXsNHPzNL/Ys7xluqQhNYRrDfKhIQ2xg9
o997LXtZcfJedZydsf87H5pvtYIZmx76LriKwH0q0XvHNxsaKdYAEbqFXKdQ1GpjZotNb4s5x6bu
gfE+dvbrWmTu2SFbZteiGpo0953XNb8hL3RgZY9x52B2x96s9YMLPO73BbTUVl7wFqFNfbVrn2LX
0q+mM2/1qaqA0xbD2cA25Xme8nu9qKx3w43UexTZF4Fhg7z7VAwndE1BBy9NbD5hvSiFcZTgqRqo
0to4tshoUI4veR92TzJo6oeOP/x70xfYVbnhG7LS6r3ZT27BSqA/j73Diyj31HvbMOeOEjlo37mu
lardFZCXph9BMtb7QFVPRZ3rh9aAzZd6WGpBANM2UeJkb7ZmjS9Vnm1kUKRxoMF8twIyrNKleeAO
6zlgB24Gh75sqq8ZWze37qdv4HBZSvi6dSE30jw248R2y/WDgwHRZL8ScMaUJDPJ1NeblojQc0qr
p+T+U1+ExNghRwjx7rNgiARafTZskz41sM+xQMotB5nnpz5rGAqrFrt0bEx3xdBYb4atKZfBSktM
KSzrLa+b+Qm5wJO0lIguzKeLqJtfpUfN4jcVJ1BA4wzpGmIpjh0Wd3ItrScdWeMbeJCmfFIbRtCd
sLKjohjntrqfKBffTJoSPD0zNlxg54osnQ/Q3ep7YFQuwmmLOhDeuUu9eBkf3RqV8KVTgmIFjsxB
XdrSqXfxR8w65xaZpzaJnjk54q2XXNJe71sq3pzOAfcjoEDtrPdlfDKVnKaMyMHLLdM7aabunFSK
82HVzRc4HhiMyymUZJh9Wo+PdpzV51+HP0Wup0PkKLwep2mztv3BmC9oNUzKVk79CvsLTLzOufXT
9tIY8iLcFWkN2K3RUdRbSl5UWctwNdKUthzWSDmte4hrZjPHGyHaSB+ap25zQLrgH0JEAIt7xaB1
Sjyf3Cn5JkixX4RD9EadZHDFlt1Gfw7c4Ge3wTBzp1Ma599WK0m5sMR5io6pS9ZyH6BmBT6IZb/a
of9J/kxJ9m6T8t1puqsxauaj2gbWI0y1nORT+bBG6E4SHLB8n7a3EFerzMfbpVA72AKz2FlzxpZ+
1KM7kxzDxpuU/s0ZnPQpLuazDEpXNxZ717Ob5yqe+zcvsJGJ8SBWyeA0ZOO+QL/g0I3q8NDrEM9M
e5EP85JwL6Vu/FOLB6CvJBOWMyu9D8YI2s82GHPnUVxWeg9YzFBOHkJh6IOJ/Urglegs6p5+WkNk
YONl3XD3YQMxOaF27jEzFtWxOCGhXgSJu5WmYSfjLi6Ceh1V+/TJtwftuYgU/dksF+6N84++sx8i
8rBIMZp9iMzRou8szX5uJ4z4IIYOkP3R2UYKOsz3IgW9hk7QXwDiT1/dEKlOQ7N8cpGE/XLFJQwP
pOnrTVi61BABMmKb7xsq69mgVFfTMqxXbL0SSNZUj4Rm0XcIY6ISsw4GC5vCdof3sivrqwRIPBhA
ALQLLQMJA/PBm4crkszWq3RpE4kTTws3TcGlwwVnwXd7eoJKaKKph4qOvyAx5GCqmnPukuivW5ec
oXe0a8zOv0pLrlHySVvLWdgXy9VkAPc952w1yg/pkrCf042JxPz6wYgiF1pZrzBmhJ9s9AvhhAog
ecUh39DMaplU95P+5RMy+QZwThaoM4I2KOj7dXZc596wzklGAbbkxgAiRdY3ye8jbdYuRemhSJIu
aWHNuyRLl4yLF6hXzODgpc2g6lYHq/6DV4Z2WYtlvlu//dLsDEik62g15G+d4STndDT056aDhVMu
YHipLZYVd1fjRP9q1vB2pNQowTIqpcZ6CZa5qBH6L6qGBTLgNgAWFNRQbYiib0sKBeZFbF7VZtSm
3WS3OavjoGIHz4iC2P20Wedkjb9FBVeTtMs6J2NltQ2zGhHgcxkVr5JBSvoOgk6axIeVV31rSy5K
YuQst6f6f0g7ryU5ka1tXxEReHNa3ne1V+uEaDm891z995AlDZreox3z//uEIDMXSRVlINd6zZJV
V/AzULTFgWJ4zlxBowbwJlJHZkx2NrcpBt3kh4QckSsb9slV7PSAWNQmEoJFnSM/TJTenSZkiXQD
d7XbcWix7QHuHURqRyRz4qrW4EfmzW5O9xRh/7PPN0KWnYo5fbsav9lJ+tSu/hpvFJP2PMfH9o3n
mCAiZvqOtskNHpDy2n5xG3xmxcYnG36RJNu6DKp/V+lKecCaDh3UBPjbZcBoZW0r5KdFsOgTe1VG
cjXot/PhYu82b4V4C0vFchMVJBVBrHAycWrUyV5ap7lLOlnv/FWV5xpGdYaXk/CLsyOfVnYUe/Om
cB3/5/CHmNIsGfFaJTq0k8jiNMMcogWYpKlVfBL3pvkG1dTWoyx72f43Z2QxOg1oJHH2P0HWE3D7
rwGc4X4dMU8lAYoQR4j7IroD2a5UAQ52meLiSh4F+C438fNYoBFFHu1iNWjxj7GsPmBFt1RaX8EY
Lt1PGdonEVlU5AejMbkXLZA4r0mfl7fjMBRBJxwZmaMYxACqQ1kHzUYxa2P41spuERUQo1KBgL0z
4aJEU9VRh450FHcz8YKCAsErtWR1ODXFyy1HVJd9e0TzKUhP8J1AGiHHFh4bV4NqkLjjrw676r+4
0Ao3vwUprhweb+1bpONyx11ihRaS45KLpaWm+qmoe/2kxxjzBRRxsqmlSApvC/z0r10Ro4K/Rze6
DtaiOR88VHnQLuZOJyyWgA28o+i6jc7RkgzUT3IUvv5bayBJ6WC/dvItuUU8zm1ve3OfXpXwmawY
o+gwxevtj4HiYL09UuDDwWiaqUNoZD9I1YBaf4OwlGHsfZL8A7IQEb4MhtndNn+Nugq3MWpUDIQi
ECToEUb6iT8IrdogFlrBasn8R9v8omahci/gubnSpBsZ5uZKjImNk3+VpwDRQBv2Z4CI95T22fTJ
9tariSO+mN91jRfLSm8SfOGmywHKFtHj+VKIQHt6Z2JvVO2Fir7BYe6/HTG3lc5blV4SPXSmrQw7
Z2iLfZ2O9600cd+06hIPZfIpTnAGDBTPOVmWV5/sOivX2YiXZY4QWYs2zlLDd/yc24bx0A7mIwLO
1hulVg9MzGjvO/j+rxhULapxtN6SrOm3CZUScAeEmeDqnBSzmyZRlAMcaUzqp7AgUz5nBuqT6N2S
yFRROhLxUDlDlBaj7ox9zmowwIC3bnC8UWt+2216x1/mEmI5ovMGrQPfHP4eeuvlAahfR50s7TQd
I8EOHsJGm4rmklz/sGXVvVP80nogR3S2naa8ryzUTs+eHbgwaRLzNCagG4B7wZAf+vCxClJ7oTly
tsYYcUwPMt7Cmxs6oXUHql+99iqriwFi5WtoRSFKRbjZknDVXrW6sDcNSFVS1zS9TusWpoI7UBca
lNS4ua+HUJt496R0/cbGeipECAx7ORsjd28R5VyvwSG9gKDXoirKktPp3rpttPDOsWJvF1K6OSi+
bRzB70VbF6z4xDIpV4hvWs8IdNQoLpsS3LDUWEGMNngWacmeFgrZLyRccAQTu2ITVmrBGskNVnOf
OCawHG1RFHazdDGKvnaRol5a/olmtKzY62TXX3V4SLK2/wWjbZVCvXSIVIuuGTIrDWHwWyzawPq+
AH+wE/pzXoZjsuMPp1mwbggmZTu9wWVnQGoe1/rWlFdiPChcIJG+9eODxp1oxmOYrJOhxIF1hoMI
8IeDot4SjHezFk2xucUMjZ9N0MD32qz0lkQOYBLfVJfuBN+IC8DSIWtoIVAqNulrnLryde4wgK4M
RSuR0UAOVSieIvAwLn1XHm7H6ZMmKkBHc6P6bQOnhqboS/S4OEaW9Ci6xKHwDT8neogsUeKBGvdt
6aVDhn4zDk21Ec1GBWddtCgwiKZdKc9a4gZX0XIeEFzWXyK3aK6J0jyWRiO9hFXvHMR8iKWgVuYj
qh9192PVyl+nnSzzbjv9f/T8lxivq+pPATm00fbQ4A+LFxMA4FqDLn+KjS492VEAPgww1nNl+187
Bxl/De4ySuDFlyalLD5qroetUQud0BvVnVs1KABnUrXU0WZ+z/lm+0XUfA9K93Npp81Fa0BdDzaL
8NBWk3cXxjfmTppxJ5msouTAAjSCEeC77JnPLvh5FK5a9CjsyXynjNP3IdBXPVCyV5Pq4s4AI7st
UHt4042rmLCUZGutj2m3R627fw59yG3TiXJZ81A/KRs8EIv+3nSAZDtIRD1FXr+vTc3c+b5ZLYa4
ZylbNaB9Gklfi49TfCfEp8uie5OGjX6+fdbTd8UIugahvF7dzX2lH3lrfaAKL4vpyr+mN8aRQo8b
7G/+Q3OtMexgedmjshWVw7n/VmacRruBRKsY9Rr9DthVtqo8OT8Psd+vwzjTn6wMOz9ZDb1vCRlG
/pD0H2MVX73cad40VZeXKQ9P99QqQD7zEzk0ph4tI01R73TDTRZ+q9tPHuiedeiMySkpkuCE2I20
tmVLfcrsgipwUVjfvRUyRskzaicXZ0oaulM2cazRrQpILq7tOiaH6NqJchtBUZ22JSKbSQxlCpoP
JE/UwqUs9O0k6zOX5gbHjPZ1L8Naouw219ryMaeUNceJkTlGNDGA/VXMmyt8YiSlILcA8PDW9bW3
FOALAcNI+AmtBjv1+Y0asOvSLMcvHOW5g4gRaI4iksFomtFVdPVBVZ0HknI45lmYqXC/2XH78fCD
yKOtpCvFJc3ktP0mhZL6WUvUdo2log8ba9CuYpPD2zyrSbotkZC7dYn+2BoOBU94p2BS0xZdpo6R
Mt4TSJdNh4uBwonqrZiSvzLMQ+Cheb1r2Yvc7tZkxOszAlfJdZh0/bvBrTYtudZlE/TJdR74e6wY
lDXAgS7mLEsRprQpdEUpGk+ILE6cEfNbNqnndJKeIyontdvUb9u9VvXFNbJJuscoDz7IlvLYdqVz
KJ1KTRdW4UBqqHrLXcu1/GtXBNx6RcAttiYZSoE0bFeiUwQVrlsaS6zAs32M7EvtR8D3lMJwT7n9
CK/KOeOO5px7D6/clTaJqw4KN/3UynGLKPui241a8UkEOhSngWBME/SlffTKOsB4b4qLhy5YGxoX
ScSMECm5f6X9QTJSeVNCaZ0eUrq3tA3QBg2Trz1yWGiCp8nVQg8CP1JPPMbcIgR4zrSU3yNyMMEL
DRi8b7XBp8DSm0lR2zlj3du92A6aDHRzo0c7XEHfzq6d4JPbGsOqcPpmL0YNVdvz3Soem7iRr40e
fsqyIPiES5eyzS0b6raBEeNPQUYlOHZW5d2VhRqd7LK3Vzor4fcWrJ0QZJKgurEq9uF58v+xFt54
ZRMA1w2tC28aX6XQe206sLDKxECWjejDWC3V1uW/HYc3R7dReBbHAdDKLr7u3dVeYJO/67OLqSbZ
RfSLvb8PeonjAwuaQqYBZHPsfT0dNR/aVYmy6/v4zUpRoumUHDl30BHOhInwtRBbq2kP0VSYeZXv
rD4MiOCgy5otVkjRYj5inmV6f6co+T738IVoFZLM8cNY1vkeBbVslZdutse5EZHMKBrv/CpVt2OV
h8d8aOtjJOfNtscXHM1DRHBl3smzHGKxbQ9t956H6RkbkklO9qXAXMNblEZ0l6ey944xnbowQcA/
tTr8FrDJrInLRau6yt1tU8nqHb5yw0pSG331YSACAQ6lgnxKIDmaCblsirbDtdaB37v1ea2rnWxU
WFE4Ve8secSmIJLKYCfOJDoHLfkKHidfAp4GgiYFUXNxeV11ql9uXbFrI8hRxfkqDLwROxaaCMIP
iEWjA8fjcTwAD5vANIrqfgUKrvJfP7W6jNXcfMPDSuKrFoFlEl3igPlGGOrxq+1FxVak7X1N/REo
mA2LFglAnovF7rz5KK4VptXPyp1VP5STDJCB9WQWB+Z7YspkPSSju9dt29gOqKvuzbGxLgBgK9aA
dvmpq6V73KFcrLJdfe8Bhkqrrv0qoZ09LYCKJ9XBALHFhOokO616wF4Khkns1vck2VFjQDTxzUtS
ZAF17UeICwDi2w9x2avnTthPtIGy+NCsCj/dOrKakFFAUD0kPb+rp7908b8cTqaUlaI/iz/4+W99
jhUDcyxqT8+iNfeL2CjAR9IO8F46Ky7ySagD4EuT+OPSKqBRiaaljMGpsrzvojXAAnuEvf5Qh/Jw
bt20fdSMJNxa0MNRlmewNdP+IfRuYzZcqOUI5HMrxZp5hzHYatbHdSsDxuRgOktq/HIML2Ry9Csj
+VD0Zf0wti+D4deXaPQQG9bdYEfaFp9iXwU0N/XNAyYPPIuyKH/21dNekWrBzsfxezEHc7Ow3ag/
CehSkxkmLj7e5xvi6QOcSQCbqtHjk/PdG/5pEPgpEhBrnifThai6S2YkwcYco8WQpRZKvE85wIRH
g7rek9dhY+qMoXwUob0eOZAVJGWi+6hrrGKNtfhQTLl9scyxPYiW2ACAUXauybuaP+JB2jjV4KEg
YHD32P8GSASHCotWAcx1Qy36EcpZC22CKQoso2L1VrgnQ2lhxNGNh0JP5KWNGOQWXQi8gywUhROl
7K8wuusHOdeDQ215/KoimaYz6He5ixpGUAO4moFx4pc6it+xUVfFhupGh33JX7/r2+OrGBJHGgqS
1ZEBVXAqGstj86M36u4kKsTI1pbr0NazW4G5jLLoCL0WUtZUby4zxK8U95jFZnRPCWjV4IYGKsiK
3VWS+kCW/sLGzijZeHjoM9U4C8gsiSV/2wqdMR5lNQUyVzxZkgiyb3JS3Xp8FB1SLEfLxq6QuZ3G
3SDg+WYKV1F3gvI+FaKn25I1bYraTtG4XMdRb5z1IeOeJbrEJsbDeeoXDQ8f5xt0oHT4NeXecJw3
Y5tDHAu1/piVTVZAHaRtdiWi3Xl2EHGiaz5C7Dm9TCUpv3SVFhwbyy/AgSI+3oCYwhIm9T/5afIZ
cFjHdf5Jn9Kt8qHXk+7NtycGnutFD305DJtW8RGXr5vgWDvtri50fYHJOWJD0yaGNHORWsvdlEGu
3AZEnxjNDHu4NDgPBXgyr0RX7RhkxqjEbzPdSXdQg7DYMqryPnN1nI476ta30oloR2X+qx2WXXoQ
basAQbVMpnjRriaWUqG3OI1UXrEZZEooutG6b5WdI+aJHmMYtweHCsLnvpp0SZDLvvbZqOBjh6Gy
pI/B9e8H9ZPy43RQQk7v8zgd5PzDQT3q3FglhDXKpGTAS1VSL2TqlkWO/4mspqTtQxaRiDB4Z4hL
rAmnTePEALZNL9rNfR7wRASLym4l+sQEBhStfWvA6i6m9aToU9LJYtSiiFBhoQCRlo3YExsv0bBs
NAvuGIr8c0DpPRk4w68mOcVJebibnF44VgyIkHmW3EjiRa0D7Jz7PsySVx3CInkNz//XxPMkltfZ
0GhPc4+YZ36tRSlF+0Abrx/6o47F/5iH4b6YPlHdnEApcF1un7ft9r83NRYzXVc2FxHbqN8HrYvv
ASW2hxwC7OLml+maaNYFemvBncRv01T78qpJ/fLmf9nBKdx0emWtZgNNqFwHhBLzC4tp+YG1zF7L
YmN/g0gI8MQNgVGsMqSIbsiKsitJFTjKblQCNKYSR1mESq1iJVsPl3kzdtpwyax14WTBRYSKMdE9
ghXahgVkkTk+wPpQBXDOdIGTgI+Zjp+HxQy9vxHTzd1iL1PK36f7cLJ5SlD5V34T4eFWWQptx9pL
gfbwoTolalGAQR9iETBVt+byVBPp0trznWQ5l7Pm0Vu1am6L0lgwRWuNK63FicSoVS4R/Xavkul+
MeNOOdxqbZP8KCXwr6JLlPTEZuqqKwyYbhU6BDRuzRnQDW1YspRr4qXe3ShZ/rPesTql0m8dAyUL
nqMSY2cNhsxejFrhWKy9sNQ3ookzO7WfXjFWIlgZKWRLVpktxWgHgQwIFl9Xb5qqLTsJ3IVBOZlW
4cfKY258FkO3yXBUcUbuOaJV6NWDeFWxApqdBOVrz7cLEk/hf9O1TgatMTXxsA1Ot13smdhFufAk
9tCiDE6IgdTksQFMZsYXxdfMA3TinxttahpjU6QAcOmUHclE6tXOf7a70iv/c1eE3o4SE/xjez6T
iFGApiyRfW5JQvx6CZY4sWhb1iBjBVkuasn1TlFFzdrRe/80N4OpLx+HCDKg2l9bpbO3H0IoOsbV
4hYjphDHWL0W4saCNcg0tThEDH6YWvTNAyKOTNGXSLO1zdyfk6ytbq8yT9pxYysJGqIgaQ4hRogH
sfdPzf+l78PM/30q/08vI658N1rML/C/TxMlHfeTf4r546tx1BzW6TBcxVG3092mgQbwt1P/PvZP
0318qb/H/zYmDr2d4bdecfbbGXERg9krOv7jNf378/5+djGNOLSKGvwM5rnnkbnv46v6fab/4fxJ
DOjh4wf0W/u30/62K17WP7dLdeT/ynILlqRBesinjdjrDCP52PynEBE34ckOYu+Px84hc9yHs/1x
qn9x7Iep5lc6n+2P03849l+c7f99qj9el0aS7hHoRvR8uvR/fLXzwP/8aiXcVCKYCn/7pP/Fm/7j
NcXdjwzYv70m8zTzNfmnY/8/r8cfp/rj2f7xesyvcr7yf5z6jyHzwIfLPU9lokkWRB6iLg22d/Zi
4AHiMrB6XhpdhfcouHIF2CGd/oSOaRvo9lGWOGsRKPrm0a4N4TpMo/PAbQaQrIxoBojbaRrEmn9O
KJoeSj1LpPZwkxhzHCuqclVovXyWvLQ/RZknIT9hDW82Be46DdRnB4Nh4HOydtdOGycw7VMYWyjf
0xKbABo7i/5k2KZeOKkqVZJ5O8IbALNFeqPcokWgOIQcBFXJLD/ME5hS590h5fxhXkcbUVCL8QF1
e8d7qSrFXKTd2ByLTvNfKAEX1JNT8xT2hf9i2sNX1JrxFJpaaYiYA7TDO9ECB49yIIQi0cq1kQwU
mkFiVi9+lDsnWGToE2zyspiMphDDOvy2q7teqS574EM/e9t5V8SS/qgQkwsRjAnAFQION9BpRmVi
ZZuutHU/eXajvSSYOVMXyh9bOfJe+9q2D74f4gNfaggZuSyvtT6pN2K0yvt2GUSSchCjah889xTU
rqZrgr+gqKlM5dAMiddFArr9HWLbV8SXlAdfDlFR94PJCyHt3q20X1KaCLZJiQeWq/XdnYWC7R0m
DIegTfWjI+dqsNYkpAWQmrnMETnCMJdKeRc9JgEmcs6tc6xrDFGnefJ20hEm1b3D0sM5k5h8cYFB
4Cold08uwkBSFjxZZB4wuTuRbLA2Oqbnd6ajg92r0dEbSchYfmY+Y3SmItbYJRgE0jRN0tHIRAEq
mpqFb7tbYOfqCml549k0sMnEoMX9OYqu5Hb0ohRSEMFaj45uAgp3LYLTAa4MEkrGz9FhLDZh2wcb
EZyO0AcUFFo2IljXdW2NioF6GwWG2qwVp/WQhJWZWVbidYwEyFYEZ1nhrPRBVrbiLWgktfBTkryd
mDlWnWrFsrnaiWN1DWx21hrazpRw7TIKn4w/LxffpjY95eQTXh0T1xabZeaYRtKjIxlYJE7dvp6f
Q72nZjuO4avWVcHOiIp4LUZ9Gat5CfX5vRhFQu8bbBv3omd5d3Zq9yK3fbiybMXFAFwqnxrImjtb
6xDemZqZViuXNLGvUj+UT1pTVk/tkCy9MIsewlJ60YGaHaGpjVs9i7JlW+s9TnQdtuRt2h0ix0yx
HEu+ogUYPdTAxLfJBJ6P1RzWXjB04QaMPzorjqG8thHaSKOalCfRbDQd2wZuifrkoeMO2VMGlzS3
AHjnlZQ9GXKEYigiCIc4gpnF78XdFFlvAv3TLkNc6mgRqfq9BsZ335qIK4k+H4rxvSV77abw0OgW
fWKTJehR1ZFDQmg6VsSpBVl5iuMxQrZMJQbU0rmr2lY+BU7oTw5nD6PWIW2hwLqIrIPaBHydXbMn
uexkbC3U/o9iI4YCfrq3Zi0n70OFLZkPMCkYMU80wsJ/BKLN6s+qmpe4zyh9YHr5OWuyN2SWEOoZ
DBx4qqxe154+bKgsFLBmDvNGjaoK/+qps3arnyMueepF1KAf12tZefHab43fRmdc3d/60km2Zoly
2hi4OghQdeUjw6PY6gnDx/EaGv0qaMx4Fw9VubWy2rtn6W8sVSnXr1ksX1J4pysfXPa2jc1DqVfQ
bMFJLLWoGneNnR1ivbbuzdKw7qUIOLM6kvcVfUqmI4XJX86i8ofwXlGsbYjO4DnhAvdd7O7RkJSQ
w2NT6l6xlSwvWaCiIJ0tw2w3fdhUC1BXdY3eNhyV226WUWXO2zZa1yiDnJqJ7SL2RIxNjnhdy2m0
bH3ySQqgh7TT75I0kK+ihxTDZGjiW6DhCBADpSP3iBCiLi36dEuJKM+lmFdMFfFe/5piC3mZbe/N
Gl+xAMzLSvSJTZo66VWznvFVj+5syljXVFummIQ/2ZH+FCKHcCniunzuJhioASHtLFVe+YyWHkxv
OEBIBrE4dzMvu3eUMrtn2bEdQsk820gagAVATpEf3cMkAPmQW6O6snJZWvlTNXDM+3QfeWAwdD9o
JrnfBVDCcu2Wtrm0Pa872nV4iIvevm9sp4ct4atrtwrit1aKPtWF1N37Q8mlRLiUKmiZLBRJomKU
agOKlMO73rnN1gAs80AN2NflVeuN5ndbMq/Y9yC/kUwVw1JDxl7V+31sk4LQ6zB9FH1gu86tWqCG
mHMPjKMs3WlBMZ7kQdK3lEVCxwfLkRjatSmzbIU2YvBiVV21wKmuArlTnVur0xalrXYUQgbrJDZy
hUfg3BR7emYlO7LSj2nRIIMu+lpjKvyZWr+KNcPaDLiSLSFUD6fBxuvbc1QcIS0l/oQn09KJpHSJ
oK21iwpTecZ7LFx1GoIani4Z924sLTGJGg+tOV2hEje4dSHFyUJqwufBn7LUlHfVsu9/GEP9rpmN
+pp5Dni7Og52yLakGxPAsNnfYYXa3/k8f+31uu4xVPeVVZZH2tJEvf6sJaV7GCoE60f1hJAvYih2
/hjI+rqVKnALg/lZb7X4ZIxkKl0P2yEry9NzD0lx3bXd+CrV2DkoW+4kqrRIU825WqvI6M2r2IcV
61wLQ7lmUm+Co6XluSUxoe4sQBTr27lvKK187SmVshJHiQElHOVdr6BuOfehkJevoD2+5TIr5Rxg
1rMbx9/joFG+G065GLOmovzZOQuoKOlDEyBy2jsyXu8qmbislaDwRQ5Oqmn6lmLemTuhfm2phlzt
2Po+2Er6VjeKt1b1ttvrZUv1IK/5O3MzCL1t+lBbhv5UNjbYKtBvVmvXl5rHCkS3QdMZXQDfPKqz
lRhNXdzM/bFQt1JXx2e16I1FC3Sz0pHYNNuDotTVNUZA6GnMYG2agdGDTbLsnd8V3toGEbLq5dq8
69GR3MpjmOFS7Ji4tEEyqvtqp3RVtrWKLLn3oRYi5pZ6XxPPPBRp27xGcUkuL9G7vZwmw4Pd8fco
IuRguDe8znmW/RrTF0hFu0DJvSekgb/EDrJ6VtIOFyznw3VcNeFRMSrzvrYtnjYRsfuSVN13R++s
hxZPGJ4mESEvZbN4T/ONhUPaQsHJ8EnrhrPndMonxUiV1TBqxplvfXZEOind2GkAcN5HMs/LsLrK
s36ZVFb0JYXSMykrVFc7RI3D6stjHtcZyfyw2eStUj2YvpYjNlVbb4NvXsfKhyiQmGfFTMIfo1F9
gfmlvo6W7a06Sj/XUMV/3qokeYtiGwIaATqNPsUXqYkgs2sK8DOtvKBanv9otUmeXkZCbTBQqcqT
R0Uuze9GZKwtS1PeM6crljhGJfeyGYY72bCKfZ6p8brJm2hZu3xR1cbQdxMD6RqUjbaslbTCSqoH
HAE4jUc+FGrj8o3PMlgFnlPjgV2W+6ZlNrCGkARKo+BHfx8hMfYE+9FC/iBAEK6os7WCFsSdmg0u
av6ZffJSeI4Jn9whhRjPH24ByrTzrmhXA1dXWC2FuFvfFZExbJwA+XjPNctt4Zbe2VLzZIfBu3N0
sijcm75vH4o8+GGayMbIvXSasK6oKagIv+fFXrREv9h0U8Qc1vjmexRp7XbumsN8r23WTtRzk60s
4ylR02UxJt1DOrXwnnzXfHU4d0aDkZWvlksNGNheNO1BPlLO+zKqenLB2y2/4oHiLZusSraiGUtN
fo1V8K2mTop9ihBdYpCKPphBqXEBJcQFGGMEidLAa1fF0NWLqNLsUxe03XOrP/ZNWP2AgLfkhgSY
JHhTMluocCEfQQXvOob1l7RTwEY52rcG9WwrqdG6Do27pBquWec7B6+7GBDzl3JoPmS2h7kgdUF7
2WIuP8HewCsnU+9tl1vFsEy8Md/gddrsDQ14QdbbxYtqOeheaCBzRdPp03bdV6yZfdXqFxZPFfcq
JIt7G2LdolWMYT/3ZWP0pekt6zAObncv+iPdvzfMMoOdwU162fXWLkZh8CwG8d79hlxvArQ2RXi+
q9qXGGGQQ4/S4RKH44oVfPjctTEu7e7w7FpZurL96rOARqJwpiDWJGEjIdpiA0CNztz3trmvYUpP
iOgXWEtsG+294jTnQm78oyaB1pZc/nt5qukXhtp2FytPpQd3MO/4TSdvWYPyL3Y3wF2mptM4a5en
0kw/SWYS8DQV9sN+DLwHrCzSk+98z5IwPLahnp56o7wqYV6dU0+x8DhV4Kor8rNcOvFdk5VPuYlk
SGfn17HLP7XWoJwzI1POkF+NdShJ5bLx/PDejbSHvJCVYze1xCYcYt6f3R4E3MrGzgwr7gnHlcfN
wVBUDGmNDN5CbPF5YklsGfzi66i7ltjWf1FyO1h4GH/cpW7zqQk0czOkTc93INZfh7jCT3Fwjq4R
pOuicA+6HvW7iJXDMTMMa1vVGMj1EbkAi/pRntjWymuTnVM792GWOT+A+LSyAeXQ6+BcQK782tsa
K2tgQK8mTMBlS41pa3IekCFo4iqu3nzRU/NVKpHoQmp/keYZUrkefiGq0ozvlivfVfxBPtiOi7SU
wR12gbovEM+h8JZtNsLdzUgqTkoTa8k2KyAaA050mlwevcylLBoUzqdRwxFX3aRZ0P6Q2m6dsv70
FlL2rsd38LSNo9h0fWAe8anmjygs7vsOCfOx7vylCrvka5Roq8gd1DfPzM8mOvOsvRC6h/PvbsfY
Nl+BwUDAbst3M7dYqStY5hbNoD0MRfkF4qi741lO2flZtYjdNviGw0W3aIPc2wRqwPVsivax78vP
cVACIgVp+eiOqoT+FNa//Nfs4cS4O7ymsgtGrPkaXAwSYlV41eQCfQDVH161BIiio1XOW1OU32pw
P1+SsL0PRgseU5GoFznAvsYpAunSmnWCFFv8LYtq400LgpLFtuscInwErpbvP9loEuPQp7yUvqnc
Ae97Ea2iKyoePuJ6kavZVFEs72YsUSAjhhpUabgZEp6a5QF3qsSXn3K9txdy4NTHBvOOVZ26Bi41
mbtJKygcGUZ2KxS/+s1Upt1nU4nT+dZjnXyP6qVraNYl80xnEZHL2jipxUMLf9XV3dxpTE3Xb8wV
ZdF8YSLph/0YKnoQp3CfbpDubYGvyUX3GeSo+Q7m4rYz9fw1lFmj8fcYOerNd4tg9Gj6JZ4N6aVX
e3/B7y0DO2Ja16TQv3aNW7zJcuivPbXq98LKCpK+WaJkttBbX1/xFsjwaKCjMLpu3b2PNcFd2UMQ
QrzP/+KzKsyGwnk2HbOA9q4n2yKwndfEgXFflcEXEmj6El+t9lzC3CjLlVAcFjLEYk+oEEtaZ57S
7OVD9xzKw9MSjTQk7ttg4fiTn4fqkaJph2rdT6bldmIFfDXjeD9EcnJVkyK9RoGB225UvIsIVrgT
9d23QStCT0w3nubBz8A46OoWqkLyciy2fuoMj25RYl0/yZb1uAqqyZB94UETkijZ827MXgeHBJdj
BeTdLC9/jdQkXLleru/FqC43L1JVs/wM4vAl7u5Fr6sWxSWy0Rh2mwzcB5Ib9d6pQa3Bok1XbaJB
Tpk0NKFh6F9BdfIgyEc6SNy4JFeKt7zQ7EFsSk3fDm2oXEQrVYNqg4X0LvaxA3MMk68i5nufVW8n
SX79Phoq8DNNUfaG7zpPedTeIXZev4Ne65eQW7qzPXjWaRySYOXZdfRmZd5GAJtVBY6VAlAIFz/N
4teFPO3fI0aDr2gXZMYB8uGzKgXqEe6ktsq0yv8SS68QArrPmh5Iawio5h55x3RdBo2xKKFPslhL
jWWLjfVjhgzi/YAsrC7VxmNj1TzSa9W7lhkAAtWyWCdSCsmZd7kYNIg+eSznPAvY6HUJkm8VVZui
8g8KCgmX0XGql9z0j0BS+nuW6vVLot+lXlo8WyQ5H/mFQaqg11Qj9250h8c85Sp4ZtyuVK8vMJ2X
k3xRK1K2be3COOLNnML/xAIKNsqD2CgOUhVViEwWz4ZttLShaq68oo835og5pogpOhtco4zO13RY
NyjNdZrEb7Fvx8MSC4a/+FiGDCBytBuPSwRHS2xA1YUHN3LebpYcjXknZWEGHdnnkktG8BpELlYZ
CLa+ir5UxdP6w54YTTPz9zgp+z/GzmtJUl3b2k9EBN7cJqQtl2V7rb4h2uK95+nPh+hd1KnT+4//
hpCEIEkQYmrOOcYA51PY+U6dpH8iodqo1fqN5AzxA+mYBr7LJN6HICkO2kJaMA9xeLf0JUMjdkt1
SA6GQHtsNosAh1gpBljU6LYrdkiyiqsAU04aPbLz+idRsvDsriXnvfS3vTAm31niFekDGdPR2plw
E/7Mcpx2sp+Yz/B2Z8epZAFXmjqKtzOkGNYcFd+XviDOddaFi0KHBARG63RyzDWNjOvOnB+gHx6Y
V2E1GgxorPRlR/2/d4gj1Eh+iPv4LbRakoqiWHuN4A47imqTqeor6x31WBVE08ELejPq1ReJHNqr
1IalW5RK/DP9ZZSa/sMAPYGaPMuOdo7US0Rm3sG2NPnNT+YnKYCuSfOH13xmumhavYfXpWv2fma/
RpVslSAkQyTNJVlL7vI8Du+1tGweeDbdWaqDr73sUxNNyyZgqXCO7OiraMrCqjyFOuoCjEtezKD8
gVxBdJcokX6j5kWHr/I6mN14FwmoLZC08Q7NG+pkj1wg8jUzXrZjiHAWRG740msQta7SskA8MHnM
l4lsyX4BjEQqJNB66VTPlhL1RzVAISgDvH+Nl6Q6ewJeNEhTDmkBkzcwQfW1VHvLG3JdOQoltAnK
Yk+20OUWWmdi77h0lpfO9dK5aUiRV5MxenAKv7k2gXoarQaik4XxNBt9tGDT9DGqoTNlxC6aVZV1
ETvJeiYdtyFyIPa2g5Nf5qaEZWs51OmJ4sBQ6zZ+r71mvZQe2rRJUezgqUO8mB3moC73hZHuUMlk
vnI64wasJQqZS1XMYbIUHODiHq6iKQv6xktCm0FqLdwzBdAgWYmbR7nXPT526v3GpLc0BUGq3ZeW
M1yTIHFlE2Qprpr8ZcRWe4w1pG9F1rGW+m9Sa8t3+pJ3rDMAvbLRwqOojmaUXMSh0gjzXA66dheC
IMJbPCe3sqbDLrzVM62dPfJxoD9Ydm87Ii0rAYxAoy1baHU0cTzdGDjQXg2FSRhOZHwXWoYAKgHP
0irDn3PwW7EK6VcKeFDLJSTi2pacWC2o77QpCm5Si0wsownL56xICJLOZvCzGX63TQnv3X+O0bM5
26PpXd/JdaGdo+Sx9536kWVd6aIL0xzXmV7UFYeMuHbZ7ejWiFkyj57WTJkn62Z0EBmoYkPQDnql
Rv7TJnJLRb+BrKvDvDwO0c8vWFqqWmPwghE7dSWJXNDcb4uXQCf/VJSi99K2VxqISuixjGsVLF07
dPZDaRQO1lPQf091C2dCo77FLfipuYsKTGizfu1qH5c7HUYLIT04AoPHMRkKPEPo4k1GpPHZO4gO
uq9OMMPl0kW3XqZFVhsUOAEO7YyWYbZWRDOxifikFTpBpqXX1rXVdXsXR2V6FDvgyUe1L0UXs9Qs
xEOkJ2GvihvN47RvtB5Y6nJfRbtoihrrab31omrQQ+zUF0lwx2+tGx9UQ6JZt8IWihw9vPiO4rii
qlpNsW8gMjgJI0gb0ZDWJzCgYq/d/c70QHlVKme+Tp3xnKVSf86dCOR3OsA6BqqgwNuOZrD/Xspa
mcBLrd2IdrHZuolqFicQIDV55W47oIRMj1o0pztBhBt0fn9HgHO3CqKKNsGJy7cyIv4N1bFo23bY
Ic42k4x5d2vDaSufhzj+VsDrqTg7ubUf9BbvikhFFxnqImE9Aqh3QS/yXjSJnaJdlAagFdD3AAP5
QP/8foTokqlFqO223tXSW5xL6/NDvcDXBO/i6KfVRYMueqN0FO2J0OeCe438b9Bs5H2SKItz9yf8
AvNxRKP12OnB+EXv5uPqliTl3A2ixLjLu1q/t7SOrPZSQcfICm5nssje5HCOT84MMFDvnQMGknwT
dYV9yqdBvpH64P+UWELbp7/1C4zgthXf6gmqqfER4xvOnuJWKuBDEgaJtcQlfGPyz8IgMaNSPwW+
0rhi7yBZsM854wPiWzZcZnwrMCcBxS9V8ekAQtixxqQqPixjHvdu0yCzoKVhtEBQSP+XkF2Gyy2+
FT9hRLJ0SB3mFrFXc6r0GsnZUS8D/cEgGLYyoE76Xdg2yu0fAlSqEjkOt2KnmkIBPsGxdsRT0Dx1
Tgu4KnVC2NSowuDUPhXJI4G9+lG0JG27fM9htxf7pCyDqNYxoZpLUQVO9X8bYvjFvleXRYidBWcB
+s/NWTooUd6BSCVAYiU+TOKtrn0pohAWtKh/qWQNgLnRf2n9SvtiDQvBYKrF+6CjV123HR7FQau+
r590XOsyFAdR5z+uzbmmPWSVOn2tWKZ6fuZUN3OH/HVYxVe5MG6qPzyu6cJfYMxOfq/4nXSsrMk8
xASBv9roQA5oTJtjqR2y6XZVN4x71GE6iM3iOjNuHRCqXhHHzmuhw3rUcQEohL8IYiWUooiF6PFa
W/aJmmq02ut7T0GytNX+s09VDB2JGEiEhAKTNpmjO2YIaVa6iQBlV1j3XQ2p1cI0LjYD1uqfHiA4
kaiE/6dr9LWHOGg7hzjAkqDveT/HlOjadVSJHirABQAMJRcpVpSXOmrmvS+N+QEHiAJbxFSdSQ1p
XLHXLMfkvu/91zChr4w+4oti7cUu0b2tywe5t9KHtbcCN40GV/NF9t0gXHiJ0FvctdaYnizhX6gM
oLFKJzcHYwHgacumWtish9AebzCoXFGrFgrrtbTsFN3w4403gOj/9FjakyrqdlGOFO4UlbZbhRVs
9DJSe71FwsBk19+glZvvjCCXT9PgvHRTKt+JJgu0wugZYexAtRcbzDcT0JWqXxwG5SPqMBNQxVKW
szvxAsxTId1iYT2K8S+aYHyDu1Ql7rO9NH85iLDI+g6JXg6Sl3tfHtu9muOadf9fB4T+3Dxtv7L9
8vtBVlL0p6ZiAuqzvLzoIEEvjdmXF1HVZBXJ6TxqXMIJOmLNIwZiM+V7k5HnGain7csQJhEctW4B
vDLbD7yBO6vR+pM6jqqFMzKa7yXn11rT9Cm7tYf+LOOEOwRqxuUvX3Tx9RYffyNSsl2V1dzs9x3j
MHT3PROG6KGnEChFphMfOmJb13EcgwODTXFnmahGPWXhVeyYNOOKSmt0o0xOdF9kxN37KbraTSyd
HRlCxEjDPB6XtoZovuJkjtvDwONWalPYF7gViL1lRXsIZPhkvVjz5btsgZBERXxjYURA5aDlOyNg
re6lcqXdNjK0v6DV/B4xvuHfgqnpVgd87JlBSvy4hMCHGIKFBzep7sVGQoByLbWterQCMIbqZI8u
SOz6fsoNPCqhD0QmKiGKtFjOeYC36vs2QDMHMBIk1r00e+FYV89qUyHz7Mvlq6RqsRvoev2lMFgJ
Yui2d0kahW7YIswQk/ZG6kfHQNYnJN9t6D1xHBFM8r9OCAZ5g66Ub1KJmkLV/PANf75qrS4fbYgy
DqS02Tt71ru7xLGeExMAcTOW5THHReTlTeKGQTGBmWSTZMp4kCNEz0UbwlPjU+aPL2kRy8SkkFmt
AOJGUkyuodzWzQO2fRnEVr5H/qHbR7aUeJWksdr0o3jdhLVzGK3ev518tM8NB30uGRb1i9ikJBDD
15kVdwG4P0/ushEmHsN5q3CF7JSkzu7UIPffYiU7QrQagGxkCvad0BO9Ah3PSg/acacViD8Gylic
+2Iq1r06gB1UmOIR84Fz1Ili76xhrHaZmqqupWT5JYCs/gLf1J/S1iZ2xMUCzha7LZVUOnKY6C42
oud24Na2dRElqPVzUhKtad+p/ddJG01cbRFnKSrzfxeJQnEpdkR27bxkT4u66CpKok2aWoC+r0CO
26PqROXFqcb+bLbli+Y76mG7/CgJR7ee4KVqC5IQR+lGVxeJL9IXLsOS6K8tqeDmbPwsFLMkeSM0
do4RSC6TRbvMGO2lamycfFs9bkwoKfI8Ow+kOuDmRUGwlolhC3iAOOkwq3Hzj7KcmkgcUeOWHJRL
qUz3DRF90kurfa2HHaRrXXyyYuy6uCD3wzXmHMyAGZQgf5EWyNcnIm6duMVis3byW5VHspZFs+i/
dWVdaJ5GCdWwpM+zU7PkKU+KkWUncQMLptYWWCUPYOgI+iJqutx2OCJyVK1yrbpO2t0QdcQIlvbt
9ouHKdrWR7Tt3vZsbaK0bcRz2aqf+nWRzDNvQ9M/6dAyoGFBOJ8HvHWTxKgQ9Y6somm96JTMz8kl
slPBSpP25LByxdtmu3bRFnSd/edAURd3ZustSp8O+VT98Me345S+5uKRI2Tlmowvsa7Z816MgNZS
09ntwfV70GrghWqNMd2Lx4WzO79sD3qrirbtiW5VSSpJSNseuNjz+TjHdry8BDIVBWpBXo1cyoRY
2wL6DzY1MTrGcyY1sysamInaP0U9I7UZZZaXqcctOBYXg7n7UhO+Z3AuRbFBebb6WM8iKKG7FjpS
8Xy22/XhNV+L693Na3PfO/7eUn9MNsZ+H/DVXjbxcj+05Xf+Vv1bmzhC7BCHbVXRhkfsz6nkgeCw
LA2/+8S5Xd9U8U6KTbdMBKJkCdCOqIsX+W99/tYGlQSPZdvz+RfEHnHa9RemjNzAuopdMu3wAi1/
e3um4iUWD/ZT21YVpU+H/a3tv55qO/2nw0LHqnDZBP0uWubISEZz8k9xqffLCBJz5oc9JYvqFG4L
dk1ZRlEcKurrScSZ3g+fSLdAze29UZTUvpqPTZeexMkrGEO9WdtL0F2u77N4TcXUtX0UPrVtb/LW
729thbIgN8RQFB2304i2rbqdRgzprSpK6xu/NX76qe00f/ulXlFhDAxeU62FjXn5mq6z3+eiOPZD
4/ol/twqOnzoJYpbpzCq+nmdyAcxx374LdHr81mxvPJz7//YJg1jSQrbqskysYjZRbSJqij9//YT
x4rDEj315lhtTuu0ul36Oq2L6/s/RfE8IjGTi2JAqhMJPN+2GyE+NWJsdwrKP1oP+F0OAgazmMJS
AmrtjZgkRD0jbXFJoHyf4iqURrr2dZtaxbn+Ot0uH+rtRRNdPvXb3jGxIw4cifj2JK8f+U/v8adj
/UzCiyVf1os38x9TKRfnxXifXchDYLQbCFyoc3rQcbRQRsX+P8baB/MgFAaGuJBtI67aCmJUxbW9
SXDjIG7GNvOL6qc2VdxFsteEcdaEobwX72wuijbp0Scd79dRGvWvE4ntsyusLVSEJOB+y1svuvtO
9zKEsKpGjf3BBl2vXjzHplekP6ZmKgzQ9ZkKA1QU18G8PekGWV7J78yTGDSQ9aWeNOcT5KHvd0T8
4/VRisYP9ffHSD6fVs/jeRtM6xh7t3nF6cXPbqNVlESb2Pu3qmj726lStdGhTfH0ZW0vLk50bZPi
n4BsWNYMlbdOt1rFCg9iAYcsXpZwST/toE/51S3WnZiJRAnViI/VIsyyvZkpvwNNrS5JhxeSzLzq
4sOoefIjPA13fWXDvhMSg1GkGc6Evjp9+KRhFfN1276S4tM4FnEyu0NRAHIljrAj++DHdmNESWwa
g+x/LW8PjfrQxaD3t2+0RCLzgUzFe9FRGg3FQ7eXdRBwak69fJVTsgpPDVAnGLnINUYoIYrMp6px
gJKP1VHMOXOdYsoUIMj3PbdMjF7xZjtGx8doNk3W+V3wrwRrHRKcZbbrmsbwRBelgdsfGkQ+wOtG
r/n9dlQ8cSfFBlsI7gzrLK5SPJl1qpoQyIU1z34WbVUcOTtcLFfTmH6GoGrOHPfpwaSDlBET/yle
8bQI90rct1yI48qjehGvSe10p6TDRTTP4w2GUoZXTkV9s/jOFyPZ426ETX553Nv1SeQ97yG5+IYe
0ivJHdK+QTJidltkKM6xjLsOTbB0B5Xtv6PjaHujmaoLhp6+ZwD8Iy7+w6puNaw/tK6vmjC3t/E9
NHa1pErgWXi32ba7qFgJkZG2PYnXa71ly9pSjG1xkk9z0Pp+i8ZPh5QSYduwhB6RtfiE2BOSN8Iw
9fNDocMOjToWsUPEpZjkQX/tssHuDtNYPuq9jh+ILFFg+ydjyB4JnO0UuGyywL8148TN5vbRzK5F
5Fh78asJlJ5LxHEHXfohKFl3M4IYLMvLBa3UzjBKhPvUk1Q0LE9S/ayHtbYuUtdV7GpZiBdRvOeb
cfCpTROrBdFnLX7aL6r/3cBYjxHDgPDtQU4K/9hEwwEUmbUul/6r9WFqNbzbeXNcJ1qN25j+U7eh
cdzGam7qLjlDw0k0EVHneyLmlLUoWkVdlMTGDCQ6BShYYD8OB12dId9Az0dvjP02caxmsBi97ya3
Wpj1OanHAn1avB/vfggxTMbYDHYd0t6gZtIPL+A2i4qXcrVnnFmOT8wpuBcN18nC8SRGJAkwE1AD
1YVowj8qSnoQr5944kTadmof2Scx9Nq5XzuI305xunl5Uc+rqSiu7NPv/q0t7JwlNBvdtj1fZrcc
TflAFtfDOp3VQ3+Au/IqLluczWyC4pi1f9wp4ozW2Mi4kMKvapgr896SZqL56XGGJ1ns//CFF9e9
fijXt0d81dbXSfxDQ2miy/xs1rrX1lJx2jwfWa+pXjcr+e6DQSyrKGCWup6vw/rDEPxQFBevJ3nh
Ba3WmbsGFrhTkVl8JMg5OKQxo1B848X6t1HxqUlEs4MyOoC7bM9x/1zNkXlMG/2g5Ra2qRhNVpOG
AG9aqNPb7369aJBUlQrb/LKyFm+E+GFkKmcCPyTjbcNPDKzPQ7QZuqes8D3kaU9zHS7Iu/94rT7c
wfWOLh9/URJ3USbRe9eMLfq579OW3hWTV1QR0967pUA20qXXsy/M9PiCYFhbTCIjN6PTSEIB+pHM
wmINuhaFoTfqoUm4YTnHh+LslzgJKj9CyC866TBaeqK3GMFhUHFrRb2FRH5Bva0mjvi9D5PO9tbX
mHteNgbqepPErWnCqPXKXIXeWqzqDRwJU5Wce9Bys6vH6nhQCWCL11XL2mdDj0mEWb/9Ay4EtCm+
fjC5JtLX9kkH+xc+58l0HQLBuHrVhpthogi2/MM/t6r71s41DLnCBhXDUtxmruoSwr2/KAo43XG7
/45CIClevndb22rLtsv/ghxRXX0guVL9NODz3qf42c559iCGhBgNkjPNvNaDO8yAhE7ot5ANxIwk
ftkcrWgfWjA9fnhrRHHdFMYuVSvrlC0jBo+cs69QvzmX0BcvBqxUy0dNAQw0TrjdkZ3X17W/YWWg
KUMZq2yZ5MTjECW1hpURwvr3mXS9KLFvHTRKIs97URSNYiOemihpxLJd/5fdZtZj2RUeEfB/UUlS
10WdHek56WpSOZAUqvuobw3/8dlZXSsdG6vsVHeAilLcmdWyE/ORXpG4fhLF1VEpHv5aHO0muBj6
99ZPh/O21kPxAENMN6vdp0Xg1PqQss4pLJrK/Az+M9sH6bRLzYy0O1xKofxbD19GAp6n6WgszxFq
H5IIxDgR09b6iC3ycHfJTacv7gdhAy5+1HTZ5MtmhgRvHwXpm2gSG7266VEDOIvueXh1HC45Xazg
cXkjzbZGbCJ7ledvfXg71g8qEFAvzg99qT/0rUZmi0RY1bLIjWiU0VVMYC4YC0FanXTywaHdDHd6
zeAxCfTtWWx1O6lW0M4km/BBs83koZs17QzP6jVYlLiiOJ+PvhT9JJnN9HKplzyngg04IDEJZ77V
EGoPihe4Uw231es/1bIkmAUXkeZGgeGBy08vcWeHJ03TpKPpRxnwWgIVxWxrj11Zl3wvIwKoSxWl
nS+RatQHdY52iIT613l6mTW08nLy/q5ZSrqT7GQWajyE33pp4oQk5jmHCMjiczL9bsibvpZ9aV6N
lrEipXUHdDuCqdmOnLcGCKtH1q3MDCftVj3QKvAZUhM4VCkAitlOt+hU3+QsHhoZchUVFoBIknXy
FIx7O54dLtSLnDHcz512koI6/lrqX2YtlI/I/ppeMkhPShLAESeBm9EaL89L7YsZ/tuDHGoWexgF
JaQClqAmsrYE/n83Q3aE/hKsd1//1pCVk9xYwbQl09Ij4XP2oDQL3CqNK2+eDkqizhfZjt+ibgTU
lCGJBJ+7vKvjYjiYuh7f9grK1YumTy6ZvKuFeZ8Hwa6cmBw704bM34jbo4I0opfGpYZwcZCf81l5
4Xq0y0hawcXxCT3y/hV+DwIzE1tS4SRwQYaDwFrN7wkwotgMKYnJ1az2rrmcQZzGEr3t9uecg1RA
sj19dYpvYwkwZ3IG6zVqqjdDbcGPtnH20A4jGZLhbN+bw5S7emQ0++0Dvy6jIMFPvBn0g9tBrmp1
ZX4Pl5s7BNwElH9v1OWRagthRWCFqSe+253uO25mapNrds54n4aK7/rQRXr2UpU1+Qo6oSTFRz1L
GVrwqB4S7orUaY/Ij+o2CbAsoAsd2cSlclBzOCRnZBuqY+6ku9TuFPQyk+6UlT0U9NGYeEGXmJ41
18BM5WiHgm9wv206sFcXJ89IUuPpVjoxM9anC+bsbvINBRkeuNx6qX5ECAIcXz1qyJS5sHdHruoY
4a61zUeny+Mboiv+jrRcMqmlHjyC1ST4th/9VolBd4wxdIj37UC27bqZdBO12OIap6qB0lb01vYp
wtltaewqOzsnVoIIQGChi4pCCWn1Unhvl0H7OOt1+9jE9b7vIaUTNS0fldts0M5ZWSe3ybJJLWjx
6+k6F8B5dGckFzf4RW5I/jjPyakurPEyJsr+lwGnKAll9jlWe+0GQvzqBNn+bhyrwgUSHCLAbPAN
InJzmGwGlA05hqf75biTqtm4N+r+aFpZc66HgqQyPnw3orRtSj8CKaQle7NDO3UYx50NWeXVp9b6
su7VllHAx2u/FIgFkcmQ3jtGUbu1DbuuMSfOSankxoOCEGijkQWXUOvdoLSlH0nhXGyURycoO1q5
9X9AcJ+QglCDmSmmVj/GcXzUigKUrtHZ/8RJ9KwUaGhKc9CjWtcQ1LPgGhiQsIBguZR3bRVCJb6Q
4Et5aZzQ4CNUBZOf2xZ5QLBugoAwKlGrNKXgknaBm+fz17pV/F2aAi4IB6hLK/1ZN+ryBTwsoHQH
EGrJY8w6M9hbvq/tyq772vsFakZp8lWq471sjhUUHBFugaSL+NvObRl33/SoiGDM8FGW8RlLpknM
PcrN81hBLMwQLc5JpjbIFDlPYdY+TN3UnjpAfu6AxMEtKLenqicILUnOLibOf28qsrTLOrJiQfUu
tADM03hNZNdACLZNJMtNTJojjcBnDSK3/dUqmauw4AOdRrpY7NvHdrEDGqiECS0sEAmSIE52BQTO
Id8FVjzEPPUWSchE1rwyCHdODOWn0lmAhpbBSB5ot1Mh7XVJvXd2cxU8VWo3HZ2srXdmQS6LihZu
klsGQXFun5Jnr+TUZ1DLo3xneG2WtKhCjY+4WkfdMu8a3YepsAHQA6d2tFNVY3QNneSzJruztLh8
C6X2hwKc7canrr9i/nKtaPBV/N3KZzKrWwnu2UYayBIHKxWogb9P8h1hgV0u6cZeaEHP2n80onuQ
ip06wqBQN26f6KwCk9Lrhh6HaVYwZSeF5XYSsG8JQECfVupOlxXjqgTmF8fRjYvUVMYVtfHfvRw3
B8vU0TVMXK2K9FOd4U2Io58DjMzIY2RfzGqoT8Z0zXRbOegokLiEv3hNyXjegTjSLqU6q24rX9Oy
bF2mQ/s27ZTvUT/BBtHFJK/5Tbov6iJ+NWef9Qbhf/wYCgExRStvFRP96lSxz6Sx4rPQpuBigca6
lRWpQkIepmOlB640A2vJcAupytO00Nl0XX0/FpXylI9BfSE193cCQURhuCPwq2NnSvdK9q2qTfkV
Yt3pHGZF5ZmKNBwTBeej0fbmnbVscr17rLvqpvBD9dzUIaiORJ3I6ZO/l2VgAeNRtH2XE2yHtHMn
1wmBcpLkbowGGghDikndrCO3QvPeTTWIWrUid1zeZRC5hvktNMzvhR+kh8TJlb2j2MNBi9vTbJaF
a/R6CBZvGEn2aCvPzkbnnNXlsamxympAfKzEThK07rcYq74bq9M1NccWReykQy9ccfZyDEMKMOv2
1uJNPFWS+dr2VfVohhJuoVH1UmA2e2lA3Wtu1S8J4q182SZyJ3Uy3bQ6afaMg/oytGZyCnJtr+IZ
lQJD3Tup+lyM/XyjIgq1S41RfkwD4qx+od7mNQIPxiwNjDBE79JyCC+W+hM6Yum+NVKfdaMM90Yi
j3wF+i/AZsH0RvaF1HI0EN43sV3ONaYnjZMDZxLnAVQ+v+TRmz9M/U5rYvmQ+YF2a0yosjbTkLl2
cieHjXOd+8dSJye3AeZAci1eG0QnvL7iCc2j1h0wKdJ8aiG019BIQ1v4APSKmJ2B6lQf2s82tmsh
4RCNGuhlVO017RFs7/rBPi+ylx75BBKDOD0Xmnwv1VbtpZVU7gyUcng6wSmS3bHmtZsRQPOUUrsx
5NDYk9bjgu9H9rO2omNB1KtrihFogvJ7cAb9kHaddEEcavKUyIZKtFmm2VjNdpnzlQQJt9FzIiXo
3XtZj36wXDEjjkV9RisEdBMaXVhHpwQlMTc1imeliScvwzNrOdX3WNGhEQKksnPK/k5CL6zWfLDC
ZvUl1WWC0Hl6W5eNfYfknY2yVdIewgZuHHS7SKeUh5K8p30VkOY2BdmdPdYArGt9KC/ToL0addhz
JfoI1N8s72dyjM/hZJFCb2TNs6KY9XOC3StnavwgmnrsNei5kT8WO/syGZ58A5KfsIepwYklN2js
ERcVRxrZNN9JSv2kj139TO6TtnemAIvKAaQRKHlyKEoJTRNkKKqx88/MaPwwmfJLPr500w2jfN/E
Pkn9dgU9FY/PE51Fm6Z45qg5JIOCQoMo+VFrpfpsGyVR3zbllhtNCwFHFYdeG9TfRzOHX3t0snuz
6i15N8oBUhhF/PShTRStNJ0vWlhcRE0cxkuORpM53SKrReiiH/ojQAf5yZTb8cnyRFlsjKCBR3fA
dbe1VYr5Txf48a1DDtdTFckj9KPD69Zh6NvAS2sIuLY2szv8RCqd5PGeHHhblv2L6iS/IGIInkiE
Cp46VLEPCXhsb2vT6grwWkPiXq6mEZlgtX0cfLu5F0fMhTbfY2sdRU1s2mbAqzypOuPVDp5M2/ZU
K4+ufQ0dh2pqyVkF4/JU+Kl215nTg6iJTWPAbVuBOjiJqpzH0/04c5FLf1Wtgue2A7SAArN1FG2g
CboHIAxHrPilB92mCiUlMLjF2qNSsvra6CiYreegBwnYnacPaH2LtjSXKi/PJH9fdb9LqbOeAIRa
T07Xj3s7ixrE3tGbISN/RF9HCh9FlyiDmTfng+3KrUqOOfm3t02OmWuS6fakNgPBHPTPdqLzuhmG
hUQ8909lAOa66LTnQUVvGSOgd62lOlpZ9FzGR3kwtecEe+ZZnuvARQqjO4sOA4uoczxLiHcv/UUX
2FMS32HBG4z6OTPV6EkqnfyiTNAfpEkdPcXLplxSS2s9K/BUURUbO2SFWpFWecEjVibIykClAeC+
l/XCJaFQfykRb3EzTcVirHPtBWNu2BsKCqBiLzfIOS3QerdwZu0lSMzirhjLH6IvEkfjk1+F675k
+ClzW6Y5rJD0NpPbvI1/JzA2AJCuw0vtW80DIS71eYzDbB8CZE0RPnHjqeyeG2NIHiSLBf9SExun
WFQz/XJY2/xA1wCwsvbwVfTI7GXTqsUB7Hd8XY9CHGnPBD3txU4ZWd5rhc77dsrOyc0d+aTKWbSh
6jVdwoXdXxwg2vwegH8IgmvtYRMeyJGp3IvqqEfl4+iDdluuMkc68yGTopPaObFrQp937hRdfi5b
UuJljYVZbSfKMy4v5Xl0GFu91j6KJjMyEVqfzewoDvBHs7/ttfE7RpHyLJrS2LnTS14MUbNVyySB
Ser3ohqZ3Cy56vdVEZ8qtVbuHL0ZnvRhhOmjVP/l4zg8ic1sxyjDGK2yfDD/tJWO7c6FEl3XHlNh
E1cgz14jFnCMLQjowg6JakXxw19afycYU4pJ/g4wW3vjBtiepOfJvV4ZUPyFinIEht0+Si0qc0Wr
Ol+nKjzr81z+Rrn6MuZSdDc48Q9/4WJ2MLNvrWVjVpa/q0AVP2gacZOqKprnroz/nUqJ2xZoM6M8
h4qjMj3JiUIvB5p8n+yEiyCsYfEYlaw6yJJe73Qjk0527eajel/1CmRydeScrOeuy/aO9JU8Rf0B
ucWaAC1A89FUirdGd868m8HB8qVqZ0Hs0OfKk2VDUNH+aFIknQZYuiCHtnB/hPZj3kP+ojtaCTV0
4JzkL3lD4nAgexOiyc/89UOtmNG1YH6cE/WJBM/JA3zrsHR0xjtjrpR9Mhkwhcyxa4da8rVPBvMw
1DHuhiIn/GpYe1SVFUQc8bm2Y6jfaGBFtTr6NXSqfAlK64fdJDdz4UR7dZ5B0KhV+iUwj7KtYtsh
llXgBXaduJLf5NSSDmEcWcR8s+ShjaSfIB5hk6kimP4scizDH7wb6lvhj1e9q151JZteiiaV0FKs
vpdjJp+TRQSC9SQqm6hInhWrhbIMajSM0U7dxUkSX3MgY+Rsy/43Z7j4pgnVQ59m60ZBOLiSRnjF
onLeCXM61eoceQzChdE4vww6vIYW4q/JmMf3aO7EWIhmvldapTmcIBmNflqQe7hyGZkPOSQZSwDY
xGwrf2pTOL41k/WUGEbwU8nit9ywkZfK4P8CWkLkQa/CG6Ua/YvV1+mp1sfyHqr2gggKNJzYocGz
khm5G5EA/K9jSa9WX86/FYhnrEX5KPdTws5wE6DuPu2GuExf7WrSvTkKm9P/kHZmzY0jyZb+K9f6
eWCDfbk2dx5IihRFiqktt3qBVWVWYd93/Pr54FQJmerqtmqbl7BwD48AKJFALMfPgUlA21gsDRBk
rZr6DupBpmaBiihJUqIpGPr9Q9d37Uvr2+3LtKSI2Vn/JFaq5yxJQ3U+iTnqWnlT6mW3F3NAPOyY
kiGw6dq8e0ns5YVG/ug6WpUr+0R3rAeJ1yLHRqLWKuHq41KWmWT7cIjHGzE98kdP6Guwdlxaw5pX
v2VNcBdhSYHO2MU1B7bQFhfxLTkCENSLabcDKXlg2ndiIoUznwN28F9HczJzeYNJm9yfVTqfZzvX
7+Xe/cGOdz2H79eIKatZhXsTuxTLpQreF5fUyj+K1fZTsAvNJN0Ekx9+6FFW+wBoIdlkcZuz64BP
irj3tZ02BUA+alvZTWTTo2uoBh8QB4ZzHwbVD4qq5HdOZT6884sZkolq9fN07ls2CTbiC/qWmQrA
9r30Hzj7AWPvxTddX3mXaazUQz2y79gYDl9ocUqBttymV/lhry42CL1LAaB+246xcx1AWqXBIDH+
mKb9F1TpL2pd9iys9MLgBD20L204vUyuOh9/8E3kKO1Z0UI4sITkem1ftCakiwO4wWHefb6arE5Q
KsqG8HZ5/XAI1FhbYB0Vq6+lj9EU/YX9fDGkgPyHRihJEJibWg5cxJYmfZqyU0RGkp7p9sVciutQ
gIuzzaBrzkGcHfx85Kc3/T6u0vkC061+R7YaEqdY4tJr/TborflhDKcjKZYVPDuD+ZGUfeZBnXq1
kPM7MOvzH9vQMz8mVryvZrt4kshay27mdJyvVjRVuyaavatVgsRFrap4lkiUwDf1XE/PkV9aHzud
haPZede2tP6u+yxOZ89yT9ABlR/LTNs74ag9poNbfFTIxe6SuPkgbVCQwlGGdvZ9nZbZ3kw4bjDd
+qlA67e3NpEOTtGwXbCdStJwDMABdRo4u6gvn+MZVbsmnI0nMO2sGGJ12fqc6luoKvItfP98//nq
pSzubvWefZWp14KN4SJ0ZJRFdfS6iVegodoPZCBpZ2ts7o0lfzqZ3OBuGOHuFFMrCh1aGZvJmgXM
I0ZccISoZguzorsLgY4eEmjMDsr0Sx3X0beA+d8WnrLmwYNZcEM+fwIJoVMe+AF9chs4BQslzm9K
be62ebYkt+T5qSRfHLYluEHi50rrrG98P44sqqyPvcmeQkB+bJgmymcA/uT5oVU6j10esac8beKL
q7tmsOlRiKxdXf09UZR7zzfqb5kXf6mEhmxCN6vJkOtjY9W4RRjrG+IlT1agR7AOVwkYAS35EBi+
ce+VfLEXV7wUUnPV2DiQCBJvfDK9YFXyn8ng2ihj4x1Qs55fxqJ96L2q+DXmLJGMmEzbGJArbZ1U
aWHT09qzrtfObjYcSIudagI1qETsztefHdv7kPkHO0tqEDEUEaJS5CbtilxREN0y8m3YZ8/pRLJL
USI/nprdvtPc8ibj2bcN+mG4VfPA2ZZ2rEMcUtT7ekS0dsj98GPeJ9qtrZO+b099glhGdUizLrqx
jWNZDvULxFK8YzpIK6FYfRSr9fxPnTK2F9ux049TBC0U2UgkbC9mooTd1tTG6ThO7EC2AU/PIVU/
+0lvHPI56z7qkHncNIZtgY0c7OcESl02O5YVcw1GvX/MIj190ccgOgROn97YabP/x3/97//7f76N
/x38XsDNOgVF/l95t2CD8rb5n38Y5j/+q7y6j9//5x8Ws3iTTFTHQFzS0VRHX9q//foU5QHR2v/i
nJlciziMbjtn+pyq9p1QmVaz6vIX1Ed/w8ulQDR3sccgzM9LjB4VXwNr5r1WVtpjwIN/V2Szeq2J
rzAzHxgFrSF6e/wnUR2VOMgK4QQm1/nKtjMtHDsl/LcszazsVvh1pGDywKQja54konHtzb//4J73
8wfXmBOaFnvVtuMaquk4+s8fXC+nyIVGbXzQjGUaPPHJe8dGwZWa9lZbfa3KuX/NPvVfxa5ha///
yAdjg3ko0/Eu6MvqFMNGV268capOYjtLrYvTlylv/f07v0SI79pNbDdN0e2U6touwwwk7QBIYbA+
Uf29+CQEZlMaxOZE4jfLg3UXqma0JVmOp/pd+XORBJ1+B7hOuza0zWxxePgWIy1GZXDO0PI4/7P/
u17SID6phenCh7na/7LfGgKDZrGJ23Ha17NlQIzElmiczQvKEuXQg11Zm9DJw/u8zs7//huk67b7
83dIV3kYOLYDgIJ1p61K+w8/HnhLdLcwa+ch1wz4HMdd3lvZ9zj3g61rBdVjpafWLeLyyS1MAMWT
bms6Bwy+/Z0JWwQX2fdp7k+Wbt4XS2Z0AGPuJq5Ras1ou0R+yHp9aeDIH+hTGr82pEr62hCWNICx
GR7CzoCFZBNniXrkl9NUJz9rEFBfRMdEPcwku/c2ZAdxs/oqDi3uQSLwUxw7ZSNxk7Vg4tgKEksK
J2V9T6qxdrtqjqVmzfk4ovY7CTEWDTOjU5zrJcQn12Gq/hjAG7Fhz3HJHgWCGoTKg1eHZC+PBnTg
mnM7KBC2iBkr5JORfOzfifnPnaYI/hjAFd+KhSBNuCPSYj85ifWQckxwLpz+S6qgWtxE2UJPPlRf
obrVd5UZh3fDXDlfkmorXGWTVsFvk8PIrY5R9dXwq2+R7nkPhZ9lDwqU9RvxS2+oFJfzF4MjRlTA
IShU6psqL+OPRjWTm2grzXfUCDigN80/3Np7tNsk/jpr8JXVmWY+OC1Ex32VkTrhBq/dc0977T47
NbtC2X2Yd+Vn1asfNdULHkeYID7GsJyIO2L6fd9P6Lmy0i0/dwYbQ9UMH6W01k5gbrNBr+H3oLVF
R9RYxuj/HEOHOM6PBo+jMIsUxtjoYHDWwLWIYK7Fxj8qfRWKu0NV8qUxq2Bn2Y518OKgV54VjfVQ
GtzFiZO9hEsBOU6wGSejPTeL2qLhKc1NEqb5XkLSIs9OGY8q1p8EZ3naPiNELIbEVwEYllav1aMv
F4DraSBjd4ROd/lXOH13q3nNwkeaOmcdTmBAx4ufFOAtYBPlPIBXfOGTHOUfXPNIO4CdSA7hwP97
6W5ChXMJ2bpfNYDrGOBAHDBF7QPEIaQh9KP8Xo8+y59BAozK5ZRpkWqUAvw6fxpYoF67DvVIPv7c
9EfhNpJCN0OSJ2f2lBb6o9U/LCabgvy9SfdEPI+EyrlKyKBc/iocSfZHRATSrfxJ6pqtTLMbmQzw
B5UI0x8fVZephVjSPYu86do967v+WDc5bwm3v5ld7y7riv7Z6xq4nysn3lShMX0pFcdg5TClt1ZZ
Tl+MMDzlpds9F0bYfggrmCQ9M5m/ZDYnZP8qLKhCsjeX7vUyGsBHVIx9vkkhVH57YVe1ugqyG7bw
IZ8hN7xkPkj1vQ2/clhupMO1WobeRwjrjesgV5/0TID3uFup/tBJbDvv/Tvb2UaTZd/P9lRtcrV3
97JzsR4J6mVq39st2eWjlhxWP5tyzbxrp6DlsNePbyTOjEnyuu59QJcKzwFp4Mvo1z0RCRHbtIDi
o7apoVWxUB6RsEuiUTuOyEJk352Frq1aCNo4gp1vghpdCjGlYehUCPsbPbm7hixxzXgwgDs9iqfx
/fj0r8bpAmgsfSa/+szvXIEFNXHL+lPjL7nqZfWVk7XgNvFGcCeLadoq7DFK9BzbMRCaXGe7anLK
r2t3YBMNLJvhIejy37PEQWSgs5JzGQzJGQhiclZMfYLX9M2WmsQsPeDEmwH7Eyf+RANx3oM43w26
6W0TxffZS6fWlrVyrdVvtTJMwuPs29ot/FT5bVw31YHph/GZL86BfXp4Hj1d39p+rd6PJXihbp7T
rQr66zerMs8GRyKfvAYooPScfd34HCYvSLJc7/bd51hNuVPAn2w7efN9OpeshVnO3HlRB0t/ASZq
2aBXeFH1gAOl/eq0fJMmidUUQ7u72q8d3oZxIZ5lJdF+F56c3J+D+zp0y40ej81efCuBzjuzC+MH
MAj7TAF/LSLCUrxTF+4gSzg6U3//zv8u1vTJCgmhzN63hVrcr8O5dQMPdtW3D0MzFVtOrTmWBVr2
YjT+QR6jbednB7fu/L08bb0cWevJ7l5qtY3Ra2BHVPxr98iBI93XlUPo/5q72vhUDaXx0WFeoLAX
1/xo1Gx/Li2Jrqcf/wwD4vFlLF3AIwu9hul+Sp0pe9QWWhs3LSf26Fk0iilFqUyLyn3qH4DUtU/i
o9OIZtAxjXOIRwfT3/ZlNP0Cud2ngkRa0BNFco7E7+hsu5LECENanTVQTqMxWIvCn+j/IUYErkwP
yq2ybICrU6QchhweLgkRn8SZIjy42pn+2c8gvxCPDHodbhn+ne96tTTKyl0ykT0/F0i9qIt0rxTs
3ZXVZrV1g/XTD7aiTa+RU9em+8ief5fg1X8dwQNAxy7Mr8hWGtss79qnvo3ap8kBVevFFpmxi9mp
TvEANGgrlhTJpFaHd70Mu/klCWfOaDcDL/JdrCVRcrAjZ7yZRstZOEsS66IZwz5SxuFOYYd7utMR
f7FjtXyM7dx9zpYzCg6sPr5Zwq0kFjRtfEKYlt6ste0/61d0YD5tVVmkwfXoiwNODnjX5xYaivs0
RK5a3M2MIFDZpdAMLFHwDD25dtc9snLqn+ykvZcoJq0u4A8UOcRs84DMVyVEHuN1aFMFFmEq/uvQ
MHinz7oC5Q1aHu1lWIpuNHy2INDeTQN4q5mZL2/ynnPaQvNfKpLHjnlhTvrBa8NNWUM9JRHXYI6i
OzAV3j6fCx38r/StOGUFwBNB8BCq+iEtQKjqGicsKakRXGAZW66fDxzZyKWvV3i7oIRkQ20z2QOo
y7TvEASB/czjNHqswuHZShXjMxgXDzi6b+0mrTE/D0avbst+dheOCePzQigunUpYtJfzlptm/IKQ
vXOrtc6t46bq8h+d3FPPwvta8IvxTlE+AxYRZyBVu9LPXmBCZid91vD3Y1xt9me8rRmN41YiZUyp
GWmWwJz889XEfLur6wXXEKn9cNlre9077UnN95YHbhBkwmGegTxElfZaaIv5ziet73xv/SsOMX/o
H0CPzvkJYEnHMB5c6Fy2gFSDg5g6BKoPcDkXCy1oAq04IVJo8ZTfex76IZwP+RvxBa7OmX3mnkeH
L+HGK9LXoWSUSkun0xSYj5ZXGPsOXuVtv5CmgyuKHuOI3Y4mgj6207TosVkKL7PNkx271wjxq57r
XsyUP/bSSQrxR9G3ag6sD6u7j5SzOYBOXF2lCrtLGefGUYaXhqnLC069kOhar6uWSOFBLVTckKUI
i7mx3K81a9zv21XlfvnVNSR6/nknCcmApziyH9eP1RdOfczb8M6O28+cRKdf9Y5EYT00hlsx7a4k
a3SYP2llAWq25mXgLmFl27obqxs5/GOd8VIyhPiTGWEykED+XrqH5XDym9J5DvzSYSFmm2xt0j0l
j21rBsh5lGhKK4samlLm44cQDZ1t6FbZ3l9E1taGVucgVOsrtOCWBncppFYuMJ08D+/WWPFHNgx9
elWf3/mz8VDYo3dZ3cEcdffdwjW03Mb1usu98EgJTl7VXvRR7+51w9s4lpaeq7r5sRCfA9/GtcE1
dh2qSae/Ci3+oqc7lfOxc6v9OuwaphaahozTz1cd9Cw61OHMsu6nu3lnwnNGXxk1A9GxS4zYvprj
3KCbB6wFFtz6GKYgtLtQHR+kaDNlfJhLVldpMV1WP6ek/XasmpkfBrHobY0Pid/9U3+w6OMOQieA
rJ1mI7Fs5t6+mBKkwZfETITuQCCxSW2fzbcCLXn2MeMKBnCNFBxpkN7X6KvdV5yWtcNvk1GEz8rs
GU/sU4gRmmr43NRWzcExhxbig/TJfErTa4B48m6ub9D1UW8k3uSZ/ATMGBBe8FwiS8NCPWk3RTv6
lwxFsNsI9ueNqdYpzzO0/SqtYfbrZP5FimyJq0g52/qDAoJvaWjgGDJYp9E5WDrDaIzNbmq0CT2d
VT5ZvcEGwGxyWgv9Z1MagMckp6oBGNUFpAUuEeJae2m+F7/3Seu/HE56rAPIeGE7k5ffZR8q8jmY
8fQ9H8ds+kPnkCvOqqELt9B39WDAQR0LUaswuLZvPjGlQXxAauIUyqPIuZ9V8E7aUhS+AeJLqlIY
Y+LkJJQjDnGtrk3X0NwJQEZUk/s6wA9R09zVh2V46cNTnONjaPYyC4YJhXcq31rLOMPCzMabVEty
yUvyFpRH5uHlreZE5plMb7hPrtUlPJga82z35I7EZM9BU0przBpkrw9sP+SOGdxL0YbuZXI797bW
bUScxAeNc3jP1d6HiF8inNbzDoC4nzzge3fWNGt3lVVpd2JKrVhMqf2V+Te6IXoJJ52fD587v3ju
c0MDYeEBZ3MHZVdraglRNvhxp/OKb7pR89Yo+CL2MXCzchp/I6132kxWr70MloM6T2fGF6/LyiNh
7u2k5Op1pMnLy4/gn1FTTwuLPxQvF1vPzXPZjq+FmZEEAmHttBGftJLs5ZU7sSF4NaEanUJQq6m1
V6Gl7Tc2lNfnzq7ccjd2nn9Kmw9XSxpkiBFyewJ/HvzqRFqtvg3QlTDI89HIEG/LQD2HsD+flOYP
mCoXhMDikkKFMdre1+Feg9XzzInqq/8alyy27yV0geJi541IlokPrKQZ3ckICdsoPq3HZGubdXcX
tcCr4MovhjsW4z0UDXAv3zYox925MKUA6bSnJWBp+yevOLq5c7STBKzDrPFDjwLsViJR2Ei2nJiG
u87Mm0vbejDtLUU/6Jd2boO7d34xU7ahcpev6Rovfotcp7OLRtU7v5iobfRHxF2erlbDmUjRm6k/
b5ni5/ehMrcjcgJmUB6VYupPcWl/UBV7OPhx2Z/cpZCaUafMDOEF6X60pX2qTZRZyvGAJktJ8tHS
RwJlwAB9LX+7DiQtdl8AEXzrCFSbnQKJuValp0S6AHr2uUNegjz8/ZY1K+wIYD15e8xdWANEH+qt
mPI+sEDUNgbancOSlOAHXf8clFnCWXMFWZIT9s9pWM5PE9/PzGa/UDwc4G/JYkG/ZjHJ9Y7PEM5+
FysIGcIrq+chYJJ0tTiOvg4oJnv/42lolC+938NaybbYQdhA35GGim8IIE5GLyk8jHZmDTtxQusx
3kvLmDAfnoaCH/I6xNpxHXttFbrRNURGGMflUSBOKSRmWi69jpCo2pexNUiMXXIy3DHyb0dmWdA2
aNeieauJD8YKFcw+seFYXWNX1xohNQmT1rdY8cuQiEz2d69bqDZKMMcial46mBx/YY2FNErge6eR
rKhnxyH3Zzn+Wf2FNpXPS7xDgsov9hhGC1EbvCFoureleajJJEDuZ2pPUjOR2eIrreglStO0iC21
q3O1pY+Y82RUm0BRy5t1MGmwxxFYnTjLZTCpXZ2rLU4JT4xRu3XJZBbX6n9/O3Ll6zDWyK9C9QzT
q0mPBL+legnpsgG5He1SiClF57dbX63U4+qSWhC7HGGuziYmcwFdhuLVKfbaLKPK+MuATTfYW0X9
ovBg/+RN3k2m5hanCb6xr5RMO4gJxfUmg1z4c6OQQGa1qbcT/6Snn2bmoU8NyXEX/j7uRvx5XgTb
rFC0e9fR9KewCF50K7a/Om5rbZrlXTFo2sUNa+0CYlG7RK36vbTy/jbgOYhOQZRrkBBFZxQntcvV
19lmu/VYfrP6t1UdYdQ/R0BPwQ/n1zAz14EC2ghoyehsHXKGJVVO9M91rAHVG9iPW5CSGhyoYJ9t
rfsGS6566SAgL0fOyZxzj0LIKQrG6DQlOti81RZnHhfMPqUqhTRfI8VmRVFt42haMoX/7hjrQEbA
zpqh7tM5T++LblamTcKu2E2ekHEUachWgsMHg2Lb+tchZ8rmN6pxnySeMe3cOIRKvIx2ElGRvHgv
NQmRGhLHr0OJKUVePkb6pwgNp6e2R3QtnNL70VRQa2nIKmtH60bapKh4e8FTPoIJX+KlaKbO3rZh
GML+86fv54E0Jl33Wm4f9CJ/UoaEo6tFLXjoveRk95zdbKXaKYghb6Qq7e6iMDx7oNwsMvl3ZMKo
bOTBtrUW/5GPA4nXvtKtJcnF593/NuLfGKzMgxly8aWLjKa6rL/rvL9vnZYMnjByjkPi248tqV6b
KJ4R8wMaGyvW8BkMaLe3fVUneU5j/0vPyewFHXfV2Eh8wNxBx1ZdVKPAgR59dGJtNZLsE/Qv6sCG
nQf6TxQ7pIha88ipQ4zGI/GqBrP1oLOWlkaLacJ1tCbx2mOQkdxp5+0E1sFomxP4/eYktdUEQADM
OkCXSXy6ozcnsDPNCcBnCpH1fTNZ6UUKe0RUIJqeSrflbE5coIUhKmHVePX1SX0cS924A5bM7A6h
um0NzveUTMAS0oVRX4puVA6gKoM78cN6+uqXxjB3zV3WeBrpB/zAOyf8rUkmmIaDJkdqeKzu81hD
m5J7+y017Ju86VG0ReTloNhJf2u7bL+GyXSRACdiQSQ9/ZKMME+t7stULy5F30NRPaS/MhctLuEU
FpdpqTlGMR1fj4KDVCMJu+06oGTQVSEUwX8Dtu0qZqUcmx3I8ck7zGbyLJYS4Wq7/OfAYYImB+h4
v/uhyW/JXo1J1SmWg2gpYJ8LN2Nj2Qc5nF4bpNZr9e+uWye3V2s51L32UtMSQKXza6uQub26rCrR
dkHN0X1jo0w227F3l1tO89KDj0JP1LfJ++6bF7sZfI6FwmkjralKUjaPmu0UpnO71YeG3GnypPy8
aF9IzyKHc3RQKVhGUq20P1SoXu44lGTPBYB9UDk6zE9NqJ/MxNRO7+2wdtIjG//gGGld42ar5UUs
zmtBvsAe/uHwTHJewnu17YsXPanqGzQVQoCjfnW/Fpla1FezY7P1RB7KNWL1v4/tjV978lAPmcnX
4a/C/sa1zJYTySicSUGZrXFjzlV0Y8iH9jo++VshvoE8XWYai/NdjJhkhI8bfRlBQpRS/owZ+dlQ
sivkkar154TjDEhmbMc7Nw101XluceLfZDdjPZg9sgepD4fGUh2XqtiJhiyoEnnwNjNz3knn13B3
/t0k3/JwNWXEa/PSWWqwa0BbHlTFTgZ0fK08q9Xt4OmQsRuLKDxsAVTt5WENojM+iVNbWiYJEqc0
p9b8u1YkDv8/Wv96iB9Gu1YlNgp4GBRuku5Jev5Up72IKnhbN62yc9ii21k2zaek95g6kpL6V35E
GN77ZRw0X1/9qTHXx8pmM3aqx53oIsAJZ3GWNOxmLyDh8k9L1BXIAby2iZ6CWD/3AznxbpS139KW
HtCgmtdR1ysurWvscv3VemuTu3EAivR6jgJHWFY7IyEjOyZPw79FwC07dUsBxX8c79spzE6jOmcn
qbkd6ZibNcjJR3QmwvnelganmZc88bdw9LPQodLHYue2Q3NfGH23T8AUbMo+a+7FJ7WxsZt7qTXg
4U9KzUJw6WAvhdScKp3Gaze1mk8GOdXHq28dRWp1YMXsbKGB865hvYbchoNa4nW8tUF6yDXfbqP2
WngoSjjkkEg277TGqtRbqRpSRd/VvEPesnz1SpPdKxFoM6s275x0BKomVWtWa/dmVNtFWQpGfenq
1oqlnKR6HVB1NUiHU+a8IknXu0l2m9XkCKdTCbBUnHYRPWWOEp6uOnWLfh2P49c4iZBCWsM6eYpR
+zytfhnTc5F9T7Umv0rfSesSm3HKdhKhE3GxPvzz+kus36NOvXmLW/vbpZfeapbWQz+lZw9rw1vs
6l/HTHhg3+g2aS8KWQt6fTMMA/nvmtXyBcid8qYHFh/eZMi8/mQjUrkpx9TfgQ654eNMJzPqppPU
riY0jsp2bUFQHV3FquFx1LnWXVKl9l20FGL+lU9CBnP6qCpqu19j33UVU/pLSBLY3SFiYdrFx6SE
qBLAc8jay7538zokCz/8sfjBN3jBMTTca4QZz6emtKwtD2R+nYskYJEV6kM0zzec6FtkB1O4OjSd
dZTrKMIsvqEvDyAoK3jUMJVQbdCMd+4qV8lAFav1PQeL+v2sDeHuqk/7DNjX/21tL0uD/VRullXl
hITobgjz4kPelDlSMnV3dvW4RiWs9o9urxgnLYbuY9Ky/tLroXtTeMXwqPc62IA8c17CyA041xn6
LwV5B5s8i7vfgIpf2mnQ/2jJBEUZegR3OHyyldQN4PHN7rRBHb+RZPWb6jrDVwiTjE1eRdZHM0KY
OOQensISkYD1tkD9ded+RMtcbkszObFqIHG83lbj5y7gQz1ftoKbIxh4+8lELRBqUv1cLFaLmPFT
teTdaiWKXWnGY9uKA/0xi1+kTaJitkZIduMQWQKkwazGXW8xj5aIYCG5Vsyi2cpFxBdaw0e96fSz
xDOXde9mByyDjCERXWXOG3vU9aOYbVdGl4jd1fUqVo4UvF9E6UEiJq3WHz39mcPwaTfF03RsVTYH
P0OSwjo8Vh/D0cq+qWG66ANy0M473wcyiuz4W4TZ9SmaRa63H9y0b0ktmWu2z736LLViHCGKMiuy
1pcGzueba8Ma1yEDuP33+GCEd633+GDHctmstQ2TRhvgEu0/4IP51lmuygLhobbi20lt4k+6myJ3
HKbpr3YAC8IEYNSu4k0xxxB3xTZCel4W/e476pe+StWvnDbCoOJ1xotTQxPVQdHzkFWug87zMJ6T
cOKsafSLo+5uE3LgbwUACU51QzZc9NmJ4uxEXhKJWwswsq5R4dMS27xM8AE8pVH6LIgetfCdG63R
29uIzaTMzuwdOdzTVy9gV4ntwt+6ekYfHEA1v/ep+DDGFrQHS0OmzydgYPOnHPFd1krqnZYiMAaQ
xOYotc0/OIrxIUYE78Udq/alz7bpYogH7owz27n+h2KRnvcipK2GeTNUYf5iq0F6SYvyWaxucemT
vuNst37kWZC9wIEAIsMO9WNttPnLjETWQU20dicdnKSeyCWuo1O68NWkpjGAKbZgFmbyb+yQJS0u
QeEOqKvhNLL5V1RM/2gSM8ygL3Frf9NPvbKIpai3V+kf61i1U/Eksj6mb9i3cYWkjagESSHxVj6r
ty2cerAMnkotK56ymU2ViSNAK4PMJYXySR0TtuHKqbkWYgZJwloU9ARr0VqnmvfTH12BoIUEzkuD
tL7r9y/N61DSTcZjgviHp/7eaewWBq2z1a3CudM8hTyHt2L1cWZOgse/DZFufyPub4S4hdceWMCe
/0bsetlm5rUN5y0f4d2dvhumGs5QJBt3jgbhS+8r7UlqUiS23p6ipZCa+MrJ9PZpk31cXe+6rg3v
ukocr3s2W9eRyT0mFVD73kcQVPiqQ2qHmdQn8ijra+3/x1eX3s7QnOxYOe0/DWdlqX0DfcRwozko
1NVd6P1CEuJtVoz+750dXgqvLr66cBzs+rEbP5jkaR95vJa3qRrZD/nUXbKhOSdWv68d3YOaGYY9
G7qjaBOFCPYpdkwSHt/3bvHQdo1Cf3ZfVkb4h5Hapzwc8u/FaD2lqG3/VlnTrxMPvF+8HG57cIbJ
E7OWcQ+3ELKMb4WzCDS6SRDdj1/feVdTap0Cj97AY2znhm04bqRnWFgBvGDX/rb4zTiH1Qh9PZuD
CUit4Hqzw52WKOpd1EXTlz5/slkwfE57szqrzDu34pYo13T/YIZr79htLD9qDgwTvkEmRbKYo+n6
u57/+MFqWvSgYNbbJ2bm3XBqWRDsaIfOgMFE+jaFXR77Eb4M6TvkScyOdgwF0dJX89hV8k2H/Y6l
L+laEQ9G+xfU1r1vpmZ9gMAx+pxYYYqCrKPesdvl8nQ1SwiWTPebNu2nIE++QZJhbsu2ty5lo06n
prOjHXtdW16cI6/VGh5VlfcOG6feA+eD2SV0w5vVhdiWh7Z0eFPnSXaRKGn01Y5M2mWM1ad0wAG9
lElEmhveg8ShZJUdbN2G43O5ggzXZ2Q4e4X9snZ1Y7t8COODlbjfWpcdT4SR2ARcBN16zzSZ8M1D
c8P8CJnoxSlFp+TDuGsry9g2hc9Mocp4jMEEwIQfYoD9+0hTIZ3a9rTbayDpEbuanJyTxJmL1Jxe
quZtb1n2srXeDgUSc9CFJdEXqAH58upth+5FPX3JdMPaplGXnMS0s51nF+EX1QihqSugjWogqb3o
NQRnaUTeYDPU/p73efHCDB+qaTu3v5vcdtBOxq95FZpb2/K6D2tsVXavsSE0yp+bUDuWvgqKgSSu
eNekQ773Iqd+1EHDwxPqm5AoTeV5dIdfIxLN75KlcPL2tegD5UdTWiVOQv7KlAYJsZXEOkakdI6d
jcrvlPrJubdZKLv5J2EETNn05eS8hBewJlH1LBFpPh7yBpjw6EBDUm0U14sfQ9+Jd97gBvdS2Mlc
QL5nqCXZuj34s2Zqg0NZJf4x7MnvMzdFZgGbTPpTq7f9Cc6mhS9vqbqVwgHp2nS1y8LVb1SHe5WW
q1Pif7A1pDc4Wp05JNP0uictInHOXUh+mAHd0O4Hp2e2zlmalV5v72q2SOyD6/j6ET3nZ0EbswRp
nyqHzKfa77SbTt71IPHvu8SY7yUk8IbpvHQwBNS8BkvrpDBDzWvtToRUBQcuCqtp0sMhphX+zYoN
X/HiOmQSA4A6ZOiqHjxp7UJisGRYlG7wYyE+XRIw/qqZ/L7XaN/pjE1czONORliDOe04DUyvD+/8
7weF7KU4/dANSdN9OgzJQ96SqdoX5h8lFWUwjT9MNT7wn79WwhHPW8zSNDi29jlD59Wp9m6PyPAV
UQlNapyYxT616px00TcM5jtI5Tvk5VtfeB4KVrcgNwW0+cMoHO4Dv2PJoV3MGVJnNgbgz1iK0kjG
Uyp0Gos5FYDCkjK8eecXUzpI7DtzHanOILHaSLMFLH3s0UaRVs4gXq8o5l/51hC7RFZERwyiWX5r
cUdWNonhLllCmPnyI5z6qE52/4+zL+uSE1e2/kWsBQIxvCY5D5U1utx+YXX7dCPmQcy//tsKykU6
2z733u/BWlJESKSrsgCFduxN47k7VMY/rGq6Ldn0ge1dEO7vhaor7aj2E6iZ6kRj6mktPL+1sR7n
Us7bryKXibXptZvB5g1uGyFI3erqo/QgCSWILjoH5GM/O5bCBAr2YmMj4xDktD+HaUmMB3ukVqlQ
fjSvsszFkVG9H9yssfWN26cQJJ1qeXYSA7yVJVSKzSD4m0xL07JAnpch9biaIEtNbFAuAEy7WmRx
LMO7uRPQGj6eKSiWUwvQZZdgstFwcYTYSa0G8Bht8rzS1pDTc44gOLQPRp90WyaqDi8h9YmDu/l7
nWE3YgWp+wTuQvsQuF67xUawe2dOeZJ9lc0RANb3+48/ICMHte4nYJigwjNq+LeA4Y4AxHe4Y0IR
EwxZJqLeCEXwB4JgUBYhH3aioYOyuBoEAz88AfJ/h74ctksIzaAGgOZ8V3iWuUK61vaZUVkPTezh
vXs0jA1qcvg7/rMX02LRf6Q3/NXkgfcqUJyyA8dsfxixg35KrRQ4XRVhaX+3ACH+hdRD4NsNEjVR
L8FJFoL0pshF9jaWjrZnngFhYDWMTSMBcR0HL3Ovp28siYYLqEj+Q8567NNH6eIES4V6YRO9tKa9
0rwmeyNTEVy01Mx2g9bINciDXznylZdIVfBZ5YC3EFAj7yAtkL26macdhAE6UvL2WW0/2VPn4zE4
7SuFTCyxr912OKZezxjFvgOxEY0Jekgy8hFzvwWlFkFP1HMB/qLqMRwmDvsRB4FIBaBwjGyaRKmD
5gTOlmzU2IN1BXQkONMoEll1LVztpgztbiEKS4okuFmox9sft8C73a+CAVhPr8gncGok+aNupR42
vXZwhSxkfZqHyCIFwFlWHzE16xRvAGK4lxXATtP/pO669zHtx6+9WSJzU6avRa3zB6gPAgWl7LLQ
5UYDVei+V8PxR5hwSv4g2uEbstndqWx1vGaBswGUuwH29VlsHtOBH8huiQS0TGHivUsZp6fWzpNz
ZRTeXD8bc8jgZmA53lKFrA5aOD9xODsxVTBbx8mhdBzr2RuSCmxh0OdW5g4lgudplN5cdEtrCNCL
bId+Kt5NSNX4sQeVegPFZ3jLLTJQMCLlJFSOyTZkv8vr9ksQWEhIkQ3SJY6xpa4BxtX1CHy9SGXk
BzjreqQGsvbTdWgeNSsZH0FCM85mi1fNSmuQTbgJRTXlTnH7IrP1I47hDPpqWfMkMnPOk1Pt9Q9O
ObVnWQNfGo3NkasRmfArwbffxZ9A7Hq4gdMYGQnIjTf5FxrdxS02ctBSidZFft5Aq5i80IDHiS+5
5+4yx2uT+SP8K2a5DF1ei9MvtPb8uegjLssI5zWPvUoEwDqXua6kyyGsXiWXrB2a5yYexWXk1mOn
pyh/Ug1Y1apNEdVyQ0Pb5vI5E+UjWH4/JjHg3S7CZvOkOu7Ste113qpXmXhquErHU69EnvdkaM6D
2WtsR/ZQM0GLOYeAHqSa54mgRBEXzZm7n5OWFUHeKKDHBK0AWvZmCsUsgT2tS5dIEpD+OJm5u7HN
XQpHgS4+zDKzxUE6TvzBKT4lzQHbeVRjmYnpG9h8zsNRgiievCC6Z280XLwU/P85l2Wjg1q3Ys+U
jPVAZyExjtGvKG2YcJ4OY6GlI1cPO3lNJRSyOpSubXpksK5kWxwULdTk/+4oVSWFnEIoG+CoDuzA
qnqt2FAZKfSJUezyZ1rZYG3WEv3I27x7NpE6RBFrFP0VuuAEBtoZ6QmJ5zM4nD4nDqnh/BkVYTNP
LFAs/mhK91XXIIsr24tVoASjj52wX9O4G0E012TjcdJDHGejFLcFolx1mRT/iexQR42hsqWe1q2F
WiIeoNVtRV2+mQNn4+fiBpg11510ap+utVx1iQMNZonKffx3iknHpVSOZ2f33t9t4k4nakwvANo/
Trpyk8Q4MaztRMfBEnRITpxc1GXCDsptoxW7qAm8/Tyk+Sg4mjR/Wc/udez6QLhTbmzAcVfkmY1L
EDje9NPNIh64rXAK2WW7AsmgPQXeXJfCyahXcbfth+nbIHA6yBQmjHpthAPAxQYiJlQTseRApsW+
DDs1fxn+KoRs/4s4+hTqiiCE/9cVszIscGCsrsbBcQg5AxFvUEeqX+zsjxrVFA/UmGNrzT0DbCl+
K71wc+egSZ71dQm1c11jq0BIP9KxLwCjI5gcYutQGT0/UcMDzqGbjubO9qshSlzWrHTMeX4LWPnN
LJqQlLyFigrIRVHx/RqBt/EZ1NbORdfxYExNjf0hQyl8OaTjxa0m7Vm2YDRV9inj1SbpoYoxZqH2
dYp3ZHZxprd3GnC8Z8C4/JENUCHBJuA1AcXRGd9E5OVp1brtV8iohVcXOaKnKTaBbMKqSK6iMsd2
elRi19E7ip7meHcImp0sGMp01LI6RGpw+hV/SSbwBCauhHZngT9njZdQsQA51XYsI23tjk7+Elg1
EOLWPBiMvHixGtGva62ythQg8Ip4RYnaXlpT8UKmhKUJqK00d09DI076M1iW/qARNbnVxCvwVNcn
WnKaTPegyB9X5C2GvnosIdQ0pt4fuVtOR/CogYRFyNz2jZSX23nsRChEyxiIeHWW41QCmg7shNTT
E3GsNLW1SgZHXIlsJTSBdDDSx4WmRS1u6+N0JD/Zk0TavgISb8k2M7yoizCgfvzFRhfC7RHyLmLN
S1Q0JFBTPoGJKDjRsDEmu0axgmrJNfttL4GelD6BM+LHnLuJNGRmM+50Hr5CeQKniarhICpGsgYw
FtBpSLBugap8toVWbLdIlCq/qUDbrda800QdnHQoxyK/aYbjytNaby2z3ppVSoiHdFKKJ7PGCXXJ
SDGz5Mm9/yY0KnRk7mjC3JSo6QODz7vQLXdtC8BS6+xq1UMKTKeTXibVUG8Z6ri8D9Qm0EYqrgSf
er+iLvS1dq4O4abZoQX7rmLBYVluWYR6APppe60Fp2ycZvNlIveFhV5+vou8uybFL8tSL47Ydshr
bJ1cu5lW0hudyyB7a49z3zcacatwLj3XLZw8ZsM/gY13HSft2o9gcruFNc+Yg2tIVOAtEDQNzTOg
JOWKDm9TnV/aKnW/5IJbWx20tQeKKMO2XNFe9jPCykdr6xTsNoL2w3gduMSgRb1fQwf5N6iLdpSz
Tx0GdZYaIAEaQghgbViTfKvCmF/spNVXZIfmCHR8RlceBrXf0CEWcRfWKbsHJaXfhllqNZpOq/18
0X4Im/miWl99XHT5bLS4uiiF1RoOFaDB3oOTIB1WgVGMT/FoiOOolfgj5ZXz7nDv0ERJhmw5koBD
6g03EXaK20aVhe6agMo1y8FEYSO5F30ikAeGLHnRTFDH+rQFJhiOchPcjwrePA4DP/V6/HUJyPCj
+h8WGliK2vAGyjWcuWACBsnsCnl3/mKrpgU5eefIF7J0Q5b7UEyKUPZu85clvjMFn0OMYo7vGuMk
wnTaJ1PbnEHFZK4l/gd/dsWf9F2xgSTxo1Kwh98EaBnUeIVVfwTY2HAX4IHxqh7AARwJPJscxDmN
yIbvhTsdbVlr7244aZuEF8ZRh5Li45RZIXDciJA89cc2CZ4LPXpMzTg+lybYj+g/Rf8VLS52HV6Q
H8kEBC4ohYHw2YqAgSwV5/8bB6SapwBkrCfRQk9qtYzJSI3J+2Ad162xWmzU0xo1hbq/micHwfE2
yacUhAJ6kQGBwv7xBlnvEycAH5pqdHuyHrxMi8HV3H8lE/C+6qBeeR2D/4OdQr2nsMYM8H4RlnlC
wSwtceNtUfdKd20wUeNuv9zZb8ZFLXJUZT/QA2K+xcvM+fcDomfBBfpO3rE0TBCth+JhgXXZYyJQ
hArl4FbXfuDCVBw4skJUJShbXRg2iHt2FZ7+fosnJdQDgqwHeKKPtkYtQNoaOm1yyb1hG/adPM42
qI8OR2mgfjcB18JsAx473WrYCgMyZj7+d/QHzkD/xQ7nKbp13XQ8h+m6p+s/oz8s0YDAamjCa9cB
mJg7WrdKCmDCQNiaQdqmCi+ZGWra1q7CEA8Oj/mONkL8wG5DpPsHpp3nLvm5ZQEGKTj0ScjvQbIH
ZFRuXlBZ8o5gAgQJWLACv4UOtD2P1jjLTaD/AyzCAhi4GRJ04G4tr9bkwXLFJUTtPp7UU/bHXc8y
u/wPIZH6zm0B5b+f42SVvwxRnm6ZJrSTBjZfwEfKGtJJRRecyFhC+/jIwPBK3sVOQ2pAqHmVVcYe
IeIV68n0ra88sbMa29xxzXP/cKwNsj98NQqJbZhVopaZkGSqEfkzSF2MZ7KYNl4FIamL9JzyZa4b
HxORgXVXYdN6PL1OVtv+zccwgipSWkJAYdAdX8MB8IaMVVZHVzBLR1ccHxo7AcgsbsSwzdFpnUYX
XbY+2SBojGRUmoAOCCiaB2pQUw0JErDvbwCPKdkK6f4PDwovkTJ12tNEDorWPTkekqJ+mW34XY0P
NAM5tMBHIZizvl/GBS1CmiRAwogKupxaCQG/RA8fOq/8aGps7IJW4uAVlijElhQn0OiqfelKJfbW
ZSkOIgFWHi/GkOKp+iMOVtw1zsLHb9bgHHWpF2/gNeuPUQ8+wFThjpW98/CGLHH8v6vVj9e1UGyM
DKp+xFkof4FKOFgRexBakRciDMFTwXookijlCBRs6HnPDkHjjGsn1CPfLlGFsI0jEIbYeAGi0zFh
lDgYM/PaBGEGJFDJ2Lg9LlRGARTWQ03u06nNoBKY8YOIOX8d2qgHL4SEfIoajkY47ZmDX2vRS/7K
9LE/oxYYiCw1BJ1i/jRo+hyrRZiQju0KlLx4HKgAUFF/7Uo9uNBidKmsbCCRrjuXKorNN2pGL5zi
dYsDX5uvE9Tf+hKEBlcgFZqry0DgDo6VI5l01iMRooEl8FRm7WzjgsmrqZoirsYTjhqOZMqhcLcd
mijbB57uC1VfkyWAWOljalzL0BhRCTjlm0GV4KR4Um1tx9JXRg+FMTBxgIW2M6ezbbbixckrfphy
0KIbQD4WvmsON16uvDRXh0594dvw4sc9nWvLvp3r9qzHU9diK83I02SHKlsQj0E6bMMDhlOcRp0K
UYN0L7QpirEA8hjZM/KGpRXtIpuDNiMW0w4CJaCl0mL9S5Dxo6PqWkAqXPmCVf2DHgyosYvqwadK
mFGCtRcMu+9tk0FhKO2m7bw3idSGhR5F1FipBhyb5G6/MRt1+6Sti2mOD06lyLFwkHYAzPCyFOaM
NsOZNVXg6FDXPACIOHuX8pyyT5J+RSGVOqGdBL48bQsiBomy8Kupbh7UK6sIR+lht3V4mluzlxwt
KpADF7fhJZbsgQEZKWgy51saLo0ocguEbbiEyjpD3gY8fsHUgafX1xjIy2Qe9+dWNX2hb8FbZB86
FLWcO51DiUrZS6PucxB8oJs5WbeBMMO0WmK83tOghPY5B7i3aW8xrfFzJMDWgzHwF5NHSDUzHVwX
GFFj8eYvKV0w0AceXgEDPm3zqP6PaLM3J+rwlLVlpGODRy3VwsKmmTiP06HD6OttHpxdDd+AGCKE
bwbKuJBV0Ic3nCt99CZlawBaPTYJc7dLYdxSJ5eGwwQ6DFVSt7g7U6mZDhp+l8pxU1vHA7ChfYQv
M1Hsjq+CxTaTEY0PoByFOGIkuk2cu8g2TLJiqGdTRuWupuQbuDDtPZkSy8SNHNXU6VkE1noJo16A
KgEjxgU/y75kVr+UfQE9SWVq6eZF3uVb+Bkyf9eW7x7FQZp1U7cd3xe5w44pNtLHTPUgVWVnKzLK
pUv+RiQmzh2bX/inCLI3K4q66c5r3Sy7LFNk+TWMbA2KXbjozZVuplN0lOXHDgvtoeNrnINx0s9g
VPhoHNUDA/UbYPb2juxkWiJoAk2dvWN/HytG0IBwkU1bRSW9AsA9fpBDXr7HyTcJgqA31vftI35m
r2TFgap3wG4+BL2WXbxXk5VCybxK9+RFtR+o9FGgjmwuoOWe98wgNLISeF3A/hbbYtogz5vhPA3B
1RQ3h2XTvMQxCE/uPBSlrGIAtDYChO9IT1BuNrjmxFVS/TyMWagyt8GVxaiI9FVwAzZx6D/bPLmU
UJFbQ2IXYjCg/rZwsmSnG5fzMluHaX0Rk2Jo8/sR4oTE20GkHkTjwXiPIgdLyA2LC9zWyP3BAQJG
xdlFRmoW6o/FpqslesiZbsYIN4/Vsvg8Rsnx7TqzkRbCey5K3DhOvkeehEBcjNqxdhwNAAz0yFbH
0btWWg3whrDjPO4jYmBWkIPY49/TrLHScgAPEXnTXdZe1uiaWuCvHLILkXouoXJKvXACRLeJDSXH
DflKIJzV++jSzEaW2M96mNQ7U7RyZYqx3CwUfXf8e4tj4eT7VUgvAa1KkFuMWhAWSo2/akaXn4cE
8g2QkOSvkAzwHsvI2ZUQde/8tPsbCPryRecjkNJW+CWqo+KBIuVoRTjnhooorZPkUM0EWfGEZ0Zt
v5pxIvfciqE8Binta2KLQzSM4EYAZK+/RHoC0GQUlVtUooKBQTVAb8UQU1HdOsHjjNwUTY0tuxhl
48ZbiKTBydGRRgW5nvEWOOafjmTgjOD9Tht4/I3FslwDaF8+eAUSAZXbvFduCHVcE+/31FuaG5s5
en6f8NDnIUQubxy/mws+2f+2nvKOdoA/v+Vyv/ocy5Wc3v7+US5SF6jXxc8DCu9qn4ET/tKP+7a/
ZG6TPUVHc6yz7wWk1jN9Et+ClpWbAQwvp65o+NUyRuhxmjUqIrWk9JsWBKup4kxFqQrbjzI7FaGi
W1UN9aiBDtQoV8uYpjGDA8b4Y8avpt3Zyjh8TMA3dQ2zPj9Vjd36zK6sd/AchZvAyfW9VnnmO8TG
vph9YiCtoRWvPBzx8aW4trnGd4kisHSVAhT1qJFgVloPJmSgidlypsIkuksaL4E0b3a32o4NDjB8
n0vdMGrqqR0hJ4I6GdGPj250agEZfSoVtfcPCw24hD4e5Lkohiy9Chw/ZtGAzF7mLDE/rePF7pvX
WTWUerDrwJM9ab0rbmIe0AxTeRqd8QGqud51sSdmztZBXlrrFrtsVA+E3qVgYXPq88kG0z1Uzjy8
LQNCDkJFOjSloYcKB+wgG/OtGfV89tKBK3ntNPnwxqjzKj3Q1mQM9JdDmR5sQ7j+vGEAwuVQyREk
dbGTTl80EHivQQjBoY9lKJEsNBYTT6g0hmzBp93TBxdiZMKngMU+NLm3S8YEjGVq5uKIW8H9MZLm
Rrq5vWeF9rUJTCYgt1XHJzcrePY22Awyu3aAz0LjMk1zf3SCPEn2EAeoUOyqt8fBtZx0ZUQgNexT
iNsNoQ3YGBShV6DfAmnxoEH+ueYAHHNQigXJIN77ptP2ZmhCq0oNGW41mwKahnvNicV7XIK+yC1E
dqGhNuBWDbjXi1lJ1IUI0P13YhUZr8JAzT9o4Dq2LmLAOmvoUPhd5wjfw8nysR4Mb9o36jxApcTx
BlLH7oa6+GC2OUeRfw4lV0xZf+paId6HXMuKNqOa3yIX5m5oaXILsNUA0QUp58Du8WJX5WN4ElpY
2P5916UAKKuFp7lbAdh1cHD2/+tIZmnv3hg5hfmshUMO3gcB6FIeIvk56Z0GxV2nSNaNw0wfpZrm
qdSfRynAiDWZ9tU2uuhbj1dq5C6rCUkPvdomhgVhFc80j6gdnnYB9qOPemZF6yyc+nct6b7rAHj9
jXXsrALE1Vk3kbMKo2J6MRRiQI16gCeX0cgSlL+BokRXpL0RTm32+IwgClZDqpYZos6CaJwZHchm
AT315HrrRJbGdUL+iRRVJ13gOV5IUztSM4/JdTNuLSDQV7PPYjaDbDK+bRTVIIN2WuIXG01fHEVo
5Qc3EaAr2OYBWC9T3dhC8HH8xty43ZjCZIdJ492XX9j7oAuuTphUu4RAqULBSyHry09gh+MnGt54
aDzl2yYDBQ2FRUH+MlohKpU+48n+y5k/prdIjNxcgBv9szTS0HYOuRD6Cszf9jk0C/oDnlalp/MS
vBQwcj7tUG3gHdgQW/lRJHZ4NDRoB6kq6LLs2h2UOaHl7X4URoPoLjtRU0ylXawojtxkpCH1yCYg
KAmdNjWH6qKpR43bceE7Q5WLdT3kYA5eefUYr+Mhjk7UVL386N3ZIK4IObjMwdF5VUDrcnUXTv6U
6UCf8wDk6mqdm8B5plfHXwtUxCrxgdH1oOGQ4Y0e5XF0q6cGtZfe1UiGdCvcoZ8dy62/L+N/ongo
IA2BZwPFZtlkXNQamdYem7jGG5BiW0C2vb5A3KYekNHFGLx4a0vigXZjoxjymhCy8qeoCzdNMUpk
Q/oKE8nfaW66d8z0nQJHFoLVpm7/XOC1A8F2pzYfQA7yGBot+IwIv7uEED7XRe59RvLScLHNU/D3
sm2aLDqAm/gOn0SGGXhUl1CKH7x7xBNhiVjg/AVyne8oeYXms2pSu/no3dsiDXrKHirGlzjQgNwG
/34uLa93R9zBUUD3i+vw0Uuh1ly0812D/sLnO8N8l6C/+0zdUAy6t1BAve21zjsutwMKoNDbe8vc
v7ulOKGH+pEU56RggEXum4qw565tMdQi5taBbF6SxahwoMJt+qm6HeA4uc2+e0k+7iDL2PmlQnFS
E+t65RtIeuzsCfoBZBOpvTcNBgUKZRKT7V3yoD4i69BBFVYtUuAJXJos900FU0QBdLUJEzfY9QqX
CMZ5depq2BfygvsM0jFN9+ZqrfWYmdpzqHRGDAtaBGPioi7RreJNEZth2F41DmEQSkR2ov9eVUh5
UeLRgyQLlNVkc2OjMEpEKnsDVe3DYqLep52iyESNWnuJXyblDAmyqD6adse3dJ59d6hNx9bF6Exn
z9ndnbSTbznmruxGbLG3A4H8z8fySxw5PNQ4r+iCoRFFB0s6X/DPgAJHYW3wKhFtbTUMUboNitke
4tdqKIUlH4wRfMFOa7xCxq9+hcg6ucgy2PZjCKbdB5qctWPkj6OGQhe30R+lAQ2pSuAJ1Or9hgpY
Y8CDz24cRqsee1bpNxJ8i4H+QuWssoWeW11V8kRDJMfiLc/qY2yX+mbGlBYKd5rZ4IVfZYKPIDRE
cTs+H78siFRh9bODAKhexUulYqnO84NjlIlK2zRpj7IctwnWZBS6A/5S6raxBZFOFVkV2UdvwpGh
tlk8NwuRceDOcOhrd9ZlWAQkFt2IO1uBCv116YKSnhy52hhRjxqdNkbLmJQdAMK4nUJep03ttQtC
h7UTQxvuYAUtoG4hVPCm3qrPuQL3lxHL+AWntOUWLwOQ9Ktd/OjIb3MbqZUOt9jZpYPgDEwDampf
QJB4S7MKDUKA89gWkTxbIY4bxgSgXuxzwpNDr3qgaAvVvufHmHlI26xmH5kpYEgScdK/AXZnH0N6
cVzm2WryPI0muFPyN0AY0TaE1l65pRtOR3eZKH6CVqp1hIwfgJ83DksPSr8unWwbe2Z3Eg10Fq0B
Qu3UeEn0lvIuu9BIjq67k3VgQtgcEUw1HbJRhgnhdTKZNookZIUqRK2JcBBluvYVAgxbck4G1OBL
YAtXrWDlgWx0UR1pYijtbkNkHJHxFdZwHgPPtra8s1FvaiEr1ySuhVQ1PLnItXwdNjFkHnTQeinb
jaNqWxQLG2JE+UvQQrhD1Guy1WmI07LYhYJZmn+Ny/jRQ93UczPUkNGzuhfUvhRf8Tyxd40Gvqck
m3K8KZj40wq66kEbGv2tED1eXTC7qLzx6MYg26AhdnjYKIhJnOahQElS5JZfEqBWL8GA2i1aLbRG
nPWHYb6nofoIQMrHSFCN0za0bFQZqiYvexQfdSi1h+abPTs0JA9wbpKiEFraOMtTIbFtmWw1R5tx
uS4gA4ytaAzjss4kIXOrD+LiZCmblyZnFubdFjJUzqptnNhZo2jdeGi17GWcegP3BzWipbiU+WEq
one6EDloKVb608jaa2G1myqI4otZ4ndtqCZAyekRIn1PZOrbsnZWpQuIY4NnyXqJo57VFn91tTEe
IjCtXlvkkK+g8e4eGDAUFLDYtcabdr2QwMuo2GWhOB5S3w2EsV2Cyfv54UQwPAyoBN6bAatPoF/8
aJDDVwijzzH1lhhIM/YHF8ICi2mJJRsOp27Xu4sj752NFggrF786lACulwV+FWdx3h2K2tzoRiyf
NMn5JukUJJNSv8t4ThSDAJFvoErdrrEVRYpEzYFO1r9sFNfgbWutxZ18omBaa5k7fl5vsf339WJg
In2cYKLMa23oNruR0SJBLZub5Skcgi0JZxFh2ywsRo7Y0rZzmNLWWhS4Ohe1aJ+zlqnU+9lJSxpu
uB9qD2LKn6eJRd5DOCzXkSb/tNEJI96YqhZ8ZNBjKw22X7zziSONURB+O5mV0OndkUfNA/6I7XGs
V7drstmh848J/tUKZIXQfe8jp4JAWReAx8cAwUCsyASoF5U6tAdxkwLp962dnNRkbgymgLtpi5uW
oslkC1DAtAqCBtCiz2sswba6+DI0iYSAxr+9PMqUtB5HYUvUzaxlqbuP8auLNy7k0/GGB6D5zx9j
CXamwYA24c+f/G64fFLDSx6npGh3y3oUu/w0yEG2gn6Kv3Un6tdg4ddAMyYwYGDrJldWB/rFRu0f
zWgAfSmNNdZYoO5UVmpuxgZFzbFa3ep+NprSZxYO/VCgHnxMmMe2WjuINVClztPI4Ax2KbbUXS6O
17pqUJKjasq8+jxltCrsS8fB2QQZvrxOPj1U8dS9moY7+iAadPCdxHBMUJjGWAV1QzVMUibP0GiJ
QFalda9W5MUvSMSTjxq1WN01ELOa2ZD6UdE2tIX5RM1kB+86QMenxRTjhSbkYXzVRs186u2qeozZ
P4vfwXsQ3lvTx8VUN1p9mBoPzJCh/rEyA/fsFtsuFKypdSgYXGDdOutdD4eX+ATksFzIvIJ6oNuT
DeIHFaQdKdPoQZF0RIlMhZxfBK05F4/qeQxVY+tkBhYSYGBYq1bLmIwR68yTJwYNnnRdFqU83Zgo
hBpDrUC9OZiCpjG0dh/5IsPzzFVYfOH15OEFr8B7B/AU0GAZ+ABwZdEbKxvabBts392zldhFeXTB
i7EFpUaIqipmQJXYmGfrE/gvNQhdrEFXB1L5ESI/Z4Gn6tltmLvJWsVpoGkftsWb91ncrSgwDCdw
OTgmIDGATXUrCoqBbSjXltcVZyDXaYXZW6MsfmVag71p6R22c/F/0cMu27jq7ZXebkGAUCmMrG2u
UKiYbYwG5XLzOzH5gyYSB7xpPJRpETwaDU4d6zKbR1Y7BY+jxC240hkK8lQENSYkh33Dw3v2Yks8
hjrRyjJ8muY6rvfoaENyZH38N5ko1urwtedM8+eRugL1wibZ2F3GfnyLobvkrpbnXDaAj7dt8CJL
jz16zjmDEUKKHPeC5bnJP23RCMGFLvE4jlU5h3CltCHIFaHunMZmZKA7cA3H1eoFg4bk6VS1hFYz
c+UBQ7i10zF/7KDcijKqxtniCBdoRavsQOO/zWNm/MHNvvLtyJDPdm/I7TQW8uzx1jyWZanv9Frq
ByBwR98e9B3hcmZwTpVxf8pMHdWwwOrwZJBXo5huIiJkwP1BRdCEz4hQ2onfTGCyXqAcNutD4LoU
8oPgIJ4eRED9JP2WYj6QHwoochMZmwGIYa3xYVkHu5hh91F5DeII5huQpjq5/fTR8CEBfekyHh3W
ngDUpjDzM/ZmlonTdi0ijdIBaN1NqwjXmwh07A2HuKaeDUcyUQMhA+AFVKNZDhBZFFdCUPBQGt3x
xjZ3weWZ7foScN4nbNr+pB1wVkDsLAvHg4PvMb+Q7WdHmIZR8zwotjAVDFYPaFy2+J1JHcVpvBcb
iAhAoNWpmwPNnDfjBtCbnQfFkJt6T4BzsIuMGiBAHeiBzNWirQe9zzzzoIwOPh0UiTp6d/ZQ43jq
DfGTLSz6M3mhnt7hJoGGepMTlagusvo1DSH3iF/uEliJt7Goi3M5OGW79vB2tIoj6PBqimwnxWYS
Ekc9hMiMUL8EOVcvS6W+BauaDSlqI3pgjungWeem38t6h7+N+i+UQTfQwBz5rmBNhIVAt13idXOE
HFIF5m2j3MXAUgEJCFZu8oYFiKxXI0qC99CZeo5oiJ/gh5tiUJdtgKErtNbk8CCAsf8AMmDLArgx
wFGTA4jFgbq9OyDFhcTUsBIMXNjzmFwJQJsZNu4NBOBkuw27PIaCNpoAX3lQT1uygCg2um1bBTbO
RjL90Or2itxBkOLoq1YP9Lm7zByvAQc9CAEM88rpz2mw+QAaKqJmW/IcgArlGBPceJ1M3oIRfzho
OlF/QFg9leAvrMydAELFdtPgZIBAZcvCLF4J4QFlTcZa4RTux8EEoAJ5khDJIJpDw8WxTL6zzWv1
pjWuBWd1Ob2g5EqpyNTFiyfYljtJdoyi0Ttzo6lqFBGga8wUu0pqoGRsc+OBSAvrVpBImja63jDo
yZpRNc8PTbxutRLVg2oJajIkoleO0xYbSubP2fs5cU/J/rn7L59mBMEOP53jv4LU25qRDiNO21R3
qs2jwhPvFxSHp35WyxBbUQsE60jZkgMv+fhJE/CYlxW6FEnjGSGiZheRbUF1bmL+nWMJzhwwI/AP
gBtpPYAM8i8rweZCYwZAb7cAOPInevR9SMA2fOsnTw5ZX+SScOxId2jHwZGRORpf5xvyfNe+A+jR
/bzi8h076H633KWX+/ydzUsMv3c6HIalOEGWrAc3Q2WU674O63xFRmr+r2NdUbIt0/+nNQzFNUdB
9BGSvtwj/4etSaC1p0UF5U5Thbz/C1ubydEvk9iYRVlIYGWZRr3/kw3P74/1Zm0WpfSSpRnyvg0/
UPpzSZaOAegqS5c3m8UBZqsfCdVfJk8pt3rvsYYKslN1O27dvEsPXlK6J0c1la05N82vbFEEbCCq
8MAb9Lvg/75e50bbrnYkiKB/XGyAMMmQseovEJg9V0oIqVAN9RwGnk/qlR6DuLjFHH+xoaQc6kd3
gXoK9GcXhAeyU0PrGaSpRGPInFQHqBgel6Wol4KLflu3aYsCc1C1S7aO1JFszhVl0A0zkIvnT18n
8SYlDwXNXSIHSjIk02/j1SLR56RloZuF5zmAyKP6UgDLZUdTiscieNgl6Ex+UgWLlEBYmXrTh3YY
jUkUrCve8yEDfYRSF5vn3XR/OY/8NJlP+cj9RVwMHFHtEQpLKGAf15EHFD+RjhPdeOMpTvKaWjJQ
0xMfOSCLHWQmFm5ymgbKtv9H2pctt41r0X4Rq8CZfNVoDbblOImTfmGlkzQJzjMJfP1d2HQERSd9
7rl1X1DAnkhLMolh77WM7TR738mSQMdJvliTkMZLZJQPJnynpf8R08vTp6DCkbO+J4qpXWb10r0Y
6gQYSzSc/VI3buzyvUtjapBfAEIS0kRArz3ROJ6ZsS1n/v3OrqwsIM5oYQGs0f07KolpOxcfCCHP
Q8+Dpw7sp2rQOCGA9agXFNFuGrF0IIUZesxfpTkO//wcxEskLCJwAZm9dDv8n3hODdT3Crg+cT1u
6ObS2o+T3fInhS2y8Fd0u/qG9J9EvZu/ePkTyTwrZgvpowhKRgXSFt+n3n6BDWRjzE4jOBaAGMM7
VC07Gd6JqMJeNGzu5v5MUrJ0jCQ/CQ7U1TUJQViDRHKwy8kWBc+gR55OhRMJsCZjChcmLf57aJLm
xdGAk0cQvy9CPcWjqV9TzB7g79Jwe+9I4yb41neVPBtV3qwlShw3HHVep1md7WaBO2JH/TqmHjX2
0IJ7JwQQslLqhtyk8r2T6WHpzeUWBKEol7zagYsbJ1x+j9Rej43jNk+ZVyDNt0HSqZ8HbwCMKMcL
TQBRSNQjD6FWJD1Yl1NZfto4DgjhwK2NORtwPUkY8Cg7ZakFAJnBxT47zwCvi4OLxTAlQxJi2xBI
LMJ+NxxAq72NBAgKAwDEPoBB+XJTvjKp6jANEve7iZaTByN4ONQAd/s028imL77KcjxWle39QG7m
Z6s0p8+jmbnb0fGsE0DM2WMyCrYRIQCuUUtaLmutCmfIFQqmBPbI2uKg11+zM7Czia0VlpeAt4kt
a+Ogau5znuT/WEgg+adugE0PZDd8jn91xjS+FUPZbrKhH5/7uTQx8Qe2aCuLBERH1SaeR7DulcX8
qLm7gEU9PS4Nzq/XY2IqYj4shlHdA0PSkEtjedOivleoCCSrC2Na00W0mzbWF9H3sciuAWhIUeg+
aLiQki23oAxLdRGtXiIoHjMdS98HXV37ksndrWqtvlWS0YW4+si04v5q189ER9bxFmP1qd59Jto4
Ql3FQXpYKF7/Kn2x5Wto6G+7Xujmu9FX0rd682npQPrzADI0aIxaBXZ6ReSIkVuCSjRk0CpRphE0
FjANwttYuotu6Y/Ao35H2iC/O3AQILXgRM9DhhxgUx7lCEpTZH+j6FCBGDSj1Yw7GrtUGfS7zX+o
yTIOg0dTxVlcSIb6T5QwUszfbZBNF518UBaBwiRcykOWepAJNUe5+DBbWHjrChGpxF1UW/vCG1CE
cVdnkrcFAPAyHztH5G+DJ5oxAQwLuwlngAbUOaY4wNBe7ufmD6MuNWTUFEhjoXuL0xQVUdQl9VBk
H1iTG7vIRAGfq0CgLTWjp96dzEjdHkmJygbAssO+d3sknWGk7WiIRLH3UDT8/5E5vPM3LXaesMyc
3xOTAU1rHBPxN0mWlGNDKbVFCxCV7sYjzpE5k3WgFIjjtkAivsp0pgZn7Mn5JoadgqFiqvG52or8
qeVtsw/n5CUYI0Wrotijli6pb6QT8NNqvCcjYxsCqnjFx62DtO/npAZURxwXhbPyq/prjXrzA8lI
S00UWdXGQ7Hp5k6Ryn5+KLAntdLG1DNsVaP0fgUT8MZp4DV18jIXXG4JD9WIQee2yqvwO8Nu1o5k
c+cPp0GhrVLvTgagZ3gsfkENKuRZODiSCAX239sJmUYCqeBbGvuuHe1lNw7JVuZg9LnX34/Hbih3
srPiT5Hsoq1vDs2DM9XNVyAIg0JEACSiYvWpRGHYuhzt5isYQibUMdnsqRWgrgRM6gccLAZPftDM
k9gZU4UMaewC+vsyd4pT6oYbho3yA41KYAch00YpRIEC9cm1/Gq1qJRwUkLSkAyHHRHmRR6bH4Z4
2C9D0hhlU54MK/vlTY430Q1Axfqoj0NM6dTgNW98AD7dRc8NbPHQ1ZbIpOd0zcWU7k5WeDzKLi62
y0VUzJvwi6u+ZzJa7mz5E9VF9V+oPo8U0+vDEiKxOc7XO0xQjLFH/vACIkpgv7nCEw2zkCOlO6l2
pKGGFCC2w0qn8BPg6l3RR0ndFR5f1eDD2i02JGzT6EvT2v5O7wFTj3Z8kWSOx1TU4dl13THWW8E3
e8cVF/hJaRWZa+87hb7An8JG4Ctb1SyeNywEr6QmfwS2/8/Gto0tye85JLUdqe989ZB6RCZJPRVU
qgfAnVwzWWpbkuFQG9yVWq39SBay9LWdqvgcZK7zCoaDBqkFbb2fqPyycMGiVZSAQm6zvFW5Klv8
m4bHMTJfTGSLP7Kk2aJC3qi23QCEpTBOsGIhPAVPNos6UYw71BSKFEfbGSOyqVbIVR5BKdauTZFI
s/2WAX8yBEjXcXkWpIF8vRmCSOoVHBU4zDI4CNYBFzw6ACwEUNAv3OIFUxiExJDe4wsvY/ALHYIy
LB/ucI6dovprRIUb6vJQjzqgwuDXkg0wadGGB+m0uVvLuQ675JY0jloeNpN9ihLMA5R7w5t2Z43I
pokLHBGatNtsq41nq5jmY5u+kpwRKgJK170UcKfIri5icFpMkaqZsjJjk4ONZ02VUknVzo/UW0qq
klYBvio1FVvd1FktxVe/e1MBFnmTNvHzYv2+bDXasd4ZNvhFGzk/AaCgv3iqsYyq3oy1GLamg6KH
VWyBeg9AV8iUSPsLNWQccWABdubYHbQi80cHaem5ow4J4UuGMQ8A8cCAPONhQ4R2RVQzOw7Q0FOg
9JHMmEWHFbD9d8jN5hgAQfohaZArjaQkgQS1HvykdSFX2P8AxKXXVxcOehYFbBm4RhkBhCVlqxGw
WKAUgEUejYC8HGZrj+J5LGiVbI7NeGszJJHbSNx65H7vPwbgIdj6CltBABdVgvfDBSpRi6+vS9P6
XCc5hqz3qvUEnJBHI81WAijgfIVC/Peekk3gCrvgu06xSATMcU+cm/FU5FiYYqybcPZaHyDOEJJa
oshlZcVBsdGyP1oHHI9TQMq2R5FbxgZZoNPeAmbvJxpi9jbtzdED3qLSomx1vhmS1hay/VR/18Ez
VcFMN1H4UbGWXRksN5bgo8RcWN0j2dzdWUHlzeT4x79z6kGsCuqLeVly6Wk9rROmAG9UADxfaKSV
enpfRmCHAvv55c/sy7/8l5WDDxwgOYWHoej9p9G2/SeHMPJArbDu1ZBkpA2DtH1EvsWK5NqBhiGQ
xtSuu7EjRex2ow24msJ8cF3+486YYk4xDiWyCQix6tKiwtZPCKzv/Sh4g+cQiN+cAimS2K5KnnC2
m7NVpLosRHV2XX1OeJ48uXboTEhARnZkLbMDyULUPbw7YF7srJ1GuBsS+qHszY0OXWB6tsbsplzT
x0if4PKpTHENdIsxfNOfL33cy3KKtAG0euF292WYXVIBDttYLEhZK9DgpLbOYAnyT+DIAVUbA2Ry
ghS8WDXUG82e7UqL459Vac2+np60HQNizjrv6xA5AVCQh9aGSXW0MeU8klwHHrJO7sy0APmiYaO4
GGSIvTqwJXLs5YhEDRdMABpf7W5kN93F+1csCpPKCtUY5Nw17xepsgknVELMnbXuSz97aGsD+Lxp
UFx61VAP8FxfozjNjzRCZXd5cZBx/WA1HCT3VzNSTHPz1RB40Q18Li4kqkNuLLbSrD9GwosPy1Nc
l9DOLXIvu8q3t/pNQA90auj5TiZmnziKQWNaXhakKJcXyhSj+kqW7+p3oboCmesL0JCugrf6s6yD
58wwMMGyAoDwR1NYrZZxAjqMx6y2LbmqDHBC1ZV3SlkLS5SlAsJEqQOrSQBTZ/cbGpJicbGHKTu5
Zb+7DUbX4TaOq0XSyv1NNOGPqFsI/+H1XzSTuZlW1TTToemPQ9zcN/MfsqVx7Ef4YY3fb0zcFJtQ
DfJAUZ+U9ww7uXPtrbIAe78VPfFT9W5IVDPN4MBI+2oPUj3gxl3l1CMZs+NnhuNyhuTQ4BymvbXm
Clg2Vs0wAmcmc9oC0NcY2gqZVitaH8tzklEzKqDa1p+qB60gY/LVipJQbsnlLj5ZA5LxyxRlIJAF
LHy86afWQSYaGnDTO8BltctTx/5DOQCe79SphmyxekR2Mo1Jw3AWAEzJPtuRWhvqoV/5cNFj6lFj
+O2wlU7cLQG1QhsvznEofoALx91OfiSP1OCzn7C1qsYA/B4LQOKAcHryLXRtbkn15fwyeFfB1GFN
txpbFHPeqBenYQmt/CmqdqJwenhzedIs7veXv7Mf6MbIlRo/2gHtvD5GignTX5gvkYhzDBVf5s3Y
tfJ5D/q+0yIL7szJnXyoR2rqaYWTgSQNp9GIi0kNMCaou0i1E/LcUanoWB91UltahfG6rJANLCgx
7t/T2BY9JcZN0m2PZTPhd428OHLRCXN/TKCbKHjl+gPARfMTgCfeRI0XJnJUxjNT7M/E9EwN0T1T
jxQRYGWObSPWd/I/2VK4MbGCDShwAIOaYvb6J7s72fV2QApRnlFF2hsDEPqygJ+xsz3NO+o6c56e
u8I+gzWpf/B4OXFV68rXrJNiI1F4AtZU5SPMqcNxnjL3cZaQbiYzzgHYFaYAprKl8aLDuSF+z+AR
WfHCbMyDM9nmCmmuEbBdJuyvIYnP3vg1CgeW8d0jKDE/5pbtn2+eW/RUIjeUqdlr/eCiHgj2/Mel
l3y6cdVm5NqxwkaaAmyXy9LDcLn2+xX1jSwWOHnERgVeHAYepusmEcZj6Ze3zTSlztGT7YOWu0MS
yRWNW3d6wSqhPvzJte0Nc9Ny6SG957eYZAxEE1sHzq8WgiOPYWX77MVAic5Buy6X7VVQ3gy3Qc8t
6h+wEWkB0yb3LOuIijvrOJsoFESNIrqLqogHYOS4dudvBZYaD35TbK3A7WzAp8GI1NS78QnmgYUn
rVrsUUG7ipsuCRswUJs26ixiEJDHWDCdGnfcAj6mQvYimqYPyicaXpVkquXUIyUQvbZ3copBSrxI
FuWduwE2s9UcDC2yTP1VZof8kvRB/KEEI/3Zc8Uz41XyYRHJqt8LowPvgLKgxuCzxAICiIo4FHy3
4555EYlpg00aZl2W1ZfQnFbaKTNFdJjSDAt6u82yNXDa6q3ViQLAML+CWAPe1ijzcQ/kRwoz8Ve+
VaWXcRwZniVZOY2g7VZJj0ihPI+KjMDAXtZDycoXGokur+0daW1iFWicrltPSdph3/qXi2uMY/Bo
B/PORqHiYTFcfPqAlxvRus2ui2KwVBSufzFRw3+pepTTgEKr25JsUTRT8WC4mAdrWeVYKUAV0oMW
zWHvA1/DRSHnLJ9ITiILEK2gnrPbQ6wu4wPxypyAs6d+GWyaczwU+nkfFyBPWelSB0tpcFg278nw
Ru0K9psPM2SMcp+rtFeB76oqSKuj0WWWkKQxCywxb8ovVASy0VF/WVe4S7pr12QzWN1+r9tQjrcR
634VGHGHTKUr4Bm2aEDqjWcyQZdpBZCv7cfSwi7E7whpNERR9SsKj6IDjSo5Ya8cEHbIQwSC/5aE
mVHKh27JYbfywQUMbIx5r1M9hb0XHB0FlYcM+glk07JZZKULopAV8tkWO6dJwyN5UfMHOYmuccme
RDouyZYhXRFwiUBROmF3rDqBd5E9UxMim/x52FHfjPp3qQ0OrFMQzk/akJTWmAx74G1jG+MaQSov
bxok3iamtblTdKhUw3MoFXsdnTwMbPrVAB494YS7eWz7YCPsKnmVRo18t2qYjjTsGGB/i3H6kTgs
eSUR0CiRBmdYtxZ5IX+QEoQ/8WtnIWGGYpBX0lbu6WpBZm2VXHpUi9YAARmBAXdwczyLqGki672n
ZXxsE2B2IEWHZN3V5M64aqJyV/MKCLTXeDqo7B1F1M2BaO0jt5N8dShtp31xVH5ze3Ke395z/XMe
DwcAzeNdQS8M1aSqASMEoMVICB5svGuiGkmOClGBRqRwkcaGt/7VUcep1DuKFCS7CdbpuDhHbOz1
nSk53RgtFyr8Z96CUg7UvPaRoYzimNS/elpmAmJk05oDeHmUiVa03hAWi5A0d+r/J5mOSm7ZGEf/
U2gTTAKTkSCJuAYIB0c+dMKjz07h9YdqZGxbuN1TXzf1GbwpZ8LG8YNpvlxHAHNcRgSjk8R4TucF
8uQsPlXVYamDBW7QyRstfghBMkeim/LZurO/ZaCIbLITx8oYSWZ4zsUM4FO1UR1opN/I9DI2ndFF
KnqDlLVfb3b9or8qSXTn/q9hWSQP+D81+kMUh93ekQJVQaoxR9QHSdXQMI3nn3OSm1saMWwxLHIa
khk50PB/kMVO3gBRRYV/v5CNMTnqOPrqlovpiQQyEAieZuTugDIkzPMIuD6OmWyEkvXMBj8Szin8
EzXCG6p92BWftAj5jFayWSJQV6uyEgVJMh7ERstuzKdWmP2OroO09U1jB9ibZoB4zzgScxbYEsIg
0dglNzgld1An2ka7UG8Mo4fS9qsHsiDRnSvJCPakuYNK0S5/tLmGJu3dHbSDh4pd2/lG8C2+PWJi
SV1qSmBP+YKfaVDVQT2ietbzzkt3sNt2M5eoDtMe1LsPw0FTWWGdo83uLcwZPAV/CkWXa1z5WinS
vS6ss0cxjDh0lfHXGsU6fG87MgM4IhorEcnGGlm8qbCh8xjm5gxk36ACqRg5Fv78tbWQikfW2o+U
WvaFl5h7kfAmDo0jOQgweGEmsa58pzlOLTe8txx0ulUWyjNP8OwQbj98kjYOJ3FQHP0E6h9WIvnP
nAfdyk3C/GMtg2rXAcAZGfas38czl8BONHKU8AAcahu7YGuIWWEB9qgH1zgwcL95lQMoMKTLg9Eh
bv3tMlbWkZsiT9ep0k2RddET8uSjJ+pxI0WxFRLYdiTrqtoF+2aNeVhZAVJQGy6aAUBXRTs8tSrA
IqIIBs5jdsuYwooJM0aKsAh1HC62YNYDf7O6D7oQFwBL39RtuPdYx8+gSutAYY5iNROII+eZv90v
Q2kFmaG0EKdOswME3AlLWr0EHSxRYs2YiJXfxiijUDMLmgsMVbfPMIl5JhE2s+Q+Y7671tOLBOg2
edmB/lZNJchCxyAvFSNVFjRqgxJowOoqpq34BSVO0O4S4NKBm0cLKCYkp9Q5SoyjRtv+bqYtsGLO
AIaEAo4hHIGtBVbnHVI3BlQ7c1eisncOdsywG4BVufP0kAM3ZF/W7oMnpHmkpptlOC9jZtfILuy7
wAQAK+dAUrhaaXtS31guXdKTSltSL7SnOjhpod3gvQKMpNjfx5b3QC62dLyV1wDVV5/9BKIU/VmP
9cEWAI2Q/kma5dSoE3W2zU2kdyzHRGMBnuuxjTYAEcSOhl9ET7qpcZTwmIovJBFlifpfMSMP3uob
Y0/CzgPJ0WpIQVkJ9LhoFcXF0xCVR0+BOlKDI13vZngn63O8Yv+7CXmItAeyo456F4aGzvWaY5S3
B6P2F4d/DZ/HKCxq5wosQ2rHD3wyzrFVN0RDCzOzcqU11CM1GdKQGq6c9ZC0SGqBsza882MjdrJH
l/2lLe5CtYJhh1Dfjdt9c21swVGGrq6q8kxrlQtkcyzVV0vRVTc33t7ymx+Ur7vIFn3XIsm5lQMY
k6iWqwdsAiiCcJ5cEzDKaAwttvqqBDBDFbYYJhR+bkjopPil73A+BRZxRZ2aGjkoDn1VVLpYkRdw
6vzVjf0Sb2jELrMwnZ5q4D4AkbpAmRhOn/KqGZ8SdTZFQ9NioM7GHHFLMtJqO5v1H3hnSbCE/nKl
nigAajKY8RJSKymGvuDQejEyEatiDyZQ7zxmeRnu2tQPwMgq9jJLh2aDShzvvHS9OpOrRnB7a86e
XT9NCmCNgfw6SsSM/Aw8q1ZmD1pq8qGQLe9Rgi7GDzdf3ZBKM9jqL/nmN3WjckP+1ZMS2UsN3mtr
+tKXIHc/ihuf5QdWuYCgNmMRblqFluLkJWBXPNH+dAPP3y1D0nheNp+pFymYFRrmcYGXWZWDiOQq
I5O2wPJriRhzQMk0/C+yMIGnO6COHFfSHk2POqs+YrNR4HXGygNTCDoJnjp9avTH5XdCvwPAYaM0
MoWmQxLa8eZnIpQLjTPczjYB0XYE3kYUMrI+XiMXhu+FiLo1zoAxNnCccADmEdjHaWzx1lQn+B8m
M+zi9WhOw1MZuZvYttMXu+3SlylO0pc2xZ9Um5eJt0MMNEi2Bxg6eyQdmbJg+hLNLDouFsPIBN7Z
TDxQDGqQ1I4D37Cbd8u1Wqwhti2SJZaLGfgmnqIkXFm1BYYo1Dpg59RvkS4Xg4tQyfy+g0INqUey
usHGh7DF6c6MlEx59bkz76eM/f2vMUiRTTJaccae3LQY8DkYyNyzZ15tjGwGl+DdWOTZj4AP8jx7
zXDpZP1oKSxTqUZz22JqB3bILjIXndcm7JzhEwV1pTnssxz/zkOIH+zeD2Qbgs3RRCpbDLIAQwDw
u+fOGQnjwQPmucB+jxTqNzVI82FnGaX5LprAEwxKiHZlN7X9EFKWCKCh870NOJu1QWPAdvfPhf3m
8xlw1p6Hvc8xcT4WVdBuNR3u3MyoQZrHZxK5FvfOOTY2aUQcuqU1Ozt76LGWUIhs1Hiu6+OJ4CGD
wDIx6RB5vRuQV3fpVcoUn1iPOTaGJENiVHwpRv+1SCa88JWcRIMDzsfYA1CYFqlehXyFtW2MeC12
YRasZOBGz9mafMZ5Ti6GwfPHlLfb3raqoz/Uj6zG79YO89smSuN2NwIUdnWnMJWdGQKglwPLa6u1
pKAh6G/ebNuKHihwMPv9TfTeeWxdxh7vxepmQP3yaHugcMxRfC4y7oOTufdfgJK0G1H7+0QjVkj5
HIHXFqg0fbrmUYxT2MH4QfZe6/ovgznGeyz01LkI3EnR9yCFrbNp2JXY+k/xrw3mJJGz9Egu4EvA
usHz3W2Ujnh/OnbjHqmZgwTYr1K6wJ9Fj2RtHfyDLK95a2kz1CkBu13ZaTfq3fneDclEh9G+/xoq
YHmANXyRARw3bAC1SCU2upmmcQ3ShOHAswr106QIS9cJH6gsx8POJiq1VAWPQ92qQzK2NZSf4wn5
ymXHUcykireXam3qUtNiizGNcL5FVdwkwhKxesQCv9kMqEJZNSg+CsXejlG4jLcXb776wwwkKAYc
4k6y+mtY1D+BCGNeJJ6Ul6mI/iGxyVxvEw+Td3ArO/86bsOAFQdksyB3AqQym6otFU2LY78BmP7R
HWX2IWyE+cHuq1MfNfZblrUcFKuAmXX9qvkUghRRerl5FnnAzqioZEuPZH5mTScWftc6K2qbbRia
JiiauvJi1W9IiwbfjspVjCQay3a77SzxOCMZNVjf/LTl5O5rgHEdEjGC5cKJH6lBAQmA6/V4LqfF
BLxEUGRXwz+YaBH1UpMnj20yvkemSBNqy2UNEBMALPSqGRSWgkuoCzReut7U/tO2il6SKnkHRbVB
ltqHZCXOKhXn82XxjQE8jZSSamtbLXBfpYPZSheivMHCfwww3oVXP2Uh8AqAwEwmprLzcP6yxUrR
2hoqZxFgGYX5WjY9G7dFdaQJO2BhZmyqymJf9PPtXD8B0eBeTmxeLRP9m+k9dcl8rMsVC+cXAwgV
4KYE9q/hh+AntqY9gQCTiKNqfFenstvQkBRdnn0fsPG1FZ1ItqNddbshK803YNwdLQFw9Xwacbwm
ffulSNLo8H+3AMhMtXaYKfdO5pgnamSXWEvvv8sGyV9x6N/cuJqR8d0xAgY4XP5eNfV7gRWW8Z+t
cZw/izFytuCStk9xYP5cSmTDyOXHqVFVyBaACrGW8s66QdkXvkMhsJUzo6rgLDtQnUN0ZwHk7FuZ
PXHk68RduR8SNgNvxJgvAnAo+y52vVWvhqQA3UZ5AToFDWKjqSJkYOBUtUzC9AFo4x9xKgiEv19o
4qNbeUj1MFDjfpVRL5kcHPxZhgsY91/G1BvKfl2ByukR5E4AhvabEDiSOb+MNJRRsrJbJK5zmVTn
GRDE59LtK5wIJJtMiUiONKQy39x0sczyVwyklJuwD6Ei07TODIA2eWYLtoYRiYAJgA4HBem99NSj
/2aoFE0eJRu/c4LFuGolQA3J2m2qFFkCv4do1ZBkAbMAWTuokKPnhCCiU90baUOhtAMrgKrxDlLk
RcDupL29Zd/xX+GT9T7h3dai3hM0KkygMyNq1n8ynlprHQx586VLcTIRduZbmDvetKk4T3ZFHE1A
FqrF6Y6Gos0kqldLUBajZsgNV8uYLGWDSvAdzn4kuHWZOFpe/iMsRPSKBPz+gQnH3HdBUnwao+pz
GqfFd9TV/+Bz9O8GKDEA2nDu7sto3I/ugBocx0yTczdaKLJRvTgOMqQWXcckZC34XDPfHrZ3ipn3
CeBh0ZDdTBFpPGZYXyBzeD923fAwJsExmBj25howJS9H+suYDvaX03s6zTca1ttr6uKwAHgL1F2y
A5auOgHqmcopWNzGHvkdk8kiTFGuDkt3MHvzYSgiTH/iYXwFHiJwOUBKD1J5YE92cgTJeeZsSenN
jf0c2u6elHEC+zJzwF2L3/yRZGVo+oeqC2xsnUDrYcpl1cn2Zk0dpViJSw8ZJ2c8cE0Q3wTJp2Tc
EfMADYZqR7wDvzRMYbj/GpDGk8BaKDk4F/2yR8ESsvvQ1r5pAyYcpzBxCDAVKnOiAqccW8fpYRy7
bFtJO1qZqAECERxIfOuV9F9HhSzuomxm5Sp8bhoKhRA+iATnbEpLTX/taQXZhUMOUPH/7kLxuZMc
2rIakeEZiy9pkGFDtq2eOI5en7oAiQuAKSmdk1IAJBRH5g3oLhf1hEXlKYciA7PDvg7jbOUDafZk
5z+pzFVXvS7IQRpt6JfZDbgQKcmN8IdoiM2BUUWz/XWNqdPjfbLGIMWjIQ5/Oh4ylK7xbw6dtHOM
87FHPz3SmRPIAb/LPgVgqsLJ0JAWZdpvXWYXBy3SKBdhbqmSrkqM4L35zY1kbeiyNQttJ2yBpTIn
ClGhfZEKJtIe6m/TgAxfH/vcydqLu9thKodvppAeWKfwe1hfjZsSEJUgHGm1f21l/CXKUeXFrcMY
AlxZ9EP1l2X/TAY/+VtIsE1bvPFPAxJeLgND7nBld8nfUxR/TYC58Opgr/4QvjTtOCAzC7xjRZ+m
FwsbxjmeNK8kMqT5j1t1IFtRoh5lWbsJhwVIKMTQAJiyticLPjg39p3Bop0bISssAI/SaWpEt/Xn
+G0a/fbcZSb7IP2uPPMi+1K5oSjWg1276whJKXszTswPCfAXPuBMgnSTwwEbpSrtyZMaQKK/2V44
r6ugefBV9ROIpM0T9fSQiRhVg47pbu8UeqiNJ55XxwQMTpQ2jn0QgZPSj6nlgxjj16gt67lC6on6
t4jrNWFpUkqHzutIY2fl2QDX1hkl2ixu7dXY5UyRDQiQPADBW8rweVSNBSAFQB8bR0/BJpB8xv7v
KbKME4m0vIlZBA62YdqQLBQe20sQhc4vGQutI+rF/C03c3YMgMd2ma3IWfXSK75HXrJvWdU9AqfZ
Xi80C+A57jeRBxZYIksgLoU/USuQVpuI0pTrPkP2mEYFigkGiMa9g28am+sKdsky/M3QWeDXvdKV
alQgLVuQg/Q4SL13Pw0QRD1g5Ko8wpEd3NZNL3HY72TKxldsjY+vEnBMCpk5OsxK5gXIOHczT64W
rZLxud87IJJ9JlFhIdEd86F5S8O8b108htv6oU+wQd1F7AM1Y9j2O3DGTZs+qVixLs3mqUaF4+NY
NeaHwbGBMO20/MajCa1ibQLR6oECYCGVvKiYwpXmugvY1ziYrI2f2MaJR1N2cefCW00ok/jbiBIc
1zndZ6NIMWGQNX8AJL35Ka36CxmABlCuEtY4l9IJh1OXy3hbsiD5u0OhrYpAocXMw83cDRKf099G
zvllebbE4bd/HfHwW5P3/CKGBM8o+Jl2/3cAtIZdV4NNExCuFXai1KSIxtR4IpqDM0BVnmTh2nuS
NUNPKZzttouc8i2fPhLHd2wn8ph4Nge4Sii++L6fr4fS784zyOPfnODGirsBrAYuvlgJqsO0VV9/
IjGybsWxdpJ0sZJl9m5VhGAv8lmxm005ggKZo1y9mZPXyLKtp3oQR+bHebJpFLI9lp60CF2WrSMr
xJ4N+Te9RL1f6JKJjKsbE1q7gkwb8zsjPieK8ALnM9jDyJ9pUBNTRg2iVhyxAp9OGWgFqztUmWGv
Y5/5uemvorRZpSh7FBVSZ8xxq3OD79J/Jep4UeI+f71LISaHDFWauJRK/6WxXxQhACnnGOjSQDRe
3cW6MTdkssYmm3ckPx0bBzHlBsVwmI7m9bRy44FfACYW4Ph6aNbCc9JvoDt662RRv0YFWLZK0zOR
zgB5Jqp9Ogbu5wCpFg8WMHl2OZixv8lhHciR/QXkPXfXM79+AA2R/YZdkg3pwQjItwY2iY9j2WYf
p6D/QPGcuAB47FgUj2XreBdjMjDfUReyWIca59jlFxTPHstiBMiTxMG1W9fiS9F33haIo/whdDL5
xW/YyZJR/dr0zvyMumicbyf2u5loJ/5Aw9/NWO6+OG2xwRxgh01J9+MwJ/UTNgyGhcOeRzg/jacy
PtBP1IEZaEVNJOGO1cbhtvHqle3npJTut9oHuXLo5Pbz1E3FowjxKCWFm+QPfdunb0Ejw30BTPO9
CL3wLZ6dLRmkNc9QA1nLM4BVuotT4QBZiMz9hizfbxwF1q+WnXbHzsNxOsk9lCIiOedbXBjetnZr
/9A7jfHqzv3nCAftSYm3+Qwmug+9I+d1HSAtnV8J7kWWndgEDgQS9WUyPNV4IKWpBR6NssVh+Ijv
d52B/jjDwT0CFCAwvgmAXbL/JQCFj/q+e+JOvusUBjXvMa8uAnFCVnr1OCgRyWlITdqgHLT352qt
ZdTTdkLm7Xlm4O5tN0EUTUc9yQTVul9taL5JzdXEJ25Vj9hW9ez0aoN9vPlYOck/ceZh2/Y6Eacp
OSdOH5qT0xyc1HpIvcVGz+DjPOLr0Z+TjTYkP8eLQLu1nP9YBiAN/BL1wnHQNdtEVdQ4qqImVT1X
KXwDjFOkIBlptWJSBTYk0wokcbx7xNxXqZ5phlVZ51RI/KMCIcvO/HUKusNjZrTBpe0yVLeqPSVr
xg7PZJhfsioJt3+ySLx2X6MQ9otteKhg5ka7iSLH2oMD5jB1mQTJ8BgZmyxI/G0CHM0Cc+J6U/hB
cmmbzPwwViU/iK5B3ghZIxWyQS7PUB3jwWEfYiOdn1SsWJQ4x6rLbheozVq9nbvs6aaWvTNn7FxH
V62f9EA00obCLZ+8AfluJAqcKV2XMzZEPQdH9FyRlVLPwY+nx4mRFoO4ARkdXVGIzYDZ9npGBZHE
ackvN3iggg5nTKFAtS1mbEAMUcpxbt89WqX5P5x92XLkOJLtr7T186VdgjvG7sxDMHZFhJaQlFK+
0LKU2STBBdy3r78HTpWoUlVXm80LhMWBoGIhAffj59AwDTjZ9PJ+fMC+na3xeVgXYkgC5sZcR7aW
rHE8/p02iSiREH2pYnAIk9nMqZQoY89O0jV1fpoB49EO0tmY9bG4vCdEZ+WhqY12hxM4Nm5iuvMy
i/+r6X+4XmgrkHG3Qbb18BNsTz9sj2kvFRKf/azpw8cQ2zzIizvTrZ3GOES0hY1876Q+6pBy2E9G
gTSIrPI2XSK7rV1mCJ4mDPIhSkMERFbeodCCzdJF/VQMljs0q0/tppvwEM3OSxcxL9PcSIfmNxBv
A1LKgbIPUz2+4MrTp1ZLoBZl9y+DJuqDa1XOuh2q/kUH2zNooMV01qE79OQNCLUqs8y1oUIkPMhE
aNnwIj2OFETNquC/Q6bbIXBk4EuwLpyFBEhWj3Gza2sGVipgf700Tw6BXiGtg0yo0EQI53+ZmH7t
1Fa3o3ng11Q3d0dfR71xkRZ/LiPc770WT01D5TKnE+6t1GQq03lp0qhUxoEy1pXxl7k0GiXJGpwt
iOQWLugf5jIC6uX3eu/Ij3oG9Q5HN4CF4S27ocJUrt+lufR9nke9H5Pn1/jTOBmJCkeeMUpuojw0
z2zo4D/Uw2jHGQhQsCtCJxWeosBNAY5s2Nyx9BLkIikgapIieA8p37+Y2fQufJ/INMfD8vclCdKR
4fA9Al0P2XYblGf0MosJsonjTWgh7ae3A+m7YM9DVAHKHWkRdbdCFX2LaD4PwWFMA1Qg46e7zROw
iEeF1+6/zIhH8SLw2D98mRAiNO7lOBgva1BN66ttEI/9iVq1QGBzFbvJyoFL4LLY5gYDQggInCZW
rPmqgI8MFL3Yz85N6gvSTPH0qk4a/mSNDVzjQo7+Qy0r1HkOAUnEDkk8iwZag1/bLqpO1IXsa7Hm
cQh+mspxN6aFYBJIeeQZcRHcTKm6FKzVdyzV5HHpopqr7sFzn9A/r0IDXI0m+T6GD+eBBx1++1qF
iLA62OH80h2yDHsZyGlCjIfzbs2QznlHZz8dzvuNE7lQB4CI69ViYX6bTfwQdS3UZr8spRdld+ik
wVfNgJ9HlhjOLquDPTBA0RUii9HVahy4caDXsystB3D/OotvU82bLcbwFZlwTgruqSAAkV8BzTCI
3wTgbdIdQOelHpyonaf4/FoedhtqGlBI1bY0PGITvIZrt/Sp6eURJrpq4jLblcObZWnVfoEkEpiR
GwY+vUTKHR6mAKdkjS52vYusnFFG2gxXrEOoZsk+fYmbFM+KLjWtC8581sXm2b8AKKv31Fr6s26I
D/g1vOqsti6GKgLowp7D0s2epds+Jwh6AQa0GkgbU3rmU4WdwUvQaJNvGPF4D+IMjn8umG5aYffQ
Csi1bYWZ90gzxnl3lOZLPtTPQxSVap2uGpzXSTOu5FIAHuFbafXBllpLsSg7Ul/Bc2eWiPxiUjb8
63wH6NQWlKp0lHMQeOpX83GvEtoqrwAtoZHlCAgnnesHEIJRMhz1rWEBDmnDL1ardBfqQnIqO0Ga
eJcZoKzQqszbzbIQI/LjQ6i0rkGx3j06Y8LOIhtfdBkHjY8nSOrkj6QmAXQHGF9kcaZ5fDL/epnO
U1pSFU8PblL3+5hF0w6xp+rJaCvohyaIG2jiF0ss5zobOB0eIw5cfLopdoxXb6Tz7hI85K8U4D/s
SAW+BjhsPWWVjadBKcsIkhvCujNVkbPxlwUCnkPvmuYd9Qet9NZFPGnrpW+UeGRyE58snAdasNKz
QL/zkMeMSb1rocdq2KeFPBs8mwN2EFCGNiZ300wxP/aG7R2pVv1FczEhO1BQvs9YpklRr6rI1A+L
rdtX3xC3Lbc4jusA2/7xJRY7esWlSbUvV0Fzv9gNEIBbmV0lfUcRLDY1olhZ7jlbSzWhm9bPBY1S
32KCzwx8N5ViBFwM4xF8mbQCTambqT7gg4UYyeBN+1ErxoNe2cCX8Kbb1FzPH4WFXYxpptFvrjD2
rRtCutbiwNt5zH6DdDJ0mwbXfCpxpWuecu1CK4E6dDyknYBUBc+7jQHw24VHabanO78TcAHw9/RE
d34qpDUWW1sG1XpWUHQVlBky5YCk2VGf+ENkrkwtlndkbdZ5sizABOjWNPAM2xoIrpwG8nf4p6N8
7M9roteg4hPhSVi43402dS+JFrIHSLe3pRldqShwDNzYwjI2AnCmK/ag9W2R/5B56mA3in3PugnA
Kj+3Rxuk7APomo7QDcU4uBNXY+IEt14ca/eji6vwmgl5/2VwL1ojuPcktHdzE1EZatIAn7JpndY2
39Asq3LFLXIkdUDyEHeNTgF30xsch0+mtOvbemjfC+nZ6YZnyTZsJTu5pTeuOy68H0N/X/dl9sZB
9I4rztsLtwLIMBi49iwCNpC5abkdXA+3eYfjgBq4leMv8DXQiyGWTJg0KnIAM/g0Vody6s33AWjb
ZjMSzuhHtsXH8ayXBvYRhnuDfA8F9Eob98bBRXWH3AErNbUtaI+sx5bVvqyBRO46pHW6wffCTODz
mBSOkGT6qFZBZvUAHrNzmIqfEFaunsouqLbaNHpwlxfg0uvLdO24Yf89T7utJgLnpzK1LaecTeNO
TsCICfuIyFZ36QU4CRwQv34rBj3Z8WTMt+lkmN8mDg/KNElxplF8mlnOnedlUqLb8m6aigiJyIpw
D7xzvFi1RtPdwA90ysCoCcT+R1+j6Prm9mf7uT6AweAmyqCJZ3qVferxG/NjMWVvZfLkjp7xw5iw
ZZdxPpx6wYZLCk4svwRN/VZPItAVq5gQV5TmdidxEdQOVLSIapAXhQD4wAZ/GfAoorS0qfZ1iaIM
xy2byje8KxGS0kGjsxTUxxUJblin3hrP4PdRGhB6fB91TbRnnhgR9m9tBHXASHJqxwKSUyVQB9SH
fdP7ANUmsqaqHPFUyewEiuNdDKKwMkf8UinHI0ZS3Ssk6txnKX35pQ9bY3FomINw1mJDw9LLtIud
h0A1BcMVnE3jtugDBDaTRJy10iuh2KTFz8IRvyqVc6IZj52l1T8L5KCtgMUarxDkGbfGkOc3SYK4
MrD9T4bW1+cRgb/l0tIon7uWK6OuwvEOHNu2yz//8X//5/+9Df8V/pJ3Mh1Dmf8jb7M7fLxN/d//
ZLr3z38Uc//h53//E1BG6PJY3PXw14QEuKXG3348xHmozP9PlFZVnjfSvGRAvu6IaododZiZbnWG
HMeli5h3lubMvhNDpwX38q2bNPFMyEMWX8h+Os5B8MosA+i+IDnZDngOYkQWfTxOkxN8zPiYqQoR
hwS4MNhQkwpIXSR+m+j38WhZvkS88gc0yn28/c7PEfpBq6zQikcNMaitXtvp0cjG5ta0EtwTDNC/
kfSPZsO7j7NeuJ8V9aiNk2W4Tyl6ubRnBT7sZIJV6MTRnsTxxmAz8fX8/BNhIraFpuvQjCgASKR2
pdqjk9n9GmBp7ZTg5oaky/vc84z7OIIUejW6t9Qys3i47ZrWd0MEDPwOlG43SBt/XOzNPrH30FlE
yjeZZHWUbTMnkGtagApoDIm1MQz1tv54HR2C5isjcsPDvHScWw8gOUtPtLTOrPjS8xgMVTy6Unyh
K+UlxU72TC1R6AxqPwhduEEv/f/0TWNfv2mWBwSqYTjQDGHcdKw/ftNc6DE7+EkYZ4QORHPwXnXx
Yrqlv0Q2vwREl0DnvzWBX0I7qEUiw5mOTQDdqqC7xX1Nnjs9bYC99/gp4f191g7NA3W1RiE3dlu3
G2rSwF9MyoPxngyoqNUkV01aFvqY1FtduYp4lq6C0cjuCgvMBzL1fiM2xQwspqDsm6JoBaRneaBO
ZoSQKR+6DsDMDNnzmz9RyLrizM3COPZEKEtQjJxQGFQ1wOm/dS1R3EPZHWfFxPtpFe4vVsjxmwyR
wmMgH+3eBMHcNgnb8FSDDwPaLI21E5Np33b43iCAypyncIB8MZe991vrgNgMGxiIvnbeivc7blvG
DSCqEAdazsGpSDi0znO84dIOh9VyOJ7bjQF/g5oYQ/jt779A3Pjz98exHE93dOYCd2V8uVOJQDZl
bQfdOeRIOA1NoMtX5VQCby1T34SMNWJEZQYFNNfLkXIOtBNY5gqQ+KeZtaZOKrQJIgm4tU3BGqJB
tR9IZm7AZTv5Lold0+FJtODvavNp8qkJyaH3AxVZLwN4E5pbMlkG6OBFM5alIkUbrxd2/j2oJQ7c
QEFd+1iDtJcXg+TecQDeAyDQD3Qb2MfsBdk4xd7GkdGv1aN/oeulGvUB45TsHE1eF0Lff2v7ySQN
jG3Xd9NKjEqcus70U+FY3nNt/nJUzCmFLs4xd3FabEZ3eCGrKur1E0Bg/NnOf1nKqhwRrgltHAbJ
ygB4DpQ6WIussBZ1L1Y0idZiyPM+/f03g1n2168G3BQOM5lruR60EJn66nx6iBkgK2kjbrVna6o9
f1KsblREgkHOwkF+5tJHtWwcfKT/iUs0BKA4JTs2yM92rSKDc6sRN8NaQDM3Dg99a9UrWaTZFb91
cvGQ68ZrM9ePDeHsqA+4EP3kduL77PWZnOqbVpnaiWwbhvTPFB//mmyrvCyv+Wm27KOQ+21VmfM6
rSmsUy2aVy9B8M4f4+zFc8FYRuvorTHtSqPRkGHpVms5WvWhBlUfguqMH0ZXS54h4rWTpTF+79vo
c38BaB718yL/3K/shZ5M34N0fNXs+trY1gVpD81DFvbBncfktzgMyxendiW0NY16m0Io6sUMrfO7
Q16YFkIW4U+JhKEz+XxVawrD4EwO4Y8xe2qMp48WuYM/Wh/zQF/xaRVa82MeMn2CM7XyUMyvkCUI
KoYhAqhqqX83OYX5310eXezHJZDlx+VNXu0PeQswYuraSvLQKFyIFXnardb1GVTA7OIajgxyb3lT
XHPdee9bRpca2Wldbf6H34Krf/0p6Eji8ADLc7jlMsN0/vhTqFI7HJOQTxfdNcIbkit0qqGIZo3D
WcRQIok+jhHFmIch8HYDwvq8ndtRx2S0/qONPhVBvQX1AQ4RxBSs4xR7aMYmnJ959FSjgaQZ3hrT
NA+IykMVcYzZZsTebauFq0yM7m+5Oi8ajVWco7izzpyZuBbkNyCLwN7OUhp21MYXpzzIAZnPu9AE
AWxYe9a6CSFtbYI+EEnVJcTOCdQB8m1kfhGCo7JSCHeP2a2TAs0wt0DbP+2qMC1P0OcuL40BTD75
TJWTVJp4kEHLu5m9pB8WOj5E6adRjVErfh8N7e//4bal/+mJhp8U9twmcJUcBN/ul9tW12mDzCxv
uCD7IfCHyTu53NCuRll7p8mzCr/oQvYKX6+5AkNGcWnNpHhwDO2J+oNIE5tJmtMBwTjjJdKOVt+y
V2TO9/sxNoINWTnw8jpl6m7Ctm72VlrUtzngnRuFZ/KpKfhU30aqaBPz80CBBPhzOwGoVTHhC3Ww
DSAwu8nDItyPojC/9THofzkwrXntFE96C0pkZTVWgwZJNkwK2umFhXUDBo4EKGUd2/u1ZlbcJ8+S
5B4Cndg5rWvmnQKm969tqwV+7fbmbexV0QHCrnj74TS+Y6xEinY5Td9lFB8KdcaSuX2yxnwjtAjj
vVc/cCdKVtJr2JGajI/W7ZB1iD8i7cuvvCzcIWc0gHJioR004SIwHRsvYxGI31QFtPfJbzEqvepR
Fer5GMr1abHB0I7laXlDTtmlIPcsbujuGgJ50qcBEzv6/7Adsly1X/7Dyc10HAABoVZk4vlq0snu
00NvNBI3CSNbXDQA2/3S8ayzbYz4SfHMPjcm+zmovF/qokHqp2Yu9OzGjPTNl35qUhH1XbN2W6nN
6/6VXcOSw6AjcVOqV16m0iuMA7T43IR9+9JP1+DmXncURbiz8Yw9mqrQ8YjJkWDruMdBG1CloblK
vdSmGnzb3nHp+2pDyy3DVENO/z4EicY+7aMrfk7G9v31/u1Sny5iWevL0l9fmQzp6ubVyXy57gw8
7pl67aX/k93yKssyS9+gxU9O19TbAB/dkScJdFepSoWAROERXlT9uPRR7UsfQGwDiIvUElR8atMS
c9stYxAhNoj2/NUaf9VHLwPMPZxhX4YjcMGuSq3Kt4wDRshk8AvQdqB++PTcpBVon6yiPzvD5B6R
9QDpXFeLr4i2g44YwLw3pVCWNlaAgw37AXry6dnx+t8nKV9AWQzdtincM1xlKSi/WZpjF19PSDNF
XEzLteiS9PaZ0f18VKOyTd5Hs66IaRSArOhKE6Y2+jyfLGLM14F72fZeEm8HoBdPrmGmvuygUFHF
OCwPRgKVS9Yaj21rAtlblK9ww8S7xAQ1Sj+6xauRO3tnYOyRpo8eIIS2Mlumc/zPNB1gkWhvBnCf
znh2pul8HTUh/tcPKPsMbacRbIW3pZu3686S6Ytedxe3NpyfwDPhZJj03yzw32363Gog3ZB7p8w0
o01WG+kLH5rFtBRQhmoi78krC+vCaxw+rQb02qqVuoEJPsMJ5xdnZLqP3LNyQ3Y0QgWytEH9ghlf
+qcc76c+VtPG6JHypo04oi1IE6otOJLeseH4ybApUXCTGaZCQJYO++BtG4j3uTTjCwZFzcUTBjpX
WrQjRd4k08BPQNUOKJZmxexwUzexOFKfLDgyzGmgcCftgOeGAwm0iRfAtyrijtIu2ZFqtmpSbRlo
QX5w7Ijmg6pkbRE7BxmBsQREHcvMtkyL1chr5DHxqdu6WfNmq11Xyfr3YupiiBdSW0corVq1SmN6
GR9kCgBhBhhqrhIVqahVBmJFaY3UHuAmWRmB7mwShRJdDJGorx1CxLfn/5j++djD5sbBjWOWJM7U
GzK/aUy8j9A7Bdgn80WjwNddK2/yJn0vyoBDwGFp0/BoqJwQ6qQ2NNSMDTaC8Woe+d+sMa/m1NVW
aLqZnL2sSBGdBd+7xjm/Q0iyPzLsTzcjw8kUgMgd5SmRRYnfyp3hgfWOLHTwVK+KKs/WAODZJzCb
H3retQdqUcFV/9JEzn57LMMK6SRIyC+sUCINUx82o9mW5YooxZy4HW/mNlWj0s6LLVWpyAAn00tp
bsHR3soD9dFqVIuDQmVmqdVtcOgjmuk0p7yG71vUgKTe08jyOjQH0eAKOPpeE37VM3mgbIYRTD2H
0m0i3AWRH0F9/Rb+En2u2zqcqGTuKR0RpBp/Ng/rrvadIC18qDNwx1i1XfdzYiZeCfv1HTEBxBNY
PqnJVEKRWVvZplGjcKiYTzRqiFTuiChgzIIMEiDG38xdjGmuZxtHGabeqgKbxk2ivmcWAt9yhS0e
vlPUqxdTDgQK0v19aqcgMUDatJpAhTCybtOHNrA4ypL6+jwOky21adHFep4S9N367zf2/OsZTDnV
Pdt1GdxV2JfZX/b1bQ9wfpj16blwkTHGmg73H4pAzWEpUJftDKuZIITwe3zK5CWi5PZw0qYKEQhk
n/ggzXIeNS1MzvBu/AqFbT9aoxfcN86wdlnqPHJVIK0bmhxj9kAG3C3fhO6U57k1IOm8axt5IFOE
PoFpjFi4pSYzknFjWP0reErSFdgMzfs2b837qq6z3RBpgNWqPiqaqOTrpHLbzdKntUHij5Hr7mzb
frcDxPen0XL72JouHM2AtO7SICwuNCur8+xe4vNRr0I9OCKUZ4A2b5YVzC4Nj8sVJbYdAaIQ5sdJ
RyqorGv7Dql2vTrECXjD8+nH2AK/VwfpNy7ieF91sdyVhW68pIHukwFUso31YCPrYMAe8MH0cHSn
AVrS9XxNi3BCXuVB6h7+/pvAzK+eKYMZjq4blmlZFnIDdPVV+bRJL7s4HCDCpJ0iG2zqSxKJjSif
jVjPLFi99C/JJF/6IM/drD0vRAoLsthWURZOn+hcl2SeSELIQOfWOI8uA8QZa2SQRKC5y4AJEA5b
0Ygdpw3SQOu7hpDLUgfyKRHAStWqagHduuVWOK5oWMPpJ9lRFXLTh8AIwyOurTvqHD7ZTGrFSwEO
KF/Gdr6VbXeRcJ/9DO3qS0UNDaKof05T82VoQM+khv5gg5hIujLtodxXG4eXxS3RtXrkvS3X1DM3
qL/aMNw/bv/QA8SaWNW6Ai5I3vi5Sn3PFNcVFfnksJMA01FDbFY4MIKZJHGN30qpuftPdmqaC5Dz
pmNR608e0Misqtimj5EEZY6HhccmLoq2WRE9EvHaLIXK7pz6YtspvEBQVNHV7qGnBxc7YK6qBcWK
fYANKH7JrYN0VCgzpymkDHtg+KsVVanIVSfVPG8C6YVonc3XgW68/v0X3DG/HEIN5uIGZzvIXGOm
aX91YTj1BDY/F2CAPJTYuiKh/amX1kshDKf2H6BClT7G4ER6bHOGXFpb2DeN2WaPiSiAdhSlDb4T
NHUNihTAYGYAPDlIrGi5YsRssNsRqc4BB0nKHXmXqIAse3KKSnFDXieKuVC/XsgDEhmS4V5PRbCz
41ZrCkWls4m0n0OD2xLufj9CWyC8C/QxEhc/mjSKncSP5iNInPxuMceDyQIsxPcxHkazgwi8QAzo
TPi6yKXkmTk79Tz9NtBhpDNbBtWx7n1UNAM7tRgtOVJu/v5TwJH/Tx8Dx2+aG4xxBv7jP3n9HNP2
4CbBFq5LrAlpiGAmn/ww6eoIvIh6iQyd0B7eylEXlwrP+quRZhtwtULWBxCkq1ZEJsJhbQe3UAn3
ccymjeSh9yBy5MwPuWtCoqD2HpJC604JHNqgv+xyf+KlgBoiN/ZknOugHQTTz75LyiH3q27M1kUe
Btsp0N2HIjXtLaDarv5jinP93pq6ZgsCvHY/xQEiCiDPqBG//B5FRYMz8oAje9WPL8glW6WIk839
i32KzefS/0d7Widvk5+9BwENymfVoTW8s7Bl9W3KZV3aNJxnYOyzOyOAju9QnEKBwh5zCEpNDgqh
9Qcp0x110eBiZqS4aQLxDTsjRvK213rJjextHWhGFCaSaS6t1B+LSnaHPhXFzs5NhArDcGpWPNXr
k0fVoUnFrh2rH3MTGk/3cirD7ZiC2n+lYatzzCeuHxGyQc3i6KT2p+on07n6yWCephZYlpqn0khU
txB4KYGaLEp2E8ftazdG5rYRDXicjFFDSSMAQ7KbT+3ZXM2hWmWCpqHHjWszN2n6vAgESkHLVaz+
/qvvuPrXWxB3EQ50XNNmnq0zj+KGnx6xdR0MJQ+bEsz/bRzZKy8DX5Cj9+caUmJPXufBR62aRBRs
VnBEm+BLPDdBZz7lyGGHNJ3XQ120hjJhE0VnKRrfrczsxsurCLxc6EJYBBQx1HYy7UFPBu8+KgIO
kZku31R2qz0b+ohHJzg7DtTUXD1ZIbUfPzc1mgJQWnCveixrKFkCuLB3Ik97rixdP/VS4Kytmh7E
KZAztbeiKvVFHQKYiZj8rSygT+HW3aOo7O6xB+tLHLXaPRmEXVEDRVt2NzSI9xv+0LQZtjQ6sQQC
FQg5repcWw1IyQRSSQu2ULpOt5YbFt9AmJ37rejqGxo1evcYF2n1ECa5dbVyd2Moq0QEyMorVFKu
EOZNlBqImyZCs94AQ/gpeqhlw8Ndb0a681XfRFo5D+RSMbFb23QB3Lxla66dJo1e0zZ9Dh3TuE+6
PLqLZB+BstAMXyF+mW5GPcwOnjLTcJ81ukx8q7uY3RSVwXya3nARgSW7is/gRk+f3KzeIrEsejUG
Ldx3fQAaDBDGnyxFXzJpWbBv4z4FVAPRiDkWz+rk1RuL7JhQaB5On3glHE+AfolDCyHFTcdLrHsd
ubEPSMc27rRm+E7dyA3ptlacljtQio4vXebcm3EYP4zKKmqH772a7GZWB4InrNVG4y7gIaSnkIy+
c2qQxWmK1SFSxA9Gs7YsfJmogThJurb6rtpRU6vH/CyG9inRHYDBh1b70fdmcwoUp0TL9I3tIK4y
IQi7pudnCW70iyPYA466YCIJPG0NYff8PlGPXp1L4UfQhD1wyN49NnXR7cYe0NLYGy8a0apBCsKC
H7d/BuMQ1PpUASqq8Q5yh3sA2L3TbIabpFwPTTRuUrjsdtKM7ThcVXH57PKUbfMAiHzkMTuvIOX9
JblI7oFgBXyztgYkONfuq6XDtxBannZqzLS5QrX+Dilb7mscMEQiq6A9ZEPcwSH/RMvEULrZaaYz
bKkZmnj3OfOeml5C6s61ADwcndGPdCdd9XLkbAudKL7tef42N8OmiJDchz26hMBmww6shRxmkUbj
NkrgjzPbju/jIJigJijZo1dH+tmQ/JVaFqQdrlHxpAlYUg9+didAD41bmmxbqb1K83I6zuaZXSF3
CTRfTW5sdEWGRFRHzIGTBvCgM3XpTjiccl0+GrmtIySRQOKQJnAHfF2Naz2Ho92t9IbhVcI8vi2M
yViBAnL8TgOuDM3bEYwst3ptfh4w1AxNA+r/y4xloFJLJepZWguIdvAqag9A3O+ixPW2IFCXFyn1
P9XEx+jgpB3ebOmAANrSYx+ZzG+mHtTPZQDPgFMaOHcmVXiTgG1pCyRJgQ84AX8X8lF+utqvQbl/
ozh/A+H/+xxThtXZBOn+Dd4qC4mnNebYYF0KamuZkzTJWzfWIGIM4PpoPK/ZBl7gQte2cu7x/WlX
hE5tvAhPJmf4tlhYRejc63Hw1aKyQcvSZdq/qgEAcKQfAi1pW26zbWtENF02XjVHZ7dJWLJz61SA
4La2/lqHNe48LTzWo1dlVzOY7rQuR8QtyMeNA9DuPurRhAoxOBdeQZosDh4O/4h/YjJopO4RKQuv
PYiaegTut2ltttsEibLXkOEjL13b/OmkZ3qb0hr4Y5279hM0Q5CM0Q+ICIKq+qbOJDh3xz3Y+tIV
UJn2tVNFjVwSZMjad9TF21JC3Miod2HA7atZRfBQudh02D17g0i42ECzCxyCELOsfGnuB8j+XkvQ
OV11FlXQTe/cPTWjABsavev3Nq9vVe4GjuAfmMu5DaYSqAMTHBNpg8kqMPsU9D9TjevpxfRsCAtS
qjaYJLXggSGb9ZH8Q7l5NdrxvRFX16CvVAqKbpS/FXVvloCGu1B3jltZPOcZUEV2a0bnREUXKwm8
RGg9d7k9XJwOzh7qdrGlhbchybbAFA+46gggThO3OKcYx0uWQ0IjsYSAeAyaliqoRkVjjXd9wkHp
msYKdKxGIy8LjhVEI+e+CsDEg91jW8oCm630WI9+iyPjsdHwX7QaKEjh8mi3eiO6V+EADaMManAu
rCFBh6RBR8i7jhv+MAg8jbWyvfZZD64jqVWXqg2GPTPcWEGZ+hPUdHUkBTXyvqw1BLQBQH+GAxks
uRKMGFMDam1R58jiYcnKszLxrzDVnjWEbV6tVKR+lsrhXI5DAEQ2Ng1xUvQ+QiHaPlbbB71GaKLX
EntNowBH5aD2iBPId2M00Ur+EHY4x6mpnSoi17zrQs264DDeI5EXkEhoDbMzKD9v0q5KHkaVh21B
KHFX1gBMUXMe8EAnQROojwpjgmMi4+OFWkOKdC8POZ0IC7jwp9YNuyRNWD6mzMKBTxtfgmIy9m4u
kfKbJuOLxZpf0v7GIju4ernDNxmOYicLtEPHMWlBSFAx+x5OwMq3pKy/i7w9AWhr/YshubStsuit
d0rgNkENfWSx82ZrjX11f5NVM1ypzsM+9T0eZQdXDXXx0B/iRgJEpppFr7e+3moDtvBIllD6cn5R
RO56EUOlvACrapEC48GXGeZgWw2LGB6nMn+vxejrLQuAQE0Ua4SxUFvs/jgaW5W1sqKu3rllbe2b
VLtdQNRUI8A04acB3TEPlWvvwwz5KXEFfhQk7WY6AlHZH9pdABWs2sRrc+S1TtB+LLPozHsvPCcQ
6zk7ySTrNRhWsZd13DPQJG8sENW3wZ4ezUaXV4n3+ybBxg2MLupkhm+J3uN2PzUMLogMmhDIvYVO
su2avhuPIcfXQEbfLXC1pU9DafyY3KBprgiVAD7PIakIxWqwBYUAYkDEEnKedERvwWi1B+QXfOJq
uFDI7U99hNKmOWRDS3gxsk1CxfhQCgcZW/BJfOclqFRM2yiRAmFHewfpPusqyKybrFlnClReqDta
qzDmX5o0sPQVQxCuctYdapBmICLUa0+8lns6bNo13N1dbIbHfuCf+oMRTvKl34vyPb1liz23Y5W6
AF0CQAwJNRgGw2vtlf2Buhb8oeofkqk/UJeBU+dWZ5W2hotGrETVhEA6G8k9s40fnRjLV2RHpZsq
DatDgtzTV73e9ikADNgTZ0dP06f1oKwAtlQiyD286Ii82hUrfNDDJHdtKn7ETgHUYoXDBVGIpUNj
rlgWdTdEIkaj1CTqsaVJo2Q8qrlmBOJgavZB1YAyyZl82piKugbyMom8DTUnwIZvaGNKTVDWxI/O
YfYkASWZrmSeQdMtbE2/kqCOjEuIUgPGad9MqqAmFUVeQk995NMmtStE1ZYRMqQpaYhHrsikhZ2h
WegVzlzI7P1mxz0/a1xbubyDKzHDlpEQLeVon61YiIewDM0Hx4luCP/SxbU4ZoGI12Rlq0mFKO+A
t8qG+3mrlOieyoOY8nNRQaChiIXxyLL/T9mbNVeKM9Giv4gIJjG87nm2t+2yXfVCVHV9jZgRIBD8
+rOUuI27ou+Nc14IlBJsDxskZa4h6Fam0Yd/SZ6vPcxmfzuO92DWrvreSfATVcvSO+9GtW+lIcHI
r36ClM4Opo+qN4kZhOMFcn3JLwHyLaT/UQD1VVID9fXPgLa+JOmQ/prc9l8D7OxJTR7eKmFYnsu0
Kl941j/Qt9J0UEn+j7jVJ3KD7w38rWxsKPR4+tZbUNXa8AAzTRUFE0TZRmQnL4MxnCGEhAKkFhJr
tRCYDjl5BeUaAtt/NkFgbO8Za8PbnPKThSyvClos+JZM0S8UflamJb3fXa9dxmAw9CwNGGeP0pNg
Q8TlYYwLD9KhkG0GtwnK49o8oPw6s9v5sCtb0z4vkz3N/Rk2QMBiV68Ud2Lnn2kfwAF7jak839Kd
SjCb8AJ2If2t3z8Qf8HyDtTQ7fw60i+mP2L0IvI+x1GTBv8ZwxLzYMdgolRcVcdJGD9JB2MaBsVW
hY6NTvCfsT9kMVJRmfvIee5LfHN6WFb+6rBQJSAAGxVgNXCpeI4hog19U1Q8O892H1AlntYsqI+s
Z85j0dTtphxF9xhnAWZRLwMiEMDOk2N6BrakY/Zg5EO8raRoX3JHQoAwGrsfXWXfm0QvoS32sSYp
2/gs3T79JUf8ZpwP/jc15a8qck0A3nMJqieKhbwDDqEFtmuuLFKTemltuDSpstim4cfg/6drac25
fNByLf/3j0Gfiz9hcJsXnq3vBqBIt3IHhzX/apNehgviznWKDhRqdZxplIJP+hgKmZ11ohq1oWBo
i/I8ut2hbQ32Mln9TghZ3yc2spfWEymKT6G6SN2ZQvNo3XeTeaAmgOt4SasaZkt6cNjH7tGNaiRa
ddMaivCad3iD61aXlsFTHqkVXUkfpbnwA3j9HyRvz38J9U4+ZtjJ01mQez/r3s1Pfl+X0YqZjbHN
BFRYIsoCeE42XsFi2rW9yU5QVmRruHCpTaxXXoXvwGfEK6FWAmvuV4iX4Kumxnek5Lxjnnmb+a+H
yf5OHkO9iPEyhKybd+IRPgE6celzWWn9/sBPtrN9EY3Mw6vrwQ6njtUegIfsEfAXaAWjOvYajFgf
loBm/AVo827wQpg2dDLZ+CLuflfQzsWzY2dvqYCrNWxZw0fl99CLc1v7PFhOcqZ7Bj0EFFoj9C9l
lA3r0kPWSQXSPloCmRyUCafnzMrEytPIGQt8RG5XIIyEU7RmHQT6/LK/EWXGtuv6kPjIfRFdhg4W
tGWclmVXg9fiW5h5x6aPy3tb2Pa3wUQ2OLGKe6tTjYPlzn0AI4pd0sXDGiWBeJt7rDhPsWvfPc+B
KZfeNzRh8NsY+ujJaeP65PuDuYWnd/3TgBUwS5JfZgu7osLP707VWfMjBekArEN1k7741BxHE009
/S5NeqSQaoZ8J+/EroIsNBHciIImEu8eOahPLIQ0zE13qUZ+mWlw+iWoQ1ZW8wsVS2ioDtGFSBnW
D42VQMLE6tee1wx8bbdVusee7F9tqC/2K6Ov2G8j3ZftiPxbOX6cfEa+nhhwgkqxZN4blQv9k0wB
i2RrfwETRpv6PUw/DYWQB4aOii7zRBZG6ObyO0LdCkywIIbdB7c3KKyhEItMpr8BU9DbdjFYGNNg
AXhs59MGKRk2zBcTIa9N4d4Q98P8iXRTHWo8CPssfyAdoguXPxBPxBzi+t8kDPMwREKtsd0CijYK
wS1DdvBATThqfUMWz3uMQKl7qYN8R2Fwq5LzJg9S+dBBQwU/bfY0FRL7L7xbDxDUDTTXMXuiQ44K
2lraLtstsUCox4SX/oWuKnlaPUDSBLVLAegc8PzGWgV1sy+08FwIHvIDClU6TRau5oWMrPI7m/QX
fqrbQ6EKTN36IH31EQsTv7kDFgnl0LRBckqVfIKAP5Y6jgH414QELYyWmu9d+khpqEYVbA4XKm++
Q32ewjQaybyAUgAmtMsSy/rdgqeRyBpccbNpz0ZsFD/hURMiVTaq5yiAUlqHXfi1hvHmKayS4uAm
kPcRvtlvXJThXtvRSuFFw7ybbWZ/G2Dt3kYvRPKgj/w9NXtSKYoNwzzaQ/DsjhISFHocHabIhdJ6
Zr4EVTjdwyZbg66RYaOJwvxqiEV4mneQ1gB9McaCecvI7CzezJkQ7F12xEW0Mj88eOA+Qy0eiyM6
ePn0EcOP2d6JdMjL5iNGTeS8QejIgA9s4FIIpVuXYT76x74iMtNNbk/m7HkRGaF5abl7XzwvugEp
WjVAonCJOWVWQUPO3uReNuyStAMHWh9Ay/4467NrGSeQUnMBaVtRpy2scR9AVWZu0tg8TNDd1ygE
lPpWzE3VOh9yvZKN4AhVlrm6pKO1qbW52dg6A1RA2vpn6or4SHZlLbmjFbw0t37SDGsKZtno7XpA
8Q6hn6QHt8aixZrM5jno4RarIJDh1ELdc2yXnp0EW7AIyTqQ6dAp/Ch9HGGrRJ10kVG1yZq1TnKk
ETDvdlB01quXz1sWQfRqKw7IvL4HbNnTA/49l0pAb9+3E3PlB74JHcau8ddCuzX4bSw7CDHz/ByQ
nQNF6UBBusip6n79IRWeDsI8Qt0ev6DY5nCCSIpum7hgrMLHds0zFv2vLtgbc83qLWXK2xh1Gt+6
2OxOsGZEhisw+qeggKlM1iGf4Q31WrZ19D939N/srqzeYCL6cVHpHuCQshod5m5aYGMfU4VaBB1M
ieeuMh+oQX0udpXbIg+qTYCkwZehFmp2UdVYt+UWPI/DLfcHD8RwjI1i5hyEVQA1luXpc9X7a0sr
PKlcfWl99tlaG2q03d9YBmFVL/H4tFlvv7BxnIDnGNOrAuD9NBlVs4eazHBnVSLXVtGUPwrLvlRm
bP1twhXKcUr2y+TCWYWQyca3Ic93k0grcK96eYbinbNLZTE+qSbg69C1h58tqw+R703fQL988/tA
rqEPbx6Qe4bCcJWmJ5RHyYOGPTc61mX3IDTsJ2os4+PacJ/hZZ2eEgvZCeqdnPC5tU34+DgozLRZ
9OBqCDKreL23cg76jW4S1FigfjNAeeCBQlHuVfs2LThqGZp18h+9QvfOCGd9d0iKGyuvan/mSNvu
mqxNX4tmfA+Lyf4NYumpRjb7e8WwOApUV6wcLEUOjd87bwUUD7Iich7hCpC9NDAEqXW4hc4ElKH7
YQ1JXect4F60Qa6PYTooOg+1JoGlSumKN8IsF/Drwpu2DA4EbWb5e1UP/hvcnq0THiaxoTD86OpV
0QXtA96WLgxjxJvH6neIXbyRlGXlJQ/Kb8YnGYFlB6rObwHgJlDJfgGmUARoU8XbVV44EMrtb4XN
vSd6u6LYC7iO29gHahZ+zIEMm1w4oHP2XFUee8b4ctgVTiSuma2VkNs+LzZZ26YrO4fSLv2SZi2z
HUyoqz39CWokRFdClrBKYoP5mkw3CqOKGV3oIqhG7XxMoMMII8ILdtSPwu7B6xVOXz66roAfIrZB
h9xkmKWwlqnPegyEMOGQ3gL0QkgVuDl6oKiaw37BrEDXMzhLPs2sqthW9XEuzDReg28EgLO9XvBN
qQEIbWxUT3Aed0+FizIWZZihUhKV8a/cwNMLoId9QiqzeaILYxv1Rr+EImHbBM3TEzL63ZOl61LS
5M7Bgb7FCo8QqlCuGCAshXXVwWMTuzO+Y1oXoXZrJNOi/jrn43QTmirDlXazkyfdTT1BL9uH6dXs
eE9n2Cxn68SBVdp/SZ1TL/xgkPjRl5Gq+XID6vV1L3XQYZFCX3qXO5sePzo9kihJNbwHtsQTFKWA
QcduGxxJb6WNxHDJavh0NZZcGYXbnOkNVEyuu5KCozqhX0h+E7hzL727qLn00uD/i2v79GJAhV1v
u+jA8XKXueteA9px8dzwgM8V6Y7KqzREBoFxHMCaoxYowhlwxu0d1j2A3NcwcIPJTQDVcCLDAbuI
3Bk47SSSCCX8YptLA/TntoB4dR4BAtZaYJyulESJL6hQ+TcUi9RRVX6z/pDOV2n2CrHA4rEtpg4q
GQ48+nQzlBW+vXUHL/Oswh6AhtgFqF95Nx5sqxHXvqu/13YJIiTIvCsvsOonKioDy+OsROS2J8rd
AXjk7cIBS13qxWNzTFqUUsgLDJw4uSnBkVwbQWHN/mDRvw3BEkjjHlrfucMTO0LqJozOcKGF+nUR
YsOGX3KJi94W/Y6CEB2tdllkZdOrsqsHWYpoa8VAgjkx3o91ZF1sbAWegwasMGgUxKvKdVFSiA22
GqBIdyUQmV3DC8cH/3pFzyzFZlp/K076+bwwX5QHN+iT1R8JYsohU6wKgndUt1L4EP2TW17Gqo4Z
yG/BJE6FBTT6uP+R8I6wHH+AEvpH08cSie28VPrICQBFRZLATW1+G7Na3rvGrKHK071SuEZCe+Mj
X55CjtX7ZnZO8dwGcf8YVvnOozpfylmyqkbf07VWzHd4K+4bD0rqEL6z9iYKqsw/vhfSM781kNil
93FShAo8ucLZVPr13BV4fyoVjVcLZQ/t/AZL1kok19qs1rWluAvcdRE/hLZv3Opo/AbXQfO4hLpg
iB8i3+83eFCHDQ2jXupwhgkLb2v45gKyA6SJHkxDhraeP4bGArkRI1OKAzYNEKvzcraj2HxZq9uV
7vkS/Pwh6abQO1lLC26gGdxVay0lNGlpoTudLkFq/lfsjyEu82w8lNDKXDqCz1svsT/uhxW6OmBX
f0l6P1qJYHC3czppzjjlJjx04K0DihQSTXNs7qfxPHHcuWsOUk6KrkG9fsu1AOx8zZKxWj4Hqe5x
B/dQc9X2ysIqZoj3kel6T3hFMhDcG/mX7cFBSK8rPR7/MMUEgYAI+mldVTrXpLWKdQ+I3KoRdfwW
WPxgWBN7yny4CxU2fBU15Gkq8ujq4hW0omYzOuEhLZCLpqYSXbYVfYjNjB5c9sWIRE/qQTiF+6cY
jLZtDHe5Mx0C08eZX2Qr6hggulsjHYzgfDoPynOk/enUV6M4h/rw5R6BtCC/U8UbPM2QY/ncOPna
gy7tkmlH1oDUIe32qYUi54VCPIvdhzD31stF3YAFEN1ocvk9ARTlQrNinCKJMTRtsTZcnX9Y2pLq
VdSu8woFMaCKb9i8bChBzBs57im+5ItpLIyHizXd+o/7U00saFLkwFGu3yMza2H3IJodJ8snFHit
42SEf6tGjI9zrPXzjcWN/CYLYBDoAGX/GzTU9FRZGxAqoiNjKltnRdhtB8kgbEpBvNycK7Xtoltz
pKDP1JovnAfaoK30VgCTEIyNE4BCnKKP112J9Mi1Bblq1cQB2xaen/Bt0nsKnp6uuf0TWEBgghIz
+AluPmsSfvoypIRs46Fi1t+2x0ZIINTRvsFL+9UKQ6gsw03ETB2tByOGmxmp+OaMvVqHmUh+oS5+
cAKjfKuKKkXOJnz0LO1WVWbhC/Cy4SPU4FBhGcIXCo39oavC7IUiflbcABAYH6hrgFXqCpx/80yd
DHQ/mH9DsoN6W+Y1uwlV2C31Wi1wyWKyhzX1CrygLiA78tV8Y+cIyEQd+fdJKWOrPJi4Fd4ItHjs
PtZ9rc5EzSIulgo0k43avcDtGj25YDrcZ0YG2Ap4USakI9AOTOxqWeXUzgaiZBwCTR2YPEjtH8dA
slf4DkBQF19yAFnQTHt5KGNTPRn4x3zDPwsrWISbJB0fQIV6R7KQvWZhG56gwwkhCt3JeZHva9Gx
LTUTKetNnJjZMeD8Jc7SFNtFM9tlgOlC9wkIlQ4yVDfobgHfglascSkRH1+bTjbXuBDy7CYtxFGg
zrpoylATu0Sw8MfmvMS/6LeKgmeQd01yrLP/ubboWX10THXulQPvB1cTtOZTIlIlQnUHwMiO1OpS
VNyP85gOPKI5je1MUu1iGN7coyBL913dYwPfxkhmLm2gI5xbBKcwQ1fOqXxOh8LJ0xOotvulrE5x
mBxFmtEfbSYkHB463167pPGXQKLnFLsezDu0oh8dAjtytlVbu5vkM8ZzpOD7tjEPNIQ6OsFPaT+h
Sq+HpWnlwYuq+x/kYkH415Lj+gAf2klTtYoP0fLRiPYKZbsb9UaChUffyvrVckWXA1xmtH5zrLWu
+TBG5sNQyW0a2+k5Sa1vtCajVdeXRefSxnvp4hdpe/hjHJMs2ALvIVZmFSJ9YwdKbBojt9dky55p
lTgA8NAjbf8dBoHgAVRQ9jkKNwwefG0z0yQc+/zJHdYw+wznGPUGAf87isF2WuJI3FlXIw3XNACT
LcobproVxWBhn1rWtxLy6aehMTtswbvsycvseK3ghf3LHPmmrFT0P3ihfQutkj0M/eisaSVIC0Mb
0LJN6vZssywRqQO2k8iJjCK8WACcIEEVsoPbDe4N9Bb4pQdl/y1HwXmlPN7/ZQ18C+BuEwPj4OxR
ZW9/ScMGi1MW6sWQ8IMtmyq+uSmD2sbAoaxvYdmVxsCAacIzq/HX9JNgTiUExij2Xg4DKiB4FCoE
IAwMRzuqzRLeHg6sKywsvWTZOOWJvAazARV0U71TgywIhxbaeqJAKqczHbvbAU7nQ5Gwh8B6XkJh
ELZLACTpoBKmjazEcgodc/9MBwqaXnaIRGIcKDTfjU7nC+fTGG6pdjJdPTNoG+hnf96XFdDikYo3
G1tnYaGS1K9jzGRbSsVSjM6SAho5ULNad5S7nVO2Tf6XndrtZmBy2PqqHb8HMt5Kzsu/MD/E6zoP
8keg/7Lzf4xQfh6v7Uzlj0lhZ7Aymry1LbrypnwowzZNbmBSg2YJNelgQj8TOybnydbys0t8gt2z
bcEOc4kj6a5WHXDLBxomquwG8jh4KZp7pLIrM4fs9gcbKcjh/QkOvbXz8F0MNzVKBnuUbmC9VpYq
3HSF+jFvetIhglW6X2OF5eKMCiBG/B9tr4ee3bwgkdjCbbIu+jZiOpinFhCTwX2aZ5kirApAen9z
E3TMngM2YJlYXwJqdMSj65ywPmqcDe3T8U47mjpmGROc15ZNvY3BeHM5s4UZxScaoq+guyROIZw5
j/B552Xb/+87zR/hGMFa2Pjoqi7AbMasbwOZs7YLnt+cARSz3AShlWZ9p8hPpugxZQnP25u9tPdh
nydvvZ8d5RiczdYWdyfy7FuSFe9zcrKHvn3qpF9aJeZBECXsg6PFsUGHKFs8/fCgNsGqXM0k7Kx2
xGUsH2bcg/JhD5ZMWFYS4STH+2JugyYFoyL52T9jIhizP8YTYiLrp+oxsm8BCSJ7i2s2baFdXob7
MnReaN8sJRj2KI9ABMS2HcC6re5AJmz0gywxahLkgmJdLrvD/LPqMgTrIDNDMfoBlmv9VkpUXTUl
a4JA+6kDVQeG38mwoz0ikPE/iikAAB6/2FNch/dihEXMBzKjsrHNbgA9ID6CQNrzwEGFQjYcoDFr
suwbUMX3QbcoNBq/4yAynqiBlzywSVNVz/SHnGfuhjfwHTLa8gSoUn8JphTpeygAf5kg/EaxawqB
L5oHlokjhvbwzhvwFvujo2uf0qo4Dph3nio39+4qcB8hXZG8owUaUjQildKFybtXwWm1L6HO08Do
5a0AJyhJ3gVcGC9JB212uqaHgPl2TGLzQL0o6WPmxJ2j+mWuo3X+4GZXv30Hd9fYQ/3EemFO/x1Q
tuIvPCY/BgBFXibI+Byink/rwpE/S70Cs6K8WqkOu29akElUYTLfcp8AAvNf5IhEv16YsahpHrIk
+E7XJHjPnAZ/audVmy043ztdGMyrtljh6U5quz7i9Rtj+SfhVRsZ+ksNhIEcsC5QMVKYncYqFEmZ
3eDE9NrrVpT32bOd5avYN6B2PLZin8DW506dOdjnq6pqmgs1M6TD1wP4rAe6keMbw44+BrhO8Jxz
oELodWhjub2KlW/NTYqNpYJ2VIBq0vIWdQQU/hP894HIch+XuF8FqLG27Eoheku3veNvyCKFT+Jn
kZbOnhxX4N2SZdjzBvygbPeNRkQk9E+ChwobxQ1WVf6a9/nPCJuD/ReDbRrdZ9j2xqn/5vNPZ5Z5
TMyrn9yH6+nsBRwX5cq2QWI/fvjT0KYNFmP3QZopeMF6n6jc/N4AuYPlvEYUhShKhyI4FwATAC2s
ybjzKQAD9daAYfwX9yDIS3+4DM1joEEJkYgEc1fQ5+cmMKeHQfBwHxZFcajavHmB29hPclnmzvTe
jB1o5EDda+DAlwFkvweBlfcoz8unISzgqamlJ/JP/YlxNs7WWhMKNotj0V9Arop5kf5G/QCZ6FK9
W6UBuZAIeFHXwven8utsY1i5/TMEM6CurfQ3ZAiB8Axr647kQHb0KlPuvRKCroVt/G2HMnqERgJq
PH78GnfAzwNynF8Y/FjXZmrHP3LsWuFWd2szE7WYbmDqhELgjWLFyEHp/Tz4crgkUoD3+RmiYV1o
tBv4ACjgQXGBM4BkYNl7z4VLWBuW2V958rOH78lvS+inTEXpswFJjX0M9dGjhfLHo5GAn2sEwFkL
r7+2YwT5N/jBh/qlUfagWdgCeEtqIu3erIMhgram7hX9zzTtx9fS5uE1wik4aAiDZBBuHQPuzjTK
j6I3z+mtR8iUYAHhT2//ZfRJsT7t3wYTulrUYmaCPxSdoijRn794gRbQQD/LBErEcVEfRATA/Br6
GgwiJN2/2iXSCpukB/RYDi4M9foQ7mAaVMJhjXdmTKPhCdT12SQAKA2mXlHEDtY5ybfRqfhzGhov
KZZrF+7CfSYbIOcdVci9Uycd+D8jqOUayXD0HPNjBM87ecgUFK/6ePoVZGI4+x5rnwzeuzczYXup
dV8pBChAsxO1122WmL6olt6mb9/sMHffeld+Rwonf4RLhPdStCV0GeFdnxuleQ5HWIobneu8uWDO
bW2u6kPJLR9uOJDdJbPMOOr4zjKhLcyIRR+DrmGtKKozE0AgqwrFWxzoLAXPwBvzeN+kE8O73DJe
Ldhg7EGdHrbUrPQrWRSsO1LTE8A7+CDU3+bBsIPhyIa/gPWQPI3SOFlRH781Ji8veH3BnQ3mW5bo
/4qczNgLzX+UY2huYHQR7Ynw2BuJ9dHUECVqKgh9rCbbrEag/kT+tCy46KzHWgTJDjbtaJ3n0i+6
9EBJ2kRtHMWcHO5kO1mV1llAe32Kh59eFKkt3ioQCUslewrz5G9arLnOUIBCEQd3sIKT8xR26bbs
sVBvcogIIesAoZZXyQrrZoBNi5pZ6Lx5KMnvB3jQzHCYoc4cIN2G6EK9uMjr62CXRNodDH+PRzh3
OrfULYBeQWvZpBGtvGJYMs0xXVhLLQXWCCqIUWVYRy+GRfYM7hjgR+SMYiYHeCHEdm0v5kcpftZO
2O0himhcDfJOolPky7t13/T5VmaOcaWYXTlwX69R9ztwY3r7aOoLlzEGtIu8Qg7nikfxLvDjHnQ1
Kc5NWCPTSacmFrOAYeMAAURx/q/YIFFxyN3x6Y+xNd2FglFxqUUTAJoPYQbSe61HE9n1Is0u8Lye
oMJ4AhccDEgm7G3R++yS2ln5WJfDSpTDeKNWTiGjsrceq+MNxSDLpLNIPQpOEnnbqo3FWVGidmlT
MIsn/E50Og9KGmeNtwtM5fU1sQXKDyrXSN4uY0S2E5BsfailDz+GCgIltBGnf6BtZxB3FOWJdt8U
RyJt2CGZFa5osh/KNXyVwgvN23Sg8NKUsSw3MdQI10vHPJdzBS+CD3Bz6JbJVgpT/QkoTzQQfTnM
oPMZZU7486yp8YXQFwLr65aom/U83ebYYPvVChZ242oKs2T7dcFKq9Y+Aw6yyYNkS83l4MOZ3vBh
VGsmuenDDahkJ7NOnyaeNTBh4djrmkrvcNVjaHW/rdEPjh3lfHW8M7oc9DyI4tIwYPTHx6x1/av3
z5XT4PVHFzCvcG9VQfY99iCECmRitc1iLGP8iL/B5NCCrmbk7aMBpEUjyk+EXCywAFsD9NDeWk9l
t1FJWGEQZDHLjlj4TluDp9k+SPvuLJ3JXJNQMG+x0AUpbzgPht2/e6uWGdWLydi+tpPhMVTgv2pq
bWYgs1oOwA0TH3cKrcehKqsnKFC0mKrzCe9DOwpejbD75XoobsKVqdkPmgZycT05/IDgFTDHom32
pYAy7ncKFsocYB4Ifi3kuLorGNEGmHK1+N4HuG0HZvyFq6755sFTdgY9BK3cD2bizE1RVmdfNukz
+DdzDaHAridOPfdEFYMUGpx3/7aUF1Tr9icsMVLgprUTCZgHEEuqgmZL41vHVf943CWoAPUQ+jlN
SPjSbi/4LJVSk/aDVEilptApHt74R8KILR9p4ysHvevIBKoZkDHq0PgwAopRCGl+64HFfLNcRBAz
ulE/cDh0E9A1C7AnEhwGh6/QMIifwACZ524+jbsUeMEHmrYb4cg9FFXD9Tyn68k+/f8YQSsBAYmz
CxYNlxluXEIIoQ7HRzna+dOYFXcKe6ggQXJm6HZDZYKlgf/VRkLV8HHUms+gujiyHR6ock2RKeX5
1mhNCOTpanaBybuEFcI1i9UrFCet70GUJNtSFPbRBH7zXfbXSYKt2RhcHmq3iXfUrFh/EVmZvNgj
g9JcwcBi1ldLoIHBiDGbGzyziid915p/L5uugPYEXtGwCWhgyxz7WF+C7bfHOrx8kT58oOsBitnU
dFVV3+0u2Ay1D+42YEZPQYUVbON05UvHuvNAZJIi8pyHuDNgORkG6lil2CQyG1Nvbo/5lsyZzDgc
z/DFaVbUawkzfaqxOZsdn/QFcC65KOzcH2YzJ6bxtO42sScH2iRdPp5Jzo9U/IAwAfuqSv+m0IcA
oIAgoMuK77ln8+MIZZpzzI2XOE4q8Q08brGO9jX86n8AfC32g3Tl3skc+SPax5hFf6CWJfaTaXxE
kdCK+/9NRosCvx+2u6pL/DvYvOuBR038CCkxSKAnsAoCGr2/QGJouLT6kKgs3rWtCb6g7ui9drjQ
GQAH4BxQez4VkDLPfTs9evYA1WC6xXKNQjKn8Fzxa+Cpfzel85sQNX4WlasgiG2k/pvyjPdsvCUM
Dgt2TjBUPwGetrYpc6pTCwDpqWcZsrxtVq+IcSFT7EIS0fxSna1AVMqjh9FVLtRsoJQG1ozzTGNr
eYvk0F4g+B5c7KyAG3Xhxc2mGNapmNSFQbfi4uiDN5lVtGsDeBsA2gdoTsd4e8tDNewsjuVNz3rV
Q8MCxDQzjA5wN8vtC9bsHiQXDCAB/BbuEnV7njucemzPTB+ixjklyE/ukwjZr3UQNem5MiYrONAp
izjkkViTNYe254fcSNIzctQ239EpC3OJyWtquiNKoV+y9xBpl+fRsldzGj/TGX1u1cjo0+lnN+X7
6YCaPMQ16DQHZxHCViM8HF24v6j+vXCYuC4HbHVbtaL2GKJsm/eo2LD+6xCIqzfzFaIbYdiaYm35
5bLlXuBgwVUDdQTp52BgatvSqu0BBHdE/Wa5WXX84kSah0UJqyoMpCC5mM4QHT3aNIPy6OhMNfXS
YRhkeWgMUD+pw+bs2ADofRpNE85B+hDEjrYjrcNtDgGP29JBZxGvTlmL3Sp1cm70NzrrTMM7MwMa
DPoiitN4akJfx0TpEc4h1KSOQHA8lhw0vwaItwdw/F+DzFTHrG34Ax0oXsI5DvDcCrYIf3SYZnVg
WZ2ulsF05kAjC544t3IaCnfupLg/lgfwPXcwc3UOf+RxaQuRS/M9R0XiQC06LHsOGcM/3cuDvaqR
QXhxwwR+JKoAMTyLknvQ+tkmnlhyM7I6vsCdqN4iJQZzbDs9BW2U/LYktkwAi1YvKKL2sLtr06Ns
RvsuQ2WvaEgJ5FfQWNNPuhsSsc26m6JqX8W+Bf0wx/hmTVr3qJXpb8HZGtRoVGg6wKggLub8dAuA
4IUHa2xoTozboGpGiG2akDxXIabG2ikechNGUYAvHmN4hq3S0grA3Md+qxsJKph8bcqgAQxF79Vo
MGh8X5vQyFMrkbP+FJSdtY4ZeGKqr9fEVgHwEPsbJvmLF8XJPgYq5oTXQ3KyY1QXR1WgHCTlmXms
vzn6QGeB1RfnfMImv8yGm5D9R5w6Gwkzn8ZE7YKaSy9dH1vQDWjdqdktvctdPj+wwXZTYl3+7Hmd
sWn9Th4zLfHSNFCxgCxtgWn8HMnWW1OY4V2BNUTYXMEIZi+Am+yZloAJlWJ7AMGB6tJXB3nyYnQm
f2oFtC5cX2ZIlmAYqyCWEIz8wdBWVoa2rqKzJUfy/x+jwaUNjVS/9lZf8iSDvPMptVBJA42EtfhC
V+qEig7W3F6KNSPWAPnuj2SyDW3KLJfWdYmXOUQ6dXWSVvAxM3Yo3onTlKVSwMG08Q8VD659lgNk
Dj5q3a+acfAupVSgBee12s0jbQbHzUhBAiPS2iwQCr3DF6I7E7WLDmVZZlubcZgwf3K+UEMuLm4E
7Rh90Uz0qnApjN67M8WWS602MDdphncA9mcfl1HvMk5/amfWhxqSM2fi1NURT1cszeorNZvPJhGP
shAeXNRLzS+9WhLCNCJY3X9eS4PNwquuxFJaBmdWLbeTOeK3G3No+WFJbPR8G1ZD/cA2Xxp8P0Ja
j2+DFCU6JB6wfc9gCbwcppbbX5v4KYAQ+BwDOcBmN1bhXxN1mJDl3ZTw8wYh0ESN4s5tFZ1cMJg3
0AEZf6TxcDUl/NbatGn2tF/9Y+dKm1+ukUzLbtZri3zbdSHsmT87etoqL20aTRfDcRISMUDbrrxP
h8Z2iqIDNhHgjgTDleJ/2DfSiN7p7qPSDmQ0jg40zpjs6NAzdffI0XG5Voz9DpRk/4hs0Auh1T0H
uHVMd3gw2qxDIg5NZGz5lfvihVp0MKoYpZEJSv90VVd1/KrvsYyge0AX5OMeNELfY/mU5R7Lp+h7
gJzyfyg7jyW5lWRNv8q1Xg9soMXY3FmkrMrKLEmySG5gFIfQWuPp54OjmlmH3dNms4EhIjxQIpFA
hPsvnLupNP9Scy344KXuRxsQxKWdgJpEFQT7qUefWwYjsLJ3mo6chYxKnwJSs6C28Sxd2NuEWBOi
hoTAWfihrpSEjBmwXBmtwqJ5rJr0KIMyHW7IsbGgBy4s7RSfNysPfyETQd1JC/pPaqyZFKlb5N6U
qWTb5U2AjMr5gS8jlVgv017jef7ikTI8mUiBVN+bAJLh4hZtOK9uYZLecv3pa2VQxZ+n5ENc+eVd
O8eoic0DUj30O4pPf9qUdyqyINzSaAZohp9jQTfVT2kM79NAGRBQI5mFLXmwv7Vl3LUHD8c0igtm
HjzjGYOnxhBCNParbDxNZfBk+gVfnD7qecQhmszfoH4cnJSdcm0b27Spo++2Z/Hc7+1XxUnLYzp0
xU0WW+EndrIXCWgB9+NgEyv3OAZOF1MPbp0WhorLx3TpwmG+QxzL2aeuV39y4/l1mFrnZ2fYt1iC
Nl8cpZvQ3yNUw1T+bur8d6FhQgL+76G8MqNTR+6j4KY8uwXuN6pfap8HSBCJ1sY/XccIYB13+Qfc
O4ej6884R1iG+QRCByWkJaRM3E0aOuO3fLZSlj9DeM9CMCRX9Lkxc9TgUSjJUAYsvipN6N01rTI+
Z6pbXsJKebB48z9Ll4LTx6507Ojwzwn5Hgie+iCjIBeRlimAnxe9mrODG7EVpfpq3Miwadg5+49v
61TF00KQVa6ylcGgXUyoqFHjsFdEN92MsDgykPFDU/c8E5K0V89t4+ykz3Ss3lyHVS87kDzIz53V
RArPQm7h0OjNYz8n/4yJMlVltYfw+buJ8mOUHmkOxStuQoTpzq6qQhcmw3SLUbBztgeNffmST0pa
s8QP1R72il/x1shV1qsu8HK/ws3aL53oIfaK9hHFJyx6Na+7leYEm+kRkRz9aKYt4GtpLnEykODL
qsClub/2B2pU7KIM5knsuhASVW6gc+5gw7lMXeP6BnRjk7uA6/vOSw8VYsknTZ39U4cq1GIuQdvz
5suQ1g2rk999kVG9BUq0xL0bxqe+UvYydD0UvqFaW69J8uULlMLJiVjZl4mjupt+cey1A71HpBQm
mc9NfuRhPxo3pDBIRPCi3056DEBXMZyLnEWa7aPCNL9c+1P0vGcqyq1zaSM73GRpNh7tJDfmXbx0
atq0TpHWu4FBccON5fnDUUbkikPHTsguqGOTPMPCF/ZZMXaXIQ/Hy9qT5sawtoF45E53wbRzvKQS
LWNy6IEwMibzrr3u3JV3lu/tEZKetrViUWTtJ/W5VaoAYaCDUcBIAjin+gc/UCJYyktbUfuXEkvt
s8SqKAzdFaPzDZV0NduyA5nAjTbtMR52ksmR/E0RYmBt2Im6kaRPOSM/uEER5GFqu/ZOQtolz2N1
rXvM8lBdiQ3XfNAS25bpWywk9jv+Fu8ytkmzMXQ7Ockvo1uDdk8l5zZufPVZugYLxhlvHRN2IX/a
gEbKs2mNiCWXePMuXYEDoMQF0rq5zqIM+6Mxf+btTAFHT33EtcPPXjupX0hu+DtrsFExm7ricxZ/
LBavn77ReKY2kJOqpUmSA7HFtPqQj+V8Ro673cps3yiok8CVu8/T7gGfZX/CeVfQcuRquTEDxz2x
hVY24rsFjfKtKc5W16aMXoPFUMuJMhsg8GyABpqNY5a2KqVprH16uGPfFLPZ8ybE4DSenntzzj+X
QYBoyJBSfUt663ZEJWVbzAAlZvYqp3606kuUwDMOesv5YKdFs0l0L/6JZMDGMQvzVxxrj86gVF9y
tG23VRcoEKoc9eh4igqloYGP7wTdiTcfHgap2f55loDXO/V1oNz+5ziWS8VhQGbqaNda/eSXI+y+
76OAOjFgXhphWY4X1vsGK/6gsQzEq5RzDebrtBa91mPTuufOm9N3eCZrKX/JFlZL/HO5zLhuaFc8
1DKAX1p8wNF6+bT8MvwIb/EQ6oH1Kw3jU0yF+5s1oPzZW1313KJyfFBDq7mDLJuf80rJDhq5rZfZ
d62NapJhWqY7YJ/3VJzyg2pD+vhpx/mz7aK3PXvWrY2JJYQ+mikCl5uUQsA9q7v6JuLlswmWutj1
oA3dS9A6gO+X/jI1/UPmmS4upaA8LKB866L82pTlvjSrJIwuIjtwbb4bpQh9kdW/jPaF+uuNC9s4
CvVuJ/P8fe6a3slJobHcyGm6tAdshKytnPpZ7L5FBejmnJKSzVJszE+Dren5RvoGK/RPgDbsQzEM
L1fPUHNMWOT/OzfRa9+gGF/0stUP12mtHcHSN4N0fKpZlZxstAL2lje3d2PS2g+VkkIBH/FrjBw2
CWqFcwoa4cBwtQfXRBScVYK5tSEn2oBZ6RwGtm5BYruHeiz1B+mTA/r2967NntyqSr43mGfp97b9
JFHt79BCiSAOm/PX62wZbC2H8mJlPxddTYIUJJdAt5IWS608ac8r3EyaS0RWFw9tgfgN0qCwLZaD
7DbXjaef5hTS+vggfdeQvKQyhgb6P6fYSgffCybPXgKrKlUoEU8ekmA+MEk3LcyTrsI0dPMi2w8J
JuyRmcR7Lem8h3k5gB3xHvp5PuVlrtyhKwQhJ/bYlphaYEKz5PH7VwaRbRAMdyg2GVjwTHdyeNd+
dypDTqEXp3GRfRqB7XjDsCtM3LzGJNn0CtAUywVPqSljBSs1aW5Lh7zsqOnaBxPLC4lwHBhBvpN8
zkGk4PxR6GQ+MT13NE3ZavjcLKqpANMc/ITguJVnyO31q508jUuNqjYG7RRn/Cek+a9RETSCz0il
vkVFi5SsRFGXq85gjuVa0u0PlnbKijrc9culr1FV95hCY7tNoiF+VgBY4cSqhd/dHACOTXWdNWo0
n1AQafd90lrf6o9qkETfDSNBHlg33JM57+qI3T70W2hxTtzB11sKS3KIlBZidqp4+2sfOTb1LNHS
h0Tv3G0kMO5xr/eLxDmOhf+xXkxpxPQsXoBBV1+0vFeBevuoRF375Awh1+AyCpYoqtCMkRiZ3A1B
jfm7GNenxgBMiPx0eHCWVDVYc/LTpmSppSOUNHZUgmO3YhbEKooId61krJMleb1OcHQNSm2s68Co
q1w/IyJ4VPpOvdFqfQJSu6TLEYgiR96BOkMrqUajsbbsG9hlrG/G6TMvovh2Rl1yH6gIFHpVMmyi
Nk/v0YMd78fGI0dh9Mdw0POtaIaILsi176pV0mJmu8ZJiARf46RPgqVvYpNA9m8Bi11jrte/Xise
bKw7slanmIhO0VWsaE60eNdiOLoTSpkMrOSxSlfVS/T9GmpWfrYZrSA7dBPbXWhfmBG5Ee6nvmK1
e7GNlL6rgaQqDpHSXk0mr+GBnhf1RoY0L0y7RVLtL5Yp1SFcKudySKRSLqeI0PHtnRZNNxCfH3hp
IP6/BL6LqRufmOt0OZMpcvZ73jqFTcDbj3Gy8Ucx8upgF8j9K7cyoljOacEfyC0uXeuos6Julxsf
BoVzyiA+rff9Os4XqyEL32KDbLTNHXaO3EHvTkfbeCojDwscNIPuZMAIs0I/y6kW2tkpGKOZxcbk
1B7/lTDDBb3Xw/MQtajr/D5zWQcrUOlu/+iPZcY17jo39rhvq2FJJf6+yjVOCcg5Isdy816sIp+R
AlkkLdS06SK8lhzvoDfKc7H0ycA7rQv0oghnIzhue3lDhnwjdn8ydDoNEx5y3ys3Rwg6iQAvO62J
twOA1710uroG/mdVb4e6Xm4bBZpBG/T5jRQqUSu0jqGhFjtpDsWUYjjYfrfmrP8Q4NX4gT3htcqp
VNqrN8yYEi41T7lW5CsfVBej566PlVe7KrbidAtrOj6ME6btKXhMtRv1I2RTaxMtm9EQx0tvE7Mb
5aGl3ktfv+w3FZAQu3DZjUayG52X3WjGbjRBsBe7tWWzW3ZaB3iWaJk3/b60xxtch7p2q4+a+SAH
/gB7U/Y9N8rS52iV+TC3gfXg+ebe9DDwvMamyGzcteZ4d+2SMyMlBeb0Xb2VJhCZctfGVr+DhQdE
EgCYvkUHbtqhyTNe5NDGgXXOS61nR6xHG5GDp0rd3+Cl7ZMRQPe9z3Czje1xupVmbHqvY5cFj5ET
N5+U4hTmXfmKrWYH8g7fwK+2G5FrzNBmnhKKub3Rg2n3OlZqZuvwvuUw1fGvIUqNk7Skv5y8bZK7
7OKWSagBOvdkHPaNZbXxNtVhr4RagazZMl0mUDMeD5GO7KLMcNueomUSWmz90x6PdVyVcZobY1iZ
cljbBnxyS4FBDqQyT3cysp4mc1iwwsaizqrCn0mBRgKawvRFBB3MMtd5a6EtAQhgybeK2mugW9Wu
iRFPu/bJmRxEH1ZCMKr1trOdcY+543NI9uwUu7BQRdIbXOJHcCrpS1DM4TlTIPYkPYqqv/tTB5mt
f9OPylZ4DtvkvhwDVNUcyLqdq+9FDPYqENtIZVXapufjzF7y3lNAwAfHa6TM9lmE7yAPuOSCVPbS
wsn0wE3qLVatfG+YCcZWNHpgG1CxSM3v0ic6Pb2I/NQ+2F5z0s92Xem7uJzMEzYCP4rAK7+FVrme
xP88+T20nIxDXX2THh2PdMv5WvrDatiQ1nX7uLQEzZj/rfV7LIOeufX5P92uQAUjH38pqOPf2KLs
VcSo0U6x+VmwDJFrJ/dtfiNqi7E+NA9Aa7oaQrnpp4D1WQKsZ//slhiJlgDS/RI9DotQ479eQCKb
EXyCU+S/6mQuqTBAQcTQN71R+3K6U7RpupMz0wgYXWNwm0iVrXQ3eWLeFIMCXYVwnclkStKbugym
u7cLvpsoQdfD9erSB8EOMdLs8+S39SlCDXQnxbQ20gEZVkhodx7qSbpaXqQ/HDMFjFAScotQczMN
59z4COGz++/va3ukjr/0J0Ff74y5ak8IJSuff0qnEfIbU+Q+ogwfQ1xkYctaGisLi33IAmp5LfSP
0p1PUEIS6M/r3yu/6PqHyen6b7n+Ieu/RkO4f+sY/EES1KPMtNeqJt9kQzS8OawZMdaMh8VOTZlq
9eiGUXNOS3YnNsr5rPMPqKCgiG4ZaJ0bnrMBPWPdKrzjXqYagnru2OVWRtsIgkNX7kno2169RZAK
AXAMKv3krFm+ufX9xtrWhopq8O+BazPNg7nZRJkx3ziBdgqUoLC3ZT4Fd//p1EU0HzTzEBcbcP7z
ae720mUv/XIml5CzSkf4FI1OpIFmNLnf+C9NdABBp5yl0igVyMjo7Vu0xL+a5sAWSwZ63DWBT5fG
fu0skvjRLNv7EPJgVO1Q6N3kuKth4XWekcIwNyHCzQ/xPH7nTw9umzFNH6rlYPFVetDUGj0FK3D3
0nRaC6x2gY/JPgHMR6HCoQY8xYZ7Y5v+jz8mU1awQe+g95gA4Mfp6Z9XrUZvK7+BdJGyuUXPQj1j
NhTeGYW92Fhoj/1YaP4Gk59dp/jhfSvNNMfruUzK9FhkvvpoIoL4iISUBZaRnV+/zJPJae7698jp
vHXJ3LJsv6XOUJ4kTA4u+Y89PBJtd+2jnrr+FqBkFs6U92lsarR6PSM/xkvVpkY3IS2/Si+GK797
DVsvviYqur7S25XREjvrvfKU5329+KyF22Yc9K9lX19anHWhTyHcrwV29lcfgUIAhep/yju93MUx
zvOR3XvHrurqU1irztnRa3AXOA+8yJVMPCRxSUqrJgIxu9jGLSWTBJuag6m46Qe2N+liDWP9bIt5
m3ez9W1QWCl4WTw+NIvobhT339uRjWJt6yiiLla5XKJ8SosO8aMIhaulIIjrCtJuS4Q0f0dISyYN
iaHumjx6bDBFWR8NpeJ/Mts5e+LrNzxFSbg+GvQWb4Q6Uq2DbJTH0v5kZlX+FAEP/SMK5Srr4CH4
u8/ilNXY8izH3O5ZS/IGrRZa0mUsj3WKJ89d79fv+rMeBaxmwGxgUDX1OE2BPewGuxsv6AuPFy9D
wzWPbBKeKE7ucRkaw48LUb8LjGLdn1w3IO82JHFm4d8qm5H1NEsWsxbK2hsvUfCSgPv+WLvk7VQI
dHuRETWTngwy79rKC1/MuksQSQjnYzgp4z43NOsGt7fqSzx+08bReI3c2TjZvVYAgELZO7R5h7hJ
W1JA1JynyATgk+nllzaxQAkMygfDBl+Bedv8lOiLko9LClDLAv9J5U9edU9TFIr8+SeiC2+RsZe+
RaIsBHzVJOsomBMcKtxW/dnMO510w2XlPawUB+3TYDf5RawFA2FCrPwH7VPoRzkuKGN9QnTvIpgC
1fwaF0714LKX8DelW/GeYL11XCEKShdY4K2WvN2qVRvHyhG5T1AYnp2ehb0EHr+GeunEz5GZareZ
PcwHGGXZK8mas11a7DklJY6qAXnBonjNIBSfIXSoGNPhItEXzmsAEyzbYsZibZFHaI4yalvq/PxT
TuVAwrYCQZU4275JCMdQ7ZU0DUzIWjnHJoCLTTLM+RbXnnnvKQlsD69ztoPaL8Ia1HpzEjmPsB3D
e80wo62s/ZJ2fhvQqXbcD6ydt2ZtRp9WmG1Rob6f+9oLlRq8KZ3U+dkOJP2LtP2uwKDb9lFGBTII
zdtCm4tjxFpvBytz3mn5MNyZ6lju5PFiJtWTHhjOi/S37G9I+lBw/t0PxvKCslj9wzXT/LUseiW/
bR2KVI7a5hfA0ginLXJ+ZOLyy1iDA5OyQT9tLIRj7gGK+HcKy1vBcf0J91oGAxfWeQAH5or0igav
PKEokaFwtR8WbpXaUJI1cq98rtQ8vhnL1L5pjAZeMNJzaMhQ63mp/RJ5r2HU7h3Xti+lQWlUaSH/
FhYupF3RvWJn0R9rNJCWe6f55GCrmxZz/gjuYNj0U1rs4LabQNVt7VWrfjSzWn6pvMa6yYJxoopH
00BTiYSx+1QsIlK131cbbYwAgy+zmwhhIgsqzBtpN4KEAkWlu1mzrCrWbmt7Jf3y+H5rv4vXDbW7
0bPB2I5tOd2g0Q4WA0j6rtfRnnO6IjgkTm0fJsdTPxmxRhmCN/GtjJJjSFBuz62LjDqxeWP0Sfmc
DY6N0PaNBEG6ch61qnqQlmFHE5jqkKrfcv2sr8mxpmjv5vAiOsvpsG3wshf1BwDV/qVfDmaOvKWO
TtVRmn3tziCzi6/SkiluE706phrgokY8EKb+GCOzuIsKz7jB/Ysq6FKHq4wC+kQSVlup113rcINn
A1lAI/7ajwurdlhSoEgLMVUOMponAG+XWOnKUx/MbTWx+ed/vgU5/7HKx+luLeQAYlybdoQnFJWD
EUR+7t9bZfNJShBUKP17Vyk/SbnCDT1PxqRaYS2RDpGCPvo385arSKRfQFy1qI8dIjU7yvJRFo2+
gmK9Y4fxWZaZoR8GRy8fx52MsipNH2fjddBx3VmQG3IokbW++NpwvCb8bPT4pGvN9+EF4V1isIx+
7aFgg9v6DV7wr/7CTEtDc7jp2zEGBQlvzQqBkDehVpP5pAlBdm82Uf8hN6P+0cJSooq+sPjx/3KH
vxKgGz+xSVc34WyVL2hUG4cIHPsdGyCU3gJrca5Im0++Xf7w4mneuQGensiCF8BXzZCdj2YfHRGd
AT/+t7aMp8t4l+p8hSvoIv+kv851X2yEkFeFXfOMhwpPn3K6SFetFMgrxvqLEPjkECyVV9KQ6MIu
PL/18P85qQwpNo4LhpTi1oNXzPw6Wezs46Zzb13RO9A7t929MXR7QNwHJ/bY3RVtBXBlUj5acKgl
/2u7tnmLqs60aybWLJgxRPOnOgQdmJIY2okGisjTrcJ7/bSjRjuxrDesI0z6F7G3jxaBLjkTO/u2
4uGP7+W0/2NAQgbqLPg3OTtp5RnOcumISEg6mZioIs+2FwJFarjBi2ceEBxpQPjAt9BK7aahXHjS
MEybNleY15j7t15QRieBhM0yeoWSkQYA3D/+bXS9wjIi8+RSgxOre1NJZ1b7Di8pVQHL71R9pp+N
/sfIyx0ReTKfrCxYzBtyuiRKW61ACpBNRgNoU9s0AfTwrJ/03XozSXv0DH1XAOBWj9fx9WYakv5+
FbzIRg/uiYaQR9C3yl08a+qhS8zgWVWTDi6u0XwZDExMRTWa/19SWOov3+m/qEgTf07DHH53HQVP
KfZ5x3FwhpvR0n/MY/eyer42doO5CM31e2jFunXX6cNLVCrbudVXHYEVDzry/9rwWfJslX2Wq8TR
vd+SllyEa9a+NMGyhdVOjcC4AfgyaD4M46i+djuen8YrxTodz4y8A1LiGa8F251DZDTGQUZrF5st
M7SAjVgdGG2zRFOh8yKU40zsBhZmralN4Z3d4v8sn7709XUcbwwbmLw0DdV5C5GmHOQqR6DEw402
q4l6rEP76+yNxRvqlb9EI/+VbKskG3dVipAVGtVtcBQ6uByuI9c+ORukrCOnWodBAmLH0Jgi7aQP
zm0cwsVyXOMvXVHPSWUHP/MECAwMTpBmyfc+VfSvdpWjMdDnyZc6gAo/t6DGtAaoEYyx+FPgI+U3
ktj+MJS6t7W7FKqmznIjTdlRzSGPxawc7zXPyu4pgFF+rQPzW9q7xzRb0Hyop0VdrX7rPdbletbY
zwCXxkPFL3xXTDzj7ZqSsFietUqX3Cr6eCN6ZNIlh2xReLyaoq2xi5mQxA2mkd32aXIjmmbSVSnT
p3Bwe6gzXf8yQZXtEsV59BZrRwhPyd4PfVACSxNGefyQhv3Jp4yA8BaoaUrJCrnTzO5f0POrb31t
KSovVyrJgrBPNBaXDyCv2m+g6xXyGlSOXm1iMHgH082/XGGvcvYuLuG+ahHfmD+RMTGWHZ6HSmWd
K+GTbOmSHrk8+GrcDsuOUPp0hCt1dw6fpIsbFYnBjFefDE4Iqp8h2H5CUjX/EDn5TNoJ3nwf8b5y
9eQwTaxZhA+V48yyBSNR3Rp43H6IwL8ex9nIdoo6KAe9sottoQReAe8rQj3U7w7+jPP42uen9Uve
D8aDsykNs0D4J7Ow0LApBy5rONvQfuVVMYBuNObHwbL+km6qZR5PaUe/NfIi/NBX1RE3Me8hXGrU
crAi7KvhjsPh/d2HHE5/P4bJpoys97FZGeiHrjbQ1TWyHojaYlHjkDM6iwzY6q7lqjUOM6TZtqIS
FlgRT3E7zzcd4g7Uz2HWl0V96WYneOQpGD7Wy8EsIm9rWoALZED6ZDQCW68u6I4lXi5hByoPCAMc
/x/XSAr1+1h42q1MlEFDHz4iyWfcaD1MnMLFwU/qMushs3CBX8TV5IA7vAOwxLm9dsnZtfYjzcHS
f9X+M5Th/Gbd4WlhMh/zYHQ3K8JcG6foMTd3NkZjzR6NGAQgl+jeaY5vlp0GGxhw17n1MjSB/RKF
n9vGH56lJ82HEXRFM9zIWFBO+UkpXRLhAQjLdQ8F9nk+qKaLicdiPpxHE7f/tS2d78AhbZN/ougU
HK8h+lihlMfb4lYM8dCBtICivyBmi15NUARY8oXqWcZy3xl3Uzk3RxmNXFTro3DC8Q/g+AfFUqv7
KdLWqfWk1ZusWbDQY2Bu0ZHIKd4sniw2OY3bzE3+CtHFaPakcgDkx8pl/R9inLlPZ7RN60KzqT8D
1EnBPD6WQVnfx7DWpevar/KXwEEj1kMV5F0smZB3sf5ijnuNncrxFxBv4MdITBnFPVzs8ahMSsHy
kJSu5mc/mmCsHmsz7p7BUT5Id1THb1GCe9Dn8n2UoT9Id0iVwkdwfBdWjYGsz+iddB8PUpa3BviJ
stmS8S6/Bo15zhKM+9p+2Bm6Ev8IC3fmyxGFH7Kkc/d4ERbbekJdEjXb9tlGtfE27LxmsZponuUw
8nJl1dGrRzgjqFzHLsRIlK8f4wXN3tm2udbb7JiNeGzO840U3aR+JjW4DuDqiH7XtXs2/QB/5P5V
gq79ReSkew3zqt11oM8xnn8ralaNDyGuLNydD6piiwISBogDHgvrmRZN9zjEPqcWcrnXfhnU2Yfc
+dzmobk4MEifHGIXzmjn6L/Y23YPuQNSsbRhdZFneh3Vfr4jPZNs8eAoX6sRXVBbiTDbsJviFYac
u3FSMzvLaDCbB0+b4qcuRZPT2qWFn+wlRTMP4U8rrPxb4X8Ip2SGfXmwHM/arnekGyj2Bd7GOkFC
0hHnZQXZYsyOMZPKbd+5yFmkFO5lCDT0m+LZvUzLGYkH9/1obH4i3xRsnXg0P6NEshO/G5+16i6o
R/c8apX+4Ppk7oVuPioYA9Za8nFwccPwm9Y6BEC0wcC3zi04OnMbKI1/9ANekLwW2vOAlbK8W+Wd
GUXzR5To8ou0jMV/WRvhFcr71VjcmfkNZEwOLoZXwLPE1WRISL/XVnjs8854apeD7Xo5BtmqfRvM
vEG3TWaeG+C+l7XpKbeUAf1HibUKXh6+NRxkegG082kuw+DO0sbvb+HR4mdN2nKrdS3bA3JS016r
kY32p+XqqeKrW/kNZLZd9a+ToXuQuihRZiTItk5bBntpSsVSapLX5jXEdRISnzIC1IZKgNQ7Xa3R
dtNc6UuSrTeq1zAdnlgjkJGupxMm2uWvWWu/teWIBlJl+sjyJyYiYOWCVcCPM7KrjPIrhJI8N8pn
KL7VtuwcUFJecdbmocZpkDSvzaLKOs6T82dFexqKaJcEPATlO3U9wF35wDaxOkmXfFOdgP+m4f+U
Hgo8iBgGNaZ++uwVG+msHWU3eD5iWMYI6yqffe+mT+uLodf2GTnXqt+sp+uwgSllz/2AKsgSDoOc
Kl2MYnZQOuGDMYf1RlFK/Wgg4PgwIN9nbuYJ4azYUHCPWzrXwOXMoPp7UvT86V2wnDYWQo9z0l6u
sY6rWDeN63wUSJNAmOIscLcDn+A2F8gTAl/xnQzLYYU1CcLpOucdLOoavnbKNSU8a5Dv5g/7hoPw
T1v28RFZXxR8x5/qssuP0bhEpIlcw/2IfYgMrHHJP+Pcao5uDHX8OfyWB265WS4ahfOLEhk/TSCN
RxmMRUZYTqdIT89tq26usX/Md0Isr6wyxy3s94WnOLzV7IUF7vTKAw4m8oy68tO6sBo3peWXN9eB
htXFsQS3sJG+zvGwBEoucq8XsEmw85qefSq01smoFZpa91zj3lwc7TDXzv/4r//5f/73j/F/BX8V
j0XKCz//r7zLHgvE65v//odt/eO/yrX79ud//8PSPZftjGPpOmparmnqKuM/vj2jkEO09j8ARY9F
FOTpCWx3treiBAqdy5d8yY1KBl0y5wYMXdLV+suI00ujp+MHnbf3La5h7h6b9fmbHChXuntSFNpt
nNfTB8+qkddZKK2alm5Hiu/3mg8+vB5GpHHNWP2G+unzOHb6jZ7MNny2AVrDCf0884Sg3V3pkNfD
vtwy7nN8wjdY0/sHO1cVHau/PDijDnmgpE0ZCXfcNUMXjD52ARUMcC2PerASSzNKkVtScYpwCive
koqIcazgkEzoowMrS4/AHZK1L5qii61w/0tEUc32/Yjz8XUSCNLsRi6UpjjP/+dPw9X//mkYquoh
zU62xnItQ+Pz+PunkSYGaRdwF6c0AeczWUH9mLp1TcFQa3a47ZZ76ZMD/hHapWzitQsdOVhbHfBr
3WziHRVX9F3SaniAT9OvBww5crCiBe9dgNWIu6ThAEq5045TNDTRvm2qn+j27vwS7TDY727j3ivt
GGxDlewyoljQG69tCg1UsOageaiXMxnQK/ID0ufmDkCErsVbTzrX2aXV6igGHFPL8KEis2Fct5g5
ihlz8bbhVFre9almvG04kQuMQR3VJwmVSZPZsOkMO+Mkr0A4Fc3t9ZJrH5dMa89+lJZcsivG+CBN
9PziBxSL1j2rXFcuCVbaWH+MXNLTFR+NNza9Ol+gm//8Uf/LFw8MOJ+ybgO0cy1T/fOLZ3pOr1kp
Kbe3l3eMXncIh20bALj6iM3Y21kxhf9y9v+MK0yz3XiR3z/l/ofaUNIvcxYlN17U63wuFIHd6mNh
j+kXbemOHE0/KKFBZjUhpYHBBjkMDX6BXZrtJ7PHHnNZXCP5GJ00/kO7eIEJ67X73Y0wEbukajU9
vOW8fXfYOID4EM7O0G/TOuPRN8v4vteDaCv1Zw9dVCQATP2xw+/u3YDM8MlvrjMmE/ShzEDZMyPR
wsAcqG8zpE6UxjGXMp3Df/5MPM/++/ePT8PQPNV1VFu1NL6H7t+/f8AEWJFBSrpMaeqycKaOsQGT
XNzJYUpS6I7LIW29mOTicjppuKHkdnArIUoG78guakb/bK/RyxQZuTYb328X8UkIVVFkbNkJDHsS
lQVOWFrxIGfUvhT8Lvx098cAku7dIUSRaCsDSR6U6wywz8kNlJtsc52RLtcLJz86xcb4cr26RHiW
BeDMmA/vrrH8ErZta6jzH6/hchmZU1OuAbwf7oIx0e5iqgr3VZlFh8Ipwm1kZ+N9uvSlepPqm2DS
Kh4qdvUx00i3F9lk/Bzx/6hj0/wVlfmLOvT2Z16WWHVV2vg4DrN3bOq4xTAFrxUWt8aurouv8TBM
cAA9hOX/TRM5mOlmLQBntr9VJqCFYVai3+np6gbgzEKUX0S67XYgz4s93bEzdKybudOcyX1YIxo3
1I4d9b1NNvrEyoTfs2a3m9nAlcP97BkmSBzD+OFEPeBdP6D850xavmsp6Z51y8N0RpJC0r4OSx8O
8GDcFV1Tu43RdfMWw6t8t2aNqGbRu85ynequxMPwS5P13lY3Ff/i6El8qYycCl0EBqbDNRKp4B/d
EqAuAVlm+rdaHLh3srBoIK4evBHO4Sjka+lcD/BQL+FsOAf0yKAkLkt1ObwLvA7Lql2GVcnQx2bq
79i8sRIsQZwG+FUr4dwdU2khynAOlkMnLgFrCLkTPIbTB280nOe0zqOnMhk3/pT3+XacYDOP1TDv
capxnyUEBTijhJQTWRQWF5CUD5Vl1xQwjNeK1jg756FsvhozNMpt3junIsccOkZbeStgiyjN2oeB
f/5ptPtH6QoB41qbMnPak+lpTzz65nCfOdA0SD0/X2fJ2dS58YmM6Yc/+jtUNW8B2318d0kDxcJb
u3U/yQ8tlXQiM8ID57ZL88/St15kQYIMg49ATmJ++b+MXVl3pDiz/EWcIzYBr9S+l3d3v3B6G0Bi
3+HX31Dicbk98/XcF4xSKVG2C5AyIyPsKBxRygcl3p2lY/GLbNcMEyHfxNOSnWsF373SCzdJkk7+
DS1PgPpYA5i8QMH4J/sNPS/jEeyUnlO9CbqQI0mydDpg7GrsB/D9bRqbN2/jyJk6kDVxFqaRZ3vI
gu45gj3fzdAGcj1t2VMTdcOygIDRpR9aQIo6kR5AXtBC1rsvN6AdK65DONRLqwnCZyjMAF8EvO/3
hBsgNe7BTNNCjVgmvfbLy8xX2cfe65gNFXRs0vKM0NeKEJ55YFS7djRfCOpJhxvyc0SZMQtTgWgN
SFjfcKA1IERa1lQrRMe0820YyDarnRPYL7PfrUPNkgGaPc9iy3WBKj0VdoYs0bjoHCeYm47teucJ
jKHUSQp7yCN99ODATJxD2c40BOR28yCqgd/nqBSGCQzIP21s4SpQihxSIzjWoHS/MGni+5Q6yWwz
c7u+ONCRWICu0vGtboRWIrGv9SZiWoGZ7ImGzaPKmLmbKNlUd4qargWYc78xJz3pdYdKe5lCz9UU
yamwEyzf0kqB5GpsRtUXMg800+9RtrIhyOkNmCoMAThe6MabieCnBDa9GXO6B4xsXKIIH4qRIkd+
AYwYYGJWh54FL2Y9VpsCFZ2gylI2ixCTY2+BcjhzX2IUbG4+jBNa4ujrEQN1NXD2Tgy864Y4UGQD
cXTfSKD5idpMHRzA7yNhDCeK3zcWlKkodE+EZpUOBnGmN9ynAcDORfdlA0iMYjujAb8P12KT+TGI
sSajT4BKDr1tq6pwNGmtk3Zgj0HL6jPeAo1Pdl25ucqtV251pWBkkoFVoQSTdtIfrXSELrmq3AGX
T7LqzNzbRkrgWs0o1IwFD95mJDtdmNy01HgF7yDbRCB+eBRxtCT8u67Z4QncREiwKsy8EQbVxmk7
vqKmA4lAEPBODtgf0OtK76SL2rijOfI0nIH2oy1QK6XmMN7niPOCr7ApRcoNQEzEGIJZGqDNG3rp
z6abHTEkc4HgbIlnK3wbjs2cP6QIMtt28jI3p4ivAAmrj1IhOgtzlwZgBQLcg2lLEQ5nV04GCkBb
E1p4nCeoq8aLltfWsDFqB/pPSQ6UEQSxwxXWFdgHIoO/bjsnvNABu99oW9Ra4kOWBURSbjriL2ls
OyXlRR5enUpLKXp/q6w03M1N6tF7hJs8KfGSVd5AN0XzEKG1/a7DQ57cbnZqTs1f0kKoQR8R6AEt
4LSRBMcKnUgiQ6E9diD1PgcKkjV3eALcSZ3h+plC7SYE3W05Uqtg91gEbZHvP9hSzHIsFcZ3JB/q
ooHv3tQyalC1ugFqrFem4qeh2xXvKqAR1eHNSoYZNO6hXq4vLmEM9k+fbni+zPr4JOLYfgrrXFtW
DQfVNnKLY+THtdUuygQEAq4et6jMb1cd01D5TvynpgDFJgcL+VqOBYyZXs8+Nz5UK0TqRXFkzixr
UnGy9bIMQVA7vR2Q9Dm4CCDtbqYP5Gzc2wP9eBd49fiYQ0scKXXpU6tr7fGxt8UJFdT9hUy8gYgK
G6pwT52BAVkKLNX4inonUbXLoMl+FmBT8pktuy81oFVLpObDQ54DStvZ+aKxx+6LyDVv0yA5siY3
4YZHPJPDR4k8LzgIYhDTKzfNg6wvksAFdncBf5AZP/IMX+CCoZgZgrTtfVjqTyjRR3msyhUw2zFO
DsCykK5o7qGG0txrZclWOVj+VjebAQ0w1GajREZ5JAiHLrI6HVAOcegNZj8NgMc9uvoXanRlEjxE
YB+klo3/yUMNJHmF++0pjvTg3oFexOzp1t09nki4swP+iF2gqh/MY4GCcIoEuDnk5gGdAc5e7SEl
M8AnjUfYpXG06TKmqnQ8N90n7CqeWrXupUMeSryNBqtlx96RwxE8gDGyo/bQN1j06qW5sTWwEHeB
dWUyyp5FrouNYVXAjY+2dm83jfRFKNIfYFm5moKlz2HuvnkUIKx+KJvy/+2hrhLYzDsYkiGIUqGC
KrEB5IgV3MbvmiA6RWAvtOUQ5ivIG0TLtAzGVYd0/dWKUnGtI1dcUT4FApQLWemQQ/BixQwsut8m
Uv6jAMVbXAJDrlqznwjsjcbBJN3i7slXo+BfkjaJ9jTt7MdFvu91/jJ7FKhH8tNemzZOHHdvH7Gv
QIVEExR28fYR57a2z9tYu9ymk15vrqqBgYGHBmi82eTqQyF4Fy7DzimBEeu+OjpeVUT0plqsLD+0
ZKSBMldRxIFVYu6rgch6yq3638a99zVRrnS4tR3B8uqm/y68DnsAG7g+o6tDkDmm5gzzG+z8OQWa
/VSNqyyo3ftRgIKjA7/NUgRVMWP9RnvEfQQCdk8aLr7A0fRd1ml1JJyfCJO3CedeSBbGoAi4HwuQ
oWUg7dvwAs8RyccrUQs375zDbi1OsVbERyIlJntpJuaSISE3sxWTbeqS4aDx/kputznehyeBxtdW
WvRrd+iBhGwn7Us/GW9nN9uns2KCiuE0Tn/7IYbmgIGuAcHtqR9G4zkxtE3igNsnT7BnzocXp0qM
Z/XqvxYRe2iVD7QvzAMEXF2fg2XhlER6vbKQZ7nPjeGoKzL5CZmA3RiF2JEq9J02uaCkCQpvR020
jhDCa+8h03AxLIP7FrHzI7rRHQb85sETYEzFIojcYOFiiYWwBhTjtqOTP6sQFUKtrDkBsW8898zb
AeEY3XOr0J4EBBOUVUQVgOW1dqFWnfTVMTIT3acmBHGgdI2n9ZKaTZjqK/zxEehWQzO7gK5yXLA9
yBDdrcaxybRKDWoyIejPV2mN6O3QQXpoWTOwk5bFsJyblTl458jwfsUS2EQ88wpvaY3TvvNQqtRX
IOM1x6i/CCBhNwULHb9VtlvHiH/hamC6tbjZ6Azh1HqphyF4cd9noTOX9RXUTMBhTc1br2l1eGg6
CCbQJamDrqZF4MqQLQAl6qPE3JlOrjdNK3v8EjRJju+2A/p8dVajirDx6TRs0Y48cNyiyDyVkJ33
xiUZqZsOgrrptEttgFGzTluiTFWejL691m5pIzeCVtiP8pRV6tlNbXNwvEM4hX6sOqg3sSf9PwLc
huN9jrCZHna7LniyPdvTLeNThM1BqN7qC0TZWZWjzEUJI6Q9ZC6wwMvW1KRDk7tbXrL+nLZDcz8C
nHaAXtfXm8P/GhTlNl83WodKJ+wBkdtuQPPyziqCWAngtNGPm4XObq4BFFaQMVBuXvTDgcqrsNOl
MRrInjVO+Fi4druchjzfoK4megRHAduHHLrD1DuhpPFhRD0YusiAmmmENrTa2pM7cxWNWyDw66rJ
lGIPAOj8RC0apbXi1IHIBZqJpg4WKhE+TQhagvs7C/ZQFwqfalATAlTfx9tGNbNMlGvX6o0VOSON
zqH4ONooZcbYgRXOIVZrSXIuwNl1mTIBeip06nVZPqRQPcADBHLqbYK3GKA093SZSU+fbC3owXgF
V9B96z5e+xJASVyUA7tat+B9ZuD02876VFUEBbjfm9QLghjjCS/ccKlVzkfnqgHq+89jyxwIcdnl
24qkQFCQ8hD2pX3wYqe6Q0CsvlMmO41QiI9dxR3ZC2bMJq+pl1khS39m8iB2jz40FrGrVucSYCpi
/YhiCC3pg/sXOdzs2KtBvQsVgmvqmCd5H39zjmrmQA8bfN6QGLIfbFCnHmUvvgrVIpOBtapWg+TE
lbb1IOsxXNWJ3axv/poG1RjlX1ZCvwMgFcA2xOH4jQqRCBWDTmcQH0Vh0wd8LChYvTWqokFqDy6q
i90W6osDevk6DlBgINvx0nlVemmSWPeJYh60grj1VAeNACz944g4sMZLkKccMbiIbUg4BeENLLYg
QhpBY6VBLcZ74+8eciu1LfX8PWao43tmWN4aW4HlhJp280UXY74vJQJAtMfHhiDfzsgoMbFXev3T
QqGvPSBDWHChVpY604oO1KQO5XGrDwAOUPermkV7qgigM6T1UGBMi4b36egKIAR5m46cY3zRAeDA
c8PGnQwNRNyVEcQ424YDMDdO7qMDAmwQOA/fqGV2qbwipzP5E6hadrE2xo+dBlBPDkjekpqWTItL
hMVFVrQlFKmn+AQRxBiJ9zR+1EKUyo1QfNx0pRY/ThUD1ZIEAIiGmjLNjuMI4BbIlIDIjI5dWUCT
ESo9BTXHwEBwRsuydPPn/IfufMo/GtzhDpCn0G7TdcMzPielzEIUOqIXeEkD/74H+9iDdAvtpxdo
a63vkKGdtP3QQvoQ4mu2b1cWKCcnszyk2BD/wOPhm6V5Ico68f1Cbst+rplApAHFfA/gQJ1Qvimj
u6LswjWSi+1ZDFAsShuO0oSibHdhOYWgsrW6Qy0Cse0GZmH3mbXrUdPyq6VF4cqsogaKel0DXE3Q
LZxq6MAlhUdYhtq173YCXm+Pj6hPbO9ZU8RAIveAm3hp/Mvk/YtlqiWXHpi+AYznUw+5yqUMxvxu
bEBWFZfFdELdhL6NBr3ejzWoIdtp0DdWqMgjeyQiDIlVd9KY4Y5DG+8gRlSm6UFlPFuDE29BoaFh
bYXmwEAjIdsB9Z2qmeXIaHWo+DtQ0/PMZ6sAZohawm0VpN965BWqe6tIrMkcmlVxBqwOlJ5qij7X
9xYxw9u2hYJXv0F9mB9FkC2pWgkOKGC/n1pPQCqbT+WBiqPq92YfIeyKIONDEKR37ZAOLwl471d9
OzXH0onB9p6H8co2U/kKOqOzrrf8JwJcd7aw+5cAu4JVF3rNsRM2mBbjRF+aIwhC+qrfGCiDvI6S
pVfTzJBr0MdjZ3Js+YdES6+aB942s5D9hprk/O4nzLLdENtuMophpWXI51EFDDWtenDWVNhy66Ua
GKBUQdAFpc0jvTsiS1ug7jx6oFaLZeqtxadwWdgIaYJb3FpAXc0nATGg8fsFNsDuGWQEoGOoTb4c
hjT7xvT/t4coXCjMpYX3b3MIEGz9B07D1BUQ4yNQAxzfuCEt2+RQjcYaSqUuPwA1gJEBfrzExCBz
cnbNILsDZwP0q1uj6Q6x1CWIKAUUBVSzVgen1LBep/bsSYN03YTm4IAalwO1aSR2+Eg23eb0kiBe
NLqWgTorZAdXHbChnA7UtIsKFWh0SkbqlkYSL3kGKDTZuOnBh05vAz/NcxvsWVrpI10dLqED+pgT
h+Kk5DPa2KyQ0JbdlpqDsg1yVKWm42NJfjwZ3/x6RJC3s5F8dIM9RjMExEJ1udurLUIw/kU8K4NZ
g5hED5sTS0CnxmQ/28cY2QayT7rd3yn/vIQui97oH+3K32i0r1AwllteZND0rQb9RGcOWKtOUbuC
3Hv6wax3zoRgaux1OzC1nMk11ECDLU3nGtpY0QAZ5IDmunEvKbKlS8ewrSU16VC0gJ6E2niwDJE9
IpUFxue8TRAZ79E0kO8TXgCVqNJMH01s9u5AtrLgypcGOIw9IQTKQYH793BZugl4jOA/JpG2SzX+
NlyPEPxw3S7dtQo6NRDgCdUqadLWB1aDSBfJcayiwEKPemTTeiE3IFM18LpIPRiBXFNoP+hKrGgw
HT44YZk6T0Y2muvmR7O6pQFIq1qpMafeaaF1ZF2uF76hKnpuBxD+Nx+aNjXZUCJoaCxvbnRGvrOH
muTTUHL5fA3yAb4QRAIZKHS6DKQU/m1gQ23Q+cBKE1PXGEdY1MTZFbvX9l5K19zl2OuiLIa19+Az
b+8nhqpR5kxyS03qyNuF1JrongalIVBRhWkHEEELu9k2BZEF1MMkd+SvgVIMzDRznws4dCIc82xi
NepbU11/kwCzBDb0YnyXYa+Yee3PkKHevgVTxTN4YIYlSKm7S1yCUnfCIhgoIKhHcmxJPOgILCIr
176yMVtN6m0AatC/wITnPqZViopmrGGx7YErapm0BS958HWCHB29ONwYiFMkTKu+MJ/SQhvPrHJf
O6sznsCSOp2xjni99Q2e/Voy13jSjGK6ef7LOOWJ17N39epoEzoWkjlOPJ4Eqt3WbVAAyqRstw5b
9VLTbcZxJSFYiPz/gC0FGUHq6a7KqqqgnJu66z6unH2Zlf3JaCqxgr7J9Fw3+jeqTGzjwo+kZf3w
LAhDamUePwQmv6Cq4ylyY0C1R63FikEdIt2s9/GARLb/+ZT6IWdY7yX1z4NACzSPvA3/4EOnMbT8
/rzSsz+/TRxmWdzgFve47gBW/glo1o3crhzh1seGNcjlutE+09vYB+EDUijUzidUj83tMsWyulD9
KLKq75g6mEk8bJ0a2GPDDLeU1ITWt3PuoPOk9wmEwK0RpG9pCYgt1BI9rB2h3S4WjWWvbzsjW4rI
l1LT8IrG1igNRAx1DAnuK7UZAnQgv7oDsmrYI5sClUXvJR88op21ajtDOK7H1ATPmVJLdT/0qPY8
JraOmhbXu1pY7PDnv+U/QhoOovMAHphQE2Ke7uif3sxGUpZ6izDBcUorG9UcuiwNf36HoV5OLjIP
uEVdLz0XDAyIgLvd+PaWolcX8it73jv7yrrwWFovgQuGZokXnw9OOvMlNCRKkYoaUTHVCz4P6UMT
VD+PXociz38MgkRpD7miId8StXpgxLXfg+sF8k4o7yWbXQM/TTa7Luo76gjN3/xI8/VmawqjWiEf
iKKQZWe5zdpxEI/0wvQeeu7hOStRQhPi7/MlzSQwZKbrItPalPd9OT2TvU0TqNIDKrC36zR/8doC
KNqAf9Fr9YshprmhJmMTdrF2/OJFrNzHwIQtabi6HEv15B48ZtF8OfKvUBgwXw5aVPZ/wMHwIvm0
5nIYt7HscnXbBFm6aX0KVsmu5GAh74ujV6HuxLMWCd0fmjDiy4Am2H6q+Xbw/ocpiK2FoZg3F+Sh
5qB7iEbizhEX5UGtviy3Ff7PByyn8z2KyOTaAOLrVYBJjGMf9MNkfPK5G5Z3YqjgkdcAglTZK48Y
6grL+q4vYpTgGVBGUl8cMGsx3LUTrigK86UdM6hsSkuCdQpNIYwPg/RQbEExpvk1BGrWIpgCxU35
8VDrE5hPyVgPU7q1m/70b343GzgTTtCps/hXJKHAR4m8x1mACBTVANMrtVC3mZ/pjCq4IeWOci+7
f52cKj+T6eZGIyd0zvZAVeZAFNdtz7Smd6fWBCW+Vp2RXTOPrDBRByiK8PsEXq2JozpIQyY64mV1
jhxU+fzJgQdlsZs8D/SwIH1O/wP4+Q+MoWPqhmvaug1eDcsy7U+Piwzxm2Z09ejwVs/Ux90+baX+
3FgOlF5Y++jIfHoIhLGMCpM99+PonUEM+j0QJXtuKpQnMT3LFzTGS71xg2KJakW+KN0MUDU4iu08
o41KTIB3hwONVRtPFgTs8n45FkBaamimI6Vt6RDnA2SBQfu2utkSz+AXcIyR5SZzmTDjoyt1kGsN
airc69euL6HXZXUaoszg4kSW3QLVZ1cAr2sqTAEvrS9Nh2eY6PH7IzFHVi3TrHPYIRbdQ+P2RWRC
305gG1pSb/L7FIWjz1O0+kBT6Gpi8M28TUFjWO2weYpQsQPePoV0q78mBv6oGx4KOY6r4XKAgpKu
nfwbhCryjAQvJ8ibfSIxNSL5H4EYV30HPm72HLyXXW5ik6RzgwEq/Ptmj5cRKPhQtweS76laUQi1
VRt+6IFic19l5lP9exN41LdeO2Pm0825rqzvHgPvsiisbNUwlqxDkP08eFoAhW5Lvkj1ph30AZFL
xJ4du3HOZGIiePOnTgn4Lggf4hdqvftDtoqf5wnLql/k7rjIg5y3+qKygnhLWHAj0QDWGsyvBBkn
tDjZzSqryU6t3k6Ks9fFC7MBObjTG/KhREWML4UxfRuB2AAoOfgrHct1z/Lue9DZhm+l0nkwNOmu
JO8QmmgdtkeCtt2koEdRj0NjEfBRfDHT8R41tsFfdfI1ykX6CxKqkAAya/GcxJwvE2gwAGdSh7uI
O9o1q6zXptCcV1ai7BkKfM4m7wbnNWnynZYN8jEUXPuPf7lpfvqXowjCwfPEsg1ueP/Eg8uht0BN
igwVBPYQBhqhxauX4JqMGrYaM1c7ke12CFos15kV/7yZ6ExDyH9plKJc9vn43A+T/avzAh9KVlME
tsUaFJw8+DlW+tcgbKIvxoAVCvDL1sMUu3JVt7W8VJoLmhVIPR2iphCHMTKhjAwx8D7/j2chwor/
+K1BLQPSGDCuWQ4WT5++6NI2O4RE8+pg5SM/Oigz2rZAte4aFLKeB9dWq3O9edQ8RHKlYYjvrNG3
ZVm0iIsVYomcmfYjSyfI2dfAExom+PlZW5eXjBfVdhxdd4d1bnlKAqgkVFBefRjwxAQJnoFQJWR5
5pmiFpuHPg9/TTmEQ3lju89jaBdLE3/iKwMtwMboRLdHMM44QsksXfMaytGBDFDGAkDsV9fRL3Zq
NyE2p1cItEZ/eUn6PULZxMs4AYRMU8RZWlUX3IndXmrDuMndKAVPJxYQtTpoRvkHG7mQM/kVcQrA
rV1Xd6i/dBcl2BHWGvgq74FRtKcKMpGWrO45HuU7ycAFTH3RMLrnRHGO419ZPEfIdPgpH7tv+Gte
yg64L1/3ngI9dvA9GZFGr93u55jb34IS3xNsp+OFizzReao8sYjS+Ott8QiNQgAQDPmVlpK0dvzd
lElgz/KA55swAtFMyfBd/P1MmJJF/pBDxVTqOPvQu8K+DVgYo+rre9pGqha07D+0qI82lVk+rSzl
SZvK93G12mKqPhpHfQVa/79x77O8j6NZUMrg7bzWHFZVPIJNRdeGQ5GxxJ/awphtoZtDOPL9QH63
Jp2RrUu8NSqDgm3faznK+tR8eQKtNWvsjNXsN5Y/XeaMO+YM2b2j5XwTR1GNKAKa3eRl91IH6j5y
p2ZLtkbZcAv4npEWVzIhPlQcYqv+Qa02FKgEYKCZywyBcEg4IX6HyBUdDApW0SkUTkvw+TkxNlgq
zpVM7MSom9qtHuVLd6zj5Ycxt4lCmae+6yTxxorBmIjQOsKJwAKfeO8GoEiK7L1dRX6SYLmZdzIc
d01boOJqLPWF9EDgEKBmdEesIDJ0k1ObFQ/EJZIobpmbB9lQl5icACh+uFGJ4Lnzr3MIJz8j6vVE
StCmWS+pvDcIHXtNhbtUwlsE2R05RII7PhX6ZsJxj5PWxEuq9lX1wAyrgtc0Njj2NJDVw+ID8mRh
G6wRcoNGENHeWGH8kAJ74VYpIOjKhKfim4euOsn2uwfNMVp2Dqp9WZ0rxh+AGe03nh4jhCia6iqA
p1lYg+l+B70pQhQgLXNrMAWjTqd4QBTizbcYI4jsNilENqoBzN5Yk1tJs4W4mfarsCwgRYPyS+M1
0AfI7PFSozYF9dVjuTW8wrpKNahXg5qh3UJXBLXtADzjHyPlY66lO5Zx+7XjSbCR9hCtKwQZX6Er
/3WcQCJixry4czXrhcxh1WvANJpIT6fs4iX9IjFL584QGr9rQJm2L3L7Z9UDXAPKyQp4fciGBq5w
d1GfiC/y6qYgETRSa9rpOtDJieIaZJXxM08K86oVXY14QYeIl3IDd7oN4dTa3VmTGWNwBpmplz9v
/nXrcyTFVczYuDfBo214qnjo96VagOLOIQdZ+KHxOjMFLWY/ilcl8cxaUKT6SFut3Ghwf3AZSL+y
auOZNX2Kba0crqYXFRvbtCA8OXU4IIixqQCUvzZWssV9hjQbGGCeAKET+xqaIgsUmdRPTjch4J8J
5kvVLB1AcSu7F6COD5unhrXDGevuFxoKgc7sCtqeE43UwNNxBwagFQ1sWeQ+ZP3PBtmcZR1FzrKA
sAUqTXBop7A4dHGPwNetbaQx6ppubfDuHxmX0IdBNV6nzyWYxI/WcCPdoBIAChzvxGl0Zshqbzai
QC7pb0K1D74ojj9DtuNLmGpgOa+gJI/0IOR9IymU9qfJIOVkjdpyVmaACIN5KPG8/Z/6DqTlMCGz
ctDAQEQtOtCAT1oQ5GaH0l/aQwId76DS3esIZsg61/Oji7WD5uPuc3yUI7gbTm0OiMEKz43xbYwT
tIrAXkIGoMXn9MO80E+Iya9psnkMNoeL0AHPggdt7Ct1lGUGTpE4MwHKurca1BOAKwrohB4R3Ib3
99JJQJNLtgzVNEs77QXime/Gtu/3acQ1RA4wjNhgAN2fx95MZC8Dq0LqHUqs/3EffM4cu1jHYQHr
qtvB0U3+KaDYoyIuNJsRZeDEb1kimIwQcop9alReIi8D0ymUoh+gGBOBqNDG7tKbln0WyuFuZsT8
8+exPu+gUFmpO47BPGS0GYqwPi0sRWzbBQJk9j52WHIcAXHAVxUHOrs10xxkKjVU0tZkw5MGNdxu
gVJ6UGVcwU7MzhXogKh1O7i8vUtBpHK4mUQ2eYtKIH0bpyYizb3Gi22GmiM/7jzzKksPCdykS0Fc
0AzG1pMo1CxQqAliJwA9PvEgkM2y2N8uqkSLbB8OytZH5v2f/26G+wmgZRrQJwMwy3RsFMSBoeLT
H24EoZmDQKq5qWeW6YTryXoA3Lt4RYIJtVl7PeEB0vEFRMX7Mv1hMbYphx4qM1YdrMp8+ugxxvrw
WqRR7WeV7u1oJ1t2Q7tw3drbMbWTnaKmXVAvbWypd2qhTkg72ZszipeqC6TRri7evusaz6Zl3buQ
nQTGvFvK3oVmdTkYd0IdBhMkzGLS0i3Zorh6jvvKOAwu/w7wVLDPrcS4mw9M29S1Kc7UInc6o3l0
2aADHhD55lfs4YuDzgfngCd3W/mT4JAc0nQXnyR3DvXIYJxPVTtMoNrzrz3jhXuT8dFB+dPMk5qe
BlGTzshGzRb17ijsCdl8GbpCXnRN5X+42P+ayzb6O9CWsc1tvtuH/fjhb79HHmX1tjH1w+1jff6F
6HMlqdgZKWjFhceDE6gZUOahO+kXNwfJOBR+emTbaud59PBcB5kAFK3HAUAHyOGQsvsHvfdZ6d1T
Uu50ejtMERCfo+2WC5J7p47bFIMHRdz1px67q4dF0obOooWm6JV35g8UowW70SjwRoHwTrWWgcEW
jqahPVkJOHDSxufdrssbF2mqvNgCMTSs66Qbv9rdL9kiLEBmt5fZUmW+EGzozc6fUEXS+dGgeccY
r991pys1GNUU6kBnsycAqcGx0cFR2PLKOpBoYe2UPxFd0zezhCFpHNqtgeKb2DB+BSNDek/JId4O
McIXi6q1+wVW5u3GbBxv06F264W7zqYdc+sb9xx3YaZGeEKdXngtBZioisA2vwVQtuuhuP3Q2EO2
d/FAWpEdd2nY9tU324XKaVRm9i4xLfkotfRJplO4mipEiBGzVWKYsofkZYhSG+TVTBQHKKOLO+uA
YMOGbIhWW+fGDEDXMMbM86F5Wq/JSN2l8L6YvQcpEN+afwxxK1EFpgXYINRiL0uUQXUdq8AumFVr
lLzIOyOBgC24ZuunvE0B44Gg91eels8SVNO/iiFZZlk8HIaII42gafqZIz+7coa8XkAR2TjPttSy
DMBcu50YewAa2/Kto1JnVpazDQTV8O0jPzLSOLDX/Qjjim3LNgrPQhwpkA981oYFdnSeo/wmlLSp
OWfOqhxFcWYXnSlnFjlxvwtE2GkPM+QNYKfGR8z/SuXug9SqpRQZtmIY8qjsxJZMdlHn1z8/6k32
KeSEUnfHAekHiGpNG9p1TC1tP0BKNM01K+Beoi1A1vp+SFwwB+MRrhuIxGV5GbvLJhqhKBLkIAyl
Nt4OHOqcD8Yo7HOL+n715EvYggdBtZrbXqzVR49NS3wr//apavBADNiwgE25cM7RZPFtpSv8WwBQ
4ejJr4GpTT8QCXpMQs97GgvPW5ta2+2mMuR32NWBRcVt2Y+waaBOGNVfgghc5RPyQwcX9/M58epp
ATL26YfbL5p+jH/wgHuoTW+zsxEM9TEHFwNEPu3qa2lCZtjC1WRYc9+ze+0KaEmyCEXZbC0vecAi
PtybkOO90IFVvcCaSuIrNEwuVLyB4iMb9Q5G3K7b1gwXVdc1lk/GKMfiq23s02zLBqX93BnGLuwH
9aaSMfiHEi4WgdGACRPkG3tI4QZ3dDAix685iPWoNTl4zXN7OMSQ5buT6mCjwm1bQ0EF2Vk1yYBa
9WUNGqPVbRI7R5gaIghinhgZyhJFyTFwcqPQkcVFxnQqSh1E1kIvzinuKr+XRrFJIfd3LpStSUWK
x4XLf0VNLLazN/VYjXgJnBbCFDRWjaBh1IQm+EXrISVEpnkSOtVz5IW7xtwzbmJistEsnmE+5zze
2J0Qhw4Yh/PwfjB4Hp+1PkW5ZQMi/08d1IxCBfAusTeiJo24+VlcQz1hb5w/2W/NVkNYw8us478N
7zlK3ewUEkw0wGmR74iikCMP+PezmFXO0tWi9BACVAmqfpKoVb2qA5wOqVJzhWqtMs2ytvYpdUFi
x75qeTp8a+PS9uu6GC66lVinqgSujDqmdDpX0s2eHHsqd0iZy7VjFOm3NINyEga64HBBDNTcMrwr
z6BBbc7O4OAA+b2V5ej6wlZNF5IM1jKMQarPIN2wxg7HsZY0hpXZxcQueqdW9bpP7nYMTkDorKjp
yDD3BWXFdxZvrrMTzZGFVraGnrTrk3cHBXlAgcCs/QROWfFQdFsszy8ILhrHWub23TS41p00t6Ct
ieeGAG/wyWyTHXW1yol3uPlANZ76NIZsFhjgsGdAiTo1qcOKnAIAoiBBPRSGkQ0vB5C8WX02z0eT
FjrCyL0SDVFXJ99eLNoqbO4qc7KhhWZOpyLssM+CCAXeB8dIMwJQ8SGWvprsyUVhV2leuoCZFzor
EXvwueGOmxh8HIDsqm6P5esaYZXjbHM00RwTUIhR52wDALnY4BWISmm6AHXV9oAS7Nq1V9T8cJUE
9IwD9sqDujDZ06mHcnW3Bbeg93+cnVdvHGmapf/Kou9jNrwBdgbY9CRFiUWVa94kRHVVZGR4b379
PidU1SNRArmYQWuKLiM+89rzOkaG6OdVOVNAMlz+9eVnZJLcryrif3/THqpd20V9Liu6QseX7sW3
/3X8o3z/Kf+j/T/61L//6tvP/BcVlvzv1T+5Tz43ZVv+2b38q2+ey9v/Wt3uU/fpm2/2RZd080/9
Hwww/6Pts+7vNlf6y//fX/6vP9an/DxXf/znPz6XPRX/PC1OyuIff/1KbbEsE/f132209Py/fqmT
+M9/nMoi/l93+n8f/y/+1ZdH/vtzf3xqOx5huf+BHUF3O9f0AydUocv4x5ffOP8ROvSWccGcTYLB
tORi2GB3+c9/2PZ/UBdDDYzvyf0KAjR2W/Z//cryPAefKwjoHGTazj/+3v/Dl8jhl4v7cdsvgVL/
HV8MQtd2cdZNaX0Pt321DL7S/MWczN3l3Jl3Fwpe0zCnTOg5jb1t6T9b7aNB6clX5/PX+79uM/Zt
IsX373uBDly9wrXKaiSTlIkKrOpEXSdtXYCwg4Kg1PP/4G0ETU0iSxg5LyG5xWRe8pj35p15GaiH
p9dMVWwI8zJayCUtyX5jc+G3EOBfuwssRF1gkRFgqcfaV6fZjoFHrRWn6TDIszEnZnz8mZg0u7C2
VxcML2MqKa17iClRhN6QS33dkDnqNcYp7d3d7OZbZ3Z2rpdvLer0DKZ2ZIOz8y50YGD4avtU0R5A
31H4e+7fWeZjCiAb+WB6OYggVThRQY4VE5gpFOs1CMK371rf2IYbvOxNbTMK1bWoFE42o4+JT333
+frUVsbeGxJ6oCRU0x/7lK6u02OfvWNGNhhXt2HOYgMCOWbbjDrbIHA314Kwrn7EU7L5Sa80aPA8
Fk9pqkksx6B6WhxjHzuPFthFen7SZCF+xSi2jV5/YbGvX/W3aMX3R/8imeLqe3O6BCJk3skAh8Z5
tnzIOXrEwdmECSPCR++Nd1ovcrH/fqsbEdwOadS2hu+/uvCoyKKx8mbzzupIwj8nGyZi7KqKTikA
eey5del9NvyT6bJ/tEZ3bKZ3MXPobOZd2Jdb3XHEfVxR/GcKqVwuwaTulEbqFKu8v17iTVaTJNYd
5wxB7ycbx8wZdFAwfbIjEmZtRz+jsI2RHDBukRj7iVTXIjC35cXedgZZFmRaLEW+q+bH62Dv9CWq
2gUCDU1vA4q9TS7GPvENJoVCBLxXn6QGkenV6KfIhYoYs8Rtp3OyKS3zbqFZjh/Tw5jPZgYjaQIP
OqJYkKjIGTJI3afJzHZAOTQ7oCd88lRCswMje+mrv2EdafbUdckmGh6XOd8G9FDOGvxsikhycgUq
QhNuiSuE1dLn183KEny/pAZdmK8bZtDsdBBn+0l06tAnhDLFDWmgD3F/OUDNpvmo8xzn7Uj7Mjpv
0EvmDTZ/EaH//tYl5L669TkpClIbFpOZ2OGN9udX9Z5hvlvdZk+xYaGtQAUsMzxbWxgireBQ+K0B
VIAr6jzb1bS86kl14VZ+s+38MNHFsra5/szY05sPnnzS6cc0NulC49SP1M1DThItY9Hs/yfs89+E
/CJ4EdMRPEpi07zL44FZkDkJODZNCmj/jFxuaaLU0F2WAuc3XiuB+J36oYt+aPoUL4Iaf3uSLYVl
UdyTiTlQKX65lMAS0T6Z3DdyKtYs1pfvIXvPQstaIQGqFw4ufWLPtL2vrLszY8PEq7q1cn6Mrx/7
kn5A45M3n2loHe3N/F1PtojEGVkqm0cjfKyq40LKq+/TJ6ptqDeu90VkHYiXkQaO0+Ca2wimTGB9
bpoJzJvRTABQCtK4n693EyJUrAHGuSXDeFc43oYBhySpZbtEvMGs2uGpjd+6UufblAqMB9Px2KoZ
gd9i57/UfmkXXeYmt8n5QhBCinV6kzJQRew35chi6sx0DEm+S/27wWH1LIf9Xx3gZpRBkLOp5klq
QIIeH47xigk5p09Bk57CIceP7mg1+a4wsp223BL6Ka/FG1L2pWRftxG6pMmZtkVPzBdKtTDAi+G2
6Y6xoHQVKbaXc7FBQ5H+GsWk/rjP7vyG3WC9NFPWd0a80GaAIuXuOtqvOLxwrh08N08MCOYMEoZl
4zaRKr+pKZklslPn2wx1Jh73+A2NZjcmis73n6oLlBJlJ93u6yzqm9+GMr5cKJi8CqYdwBpTJ/XV
qubarJk6Yo53i2EdAmrvmLe2o8hiH1i0s4JE9TPpZmmi2nJ3MjbsINsxtGqzjOiLMxYG8kPyeaMV
jsyalaxd5SoUEFxI621RDQhWCbPSjIH+UCCNmkDl64PyBfaAnh3S0M7pbZeXB6NhllhanZi7oacF
Brzkoo5sa30daaI72T+S7Ei1IQxuxB0+yI2URU830qJ9SuN3HfNAJPb93NlJ67iIwcZ4suyPBFBo
YpxvtXDaBz7q0fST2mmnlyv5K/PTbHhAdQVvzGhDSEeFfBvBbuXZPMSMCJFV1eyCOTgiA47FxOKR
2NTnbXWbE+RbuEcq73Znuhk3Edry0uyvCVzBULULonteGMjh1vver/cB+gpDY0pdWuOwKrra0hpz
Rr9qUaPtrkYcXStPvgZHTQ7dY4L3jlUd+/CjN6HzOdT1xjqsNp8yfnRvTMMzo7APuinpWXty/31s
fo6KHraX2dtJfLXNu3N8T97B1pqMfREyJjSmQkiGR3Lb2qRCM3O2inIQBGZkVM1xaKDYut0bI9Ao
XZhq+vRXzIOeo/E3alr3c/su4MaWCRk1mFvDeJxZhWgH2aTDwqGr63kTsN7VlMVEncnJw/DAzFot
WpkvTHDfN9h45/nmmg3b2sPYNZ90QZI4NJQ8aPMecmbxHx0H8kjRlG6zr9sOU7hbKTgqIS4KT+Zm
U7nqEAbd9U88J4kJhjsNkyNooIPkisd/LlFPyWe091N7Gzf13ojP+2FiwC88S6rY1sJOCbsPeWls
PIiJWPO2s5mDk2CjINcqpFUMWtxG+258P/8JmHCczOaRStFtuzwhNO253+iiIDCPvpMjlli91Htt
3AsedW2XqNsUnLzfX3meswurp6JyKNd6CufbJmi2l85iFJi7C0vzwLYv12IXcoyYXSeR77mJD6Kv
lEHbUk86R/GmrsoN2RYGAFYNw4DUGmzf0rGIpmzb5UpsudiaMQ3Q2Akce9RToxBVVpBZVey09yzt
N3QX3mlWOic25x/FylOATYEzEnjOrsUi0WGSmndwYZ1k+sL62o60YGhDLX796JrO/eL4G280f0sr
n7WcT/MFM2bkGTE9ksg28bEqB2vZ3khkArD+JHtfLo2ETsgV+c57r/9jmK3D2YZLO+dAs2npJhl6
cxXfaCupi9Sq48M14vKhW1k9U+rfaLut7d9IypG4t01H+gs9lVBxGRj7BormJzK9pNKD4D6vD5JG
EiTG+cS08zk5GK71qwxTGZtM45aRdWaYodYouRZgrYlCJQP12VUrcjAY4fQwfiKtcK9jFHmsHGrS
S4fvpS3x0LAVdJE96x2xeOkgeysi02FQeEtfm2ZfIi1ELA4tD3qGFyZdejLhdRkYN0ZuAdDBUdap
aZhQwmHyGNu5nujz8q4Y7e2YPsVL8ViO3ntvjD70iOwot29npKHdetR80cYXr7EKkDCYI7oniS/p
BHG81PdS2Vvdt9Z8tZmAB3PLlJHYw0/ZSxraCwBkaOzp/rcuKKOT47mibb31GyY2CT6IOOoEuHF9
0svcXWVGH0azpsXbuDPkd1nTx7lsjxfL3plj8MHFUvauzbEdsj3xpw15PvvEazcX36Kja/UYNsGH
Cr4yQvte5xF6C22J7F+G5fFceO+v8/XZMPEXsLU8NiS7S/ZIsDCYK2DsIUa3aZCFaT+RbbMr6Otv
0gW77I9yYG0aVPCgVVeo5SCeg82FX/vzqemzkz1U+y408aaSDVOdFl98rwuSkyPH+bzwASiYxIYd
c59QPGy8hLK4bIx5iaOxx8bndGf+6zfW1my8GwZMbLrzbykXMUHeWrue4pKyGULCcvX0L6aZd1h9
UWUUynUdJSIenQTx322z2ZP6vO8j9CEdeeXbyeaa0vPeaMiXY8qCJJ6oqsJapdpQmqtA5S1Jc/T7
41mG26VhFgCnApdkJnqT6WBYKzRplLnmcB7HwHe2zoR5TLrnVL3Xu3uoV56efEgdc4U9Ia7JHTQK
bljT1XtpmbRCY+GPJDRsZRrsoVzQ6ldr2zEj7YosSeb2CDDgHYPuvJMNYfXlryisLIuZnGcdetc6
JB4TqWjnw0lcUg1Tyrc0r9h6PUPGvJgBi8lKuqu5yXZt3GBZ2+vBo7hft7NWp+NrZ0HGX+SAyQWk
3Dskc31rZuXjEIxEcsY7OZIyOKX/TJseiVKGiGIA1L2ktESpvNHinO+y9JNUXDUgoelbyW8lPyIb
kgqf4hTDBwejTN9JRmfukwxqbFgdsGywBEacukc7IGNveLQyXEfYUYJq2tge/Sy4VbEH8bON/kh0
JHKT/lkg+KXt3zgFC4TxG9fsxSk4L1ym3s0CJ8+98U4i/GISFvvYXbCMzOd4YB7twKKm5xG3LW3p
JsLkHMd4awkv4bTIdIkqYPpbLslQKKBvLyKu/GL0zyGWP9pW8ky0eME7kW7S4Xg1Ay3ghz59y+lY
Cyu+JQLeHdF5H8jWD2z/BRHEdIO4zCGJvPLnZQozYBZVvGqdYQHTyp4cxIqY2TCQHdz9G2Rof3cB
Lv64Tx4VJSD03n2BaPUT1QdXerPcERbYplivUVoypuzODD+tHsmFMWoYIHeUZ0BjjzDFVo67lBBW
XFD1Oybb7/A0N8H8PHYMhJ+eg/a5a54pL9i41nNX54QbvC0/oSYNXeNtJ0DJMwMQbvl1iY2btjcD
8FkCQY5oLeZKDsbn1/f5EoHmkj3TZsyB6fgUurx0tbqQ9qi0PGEk0FhsBveRJINtOQA6ZPTRweOz
+PHrb/zejeKNLiWvsHf0BZD/2o0C888pf7GXO2pd6Ixu6fQCDsBI/MPrb3rRRkUeG6/SJIeI6LoJ
AvEtBTtOQhEGYeg7sk4ADRiODM533lP6e5Nf4kOd+LqVarI3FIptzT4+zF6BQvVO5OedhtqjmVhB
LRiL83B8TfcY06Hcdrnb3jvO9bCrLt7p4jAtCnUdOtVDNeUPLcqV6uOb/KgD9BncFoN9C1rR973R
7UK/eGDXlC/sdM4LL83y7OGdXdg30QRJsNyxxUzp821uI6P42oeipqTErPG2bXtP5/2dfrUuUkgB
QBF9ctf7QrLhljOjeJNaxaaYeEvhHfPBuykiBhDRa+eNK/VeAkk6aCvkVmFZBMXLgw6tcznFw0TK
R2KEG9mD6yHReKXyn8l02uC7iI90hEXE7AnD2/a+cWsy0Dh2mo8+46tok7EvGQzGr2AzBSba3Ng7
l+yhNuiJG3SkxWrE0nM6TpdN6HcM+7PS6ngewxoDyL/JEFOl8zwgsOvJBZEfdl0BlGb1O0r7xqrc
6IHIumNbqwukhW3c7wLuIklcpi77xzAJ3rcXEiNi96ecbHLWFB6HLHyD576HVEjncwktIdfwAl4W
2wzm2SnbJGP+9Pl2vLBz67meSVz/VbRh9B5NaN8K/PxAn+idXE8IUBZ4awHQ1+BFFtdZQNPdO4Fd
Mm1RnLJNCzwUvCJhTynBDrkScUHooHR2VvtWlMD5gVBl08gZ0HoX5n/BkAyEHH1691BUUX5mkOa2
7kJSuqjSxoKSVKVUBxT5C0dUjb+lEe0Bvs1G72TFwUF17lJ/tKM4MWp7S+rKoV3vPia4ktHN1Qpu
EJ8d2erVfXdJ6HUGNZH55GWPr8uWNf/yhYbyKEYmBIgXSJDrxVZSK5+rvgnoSUnOgzTk0JCr5CMy
4GYtUuuHWiU5fGaieTDDgjQZL/m+7vvd6D7mQbQLV+4nLpVuYVtqNDfGcq+vxs+N9YkvhpayoWwV
I0Bubp5h6oEzCMRxkCD2ZrSoxmYec/msIKJbf06kkW7cqj1ksH+ZZPsRueFMwCznbC+xQNTxDXTM
VuTwtePQzX9FX4yf9up4PmMs4D66Hu0vOzpMPupg8OTl1YZUXQwg6vIURWbyFBIccH3d4NHJorB8
dzWusFj79INvUulCeOvj61f3PbpI9x4z8FEyaKDwpV1zoUCCUNV5vKsB1Zkl5SIFdGFz6m2L8q30
LvdH+u7r1704GZuJ7LRxofeprNE4XN1kAXyCYWrvSTAMoUTFDHOgafv6xcFRWKaaritnZJiaAwa5
YD/K6G5kfqrstGvfMdBYDhkhPnlKy/jRMg7V9EtmfsC1jkd4mWG1jxQvbf8GLIUCXpqnlptwrCeP
7sKCMflr63LdvH7Qzo+IAg4JQlBw0/KdF5Ea0w+vzPiupztayO/kkxdVuJ1v5aW33eeRudbXfqNI
pgKg5btkYRg8ZCr/viQ7Rsa6az3pD4Ye3IkjIagne8/uALmu2ep8ZmhBj+CAzrOvj5e9uww7gVjp
Jf/p9Q0FPyQdqEcQsOZCvQDD56avKYEdpzs76Nc4jSlnu/qY0U/AI5sxQHTWDeKGr7HYxXOS5+JI
ijgYruQB6vU7qUDTxtJwn6XnJDnk91/S08hdLP15vwzusaSVITOIjs7Z3kz+o4Er1GJOwlW97RH+
8w+SJ+fzeT9iE0g+Nug3PbvpiRaB9sn2kIFRXj/PBVkFZ8YRZ1/EgUxOxYcrJtrTAO5RokJYquxN
b/C389Kt2KpEx1C5p5wdyl5hMvzKKGHGxlssY36OIVxAhB27q3mzPl60b9kY3wV7ZWOQw+4Q4LdQ
nmtY8CsJY7kt1X5zS9ulztEhRAQlSZeQPM0UNbvK6GF4yRtE7P7ADfI82ongDNiYyi9btJhRl9uR
0eAINO8c97wXcqc4raAzUXK9/FJe6hVmyjMgVMBzgf8C9kTAQitmlgrl9h14HfcsnE7/XSLrjr7s
769FD4b9a9ieT9n5qbsyFOHabX7qxp9WvNgAbxMaj7O5elvg9colUHT1dfK2f+R20beOvBY60WAq
vFRqVd4WnRFT/GzN9uEaAObyMjLSDxI9KVUcQt61EAIGDd0JCV0bFuG8AYCvJvDB98tZvULoqkRj
XKE/zFXZLSGJXEyFwEtT3MaoGk7xoxBhCQXx96Ew/mnxBAGLa/ALEMcK8LKlPwzaLQGcaDCNiSQz
umGblqCwBsUryJSJmDjgnJaliK2oOAi+6JvKQ+RWHxtAUsGxEi4SpEOYnhRtFOyn6Mi6MMu/0aUM
OJy+QiNgRoo/KJAf2sBKYbrzMwLBxIzt0HqXZc1emKqASKk3vUqGlVZtX73bpgxvKIzaBfzctb/A
44KiifAZVU74mdyN/AuYvkb6wG90AF7bba1T8eAZ6aZufklvz0fIY5fWT3Pxrs/avSDLgNPRe2k+
uFUoRg5yPVBQ7P509bKTUE9KSxSmFzysjA+hX46JciVaoBwIdLNxDNDIC+0kzI6JukjRrtOlCrpS
AoFEKGpB8JzwPuUICHAGIHFB7wYPXOo2kmFDWLooMHWafypooVirkJlwdnfBKRvpE1nbdAazAcGZ
HJERpkcPdtyEENYme8igDGUnKJLmc2/6eumfBG4hoAKOWPkWCm5K8ieB8yVElBDoInYq6e9kECrX
JlQRwl1zMGZidCJJaUftTekvZEeMpGjAxyJjhtBm50ctxLFimuWB/BOIIcCQk+kg81i0J93YLBzT
zNceN10yui+p968znvUjvQLjRaA+RPbJVfvWekrrtIriqxzVEbenAPME+tfNYkUR5xD3IT+uxipN
hH/UYboNS7RL/iz/xmCQ1xtLsn9g0Hm+Ffq2rZz0lzBcuXTusNTdfJeCIU8N0wiJXxAuVJqKIGJy
S7ie1QxBYL3+ctpr/OjtgUcQFrcSsfvCujaYL1iFDuiLcfkrIme47xQmkMQVkpzRMMws673CRz1h
L4XTCRFQS70amGviVPNOMTyh8Hg4wgT/dnrwIRvrVvk48nvETeS7rmkjaQcGgNRS2GU16ul8gEzW
t2Kyv+QJVqkfEUzjQ1ejUmPTrVhc65IoIdi4med/6tYUeBDYSCruURJIWQw9EcwYGE04qgS5YpYS
Xmv8MrRvBbUNocswaSJFWAaIR1HpiKCyuzv/GuyyECLPSFnHlhNTKJxrg5g37eOqIUb/ZuzYHNwU
z/7GIlwF/QqpP9ugl7xXrIEMF3jpg+L5lBsoBqQ4uzDpEWRYcatMFmm2m7wQFs9OOTZFnlr4FQS9
kSiSQSU8VD40wy8YEQq9KNsuN9hh1B2lC6UmfUIUgv0V7iVIZJ7tw5TZBwX2dC1iqK4G5Mfh1EXI
Fj4X/sbAnNGZkv69fcxL0qUxURFqHbIAdliDO+gLORTdDG+iJK3UOAmedFEIQvcjYgcgLTlTRBQK
lr1Jzd26kDzgKn5ZwBWLgd6yvC587Mn0UZRJSsJBPV18apLm84mwyyrr6+B95TPtNp0/MjRut3DI
WrgcaYUYG6KC3QQwyqa0kfOF/1afJJOkWqRSUsu7WeV88BhXTGznJAVNAwnsQs+jqUBx7JJxM1bp
ifqPE77rzkuABQmqViOPQZ670/WkOJWDv8uwKEy4wqZHEWyaNcHPDZBKmHs3CqlwSLVFLICUkyLE
LGENZ840d7H9+8e5tN/libtToLZss11OQlmXJzfMPD/VMTdofwlNEVFVAM6u09ManCd1UkaNEZAM
3q97LSXvq6cAKkrN+PlSBDch2kNh3lUmX1CxibUvkpv+apyMJTqZVrXPm3u6NmyaojmKxvWJkpUp
x4B5C3s5KrrCkqjG7BEdjZ3b2uCcKagdGJpJCfRsjyeFe1ZNgpVy6Y/S/jlYacG02AtXopw9KR5F
j/uy3DpYU33s7GbSC/LhvNfvbd88KOBRtzSqn4P16KrWvpfeMRj/YYz3grgRdxkGXk9wcsFLs/gn
Cj6dveU2K8Ib2O2YYcMfpsY+KC6qKKpUtPI+pBLXgAaseqbnb2ERM0UBKuanFKWcmLUyBNLsJ8rv
sSbOG0gxnkhst0n58zcVvYunMNosCD1FaMTFCgz97f40UohjcySOkUHt2n+OiaLEJmV56IRlCIhw
6O968BYG+V7215KkVMyxNVKMbSB+ASGSESfTTKKJaV1JWHM9aEWaIEkMSjspoEmm/7Ziml/23r5b
ruedGzwu1s9mWW3CgdAZpkV7tg5XEIEqCW6mnm3P831SvaUuvg+WuORrK1s7isi0Wt22r1yDC3M6
TCeb0FWobDwYkgqe8BCU1eI+IaxlBMQghBHpHZKuSv2UxFDwGKVh+VA3skfMJbGmUGZBlE58UxNR
kr8t5S/ZKiGapz19Mqjzx5DRzxKmJ72uAIMfgQYoP6JfJLcG4QrnfbWjszMMiVMN852kcpMdLLKZ
lemh+wFPkdoScKAYvdLLhCfQjG6vLAWwE+lq9u8GT4VFqgC+EisVP8k4DaxHpdsg7cgHbbJPMkql
qob0k8OoDW6dYJosZekrSXCBNHVgnMrSutPoU2Ivq+1vgid9EdjyzGccwgpGZ/CmbHzxvuKj9O1f
A4X1gxn69CM1KZPErIEbITMtHXiCFeuIddyKKkshCaGAa+PpX20EqN2QbNYcZBJawVvG14/QWGqC
SL+n/M7F5vjW9roygdZuG7LUO/pdnv+UM+5Wj2QuG5VLBhaRGQDl16/X+uE7feJLJKvzfy/n214Y
b429Z5t3ven9BDxpcnCrucmQC91RETdH6SxJb/SqtLaMXeXrSqAm9a3ntzuHqTFT17/BTe6PuIne
ARAdpOeD6n97IMk1T8ylmzgQXBixixw0qfGrg8tDuoyQ2mnyASWaXUSjZERum0ObENnfKQ9KXSFx
U5ieSMgKgJUJL8vrUc6CYI4uIzVrQPLSwPm82iqyp+YGkwGKXI0gJC0+iXavDE+JL1p4ruxY4YCf
q/yNrf8oGBY4wILcih2ZwYuga7nk2ZBGhKZgGTPShjMYwtsqf50xh3vCcq8TwlsvfGHmxrkLvuLy
wikrufTP/E9ErqghYIZiOq+/70d+xtcbtL+9WgYJlH4X0D9cwRhQIRc2FxIkuKYEr379bStc8BIU
/vp1orSvpFg8zh59rDzalZOpUc1r4LhPvF1T24eKXGuZFaS4ymDDLZZQk6yJ0j/j6F7BZYL9kq1S
JPLsZbS+vsI17PHdCikYoQaI1jH2yxsPKGq0zcRa7jz3eZmzvWJ5jh3frSQ+K+rGkHvCawLz45Hm
qt5vVe9vEZ5uXWxEI0WnFELAHP4KnSx2Xfix3/BjHij8bF4sBgWthT2+80ffM5TUCkiRIYxon2+l
wN3W30YmgQ3+WlU/gtNECALrX9+x/UMS0GB7etxZNv++vRNCMxnd6kJmKhAkUexC8YrKeS7bzy14
uDbcGOle24njfC/Sr1KGyIZk13U7u/ROQjPdyT/QGm6TBr8ndH1QmCXCIBTgGdcnKhQ3ROJeX7n1
gwRccD8Ekm0KA/wuAXdpc99h4t5yJw2xdLcGxcDyE1ZMyftAJY55OcnZl/BQEFJWjW5SKV9yBU3K
fKXZBMCg/EhrJKK5wdySwb40+D7YtTIM5GWSUQYuL7utmfOdPiZzgZ9KT8n91LfyaOSiyG/E2ka3
SvIpIzvFDyrIt1ECg+hc/oASe6hbOijt0sXql1G2VNlJaQysR3lFXpqdzkO+utmSllKM15mhQriM
j6rbQfuDiYNhSFIq16uziZKi24UZylbWS4WP65P6mX7nqKapJOnJR/crDOOuSb48csEXW7GRFH+C
WBkf0rfniBPGENf25SLhtWFTSTCXFw899GSzBaakvyGA14jAd/xI9ZbnU9HDfLgXEpgBdUWcj/Cj
DB1pRaFQtgOEKLiLm1F2vHKd5Pc7xEDWe8EWo8pct9pUl23OtPork8mkN3Sh8o78i+Yi8xjuC7NQ
CWDKyZLbDcaln8YhR4dzIDexZxBR8CtKwEm64+tU/EOJ/9UGX7BfPPU0zEzc5S5rMnK9oM34c1Kh
YnJCgkTy3rQ1fhiZC83IJvxrksdiv7BvrCwwi76F4b163qYMiqE4mBQ34Niw23m+QWbchd7Y9kZx
hiHst115cpFeQvhJdumINRSJe5QgU26CeSE+TbwRq2kjBaVAwetHZP3ojELLhgKcwI3C6IXayAoC
rwywWe4671G2hzxx5bQJ5zGxwyfcbkHtgiNlH8AuukElAYnjBZqLbpWT/frKfnSWWOU0DXZd3zO/
sxXh6fNc05j3zq7M3fWj8cG9NJukPVhptBnuuEoXZpy8bk2AvoIVyjZq6OepiPTsMlOYSE18sY8n
hYXqjEDJNaHG7PPr6+SspMlfMJJvUtcTufTLtr3o5a2nQ+onQb7QB6Q9TF6z8RmYRtAtGf8VGtxe
3h0aoz3YVneYk+eUwK2Bdq0rGrHkny36iVTjb91YbPOrt4+q/ViZSLP51zTp9sZlPM5hfQiG/pD5
H+jxth25nchpD378E52rd3F83lyYce677X5I2n00ghVFtSaggmhStJCUB0Ig3vXWFXrltHsb7NMq
i3uO0M7GIxOq4ej+7qbJ6GwydoeoHn7WLlL7S8rM1c7IVwy3im7pn4lnSiHgdqnQUXZEcUG/m0d+
V1oPQ9vIturcDqCmOyyX6ahFtl20iWpmFPNfo8XdtvDEqWipy5+DiEk5bMkmTq8/udI4arT4x6fj
du837V471qfOgDiuOxyLodszC2kTLb/RD2xnXWBn/mRI09vIQ1SS1d/0DU7WstUTp2I8rmcKwOR6
ye1ZJs6QPeZkNUTEL5VbZFvzMW20MBaMW2otv8XzLzNgG6dTczAJMxiShr4gP+ErnSwCizmjfuMl
ogaUkrGp3cfgt7MzU/nIERsj8MT1duBYAmc69gbHVl5vJ/ItHBq1jFxUUOf3Z495Mc7ws656cbxT
NU9HfR0WDCrsx58DPAPP41q4imIZHz38uYEKGMu+WzMusuxWj24MWuW4ZzJ/WmZW/VTQkdhho35/
xgttD0s505jO3BJPPFFWcXLnbU9yVsjZuHTRLu35ruGT59x88NjM+CldnP21+LLsMaNpkJPcXmyH
VsWPpIFsr2FzSK4dIzHC3+dxeXDwho2F1lB0hrMKY5NbyX1eprf6mChsJl+XYRUM9ZyYo04FxAMx
ZJAYaK+dj1pCa543k7p7jDR1Ipmi6IAzOOcy996TCHpwK0wHKMHhH/LqpDMorWCbdoc66A5h3B+s
gtREaN4pzYca52nga/AYauQO+iSVE4xKm48+5GZBaldGh4qGdGP6b1n7p25eHpZ83GGfxob/e0FM
IJwmor2PYjJMLhIv7ny4yLMa6mybffCz15xJSz6R2HrfMwmirrM/mwYy64P3IsmL654u+e9Z+rOr
lXM++k3qM0QKgrvS6tmDS85cBH0KgDMBjYPxqLtjlkYQkRZdDjvzjwbA6tobh8hvPzJWdu8V2W2o
2/LT27rsD5I3/vy7Y5CdzozbCzU+5b4fI3a9bJoguY/n7jBcoeKyhXUbNfPd2df5Lo+6Q9Jl99q5
ToQZ0bgEjLB+LKqFOdPspHl2quzWIH9Qy+pv7fZ6NEgWVfypdEc2wdfejVcdmpSiG8ggmB7ONgrM
YhIn5yb+l/hTiL2gHRJ5OmLkYUpvJbeGC/2V+ofCSm9pLkSed7MGAxxhGoZzWj+xpLda9bV/qDwK
cxn5YiIaJigzyumvA4ldhgb4bzzqz3uIw4UktUkLAFUMNaDWVkHXGMRWj53zEP/q+fMqF+3JetDn
ztNPQVHt1cDS9Y6ShrjNWwMwRLSEM7e7ZA3WOOSqOD+RQm3N8C73IuHkwsq44Jy6yRReTBLGFp7T
+6wbjyarsMeaIgTSrZDNkpo5pB4ixtvzAsZnbvUu3bZ7ze49a9gt1fwAnEHx+WcnY3xz2K4yb3Id
JMS6Z61CTznX/boyZ4a0EUw6ttwO3tPD65gdTLM9eUW3l5yNMyQdfyHBIBay/Xbf5/3BRZpL/koc
hfmwiqi09U8l084+RDw+LnAEYnrHIasRaRJrrvd7NKdbPbLiaJScWU6InmbnkDovHXCdjo57vfOM
bQtLDMk9/Uy3hQ+2hCOAyy1W9MbsXqdbYEP6uXeSmJ8RkpLfdZaQXdbvev5cROlG853jTUeJ45B7
n0aIavHe60aS63yMyRWlnRhG+rNZY5bmDFGp6OviX4D4kX7pdBdcIVgyLM4cfB9PdzV02S71ofe8
00hnYKm1dVk1rTyRJ0BEXv6n5MOS/7GQUXq5YB6RPls/MNh6yzXHjMfVBnLod9UE0KrZpPdzPx27
nqlkvKGbamYT3OrFbJsBzfsFPQ0fr8LIbGCJdi/6mhwNopjuJBSky5Mi+eRF3SODHt5V2ccF/qi4
Em24IOwjMiG/dysTQtcpWSZllob++2RJ76WYtaYsGB8acPA4YuTcVICzpvcWTCMyZL7axlmutyuj
XEnmIWsoNu9XtdeTm9v57xv0oQ6wcZvDTMTl7HwS8V/r7p2zbiqAnLKYvrujcMORSU/9z3GzPNSz
984MMXi5cwZaHboB6DQKGJPj3Dn+0bVugjQ/iKVrO2Pwp39avPspgEUN5r7QboEpIV78Z1CG78fQ
+Z3RBEga4Em6hxy0Ny2yC2AVNCdNj07MiHygveYJAQCYaNB4gKYb9E0U9TqX5aHgc1KTOnYp+Wlh
UONWfURJ4Qm9nfezmFMnHDsendjrL3/Nk7MccUMFKJoh7R/qKrsvTCxRBGNmDDuao55mssCwtnRO
+M43Wfy7dt2P09FiFbqFkpsS+UiXS7JKE0fMyJQoE/nqb2T1uLCEyP1cBaeKK2ACxt5uD6L6C+Jb
xCZ5UiTZrXhRG5RwuKbZrRRbtgxHW8Ury7NZfa7GClPADuhi6ZyuGDja3VRG7yVmcoTemu5p3I7M
oTfM9xNhI6tK/rTy6L2Xu+Aw6eewu94jL4PFIx8DDqzSe5uUaWf4qG9nunZLl7nQUM1E6HEia4FN
LvPPfrXtnfJXp52Og/iLo+E5BjaLXioT9lJPD1KIUkH+hYb9NBqI/ZlZt8lNS5KUHFNqCDfLdL0P
Fyw0l87iCBzpe3E6FtnexPoTAVfjcHdpGMZk/rMZ54NMAInwuL3ei2+uKIg8nfcMjtuKd5xiOUTJ
hwbNg8D2MdF1L7oLcVA9DUc9eGVI7BGLTolSIwzAOY1WfzQi53QZr7dSP0yiu/dJJjYTlDHzM6Uc
S5qw5HV/aAu6onJheiYu8j6v/ry23juRxExS5PrxxDl9OMfWQzdj18CN3TW/l1h3kEUaccaIwHt0
5mzPD2J4PaqDrEQaTCjbjEO7vyT9arEvBsQNGzlNx8Cky8lFryQpGW3XX9ozIoY/J/C9qcZ/lQVF
5cyFON8x/OKmVEbLfZZkn7RJrczCVxnaYZfJVEErSXmPyGVpqgFDZyI0YCaf6jE8GbV76s9U6UXW
h+z9gjgLJve9ttZFxOW4fVn7VZb/P+bOYztyJEvTT4Q6Bg1sZuFw7dQqyNjgMBgkNGAQBvX08xmz
p091VlZ29242PJROd4fB7N77q+vWzK8LDiW9836/IywBXbQ7nnVkRn6j26eSRllXTrr40tVITVyq
Gb7r7kY/N0me6UZX2voI0zJlAc4YsjQ79h0iHN4mXvlk9Tc2vl8Zx1Izq2gcVpzspmabuitl3FgS
zelSXzFPHKuL5wP3uA0mNJ3dRnlPOr2fErSamIa/GVzoNqFhnrM2YJRurtUm7M2vqb+NCx7Ls8Q2
KDwE22Ozy3N8SWTYEKCSq4sxlkjlEJvFm2pIgnPvLTRlDhRQgZsx4xPIUAyJkou+7/WxvbJ+9BGh
x34U99f6aAt4ZXq3Tyu5d5uPhRJZvzmhU5wTe3roQgWq1O8rl8LcGJg3LS9myHxLlZSewSUcgKS8
kIFzMnUN4Pz4mnJGjCQ29D24v7Rfw9Z9Fcn0oAboxBy4MdfLM5KUzEaxX1q2gBqDwMgL5h05lBfs
qgquyfyin/H3I1vGcGkx/429j9wb102VpM/9WmGrRxvsHHMtbWZx6bJI300OJatiIxdi4xXLnT7z
dTuRhvlZVyD5sLyEk/NarBwVGP2R0HWnH0a6d0VqvxgzoGxYXEKCG7Em2Qwi/8ItHNsd1Et6hc9Y
mGH/vDcZhCdz+tCLU1M5kVhvdUfbUWvpbTdZ2LDE/DAHjJlFuE2Xl0XlCxPn7FbVzYduRzx42/rA
cNmXkIGePRY1SRLXGSjrULFW54NuoMZKwdn8qXcvvTvr326EcyzpnvQupXcs/Uj6hiaIZFdwxOoj
KHVgMeIJiAfq1VDDszTUk4l/hV2JFzGr9zANNnpnNJvpCWuAje7ZK9c76t1vHt0bdMUYJu3KgexX
yvLVnw+6hdOHgHKXw8xmod2owxKnui5lNPLbNopLr5aPIdHnhHVYMe3Ml4fv7lLdZepOJnqajjO0
672SJ7LXJ4UuZPX+pYr0S9/NutooWv/VssUdPrG73LGWqOqr3Wyue139Nn16pbrXOqcszZNH9tCj
aVvTRjfEnZESCSw/2nXe5PkPXTjrekv56qFxkMSKQ8nDyya/xkX3Wtc/dZ+/y3q901cUpvAhcfe6
ew5Oo5PQ1i8vNg9bqGA7Wy+kbdxUwfwwJMYhqRPe0WQX+O2PdBF3ecv0lGTzXo2Rq3slrpI+f0YT
gh1mlnpCM8WJlitS0XFG6x/qQylJyy+7Gw92MubRahTfm3pV+UfdSOmuS29jAGsXa1lehtC1XtY5
Oeg+Jg2ohxgufNdVxoFGcLroemVOOVp0x11/qq4uWRTDU5hWZ8m3fW/cM3fjYtPK07V1tBf67fDm
O1246ndHryMNZqRSIUFqD21iH3UVoCvzRi0HdxUvaRW8rvl6Fxb19UKTrU9uvAUDF2sqF3rNcmeO
5qXFblZf0lkR6aIXvOwXWEAMGjMa3GGNBlKO9Lyitb2j67dIjI3vZatrv4rqx1PIq/WiG1qBl7/c
/9Knnkvujn5TAoPCkYawo3hPEHkpuk9dRQF3XvReMLbD/u8HcX8hZsUCJmBQiBWhCWf8T6PMWRPr
/DFlb3FqajJwcabOGrXHtRiQm/klVjTafcH0Os5/kAeNxnMjCW84aE8xzUvQBCdNXfORgWkIQGP0
WtOqeUR6Lj6az9LcBa+em34zk7VEVWs1TQ+9pmYEcG5p1FUTjTSyLIzw6ZvJ05l7sHdNLoMMfAKQ
D2j49H/QWjETHtTfvxt/ReH2iGbUwgvX9X3xp+k+iWxBsy7d+s3T0PDJN+9gfdBARwiUoV1sShhJ
4At//5+1l9+/jENRFuI9pJEjoP7/inoRQTGmZsUGzFA/xwPLhRaBWqZU5c6oGqZEI5Jmc7Oa+muI
+rDgNQKWh/duHOx9QDFySneEKn4Des2YXL41RpB4NFyn+Xf/LTb8V+oJ75+fsx6T/xN6SoRznbkB
4DAV/jIn+w5N8gwHWgN30uamQKoJuVmDCOCRGoN0Fy9yKC4CsoiQ0Wl5gNYW5vxiT8na5lfdxPBF
/NLfhV95+INRQePs//LHX2ICp1z+UBQ1v/4HePBfUOk9tlbLtmE+IKr901VYPb8dx5iT1rLRe4Eb
ohzAcAfhQ/P9avQTLpNv/V8zIkhHlKNxEe2IuEIAMPkrjaUKhDoaNf3v8fHvZ/DnsbkJHRVLRg0/
uX+6X51SkoRgDYhTY9Rp30qOX6kzbnER/2YCMEPQ/kdzakT1g9bGUstpvz5dejjjt6Ti71euntP/
yxPCi9Iy0Zq5wvvTLWNVRHbhRP+HDFmrZf3+G0jW6sa//0/WX16dUIANO6GPzuJPr71dpF9PkuJA
LzCbKmt0nEMg6KvETqrgpKHgxGHtzehl2YQ1QKTvglxXJdwZLRbz+vIkGIm5AEg2WMjfP0XT+Yt3
AzvJEPWgGUDW+ROqoSp3aQQzsm9HyYKp0FLT6nreN/K+oqgxRLHTXmn6cw7SDm2hMN5b7/z9RP7D
8vTujwvwJwfWP335f/6tkerHP/uz3ryPWf3VfLup/jvX1n/7SPr5/Ocf/f9hyUpW8T9ds3+xZP2Z
Vb/ef02f/+zG+v0nf7ix2vY/uDyYO7ARw3RH4f//3Fgt9x840AlbE2+04t5nB/8PN1YUJP/gEA2g
xYd8MFGS/acdq2FZ/3A0cysMvIDzTACE/S/8WG07+K8nBaQn2+ZeI5MZuVEAJ+1Pu24TNg6h7ZOA
sdEnIFhSnQDwMqJgSsIeiuOC3QSmcsWyTX1Vbvq5TzZLrPKjES+koiMajsOihSc1qNsYB6d9IcjB
sxrZ7Gdsp27JC6SDLPofBG622LjB3Id84Ex+vqdReOy9OYnyuJpxfCh/VHr8bks7I/R3gYM/5Kfc
nUbdO4zQDh6C0cRzvFrLa3KX7gVhqVGIr80pyeA/YxRF/idFkd17WrUkdnbAd0b39zLJ/HkoKmcz
1y3m671jXGGPrTC3SOVtsVZX2HWdDQwnNtKz15MCRN6R1fCjLkX/iB/yh7KtZ1kY8qQ86vYqN/eu
m9cpMAvzyLiybqRvEus2dBDF6gs0c8gPahbXkxbbxJD0jTaJVpKx3vI+e/bj96D6Cqr4vTWW/Ge4
KT05Y+EBw3GxzkNXLAfZ9+PZcesj1jbdUaVKHdegeo7J8GPsXTiXZfa/Ji9poBIyaJUegVzVEoeX
ZkJ9JADdI3tcFGEmjLnmbRcvBG1KJsNyNFGOBS0YrTIauorR2c8NDaw1d+2F7JMdWQPioKwpu4Yb
FmA0JT5TLsd5NavPpMklv16po0XW4JWyDWI66tbEMqp4bhs20HaAFqyCqYI6atb7qZefjTWJU9es
5a6egvwUt6wsgoLGrZ8syWNowhTJKFYe7TW96hEXYO+p7KfJ52SPB+k/+/NwslX3q23y9sdSrtTI
7Gg7UjKbQ6DsHc0A1kaSoUGRpD+Fs/wg5zTczG3vb/MOKWJXPGV9/Zr2odgVIRyI0eh/uPgfbGqz
JPGrWfZ+9pY0hvm4QBjeyaQfN4ODA4oFrHyyJ4rUsLxPnO5iOaUAyQibbdP6u2pKhl2usB3tUPr3
dXVGkOFv57K7ycRc40aWZdGQ5j+91TSiMebEDAOfzmIuT24J0GjB4kX9A7OoWcSGwIMGZZIkUjxT
yLCmSe4r6zCQuxhlNpdsDsH5cQz4pLnUjgJN85IH4bIRsfO7Xsf6ONNKbOrSB+Vl/NBUwZ3DVwxJ
jGbTsQdsVzODCzy0wW3s9zfkTt57suxvuH/Sp7gZ7tMJS9Wsb7aKsCfEYk5yGKADdXQa+HGYjM/8
4ilf1/wYZuLMS6huupJE+vhHG5sE23sOLkSlQ05UMwznitiPje/EZNhZDRlIomVeVh/zTIp7L+22
aZbmuwqr2lB053YY3CuV9I/cdHEUx2wMDuJ5XC/dq1DFTCVZjW5ahhr1/poEmMJwNZuVuMrXwL0e
CRQlMW2FMtM9hFk6HnIn6A5TG1wyKxtxTAzvFiOD19WMgPnV8D4nNuzM7AV6udovJEjjRc/UBUDi
XLthjiOyV7Pqsc8N9EBnaOpLvab5D8erbquZpsZHnbU3S3YqYcRMmaZqYTFhT5sUztvotJe27LTV
tPPkDeVNzB6z4jBDEHGQEIuw7nJioUtn/JW08a9kpdRYs/5hyOMnUWXqZooxXvfMD0dpMB1/hqtW
8UYKYgDDOIvQULUHsUhuNFu7ZYVVchwzc9yMCl5z7Fg/pNNEq1c0h3CBCtble/KaH+Y6fhrWgUzx
AUq8P+X7XiwLrbiNLxMzasZm/EW6hOdKJE/NYFT7cvGrgwsrrg/TFX+nIL8zc7c/BiCuBRt5VCTz
Nl/mczpaH61X8152n3FWPOb+3eiKg6zrEEtfLLJmwyuBDtqvRXRZRIaFszVntRDuYmaAza0A+hJ6
s2z2WSufjWa8z1Zs59Fi2Bv4Ln40hJjRZTndXZHAAcDicMgpnU2DQYcvkq0FD4Z9/BAW/n0KkSAn
EhOPshOBL+OGyDjYEiDhVWI3x9Av4psmj2XkoyyzGsaPhYZ8GZVdzFI9jok5He3C8M4qJDHRcZrb
hC1KjwPqbU/CQfKyei6J0UWznZ0GjdHQ3jXTgpIAnFCY856QSyJLs7fWqINdpfTETE4QOeZObhfp
XHpZ3KxBTN7JWPTHDif/g1HlHrQEA5zhpDruHicu3k32nMa3IV20+3kKvGfZ5vdZuOwrHolYJnrf
Vg8sOqAaXuT0li4FgQ2Gt4PddZ0ldbFttGGaSPfocQCnFsatPkIeRcAvrbJ3FUjP2lbJ/NIk3CBV
Zp5Dbv+llVDI5PRpVrPaJF73CIVBHuxJQcOPx3T3/Vlok13mqwKh4PgyGlYSxdxLcGSCr7HuUPta
7ZUc5NFiq4qWfrhNg4LJG1X5RqUziMPktRuTTLIdxqvIEUv5ezRQkYocj6dYGTUs2QGl7GievYkH
r2b4Jcvo7WPzYq0SrZnR7Mjh4hQU4U1nGcG+Cpt6U4m12idu5aFszH/l5nyuzUc7pP1dqubTVWnU
jg6dZc4sIQvgujbTV5HLZzHhD5/U8g2yzl2QpJFn9jhpdqsCz6+uxqG++Go40dvZrykshNBp0X20
9i6o9EwLpcnOGRRG3EnC4FcaW18Q/auchGUXcFBlXnXMe9XdyrbpIFrC6vKENWwX28E7PWYATqr0
ZY3ZrZdmuZ0qdJpDY911M7FRw6+V/GQMpzMfbxj/kyw6SqfADTY1m8/gN49yTqdTOxDbYchriw3n
6Hvdq+MfxjEE7m7tcDswdxLTCB1JtZc0w04VX+TIGhvUXT2gE9TAeDqnGZd6Mb19iGckFgTIofLf
44IepxrK16ZxmW0qBuqZXb+ZYcGJ0E/GdfnbmdECqnLltrLeY2naO7MRt046ths3CcsbMfhvtb8O
x0wkkAawFqyLB3IBrv0QBmYzMNXtFZt7jNFd0ReEfxjt78zHyZj+lM1n2vrBcMkK6rc8yRZEWvi4
+sgFqUShnFXeNG5qNe/xMSq2bRgv++Ug7GrakG+v3wADkZHb5rsauVSScTaNdv3J1WlyMEhHe4sZ
2XM1pcl1jZugmfVRKNsWtQynsRkamE9Y9q4j916Li2A+2SETB8z3/ErP1pQXI/uo45Ng1weF3SQ+
JYSf19lV/VhKoUAFJzyN6/GDo5hZgHysChSSfpa+y4Htf1IW0zJ5NblwDLL53suce6Pzfq/9UB/i
9rO+M7p4iqxyXbcrrXoi15s8se2rxn30Bzfc4jLXbSaXIyEI3/PVHxHuyJ1a5e8gGX/Hz0vuUHbD
chRhu3eN+D51P+SalJGyUvu6el9K3rYkPXkSasGUqWOzmncVzQG0yuJCqlBJ2glUjZGw0bFCD2ol
kJKXZicptrb+bM+IZ60nqxdqZ8b+bWPm3e11ncso6EJrF5bw3mPDRO0Jty7A+mkc0jKSRn1r5HDW
xBB8VC7+8LH7S1ZjE1VeBsUouCoIZtr4CWNnpvHrWfBHY46SeQQ2Fkk30oQzMyHCDJJhnu1FsCWF
othwPscHUt4PredOaDgCbxeXCkbRGOFTkuHPm9sblwgXz1K/CqMdN55jvwmu8bhmVKCZ2UbDCBa+
jP5+nZdq42XoQwLfA6Myw11qAvQ3ONusTPWG2jvbbZg+tkRl7x3DSaJGRlURQDfFFpkLm2n2kIps
uTqIeBdMUcXznBPB7DjAGOukFA5Od05aDLuhmz5WvL83LbV4O7nejo05GswB34TGvpNeez2Y4oWh
8JtVjt1mMSR+233xhoP6yTXjW8/9QS+xwiqrbpMMfW1szv4hsbyDt3L3LAF8GDfAXwPJ2sWzJgLp
hXWFV+pPt+l/9x3hVnbhF7u4KvpN501wBQYolI1xIN7jBw5L+JAGGtyH0aiW6U64zd6p85f5uFgr
hu6gDts0QfO4gtK0ZfLu9uFnNho3tT9Ehms8tikM5KRKmyjgMI6crL8xe0YqdezxjxJpHhNv/T0m
wP+D6u7cpfoEfOAFlX2yNRJFSJOi2+lWXeiUz27Xqt00Z8nBopjHd4HFa7Xpb5ACH7Zxk2xXfZpk
LU6gZfVe18DhShrYwcTwEOce15YyDY7lYCwHP20eJNK+aGDVn0a/epmUMW3Drvo1F+4pHxWkB4PV
oKxc68m+0irEB9RVBmoGdVYjZqkT+4MdJubj2NXaaCtDRMn5mhR1tnWSV2V4/snPwv7UFsZhced4
W+CHcD+q5L00nzsI+mPsEnis5IreInxwaEU3s4+6eOhY6/kw9lv6vUfSxGAXur4AtWcblHXq7i2i
1SrhNwcP3HhDhZMdM01dTBJ0ZmZfGiejdHF5jMd725uGJzUOP9pWbKdG8ewDIwcyQASeqQqojiXc
2GQmT36wj4ugP3q+PM6mN7ymI8ScKlCvIrBmUgOYWFbjuW6NEr+7l9kb+shyW7lzFqLX89x/H/zs
3jewHxiUfSsxW8hKx92O4LORPSdvTY/irjI6sdFG4E3X8A5a/vuknF9O4PyyoXms9jzv3TCdKJOn
9VQ4c5SiXusAe5VBEziHcE1kGb/0c3BZEso6N/Aem2w6zq29nIgchGqS+Mk2zjENjTlKr0cy6vEA
Q0Uwei2Nl10f5kKihIjB3f2ZdyxALyKUfa47SmBi5+6GmkGItTg9tjATdqZdlLmICbCpGfHObc8l
TpO7qhkrfHnGTpPMW2AOaQ5QARI7iBzf4pV0TQS/lPo1EY9oLKLQrJ3TkNB+hc7M/mWdHGeQG9ur
HXz1rY/aac1jbhBT7XjdgAVNMkUdAF+cnuPAD5h1g8A69XS9NHjEwNjBe3h4jlWcXnyCBLkCKwrb
/o3qzzwyBnmTAVbnpSbbiS5Zn4PeTncyK8lUMSTFoK2uBwwr9o1ZXlne/GMd+8famtNdT8myx847
v/Xi4hIklqBs8d2vbnY/3JgCOLMfh0T593ldROWS05Eu6tJVzswRPsc3tTtRUo/GLXnS4srsGRy4
+XyWpvzwG2TiE+ZiXMiDeKNo78GnBU4nIzC920NsaBXbcWWTKy6CQ42lwznv/Khy2rskHpddFyQe
yVrVYz5WYl8MgXmO98sgwjMjMM45r3PwKQqd8x8f0NLupN98dqNmmMJhrYe43TkGN4s/PdQptNVg
gFPb2fOKT2ExRekMN8Nw/TTKpZ/eBh7WiWScE3iwOCdcoCheeujyYvwIpzrEO9X5jKfuUvei33CH
Unvs58BtjhUhf5iiv4xQ2ncm4mp7XSlLJZxn+Jh+Un1R1cH26IMsUiubmcqfUmshx045d8obb9bO
1I0RE+pxVBupimQzlhyTjC4Wr3gww/spLbKtpGHc9IKI0NYvIqvGnsCC6TXKM0z7j2rGuymkWcxA
xpwqJju+arJoMjMsjjN6NyPrq80yuP05bat1J4f6J2mL4S6Gx4F/CTiLWKyPvmzLfVXNT0Nlj+gH
EU4wvyqlv4BDo0Vx/YZheudCAKrEeF2Y9KrZVLSHwS09GIYeJIDv/EBb3OCH1JxVn+DgkgnWTrVu
6kHWW2LeiqgqH5RRnKlmzK3LLsW461cjCxlxahkb0VPlITrKOXBPYccRLofxN96XcNToY4tBG+u3
z6GjXvRs9KRif4bvz3G40n/mTQFjc5YFuy7ch3zBg3zChkGmeXAITKHRpdWBFmMlm75Kxw3Zbd1O
LsFXWFXEbcrlVKmTgUBsT4F8sZ31K0iXPeGi4Yi/G6UUvipq3dVV72+I82EKat2GUzxH1VD/6pti
L+35Z6683x4+J4UbMmSZzdcwn1YoivknrfhyvzTNtCtLMigrPq/jvdVPTyN13WWy/RnKZLtxRD6w
x1SI12VnAS6TV26F1ALulJwXx0PoudABTS7I2NyuHwn+WdTp0NKHEudINRbDQU4vA8mjV5mH51TQ
E8aZcok8Qgvw1A63snK3AzZV26y3f0vA5IvJRMBZd6oDviEhd0ekfMLqrOX5+wPseXxtZm2J7eDJ
PcqXhEnbfsjSFokEHzqzaUrSSvjUsiR7qP77pJUBVsafg7dQZbiIYmtDcUN3OKC7S3kIQ3M4K1qS
fbtQBPWVH7nS+83YOYkocK57J85eCg1viam8yAykJGwJE6i9pNgJziF3jTdY7+IIYuR3bqbSQ91J
cysD82DC8diM9DbY5nvHEfvDvZk2j21Q8oKV9RwHzMBjAC6UgGu+IxvlpjFTehOmMl2+dhy0lr8x
yXHdZVNDVGhbsaxd9+CkzS5bAvM0jW1CWUYmgdc8rVnZbMEEHNgRZF8l0+ztWnKCT1P1VrIr7NwE
o8+84pDLwyKIane96kxMStYK1o8TNowVDEwdONwuWRz+VNnYnCV6qIuVm+dlaB7cHbcYSsfOwcli
8q+Ud+XWIyTYlpq89BqwclVtKhdCO2I/X9mngcXau4s6dKu8wsk9Ps29wpDZtS91VZ3WTjl7P5en
mLlvJJR4cazMuk7awD3UwA2Yw3CyNw58+TZAStOndy1lORkeA9EGsqYEyVdSTCVhm0bsYSF+17pG
claLOPRT2HM791G6MmAiD1NxZWHh9sGPMh+SXcvFZE7o1DAJCvM8aNYQk+0tuccLrk8W8VOyHjlz
NaUfinQLQ8dNrBUPl6zd18vtnIrxZUrjyIUljJRhXjidu3alSYkwKTj6OYisPSi0qirlEJa4Vdqw
P1ZHjNvcMp7XWj3ldcywmMFnJPsrEivSeeMDatw0KRYkI6w8RDyDgdKM1zEFxnU1My6olLdPy/rR
tCqFGoBhbdaBehjSSHCQ8fDJ8u0faWPuyspqXxxHC1WbAAnzel8EbXsswhH6cWxdWC0v2QwhT6Re
/FMo8mtLdYv0zbsd7K7ELcy0UeN0YB2GZ+/XgiJUVRBSm8C+GcbmjWrKgSMaxQYE1tGnWmpNnDiY
8aMDDVERev2dPVuEXydNtq2X4rPojbdUR/ssSbEXq6S0zqciUoN4gSLzCs0ogqwlOJFM7+jZ+T5e
eQu7StL6FnReRdvdd6vdX2UDVrRjf6tmb8YKpQ+Oqbkcjaaud5Rmn73O2qrK9CWPmVs5/SnXTYVK
ySJd/PsyC7NdzvnjtLeysvttIlauYH5hacCutsXWr9N1lwXz5+SX4SkNgG4b0JNgdgUP1bib51UP
YT3J2q+s7ty7bXccJ3GFzS6lXZph8GEONznUngFvpqg0m33eCaxFbXPdlFOWRNXvuUqhNRXpG27M
nOceM3jlyl3dMNBJ+xfP6tujjJd3ptNPmd1tuxr0uEQEzxFNapjRBj7AWv8x1PVHQkMAo97dr7A3
dqr0bymavU0+SBja1nXfrC22RygOslDgSNAwlMXKfJMVCAJJ98VBwbRQXGRic7PacAekW/jHeonp
5GC7JMZ0I0X8UPTw4lqVk21aXA1rBqsoFUiaSnbnOG7zE0rdt05ce95avE617V3CWUjABN++7WrQ
mc7jFmJwV++KpOByWlV+XzkYTMna+EnTxv0uq6K7xqH6+P3DTP+GMrruDhL0H7/w/f2hzbYLxkg3
31+RfJrfG05zz9jDI2Z7n0nMMeDzuPffH8LmhYLxCAkofY17uGBUg+5DY+XtfikYjveJF5/duGkP
RTNn94XfO1GtyvoU29Oyy8zyt5j7/qpM/eeRvfhIqsVbuGDSMPZwRsvwJohzrHSp0TbZkNMspNAu
jGt8E6qnerXS20I4ONWSSJp6wC5CTDdOzMh7yTCFjNtTMIX0X55dMubjlY5Y+PphhZ3YoJ7SuWB+
ZR3EaqiDS2p05DX9p/vFApyeMCG8K11pbqZu6k6VD1o4j9wehq3yrZ+7w3tbZKdA2p9tl0AjXYJT
krs16TnUmfhUELQks/YQNP7H2HrrbZOLQ2pM1u0ogF6r0eK+IyPpug6y9Haqmc+O66KQ6dnBbnXi
fTrnZBXX6qqV6bF2RB/5HY1RoY0fp8VhSbVhe+1PvoqSJsb1ybL3TDq981q0CM0MorqTBh8nN1Ue
5oYD1F7NYavGx3RJrG2n1d5Qg7E3WNfpKPZlI/zjSijws1eHNzL1/S3N+wPDbvxcGM73JqN6Vdmv
9GP+teGEvxKHnp+oFfPsIuomHDy5GSxNKmbE9zG4e7MLp58WlhJMFOed8woKNmDCpRrEaWVwV8Sl
3IiGf64gYh4dJlEm6LFppYh+R/+G/Fg7suYsA+BYUzieaWRKjOlsElw6X7QPdr08W0683FAOIcsV
ye/SGDi53C47CGKFGagbt8Llbzsz/1WKbNp7xrgeKlr1m0H05m427GQTFBMUoFJmEd1BsclGj1eM
J7ufkNfoUMbJNv699AnlqxWoR89YyXDUHnRN2AGDobowGu53kBrc3ZMBmqnVXTHxC5FKdstOtSND
zLiboj6wb9f4pl3te8Id5l2oPQvdlSTwwQQgwxDjnWbLvhjzsg9NyRHGSZGW6by9GxUk8V6RIe13
n4HiSoiR2j0ZMKJt/AToaYL4QjkOkAWfzeZc9GyI16Iort0GqqtX+ANJHuuX2A+dPAHK7wwI71FX
GlFiDV95EiYbWRaSROvqsHB6ydzYGwjWt72DPnFhom4YQCqZdSVcaZ18yTgzzms7CixuDbvoxhND
jLuuNcXeZ9pnSUOebY5QWDQg/KSQ7eu2vpp6OpfUiauNY/gzTmL0zPV7sAzmcS0L+JbTXOyb+JNn
uAI/eAXyvkH7KxBKsybgNhLOU+bd5wJPR9fFCql209MKZ2jjBDu5Gu+N3z/UrjQOQEr+wXfdc68T
zY0hCU9FJ+njpNyJcSJ7wyJzKP2Apl5oS88PS1h3dNpHvNblbSKNLxpNfOTTYOs2S7yHGHK3LOnv
MI3nnTBbSLXP0Ncgu9eNtx9jECNrEDDbhuzSCe+q6PwA10jnzV/Uy4wjURVWP4whkORozU/WlI7R
YIWRiheTJmjgcMM2E2wdS3noaEXkD8WOoJ8vnxWPkqx1D02CIwDrlLn+xjXbz6QuJc+tuu8bZyan
zPkoFqu6JVBxW1JoRcTGMDLwY6z6VXvuJ3Prx3Z4M1X9YTIp9yrj56CgOCT2lUhJmmcjmaKEuROa
NO8KDuwWU8bDaFZXgYP3YOmgUGrzPNyWE05tzkInSglGbZIsPDosP6l2lr3cqKQsdv1obJuq/HCH
Jts5WXalQH/iCeP7hmkMtNBlm69QBTpJPeSQuw3EtxXuiGlUrzBZ/4qrZN3B1jx0I4vT7n0SM+dl
23cFcskULBVLRfSF18kov0SjZtzl5AtDoOTkVMGnNf7woeqQFCogKXIOhsMQqRGvAI3pm3i2+e2E
tQJd5JBjQRajmJIAWviCxSZC0TFlU1tHcKkaqwLOCBuWK9vadO4FeFfltrQQhtIE7oQSpmQpJvl8
srrkbvFiHf7qwhAXvNK2YYjah1dJBm0yY9zZ4KZ2bCBRwJnNrv0g+BKDwY9Elh8wmtoNyZLe4Vl2
rYLitZ78B/5ZRnmB10DfI+JwVENwGWq0gXzbpeDWV/eKYfC+hZ47OZ9zSMMS5N7KJTLc07rsAmeK
ArvrDhiKVfhwnIlrYqGa1rU1+dXexFFQOURl5dYCZMXYsmActM2DkvRWPz1ZubVvLY9lqlzr3Fn3
XSauqv/L3Jls140sWfaL8BK9A5Mc3L6/7EVqgkVKlDv6HnDg63NDb+WrzKxR1qgGwRWKCIWkS8Dd
zM4+xyr72W+tcWeo4BXYiHo2wETp9vbRqH+YMW5gBr9sNGbIEaiWWYhGegtTDCQBi6NsV9ZImQTN
gpt8c867fOSGyfFNaxNqalyEtKvZDe46sCg+dFAdzaJAjVfVUfuSyYD75IUekYiSUncf2UWJqktS
cD4oVkDQM7DEFbOPbzPGIDfMbH+Pc8xcxhkZhc79WxZGmwxdPvzVlWOxMzuOztFOkm2SI/5VDhxf
5YLdSl6yoHHISh8KSBE3m9CmukuVlObGGuCUwwmrZhZ+hV0g9lWl+e0F6wjX83vF6gUWJ42bzsXD
ZLuv3DP2LvY1N18Xs76dC2uVh8vIV46XMmjSXSAs+6kX4pLpaF06ZN4uJhk6M+RkEU7snIhftFm0
D327LC8juVDN5qbuLH5XwOmwT9EvEaVkqJE8wexo+M0pfoirdH4rvBRzeSl/FoVo1wwwAFoblR2V
1QmWIVon3QJiaNZJRw2imz2WwE5Vwo3R+Od80IhmzRpJO/7wM1CTLoCTiMS5bd03y62nZN3zd6OW
GL9jqMwsIdq0tlOwd9dkjDVzRjepbt8Nwxj51hsKyy+tRR1M83aaW73p8kVal61+nPMJm6PP7RKJ
bJstAznWTdmVZ+xpza2VlctNG9eb0Akxh7roYlMNPR1lbGvyvbsZIicWtfL3ZOy6OztnzUZcetkx
d5JyHeEa3dgZO0vTnn0lOkVQBNJJo3Lrg3ytnHz67en0xoNNQF9ivvRR/YlxgxOO/rkzFaPfFlep
nHli2DiNn1U5P7TDE1839MqEWw4Lv16SGhU5+decFsGmTrvnvmcsRrNS8Cis4Vv8XW8G0cr1q5iS
sul3Dg5PE9j1MQ/tszOwgCP0rDcr4+jq3OjSmxnudZZsUrT0+kBKz9IIsvyQHMd1xeyF5FH/LRVj
e+LZH1mJJHgdZr6XY+8N6FQFEAMChO4iqIUWS0lQ/rEk8zIR4RUZ7N0Y+18twsG+ZxMr747+U05o
FF0bXmUAwlqx6yLsSnqJMAFE5BOLDLFvxTO9EczV7JW3Fp16fq0fpkTTfjKhh/YgR88H+kPWRTaL
i2zvkrvFnM476LyEFBuemKpwEnA/r6p6fLTpxbataJItsWS4Fd1sP3e52tiaiCrGAjepA7GWHpPD
3kx/lXly6DMy6KqKdMfaz58MhwNV9GOxbcNh4qanKKdje8nFPJ/m2noyONMOc/gUafscxMQIMapk
+lw+ctlw01XyJbdKfz+5BdObaTzrBlOOlbHqarT97ipK7gA9n8ZZzzhFeTUbnR7tlCAWQLYqmo3z
1D+rCFZCYRPlHY7xUDrBiHbc7x2zxC41TpihZx5Y21Q/Qman22B4CKfWvpd1/Rg3CfG6TfDo1z9k
W/xkg1C7GjtileqkW/prezWJUm99Blprx/0xFm66Kximkn7fLSeUwwClaRGedXy3dBSfmsbICc81
frNWAIEqfqdYrZ8znFxQAO1OMEM7DsZTUDh3iRlbx3B2ynwnCDpaU2BtepouutfhBpu2Y2ETfFtj
v5mcokbWXD1tujtwwAI4amNG+U+HoH8mvvGDKMvHkNdBFRQAgz1ldz9Qe6dro6PvNwQ8yS11BzVH
FDU3SLjjKMyLmfmPrsrQ9kVobByfvZgKWnxnTI2x9lMPqcaKcZKtTRFsRrnkqfrC2I2p8dtKuC5m
j3hCaWGZdOsfPTDtZnDIw7c67ZPfSiLuEGDw8eqLXyKsB232nXUoQXnX78vs78jCPxpD9R7GIH1Y
ueYxY3Dp2C/FRLxaHpH7mgXqa0xIBVY9MkTNpb/zZLf37fwcB6Zae9lDbrWsmxzqZsP3KzrlXB2z
idqge7Y8zeZ3kscQEXWtyB03GzC7GCv2ixATQpZ/C/zwR+ZkZF6V5NWqb1KeqY2cnEfMf2JE9ei1
wT6drV2eRIioOgaJowJdeS06AT3sdcqntwpvf1ix9FaWPhBCuUraysHr0NbrKRK3ojnWyByrKYxw
7wccJln6xeowQht+uQIHrNmMh6KMnC1GGowQy1i9NNhrOWAOTZT+nhzlsOecgA17woDmSLXpJ7zw
2pgPi6NZTLlJugUTWbeFNckdM90PXQCLLAlamXNjrQGVo4TBnk/idWUw60uxYuZTM+ws+aewjY+u
aq692RE6mlWfXbgoch3zwbbC92q106equyODXSq3gFjl2HwqqzC4jt78UdqaoHrDID6UFEX0642e
JiS8yDU21MPgWMmW6Tbw0QC0YRXFIXDL8RVGBhwzSzgG0RsdA/2mwzAUeh6nEuFJvBhrPerxTDN1
GnrG7o7Lw21FAf8q6s4y6HdjEgWsm2lj8vVGF/N68zgZEcEBjF1tw8NG3amPRDDWl24Zbmtn+KUc
YAZNKEmPkaFKbWc95KfFxLQPtHVNFvNqGjPnJQPg0tUS850DE+Vvm+Jj4pI5xgFkQD4fJzA24Am/
P1UyatZIhQffjn7Z/QicUxS/hT2Dk4Y1GbOLEczr5T4Lwltv2cui2LiiS8/f60KSse4YxCbKloWN
7q7tByziXMbb32OC2miYzUcpu6s5TNO9yEiLcFCyVu0MLzRn9jHQ2dnJJlabz6Y6kXvz5hVpuu2d
4bsxFRJlXl6rtv2Fsv7UuM7adJm9FRk+bJdAiWQotoZrt/dcCMzH+oXLvTq64UuYpczEShXvh4Q8
UEup24TAsoPABR1uq1Ms9rFKEQair2KWcAnO+KuN4kdY0atVCN7chHm50kz/Ya2HSCtWwAjsmOIt
z5iwwvXVsimOTlvdDIiUTc/sA5/PfTJpyxKbbTV98Th61Ga2XeyKKgf5tDWvV46RWQG+1H76e5oE
2OJIcLMUIbEkM0Zmv/yRdUCJPCQ/qgoDHX1evppFRKgFEmOfqU+JBTD0B3iXuT62zsDPcpyPMqAW
yVxfrG07eUnLlqQaB4hnlr8ajkbPn+U+LjNz44+Zhncxnkw9xPu2MlmYEhnvqpFvgaLiNky3ORZp
9WUZE25SyeyezqmNB5da++yE4szMS5M9i50210zyqQ1fB1ObW2sqP4qwAUodCc9ECTgXNM3H1p4/
MhN9Kwxq8pCScN80eXkok/E1bJwjLyAX3ECNTn5PCEDvM0fr02ldT/XJktRUvgt+VycOj96k0aEd
gJty8h9Vpx0EFfqlAZYGb+905Zjf8jnxgPfjuiTqgaHRtq3BS0JPPDMgbteNXTz2OhI7joPDxDTh
kNfxSzw8CH+yD0YxxyehW+CJsX8aiLpDOTAOFocZAg7iatyGT3abPhs0Cn//qqRzJzk92ThJv07S
m6In2LjMFw6urU52bIXEIbSb1qrfUsOJDu1SW0p7O+YqfJvH9MFI3tLZ9ncTFRMPR/kUtY/0hoR5
1tl75bCUmBbuGqrpUNbp3qvpVjO7eG6l9UKwArVL3JpnrdojOv6LbWGMHcbkD0X/+1z1z03AMdx2
9evYaUir6TX1eOuLCDquTpa1nMYhDthUY5sDXFYEa9D7Gdu+eDspoV5EROBpUo2LyPOUkKYRyfA0
9lSNRi+AbCYKqMLi0YphAC1lv5SirhfR5M/sMoiva5ebI8bpNClsrumU7hxa2rMQrAGJU/TmOuh/
6wzD6yD8s2sfE99GdEokXSFY1wx537USCHUk1CgbknlDvYNMd2jcloW+CaNcF6lmrIxvQ6K4Nzmr
2bkyGFbWxJTWNfyQyC+JH781qNlrkQc4YqzyqcsDPqisAAKa8McEgnSibniVZf7gJs1h8tmlPJft
l6tZBN7K/KFye3W0ug+RxuS7SfVGAoe5smEAd6nXHaKMZIwpmu5JWAzgiDddhfU+R4seZQQ77JDV
lLijcxuW2niZNJtpsmbrDEOljqWHyQdsd94jTkyj/eo2/EtS3lg3FcUHD+1j70XYnpkVBWx0ZaG9
gWE+5dNE89ujAu4q33iAW2OiN/3ubds6Dln5UCy5raiAxCMPu2gdCjU8Nw7TL0d2Z+GNb4Me9LZj
0c6qN+d+3brheO2MGr1Xd8EyvQDE5WzKuew3tJJgsjX4SuqwOlt5/XsjXbCpIfmTyZaVOg2jgZlY
PmWUO58e1al2SoyEJnf9a+ITMjF79hZpBFux4NwIvUvTyBD2wD1ivflVh7DAukBKTtNxB943ggcL
hr8pUTFqJ7Johxq57V1smJrv465Mw41vAzFWRSiuRfla2OrcO3m4DSnld0EVFeQyNeteLnXpXP3A
sCGZz78AprX7KEkeRydvyWi82BFemDjzidVDcko7hhJ4bJEO+dY5fXWkyFJHTcoEf8buoPkFRkyq
FS4+z6DWccxEQLF28yEjQiQ3PSZcpv9ZlqkBbCjVYUpbxYrxai+0rE6slC14CFt6ajnfREqC7sCA
OMdudvEFcwvbFNsgC8jgY7CWArV03GFEuZjbPKu/8bcDcwT1Q2iF0TV8bt3MeaJHPhlQMzUpGtQA
XYRLgTEWj+bGZx0UcTlWx/EUotP3bM7x7IwdW3geeuILHJeRa4Q/a1sMJmK9pTSjhkenzft91tXp
uhDgG5EiYSUyGnc1sMNgWCIKfUWbANMTMSfSZvcc1gAkLqAxOgR/BSxHgBEUi7E9L+f4KNpT2Fj6
atUGzR0btJc1rrYQr1ol05qFDjSjPO+Jp3/rwCgPI2X3qqyZHI5Gy104F1swRGc9ZQfoqxGReRAb
N2d83MY/goD3LQuo6X0QzWw4k+CwnoduxOCR/h7GaN2MY8hVU5+U29Vwv+GEQvxgWw3irYOQE7RW
uR0Z76/+fklzeo5Z8JuKs/k1kfaA2mkoHtH8DYCC+aZm6ciMPr0awyphcEKHiLZyigoWTrjUo5vc
IkHCgXXEqzTyN0Z5CRtN9HxopEibjBYtHFoKpLIxqGsj0lkSZuab1KSqTDOLhwo+Iw6qm+zinV+N
FzvprW05zJ9xUNYY9JAlk+FjAIilgkZ2d2Pz1hnlyQ88ho519DiZtuQcGnddX8ZnPzw7bRidyrl9
J9xkI5az25DjobQZ3aQZMxw1WTee1+c8W/bVGGJtxmTp0T9ZxpKHg6GC/Ij+CMLPhTzoC8vOQCot
c18OFsPOaEw2cWdUOJ+sYuvP9D22vUp6ER0qHrnVsmfwqKbxLYIvplXl06ZoB1YyfD7t9iNvu4oZ
N4PflIJ8wENjtGawRlBf8qizfJdH0L1R7QFguS2LBxrwV9wdPQ2G6xbzYrt+NB2G1ph/7zgxsy2A
aL0uwyhEyYiujZcSuXQMnFFsw5wgilQwi2LXrT5pgb7YZPqM3HvBuDVs22CMt8pNj66c3mxRGavA
HBt6pwY6VoJKMZze083T9YOjQ7HUDWGfzV0lbH4voqfRgNXtE+O3Q4AY7gGfrR/ZjWoRWcksx40Z
ZNc5LpetKk2zKr3u0RDROYJ2CzLkiDHMd4YMb8Ak6br+BGlNj3gK8KM0bDZpeUDyPJ9WOiv4EGyx
ZnmCQRvuQqg1NK3sjoq86jJFywR3Go5dZ301UdpfeHk4+9LHVjH2aF2Zsq/jOkjnfezb8Aif86Dy
pjpItatGBzegjH8it+zGsaZWrwsULKLpQgaI6ynmbUurDP8TgF3WT5+MSVcjgSb0ZiMNqHxIMxGf
pK4Q3yMwKivpn/KZrRftRXYcHmLICULty72EBXTs4Y5gvrcxUO9Nv18ZTR4c09L/pN7pqAVoVPta
/PQan1iEjOmJrLARTG1mP/z9EsX209R0xroDTFz5W5K6Sd7u8PAAnhbgZLip8vwQBEKtoLdhzzPi
qaUJKVbuagI6rvSVXLshrKZDsvNWRQQXlsTmaQfDR1qJQzQyK6cg3uQJk4FKCDQNn6c+KP9pdf9f
2bdfEKbL/P/Nl/1fbdn/vv8ub5/5d/s//1f/X5q38fT/23/6o/9v8/Zn/hV//nfrNj/hX9ZtYXr4
REPbJN2I2JJ/Wbetf/BPCY73fZaq2mzH/D/W7eAftu06iAGW7fxP67YV/MMUbFXE7c2oiGAI539j
3Sat/79v1SAxOuT/5S3xALbjuEQEkB7wXwIzGB6FWDJ58ruRYKyGwycKi/pU2Cnz+sDcSakeYfiH
IzY0GkmvAVOefdRltLujb1yapC4hehBcG5TXaJFg6xzrmZ/8wD+F7bSqNoZgJOEO4x/WJNK/E3Mw
YO7UHrzD3vetPyAm3cldhN8ZBdifuPhmk33VwyIPV4tQ7Bh6O1upuoxh/TPl2t8EASBVbvbfQUeD
UA/59U0u4rNRUkBXQfOCQL3rWt85D7X96ZUKc/oiXgeLjK3xiG9903ssqnvgeXe34y2yswlR2dLT
llUvEepAd2kmKzslGntJs8yCZww6Lp4vCFuPPSMZJmVTlMMzOUE4uJT6Tq0+2uFr+cZ5v04WaR7K
mhWDi1wfdIS+ZYKMMeVO1ha7vHubSmcmxa8ad06Zf5luoM7pqB5Mx48XDSbe62H2Nnad/FYmiAbM
1XxrRvO1wKryJOyEupQIv5ylsG3AzyXfO76DxS8qt8dWbsdX6yp5kkG1ts1JHQIU4kOQYg0OrDF4
iPupXHfR1K3LT9/MNWJoucKMpn9Wck/LZv9iqNMD7QSgEnjpRBFZtFv+khAlf8kpCRhzee9tgt2l
MzuCPqEvjKB4gigPNlOCRcPs2ldijMQB7rXhFy8806axY6dWyFbDTS+eO4vRcGGaGTMdDelXx+W+
T92adZ64INCgxckJ3J10E29jRAbTpLJARCV3fQv8jJjgs9etwfKw9uf40DOvvlhRenQMY1fFUbAV
lehPZemDB2IRuueqhp4LfZaHTjlpl76w72Nr7WeSCu5BFP6SHY5YvEHsMmOETy0FouSq6FgPhMGY
sf/tQ7oUVtF/zqQVYvVQ3SXyeDVKzahC9Z21suvqAYhmfAHlx0L8nU2qWwdePuzncM/eNrFpUx+e
J8yLcx/4hyhqH6oQU2vr5tbZjBlyWtqOIQ3OxgJchUnz5iwEUdv51zlXZJvVqngRd8st/yLj46ES
A7ZX0QKnF/eGAmnr9VG1lTL4SMgyPFR1+JomdssChPI3qffTFj98cTQ13F46B/Ej+9NgnqLYONVW
WF9kUde7BrPTUz/OCfJJHL87qT4o+y0MO+/x75e4rBiFsAxsh7IzezU1ephwi4NgTXK0bzpPNn9/
lDvgDHB7pxx67aFe/oO//1wo49ClfXP9538QuurT1lhO/v5LsysxWDUsLR06CrdiwZYsEPB7Jdxq
jW4nznWvsvchurqxghmbyXlAKEc9cfFICLQru7vEZe3BFxLimrny2e8qfUtFCA+ivkO7hWyLRL7+
WUvIUQ4xe5uBwMW5yY7Mhjgjwtz3bLhmEcZMeK45Yavs5G2gSACvg6obwOuo1dV2ArhTPeRdD4IX
g+IlIRMwQ5ikqi2cXrsQe3jKNyMIXw3K5zfY2DPvTQyiY5daTeyDUxyUDstDPCcfmcUCoOgPABH+
9YUUTBdmEI1n1y8UYQpO6IEVOgtfKMdCMie1L0E/NSgmHfnLzOrMhUv8Qjejdg8UkDA8q6UT3IlV
Hx4n0/wOFraxWSjHHNxxSs5qoR+zLmiZU9xZDrpidWOyjebwcQCYTBdyMgOhTEEpC5DK1CRFwQ68
7yTpim2mzAMRcwHvILN5v+nvU1M9GCnvR1B3j7YG3QRG6te2mvp1HOAtbUP/kPT4zXJPr7HPvEeO
/SZLqks6JhIQQEPlwogmwKIorN/pQo8mGCVAaXpSaVHdrYUxrYBN+4U6jUJG7DlMM1UnCmP9ATfm
3uyogm8w8Iq7yt3FQb+MlRFr0e5pQIvQv8/xeDetaBf0pfET9+XSVnlvc1E659Sg8ddTfRhT63FK
OpQcBlTYt5s3Ti62vPo/Rk+1+7lI1SZeeNLM1RmFZdtvufyem4XStSvMO3Yubw19L6ZubCBljCdg
xD3KLStvRpjq1Sa0LpUy0FotNeI+Bcc31JsDLL+ZlUked9kNLB7nYhQMeP0Erph8lwO5VQttbC17
b7TcoDOdZRits0yNb0l4hzepdyRrUvBOMRnp3rixUPFKtxnWGLWXJ30ZZIUkKeig/pUQpnbqme/A
c7OkQLuT3IZu9MOSHqtdLPC9haOeAaqbhazuQKyRueUpfIgW8hrJFYPCQmNPXuttmpwzfZpSf5co
Rz2EwxhsR3ZClUtgyyDFCvTS35dea19TQvdADPH06fpopJaL872gMYpdjPTDOlN2dCyq5oL3o8fb
O2/nhSx3VtnCmYNEEuiZwZ579KhMvIZt519c4PTRZYZhDQHLdncaeN0CYi8Xmh2goTwpAHcXAGpS
5FPIuK9Y8zKBSHFe7cRgXeKFkAdEpDxCj1urDEptND+m0jCP2GUh65ccTYQt1k9nFEK19ZLPJJ8P
C5GvFjbfAdLvFlh/ofbVwu+bC8lvtjD99UL3KwaIRIioM0E0t6byEq7hHg9MajP5b4T96k/lbxPD
QL84B0IsBP3iJUDFoKXGXjC7vbXplKUgJpMHsXgQ2sWNAImbL+4EXZIOzXoQPIuWh93D9dap2zDm
rdprn5AtSVB1skMOOWHysxkj299Eq5YPbWY+uKFxCOibOqt/dxLvR26f6zpgLI9/2pMTy507JNFQ
6+TUAOQfsJtrVC82Wnaj2HD2ko2Wl6+lENUjXmd4LvMrHP3hlBflVVpshm7dEzYXRgHyOMc8zMVA
ksMwVKRKKxyWTOMenHnZpAzaNo5NdOyykMWRpG4GGrqGdPu3PkqrK+WT6hlr0Sev21xKPmXJgxVj
VszzMP5w2p6TfJ/qwXrlUtk3/jBy/t51DhEJ6NMNDovi5bipvYkvdOMjq+QQEoejVWdfVY1dl7yY
AbKFLQ+RpPIpjy1/sX1qPvXzS5+2N5G1iNFLwJnb/egIbjsIe6tqN9oUOeBJY3EOJZ/eQAUw2wmi
rmfPcL+Oj+KoSQ+Z4d0jWjmsCg4QMZEUXc8W7b6JtyKKpkvZltV1TECPcvJnzbqADgW7nfr5CFjx
bbrO1kFbjOem2uu23qihYjSvidExy0QeHUbXqpndl3JYrmGz3Is2APMj26cldZeipHhRdbDue8pZ
T0JUem1yTYDqidWPuBnaBjdjCz9JKIL5xAbqHpOhFZF2WXJaRy2gi2clB37pnT9a04MIhmA3dCHT
Qte4jrhRqsmWT3+/lIWRUw90H3NqUliPyfPfL4aNga1pdMO+SRMYjaPw3i5frKDm2Ga6AyzbProU
ZydTisLFG8Lvlk0V6sC4AAh/+buauv+eCjFfBc2Gz2pV1UnE0CaowHuvlWkVG+Y5DjEpbIoddl5H
WqfZtvNOpUP76CNCXIqmvI+T3z4KYn/2ZYPVpGEqQykPKiO5o6w2eGKYK+6+PwV32ajhvnhcUz84
RTV4ihsX1wGQZDdbBeZwEkaAaT3nBkoQXLPi/vcHbcHOcnRglkg4SXxDMZPOgOwBTXsE1H1Kl92G
ipaAJ+HJrxx0NAJlJdso+s49Nmz1gUyVBR1M8qU7y3ijNHwIFR+54+ftek5ctIQglG8SFjlDw0Ua
BZHzpGE+FykkDfjAieCOK2km4a0Xs+AyZjZlW3CJ9VuQT8VttGKivd26XaeL+4oJZcI4sNIbm6Nr
L4ACkICpgGmU1JuRMowu6oViWX7oNPQFBWvCdsowLrM4VhRqD4Znf9Meo6FX08R+A8c88h5uBTdG
SIjqeSJiu/BE+1IFNHblH4LOX5kFsYjCqyJjl3jzIxf0S8a0LWmz41ATX+QCORwoAIZVkorgIQyv
9InAe4FMeGnt7vb3y6THcU+GUsdi811soHKaDYUaATJUGbHHBg7ISM8lH0e5tsl7w+WpTXO4JWFg
njO+99phLr/U71Gm+peiMe4pgMBNQESRhpAn66mqCN/Nc29fxQZwWVo6z0HQhY8Rv8goypuaEz4K
3x0fG8u6sUnY3SkHL1WriHr3ICp1lX9b8xg91l7HphXP7gCN+SaP5CcEU+gADFPui7h5iwjf3Ra1
px4ZhnVH1yMRYUxxH/g95XA+e+qpygvnYShf6L1/6/jijw6kdJEfMkUl4AAK4F9rS6BN/zJEFSqr
K8sn5CLnSr90+fsjQi741XjeEMnISefjXTN+n3YdT0m8nvuiYt0dh1QRxyfwvfFR+SFjyViprQ/Z
ViaswU1SF8+gXx9478tVGGZq7wXV2YMNqDALVFK99yG1XOLxnBENVZ4dE9Yu7VcqVxh1bZutzeyB
aWXKlK42/VNVhtUav80HlGd6seIcl229VraljmNi3zKuklVtRR4kdE04WDTv5N/90ma/t9IqWk8a
saSo/HWkRXCp1cAklz9OQUvILlxVrzIlza03yKvPbG1H8N4iA0P/1CCHI7qbnq3F1PsTpeiM+Pea
QSud9FxCcdbLsJABx0bZ2bmI2QnlR95rWw4/89Y6x6GOD2M8fEbTYiSMycfK+R6yOYfZt7K/YDY4
/6z+F0ObsyDLnyBVQARFHHEuPZc/9Pwu6x5UDay2SYttI7tw1Ta+foIlygbPADsdXvPcZ79o8N40
bLxusj8qQkYcTHbD4t+YNj57DnDStG8vfG8cTsnk0x17e4tLa6grBJ67G8p67UiU4D5g/XMVgmRb
mSR0QyKuubXAoGun56olIY7U3GF6ngF6IFRQTKnIDuMYQ/s2OXt2ZcSF7hA8VDbvyV1jyXSiufg0
05r0CuJTysXqaQ8zbspkWUkWEjmkif+FXmcurW8m49eN7qn4U21ghKvpyDsUMm74ZheJre6aadOE
GZWVld3D2b/7uos3gwO2M7X1T9cZY2a1CFvV5JMyT27R4A9yk3X2t5urF8fSm1STa+15M30MDnJP
6cNUkb1kBvIlysXR98iBLRNhLmGd1Xkip491Auu+bqt1Y9XFLmBZjplV02bJH1grSDA+RJzGdvCA
sDXiDwY5oMjQ+zlgFaumJ5YDPyeJE/hzMdy0HJGGWj5Bp/0YuvlPHuqn9jSSnb/uXQt/lTM+hT4g
eR8tMWZjfqhzdHOkMfUw95F/L6JXL0vf06wTq6mf4q2EeGYVaHOyRfARur17lFyQ+2xw30DZX2fB
ieY6iF/uhILl6DU5GD84D+qjZxZbSryQkowuyKVWIEoicZYIFd47q7eu0Nos4anBr2pXPdiYKTFw
eCxbZPudAuovO9fekQ3x6kkTJMkbD0Ng/g4jK91HsHF6KJ+xfqAVKb7wCZOQKg/EJBkH1o2xHSeU
76kMKQeUE5MdYallOrchvDA6SKzu/vjqp9I8whEEa25loin4M6hiynaSS9xNnJ0hPPR/yzeO9O/X
bpC/0xLzmTMPpGQM6a6rCItwPGPXO/upyqDuHXlOsu5nPQXpKQaU7mMUH/vLoWQ0KehWNYhh1su7
LgnhCYJ+qTEhqP8uQUxy61lqknKQ0DZm8kYyJ7HzFNa8bQfDDxhBRTYdqxue/vklg4YQjLKoPosr
w9lyXZZ2RgnBnEEZ+I2YKjMIpEI8qhK9b0qTW9nzB6BN2pJw+zlhwNwTrqnRgGqe/86GTHa/hmb8
0fjpqsHxfY8MrEqiHbsNFNqwyzm4Jj/BlRZmHxXVFsUkLWfHsTMkySf1eTpXR8qdlmAI/1en2Ume
EkVoe/HvplS7OpqHnWvOL2VQx5iNsvngwz+O9WPvEYyhEMCNGeRIDvk+juxNZeOetcbuT91hXORy
v7n5D7rxgytmn/w5/GNRkr1kcjtL099UWMKy1KZ9dQdzY0ck4rXSZMtT3X2R7Hzr7f47NMWnbtWy
XpiFhhEkBZEVzMtwR5gc4fl7ExHVgltu2duVvuh0o815+ViNixM73T7hSmVkwgYa9mEI49UW4ddg
ZMvaHnRBw8uBOuynsHLRmusSqqfMh+0AgzUuCU6xj9PB8p8I38IvamF6GgFZWJIUbMkNerFC8VWx
9kQlOeekGl+la9Z7SUozYaAMShmDvprOR5G4f/hmP00J6nnJSeHM+G8LVilsPFNfVV7cHIbQoVS8
hRqncKl0cfJJgXcSovsLI9y4AfujgQrx7xkdM05qvipTp97p41NfdMeMSMnITWp8NQnbk4pL6OiJ
i4vFwRGWclLUHMbDms0SMsHFj9Akd5ZmIDB34FpVkED5s80Xh/AlsAu166sR85hF3nqbpVdzIvA5
qyHfjFHU+2xKTxa7uZKCUX/5H4Sd2XKcSpRFv4gIICGB1xqoUfNovRCWZDEPmcx8fS/c0XG7b3R0
vygsWZZVFGSePGfvtYsRz3fGpuKaj7KgekAGSMuhC36nzfTC8Q70d6QzPK/p3soVw2h1/os+Mjyt
oIWT0ICBdwNWB2FgxymbbIQtYvlyV6nps82RfM1at4fY2+d2q4+4fJHtB6/up2Y8vdNOlOxjfc1q
VSC7pieT++64tRz6wWZzgbPZPaRV/kd61nwjfxTTO6/hGBCXzPQDNzs2sFLAIPD4023floz7oQCM
YeTKj3lYawFmD17RSCJ+MZQ0gdi7yuHw5sSIfRgig0CTFzOW/q6Uxo9o2Z2r0PHRb2gH663h0fyx
RL3TMhJvhk2Ad6+opnFbGqRbrAriPL+bOqfilLuCoRcfPVPLK7M05+CFzbRj0nhnKGkAyB9hjNgf
slqT+gbPOEOU9oz5YpPtSmRV8JPXkYmzGdJ0PWEoKuFW0NjbuIWB6pB1ky3rIaKmc6jrR18/5HX1
Gxzql6Lnsh9HcIp2sYlc83lBVBtyn95Epi/IAYrogCZBfzYW/6RdEDp/799JiI9WRGFfi1/J1DKM
xntysFZ+Xd0WW2UYTCcn8Z3O3oYg32VXO7xD3iXumZIMifyqO4gzS6vvMpdWm7XUyQk8CCdA+4BX
EGtGX7zlFV5Q3YiHSi4fGQy/OUJWmHzNufc7w357Y8TTL8ZyDEd9TYeQ4AwE+igc4fuBrEwTTkTW
mBxrNIIUESwhFmSe7Vj7u8Skt+hTMlI6ioyDdjDgHOOg1+PwZpE1OApnwUfTI3v2bNITU9p2RfCK
8JQVafnsgBCKMZAPqjiLAcsh07e/zgjIXyMSr6xQ2B9oVKCIt1+sVjw4XVHuO3gQ8HKCqyMvadcj
G58seI89pi8zuUkDcQtvKSFSdjghUQcBk7pMhfz3WCNWB1KFYQmI1GC7HKSbz0pATGncWjAONx9K
NXA0IrS4j0ocfFGwK90naRbTfTU7v2wIGVvoki9Wj91kVKkJuIdMxoJeitOBLbLchEZsg64iFnsG
ehg0IOdt3JIGZK/17SkNXO7UUR2jeX6065YoINdZ/XL6EnXw9HP5WTjBlmJt2rrGgLBdv4EncU5z
0VZhk6fPgHeNbW0EH9Oi3lCLgRMwp7cmo9dLk2qDiu4VU8Db0Hr1FZdVsofzT/RegiK0yG47x2EV
lDksEphfepB4C+aV2qBPZpwnR2uxn2CUXVJYdw9kcOkUPKoqg2OTUbjO+BBCMH2BilCJthzhTM95
aO0s3ms5PyG8Lu4HyH9ZYSCsSAiTTFDGTzaLUAfJmINaeWgnCfYU22zmWp84lBgp4L7KtH0qWnBh
iz1PR9yCR5tQaZ9zYLKgsGsCTrBm0L5M6IaHZvx0em74vuP8VpsxjBIThW7lwXAcMDMejF6+0fl/
tuIyvcW9dUPnhQb+ghVyRpNbeDXAqyKRYYtkrMqCl7KzHyOMdXfN2J9d0WbYoj3s8M3iQkcb7J2d
5oAllX0KUnA+yn5o2hLPpOMwn+zbgdGfSvaubN81or8bjCiIpgjDMkmjnChlKqYzYTHRyZzapyFa
Xos4lwwCCPKxXPUcx9Md20uGpmXg7Ge8esD+qpJ3iZEiEi7sYvQO2+DYetWx6waPpuZIftfYjvvU
u6q2cB4chhvbXiOZNcA7MYbC/qkH6MOu4vKn5keT5LccrEfSmdW0r0tcHHFuXBy5vLNx+EZunEXE
Oipt3Jb5eHZz1mhH4Q1uxAS7u3lLKqDScPnSXVwqeiwGbjjfe/azhKlpGjxNWLJokY9bRCg/kVMw
zxXoNEYv8eCsdHesA00cqzBxAAFpnpl0witLYAvYXmzxq3wIN2FJ4zsYF85P7pPljxK1Y0sKc3uF
/l2/VW75OI+/aGUlyArx1TVRDBoLXZxC5EZazFl11fJ3HMZjZ8AL23vzxBG1WqqdabSPHAHqjQVe
9oF4MizH9LsrxV5hGu5dPVfpw7QQfqXYwOpga9YieSrK6NXqO3kYE7la1Vm9CxZ7tzfuZELWeZRL
3EAUJPuYEcyg3Ve2wRVULs5p4GRhEGPpq6fmx+4CFP896Ty0ZOkOddYuU8SJy9q4xI2k6cM4eQEn
CKCtujMhbpXk9YlKEZm1JAR+wWtUlpA0q0ArFvI7sHKWiaPLrXyr0FYjJJrBaCzZi48ILDZsBeOd
k7pOjBuzagDFON1du+IHh1k/542lD9JhReWtBlqk0EqvbGwXtNk+VcuTjoqXRXNUN5LKpNNGWLOF
dxnXhvNQRkdZB4/kwyoag+qncN4tkzW+zO/HhWRABL1iEDMRZjSKzSWcVFibKBFrnX/pFLcfhIrd
MsKdXP6McUl9SwwazD5itdaMu8zPIEy6ELMW94dAt5vCxLemEY7srHk5xn0t71U7n/mdRTd7IRvZ
px+Q1F4NGC/K0er2RW3cmi5XC/z4RWrq2hGGeRjPGjglMnEsux0So+ekxhUcLeUJEdMKVu7v47l8
N9rkT20JzlxqJ1RSv2HNYXwfJqu0rnM8YCIBpYElYUVm3i/meoqoq5qYT+yCcGDQe6IfzPqMRDaY
bJShkJ9S488EhRT0ETNsorZ8JNe9H9IJGS91bwy8zYdATj450Mwt+9d5Qe+wdCkG8fY1AKeyYdZb
XrDuhbPXv+difMYcQH5IzY2HkhPV6ydWQmzh3hji/KeilZkOY394RMTI6DkQ8Babc+sheczQJaCQ
TzZOK517u1+I94ncQzQ27U6aubn36jzFHXFitInRDSgHqq4B6fR0nVOjOnvO7x51eyAd2sItryUT
7ncAcV7048TcmIB1z5Yb2lAWEnCTLK5FBFsnqKytNL37WWyYDalbTs+M5Po8Cy1+j01jN99zhSNJ
Nh+dxuvuOxkUGbs5lND6dgNcBjbek2rtZ9Oq870NxP2YSB6csQLznkhH3nEfkMOd/CTkaCLtXdSu
0bKgsMv6h7x5MXhOUadFg0SnUM+/eVV8nYcuwtdeHodKzQdhGYcOkQeJ9z94uJn4Y2MRQEQ7jy58
lhX3fhNUx1YR7hf74mFYmgAaFGLQKpiNczMbF8TJtLYCmhFWDGJnwV8wV8FVt6mF/JZsJjMBXi2y
FsX+9FXG1bQT0skO/CS8s3aS7czxNIgB8mcS7FH2qzB1WEC75eq6SO50n2KSxBtmCv3LK00qmRxh
Pu61Y6bkKsu7Y5RsnwDY3SLa9k6V7f6eSFGokXKTUeyKrRXZz4aV3S3T1VBIIDNb+mFVaZjgDoEs
tLjwZ9cSaWw04Twogs2SxXdJ6i0HDI7Dpm1nNiG6A0VX3mDBeM6HOTpTFQNfLhd5jYKSn6nuh1l0
j5Nu6lOJQHFblCrYKYyIoQhS+zA5WGTonXlUMou/px7TW2f5jf2YLd6cn7Iy5jhTIOKESWnuoWg7
G1zxK3GXnL9x1TxAM2F0i4QZjuRM42NlbMH9r6pbJexrTSdp012wnN+2AdSVJV9g7nEl/KB3oGXF
iHmC4t6okAq6WYD/lSYIbUfgfaIziRRAI7F30LzjtIXrbptNvmvd+nGxqfL6gvn8yiSfa/TZLk4X
MxtSdA7W4zIAb6PXue9sTUakSmfqpSiEsxKdjdr+8kneC3MRiqpDVzKGsMJcFCL8QHOxJ1hCJK1N
RrH1MowbuWq/0TI+0GfIj/Zi32dBvGwik3GuKDR0fSrTNjNvG2X/cYduqwkGOQy1jXQ1AlFolA3l
wZgdPXr6R7GMkDNGt9hkhfU0qzVbY3jmu6u9O2Y8pQ6tZiCxwc70ihPZBa+LWd7rAFWaJGUz6KyD
YQ/AYzLUmotTHc3CuYh0viMUhB22eJo7B0p5Jygg/INusZd7I/emW3PA4Nzbo+FO+qXYTBYa4lg9
jGiGAuRZL3ZTPTo1cCxNvsN+xEvOoOI1QkaznYzd2NfovY0SoHprf4wVeBsJapqOLKbWLDjOWFLK
HPuItg2L3KmTFp7H1BkYFW+Yu3O6+Z2dZuO76jbCt/pgzGizO6rRZWY+kHV0FqpJXoxEWNimrYCB
X1sefB/Pmk7yJwQpgjmkQkxUIgBfxPQE8WkztAudyjq9nyssoajvdmQM5F+tByWA3X99GnqsF6tb
nad2OdtVK3ds2KHjWbg++668r4l47KCG5IHu75eleLVGbSFNMf0LiApWPxw3tPRThmF1t0sbloSs
5IGcUq0/R5xGjuvXrw4c80MCReoQpbN6WKryN617tCbZ498PFdJgT4KV9UWTbUtw6+dxAinGa/Ou
kdN5179/+vsB4LC19zJGrf/6i399+vebHfElfNqf//zzv3/617c2JeaIlIu0+9df/Oub0UR1Z01k
9D/fFrv/9cv987W//2pQHFbpqs3hv/7iXz8zGmAsQof6/b99mxjFf3/peIXOlaQz9L997z9fM4wo
2gHsoXL9n5fuX//130+v0zyyIv6f31gHHEyRFET/z/WB3NifRqCc//xH/1yff75W2e1DYCMVWKM+
IGBg3CH0D1z7+vkcdeIUtc1//m2eC/f69+v4HYUfjgXQAc795g5FmiTefQAw74vkpZOpxkJrxce/
n6L33tgOQhWjV8hlBsjcDcldV0RY+zwS0Q8xQjNSWbRT1bvNVPno9VYeDlhx26m4762R2HHpuYQs
D7jukcQ4S+7vZVcl79hQQ+0u+aeuXfKGate6SfxC3HYgIAm4QEgVK+PF67CATNTRt26Gv44shFvt
2jyFU6lOHviJC50TfxPRW0M0JV8TzlC7ZqZdmmuioiUxjc9N3V6c6UkGafydMQwxq/qK1ym/I2SS
UfxkHQGRnxpbf0Dg4MWg0Y8whqTWp0FT/IIFO6H0dhX0z+WgTJGeFjuVr0e3ox9ET+joDOz1LGtr
Z6foX+naou9UG/xO9raTNfSA1H6cvJSIN9hgdC3XXVF1h6rsvql9xAlX0BE5IENVgCK7KcH5Kesv
7BvZXkPgpsZNEL7TWwQ2VJ2Yz6BBzRitl6lBapqfbGZ4BvY4fBpKw+zbl45hw5hEjLwWwdpJdwHI
DIS+Ls0h/FHoPqMzY4J5q1Objhvm/J70EiqUkyOWP91gw6M1zXecydHEQ61l2nJG7ENOX1vMRTE7
Z5+EifmQLAXzJNjPe1RK6HCerVWQQf6nudDeoF2KLu8rq7lHMscUocYnYxJsyazL7Y+KQn0PuU+y
p1OUDKO8TA7Yl4zRD1K0ZfWtAAzJaHG3Y/suJFGJOTxiwnNac6fdGD0v2Qh75t54v4L3JmIdjtsC
vURFW+8zFXZG0k3F4So5u0Z6IkXslDIz8CNoeANd1zNlWSRWbKtzgfFUHJPOORq29YHqwwQJC5vC
pQeTLB4UaeNBZRMjHylPHfttmDOpId/ibS5xKHsGAsvUHch/7PQ9jAcPs63H7KHHEURci7GRMQy4
mV09C6it2OnYZADExmNoRct7WtiHsen0wXCK5wFZEAfFI3pw/JCN/DM3q34jRdaWNEa7SwJ/wtCr
IZ/EHbHb4x2s/eosLEAHJWfWoe1oTwROWJSohZwMZ3hsHanFMfoM3V4pPM5EfdlYVd0fjxQmblyE
WlWNxaWazA1FrrllAILWqqNkbKqvxpnrU2LGj0vD6wGMtsMe69xRQRQVO+sEbyniZRFFgM0rLa2d
dCD0MYzc9lNN3cpMFmygeMC+Y4Q0zRAMDj9dO695GyBkbGXlm8BsirONSYR3bDdlBaFMFaHNQGkQ
thjPYiS5JG7sIkxNTmlxVT1bDZFhaW3dthlBCb6G1IzCJttZBn0wrC9BOLc8AXENzLstu/umN265
t6uwSNQRMgcTdFG/mQtTcD9obgsXwo2WFD1WDJGk71XEDYYxp3T2DrMor3EJbhDZZwddfjBGTbds
YsjO0RUPyk7Fy7uR0S7xEuovX+rHxlhhGglnR2Fieo1te3tQ1soGRVC1mebss+/1l1cCbLIET3c9
t9m+y9KF9YbeV0CY1zx37bXy3j1kGWS3RAL8CTaqvkafj/v8qwcVeuhPUex5N30BkEAiuB18D5RE
2bWXKH+UUzHjDRI0SFQpyRe6h6MNG6RxluPgON9D1/2CDUNCFiVYBv6alWaCma7dw9ylp2IoxEYW
E8Dc9AYanzqhPn01pv4tn9jpdS/CwTJeR0AIHBa/8FpOKJ/AABHgB1aBhuiIBN0fsVoaMY3kyg/l
1EMhlneU3wwIFwiqlYG9zs2Hk7NiSEYc8bkYYMHR33SJhcII4pENQMfs711GLlBPPrdRk+nS/ll/
lV5Wb45ePuD3VquggbapxVhZ05/L1WOaj3BUCjAF/M+wPBrxpQhAhckUPUUjnT6dQG/M0p1oHhN/
qQnh6J8qY22aYrLmGYRiHrkfvfs5FX9ic/w0THT0VsHyiCwptXxsdSX94YpRl51zz3sd2lBlOnuj
SuN9RNJQpzJ1jIVF5JoJOsDv2mMVI/MZGnJ8xwwdddLR5pbZ8xAkj4OUiFchaHu1RFRgtvcDAQBz
XtJgIhuNaegNo5fkPVcIboTYevbQQQxsHaZIgMSluzUTgDWNBM2sluJJ1DESIct+a1NODAQyZJ34
8kb4Pgb2+bLGNBBPwIVGtJZMh58JPWAUlBO4V/T+F/M1+kuuPA5rbyqTYVOiP0DmcJfP2ruA5gXn
gCF3j5WVaxG4WPXKIN7HVXbSLHpHMKt71YoXsDJwEdjjdjYi0oIePZ+5lBhm+2NrwqWYfRdXpz5P
cEeWAO95iuiLdNfumscw9kkdogmMc371NE6Df1A+3Kfe4kxocy19Q9OgCeq96twnH2MFE5cmP+mF
k5ZaG5NZ/YfTBSdvjWTMH5KdlwQ3RdIm+07wkE4RdBFi7mkpZtmh86oXaxz8Y5451wASatqOIHt6
JHkIUek6Iqf1mz6cHI/r258qh1N7A/6wNpNxmxMmrk3AYsvcldu80W8lT/jOFJzDTeCZMQ2jLnGC
+0zWIRP3iFPIlF8nTmac1RYcSIzk8Ejw/vYuCGDnDnkjR/o8qi5+mrwY6Ws3RznLHfifZNRra7Za
doZAi1w0uXFTk3q3QSVGLHMiDjIwmKc1tJ/jwbmCwUJJlXmoZyLju3bNT1XY0YXynWQS280R1fVE
vBGNkcYvtU4fROF+rGs8qXikvdWxcUSatdqYb0vpPjFVGbZa+IglWybeqabDETFg+4vmws/KNM1w
zrVtiqOjvVdjZBDQDDbJg8q+pjYyI9XfxqjgtyKTu4HB2tbN63nTsceAlFUl1VyHP9TFEUjN0RN1
1XSvhFRPO+JzUn1xdFmAxSHGZCom2pwD/S/KbDjJREuparzNI5e1YvInDqyweTjgTzMctqzER7CQ
A9evv8RQz0f8Gif29xWVrH6VpeVv1OB+LWbz7sfgJ2mqnSbvBOFQhLVWAbrUY+0iah8T6ze3BGo6
78GS7fRG9cL8N0BZWMTzd8aEjrZdMD9nKN0bR6Q7rToc5Il5mjgY7t2E9902CFnQAFoygJIe476D
NhlFAtG8nfK0v2T8gC1t6BX11ouE9pMRASOkzU6bhPcDp/M9Rol3LKzorHP4AWqiq1A08OYLvff6
iT1KjjQQPWQvp+IpkS23zEJqY9bbf+zBuUdo4x0wUO8JiXcP2O5+dasVc5HEhrotUMneiw84c9G7
kBSa9AdjCG4RAhpxWdyrOnhI5fBeL8I+DyUlluzoPgdFCaIuIuFp1cnMRhltVeDcXzpV4LC1AG+V
/Y/tTUQxLR4mWKc+eh2URSrEu6VyyZ/BNs4bY5x88zC7sb6n1YgEHpaulzj7VD8Si8FbYBWgeqeU
gVph7BZNBwkvkQNPLu4gDBLmY3PoqSi1Aa7/blqR0bmTr7Ai7gUmiKwbHXJhalLOs/wXQ4vpPBg6
bJkqHiN2g7IbTkmJfVvVLByO7upz7gf4AnV+J9D/nkFQ1ue/f7KbxD/5DK/XLwty42OQ1wAJDQUA
zMq6tddON7BNhrNg+BlQubmFz1mirxP6tUx896QijUd2kj3YGXoTVUqlMtreManor1k2NP/1A7BW
dc4XNz5TWFDGlmfo6aK3f6qub+C2wkCLo7VtQtixC1mCurBQZ4fa5mzNs95X9vIHCBjJdkvwkbej
SfNrfshS5MNFSjPYnxH4rP+kwfr+nx+yAhe9DUiQ0f7ini3Xe7HMcQ7dHkxEHXtgGEXa7hZ+d2pq
jxZUt8wEhSI7T+LojjujW9s0nEPWixNE9XRcYAc0HEiACLVpdaZPhCi5ZiF1k8w8Nx468tS3v+YJ
4GqU9pTMtFbAl6TrjPEMDFlv+lGnp84q6c/6zLE7303J1DNZSnM0mVndMTn1ghwJFJOZiRwexhDL
wILvGSjZaAuh1PmcRhrhwdxLlMYjlKyR8xw5QIwAbfJVIpLRkMqAiRHOiMIEot3UuqAxbBx2OeKT
THIELtCwJ2nxlZUMaztLfplBdydTAgUKEVj7eBieAmtA50n+Ag1BFliEVCd7mphKUHr7/RGbaMeQ
6dRayxXmGE8ka2JcZNdMtPExjfvQTfSXLZJHOlJfCBAhmOT6rQLnhV3TpE4lBJVNDCYSeooxey9P
nTAORA+1VCSVE+IjxZbef0vFgcgxvnvutf0o0U2mYCkXPwAFFWf1LuvY5Hsfe1OAlwFPF3rGwd/k
TN33eABTjFKLG8J+pGylf28GN7NK1SWogAfjY8JfFYm7yIEtbnKnbFscnMyJQSqhMx5z53GcKzCl
09TuHKOEa0kTvZ7ZdtIOJyBsaTJaytdqlLt28Voig2YFq6i7M7sMaVBfPCex89XaVyfx8r+vc/Bw
WSzauU1ramcpXXbbvngyfO/VahZKC+rBqrVfkfjX20qM53rMaZ514sgcGO7BQMaVb0OgiNMbtEjQ
vU74VugGICGskpglZUCo5ZrMyRWvrtHk1tWoGVlMgRijNIQohDzfIrXZ9fo/PQLjnQXhlIChZr8E
TbSPy5hj4qAvRtGDcevmm+FYzCLbe7ZJZkiEqDSq89NChVcX9jPhbNmzRaO2meRW1EDkXQmBpGWu
UbXjOQNyuE0bXiaEkveOuBDCnr85t7bh2AZhNhUegruFhnUFVBtom1orvAkmwMjtOKQOV99io+yB
4BVJsHYrYBTD5INi4uq9bS8ET7RwV9CIw5cFjwjw8UDEhde9TTY8XU+T56Acpig9fcgAGeiwjjud
pr41Mm5Law5sgpT2jSWBWGpgmBEtsoyD6ikm0ErFQCyEVx8oeVALUXOFRFlyI1m0W5bW6cH7e++I
niEFNMnrYOryWhuPRQ2Zqsiza+vrP6iNnjyZElg2/zAggw2tOV2uiT/ErqGDZ86Uuh+NA6kvdtSa
jibfmdDhUTSZgnQDoSutnyNBldmdHQx4M/21AeSXSFFANTgpWD6pAzhm9Fi4SFgOyg6qoFuj8I2P
poE/N+3hhWLcIle6ig7NtBxaq7lLArxOmd/NR+jMt5y1/KNBF263AuQqCHGB4tSTFSUWOqa93Pg7
EbHokNnyC/M5aVgDED9jug4VfeJV6sr+wTWdOvbwDEZ/H+yFspiAUtiz4JbhJD88saKna+btjuQQ
LPzmuyWwYpYUVDIXfZjXiB5rCVa7JWUWjUQbYSOkEm2rLcI9pgcKPV/lPPa2VV76gFLXsZDjLRNh
bXnSwjzS030CdgZVEYP1ebj4aPI2ncjOiUHpV5c4p0QHExSVFS1ETgl3vUyCECiPcWqQUfU6OBoL
6G9hNIeRWAYizhCicE4iZWRyinByKUIBS/2Jx6g6OIMzs6PByqxH5d20FQr6xmfgL7X2Qn/JswMs
PCyBcDY2nrZ2vnTZ1uwniwlHoH1kP8sMD7T+niaCqzou5pQ5DE3we+WI+6m5akKt2vkuyctg265S
YX1fjMEPFd1dL1gqogqWccx+fHbsfAh7q/0k4A65i/JfII+a94FtPCbdpaFG2xoZ5OiAJLKdPVn+
0bKn99VxnfYD5kk2aSPmugQQ6LdaV++uI26yeEDbnIqTMbYfin37hb5OQuwtMe1yHBnTdsWOKekO
DaJ/cgkS8ytYNaYyVqDHRL4zZhzTKPYmJdQer8+9n9fvUQQzZXojm8s8ecycKDk4aFOfsucEKPJR
ppg1O6iujuTCT7fuhC2XpXI7BGLZjUv9Q9AX/JGheKR1MfIYcfbDFepCkTkJp2d1B3rqO3d5gyzD
KAfIyEni7hc/uhYlTUTsU3WRyuOaGohBE2tpftepBGUf0NdhVjwGsUa0WuMvGLOlPHQAexD0EQo4
sY7XnfXLTXUd1gS/+fzgjt7eqe29J6z9t/3EVmiSPgaWc0ZZDSZ7SNmH+AfoETsY7GlytcnymzPn
gCRK7DLzbUSNvO2pZLaZ0nvl5gyvlZ1dxz6jVGkaurqT8RlJFJQkfIMTJquAliW/lSovCdd87wzq
q2/cY9+jAhW2dW8LPMhRzIarkTptKMeyg9vS5Q6QE/e5/d2o+ANpgo0JESYXBHPoEFTO0wHDMpWk
dBBpUbeh4oEESpvh2k/gDWARfQcGHe0kmLBEDnFzK+v5Rtlvc+YD7gJlIPzbLCXDPK/qNcFZwMiu
f/rUY40tOFjBB8Az3qWPMnBPtu0Y+6hhc08FSqO8QGiOrBZt76tGQ01ET7nPYiKxwHPd9KVdbV1P
m7vDnGoU5FD0jhxYgDF9SCCcj5pbdFsgXJ0Tnd4WPndSU3UB9gsw2U6rN3G7gKQW5Vtd5YAtdEYn
I4fozfpyyafiLq7Ft92XvA41fxeS65b7MHLtwOcQaY2/l847kPzlhz2yTwcZdV4g7sac+bsznfpQ
L/TJXOX7ISK+fCM9WsWtWtUi5HFMi6QdCEFo4DyXNHIKMRU5DCXwQvvE5dKL4qajby9C23KzbYe4
0qqNBUd0QEyQNj/HAbgZ4DoEIMZ8Vyo1HXKuKLkIFO9Bw3o9BCkxeend0kblzegFIZnxOQLoQiNo
O+S9OlhEnm0UKsuwrGEALQIRmhrO9lrw//0QufN/fTrTwERyfaLRsYB0WH4v5YRrILE+eduzuy61
2kM6UbrPSw+/2oayRv3IiZ8WYUFc7CD7P5XF4+dM3m/yZ2/dOI+ONY/VFo0fegs2FZ8jBZKbsGFB
DONq9cQd4qEj0akG2hkbdEildglygDyOpabeDJwQaCrbl6Af0RKQWEYKuXHfyfFqedU3LeY7LxfI
x0fnQ5v6pnYgJK+pZLtojuAS/G5tGnykJ9Zbp+8Z86OH8TsDQtacbKzRflSN8TbYMkANYVR7U+rr
HDPFNsuExXjqzxIpzuJmALnZLLcLCe8EX6WkIyAGjIyb1iUSoSETNHFLYJ6G9WdyGITi+ICNuoy/
DWXdQxi5SSbny9LzrzRYXiY3jkInK66Zj3crHRpsp3ATd4Oz7lIRamKDhCVaXuBW2ARsYrf3KvEl
OfHoNIhRmJZuPlVJk2CNxhCeohasTfApBqkZ7D6vi0cFZjG89/MT+JkUdRBpx2gNHhzT/SEKB4Ex
EEG4zLSn7fy5D35XeZGCAkGok9N0Z3Iv9yWHRPhnzWtSQPnMyVPb8VCdPfsMG4kexQTkBZ/vtZRt
aCeTETpfnoMUU0ExQ0z7bES0m0ric4Bo+Ou0YMeQnflYZWQns6XSlwn5We0o5lAnaKzpR21GyG4U
Tk1oV+ijoYgFDiekEl5IZsAYxhKDgr8JHiZk7qQcDMxVaK8nPcpDvxTBAdQJZzXM3AvJKbuxeowS
xs+mYuSEjXVC6+m164dLNsxrck9J+kWfShzZ4CMT1out4TT3iW7yc6yDkGZZcZsQ9bSSWstEy7O0
MQbUQ3+0pTaOXhW/dR0O1p75WCiH8a1x+u/M/F0JVng8Zj577UNS2yhz84fYXD3wBQt62XzMNrol
bYhfadmZ53YY3aOfzvkWVNfWQjNJmVTdZIOd7yt6xSPJ7pjwV1XYY0s47gnTxTU24plqtUUj4HTx
hU09vhgCZL47WKSIz9I7TxiTrDbrz81SPORW1R5KU15mn5BkRi3Zhm7VzjJxUSrbPig5M13EWZSW
d4ph20ZPKj0n5syhN3oWmXIP49DwNM9zfIgrrDeF4XlbXY/NIasTGD9002xcXafcdR+FS4Js23Ag
7ye0yOkwrsfD6Z39+CWLrIfSRvC4xOcRZQ71b4qLUzRXbCHu/hoTDVsnfRoSP3FfiQ/XKIuT8gLu
d05hqoarBsDpRVc0aKD4pTsHZdMW4gxLLQXI+oRjDITB4tuYzS1MGROWpF1SSDTdq+CCHEayKV5y
0jHRhUEfdEfx0BJCT67YJrVHuDPxp4mmiQg0zGVqfCsnnovaBxaXJcZWjA1snWY8iQ5qpJn+lENU
nXT0ZEVwBLuJeOqoNcjL5gwdCDKCcM8FN1GyMT37Aa0ytiIH469JQufG7IkcD8Rc7tN9W86HDisk
4s4q2pjUX8zQ08Now4lsVQPkVwJVjVgZFEBPkozoks7YKCthnTKCH+jIiSMMcXbuebzpG3lr8/4x
SgxqXNlUQu6A1qwC7boxJyZ97pye8wqvUjlld20RcyIjRiaIiXOdJMB/seQ7ZsQChgNNmKKy8aiz
xpQZosHKsbdutEq1fMpNsyri0J2+5tUjOkbrDJyZZFoT32nD/Kctl3x7DpQLvFE7fLLABFND7Vhy
YDrSV7agKpGDFUZaf0zElRA4Qb/RwKsN6/dlmO13YkDOpGhJ9sTgvRNrJPSsiovjFDddNJUXmD54
KxApgsMligX7FFGIyy8Mc8Rq592xHoIbsrzjsP4P9s5kOW4l27K/kpZzpLkDjm6Qgxd9y56UxAlM
DYW+7/H1tUDlK10Fb5HVTCvN8hopUQQiAnAcP2fvtbldlrCoVsKMYvw82prU8i0lRoqXLLUoNXEY
RFl3MmvbXEzWNmLASN1JbZW4qLsGknVJCF90FklTWT+N8Lncr/Qkud7xfJeD8wkBqAWWg9FgYJzC
4tSgYyY22lo1IZfQyJNL8+oSmSmtG5Ols9S7Z0Bdd9GokzGXXXmSbQJ9qKtY7AjijUHfs2zghGZo
EZ3JaDjX+pjtlBx2XsYYojXxBjV6cM7LUD/WAVkjXba1WVQ9WlgpMt6dkfkQKc0m4j6nPgXdWmoz
ZLcJwEX7IPStQOLi5FrUGrTpahJ0hiO0XPp4VXoMCgenkussxmbfy5ONom1d69a3uiIUZs4MCDzy
peU9DnmMJZN3IO4LkVGIIktzw1NaJmuXcIOV7gT7sHXuxrbh3g2DmxETIatqho2Cm0ENsD4Skwdv
QkpWRLdj3ovxIPSKJ3ZuBmC9iAwK92pkbrnoff5KtaXcQHjm8gONlWgGbRHaXb180THdsagt8B9D
tzK7FMQXSafIRnAwALZl8oYwoG2HVU53n2GdPa7m6eLYVScjAI7j5s6NSOG01Ph00dbjopSou0MZ
3oInfIaWCnjLMvDCeEdht2Ljje0siy5Qvbv1uo/ZGObklXaomXc0yx8LObkbsDvjngT1Kb12M++H
SauSNgJC/CjI7puCplVbTOUyIsnS4WJbk/Px2ZruvUHWDM1fpih4TuaL1ROyoENC7yIlH0j31W3l
2DkcmxmjoFa9Htj70cOWbuFVsmraRXbgsXdADxKICJc4LKVVOQZfTR3oRGVMBI7JbTBB4hpb5wQz
6EdUlE+NpnZJJsZ9RwFHFtkWyShWgQY3cqASZtfOUzzSsPB1KZFezD7pJq5Wni8fCRLZA+HKjl7+
QNZTeVRTdls3Es8BFH9wpte6gwLXQwME/J/OZUmOh20/QfruCFod2WGDu4grBSQnNfB+sHeYb6mH
NK0k9jj/EyXUcK4xfg4mrKIh+q5X0HfTjBXHG1PjWhGE5xGXQccPzY+7MWX1ZMRWvHVFSVFfEJbB
xKH7xhaiXEFVGhH6A5ySaNNZZFODSXcsoprxbw6ZO1zVng2Guam8dSqByCO+2eINYbzjJgzCUOXC
7xk33ZBUO63Gi+ViT9KF5u9oTobIF7zbJgNjqlsmDU9w0WVx9Lz50VtGRPA232zNuY288FSj+NrJ
sAb2x6iRtsmxJ7hxH6lw6U7jdS/7OytKDlOasZ1phdjCdd2ZYXLlNNEyjDWiPqkI2ecBU7ZwJo4V
HsOyqpOdrxXA9ZtuVzYTEdYtC3Ss8HezBARI893qiJj0EFEbYyExtx0F4gLeygE8ytlviALzQGfo
gMAKr2ZriTtEeeggB/a0PFgMuGYIIa0KU+ckJpi9wLazqTY3bG6XQakX2EpeCrhHq6QmI29U+U9X
DztEP9xhne7vA5POZ1ry2DVrBjIOTpOl/o3Z5IMntNkWwYDRVsC5a05Mn7x9XXo5C3eAYW0Md3MK
RY5ufUGsj8Nl++u3iJjMUWwIdEZTqnufhN1lYBHOXAned/86gyqyZ+eJ2h3bK3Z93mZgY6kNLHlS
kpuV8RNya7NMP0tY0PhSwIaSl7bvuuk+LGjDl5b3zVV4ltqyRVyGorUOhIdbCxaQ6hjxZ9JpQGg4
CO+Mke0NXcu1SKgJXJg2mEk8noY+OnTRWkdgWbOk9guDA7GzLZ4CMJ3B3qZnuqzo3UR/XbnOdTuH
Xsixue7tPr8hPoMrnT4W2DOQ3KtqKsCWeAZ1C8/ptQHD0dPGYh1M1wAplmXNNArj5yeHiSvf1azb
DQp2V9sOhWlieAwIqKP7DTMoXBQF9RvoAkZ9FHdZ70FzCBXBHiZzmx+8DgL7NAyFZGaSbPHVL889
bTqKVpXcKnohWZZ12z7vaa9rONIbWeCjytGRG2WBx2my2LwyjSDofpVNw3ACRX2joRohYenbSHJp
VNcWQlSCOKxkvE0DEFuM7/G1kmZRQf7uIegcorB5tJLqgREfMUAxHRkefd5ShvGnkUFSQUMlMOsV
PX1JFVs6lHrxD7ZQXANliIwJ5eSi8tFSDE5Y4kvlIZ9kaMxHBc2CSrjoGfuInZhtmToaGiKfmGVX
Wr5tSMxBDgsDiaH1tqt5qPXEMy3xZ07L0U+MNZwKdrhNgsLL6BmRlADLlqLTweuHOMbr8gpDNf1B
gpyKyjymkzCPTppcl34l5muhOcZpuwugwh90sD+cmJlSjKpqO9H5A02q9hm8fJWDnpI1CqGGlVUI
VmJSjff2BKxOtrY6mC71axR0z0UIlJwOdMH1ROskEOhvzQbfnKJ7PVv/Y1JieAEU5JUR0xapvWPF
FVUH3o3uQsJw3Zesdl0YHuI7mzbSHKZTbcuXVFFR+pV3cFyLf+ZrAzvp+hoKM4miyhoWfUIKFRBE
aH7lk0hpRQHN61lbm+e+0n/k8obFElEd6GXnO3bY44QDkUyabFcg0NdtZIy5t60zHRGERsqQdHWy
y9WImARC5zKZ0MeU+75kr992MIt79VN6GVvEkUYv+HfIyAw5SEip3AZ3GfGBI4NCgszEcsJVQdB0
zRy5HPAOMBIpkd8sGxBAm5ggDepwNFEIQxdFmz7bThztPXNCU4i9YRHafXHMaYeOXPEBKiDePn9g
xix5qDAPkMnMNPWvCqOpD25c/Yz4/BZBNSaLsiZnJaz8ZW3xOHD7h6DukeFlybApk+4LukVmn/I6
HLRya8BIwl5Yk8droNwkBYB1w6B5NQQbS6cVNslHrXkObbgLYkI5kFn4qYdpXGv68K1L7bWVkx9g
2iQixD+10CaQgH49A4oFMeK0o4OC6Y52jNFbLVPfMc66Oe+qMnXSc55eKuFpahYZ/ujqTmq0YMna
rVciZ/hDm3LZZOl9P8p96W5cQqSa0qwOg59X1If9f74i9u+v3/7+kd8/d/Ejr3/xv/FzF//s9ZCv
f6YRmIgPYD6P/5df8/oLfv2u/+Whfr+I34ebLeuMoD9+L/72jC8O9fvXmNmKPEGig2cjAEGyHWNr
UzFgDh0jO/gJ00qEVEqWG3BCm2n+eyHT7KCyZO6qz9/rPXKl4+ufdg09IzK3+AF68aTqvf7Ar5+9
/FMsdGhr5x8NfGyxPKH++/tfv8rskurz7z8ssCcDi0n2r6P13kQi8PpV5Wsc8vXLy+8j+AfTr1H8
q6iUNi/fv36pIWj6z796/X605iHB5S94/b6YR/m/f//rj79+q0fOf//6X7/u91/9+nW/v3/9+ddv
f5/47z/7/cuzSbRrx++/SScsDsDhKsEs2coPUWqb2c4v+FJaJaLi1z9tYGX+5/u//NXrnzJLjpIF
MamHQVbe1tKa/Ihg/guy5c9+qGHM7e3u4NE1amAuBuPExzD/pyH94tdXrukcgIkwMXdi9hZuhyWe
iClEhuAlrB7jc6FOmud8zXvqqpjMrfPANrGCBhcVP9Es8RhkYMASi1N4zGin5x6D6Q5dgWbVP8bJ
oMM984nLtG3mKVG28jGzr8lf+jG10z3qxCMaIyB6FbN2RiPjnF7Tw5jCa4qR6xtGJ7EoGwJQHB23
UHLrQ3nlcGg+DJ0RHryzsGgxKrFrX2Wxv1Y26IKwxvmXeFc4iiXi/4UTZATDl2Q8WPp1mtnPkBxW
SZXl11WSPHPAG3foxo3WGDHaFIRcQbQB2CIeaQ1B/olgdYlVO7flxVhTEZZxNg81C8ioiJRHT78O
0HMPpjQ31eDfIeYyGLiFXyI5Vas860l8zQk4KDqSmL1HMvQsRmM9ipAxxOdb45tV5llMyA2HKSKe
2GMOnteDWBpyfEnNWi7jGPORZdAIiXztoU/sbZfWzRePJBGhoPfHfm8/BnNZmy37ikK4MQgX0ocf
dVP5R+SO0PXktC5bbz9iMcILnP5EYpwv2rbH4E0V6bXFmdiGdIGImlhxz6Pt4YEUqacetNQZDTWm
ATZYB+hVpABhel2ULaL5YsTTa+bMmRG4Z19Sl1SoShrI6SRabHvAEFW1Pdj+WF+4BHJsLAQUqFK0
NbOWL9B80y9B+WhWnrxnVMH/E0zP5FUVDDwXtLK+xa2OWNoMjRUa/ok5pzK+jUPgQWuYN26VRraC
feV2xNRqM4ksk+VK6Akq3VKRZZ0SRUpmPBc3FnCLSDTIZGhmDaE+Nym2X88Oz7ShHx1IXoU7gSJU
0XnsdAgNdcpD+sCuQR6lWXwOVbXE+r2g2TLe6I2NJKaYSL6qMnI4tPSLi87MLnAZ6gGJR36QZKC1
t1HAEBiFDg2Enp11b9FPhnp2H0tJOrcxxzZkjOsHd1Y9pXem0n5OndOvNGAfS4oJD86lfjsm3g2J
Y3WFgIH917dM0qQGRT2Quo53CqbdjQgVbyl9zE70iNNxMJLCQ6Rlng43iAbAOj3ZhJCc7ZpyIxoI
24nVDGlsNogMKwtnaNn+HLLqlGjZrWuQThtH3aOqPhlxGK1cqnKR1PlGJYyLSdsReYXSCQHejNaY
lUGqZiab7mK/+prhjF3mcki2DXMRQhQptancdk4KCUcpBjeNPOK5zhaxET6gl6Bjb9AI9+r4WyHh
ixNCA5UfalhpftYII2NEqhNk0uQYDnJ5xzVtELPMCNDciQZE2KSsg6gKROo6n7Q2YATOJGle3Gg1
GAGTfwn9MsN8jLrLeQwdIg3NcyZdSjrZIT/pwpee2Q98c/bhU0oQKYtOVQ5s7RpmXlKmnPNgMyHu
UnHF1mK6woaeHjGR7eqZj+9HoNYINrH0lQpA08a4XqfXb2s+2jk7bjp57bRo8glzkLIsFH7zl6//
qWg7A0T4yx+//qOGNTGPZXdK5Kw7/vVn8z/SpmqHJN87lGlF0IVULWjNst+//oTFZq6mvD+NBXYh
HT6DN2ifgfugf9HbYy0MjPsxNFjZnropvXUgP+9q3Tj7tdrTsWGl9Ilqgsc7eZmLDg5YZTJAgcX4
B5kkxBV4FXfO0ciwIxFvVQLXb5gwuzHAC50AmsHap0XVr3DhPKPZuUV+HW61WSNpBJVxTFIQrAYJ
X5ac0+icBJ+Ke+hodq+LML7Re5UsczbDFNXQeAIXbVdwX4yCD1a3ab9y/SwM6nQUlpbNdTUMVMa9
f4gJGAFb5s1+9++tBfPeB9PHZhY9Ezc4CCcDxZWPaEtuhERpotNK1shNJi2L+VfAEAliJgPvytrS
QBjWnpQ3xCcMAE7UbYkedwXfAe0jOGfumn1pWS8m+ZPCytGclFPPSKP6XOopujur2fFLibk0yKWz
XPYqT/i/9ZUfp2feg2ciwh84n41vmC+6jO5dOzubnerXbQjGaJw+p2OyKyNOUCp35RbJtTnpX5vQ
5JEzEoADxILomukMMcggGvLBKaGwWVCNrLFDb9UX6zFvHkWdIoBAdhz0ci0Vol7lHY1q0rDAn92W
3oZZ6bQDNOilIU1B6v2GBCf8Be6VTad/HlFiBjLu+rKr10KBF3Ra3kQiU289pn5LKN7+ym4tErn4
SeWNA9nf9ABaIwdj6dAgCTtgzWiE2Xm4Bqi9+Kd1mAwEPLmhlbij0Hc2bFIag7QILfDuSh99zmCl
p858INn+G4E7eDPMYG/THRkVgn9hcCpET6AW9k+ybffcOT/7HLpN28ffhS43MxSwEfX33Gp9yPnt
U5RWtyoTJyfxviINhVtVoJITnnNiY7Rky4wEMco9Mr0j+ntVt+/8/Lbxie4pXf0J6VS+Ikby82hx
ieiUiutqfJCJhR25PsPGf8ipC1rrPHrBMwqGQ4ULcBHYCidPB4wUAeZzk6bHIUzIExqld7Sq4app
LJfECvsToXTsGs3aoUaau1JkO4TN16rPHo2RtCvD/Jml0VeGlgY5WtVxrPlwI2kdLRvoa/XZSmjQ
awJiDETadGqfgA12h27OIM8II2+0HYlkVGMupXDfQIKfc8v9kARzVyfLvIu2NrGJSec8j/F9Qidl
YXTlfpoz0Hun2NtzKjqdQLUsB/vsDFzTknbFeqI9siKjSi3J7n4ZSlBbcs5aFwGmNGw3aNAin8uU
TTIAIGovMtqnOa3dKz+xXOn7oCPHHQUdkWDO4xg4/aZt1b2m5EkL7tDTgiuBA8J0DOl6Ee0ZiSCX
m/PiMWFujVF32LCQJY+346qFCLLpWnVWc968bh4AcSL3d8ZqOzu2DIVzO7P2ca9NK9fn6ZXnP7HO
L1rYuJuivRUj6fZaTVUBl7Obc+/xWcesKehujS5cpb19x84BPp081/4YYD3P1rxI6AjQGJaW4/xs
JRYXj489CyN9FxAnqQUd7HL3VOT03fPIo1edMvwZCPBdguK90eAPZgnUWqn5WKu1uUQyERVVAqpT
bfaHcfo+TcZyQv8J9gNcZBvk4cKV8EGCsFjVBUUltTajxnVEAsRCy9o7oZPVMfJk6fAzOEgYg0ry
biidtdZSq9T9pDTvxfQ8n7uzeJrylpFxW/w04uqcTjMqmeJzKrARpgM96dq+I7+B0Yshty4ugrVV
//QhCQnmLkwjum4VDZJETwLWMrvYBkz/qe67RWvD/GrYRxhheFJNHq5zO/ted/6atzxe4yy5GkkE
XZPLCavuEA8pEmp6/wQk1AS06Ph2TR+3ZC2dch1V5J0pd9u6r9OxU2BRTvsqhHnpsAoo/zzUAllF
81XxuIch2WwZL1P7A0oCf1oeOoNZLHTILYsG8EGicussyK41A7lz4Q1Q7dNbnt4F4sHyhREse1vs
aBkiDovyjZo7XPV1+bNrcdqQpAoYlKqgBQK1BCQBgtxD6F1jlodLhiQoHx4mSftcz4tP/YRIZmyf
aiIXWU7dZVex5PjxUSKXo+vqOdxCuYVqzJiY9z/x8q+KCHTPMAY/HNw2M0Fnk+GQ02aQOgGlP9vE
Ka4rI9ilQt1Mnf7dZlCxHILvoa4/Tx3KJMbJLBDVnH9G+FeVIJ9kJniQZWVvU7PQtpld3+WT9hWE
I0PGmVfA8sojHMQ272waWrd+Aels8hniYuZYhy36yNCKVyHxXfgmX6p+IDSyZIQkGikZGn4tevy+
mj3QuvNSGj1EAaZlduJjSDb/nFOa/n+c1cNYvPz7n99zEI/VePfih3n2RzqVMF/fKOK4/Jf8TZzV
/df2R/iP/6q+XoZazf/sV6iVaf7L4n+oHE3TkcJU/zPUylD/gvLPsk0ku25JW/4OtTL0f0nTAOzg
SkM4/L3zz3/UedsE//6ntP4lXMiBrmU6jjSUbf+fRFoZnFcBed/Ps/2Pf//T1vH9gT8Cs8lCpMAC
c6C/BlpNCRGdqp+jHF3zGeqyeezyCBmKbKa9pLzfYbgK1qRt21ddEAZnU+UwV2oA4U6lM/SatB94
brQdJvZoXQBgHidtawdhfTOyWNxUpK9Nk6u+Ch3RHc7gejsw1j4Jl4DM3ibvHvIcstNYnKOkFWfH
6r7F5qDoSrNNaznamjHMtVOa/c1fPqibXy/xH1kLNCPMmvrf/9TnqK7LV25CAnIVKhrDdi6ivHIU
l3mJaXmpEPKB/8XA3k1agSnbLzYVjLKNmyVyj6nmhEkpXyH1sta2xFoThEO10f2v8KaSfTHmEYNZ
n+zAfp5N1wPjD98db0ILW4s5Vsf3z3v+QC5O2wYZogtTslvRlfrzA0uwOE5x6M/cufGMxEUesjDd
D+00MhXy5B56EK1thDeL94/LZXpxXDgkPEAc08IpYOniz+M2EX3VRL2K6A216b0YxAnVg7SN9oyE
oYEL9v4Brb85oAHskVR3izvh8oCxDPIOlj8vFCDmvtNwf98GFJ6LQuFufP9Y8u2rM5UEwyQctgWo
QS9uA3NwIrOOwMAxWQ8OIh3zc1bD+ZTMWujaWTd6hm+9i3PxqGih4HNFwN6B8uj1z20kxXWcwlXV
6MfRQGlo5BXhB9fr28/dtom540PQbdPS9YszNEhisxoUI8umoC6zgJkeLTJSVNfRGAO4vMn98ir3
nOj6g7fmz8i7eYVwhNKVPaeOYnFzLg7cFVgp3ZL7xKGxpYZP2MIz2lxt+mAz8Q6MVt1I5wvPLoVp
yf0EGhUK7dQylyGj7q4c9R58Zgkfav627URyZ9jywa+XH5zn24/QsQWbbPIDLYswmYsbw5W2G7R1
CgRizsjAOZGfuDNe3MruVsItxtlpIm6x4mgWrOXEIEpco6KuaklhkAEBSHOPFscLKIeHOgJo8P75
XUQH8j4qnbxAHXiEdMz5ov7zBooRBOmmZBzlG+1R77UOx2Lh7nO6gOtaoRXIubu2PoMQENLiJQ9x
WHsifcw0PC9WL+srNf8nV4wGRzDxS9slTIdotWGf9oiKAFLR9wGCBcMCcEKfbkrse9/tEkmynyJ3
UQxdMW0h2q3hWbz/6iShjX8uD1wiAGJtLhJT2DxN/nx1uSXIZBsVtpjafDCHe/JF6x8xk0O/qNd+
TP5PLOsXxlE6aJrn0MS0BavxgYiS0/tnYvzNmUAnUVyoykXHdrlu6EVYpJjtsVMPPDdc9zA1wj2g
FXxg2ZwTfY2Mfop2oifZnEj8flZ1cq30CvQiGS5eoIqtFxsxaC17O+ouM8qmX41O0l3BVNxAyuz3
+mgEqyCrpwMVWHczePida5/WCVRjkRoE2dAUQFNFMLJuzVJ9Gfv7ROkfvOmvL+WPZ4HSTR5fNE2Q
Ctu6c3HJgzeJdAMCN+NCsqJHLrC9csHKWv50VLWn3Wt1/9K4pdrlBZHbSKoWvS1xqKqpOjlD42Gt
QohU6em1cmhQS+9KERUwYn65M5ncfnC+lv72IrF41GJ6mAsO6pc/L5LQo93AQyOFHjLd5uQuH2Tc
3SGCJbEtLLwr1C3+qkztaIdJ+sEtYu/Y0YDc6tk0bcX0eRg960ve0jjUbbooRii/VmDMUXaa5abz
nE0YBvauHumYJZOlIS8tTSLCVXGuc4wcibK8a9uv0J5H9rGF+n+sQbXs0yYOPuUGkDdA/zAUbdgL
TexMx6jP6rWT+YwXqqDaBJjEH9BfZtjEnOIENsFDGcsWvAkC0vTCkYFYN+f1IkfeBrr11OVdcmrr
7nuK6Qj6UGHeNq7zoxBaeM/WWyDZc/cZL/3eQQOTi/7ezxxrDzvog3devinzTDEXkqY7L+I8Pi6e
3nUG+EyESO2gTyiSTlDCieeQogVYe/etS0SwlGafHv1Okk+AG1b1o3EtCijtafiCk9u8yzXD2L9/
r16uGoZumlKwakvdsjgx92LVGGurFYMiqCaeSjBrOQdvEYTtEgNchRPhUdNl5iCVwncwjWx52c33
00sHh2aBW+rb+6dz8Yidz4Z6ipIDphtv1OXZFHgbA52kbXKemaGMGb0qGPm4BTfRJPYoV7+3nVUc
3j+onN/6v9zElP6kpPNUMHXXFQYVyJ83henQiELYg/nOk/4teQFkrfrAJnTXNx4NrWMGqEckUaXd
vsz8I47k4YNKS16Uwr9OYT4BlhOWpsvawkp9rlQPnnj4VQb+OR4L8QCmHpp4w2hyKLK1BHK76mz/
AYbIDqYHsVPvvw0XFyinYCjHVkIqU1GTXz4/asxEfTQiaTW0/odnsHK6efsj0bnN3z/QRTkzH8jU
yQRm4TQpqNTFnRCMoSz0KkITaRM+FMdPLUowNGZQ+Zp2WQqXsqb+TpP/6v3j/s0LJJwXeJbB0Wmc
zGvjX5KDe9GPgrUMc6ZXRNCkeIWorRjwzF99cKi/eY0OmbkOHynlG0XHn8dKPOBEtTHH2RrYEPKS
SZTZm3Tz/E8i7T6rodTPJfqknZ+ENKxMz7nK4TrgbPbG51bHJMMY6luAOHzfS2O49Rel456sIqzO
qh7gGsAR2pUQvtYxyu2TptKtW4XuspChcYvHOUaoFB1yBfcAjcOxpwREYRUu82oHItchbKCnz1j6
2NPSeF0YuDUaEw0s/OhFX8No8gIjfq4YxBa5b+zjhi6zg+NnllndxNQZy6GM29vSYCnGgUyjD3fW
2gNW+Lm20MdjBew2qCW+Y/0UV2ZiTVcaALgPPtGLgpMrSSn+b3LPKsEW/+JKyprOKcAtQSyaXBBf
9XBrVxZtXOcpddpo7Qqy8j74YN8sFYorlgJX8Znab66hcCKyGdk1a3XZPdpt/9il7aPg6/cP8/by
UbQV5mpOSks6ly+MgB0F2ge9UyMj9jlSPfi48IAmQCVriKPEoaLV+ZUKk/yDF/hmBeYtdejm2cLg
5uRW+fPCDVtBCF4Mug2sOAowDc9VOHlXzpyWELq6OPQtAUWN89ECeFEzzh+lpZuGy/PR1dmyXhwX
828SV7rkFY9EoQYguGFZFckuJhTiaDEYodHqdmSisBITm4XSoXI7HA1FsqXclOshqG/e/wzk37wV
PBN5CDm4XnjZF4+FLouxjAFzWM4M1EMJjKasnAoPL7CmyUKkH4Vin4gyOQcBzInRNsk99UvUDnlu
bmlRmxt/8o5hbyOcboJDnKLed5Dz7t4/UX0uMv98fimbG8Ghd2TQmLq8WmjL9k6pGSjpTSs+tilE
WB9I2AuDowrHyZUMe9QKTewvg1jU6F1TjBE4loBEed/XAZmi9Os9fZV57dHu8pw4Dj0/hZPNLk2z
9N1E3iQFfcuPWnCYROt/UIW8vY95m4VpSWG4Li/loopO06RoXbsEcEAyjZy6fVhDWWms5pF/NhMJ
P1g33j4JLJPHvZwT7il5zIuLTYIM8UFBAseZhte72OFO/r+5iy3oedAe6BU4Qr/8XJoiH2hBAWHM
HQ30o99+GkfKpr6oMsYp69YGpubTy8cdkcYfPYHeXBMWTQPFu8rre1vo9xjvoJjRVuMpc5gXqlSE
h49f4ttPjmtOsbUGtsRT1b54JxPTBEJT4pm2XyNA0fW7dCRy7yY1MDZEQfPj/Wv97Sdns3Nnu8VV
TjXtXKz4uBeZXzUurskJ3qxWYHlXZk974cMleC58/7ypWIAdx5Jsq523R2rsFHQNNm4m2Vl2n1Xd
r3JQs0EQBL3avP+6/uZoztxNtFzBomtelqBpn5dwsQaPId7Y37Tpmki27BgMpbNJHIIt3j+a/na1
pQckpU4Ku8HKpua3+S+lEFvEMESs4S0i7FHJ0LOwAs9Z4ljH9Zip6hYhldx4GbaIXgzJFRPcb4kl
rix0uKdaz+ka2Nm1HUketnbxvesNQk7SXY5V6mwgfYVkmOJSra27vEHl/P7Zv304csb08l2aoK40
9YuT98aacNfR5L1qEnToWkfSQDh1qwRb+V4EYboS/oCCxjDuEgvWwvtHf7tjAsxsOWBBdLqV5pvF
wygnTFkei1UXtd7WHsX316Its3xmv26/LTQMzKLS7wV543uFdWbRK9Q9RKXcqLpzPvgs31w59ISB
1Sj6WQKOwWXTLU4jF6IxvlvYdle8GeGKUTKtD/toB0z133/xbx6JbE5AOLqsaFyjprp4JGrgotBq
wCBqqumGZgIWCfOpSMFFxvc9IW1YhpyP3vDLMYFBY8XhzXYYulASURv8ebG2RdRpVhWjG69N9QU/
bb3iVUew/qDSpoLgPgBH7KvbNPiug6Jn/s6TznE/k+BWnMoOqnCYPaBhuGFe4t/Cv3JbL9wUQ0CK
7IDZc5qKj2YEbzd0nDRzJZbg10v1cpMztEbtWKiOGV7j5XBUf4sYqtkZ8IGWLoCNlQXwe1NEmDsb
/DiDgSyuij7oxL1ZLTkJXCeGQ6mq2I5crJYiihz2CAYlPabYM2iGW0cQHDwQD/FBDXI5xZo/JA5m
uIqLUBhvCmOPPX0elTkx3m2AAfvnK8KEROtJZwYzpaZGpp0R3jVx/9IBckQ4r5xDZHfB0a2bc910
KIOz2ag3YcxC39Agpgiym0LqR7JNrRuWFhtsDeahCKlj3LnjM8Nm4Ln1mJNGXVyDyRBXQeGJQ0WL
SqFRW7RNnN0HE80q9mnyMEUkKbx/P8g3pReXJRMLhx0B4wtTzGvVXxZSMuWqAtj+fG2C2qeWr5k8
dBiqXXVt+XIPflESRZWNK0/SkGSDG9xkjnGVEUl3i6nvpmjc8/vnpL/Wyn88ujipedvgopFhib+8
YWq/7zMtYIFsKzJ2s2LOB7KenVZN28ohIYRm3hXtb3+D5xaXjx+QB7ahhm2JHzHR07nXiFzFLoQI
PBNa8jvWW3BMdXyV2Nqmi7xPnVXhGh/y/t4QsiGtwciu6aQhsrHcb/E46rezWEOnbgzJkd6lNakm
msByjprzc4g87RtXbb9Lq86hML1XpdveDZr2tZkwXdaepxh1kI1VUOwXPkyjyiw7XDcaQRIDckyn
Y8LBw7lYhZ1bXI+6/SMrJUZ94ouLbnQPGoJqMm0UDrk0N7bY61djXWSPtnZO7CbdV5B9Vj3zLXr2
9Re0LsmViEN9F9neuQiacxrY2s0QiZjGp9utsoLOss4tRJjIghaKc4KTHh0aR1xbWlH9WPVlf5xc
azq4mKCPaRFsVR0hNDTFE87+z63EE9uVZXg7Df5POzl1ESHsSeyCekrzCguqBeScyGSCPZxh0yQ4
qk0jcvbCREuRtuqQDrM4XcEFdcjzI5ezBidmVNVJyvYxSGitazzld1qeQMoa8YTDVy8Yqeqzo/Kl
HCrzvtDHfiYRcnsZwFox0fkHbInmIXJRk3hErawjuhU3iNYRPmX5j9Rvcsy7eJQFDairushPRlkf
dbvCK2uZ6kyORHxiES7WRqKfsyTRHtLsMxk/6dqKbOPsFOmNk9lo1LvI3oCh904upvtJGtqZlsMG
mZOD1KUU2wYB0jly4gc0L+OujZ2XtolgnAOlC2KaGAMTvkWbRf0p8q21Phnmdd8imffttnwmGhj2
2XjsRHWjBUm9jMLe2BYJIFxILtVCdF0AUXwgk5LOF71hz9imgfFdK8PgQQRQzKBR5kfCboG9TUV3
baBQgmDSLu3GnY5wTp1l1jry2rCjL4Y7DhubLMhjlYywpYV/dNq4fMqqx6DkuRORt3l2Ktz2oKmr
XTkLsxzpgQ1AKHgdJ/WzmaK+d2Prp2UGiO1q1PBZc13P47wiEz/tNHTPTjx9IlbPbjuPOABZnwM5
3Nt55G7rNrf3BpG/nbCJL3a0ep20hHZbunf2CIGFmF09a+SoHFIiSIAznI0QY3HV3cjO727SKkFu
l4DcmBw32BmmjG8AKUSrutc+6vO9qUwwgUqXzjIj03n4dvH0qSlch6i1XdI7DVJ8qdfLoJTrkOhT
5FYfPoLeFmYcb94X2Oy6BMP5+Xz+shZ7/VQIS6eorQ16fG4r6HKRwIIlo9oh0bXXiAIAi/Lwvxqa
AbttzPVohk+dmeHA1LKv76/Db7ZGnA41KgIRxWJMzfTn6Tg2wCjJYgp+939wdl7LjSvZtv0iRMCb
V3ovUbakF4TKwbtEwn79GQCrS9XV9+4+cV4YhEs4Eshca80xqakbUPUdVbzfe11Qypu4Bbwv9cs/
7/Lv7hkPWwKOms4TaAoe/Z3gLAR+EQD7FUqhMgB/PgixWEf5SdfD3PpA3Uq9B9jfP//zbv++0eyW
XiFpe7KOlEX8XcESu0o0WpLdgmXl9efywJ/64y5R84e8ffjnnf1HtJ69earukWCmt0G6868+qJ9G
ejOJh2E4NMXR03iqRNo4kUKyYZW7agUGD2OcwqUXrBuEJtEeRv/lvf/3vZ2OwYC7wMCeAhb63v9+
b00B02owsl+vfUykw7XRYD4JJGKlmfQE2kT8t/D1f3Qp553y47ZteiuE6P76QUXgUQu9p0vZouXY
4CJ8aoq4W7tF26155S5DC8eiABGmGwYZ5sMluq4iffwvl//vPuV0FKR2+ekScPrPcTH+SkFpuQ2n
bo8xdXQC0CojEypuBGlzbKfRwYgLguPslOZuvomHLjqDvwgXvPEfu7xrNmOjWavCxY31/3Bs3A4M
7/khEhD+64mD2aLvDoX5a8wuSre5t7tkXYmGSmX3rHoJkAUt+15nWvGMlaRbi/1IPiksFeVVQbME
qVnprv98VH8PV6cLNlVEmC6/F3Irf/1eFUVoMXYf/oIwA060DXUGo6UOzwnyWYwjsFWNkMjQxbyj
bt74L6PDv/un087pkxOdAcg/JSD//YeaxGUDZrWhMB20N/1nRmdB4Zn/5cKb9lyr9Wefk1usUjDH
qTLcoDjqr39ELUAfhhRX8pY2ePTE6Psc78F2kg892WNR8sNIsOZM8yE+e0b+I0yB+aWB/kZ87JsM
8w+vbi6MLcFnDuMKGdEXw2rHXa2qe9H5wVnPcL3wW+MiFNx2xp8BYr0pBo/dWOUQbGXsuUojwMgl
mjZU1bmzxwWSOjmr6PaOpT57iv6DITTdVz/0VomnFbu897H91rfNCLw8yoATWj6MCpc//Todq4vG
8O3MbV20RfA9dfR6V2c/Yl3N1jhdiyUpzG9aAjFGGxGVY9WMxD0/+7L7qcD8P1SO+cWP/GZnNuVR
tYc3Kl8DfJ3arU/RSOBSeWfYQb6YDOUK4pEnOxuPCPYPLXVQRxn6b0ASp7cUmMAxsy+NJbZu9qVU
zR9iKL9YVkGNa4we2YCssSVRe+FpuU7raqKe2BUKhge7I6CkGmB8VIQuSJ13LSYDG/hONYXSMehE
Kud2JUbgkt/QxfTiLeKpvWw7FyvBGOCfXT32qvkURba63AGao1RP0a5ROTzljbeRo3vSejDDRWIi
0nfdr3YVPNTC+G5jw7WovPqi1+VzH3trMxq8nY7+Jyop0SDHOLawsdS43xYT36+GCwcjss+QmeGC
LjFVW+C1ubQaUK6jq219SiDBvCtoPo29dQ67l9AC8gLplY07O6SKkb6xXaorlEfK0msgSWdGsh1H
5B0hZMmFU4ldrxLPC0OXjqMGoU7W/mNa0tv10c5uW9DjvWEOK6vM7HUu/e2o4PSDbxCO8qU1mT6m
uA3A0JVZ/GWKxOPRF2zTKIA0oDvPmdbhFRL3ineqwuAnA4scSV7x1oKpW+KSgfIuqN7AWbyaZo6Z
maaCPoCQMAg7vDTjTlbdm+6b9akOR7RZg1iMNbfIsq+O+5EPY7ujI9FBhF1YGjh5TfV/1sZU1BWH
q7HiB1n1JW4nnotOz2JQUQeELFECLgDULVy1wGUAHAeKOdHvonwCoSEAKrvCWpb5XQJMfOtQJAGD
SXtVYxI8hdOe0VClmzBPD1ScWQvFiC/ZoO0g3ucry+gTALvgATyjP+hWUy4Ss3ocbHU7BQoWE566
xzK8ZmC25G/4lDJQ7IhnRoX6qCTtVRQJ4FQ68QV/20iijPdDBW0jagZLX3MyERd55au5t/cGeYgY
zMkEI4qRSBBsyy1OLs/Qn/F00SA5W+Ez1Tnk5WAALL+aHW5JSo7iQAcjDDpVuSSxKjeupfzQneRZ
wR/33uSf7IokfBjy/t4p6x9+bnePwBXfO55jKSPXL0HebVrZfVf0wdtibMXBj2IdxZZYeq0kUVJ1
JVAkLHkaJ00geNDrbqgSgGSqlfJHXKUOpUphv0p8UDdN+NZW6ELsIsbxalhqsdogbLSVrT3idI/Y
J7uvwyFch4r3Qw9VHfWQL67O0HyphvJb2ITBDnUqgopWy85mhMurWmxbCwBKCuH4yWmTXQ8eb0GK
F0sSR5WoHUsXul6jHrTmziZ/CLwIaHnXBd0i5opi8wXeoEu8iRAYwGuJVeiWyhdRpsC3SsPfJ+EI
8AKWO9H8lxjUO+oIM1m1NumTtnjUZMEz387IJeEcrrWTdZKF1bI1oAKivDjaqP6x4LGyEQ4jzKLB
QUf0T3XdbAN8vDFp6pc90Qbew+2malW8tKm9qfvGOo12Yp2QQnc8KLz2MGTmznNq+bWDs1qk6U63
XPsrr/NTWLv+i8Vja5XF7quVKTufrhkqJ58YRIed6AT7S4bqKUL5vGj7vF1FwgBhTkj7LRmjYOF3
JlVLadWdjAABbq15xzYEhq6F0EECAvZQwH3w9Y5EQSanbrXbtdsqpJDKqofqYEwflVlWByf1ok2v
ghVAg1s+iJJRuBEFT/NHIIDfDgE+az1SQlH7SUR3Sf+Z+o1/5+seIYcwOM5TGTUBuCqgYeBJkOzt
UCmvPGW7c9YGBJWZMi0V3leojMpG6M7RNTCVjSI8mngFBK+YEoY8aZt05zpx+OrlMDcaV43OMaou
kK+gufKgfBzJZ6BFH4lutN/rOi93htShh04f87fOrruTB0u1QRbfZwt8t4vN5xK4SP1pXmeed1sx
HeNxS47h5Y95n+vMbWNHQYtSistQyH73VzPzyn/Ng8q0oHYzPeSWNxHJij2dDHmcP7x8kEdc7zTc
aObPz0Xzt9zJ75sxLnexjjoJlWCGrTGcKm0NJmUkQKB7WDAUunmaP27LXaP9iXbf38zzut9LwZSQ
GQ9UzGiBwKOqy7+FKo8xLLrkFWZPcuBtkW80LfdetQiXdc3MvykxHG9Y3uM1o9bn0PGG3gC61V+N
ajhkUxt+WCMAFL55dTwA0p0fNxvbTrvXWimPcxsuoLQFfgT+dfBKc2/U7647mv4TuCvrkFb8Yf3R
cA4OkMwvcC8Xph0HL9XA28WUWrOY54dYraGQVPENnFYzKuUK+s68Isyzr1VAAcU0m+qQaDdGGYP1
bMy/oGCl8to/Z1B2H+LRrc51WCGNNMJHlWzHY4Kj8sKJvWgfViJ8pKRlOOe5cy9Ar8Hl9qNoOcSp
t5tXjq3SOidtQ2kbm86NUCOagClqDfon7TU3GvADPx18bH4Ejt1N2tn80c7UfBsqTnDQpmrRsrGD
lbBFifQn27laUP4YMjxwLDN7tfs8p+BVuqc+osvVZlidwRUNXqwo/Do3G4I39QJr+IBYNS4by0nu
o14v9n2su9vCMZOHyKmdRWcU+XdbP8zNxxUkHicbrUerBdsPk1BileNqF97/RKD7VH0zvfowt88j
9lpTJfOq+hCbhNaKs/DU4UivDzO+CIEqxTq3M/RcoN1VUX4dZ8DTkGr3Pt2UnZYo+S5JBD+YqgoB
OXv1U5PXCPYFlhclfUVf5Pkz7FoMED2bilJ8/Z7xydBWiDHU7bxU6QGvxlEUbNxp5WwwwGwbPsHo
adLJgY5TxYNYbtoWgJ557AW32lPt7LkzeNtjX/o2L5TIZ+4DDeOSaUsCLe0jr4TFPDV/CLSMQ+8/
zmuPTbNrHS++zi1hM/+S2Up7mZdVbUzPxkfTMW8Xd+A+bWTKtxOIHK1e1fGAue18EFVjrsPeENAO
2G8KMHGLSRzqsfkEhJvu8VLTAPFyxHZMFE/1kenOSxHv9+cyFt8B6ZvU5xrN2kljur6hDHI8kfXs
9kEGJTtRg1ktih6LlT/WsZLJs2Je/TZXKa6xKOvjvMlnC/MadDmzkxvr7OC2GNHapkuSjz8avH2d
N/yjVRwGMA0mT7Oal5g9ilV8IP9qbjrKtrexP0OsPi/9PI958o+NIyMQuzzn/k1bfS79PNB5wfzx
eS552thLh6j51H3mrTpdptvBfK79uaTTxgtUfcB/Mryg/cRuLg+MswO//AxcyhkWLR5ePOJjJPAl
bMVDjH2MJsW59upewEfoh63SoZWtHawl4Rn/a2vVj1BA1hg2/7FkXtzAWvUqlJ23JirHsPe6Vp6c
oW4HxOLsel5PBe6wAukIvbBrpt7+77bndZQxePOE4HWA/lVs2zRtTjoVPLdJxW+M9VhZ7bLFF53i
vv6UWbW4llNenA41ODkQA7zwJfYXRBj8EcFfSnXydV4NGsI1b5Lw1JIIC5dVZWMAk7rH22TtB0+V
4unHeYO5yTgWz7nZ9Mdbk76qgyUhzj63Nn8EuLDKHubCrQ1kzm9jN4S3NW6HldjvgWa7h9saXiy+
Bk1pHG5Niiz47hdi+DVZ9c0P+l/y18qkKdG7JxV919+n6ZW4SUiHHMevg0pb0qTEmPefR9VJ7ApU
or/72zo9oKMFQjp1Px/SvCJRgQJKfwSZe74amjJUBO0z8Wsb4ll4cmBJ9Ee7CnxTAqRxdJs3Xygb
yABWnFhLf7adpi0hhNE1d7e2W6Ol05u36o40LxnGRnN1xgaMm27HZ2UkjQKtQyU037vYIKOYY3N1
a/N2ByVeYZ3bRr/aZASN0JjCeASk/ATmD4OxKMzp2N7e9mNbIlm6Y6dtP4+tcUAVmobsMeKafgVd
So8fs3S5reZ9I/iDZ2YJDKV/t9sHSbPs9DpFuz39tvAFA9AAGRhgx7/2TWKU99WQeAzip3ZtBecb
V5bWr+kakjreia1Gl3C6BjWAfcp4u35za7NRYWdDrJGbz2MNVOjqGZWUm1/H5hrxarDyDCYW+9U1
xCRSvW+kWy8zXs5baa4hzRyNUAKrLUVzHQUGcxqj/HmqHTBHBXmKMVAS+Wcws1vbFthKer7hnc1/
n2TMv/VgT1yRQtfXwSIbqnrDljRuGy7nyWmN2/bdv5beJpPWcs9Wpm7nTbNp+3lWwJ34bHKeFTFL
dcd+jXYZx1O1FVePUO2ZYekWwBtT00eeOdHFyJ3N3JZ/EJ1FKMLQzQ2jDfcsLf3Wbq/09RWjAPc8
tTvvfd5+nuVH5h97/73hvM28VjsZgE5rfc7KpuZ/b3ib35kh6aoAyF+ZbTX4Plc3EuW1tlr3okmc
U3/P8oSvXvr4w3Owekq77kpOp7vi/Tdeeix0C6vQjhB5nufT1gqCMGUgNwpiz2XXuem2EqqkXa78
dIYWDzdoClm+n4/WHVz7LFX/j3PSmsGGpOz9665UxW2NXzdpmlR95Y9L1Wa+ReZU+XVXu2mNaXK+
cn4gfvpmk55bmNB+V8fvJK31zZAKd6tVoX1t1OKDSk8DSvWb3wfRPg7HEdal67zFIkO8rxuXIo7u
JM/Rk2sCWhghge3gQ3nrzIeEapbqtR+U9Nh7Y4fMCHGglUjlrddxq6Efr5xQsaSPg1s8hJpLzKke
9XPaYIg8DOAkS92OXkMDz0NZBu960tmbnirU7TypWPiIYEqhaF8ys88g9yck+d3Of6NE7ETJQvHU
gWI7wUI1loXuBXexQwLWavOU3sYo7mGjtHdOT8d+PqYmIAcJuCQ4526SPBKYeDBCIF9R3BMg6kOc
0aLOenG1NF2pujnet0GWb3sJZ7HJsnE1qGV/StFONdRt8XWeZkz565uhp6/SlpAgf8+av0Wimsbt
0xbzZkZtoboJPQ3WwdQW2WqYo5/bzDMTXBxOFIh9zr81M09/bjFPVpWJ91avMqCYd/W5zby/217M
HM51nOrvnxv/vfZn2zqeGmndpofPU5w3q7yYA/48lczJeUIGWrz647L8tft5baVx6n3iuLvPbX+d
/HTen4c0LwYp8FiOigsXfbpyn4c1f7tt54x1sjbN3vm1eGrmtvrcxB/HMA7usesOf8z5fe/+Puiy
B4mJnMwHh/2fhzXPu+0jLzXKXob++3+czu97Oa+dR8LeF8mLaCOsOIbiTRM4zzpqJe8zkFq7dhiG
vV2l/WU08dTzbdN5KXPlq2yG9icniO+t+SOMYtgRDJGfo6LL14xR1XMe1TA5fSK8vWtKqq6wMpV6
0b2PdXCsq6j7aYeYrmW++WF009/OM+WD6VKsg8QgPnom/L3RSM11U4nxKe/pVweNIb9LUn3ttPMw
DF/csA2/eISxAXANzV2mBe4up151RxigvZsXzKsw6Hn+dcSTytOsv1t5iMbC8oenMRrM9RAF5mne
cZdEgLD7rnmYD2s+QGmHBH7ZJ9DtIxza9l0h4bk0pZTX+RRJjlSH+bTtMcnXbdIaz/AkwJ9RefRD
81fqELU/p+vmThdwyFVjFfVdd0F/Mu77zk93hanJ+/ni115SvBV9cH+7SlhK2VUSfVNCkhOZ7rSP
4KOrDSAb71gHtnd0SFRs4J50j41ALI1PUPQNwuJqPuLpvpIzIOvAexFpB6BUgXTu9jGUPUglXxp7
Apn4jmA1qdp5fsGILtiPHrUkowHrj6Kt/sVV63LVtPXODTXtLhP4ryWgCxHQjbxEfR91qyPkUvGB
ZWeMkaRWJIfEiugSPvaaJz7SIh7XtbCewpHOUWJ6wVnroooKUt6ieHcNOzl09cZpHeWAgxEfavtO
4TzlO4obXlpNiU5xrmBGL2L6QG3+NjrVWwS/5IcUWCt3arqlaDHdJyk+x4qm12fLTbqHyCwPqk39
0BgHQFUcsz9belEveuG5Gx8oGOJ53zhXY2Geo75a806MVoEXq7sM1M9LVptAJo3nsKUd/gfJI/VN
Ka4B1RZJ9viQV6Q0YuRy5wPAmye9H6lANKKOICzD0SYVL0DfPS4OLoreYONjgsbdbfHwwwXuuYW/
8ixAnwbZUD6WvfymTGZ3vuLV5zxUa160RrnGgrNdiaF4lO5Q3SEUGuBnKc0WOIxAPx2QEyL6+ma3
af4KAwyOnK50F9A5ydLCrHbJgSlgl6V93yeZuqybNnh3EaBqjV89FblRb7SJl2lMHwSTtJVwraOJ
BvVsiDQ4D/aJeKxxnudQB/Y9dzKbni2z1C7/AYhdWcCSCY+5bmFbwHU9g9lPNwYWCte0vZfwAZdN
TU8SJiWu69CGv5CUgrD8ZsP9/zZW1fNQOe2zjouIUgLbaqn1waCjj8/VIPW9FiE/Sl2ceumiJa+q
TjcA17l2pWOw0wjlZAGVPBd22dMfeILEOyxMGBKvCXrwdZnU1VahO/RQgu1Dm7EcSZq+Vhme5kju
rF0RF96rSKIrEG/1ijmg9mBSPmthcwn3P473fTWeSRNT0TCBNys4X8PCJhB6BkuFnEqBOa0O3TdC
x+6ij7T4NdQpGyoS52utgTjyK3x6CbtSi+/o5s6uB5DEVqbd8ZRQVnjXY5LUquE95VO2147BUkU4
de1w5XF0fycd0OkVTEPIdSjCLNjkri2Ne7fvzR28c0nwVM+vLfg03Qy/V0OeXPLJi3TUEkxTVDPB
jQZkxnyJSqhDiwnrtcmmiyWhuZFM8NNj2pKXL0qevsTzN2kuxwe0kMtqSL03VOLKwgbB/DiOEEyR
4HIPQUdjNAs/KPPKNzxBcE1IIkEEzcxPhqgghWMPHlereDDEibg3xC8d2iBV/RAjY+sQJONFFGW2
DH0h7xHtuXu9cOyFJe2NkZXpK/0pDO4GEwKs6zw4Q/iaMOjFLFK44MqC8mT823wioV9SWfh7tYSm
sILDiFOrAG0LrfFsVgUAZqlkm86d2fjgMVUnlYcktvKD70zV4tgV2419UgKjP+lqMJysITWOzfCs
8/e98yoCqmXuOYcqL6I7dOxroRsrJejWmpVlbzDCMMkqynyDu2/2Jsvx2o6EKMd8KHaaUde7pGnT
HQ5Z/hU/FTwG1FelH8TT/JEOT/ZIl9AdMucIedx4pl6Cx25ClA02miX7Td9WxapSnXYnyaWuEKwW
53HsVw09Q0BXpXEi2eQ2YAldECg+FnKd/8pPJ9gOgfGC4IUXTp5lJwociLeVDlz4rDQ3aROY90ZD
Ca5m5+vIKPqjLvQOk0SlwyklecMH8UtJBqixTWorydk96KobP8TELfk543qr2fuxLMNDZWdYwGmK
/UDeht6AjVK2HQUgLb181P0RrH5L6GdQ3hISA0gqDJy6ycEp8qGIreVox+XGRLa+odOONacXjJuk
VNVLazC86Yzxq0GB4dI0R+fOq4WyEnlFqjrHnLEu6yvPffKbr9V07cqpMBT3Dy5Vpuu3SUXX9i0J
42DS3ecYrJ00S9yL0KWmkaTLvZGod5QQ4pC3lkMYPpGVLq8ZLjhWoPkPvDke4XkmmNQ46oPiP6lO
LO/CVMeQMVCIE1f4K6rmXuGxddSEjDbWBDjrGup0KkjDSyUNDoRmL2mYO29RyQ++FNWphIFFBes5
JlVL5aPVPvVx9NQ21STcFG+DhY+gZb6jAdTWCG3kwfLLmhJqg4dQ6WYHSjuNNbjbYBFTq7sBhqas
K1txjvNHj9v2sYleIuzIMrsTd2MFfWOodP3er+/o0gGzd4GwAuBpoQ8GT1YmuzdDky3WQUqwnyfp
fADZbVZgTZT70dA2jSXzL0PBEM0IrGRfbTnHcT+m+McSmraAqYMTLIJcP6Ou0c4QInGutUi6mJlW
HjVpDBhPWOFHSsa7qVpn7WAmtY57KseUqrQOfapHK8sDNYgPnH0iTEEgSiPMmON9xF31cQmiBglQ
v8QnMVXhduIyXQN5ONcGhotWj5mdY+j6nRtNlOSmwxN0KN/zktqaRJCrJNT7xMVECxtm2R5VfgK6
UTFPPuk1JOdKBQzJ0PZWXacbXsgkWoLog4Ju/8mxyy08B+VIgD28uORPyfjibwYVT7nGJdz5sYKZ
NiSAlvquJwfkiOJSGBd8tM3jXL4aNM1ReDXn7k6PNyfMnwldXwKv0Y5+mRIp0hNK5fMkIwfXbVQj
GbaNq2fvIOqT0cux8MwDWMBdfDSLjkpQKTfd1woTIHxvTXFRnTL86PlT06sLdnUXjqcoV3e1A5pU
TQA96bWlXsr0iHuE3OUOvXwn86ntxQ5BOBWgkFhDjG3q+YYiAkzLwyLZxZZ8UGqk53hdtBc/1Yqn
iFgpsSunv8tss1hmhaIeeI/mcByTBNOGEBiG3rdHBR9FUMIkcrGRtavSvCR+tVElBMcigAwSx5BB
6tjytl3Fq5LXYMkDy5VkyBR/1RQ95QuytpER8+zcVOKdgs3xJWnKcUMEU/8wM+drGiV3mCkOj7H1
0el9/uD49BTcUNRrzQyKh9ghcW8T8MG2RlIDgx2z3SnpoQZD0rnJcLQ6LcZj3IbITSh4U3jRh1u2
xTnDZgPgr7fQDHyNOqVVDiVOsgRC4T8u7MAELmcO9rKh2gTEt1Pf1aIUq7oJnVXY9HKNMDMmHGC0
2zagtsV28TMRrad+d1si3HZu3/s6URtzQp8A8cVbRSre/eDt4xrH2CSnQEwbqR3uysFYBrXAahkh
xl3YRh9FbWCvIuFkmF6L40PuQHAUwtgWFCsVQ2idfArvFoEwm3NVACXOoh5LPR9fKIqRzB0mG/Le
TxQLP4OgWDj1QOdqejqlMTbvsjJ8G2uqGm+ckJzVqNni0c/Si9LlAWGVdKpeJXWmYc9Gl1+/G+gE
Pvqpte7UzH2yewPf1bRZ6R0J7IGeCkzyEP5hPHpvg5dfcx2tuqPYw5maDTC6AgR1rLnBPYrNu7LV
9DtzVN1lzEsVycH4w86J4TjOcGpVn9tRj+labvAqAMruo/cyCn/cZuU92tVDrqe7lhLjL1InwwyG
Xd8IxUyO3Gh81jnwQe2/xl4h76VadGcoRRfuPL1x4GrvJICuVLMOHxOZ3fHLc6IG8RlxrXnFU9BZ
jpFLrZdI9aMi3gwevW/gpT0soQqf0uKqK4Z16ejJO7E4Dl5UFwTb/lr3XvzOK79aUYRS0WmGTWoP
Hd044NTt9J5OWr9eIaqeyO8tCapGA2JlQgLVFcpTLIJ6Z0oe31tIkC/0RtBHRx4gTRkyytBGubZ6
qhaq3M2O1YGSa+PZizRBzIIEh4ZOw0nMB8rgpAveXYOyABK/b0NcVwCS2BQgmNTPmc0BWWxz6GE5
3r7l4K7okqhT03CvoLnjjTpOixVvaA+fkyCRCeZpysYTSXfw6aP88fE5TxSUYqV240DXlt2hI+MK
l8fWOvIQNoUrENft3u8YgGTqzrB9+wDvQ1nFea/cDx0Mzii1nLtYazVecvdm6Ct7cFI7pUNfPdry
klPgHxQaxHKKqFYq5uIuikACFL26buKxWWl1JxjBNtSjROmwDIOB1SYvL089VQJPodQMDwKN2yXn
v7ivMMzu6vqeysH2nLaM0dwsa7Zxgxl3lk6C3lixXwzHQY1kANPN8Z4zS6rXYgkDOKooiMog7R2D
ysEWHjefN9+izh44f+gM/ruW73ELiE7g1PuFn2I/kpr91cpx965ctzkhh8OYbP46f8QRBpcWubEp
eZqeyik9XTYndG70NMo0aE7zdEpxSVoa9q5C0ckCwzc3odH+EJFgsjAz3tMdMSTNs2q0cbE81dPH
PDl/UGFfrhQVE0Ct97a6pzaU5mQ11Th8BHXHN8xXgMUHcbMe1XKkvG7qUwGsWzoJJTcJ4E95m+ln
FXJROawzJInnyEuGvZFQ/WiUINwWcddbZyfrNlYz+vd4tC5LizG2rFTjCNDBOM7fZOrnmyKOf85T
npOZv+ZPq/297u95Ol2gajEvTjz16LtNiRcg5lS3eZ/N81L9h2ZEyMHHWldizDpt/L/d/dz+3LQn
0X9FSrL//x7qX8eSW1MXZF7brGxvlQaDtvhcZ17wx9nN0/+vtm+HAA211w3YA/94mn/s003BCHYd
8vtyyO8i0za+mkrcLTQzra5WETAey+xhbSVD+q75OElSAP5VlpSfQz2ML1RqdYzZBf6u06Z6+J1a
deU9yfNiHVINeWR4qd5j/Yf75bRCKL1jEkjvpTEdmCV6aO4U10uefK98n1egnxos+FOmj7hy11xF
/K97WSmvhNp38xoacYGlyRvvbgwchb4vxeVj5iRfnQle7SI1i1CM5rZmnBJY15eSas/b0QVhRqHv
GL4RJ4o3Lhjbgx92+UPuGEQKpsOrMvk06kXybGZmstPsAK/PrHSftai5n1dwa1AtYST6q8Rb7WDi
qscL33beRjqe87XRG1zgFVTAlwRi/DlU6CHOm8bJEw+f8iOw8mQtq7Y5NjEhwFrBP+h2Yol3CFRC
9oyvGMYRGt2NpLMfozz6Oq9gqNWPLBrko0Ykam86cMZHevuvTsLPbbovmQiog3Mc5W4CDx3zDoPH
hDHmh8/YaFohGKjQTBXhn6xEGBd4brCVpxMHiLDqqXx9q0JeYGOt5QeHv9SVUhP6u9OmjRc+KmVe
P6PUCwA/q85WWnJ87oV/ndsmoEmoOiqtqx4X9UHp8ftOsFnCcCNczWt0DrV9Mmn7S2BSFw4DDDs+
rI0dPRq+tJ6OuU2gfPEppNl4hdB2Ia+v50EmF2oFvQ9nwpixD/2StiKkVKVql0Eaeh+Kox+MyG5f
cpfyt9ou8LXqk/gL9f3reYWqRDNs8ms5RTbXJiywhxrbwf1IrPyFflX8ZGEauPcmxygMvLV3W97N
yynTDteBKuNjXcfxQ+ZLsuLzhhH2Qggg3asR8iNXO2zT5wV6+ZzioYntiplsLLft9mkvqqc+DZ/n
5R5lpqjXpX2XR6NykhqRMmhU3kfTQjELfOe1sO16K/ADpmhX0V58T9nPK7g2pr55X7hndCjORcVl
nkE014Ubc5f6Y/NMRM7aOaFh0G/GaySjzzlv6QUSg9q+jU5W1bsn11UeMXO45KXIHrNcSR+rMYdE
5EHcmidRm/pHqZff56nbh82wLK7G9njbKgmjQ+BBeFT11iow5/SvuU/vqpzajJRa7HDSkMtGGL92
4SqUUCklnb1pDWL0FP7r2DPMrc/zTP+hKUT0MG9j1phDN4k5rucVHBQw1yb69nnI2AeleJaR76/6
I48L+VoIng99nj52FBQ8IAkiPp/J11IO0THOid7Pk1kMO0arbOoVp6U+fuyLtOCiCpLfr03+4CYy
e1Gc0L6rbeVtbrltqJQlmzyu5m0obgFKLvNuP2+TSO0Zc/DmvrZAAzGcnp5e8hVxc3nOxUSdnnaE
YCPbWpUZbHhkyNdUM9JlWaj00Kf9Vpa1DeKieKz8oX1oiEDPG9koCI5BZjY87tjIkbiqjJqq8fNg
o6Clr11J6vTmpcK8oyNSvnR4kGBYPb7PK/UNEXQQo+pqngxh565kEQ63Y/ft/FmiVb+3hBTPsCsX
81q6XeS8qBlpRB9Rp4/kvf/1gZ5VPY9NPZ6tyCnXXsZ5zEvnBZ/rzd8GLBKWTWc4q88FGHxQxjFP
NwOly2mchNs/Zt6+VgrxuDLV958bThwGwl/RJYH5dAqmI0oGD0ODec91W0RH7A3WSaahrvncLMzw
d9fK5O3zyG8tEQu11ujm6M79tYnVmACF40HemkEtqS3chIBarsFKDEglZNMQNdfx5NGK+o3QMESv
Eay6nqkn2xvCMyEcm8636V8EbyR+AvmS0a/6Dm0JU2csrHZa3wyvZvE/jJ3XbuRKmq1fZbDv2UNv
BtN9kd4ojXypbghJpaK3wWCQfPrzMaund+8a4JwDCEQqmWIaJRkR/7/Wt9IVdVPveTCjg1URowfs
niBsmU2LluDqy20TqpZMS7uMt60snd93ZBlBEJpwtN93VD5umZTXtLwdhcJ7d7kdyhYVkfANoaV/
Hv52ywDPug5Lm2n6/OS3B99uxXRe1hCH4Ab9dUeQAuWHzVDg2P7LXzQj8rbYD+Xqz6PcHlK2usR8
6tFanN/W7b7bZorDfOUgc1n/tiPt62BZ1V37+w6tbYwl1gNj/edRbreo2nHtgau3+W2HPmDwIL65
+X2H0aH7MdqGteNfP3YMtxA8DYPPft7x54cY5vh0utrtfu247b298FH3WNG1s1zor4dCgEa5RKA/
+vPBt1tiNmBbkzX9vkO16ofnJvH+tz/IUE3QjZG/7k9KbFKREyOI4wJwj5aXcGltyO9VgjE7d7v0
XoVGueZrHN8HKYlQAQu4a1mZNTFEXXBVnUYXjKXMlapeu1ZV4VyDPurWAUvLa1lkcp37jXFVcdKv
CXWdrjnrgrUyHHWNqInybHF/VQ1nX95o4qqIXuVxfnONCDbm2VR9RQlrcDy7uCojstY4wbKrmuj2
qkhLeLbMYW8FK8Gs3XVIsO5FiygWBiTHXnC7+2vV2e6FNkcwP5tzKSkX8d4iC1+4pvE4Tb9EPfki
OUC9C/k+ySZIQ4XFbkhJmwzkRbWMyJxF3SXo7Zy9Y3spC1oEIcEBF6UIfFJpWV7yqKs3Ki9znk3H
bqaRBV8Kr93khENfcLuKTWCP2jlvGrlRbhWceUi/oWzsnVU+qU0eGc5Zpd6wCSK0KlGRTuyNzXPU
tWRiBwnlbXsiAzN0BnyTvrlRQa64RR/eUuTzeIKaDfX0FzAJyIBIMYGBXr2YTamfw8l7v+3zEEnf
5T6X7HF+KFia+JBrPlkR86+GDNId5T17dftTwGZio6RXbG57Bz8IVhq1sS1+dpJcc6I5oSDbc/W0
P+pD4D6zVsYAJQq48fOvNIqaRaaINL39ylJ1trQFOdk6jfdcNvlPR5+c021n1iTvrErF+bYv9bqX
rk7jy22fpdUPU1zrO6NKsm2Xe+WmrlHko4FyuZITonJiDeSMixD+2aKSBN7nBk2vf3+AVbarrLL6
I6qc/3l4osXchLi19zX/fDvObRONE2FuQPaJyGp6c3l73K8n+7XFdPBJV8Df3h5e3Z6bYRc3ldaQ
vqdqeSLLRS0LlRTvyvEfakCcT1USD4c619N1Nt/fTDEBL276TcxCKN4Uvrqg8N4M+RDHev5uGra3
VmBt9hog9Gc3Aqs4/51rTSmuJVFiQwjdex2KMG41/mCsCxvXr9VechwJ5wlgTNb3+UrZenB0PCWv
NtMOrGFm/RGl033tu9Vz5WX9zumQj+llPL4G5NP8ekBvtEuSlsZzhdfyhJvGWQ5tWX+UI5S4sqff
o6wBVnVAdRzu/pPSq2+3v6zaqMVaLtV9VOZQBbKG68kcLUQO+O0BNbSMlcoDReeHAa9uE/TKcVef
6Hs1p9utjLL+nYVI6693//r1X/fFDWs6t8xw3s33RZrJMeZbhIj/85YQE3qdKqAcwf250ZII99vj
HN4LVWht++f9v57nX69GNKbckDfdMgPROMCv3beXcdvMDwzbEGsW/qd/2/mvA9zuM6C5rDSr1369
q99fSzVZ49EFiPLrwQ+i1C+jV1X3+rzJjYn2OrlPZZl90aRNNo1j09hqOupEudgLC71ARAjQKmNV
sgIKuaauRUFQ76IHS2odqN6RVZ4WRw+3+2oQaasUvCP9Of0ZVMpAKB7+z1wzSIwJrB8Oa4grzUVz
J6fMWTjeFD6aRAJrQC+3BXoKBEZJry3CTBGHY6GA71PcAWG2GZLyMygC/6BP8XAuE9PaV2q6b1EE
6Llxh66EclDtou9zkoowX6Mk2CnK9VXHauV7z5QoI2l9PVmV2smkOSoNbn+c9eN91IlVNJnDFb8X
4GbHfYgSw6TrRZQ1eRYI2xq6i7ks9knSdOsiawwupyANUoI6tqEm060VNtXaNfOMKLE63/i6Njyq
XhvPoDRPmqSg3o2jejCs+yQv3gZpxxctCOoX2Q0ogsvk4fZbEm+1n/HY2ldhjMP95I/5lXScFDrh
qc3jJzU62j7XBKnoHbnKWRQYb1E/HIphlp25Ubs3NTSmdhOJlRehMdd5e2uKAItY94frbdNR4Tjj
aj3Hg1O9eZXzgohgUTNHN1PhXASzSZS2nn/QdF2t6YCNuyms7W+GO20AaL40AwpHquBJyCxyTpdM
4Zfss0a5a8baQ0wX8YilpKow7fT+usaOslBaHS4qAygsNUl7l/kMDTFzARbt7QQqAj9Z3uCZ66y3
GGrQynYooNbN3MJGLoHfjS5P7QOPcrCEfqKRP1lGkj578imw3eycxl53GEqqQ1WRnRlbtz65nec6
cNIHXaufK3KI7prk0gyPsdcn33ARA1oVh8HBGNBV0U+wKeC950qioSZwz8pu7nRiNKO0/kYEub5P
+wvtwuiUx7wvgsKSl4zV1NGfCGyFKom31NexWLaWtnWGgrT4TIj7gvrnrpVhjf8f35qUo7e0JQpa
wZgcqkS/E8JSKySDw2tEvw9SxDKwo+jLLvIvI5gMoOTEvwbpChRhfleQK03YfTXs+yZ0lg0ysTUe
CBKjZ/hUQb0Bo85DOzehSUc7FHYV3Tddt07Cqn+Y78klp57uyLeUovxJo3S1SEapbZzM+a5qQ7/L
69rGy0UiHPKSuqjBbUbM2L3a4Six5nMVNIgqx9V4sWgu68lYfZCo6y56KAOH2hcvgZZVZ9EhIhIV
AZBpSy6mMindWBpr6KGPHgzPKw7k6Imt7UbxHX0tfx+WndxC91yIufvdKp+rh9umB01N/jFEvESo
EjRuZhly18ZmsYuSZgD7Q9ljxIz7rufNy+QPPS72wFo0eanOZhxsDC5wJkmBmcq9Ny/RziIhcJJA
ynCX9gR00ed84vtfLUtgRjRqo3yXWFLdlXqZ76L5FualnN6vyvdaVBy0iP7IEu2yutNUfXH0rNuH
lVQAzixvN7Qs5nNBvDsRZepawUfCdyDLZW8n6YXuDGgMJBGIoHhGe2KeqGdqOlQhAVUs+kG40p4K
sQlsOwRwzBDMjPpPNhJLi54vZmloS1Efrdntl0D3vxtMCkmen/sHG2bJoiGZdpcO/ie50Xcd8+ST
pbfNspu5RWX3puJmb1QNwLzue5mhkxydoL/8mifLi2QwvkZNZ6wKoktWQTtZ66wLxD7S626TCzJ1
E6Ee+ppgNTd9Qwho7EyHGa6DLuI7Tq/ZT0gyn/R8ymym+UAMjbtEENFtmWG/GnQHHprY+1YILPXM
VTrW/YW+HjNvBDdfOU9hjuLcEPqroY/aUdk46M2CuAVLaS8E2UJOyIiBRWv5qo21Q6Kq+eZ4iD/1
YNaSaNbKQdez7a3YeWxm8X4YpCfPw6BFK5WkOvs8qMK8C1xtnYy9oAc8mqcR3bcbm9+BYGWbQoZy
H6o55KwBJqmrDMpvXcY7z9DJout7667NHTZF+gBuLT61ABYfC3EcPNE/GW21h3FvLen8YEye7Mtt
ExTNnd+ZwXFwk3SDhRuq/ZQ0V40FxMrDH7f3PNaffvVTq9Ifsk+IRgjND1Bx4b17TumU21rnPN42
SVe8kndxZ5LlgQ8SFVjXiul7YxRPnS6T9ZCY3h5EcLe24iTaGjd8fOHfk7Ya7a2xKQ++3qcPtoEE
PLZ86y3p9U+WAv5Hq7Lz4Fshsn3rZxTbxQYkqb2ag3IeBq34obto1cWsZslV+UO08bgtVPtEzVZH
bRWfdCzZeybG+WGYa5IMzMYePCMuukA8223sbJyacyPO0ANZumO+hK51gnuhfZBd1i26SCYoiVB3
LqI6M5DAGMkVJEWnpdamcMW0anxh4uckwsEc2+JToAQBcBZ8q9PBWc8uV7+l4ziQWLu0lTN8JMOP
VhIV6sm02eOJ3llxkL3aZo1dA9DFGuHnppuVGH0cpGu0QtAgpHkwszY/HRxXiLVJixQhFkOpnkVn
kobTOy4beyMzfCS4obe4nUoqsp/FqLDyzQ4Oqoiw3Fgd1EK7FDL2D26WylU0hs1j5qS7vA3Ne58E
4FXsMLFlqky0MIPWKFxBiw99EELW7NTrw1Ky3sDyctZgpH+rLKtfVnmZPfQJCYRJF609ym07iQtr
FThqOWT+Yz451Tkwg/WNQ+pTA34ySoW0LQuvMdJXKdtkLfP8kFCfzkYrenOMTUJv6RthoN4hsqBw
TRVV0rDX+yMzb2eRl4710FSkCUfNIA5+F6kdyO9uUVJzXJhJUrwYfRceDL1OlyqtsUOV6hMmEIv+
gGjGnsJi3mwFL3PtSBXt4TrQtPOF/1q3ZyvJqlNsWmt6dwodXlMuhiiYNsozH6EPRUf8+enWj4AG
ZIlBldEe2+tAJshq7BEg+wnB5hSV3V2emsaaAk++sjQt2BGKA60beRxCLW+FHrq8isI/dImkyi36
eKeZhEcCyMv3al7hxbr+5CN1XM+YxcdeHhwvONi+Fd13rqxfLBMvlE8hg4vRqGnuW2F7DzGeviz+
7qEuXLZwKTbDWM+SXhMPMJlYad0iKfNLBD1CKfI3i+wUlO9tXDbPqdW320qHy3bbxLYwfjjaLrPy
BR+PYzFj1crNNJ+8DHTDKrWRwNzO5duvfdXaazBzR9TK+Ztw2xXtJecxrr3DFMAX6rQ6WVRaQpxj
hIdEk0Px2lOt7VXrfAkvWeU4kVZaL2om0DowyNHDHa7+/QZaH6RGw5ZcAoGvik2utBT+zSQxrPnT
PCo7+9utEn6oE1F+SL340Zo1r3RutRUKShQ0jfHkKnVk8RJcMjt54Gsm110YYHWCAjmZEh9tGnp3
LBHsvdSKdEUNV+wCWTV7Enx+IIROHjybBpxtEi7qeF3ywOrXP4sCqFtXrLxgZoskXb7pDE3HL0bx
wiv4X1sdsriavnuCGi30RbOLteLuvU/Xyay80ASfa9cSpBrF+ILrVj+kSSs/x2M72mpPWrS5nHrL
OGaAMbZRGz7as8BXQUg+ot5f9qas7saQTMbKdR6TURsutjPu65FMtEggiKj6yDwBg2qJINK8PU2V
LgnC9zQyo7XFqAvsrzWuDk3dhRdJ9SHC9JITHrit+QYvcxBWl655cjH4b+qoFhup2wjilVOuxkR/
im/pG6xW/BUo1ZnS6IZHnDzaSkWe/kY/jIJWUL1YkhRylWmnzpyydYkv6S3NqzUr1/EzapQ5ZzI3
92YYQ6AZnHQbVEAChtjLXkIph4PXMk0pGHhNE2pmx0W2UJ7zzVQU9CTX8zuaa+ZpGHpUPiiwJ+Qh
L303ggCsMSkVJPGsjMKS+8xF+gZs3ON/DG8o7rtnKdQ7k2p1AezmragD+FsaWmuz07IHUDHBYxbG
VDOisvikBmidbxv4sfIOqDlCNQYD4Ej1VmCvQSyUa7tJ75CGRTYub1Qqa8CFCp019zmW+i6ZRVPU
CyGC5d6L1tvaJpVdtqPB2YQCTe28CTUPNG6vO+s4GOSjJDyjRUlwpuA5T7KMk6fS185uKWOMRrf2
aptwvzgkm6iyrSPTEWdBkFpzDPI02muez2pmcAxO6t6hfx00XfItrVpmac3QLYVljpvUDDrQHQnZ
P350um2UVn4TJPSszaRt4T/W42ukzZcKuz7ZwZBdnCy0NmYXeSe/YzBj8jPd2XVXrSV0IJSA5PSq
MoyfWVV+qzqzXIdF6SxV29QvgrDDVcCgu6g7820SYXIJ7Sm5uDIadmps35NZK12msbirrTpYRArV
TVSl89cPGU8hNLUbywlv2lCdyXZMd1qKyCTq4Vk2seGuGsXZO4p7y3mUI/YWM2ice0b6fDXIxN5h
piHrhCKo3ZdXWkDjvSvIQfFdZGWZ613B0qxy2WkPpWGsNZFXp5RLuKHHe2aXSOUYdNa2P5hHR4Pt
gv9keZMq63Wu7Uml7Za+w5wxdc3hfk7qGZ05hbVFDhobYXzsdAuakVUw2ntTdifbct9JTqgJAecm
m5FWYTRsiJvE7GaNKN7Vu6XX3mNb9MWisIgkbhjC3rA0xOio3tBkfUYZTkTDxu1R4h07lVBVV5rD
+VYZCAGcemjXVWA984EOi6KpiFrq31GxhFDeEu8yW6sOqHmem8GaeKEEOhaeQ8uacKJzMGJ+wywQ
nKehEozfM361q0mbymA30ScerwgQ9tUc/SXNAhX4rIqmQbYUMbaZ2o6MD9ZVjGCVfMMc8iPqUEs3
WcuU1mYNUaTtQ6Pr4Z7S3nkolYIGA6hWwxOxsJk2HAsMf4khUA1Ew4kck/AByvdmDAbthzrKeLw6
XMJegFvDRUuztdVHzZMWq/BqVdMj7Yt03VMbPqfjdqhiCX40UfeFXjhv2jTWJFei+c30st2UfSvv
QBy7qyGlUR48EWURXHQnyhd5SNOA0WcZGkYEKa1cjJKrjjL7ZmWiKjgIZldce/LxwerpsepaAeo5
NJE2epPz1NRMSqIp4CKvjdZiSJ1hhZrM2kpdVlcvND+HXI3fUjPZ+1neozRLx28JEYpQKmMwki4r
jps6c7JRhoPThNxDU7Nvkq8k7rJvmZaGG1yhOtDDoFpWTitgxfUY+CgY4YIqnQcGjeiKb2hrlyw4
BkO+xWGPPat/Q2jOCqnSPmwgBasgDKuNY+J3SZzvhFR6e8PXnYU0bP2xpVgDeGaYIXNtC8SwKb9r
Fe4nYke6LSTVH63dJq+WokYt5WslZ+pZipg/FbF89Y3B35YV8J2q0LIlCmd312k+GSG4NraS53wo
43suA7SdA7HVjWq6iMZ+EkxUKv7N3ynDHFXlrbywao6aQx3JSKgKqkF/vUG92xiWwmSJz3Bwq6OW
VO4qJ1j7OEymvrC1KN0Iuv8XlXXgZPtmvqz6nzOi36vr4Ev43mLKP/NmiGcIc/xY9Fyag3bEyBHp
R1M+el4F1HbsIXPPl1kW1hSUGvmmar27RlbycyJjvRheYo/6YOHF3T1h3jj1Jty3XQeayMjltiEz
de3TCVvXYUb9zy/8h2Is6lXbo3CqZFZuAEvQq9EaHBNTf3GC1Ni5Yzaw9A6eXdnQS5DONtMH81BP
0yveWWzaAGSOkdW8aIwKy8JHSVH5o3ZJhW8fhG9MS/jRqyxzqe1ovbOshP2SJQXijbRqWKa8+GB0
PrTOPPWtf43q5jYfTQ6DbeykN0TH28byWuRLQX1XOq19tszka1BNC3J8mEU2Az2a2j5WsVtfbxuD
aq1lavXZC5EseZG/gZoXnlpNb7ZhjEnBrW3tGqL02dL4kSD+VmYXy7euy5dBCxJJe/H00X0Mkil7
KpODlU3vXRRbjN0WtegmuRZNXK2xlYhr5qlvkbSSTadJuUTcNF2Yax2btvVWBc6nCXHQdYyt4arC
j8GREhsLw5BhoStiJQySuOJTVk29udVbkrKl2zf3/bSUSyfOmWRpRMANWjctTrEMBeyqdDomrnsp
QGpgOyGHHh/5/jY75utxyjqrO5ZWB4cRvxSLqIpStkg+3cF1d9UM5RsxFlmy/iioIK/arjG4Kmn1
MoNu007JVsMLwRTO2TYkMy+EqZy70qIc6XpFufFSV93ZalM7zDJa3QSSM6brvM3DJbVa7yGIM3QT
tJOQslO/0kcClHMiDgm8KlgSlfpRS8udcvFWOdYJhJABmM5LjzDTWM8N/puu8Y6zwd1MiPI3LK6z
O5NCuDI5CTEshOuId3wvaYEuk81ktT7nfOc8qdZ9HcwAvEDOSFJM2PQjMj4hNLxFLq8kZxGwdzuQ
W8yoN7gpw13vtGd84uVjPoLqM3u8I2U1fjA5x5kRNKcsafjCEipJj0c8iiq232lBgIlBoAD9JfnC
fRFildFjOGCzZkiGwRM0MFxiTEMa3Sw+kq69wGitf8bIjM02jO7RYKerIqvXZqt17yXl5CVLsfQq
Qo84r8a/ms3jFAyYRIRnPzRe/QEJcdtoTrirjPzdL/CIaUjqHqJHOWO9RRjLuwa25B4Br73Bko/k
TauYPEob/ApCN6IoXlSJf2vs5azB08tFkIEAF232I4+tj8RKrLs4AUXvCcZtrw2bne/G08oPRLYJ
DJodzP5BA1lUe+zyuZ8FRJ4vjD1TLvj2oXko1dh8krz7w4LB9FZ6jbfAflot8zBst2krklM4ZXjz
sET0duytC2goMK/kYm4oL23dDWibquDOiQXSEeT3ItCWetyamBDbYQN0yyQ91BqQLwKzI3rEuca9
1m4TqjoLVgCd7eAn8P0eUXfTElDcJS0FFUDXptT4f7EO8GUkDi1Vo4VsYBQtwqOokuBQiS463jYO
vJAtPbv4VPclfc9uDI5jUgdHY74l5IQmrjXKDZdzc1EPrxOYgEOPRo9B04qe8grNsl4QrYmOfniA
fI3Pw26Zz2TS3/lVNh7hFdsr0yiYN2voYezUzu86f/iMBO6ZMLBxzdKQnzq+IDnKe5o/QSfWZKBN
+INc+D6JfUExE2PYyNZYOI4yGNDuF8ZVDEG6d0cU64jR4nPmaDnVHe9oNsFIm9GtVr41eBuS1at1
y0RgqbVcNE1TWgeb2WujcdaXAnZB5NkWHUrx3ZTFMRVW9OikCNikl2vrsYtp+YfGuEEE7kDUxmfK
DBa0J0GNVHSMZJ2Wcun4zAC5ynQPGWupfdyHz8i/+WbWpYeXUP8xKY9IMdqqjg4DZNJb0FFFQ7Mi
rYYtb+nLar27WnUMtZHxJToggWleDjtdLOlA8b1JTAPsDo4r3XvLolI7wrza9xGGiqHhtKZx1K/7
IprPxXk5GvPPkwAF/dbeuCL+svUOilk1okbAJfT/CH743xhusjMteu226ToetMu/sn5HfYQr4ZSQ
medrkRIFhevYBoIdgF4Yu19k4f/8HP4r+qquv9i+4h//ze+fZNO2xEB0v/36j6eq4Oe/57/512P+
+hf/OCWfbSWqn93/9VHbr+r8XnyJ3x/0lyPz7P98dav37v0vv4BjTbrxXn6148OXkHl3exW8j/mR
/787/+PrdpSnsf76+x+flSy7+WhRUpV//HPX/gcp9nNY0n/++/H/uXN+A3//YyFxCpfv/7F5F9X/
+rOvd9FxhL/ZumPrc+Q9MQmOPudUK75Mf/9Dc/7mENsxI5ttz7UM3+J/XFZtF//9D8P5G0EjDnvt
wPZIGgHlLBgy2RVwQHjXUKYdwgkdT7f++J/X95f/45//1/8oZXGtEkhwf/8DWPxMhf4T5syogvrG
sUji48WZlu/N+PN/I+mnZt5r9Icx7gWfQ6JJMmsdLFRFQjxfzZXOau10QR9vNlzotDbWmTSMZ78L
CqzvMcu80MUJyLm5anR3RxXgFLiMEvpgH5WBtFxgV+QKJX7YWfLhWAWhLkQmrIido9WtRcEi6MlJ
alhvHz2q6Rz9QGPvw0REsW8EBNzZTL6KHPlqk/ywrBBwghkEFdgHEbkdffxslV2waKnabH2r/DGm
BmUyOkRF2/RAE8pdbzoEYkxHz+uMZZg2wN/aOEfRlzxllqMvjDx2F0ARQf6VpSBjOMWNCgF0LMbw
OI1HBx33uX4y6pw4jcFcUrZqyRVVADOYrS0Ek3mSBj4G1E0LXko6F3iGbTIsjdzDxzapYOePB+xu
r3bvmWvXr97TMH9JkF6bbn+uEpMP2BKXWBgnEC/q0BBaemIm+ZD6cgM5xjknFR6UPnPzvZu91IYN
fDUxnnEx0bfJG7DIWcgiBTX9Yqy1Y5hqGcKXlpRyzvWlzK2zVAP9U1y7ExPOU6JLikTjmzCaLXbE
bJsRWB1XAw4s18M7SNsRH5m/dUVLZdM6uWh2f0A1l1r4EAAFWGUWpicdm4dP3Hkxt80wCy2wFXur
lBKai5ZoG0Mjv8u88oseF5mNPshSWs7VwskpI6vop8siYeO5cmfq8VNNc6fsxgMrJVoaMwMCONYr
sjXwyGLXEQqFf5/LG9W1BYlVH0RRnDpb29cRrNImQb7E14EZHl7INHd3UHt/YA6dNdb1yvOsJ0kc
7Nax6g+44SP9yALtVEoRr9H6a6ZN7SrqcnuJZhdJa0g2a2WjBEsprIe1uSp8HHkBxgKKXMZypKdB
ZkqNZF22wQo30dsES7AUsTjE4dNo6sPGmGp308YCVnUWItaxWUMatsy+Aev2W+EsSS2jopUj3qK/
6ohdlYQDRKc+vq+66TTMw2DLei3jArBwu/abpUxiOov8rS5o9Fas6wIL/cUYDc8y9cpFXPuvKXgj
ox/dhWczv7EVY2RZvpeBKPaZVRysEoxOWiXNJa77DZm9P02nHznvB2+rkKEva4HaQvMeeKvJhmXI
MGsIWFz0eHKCsF8GfsXrBhgGZ7/nFENXb+UPUMwAGhnGk260K2oq7bamrbdqwhncgdpPNvohKky5
CNE/OGnzpoq8XHUloviU6es0WDS0HXxW+ZA/EpJOoy2kLxkiMamzL9mn9hq6zjsitmGS+NGmY2c1
8cFtGzDkdvPaayXsM5XpMOOseuEnYkO7oN0Vkw0W3GOJQTDCBtzQMpgsVCAFcTEOvQ0tAQM+kJG+
yKXNqRS1m8Txlrqrg80Pa6pIadxtO4LWtCrCreI4mzrUXmfQR9YWT2RvIIgU26rIzcNtIxzandIW
b50IXurcC9el1k2Uh4Crs8yLF2bYm2u/wdTsBe3K7Cm7YBWbNraK7knN0g/MWXEwBzlatW5Ewlc+
NVy0Vy2N31HJd0n3e53I4FXzo4UBr3LtAf/UkWDRlSvSxTBeZdekd9IaKexnzlm4hjrYpzAyq4Nl
FmhvRd0vbvfSVDsxAWyWtErv03i8kwxHB8tRPtZeXxwKC/bWQDcFNz4uka4/dkyPZi+fEJ6/omKH
LE0CmOkTLOwORdKNrRXfuhZvcjeWvKJWkO+clc2Sonp3kPyTahQ+KyKZcGqr9tUa3Zm2kWwlcnk+
A3KJLMu9akYmr61vUD2F/EHaGwkBotK3g8mR2078kEb9VOcBH0tlhcvAVB9gzUcm97xAk9zaSX+f
fP2lxKF7wzU3M6k5rSgquLNJqPRf4wQFI9UjZKe+9yk0HRA56a+U+6QNBMQ1tkKW3xnWsCHUfXNX
UBKgRcnX2y3Sr7JCW8ypNcEhYBShTBbT34LFUIy4mbu7Ogr1RV+nP8ugqBdUK+ShSlI2yE+BbYTP
sRelEAmKfs2C8q7Ttf3AAo85+VNNtXNdWaZJS0ifYeLOISvbn2kkDTLH1LgPvIoWFBmAC1N1at2J
8st1vfqo+ulgBo7c6u6bYaho1xgShIWoYeCkjrtoRbOyZeHv6pR1cADiZ22a3UpP9YhCm/XJolbf
OVZ+GScjXeY29dDRJylWEFJVdOUiSrOvzHTuUQfTty3HB82HfKw1h3Jqy200UJ1PBVqPnhQXJvjU
NvuJS2bhv1qa4y5Rn+FRHfgSHPS6vciRq4ExzBbFiJM1zjG1NrBB2ylPln7TWUu0StHaRTnoT+Ur
obCR2V9Gi3C5zreuyjk6pbnOEIRQjh32NIq+jwLORlJaa6Y5T0VYfR/KtZ3VHR7UCcGIdecOFJOp
k+/R+nrrKKGYKdvujli/PWsLcM32dERMzwCe14fJR+3C9ITi3Q7/6zkH/ebyf6XyQEHflGNB7Ff3
OelECkykgblRAozagn+sUtL+mjZCLJC8BLQktkRqfU9QFazcTBGVBT+pKGJKXTk4B42edD/E047c
mRNzxO9NRXHTpW848c1pNLXQY/+tA8859FWzQoidzYBNIjc5jSHFE7vJuU6dbVw4qVYtWJNOWyhZ
nznRW1Bx4hh8nbmJ24NnsMyzqm8DRvF11owblp1IR/wQzYt171Z5sbaJvVrWnCJj2WanOus94HLl
uXa0O1e3tuEQQtRo5ZtWGi9FL9DtqtTCkozxHMHumRJuQuxbvWwJBtlmUfHON2cbkxoxCe9Km3nV
yvZZ6cMeOfQmwYW/UIlP9w5fQSwfC8f5NhWIVQurWuiN7y57FvaLfjTOWmGupZkTTcxXyEZj3rWK
Lxcrq5XbdfEiQZKIOuuIa3EhAo9CXPhuuN3/4ei8lhvHgSj6RaxiDq8MirZsy9kvrLE9wwDmABL8
+j3aF2/tzqwtSwTQ6L73XA6o9m5d9iJQZ2Yj0BtwdpLJS72A8jLsDItjQ139vh4eA8FWp3gHzZ5Z
rulYzJMYOe/t4sVUZR6lQIRwrtrzAV8FA1uM5qE+jM/e6sHmcygHhkUhhwJTwYlMa3LVRViKdtqX
imEuvY0Ja2Yzou8LMA6sPz38hMjw6+/ZWHar2zdnmKLGRSdWLeFaHHCEL3JnSOScTuNeBlGuSTk2
/LLa/OCAnwYUnyfuUF/B3WQHbRvjBWYUtSxtVGn1dtKb1LkQwPILaC1x8Afnx5nS9s7Xsrg0gC2l
EQOGyDe7/pi65V3b5vrl/y8FVRKmSAlXjc1CqNSP6wEvT4PdR4dGFPslcoFeMZpec4ZTrdVcjCpr
jtg6I81+aeGQkKpmPJbXicFi6BkmswG0iar41ATZQMVgPaZ+8Dopmq89WTKh3qbwG9KsSYwgx+fP
YU5izs7ahqtVWdOFW8U5dwv/wob9sbE57ofOvHPGMmqJKI8tQu6SYHL105C5a8h4rX+gaALl6XGl
JUcC7FWC41OdZpB1scrJRcuYmCTCy9C0zbpFj6Jg9WozUO98Znjk11OEyJfSA02buR169oE4gDMW
ptkUN22dnlyGvFHboc6UBTwt4ADKlOwAm8Ik4MMvCdLIsqr50QnsmUokHmzqDE0aD1qNchoCxJqz
z3SHoDV/caFTSE/AkFGq5wgqUAVONiCthY6N3Bu5C2M49fkP74QbyKQx6UgFuR0DijuCBciR4vo/
FBx1AtV5oO9A4bciCarAeqzEgBYpkKGl/KJpXCUFL2Kg/AWSwb+UzVeD71DPZ2rNxpLxUg8JadM6
sTrwxbRhOOSrKBBGe/ySNvNAe10+elIJh/IWMqHKXxICn6EzxDZGo1ASIhL5ykja1bwyf3xOYd9E
Nd6oqHHYxAX6sXEl1W6GGmTRJxZDwZvo8ckw4c9dnwJ38p4dxvbIgE2aRe0VT24VDuIm1Ol/g2Xd
LxqEWtJUOHgWsZMDRKMyyI8lY4JCW481c6yT6mvE6ilOIUCaZKHpr/PMkERtsFQQfZE17p1z3oVK
155b/F1TLp+ESSccRXoRwacn78SXRwY839Bt6f7fRlfCqR8MPrncra8DBJZks81nzF9fUDbCAENX
pDJ2QmrV2xvWHPSaD2lFfCSBHi3DRkRHf1hZJy4DoXCFDRMXWvCUjtldnjrvw9pAIwgey41SxyQs
thAXtjBcIZwfzLMzlnL64Gy1IImzfVeQooFdYDiieo8oEk4o59za7MI8GPsQYBqoqryGTdhczcrH
16epyNTTKC0GpDbcwtERzdeZKsUsTAbYwxwRgvJVWLwldOLCjJ5ABMb93KmVfdRglXB2wss5YBgj
z0a99sg3xZp+5Ev2N/BSDTtJ3BdNEphEvHI+YBAYXqVcvwndemUomGgTJcWoI5c1e1gztuDgIp++
khcSNEbKSiuhALiTIKkjB6kZ3xCgq/13I7bGMDCflOpbE8h+R+aP4WYOMnQZYEML0RPJZNbpgSnY
4k3rPuUdA8J7QPNn/Hg9Wqb2Wycsodm+hWc9u4FV79uKct9GpFy829m8bwHRAUxYd4Pa6WVALEsD
DSx1VRmZc35hN3ye9Nsjq/ZG5/6ZuQsGxqu19L+ENYqoxE0ximI8GBnWDR8RLmGy5OxUp23to0oH
eldu9qvnq69syehrtBkmKTdh/PjsgeRg6/6n1uKCBPlQTtZP3iHH5+6CAN0KLeVUERFPvFnAL0KG
Yw+Btpl3evXsOsGvK716b21ThyCrJkZz9UOdxhfN7wJpiXzuQGo5MmS0dTW2fE7qpSMYqP7S7fai
lfIk/1YreaPzWbcJfXGX2Qfn8ii17Yudmm3bR35joMboWqQ0TFpD2stnEFANCY/TNV85zZFyrlWL
XchkLNsPMFXqkvmsXAiK34qnArNbZreoO2rU7co8jBrIhYUXCmwzqkobkoopr0UaVJEpTnSdPtly
vcOSp3eMl/qwL1Q0bTQRAj99ZsxhAdzzt4SNFwnAQ9OuJ/pmP4YS90UOTE2fzC+gDFd7S8MgM84V
BtkoMMDClfVy1Lf5fdBSnqeK5s7cxP7gfpl2GpckeTWa+geB+HXN/KPBYDO83eZpwaOy5hW6jmr3
aQ/r012vuZvOkeUzWCkH65xiAg7g+fFhwGROi5PMYib28H314oCL6o9B+1novfWg1p9hSoG5Id9Y
g3880R3W6zFGMl7DVdkmodDuoxaQLoeEIYAPWRyfg2O/zoHkWrfK+3berLDJanBKSIXeESvTcCaC
gyn+zh0Mfdd2BWRfv/xY6qC9kGjAWqHD7VaF/arZ+JxMtHpYCJ2PpQvqGEUp+C5jBuiYW4+2zWFn
Bs1wzFGSsb0U95vyHgOjeMp15uOYFA+2+WS3ksyydR12mcS3tLTzw5TRLEs1bvIbnxShDtd2LDUA
Luu+N7030fwYcsGw7u3nfjxV03yfVr0R2goRajsyuOs3ES032U+epgu1uh1NtfWXwGgr9tALxobz
F5ZonUAO2haKY2VZFzfNbza88+Dh011KbcafRFfKyXrGfnQZuCATUpKMa//cD/P3tKVzSHnxb9Dq
ezB5l0Inea5zi3fwt7vSV1eZuY+TMTwg7vlncm+tG25NZhashBloXWghDRXLT5Mtr3Ypz1hoWRMO
Aiyp+Pm5CoO2jApT/2uq9s3NzDO5Qnepa2QJE61nMEvADR3r6usfbePYqM+C2Jx1/dD2epxapA/A
cqQ4qoadVnBdsAemDi6pcZZlDIdBkcXLEIDZe6cEhLA2e0DbYUW2cuxvvb1qPC1s32NzbiALhV2J
pl+KwHkkBGk8GRD9d9MtlQal55m2PgYOqaFwrfiRvp+VL31tOmhniwv2Fi0yZvnrlV53lLmUCEiL
uNO6Y2PozXcbUK8O60UZgg+uGWnVIY2LZr+9jnOWH4mH2fYz8dMxUxEajHf45NXWfIuJBLJ5LGJl
uFfCY59s99JNwb+NfARtWk+5j5ZnzgPywPWdu5ARgVaGHszzJLq4XpwC6LY6VZ2ZrFzA9ZqcYwDj
iN9JvWUgFqTzGjue8dvCsA1UayeGY4sIaJhAIcOWYwzJ7G1BCBihoPr8mYX3Bb+Yb0PHts01Thpz
eaqqRRw77eq7Z2ih397kUPvrBLSJwE7ohDUh+jOc2a68NlugR5oYkeI1XVRu09GxZiZr3NQFUyt6
NHQIXD30N/2p0Rldj0zuQ7taP1toWZdeSMzmM+3D2Vy6A48nHIJbdG190tO72p/8YyflrsTrcHAZ
efEq+siUBn06FA+WDlh4qijfTAWzRVY9TTbOgSlQNis1MI5VBqG38yqYmlofGSv+GB2rY1wUKOXq
gLAyhYr1oCBkhbfO1dYt69UsxPuI7zFaN3ruzkj3cLFeZ1JmoyDPHrYO/Fq3DXtDbRgQzIkwmvns
NcG0596BiKBeiBtzc3KvFzvd4du6Nfu6/aYTcwVyv2WCH5YWRbxcdS9cDclbueSPPQK1CEpfgDAL
tkOr/WOei74ap0taLg8CwSDdi4e+GOsPq17yvQVDdIevdbx3M6QAabVfa76NUX9mM8rkvGQWKbJ9
rZMvuUm5h3zwgH5s4Ie7HVOH4uiVGdpfdBsxKA4G+beuGfqpYybWkcSziVmtkyWkId3w11NBZ1O7
khRW7m8JzOcAUzbT3pr6px8CFrT1vbX2SxloxoMh+5U3ad45C1HkrB+fjhHZjbAWXhq/+iPt0n/w
m8mL+1E37hFh5md8f2noWM4PvXT7atEs6dO8Cfmz7G3tgs+58EIcz4g8rp7L8nYA02A6rPBEBLzR
Faq0A54i5yDoja893fJvvaHhrYmnVTrqyZu8o3SqP2mVfWCZ2N4C99RbGuNcWXz5/lDGyxCkl8b3
/9nDSJqn4knGF3VEZ7LFdjsSI2ZxLOGdaqvVAI5nm7Hj0sCZ/f1QolrwTSg3qS4+Z8QPMQutO9Pt
jM2hf043jU8gD6YdZsHuSAsO1eVGeh2+/YdZKjyA5vbk6LOic6dGyOsItsfG+Vs0i37SlKdFQh/5
602awpsaPkoNw0U7FgBe7dbZp061r81WAd5vchFbG6UqHK72ZJu1d0hp1Lgm8lvPQkiZVrVBcQY5
XhOY3/oVa2c3FlBQlTkkql/pQvQTGwjxDIwMotTusd/0z1qHia2zuSwCqDWSLPY3/rTi6STNsoX7
YNIDEMpgxK19Zb7+VDZZ5DVud9MQKhL7lqPvqP1s1w8lzqE4KAb8411Vx/aQHRAzvDlBcCahpDME
k4jWiiqD0n3F+GZknkzq2Rwg2dZX4mB/c3f9GLUy9hrAih2a2rin+VjpDSMCa1mOTLGhbcIVbuoX
INdVYq0rEEmuYygT5z+L8t8L0Q0hGUah6dJNyL1Vx1mlUw7ShZUOJ6QnUg9vpv7g61N3cpDvGEZc
2RkFcMeQvCvgBeOkxgBa6wVvEy0YekUHn3SH2Ce9GFJoBTBshS6nWRB0LAx1lcb+WWTt8DTKT3sG
GBSg7Ocmf8BAeklzSxx6ds6hn0vMUzQrsd/GlWMDGnP/lQwWmxFGlN1CnFLgYCIipCPDG7qjafhP
Bk09pnztYehIZAD0RE0GRUWYkB6XgjLNcpGrqYlDphWXHLxszgo42IHzmvqgVbZ6+UuGyIL8Y1JR
6RKhyKA0vqWnNFvu7xF77fsGwsmWjp/CTtgBuGODgo+Ipohn1/k3zQGAQtHSOb31vv1Uxw+Ffs0p
yZPM0XhxFjWRGMTI8cxbj1iOKzia/cWacY2nA/O6YjwvRKlonnakhfGE2E7uIEO3p8JRItYr2wKm
anOjpt65nSWElLr2PutsGOh+f9Ir0FC3HSG1ePy6kmyLnPnhlmXgbMvhyZryKdpW2lIWVlZPeh8D
+0w099QO+XKapfxnuDUqUz7mda1DMko7dLyjjOfReM3GwoHtPV7wGaf0PkA71qo1Ii6NP6rjI+hK
C0AXGs8bUoXEsiEiUrHeCUPuM2lc55I+rFEO+xS/Xo7MOAYgCZEh+1vat0suJ0KN5xOlmbMjrofL
p5J7qzWocBcGc8J5qaoMWXTeB5HTI0MPgO5MxagneIEGguGoFJ0s55Tknzk9RxcTGzwspkgtGEcG
OPInJeHJSYF+MvL6KW3umtzz/2JGBvx9U7QGjRTYgLDoSXiXUWtlj66Bo5Pt9L7yYZxrG8eSQioL
qhEhJoXKTz4BdMj7qUJAp+8hy1pJRmlLgzyPC19r92KZf6m+mCQMmLeLejsB4ghoYehurKHUdrbe
umGIW6bl20gna341fN+4a8k4lyUSoFQf7msYUW0ezIh0rN/N4sW5AjsNqQaRW8b0y4dDahVtLCdS
G/qcseGa7WpGWocKM1o+1I9zBVTDaYnG1nGYmgy8emGN32vd3DJF5fTCdOulQ48QuhanwYwfl+eW
99i2nD6RCrNcDskyr+eMZ6e+3Q4EiKsOEWpxUl0+RkO6ysRj77hAtGJT3Vrao3rZhpmizz2zwhN/
qfB0zuJuuD0FRb0sdC9tdTfevsx9ke78IP1dnZ5BAjWQ3dPZtKzh2zX0P6JSxGtlZuRIrlsI/OKG
G0i7uuCuSdazMKFdbIJQjEdSXaEPdiOlnT5kcSUNbzeOI61zZSwJexMKGvlVCFqNlJR84Up8DtAn
J5OHy0fm3ClFlUVmydZhZoI8XXSOjucDN83TP10BHNidnZmRmeIp952nrZuJZpkQ6ejeAFCCXL9I
Rxq1I2/+W/bOAAx3oaTDDs+Q5u8ito/J0jF3Ndq/DkQt3SSXrPUZgFcNlX3yd5hnxF5Z0joGLZLJ
hiDkO6ckRxVTxxUMALVoI98HB5moFtluqiI5jvWej8EcxcvcqjTRnSdbzf8sYcEXqEYWtMesc2U9
2/ADJy8r7pd6VdfBGdqdRiBBaC3FvWXR9LFKtnl/9dHtItPPRfsD2dy5w1pa39P1/jSZkHTQeuMO
hi0FNDM3b6FoTHNZfWAXul+2LkhS2E7hkpkYtSr6wtQFF8FZk+kWF/qGyrMw9GPatea5bOv3STeZ
23DWJbkFHLcE/UlQCLY7pEhds54k+5JGPgS2EiI0jbU5eMwb9/nanT395ggRozud1K/pQ+53wMcc
eivfGYVVHTH7hV2bM4n1cXIOxkzXUVE0U4uH1K7QiyxTPDSB+NfkMh43fX6afPGeCXR55Qh+3VTm
dEAhoSPO3nuzoAafae8FZDoTA8P4HJf6klge83ETmcJ8u6CPRJJHZSHy47qAFPD0voi2cRvfmSDw
dFqfQ5GPh40sgzgfb66YeiJ1wMOPr6nstFD6qm6SD7iCGU/pnBvN2M/81Y6rjulvkeU12z7QXwzP
2Pa+R4ZwwPtiriQkMwoKN7Hs8ODSu9Ddn35c83sZFV3u39muR5S177w3c6eFwqLR6iB4iVdrsaNi
BJ20GDonHaPKxLbQy2gI8qaMLnxxl/fSwdN1vFWwp7lChyFd2SdGbTaHbHKf9RzklG1yUIxanqzd
xLPp111CFtlBq72vzTFBkFT0T5p+znewCKQnyuf/vwy9CkKTubCTAbTZcoyh9WTficU6uzqo52yr
fqUS9Ex5n8N8Wacns3Jc4KmErlmCsBF7EYwjx4sQw2kitn5PtkcOyLc1dsZiM9dgzDs123gu+nQ/
l7kembUT7EyvxxCh9/LSA0Z2ZC/uWy8/5hv/c1/ayw2IjSjcZhIXfHWGl+463+8YWOb10/9fNJ05
nXGytlwHXODSoyrSxDEQo5KNfDabRUZIkPtdOt+MWgWOFRdjO9dY+dgOgXVEJUJSfT4Y+5yQtGpG
F4SbDYCRVj4XVt1zf83mqMnmKmLr764ZYR8lC/Mpc5cXHIAcpUWmRfU6iGdb6tdl5e5oiRVRrvVG
jD0anFs3Dd1zgO2quvOpxFxY0M9eJedXhDNJWw6fhVr8c7U6Xexj1vTAM4aILi44axro02AwJp6F
QSuBc3SbHprN5Oy3bqBxTsNRJxoFazejXXvyay7RmI9GPIBGj9+TOEii9JBh7E2DML+0uJPgoOgQ
BT9CK8aToxsOzZeeGZXNZ4VifCYtSEd+pVZaAkbqI9yYfkhY8dmANZgWhrd3yhkj90ZEjPBHuefB
2a5MMzw8YB6X7yCsDbuLlhVJzMbQISJwzNj5KH9Rlyd1VVqJaWffHS/obp43+z6vzKsE4viA1Pm8
qsyKzcKwd441XdMt96KW7JqoE5a6rsMCK6QrDoG3PK7G6j70hCBtnS7jLTMKXrqPDMgk0B3iIjyu
lQZBVYyUiZyPZVDTHljdNc5cWPhPSPzzx5WuftDgvfaMIm4cl5BN6xYKpug6dVn/TJ7B8Dr0j70c
ToW7+jCyjU+CXbHfwOLB3ulaR68A0ygYq8uGiboiwl438b96wvXZznFBWYG42iOXfVUKNyHFaWp9
cc/OBqLEziIoTDJypf7WuUxRWq3aokrxyGfUvuAHgAaMA+MqmJooAhBRze24I3xouofpRH/+lvFS
c4eXVXCmmxMpJAr+TZCgBjLs207eGYWX08DistLYVr+nrEBZtBgfJPT8AVWoUC8bfhR0o3/2g6IG
zWt96yWejMqEm8VIMlwC5uSjKt+JsFpisVlRr9tV7NtTGjae9jLrjh6zgQ1hr8oPXMbGbmG2yfgr
0q2Bo6biXotr8lncPNHK+R695a3DzJFA3/C4UWB2Q4RLZht9o3akFMht719d9J8FZys057SJuVFF
tsB0mZbYd7Jm3W3m1h7wkJ6tvCx3mC7r0PBQBA5rvpeNBpejo2ds+qzStKcT7UgKUvwEfctOmD/Y
yO9jg1iteODW0zq+dY/7cucJ3UrqjRmIX+XajqwIRtZld2tj6j6FJ5m9/vbX8s3xWHQuwbKLW3K9
SAxrofXh30JZMJT3VH+hVXkGiATq9Y14BIz2lH/T8DiWA3jrtf0wAFbAUtplup2eYYf0yNv1LNZ0
rz8bVLlKCJHcFO+0/jL61/hFk0bXQC+0mAVIFUL+s9Zdfs676kI81FuaEsnppDkycCvp7Xo4bHxi
lLdQI26umWJ+riomsbi5VbQMBY6mmYfE7gov8uz2STQtdSGUuPKWV7eV78YKZbVuvwvXpHXnAAuj
ZPKs9LsK1HjARL0dUKxyewftd9DL8g8l/Ku7qvVBZfK+a4zYx14Vza5Hz0Q33phDQJAUO5OLxIsd
vNXZNsUeSqfHFgLWTms2Gxs+1PeyNA/AaxrGYS5Sx+qYF0BC3Zzme5eNAeM1YAgObx+14wxT4BPN
WJ/4tZI7QpN4Ym/fTgX+cdDH+lqx6AK+Ydn4iQSEiDh13qIVuULk1be+bZ/JQyHo06XchZKmXtqH
nlMkyCW6PWLalmUZE3LKnGiabzQT82FA6Q++ngOIphMSnuEWDF1erEnQrAjQrWbewA93SHgfrnlq
v42DzaWuZYfN2Y+oWxDrB2Z9rTNFhILT7yzDm9BZLi3jaZN1XLoY8Rpkaml+lzGWrnp5pQ4ErWuV
a0QJwFW9xOXkSedPFCyiP/qteeEvcBVzjPXoFxgvxPQBVRcQiU8QgyTFlix22qrFaZi8N7/oSH6k
GRo1OME4yp0/1OFcYUbsCyYcvsX+LcaAwJ0iZcnWt+C/NXJc4cbL7ewcjqplfmv6MttVdYlzOMfA
rb3SV/jjFb2Mg9r9u9qK8ouXnyMasymfphJ+W+by4SPF2K9GcEjXDumAbONgnMsDi+rdx85P912v
4tZS5UvgqT0l1NlP5UtT8crWdfrTWv5LW4LqKUdWIAcq83yUnGyNuJNdtLoDTAsYKwkKzTmUEzRS
tODnPMiehlkO58qkjK5hYGFXJPjHgK8c6tabsOktBMAnAzUAzBSsn57LPAv6QWmeeF5NBunap18Q
QEH7KzhBz/naut6C5EYzv1jQ/dbetB3SbmsiAwNzMk5Ylnl2E7gA8meRZgjZqYj1IUXl9Zn32cdY
bs1ubh1EUmVDu6iseVg5V+q64C870yf8pPqMgA6AGIaXzZRd7NisQHvDcxMsWdJn1Y1HhcunTF1M
iLnrxDa1YKRWt0zQyTQxvF8zaTdgFIU8Wo3ZHnxR4wIFBXK7MO+awpeHbPa1iOJo4VwiWKT2hnjd
7McMt1CMmHvpgeLmRiHoJJjua4FZnqZWLGcbBItHjCLBRDtnHJCFcjzR8adTV9XNGYhDsnoCGrYy
iX1wX/LJ+Zj07jRP0ownCy/c2DbflctwkZUp6xP6qpdRrGesQzTxFzbHofWorCs265llQr+/2zAK
VW8rir+YWSTaMZ/qjxwe0/G+2jqDXa436FUqUIdYuVyNbmE9Efdgbrk8KJANnX8bB20EhQfP6cJU
ei6HHOkF84XFZzCwTRClrKofmWENQPTX/VaNiEiwjWA6R8ynY2at5+VnzCg/mRSR9eJoHBBF/2h7
wWu31fz+ZXNHXUO7qm3t2HgdO7SbQ47UwALHtZtvviMgm9V5Y6WGHRe5CurJSv0Biu66dSDWCxC4
jWMgcM5QWK2++9cOCEUp9IHvRERa0pc6vcgW8oE56fspQ35OEiHtip1h4aJypEkm8bgK9pY622+s
Z+XV/zdwY0S6+OBWh+yMpRcJIvNr4Is+CTpNMgIkS115S2S5OeW7bPPdtHbzU9OAjp6I5uMkqULX
gbDUsVrptPxzVfaPljyVAep2lIflTi5NaHTf0izdkw07LW9zEKopyS+doe2VmTHlMzAyjdOvmBs/
BFteZ9hTc0JZorbBYM/onjSV6mjXJYEIExpqZ6YWx0x7P6zVsG/+mNa2QM8t7bh3qxM4SaR/Po9h
z1wwpKy50UdzUMLGT+eWSxIsvYrNm2FRMm3vh+XY6PdjTQXRMZfnrlgPr6tMyYex3kzwQDvHXTCx
ewpGFB+kMXh76DHwv9uH1HVFMtrknetWelIr7obGR4nsMadPmUTNFag3g1hJfYGOoa1c/dSMOaNw
7lRf/U6r6LGcm31oPK0Z40SRy22PXhmw2rqcshJ2eGlwxWdIS4M1qOjezKetrKfQT+19uTjPQ1/7
cZNyZgxYsciF+qKrDNWsNY59oce+R+FNAePflB7HdprgnDX2VVc1M+pbmlWeu6SEFNdUr18dqn9D
FQ8aRXsh/nSaeJ9zxqyGWzzTetli2Zd+KOXtdCRmFevLGHmbRFC4uWzC/vtcGVeClZ71WoM4NgQU
fuoRCVnsWqxczQErkSIgkl2KOFq8qkWsO1zE4Z8FvUZuA26Z2cmLlkNrgWOiNa4bN5fMNB8bAzJQ
OqE4BZnXR2za4FsmjbUZaOeMVopv3RToTrNXbARmXf+m/XBYQYK13K0hmFZkBBF0Mxp/0IzhBMBI
5lbvbqdOGgZmTKEXhVmTknjfDBaeNm2AWb9d/Dz3oBhsREpTBY0tgYFI8SXzex+XuqCL68j85HAC
WHafKJ8abJ6gvXrDXO6muf8nNvOvwsVN6hAtIDIfwlQFf1lo5L1r7AJb8by104HWyBQJWSGhdL5z
Zf+odXuijnrLs+6OmxRA/Oxj21jovtyivC3+4d07+i79I7YOHMvoJl3OmfQp8+a3YeVxuZ+68VXP
qycjDSth3tG3v5qu8x0sBiKVcgtxiL8UAw0XBgtuJn49wlPkrctv5/V9mw4L1Bn3rQCuTk5slJpB
ZBC64m3aCYH3Q8u8CYtnfoArREsrDWK9OMLZvSsq0fFZr1zP/3IpFrc42QMFeJ7AR2B45/YRJSMc
pN9cOk+0HXlK2HPdkp4IyNgYMtAR1W5Ga7pi7DzXpJ2LwLg4ufuBkJTBT2CT9Ih6D3bFoTW1u6UD
NUGD8BHpg5F4Sv1lWPZSEK9EKovaeQTl3Jprz85CrEGvDZzq8q8U3BcGY31zNXVMjf7R4sDd+SgV
IGGQWWrLnZ2a5x5TeeCPb7KhlSkZaO5SvsnSCugiZHcQzfk7EbO2q3L7uNbWe1va946VXWnd3NSk
5qkUcVctj1bQq5AEur8yMLGT6FHDaZ6MNCm2AUI0UKmSIMTYxnh79lGLBQOte4Zr5MTW3ULdR8FS
rPzmIxPc1NtqdhrPi2rAnm7d+wdnUS0GSiM9+pynfmm+u8Os7wuYQna7kBe+FIko8GQvpuHFTlr5
cDXN/tGoRxpt/bHBibm3JlMHE2lfzJSx3KqMKg68ks9+rs1Y21CT2jN9ZuZbpSu6E85JktcfN90K
IN5xpBD8+JuaOnknTf6o92VwSsUwPHR6DcDU41o15R3+hRFFFf0PZ3HwwBX2e9+1Iwk2Diz+Qlbn
cUEPWPpf4woUq7V0Y6fnxF+kmn2dc/urGLxz43jPFBnTQXY1/PgXQ7kXCarz0BgfCw3MeHAwtWn2
guFN4jAHR6S/3pIzLHMGJUriGcVfufO05h716AMP0i6vuDp2s/68zhtt0elTpO4U872AtfgQE3if
e0X6YJlutH57CDYjghVz0ePPsfe+F0Yzg+5WON3pzkwzVuwWv0oqmfObNxdz0d0rw65j+ELveMQW
OgVWff7/Cz4nl5mVqKJ24jZTAh/L9SyL1kpRwbw71ngwDeqXADBy6XxNK+b1VatefKK7Bh3nkCdH
UmLVuwDDglcN6SoDNqZEFEmMm1EiW3eGKocHG0pWCMY0ow1B1m0BYwQn733ZL184+lGyOUzF8pyA
iQUmqtmdVlfUyG/n39Ra9+6wlyVnUA3QLCxoM0e3fEK/nc9cdhHUN85vywQfe0CotOKXUCoEDYLp
gjmNEVGJJ00Ww97NsmcpgdWYwfJrYZZO4eLeNuPf1vQ+u6XegWu4ULdDS8TcMjINN4zqGjBEGAil
YzIeU48coIZFcPKegWbR5R7rKuKifYJGfldkuC7UnD53vRnh0LlN7bZDSbAC67fnsUR0nXLxa8ix
5fhgvEUQbgT11Nh3I07DBbBEdTPSmQPj9g5w4laA1SEf8o+tqqss4ZaOLZ+Rlqkk8907P63u4cKE
3ZDtlAOeXV9FOHqViFwIHeHo0HA1kTumAABom+FGSD/xX13QJ95NaAd99wbs47Sfr3CQ7vyWGXPW
Ze+p239ofvHGtbfT9L0PC8jaxpdp649tLl8W3T4Qj8NZDLkyYg7Lfu1SkS6EdegAzBtbu5HomKv0
DkXPcBI18kC3cl69kjuo8S3RrUuUK9BXfnTd+5qYGCA11IhVDvZWRY9UFyb8M9Ul+Whehqr8UxSq
3GligTCTCq7GpkVHlQmC0//H3nksSY6zWfaJ2AaCIEFuXWsPkRGRkRtaSmpNguLp+3h12z9V/9hM
2+xnE4uqzAwXJAjc795zZ3UP4+KnZcW0ry0fC3ge0AnLSxFjrPT6VSjksI0kn/tk55csQwXH8c4C
GGESwrmGlYJMAtn4ddoF10R2EapKvpxSiHXgRAm7Fe3X3pRglB1OfPnDqBcrihZbjiFZT17CeI+J
y6S3TOR/cP0cpBzeBhN8DKBv2MNau2Ex4Umor/Bs2P9ZbGXomLUK0giuP+Mt0PNVaHvTBY+WXQ72
JivxQpcB8ze8CMqunxOszXkxI8/4hVkx6Xv34rOq50sceWfQNVCruM6rhbpfWZIfw2lqwpbxEFN6
HvzzsYvxGKSvQVV97evm6sKOI/LHaKSufqVOvx1or3lc6uGQqjUJlJzzjP3B4xHO9HffYF7HFb8a
guApSZKn2Jff2dJcabsUK2En94QX26degUO1/5oGI39lLNdcDJSeR1hDrWQjWSLiscPmxxi/DCm9
mA3LV8haZPtAEKbsR3N2AP4rINIHTpw/J2/8xHMcDzjTpyaINmEtrllr+5xcWE4znA7k0Bj9toyo
ms+SMW8W4L3uEtbOqtrhl3jyO/kap9Nbi70O1eFWhNnajufxrvGuRNN5JCbDRYFyGdUofJvaZcV3
rFTsVLG8u7QTYSh5XWBc4A8lp5Hjyd5EdNiMWHYr1XEwgh6wav3+RQeGW7rNgxWjU3AFg+H4JPCo
UyFfxDxLu+imALJ5VisPHrkKdjK/IjmXbA3YIhZWenTAWrg6uk1IYpZn3kyNa42I+1tft6eym74/
8p5VRnyrnhzN5PGHk3c9zBkqouoF5HAwL1+tRxFjshC8EEG+9TgAbnrPX4ckCbvikREGjCnT35QV
s8xhkMBMsi9IO3VZna1Zyd2tR3IuJVBCtLNYz0vEudQ7cIUcW7YFfh32284eiXiyUXgA29LoWRHX
s2QQrTyNZcnFckmnO4avALaG92G7cD7ydPoMSwo/2Cd7bMrY069018IVBs1YlM1rWdZH3RDEikoI
W01Mv+yIfmbZKKjZyZ36j8Fjjtw23HL1i5LmVLeYNTlMTyN/LIMeUUHFmJecR431HZjwZ4gqBubK
+SQdegCeUx8sYS754ny3Y/PNo8QaJSH+DicSsiRRXiB96doXNI8nnSHunXwpnLa4+Iohe+iPe92W
7xALG+P/8QIL7dgv9+qxbY+Fc++H+eIMgugDTsK5fU+nx/kjeu+95VCP8zpyxLgZJqw7YRDfSj5F
UIDrzjWv0wRLzUMfic0fYRJ40uEa2y0Z/BFw7pTe3JwoGL1n59KGkjmQDk/j6Nbo5BDSQ47aeJW5
/cp+7HdgVV8KfLFuiiDjhf3hQbH667XGA6zb1vrdRNmr1StMVvLdFeZzhKCSFHWz18DoDyJ+EHnX
5JgYELfm3jg2jlcOdqlED7dc91UjFDPksteKmsa/kqPwvv7EVmHweCQvyBR/WKu9wggwLfonWZEM
fQxivCXrbLewq05kZq+Gx6XN/upXxJ1R8ztXJZUTXFNYk7TB8233BIJnJkVwKoOHWF+Fzg9IXOV6
jJG3Y2zw67gdp13Y/iAee7F0x9TKkR+a7f5KBPB5PWvtZ/GWOjt56V3sHV2wHMqImGWB8LoamWtR
ZbAyIoV1WuLTCfLgm2C41glA91z/jspOTjRvkm74EWX5HyWdIxWi7xmJ7XVYwcyatkv0O5IJVEiK
ejf0S71wE18peRanLLc5CIP4QVIdeaAwfOklW7q5+1QtriX6sAjLY45mxrLuW072SbKsyV1x+CY4
4bV1zGZl/uCKp+txmL9auj3INvstVfrdRBLXVod7H9YSZ4YOTDrCg2FUBj7epTaVYdNBucsXFamd
X/6ClH7O0g86r03O9+mPkIEG84bT9cNHyxtC8xoV45+qZBtJ3JvtAxbaKNL53ktS6zy0+dPiN59B
MOx1HRZHWzWfcYLZYqwZeJe9NxNDTh9HDW+tZ/09nj6A9vxm2pSce1PgtNymtDSdHU1HQ9pQEafw
K2576kEb57vmVOvm4xc7Tp8qC1JZsw2bC4+qYGfJ5jjjadVVbrZVy9mbBwIGosjmE85R96puhN8K
umFxMTN4zXv7uGY8idE3TXBdh5CL5/GYgdSdxm5l04gMpUcXyVF0IB76ZTmI4dsyzZcG2nAYj7RH
19l2HLNfVqd3lYq28hFjHoICgwwTh5WiBXMF5o+glT11ZOuLjU+Ac50a2NW0oNOeXbPjAJ1LrsNa
/pilqzbVNMk1IfByDZkr3iq7B7KHEdle5Lhb3CU+S/FojA7ZXBNzHVIMRH5d6yPkhXR11VXiH90s
btYpYASefLTKwHheC89nXzu6+83kOWptNR3z3jj9RboquoxjcB80yH5ao8Og+m1S0kSaoh9UOhKO
D/Ln0M3TXmXqnXEkOn/EjjqYvJ/9yPXdkhXuO4nQU0yEl50xZ5SP4Q3ch9kCryxwFARMWzFDrVHW
SUiFM2PRvoWjgBfWZ1urKMbaFA2u1BkFEXQql3IaF4dZkmulqnmVt51GdYMGVg4xYK8hY/9m5Str
xJ0KiPtn4UXPktuTgEucndCddtKBH8Z4lL0ZT5lUnSxiQ6uGqDixfecJuqhqWCND8yfJ3A8rdJj0
/HFTV26L95ow8LrIbZSeYOAC6DJeYg06ZMQB7dExldILyzEOgHmfWIjm/lfPYYgfImbiyfsWFdn3
xpP403yzn91PL1xQDkVK+wge6GqYOZTkr7XbvDewcbcU/Lx1kK22tvbxc+uAbBZnMKcFwGCQ3h0S
Nq2HG61YWJ2r7+AC1zlstUPMtRzG8kWFtOyFpXWCN/EylhS7W6xbYxXWq+4hsIyxf/BK7lTW5n0x
CEmHE8CLPrhSUwDsAG49qALnp0epxgbh61dVpAc2mdme0hjMIDWKaE5MYefUs15JRrS8w89WRoyb
5yzYV+n81iNo0mFi3abFv9d997MJ/C9LRQIs03RHlxRgrc2CY3AY3A9mvpKj9PIWk1p7weIwlF/9
sIi+5qEkibHEe+gmW0RmGylx1WgbSGLGK8FARvxdU1vVTXa2N0PZ7DgvkXVjp9XSQvsk+kwcx36s
920cnfwQR58P7XPHc3plqTbfdTWjPJ8Gzu24MFlMILwBHd1kNtO0yQIaKbzmQ+kSZXWOf2L62/p9
8/EXKei/oUX/QPH8rP4/Uukv2tJfSCUHVNX/Gan0ZWConXz/B03p8Tf+i6Zk2//hBr70HsY3Fyi+
+hdNSf+HKxUDbN9T7JUD17H/BVNy+H9KaEfbrhRBAEvwXzAlR/yHVEJJZmbKJTyg9P8LTMl+QLf+
F0pJS9uBn+RI29ZugLYkeA1/Rym1LtyapCmwEZDV3o/KnzmzeF/pB0jWcLunbenevdRwTfrkoeaM
YVzi+hcivO9ukjnH7tHQ+LdP77+vsr8Dnmzxv70m3rB0hZae8JVny3++JtkBxIgHZFjcWW+25eir
JeN06wpA8+SMmr1fY6OO/In+mykCU+pZ4X/Rw/4BD/v7a/gnYYqPRSk+D9/3bMHsKfD/7WNZcAqG
ogdSE8UJZvxHVsdn2JnFVbBHaSWGn3WaKYX+9T+998e//I8vRHm8d369qx1XBPa/sa08Lcq6oqoM
Cc75whG2w6DRyt1gh4z8NaltDE9/8hDjKoFj51Q6ll6xiGETCuhG67yoerMqFbCF0wASGu/KuCWg
jJuM1XCPsmJTTowKJtlN9yHLbzAS0x3Hy6dlbiAi6UC8x10j0XfSb1rL5tSpX1lHI0/+aJvlNFeu
qDbPCOfWzsHzi+6eRVYPTVE8ZW1akMUYgr1d4W8Jxr45eMZpiRiS6dHGdt9nOiTYgGvSLu/0/oFC
5HnATIKvs9R9tSFZ8w1D5X6IxfREW2bK3wWG7umJOuPqUNjscWVsHcLom93gnB7qX6EgzuLG0Vmx
OXlJfZBNczmt5fyeqECfkoDJTMphSFSwL33wvLO1Sgax7KCa5juAHZgNuuVnN9jda5mQqLcJfZVa
RdcuNgRvwDCuUsLN0H/idQxIGw4ThvsRUTWCoLyFL8lnu6Txc+NUsC6WkHFQNNdf0IyYK4F/XgVB
Ed3/79dJANTtH5eJ9LTn46HxFbo76wsLxN/vWzIMwCRcvFVR4t2RWKubtvxLSth5A5lhigUNL8b+
sK32g5jn/Iwu+Wy3DvySJJpvmlEg8yy8Kp1x+B8lHIm5sL5ZNuHPvJvZoTvMJ003gj7FEo1AVKTr
2njuQ1qhBK7PwTIUS77Ju2FXPtrdI+oT9gLvwF8THOhCjM607+9UCjDAc56JDfzMU9g5wnzxc0PB
zkxXvKSF5awrGR9tG4GMdpFpsdzzkMSauF/2gwOrvnDq6ffsOFJkbg9XMf2Th3LCXT/F3JJR+kJB
F8yflO0wGRarrwhzAY4pUXABQC6h1Xy2fIXraa7yg4Ur89mxq2OuQAn1SHzPoso+q4cS1WQd2U5s
JVhe9+yGTyIijZ/ljr8NZ3xL+HjCc12ShEOq22XIly89cWXoM7X/mWTDc9IRV1MDIwXfsWCKndmc
hlfEcchAr0Wruv9hqaTGwPn3C0FrXwrX91jGHem4D+ri31h4FcCgaVDez1jLZ5oGss0QCZp/R591
MSiY4XvZpbBx+yll38No9u4YbmgwWI/gO1jL7OBUW0S1HKf/xr208yYRXkX/mMbFtOV1LLP7anDv
6eScc8IeR5NSyqaHeDOYYTmOPqcTocdntPtD5WCblQ6WKujAz1PaI43Z/a8lM1i+cosAmL3LBrpG
vGgWJ1U8UF4xtmq8Kta+nZM3EYHXMLnONmBA0Ji6A0HnA6oMVzKUK1TQyT3l+RsMAOeVDluH89Jn
kkjapkB67fCEjtQqTMcF/XszVRT92UP54VBgqP9qCavT8Rnn/mQrva9DjXGKLFSLO+W197HIT5a9
fPcmvY4xbbhZFH9qzA47j3OuZfgX6aD94paFt1XVu3GS58JhmkWyi7vQKzf5nAfH0oAVtXMz3QPt
vWLbB1nT6HrvElI+9gsVhnZVjC9ARs9FQLdJjus/LkcfGyq3Q4kZ9WTnLv7xkWGFkISJ9QOZM2Gp
9al17MX3saUJKlA9dkHRHm0h2PMLYe5y8v6wWCw7hKfv5dDj2a/TA2TfsLVfUs+zTobnQJvRN1jI
ekOlos+kam3lfYBjzsVQN3WfgEavkd0/+E74Oozb92BCwaAEABpc9x64jXhSYd9cC+qxsBceVZnR
87RU8doNu+RZdQPHAZzG0/PI9vviclq1U/lEJGm6OSLJDl2JCJq2YpXzWr+YglxIzY66K7vlS498
Due9+QF2TPEemxP2rYovyI12FQm4eo4iIuzZ8xibZtVq6mYyeuJUCRCmxuLJ+W3hq8jL45z3m9j3
zm7No9Pt46fRpLBlIGa59OwkciivPA9uTijKhxlm2xqLlT/BfVLPUEAmMt91h/WMjTsa5ux/AqiR
q84EPeNPZnZhwvEP5f0UK3Euknxejd3yo45N9dZN7cPVnT9MtDnBM5wIwt1xoiSkO6E2VHbbbRLq
mNycip7Sy8qPunFLyPQlzDf/MYTPs3PNoA1sFqO4Nji1Ks/uPXVv98XlCJU+t5Cx9+mw1s2xmUR+
o86Sw+lYupy1lHgiov/5CD+SWkF+qfIHlY95mZO077MhYrKo3zSfqbuHxmjSdDg2JkRZxJwFSamh
OgdkAIbid6MshgQ9FZ1R6T4jlRQ3bM5oeM4XXM31Y+w+7khobCaYIKQgMj61PD2UTk3YTnu/KkW3
ANBwlSLMVjXrut2EK17wTgJROZI4OhZxdAkYOO2ierhnkmhBy12yDnqHxpBMbOQIfz8OGfFCZPNn
/4kt2PQ4HqZblVqQ7DWQa3JI2EG9R84Harjy8kvdlX/o4gnPIk/yLXSX5dS1Qryqbn53luink0r1
pMB1Jw8ThDtbH17kIQCUzwF1qASHB/c5C5bvg+/7exNgPm0H7V3a0f6IQ+tKujzbVwZ33VAGPFiK
4GbJ0NrRkpI+pY5599r2tTBIAHMQPdpQZmZ/c7DsbbIFtV6ay+KSn9PNbXR4O1XQ9TefdcNW7dZR
vP/YOsUO3w7Q9+JkZD3eSDxtxtCnvil338s5eDA9rRS0pWzulpq4nwnKihKIYlqKXY+djgLkonhC
9TC7oMYKQVDBuvXOr96TdHcSIaBXKTl6ofdmmZGUhyIzmcynEhAmTDKv31t1/ydTSt/s4k6k1Ts7
frYxvLX9xFwFNsEHGapt3pnp7AwY1oVjMe/r02lHCK2jHXIgemoX4C9yuzk30gW25/5eqix5GzsQ
BJW4Mh1c2L6SY5wC0jhtGmLqVxvGtfkx9/K3IVz8XZ7p/ZxVZB649tnbUFSgQhbuiifUyjH1sG08
RhsVBRXYLAhjYyw4p5FvH5xsYPooNl6df9OMddfZggmiKOyvA8H4tYkfyde6Di+uT26ldMqt48AG
KXWtD6V6PMtT+V6ykpMML1Yg3NQVtg4YwKuE+tL5ajwFkCxQoev2eRDpTALXIj24oEybkJvuMQD2
VHic/FYeJSLhSpLzp8y6NKslcPxNQLsgA8TF2wWmnzZFGO8YrRkGcR44tCacCJBZDI8ExlCDo3YX
Sv8zJ+S6FQJhyKl5/FnB1yUqdomuII8NJzqT6p1HJgipD8gfDingTvAYW6fcSWCxeX32ZlccYVLg
+gPjkdZPSewP4OpuSkegoOiq2DAnKt9r23lzWZLufqX0zs6XeifSfaGwaIYsiPtJeezwoK34c9tc
jd353AJJj5WkFddABa+zrPVVVuJPU6bWW9IqSdsdyanYfsmsoX4qHj9iI35NFaqWO7tyE49xvUcC
+4LI8zkPOrhaHIdxNce/o141G0MC7HW0ux/Ej/BGLgaPhVvYuyhDqmmNPOZ+V2JPCpJjT1s2Br8d
uRizlaR4e3bre6asH5Hj08pKE2XxaEWr+gn70yPVVasQo4ft/ZhHaBBdHf6ORu99ybo/FTiCw+Lr
+fzXj5mEozWa7lQD+TrRAHG152E5qdED39T5xzxfINiM3r0z9rD1IJf8VWJhp+HGGKdEpgO9BNlu
XPHwr94y+m2dWuJXXaLu3jZUYpAwyq9ikXtmJC0emZaOhm3T+5i35hseR39nkjzYtexXtqIELqkY
rlO+iALtCHHhIvgR8+0Qb4zOIGMuTaOIVzHtMZJUTROWt9Yy5qAlY0VVR+U5I5G1YtMdcKgXTKAU
qSgeSaGS7mFevtlzo884HdV6UmI59pH/a2Qc+VyUFh6QjK+Pp9hEdlp3B93m72AV3f6737CJk8Kq
L8tIcJ3anve06WDsMIOeIMcfW/Cmt8H0R06y7AKA5rY+vlblEbVghjGPB98ZnvPSGa8CcgdP84gC
PV7aoop5C+7e8FZpP9YJ4r1TN7eSkxOQ9ZbInFd4JyyRAQWpo/kK7JZJCzfzufBSOuJpawVn4GVr
nTIskGEq1mTw6ovOJE2iTvMBEWD+OmilMNQRRkhjZfgVxYjf4sRxIPwNjIEZZhfbbzb0VcJHFUmY
Zrn7rUtagWLAXyzY2HvF9L0q6f4qkzDlDmU2TYorPDQ1vWAUcryp+AHmSgMm0lCtDTB84rEzUd24
rq7Y966EhXBKahAvRd3+gSk9n1F2n5iQWnuchMx5+n5Za6/9mZD8hT0EpBKxH0JFPG4ErQ0bRw8V
73H47laCWVBkvaKAls/KtJu5BeoUqC6+e2o+h+5cfpA5A3Bjd1cZVsep6pOT8MjnzIty8Gk2X4Pc
7U9FsB47glYNs6bcTT5ofl+lYWm/KYm90vT0sxAuPFdc0RtlIyV3oUifY4oWcHFfoESBofAjs04f
bJ4MY3bUJu6zt1y7anq2YGsdoHx3nCcgK4ZC/WAMQ1olj8mFj1n0Vhbtzygq6l9MqXe5PmDUKl+5
yafNsNSIztxmF+n2u2n0kJEBF54bRSDqqxcF1lUlQfqqcPtnKn9xLS2PQJlIhT2KvoiEsAY7ycGl
DmDPIZNlVsRgifD+HETjtGzsVIfhZVA3DgyUU7WaTa/XbQq7AoId+E/wh0MsZ8Tc6GrbezZBzXJ+
lf3kXNyK/WXoJ+wKc9vdpynOWoj8tKJp0oCGUvG1Kiab1N6HV1BkQGFQwd5on1qh3Fk6ojzExMXe
GvIfYczwGGvqxaH1GeKYBLTKBb0h3IJTfuAAymvp1knbDC/xnL92JTiPuBlBHmQLerTrnKQbcghe
RkxpTWBt6roYLsiEoPSG8jPlLuJBNEJfHDvGLzKT97rOF4w4BUgVHuNQF3Qfx9fQwCyGUUW93TBF
x1JGP0dBYHSxgQoGrNwOjOeXWut91bEDTGfqS/wsA/eRGOdUz+kL5hXK1rqZBgVqoQSmHVrr17TS
3Ii6xtcizyB4NuV2wT1P/Zjm8nainbAAEo2kw5oRZl/sOFdgOKQdLOcy4IY/h02ebrtCMYUfBFkV
G0qZHmGdZs2bNVbW2Uji1/0k06cJnzJlYK++1b9T24bvmZVmSwdlsJ+C+pMiHLHvRuHBNSV85C8G
H3Y8Z08+9hiMZuO2q3rvgUpOnhqBadl2KF3vKabJnNq/SVMMq7irRrJkaXHxEJpWjMz4AAi4nxgW
dqTtWm4oewB4PWj3GEXgxf/CcwcMgWArgx6N7s0io0tRLl9buGo3aRc/bdGUh0ZrshcEfDY+5on7
TBXodg4FMo6Mf8quLH4wRgIDhmtfeYU6AvbznyNgsqNWxYXo5hu7PjqpYfE9NuNnbF4rRFL70hWN
3DYkt8BI4HZ6PJyKWLA9cfLotLTxSUcyf2qNmp9xjW7dzPuV6zh9LhomLnVnScbyw7wdaBOnA46J
IWtr9ODU7Pue/94UYbihJcXdYFx0sQn3W0x4/Y+Up51NG3IxmC/kl/A/JMl0IbgBDVUlz3kf6XWU
/m6WutsOASElHlvpOehvOEHl0UOw3sukJh7JiWJDiMN5stM6hg1Jpy3DnVPpF9zVnACxXNj1NciG
+t524bzFfcfY0Rr5YMr4BgG7fyUT8svEVnJBxRIE6Yb0CtP4a2gV4XMXujupHNy8ykTnAUf1ocZr
MVSJfbGGxqI1lXq1kpQP02YXVeTK9CzFnmd/oyv1RblddvPg5ZZL0V4gkhFcmKlspQadi3XOxdXr
ht+LmpK9VzWHOcUT7owuW4hsXi7EBc5DjLNkfLyUopue7cbQwcI2rh0HoL/ZIk7UPICPCzsD0VmU
HyPnGjipBAJDxBHwv+W5VX2AliPc74ieK7uTlBLFNciVRO97K0v2OlT114HOVP2VZ5f4Ka3YXruF
0TdV+i6W9UfCZyBcAYji1mfGPZpR03Gdzp+Vryl0SmH4U4kNy87BqF+VFlClJxxMPsRBa/niIUIx
PKaOvdTxfulalkaCS+fYdLgFSEZfVG+8S5X+8aDwq0iC/WJAAAoTEwTfdfOXgLUbbVcQ16bVU3R9
vl1wd2GH6zc1/LPZt6yXOpcEXKw5OflROO36MgqvVWfmlYzHe0GI6xzzLndcN3CZiyU4Wx4VNw0n
9Ae85CoL6d081TPc96nbqRKz52zFdHJB8ZF9IW9x1X+Gwhnuy9wzShnaa4cyv2KMDPCpjWusRV0D
eXhqGdDGyxOpTUN1BRAw6c3WtR1KszMdURE30P5xSdCVClejuEl98UaTHIOO9MiYR9WdHqHqbmJK
gCzq1yletfam966uX1vXdEqPdQqHokGCpfQLjqclCek0dr7PGwrFa3cnujJ/TFvDjbTUu+8ZLp4p
rJ6W6VvUIqimHNa19t5mDtjXFPDSVcTZORCNIOQ0qnNP04UpHrc+cYSLKXG5FcvYvJoouydj9ujZ
g0nnlchKczU/KGp5TsYOdchk7VOR5v4hq935S0umCxRb0uUpGVCeSkoU9za0IZEo5X8IRrCWA+s8
pyw0RmbaTD56KtsuvMVZ89oKOW6cR5VaDMwApXbUHwPIi5UOiVTlLY316PE+ac082mWRM6+ZR791
dj9g7ctyqBk+8ZE2c3YxQKwtMwACMvLxUodJ7lq3LugqL74VtuW9VPHXwnPCS23l7wXWj63jof5W
wSVKQVToGVNnG39gTXhzmPeuUxomthBR29M4ORV4SWCsmYOjXdCREVFy1Q9x8zJ0iNBWCA/Zg6JI
C2f0MQbtc8CvpkYrLrGfB1tcNQA2uuRd9OMfU8+3OXbzjb7WlpM8tY8fE5ZC49A1GmAWvdgkxYuM
eGrsBezgsgGUIGDohnu0mDCwNrL+6gw9ClrqugdN9aXrXhuVetd6+d1A36ysajm53OYAUWdoI0H3
BFYgOAM3pVfLuS6kG6p2QQyoZibu0iL40BEI1VQOYauCKJgD4186KFWF7D4aowIsjbxmuELVO3Pw
fV1i9HOQkiHBLtNL5XpP1dwkN7ai35h01edBkazIMf1rZOuKg8K91dMbDYb9k1xywiBo9TgYqld3
cX+qCTym8ZLgopc+ZSWogH8NFx7B4JNb8ZIN2j+gqv5hwx68kMm4i2yxv3g5jpOW+uRnXFXDQtre
sZRZDZm/EGtkhoSh3zYL0ptlpou9qO5WoCMDD0IBVxDiDmlHQrJLcDQlTtO8OpJ9eR0kL2MEw5h4
xM0ybnxT81OKHr+yKtiRhduLp1GVx854C6IQbmBMxfPWTUTCxqai5eSh3JUapVvNXXXua2LX9ljX
bK5VexVBn26DfEjOYPf0czeUlNrY2OrBMqpLVcvXrEy8Nw3IZy/YhTp/hTFhEX8p5znY2dogI8/p
xh8X+8xpBVyurc/0l6udGBqXDVzKDrpX4pJ0fgf6hKxP6pLtG0X+ZveNOSZF/J7PhKJ9NXnAnAnw
1c4yc3gZ9hx9r6WbHtXoh9xdJLytcix3GYgFY1vuKh2ym+t5ACjw30qW+Wu1PJozLfcI4v9RDUXQ
ZWkImsk4gp2KXy8QQ3hUHXATgbdjJ/RbFDNgsZN2WtNd/jly4qGFbQiQW1Y9kIdLuAC2Ao+xdtr6
hSJPYul2BCAO19uYsyAn4XgEtXozlrgA025a516Vc0rUL5q2WpxGHOwgtwCwFTXhvkXQsqymeB0h
I5ypLf5tto+fEnLoevL5LDBfzx2x7Lr6SWXyJej2UZSXK53Vl9wP7uDQN7Cpf+ZZbF8tDDVYixCI
3BFDqFiqE328L6ToPik4TXZD9GJgyYJwanl2lf0B9gJHkoDtAQGsfGS/w6CLPogTQcg1ya3oUSGE
EJrk59Y9SwPvYLZ1sfYWUugudiq/dN8x0JpVLnF6JZWma4h+ewboICXGsjp5YlTfavycTLu7g6PV
iubGYs/8VJLNGO5DWI/nuHoi330kiDQdQFiPTTS/LW09b4w9trt+jjYQ0R/0Dz5gS941w4f9xOW1
Zpw0QKRfhVWPuGkATReufaQolp6eLCgOcPXxZuF1R9KA4FR1pFgY0bEIACkw1ibyP92BZnEkKv5c
CrS+C/DIsbbRwDee8oSvvTYJaAEVfliNvLCc/7Ig1q6LhoyIIoVOacsNMvcmt9i6s47c8ASHZ+B6
+CQBsk9zOR5tAoyZuLTt9yEYayKxQb9V2rKpzeP+43HCp8Mjn6qPXcI5luI9ItWx7N7pZKqOro++
3gF0Tit3w1U5noFU11a8z1hoV64Q7WaQPaQoItpR+RjDdkjrbo2tmFEtsQh72eZ9zyxO238axhBx
LeEfRh+FyV5jrhs4Sr1cjctwqwXQSTarORlCwdahThmOlHzXc3gvoMQPcVK9xN18H8nJ+K11nbyi
/hIlO9W7r0O8vOQNZlQShz+Rt8Taa7zPvgYFWD0avmf05bRHUANu6DZMBX35roIUMbfQb8bh8Ujl
UbBjrMC/PffOrsvtkg9w/DYPYCbsNtB7i/TkrI26xO1voNjtKW24Ba2gkpvU4GxzOcBeAvGt6Grn
DB7lPjHZS5akuDfx+OmWxE8dMlP2knxKs6gTmPFbNVhU2FXhFhO2ODg+T4/B8aOdoemgSBnZViIm
FEQw1ieVQ55drCmHp0Yi8c9RExWk/fN2y2cePgVk99HgaLztKoYBjlSr3JYMAZDiN330CpK92Oa1
uXqPrFTpFdXGDqEZcSoISRFLNLBBHIlsk4eOoJ6xLTlU1vw1Hh6Cmw0J1YRMuds0W6GKAwJBtK3b
9tyXxbBn5AP2Mp+27iTY2BUeELvCWo7JoP5QZTwenCqP3gzSr1h4OtizDcmPBqOEAhExLOi3zadV
VM5pzoDJxKOrN3XcQOquo6egXgkQRfRtvghqCB7IGgmColm7Tg1AssQd2wcX3GTi6AsW3ZrHeTxJ
CZ7bJxJu4uvQxOVuzMKLkYMAKZ1vOQ4wus4J57C390pmdx3PcLribbPz7P9k78yWG0eybPsr/QNI
c4wOvJIEZ0kUJUqMeIFJigzM8+TA19+FqOrqzOy2LOv73C80RQ4igwDc/Zyz99qkXdTN60Q20PNy
7Ic9op8Q/N560361ya8+sJ0tJDwj9UXdXEQ19Qd3HCUigvm5naPiHDeIpkt4jE47PXqVETxMrYxf
4mAXz3Qr2uS6wD23ToMAl8RbLjlShFBsdEzTa+WZ1aFR5VcVhtCgFOYpGIHXun726gymYgH3PM3v
udW9sLnjMIcOo2VoOeMJ5miaj98miHurLON8FVooCpernpEMB2iorUYYC1Y5M8wl2wS1NPrRCIPv
UtMmgG/inzx9pp9q9mPDc8EDO3nMZ/NLMmVkqSwwa0aocqNLQUHfxlcn0egKjM5j2TSc2+m6r3Dy
JZucFAu/7hEl2ljV/NiGrIA9JObAEt0tu+v92SGbLVlIxWDkLpPOKKKKOl+MmY+wPD2WJTeqymBr
ljHRuujIscQRc7+CtE7cuyNePcc5dxn00dmjjhOW9uxGPd9yyKVooGRTgxAZ3BZHA345M/V8U+oe
imQW/i1IwK80d8aNBiz8TY469mOt/jFmjBCSYdy63rCcDoArkjTheMFBTkW1B6e2BseTrqx2tllc
MDu6xAZF70FgvY2hOR/Dqf42SxddBBLjwKgTPOc+nT1nLQZBKge+ZZJ8sgc28JzpXved6654msLu
oQ1tqKK5OlOTsaAHXfyoU+OubAOokxpchJWeeiSNAuytl84HCU16M7LnrbV2rh+YvTKH/AS+gYK6
G5a0J/sJj4RFoWkcZJq9F4MwL07f6Uc8nhhRaHYOQNIdlr21DGcE88InoLAnwcN4c/Wu484smc2I
DNeP1p0Qdx7jDEpOrfDS4hPQztDZ5nXpIKjpJCNYjXlOSU28jpWqt3qNnDiJQFqhR5t8mIcGztTq
JTQqWh45YFnE14Exb3tzIHfdgAk9SUscItc7TAFCdafxaM+mYXqOcALpQn8mxE2ebEn4kUq7H+zR
mV8PlFqecG6GCTezRxkIh441J3UZeSYDGFUjSZ7VJDjYt0m4gwW0LZMZ5KlEc00678o1aPKk2Xwp
zHAzNIhjAiN5jU23wsp69PoaBynw/CLI7HM/VV85GBrIFU1ydmsOgOot0ex1ENoPYGyW4IMJ/Akd
MHZOBixNZm2RKLzI0hrP0nNeYc6ucwPPr9RFB3ufXV8bQkSvpUnkY2geh1QAD5it4DUssQ/E+Uct
CUCWlVBPdcn27lRB/VZEsW+0ixx8sotLj8f0qKc4u8M4uDhNKW6N7O9457MfMlNPWckpJydnDBJ6
QG8SJcLx10+/XkbwAUfidRg8ViMhP1IhpUDy1p2cAcA5ntn0AbxFtKs7T3skXVb6Jp0A6kmPljgN
EuYR+SYrnehQLYEsQ4zsJGiK6NCDf7jxX1D7ldPTrz+NcXSbOusQ0g49jXBWb7wdHpDGeAxR7m/z
0ujw0ZEZy1EcJxas5NQfcJXsmRtMu8ALh7csiR4ElK7PMnCsVUsQy0V6GlIecCtVDQaHaPXhs1xe
YhQxG2tWxqkyrOFi1CPUcMOxDkTDMwYyiqewHeUNkEa0RwSh75whjV4CMjaqhWI8Dg0gTcrU4hjp
MBIY6+b+ICmtZpSWG60mI24uNGPjpIkEJmwExoNhl+aDXCLy0JEclRmfCRcFWdBm8lB5TbVBAxi8
91RR605l5pE8A854DHxRJzjHIWTMwhzNfqqF/YVtPLxDdEMe2i4McXMK7ywvjNl7nY4R4Z9rq0wg
Stjf3V5G925U1ilw2R9//TGWpr6xp7g+OKJxrmmM+TCgBGua5MXESH/RHPVudlpytwBZ7uioAJ52
VIKdlPeINTZ/6qe91jHnlDSuxJDkd3LUg2PphtZaSj27O8QQbTIzS4/kCZvAWPknxnqU+XhTsuge
u0ZS86Aluseyc/02JGKwKnvMZMmkNt3oPnvCaO5pGlwSV4+uhTkh3uuSN0p1XPEFh3rFPXGyx5Fs
sdSO0WiU4HGLibRL5PNiDKlpIJtj7CbVs1QsZwzC7YvluqC96wWgrk32JdLKbW1PxqnuXZsBSmmt
os4DNBJW0y5V6hF77MUa83aHWuxBbwmHRIa4fL+WybwQ+MMQ4yoTlfYoe9FcvOUlTy3yWN05Z9Ni
vjbQbojHWjFR0NUTNyZj9xkgWMvEsxBttHVHXJWErT4pXYlTlJOq6pEWOcFhZkEVT/h/FUzHqtcO
CGbeNaMRTw3RclBoOoT4RnyeCOU8hYMlOCPRZ8abVVz+8UIe4BO8mqZpJKIgoFMIuWjEmkdgHAS/
ZR5Di9x7imovPpmlPGNbyj157TUHDxxs0DVyAMzUI70B02o6kmHmb67DcJLCYh1xTkqhGNB5btiT
MacTXRma+tOvF0NGxpPm1C8oQ3vCBPPVyF6A0aCKdw3+rcfaYz7YJC1aGuaNqUckWCbQd7kUTLqX
549j6dj7qACiUy9yrGHXBAgPihLpl1Cm8ZTNMOgCnRp3Ki9Ihq9dYmHhW17m3rmNicg5zie7Inzn
e8ge7SQon9xuLp+yisDATmKmI3lulOkXq3T3NL6GMvg5Jwx2XJF0R2eeryZNvRXkO7FtcmdjQBd5
rCqGI+ROwq9kxT380rv+n/Xg36U5m4jf/8Z6UIZ/TnFe/vN/+g5+c4XjuJ5Hm9YiMBnh//j7rxBn
8RvyRiooAQhBlzgJbMTD/5nirP+mm64nPU/XXWGR9Pwv44HzG/IjfArkC0KhEXRp/lfGA89aZPx/
VLp70oSg6zEewCBB3vQicf6DcrVF0Yus+Cc92SKOrkjroiskUhLNGnJb0xIxh0bDtw8Hl4mmVxy8
udR83ZAmvKAaCFyEsgzEMRIGjfGpl6HDpk9rPRVdnS1zCCymg/lkdoiWa0ihu1ZPafTM5ns0SXsH
XJqiIs/KTYgm7qCLHmCyLndpQEJonjXZcUxZ/s2qxFxe1VtPn7cg52IWjR7TlxEfl5zPfMhQ0JBb
xXGKqDw+ztaYupTHmSnIRJlbtvZiB75qRHqCGOewFMTDOg8ufZPbu37EHOohtXdcCkMX1zQgTIIF
JC5hZPrensXm4FawG98Sd8QP+KD6ielbh5MZADwIGwTVpmW/GYhFOLVku5kNpVap8mtWtQS+E5l+
oJTi0oeNMuzzwc3WpAVk5d4JI3ftJhMpY4yiUC2YHKugJSHfaZ34h+bWp++2ln4mZunsscZRKEXy
bnoLgQsPX1FCPOigtXMmeOP8LYJThPt8gyDuQyQuKT8WWZkeNe58Gad630c/IxQOTD63yhMvve68
cf67T0AFaCScXEEsNViE41Qk6BajYJNGfQCjxX2ztRHJYZ4+U1YkTXGbtfwWT+IiDZKMyQtZt/C3
11NqjtD/gy/wjijt7s40P0XK20NpKyGgYmU0+UtHQF8nxV3UwX1y0crgON6Z6XhNUooyjttPgTdf
DB2nt4kHozeQIFbMsFQdHHI2Q9ILApS3jBM4LBc3Ei2eJWxIN05+ZsqKt0RBHpQqPuZzpGg3NqXb
rMmv2aHy6rFvkY0FVkwG78gRbh64x4Prmj8ieCFD7rZbQmOTVWV4ZCnRne9i2L259tURvRDgt8CV
WT/FUw/KMFArw7bXbs42nOq0NEyH2tP+MSXaWuboBtGfkmVU/CxN3HvBApdt6vhn02kcGp0bXJi3
3iKJDy203mG1dD6EqutN3bg7jkDXVA0oqPJ2hM67qDjoFxna9ALHdzfOwxUzNb+87T8j42JlZDW1
VgBfVe8JM3DSayk5Cryzz/ElTiXUHeTvxsh2ZUQ0rQnF2QjXebNiSERT079miisfxt0z7mRr1TgT
9l7yKElF2+rNBJOBKGJ05+fMZjKhg+xpiunSxsATTLKYQwZUflPp51r1CVVSyl+HpGK7gpYHRntZ
TuCrFzV6pso9I4V+MWPnDdQOw3nOL3AzvT0kUYQRjGr8sKC1Iinxj/Hy03/9sQzUkhfjnEQJuHta
XnQ9/+dPtn3WTB0cvhgmHiv9INGtwirLKH6j4WgsLxWYql0N/aGvZxvYE0NJmeJUn8uqOf96qUlR
hpUENyWoHuvyMRP1t6p2623kzrcUI0PCFYGY0GPhpPBgpOTREbF6Bjot6e24TrOdHdfuJrKIbWvr
0VqZkRyhgOOO5sRExwNJMzbIsqBTbiHGNRiUoZqxdn2OzbAx+uQY6PsGQeCpVXl6+vXTqETyz5+a
RX3FUaguSrGZ9faODAdyTDecczPn/DY62aOQtHxx2IOrQ5zfq7JcxQTUnBLPoYsEh2Vt6DSbYrJR
o7gqj79elHI+RyL8/Bjl4THs6HR6uQucMeG6KcDPsBeARwIG2ITwVvdalswbrUTsasDcPMagtzHV
lg5hKbKiFaJ7gsaUjMkubRVzQyaDhUPb2JmOZgll36DpVKO3WQukICTQD35dLdo3lHBCM0LfKxnw
tCHjqAKNAuD8TaZQUTYaXXE5Fu9x736DgX8aNBcxC+HbXQ92tspeoaI3Zzwrn1oQQc7um3fClkiF
6oKRPWVjGAP1+lgnR+MW4xXZOJy6gEMzt3Psdp+LZQAfAj3zGHUcO6160ZkJIPET4zZ2vWdbNcnJ
ypynhB4H9lW43nbLBNUo8pMeEg4doMtYAS8gBCMxzxzSup0t6HmXUr6TK0Q7RJftEZH+qtgUjWzB
V1XI/GGrkDsHaIXqJ4QqRBJhfQ07r/abmme56ZxPLphGBAahCpJuWRLQezKU1/iNIZ8nLSSpRb1Y
hdG/Js5T7VDgV7bcEqRHhgVZ4DtUTVk1Ypw3F6VyXb1RzRKvbvD1NhYXY1Yt9Gp35YTutDVGc9yX
KTVLS/CfX4Ob29IIQ/E8AAOZURFAyag/R1W+z9jc13aJZKBGH0MCLqwgAo1QoZLxJIT7CR6fpUPr
6f9our2BzIvMpcqmR9srnjLVPUwoRf0+zF5HgzgoSb1HtMjFtGK1KWgar0PyJ9QMhsMpVLvSNG32
8SNHdDBKdIVVzkVsa4ClrM/oQ0DVAePTnUD5TjvshD4yTIWtYsy3JI466oCpxkCemi+odpH2d3A0
IgZkTSW1K4JBX/W1jswLYANdmQ1qFzgPBryzuadKNr2KukIXfifRJpvOrB7ygoM4O9mw6SwX1b0n
2UpKSJQR7E+aacWa8DPS/EJmpgC1SdjOxbGOBGqgUG8vCImT3djZ3S42PIxK448OOCz7GWPUrEzu
zMerk2EbDGSL2CdDuTx3XYAioVanZiT6wARGtDKmoCFo40dilQTv9jNJiA4e73C26lPbWmgPNO1l
nvvqGY3YdBVt+jAspbNIRrnXmQn5XJLgoRVwC5GT3TrFb1bulB/H1u3foRFgIpmsbT10tHlcPUNs
texJw2ysUocBNtw8Z0DJORCYDAo02aNtfChydJyp1WOJTjyXVNLwySymnDMFkjzqdApkDc172pDC
R/wHuRO2+hQIsOd6RPxu9+12CGRLg7NierPk/9RRal0kktSUKV3U5T8tEQ8vaYhLY+QqXquCWxNn
NdOOKp990l+SR9JyyFY3x2Pad9tqYkCTplbnaxoo1y6uoS5ILC5eiWdhjLtzbMpbnjf9jq57eram
6lZWMKJ1+xn1dbIi6B6/gyRGvDaZAFXQ2PgjRv8W4TlzJsDsljABEaU2mogOPmp79XKhjoQoIiCm
TVVx4szxZm4nEX8zo2Am/RIPZESY5A77lrXXtPJ7UdPvJbNUW0V2xXCFoNq5ad7JIvhG8HJ7Zd6k
r5YwgbrGzSWg9fl42j+Ys+vkA6GcLiqxbYfsZ56G3B59qp0SohW2RFRF3RplKQZSHRwew+vuEGPh
14OtbWjdc62ZBxWrcUViy8kY+QCOJi2/imsMWSh2NtVEZg0KcsYCR4tNbVWbvcIH43kseSCdyN4k
AseiAM7olAobhavmV0s0Mh3vBsRbj1gZSdnasZjeEj2TIIUiVpkYMhcZa1PAAbYUT47BgZkYZnJW
X9FebUM3rJ9gRanlSxbHRKG6Ribh8PQn65ZMiWKaxc7u7buHVP7RtbtT4rTdY6KqK+TAbcYZtvIQ
MdspvlyRp50fu5LTXhca+zwP36bavoQLgouxV4SvlGk93puIA2HxmlSufrHMlDHubSCxmuNncZhL
xr7hRJy1uQRbeyRcIwMwN8MSel00I9R7YrDFAJSVAfGwT0yoKMwaHn+9aORnewa+qRmhA1zrJV6b
3jo7EoHbyE++5BLB3S1h3I1R16vRJKDbIKlbNRMK4lCQ+bnEeJMSczUQvvidob4lGh6eJfK7XcK/
HVLAjYFriU1i2HYpEeH6EhYuRl2nNYpNldHx1iBRHEdbyfRcfWFcRgJA6HigEz+eLkHk6RJJXi3h
5HPIsVAugeWiYQqsM6N0FWHmdLty5mE5wPDqR2TCogBYclehgz5AsTDkpFt6LppEAdcXJb8FWEV3
TJaTHqlK2mbXkrRXdFUQOauUmXrdj0jE0jdL1ETwed20wcy6b/tRbol39FsdjFHjxsc5oCCg24MG
XEwgR8hNwCS+BNrw/wl8RL8SzbyxsY6ITq1jBQIHjde0t+PxTBNs3QCwBkUh33IXtw7nXt19QRAQ
bUlugVI6QLVK3OXwglgxnipAiDwaaxXheUsYdea1xwEgjlnyHPdkkueRdV8D7axH0quvbW6QGjUz
AUEulmnmltSpqzHYnGxGyDwLygmR1WuRZ3tSHej0c/wE3IaElyg2Kfvf03p8tyrzHjsZIUBC3Aql
3/VkPDbZAsEzOGmExFe5Nn3iBsg5ThUdRkWhXpqekr3TBHt/8RLOW5eik/jQm7BnXDuKvOY8lRZt
O+dgQF9fYdAG+KMVd0Tv2HMS4/cZgctG19Qn55geAg+TCjZjH9g42Fc7eM0iRcRtotHkpmZGIM3m
Bpw5pFm3DlkV5JwwRRsUqixqpbiJv7v4Cq8NaKq1DYIpnfiVE6qaTTMLSi13dIjYOEfEnW3Nsr31
dvVpGkjukgc768kR65eSOtU6nzhstZtGvsa4kHcReW9aE6pN2T3MBXixfHkwR8zHhnUvvGnfTcmX
HGMY4HShN9r4aoLGAbYfcs/QR58wOyKAecmQHOSB+83R8idbXwxOFb7BrG132ZQ8qtZ8Ag608wKw
MdrPIacDGXQsWEGufTQRlq6GQIByNG54ste/tgcQY4nd7PO6Zk7ab1BkouilA5/LKd7EDOc5YS7u
WfyWZCGdGau/q2Q+56ELe00TGFHy+UlGVG2hF703FbkboJo4u8zV3sr17+ZY7fVR6whDsHduCtIQ
vPY8Nfc8BJs0yBJfWPN9zq0Lo+jnOGx8g5SGoCPNuxcE+ETaOX+XLzGeRSYp5qZLEWy4CXL1xOaI
NMXNU4QOHu/88lemgZqDOdN77tNqDDZBKa52CdM5BxM1yeoWcMNsFl6oUYZfXgjxOIPUUGTZc2hm
E3nwlXHslrBJNG1TxdFryvsNQifFuDPWFvKrk5H87SAy4lCyDpfNKSDkRpvjs4l/0sdxgtIckDUG
BGBxj4bFVhvO4OIjiJ+IZFzHeOpgSFJNhyhYVOwyNS7NDcmP26Bty60p2h+D01DxsMjDgs2Ql5CA
kkcFcrF6F83WZorGa96YpyiqPxskM45YYp9tx9iOwPSXiecWIuOL22O2MPO9TR7qSpBnaftmQCa8
HIDLcpwMNpYNA2yuW7+0gIXaTlgdy4g8Jc+i+57Fw4qDyAPx4VtRM4U2HXKRiTdzTNMjb3zkjhTV
OuPUkbJrudGnJAjo3NPhGcq5OBT0C/aDDC+ieNYi6zHpdUSYOTQHCgDNb6ywhUN7g5uP6XGO/cpu
EhjFBOAtcaxqmM8W6HGWXJKQghetEC+ici7dOP1ItYxjdlgfglY70JVjtGZE71o/3w291iHgUvoF
EWuBeuVopfuQmFuevOgt7HkyC3d6YWS3NeMfZi6+E+YFs68cueBu89RxWwONX+Vl+7tlD4gPM+c+
pd+s3KRhWHzrjOCmEbrgk5LyFRr2i4hZyeNxuMSV/JKY9ID/nJKR0KqRORfYzXOQcdhWufi0Zmyb
HqGdYcX9bdRpuC1SkD0iIvoDjrQqjFvOyrLDDnOcMQ0vj0YTMwRLu+AVdc4+DIM3d24uZq1TnHte
zDCdzS4MSAYJhmcDadQu5pwhZ3sPbPgSLgl5Wv+9DGEAzbZ58dLhe5ql36UJwgsL+tHBnMF6MNfo
vtAPXZRiVpg11svIAYIuCwU/4Pp8NkkZT3HOjl14mQ1NX3eh9RnZ4s5w7YsIzhWENrFN+jpEPVPG
PuSwY+jaLzV+Fqst97FOG6crCWzM+kvmuQ89GcA8vjMcWjqqCWKhhBDDW7mElaUSuV0fhtBJ0mCp
JF9TT7vNdtMwOYFirPc8JkZ/HGOBbFrrjnCMgm3SIN6kbbr2BpGv8RWxCkWgWSRf3IjMZh3Q2fX1
AYVwP6CUnfZu7r53i2HWBokJyuycd+Q7jLh4HU6uK/tQpG0Fmu3JKg210QxaKG6enEpIKlBJ2JHd
XW40zLGbFPuV/jI7FltTfKumAeFwkMSI0QKocwBXUansW5A4K1eqaW1nFQyOSOxKgf88SO8xZNxM
9QHBw5W543SxQ36XbhUsFvoL89nUrU0xxQohDmIFnIm0dPvw5rBhIoIyqDyrn703b7KO51Ml4L/0
BbUIdRLzoPqQMhpZDpLLBFoPot1jrci0UPlxObav7FD2YIOd1gfX4GyQv8h9Y4H/pM+BvKY54x2u
1/2g+l0+eI8NU1fO6kd8PvmhF+GLE27KRpyEQtfH9PVtLuhNEcL+OBg4GBu9njdpb12r+q0CCW7r
Pemp6YFCcd4FwJMNC2hkFH4YeGe2BVYqMsrgJuskdsfEjPCFqnPR14A5R2gGtceVCQPN3UDS/CAB
OryUTvUtHaPjMJk/lsM0siMw1/lDGE2U382wo6eaCBIl4P6j+iUba/KyN42hZ8Z3GOzVFL/wfL5Q
P3+PC4IolhwqU+t9GwwXDir6tmn2YsIQRgs2Xh0ti3fJmBwwjp/DGkWe6L3yFEbLZeJ0hu+z2iTG
IoyN31tElXoNdrwSEGydCwXlqZ4TrK9IVmUdENJsTZ98vzBZZwWsrKNtP8ozmwNacMSL6wRuaUad
P2ouqkn9FW04/Di5UPyIQFhXnnjyEvzBwF2H9kSjECs/Q4tPr8jvSV7fLZen06w9sTGbnmRH1yWd
i1sFnpxxiNLcdxUw1rgsO0wPyEixevnt3C/RhPmHKuW3ukoP0tIano5ZfxuqBfcLzERwWMoVERUa
C/mq0nTYBhXtctTSH27ZeYis0h8Dt3SAu7UowVTY6RuZbsxvC/vsxqD9gmcn8J5Dt/rW1eqASg0n
F3YmA83xyr02KSe5JisZuJIjhMEcwiPyITCnSDERmURh8qG5Et3pxGqBJ4lWnxZxWgsOoQZxL/Co
gXEpdX6AP40DFixb1CpdOzxUPGZniiPuC2rjSWyErbAUWVq4bszqToCRde4wvoQauVZ28Eaj/zDZ
8Wu12JXMmFTLkfP3SmpRzQhU3Zf9eu7VBdwlsigG3qu5Q4qQI2pQlvWMYAe5ANbxIJ7y3eyYMBae
AUKScENqoNagLRgFHSDyktAmCYHsMGaU7pGUmNImmilcVoUieMhzCHEiKP3UhPCXYYDiF3I7mrja
nsofnCNvAbyCeC1mPqkOdoPgvZ3lRsS5efF7I/rXkYRTgureCfxmp4uM5yTduR17WOcUPXmN+kU3
E2+Vje2wr4zxJ9CK3TAArsAxJ9cj8+ldveRv6wzzJ2f4Aaj2Znk1p/S8vsL2PI5EaJ2x8mz0SYW7
GLHfimykjQr17IGHNWk972FsdfcxNJfDB5RcLPD0CnONLXgBTPdj8/FL9ZGiQui0/q7hq4BFATfY
rcFejCXQSA1LzxjbvmXWn1qB8ksThK/GMIMWvjgInK80Ru+dTMOpMF2aOWB55pTFEY0MYV42Ys4p
dTeOCy5PJeVN6d3rXMwf5iJEwYb2IGkuS40KznRoVNhAoTkApsdUeeUxHUN06gHgZ6fuHFIsYpzz
VEP4Zqt1hfbBmRg9jMgORiLiNk0DUbvN190UfEi6tr2gCW6QTLvLEzJx5TxA5k5z9vsC8xQWgMc5
YKnPov4Gdg3V4oydol7+qaxIu+PhwMy0ePYqHzLZcahYydhEvifhDHoTL8xK/52897lAFKaF5TNG
xlPS1SS9xMYbjfSPKjKHFYaFa21zqzqh0FYcfOEvyPLcIKC3+gFsI0F2G8haxdIAmQ1aGD2xqMOU
iwdc1Jz0/UxN3car2zN9526dlxTac+NhpOzHZG2k/c8cusCWBeNjTFsDwTjTMAKJqLvJedjAg7aP
6NTY/C068GlkH8vKsnjQ6y1GRx7S1kI3lsbdYQ4FBvawbX2Xzre0B9LkJMXm2MApywrg05UWHOty
ZpZbaursgIu06OApUy65arlORtIQ7byBy07z7KXp0K5CmrkO0Mv5Bf2niQQlpSLJgpbIRZKyfDdZ
Aj2DQvhFBz/Iw6cE9iz1tlWffuDLyWhblt/NFhMLsjOSaxPykyR6L3LDVq3jdbtcR0nlDOHe6Ni3
Ch3CxERYSd8aHMropLrSDfazHM9Ga/5uTvp3emRUkDbbIx+eChlBzZbYJZIMAWcREKDuaLqOkai+
T56AyUPKR9SSUwV5/FS64gw1eAKYZVXZJxqLB1VLNuwcE42R3uaSugUC966crSs121W180vgxdi9
2uscsAKWd8JIdrqn+SX5DFTPgGVE1N7NJr1mHIe3s4Ufo5jEa6T6k5XjEbU7d6AvSZ+KycpqSlk8
w4vW5/aeW/5osYn4sakwcLC5LaYqOwHbjz3u3VPlLSkYNeUsirRwxgV4TeZaE7zkPPQSIwTQTpji
Ji9SVuY6xjFZhs/jqJgfsQhw3IJuPrMBanGyc6wMpE0R/cy1jYvjy59/RjchWdO7CKJJTDqng8DB
jwtWPZE3m8Hp0h3ENIB3VJwmVgYX7h1zAYN7yRpgjQx0Lr0ApI1Ve8w5BF/L5OgIWDlRVri7uUtO
7MuHai4RyfWHppaQYgrnGEc9HBwNw0yvZR8l+u+1O6Sfkv7+euSSr7teeSQONhVxh0ububZpJ3W/
y9gCQmvRI1AkKquZtlTKZAhdrslwNNd4PCd5rLq+uOBSnFcAkPLik87WQ9qOv6skEHvH6otTHrLa
RLZTgxanoRuULhezdaaTaXTOM123zQA6xzcL21o3yop8x8QvbczTgUywV2VtKjTWBCOYkMuG9Cut
49dGtG+cy5st7Uhup5pTXdVyIvVomKyGtiNeZiEaDy1H7nwhBCv4DxvTINBFI7opbqcDCqkfEkkR
dz7iP9v73fD0yce4tCAbDpBSqpc8qNLT/8mBfuFG/50caOH8/Y0cqG/S9j8+ih//sf6Iv8r2Pw5t
xp/aP6FJl1/xD4mQJvXfhKujvbF1WzcdqfOv/ikSksZvsEmdhTDoQGwDSvkvjZCh/+Y5uud4prTh
Y9In/JdGiH+lu4Y0PRLhXN2w/1cKoT8jDm3SJrEOe3AwhSX5DHLRD/1BH6SwUGRDO4VbRMx0f5lP
MMRiYTPrl94Baz7Z1LszYUOWoovNvBZ/gE3OhwEOTgXmcwpf+g/f5uUf2qQ/UkEXlt5/KZb+8Yls
oGuWAQ3d08VCDf3DJ5JMdjtDks7oxfbO6RAmudrwBhG8YAwxPvz9m/1FH/Wf74Z0yzURcfEd/Pnd
4DHwQI/4CGRIphpOBWQSTFNgveyStkWuX5mrTlFXIBC4WmW8iULrmdYeauBRvVkjZU1nWzfSBl4n
zTvEiEnnxvopUqiu2Iw5m0z5Tw6Gm7aetvUUHPvIrzTzvYWQVjuau5KCmI3cRD8lg953i+ZLo5sx
QshmDAMWMLMZZA/jlz1sTBU/hREdvsQsL3//PfzPX7pHJbzgcOFd/vlrwNA2xEM9Y3LK6WUkIWRy
UyRoWZ5wlP0b7OsCV/1vFxgJmS0QTVmG/pdbro5A29E0DqFSk2vGcp1OcMhglKHab+GcjOrr7/9y
PBL/7R0dgaDOFLaUnvHXW6pJM8wygncUhBl5rbaPkuKCKR0eSBu8isUdg+eFARCTM83ew8ybTnGU
PVU5hygzHR6woD3kor4kdnzqETLVzUMUllsVLigev93HmoUahGfj7z/4X8DBv+7OP31w1oc/Pgtj
C3Yhjbksdm8/Ru74lpNPRCIQnelgmYh08SkIjUM5mvukBtIWDVUC0IGte6jtrT6Wq/+fD7QsSuRO
ORBR//JwBnVeiqHB5z2E5SsLBQFf9HZhMGC8+kFpus/Aka6aSb0ZSm1zEi00ULVZrV2bXnv9+w/j
/E+XdeEGew43k227f/kwJXERodXbGgFX1U0a2pM2IwYs9AdaFcKX1vCuANqu6oBzXhWRDcRwOE09
Uh6S7o5L5KGXwTXozpa+7YBprYc8+xTCuoOpXBsdDz4qRXBo43hAkPdCVnO5kU4CDY1kxORnUmNs
C1EIuYHeUkLzGJOz6UKZ/6Fa5zEuo099dF+F1t11ujOMEdLvrpn5Ye8+9jIFL9yQ0NVdy974TmDg
mwFKQROPzG2LdQDMdmt7pCAjPOhDZC4mPROCqsEYOjgTwyT62cuFgGfvusi+uz1Bngbrtk7n/N/g
T/9Maf7HPWhCsKYTZnkmEVl/vgfroIcUnZmaT/n9Hd6NBXBlRgtpc2bBF4kw03ruBCesv7+6fwFU
//N9DdNBDisFhpm/0KFlj9gzYWXwmTgzGL+hXFEroZvPZiz3o0fpZoHw4xw/8c38/Xub/8NySOFB
t8CzpcWt/pf3JkKlqkm7jbYThnqCbeg4Ja7mT8QD281M9GXaLyOr7KDb/V62r9Jxy3OgPiaML+vA
0hGolmQCzEkJJJE8jKoh78G0qkfGbv+PvTPbjdzotvSrHPQ9D0gGGSSB7gY6yZxTUmoslW4IqVTi
PAVnPn1/9AEadtldRt/3xe/fJdvKTCYZsWPvtb4F58dkKUcXQ0gthyO1kjvy1GUOAgiGwBH9DtlS
A9GKEDjQTmnUwpnpFEnDw/xiGwM/LRFW/P4jG+LvT5Or66ZD0YFRDUDX+s//tO/GrUKcQ4lPXhT6
pqYtnnTrprcGa1d4jAWEc5SdenUM9kKxBkowqvhAq9i47BXmYh8to3zTZO9xEFGPBLg+CuejDpW3
6ycgY1ZWXJVl7xs9f8NWyYdNJBoQIvfyBu0gwSRCRB9N5twWYzcd4anvu246dLGX7k2EvhsLs15c
yVuvy5icVuZuVhqOFv1Fa5Es2nMgnX4luXEkT7J7TV+xpsmncjysVCGHIQZThtMHSFeVQ7he17qB
0Ei7l8Q2GV7y3Y4VyydpJXbpfOWWHW4I+UQ3bKNxHgnLqke+0CGNYBPpDBVo1T4MnbjNIz5LMpBE
kNcW0rR5G1o2Y1OgWD4SPrRGLllguvYuplQic8N8NYechQk8i2f+08IUB1ODv0h4xUk31tgUHGDF
cHXa/K3HvKRH4dUcqUoy+ybtzZPaaGFNB7/rgm4gdrjEhsw8earB1CGKpbPnBYlLoIOaeF6UdJ5U
PYDNFUjvYjY4LSm2OIRvYtJ/fLQ5B8eaGDIPPfkpQKcL1vA+Bccuk3gvJDkeWXaebfiabaZ/ZBLJ
cM2xM9KLhwJ0NOvGwc4ARJPnQamW+ykU6t/fmese99dygSLXlBRnrpBI439ZfyzdCvPcgE9SypSA
nAhvpWzi2gcE/sESQSzEV5hOtJqoV/5fX5llR0BjdwyKFWMNFfjzE4GCny9tbtEYtgYBc+W96PsL
ujoYt86EhEU/9o61Z74t/uVhNP8K51/XPqwBrLW2J2zbcJ1f+PT8dOw0s/W2GvZAZMFrV7MPv7K0
vkW1bjEGiP0RzILf6v2NZTf3PVLmvgByI+NpgJQO51Rrn80KVU9HMEjdXJGRfprm8vL7S2T9wzsV
wvZwLFi2cKT+S+FIvCIzocFxEIuxMOEouGB4xxcsGWPzTqLQLlmkpdjS1o+AWuHsZOIb9totObBP
VGvoJl1K+1CXB2eQx7wtH9c9FuUSQbMFq54sK6QD2k/UzfdkbvtmPMHnqB6HarihFoEo0ZPJKhnW
QKhx2ywMND46DcSNs3aMxsIj7VxAzuEdeUX+9vsL8Pdi1hNCmihZ6HdwmDL/eo+03AGNHgJzs636
cakrxCTsE+YmpGogb/Ty+1f7+7PAfUE6geUY2E1c85erXScR9oVh8Qj4MT9YyKC623t0JY8KU6Ky
rXtJETLR9vn9y/59a/jry/6yNehLTiRWCrYg9kKiJ9uZlO44v67joX97Jf0fLig5GRz8PH29+X8t
Nwyjm1oFMH0bxRM6kO67Zj9AbmPsPe+QvBwTDfQX89cpRrEMYu07XDHGjtNuMd1siymy3YQN/AtE
c5tJY6AZlcb3JC92g6q+xThOx1k9LrkGfmiIvI1us/tKxd1i5zjyWZFn2eJWiAzm3VmBRM7+vmiE
uQ31VPsRUDKCqPSCWMrlDpDy4kfOcJPKavYHZO/k2qBTzsEOT5F1gF48og1qzPgrqq173OI3S+Tu
nB75XVzltIzKazTQi56bezPv3aDSBjKDQYI5/VdG0sl5IecQ1vI+tVuUFIv3HUCQDi7BMDcublG1
lozZNZwzGF4tGjzPYU9cQwer2EDdbxWfXfqRKKjLHKlHPzFontmGj7FFj619HXkwGK0JrblI/Kan
dLTH8k6fGzwrMTJ23VYa3KuWhiKi5Vwfz0mXl9usJ0hyPZWsc5aWtlfJU6hU+VZY1Lkzeq8wKr/l
2fxSTnwLTVQTfBnN9z2PSBbqLakV6Qcunk9LbrVOGtt+pJ5JbnLLq/EUcpRacPNmANfwNZgI3Qny
bPK59gmmozJR6Ctcb3wY4vCKL1vx1dQeAVjrwbUlRMRb6rPCddKP5ZUJDgidIt0J7VAzIgwKO/po
cQCiWU2DuAFOOCO0ghT+lblbPclfSVhA51yidZdpdcVgfLIXyoRwtG7ijo+mcvaCdpoPTDByMAD6
yWvFNc/Ki1uPN6MJyMrrAzdpHxviBrFbrjhHxO4PWviCGh2roo2xdCS8oPae4oIrVyNkpt4CgMMI
DrzHsOvhjW+csWMEkzfX0quto1V8tESC77245/tz31ARIFfDRr5pTcjC1po+O+29bkJYb4MnqjSS
nOury6+Fg9Z/9DLaInjed9OCFj3uCEAvjnPOQqlnTCIZ41sTV0bcZp0nb1vcy6tBhMrO6ouN4+G5
RYG1LQ14AcNS3HUxu6A3OrcNVs61nOgAWfjKXlPQS/2u1YhAMZyTZUQMTXkoNr3TP8uW/1es60kX
yw3WMtJYG+JIC2akxJ3d1JNx3+bEL8ZG8ZaCTMvtNYiZkmuQzSvNmyfq4htzlhy0AO1r3krSdZ8i
m6pnKoXtt2X2Gcnkq3ZSb18X8yli0AtA+t6LjYgaWq7gbkpXOfwsjelHFHcBhfcqr6j9yaYJoeLu
Z0Nf22kRwjst9YbV2EcT1RwmOLlzayj9K0DHzsygLNDUq4WojAI8IzO/5l12N4S/vaZr+Q7qiodz
RJlZzdqD2S29b1tciDhEdGn33+1s3IyDaQAjBkGH2+gmTMebUEs/W/HEhI9A9Sj9qEqwswRh7fox
p/uf62cna+6myQ3SyP7s2rA7cGK7HXICsifIGrwirz32cuKO/UxzzCdWjRFMMlbDppKL4aW26tc2
cs4ccoqAlLaA52LTtvkaTSfRKqH1V5yPzaUjAewqBYTMftQRR18d5jGMuVcP8l1a0m4gcinbGMw4
Noup6l2MXIkIeApwKB/qCeDZq5Hz3Thxd0rC8qjZ5SOBeHAE7BemZTfCzOm0OTcLevdWJwZP8gVF
qOGUBrUr9cR9WS3JPlvss2atTZrGQlFMDcFR5aZw6YWLGG7CUKKjWlPKaO4XWjOjlFvEPokiQgpx
5I5fnHaY9zO+Q3/0HjolYjNy9RI4Bi5vWocHQocWzu984joemswlqATtoG48y6TwdmMEjhCo0SNa
3K3seXTsJb1lrsIVa7zm1Dc2z1jZBHrtvdSENw7O+A2boI/Ml6znjiZgUbBltjaLOYssUiaYL0uI
zyaMqGhXkxnumKG07meQL34vUYUhYIYfqe5sBtfrvDAgdsBx8TKZLguFXEUXXggjit8yTvntXPEW
5vyM5OBd9gtfVxKfXQ1NcVfl96ASphzdsdZxiKKjYvuFLXezgDhaaMV7mw9oIlJmosoNesVjCUkY
r4/tc7ibmSNFjHkR7WWPTo730rN+SE0sByeGjpORPt3Wnt+A7a2q6lGvFoRx6ykpoSXAw/4WT86u
9ooT0q5bvZ4Q0JMCEeE730V287ryhFvM+IB6++/m7D32o/Xl1dpPnGs8Twzphd3uzaw69TZxdcaU
fCC7/kB86KOzOAzT8okp9VOYtJ2kTcSKrSmSGtdP1ueQ9SRH7vDJhuDJOsTSI73xkHbPzQAQY+1r
eyl4/9h87+F4btwu/7DrgWRNvcwosgVWMJcu6GxAlGRq9PuqSoq/nWw8w6T37+imjexPrP/8Tyfu
MhSLrUFz2o4g0aIarHupP+SZ/oIz6oDB470DmPQjNzHnEdWzl8Z7NpO7UuAzouUMGPKLs/e89i4T
dNtl8EfRnZL7g4nUfacX+hIzv/X/eKzGiSbVOLgE9A78TRt/5NAlez0+Du51geurVWJfaZwRbPXa
6+3r0sifueFw1SiiB8nTznwPzkgNs8niR7bgguUCnWE5fE8gO26c9XY30vKx9CS/ucFJpAVO0t1O
s/JRbr3ZaHfnBQRQ6FqURtVjDBOF4+yDM9f/Upabf+/geEwPhHS91UVteL+coKxKFFVfVt62mCnw
AJ9MnKFQe3UbolgCfWTvMCeaDdQO/oQDKYzU1UlR6lopi91QI+/Undc0YlfRxfgylSm9/bneEI54
qxZxTZfyPnTjezNBAzFgUYXyom9/f4OIfzhcmbyMJYSj62tX5q83SLqkLkIXrFONLo/EnlxUwaK2
Wk/JIrm2qXqtVXPNOweEi9GeTXU1I7nPYc5tODVRDmXpYSrHdyKHiD7p8uvalkFueoT7t1+HCGio
IOppztHUgTxWzWNrxaekgP8vtFNRU/b+/hOts65fDvMclzDE0z3GqCV/beo1yHKSkHbudpk9QMDI
UhvR3mJIbIOMLsmhN/ZZG78uCPKxq0HP4N4OdDN+me3GRA3HwkIaPEbb6ClNM+goIvkSidL/pef5
j2/TFSZzKIfOo7t+MX96Mp2RFwGl5myTqL42wAk3UMHgycD3KN5ZtuDAqRVIy7Py+wv0Ty/MNy50
hhQUNPavt21nqiTxsMp0FMwbMqWtAHv5C9wgjDjuM1S7YCnI2jBHcGu/f+l/OHgJm0mji7iRyeKv
T8xiE+A2pJ2zHSaMXByo71Uvj0tPz3FqMTca5b/c3sZfU/j+6HIw16K74xoOU84/uiB/uspVnDZW
Loj4w3XAMMPj7wYUH0mOzNoa4+/LmuVtUBP8sfz0ufck0+L6x6f+/8yLfxly25zh/+8zbv8nofDv
+X/8ry+V/Hgv/+PhZ91/5MmPP8+419/wXyNu0/lPiwaIwSCGTYWvk7v6vybchvWfFpI7j1G1a5lA
MMz/M+A2GIszkmOWxP3GYMFgBW9hqMX/47+Z/2maTMt1Xbc90hlN2l//87//JVWy/eXPf54nO7r7
143WEQYNRN6CbqyjdFxHvzxVaMkGdBr5vpQcVhamjtWQXEke6jaQ0kccV9BVgVJTco0vLLHLfR8X
5yIlnMk0MvfGcSA8QJTowdiIZY9z/cWh9h9hqR6TESkmVv1vOOw/VZa5x2pBlmLPsBG0MfBs+H8N
EqQXkGriKGlYI71bPiqvAZA5cdKoFgMd3vLZ4hXauJAwXuLeLLa96U0wR/kjXAfPr40Eqt/6Rz3u
nE2ejROcs6wOjN65b6p8AYetnk31Mo2jfRuNdfbtbSI0keE0ZF29mAFl4Fpp9PSTz+dhZ5THqfby
a5bw1pTCBexxtMMNvVbPxJR5U/jcycJA1OjYK6kx3darlb6w6ONl6UlgQd+0bE5B305kTFRBbpDR
1Ok0LwzMXKvXMJfLSaD8PP/xF2p64AtuzSwhSxIa1uNdQWzFqdYdnYNr4yEwGmmxG6RhhHlxx+AY
+yOZHQXd3ZcS9Q7xpDgusweh9pExqJ1rxBgrjAXNMRlDwWJZD6FOtxOPmXtR7G9+DXXsJNcYwdFV
J2VWVLMrJjUK9eOcDOM2Tge64ATR5Yj6txa2Al9Y6aqLmsQ2dVnj84m0xzZCOldFmYtBITSJWkJK
u8zLkYagccxqVWzcueq3nZuPAW1SAhyLCm9ggTV0FDkELCSBRZNHx6Gy3roBJzjZGONR77rvjcje
7dUggmr1Awv51klydatnme2rfpj8/kvZDporM3tUqm78yCZ3Y3YEkjKBpEyfOtwsbn+u7H6rVUS2
cLMCQdHsQIvZKDJXgtymgcwEpwTjWRYZuLf5WFXhyAEMqUGt1Vt4+BDfYlsLkjrja/VIo3bgnhrr
lwGQKdzE6DHBq4ttDSiUkyoFO9CWsPXubmBuROj3Zo/f4RiPNqj+bdnjghYSK7VXDoZvtIIFnl/m
j7GFkOteteqc8QhMEFCunen9dOEniGo8ki6JzrkIseKFP9yhfQ0b0kRoqFq1JWl4RMlDOhbcW3h2
PPtlbuDZdK95MqWXYe6Oc19CjsxgQ9AmJXl+JAIi9SztWCPeTDVYigSpx05xWORHir6kj1LtMLk1
PcByTIK8huZeasPdkmewssdTVbhyq/QIEwM9R0bK8iil9iILbz6iZj1SJYQ0ozhMhJF4UhEBb1hM
U2RZtI+sTy8VvsUdlpSoTFWW8jEWZkCSeuc0k4+JGdHqsQSFP5p2wY0dN2ggBow+uZL3PTXIjk7K
G37Cu8Ksn9qqeHMwRGD3ThIMET3OWc+lJl04mDaVYQSVhOO90ZreuUy6G9N/GR0E8PnXUsTnonDi
XWYDbsRh/YdumAm93W9qvuUL+R9PfXF0QO+ShvJilYVG6R+jSvQIxhZxRVnpl1zCG86SqZtuu3EN
nyDPFlWqfHaJ5RZEWGyyAYdjhqzwPA4xomKaC4GL4v1cW7imUsJr1kTQTI2XVoOkpptLuZeL95Hx
zNI4AA9jj6/CJfZotEDUVkfNqAffbJ03o8BESWoxGZBe/+jNC2YB0I7eMC4Uhhnc3p6Buo7At6wp
JJrsmrLeXxLeNyL7cidT46JX3Xnmf6VYCMtVyXcWx8nYLpq7BJ0BaQEVzKsZObdDNe3IoAM3EKfV
WYxoozSkMRszsmVAc8krOnSxeaUToFaqwAkxcOvtjpGl8PGmrNR0hMaa+cWagbjSU5AAUmgOasGk
MULosRrnBIlih+Jlv8AS4sd5ERjXdsmep4zm81Q4B0uHcgRi95seqcNYRSNNQWfelaiMRewB2szK
iBERbkjdRTTQLeZWdOalonu0b6pAjX17Js7vKWzrfmOYGOoMhzehDTzLdfg2kJJDf2LOdx1DNg6F
w4OnQZRwPHW79N23ydIrxtOggrICyUkk2+sklXHps1Mn+hHGIEPrduGYOVgPVeHR9MrHRxAJP/OR
W90cFZ36PLnqHZa5hrMkCzYpFmP0jCvH2Ndu8tXJ6m2pQLHTV47hSHtvZVf3u9CT+AqXV29ZeZGA
alPtBGfdC8rjYPHExH0PVcXB4moy/PVSrJpWIme/8eqrKLv8Jr6JbC/1O3f6hjedEycW6yQEflw1
T3qmoBKkLyALyaygRZsx+s2J1AzTEpUxKmQqGdgmZv/SJOYBYyQy5ZYSILfEeYxnVJsKThWuxq27
yGOmkoBtSTJPaPRTzLRqrueXGB5uNllXDW4mIXL80KBxRPitz7bb3o0JpHmyILax2yxHDxGeTxuZ
rJpFuySpleOsx6BXmcbeHZbnkhnlNsLAuHNpsEaoVgm6CmlQWsNRjGV/JtzpUjEry3vwI8uILjVL
Yx7GWN5DiYlp1gszyG0m4BGTDLyafX5e1brDAD8Jpbt+CMMwPmjZQE/L0TGsl9ld72VPHbG9gT2Y
15Du2nlB97KRpInuXLkMl4EOOFPyjZcU8F7gmgXe3MATx0DKKVsPgYl9Tt48br3BpLukt+Z+6NWW
AfeonyYZsrAyp2GL3risGps87L4m0eysVpvPrSlbblfTl/1q1khYoVsyhg9uk97FLd7SaRbNtgmr
EuE9tOActgOGg5WAXlaHNT50MTGfJ1CGZ5Qje13vXhKmSaPdYllVy72dVe4GaFBPhPGrkczukdlW
5keF5vpJ1g1nz36G3j9vWTpxvGo9+EVppkGF7M8zLcLJnjPlTteYrlQ9/8xCrDK04DHdGFi1R6g8
DCLuG7YC/Fvd3QRK8KFGh+iL3mn23bjwLlIPPzFSBlX1F+ZaPbYg+INm12O3yJ/6ZTCew8bDVuGw
UqP2JRR8E5Eix2lMlRf+oIP3BgNS2EcElQxTmvE4xrQQ02lNl+ZhiMCtcGiClSbo1+sDB6pl5W6Z
451IiW+l74pH0VFHWqKfkVVNQT7CZkL63MUrJ3SO9mZq35PVOILPiZMdQpZbz9OfCgY30MurCEdN
e7dwd/W2hHZvfboUGnfRgtPOsH6iWmIWymzqOKT02GZxmVT8s5C73CXfkRrygDeDfnJal0S94gdA
ZkErpSoheEf9a5uaAxmd8DcYsd2VsdMc4DYJqoY7jRp9AxEeOZCR3azxCINOIuB1MAA39UpPmTT3
50I4cDt1H3cQlR33WiBbHLNl1L5H7zHNYYbOCYmVa6ZtRx++tMERixzQey4J/zOYu93GRm3sBgp+
0dljMI4hUm4WUMoOCrSIjb/v9hgkbKu3zjrRp9ZCWT4Uic+KBWQPJM4W26ILQCg1djrdeDRUajdw
SUlCQmC4LFV3SD/7hTqfUXke4LkgHUDNyCziwdznpAUx43124m0cIc+XLXG5piKIxjK7Wx1wUtax
1Cb2xF7fofrrkm3hdt1GRSnYXRWxlA47UEVujH5JFUO6TzRxWzeRdR212yYhzZn08TgbddTmzHVq
OfqkJoZ+nTAsmRl0+dZ9WKcJax31hI6HxaWPq9kD942HYlZL2zKodXHS8X7v1nFd5HnNU4dzPY/n
x6IssSRCDb6JsDyo2j72kvtXtEAYJvshGxJWCFxWc0rgS1P87GZMrSrVbYLjjHv6oPj8zb3Txp90
y4hErfmA8bEhIeQY28YH8WYLD8Fir9BkViNrCliBCZlwMWbVya2NLdKv5URWTUsHU3TVJi67ca8v
9Iyz0diVOF15EjKmUzZGpHpuDWQyVn/BKRzvrSx5JSsDgckAeraH7HgwvJjoCKvbgICFNoHbmOYs
SGYIbdmBnAZPTHvh5o+FkZMOCHl0U0+wexbickaryB4AgT9NhB0ywTqwfk87K57roC3n9mTifgzT
L6MlzkqGOIManRibqLUJ9FrBTAXHk32bglaP7DvSY8xtBJ1hn3P60OaQHRCOyiYvCD9uSh2ZXPK5
EIo2j6LYNS0wA/KjLEa9dN9Dx8QJQvYNXGQZYcRiwn7SauPc8Zb2KGuqXc9wt8Olf/BC/CW6mW5J
XbhvdUIjYiQVfHEPtSQPjZ77HUOy16QuG9Ie+3lvwwzf5Eb10I4zTWwAiAeme/gpyOdJdMgGUCeq
dPgRGTHJBm6W4pvhYJhwUUTkyZ2q1dEZG+tW5OIDviHxyqcyIdyAdmVTT2crTR509tutZ8BOj7At
A749dE26kieSn7Gp750k0QmRzBn8ifItrbkuxJczyTGwVSJwHQKWI6qaKukPMAm+8M14W9KEl33j
jcPB9Uy0AqOj7aROwCjws8DIFlZb3X1mVdhgukxQjIIZ6MN1WkWK7AaxIBVYXd/Kgqmptkhtaw3q
QBwmfGesOaVZ9cHCRtt75sTTlQTkyuP7EkZ6ie3rlCMjg5LxIhK65wUZCIzrcb2UUCP1+/lQuLQD
R8lNERGAydVKn420eRwdHWdcgVjOmqN7r6UuT6ImSIjMuEi+r7jusMrbwoe3AQUM52Sa6XwpgCC2
mB9PMGhWZRGn4nF4DT2zuJBuZGyawrMvnTEvrLIcWF1WSz+DEESy2LkH4BYsTvxTJbI9zHDSCh3L
X8ROhcMzUly4iqTOltJ6IqrEbdMPgNjjKUHkt5ng6GFgwWpdUco50STJRdA8363yHcpdUKVudgVr
dTUsiyJNx37MDqw8LmlhNdwpZviRlpw1JoEVME1Kbpwe6FFTxjglh/iTtKb7pFBFsOQ4r8owuom4
yU9OXkGCzCCDjLxX2072nSGuznJvNq21D5fmoUE3oM6pascdeYYvIQN3n22l3jAZvdMrt99r2mre
de3Gd3J5iXVzzdmz2GeM5mItmNgsQDpV1c5Bmy0PXYqfWlnf3Er7oZfapzleEM6FflpCx5qN5kRG
48uccTiQclJYe7HahpXBIhPjeQQ0v0YjwvfIYVNw3N5Y07NWcT3JTKsCDANOQcy7Vx1zG+9tgv6E
LL/rtIARoJuBikLyY9G+QUMCfIJlASJByrLHI0feA2bJbDmglcHS2uof45Tpp9lhAJjCgUyJ1wmj
KL7oof7utreJ8YwI+I4gmw8Ah7SVzOUuQ4W8QbKas/8wB9ZQywxj0x2kuCswU2wmQ2+wFIrsEDnd
RO4cNxXeUfoaDaHGC8d5khywgqqgiKLeH4T7c4zD9IBWfwceyMNyWnT4Q/ErDu88vmhjS2+8oPvy
wX5/kEv4zVACFDXgddrGYjYvwC/rPVOFV3fRngdiGzaJTETQlNrbSCOEe6HzcDeYx1KHGhJ3lhOs
5CG8wj0p9Mktst83Q+ciNd6AgAC4lWYl+8gGv0C8RLXXIdl6kjCpRVFDR+2yxwwuqAkzFVRAYQtX
HNyKNK+8jbe9/VolRNd1TuRXYavdmKN8rdwkRHTT/pRhSGiLHJ8XY7jOsGCJeCcyZfHcbe4WqDha
EGI0aAI9bQnSbisfP/p2SgYmoV0IGXUw6KtQHfOs9cB/vruw/ygggVOtW5HqoZ8v5jLg4p3qk7ZK
TBLP8lGSy6p4puPEjh/5JIbCsvHycSdbh3aW+j5oxo02rV+jYmnq7YJTfoF6wiKLGrF/+1EOo71H
Rn/OC1djixQKlz32+qV+Ixt0OeeadzZaxaA5lbdxzZ5U69QI+KBALlUjw0kjLPi2xNnkQk/O9Eo8
l46oaNmOw5jvpDe/dIr/DENo6BeFdci7eKfHLK/he6pzEjdU4qGwSZm4axb6koszQJ7F3MfZQk2H
Mqz49ZCUYvJP58G56Too4bi0t7p9bzsHxt3d1pW0t5YZPSvKnoNkizi2I3uOmx/QaQGnme5T4qM3
ckLMJfP+JelhDBnhFyCJwkesy3mRvwJmImrVa++NWZ3yIQu3VoooF/BHPFZMSwHWIfAYLzUi7+2S
meOOWI8Nbm/Gtg9dMrrsCaWxHbNzYbHOOEa7+CnYsrpk3ByrpdrTHv3pMQAesXq7nHSxB05ofYj6
ALpDKoT2s28LwE4uaA/HxCkwtvN+tjkXVUv6YUPxZBRPFgx9sXnRX/s8fDeL4dzX7eNA1CUdGl6J
C+MYxXcsxGCcCxIKprrkhunzF1xOX21vqQ0ZThzQ5wzSir6ShEK4N0sdB2Vk98HcY7MexoHGqZhu
tF7vd1nMijhHHPzbhgVA7UabgtZl0rOdDc7QDoLfoC8OBUd5XyvIxTU66J3e1N8moip2MGC7A40T
+nxEWcBXflblyAiX483BlTSgh6zE5e0MbOg8kIZ8MDKkbUvqVQcUSs/FypR2kDmRMhkMVkDnfb2d
la9GQ/MnMzSODRkiWoFDvqfAq2hKIXuuImzO4cLlEzVCrI7kQmP+JN+NQF7o0EcDT2c6+PSlFaic
+TGfUXB1ADo3nXgn31MFiJWRqiTqi+gSHS4P4F1p7OGCsmDXREQmxvDa8S+HUn8s24k+1ASpraV2
VyvnP0KoXnntySVhmlUhTyqKPnjHTlId0vrS6p3YCmV7D7RgAo+x79brK88frD6gFmkrsLRpAjrY
WrN241g+9WX0hSDqW2sa+NFtWDQwYzymvgPw+uTTRjxAGaN23EHI87/hflNbGrog+1ictZAw0SHp
zUPIcWpTmfcjfNsgFZEbRCWBzDDFmgahWrVKaVIqqMQWNLOhtp0rkg4KTQAg7KdXnfiXQ+5Nnybb
Hx+6zu3mDAyX5StjHdM49cmMHJOhREmgA6gqUPeG2fdYttZOhMlP4JEcflfNc47lau7qm2GR1d4a
K1KoWBmBQWj+HCGEq1r5oMtU7ZDHKd9y0yNdCSfgkQgcCyqksgba0ECjLOdacAz1ef9f7AcRxBt2
hRoBL1TG77qLSXiiW17NXBB3ouyP2ouTOqjOEPb7qECX4zB9A9kPMjLS7a3WUlaxNaCvy8QJWlu5
iSuo/4oTI7Nj+jsEi3lDx8aWYPlAeA9LlkZuln8NwyQChPraHpox/A4AwJbGPqIhRPHLVtFMtMBF
1zbp58J6mLqlg3uK7oZDs/YwmEQe5qrdMjrmjrezfUaydaIlGN3dZzFWnF+b/jHhiXGUM+55R8WG
1Hfe90hoD0/gQ+QY1AgZDzRQreiogQ8FG8fdHy2cpIQ8ubKKLujKrrHdP9aGeVGGRF3AhMSZiV7s
44s1jZeiSlrfwtIIdrPoD0Z3chuTjC1CWThwfPcKCOq2EPlugDhC03BMmc8sh2zMtghviAYnM0cO
UxxoYXcaeq3YgpG4mWJ1HvP83V7I116HdWVrsU7qpByXFbWNyusMCAJUATE+plU2BpO21Dj37H3h
Jt6t7KgGIgA72hwDuDWeLCRXIqdxC84pPrUjwA8rI6mh1Rg5hRXisMwzfOlAS+6p8EzUoPOSiEuX
zrt59e6HwgFqOtN2VM2DZ9G3tjxuTYgCaybFU2fV2zIW2l3TwP9yGH4klhs9E096GGbX+D5HRL3i
Zm9m0nWTlHYWv+IStW684al5aqcHS9LyhYvx0ujzbuqjm0oA1lI050gBca91UtwzRKiI2oJBavF8
b5ZGuw9tbqCmsa5L35xDZkiHmjRz0H9y26mez8ZysoMMcecBNKpeaAeh1aA7amkv8YrD75f4to2A
cJMzd3DWkGVbL48SOSShekfij7ZqKve1UgTYNX9wBAgQSE02pRRop6F2kdN355CyWg1DYHAw3lSt
9050GGKGxX0dl/BVzCnvqJF75eZk4uRXW5AxgA+XNLrBpozs1L5ySbGhn6Sr4dFysp8VQ99A9vFz
HInsmT4GNuWYizXKtwk9I7Qc0hJRx6UInyu/NNLwzEpAsh6PILADcRAhoq4Q076VCqDkebiva1bw
qc/3cWbqftq1HwsxSFe9AUbbpQgTo46duNboiyDRdSNO92W9HUTyUyqp3XsXvCHWDbHZJ4E6bDEi
nig5Ue5VP8zsfg6LI0NmZmCNaWwzSzzkseHddp77Y2rGa9I316Vx1MFWRDUxmcArkZbbuvcCIx8v
oeneamt+i0Orgr/4jVmPm1Qxf/Roee71yX4x5o4pGKtAV74Nk/nDRM3CRGJAbp0PzCe0uzOqZo8l
mzQg4GkIxq2ntj2PfwAGPYqNVOPQ1LbgcbA2CqayDt2quH2awZow8gP0CNY+MqpnDgwHkax4IXFZ
srHm7AvfVVk/G/t/c3Re29EaaRR9ItYih9umc1BLrdTSDetXIlNAkYqn98Y3Y3s89kjdUPWFc/Y5
6SVTM9Py2f81jNgIg2F8Ho4SpDLDeBaCSfpHkOod/m2ztqOGjBeO0JO69X7zqaCncleQvBqloBE6
583OrbMz9FC8NdprORBk5E4gNLvylbxZIoAwQIHhJ8XR4OLwwJ4WHAeuHsTABvm/HqGkjEbqPTAx
tVifQtN27xZ72RUF7xZpfBp6deEhLo//6KI+6a/Ye3BXE1ATumLeB9zEO7cQwEXGnBQYA282XGtz
Yac4tnGuGg1kF7PEJOtJBfPe9Nb9ZcBphdVY6OveODg2auEigKHtdyMgwuRDRamxa3Wm37MToMSn
ItALEsXj+SKA7wQgIVWc/KUl43R6X8xcFphlY3hp8RmrRTA9EttBriZbL/M5rhXton6vh2dS03+n
0Q+26fiJ3PXHTvolCI1oC4sOYlYF/LfeMrdl6v1FUflMMycOiKT/8dumW0OrFjjvECaBKgkg0JbA
u2xlx32zxid48BRvoGx9b2tjLUGX7rzWE0RHS2ezTpWDaBRHQDf121kYghDb4ZFN+q3SuwcK3WiV
N6bc2uAaIdKqx8ptKfbhMfseu5J5YJ+iieFpS5LmZWi8YGuXDCIDs8NNgZg5Yzu6juP4rSC0chez
m50n45zATQ/9WH9uJoNNRFDw/MmDn7u/1I7XoSLHQQCnmfvfMlJAqCaeiG68s5S8VgzJU01/ZKWG
UJL9PTF/18ahzhkqxjlITrHvsE/HgadpL6ZGixVQnGQL/FDHOyEn57scGq5Ya8/Be9WWLI1WpcGF
YR5A9TWjeP+4lNb8EeMKoDU+rdeucyjrB4M2xZlWoqWIppJb1ayUmf986UnJcN186KiYNraQ9xJS
Dol+xmXydCA+ntiWcAyzvnzMB+M4uEm9c6R592oYOmnzVg/BKxqE59zwbgPx72FBS5Fm6afWA3Ay
FkB0TmoS3QSDJLA4QOU2GP9u2ADmXa6/gmXbNiCxUN33q7Iw+hWWzLBryq3R8xUWrFyFCjg/ghdH
xxNp+rICtk5gB1ngJ6Lhoq1tqmPLY76yXpnfLUpP/21woxfDKb7w9H9iW+/COZW7xMZp7RLwN6Vb
ywa4TMrlJo95NGzrORbmgzRkuo5HbadVLwlvHBqE+bkwmA/BsPwCXIbKXVIM15Cym/wF39cKQOvW
D6zXtoTCUy0racegfBqLo2Plt6yYGM/SBBgZDLjInh77gTY8pqxIlwitdmvkP6lUC2l545L6sbE1
fpHJHX8olneGS2Sn9vx/Ce9kzcGQ3iUgZJGN4UxUWr8tErkTU/0+xLUBsZMKyxq5FVFa0skBwV0q
kbIgDa1x30EAF8w+u62gOZp099Em1rmWxSFBr7QytOU6RODfHNKS2UxERA0YihKANRX/DunGA8Kf
UxsQJonuEMAq20pmocwoUYg6ywmYha1f7zXfvcxl+qUEDZ8pecC6xwQJNqQ19WLL16BQz5KbDk4y
ALX5GfoHwwJ//nuOW8wpPQEmI+r2OasYYw9PEZhfW++9RTD0iwbkrWTVvaK02TDc4bdsM7ZfJn/W
A1smIGiQBfuL2XnTKUVXSTeeXCmZV2r5zXO0p4ZBQ+vxujWNY1BXsX4GfbJtHPGqWnauuKNYiFmH
KfJAq82PcT/SM8YDua7xQ4ARfV86WR3mxXuNzCokrg8ikI3FJQv0vzlIfvy2YMFWnVIbc3jkbP2M
/c8oQx9/XEFmIIp9jmDTyX9GVnGeGT+k4w9QpV/bFa+Dat11k70YxOnCmWPrV2TPwh/uecHeqQne
KPueG/hOYV1Fn8vchjHojzdwTiSPwpuWvMTmaszqMSHABpaZtsqG+u4o5ubxvSSAiToJhVCeNvtC
4KJNAE7JJrggTttbbr0rO/ihmHtrvXpjQ8FgoTfeRKo/z4rSvRubS8pJRptEec3WnyqAONFLmnND
eE17xJ76PPSSLFpxAcvmLnD5x0iMbyDw6t3/X5OBmJTV8jIKwLN0nrfYUODECU5j1RAqAiFqbZct
xuFafnglsUFGiAiAwZC1xoxxjh2JeOIPx4NapRjJQfI375Gev0awCAUZ1vybyU1py92YB2/GJGFh
kglYNsyEuRTerbRe+2NzBEN29h2Lc7dJv0puzA146n9doegimHIRMMAwgV/KApHAkZxZzp3R8C94
QjD1NKJkngeF/51aSzY62zqiqD/dgdXw8g1xfeh6+UISwxsm+8FrqHDcQTFqHk7LW4T32l1Y9poT
7408uPRR8Zp65t6BQcLyq77C2WWoKYbTXPLI5JlGNiuneAryMIDJafuhdMpD0HWEnn7o83DyW0mo
dPxjk6009OJQBhEnEVw+UTAesJJ800UcF8C3lWufqqhkOKXu05CP4TAZ78yqVThHTPbyVG5F7P3W
Pj/E+NMSIx0y/p3x03zG+ryZyCtawce5Ty4ljztX7F2yq23ryxK64SzhgtV0cSXL67Xpo61mNDt0
iN5KVwKMPCdUywtB+kXqZo9upJ8hZdeImU+W26Fu9vj3QO/vQqXJrWnLz2UeHtRsSBs3uPiqWmuD
OFBef4ukP+Ya+whzatbiRbXqU9yZuRzNlozTseQLjZNX27dnPj8DYBaAsMrCLBV0KPVgOnP7y6Op
1ewDojLU+4adJsdaCXOwGVomJPsSxYirmxcLYqOMbwIghvwOHByVLn0cghLOWi+H46b7/0Dswu2C
ryoJTVmJcrzPHck1mdleuopVhGs8C0BqwiIHiPu0cvKbTPSzwWo4LSjthkTeolT79QKwc4C1OdBa
3rJIANhzoMSJYF161xYiz1KhfREjmGiLzM8m/0sXe83TzwNXS9L5B8sOlp0QH5PGQecKg6APsZxb
YYFCyIoyvJMULyhDHxl3X6gvCsLUVi49NcuMAgkeUFRRUf5oMVU6vpi9y1wBpOvTpDc7u5rOQckw
MNLwtEY2dbfxKAvYnXx7G6cvfkmhexvYP6D5wavGV28ykdGd+RmtpwJVS8OpHq26+EFkiMElJ8RK
t1BVVfEPJOhb56DSstL+1Gi01pEp9vroXzKvv6s6+HZxqlBvbQdTXsUUvzY1l4Me0eOgN3Q6Jmw0
qKhMm5JbzsV5Pjo3+LbvCDw+YPdNq+qQWNDqNHsCXM2isLnEQn3gsH/zpHOxe+a8vRDr3O730Wg9
jU5zRDlzEtBSOI/ILQYDXkbjpmui38BDmd9HaoWJNp2+JcEDIQlH90grqAjQLQ1Mlz1X/EM+e8YB
mkAlbGXFR8xCyky02+SI60gOckJQLow27GpzDlZBD5HlPY+yo3zs7d1giBcQt5DjxMFGW4eSUQO6
Z380rcJYxm0xTOlrSsYByAj+i+lUWKA4SQZ6ZqlPhAoLexIXtJMOsMSmhBn9+Tkoq4dAjKxSiDVd
1QEY2iz+ShdNsUNxhuSKT2LAw4HvL+8FWoCGG13rpwt4deSzdvepnOX7MP54flgeoT9utCjbNGQf
WDHMTyc3yB8ywbDr5ms8KeeC7hA9YoIsKjhCbjbOsW3tPKsYTmM5XwYCekhikOhg9cw+pGa6jqgZ
TyJOQXovHB8t+qPPl2eT5XJYZ48WsGdD8+PrXPNtqtEIEK+obt/hmwl5JpfNTzFvMg+QWNsrpGq7
VIzllU2gJiMgyHr53cr+D8gtQ9dO/y4y+myyoXkRGHsWvaqYec53YJYQqmd56412UYYu/XKWYPjv
tPSgLUYzyxqmjY3VX3mdtSIEG01gO12Hjkc4MO7LtQBrFQE3DRQvzId0cDxrjvnOwiSUHkpFBjWw
fSlYGMF764KovnjUn+DU+zs6nzksCIpdJSr/TgqIn+NkviOCiLfZ0ELWzYjl6I3ozcPMqPnWhW3P
qvYg9+a9tcqw7F/dXu4NTyS3uBp7ekVtG+t3LFh8jkEbbbiFdzVpTGu2WtR29RE2CLxEbQL36tH6
oyDf9MtUMCheAp3S06EWJXkoWcSVz5lk0qC7xXR02Qgybgp2xMyKTdrb9iYGxc+U3vunZy1z8h1r
RRIXHP9yFWy1j7WT7BqvIDy3tDdYLcWDjsIpT0xnq8TOIEvnQT60RocZf3kACff9Li0ywimpfajj
3dZiOIOT0U02YHUJJFbeeom22w507itNuybWYK2DPiaYmAQ1IKeCQ8eZ6921TaKPiL05gsIvcjOA
IVvjI4Zc0q+D18zg6EIwilfV4lpAnA6q1Q1ZG8h1LFkg1K2G1iAgvtag7YvLfwtyjIm4+zObCBSa
Ed2Dh95OR1qC/rv4ZBN5G4Undi3lWWiYMZ8rF6TMzrlPXFrkBzBZkv5cu9awo8yDBIAdH50YE3UP
W3ysn2dSqBkXdysRPTNt8lGv0W70lbs3MsIMvDT/4Y87AZZopTFfckkVSmVZhfniJY5EchndB82i
KolNhFfEZkT4k/1qk7DD8xD7hEo86eWoMfbQbPi/i3XS6DdxWl+ngk0TcsEbipsD4WmfZCqhuIxB
V2s9T4ec74Ro7EWdc6bkwcYr2A2SzUa9oPxx3XrOtykLexcD/i3R6WC8I4g2hR1P/h1x8wMAV6Nl
r+0wqBdoPVCP/qS5PDaUaLEpqpXht68k4BZhQqil0QAOQNimpi7i8DXssJv1g+i1J2PqdolhVvu2
e/A4XRcYbhfezP7DR5nN0eqDcGWrBdr/K6nJk3P65F8XFxM7eMFImpBO9KwAhRr5AXhj3ExteRoR
lpccowXqPvSiPF4KzIHlpxvJQBWC97tXMNnjh/9Gnxhx1/JOK/RwsdI/QJTaFHYYWoUBK4Q8sbNW
+ZwTqOcSR7E9cUzEnGTWrAH3/DLIISe0E4dgCbdqBYGOndOdFXTAMJPe7zxT9zQ2kYyxfHQTl+UY
267QqvhkIsLu+qz66oq0X9NB/XNceOWohl9QzASh0tEiKVYuVjP8IABIVQdGOyNYBCot+FuknU1M
3h/dN1L/ISBfq/hSztrme5AsDd08qc5s6eCCn/iF/U2f0PSlBZs3suhjegTwq1Ez33NnGRiiRIzS
o9NV47ayEsrgFh9yPsKULwpk5mZ1Uoqul0hUPL8gIdZeoUWhrQglQfLRRrMeBnPv7CxF/xxXME+D
5qFkn3qtG5qqHjEFBh+bLFD7ahI66jAQWKG6/hst7TDkeIohJbKxyY2njWUmD2RfGasYVMyqKkw0
GnAYHAdZSJJYYVcNO4NjKc7ndj+QT0QAbH3slNI20eMMQjjMMyYO2tL+sd9ilgObNkUpYjuvpauJ
fe5MJGpbzwHy+HB0/R9iVPTHcUYdRKy4HqJI7Q+uUfs0N6Q4O08oF4lYLKtmcQA8sLDl800tpIpl
+jL5XEmZ/MA1D+FtLPWwjdInt519hsZSMFbNX4HK95CTgOeDTY7ARoAUXKtOIPGlnrBb0g6rdudi
4FyVbg7jO3ZWfe3fRLBKts5QvLkB8tSCSgqS760BDk3AanYCdiSPyJJtDhGep1eJiqIFXuNm5ocq
4tc50pC+zzTwRIco8tJ0N5zy9E9NAdUq2tuqIDbGM86qHu6e4SP1MvyPoKDOmwVbhjz4EK332Wb1
VQnttygYEzJ+uQ5NeugjhnMkDm1E3Lunxu4YveGQyvSIJEQmZzX5OrEZ/c5x89NWDAxScqhXZgdK
OLb6U7zpgi6mbECupdE2ETW5LQYTD/3s0BCh+geXSwfVFa8YA1zMtuQzDRSqKjdOTmMwaO0HZ5sm
1vOQMryrbbLuZvBB6yrquYW0dxOFRq+xmvbmpeN6RYMCzLxjQdb07oMtgrseTEA9Yn/lz2QKWQbq
75yhmKXVgnNNEG6g7HtLj+ZxSRHpkIRqgaUk2ILsBF3m4NckZ1SsRriRhKZ7h84eEdZ1TMxkxs88
ot+feUFXAVqJk0EG4kwYYFgARl/PQjlbaRIoxjf+aBKSTMaq80u4IvIqyaKQOvzRk/O4nYcYMXE2
bAiYIZ1N20YNvwRGhCWosdvaHsaW2HWwDNQ11yhvukzqY0lU5YqF7TSdoIE6Z89FiVRXv05HxTOo
oNs48FHI83K9TeWhKRq87P9I+md8IySgiKehH164cpiXJ0uiTJvtFd6F/0P1nFT/wh1mrVVZIRya
CTd0pA/0BxgCJdovju1Al/cMBtdeL+RPYgiiAU2EB9Ey15Q5W3NNxmhHUS+Be66qDGmBT+YvuVS4
FZrmlvHPrZJmEwkU7azuPqPx7i5y44E9WuxVr76Pc8kS77bGut4v0BEAX3Yj59eGGkHMOwxsM7h7
HfMMQcxCoq8sUuS3TOVgFJQxjSzkx8HEnCB6O4zllVXByfZP2EhQCpE5X6iyXg8FjTMrDSbTvz6h
1FuxALPtSQ1btz6bDsLlgcfPbnCt1Jn/Ufn+o20MLPltrpWWrYAkJHDdJFD/B3IKV7Nsjnpnb2Ok
l2EfM1MoieCtzPGSu4RT08dPq/g3TtOf3Gw/a/cwDMmfXOo3Sys+/QxhstZ/NZzAyhwRsxNW35HA
axcgOdi44PRAHjnTYa38tH0rZhRjEedCD8QmSJF4mIU+73wt+XFI/auKfuclqMo0OAq28p0NGSTr
xsQBxw49qsqvXjDGzW2eiH58og9GFP0WDYh9mVxiq+/QCs2IjvKnjEZ2VRrV6zRR3+gc8aKhsw3o
MxxI6X7JNqhvYcv5KYOJVMx3J7P3KkCuTyjSb8OwE/KWBvzQHXezbV6T3LdvE64t56gNTD0mu/gM
EM6ljsRfIHlgKe1ak9Oe5pdxHbSRNfUmq0mr2TFdvwsWORstqj5d/04EA4ANz0KUlaJ7SDAprFTB
h7QkRMeR3NkG0wIES9gVtdUQX1JO6FUio1vaFhsczZ8arabvZz8RIWpb4jAqBh0OQ953YDvYOO1+
q3rWWkuPX9YuxhMFoSfiDIJ1wE7JzG524K3TuPqJGvAqiwdFTtMzqlc+fSE/eZFIiEjNdaPs6yTj
vxYgE2loZ1HG91mpgyumNy/17nabYvVWEbHcPKjK0dNj3Jy73GrhKHr7WaOSRCq/CTq688L2LmVM
JlvV9A+o5jdlbt6GdCzW8QSonZXYBq0ybBWD15K3am3YzpufLe9oVCHH1hAkK/BaAEDYerEkJJ2X
eMJBxivZAS6JEWaNVuXRv8j3ivDuwcFE2GAYlPN+BL5HWh5rtwnfRSuJC6JthmRIg5gZ0anDpopt
yvWY7bFYcOUhIhenmZYnweVwmGbijOP5niVomCQlVV2WZLOSRLUOIvviJ6QStOMVbxPKJTetwjI9
Dib3H5fWh221fthLfclUEWFpuzfGsF9ukOxNvg+iQngV7OijblmItcUPQphbD6snmR6KRk85b3nN
e5kyUdSiYl/knFJGjesjr74FpSppApxPZEuGpPrCN2oYkxcPlmqZMOtdv+NRfzYkc6cI9tlqXtJd
ybwMFCE39WuaCMI3e/Ziqekw+lMEd7SKhXyMjVPUzNekXe/gKUE8olUJy4oxU5td5+UrdQVqUq4T
NPOKmUyogMSEpVe7J2sh8mDdODR1VgN8N/4Rrzww2XYQmdugUWi9Bfa5hxLxVgAvYeeY3C+lDPbo
IlaCEDSIeFSsqBRfssHRjlbtXSTtQjKWI/hY9eRp/tFyyM/IAYAzaiTIvuFhyTUrOhdljztwUF86
PpkSIxLgKtbckAu1vT127+jYqRixs24b0gFEHay0rjkWtGBhlREMyYeJMlfa1wqB32SJ8QiQiPNM
PyP24O8XnDp1sDgOSvamLFD4rV1uPFXV69GLmQLYtMWA3Da52dEts/Zf6zHD06azwmQ0fieXOMKZ
+QnDa7kfZMST4rAj1QJXokKzf6u01rZaSrKPbbopniDzWUMD4Ocl848kf+BwJ9ihfApyjnxVl9bG
y1hK5jbpuoKbBi8TbYCoiC3Ii/QrsY1TEVnfyZQch4E3oJjyp6QiNZBN9nrUtANIoWxra8mvWyK2
iT2uJkuD79RgYKjRYSd6+wye6AH0S/as++rPSi0CoNEnr7MBy/QUpXyIwbhRnGGrRqO/gErM62mu
ZF3iMMKuNtvOg0KdNDXO+OBkzDZp87U9u+yTxBYQWq0wwyLiBRPToXK4qJn4PlWkVGzc3KW0Tn3G
pLO1IUdxWrt874Qnaum2E8JFqnFrhtHagtaLkAGzyq5aa5t2mFhr48GTwoZLdMq8VN8ilHmHzqtz
kLvIaWq1r825PXYz69fDWAf9D6dZVz1bElXRGOSvPTPPOG+OzI9rQb0MMMZkCRMbG6eYnyrqjAOD
dn/HjmpLwkO/tdR4INLkYCIJLXOEGVGcIRYrls0QF06IefLFLn20C7AkbRPkamXOh37qkFkCF2+k
ei0k4wvMMvEVI06/+qxS/189qn6XmtzfhvkZO4xnLYMT1XEsuoCE19cihTRzXUaSeONdAO71fKgC
eEuDx/+uWD5SvsyL5gOFJ8+OkifQb0EfvBemh3YvSlg8mf4yWszDWW//iDoCepnPW5Fa2Xb29Gfy
iNnvkUON8OqrEV7zGJQH2ScgHSN/p6pxIM9bT9ZGvemsZnoideQtthavXoqTgo9Eb9neq9gowehN
xZlBPdtO90kpfNWIIttM+yyT5RTyUndjJ+mXZ3UIqFMcJaZeEQcG19jESemhqdoJrkTLjy5DhFNC
5spBUZ6aOJrGL2+c9Z2hM/XXsCCyvoIRE5xb/V9Uqe6Esj0mh0SLgNLmHDGJyxx5wFxo4oENfDIz
Jo7VsApiHUkKHZ9R8omhBdlpNiqr3K52/B5dGDgNNtgG+WbTmevaMuROZbqBMbc3tzQ29lYfjFNm
kXwGFZ0G0L1ZLcVdhH4nGuqnfjSPhCR/sdIM0FsRLgy8eD2NZbCqM/OZDztnBWKhcK+Np6AU0Ul5
7qVPDdJxhnMyDtBzRLaDO/3B2/mmR1Z96FuSyNOaWtWl55Qz72OeBMUauO6h8Wt97/XqsbFLmHq9
4+wS61BJC2SjVZpvCAcf/NxnlZ7Y2cX4Q6+3qRtv2vVNg851aKB7y8NoZu/1BM03jvHgErX7GoxG
ty0wOs1mdZ0CG0V0TRG0LDbYXglM3h7TGpa+46BTOPkzAv7eJO1GMK8uPVYDOn42gpOZF8EiRpOj
HxoGKqea4KCx8N9aJnm7QXBvZ2y/OnQJrc2WwQcGYIhRrbFlYtGGWrUeB0p6GxVXUEFYLEd3D9Hy
JjFk8C0KnBlmom90YyeMEoWT4N1C3YTsiiyaazJnn96ATtQ1ohvDddyKOoeOLCjw8DMba83bd7qC
7Vbqb3HmbyVgKiyzIYioe23qH52FRIfUwv//Mce9xHE+3SwiBTu5UYNgYpyjx+jM5tFm8rxv249+
MLWjYM5gd83edLw8dMy+PuRSXgoc3rJ3uwNM+leZt8tzbPjEvlPMDFX5x8SSh4PJeYBhHQUURVah
P3PIHIbm2IGQJmL1Vxcp4U2ddhwNgoXJtSGjgZ+jLWmcdWgfbQ703jSP8Vx9Fcg8wrrnZzXkpCMZ
WestOYvIG/p1azCqQajAdVM53ELl3tShOWYqZV06+KQgKfcWt+q1fqEbdV5ZnvI22CszSzm6/TE4
90sI0/9/lg4TDWqhH/7/K90vSaeCvBScneU/uOG5wanTyLBGe4iq5gOHcNel9htVEKwBp4CZMPZY
5wrzg8v4Cb98fcuIjGuG6iFF8Lh0sv1TlrTvvOxQSK20PJpY5+4DOr3Wz+/a5IGI7iI0ex6EPitX
Pl4Y54b8iBAcEulwUu7bwPduZjU+AcXsP8Dou5vKiaY9YjBz35seh2mhXVDIP2aGbF6SQBhHdP8R
yiv2x0lM/rhvyK+mVj/DYL/Uk2k8pYibHslI+9e6tOppqsgo91mrB50WegkTc6ee8r3MIspixBIS
gfUZSX/m5uohS0jqUz5x7Gx9r1nZ8r5kI6mADD77hE67M/O1bGW29gJj01EzH/soPxkmhj9BUhGb
XYJTKwzBOPKNc6PkGcvQHQ9psGKrqV9B85GULm65iuvzEI+oLdVPjUYcvxkvbe4fSTgiyg+rLlcz
EfUTAczbKSfs1kiIZvdxZDDPtKaJdoSKM+6G+JCZwPDrbNZuHWwV32FHgMjvTCCxsbaDpl2zotoy
ayClvG9ezaChf+nse6+R0WzQXYboldJrpRnRsVZ2ulVB258HCisaG9YbcZt+BYuu0rPQBk8ulQdW
NBT/XvDMkj9dudIn/JapmoLTeWHoeew87vACRSjNMnafPrAR5Af+2i+COzVMsWtz1uV6AVIWB0b2
0Jig9KRgRtQoBuaKji2x4rMd6T4Pi3OzJEmaSRMdGJ27i1Ys21bM8ljgsyPtYtoA0hq8ytpMspf8
cnq8islPP0RkTJXNxNXJXUMkwGrQsfwbjbsejfbF4Fs4jp1/QwlLQ2iqLS6Jc1o1F+JZTn0QrJ1I
e+hagvfUyEBpbssAkEkKcTYwwzoacL1mzqGNGelNlJi7JkCuBxKlaIHJl0mJTrPf2unEJqTNHv3S
BLViU0Fb2J9NZlCrQWMxmjGQqtC/0jKYcudnnwKpFguC/JFGLGZjxgEOxGgxp5G4rs1wvhJuL1cV
3V5AL4mbiyZM5tJZ/cie3QjbXH3k1P5g9tBqJjhJzNq3DiwtRzz/sPAzPf0mBZK2Ngjeho2rgnkX
SEw4IHmSMCfCMEyF9+RP0G97x1j35E6CoXcfpe6aa5FWZNHJ+4CBvPO5OA15S9Bf7rNK+yeUuJn6
lIA0EX+TOOoCcy3Vt7lL6mlCFcRftRWzywHjcBtf6jzGflSBFGJreyjjYatn7MJjO9VXdqE9MfRW
hthP0v7W8NcvH9TN7zhQy7F5YJJkr7zOZX8uudGSigWEWd/6riRVObYOg15t8yjoqCvkzgt6dHoE
xWVIM0ZH/C3Pm9uPpHRgFLD9tNrZomOEbI55aA7NFjbo0WyqFzkW5T5qIRy74ykKtEvVO/P+X+Lz
u89gN6dykQtiVt9AItbC2H8Ty2oTyx7JIDmZp9qIK7ZHXgHzpfLpPQdgg7KEkdAV7Py7QL/nLdtH
8dmAsCAG2lVrUIWPqOyhDoxFsDIEcYolAFDwKBG86T3mrCx0Gvt9sPznAScBHqCL1dNem436Qz4D
TNP7tUFpowQTbaiP3rcYkFXkJCwiOP+2fR4mtEN4ZIX/pt3KwP/RbX/ccQtdLCt5qGxD20d99CY4
1bfC/sp8bNRuTzJ0IrqffoLePiU51FtnbboG3aZseOsSvNwc3Gtv6L8IMXV3fR2TXiLMvWFm/zyP
VAdbD55RgIv46mL125MGka2B530ALI0q81vL1a5HEh6OlvVU6mAZl88jw92Md78CaB552ynNoOxn
Nj7MxjqirzhGgSr2toGPZGqsC98Y/sF5sYvJcU/AAbHnpbfVSutB5w3YtYXaJh4frk0XrZhcIj2d
f3wnpRApaPfjSz/TgZqO+su6btij//5W8h4bPA3Lu4/Wl0GAW7+pOfnHiOUZTeIpajqD6tp4VOYb
R8K/gMlW2CvqqCb7yefkvdKwSNnxBSsl2F+ELj5mteVvTm10H4LsMJBps9UyZ8R1NB90r+RbiNgd
S/DVfEtKw7dXDeUxmNWuZhGwBuu5xkvXrSLe29Fk6J5GzltMqDtDenNfeyV2QaZPDgGY+cBdHAzT
p20Qf6MchaeRnMG4So9JjfSgBCPU/Oa6vGpLmAEjLTzYooAqz5VQN93jiOBDxrgntRmfvoHSn5HA
U98Pt0QxwqkTb+/NAgey5+Ohw8krIw9JmmN/pzXMSNIlSUdJT05BZtHiZokH0iGQWSw2/t5qEYn9
+Nbw2lgJdm2PkUEeHEmQPrZdb64Gw/k3xRTGuUegax0dls8sx363cZvLvBSklMuPszViTvHajTU4
JxeKQhKj90eYaK4jvUSRXckwH4EwTE6NFrS74Wi7CkabbDfKn8YkLoCS54wv5WfUfNrXkbrJG4pX
iWrL8QBCVzL4apqaUHNjk1AUTlnMCV7ZSFPjf7ZvTjsl8Xfp2m9nxU+0i19VPLwO0SmyH+u4ebQ6
a1qWBWy1eCmo6TIIIm35Fc+oXIeBjGW8rxI9bGB0ZzMnowTR9nsgfRnW/Lwm/stV0zlv7exmgHX8
f+WYUuXknxGmY2soP9sWBlpK8Tj1FNrT04CKsOpR1AtLyzB1JocuatilpvrD5Hu44McvVBflTa+5
MDTzo8Adca0jlHzGPP+0NOXL4YujuPROuu0SsDt31Dk1iTYumTctAvGoSgmv973sEIsPNTN0cOGF
WYH2YKjhkKn8iUTwFV/psTVqe9fL/p5pywpnvqmg1NdjX+G4T+fHXmUPhVJvhTczoUyMh6h2w6QP
krOn+kNRFU+xhcqX6SJrGPrwKfomb9PHudHyrDe3ybOtg63MGebKX421C73sFO9tqZ4sYTJFzsZ7
0ttql875zhtt8KIge2QzPMrA/DTN/Cvz4I6ULoCkBPHEHP/Zuc8yjZyLJampOPrfthLXQWkPJebv
Og32Pvyz0BTyTyXzJ204ke6fbtpgq5p58WHyKP8NT/SLbzRh0HqvBoV0nJjkSLeUimV04HAEgNaL
o5H9x9557EiPpFn2VQa9HhaMRhrFojeuZbiHh44NEZJaaz59H/6NHmRnY6ow+1lkAYmsCPdwJ42f
uPfc6BLF7WNfsBZywqndutGrNfg/1ZTcWCAeSijIq1BoxRZ8D7A4rTwzDaBhGwLMcgl7Ny/J3mpj
ToLsLsoKUdsb6oXRy4m9HQRm6d4NQ/hWm+XBBMu9CHsMcGVy16az35cadBFW7V0520WcvN+mk33R
Q42xHJN8cevN+LutmfKGyUmUZ34b9p2mz2d2Qb5gMPJUWtlv0nHLcDYzlyA02qhe+EdxK9fgBsL2
lqPHXQRFIFet4e0anaGNMkELSlJ3lpaymt3U6ABC/AxbkP7ZpKVYcbHMPajXUdCgkWCr2OYyxQLd
Vgu3Ym0ekzOcvg8tFy1Kqccq0x/sUNvkDHoMhMDLWnY35RvdCjjsQgzOBzxyfx2lw2k0A6gR8+YZ
9uk6G7U5tTT7nSosQL1dMP5GrL6ApIg0zxgZqXvOT5sTdsSm3JpFgEvbjF9y76n3+pdEy2+Dmz3h
3LpLk/q9DVFkIoqi4kmf7KTzDlqsXlOGLCxP5qRhH06axEQQMkAIh2Yz6clTmjabzqphbnhnpv9o
AiJWaSYwNWd4nRCr7so0/PXng51rtwhYrcuyfPNrFrmxnKZ1xZgXt/52YBXGzBjfSKW9ayUWwGzE
Ah6K4pVPi0qZby5E9dbCKNcLY9iFofcWjMuxn5xH6abGah59oU2g8iy7kILXr7wtyihymIUA/uJg
rB60bpWjY9dKIjmgq61bQGRKlsxASbDPKnvnM902nPGgS6vdWNgpx5iZfgZw6YAg5meyVrLOa0qn
6FEz501XjpqDdoCQiHoTerugGtJDNe7TgPzEPB1WRoTowy7ZyQX0N0T1MXefDAZ26F50ib21N9lC
GzrpMVYZnqzo1NcQ7vSYgbch8TtTW7C60K8VKnbeT/Fr6y4LI9doYH/LS2mhMBcaT38HOQz7Dh4D
evkTbAo8o50KkrXnMDKJpnCN9ZfrKUGZlGE3q9pJR5hTbAZUp0UwPU9wVjTnoVJttHFt92vAcJMS
hM0+n0W+pj0DODiy6rqW3kbk7IZc5N0EPnYHqffWgZAckkaCZjwYqD7Spl3Kgk9nqJxgGzfOO7RQ
tWA9viM68dMFgUk7nzzUmk8kpu2cjEB/dbN2uOvx+iirKzb5BMJmRGI/SnScooOLSUcQpTQJujUz
THhAJFiNV87sWKvVsBY8gd0MpYw4ZUnDReqoM98am9Wgv0wlrjpi1bEpZsmXy4QR8BHlJDq8SIYP
SYr318em5lTq0TXzu0AyS+CaQmiB9T4Lpl044HHE+/3Q4y8BzTLeICTENAkVE+goPEWtJOPaaR7D
kKiejJUGZ7Q5y6Y4sux0E5GRAfR5pNp3ibiI8/xoRX1+dJkuI6aDNaH/3JiNP2Z9/j1m1dyZWWcL
cL0IQRyqyajXtcdz3oCQ6YfMRM3W+BAivnEWA0Xy7n0EFjHQmjjQX1jFH/ooXeiGj5l3tJ9Ngh7j
+djSAibkfEmuYglQ47RSY/nqGIQgTrUFWq2RQEqy8MdxzXdhip3e3kX9Uz0JuTShrEXueBPBSKRI
RTJRhSVOyUv7J+Wop5NJdHTtXnKLzbjYtjNK7kfZ/QOzPnMvom6jT0N7AMZA8DKpZIwWz44V/BjT
dEhLRgEY+jZDTnfShOJlqo82h+7S7qvLNCDK07PwjoX6L98ABVgfVVgs7xItAkprvWmMwbh51swb
xk1iILOXYXuHlJkyyQ2Ina4e7ZYEgR4J31J3Ifkgq4frc4h0HGyhik+uKk4mZwE6VUHv1F2rOLwB
YQ/pch4BAe/rgTETcK6FdJklIlLfgVz68f3hcdILyBvWJrDGAwUZVnSb3j+3d1hf/GWFRXfrW+Ov
jegCsk3/5hU6KibBs7MfuXlKd8V9+upHHFzD9BFZyOVJMEUID8k/boNj67Tpym7ph9pKfjIr4bbo
qKTt/rPXgudmDU6Xs6iP2I+nj31lfLeFe2P0cDA0/rq8Aa7I8uAb2Z4hAaiM3bSCmFWyEibWsayO
dsdGVTrPfF7fU1zvB057NhonULpPeUsvTHc91gj6AA4BRKUTrG15NVtxsNP2G+rtowi656ga+WtN
fw9ykm8fnFvQ7cglIEq7iu/YQuT1XVSJTQajPdVn/5tg5yky52XMnDXf9X0wlQItVvfoBhVmal3h
gbFw5xamdccq6YFYEZCJA45v4b4gXdSZ46dQaON1mQA786Jj0MRnBejFUe60Gy1MbHZszFwJcthh
G7QTHPy4+zHsqt/o5XAYZIBpiCMWQMJjTunFkzKwT3NV24ywNYYxQwA0T/AstSVLoV3T2mNhjz59
9mLAGaZshxvgztP9E2L7V8ha1yhi/+oWpscnj+yZOQGajUXTDhcbIbgS7pdhBmc8jRwLQfKb6EiA
va+hvEJ8veEuQsXZUO4UffwSSa5WEkDyCu4SS/VdOza/k56eYLkjlmd7pONoITIdf7gSHmuUiAs+
wi6VmPwe3RhRNJsZs1q9gHKCvLWlc5w8nD2JiH/Gvt6WoU/nO34ELDPZWaDmc62d4/CtOXl+CIAn
h559Sqs/1pjpLZiqBJbCeO8XpI27SL/zVD1iVRiNih1QglbNbDDSsTSytPJbyXuJOvlk2c77WJm3
kVRziGw4QAu2ea4PxbraaXnxlVNUQ3U74r/9bBPaLDN8mQJ55BJdGn2/ChjGhq0YeblZooB30UBZ
KQZsyCZHg/gJxJvIFETWWj7oVOQ0LIG5aAMmmRnjIvrp0eOlqvKgRhzqIrv3FeKlodwFDD+XSV7s
s4zrJfOHq99bL2b4MdKDYRrcZzw9yjQ+laxgA96rweZ3o4rmrudsG0u0QunNp3oHwBFya+LUcxCb
wDg5cfKh7c5n72093izJ+wGA19Y43RupcWB71XJkhYeCrY/RN/75AtqWO81p5HoSHZ0TjZUmCw7X
FEBC572MCfCGnsgfZCatWDrBk+smcpcmN2kkDKvViuGSBvCath8RdJMCwsMVDLi1ZkGL4pguIbPJ
1Ym1e+GHMHyY7be0okAXWkyvmUGhAH2Aj+XWeu4jB5q1HXh0oZlKl1Nf/Fiq+fX+SMZQSmiSQPiI
AdAS1C8auIAQhLR/i0EjMhXbJx0dOpLZ2YmBZJ3KOx8eOO4QLmbm16gxdezx01d86n3gFivL9IAW
weGwwzLc6lHyONQ4Nd0Z6MG0jBVf/26Sk7sGOPWDl46hpSSgkoaiGE8SVDUzPqhqLqbJUsaXqANC
AQ7cLpBdeIAziP6iFrfj6sHSoHN6g3hEeQHgyCCXKiVVrUyLHoQWLBIrsL+kNiN6J/NFU0gBPd82
1p1msryT43jMBL2WK0xosnmOeIgnoEbmkdGG8VE21U3PHSZpDbDQMVXi0Jp1tSbyGPFlDDE2Bfu3
ggJEay3vJzHuOjvWgVLxzvksG6N4NUt2KYWpAQMvU1gGE27VPHgidwEf17yZcUZQFSAkLA0rvXyP
bNfjsdovjQjgBZUhDNECUxUmUsMHmcKqnIbHgfXp4n90p1MjzFWTeWe98l/azjy7PRLgeghPXpuh
2qXvqjrjqemRjzBvvaS9Ak0Dt1zz37oxZQKQPaUBei+l4C8iS25WbJiehGD8PyhIa7YEQI9/uAta
9FTOnoFUuETKCovc0rBekWZXOz+O6RAhikncJdMNsF68tYYHEQXHqmN9wnJtUj3DUZ4F9XQqPWqc
QkDP6/snxMhXxDTPE2DLZdxoL25AaU2ViAlQVaeRbyVDv02Kzs7zw7Vut882Q6m60fbV5Op3Ysz2
CWMiK0C2ocMPPA02i4OxNh7iCGGlUNlTq5f3BQgXAgRBYXOPGo72aA0YzXsfhQ8XL1u/WJ6CkC5I
nNsVHO4LT9kUaGuf8WVmXE9S5w4vePa4E8lAajgVYQE4fnpNteiG/7JEhQfsUfZ7jOsb4lzCwgxW
nVG9Czt8N4bkTEmxsN2jVcES6sCZpdVSszEPJ4Z5rTLkEybew0KHWqo899OpLgwCmc0qJDphVNbb
qAKZg45bv0PecoPtsg91OiA2nnWu3vAgIR3ACgAB/KlCsYCPPPzNmXfxbJlLPdS4pf41OjzIIi4Y
Z176d7GBRfYz9MRxKtI9A6wbyePLRBL4kvTaI6ie70wbV0MDXaCvuD3L+rOY6mE1OTxRvPyxrkYU
ILr26Myr1xKRrgMerHPru0lgmIglx3wja2qpqHuSRn6xyoYZsmkiXx6vvZA/EUOtQ+O9NHVebmEc
cEiE6Q7OrbUerGAX+wGywsJ7xsv/U4HzkxMZgQRcgqHYaVJ7TPIDsmSALLGY+aiE6piuPLczRFoV
n2Vq8xzRmvtRk/tpZB8aBHs/1s8z4FZLL3Zbvso8DaDK8sxmt2LBYwe2YbAByBQ4dKSvJD5dIn3W
L+Ag6Vrr3Ing5nnRGROKzpYnuNFqjnBYNJ5MeQOWvsHA5II56lx3nYZqD5tDLXQ0GdXQx7vB3qSd
9VZ0Xb4lwGef5OUFzRUkFVs7ghMFlI0NApKxs5pf2kSTWtQ89erOv6MavJBhcWwa96Nu0mtumgS6
IegMrBTmRo5gWl9Rs95pGM3sIj9qnYbgMhge8JZfZRJcEuOQ67j5MhH99Px1dlghsmtwKBb2A57m
s1Z9mtXsjtR6H5xcfDFC+6n0zmxcYIFOEwYX7yNBfE7gncG1Mh5cDTlb2THZDAtIO639QwBYsUR8
CCzh5M7KUymdi2Qjqzt+sxmL6U4NFgMedMxNoDXblsEd09vc2qSh9lx1AMG6mBEEj2Qjsl9ZZJGw
4BaffVi+j4JZW0aY2KI2ol/wc0+NA0YuIJinkhHocczFfojBEh06JXKAllW48HiJwmCITlZ5tSjC
jVMzo6PCg0KpxLEcij3DonLDS++FQh2r+pKTprv4o1PtGF42zGpStemTYa8hM16IZmb7+3dWr7pV
6gZPhkGHTzrtnZHRyKW1gTk6hrjWsWNXsbEcInVnC5hDUUZNGcJb/+NND+GR9lb8VHvFT4RnGP11
/0KVCh3IDl+UJZ5HfXhGpvEak69FNgH4CqOyNm2KzFdG4liXySEbvFUzOozUZtYXWhLaqwataExa
ZJ+0iAVUhCU6+owYYeEcqi6hZKs5AM0KClYVRV8u4mK6t7gHV64NAGIi7tYZEa3BIbXG8NcpKDUY
fyyl5ZdHHgvHPDIxPmsfCfu2RYugy4marRtOWKsM9Cc6PmTXolzteLKHsJwe8bivS0UscM10N66C
oy/tPTCbdBqzZZ/Jq5/HxkpCBxBF9O6Z2T4teX5he+7VwB+kx/568MV6IH+DaEDE3aG8OF6LKyPT
COsc/C8Q6feAMRGqfCakOGgOY7wqD4fFGH4mZfGNfYgPZOy/3bg/Tk2+1WaDSKuC7z5Nd4BCnKUN
6J1Us1hTeyd11JbMkpaumPgLvO0Lj+vFQPLDU5KACA8eLrMj9Vownl6rHsB7Pxxive02cCjsbc2q
M/ZZ5Nd9u7Mz+4Z5K547DlTFg7UOi4Tl+UTeAyyCcUNjVLDK61B0r52gTtcccH3ImKQuTDJTi37X
pb15SEMgU24W7hLTuZZhjDyzpZuoCVut/nQH6F3cSKtYQFmIqAsFGq+/NLH6muYN69C8lsBgIb4y
bzNyJiCZYAcHOZODGCAtm4JdroDcO1B5YCmcG4h+PJCx98RwueHqgRV7Qe3mnmaPUt3rzvYkmVfj
4yLWoVD6xUY65oVxdYdKiaQoZwvq8kw9Arp3OPaR8VOp/go05lm27mMHcTiQOMmDkHGBS2onBvJw
2VQDRgwbNcoM7AH8u8H4MpHyXm9wUiFr+GPR/PKi8l1DBNYmKK4DLK3QjPYiEZIgh3Ddh3gvAf8O
y65kg8kYwrPqGfjoTYdmLuqGdvpwGdGsZGkf0EE/ajYWTKdBmt5FO/w5LlX1wQFlfhwtEe0QdR/C
Cc1j53gAn5V99bDMPQQVp4wRFz+VJDp1asER95ifHKc5Sgvjpc4Gcv4AiU5mEPLWxuWqaLG4u/1s
Infak5i9zo7DvEBbt9LKiFKxYMSExb3vxQvTfbIr/MW1jr0/tmNGZtzlXFYtBGSEF1c3Lq4zv2gR
OaVLY28xVWvNX7BRJzPvC+yzFrisZ5Hr2ca2mEPZUJgcen9vHguw6ih2aK33MTLMIv9BM/GVmCFY
bucTWay9ygtJ3RyCmTIcZ18kI5ucLLqiPthJA76IBSsI1WmyIYYHygCcxbje0QeJY5fIIwUuPctU
nr0pOndl/1qN06my9Ys+FODA6oKkCju7KosJR454uitipCXJhV4ck4vDwirE+QQLpdTThBBJC8uB
R6AFgS+zNsXb0T4jKF8YNuEyrRmPF9CG2rYZyRYVvVwjlrV2aePeRdLZ+qyTXJVeJCdM7vCEFgOq
U0S+u5HuNa3zZD2oaKti59ljt0QiyJvNcc8mDq2TBxO8qVCdO0b5pMv8WvQEJ0EGPyd6H5xykjL4
Yf84iPJiTNG+5AMKGw1obkjwkg5v2VV8+JUFhgXA0EuUorDj+innYXm5suckCCunXXfH+NmNk/vI
oelioWwsS2KhYCDeRmHUZ7Jgb2Z0o25c6VYS8LwihUVh1NFwam8a7E0r0LVprl0qiXBOzzpovDpl
u8mDaayj96np8Pfnwy7PVYIhMWB8pfsP/NUTS+72cXDF3qAsY33OrjOFaRlLp0I9Np6QZhJlZBEF
5U80sQMkpY2h9WinSSQhTfUJbNHMPPMf+jZKn3pmwxTaJ29M3AOyrPbBF1JbdwW4DR5V1rowkA1q
afQAVaIFl8hDNPVZi7E9A2M0HbsJ/Dpr/Q0rcjxruuY/t3NUtFaDuQgDxuykQSE1iGYMTI/Q05sk
NUUTEz6goCKw/eVHN6pNXxG4oTeJwZgw5b9MVXE1c6/clJWW7UZVB+90anAxrtwm8BsYHJTIR1ed
Sx/p2kI/cLcyL2xQzcsi3nowgG6WGtIbBrl9Hmrr2V+wazKogPNNU7uN2Ni6aq5hdKKpAf/JliYx
ylciZZARlcyR49KmdKwIIVSn0SiaZVDwVxe9tY1Q/NvJRtNxvpVB/1ya1kPj1KTPB2CZIu0luota
eGhybmCCOH33Ym76Hmw5dgYMqRFNjC9RCjmwlByn3aQDIRh6beEbJ8QCxbhqt80N1spdWtD+1FSH
u7mSz9zwOPhLp2D8gU5RUpHnsPFV1q408aoPaADoFupt3w7YyWbfEVPFk5kCRkHmT1XE01cTJjg1
QEgDE1rkJDh0nXAlc6xY9Ok3PUQfClmXyajvH3FsJUdUbMiUFeMgs3Ev8z9dzr6XtgNOtFlTRUE1
LGqa9SEboNf4xgWm6zXEYHzImD8t5n0PotiQ8Cb1yAxr2HjTqbW95lLb4gv5KLZMJhgHnVqWOSJ2
6kiYzIjBnMR9BJc+ZMPrcCQjNym2WVmhry2pvwXVqmGz22qcbmtOGFZsHTRoCAm7F0D1B7hcbA+S
vZjqS5jNPmSdM4yoYVJkppAjWtxH5fCUTk5KFwOlL/sMZBxtPcQA27hL+RBqMDqh7Z1Kduf+LGud
fThtYbxqItpmv4HDcWmy4i+Q/5q4VnAc3CfCSbapSj85M0iBw+rqZrgRTfEzCNLpBZ3eUIV8pHhx
KwynM6Jpz1BnUaTOlQYdZhFQf3R8lL+tS1zzqIgbMbJ4USkacScJIVIhii+ZbXhefil15kTcwzA9
xgckRiEXb3z0E5KeRo7HwumvdQhhTGZsji1mjB175jJi7EiJeE3tQqF5BHmopcOtTDHoTVBbNaLS
eEh65VKe4WVlm0gwm6+C/Iq+7xNJKPVWZH0Ilbz0zuPYporZFQYMkzxRjZt+XEyFjfo+tRzkUpgG
jDhkwQ7o3Nc/NRMmk6NqgUgZTVcW2uNhEpDXS/uT1vfJ79p0w8QaNR/TmSB87RhQR857lDE1SPz0
MurBZvTR8ItG8d0jWF617MUxECHgcCdQacNrWN/rFlW5iZzAL7c0RPg1Y/O9bwGdqQGUvv8yKUgd
FIpYXy12j1Ca98KxPgBXyD2Q0jaA0FbCPZImYxZAtsdRhK9Dm7/4UWHsK0RMKTLDVOuHO5MbiydR
sKudktO0f9Uq6rfAMbZ96UXLgHgFBhmYYTj1DXA0F2wIPhOEj6G8s2Pvc5jUe9PW64Gl50L3+X9Z
7rzCiNpzWAy7NPBc0Bb1q232ah1N3k8QHPBFcz2EAIVtt36WPuWyQQ2Fbu/JLupDUnL7BGWyG30S
lLtMaNviXqhA26ax9dXqN+HzfriD8pWVAFCe0ncDNlhkjDN+5CvcmHoMzxvvRE0s4iZ3Cc+Ka96Z
NkSzDao/1+hhwWzwb8waUsgs1lJHY4+UGzwrVq4VQxg80F7xhSMKNTTn3IAadyFyZawiwCsuhiIZ
NMj2oWS1Y3YpC3WRkh1qoC5+2bIWd/sHlqoQdyL4v/D2DhzlZI84PZDzBmlS6/i/oYUMgpHHwu8b
LqMEcpRfUrLVcbkoZ1SUE+Tso5zuOsT1V+dhkjHbV9OiIegjRqXuGbvv7Bcfrg5/rszFq5lKEkO0
/sEK3A0cvE/0id0h8JG76ONnROfAGSemfTS7zS2H/RQVp1t7Z6Hss+GRipZ5csPPcCImXzR7COCh
FBnBwKrWXjmwmYoshBTJiy4sepUE962XomOMikbfeJ32mYdyBqhkbE5twIktR3OsuGvbFVjnSeFx
dfMD4eYOJQHwjJFB4biuNNYYcX4L5N7DqKmFr3VgvdXOFzSriPbDDqzf3hpOdMN4tY3gqXbf/xSv
yUydQoEqBu2Lw2YjLXmpmmxX63AgRRTfkrB7KCe0nlEv4bek2Z4/d9nRuxOYdHL9FEXnXCcrpf2k
XbBX6fCUTRrIGaZwWWP9cmcGW6PQb7b2iwUZhnGkf6cw3VE23TTM+nh0FGpPaW0s2TOPAd+FhZWS
WHM3WoXC05yXMai2rATqTpiuCKr/AXGBW6t+ZuibstZ9IkRo0owXP4exg0AYX2whbzmDXFj1j5q+
NURSzUUkDswgLQ+T0Z3JLGAsaXIJhhOkBjVcWv9GpW6u6a0mVOP+csxyipQEK32IpLKZ/DUMOR+/
9r1kYgLMM2u2Q205K9z3z5OefdtwSS6pM4WropsjPdocmY3JVCi2k2Ajp8JZKVEd1cgwftKK98S2
niEpPVU9SnzoFDCwt3HkPkck+FwRn6QL7FbWxUiS+L4syk8xYcbFw1bc2ewDu54T1QwifYUV8smP
8/jNjb688cs0DXFHv32KOqlj4KPTGBvjPSgqDk8va5bZlFwSG74MZzL0U5eJGJupmdzmYsOpH1Bh
dvdZOiM1YrM9W5np7nqhM4lpsBAHWgJmnVgbJuH5Hi01Fp0cu/xkBOMM5LqZuh2yLIfIpI2OdeTp
fYyGQxWLcjPFWnUXFeZ9FaPxsx1kZW2QryWEhyXcWZK1S5v2Hf/WrxHg6o0p60+12R9KTWs+hNHa
FCmV5AYdzXUmBoOwT9tfdymRRy2Jj6s8UOwS2UhsNVx967hKz0nCQ12xWnQwOSJCJGVv7FaeHNvf
PO8usXTBa/r22S4qAOXgS3Wcb+OL69QtyUBhf2itxFwnxCQf9EKRauRhC+rjr0pqsDSjVjA456dr
srP7NyqIzxJR5k4nTp4V2FJlHaRclE5obliBMhTpyqHnZJvqRcL1B6hY/Qg2m8oz6UkQt/uGRE5K
6LZFogsMJ07uxz7nlpvJi3ocswtPJTakuF71bMZqyccWpoYFICDZWWz7bkQ93Yd5x0/BxendrdFo
5KkGKa4VTJlNx7+1HKVWBF+wZ6W2IqaidxEZpmCXHcb5vY3f0JIdOoNLhZJpMSiBq9vF6VCYxpp5
2x7IAZTrq/QkcZEZcCel+5eQ5+ViHLRdZkZPZap9Jvg/WNvjXQ8boO4VHvQNrK/dYAHTyTT206Pe
7PNa4tVpIT1XurlVRob9cOTLDL1oo/veBR9VtOdlTTzxrluQ8EKowejBxm2TjST0co07js6yhlRB
ttLDYOC6ZwXW2ni5g1m2kQEnhoeWG8atNnD5AuTLoQCotPgMJ2RP/mTS/xRPPUkipsekq3LWishI
XzvSV+xRen/EKdQRN72xZ4t7biI7SPtVWOrLcYy/x84+I2e1V4b30IreX/l2dUoBZy1kOzrrtAj3
NtkJpDoAVbXtZJ+VEM15LstNOwDGFyGKCpHdSU+z0fLilgwcKIEoD4uIhxTw4WCbpMlLrDTCyJZB
XNBdEW+ylAM+lxF6C3oFZOfFilC4X2v2TenqbRxGsJ0TlV8iAcGY9gvY8886TB00P+EbcQhxzgFK
dNCK9BfjlLi+TvmlfXiE+GojpKTe7L6thvGU5kSrxJQ16fbhvUPsbgt49MpJACkuBs9Au7QixuBL
F2ITywzplewe8wE+RlCLDboXuMPJQParmF5sgEu5wUJanxR0q9aAnxKJRd+bGOh0ztyhP/6Jqv7/
kd6PY/Hz7//2lbfw3MYbtIg8+2sgt9TJvf6/Z3o/hD9V9fG/Tj959vM/fuw/g7w1XfxDOqY0mDI7
rqOD7vmvJG9NN/5h8M05CP5ck9rBJOQbkuCc162L/xPdbf3DlVLoPMYdkzRw13D+X6K7dTLAizwZ
/Tzbf//7vynbdHk9Q+m8H1fn8ezw378+bmHm17zs/y4RuzPVc/aydtOHjrXvwhiyR8sb4/XkWSsv
aopNiiZwRVu9j0kTGZpPG6f/qqt1Hnj2DXp1etj95WO7/ufL/zVQfP5Y//6uJB8Db8/G72CaBKH/
9V0hBsFAmPZ7e6jTvYEaWzILWTtac0kGzF38KO4bZ8C56uF1lHo+B1OUzood7KvtpeXyn78fqf/t
/SjeCqnScByVmo0e86f4l09Jd7TOmwCKt/Q6o/IrRI01ozuVPaAp3sDBx9DUa3sZsEdBGAgVVJ4a
23BZqUXDOSe81WxxwoyqlGC9akh+CGOJR790vhieQii9/+INc338tw8Q66FpmEIq3VY45ty/5bF7
ugggxpu7WLDUSi11DhMcO15T4lJL/HNpow6F3fxBOmyylDh1kS4Mmxr9ygbSj7uJTePgdtMZFzI1
fZwXG2Krv8JMNcvO1q7//N1yXf+PN4ucz2ET5VLMCCLs//rpNrkGeMKTO7YSyTJCNkz2kbOkngf8
L2FlhL63GobXf/6i+vxb/3rlzx8R+hLC6jF8wZn+2zWmTz23p9J3TmurudXfliWtep4WxiIQQOv9
svkohDcwHYqAJPbOxZa08AwJ/sUbMf5+tSvEebp0pXAVHk1b/9uXNY2G1CpkWmVi2/iaph4XPF1l
18V7QAPuVtbqmmWWdvrzP52pCEKOkFkTCUL5LjoeCsUdv3iNOVbfhiQsbgPBZMN2nb0zaNYygsnm
QIlH9Gdthc4yq4YiRLtEBDVWyxAtj3XXj0N+l5I8VrnZXht1yk0D2WrbV3I7adotVvJUg4J7djXj
udbBJnewF/C8T3cVMxCXRVXKWHHjps6aTvXAMjY8EZH9TdVcncIiBa2AZz3teoLoJive9r3z7imD
9L7Wv+vNqj20khaABujdMWxMHax5lprTbJi6bZgUbu1OfHUxW+Wq8feJGBh3ThpAP3F0JcAXPxzz
tWiZqfWSkWku5Ha0yXxQBt4hEepEXYUKLa8jjKVDBAqOEic4aLL5ju2vmoSum5XO0H5pXXnp36hi
zK0XdFVYZtB/d/shWrpMgZBV9DcvzllO4HRZ+k0APcOQr40b425mVH5xSOFjSxcQ4MTpe26ZkVNR
e5cEDxi4JL2CGWLmO6ugaIVAiHi3bM3ryNxvO0oiM1OWslddEbmIvbWXg7nRpgYiaZR6K4vs601H
gX/fxhXz5RnvonfWQVbsliTqpgVQNx2hRUuccg+g0wKUzciRuGVu7MO/uHZ5u3+/jShBuIdsHh62
YbHy/O83r+lZpmmyLNZHA1Cklx1VT8A5GzNKOulWsJWbaxn7wxbDF+ZfpMCN/NYqDlJPFcgk1Gjs
AsNF0ISGWguLjRewEQO0/uCp6dwD90HKWy7LLPqGrYhWwtKOfopUqPvwakCGklzIbYk/bREZqxYm
4GEIDBwsBq7VI8f6wZsIGxR59wDn9NcOVn2PAqEbGNhMko63zHay5TPngeOxsuxfsRJOJP0QUJ5x
8YuT1DJS44r6NcvcdunW5OzB0EA/FFwgCxY2cJtCEHjOlB/xNoN513V+iFhw/bWDWk/vFYncBuoo
oWaMX/0lBQ4i5pk6EkNUjmbIHJJEM9kmTx4xhimpVa3x3iAFCCu0ZS57Si28tEO/Q/SATR0eRMFv
6CFNojYhirgd2m3yyBtRwIBRRWbx05+9U58yaJqE9YA9/cztOy2GnrDJdNB+DNeFAuN+w5pk36NY
7RimdWSGzbidUEs19u1W4Ca1+unDx6bviHIHarqF83eGtestPRKEwQ+xIwECjkIm30kGdoHonkrU
z0v2ezCNsOmYkv3CRF5tpbF8svP+lip/HzZYCRAd0Mc47h6jpcwEVuNc7FRbHfTqXFUgxr1Rf51i
QYjvtFfkJa4dYDOkJwW7CN9hr0UutrGk3jiF+anwL1QyWNlN8BY2JAjEiICMyUhZpU53NGwoQoK1
UXUMfyQEFKlgXNXRY1km753N2eXm42use9maRduv5/wHe2e22zrSZelXqRdggsGZQKOB0jxbluzj
4YbwOT7mPAXJ4PD0/dGZ+VdlA4WuvuqbvhEsy5NkKmLH3mt9y8EQbcd4cyedM7JOq6ord7brEY6J
DdRI726CTlLE4WfS9U9tYezjlGariVOfUww5g7UKzRW0Klyb6iPqWQLGlAMNZhl7YelcglNIsweD
q0kDIUV5EI8EGSWC7k9VQyr2YPX0xuw1G1keSIkG0/gbmfvdxO+nlTprNk0L29R/MHSbja/VeMms
bisbZj5RhKXaqQEZOgctkm9wGTgwhPwCDz37uj15RAE0oZGTvxaXh8z7aY/gI3pXGhvDpf2NYIvf
TB8LuJXS91Ln6CRMJso4mFsGZjHMfrM35zjOAQj2fN30NuANXzc8goxqxN4d0/WHxkrLgy9Nnms9
kaBsFe6eUXm+qp0g3dL33whLfDZIhegNR1db89SaQEJWajL2qqKwCaiWeL8s54cnZX3ywmGVx2m6
7Dqay3QtRiYhNRdGFh5BXnicuc6RWX6ZBLGcphA7R/MAHTgnvCvXIDmNP0rm7ysQUjNOCyVdrjYt
fJCoZMRqw4mGEzt8iBl8SVt9Y+EX2Hadfhdu/RaAP7hHQVHhHjzFWW9sfeHtYjsrIFvH79P4OVfY
OwcZOnMcf4XsU+ybJqVvxtboK1Lap/vgYI93kvHBtPBvYnlPVoxo3tK2N/ZJ0CnkH7PTaiqHUxNq
oCXc+CuhTbYF7whQ0XG3NFRpYYFPGmaEQOoFPzJb8c7z/HXrDns37VnlYnsVjHaO31IDJOUG27Cw
0cu4AvlKYZ4dCVQk0qutHGpk7KVQcIuxEg2Tc8ZC3y4wuR61lMlsJwNvLabuRQ81sjhNBryk710I
eXoUPbBx3dI6Bko9x+w5FEK0dwJ96RblLfVxAfxnoheENtI1Vxxa3xJ62bldxO+OjtUS9VyOkqHB
A0xdPKY//Ra+ppsiqGb6kIW2vtX0+BwyMJq37gWxm9Vm0s3okAlwkLW0H2L23+EF3XBDNySplnmu
/KXUMup0l+fXz0Lm0rh3SRIAGSpmfw2czNY8ZwUvGFkjN6tEFhe4rI7pRPcbcNhJQ5WgBZOPw7QE
BQ8zQLFBL1zD+PS6cEOVWUAiKXESNwhCa28A1koYmgDrh0zYXMZTwqbAe0COr1qhL404OcaZ9+Ww
DWyc+ABVApBS9GVyLWX4gteuwWA4BXezZKB5cQ2b8VxogJmTiIyyn4Zeboeg25p9R8ALdBVkpwrj
LB75Z7zwVzuccGbYH46OijUbzGjr0phfUOEiwjDUD0e0P0dJI7DJdzjYn0k/7w/01elBTe84djIk
TrWT3dwSCJW1Hrr4C3L3NXTw2wWUc8CA5sD1cS4kALKqaLoSyET/1kEJxTa+MJsZxOY/09IAFR9O
/javfw06jAaUsbCpB0g2moD44sodXs2fZlD/TiTdJWTSZq5OtiZ3nh5ms+aGkUNFrIis3wqzWsYh
L4ol+gTtO7np7LIrIPnk2Y9UZSFSiWXUvBgKQFHfkZNrG+5Z4VZd2V7NvxHYg60uWWWDHR5qppsj
SiuvNoadKsxw2+RVstRmlHmaDggccwC4qHDCENKi06EYGadXOREWAwESK9Vg3IPQbgGGhgCXzFd0
s/HWoV8F6RMGKD0FIvL8al13qC5smXXQX0Imw/n4BIeLofucpFe35bMPSWWr4vImQjz/GLuA+qAf
UllubrWIKLxhPFao4Hl+99zPbhpit3UlH9wq+jnGLF0pwZiMw22yCtTBcXpxm9UxQ0JLkBg3n87Z
skywhY6BtjIpLjbSZWyFi4yQOu/oGKM1y3UV3As8T3mORoXsPlJYBQGivZW/poQ/Y2xgMoYjb0mr
ER3YnG0oXPVW6C3JcuYVW35/CdOU9iUrNDLNoB2wfbrGa6kjUkPgCiKkzyA9mcOmdbuDYjInyTHI
y+Gx7rsn8JXjxiyctaOH3g6PYr8E1p1VqtwFFcJdh9H4iZ3+EabkV5wob8UsAAljsPK/c4Hx0PIG
thGMO2gBWajOWr+BC1UtlYNncxxcQeypAUWnD9dajrtSDe3BZkLJVDJEfT6eadqzFclgnhHlpNQP
S679c9KGX4UeawAGMD/M8T2AOvMV3ZFV0zOhgs/ddQ+i5vIKo/SrFoCJFNHVIxpjxMifVkeNICuP
Ki/sP5zeahls//YVgo1YJl9Snw50d2hRC9r/LbKSRTXln23IShuyqBimfmfVpUnffqKl3HmKS92I
PAtZe77JDYRtZK54xQPTldeWbduO6vwckkRl2WF9weexJfwbkDyzor0p6h/zBNcwKBws2r9MBoAA
kItGIFinyR91HkXr8ZyIWpwGGCYM9wlut6dfRT6c5eAc4QAjN9MN8AOqh7PHeE3mmbfMpOatRj0l
kkPSz8D364ddvWUFoIIBQrtjzrkh2dPdkI31pCQtS2Tr1Y2/HLp7zTKiVZ8DGlTyB+mPNn5cIT6f
GOeEFiZVZh6OVqUrSkZIDKFWPTEcvzxNXgYZwbVu8YRlWxbpr6xJyTpgmpK2NemypXa0jFRfgs7l
BJIA3XIiusUUYqvSYD7m2BoTjZlKCjSQJCFtnQSEkxuBHa/Bu9yDzahFzUHVtjyUPUYMgvz2eo+l
kAkIFnX6IfDXEK1blWSkKq2qPjh2X+3tBg2DqZiGdOrAFfgL1dQmm8IQL1ihH/DzIEjTdKLKCbVs
dPmE7eWKH1/buG3VrXjaLMJ0IA9pw6iZugqdjyP6A/oGLoWs8Vd+ygBvZDTUyI7MDow/ADog6Pi4
bdsmLg4opXLE6Xicjc6I1t93szpP9hYCvLKIyf4a53CmgFw8cKj6IoJosDXcaUteo7nUhnKNBZUR
oD59BFxsiwyhzI4IN8FeEFjHBit8M9/Le48ed+1Z9B9miIWwkYL1sInz+svy6hikk3X1VbttjdK6
sohMGyMjBopXG9n1LCkhzo3JCPTogv9E4wuEaQm980Z0/dHGz7pKRP6kNRFUxb5g1+3X0tSxyaAR
h9/HawE3+fJ9E47+UzTPkbAEam07bAetzMHzcTNhnVVZBLSJzWURJs8Oxrdz52comWHe5uYx1zRs
LRk6cQ3IOhmFgibYDfQBuYaZ/OyEIAUmHg5VuksDDfI+IUsiP0eD96YIs24181oh6DMT68qafmZY
ShKbNn4yEuSnIKzBIzQPCJ0VRqsGJmF0YcqMj9zrqpU27IPEXFZTSGhKEl00lHsOB51VjvBr1ufZ
c/SiSbhmDL0bf/Ugt9KGrUyUSgg1hAYFc8OVyeXSDs276MNjVbnjsgOyXKVo5SYHuk0Iyt4ds7XP
gId8dyQoVoy2W1drkuU3oePuid1c6r54CdGngS5oVq4zgayY+x8Fi5hDWQ2t/kqZuNGUeMSpcB2G
/D553oMl2cEI1/oJ7fY90hugLO0vndjBZdfD0coRugvyLUKfPo0/gKPTHJ2g8nYpPdwqeWm4ICgp
520Cw8iXDM8uB0wCk0652W0Kx3sYivrJr5cdVNJFLtE9DwV+v6xbBV2J4UN/dmsd31F7cQbPX5gl
Uy+AnCDiTEIpJ64TltZVXFrNQzs6z77x6rnFvouZHfZo1qETErkKW3HieBvOGbQaFU2PJaljcsQ/
b7jjOH31o/5VT8QP4ZUcueXBm9Smrzxag/2wtPVh72l8NdZ3hPE0H8BakHHj63c6kGhjdLHhSN5x
QOTqSWwdq2BYvUkzerKcBM9LXpL9yhg/0OufJNr+RtqDSxMJS9Fiu4l9mjkAi7OhebTmaDVJ8BxW
IJ1T9bD85jonZ8SgHpoI4pY8kspgsUUUzN4eUz/0i1KclapuANH6lQhmNvZrqfkMmVr3NoyTD8mY
7MTU3ZJPDd7Gr8Ebai0OGkabgNn4GUirNIfjdXADQ/NYegMTqAoLZhAc+xEdtB1PCxgdGDsabcDX
rE4BPaCRceFjnDBRwMi38w2bRkBk5KdAwsPocu8DwNamGvDIW0kql0it4e+ZETJPd99jiTzCVeYa
EaO1oqqaE6R62Bl9553z1l5wYkrZRuRPmkAeyChsjOVkvStNcoEFeK/7Lj7k+fQ+oNzaR6oy1yFE
AC2wHsPIBPLUhmQpRXCr7BKYVqBZ71ORsg5MpfVcIoCtM8zDzA5JkOYdBENqaVkyoosW/vJL13pu
On/jptZSh8QMNhK3WNi697AnarLp8FRyLu6KtySLyrMwtGcCQzA/yBl1PeHSBGvgVrGgbHF0hnbF
LZOhDYFhLv3ZtXvJbK+y13Wh7F1AOMEujTjpZ5R9TaXhupFWyQqF4o6W03JeoZcoa8GHAJdbIGSd
89gwUblacsVn+TwVXDymxlVBV3ZttkZ/yvHG4l+0E0mxjFEMvQF+c78oml3T2b+ljm6vSe1j5Obx
1kelvE1CBL8+2cZLo4d6ZAOh35lVcYikGW9oP7r8LZPaQap4bALSgM22e6hj6ZN0kH42zaVJnnEv
+3at1sIpg3WPcXvl1k61MYL6FjA95+mbW4dXahslShDtzZKeRwBLKlPP14yoJEJFch7oJw3XqWRa
IBCMry3K0xacw4pF7dvY98sNw9kGaTA41mr80TMkzYI9PMTTLz8lL0k0GeQnVa6w3mFaTXoa5yn6
fVx0cFT77iFph1uWTflmkNUphNS4T5MRZUhChCqCza5tyyOqwI5q9fKdaNlr9SlftX3nbkvfwk3d
Y/uFatmvPYXMhKxFNJoBPEYxuRWWGHeXAKtZTxU0dyWxa5mQbc5+Uv4mGHttYrRaGYhEqNw7XLd1
ekNwy7Ec2FEtHWBoRJaYJeldE7x+q+teClc1yzDw2cCcGceo7JVNRAqRQOopFF6+9hvjNc8U7PWs
PZO696tqea7EKFYbXMXvtGbopxekvUVt53PQw8PGVN3eeT1GNBRHsJiyexvkP8Ekp+thHFH562N6
mIzsPmoeipRmeIkUVilawdlOGiHm2HGfDqArLaYRUy7KY+d470Ymfxi9p7EZkc+eSndECIR522kI
4gaz9AIHZ1zrXqIOBuenRad710gvE4Z92RvRSuXWncGris15g06aP7+2MJeVxEjRdz/0RvkYGva4
aHhjr8eMEButSz80Aqx4jVN3B3JA7UvXRToe5hAq3e5iW8UPg0iKxyjQ6BrKk0ecxo7cFJ+850to
V4SZEPLCT2e7GTcdtTNWZsyOiBzwq0Y+EvmoOY6Ff5GkwapqOJEbkIG13fbotB/QaKAKszkwKHMo
94bBQM1kl0fLQXGNGTYiNrs+eE4rd+TqBAvZGYiiJZRHhVS1J8VgRDt+AAcTnv0vVV/IkOeuW+Ms
Jti9m68WbXbXML3dKOIHWRFxgoxil1dWjajul2byThmYoHohXQFQGt5G6RIIl+3+0KixASQFFBsF
lBDH4o1Zt1JtU5xYejj4h2qQ7Q2zr460OmhmjsRCpvk8TPTZp2iwJ5EBZ8abfocNROuimjlqPUfQ
hAMH+BwOaES4It8AjLKOcsaIpO+mnKvxpA2e5TxGgoOmFlSPMlGSQBLM3cXwIMjFsHRzIrnJq/d1
YoKLc6PP1DLC9ynJ8OcMaoPTD6MD5LuN23ASAXRyoKfYqbo4/g7qBr1eFzrHVGGiQhwhVzIXV6s2
9xi5/Y2OFGCFHYnWMPuTZybTZlCKTiUh9yiF3sZIgzgMT2YwQVTGGHgYCsDrt5olcnSNV60Hq4Ek
CvaGwVBC1kzJS9yIhX60JZznevIuaozZwOfhT9wCWmwn0siCaUNwjM6YU46LIRnM/S63toMjYd5g
GQRkxNwgwVcbVhDFk6irNhUWdppnB9Vr3MTmhSCWfOfiqOWN2j5b2hXnPTFjqYpuOr4wVPGgTvtS
W7ua2Sxbr5oD77Vz3eLLaT5UUZqnjgQBc4z6h6a5xX1wq5Pi3SOjZ4UJrAmhHTZ5dB0I+l7gnJ1B
msxJPWcfQgJdGQrryQAuxOzKEamYbm71kcrKB+ITiHTnFANMB6EY2ENAXAWQSO4dml1MqvnBq3Xv
1lTZ75DVYa9TNKzr0mw3Dlr1la+h4Osi6NmprnOQ6LRlUn0l/dTeKOcxfWsNsQqVzxhQa4htG8aD
57m7qhn2EaeYY6W7w6XN/HTLYldCMco+HERt18gOracQfy+x9+BSGyB0fQb1ua6n8IiXC1ntxD8g
IwDSjqa9a46/eoeRiYab6lQrDXapVu8Hp6LTRKrgUTN6nChRqV0ihSGgbfyPHJ7rXT3zpCMPAkJL
tMZi8l2x7TxK4Ly5WlXcvLX8Ko9pA11aKPxOD6R1qEN312l+e0/z8GhrwRZbZvNgNcPJHVq6Q3bt
E6E8AS+mS8Wb8ZnDUam2HzqUv21ojf1JV/XZFvrKdvpo1Snnk5h7AUOduHFyGfq9TWzcVlj1Qmfa
QRelNU8YDwCeJivibLIHNupTlvm7Qqu9LYwtYvSmPLzk6ndj5M1zCJ/EyJPsNNWTvemwC2HC+SSA
ND4jTTroCPVB2trxxdnmbEInoZfkLmeyfgRaC5gxh14r+nqtTS6dm6EHvj6xMchEh1flbhkk3ah7
NHyv07o3wprNwLxL0GdtM4xLlUlqChwL+ARfQt88cn2sHIwxmNhBig3BqGGbnTR0jAXGBI+AW98m
IyvCUM2R3D0gpG9XwD4XTukx3m8advCA0yuGG+OY7IrJ5ZliohrkOK6KPKW7wU+t80MSpO3K1dt1
qOvlEcIZGS1Mp7D7LEe0gSdI7tmx4d99raUbHsaEeMqZL29RgGxHQFZxPrVbvCwvJse7RdUWKSNz
8qvigH0rILHNrPX3JoBkIOkdUkbVX3GaM7T2TPKaaMNNRMChPicrZ1AyoOJqfsUNERUAI6ioJhIw
At3fR15abTpHGFttKJh2WKTcudbcJzVw59FFw0AbT/m1jQqiAovOOGshs1ZKzPpkt/3PJBCfse0C
/U1NXPcZJTdhKqzeMQeU0dxrXYW8k+Q/DPnByowY+tSoUE8900sOThrB2va2SnLnRirND68K04c0
OHQ58SS2tiUv4ZZNBiRG3FnJGJQnB0z6w4xIWzUoNVdBhsUZWIW3Te3UvpapZhK9QloF/C/k2nN8
DNy625DU/W3siSn2cTxWEldNoZj8I8oPD73lzs2lVNzq+QbanklMYMzeMd9lSGY8cMmsYe8QqhKE
47RuIpbXiGrnDDjmQpRgf292E8yGu/RScRfzLMhHpf7n58CxEvA6QkZj/s9f65jDU5rGxVXvx71V
y+GJTAttHwj09yQhwcl7MW1HXYhJ5ZKbKvUibB9YCXDN9fej+Syp8WRJkRQ72lIFsbELfWDQmki+
5kjDptZfLAj7W2NujtZlDscV02fV3SVEBHPMrEe0E5wcrISVrdyZpRYTV1mz0urT/9f9/QZn0o7/
J92fg+rhv9b9rZv+A5tE/A/N3/wtf2r+TOMPYaJj0y0UZELQBvhb8mfqf9AIE4j40Eh4sCrQKP2l
+NMM+w++0rF1w0EYZTkeyrym7GY1oGa4f5jopHzPQd6FLk2I/xsNIL2Uf2g4POGxDXiu5zDA4qei
wvqnhsPt7YkoWZ2Vt2HaQpnhwTrhTwEDnrzkBl3zAZU4Lc+hetSG7lF35h4vqvZ1kLDauzbGVRIg
gUzP7fQhT48y8R4yaUVblh9352k4mkMiW5jz/MyzKThqIJ9mW9BhjGH6aRq8+8k84qQLucr1znNX
Yd8jSIC/yAiPPlmVGvumztdC4MljjvfOnqt3aHHTKbdOgZ0w8FRyWvpi2DplYe+i7DaOwj1qo1sc
VQTAbiBY21bdo+24xMdOI7UfOdozC6B5GHTfWDYhkB7X/xBI6MHsDENzLqbgx0SUmz9M+JPYygcz
hpQ8FEBwIzKUBUGIXa/Sg1VjnZkY6C2Mcg1/wltYhGXUg/UxpOR/GJYJbdnMxsP3TaM67Fqhm6wz
1fzWCVMTSpn4iIg21Md6Jv22FNd+cgwGJ9i6qIoYSCtCwouQQZh0t0PkdwdfRzRlFBl9U7vgrECo
zkJEvaLrj3o5TnW4JGMFPDJvG0oLgUrSGdWpmkBsJVBunjJxmxMLHtXgrfXGAiKG84sTTrrIaF+L
6GTGwVaIusKn3riEp/cSJ6xhrPwIOrcrNACOTVI8oCZz1x2HsWXEZsnQWzzYJSm1mOsPtMmJGEZx
Qx+w8jlaVTaByYTGURoyc2jt6ACJsN4XvXzqKtLUhV1QStVOus6iqjwX8w1ckTsMQCYlqCragEMm
wtnfZPQAuXCfRkOvFzGZ4pwMdcqt1EPSpu3HRKtx/tLx8Zxm1bgKw6mfnE28gZtcF7yYVYv2Pc32
dmuPWz3GDwvDbyFMU38safkwFep+Om0ZAblG8IFlvbTEuimMamWnPvLwebxFlBOVC1ZfeqYkVIc4
nZhdOSzQHv8+JHFzTCJuCn3Y0GBCZDEpBk9Gtmvj7Hfky/pVKBIOk8p7TsjWPVCkNT9s0phAejhv
9PKW+vxTpYv80PFIOGmL/Ob7ZOy1PudJ4lhFkZ/HwPFOUGSTC0c1a4GxsdsH+SDXhl+gQEH7Jspb
nc2XO6L1FZq4lBLfvDQEPy/DyCcWo99Sr6gnhYYvixig9ck1ZcjNQXVQb3AkqQjb6RK54tBP9EVZ
wYDDtJ8CBStdt3NkS2fdmry0aXwoRx3iNZFsKJ7sl4FJNBPZaVxBJXwMfSTqEb2lZQRtjg1/FfIH
rlqzyRlSAPovx2Qdl61kq45pBXLutWEhLYH18XcztaMdk4BuclAoAohYSdr1HwpTmJmq+BOjGwtR
Ye/DseFEYOqvuu4GuyltwRuQiDOkdA06+5rL4uwzJLhmLCyVJpeis8O1RRjiBmBvvRrMxwloyTnG
1WcR1eUp4kAVuSs7P3F+k45CYeHYxsGIafJ7/kx3cgbIzbCerPKXyHW5dgkYWFV2X27zuPyKJ0bL
Mb7hHzhaabQPCH62M0ndGHznufLxwrvTO2Jo+tle/4T/iJFF4yZXJMRHi+RL1FSmiemgHIetUdOQ
DfreuOMv4xzdB699WZr0/0mQAnZ6MwGHj5ltveR0huty7pBlub51BcLRjkDxXRSBw5AUZ5ysvwz4
bA9AeTe+HRI/0XjBjt8M+BNHQRuhUVF692JmCOSCBkM875Zll00tTs/iqSe7x60shfSm6A/5GByF
hseW0KAcCLDUNo7ekJjLioMe7Ugq+C5JUuJ3lM9htJrlZ5CtdxXdMt8zqaPFi0uC1SFprsT7+Meq
JfKnM8Od7kl/FSamu8hRzhWNPGNVSQ4IEu7APNK9o01n4XvnkE2YjFjOIlFqb9uKxOWqDHgyI0Md
c6T0z1xwMSgPlCPpS2Ms2uhm8ar1bjmvFsnKJICJxqTxlqSVt8Zke+dt8DVBHfONkT1KcDQJ0n5h
1bipGP+D/pMZh1q6NEJQ500yDglF2eQMYFKxSwIizdD/YKvG+V94Oi1c4n9kfrAIU9mFujTo99Vs
vFN88kYMnl4FMJt8D/5zZHGUXbSPglE9IGKUK6Leq0cERNGGMQpEsj4/0khU9D2sdNMGrloSlbyq
bat8JDPutUEQizXV03c9FiVONexFhethCbfNdcrif6+82iVFd7aSzz56EB0A6/xl2l0KlymDKjR/
h70VQq2zKWUCqc2y6jU6iHEdRJuocNe+p/2KMJ9s3JH4me8bej8LxpUbAJALvQGVaVQ0Qa0BVAhd
5JOZaPSOM++xaieKCIPRZyjdvUowzAxW/6xTxCJDOfPmMk4GsbKsIOrRBq66KAKV7bUg2E70E7jU
vqr5oNKVQ7ZJS/GBKZKA7eoBggmDTdEsTc/9aelst5VvvqZAGTZ24ILMtUA8AveDzpI5PnK7gonX
sAFX85pTSGxaWt7rxoAZ3TOe8tEz7gkIWOCxdRZazdTAb5jZFhZ7Oz0meZjsAos4PTCnkYjpvcg+
OKrs/9T1/78x3pwJJimb8qv9H/Pv/1VWI9dl1P7Pf95t/rwf/i5XH+3HP+6gaKF2fux+z16Zpsv4
Vn7QX1/5333w3/57Ffhck/7XFfh9Loz/7d+/ZPzr4x9V+Pxtf1Xh3h8YXUzWPUcnjOG71u5/Ny0u
F+cPy7bxH1D+su8JCu1/FeGU7oaDy8bTDQNPjo9b5+8i3MKJ47m+7eI2cc3v4v3v53/902fAS/fn
6/HX/f9seXFN73+vwl2KQJvTAPU8zEFaAf+swq24sT1bGUy8BRDiIOm3RRYE9zaPwzlG6E53pqVF
09onCqheGx4sLyqehl6WR3qh3aqsjfGdIKIHp68ZMxDaxhyvE9dJH+QhTJ3373s9FRrcy9mqDWRs
V1fpb0i4AUq53Dg0OcALoXoY2VMULjPiJ/eFzHXgHA6NjYxFtf9+uA5BohCS3oTCfVO8WxHeBdNl
CNgImUgB6JSF+axlRHBonXcksPQpJv78njWAoSnES9pQYXwvcME+1H6/Bof+2mo9zfYUyQgAqCjY
e14ZPqVhSwU6JwZVo6fdO6DkAG7pxpUNtOEe1tCHR5fTlileV8SEU+TgyU/sh46pJGDxMcfpPBbX
KS2Kq5flCQ2unHSdiUpcveQmyCZHjv1RwVU8xppRH9i3QOHCWy7DPj0V4Kc3fk/SEI5o5CgGLdaj
jVW+aTT7SUbtS91q0WWyR/spIfOWfq7h7qUmnSeidb5UoPKzrzsYw5nngw4Jbp4siudem05BbdsX
KV+bWjYPZmQ0D2S1BezTjbkBy5KtqEicTdz0/c1FQG1TUW9lkdHgjdk7Pdg2OF4rpOuZaIprzsrl
0L09dHUJBDM2PvyZ6+TON70TVvQbdbc+su3ba0cAddKtc45Z8v594xkCaFA1XGhgmQcIVOxWKrtq
vbRuARrhh75JPqvpM7IzSatbxodxYsfKeMpoEax4F7Qq2qoo8N66DM2ayteZC8wMo4INQ5SVBwVT
3APPNBFglP6DRt394MaE9wSVFu8MwCc/qlJ/hkt7axQ99lHdpOVE97QTNrbsc6k3CoY1uLQUyBX7
Wrxh/EmwY2jUP2IxMowddGudzndJaCOEUzikcckYdmiBgpM8EvcAbdI9NG7u7jQstdquEn38iPW+
4VVwtvzF4wte+PxohKiyDbP76LOYtKWSUcL3DT714jjmUXFk02bKNuHWndcGPEJsTUpoKlq7vRnM
Z8Jq/Z/uN/N9s0/lwe67+9QO8vp9M9SYjd0+vXh1Lq+ZWodNhiZBczzyHGhzwcM76v+6iejSkTEY
DmAU+ej7gf/4XFcl3UHzfneKtDxy9XZxwEk7nW+qmgno6HoTm19DgAuZwdsM/xdpKzaMiii3rlKb
nS2Blp5VEX90JtFFSWYQXEwhUcY1Dp/5xs6G/EoH8vszygqCa4L06kpptYdmoK8NnTOJnaQ1ViHz
WUTWsK0nAr+/P/V9U+st3cb5K7gKObBN8m3y4P8tvNGn4ZCyyXYhR+8/34N2ZZYc1LXoPR7DlHUL
1oTRG6RXcFq9BEmXXyiI/vrIzhDSYIHSl3VTQEH4fhjWYH7pyC/eFFXJmW2+m7WBieJmwm1mmdVM
1A505Cl4hRJNy5yVyWH8bNX3EggQo8H+0Ta7iP8a6sOsowmrjyKHYBAm4BT+fnT416NjSdhvmZef
TkVOKPA+nzpm38f+Y6Z5r5QSxToaI7xWBI/Qnc8MPnQ1FDOaDkPOldwdpqcpxs2PxB+RSxZdaset
10ZasK5jhIIA7v20whF8VCTeSARmvD324ROvltgkNBgPcKjDSxeToViL996ku8Rkw8s2EW6epZYN
NU0S1ewASVHF2WZC4VpTbpJ1kV/rEhNInTgXL47C1eRSEUeBSV64y4ztmAVTWyLDmMS2Cpl/+cl6
cBv1FEtbPdm+sUeql16/P1UZBf4BUOKH0E3jHYGg/mIiyOHcdUVy1mguIztqkKnOd//jAbhRYken
F6WUE4E6SOKjyNGSzALXvz/My0ks7RDLupVVSPyjEgu/5754Af68OBPmRXRogsjrvKZ63j2bdopw
BhkJCeA0hRx9IOQlAik2lc1bofxVj4Popz7DhYTZtJSPxF3Ulu2s2qZqP+iKMZIWXoxeOBZiPEXu
eM0TEOHLvjUEw26dM3ekTytST1x2HPJJWtW6nM/B7dMcynBzfX8oNPPm9g4AOdTxZweLMGKykAOz
MA5R2TJS/f6cEw/GmRaEWrNqAuuYv+77Ji1GUpR8NqWkhza0qCILd5goZo6EUeHyiQA80MOw2LYf
zKTcsLy3N6Vn7S02MZO3DujhNpr180qLvnp4ysfvR8nWJelWYI4IIvnuisx5IhBhug1psmQ/tZ++
PyVSjANunG7pRLuL753Lnncuq3aLjYlcfvn9Oa/rmJbIzoXoAmww7vCtMI0Zt46f5nv0Ivkj6c2k
HTVkHKa9fsZfkT1aOXqWiIHd/vvu900+IKXvCGLbft9lfEFEWa7DLZc/qiEjAgb+G+bUqtt+353C
4pzD0ryHCM1CLcwI7bY+cThnr4zIfKQOFef/SGWvSZqT1g455yHumv5JZ6rz/XmR1+GhRgq0+v4u
X8meTpHVHuuGWJC0gBzYQNMdkqr+MQZmwlWmoZ92Vfzq+3oEQrUbtn7rx6+tUG+T4XZXs8iGu0AE
pdtyPIRAqlYOkD30EzlqoVRkSF0jTPwe+Ylerwl4X676ZI4NF7o7hB7ZWIXW+JfO0NGkV6w9ogez
UIaGtv0uq8Y29i89jxL/Hd3tmjDlMASbF5PuBWeAxkAe0urQvQapuak8DpdOdgx9NlH+5G4/t12f
nLi9BlaiYyPAweWSPniRg+Vd4hRVuDc/kFbdE5JmdKPMFi4mZdD6f3F1HsuR69oS/SJGgBbktLyT
qZLXhCG1uuktSNB8/VvUGdyIdwd1T0lqqbvEIoCdmSsRlZiOeSp4bqv5kRzDp1sK+yXnRdniClU7
sonWS4H6vh3KVu1+94X/e2ot28TfL/79bAMn+8Z9AksH5fOTZ7mPjs9+tZFBSilzG92E4J+Q90r/
OFypRZsf9ASi05Jw8iJ3CDkM29GtB4cD+desv6Yc/Svr3PnBCFv7aJXpBQ8plDd/dt+N0HvszS77
N0Kpi70k/1YUExFuirJbGw/NPq9MdcIRRW1leMLJ0VGaaQ8nusTUye7NEUpg0Z2ZEIrD2EbDxRro
5PIw3N9Bs6Gbtc7de8uGdEcR+FsojWUDZCUPYUhAK2G4Qkd2eoMCXDHcSf2jMqZiQ56MjlgXFMdI
iJfJZyRA1039KYnc8ewyfdxX7HhT4VcnO3b1mbwDoBi/SG7s4LPJsjdRo9SpKzr7VViCbWRTvOeO
t7YVKRPeDtO78EwwyvkIBxH7wXtBJWoEb4AqDRJ5RUcKqurcD79+ddOw+BIdsbhOHVsK2q+dIMBk
tpP9x5qLrSyG6JPjMMo4w8aLLNLsnrlWtOGuBXrequZD5c3DuQ9LZz3SKH/HZjHb1DbqLKnQN0zm
isLg+bum8g61ta9eavygK2lEGCGpg9dW86mH6tO0f+ZU6Ce+kWZkAaQs6OLp8Pt0ovPkzIQl5k3J
lyR5sM59Sq0GfKy7ODh6PT8gs3omO24u7zJKdC5+nv/LBKZTs1T6yhWht5ldyYfM4SKF3lDfM2FV
+17m8lJmuT6UQ6HPpOJcipRGONstfV4pDV+/D/PyXyLj7cSF6Ky0N33aQtd/tWioXjQJ5UZDsk3m
pP3hNvh3MkAcRp2e1pTuqZsr/HDLSYqxMNaqo7+kbcqUvJbfRVSS+rM8uz2YcAR5eW9N6bwdq7m4
QVIJyTXbwQvgKHMlpY4+ARi80/PY/zDD2jvuUkNGr56bKmxUjPe8UCDxgnbKvb4+4sYPN6zWMf7K
SdwzHEnPNlm+XZin9WtgileVeeMPRLY7nSYVxZpDsS1kqi/aN/H9azilNHQXHyXegtZpxp/GSr/d
sVcvmuD8Lp4VFq6cRhalG73JZ3A4qaOrzwEwLFtPO7irWj1csbr8VGNc4QyDC83tqrqE2huezNa+
ZkZQfWrENSwbTFu5Q4sXFQ2H3483ED23cTD8DDE3u7QL6Q6DRlGldvblBjVOaT8JuPWZzY0upp//
Pq5INiaO55Jhc8CFoxgjp+b5F84k6kZkfBtkeYiVzdkvTD+dtrReu6pIzlNNPVxZeOZrO3di31Ut
TafLZ8uQU4xjcCv6/awqWnbNnmGdf5/Gwn0O8cU+/D7D3LjqhIyvIJcvui+7Axsr+9zWXcFlWshT
7rL6xIQUjnMa+yeuivzYuJZzhtigDkI01qUPE3PfgH64q9w+3NH9Yt2rVzVrQM6iTM6wK9ks6YbU
NIZRc9vqtLoxyBDHuImoo1Nhd+ljyFuTJTmPhDAfMIox5p6iP4OSw4+NhONaY/NRIVzSPIa8EI5B
d5lCOi4zimDfEafvpqDDqyr9/DIGhSY0pTgjRJ11jqLO2Ug7zXlTP8BBCj+drLG32EXLE9dtcBtr
++/v552A8W8Pf/vmxSabVgA8TgBqNE5Ff47L1DoblSl3QuI6b7QzrTPPDd9dTtOhXwEwgAlEcJP/
n5M3L5thR9rUQMXaba+xhWpDV25/TrSyzhW/UCq/orfWcNt74Mzp3ovy4a7IlL3vRGdeHCNSB6kb
CflbxEcDoe8ctGDOQ0nFXwL+/xQ79nxEuSzPfpUFh4wO2IszFdVBYVpbFTa1cFXW5U+0GOLkqgzn
v6e/H1OTtYlnRz2mhZs/+TIeduy4WKa/SjcInxJZzvd9MDy2dlc+24Eons0JhDnnoce+Ycxjz4Gx
mnz45Gb4UEKN3g+RZ57pjLNO3ZBnB2PW7n2vuHe3wpqeGPpA4cWC8WG6+iPjlfhbDMTXZaVhK2tq
6trQ+ykL2jLLxoT0SKoIeFHxRLsATqyZO2PmDHJfVtrYCzAsZ7eu3FPiT80B3ldyP+s0xFNaeNdw
IA/n1gExdpMToIxrtcHaSdd3NcJokgFcWpkV9n7GiYSp3Q+47cc4+W3jIZ3j4ZncJNNEPtxnkXsK
F9zUyKrtdbn+rAPx4UKquhmp7V+mgY1758TZp7rV1JmcHBXsKaqF2Bgnlj5wzrsGBAEo+/H6Z8gy
8x5hmTSF4mW9/D5ETv44eG1GKlnFB7OF6i2ASjx0tts/WMt/eRZ0KM+2yXkvH/vfJ7if5jt/orHs
/32iaYNm23SS2zEVnmzbo0ebZNkN+aPaTPzFdr9Pfx+menoAFRrfUdpb3qyAqVnsWnvMqtzRlw9l
JjsqqNb8xlkfVIMPubTGG0CBeFUGoXH6/RhlBf19gTfx9xms3OkGnlhjep7r7e8f+H2o0uJsEJS7
/31m0AkQAj05C+mHF7WyjTa4zMkc/vdQNunUburcNrbd0BZnpdwDFa4VeVZBuaVFwsuzO7pD078m
NqMteAr/ZAyw+0aSchv+lsTrUNI3CpjpyswC2JCxsfi5sMmXgeh2wLB4I4fPmQgKpAMQ+zqCvPob
mfp9wOSCQeu//+w62kgrxG09zfgdl4CTGcEkmHllVl0sm5Muik2MZesQBBYN1W1OMh/zrFtltB/N
SBCelxUk4h3oxt24na3oNSboAn58FFdKQbF5wrhf0ahCzQtuuWooDwP01jiEcBx4EFNw+rCZEC5O
LzQvmSTPrE6KTsj65EUuQyaKmQLY4CsAA8ANkf1tGCSLDcBdDAF6sQYwngPojFugWWwDHWdpwpl4
uTPGbQJvQYXHoF3MBsXawnkQVvLL56rsjAVbgjdhwBERkFS31bRz8C44eBi6rqyOKUpDS//XuakU
swL3Skure2gyvQesRglpHTobirUx+RW6WjvifrQYAi8GihYnRWFI80iOe2T/pdmglt55XowXCUPK
1YgLGkMGaU7jNCZParFqpDEIcw4U1PLV35gH8dvi6+CtKg+jGsFS5t5DM+JZcFLN5msxhLiLNYTz
1L2ZMdSbF9tIiH+EvoPr79XCewlbiY/LpErLmLQcJjrqWimAlIt4ohcZRS6Cis8YFgN1+WgsYst/
DyJoT6XuNsswnsKCEUBuQ3TWnrLjiGbTLeKNGy1zE1W3u5T56ELLayg2TRbJZ17EH/JzADHE2Gyy
3ot2DRqRu4hFDqoRc3pMvuhI+DgfcnQlTgNfJBTyHbUlIKmMf2KRoCKcmkwr8qO3yFPTIlTZKFb2
Il1N/R1sqmQ7oWnRw0OkAZULlZ2k3yJ8OShgjCERY9HE3EUcsxeZzFwEMw/lLERBM7iM/UVX+31I
FpnNLYI/jHZor9sx/cP+vwhy9SLNiUWkI9UwLKLdvNi1vfTeXeS8chH2SOEi4XUPzSL55Yv41y4y
IL2ctJIv0iCHDbqlEQu7RTZ00Q/bRUg02SL2i7Q4LyIjZSp6NS7CY4ACKRcpkpqJ+mou8iQCt36o
USxblMtgkTCDRcwMFlmzQd90FqGzckZrW3msoUZ/wsDTrCUnVgiu4LAXoTRDMRWLdFruuMrEIqda
i7DKvy5musOUndDYBphWdTHQYedfQXaRZgUabY5WSzDwKfsVb1FxnUXODU3sG9GIxCua/N3NEmaN
HhNgOM0cGpCDaTOhp6oZd9UiFtcsauvOI43CKHg1EITaWGjLEo15WMTmHtXZXuRnuQjRNEPGizBN
/0ZAkUZ0aBbRulzk69J+LFUTnvzkPVzk7ZbCChZjfeAOS8XB8gCx4JAtkniXZBwzdHbGiM9vHCQq
5ci7wSG8MWqaOYoyutRiGE5wi4ZLRFmQnzTPhZIdggOLxeRAq8dAy0R+fGti/sHjIuCDoGDTx/TB
hcy/wfq4Q0CxHkyz+1f65dGsc41ZOIupoqGHbuzZ3Hop28Ny4Rpy73uTY4CiWd9A2dSEy0ZsBvRr
2cRt6SrwrSdKdGhRkNN+rgqfCMg6Et4mxrWQqjF79GHNUbAxP8dseNbMloMMTn/YN/IFo8GuU665
rzzTXtMqBQ4F9CY9GLL5F0i72pdFjp2ZAjhCSy0Xvf3q28a4STCJAxHmOEHk4zQVyl65vv8XcHdL
mAafqwaGD9LspWyq5i5Pb02MB9rxIlp+MyPa+iJVhM2PTBAL5nj13dzLR7OxdoWEbEv+B3AaFweo
03dHC3nA63lshw4EhAqTnxaSgdal80WNFwFlGY3boZuBQ6Epc4lw0gE7vB5qtktjI4+ct9oHeqe3
9WJuAS+NYm+R0eFkQGRMnXsP6H5FUxjdbPY1h4i0yQvLX/K1b8NioXGYQa97kZ5oTd8FBtUq0u7u
6mB+advhp6UaYTU481OgyA4vFh3quffWYtpJ8S3sNDaexc7T4+tBadfPzeL0iXD8LNYfu+IgtJiB
psUWVC8GoRynUIdjiAziPlgsRPViJqoWW5G5GIzGxWokOBTAEYWbhb9pMSMpXEnuYk9qFqPSvFiW
uHVRdIKJycHN5Cy2pmQxOGGDeBGL5SlazE8KF5SHG0ovtqhpMUjRrTruJJ4pBkEl95ezu5ipWNEw
DfFdK3xWDIw9JqMVGTksWKzRC7Cm3lCTbW5Lpjt6fGoUghSK5/eQ0TsR16l5rVkQRC7LDfjOeW+n
Kj8msyIFSHIjlV62kyliTxA2T57ffc010VYDiyE+K4in4A9oQ2Go1SF+QTjgc66sjzLBAYBlwePe
WcldVYM9V3ZDCGp2iOcStRlk9moE6WfP/3aYpfac2EOAqvIS8jZhOx6tcL1RYhT5W4/G361W47gb
GcxnuZNfqda6E3YuN2JozQ0VJ09Wb7b7gUASPknnlCbjne+0VDPYkXVO4reBNAa2fmbPmet5q9rG
ejMsPSsRZH2KH2uMbw1Wv5qopYsGhEuPWL9u8g+bUee+DijqDtacD0kVNx9ZQMdX5lBgA4RiXNGE
9eEFASQKdopNE72QsplPVWewtwj/eSHU2yoX73YWXxJsmCuX1AXpWnw/9DBV3B4OVkxRTOomp7jc
DXKYj7YxHbn6T2bjbuIqePWZP60BqtOQV6p03cSStM1Qv1p5SMHcWPSb4Z7SivZIvGTrVPhC28Vh
aPZoDQ4RZ8dWS2AWXFehDu5hHF3mVdxkCAGMdJ228y4AN4FI97fgBJ8Ugj1Znm7TYoY/oQMcNq3Y
q176+wpLzqQKfHKK6BjOSJkMEb81ajiiJYuTFfVNjsTX5tA8hux0GkFCVfUovanh8B707KdET98M
Oqj1IVruZoZ3nKoUox3UdSuntSclIngOYzIntCUccPcDf9P4gdJpXJWug6c8sNfUQwhy8GrbuVFE
ykk8MPlND5VIL/BerbOEtyTaFj9WWWFpVRIWdFU9iwadmiFMuh2G74wmEvJNmL46O9jYkRw2kQ8u
Rrj5vSkRhFJinjpyj87wkPqBuxCJgb9E1T5T1UuD9n0fJr63mkTrrxvZno1CQ1OIY3dTy9C51IFs
dkXnPFa22GmGXuveJKAsM/qDu/pfOGT1NTGDS1cXb5TXV/d5S3QjjZ272coAGpK5aiTQ+DqBOyA9
yRBNkpeyuXx6jKgdr+8dHVjPfc/LQ8yJMMYp1VOJlmiCHRGUE9J55p8rhdLhqJC+7Bfp4mmmlk1u
OEum+2TyWVO9KNyOIX2EWoePYTftGVwHx4ZsqQmj/uR/GEVFSadQxZqr3vTN8mM0LOvIE6aH0dar
XCqfkrnm8jU/horcT76cfkmhsQ3wUBNs2mMCt6C1OyvPvcJN61eefEhT4vaW6906hgYrs6ENjAw5
TfPYBzej4URk/hlkZ9YJgFYBMIgHVf7BreecLByIKGw+X5wUd0PivTTpjNWLI3FJZHgGY0duGgZh
N9akToNuB8vqvTL9+eSHUh2GzEju0czlNmmjd6vlrh53pk82QsHo6T3YL6T1TqYjj4DOpjOlSVsA
Y/F9rftLI0yf3VK55YKvz4QLP6Bx97s0RVTuKzQqmsV6mpFY3ayezXNzr916WzcUiFDW1GzdC3TL
5EwIxq1WECR33ELFAX7xxgAHcE6mZwtRy8ihyxapQigjdeEI0hMDSUDqoh65QOrJxsnSlN5m5kNr
qbyzEdI2pmTWoyxgEWyCCAe0M3NG8v+MxjetB/22rPUtgSF017nDQcwl+ZbIPDnQWq7jBLJF9eKT
YOoFj0ty1oH12Qe6YferOMZrSP4dHuJNEvM+73PCthB27kNnYv0dgzOx7DsbfMquLn1A0cn0px49
judj44Brn/6wCRyvLcDAKyT1muqWDJh358CdLIptHahoh1PPXOWcBLCdl+OufmixpyEz+VcGv/41
VeQZ+zhLFp4myrOiSrZO9nndglUMAliQrt9vMSA3Z9ueX41vthy4DjtkKui0QbWx+aVuWI95HaDV
YVlL9GYpM5JZLQ/BaLMbZIOQhC0hy/j370T9BQWpq6QOujtCwziWA8zMuE6oLTtgh8IHm1ElVzUJ
zpThmd4p4+iBFV1h/yaFvmo0KF7LmG8Jg1IqtHioGnTygqEC38db5pLys+dAtukis6O70PvCcOEf
TRKi9gTWrqvmvXS7h2jw1mFR7hFkKEbqsOpXSl3K+TaZaX8rQnMdj0wecgBpJ09Fj1Y0XMe5Q3Ai
KlX001ef0jPrF+nNA4S7DQeDEkXLxbXelKdx4I4JtWCH9PrZDHa5i2NOdWl9wFX8iNEqIGPOMsaQ
xOHozbZjgZ0nV2H115L99gXJ5TtOG31MvBzDc3WRveQ7QwLVlnMAPW5AiILCNOUlUbKCtKzDr9oK
qaGuGcT2jU8r/Hs/AQVuc0nCmI1dHgVHgwUs8jFsuN2Vsrd2JZLK3qBeYiKqBtiVcBAKnd4z5fHW
M+U8OjV+RmNomDrdyKya6y5vH7qiaVnLQFk0IUwzUpbAHGN37VlUJ/uUbeIwzqlKAg3WNYQvczqV
2jbst1wclyH3hzPaBA5WY6DtLy7YKbMbU0MjtzBP7JFhmxWy/wyDNVsHpszCy7dZiX/JJROYpTZX
eDavGlqil+rITWRhQXW14h3buNuSWOFg5pCMCmuC3ib89aDFOrfztdHNbPmZYWJ5/5ATmBC/YS/i
tZD6GTkT3fWnV2+qTAqpVoDb+zk8tB6OOUkfvW1i3+gMWv8wn25qjZ0FI+CeYmm9CTSe05mQ5VQi
diLR7CwjI3jN2XwFFLGDEl8CCdhSLf8ES/ZeiBZpnfE4Czlig29G+1CBmJnVOxPH8ETPbd9Xybn0
Bnh0pPzqJrxK34XnYFTcRRNxT/BC4adJ9pn+qLKp2ySC4k7HH77stKfmtdeXqI53qV/fGwG1OHnO
rUDUgC3ClFioO5yraSm3DeNnK50YvFJFTJt5dgxb2pIdfs6lqybcdr2/Ks02XlfLLAR1pl8JOzhN
FVzSMajTrag57LujlXPgmHOA/+lrJP2Y4gcGemk+vwi5FFAUQ7eOHF7o3wcfj962SpCVLKdYpruP
pcn8nYMlR7ewOmFKw4M4hGtjyH4EDdJrt5FrMXbnSuPCCifvhIi8z8zXqsca4Xs1AzVQnhjg94nr
gdxHPHRm8hcRgCd6vADd4O+rDpk7/pRhcqBmg9aIOAWkIeVLEXrE9TTichNuuP2Nd2V2Qv1Njnjw
Q3a2QbkmxUnJgAtNA3HRb/DTtDBkfXFX4xJcQelgoic/WiPaR+mkaW+CK5K/QRSLVr5B7r558ZX4
BwdkbyVQ7GaCvMtCdV912l61YfVoS/UIqnhfMol3Wn+vaRxfNYN4pebYptG6H1ZSAPN1LHffc2Rj
aAVPpU9Y2uaePoLFaG6LuySNqrdOBw85plYIVfVHnc40i3avgGmZbrthwevs76YndI6kqbxtO7nv
1chdNAFcf5gnlHCD81ApGRtsJ2YEG/wxvL5ucMghLW6RAz7jijx9GdDX6Ll/c1q1cZAzA2x9QVTr
NHEO3EWuFiurML1NTskDw192o36rt54Izx4NHyS8IvjRrtqUyMCXOjYPFFlcqQatqKPl1jxMb5Gy
k21IaHmlRJyvud6ix8U72CQvo+uzcLmiOXte9QlpYAyoJef41axrfE3r3qZ8KiyjFtN1vU+ZHJCp
kMRfrJtlUDPS2+KA7eozi2mqBlYyNMBTXwbfBdDjFaxcjLGp2V45dhzthmauHnugGCuyz49+YzKw
zdIlDZ5jVZkYi2g65C9+wL40y5kFO6L4q2X1PQh72I+C6bGN73OsIZLW7fAZR/FnMJf+00yrA6TI
nzAFdtVgOkKsJDqdAlzpGDIywrY2cmBY1Fthwq0eDljDEKk1i4dU5hTBJOU9XBoq2iuwZyqqgXRI
NrU1XD9KYEA32Zxqt2n0QffUF1DrYIe6752gnv72stvWhBffjyCT2yJgM6dhLtR/Vd1Ha0Yia+kj
ATJh5VYfb7xA9DfBMgxvfKL+70HhOVrj8mCP5wGpK1zqVuOufYKdM+3GAvJJNgN/MpRVHnLStRtg
h8ka+8jF1/O44rROploxErFCcE6qe48To9+67fRCJP9cVI2+4DgBxiwIx1B3V0GFAFzECZF0EpOq
Gzaa45JsoUPO3MR2mu2xr4Anm9Kbakd7E3Z+tYNE+uKDJb+fu3ozk6XrrS/fwRQBdYjpbN6/9ybs
z3I6iLr4Uwz3nWl/d8DB9jmxlA6M7bFJ+nYLVGurgb2uXGbrp3ienucCvNVE5cq6zdyTjnRwLafp
GYvtuTDNC5sCaz22/SsO6MPUcOxK7OeksL5LSwYnO4FYHRrtfiyiI+3CS3fIV8rKuGaxZ8JE0sZ1
3XgXSeeoe2SPQXbvpelxH2Rd34aaujESoeRbqFvSdaj2TQA9FEoxWyGv+cNL7+wi1ZHx9dvnKPWc
+6m/OgFba0tAH0maaO2SEqTzpmi3hi/eq/ZO8jt31BLsFo2/xX34J4zGA1NuKkMncaiXFS2f/6Sj
vkuy/hMlRqyouby1JLI2ZpdcLMYrxKiSC0C+JZdYvPiVzHYjQSkzsaq7SJX70CJghQ2I3TcLvz+d
MeuyJPd3JNECLg/gUUnWvQM0QXBhEzZMvbVtjBqaAoAbrLz1qswzRjEibFbuPL2lrf80jOJjnE1v
lYqBA1mUHK3sk0YweDnhyNpj08+kW9JUdr+A3jKG8LXDxikZ3ye3v2LP5+zS/qgxeVWN4ODxDh/Q
x0piH/KG5UPV1cmhgxWgTohvg9ph0F1HDKvwioR6qyIT7TutPwflUbfiIo9mUnywkTw6LSVHWBSu
nXlEy5zvStt/g+dBHTigKeENjKMU1ofaxWEelMURfiJ92QzR18oQb7GNa3xK+uYErn1NK1q07TFe
8eMxVNZAG1r3GepLc3SR9FfGkBzgh31EbrZvnOQL5gtNkD6gtCCuV4E23uIucA8VITLXeJipeiT5
jhBlGH/8FCaoGcK9Twu+U8jXlhgEdqPP1iRt8JFkX9EAQAsy/z5JFyiN9aCFeoJZddX9yawLgBpp
99PrmYP8BKfPbnbCwaHXyiCm81M+xhVDskWN33jt/BlYvJsH+ors6kcrpYEXQR+FBLxujik+r50T
2X8H7mWc1s3kRGXzUzBZL5kT/bE1f1S43ZPCgsUliWJSx6EkyB99OWnnoPTHX6BuCN75zp+w22Zx
fCkj/Tl4zTPaDDG1Wv8EXfHUS+wFVGB/waaiS7oVr73bw/pzifoXXv9uOsU+ya1nnNtfMxFgRjbR
mn6rDyBnfzKdPeJKJww2i5+uct/LqP+W3XQjq7OLBqcH1C05vYVxz8AC3Oz80CrjjE1j/lIu90Br
gGIbTy61nSZH624zD7QmKJd0HiB0KOH0ArvVe60Fxuu0vESPY+99FvQBYC14GBMotzSHIJdTbeTK
/qFsCOnGMnr0C2svqddiLYXFJ2aQC57CQOqZX3mcUcqkLZyTMYZ3CuEf7dpenLpK72sDJqMWv1w1
h6riJtpkSf1sqvCQJnC0B7iOCUlgKm6Lt2XRytINnWTsfxX0HubwfmQfuhl4BWSM58KGYTtEyDCT
95Q2eXHx0pdkwiLYgNrt7DK8cq+6S0mToE/Ydy5VexVUpBOHjc+2cH/cxHwMeg9ubJec7Gn64AiD
SyQpb7X0Xp2GeYTZq2tKg8Fqao+l5ch7chYH7b/zI6Ee7PTkPYveQJ5JQAZy/tylNQP9dnKWtrUY
J3gAtccV8aeRaFY+Jo/wHE8ISd9D3iXIYQlJXZ9a8a6M3lwLfbV102/DGy5JE8Rrw00+UgYHvRlw
X+my96pmhxUMF7uQ/ZqRGE3aQMDwrbAaLwM0GGnAomvlrkK7WZvVPyydmC/iIn+M6JEOf5GmDlHS
QTzFPk4FrNXkep36PvMZ188V04gqp25DgaoxTUDQadSaYEPTp2oQGr2KKvu4Q/qdJUpxSwB0PZvA
4Jg5hSsGfp+pS01focJn8g5sNILsTmTyS01twzfV/FNysRdMR49tb99TPP/YFKO5FaZ9Xu6twHbS
VeWqakXEp99gwgcekvExow4sEDL5yM/kr6Elt0/PH9cMnVZ1oE+khuUxc/TVqj9l9Mt4qnGK+9M/
PFHreLlyg5hmhWl+yjTCTBiMTwJxtIRCCWtFbO2QGC7UL3oC6BInwQcbXmOkstAWg658Sjnsbpz6
gzzPgYNVs56s8TxFHcqHA3aKLhqfogQDpjXLDQZjJi8GSVM9UYDMvc0hx6HM5KXHMIEGG+8QHl4g
X1g7pa4qivReyoDDR/u3ga/CkZHCNzt7mT08L1x3e0txr0XlgrCUcItQHr68ObAPUfMsXdxJhh4+
qaBOD1wyZ1xdpMcpGQ5BRu5p5WpvYurqQ1GIYtX26txZVNRa4g/7RQYzNCe5WJO5Guqx46GDIQDI
LpvTnrZ47o9U31pZ+yJ9+2Mk/hm2aoEWJ/swBHzMOl2f8W1tFCywS1M0GG8WD9HsnWQH5ZwIzilp
FlgY9ZE4otrsXJvTG4rf3u/AoQ7Lzw8Lm1rMIunsA26Sf/WIu608yGSE2MJMelx8i6OXm1BOpLgH
LHRHpIE9OGskvDc2oTWR6i6VBD+h0InswgHb3A9xZp/aYGS4meAbYtK0YkPNMb6xqT0x/5XlsLdg
/V9Bjh60BbZmMN0BsQ3iepSW+9osEEXHZNcLj9pm2N2xB6FW1D7ntovEirfxD6mRpyeUAH7tUQnh
24AgXuvxMI1o4qW6NF3HFKi3nlvwO/vAWWZwbU4DQFONZziI65A4Z8yJiqsa4S5h3Vg1sn5i80qM
G7tsN+HnaQpidHFYBY9W6q5NgV137arpxShRr3PHPID7X9a0rtzA5RPXQe/p7lkzwZqv8+j7pyio
cA/06u/QpQ3yJuacsc7T+5x9nd3gsaQq9qX132tXpjvbqt8qE7t5Nmvzros53Gbl36jwyjubSiVu
pTyQWWL6Vy8q5jxSRkPbBGIOxKzO3WdeCraU82k02HjrKv3o6jA9iNxnLx7X73GUlftpaOj61DJf
UXBJCMqGSBq31FljznkJLcuCAgcH9fcpJoYEp5G52K2QDvB77h3OKP3U02+HDxaWesra53Xha82m
3YhJQY09XKlM5HveeB1eAoJkCV6N92767Hr2wqgswd6YQ9oGoc9vpKzOJSbr1ObJZEMEMKLl3Elv
eAHNysqN4Z6uULLu4Jju5tar90m8VPM0iNi8LfGH4HCYOA6v89zrttPQ3hKM43vV+uU5rFpv5Qxe
tpm955Se81Psnj04pHszS265JlkU1I8c5yKa6WFAe7E+0f19GTT46jL0SLI08m/nYdixlRCAtfrX
YmiXgNzjbEcOPYmcj/EjJJjkDwHvqtVYgd3kXVL0cbkx2By2JiUyfWA95sQBpxHdnT5urqox4Upl
yZrL8sEhwD7m4ivqp45GyuajjujDAdTxTolhsZ3t5VJAVBTB1QMAt5qg3B8APcrTKANw3W2+XTYY
sRJfYSkfISvSq1oAhDPaJY7R2VQqOMEnd/G/YzQPqzIjNJAVrT6Nyn/2qPcuLA0IKbrh2eZPjcF3
z4qCHQfo4aznXWqU3m60XMpgq+TeHgdeX1w0YLlLKmWpAwsGq2CBm9Baszjb9Ul8sHjVAolDfai7
p3Ts+HJahAt6OQ71/A2Y7mrErOhmSawuQchOBmJCOthR8hDuW4T1Qxx09oYRE0w88yijeGM7eAb0
fLVEUd0cZWUn1wqqVfjjBmMHUYMv6dQ61dnPYJF44vfMVElyomL+wcBwM5ocpONgrWYY5HHSGis8
G68VspdtdrfBl3ua7JYTCH/zprto1dw8LyYxWRwL5uNwHcjtjxz8hZGiiKLlbNIQHTwIzUfDMbzP
2fxWHfH98r0U2B2aMPj2daCZGFGG64qLjelp1ZouvqTwXZtQYSCeboc0uMcoSbetnP5O7iPZtX0W
xHfR6G/yGMMxO8UfyyyYsGVv/PgbUJ1bzl2qGUCQuHRZxUxc165dMMaP04PtionNQXYY4uSGbzMC
qZrSrR36x9ABX1d1/ZEwlmLMn5IaiB1O7mwVzMbgGQjOLmTLNCmMYlzQFpWnBqU8FrXnfR5f2i54
U3r2GV/3F3cwfGij0R2r06UxhpdwiKn2mOxPx6UhBRvwDh8uRZbFEiIplnM57b5NSHhWZTgF5f+x
dV67jWNrt32hQ4BxkbyVqCxHOZR9Qzgyp8WwSD79P6jufXqjsYGCUM6yzPCFOcdsI389dGeZN3fU
1AiRHrWo3EzYUtZ1w0h2Luovb2CpKoY/Kaxh/JvyFm78zeQwsXFSokA8cEMs0Enh+0Mg5rGnWJSJ
otmuCtYE5P0VBAJC0X6XtnMfRcZvPjqrMva+o7LmRTOMi2fmd50vyq3JEgGmI2gf6b7iMYUuALem
8qPTKPzPikXSiF8cZ6wC2sNsJKX/T1sfK2dJbBpKjf5WWfovLxeMLjQ75DkyaGZ36E++G0g6T5Wg
VxgydFbfKsnLfWG4F4oBtTbKo6uoW2KWuEbuINGICHQAoW3YJNsJGvDWyndR9IvIn/LMNFEejcDr
uE6kM/zYNMOZmcj7tLHuEUVGm/kPEsjfujcuWdKvW6MaYXeigEGCptCko+Unt46ledURj+2YpwbH
Ah0/1z0HvZmVap8RqysWJkQxmwAMUqF9TlIOeKfZ4HnlQ8aKZD+JEYoJjM+gaZ3buRzLY7iVXosD
wCc2boq/Up1UkCJGDRZyu5VFce/103fjRfTnTvRoIv6Q5kNpMbjAU71VITsBx8jvx2gN4e3iVvV9
7jXtAg5a18N87KT4rpYCMWQlGpQ6r65mNx8oRyk5BX7G8sZs0YmXtftZ1ncQ94J2NE5T5//BG1yw
qzI5UofHuNJ9AIvGDu39tp+dZ7y6DMBKSHVEVtdJeYjN6Bc0d0eti9YCwQKanpiOunV3tbxkDrDu
ihA97FnYfBDCdDi8PBcBV0xgVpzAn3MRvME95q5A6MDQ9fcVlhrCwWpaLjLtkUzXBqump5wEHmab
+UxpSVnAoPgHadlN14/n2TXfIQ0EKV9IvY/fcGiR45h4QENws8C+Sec+1ATBSuYT0DLw0Ee1MexR
ujPspAKLbKZFHaUgsrQeVyN5tOj+duj/X8iNg+HMsgMkcriyNE8EzDCdeHSg3mOYGvFErypjoElx
30Y1b2SCuIz+4E368ZOmMA46eIQmjFE7f3krZvjemf1HYfsvzRgOm1yrTiYgrnW9nCYNUe8AA0a4
WEOEb6T2ztWQE3jMvBuHDFRGDbmN07Cfcj37O6z1txaxwJqapdlHrNs0zTrT8dEcOVYXgDFdaSN+
2boiv7qem9UMrdvmGTGnArRVTIw2jfkSS1T+YfaTDbwAUx5x+tVA/LLkEIpEbetlbBj14Y8pn3Hy
XwpIV4VKXhPmCIJLph6XL3iX2efb72k2tXeTlnFvKBTryPALMMFjhV4gINfE5OnwW3QvfH8SW6zo
AUFeO6HYppqv0fXutNTDkQ3Myp8bRJQJe1qtmTYpWhdUwkmBwsE8emQiBEvrt28wlqMd0y8i6o3j
5H2BHnq1hO2iihqZm1sO8/2UwZO/tOczp3c8XKJaPdoYJhjFpkyzi/Su4FhjQtqu0gScPCEnuPvr
gTFsyY5TvFjw3HWpNn6OEcRPwk9uXj723SlCeun9sBHe1d4sd1mj10Fdy90QIycWA7Z2QddVNt3b
SGtvOhHSG3cMt8KK+dPXA1avNGMNob3ad4WQP7SuqMOludPD/j4W0UMdR/02mZh+9TE4YsZ9gUph
z7Luhg4/uIRM5NnWkc8A3d9hIHJ7SjZunD+jlSStmW4v4sXYLeTX2cGJ1SnWlBV5lnP63RvM9NC9
kDjTW4xtyEkYKKKiBabUYXwJTBOcEein5562Zp1CsK24Yg6Oj606bp8azOgpbm9QwWjqBrQe0xhm
axhL6IvbgtSsPfCoO5YMho7ouk0OWaO+7Kbttj6KZAHeD6RSV3Pij49xp9OL0UoHIDh3RmdfNIfl
BsN6s4m+Szd/pMAyTAQ2di9YT5D0kkACLYwiDRS3y5WJlKhYpmKZsJ9yO30bbbRBI4tm4p6nk8CY
jOZoWGW9yo5l17Mts3eWaSCxjZGZs1lf22xiGLGRodBYxV5w4NAPWZzfCmw7CnwFYWebjdkfz4NZ
N02nMiProAq1u1pHaESd+0eHBEIdUWhMK1W5ZS4cIr78GsOS5tTNQw5ydh6IF9VKhMMQeDo3r0qP
TmaT/dFb4ymd0rOPGKDORL8VOpN2cB4UgxRLU8u5NnSXfu4B+yv/jxfYkvPDEnhLQrmZbTmzVXqa
0tI+GoX3VCtqJNsx1hZ2wxoXldn06mYa9B16Xc7WcXhtS7vcFhYgkQLhwpA9mnr0aKQ2hRhCxHKy
wxtHMwOs9W+9NjNQ7r5URd1c4DZkbkmVAnt4W7WMqqXkGt3r2k3Wjy0sKDKASE8pcmUew6iiOaVo
gvJkbOy0TBD5DwSI493r0xJ5S9FvxsR5YEhEqlqdHyrmbfMcvU5jcYvcE7Vlil455W9YmVhAKpsW
uCKVEBSFu7VrhdfR7SF1m/G4jiW9MSoaVCIIAADRknUWsOISYJNhm+bLlaQC4JoLTEsaDSgZgjDl
lhw5xp9Hq0v2TCoDURg3yEhaRGQGEUk9tG82kYGCPY3Wb9qlnbEfbWmBw866DczgY9xyDqZjvSVd
o1mj1GPMTTB7pF1i23/A19FtkOAWNb8+kvz8nGJmpOLLoZ6vHSqAE90wax/TeSphNscmx0yVtPBJ
qmU6bZ1hTc/ga4tuV0rS+jzY5UKwse5gaECKpL2Br7b8qBwEbCEonB2d2LimaLkNePRToyTfIgob
QfihT+1ozWHQkwwZgDEIgNl9zQz6zm5Y1YRayiRoB4cetvgpF4/F5I5RwN5qCNKaJzwY1k5zi+zg
QmkNYJbYrKlcOzAbhF65QdehlT6EyjL6mAobPECJKKGnFIj8pOWoHJF2xNE5rS4TotOVaQFzlymn
bK9Ojc/UsNXqB64saFxhIdat7q3MBHV5K6SzaUuuUTGjBNr6c1akf8pWd/CJgD/UGQY4H26j62hB
I85p5ymO6xfOb3oryY22YMGYoqeSS/wg6Gl7lWr3A2uNDfe2JtDeywzuQGhMD7mbMfTyfTwHC9Qu
tAK6pnc4BGxLsnFaCWf2ThFj/xWC27tok+cwrCAnOJRzZnfUZ2Ztmp0HnvMocJOyly1+jET/tCYU
vcakwa4oLm5Yn5iAfM6z9xvObr6uOJA3zsbySuOIDSRbe6Pp75Al4J8avtxeJ5HVmV/9zh9XhTOg
RSjz5ci2gtkekfoh1/GSF/b493Fj/MYxnMGqQnzPEKRn8/FnSup92LfNKkMe0I/EasQApz2CvnPN
vW+N38Tvm1tPYNCwQxjbliJ/sZUJZqASHpdmJxctjMq7WKDetQwyvuxFQZ3LC3+ZnjTa6MWz7x1O
5QcV+hIAfdYfSSR5bJdUJzcF6dW7vPDDRw3m2ZruGAftyqn/Gk2E7RZeulPDZofhdvqB7xzhjaeN
q2nQyP0zGVQSKvqiF8yjLNZVREy572Ns7nEmvacUXtsixQFjhI2+N5zptSkUxSvKdg6E7nfwL2Ok
ZTvDi95bqYV3PmNSHR0ddiKKt4H3rTp5rgT61NCEbm16xrdff8ObJm5WIZ1uK24oAPJhKBQF2kXp
v+QlcvNEa740icFCOGsVVRyT5nhv0Z7G4J/YZdtLJiOqvxhRUjCo1uZ+Hu5HV7MPpusea0vuHrUk
ZTtrllcrz76coDdLs/4yMnQuACV7qE3g1wnAyPUO4XWSegGOFeH0oGhoD/DBxgFGyqBJVLpCfptv
dfOPbVqY93R2R1MUfbijcWOmxbGbQnWTWrLA2o6LseuMJyx3YqUc/sKyYH85G/62pocy2GG5Lq2T
VeJZmwRTPya7KHzFV9P0j11X6+tR/+am2W4Sqhr0boO91mafMaIwGFJ3Gx3GYi5MYwcftsIz4rkr
nF3bFusd+xdGuYnzG9vzr7JNcSToc0O1PJ8KM2ULlscehD4Ks9ISzCnd7Az494IzVppEcLHK/vTy
lpkKts01iys2cIPfPLAuRzuhwbS25/mGH2QsS9DHUMd+q9UdsET6mnUtSZbM1Mzk19xFGZNKA27N
ivU3G2mtQBCPUH81Fd05cRJipisRjI13ozf6T8gCSgoqgsh21pJ5GlvNbFv69WWsHXlK7ReAlmut
HIY7V3nZll6YmKj5iI7gY/LhI2SwWcNZrOOS+/+EgrZrbsrU52is8DugMesrMOuzXwSVR/AUSwLA
SLiG0qn4NfQKz4DBeTQ0XMSBCiFaonFrje5JG/zbMCa4eiaFosXjXmkM5VmvbqciRagz5ged6kHP
km+rG5As5AdWAq+d6TF8FmKDmvymJwd91bnol/BSexsrS1TgtfGNiSJ/l4fTewRNipBs7S7XuWUQ
dLmeYxI3KmIUuFsYDKfDFU+kO5ge5yu6mrUo3JUCl3TQx+pn7IoH3dETwtjnrbbwyxK0Y83ALK2o
p9fKw+kaJXXgwhBcJ0P9W/RNG6gKpTV5LTf5EAERnd1VXCRPImXQaj6T2Jo/JvLBDh28N/hnqI2d
L+RaiLec21TtHBIUI3IHkOzvm5qdm+b0t2h/sWOTuAhKOllzZajXU/UsuyIoZjRhBpd2bsDDkjip
W2wUEwepABhN0hbsQcXPpZPvfY14J7zTYN9dRol+NM8bi0NtQqsNBo9x3sDWpTM2DCi904wrIMw2
1bAggVT4UHaE6FRGf65m897PC+TjavyeLO2XoHpOk3lYBiv2fuoTOhLLu7CkgVLvBgM3uPUswTY3
7ltvZmJlGhbwUszMCd3tGnM97EtgFNuuj8egZkdkJG+dq79iCD+BVz3j3Vq7ZX5EWJWuPYZlQUaQ
5EZ2yTJBgeObLVsCLvGqMXaw+R+p2/feNa6nurXYJ8xZFqFkap4GfWIiBdGNO2GIyYu/fu6FP4Pv
rntn0Og5I2yK9HUzjJXZ6fdlFI+bsm1f7Z5AIn/O9y2NZ4A5+Fu7lQ2OvYlXrpqMY40S7KDGmzAj
521KjT0bZPaXxSw3U8lVRXn+qp4anOThvp+xMGhIVgqJXNuupyGYHEWmrF4yrZy8fVs597mM34Q1
3CrvJTQS9h1cfVc2WwasuOa7qMbHLPmh2kGeao6LrBPgRlM6D4m0GWVazk9kRBaUPqJlzAj5U8Ic
UQMrNkNRluOfJKTDMM4mcERM7ONLa9Eke6QmkTaYWfMdAMgbCqdnvSjYsSN8jOaBAJPmNjNJXF1e
krRnELhkSomYAtpl2yF7DREh0vFZt37bWHLKM5uPQTXlBmOBaTR/lBJPTNsg8eVbNbTaOldoxTNV
fuUyI8Msx+LORGQCtmG0HscicO+yFSj/StIDRLtuuboHpqBDQzLHi1JioLLtfGv5Fkwervtp+5wi
oA/iktTpeEnqZMQPd7+jDzOLBhukBjIaCWB8JI8x6MboIzetPkC8oYAURSCXnP6UD8O0U6yzuRqT
vYGOjVid6a5vEJAWWbgFEX1cNmhu9bX8s0aujZ7/nrvMnBrE6cY4LoL3gpj4TH/N7f4T5SGEcNGB
uqCin0KAMi7GrtKYIYHr8drJcP2nC64rimFLOdJGbAIcVSUOE94p3HoJf7FW6YgXDOcxVy1xJDSI
Y31MENLeT1I3Niza0MypfT5gUhAAyFYuR6HnpL9zz7HV88JtitZ4NAv203qCdifGHT/XlkPWWZWw
kOEsyAjOAn2D6Vo59EVj25ztIicTbkn0LsbwJS4Yol0/FoPWxHayfNr1wf9JvB60u+i4sOUmehhv
SgAAGsXyHaN8y7lwiRdTN2VIeUyX//3zpts0j6Y1P6IR7tf/PIvrpzbDKQcGcQgrUR3n1L9r02ja
yuUp2bKrjlnulcfrm22Yk7NnFzyv6iZvmRatrt+hgmpAEntIWBhTZ1zl+d8PEQwIy1iEvrVajOSa
4AO6ianY5Mpz/drrq3F9+Odp/et9f/3O/+tzrr/lP5/9vz7l+j6J8h8n6vLC/+tzrs/hXz/5vz77
rx/9r49fv8U/P/q/Pv1//YT/9T72CjwfEqTFrtHs7b8/BY9xsb++E0UFsrp/Pm6mHh6p69vXJ2Wz
RZy5jP7nF7v+ryiU//dvi3c2bUFw/uew+6+v/+tL//WrXd/Urz/kr++vxrnYX7/+r19zsjaQRlak
igDSGNSeudqdrshgLDva9yJNniPYV7vCRJDudKjfiYcdQN3de9rU73AtvLA5z+kzvX1fexoQpvce
E9VaohhiRY2KwvjNmIDSwKM6mmWYH1N6q9n22nXMADM2EmzlM5tMFM6ONSzmXg/POCZbNiwnl3hW
QIUuckUdaQy94t7SK6qWKvC7nhAUItgI02P1gFQZmcA4IqHjO7WLP6rJPtSY/FqwYBjtuz9xN2a3
7BBIl81uDZlQYqmYtDwVBVJlr0TxZpuiU9+ZqRlnV4lDFRFJUzepsY2+26mztkxr2sDKW29j4mve
2b638UvLfYU8RfuvyyN3GYvU6PB3bFV3/IgW1EzuV7AGjC/a1H5Qn6j/GMxN1Z307fYQg8Xf+RgO
sThUXwP7YKuf4j1ASVYwAxlmDgG5CGCcTcT5C2nsHkd1DQ+UXVTmqWiLc4tapWs/heSk7TDtAkDv
FUSW7kbWAOc8eegFWsiBLBugJlGP/t3ZG+2iiogVnmDHtTedi4PRcHCG8dNXEjL/tknR0w6tGBfj
Pj5Gl7ork+i31ey/MlWbAG2Yn1GWgzSt2DDAPFv5JuN3MaZqHeXvfs2CqjfZbLCmYTJKXU029khG
dAqnFwiaBMe69XLrZ5ztIOnc6jL3+W0eq1/2AclzjjwlmMCmUfwZX6GFqr9TA24H/UVOd5EvunUc
YwUNyX3wrfq+GWMMeRnjWNaj6TpM7nuoYuu0codzMupr6pwYiQyr48Rlm9xj/hwMOtXyPGR4hnXd
f8fD+N3Y2m8hajMAMndqXBShjjuyIrAUYYKhsbNxaPFCDBoyfHPbIA/X+4ilW0M53MEfCnpBDCbD
fbxyZNJvGEJ86ewcj3UK/DbLAs1Fbek4DORVxiYZQbuBDGMkv5khHscVsbz1gLnR/gQbd5j18BPi
7bCpbRTccfJpVI65l6nmr42k5svrnr6eqevcM8L1vYsWe16gUFhuQqaSjksrmOQAcZsZdCf+FW89
Ndmif21M8utouasUwjssXfpLgupOWsZ37VLZrp152bz0tIlattdV8UID/NqBwjq44SvrTHBFKDOI
sItu29rNgzIEcKJr1kMSU7jYc4n3btRwJ+MkOznFrohZ9Fcj3Iu6S/2zVhPRoAhQgeCGewfGRCTf
8YyNmMb6XdX35GOI5NtunW6PxRFYroBp4oYhdpKJhQ5xhxtoQV+R4NrrKpcER9IoxmaGCGpVK7so
/fXo5Bj8zrOg+2mYMpGrLl/ckVHXqJsveIJ45eUXLlhQHAk6EW0PNgANYQiE3pXTvo5j7Tj49nGm
VlnnU7ipanT1GhyyV/OQFSwfJgjFmwQdWNcjBGCv1O/ZGBAswik7Rvav4RGq4ODcwkxTnvhz8npo
7jYkAnCdd4xR2FekrvGnt2dChenaA/qNmynqZwSXWDtyvGjpjOTNtNWh9RmiaLJ4Yg/9yu27Xhkj
VzeEsHxtwuY3+fYZzhVZg73Wms+y1btAYoxcT8x6HDI/sENGNaM9xdjXrg4FUqa1QYes6+Mpqt7M
Sn/uEcWRO8PYHGGzGVKCZ4m2A4p8l/Xx9yDpvJ2U6Iasn87TQE5Jw1BdF84zSnLyxOIGUVfcraTX
3zWmfG1bn6X7BIhAZ/O902xRrVNESoWp76xxONAAjjfOOHEx33CNCNdxDm7YB1yjtoBmnd3cFx9a
l1dnGtJnIZzHXtW0CAyhV9EGEcwS5ssJTypDvfbajFtO5jwMokZRM+6tOGO9ouP/YDvkn5BPbiRz
453jLLEoH3oUHp2a8fwCLLWqGQatljzJWm1hgTibeqwihENMhsg5XTO6vwx+TgpmF68EiLtdkyFd
KTrUobr7PDDiQNKFGk71w0fSmNF+NORzmednYaN8ddiJzqP6sN37VJDwpzr2MTM4RlEU+WrQCJwx
emZH+TIfy6WxMXqLUNQ69TexTkBDo/ZSY43f6ky8SzQLTjFuG1mMxwaBDYc6Km2HWEHDxndTqh/X
EHcoxMn+Rp+esMTmD/FC1MOi6fDSNYe5QL7NRrc9YGMkeBdK7In+4yH07XuOB8hotnaRer93iu0U
teNtIpoKo3WXrD3WO5OhbzOtWDTBtMqNh1e+bTJum/aSYO65JKW+aFHyCqxB7WK3W5WBO9kvpakc
5jS0BgBPmPtr6cMoHGcfSmdbxvYEJg4nGIOsoDFotB+lqZcnLerIHtR+2WE5iLh4GpVrvb/FPZ4e
UfTs97x6XnuDPW8iLESmkR3QZze3LHTvWTauHFm/9TL3jm6/cKypWDpz0XCPz77LDQxLO6yP8g+z
im/+7wbeyI20QBxCzxgypMcnwvLWPdRTdFcy2m4qk6VHDuEgL4kM7thGmKKHgtgFEatU1pf+2sNk
PESHEEo9+QcIQkB9oSZXsXhgQWY51rMyie1W6ewcko40Qa9m0iEitrg1phRmf8xhc9117soc4aqu
7ZFoTQyD87VrOuJQJ4pF1WjyFPJHGIlfwuI6L+LvkYX+3lbFM9LIcZXOjY76uX2aDPLuu72cPO/k
DgpWrgYOwg4RydjFjxs3ZzmJR6yJxjaeJkk9eJaYXG/sCaOx3ibZNrLQHcBNWrVzXbMoWZF9iwpu
djYpUhsnQs9SgxW2hnbFsUVpZZlHp8QBoXTGF18FW+2onC5sW1gsJOJzThgJSfJuABIYBHLo00OW
5OfcfooF0hnStTVh6WvFylwmIZsKCKsYR7wPrervOCAvsBGWmwxdvkiwM1rdLhmxjGtjdx7dPD/0
TpWzijVeMS86MmE/ZLcGFh9WrJqWHXtH3SFVsFZ+yBJ4lNDyLQE6hXlKyWeFXN0z/xdqULuyjRBC
qWFFHGncPoecWV090H+C8/DYLCDKpBwhqzSkxtqkTtlsSTVcc0CzXiLLZF8JG30I+9bI6U2SvuM/
pv0yiPTF7C7IsBmlqeo+tjMAfg5L/cpw3kIZn0lEvLeiiQmQM1Kqz/0m8j+hE8pV7ifqlPoU0hFa
n2Rq3mJ/Pmu9BS97mmP4awj4CoKrQ8RJTcLAkcDDda209azc984035pqeNNnbEjCydFBJ9qe7Tfq
q4YKkwN8mzUMpuwaG66+YLLMwLQmakgHoQnYbgK/K/yYpfa6mGXFyF1YzyfQ2H6+BSDY7VxzfGDY
REoLX7Fz8+wln7FJcj1kbMri2+pTeC+ZRZRBXd6IHE2x2TqYpYDYk8FYrvyHgdj3PvcIaDYJzKWb
8IfPMkIUIyNxKPLJPgoxMLYaveYug2XE3re3n2aAn5huWufYx368QQ/yExutQL7gyc3gJwjl7bE8
mWGBXTBiUawo8bYc+MesYd67DpkpcOx2zlEaEdHJPQI9ZEMxF54ofOil752GSkcu5mftB+GqO9+L
tZfCUbu6cyxULmq4tKxJ7qhBDrXpDReMq8m9ZyU3BrfbKkwosqtBoc/Q258aJiPb2eYtWhhoBdSZ
XWvmdmBYjNeuD4xA9D2wkqMubGbgKcpngijMZzvBE+TancalILWeq7r6+80+NoYT6D6G7dhfMZ2l
+o0m7OG18ThQhPdaj2N0U4qRzi9jRx/p+nxABlw/eLHPSnlwNSzGvMmwrX4AkFRjQEmA/izvI0um
fkCqYK45MiyaXd68PnSo/wJUSwzN///7QFkSaJUZE9u+/3yeLJoWA4B+b3DCbQf4vJc2S3U0LsOn
wUQD85YzHUbZTHe21jkXSyRuYCbxhzQGg2zlRiGb09Xd9X/+WL7xp9IP/3p/X4sjCQsIZh13O4PR
e4G6YG8m9h7bEIzxi+wNOyhRT+6N5aNtorx17ejMGyOib3B70Bm7VnxbIYI59YvDbXlrrFx2V6H2
bDID5G5OJ4nX3X2o8+a9Jqv0TSFDByZreUcqy+ilVB3+eS0Ej2G020iO2f76aWO2UYls3mZWxHs/
agSGwcTf8rNC+uwmO4e1DZiJMm7Cw3Hwjca9iRhfbjSwHpfe1im7yCV4X2IRJFOCF2DQT46LWVxb
/ihO6JNDsDwkXWFvrJkCvsfZMSi3vThlHF3C9q83hF52lxqxF/6XrMAuuaiKKtc+qTDMTypC+NJn
tX5vaXEalHH74BiJvW9co3mOGvulBSx32y5vJRnetCb0jPP1g4CIAR5Ihmfcg+x9V0QJHKCRhfqo
e6dcjsOu1L3sriGIe+MOtniUOWrkpGUTCC6IzjFhm5gl5r3ri/GxxL5Gd+sS1hfWgpbfQ5XSzN8S
p00zzr+jcEnBwuln0XlC323emfSTstxYDf4enLQT0DnugBQcc1P7D13KUBkD48CgMnMRj5VozS3R
7bkSFidLkGiLSrE5hNqYneeMXpEYNRb2SrkPWE3cB+AIge1wFxxKTvlGusNLlcCMSXr3DRy6u3U9
c9pd3ywNlNxcK48FBh40UGb72GesIUg1SI/XN9G9+rt+Gr6rWL5GeQZ82rJYjVQavUM+Gk95nNd0
HQg825DtQsbxYpQ6V5DizmRu/6QjNeUJt7/4ZsPTHNnTbnKtR7C54SmRfR9EHTZrLlfy1l0eChHL
29lTsN5dXC7XDwjFvRHNDB+BRHGyY3a1ahh3cEqmIAOzsQkjazwPg0U+zLjpwKicC2OmbBnKBzP3
sGHWRWOD7OG/iYrvZI0rlxiF27Rq6oc4Hn4qByopmHKP0tLSTiAklwbMq4D5ms+9tSyHmwYNONXX
DTMu51DJ9D6Hqreht69PFfFMtz6hO4GPL5Oa1i9ZRyUhodh2uYn6BOMC90nEdpBQVnnC/bsw9Pix
KoaCP51ff9Ipf5iJ0d2bls+VMJ+4KzYQJLwis+49/6EgZPbx+jBaqXMIPZaybYr800/q4/WBDUJ9
JCyoPnosAxh7bGm8xZI9FN+2k1UyGE6Gm1CzaG7Yjp1TEnzcLAoPE8jAc8svBBjXI5vN129Mrw4R
0xTbBF7XhEuupLljPBBoGCyfQ/bvrMHoJ0hhw3J8N+YEVDQWm0rRfQlEvi/kwSd0dhgZfcoaHbjz
zvAj69kZSoOj0zFQvtq0B2M377Qqh3GVjuaZhNI/2TXTw2+9F29EVl/hSLwvOLZzAWQOMggSgWSi
vAeqdDNrfrxnNGWelK3rjFhkeBDw5E6hbS17FlxJfTvvjIjrYEls3Jo/ZPVpZDa69Dr84Ze/lAl4
bMl23Arn+O76AJXujTOeLrMX2gNyFpISw0J8q9d6GkeclIgzG4AxD1OFG4FCf82k2T3YvtPd2LZL
dyRHcdGhDa6sMTMA0nXNqV4e+PJTN5qvXlNHz7Xv+VtHmxDExUp7wvZ561KbroblouzHyba29PxF
+rVNYrRxklP51Q5aeouTOjEDLOIjxQJlS0S2qabX6oELpLnPms7C6kqse5E3DyP08oAFG1CwRGtP
HgPRGYv9DUZ0fQtjWR3nwYxuOz+96KURPbVtvmPr3t9BHSpXVAvOy5RUB1rM8GTGMCnMGRMX+2Wa
eOGiHShY0sKm1o5FJeSZa0G1BX6iPVIF4ZJPkF+0Q/Z2DTwuErY3eZrmJ7tMFDE0Ag6sJrWnUjOc
Pf48yGK6rT3VKFTyNroYI69zpLAZuxypWhEt0y/I/E57lL6AoTPrzgmGKS18wUnVoby9BZFI6F1s
qKC9yMoeb+O0Q++5POjKmm6x2F9KsxwPfv1e0H4XaLbyogYbCvV33yrhwyTj9ELLgkaVQ/eR15OB
wdDjJSJaycISskJx6N1KWy8e0LR9qyrR1jg2I3zBBS1Y5B6zMsNitzxUiIY8XU8fJlWAQmCI2moG
h9kUJXfM06tTZWFxWd51fcBgDWe/yAyk2kqcrw/5zLUvMQRZ18v74kj62wK9OMrJTD9GYf18DZBi
GF7eXx+sGImGqvxxLyFNnxzdmTeXkJP8bpbM95gApLsK3flO4JRaT2l+iGRMQY6lhmgX0d1Y4GXg
naREmacYkGxScjYeYU4oRUgSuP6PqQ4Vb4QXWnnRzdhwAgvf8rdgjWkpBc6ijZVn3sawxPzoso6c
NJpFcy70x6Kp+0M/ArO7fnDKUEmIccCUy0bnZJozI/nrf+flalT1aQel3ga1beviVrk2+bRjY+2F
FJi+EPm14E99mMPEi2ZeWm8MOAH3+ZyjYIyAjDlWrRhjlx6whzPVI6duFhonIPvhK6m9kCzN8Nkd
spCRu0lMWCTlJYUCsAIvoQ5JWBPtjap+lTduQeIWa3JuHuOfsXPqABkvIETrDxdy2JD965iaGhTe
vFtndnMbTeU+VaF1Uw0ZbvWGTBVwEPZNO1d/P2StXlBYmRPNwVzeaF0BTADr0qEMaQc0GokEhcxe
Ij0KJjxaJ4oh+uKeAn8e2mff99IfbZ42PcN/ZOpscm0aQFSz1XnMEvdhtJt0m1gJtvFB3EHjqMGq
Aki2AIvfqwb+i1nbNjiUSRk7d8CsNyxDC2pWRpKy2nI7gu/G9WhCiga9QJ9oyi2b/XiZHWwslbxc
tX9EJqvtFIqy2ygz95RJnyoqGlikDVPM/5fIbooccohgGTJnVzHFLYoZhw4wOnEcfxeWgb5oTvds
jz84q+QKtrsZyC5kdoJxk7vpzp2EPKQTRnnVkicG/o9GH1tZb/U3s94eLK+QW+VPYlUO6FOpJQ0U
k7eMd9lolIJlRr/zDM7Mam7P/8femS23jmRZ9lfS4rkRBTjmtsp84DxTpKjxBaYR8+iYv74XFJGZ
fbPasqvf2yxMFhIp6ZIC3I+fs/faVc/pVEcez3BsISuWXMM3iZ1zowX2AdCeek9SdcMVqlvDgxRj
dOD8+pExhF8ZibHrhzzfOupgHwaBRySD/ryeOL/SIsCKMvW+15R+3mGxnNc5VZ3M+R+GSbqfWTvN
LD64MF9JR32KlRGsfCqjQ94srPg9Lirv3nAMd5/ThOXYW62cbuoV60Ld9TQnm6i4RXgfk9Cl626g
WhvJvwndLTH0ziwInIOfptGS+Q1q5sz9CBoKvGQwP5qsAepAfEAblcY+F+0p0J0HGRYsYXvZHUfd
VvbcsMmyBeipYyisvQhfi1oTexeU90oc7BIVSQvIJCbgZDA1cbuJbWD8aD5XWunpa7JdPuNuEww6
ScUBSmJEwPPat8CHSDpa4xgry8i2g2NtC2fV9+ihIk1/Gu0UAWJTgy62AH0Eguq3ci4iM9a1D2Go
Th2mEHX0mdXdW+ge8IkCRo6ZbWVltSxNa10JNKXYYO+wbNmB/VxZGimzwmWFMRCF0co+OKZPw8rm
AJQbHPhjH4JQqsVzoyhOBrrvNQ7WT6ZD19hC6qOAsssrd2vX/OVADr0Dntl0XXGzfLmlHAICEdN3
9/eK1Tw4pkNPVKazJq3fQtNZ8n5bkOVCHA3YKmlToS0aVWNbkviFdfHcHWMfDhySsmpOC7O9K+cS
Lu3ZKfN8yaGv1gcszBYt495yuHyMYNhGWd9vM/79hy4fD6VU2YQpWgOFtkluYHNBL9LryB1showz
N2r2ALNX1N7ZnZNTGEXoAGsbWHRBe8bU0uFmELN6FEb2Hijloe66Zo8AgjabEt/CLunmmYWuS4Z2
Pit9QCqdOyprvVEObqQWK7dPu2UYJ+MxMpB20+YqlhG4DCMXR8UVO5ASOTQd/6wnsDl8FQKMnS3z
AKxTqrhfJbGcM+DbmGQIfs8UoZG5BVTVdrQ1IjPjrg+S9xbR+thaEHfR/6GyWGVD7m9F6z+76hVX
epdSXPh1dc8qc7IztIC1oGsQn0NNDuDulZc8rz/wTaK2Dg1C2eD4l/r0PYCLLGk/oM7I56JRj0Yf
WRAFmh3Z1bgWlqMar9t++G776NhV6auD+HXrVPUL+qGAKUX40T9z4mb4Idpx7etMpTyL9yhGY0cn
mzGbxtwpVd/tEGJiacYYzivlqUc7QyQ0iME0eBXGcMM8QWtXgwMNHy5y3gvFACFi0LLKa9q7di/u
G+V+8GJ75roV+3WB8j4KUAuPUs6Sol+jWco0sekomTrStJZmPdwR/xuuyMDABRv5D1pa2UwbeJe6
tpyVJeMnTR3vbBW0uVFP0B3S2pFcYD4r6xUtwRfKN597nrV9GszYNbYBl2H+ijS9CHsKVpm2haMk
Mbi3XoyMCxexot61nnZKzeA1mrjTkiCABbOuBTNPSpHhs5DDyHI7XjJS27KWbVvxDDKC3Wti5/4y
9XL01IUK8FxNTiLEOWVRlf0cg2l92G8pKW1ucjBi+TIiDiY9rX+lyNg1uGPI3VgKqJBh8ZU1MsbN
DtSODX3fTtC31O9ePS3VNlYLQCNEXWaRn3ZCVyPmaf6utsMn8uSPaNBYZ53kLVgNUQGwxOE+ygdn
31ets++C5jMKsevRtg4XZm0SoBEas8DIvl2VjClWjQ8Ed4+1SDSM0lTHTD1tqJwa6d5saeho4kbO
66paJhUWnJKZkurCDE9VTrCl8kS05LdQcWTl9V3UcW6sp8QNLSte/Ty/UMQ/iQ5HsB6BiJDewVeL
g5i6jxre/7I0vwK8y5Djm6PnnXojQoNcbMaOcxzRuIshUOWSSRjiewa6Zsn4fYg/utR8Ew6dCEWq
c8LDcPBFqNNLpXyuQ+WOttHRdirOac4usCPSES5R4yL2rsSVesTcVH25guVGVjzge9evb9KNDg5N
Hup4LfCPQWneBs/f1QEE38jFOkIawi6tUiShNWBjOOy8HuYtMryEtsN1Aq7aXqXsZFz/EV6vQXaz
YEiRgrUnzkRQNhKiM+1vJWD5KN3MXThrVqhtaKNYDnHAIt83LUzAaMmIr/f6I6kCVw2tY+MglbdN
tqKgV4ZlKPw3v+qILSeoHTYKhH4D7lGLc5FeSaYb+4jsmzICYRUjSkbF+WC0DGtzO5/Ez1hWAVNu
mFaeHG4zRqB4EtWri0KXiJluZ6fuK/qlcm55IIsdxtdM7PBPdflBB3QGIhjauMg/k1rEpAB7h8zw
aav3DXdioCcbIyovhnRfkqa8LyMc1GnNzCXDJNlm6G0BRc9GtdjIMXlrQp11L0zR1PnW2a/m0pu2
2ipk3GfDPrPdBjkxwXm+w/CPE6fJCW5tVhqXM4gNFfxZ1Rjf2La1pcKmRITtstWSpe9gq9drkOlE
Cs4zVD5bZNiFb7XozTUqLfLAqjFAIGInn0QYzwNbLIUHi66qt6aOpJUZ77oK0hdcu4g4qnKbhK9N
4b0lRacvB799y5UhmmdCQWKXmBmhAQR3NOUWFwfIq9L9lDn5z9SSTT3cBit5Lcy4WVQFOsUoIqRe
e1RidCumQ82nqiCbau7SAVg1e4zRx8QZdigXRrX6MgbVW0hBZGJotHiwowNNgL3qQ81VmPqm5CGy
mCqkxxuEEeV6uhU6sEr0fCpb19YfyUPu6IWwrargfismfITu5MtCc74QUhYAGAQQ6pwypRZkwjji
kYBHkJT+aKKpbJd2luoHVH6xRViRHVRLUTJ4it9b3ehWMdNmbHFoLvpC3Sp69CTRinvQsxS0A5Ne
WypYPKSS342FbpAZcMs7/GJC6+4xWcDqBjEYhBgGwlK5F4NghDDkz6p77+ZKgQjImet9gw8HduXK
5Pem1ngfjiUgyNoB5eknS9AVDZwRk1lgT8tT0zgpqgYJOzTNg+SjLeBbB0Qzz8h88E9eWQKUkzHe
hQcnVY6FJTUGcnBOuRx8P/lpPlZTsQXZPyhOCZev8lwKe5bnmQvpez9mGjhI14SuI923qmR5DCz8
tG4hXir8Ios8INBPiT5CBDQ7xVF8WmQD0/cqex8oETqYAryn727AcdqM36kQ2jOKXrbnbgksAJE1
/WulpjeYbxEVp4TY1s26HeJjKq18hYRCzoTQr6oSSEJD4I2Onf6ZHK2SlA2TGJ95ZiBT7WR4YrOY
WTF/5JqiESBPu3SCJNzodHbnYNbS55wIpbJoz1rjXOy2/VJZz5hpTvVdjfkZuZJRN49WjyrJi+y1
anIaK0DehA7g0zRgIldL/OZQFu7sIqqoEh2Fac6wqWhfLXQcGAu/aReSMO87qbt3TKzgdtNbZNtQ
P5GDrCixyReox0XtOf3CDwIs3CGdXydqLiLX+oNjgH6wfecdv8Wk+o23OXY/fF7pRh/DfFHF2lPn
9BcsRwh5eppLYwIdwrYP/VS414VRr3HHIZsS6VxG5B6QywIQIO7VNZRTvPUGgCzyihem435ZnNlY
4srdOBp7Iuz2lC0H6SsfXlTvsUUuTTLBvLz9RNNQbA0rfEXAo+4IvOAiiYM5Bt5gS3oube223Iwq
9nCnS9YmEzKkwhSaiMuOBD89IeBBUkyGVzEWs4izDCEFdKFrWFGV63PLjvyViQpGAQE1IzNXvXnv
x+mjhfchUe8LBA/rMkpflJDTUmk4G8D+uxpI+KYnxUZmT36KcFzzKoIVdPCLTaDjMK9AyhlDsYbG
LInDwLJckU+Q1h8ZeWIcBBAU2a14oJtWzcnaJEkDfGmTYQSIoc8m1UBMgQmPXtqnTisJGBluOLzu
Nb1DoUnFRos48ckafMQbaAf1zk5EsFMU7TWJ7W0iJ6ahsJH0OC0ZlEwE5mE9Pg60O9NuvJaCzmE8
Ij82gWRlE7Gzq6cUUyebNdaI0l1MCodEi5bkmD9oJaNhTa0/R3CxDPa3alifh2q0Fqrtb8BWDnuc
6C8shysJujZWhpH1ipGBEzlH12iwiA14p/M4X1nuwCBCgqoUebvSR/2Wx+aLVXMhtWHPudNz3UXp
uDtfQ+3ee8BFexoNc31Q5xBAtbUYmKwEZPpkEAkSQkUIu1OgqFXcuIo8ZT6ERssGxzeOknOb5n+4
Jf2AwPP4u8LisgQVTAUAICo6DsoVQxhgLBy+1W+bDGoEZN62aK1vPVbQGCMQcBIcAzndPTJXTnAQ
nzqvIrqE0Cw1NGLe1gEXiMUQtGtRbnTc/fGU5xKKeomUf5+R/jO3dIeJcSixhQAuGD39riSuj58a
cEgc1RrUe8M/gXyqOsWkrgKtDAgqgCjiHDqv3k+0cunlKvxB1wNipdFz/rC1PDgiYeZGf+xJiyTP
9L0uXBfmFGLJ3jPejIINn4404pnJ8sQfWYtOaWV6uwYdQxs31V4MgFFFjX0sBJqNu65ZADCzFqY0
l7GbIKNXI5UJOl19bG19znrQqUy57cZD9AohcujuKS0F1BwGDN5SWO8mGbQrIlH9edWTrYVuJd8g
spzhh+sWUekgwDDzB4vR5laqE5aX+3oLEGOZ1LMgDop1xeEUuxdnOpe/+NIXizDPngKtbjaVA98m
CBIg0gYjwuHJMxVYlshVGIsudJijbepeXC9ODzG40VSz7vqK1pDkmGd2TXyJMdcy5tsy2b+2ROcU
khw83bsblHyCD1XvgT/6O4vEZ1HYzUG2Cdk/WKZbYrpWOi+RVKlcn2kmmbWZ+sqcBkybIEyzaRES
asVUIwhdLoKi4GRmh4ydx+1QeIwZ2uqakjaRwJmk3YIiVwuQdFLbliTsCa59NYDZ0bgk9DK8wIJl
rWTmJRscl/eB7pIYl+hzVeG3i8zdKWFItgF00Ln9whyB4I4MfaKot75D64nLmc6SHHEo1oCH0BtI
dgQFikLYzQzF1rlH1GxVZLbNGWAo56VpHAsf0ji2TgenV/OkuZDeqnjbRj146GJqQuSMiRorOldK
S/S8Lg4/v7hLKWgry+B8igCEQU+x5dzCnYgL10H0UACTA5LA4gtL/DoUkbLKVIoWXTfeREksZUNV
xILgEW24DczohbbwHSgMMIyiJgJeDatZaAsIASPUUyRePD2ijfbbX/7jb//50f9P/yu/m8LB8uwv
WZPe5WFWy7/+Jszf/lL88eXt519/czRHV1VHcIxWDbxLwrZ4/OMN6pTPs7X/gWKii230FPM4KMu9
C5DjFAEkdU1a/4x4+2MAUNEDxrUMWvPgKTTexKjR1NWJVdMrmpkuwN+wQwPZVbCjke7qW9Lwrvaw
6ZuoOrexY9/VlsGLrDI89vokk2i98//lddi/vg6Df76m25ph6ppqwuR3/uV1OEMXFWkG6h14y0ot
WrnB1t3ORJC2d7BrI2C0Rr4QTOEvZRQ/QZBAZpzKoyts5VQ6nrvp9eK9jHvlFDgrs8r9Q2KF95Hj
DDviDDIwEWq5xPiG9QQDqKN1yr1tZd5JGzIYiEFtL/79SzLd//qShOvqQhecvWzdMn59SR37AVYQ
N1wCNot4Y5m0p5wwmOGEe99L1CfVN9Yd5StxQIG+gP05cuKSFxiSyVfYlWuttVka0vjEqUDvNeP8
zw+k/tIWCKOH0k7uraR2Dz8fRjAUB9r1Epde0hvtGeQhTWCU9rfp6DQv88KEzA+sqW1JIOpSPGa9
7OUmL+S8kml9V6mDPzOo4Ke7KXlApsoxy7bHHaO85LGwuX5oQDCNDvttLZqCVnMUnhqN2ikJyJr6
+dTOWPRHM0EIkqRnM9Wdbeobt5/PErPxtz/v9H/8chfIn7viI+fVh35Q/8unf7vlKf/95/Q9/3jO
r9/xt2P4UeUy/67/7bPWX/npLf2S//qkX34yv/3Pf93irX775RPodGyel+arGq5fkmnI3+/m6Zn/
3Qf/8vXzU25D8fXX3z4Ap9fTT/PZMH7786Hp7tdMVoN/rBbTz//zwekF/PW3I9Bu+VVVb/V/+aav
N1n/9TfFEr9rhqGpqua4QnVch0uUY+efDwlDE4arOgx1hWWysGTE7wX8Wut3R+i2DbxDV21NOFz4
Ehz8Hw9ZtuHAWGaZMHVTs377+8v/czH74+/2f17cNEv/5RYyKahtqFUCGT2Barbqil9vIWklAaCk
uF/QUzsLAizKnjBBXGAKHXi9IJWOlIKevMRyBPjZPNaaQovGWON0nqHWhMiUeYz3tZUYho3dwv0Z
ngzX3VSdPKd5R8oyB9CE9mIp9zjYFvpozUzxPibDvLXlNo/yY5sha0xIjaEQVhJnaxsVlThADAey
3eAsoxXO2s/ErNYS/Y8m+6cB/VtStauxxvFjvdTEGcCo2oai2jIHO3hes1fUYCdHBa+1FmyakJAe
A1dDSavZPIq0uwt8YoQUWHJi7zn+NYv8+8L2vwv7GCg9ZdzgP0OjIahqEfEsRdkLswVVCkyvrbe1
BY7E3w/Ai3PUSiNavWI8gVNb6BEAGQINpLcMxLiTZb5lpq7SDCHpyMrkAvQ5CpFgx9Fxq3X6Kin3
XYQHSHSnVsuXekWlwpknHj8p+MCztowLm/nIXhLmwVJT00Mgu1NP+zlOlaewU/dZU88wKl0s17p3
e+XWCfeBgmGN+I6ga/sc8nbKGNZSrB/jtvuoovpSV8YCwjreAvdg2N8O3XjL51WU0SUkPcDkfAtQ
oJrp4lk3SPnRqNI41tlxfQYmeK0QNpe1smJo9iayFB1Df8qccGdJRNcAwaXrrq02vPaTSKpIwxcE
5wutlI92oNyMEsxTOhyE093//1Xqv7VKCe3frVLb6q38ZX2anv7H+mQ4v1ua66rc+q5mqrrLI38s
T7rzO8YAXQelbFG06gYL15+rk27/rtuOasAn0W2h2ipryp+rk3B/5+nUFqBwXNdSXeP/ZXViRZuK
q38WX3zOpNF0fhZDDX4xq90vxVeSGpBCiFxbwDgk+dnz7lrZr5TRNhFyNKaCZpI2cJjWAyhEarFK
ol/rScHGMxbfipxxu9TQhDcBKndyM1bgffWtP1XpABvWCXvlTBFEWXdqh8E89jKGdoa9RhdeXl1a
j7OqDI3PCswZfNsv5gcTgr19qGrHQm1k1+sI5QdpQU1/lr4KaahpjPsaD1ySDqfR85vnWlTLpgV8
LzUrOAEYD/GZortQLRKVotkYxh4LrhPtRQ0L1iVw52SH7RqGprvVYzhOmZtoF5OkDUCLOpPuhpAK
rRfRQ1qabwqas882ZYpN1feUoNfIy8Raqw6nOk+toSMpgX/VDZqoDe3YRezK+Cjz4UGLvZYjDMah
qqz0t1ZihXHNV2Vk5pEk2YPl08OUsZlczCZBSxOLfQOGDUkcXWKEv+mlnB60qk8tQOuCf46YMitX
N4Ou0kVCG5vYpfWSwxUiv4+9JPO0XcBltYyngZSNBGVbyMwiw92AQ+LAxQInPDHLsIBUNl2G3CpO
qdcWp1JHMa/Rf6n88i4ADLb0JpIVSrBohY336ud1zby1rnf//AB3rd61WlwzMchKpGvOjmhav9pY
ik2PAB0P/KEYpZ1a8mk5yl1SlC9tlDTbOHLaC518RnU+CmwkStrOyeJPEY7dBXsnOQIJjRsRlv3l
52ueJ5gplPVO01X9hEp16QLFu/R5ec+EFU5jo0QLkx9zLVE5QfOIEuaz0KH7JEEsa3ct2osGDqYa
3mu+zKhx6CR0YR0cEtc4CC64jYIDe+kS7kUnYEgPeodLsssjybuceqefD5A9SeG2ao6iJJPOyLaq
b6VjeVe1/3B6Td56yI2jZQ/3ACkZSujiYrpm9YDm90RMknUOjKJZubQvibJo3WOn69O0ImKwCibz
ODB73w0xovG06PaO7//5wZM+98tAxyxMOirqFGaAHYxbKUpxMicAZfFUGbU4CImTjha+vohk04B+
T+9ZRpgKhyHGBRQ99Cb6YYs5sp+PhWD0QV9/5fjRzulpb2cNIvPARvlY2qTKlV3AYANh5NrXpmwL
MjL0tk+JRtyjJJqSKZoE/CJT50oS6uKjJhPGUlOAiQ8SrHnp1Mka5jgdBeS4C0t5Ml2a5W7AdkmR
Ar5ZYuYi521yoE2J3wcE0gbR6Uq0byv6vBnc7QjJ5sFLa31fddQjRtfF93457BiJfWCA8K6x5JuZ
4EBIhNQIAMed8mSog/rEvfgwIhaaL4xtFomZRv8JIgF+jMTDhcTbw5mJEz60TQfehxRRsWdSE+1D
Au4s2uoIrA6dBQCoAF3YuciOKbLIUqaLPW/bigyd8EzAgnunJcE2GISzcXIi+wjiwESkf6qV4RDM
my16wDr3A22INahmlfPU0ghRm+ANINs0GbtqV/z8b9UjBaBRDGUqa+FE/W8Phcy9dz+f+9CxNvT4
aM38/Us/X4+nT3++9scPGxrTmzs0DbZWSHLHzwfNAZqCQ2Qi3yFKneiCO7/E6v/zf00sImI+hPGo
oW5eEk38p26VAAd8F+54abmAaW5g6Tcnc3+uEcwRMA/AHviPz38eFtbIF+3piz+P/HwgC5EZsuI+
j2n74nm+sfznYz9PbcYXvc1b4K8jMEgLAxntrWaXTIMwP0n8W+A17j1ZsgmDmLYRdHNbEisdyZ4B
3lLb8db6Nz1Pi/WgYlb++XQ0v0fXNY8a0N306jS9fR+iI7u1RXbE9Rmcfz5DpxotBrEGK8lfqTAN
aNs17fIi2JqkPM7QqEEq9otdwtB8P5gVes0BW5bmKFdfQYZLhB+zy4iExaCotnXnnRXVIgS3QXSl
VsXZjoi2byIFSXSpLsu2mIe5Lub+IB+ZMNsbK2y+ZMdoJcyw8ThBvYbpWt5DS96ZvUtEeaLPZIXD
UQWbs9D6PH/o7YuFSHs+tNsiblRUj7jxlShYVHnwMLbGLY2UB0StqM/cZGFPkKRqPHMqmjnNlNxI
wDDOaErUWp8hFVLiZ68CpSE5+s7DzD1mosYxhgnIUU9DgXKj9VEe1eWVVs66U8yNxKcI7thP5kn7
iEqQLn5eMvQxHmJLXdMCvJmDcapH59ZgpeljVIAGWntyuy+OSTEsorlMQsTsfXsNe1hlzVXJq5Mg
vs1VaUKjpH8m4OqZVMgjISGlHZ4bVZ4gN7MnP1sqQPUsVSExVRf6DBcf5B2gPZLkCkBpNdHj2ap0
7H3iWM+hAgZB99ovaypYIJJY0zwMGdinHjHud4v0TlWNfcndV99MQRQt+bJNZL5qLfIZUYVfNS8e
d2YtxSyU6T0S3EWRGMusH1FYNBMQ95Jg7Paz/q61smuC5cHL32Wo3KYfo7vON9qDhyLiD8XIYxmF
TDfB8/hTZs4Z/iUOI2/htVE306zmqgPcSNuNllebOiLZpkLHr6RrwL670e1YCfol8d9GshkZLLS0
kWe2kjwZpXNpEWqqdYTOP9z0anfN+/ziQ7iM+jdPjGzKYO5TfE6oBsFkDTdr1D/8srhh2F3aTbV0
O+VAii0YM+PRM8SJJuN3giBZ5lcJZZXUqV1oM6fXO1TX3GU4kXLrs4ZxovbLtsvvTR8GaFkl40Ga
Ktb9Cv2bv1Mnl19eO++N1r2M+nC1eVYts9VYkBfVhWfEjcdOxmfgfp4Z7x1zvBt1jUY8oUs+0Zuh
vLP0Gb7F2Vj0r15n72wVyQI88C9f+lfbZ1ppGjzJGjc1IPiIjY8gQLwr6h7crMJfTZAXNdA8dIfv
Hpeu1bINJL3gMKr08PandUWjDsKYJnWBBClUl0SWvmS8gwDTnkK1f1KY88seyk+PWYPTW4Lzwz0z
k9cYFDQpUcJdP2/07gE9P/VhBbnSyL6sGlFPnH63mvIsgNvAHOAvRvJFDN46anH/+176EubQIPyN
oZ88ZQol8NiZdGCNs8gmEcfrmWZl5UPXyU2ce68eZu057aqpaWXdZWMCaN96RDnlAOiiCgEP7TgM
2G3jjIYUGhfSAsSB+EPhKAJVggSuByTdhbtaDzJGMR7zc4aIGABRKrbkTHvQIWTmw/SuNZJtJNQ9
eMXdvZDFuUmGnaMGH7nNq4vCl8HfeYr5IJTsYQgahAxqeI1VlyvJRl+jiG1Y8VLDGFsZt/yLkYIk
ZqB0AEJm4MNcdjFCuQqgmZmXD2MsnkUkXlrbxRngfufovOaKX72hjWREyhWvoqk1PHCOJOVkM3ra
886OX3PidVdydA+unl61eoBPANafBOhZbzKBzSQJcVFSLw0rO3V8ICA9/QDoAQY830cqNzpV9Ty1
3GsaaGirTSyxQxMfexNiTuk/mwZgWypYhGQDXRYuOzI74tsUDok9uoF7wrw+DQFgZxn4BD94GHL9
3qpZOhOFCa9DD3VIIMPm2XhQZf7E4YBlLWzKmQCzk6fyo1TJfVSQ8RtAxTwB7qThYDaVA0CklGVL
G2PBqegeq0+NfJLUSVIPrHIxDsJcOlbPPgKD3JsGgpb/Gbnese8dxJiG1WO5Y7DjGcE+pOwMY+ML
1kI2H0X5NCoxLlwQmISV+NmLWrnPasg7MOTYv/2Ci01EiyRs7swpVr5VOa2hvP8Sjrc2phQcflaZ
eg8FoZIzOwkeFJcNIuZ9n/KSkkx7Q6MGxkWIs66Em4y4mnndFR+NPnyNxbjuMwe1VvCAHhuVbR1f
GZ2sAaVdqkr7cofm2g8Y7hH7mA6hN0i8K5R8N6O2XvSxfxjHjlAmFw2Lo23G3P9OC0AHoMROYdB/
FUpMEdZ6N3xEc9cgMiIBdamG4VMUbsM2em6c4KEbxVcbiWutMLALMWvi8n8aNPPBwi+UBua1b1A3
aGXx0QVUcVUW7UcaQF6NSTw2P6oq+rJU664kMcTYYECCHECt6VTJ2bMMdJDQTpNmDUrtmS75TBrV
i21V3rTQMzCPIIabhI8KH4mVx509btj6H8ewIXaOQt3+Yir56ngQUcrwGWkW3S9uFtzpgEw13gb7
ZA9AZ5i6hVp070QjHiDyhEfnKY6g5pfBFSvk57iqO+OKGZAhq8twcCyihVvBRcSrtRCiJYzJJi6Q
+BFZI9eGBGYiC2NdITejvCYjGIlm6D+DzoV2C0MHp+3CtVVsdh/cH+kC1tiXk9CO8nCTE9TJztbY
1qVp5FVE2TvtwmZegHJAohF+cSPilya8OiMmzTpBCznmZveaeGZBeAVk+NL8Lov6Th307VhhjTOV
e62ov6relcxLC9gxeB04KLoBdxsn34dCR1QRRG8O/6RkEB/9WF78+o1feCI34Nh11jEV7rYo/A/P
Lm4Zs95UuzQAmWeiZF4w1uwsPxgFi95jFChPcuozpOwX1qRjZWT5zHkKRdC354pHnUasCMR+7JBH
TW+1CNQD0W+XOgk2gzMsRBPc1Dw/Mpc8GJ6xLFVni6roaE+XM2RNlCuNr5/cTq6qWG7YG/t02+cZ
M3rjYGryrAfiULXtHQL3sf9J/g4obZEw6ZX5YGivBgFZpODcRfoA5q7fCE6pQy5xIG3Shh0g6Mm0
GBCAtB1hxbC7WkQmZLwSVttnUMqY3h9t91YrHV1GIIbqs6v136lw3rEnH4c+PORsNbOocU6OwmEF
7oXO+uGP4Rednxf2OObtA/b7Mi0OqGiOqoXire6HmQ66AECpG81LR3kZjHxlxspBjMbZbrWvzAMm
aJGUDBrSXteqkeJRIOsHvZ49Bk91nxL8AoLJHIZLPo2bE7cAR6PSUq1uaDbOmdsBILEZQ2WAFQEA
PleyhKad1tchXoStc0niG1ApjpqD9lX5sOkiRyVvzRrux5ogsaLGRgLJgM3AM9/7Gjg6Bp7WVi+t
nppn9J842wdyw4Yl2ox64UI2bpwB9y1CWEzN5bamQb8MW3b48ZrVzUNbGbcp9YhzYD3HCAD76cBc
FDu3CP0nYsX0Nb7ZYxdH3bIageuPZfpJ8ucAH7nAVwV1FSaoBsYgYt9bJz4tYZrUlFEK4B0UlkeB
dXVFTOOTFsBwDdA8heveU9uDQKvngPnLYvE6CnKifaRxNPKQDhlOelSNCCW0XT1XnYBM3b9GIsHi
W+kH28ef6A3yHTLcxnclKNHhpIdBsB9USMKKMp7pAmAo1k6G6WXryLDOrU3tXdrUJe2AMJGA6uGm
IQepOyc6ph3MQJiNj2Upike3zZjnWQ9NnGqvIR12CfDtMDVQwIHPMRIMS8UiAW+AO8geDSMW71N6
1nT2SRqgp1T3xEItQDSQnqmugoYRvJ8hREN8g/aY7fHaJqQ6l2Xwlscf9BtTQBC9Sew9p1YYxY8F
HFKnBCLawg8DpYR82FFIfosyGpjIBniMU1VmzVtDW6e9QkhWGI/zrSxtuUY0lO1pXtzYimMPOnMZ
o//zjlqYJHc1ucRVRM8MQolKGwmA4dhC8QrafuVX8bBKMv1SYimJc4IxuupBqeEyCmXdlxdr8DBL
EBTPFJ6XalLvI2uRTCRBd2gewUBxguG6Ks+JR4wuZKtXlA4wsppqPmaEIYZ9OA04sBA7peKD6Y/f
UGoDp/jUJE0tdGXVVvqIv6KsWSGmWwpya8Jp8Ky1sIIJYFohRjQ44ICjHnqG/Tnnps6kDBJSv1XM
QQ+5Yqib1Ae7kvfmzjQfoZqp68YFVmT6mK2zaqOFziF3yuhuiPLJWE9R1GEi3BmEmA+cK0GZjLBW
G7mVzxAMiCpolK82bBe0zqgV0aLX2f9i7zyWG9e2LftFuAFvuvSeFCnKdRBKZQoee8Obr38D1H2V
576oiqjqVyOVIglagcDaa805Js6t1O2Z6CfXWnOSvZbaO8m0fBFAyFhVNR2ChqU4GC4iWIEFX6pK
fvdFR2q37VqrJKtOOgG4C1Xzvmgi0WiKMbjERT6PWREgvVJRu8YfRUg0X+ey0ERiSe3WpUfFIiGk
i8HKWYb/zWJxmFowV49wg3lj+yj5teiP1LJv0+ODazKklh0y7U8d+u5KiSvMO0306iXM6EwmUVWf
oQLSSn2HIbiFOu8juMbGTM3U7roYt5eL2Iyb4JTQGp/HXW9P9p+V1YQta0ro5qF5MZkGHOhqcOCS
HiGxsPPklPpOyPRhwjhQ5HRvnUvSXFYxsaKMISv1d2Ay905G+W0X1dZUQ05lpAHRuuyvxKiy62Un
/A/DUSevA2InlptywhyBuxRV9eQZ7e9c895VV0Rz0yOQo6jE04AYaOXI4pL5OVlHzSXiU93ZZtws
G0d7dyXr4lc0a9VMRWe6GGPiRtk/LTNSsdHVFytqg1U9GPFcy0hjAoPzaerULDURDXRqEAHiKiaU
zyn3TtDdkx4K/pAnr0LHgONigyjHnvw4tGQhFLUVGUTxLCi+igBJPxDjYGcoBFNrbrWywVN5UTri
uetK+He3gJLhWIw4k/JrnA5/kmolVc1ZjL3RzDXs86Qwt9cgcjBHiGSchQqNasvLPjUyJVgnqOPK
gmfYJHiPaLV0Wy+w8mWmeUxVU+y0g0e/+2BU9ZE8m3DvqeXO6cJ3m0brEnMhLktNILx1EGogfPlu
pHwZtZ6YKZPs7BDWH7Ygm5AGu3hRNWWX+6t0yjTgf7eH7gwBI5sIxp9l1dzypm8WakdR7YE85s+f
ytWoIbqrRv0cN/prbTechMdxWqeem2SH14D3SgIAsDfOqjpNKqW5lk75BBUOKgoSd52TlpL0fwwJ
jdfrNsLojkH2Vgz9W2VxeE3aAooShvI2vHjSvbrtALWW5MqZE/sgpjWy1WGLLZK+sRZKUb9lXcZc
x2wpK2raVyaLdEcvxdqR4NtcN8OKpOqs3vCaus29BxC71irKPBHVT3ajaQupdva2itTDGOscTRYO
pTKHZMorgKuJ34M9wO0mVfe7yq+sK485nh57aBCim0fOEpvUghZrmgvilkPdWaheu2esv3Xj9tbH
zlmL+zUIg61u1nfsgvDJSI8g7I42jPc9gGCZGVb6jrW2TFea434ouf/NoOSrU1CZcvzbjy2u8aS7
JN2xFMZ1BOTnZcEpavA78HvmgN1piYT0jKNfuetUlmfPx4RHRuKV+qhPSanCF90XxQatwL5QrJfO
CfcN9VfjTwtjb5ZYv5RJtzemzqmu7FUS+ZuIcXJIYoLNLEFnDgEAeGo1zorC3TSGcaawP0wvDdMY
BERy0cEQmCThaoL5ibSe6G1O8TVzJFscQmAZkTFHdY6mBixO9qFUNKiMJ/oYDDKqjR2ar2oEig6J
44fj44RvqkthAv7Kh1VlVHcKayqKZah0x9a0bnTfvkbXW8PpQSQ0I5Zs27kMT6ZPYVSKZ3cQF8PV
12NlIdAn106+51ZGm6YYEc0zj4LtnyH1xwFItnQWU8W7lNo5IGwxGJukT9f00TnD2hfiCD8Gi7O2
215ik2Ns67zSGlr5unUsGv9kU16Nw+8xaK+mwfm0IYVQ08/T01UKRCgxXGTcrzg6nWxxxfR5JVyd
ZgRviKgiFqjA42j2nmwYuhAUPpRe/ZItGoUxc4cZxvJfjfw0RfSeiZHcgcnSVUhj23TTSt4DWma0
YzHXzXenQuUPNGUZDRKGEjFZjrO1x/Ijq9StnzDez5K12QOjzv38WPY0KHzZz+NBAT6ktc28H7Eq
pnxvhOVtsVzx6VT+3NM4kVnmKTBYPekA/qr8krbxSh3tba/Fx2hYtKzIsdhv0gA3eCa/W3OrmtpL
AKKbU8lz98KocKsa5ESzQ5Eqv/Ub7QJo6V6ozRYb/jKDZR9gxzG1aWS5tHU8GlZwcsroY/Saq911
a1xLG0G6eN7vyyw8u+X4BRTqorrOafLJF+5FzQwCLLt3VnDLVueoGcpjm7Cnh9lHGeHyB0+hWQhW
cb7MrDDEjVOMxMY0xdmz/AsD771DuWb0pN/kHyI2nxNo1Ci/u1vTaFvM8BFHofYksRvR4tw544i5
nA+pRUI5meuT7pRJyVI6TC8crddBHkwON+UQ2PEti1bpqB8wJjzpNiHcmt2eQ4MMG86zo1FeS1eR
ZM149CYws+swYXHXuytkg/vMRBaKad1M4q92cM6+FTyNVnLrXEA/gfmUde6zamNrdoT93BvhGWr/
PM0Ey+ji6KvyGuba0RLdV2gUJ40lNof/L28oN4nnvCOaeUvRHaOpm4XscDJojnkTXyrJMtxrf1mD
y5FaxduRLry43w2M3aoivVIQGyYIcV5sydkYiY7vYi+VzRE2zEbrww1fyGfX9U9JuVKcYE/Swt4p
GiIg6w8/GndRmO1DkkyRGXth+F6mDGVpSvPVWgyq8xI/pC/xxebQalNDqsUe7OY8ACpr4ubT0vzb
sfmKGd6hVt49LT+nRnHoxjcOvCdQIvfS0Z6ENhBlSZs6L/74ccgJxNOe23x8aZOpBwRUv472etc9
B05ws212/SLSnglCe/MJE7P096YHM+r58HOIVF27HintUxhBljI1UPaVF+60QW5DmR2A1AzuuDZb
eTOdzlyTVvvVuP0mJf+j66tf03aN3e17TTzRhwTvt8sKBb8FoSmsZAkejhkVN7vRYV8R8YvbOcgb
3UvliucBer5Dp4+uqBvUSxzy28SuNtOnmHTtXpcWJS3yQ8S1Y2mthwyTVvqsJYSZ8QrVxtjR4Dyz
sH6lVFpMaeEuJCKWxVgOMVeB2GHFk9XnuO82Vdavu1DH40Qp4hJ96zyblr13SOImFeMzdEA5iEje
WiW59AS5lIO69SziGErnSdfsmxeSVlZr2XlscVUtyiEM5nES/2q17mIW+sFGXDQrOxpUWg3frmci
WCre0lVS0kakB4ATJbvAI+CE+nfgU7sI1fxWm5h8TReealq89i1xPrKMTl1a4OjKL5Xq1HOzJKE+
tuOd5roz2eCSyg2iAjKN1VIgvjBWETGn0SPPNbppSg6hz1wT+FFsUY8EWFq6j7yrMA4+ZAdRfKlb
Mop8ga3EqrNy4yfVk6LL5K4IcjvrDBtr2fLbyEJimxPau2JSePSh/ujNsBRpBtOlke+EG7xUBWU8
XMwYxybrMqKsAhAtu5Hoaej1+dGvNYhdJuI8zhJzXRcpTBgaVrXENh4Kb+EwhIdt5b11YCBKB4pz
nYWvVR9caxrUI8Lche1ywpVBT9NevFYUhIvEoa+gYtnPCgMRdccPS0M/LWzCpm2izWQovqT2nEQ2
+T4V3k5bNjcXU5rv++p8IBadMYv4Qm63RqxOovbIB5KRETdvAZ0xi2B5TpzHWBNnH/UZ3jcnkHxi
Gr6MxA3nrU3ZE8Pw41RDOCbDgkUbHKqBRmOvluqKnLR8XhgmncChZBjQyG2Up8MhKcZ5i19/kXYY
j5jBH6KM1TBVPx/IIRgdba4ZGzEqMG/pTJdWf2icEV6xmj3HYMrX6VdMwt4a2fibCIBrBuy5615W
lKbwwtagFzcO2Ia9nvx2TAtvLx7KgEqcOO+wXjFUTelYMXSYkrCyeAC2qTWLgmDLVuQrURYtrh/q
acYoMyPMpobfRzoyDTKzPl5CBv1E6HAJdVQghveeoZrHA1q9ehaLcg/ZD4tsDEktPiThMkdS3INp
t3ut7gh/pT7BAMn8TI43Fmt0xDM32nQ6kQV6BesNx/6ibuB2DiblTuMri1TWuF/VvV2CMRyiQSOd
sESHWLaHZpTLbLA5oApOe9KAhOND3rJSSFOKj7ye9YHNGc/LyLStlgHBo4kHdr/JnaXmyZ7FO5kI
KXAH5jgJDlA9epuqEEKXimun+n9yPJ4rYsuZIDnqsqq8o9GzXgDD6+1GjE1MIaoQ0sXAx8cg1W5e
PMK0Fiz5TqhfcAjk34Zsdr4tjV2KbJnIeeBuhkf8QWqfyYkir4WBiqSuUHvjq6cXyjABQ7k/LGvU
NYs08OOZlP5z1qdX8EYgogFoKlFPSBKQh9qlzTbmvpjjOMHuVxzo8XqHQvQvGFKC+UAL+zgonbFN
0vq1tXCKQ8s+ljYNf7eify5U/9ASQpbHebHJfI/cQZulRuSTYswDnKt8Lh2tXAszuWERyA5WiQGl
VLbROF7KgHmp74RLlq6vozXuGrIzFg35V8teu7Isy+ae2jN9Mqxu7gNcgLjDaT/1E5U+RSY2NZGJ
LOzbm+uPN0VrEB5hhlki8xsIlCy/Xbz+weSuq3t/UzGywYukfuE/TeLUespd0+cUnnnsx8nKiKBd
6nW+ZK/6U2bmSzBQfAa+t4qlE55bVd8HRjispFd8InuOGX+/daHZLzGGr0zFgsaqyXZhpkrLuz0N
rrIdMfg9d4Liy9feA7e6WlKjTdXF2kKRGxX62M2Ly08/+tO4yVX4zrckM3MGArBbdFhd4kLtT+5Y
nbqqOhCtFa0m9OoclxgtcI0E3ihHoVIXHGMiKiTXaNFQxO0GZJ22tmLnaGQOoDiN1V4rdz4RKwwV
mTkWmMoU4mOO0m/OkWsd9AJYVTih0hub8apnxqj0GDD1Vmjvmjb47aBswk3+pekWsEsn/iCrh5NF
DyQfJs0i7ZU1Q/OEGnWpVJKWexRtsRf686aSN+SVI/PumDjeBOM2ASnmpQT+L5Fh7PtG+zar/pga
mNsHisJELeGk40oIyJ7fJi4RmlKlXpeReMd1IOeZ6t2hKFMv6oWSHa0hxU2TndpkxObHEFapdgQF
VS8K7OeORNCqKQbovzAK8bAtKyLKy7z3dpUZfcosEMCv7E+L1bmXJNsSxYFPN45aGNWEYQTkjQYK
T+TDe2GfjjpfWw0vRBdcA7ydxO7VCc1I3PJG2DxlRk29YjjBsgh1chZEDhlKpc3pdt+ZMdFHmZkk
6SsngGRNDlO+FmpBgmfjnFjHi4NCSkeLqoT/EZPFwR4QdbdIlXpW0G6eaczu5h5T+21gAmiP5JfH
ROSg6TZ4B8NgjZje1TEgRHgMdRKhScninS7c3BaXkjPT4xf2IOauqsT572hkHdkoJ3MNxF6kDMSv
kLvUR3hjCZo/OT0Z50pJLkBZOwSl4g4H5BTui4yvjGix93lj/YTVeNyodBSzvAs2ogl+laJRlhBR
d5Rxv0f+IqT3pmplwpckrkxvqLOpvlB7Z5s2BN8QDEzgpsQIPhEeRrkPvgjXbm6WKyaCU1pVt2t0
EsCylt0iV7CJuqwjFoao76Z7hjDyghSWoknQ/oZWXzF+TCiIR3ufVd69lirOugBISxYF2LjlzVWy
PyhoO9QFQ0SKo3snAG2uJZF2FwnnQXT3TvJmj6O1Eh4TQafVCXv0/IPQw2CVA4qli4JHERGeH92t
vvljmjUR2W2GREQpz6Prz32/zp99/StpZMhyudjjHdUAjeMs5vhvyTfO3XiiYwfjAFF/g64xi2r6
TY+TArNnM+fN6Evby9DE5/4EjVS3usSOqMEWq1MjW7/6ao9HfcqOYZFW+OIAjPumaQ66K4tH8lt2
UOHrS7qxyAoivnH4rcWeFPonWgMa6DcGzbn0a1LHnGrTVtUbWaE1nubepFkGa17PR8oc9P+W5MTH
+pucvmRT2TnrAYaUg3kgDJ7zC8ghVoHqkprzI2+jIw2kEgZdf7X0aoRjUyFt9IjbKrwXVeepdIza
c/5QEICr5s3smnxB1ly9iCobcUWZzdsBW2rqDWffZQIiWawWKqikygEoSnubFjYKR1IoaHwp7cEC
apyWlqRaLQAb9OnRnPBYSqjsay36rXj2wcqA8yuBsu0slpGiGg4YM76Iws3Xqt2IlRfnTHLQjJD8
ShS1lyyHJKFRisTVBBPL2YHytWf5axVhcAoRizKVu6OZgu4aGVet+xKVxcFLJOBH+u8SjApZoOO2
rdpfmcocNS34VjlgXjEYrnF27M1MvwUWykqvcjYKxXWSd0AB5QD/BjD0CMBwPuQkMcAZWpVNjIdg
ILXcB/1CaGpVK7TZYwfARxsKhISYqseV7oVwXvulq3KEj/sCk6uJoUKneCQcD2uvSjOgzde9TlMw
0C6BoVSrTKcvKfT4o6vcjdbGCDb6BgxbgYcBicOyHuJfFtqyRTdSmSRev/XfIo5Xs0ChedxV7Sq2
bOhvftRvqNgvigodMiMOj2AvdWV5A/li4eDNSpejr8q7h/6yiVp73PmavmR51CwS6EOrIutY8JjX
0BSnFBneIohOQ75SUMTNZYPXhEyUed/VCrLCcVYafFC6flCBkmxqwQfQ2z0LSFy7xaB9lW50My2C
6esWPd/gf3ciQRmWuBg8++jVMqpjZBMk6U5KrS7ZJDqohvxXb1jObAhp8zD91aiivI8h3KvJqH/F
CUS2sNNzyk6ccz3y7O1YNcO5xUfLSYY6t4K64JEoGRmu84nZ+CtMdxX/v0Lfx01tpMUzDpqRw2as
XiK1YQ1HeG2nU27XWogQK6MAroAYzdsxHg5BjQYsj5X+3Yl7QHuhFkII17xtq8nXOkzMfRKRXDPl
r0iEcpQCVVG+DM7QfhAy3M0qVjQ34UKSTxUOjHHT0Mr3aQZG1xG4OGgj5rdyUHZpMNiHtMj6vZsy
eHFTbfwsNJv+xTC+9SZNmkY19mOtBpumD8SC/DVjxQx+Ynmrd4CDOUHH0zlHjkG1h8HLBJMvoWzh
bpCdR8x628Cgs8HpHgrSsMCDHV2UymZZHZy0dmtsQ2l2ZHFEAyKr4GTolg2ALBnWpcfcKHfz8ZM0
hd+jCIdr7zcR56DEZ5isj5+42NE6s9ca0ALOnAeUVefbxSYe0QBUMb25LiZg+e8PSFB05DJGzviT
o2McZMQwZviDuiE6Pq5CkGnOunYgx7zQBF8xpQjpoXsjeuj4YE7xko4dr9WhQHIMv4l16CoGSfuq
aHQXw0jNN4nWNa9NSv8f6Il3cmNSiBic1Hr9Jw9Ecu5E158ESKgZa6b6VVFZxJhWxyid7rks7G5r
VkpN3Cr4RUjfer1/XLanK4Mi50rITe6s12S/yzKiOVVohEsSG8QrWN5zRqIqxk8P/3jdfUR+y6rc
tCJ4z0m3dWtNPqX01mZM2xsnIwlORytFrj0/BG7dBZ5fjcTgLH8KPMIbCjoTwrrD+ywR1uB8qMZi
YRbvZphDse8o3NElHB3ReEe/F6RGdsHR1dOEsDov2EmqYgV/B7PwcOFMb00Nh2I/apLPLdB/Lql5
Uu4f1/eJU/z8pggr2akkzeMc+He02uM3xPMx2ng1WrQeHKfHD89O450IinXtW+hFa6e6Rhetq7Nv
UVFSe7ow7g7tIMuCOuElOaP30ibPT9BCLEXpLgsr5pRJvS+teyH0/J67zFm6LaergpUC8dylsRtp
et6dchifq/iKOtC893lB01Sb9PTZR1Ppxj1i7NZSEwAvct7aMHwmAPoJ0XHEKh9Ym+GCrMxjrLFl
TrKEr2DyKIS86ePQYahB3OLrak0PDsqM72xdLQTykBv6S8Q6eYcyAD2K3TwbBsfByHDWBcjbpT4W
yXPJ6HEbUZXMrdyPn/sgjZ4IOVmmJtVWPP0QfX3DshSdHldpNeEGFQggyn2bvLzKeqbyWfSOPkC5
Aw5F1rb9XI+iR7feOTPSru3ntO70k20Et8eNjMBXorPii5m/o2xznks9cZ89XqQOwO6J7rn7HMOp
g/rR+YeuY7Uax+GTX9COCiOL9D8r9p89L6qXkMSHlZEa3nOY5coaIHOxELy/xrTCpybnvWuWq89i
QyrPsVXVJwI3749LrqGXQFEhZ/G8Ap3JE8yC8N6L37qf9LeWZSj1XXhCkKafHzcZnbmAZneDqs0B
SGmiO539krOtqW4bzYkQauH1h37Bwmm6taDtK/Bf09WgACnqJrn3nNQ3jRlCKSKG5l56XrYvC/Sp
j4s1H2Ou1kTfSI5banoH8TBcyFDePS7ZhdffGvrJeRl4t8q940HLQMJ/WQn7RRux/Bv6sbwPCsHy
aaY/hUVQ3ZPGOjlxTExfkK0bIpXvula8600mT49LxRQ3yEgf6oxjVXeHbwgwJvKUbS27k2TEdC9n
+VUbTb17XCwEnIU85s/gYdq/l2R9wcTxSooG5LVZUHf3uufgL3LatY+LfU90qPCVaE14T3cHi2Qt
S8e8qL2pzSPsrXc7a8UqronW6WEG393YWhe5P1lLVqrSgqQAk8/fnx+Va92sUAz7WkmTJz5wrtcQ
A7VFhsF0uu6xmaLGKagIYin/Xkc4RwG5orOXfx9OhS6zlJZfLf4+HsLact3SSJr/vU6kJTjmhgnH
38crZFXvYXHf/15F19c6Si1lCfXfL9gPUVgqwc9r+3m90/uQZE2PMfjJv1epCiUwwunDUIjg2Fpt
sezjjd3J7uRCjj0/fiQjCGMbHloMTOrp50fgemfsajO/9f99lUHdeynTy+N2aTU2SKEUGAZZCuch
Ig+IsGDW8V3vooGwuGg4RXoeGWbMcLLU68eGjo3RCykd6U1KkIO5tpaF21BlTZceP3KaPmmQ6weW
O6+mogq4UHpxyTOC5WJbil+srJ/GUpV3Y0DBVhVquqY7Cmu5mNCOsiIOqjW/ssj5EgRQPRMdN64z
JM0bWNsWeWsxUtxOH4+SXiIpoyZy0+ni4wejTFKx+kD9uSgkgusKpDVZqf993f/YTpXJe5BV2eYf
DzJt+3ikx3UpLWZ26Ahi+H88hkLJcIyd0j7U0el/3PvvRRN+/1Yq/AH/896PLR7XJXESrrE50n7+
+z6mjWMimShIOsPhEFCjvv9fN+vFCHHczYx0bkaORDc2bfm4/edOmH4+kRJptsiPRWZVryqoVLOs
y3vlmt3Fs/P74+qKKmgbSOxUj4sWp5QFSyhl87go/fGD+bxxjmohXwqQDkNWv8q69Y9Kk6PfnB6Z
fKeJ4+gTfjzdqpDNOkdbEeyt6WJdmTuJW5CIcyFu0uI7PN1JCHXcJxqv/3EnsyC2jrEagVvTnbAZ
smxG73MslLF+1ZlelFbW3Iloai5xrf289rLOCTCUtBMed3IIbl40jRFsH3cqbeWdfqB9xmidvdT5
9fG8iRDQkoCfIjrkidQC404aS235uBiB7oV3yEL+cZH25o68rf4a4gm/5WWyeTxyoRUknKeJPzPz
DeJ/yKV19GWz5RMpT+mtToiXMirwZHVpZLdalNHV8K9CYg17bGDrRr1wQtgzj+ukIvWzo3hoyaZ7
T/eJo5izmlKVoC64F/PhjuBr/ymbLj2uIshqYJwdRrvHdVExkueKVg6tEQ/y+FHp8jeWZH//uOR7
o7oFT2D+bPHzSJl7clzlBiLDPdQ9ky9GXg2cudD7TPEtybLK3u3QIL4FafQm8cfmXnvhebBb73OM
iB1BiuqAc+VDdeyezst0T89TtiEc+Zci00PG/3a1Jj/Nea3bbPXYoNIwOWTRqBzSqGb1m0aEMbTk
NXUIypO+LJ5Nt+0ws5nJKtGb5kOT98ftY0dXBAyS2GeJ53Kgo8n1uAEBHT0b2E5X9hc8hS7w58cN
Vn0OuhFNtduHK7NRCYBhBsJZPyemnWcEo2TMQttRzsYYOAcpUXLRgvc+I2KE2z6JARgLiUKdSayO
t/HFd/TdYwOKihYxCHkOBmqwk+12GS0tPhfaeLC3Q+3uihJQagLPJwO59tZ4+tzWo+HNQjxZJWjf
FODCxypp+1Pr8PVGI2X88nyUof04vFP9MhiIRbVzIyQezH5LVNRs0ZX+U2XV4z0AaL+GfRtsfJlX
0x/mRpiM8Sv08OzYBXEJA4iynQxHLNl6ihKdALQQ1c4v1h/M8JLSOCVK6R+U3uAg/Xj2dkPMPIjX
rvAWmqejiHH4bNB6w/ieNrBpbA5RqL9igjdWaiFzWJJDfdNVwpOmhw7z6NfQNcSVu623GRBhrwFr
p69q4hHVzQYl6heCI7X6UhUtbAkzT5Z948rPKHl+bADhHFCEqBinhyUz9Aa63+O5BwxIeHCddw4Z
xrLy/H4XRGX/5LCQQVTHYxPAfEET4d5VOzDWRmYmm0EXyZ2y+eexM8cgLyrs8qujdeHOdJN4hagq
fFcCFlvTQwiedB7Hwif8RDMOhGdWRGO5+i+bDLrMSX5JWwPIFYDoNljcn1UX983jnqDQNljwUJMX
3QggWa2mA1F6s2iR/7w8SOsfvutRXuv4tLHGJ+sYb8cL/0Ba8OQkjOpY1iD4BjE7OX0kgUOqVT60
8PdjA3AzyrxQve5oxGNMniad/cdno/qQ45Mh/VAzG7+MCMydapI5YSioZH7e2JCfW3YDXBuxRQIf
q/DMysm8e/yKPR/JVzh6xl48rkVDHO7ikhb5343+8evjTq6TmfvHb/TYtAD5BaoVowBw8o+Hi6fH
fGz0ePSfWx6Xfx6OzhoIq5pWeGXrweJxy/9285/bIw25VRHWw89beGz58+yPJ/rHS/x5Js9t5Cb2
1J+X8Njmf76On7s/HknjW0MfM46/q9TPV39fx+M3YZly9/8xG/9XmA0H0MX/GQZ0ioI/5X9wNqbt
fzgbmvUvTLwM1V1VU3XrH5wN9V8abgKIOJ7Kt4W+jvsXtKEb/0IYrhqAL2xNhakBsuvfoA1N+xc8
F8/xLF13VCZB7v8LaAME2H9SzhziBU20l64NiR7ohmFOqK1/UM6omLWgkWIZAaqUCr00QVLJFmPC
qzmlEjG9Ti82ZkPV9Oah5kA8zPG8yj77Y2XiKtwHHlNXtmmgnLONV40IERVySke/PElOgDH4+cSJ
dmHHd70WIJvhWsCSZFFBAmMUbzmojxvNZepeGKxOFCNTgHkPmG1osUTLpinoYzAOQqselYb3ZbvV
sk78HceTeEljDEqjDJ46m0gOCknCtktLPSUVnAsEImqxDq0UvW+vlJe4cuUiBIK2yM1MWWhCtWax
IuRSFVBtWc4jfOr6c5kBFHX8fitU3T/mvjLXA+MeBk6+txzeuw3wdpm5r0E1ajvQjxpam3QPgtMi
VBQUYqApJ4wh4aYIu5U2tXw45o/LgqmTaMQLzS/wokkIB9/JrJmuquAMAyJALRt+p9X2sDETF0J2
iJuTBEdLUf6YDUpjVaTJBcHJpclCrHej/y7oifrILnYPLUNctsig5ZzYyWTVqvZNFm685gRrzSDJ
YpTD43Msp3DNJsVn7iWkVKfKsrPowAKGJ7YKmcIykr+TnqWxkkEIHMizqAg4nyX6ewrWDUmObu4K
cuRANLpvTtskK9KgnLlnISQn1W3G7LpZOWTEhK1ZXj29ezacvN70A+NpcKlL6ZKcy9/KXHVBE76P
aXgO+wwdVuoidszhvZCAsiB14pfJ2QEwqP4bixljnNgxT0L+UUdjWHJ3pgMpffpBlEsSdAQS+65Z
GPRb6WnGzyYWD+xDXbgUso0XmYZWTBR9eWKyjApvcNZdmb4OjDMXQ1uXnALoeeYo75CL95Cgsnti
GtPOQUpoTB9z5whn0XkZrQ8LLh74xlWaujkzfEOsgAheOzNGY6VirVvwtdZnCcOsSpb1VnrRAG6V
c5M6ElulOG2/Q8QZLKneIWQY+GoT2kM22KvO1Dats/bLpEOWNYTEaxFvkCtk+tLIXQ35qUg/VbVr
jzmLMCo/5geB2/5Ww/QbHuGfKrMcfH8+8TLkAp9DgQoQz8iu16t0G7u/Cq3Wj3z6gTPsYM+BzcRf
SHStDGZlHy6iJjJ/YWhjiOaH335qPAc2hhtTau2qtgSuYh94qKAZv8vH/k+g0hXXpddsxohF9lgD
jQKPvVTb9CQJs6i8TIUfFgwztSqTU5L5b0OWAv6MvblKch7J2AEQk7LZkEbEgD8oSRBj0s9SAwNZ
GD+DjlwkVpmQUI4zJ5Zejdc7zFdxj51EhbW/UwNr16dFeiIraJOgAHVgefbhKStsgOc2UjVVvOjA
VdAu8MRRGp489OMnlKMwzGKsKo6WrKuxCdfaQAxfyz6qM9R1Daf+8nGVEuJt5U20ZLJNek6HLYBM
iMKjkNDwo8wsx2H9wXdqTI1lE8YlZOxJaawUu0lJ7qs0dPUPWoiEVsd4zs2A4YSOG2dmEMW1xO4W
oKpFNxiE6BttAGwEkQb2Kuq+4pAAkyYwMc7owUtqwP2o/ZXW+RcnGIcdvSe0LMCEm34SCBbGe6IU
hFw6kImHTPBUjX/IiAVwUA9cXWLi5nhfT57WJO+OisMSxjwFYn2RMt1loUvyh63TVg8k43ag5O7K
AMWOzCGc4Dlihsqm9r4qo34iY4qlYhh3m7JFozq9BdF0OmNKpAqmrSmoCM2COWW/pFnZXVz4uzdP
8delBYut7gsSSmLvGCNuPtJXWeWuCqE0EOBKyceFRlK7tyngFGqid8m90bm4oWQUp1pza0go1vzy
MtJ+unp+7V/K6CWih6aY4tJ5tXx6on+bPXXQQzjbbbswOxZlvkuaJnkKGRTgiSLDzkXkNNJeAOnD
D6AsJI4PjFU5M9i41M+M44JFbrTGqlfD/2LqzJYjRaIt+0WYOZMDrzHPCs1KvWBSVgqceXbg6+9C
3da3X8JUqiyVMgKcM+y9Nlr1KPZOst9Fae0etY3jAGN8+eBHaAeCuX4terHGgzAC+WcDHXVxvPF9
/NOSRNp+hp2ZuC8Fp6ue0DJVwReHF8QfODyiHzeetqxt5QyaUK6GsBx4AFJl7tEwCBax+k9Et2tW
0yFQ7X6V1CNihwIRjIEndnLmF3OOn1GdGQeY1GztApI88ZgT4SdT/63FGMztOwLH4qN+sfE3ssj9
k0rm9bRCnl46EQsTm6fB1KRZMu+muYWNafQMxTzW1bLuCBSzcZertLRBmzj+MZxIybPgYR2AT2XX
TpuwXjEZrpjmnehBy43EfM9iFjVIGQzMOyfZboPaaO+EM5Lhkd6YBFh3w8LP7I3uUz0hNC1L+naS
JXE3Zuo5GErScLrwU2rRPIpm/CBzWtYGmnBEf/SjeO/FQEJ5jaOzNIz/nCS19rEagxUKsnDjm25K
IFN/zxLbfOmY61MpP9XJ7DwqJe17bT4B57ralnOua7t9cYPkXWt+66kuNPz13Yi066WTPCzc2JTf
Vj8wcdXBDw82UFN4Qii4sVI54Skc8LUgaszWaJHZwtTDYSgN+A8TbCOUqtFqJCZ+jflx0TfLPUbK
5jQ7OFX0mOEwLG526xhHwOCnWTrWSuP/JxPaB6zkV2vOBHIiC59D2YxJ4sMrGbVoyXwvuzbVEvXr
WYRimdl/EnSx46bQo93kIyWtk4LEoiHTCSdcQ0QzbOEHV8UPQHlSpg8pZwOyPD778dS5wSlxna1N
0KU5Eckwiz9OwmN4zP5oXYlt6sp/Qnb9ee4fWyOMLlAS2x0r6WSV9269447CC6SYAGWOdQwBMK1l
KbCoqyOGTxM+evrMfMK/V5C6XKs41Eg9tylhD3HxXATNP9RF1Yl+8i2yhysfvrOyRkKmJWrAOMV6
s6C/Z5v7ZRqwB43WqxbVeOP9Wmy3gjN5Qi2CgO/RQWnCU+LJjEm7znLjyFJtXAcNHkpqoS5gvt9X
ahfM4yko7XUrx3A1/bDtT7dBkDkgHa/E45xMFmp9VO1JNvQxwcrPqjMe2kAYHzqJnZ1FZbwt0SO5
bSYJwhtw9qQGNwTWgbrhGZGlS+CYwnFb3AHmvaA3yy8G+ZVTaK8dj2tkUVK1pvFqA2hYG1191RkL
PzOPd5EzwY0uLnbDZKRy7fvAvGQMJFTuAMuOr+CbEOv4zcKSt1uAfE+qP221BwX2Xycaczdjztux
jgCPV7b9Ne3YaJdJyvVR7UMEPyuPIei2qdoDVfaNnSsBX6GmwLWfC+MYiQGwRK6RxQDXsLKTPWKv
U3kEfJsQm1WUA9ouBFIkHtBgpoY7u+by1CMojQi9ChewRgfAX5vpgPk5VvsUR7aPAnpEkrELA0lo
wsTdE2J1QsG3R92xjzzl75XJ2YoMd3oYE1yvJecJJzgwLDgKfe9rlGv8EjLqBB9JU69sYUPKzwVq
KXWPyYQkQYEABgqmDV0yMru5D1Hv4NFVyWvSZySKVjtWY9hYKpYAI16XqpVvajIgnjRYSAQcGO6o
r9FfUB7kgtCKs5ivF7/UH6PoPhEoFsfRHN66XFBXydrCdWzVGzaHj4kTUPzE8lGgDNzBz2s2/Qi7
RAn0irR5fwozuwSMUR6iBJdPVgZEivmx2MxiQvdgIE4BZriW3XwmRuqpYyW0j6cm2XnorYlxIu0J
Vo5aR+7y+ZsspHOgJWrG4Gal3kdlRveUZfrGseQHZ5rJRmtJzostvPUVdc30FEW8adNcPSbEe0Q2
H4/0xje7Xqasyt0x1rBusWn2x9AOFc3AvmmmryqZsT/ZjbGqIQqocbmgRmcdS0sfMMl+5AZwiyFV
O/QLal2OoI3M5cpr4EiglzRWtrKGlTMgLfd6aDxIlpqN0vyEkrFnkCM1zZvx4mmoZ2Txwt5JmGpO
NSZwp7PexBijsvTLgwYHjdiE8rRQN8utXn3V1rtcZ8YpTgg1S42q28TL52ekDWduojfW7BymzHvq
0vkjnQvK8MoB2F3g0ovSoyvrR+wBcK8XwLzUD608gQo4AmHy1jBmX2Pp9CdfmzBqvfLHkdVZYMqG
duRuqoAwHlW9VwWJAYoV1Q7vvoPUOc+ICo7vqOy3RufGhGbXiO0SfwLEYrjrqKf105Ggls6LH221
dz2RyNL4e9dHwNRxTm77WsSbcHn7CHvGUIcuXxAjvZ1b2V5TGBOnmTFlM1Sfo8jqXYiqVSYBQCn3
seSzWnsdqDeUHhekMJDJe4H+DpE8puW1aCWAuKBm6VzD+fnNypya6so9220NnkPruXSP3TSNL8xt
/zN7tTfJodoQacKoFe4TxqPswFlWvLhmHm0k58tzb7dLajxrc8kkYQPs5CITQlaNiLTBErmRMJao
610d2z7PyGYhPIQxp1UBjYwi12E9uqnJhETfapW7thHhIVX9U1bZ/5CTl8+Z3T2zLvlXBc6+1pNA
NTCvDTZvQE28vTt4apcn1auwq/eETeBbnYHFMGuLwqnNqLQS62xo3CYrUGPhj5Pzjjk+/JIQa5NH
YhlqXKpyL92FrkBxwnM6toJrjum/r+cI2/1adwHJVF6/D1LCfqoeX77j9UdHETw1j9ivpByOfsvI
oiVshIiZZFHRzw9RFL8YBeEKfioJerKnDH4YyWm2Z2w6VmHPkgRgk+SkDY+WbF3DfTqzomE3rR0e
z1l5NAlBpiuyoy19FAlFj1UwQJMX882phXOUvcF8IEEDh4hh002LccoEY4isPMd312aATQmnGqh8
53Zw9snQPtF6sD6T3oYsPRRy0WINmgpxhPGGRBfcCutlZzuIrHuK7AzfdCeGndXsTMv8Tn7/Cgma
iIwnFjX2fKjH8MnF9bwRgw0gWlp3Mfjv7WQaZ7YDDKaXjFL0q9sRMwnP8Bk2isZyiOv0mMmQTabV
0Opl4Wp2W+orN8NUlnm4K7Db1fh1+66YUQhlhK6FIXZGNkO7xs/fszn+atCi7lrBgq8R/j5x530Z
zxC1Ugd3uIwO3kAcThrhAiSNmhVksASPWDcyJkB21n23a41HPEyvaNzveR7FezEPP4nGw+26xt0W
zctvM/77ks4ewyht0tfN1WVWhrsH3nQvOj4qfHbJyk3UviLG+ITKfVL1Dz8799oJfxr/t9+XeLkn
wNAygw9Z3S3/Edt7d5ML+It1X4j1EKf2CRZYzgVZ9ts0itNtjTgEaV5XXVsh8o1SMwlaNuABv2Vm
kNe86fHDaL1PtHBro08+Yu3/h0HXumQDQh9LP8bNk6D72Nm1/0CJ6F9jm2d+PPnDuTWFt02RxewS
eH0c11h/X9Ew8lhKGSL1ICP7lrW0UXPG5qFJft/CrlX4CKHFPZp+ccvExFoy5iBPpB8TFRBGx1AH
721lfE2x/WN3LPpmE8ofdz+IAPKwquQtThezDyFxcE9XZBwReD5B6wmznGOy6NZmpXssibzQ2Prr
vN4HY4tpuf0KPAwGS5h4zXNIL09XYaEunR3vzP/gB3JFdc9LsEZzOfxtFC6d0U7FNmnAXfWkC3kB
WobE639g5QSriGsQZ5fOtnae7vKo74/cTqF4hs5790BgXFAmGQ2VC87FZq+M0rnAzHkb4L/lmgS4
pAlePct4DtT8UfQvoR8/5a3zTm7mZ+91aKgLrtemgC/U6J0/bXOaOiyAK2eqHzgbET0kJb9jp9yt
JatmFePdIgxYi+jLbzUKNYSxfPzTsBuj/sBk7jRk8ycWfAJERPbYLs17T+wUqwCktt+OYV9l80vl
/sL3g3ScTMpQz6fRhwTiTrcuwRxFq0vomv1WeNO/0CknnPlZsJpTjJzRTx9JAnFC4+5ikmQSfcvJ
mmrxH8Vy+HKRrefyMsEYqjxM60WHkErXnONjxDQHwpUySaPrH4cGUXnoUTe0REc63rxs9E8pLKyq
8L+HqPlBWH2L8+96ns8yd8+CIZXtgqRKNehy3jm2c38IQsUYSdUeMylcAcXb5u10FOX8OigIM57i
p/CUxDXQYf1TY4M0JmQz7M3vEhB9MxRL/dgT0zHDNmj+GFywqXDN1WT75do1jV0uxSfP7XhtgFKj
yKkPVZYSiFnHf72geb/ayBYRTDqnSONYnboHX/XMk76lGI8erjSalAUnUR99x301o3HHzDlY5Wl7
0sCgTKHPLYs7zrvhIZ8JxfLzcNdkX1FM/pWtiLTDE38ahmCVRX24sseCujEDrieKbutZ+VdpIp6d
4cuVpLtwL9MJoULc2i6UevJvEfvHBHa5WG0QTajBoy7Gf0jkLnoKGNc5miFs/vE5kYa1I8tzoNhj
SOQa0P4C88kKufK7+uSUbPQG0QM1AKIA7j7vnK9JFRenKLv1RC9tZgoucr+HQ/Yyjbx5OnQ2JDsu
4ysfozg+tF6hZJ+/k2phGw0BfmySbdLxrrMqZlB2Kj3kysij7M3AGHSycVW17AKj1rz3rnyZmlca
3qeCwEBp59jPUA2kjEQIgqmuJYOMlWtzWswpOEiPWc1cFfOOZPAH2ctPawDvXdmfEc35XHGAYkRJ
kvHBTtKrC7k2lQirRuuhKydIl4PxZlAal0lwrib7jLuMPsd0Lxhyr7Ume4YDkxQjPX/b0/getyDI
6vwCIRkjPSG4KzOZj2nZv5dZt49zZNPT8M1wZXHnAKcRnbUaR5PR2MSnY8WKPGkk9GkxnU2nPqqJ
IE6LbKeqrMmvqpm7uCO/bbqAcnkeVw1kilAmzNOI8vSte0kaLFDPnDHrshuUl9bysJfTbYaSLKbg
OWzYD8zgdVZtWE9br9EPdZy+6zi6BMvG0i+JP2me3Ddh2OdCpLdksh9M6p62rV41xgC0rNHGYg3k
G8Y9Jg9ukyjyK2mcUTFj59bcls5nQZXBTEHiCGumgxm3h9ZQZBxa83/aRhHWpPnaD5K/Nla00oFj
Bc6cDmTbxi7JWsGFWdEO9cAPIiKijxn8JVVzKFpyzsBa+YpRh/0bJooKUH7OHNoVQkCMi58jVFCM
/wSzsEqm4E23YspucW9cVV39ODEo0ca5J3F5xPZ6iTODimEZ8XZ631P4Z9r6U1f+C/fCARkq4qJw
HLeU89esbEoiqIwDgaPMVmDt9VP/RYVjEcdjCoTdTshMidgkM/OalTMnf8wOtArlQZi9qHq6k/UW
rxMInpFBLyCrdZK7uM6hlA8pUabWHosIGjK8TisFseu5ZEBtOYwWUWqocnhPs+opNcKTFv4JrA6c
NQ2AGIwojdKDZY/Hif3ihhgaDZQBo3IjH6AJbwvi/RJkdixV1raBUbwO19UApEVk1qUV7kBar722
UoaFelzcr9BT44BU6Tq8mAYojQEAPOE4WEVzTn0en/iO+3bRCSGSjpxFutI9kdV99GS/5zR01uRG
rI3Mu7fCeW8I6VSm+htL2BQsFdeDsnZT6F10N1DwBTz3nOijBF2wxaZ3qRTrwtr+T9Pz+1yydQFO
Hk9p6dybSv3gYR24RUMzuDpGeTPEDGXDDK84Z0xV3vqu8g/NHDFJKC5WGpwB2vKXZ95sUp9yJHeF
R3UB6Jjx1bl2pmWY/k+2wXBYHl21lxK0x7SHXE2GtwJjiF97L64nmU6jBsNqTgXgXZaz2suMCzj8
VxDeVLTZj5G4P4RnvpZVGm1pxmDEiNOQ6qekLfDoDXgVJ4r5DGNuvKjWcBoDq+jAc4V36t9Hkpc2
wwyUzUZuZTF6mQT4APPuanjSTjtT2XHj2VbwYtpo4jrx148O8xL4Vm6TKEOsN8KOq8Z0n7+7QgKW
BLk3Q0YbZ1R//rDTOXMhArPJL+8HDvroL/7ef95ARtHzONZHOJBi0yTiyWzazRRSLOC6+uaR/4oN
qVg1EFgRMjGx8j1GlUl5ZrLLnH6yLn3e7gI87rKeYEc8ofGu13Map+uGCs5v6/dAlYBGhhhfIe1y
1Rf1Bt7TxbPSZ9I8b0VMfGEoSBcT8pJU5Wcf12qn3LQ8qcgqT8b/QXHn5BJmwUMOK4mkJW09tNWc
7jsq0DKY3xuj+Zp7aa0mo/lM2vhvNhds99xPDWp4vejO2vRodgNVQp2TM5yWaEAYowz+Z/A9jaYP
iFfCCMofrbHtTlnoHZRrerfflwLdPFCN5KylF6wNjxmyaRAmWFVpBvwzQ2MSqmHbRowr1MRMqx84
j1fIpYLb70uI+bBky7+3Gv+uBnMiaoFju/FSZ/Wih1Du4IEVm7nH0d130MdWtmzzHUMME6khE1Ow
S7OC4GepH+YZ3jXsXU7qjDVl5N+G/CWbav9ae7V/i5Cvb3InajY6hhaZ96eE3UNvU0XnaJB2YdHt
K0DceIRAPFWV94GC7d2MSHFldL8y8sEgyhe50+BbhBRTHuRGWaxzk7zkSU47WdrEFKfiUk74/Y3F
PTW5WML9jDHgVFDfUJWozdQTCTxly0c7OizTW5gNYmELxDwWV0OK7ova1tVW/wCkhEHGlNXr1Cq/
fUESTaGqg2Xh/CQUFp8K4aMjrgRvYi9tRfSTjb12fTfCxxt2OzI8eJzV4bL5NJ785l8Uz/+SoJsO
ShApy5p3sxD4UjfITi7dJxZ3m/jumGG/TUAR2Z/wHWRYneoxqQ9xSJQPWm4FJtljLFTxZErap7Ck
bomYJ4TRv8EH1zi187Yolum4Lt4xgG/9xnT3OG3j5kd7dbevW2sZ3TMnThQJoZTALmbsldW1pCV2
038p5LFVnDMaTCJmQllKt8fKbYczOEVbAX4dPgRzYKBQ2PUx+3b7zPX+5kn4F3qTSyUfV4CnOzzm
mQ3JX/9pqpQ5j4l/V7HBPYe285dEuqekd4+kk3IvBrnCdgq/oy/Uk+E/YVhYB4X68lLDWxO4522D
pDUOWZJTOnMxXnHDJ11lbLs+3vVgku+iuqX19Kp0Tw6AbvdW2g2H0lXnhWpRVNZLlQyAYwlHnkhx
frd9CBljbo370SfqHUfsfsRgsPai3MLrfMlpxoARSbElyqQqnE9nqBbIm7117PpAubmR5rTHT6Ah
i1DFQMr3v9yAZwnm/GHvZJ5aM9MsiQDYBETag3t2GMCkepNbzXNQKWs9tLx5E+SYxJg+kTQMc5l+
jQAydujegU5pgHKVEE9wAF4AtMMFcnDDcqSDdxVtfZdxE581Vw2eWLXJhAHUbhzdXU03gDjcAzxj
pEgO3GkkdEW3wcGN7GqHVufoBune7Zr/ulhibDLS7AWNKE1iPh68Q2+FXMPyjMGZRQpQpx2DIIso
nrUc5ytX+GNP7bYrikFQr5jQRmVIikA4J49jkayZBYfvum3A1TWkXFR3NpPGC7eyuY4GZONMpG/I
LztsHPLZxIV5oYBG3ztPYA7z4Im5HPOh5at2iNsNIoaHyA+nY25YV0NQ84+424O+Mh7ZedCI6+gv
toMUPnHL1pAo8K1nh8V9qoCMziPPKlt0zjEa7GYFVWNHAsJwVPF8LvwUi1pYoOacIGeDezZAIjCH
oi4tNNnCY573hwlXxSlMfPaeuHmYLDHlo3oeT8PUpWej6EvQXZN7nWbeQ8PAAwj1/V5atbkJLDx8
SYsvkA13solErA4dqBFrQhVSTM132dn1o5cOiJMYaMfxf+YsTqSK8SwTy2Ucm1myoqsKMXD5AWda
zGPYouj8q9wBE4SNNSzAEGJ5rGrgOj0xicm2fBrFHYADcjqjuqRZSF/gU+MHtQDRNA3mQY5WitUv
ZTMulHXMAc+fWXJ9dv5UA7WR6lpPuNw9qUmEkb3amYOP0LMvk22rRQ3+EXTvEKaXmkCDlxAb6Vrp
adox8kt2BtZ7koCS6I/67etcgCdAe+41PdGJdn5f23X3483YC7pE/pMk+WCGts8MvJ5n08G5aL/F
KL5xiweAlR3sRmWYW/caal4b9/P3PEb/2aPy/0QpVc8YYKhMowExMHKIjR864Z46It6wkBdPsyii
re7r8Z56JE3YZXfy7ag4F25VnAMz5QsoNK47Mf9FX9PlNZkeut0SoauPsFeWowCdUoi03yCy+aT1
OJ/Msfyp3CZgHljN598XaR5q8hHXnpu/dCXP+nqoHBQJFQgt9F16qU2YGguHCz2xxdm01mMg4n0l
ilsyz9mZqc7///K/36ul+yUqDd1h+RMd3qK9VVbXAE0Di/LMD08obFMmUus2YvjkR6k+I7/VZ8Jn
9bmMZHPMiXPtEsEG3Db1xo/t8uwZXXk20W1UkNioKAuZkQSLr5brFlsBqwFZReGxV1y7rouBDxS3
0SAVsWrv8PvmFUWwRcztH6rlrYQp2a5ZWYs1WcGuczBcl4RO3OnKLkfYG7yoKDdPgXie7TygUXWA
qCxfUUzCc+A83EkhvmAo5uffT+j3q9+fnbDTnvhD//vviOouODQDBnjCSdaZKNRZmSE0tFmrMx4D
ULb14NJg9yx/XYcRd/yvlU29Y5jPGMEy4/PvVw20+LWfNAgVuheEUtFFk4cCvYEldvfXH0iRGgpw
QbkrgjWyJ+9Cppd38Xu331umfA2Fec7iMSTyz34VKLShQNYJXb2NIo9cnHZVYzTcRhUOyt+XfBks
JqO37izOTVelwAAFM3c/JSqcVbrvJldhO8BrDQ8TwNL4C21uQ/Czl9LetSZNaFlaYuM1hG54TdRR
31L+StJnVpoF2t6U6kd5kbz0FTXr71cKcvgABmGdx22yVkjjwwK9lln4y1DKG62TZAfExjBmkafU
xhaeumFoX8jdSbqT46IwQSCX+TOXWscWkZtfIVfSQHtzL9qElgGtxoj++ulMatKQ7Eu8dga6S3If
cDOFQ3exM5PBkRP6e9waMWsYQz55ndusdM1SpZXDOUZ9vi5S8hwmd/6eIjNj6NHAA9BwG/o2OjGA
6C8dm+o9EYVQ2epTTk8I/cL/iUrLBs1rrMvO3Hez5HeKq4xtl2j2jlm7O7yrIEhkjQcmjV4GYY/X
MWZi1esWXVFZFvwL0tTUCPktcbAeybz+mPrvQCfuG5a88up5HYFqTdGiivHds6zTeJtrgHPVbHpr
Fqz6o4sG+jsIjckg5a2vLKSPljN8lAFJ1rPK04NXEtTBn2zbaDdjzCcWgYJNyDL8l/TxeyDN/k+X
Ifa0iTuIsW8+OHE2H2YienZMJ/doQKyHdGAp7DFTWuSwF9sajTsKTAaUc/nVJJIh1NScmTtb6NPG
P4rlOAngUXtqUONsA+Wxwh+sdyd8c/PB+lY1VbnSWh3x6D9ZInRPvsxpbC0MRxmV9CWkejv4CXnq
RdIk2zz1y4cWAMRadHX/15k/rEa+xb7nvCU5a+Em/7Bl1nJquRQOWALMtmeG5jcJeqsh3QxGQjHW
+QPygH0RRd9tG6cMPQruFk2jUxLtdyzuKhMzlhyOf+X3PPa63N8gRL02vcAgBO+G8WLqvY08Pk3q
8kmU22kWP1GvhrudGLihM+lviNgDzqXVZ/Zggpz9TruKGUmaRaxr5/jejeCdssYMHhE9oXMn0qaR
k/k8D7Ae9KK5GHnnYSGWMmnYL0H5wzzAfYrlHLPOI4sBBG92pdd9mepVhS+XxIvAuiYxuOOgzLvv
LFAbN5nLP7peEsGc0DwiTiqp/jpaYLJ8PT/pv+WIaSEacY5MDcEQA1Zd8P1tt+0tq9qErq/3UWhN
e51PO+acmpAxdEk6xmIkivI1EZE66woMh1f3mJl73DBh8wh0NDtGvbF3ZM4F1xZfOn4nqr1D84NJ
ZFnJ80Bc/tn2UuZW7u/r73d5VtR0utGH45BR0fIAyuqRdJzlJa/VNYsCormN1GKW7yMf/n9f/X6v
bwb808S89d34yiYluBJMml64jNejVYRXEJbh9ff7v18NTiFo/AH2KwVLOnPqaP/7L4LELK4ONBqA
xxeaT2jMU7jhsYQRXPvRNXQWIBLszSnGzWyWzGsznEgyam9T7webmfEf4r7sHLq1gx+GvawljA2L
QkRXtuuQBoY+GF9Hkd8yTVp7oJ6GIen2v9/+xQe7Zc9SFXb+te5G+lb6tt/vK8/jv1n+63T5qqia
93no76lbtVunIoPg92XOFQos4RM8VZaUdAl9cw0wzOIvUDbvZREMN1dOw0335f/9CksY2CQz6Nd+
/JHW8aPwCAYKmYcdWt+6DaJljEPJvIPy6W862OdpNWY8wbJoj0fMeC4sl0qBfeXcWYxHflifOMfa
7O+Tk+4RTZibMndvDEMnol0A89rW8EitFd47Me17CMQr09b2WTmIibrBQvXgimTvLoSscaBmh3iY
3PJlIxY6946hoDM0kLYCNtIWAbIvnSnYodviUZR4pSvjXpXmZ8hWOqgi89izS0ZV/Izu1ofMBiBV
ZmSr6HkEH6PPTDM/I4scwXKgLaMuIJ1JN/CHJmtjG1WIxjKJjmUc+g8FgBNOlbvRyKdckkxVaCPc
NAIRK4F1AeNOGYNctMddo7PkxQXIczZlwH6Kae/eM3QBYGxMXlbwRwnlQTAF96nKq3OUhD+0Cw10
XW6fIP4P+69zynSpMOGuRcXj15+gwoa9xzCcXWLfA+8kKKK3DOe9Qi+/kW0y3xQ5mUenEQ59OkHA
QYLOth4ZOZBDdlO/KQ/W9EUMgPko4tpe5fDhZ5f7tzONr6AYb/zs/rEXNnMRnOTUHv4WDyd/qY4h
vsm6ayAuYeM3oEN6JdGARfXGRaq8swf8C+NKuEn1Q/o5Oj/mj69pmxZwOL3xWhTuwCqDbaCjcRGn
9XPSqU9lqGwdRJD6qYrNvUHIXTMN/4aagVLqjuk5H8BXu8Tw4IKo1+zW7dPQ1sXjUIG8LKnrT3gC
7U3LyAeEQuCeygkCa4A6Na2c7i136+4g8DWks9ibbnWuYnQgCCeabWnU47NLqmY/6m3QmP2W7bn1
mDVdf1Q2hZTJFmgfx+0PltQ/kx9Ts8Ji30ZZunMI01zZWSn2Zcvwvh2ri1WSi27a7DAx6h5157UP
mezabc5+cZ3nYKF7Q47byPCw9mlSDXRDBMzcs4V0E6x0drLPe4O8MDwODIzKlkSAymHrHjqLUtu5
sQabbovLztv62orPKB6qzCCfXlS0+dVzq/vpqq1G3DRQ8gPxYJ+//5SklY38RHzl0ppv/fIHBhec
iWfmDXs8vod6wrosA6ykImhNTwUquXXXE7HQjWhjJgTHQ/8GQVjuppQznKVYwArXr+xbYoPboRz4
A6AXnK/fDKReJwLi1sTuh1/IUfZ/dlyyg54CbCr5oTQTh6O8H/CyEPXa6QzdcdFcM+BoN2qg7ibJ
ieXGpHeX7rENK6jaVjE9qJAyl+YpXWV2A5RsjkyuaLLbx1F+mNSlkuk33pTqTG1I3a1EffPsqr7l
fm7tZBy8pg2JCSGrgAiwb9sOe0TI+WZkeVmabXEvW7b1FEfEwdplc/PmqqNrYhaK7eRs5xqOcUV3
Hhh/1DD+82d2xn0q3wPwEEbCTDo2IRuGbs4wD9IfhW297SFk4RuZE5rl1OO2aQnhSsjPHTK0hyP6
zZWTN9nNDZdHoZubN9Q8glw96B5TS1DKUL//aUaCcLMeGFoSFcE97PSLgOays8a62Y0ZB67EwYwo
Qte7sYMB2uPEPJrEQxCWK9796iVXVf2G0UM26UNSiH/ayMb30a+zg23MJppEYzdVeniXPkJQpMDO
ieYaZos76yPO7hNgqfnJKHL7iYsG28xCCBV4G2JNmEJVsKhtFcuequX0mzvZk/HASe+EGHxsY7Lv
c++9uVzpxlwUr5HjTA9dD2/DFeMb9yA/XOzl0Hi4llL/vSLfeFW0fnxl2ET0gdc6ZxsAd9117wET
kasY0VQFvYhftJx3RAvmuxmBz55MseTDSJh4+4hvzBGoiolS9VnUkGzwnGxBpboMnRludgrRVQJm
4GQK2FZaKdiDKp9PTR9nH4ze10bCiDfTjn8uWRzcBo2e3wWm9pFqfEL+zK4giOn+eQj7qD/Fn8Sx
m3vRhO6zHi10+9OmllH9GtcLJpEcFt8BEoIbiLZetfnZjqpzqzq2AE6SXDFJxZNw3polipHPBv/8
Khj4n+cOgMXKLt1zJNEkpSH+Xoo9WNuMwjajYpmaj80lgSW77OXNfTs2w2NdV8/T6KqXyWXg5Pv9
wSssY2O0fDRhk/cX1AI/PmkQu2L5tAIV5k+2Jy9RUKRrxePg0g6tBAKWvuWWgZJRzulHNBWg5pad
/eSjfK5V9j5YLzNWoY/Y0i5CxeHckzdBCxDY79LjUc7bf6RiQP7eTvojh6vuGH742oKO2Ntx8h9e
v6X3LeIP1irmlnYn3M+zZ5+crvHW4O6fXZgJm3ac5BayY0FbtApd53X2bYNfPSGIoQmLbVCmb7LO
DBIgRfyxdAyEHTv55fcnx9bJyv+HvfNarhzJsuyvtNU7yiDc4cDY1DxcLXhJXqog+QILQUJLh/76
WYhos86Myc7qD5iHpEVkqEsIdz/n7L22h3KxQXHn+4xYuJdod5XbbknRKA5KedWuK3Sz92xetxAB
Vd68GHmYXR0AZIcsR3nod+7FanmrLaYcR5sFBS+cvauMLtomfVe+dukMvSrV69FAX2DNJFEhZH1L
q3K4t+X30BrlXS2SV4vp8gWWFzoUXakvkcVvrAzWAWOogv3kTPVrlVb3Zi08tLbtrp+ZZDvaeB8q
x3qt5moglYcIAU17LYz77FUyPNWqPSPomq5UREvk50BwqfLeCQIocGRcZ7v7yEqQbKwLeivJV0mx
wcUkaRJLEH+OxnCvGDQ8dOXyYXv7qyCI/kJfZEHrxsNOdbAnl0PvK7XTc9bwDraosVUc9leLhmAz
qfHVl9yTucuegpxIJPSeOJds504ntXhQsr80hWjPkLc+fn7qpv/asW9vp4hHQXvmUzib3bWcxkuq
WHSm5bH3CHm7H+f2u1tV0ytq5N6Mh60Ujb+P48J4jdtxL+a034Aa6/e58Cd2PnJUqsTRr1HVz9gN
4dkYqORUPUsuHtN3PZdPpU/hJ0AP7C32X8Z2fPxEyg8vBRhJY3k8mopVPO7q4TZdwgBq49qrnhCC
gJCKQRA0gi8fmJdLHklDIbwRnGGP7KLWTsiyhHt8S6d9+hJ7EbZvh1O4ngWrwBA+O5NZQZ9P+huE
K/neDwyT0yhyXncwvjRhMayhhZMHY/LcG0ydmcpUN1ol4WpaPh2WH8jjke3dMGm7x+z4kIyV9Rqi
3t9zQkGPLJT5ijyWcIwGZQs18gE4XLk4PV+MJCReq3S8XdJE9zTUI0Sqk/0aRNljUI7B9ecWkgds
AlFf/rBgcr8yisMXhZJqzebAbtWjZ6afzeyngH8sm/hgDqj9OSiE+6ltUcmxiVIWZXhouGtyZgxv
ekZznEyMkEnN2zOOYkPHrH6GA+5eQipKEhGn9tXj7dxiKGFHt+f4mNki26YRWbdxPL1YYQj0oamz
TQHEzqW38jgWHwJw3NqKonctFZKO5ZtZFSHkPd0Rc0v12RD4S4GEB+Lnx0lNonq6aWcWkbypyVd+
dvQ3VjHaGuIVrGUC9dUAQYmMkSPb2wTxiAbwJUlFeM2T5l6mfn0eE+9t9h+zCr+njCmIKpoXWwy2
8pCY8k4VZGi5VvvYClvfzK1AdtCkLzRohmejp28e9sbdKNGpckfdqz+DJ0z86smIw+yFnsLGLsvp
3YnqRU1YBDfTzk8B7lUS94RdZPNrMjO/GZPo0HtzdFwYilMXjiczb77HsCBXGYjuURsfbYrpU6bs
dCMqhdK1xn374nGYpwFrEiDJI330gnARv+WEDmT1a2AEj/TEmk+EiYySUHR6SR48zrhvVumo8mfy
1TNq3SG6dbU9HRuHl3OGrVpDWLjVQ4SyiowSo22M+wyDB2kpYG9i4T81qn/0oAl/eul7owD8lnPr
P3ZZ9hg7cblLBWuRvcTzJW6GpsAioRpmyCfnEaQP/pJOVfYzLI6BpGUV1fusq6or9etMLFceXD3P
fwEzeN+ZXv4pYZdPtSq+KQPguOnDT69jHR+dikGNy6j0Ukaef1CUkdhSxD5tZ3U3hL27ruvmVKsp
ebJV82ALBxmIzB45AyOU68rvJS/Qasiti8do8kpQNqHUJEvcdQgrmP/0GMFUeKKzn14GSampW8Pd
TJZdQbdKEoQUffqOc/Eer4VDfxQW81SinmssUpCptdxhfLMcA2GgO4aPojHcLRKxDlwTN6oz0PjS
Q3dZB0Jx8SqhcCO0RC0Lwb302TzqwMNkOLRIoYQuGFog4qOKNrwSb81c/aDT3n/IxvywvTr/QqB7
vsG88DxD0jxNbRzs0dXlp1bk+SVfXLAKq8QjswMyLmcdnTK/MJlu4RxoIYSu+NPgG5fvg8APiM4R
DEhmcilkPvYj0GhmVsrNYOgWybny93K0rFMtOVZGkLLXdV6KXTNlI7tTjOTGYStTc/rVIS1zPdiE
TOQsS2RQ01TaNjaurl8/L+oh3fekPmAWJg/VLLvwTB94z3LPzyblzmRKodl0wtTepk4S36ZWcF9v
kj5vjmQNhYdRxD94y/3Lzy88R8FlwFq79XC4U64SCoMqErlUNBmXQhU4cPqYmKE+nrdWjFtCteqS
iQHP6mQniqNbciSBTpw0izC/reFcT6TBrbCEeYP9jYSf1CMyB+8Xl7tdbNV87l//MyEtgL7tjWWL
BOeBx/A1cy+Rz3a1gWACDD1jZYmMSK+7Oa9+fT9M+UmbzLP40neg4CycgQA2IPDSqehNukyWTl0c
ohFCLHQE2a2VJ5Q0LkrQvmkcLJPsWmgkUQiFY3n780fZwIXpwvZTMLTd5ujtEWcZ6e2vv375UaBx
OQW+eUGFAsij9HEoRzRQerP8zy9FzBXPGzbg1rTfkJ6F23nGvF1X+bPmru1ILCLvGiUZSbJSbQCn
MMLqXKQWukBAVUmO8E1ySsoWyUlr3ZWzNe8GqqJToePi1xc8nxP+x8ldz4QjFxU2OyvhCEUdSBkZ
oyOnjeUwGzQQKdOWOf38Yg3Oi/BqYxsv/0tM2Bp4bvDbei0mUELXy8oIz2Qr7B3ZkILbefVhzPpt
QgaKufV64z7MSiaDkTucXEnIQqWI97x16hCzCkiBlfSSH6KIEnwoh3yxuMdGjc89QAj2UyzvgY3E
gTOKlgQCK+82Wb0EzNCzY0DpwBn3yyW315hOsnfJQfOTJ+3Wu4KBOkNm7C/aAxLIsdlZuYN8ztvx
h/SmDjIYLskkp0wIudlDTQYg9+40VtUPUr7bLWr0BmPsHrnR1q5wWGN9sw8JzWOWpvrk6/AlCIFU
J00Nu7s2nZWFzzGNovpoFUDYJIG7m3wemhNXSm0q7opdEItIVNgOouwRFss6sAPcOnZKgmeYAz7Q
qGRMYKCnnz8qJ9w56B6XO8+QWUSpTybfuDMKb96FQwK2j1/zSmwFvedd9dDgUEfxjpfdPfD+kpjc
50eU7e2CfhAWmisfLvdsWRAcEf6tGQBjFF1uP+nswE+J69w0ArlUEdPRMhgusqJPpzGKKyxB5I/R
cSBoMkx2tpqff96nQaud7oNg36r0vgBvufOYCu8Vh3/HMYlIsOOvY4kRuL9OykhOJDlWilhsU1iI
Ih2yeNpgOIE9MBAnYSaGERscWDwWo6JCg9G6Fu0rqeOnMbSctVJDc9AtRyppWPaBaZ84hJpVnOc3
wQUtXarhWVx8NG6zmZwGm9gAIpFBc2cMNJOVN3FDJtwMvEiZ9zDRxdimHkm+ST2dLOVQuJFk5lZF
d5JLp/3nj2rDYqDbB/tEte0Ws/YHXXrCm+qJmoo81VBRWfA3Y+HLSDYp0UH+/HMAOupVMObWZiTl
GMsCp3yrh5+sKpqBcXBs1IjgocKRgf62D22s4s58LFT36/6OIfq1JG6fM3DuJ1uOr6WwM7Ck7brK
ScogZftpCKrHNGVwLSqCGWXY0r/Ox3Srim3ht89G7lKUmc2LO2pU+UO54ynBDeYwYLeDIFqzGJor
6sZ2Dcoi23eOcaU5W950Kekgs83EjHkgCPG4qa6I085EFJq4wqBXZFlMzkpYUqKQ15e5aKF4uTm8
UPLVPqp9M0s3ttZACgoXkEdtPDnkMODmNrdm6twl8YFDDBadiWNWxtbLcyLJAE3VJTTCO7ub2Fii
IFw7DfAGaat8m2EqWlNEpKthcNqDYbAbmhxZWfLU2TQzMC1deCez6lLg4TjxeG8Tn5cVmnaDPiuA
lLzQiK0QoyJezhMcqQ11jL6EokSQ1PbrrNfZYVFIONSk1F+AqEtJzldDcQamGoSUGMa9E2LZ9nLx
wOYFbhF8wbrrCEAwgkhw/zEpD7k8EXfirwZTjIylY3Ee83PXW+3BtcQzcuDbLh5Sol8jLDBut0WV
0q9z0h8ejAil8Jw79IZNdXCU/92CSpOmff0xzMPT5PfdRok6PaUZwgkdI4qqwWWsZIMqa3DQNAWm
3R6Wf0JS52NXd8MjbKZwXSdoTbhPb83wdURxwHaHBgB86UOKAAoPw8WmqNtr+Uw27yZIa6Im1Pck
hF7iAv5mp7CTPb27BmENN7Gd35JuTvadOVO1ln1x+q8vs8c2NbsxE40Ia0zsgL/UYm+McjgEzJaF
23y1Q5D7qBqwcpcwZdYOTc81JG4SmksoHINL1he78LRrVf6IuIj3S14ZMk8b2YOaWlK0Tm3mq5Vy
WNESGeRrytOR1JZyQJizkq1jnDgUR4eWJbXS/KxYvtSWd0zCpt575BO6CpulxzenErCDXlL1PEgd
h1Cd7BtN+FwXk7gR59y8CS97Kgp01uhRJ/Ry+LTVnllWSFOboO1pGLZtWEeLaNtkWOLxfXWqPyM1
d+VUnTmCu2vPtcG+Ln8f2mDyuAZIHgQLISAuYJlQ+xDlOxNsxcIaYMTnucn9BnVWy+IfE9WE6F78
8MsuWkWZ/WxN03fCTUda//3bzLF3x+zy2tXETXkJOi01sqzluPF+/k02YkbUiHW8RVv+NCXkvcG+
1zeZnyOI99twN6S0dmvfvQYAG3cqaZ8JWsPijB2DUm10d7Y/fNWaHgAw22GbVLN70OlwVB5GYdmj
PSZzFZkABW9wdjFJDYkdY5Axvg8BgQ9WMz2BpUTRivNjReLDM20upjLLl7Awg12SqifT0Qlct7nh
SPbk5bE+EQ5FDNRAJkuO43JxYsf2NJ1/fqmZJHAzOIS2GewnN95hqn6HhGjvdCHfyrZ/ZuBV7Psl
rUN15rFI8PnlfjueLbPxTwN6lthDXoMs/qzIta4TYADKjFBv00A4TgaiNScdz0U1Iuqc9MnWWJFE
CkYD11q0GhzjRpMjToZUeNCIQvsMO3EU3mfpyTDGFw8mj2sSVWmY0Fkyr7J3A4EtK7vmqN1YSiIK
9Ddsve6eM89wGqk7IguvBt/5F1TJaIOYl64HZHQ8nOYdBIr6WE4x6q6IWU4x5FueXGScHfVxXtLc
9l1cpGZ5Zw/5yL3laEl/7DO3U5ozWtB+KCluK0t7NzY9ABiGU7RxfeMyz0P25NtPqULOlSaeRA/i
NHcVkddBeE2S2nqde+qhpBLRixd6KUdWlqmenAMCeIcAa7xEygH1YoO6yaYFfFPp2drP6K0iNyeP
MsXI6bbeu9s1hBxHLlcrxYzKkHdNIEl+iEmipjb8bnJBd9M4PkJogDsUeFc3G37Y5GRvGkOuchWl
N0VZfZ0G2z+FY//2He5Hsu7CagYFZUNUj0Gkoi3IV8o/z5k09lae/qA0Zdu1aHGmIf4S07qnJ/OW
27o5hOGHV7cMi40EXnhOXBQLHo88j0Fi9fFm8Eg4NlzSJX0L6nsayYIYhDfhgqSZY1MeBmUWu7Cn
0ZwF9lOXq/gYtzBThrC+m7NPB3rIAX3ojxnb+s1kcRSv0O1uJ//TEFO5J0a8WVmGnMBEM7gc0Kv5
25YT1Lqk/keXyaQizRiopN4dEoASArthoJqmxVPFFzZg+g1IWLapkfTntLIR6LCdnZv+vQgzVtWp
R1jslij+zU4hrMJMnTUpyHnfHnZVfT+Il7k05tuqQDE2uuTIcucHqZKN6JmZNyHq4gyrQzJ9ZSj2
TcR4vnWZeccMCrrOvR9Bq/wd7g8EMm5WD9u+wETK6oazAINRjqFgG1Ku0sFZ3G1uKleNiW3CqEBu
OAEgsbGiVOsJzotxWk8TUAe3z0nk7XArRB6crEk+Oo6sKd25t21UYghz/OAWAYq5yjL7yVV9+zTk
aBOqlNaUFbV7RDvoL3RzbDMXAVyT36ekUmVt2R2KZdkOgbivuvbDp5GyYQ7fHGSygS1API9C7OaQ
qZcEzo8i8jtmydYLBcKlS+b0lsJlbXo4z0OfUPOqJVu5RT+U6cB+VENMlk/vbiTOke1kjqcA6DnW
Uzvcadn8IFmv3NPt2BhjQrjN2DqIQM19WLcZp2GbGPa8+B7GNqFvmDAhXvdyk3pmtKSeX7ASpBcg
XrRr+HBROztbr0CmI2cf2EfkTbAZso9YBNnZCJ3vIpgLaC36BusuPRjH32pjPncHqcUHLXkCQjv6
8oyIypkGfRpiFtcxW7vHJQbjRkc1z/w1hM8SqNbTOFQ2LTYL88zU7zX5aWsITRJLCCwLMePajcVd
H36M41jdcW35p3ECtFbS7FsWNKOzHniZaBoJwpAVlQpsVLChdrSCEOVsiAO6DrHxPZtK3uAEs7gI
/GAdJfrWaGK5brX1TD5ez51yCUli/IQJwFxFRvnY9v2n6LsTEqdVHUTF2u0hVNShtek56DYRWW7+
5NRXIw8udmQJzudQweBmrGnLBbs5c75NiVdzgBGrNHYFdey0T0fC6YNaOCQywueIwEFtwsVN0jIz
25lDdHUMrMGiuC3s9twzHV31Tqe20m+uk5fzVCbYFoDtMg8Pw2LtB+VFQGxf48TkRB2YINlANmAh
kVeNB/3QuvJTCWOj8xiN4+BHayLVnbZ/q4i62iCxIYIuIrOZoQv4oQ2fEzBHgfmEHJFhP+XDh+8B
nyaB+zmsHeMQFsUrkeq31dQCbXCwVfWYBRMey02nIFLDe10xKHfWuVUy6RfzhtIQAUtTHZFfrcfG
qtdOCWU11zBbY8q2pnU/ifu+SfoY1bf72WMqJL8MrkbkpAdC/m6H1jUPHlHS3Ty9cSgBlddc0Rth
5nYQCxQGsdsJo8UN69JaIVJeazGg/KK2znOjZS1BYTlFGjcOo7WtV9FIHOmRruaR9EBsEaVdsUdi
wUxBUnWSXLI2jDeswdk6VKPJ3HLWvMNYIlLMzViHv8Sx/lpVreTh49iUz1ARmiJ/gtQBWTFE2DoM
x9wsSLrJF3iqj2+/CDmjJMmGp+11SiAC+skDY+QG64mCeZhjORvVuHbcxCEIFSYhIdeld04b/SKb
8JDTfNqQajjsyFirN8zQ7jzKBk8Nx55W7ZIPBoFlAErrTlfg7e9pNL8r20QkOpdknQVgaYmu4UnZ
DCH47Vp0gGdqF/BM/WhAYiArnV8NCDMc6vZurscSTwSSgJq3F7Zeb6B/5Zhl+LG1tmE9nJjBLwtS
iBYfx1IpA/cAg7o8NYZihIBzapPZ5YSER2b7vI3k/r+aR5i6XiMILTg+OCYHlPHYDAbz1BTyI6ID
gzcfO4YwOzoF9nzFjmdszCi8K+aKVw9rHR0YMCeKNCwwSGT2WU1Nruy8cWe/OrcNSRhtYIKJszv2
ly7+UJ2HBA7vrxD2pshG6+Tl2YflVAenxCwDUXneKMzb6dTprdNolJ2e94mqKQDX3bCAx338Xjkk
o7knDb7hxc/C105mX91WHYdeTtcgvbKY8qJ9M8fauiRiVeYVBO9K4IVbFoQpIlRYRHGzptfEYciv
q4dw1wKUGyr/zUfz/FKxzOD5bVeyGwR52/I7xRtRWZ4TnSttWnQ32f87TEl3uZd9hTX/5OgaDk7f
e7jfm2hD7tjO7GtsEL5h3U2leGLk+K1q/FefnBlCzvBmkUXkZ+exDZJ92hkP89DivIkolicZbiec
zSsjGTWS6+qY/vS4+cx5Tdq/GzcJ0wOXE0GOS9gNdRMOyeHOmlHkYta+qKoJ9yQ+GC1e48rK36w0
uR/zggaKeaQhoC+JFyDGypxoX9syf/VCxKwc81MHF01suvjC/PuoND6ZdQPyFv6qcpdAVhKbfeIq
sF0TWlWU/MbQwtIV2761Nrzj7M3gb3Afy4ELrbDFQGNA4oOjaimCfKwPTXfGcdPu4TywMTX7ibSj
FS2wu3b0kW4NznPLGaFNgmHlmUBQrDj9gghjfICGSKtlgPMQRsEh87XNDtHQ39BGvTHHhbOD56NU
GY3TUCK6GXzrqH3wV4y7CE3ts3pDSbXVmcMuYwbZoegxkPScvU3KjrUsw2NcOs3Br7pd13H8mTFW
12l+QpSu5+CutYeK6Yg57qq0J6IE1/atk41vnJPFKkeLtkawcR1DZvdRnux1asF6HDApLU9yqnH6
xBX7fLNR6NspZEGi0NTic7J+EkcstnT7Dr1jISGqZx7ec2085NmQHkOru4YcyVdd4h0mxOFY49S7
HXyvgapvewWEy8HEH7WK2fqyOFqYk0bmS1uQj3ekRf4YzWrc1FjkInPmNc/LTw1LziLjjwbWNggn
BHtkIHYpI6sAp0xBfQeRsCSc2Y7UvdVU44rIopODOLxs/U/HZZArr/EkHiT9j43Xg3ebi29mizNe
3TTRRxsj+c2RsOybLoyOrVc+dKHi2y60ix4hLQ4/uRI+cAPLRFhlVEdQC5su6knXTFR1RAvwowqx
wXEvb9HcSZR+YfLkEW+MTZRk2rrUAOjRV+vQt7+YaLV3U4y2ukt9eV+C78STyOttDLo4Bx1+gLl8
IAhKfJtND2k57vu7rJrSM5o1H1wIoVE2OPuDzDDpkLND7DWHtzlDC1bwT/pOUd8VzB6tzjQPZehv
EO6JHUNlKDfOgwmjqGzLR2TjTCObjDwTcTPS13O4w73APFQmdEwRKpdrHnMJoAwi26PEIhhwjjD9
5tEOaHjlk4f8drFvLbLqhPBtCzGZK5Ym8vCMTRU9p2F/Nbdxaz8Lf2SdJDnQ7PHDMDbfhhFyeJE9
7MrCoxqjVRIK9Drp3HFAHvGO49qmFVy/zED7OfVJXgvsCpRt9KaDNF61ywfsscXvVH7J5vg+kb3i
m5lp0gFI3ZVjw3hBzG/hrMcb3zR8xNAWfb6sc4+eTC8pQ9l15cak4IaRdVO19TrLRX0IJ302reBG
VdQUyoX4QhYnDOZ4hopYRSQDVQltLqKiFGRAOh+xJw4exudVaAzIAAStjhCOUxtextR601UNNYrx
p6ee0ctS2xHksYq/hVaDr0ahgMni5tvkPQ5W/q4y+UkXlWOuJNDW4riTyfQ9sLAYCnuX2hb7ubMo
bpZidwjmbMPzvhexST6n/hZV3Sk3HmuOmHSsx+ngavWONv8c+lnLnQt54SbWOFTz6LoBuUaV6La4
XdtjLOw3u8rvRIODHlfdlkbFsMprypjMS569KLqB3Hb01PiQq+r03hmWieR1GHl0WVC1hYbNr8mT
ppUwILV4cEKfOeFc71Kk7avQCS4Np8NtkGI2C0RWHKPGv9WtdPELIf2l4xdtyfPAEMOeEdpnl4du
7VcVyOgQ4mEtjrzR1SEQw96D0oA5VV3T4Ufpc1pBXUcDhBya81hM+a5zzR/shgndNb/ZAoFq9mZW
2esF4LXJ4X7fdJb5bSbygv5qY+zp98K6QlfEcuOEmzjFjzAUxo2pCCA3Oy4IA1h/X03ePrSouJSP
ftRME9hU/nhWTkI3QBS7KAzSTdtB7EmmgXn6Xe7odxCTkM84Gp4bXisS+vSjZirTIBfclpHMORb1
u6bHSqOxlEJ8Q7QSt3AxinNMTG9wDaR+nWVRwtPJ/bMI3+iFMs3l2FzmfkgKvf7utf0WbXF1HKe6
260Dk708V2b7JSBOUEM9K9txqb0B+lo1WAeVIqtj7ZgLsKOmb9oPJB28DCY5PT1NUGE3z9mgh2Mx
xIe6HO6aTrx6pJwfrNKS63oODolliU3h58UaZ5kSpNwksHGyEOJd2qALpRNIRp0+IgLA2iGT8iCb
XqwluPRhYmrWFtMlascTE7BVXaqjmQJHbMjxi2lhO76YNq3T0Mc2CdxIAkxLcBV4Ze0jBkX63JQR
ZlvJqwU4Q8g9dGCAb2nPzGMInmyswbtEdReOX6/D+L3p2XSrLJv34TBAeWl3JiiUNRIMFx22OM8o
DJAxVgcX77ib4DwKpY0rPi5ACdbt7Rj5BueHlGTzBauI+SpGzDCn85Po9wGTrB1yvG88X/bKT9LP
mo4sKNvgPjNcfHI4VLmGQcIU9L1r8+oOIm68sgq9/f8RBf+jiALf/buIgn0XFx9fIZ9p/bX7U1TB
8ud+RRUYlvNP13Gl5QvHJo7UU9Y//mP40O2//mFY7j+ViQF7Gdl5liVtAg6Ksmmjf/3Dsv/peqZC
0iQUTj7l8hdqhpzLL5n/JJVTOL7DKuRLjxiD//O/v4//K/wo78tsCstC//bz/yi6/L6Mi1b/6x+C
f6P69duOP/71D6kc17Mh3ijT4jNKV9p/TipgffQDGl13qvV3A5pLJ0Wx0qCsoEj70Y9g8PzawSDR
vXuTfRu4S6h7Zw57bUfYBkIR7/oaZX/nK42nIHxjSlXTWeB0g0jLBTDUn7KuQ1iTggeXWUvJMTbJ
2UVBsutyJu1xX3IcxOV3YNYIYJ2EbrxO5pGpmMRm5h8qZlA5xDdaK/d1RxKq15OVxOgoMKI1bKtw
49VFfvzDnfzP6/TH6yIJg/j9uggaALbk6ghk3ORI/DHBIW0IPfF1dKc9HMSuCXEIBTrNg0Z/I0xs
b9uXegwXxiLB8V5c0aRmdkTK9CaxZbtLFulRHnsWJxA3Zzo7WZgYRXIEkrhTMFRvJH3SqjaKm2oK
vpa9ZAap4GEZHv5NUnfWddAnN7EA4BnNTnTM981EDnQyQf6TEdn11QSEj4AsqHV4iQPvm+tnkHI4
YeXc8fXcsRLY8YyRztbephQOzDlBG9TT1R0MFdIR/f6m0ejJUHTZbDsfxogWNmmgadHEh8JJuJHX
OfEOevbfX1th/sW1tU2JyseWwrPt39Ix7EXx0rtLnkNYkhnwoD3UJuGMKaw1raMcnXkbMYrfxPWL
JhXBQAn6xXDNJ8V4LMMl/jhC86QWIm2C4FFgjciYC9gLK1+R5ZTkSIRKq3BW9tT2mN+Si2AQSmca
WmETdi4EJfqYqomLXRF72W5B7a4nh0Fjhk5ZjKNNo8/We5/3Ezm92CIIQYwl9IvgZVn//cWwlwfp
txdQCMtTyAUcW1Hv//lB85UzTbEwMHslWzyhARPF2tu46adAq0+7E0kO3AX6KdM1nMRzNTBBSigX
knHalOsqnQZkf0TGxjFdzDjOvxkRWW7KTqodhrrPOtHlZvQqrguRyr82hj+tJn98S6y/WD2EUI4S
ro1eyXd+Wz36GU05yXO3SV4Hd1ZX7/wRCdSCRcyJga5NOjXdgjVpaaWn2j2LiErH5zdRrurvf38l
fy5Vv11JaXOkEIIAJutn9MsfX1m3bhotVHxn15wXPbnQI3qKdQODFSKVoNsiQLG2o5+Vj9j7GRJ2
mklT/XVMqDFcv0yeLd+9L6TawzVJdr2rLnRTMFDrebjiFmUjMNwbXxq396vJG+sntCmvsUftqTJC
WVpiHmCwkEnlSKgtIGJBypmg7qLgmLg+82DD+taOcbBCAlQdawpF6KgeWhafVw1BkLcbQF/lWMFQ
BWLmWVuOMxxAmaoVWS/mDeJpGcXniMCMv79yDrvJ788gKTXK4fQj5bLt/PkZTKfS6EUjbnU5VLs6
Jz4joRvRN548eAtMb6BRJQFDdkYHJkC7GROc29xgvCwJXsB+DHwB2w5xwEiTp2DazwmtJhczQqVv
XF7A2bXVycjp6Srk+5jB4VYgrSCbC6abLClPleGta2H2Rxwxg/noUpgy7Qd9xqJar/CLlJu//6Yt
Nt7fv2llmq7JFsrs3Po9o0cXkzcJy7zNxhEkb0/UimntGZyiCmBYu1UognYTRilVn/Qddgr33yyD
1vJy/Pa8su1yOkAk7RBWtLxcfwgJ0iPKxiZwbllZAGJ3yadTHlxD5FuGMtfChBM02GD6EvOJK3eS
NSsaC/e/uw7OXyxArD0WJn6JsdL8+XD84WOYYaYyfzCJoS/2DsXEthUfQR561ziJWgYazcXWNZLV
yn0wy+CVYas4tTqkvKVRvA4KKP1x08tDx3Twxmp4Nrwg5Qn4kujcBuCKYlU1M9o/BmUrg3kaUCiU
SzOoRn9J4PEd1LzQ177WQQuhIRQID9t240qHGXgLSPTv77v6q+/XsukRkgAF33o5q/3xskeOYc9G
BvE4hqFo9VCGirJ4plFIwAoOOqdhBOARMm0W3hVY+gx7ysvnfiNRlsomO0GzHG9zDucYP7kblcmy
N5I1npZejng8u/XtHs5Z9kO32tubeLKtwk4wuBnf0zr190y2JtyK5LO51QiSEM6FnOZmKwRofGXJ
AwXTu0lLCcDktKXndF8hh8fgFBvMPwVabCk9XKmIrBx8xXRE/HHbuf6L3Ad0qoDzM4ds63PEEGuH
Iajd0HmXfD+zv7YrBOCF42ICC2P82cgzNjYxfn3APCdWi307vnj6Vj353p0bTuRtB0slLUoKEQhA
XrHHcVPtsjgHXTd26b/bDf9iQ1G2L5bDr8PL5y5Hhz88jFE7kHxkdLdoWPTB9IOe0Vr5Xqi+Ppk2
q8YM12OXV6iiW5Tk1ZKMkoAHKIp96jXFpquralfiZUjiLD/ScYfD1sc7IKnFHiADSAiHZdzrmcH4
2eXvH6yfm93v77NcFtDlSL1EI/75sycDAKcia2+lHX3l5NHc9LO57XsjXAeK8Q9dlyfPolCMIcLq
bjiR14rJN1Btuo8aa+nk8WCgfvtSduSMjnW+dxvmalUw3hnMFm/DmF55Q6Jk0hAnHhY5qQwG/Ger
GQlvTJR/sAd8MX6qqw3JX8ufjIZfaXX/7Y7/FzsFRYdwOK9YJv/99vKQFWBP0BduCXi0eQBImWGr
XM8apn2dPvz9Bf2rF5XqyHIsztdM5ZYj+h+ehQqUzEDSDClHY7UjJvrTwDO8+/t/4/85NPxfys6r
uW1t3bJ/pavfcS6wFhZCVXc/MGdKooLlF5SDjJwzfn0P0Kf32fa9dXy7ysUSg2QSBFb4vjnHNOfd
FxcMg4EwdP33QTgFXdK7QtD+x+qDWYdycMhFigr8IOgWQn7kq5vze0aax3lD+yhm7RDXlOyVOGn4
NK/mGK5T0fiELgZbU1Nb3Q0KSvj60vchDMcyMPd5dESR77VjvtEmL6GUY95wiX/2NKovxRg+jFGb
rzqDyLTGz1mPz+u3ihONGsqVqAUEb2POii7lBQN40YDtEUkDiiJ55TrbqXVB1JY6S0iZniokFrJT
wxOY0GV29rqaTYWiwPmHY2fzBfz9hOfYwetkS8sZYSq2Sr9+QRN0l6pMy4urVc+1b/pHzFHRYjSq
bknFelvbgA1cU4uXhQxR4tqsy7NsepUJ0atWAineq2luSH1X5GIf1FyjykmSFa12YJajRoO1WsmC
vd8UDUiXs2qjmXw3thfCUSACAQcwflAi65fCwoZkaaG2Cec0F9Vox0LCgNNHvs9G6EeVF495DUrG
KGA2tFppbclmhT8du/2mnpJ4V+sRc1ynryu7ec/xCEKvA64ag2vCwrIJ0Q9F7+yi7eMgnO8d9Vvo
HgDjLKGO//64Mhn9FwfWZOXv6obD3uT39RhqDmyOAo9xhF8hTITxNIUOtpxiV6WO8dBbEByCfPg5
F0tVTwsvhiLe1YildIrpyQzNqaIEgHxEPFyoPBt4G7knbCf9XsWL0i5a6q1yG0RtdK7g6xcB4Nqp
FvGCqBQAUwhc1tgFwguVb7x+JUqwKX6rXdPY08lKT5GJ9C80PwdkhJwnGuhLMVUG1HObbjc7/1VB
gvuic2qxjCtq74PzlVwHxPmyGVe9GqA+ozLr6by4gvKBFbqnMmiNTenkX+JUIO5urA/HLjSWFOmD
P2G1N/hbZetOR4x+Z2PSXHKh6gQNmlpljsPSe1PAH0JrMBpcznwcX638ohzZfoTmvorbip7twLWn
wnJV+hmJF054CqL82zhvuUIo1mPHpajy8CkfM5drOTuUPRlBVp8Gp7yxv819vTbC2oyfTT8YhwD9
3KHWh0+Ua5ZsKj7MiFAz1cBtGJlaSQ7G4ACAz6JGXwdcxTTtnj2O8sUm7WYp9RBxr672Mou6bSdp
yOSlR9OBzMCNkgEtbku5exqMK2mn6VWlxY9CaDvAZQKZL90MH20dUJZt1g8t8uj6YnXfK2kRWzWv
TXykwn9YNqvfZ4D5onexOEuduErX+X2GnorBnJwivWhx1COCYNQklWnY6mlNVJrykqWirY6Qi/U7
gV1EWEr17Ol1uO0qUA2F5bSrYeAqLvwiWRT6JY8k9peudEHpstdtUk2HIgYRfDTizQjqlurYd3a9
9qHHDKVpyoNvjtXfwIWzseU+rTi2jgVlru2Ah5vRIZ2lC0IU9MwJXFghLa3X/XwijpF9Q19JDlI7
PVCIH3ahm7y7Y5dRF8HD1pnhh9U0OGz4zso0g0w4ROcWgBUC7shaaVqHbNl0cr6NItz+4ar/vSrC
gUWkr1iIG5ALCWD+dTQNWy1QdAzOkBXaucOcLkva6CuFaGep2/GWUppcTi/62EChCv6w8DJ+r3fN
/zvCKhzApLlTj5wn479NtlWH+kFTzhlOybIKYIYbCZpVZKgiYKZvIyzIOT6huxwBUeM+SvlKCTpA
/xR+9C41ptnO204oCpH7HgxsXn84Pv/FbONS8bThOpqC0++342MTFRe2cHtoyRvLQX534rYBWTN8
6RveSp7qNIcxjqFYHFskR+5ItUiOcY1YfVyMvqs2fisW3sX1rOwPMyGbxf80ZLu6rpsQW1j7ESP7
+y7KQqwBBxcoF/FfrBG9BRLR7llp3VXXvYnTGiF0bVvxgfyOEdc7gXuUSDD3MbdUWrUTDUQutABB
iAClmmr/DCLeeY2HL6CdULkEM1I7SrD3exgRXOdUTD1opr5E11ZU1mtruMPW7RUivt60XtGV9yvy
QS1Un0PGdr1QB7fyHbC0KA8QUKevhN7joqSDcSLVyyh0+RQ0JSaQgujO+10TJO9O11hEewkuaoUJ
kcDR/tktroPuvqRGVtwmo1P7noAMLhVHvTso0YxSFl8nhGph0s90tjDYuMLM+HBJs2zvQWBQcoG2
ECJlUe3NJmyTiRiXmjHYB6M5s5jxjoY7pluHKK12ana0JrVjgIiUWQy73wjIUC8l2VUa0ZW1Ze3a
Bi0NKku7dTfD5JzdUvMe6h43vGNa/a6tyx1ynugpGAUTFU2ygwUR9jXTsQRViN7PndUWr4TWzEGn
54Hl/adm1uaNDrKPLkw3CdHaWz8Lg+0IMn7rFSmqBeOjqyxEZTROySJfGc60RV4MmlZPzZUsySCL
85VZ2TgewVRAjlyNVTaeTF88xU4cUlQH3RhUwKzRLQCc1vqdiRAB+4G3zSwyustg+OwY0Qdif7EK
MHBuaAM+jtbRNf3pgan06LgVwRBWx/ne2xtT073DAAS5aaOdHMQDDBC0RKpaS40ydRbWT/0AhXB2
xUeyuOkhOw0COb8HBmIsMVGCsYt83yuI/mZrLovWo8QYmj8s26yuCH53Wt/+iGDzLhrSGhnLdIAR
zSOdxSfMYlTAJ5yjUwTZeyPabZmxETatb7m0b04/fsfUeyUK3lv0IxU6k80J/S90AZJjxhT8pBOb
QnAR8aPd56L2PkMMZvxJ0W9M/TerL2EGxljQIuc5TisKM+1Vc2x3ZUJIB+u7Id3rvVMWQarZsu9Z
KBtt7uDn8i9BT/5WgZQmapKzq6K3yo2+Mqm/4SI7JSz1sxFqX2XRTfUoow/1dMNeflB+9XUIkbDj
J/KXdG0/DzoAhcwOvYuVjq8hJxL6Tjap7iQWdmdrB9Op2l0KeR7CbLyuWide1Vp10wKnXkUW8bAC
Ye46sJ0GkZ477f2AUikMv7NZpXA0tfZNG9B7MgJO6zh0ANIkHUWUuWWi1X6xjLU6Rjro7ex6UBd3
U7n0k0XOcQK1Q1OZKyeCt3Ypuu+9prpLoziSnbN3WgM2ZQ4CNpGr0OzlxoGQM6Mb6mUG320pp/qW
RyQnES6TgQVgVIFhhCpjIW3jMCLTOcW5RkYDi0+kh1ejEPoJHT/xIT4VO5iFaWFZ5HbFl5LcxWNJ
hEWuqRRZb5CuXYT7y3RYmC7bHZ/a9bFDSjEO/ifyLoFXhcE7jW8uzTK9En5yHObIQduQiIjpQKEY
Yh+jOSdApi2QgMJeRTn8EM+RxaqCtbLuJ28TT9GHjoZi2cAaWvbDcG2r4dWqYU2WZokMZtY5jPvR
BxmN9Lcrg+9a6ZgreAoIntk59PpXLRn1reu/kb0IpieNABaiygwyiAGRN516D5333IRlHFNHTTag
srBf2e4nEQP8opEVhkCukS9spmoOEar0H7B+3t2JNjMuKIOtCavfNn4Jp4JUsQI+uzVB7kH7RqkN
eWaPUmtHzfLmO2O080bmEV2Sf+bn38h7JaaxgP3egIBhpH/ziqhHXcep5GP2JG7jvXLs75Fg/U4i
EJANDNle+Ijda0L1+9xxlHUz9NeuiR4vjt/k7Ay0tWFldDldBUsnJ9X4BAgAoyo2/5Uh8l1WCxJs
bfArqT+Iq1EFCN7cehN5Sbw2NWuWv9HWthvL3IXDnuFLe9Lq8isFJRonZvBtClFHQKjBhOv772Hj
95vRLH7klIj36URalETZMGjdd1NW5wHnztKJDa5dlrZYdIdqS/ztqxmn0cGwrpXZBeewzQgaK5Fw
T7F4QfGkIFfKNSlGwiqLXen56TaOq2OO6IUo8YSY8KYf0KlG5Y1WqMvuR6SrLE1ng6ReMmMwILsk
ao5EEhG1FBVYsuB2NUb/iMvPnUeHI6CPdyrG5hKXP+ncoPZRJPzzhgU4WY0+qb0pOw1ct2I6EJr+
QurhWA869X4aHpJgTyBOBBoQv4J09v5LdTGjvu8/3v9c3AxvlCftdTRrsO835NTV03LyJ6JBEUb3
oUdS2/0Zc3YS1wmBXala61XxSY3UuSkY+ywYBxzOfRYIPk+7ti2MnNaN5MMfjfU4tsbFM+JbzHqI
sjL//0QiRkp2OfSCIlmnBBUcsswWB4BIr3pcNZtBiPdWNTZbQpNNnRZgByoWdWi8iYFIdjRxC5kS
JT4fcZeUt4M1IK8V/EKZq+ehYiOqpo2J021haDj9jJkKCMADEHOgQ5Rn7FxNTmi+hwYiw8w59yzP
D/1A1DNws6fRcFFYjEQlhC4+sDwr1vSk6FZS6eyGgdpaZOtnVgRviaDKieGNZYEYFontockyHQip
bkHpraDNavedeZnpV1IfgZi31d7dYvd4dZs2vJAXgHvNQW0uh5WyrReLXSe4bjc7lZr9Cbs94Qg2
KJyGgCbcZz+0CmQVve3pOkjj2pGJt6Ee+1A4k7EkPzVhv6s+AR9h5a6L1xSh6UNUn2yzdM8Vnesu
ABnAbgTtminBI1YRNV42tWdWuyAMWitfu4SuW3X9dXAp+oFrJjIb8loli0fsXK+h9L2T3jjaPrWh
Y6YdKxskBktH92fXo99DK1IXzWj7TenLLX3zd6upoC9g43ykuuYdG2U8uLD/H4vRP1WTrFd2p76W
SN78yDxRrUx2FnN4R8Y952zr4U1vXnT0OVvzm9Elz33WxBut6XeBZ9d7Ug/fdAtaszNiCO/ld2V5
0wqnR7RLVOTumpEeWcGOZqBB/NKRegxjCeNLdBqxEW67GJe+TTFM+k+Y6C4t37kBbRXGak1NlHOS
kb+/WKxJp6gSJCFU3rKipQaOOT4GODmO95/sRqTLyaQ8zDlebyOHiSqfvDeiSY4g4sw1fv2BGsbW
tlVLukP8JZSiX1h6hBC1w66aTeWnCT+NEyXZUiJsWA4ZGiXpTxjHdW3fyHSfjW0BvXK4uWO2S8e8
3uZs/xcTLes8LHCrefIjCvTkCHfmgBc1vdql+QHJwsQHTVBpLK3xRPI7wB/gaKbevxQ4JxdShfmP
pjSLc9nGh5pk5MduLG96lhUId6PuUz+FT2E+JAcDDepaTRZLEvwtYCoQ0E9xeIKX561iuyRuRyUo
9h0GNKd566l3HAIJvkNPrS2huGWlvlbalxZf2UUP+gv3vZNTotAfAJaFbX9OC5vGPG6EeAqe+jJG
hkoB6mJS/cdNp696mxzxPi8BkCCIRExbXCUxrpAoa/TyU2MjBdQONklMu7wVISxDofZ2xefVYOU8
NXb4jY5oselx31FOLpKTAdUKQzAUkBInWJJWF75FGMV7pm0TvVanLyerfm2DcVpoNRNd2Nc7CobD
KpnkQfSRfQFRdU3YH5yyTBBwqLOsdlhl0441nAW2CuCqPK4gHq/z1guXiKyTpW5pV6sZdEDhXGeV
p4O8TdurZ9j5mgst3tdO/xWFz5EZrFlGRI4gNR+Rv8HyWhpOeElSdGRj2trbQZFUErUa+JywWFl2
aL10ggToCGIv1Mr4pBXU7ygln2IdgoHdhLesr9p9QnAK5hUG8Bx9iF/XSwwbsOJM8xNEwfIQ6enn
0kXaC5pmrc0Sbr+2ngKtPYaW8xA5mkfEm30KoEIg95XxZSxZljFMyrJwTxnjaKMstsx1gg0AbQbG
p6VZlu3BUUSLlRUhmBjcrE3SAR6eBPVizNDGOsdj8mA1c3WNTuxkwc9MySYZPK05ZpgLVx3NxSWt
Vuz1kgSKJHsKjDx8ifseyXwZLzFVAljhvEEcSLhDpJXxth1ai7DMkIDEwAmOKoG/Mk8Dj3nq6Q8u
2UUC18QXSg4Lb/56Qk+2l4AsaES1zlPBznIn0/qtMvDFsBse4Doz3mud578HIE609hEyJik3+kPU
wzlAZBsu/DaeQ7JmdJ7vHjOtGAk0KL8bfHqQjoIBu63Z83X2txBOeExW2bGO4b0pNb50fJVcvjCz
HAP3fa7n7D8IWjBy8eY3Z7Mk1qOz2XgB2yysbDiykhk3GgFPIjXG/RQz7lUB66mQsiDDuiKTCaJh
YGU7PdObC5X/bRizbcpF/ols9+Bq53VCkGJ+Te02Wusic0/5QJQcPoPPofPZwF916nV2kYk9QDZ3
D1Tp9W2iAuJltJzoxhr+LC5FfNEzZRciBcoL4eXHQC831tD620ZlN5C7zrqgTJAnc95fD4+7qStv
Z861ktHvs2NTK9CTQHSTuTgsByz8pWC6DhlJllHmcuhtY6L04L9jGdFBAESkV+afpN3pO9+yn4Uo
yw1nac2aEzSNQOOyrAvNvVLhJsIou9RqCt+cGsqA5MMLaj9bcx4UaBeEph7cfJYPgUavyesG/HSA
rOG/+Mv6R8zS7zZU2dGBV3xkfdywcfKix8iN961ZjCvg13RQU18e5qEobRI+vQMINDSNB9R206mI
tGNuR1eSg/sVADXzEA+4Zol6XsRpXS1qRaYEAyFl85ScFldvsdGQArOmTCY48XVO7Ma3VnFiZGsr
6htM7JO2s7VpPMYtxZAsCd4pTicAMds3eCYA6ooZ7dBp8cmZiJJUQJnimVmnGuLNSDj0Li0lXZC4
Wz1wH3v8ujFD1jiJYG/2J0OV4QVzM9FMsXeuPd09cixxooYUSgtk8Sa5BNiqSoqV0Uc6RKRGx/EA
orGsnsWYrVG2h7CRrOwITvgTtmjAV5GGnaGEVRfGj7VKYLYlY7+pyiBaWWmEZS9vr3HZOitCwPLV
xHJvZZrkFKSZh78oACFPhrYiYaLDoYdFJeymi+/42loAyF9TsEyXlJHIVlXVHpT6oxn2+coZVLgt
SEM2R9vCnuQ8Qa1+6yJ5RLo2m6p4qrG0ZBlVFqeCfwzrkTCEJloPLDI2U6AeCrv4woYhXTPJ6thN
8b2kzteuoE7p79siDi8VcqBa+VRtA1+B3P4K/4PWKVDUZQDZqyCxMyosah+R9dnlPNu2TfSmtxV5
fnmIyaoJTip7jaDUnKjRXABaNSfkR7C1Ah/vYRxAdNAIDpkPfjz7lGxtjbVnaUtdnmnEsumjvmdT
gsMEAgjNgiYf4s7Ym4n8ZFk9dUsFF25y8dMSduA58OpKjFgbHaNimXjGASHb2mhTf9u6Iv3sd7hR
ee8alLE0yp/NmDBCMyOj3jXsneg+sa53TzryjQXQqJoCTtGzvYh/tJb4Ufl6sfCN+KBUJbZ9PhTL
HkRxA7mafqe7x9DnrRQcBOKKDn5b0Pe03O9+y5oGS6i7TWaASTZhYKSu7q2L+NNgNO0m8MDoVYn/
Ygd0R1nS4X4w/O9GMr4ieVwMZqtz2opns5mSHbskmNw+1u8Ap18k7JkXPl30wv9mZGDIE4JWVj71
zwcDmVNr0Fbui2vtLd1RpA/sKHaEvN2959BuVX7AHpiCwfIg4CPC2uOmWuj9oJ9JY/eB3mCYhyZT
kK4D3pJu28kujRbQ74tRsKzTyiMmfHOHHdPcqEGrtjE2j6uv08CYQBFS1kGaX6tZpD9p5sqEeLLM
Wb4e3F7cPM+gnlibJxecBjP5Y7TXqDrh9YRnoGUzAB2byYoqARNt2BOrUd2oHTYIWilI9xLAqNGU
3cqu9HopRFJdwrZ6hZPibXyLUCEG3scxDsPnfsxP5A6jkjyXDEq7qSHbsc66B61DSG9g4VvQPIXy
RkTQ1mrHEzEP2HDk8HVid7UioxdjfQOtA1YMXozwocaESm7O7O1LoxJNf28c5aHBOrLyippUrbx/
gvUCqa9FSRk4BNWO5rNW4azkaosXVTe8CiIzNnHHf6abaEwTBvZMfnHpUO0yV3vpTTiCuoQO6HdY
PaopvoYl82NQ2SmqnjjYao35ZA1cIlGvjwcHh2SSxTRZsZFdqUrNYP3kqXS1+ubAt8SW0+jXMMy/
RS10yxwwHVc3KpRDLCr9a1s62N0iRmeTmcGREXllEzs3UkGC68icz+VzTIjtXgH2KKmKkIAZsXQN
u3FYY6aGJlqrghJK/33KpOA0zcOLzvJrCT6z2aQjir6sZxPlFne+F6KEwpbHhokWg4he7MYa/Fnd
+kDXSbWi/Qqj2K/LVY++G5FwePGG4IDUF5q51D7kxJg5xoGzr0skHZrpbIRGQczHKLok7HUTe2NG
tK4zrsw8BqnYJIhxVR/R6LTQVUbW0WEh/tgqeS6jfj6qzfOUIJaBY7UZKmLvqa2xpHO0DdMD/ti2
w71eYzlxnBLptBgfXLoDW/yOONpIn4tI3T1lhsuBTmF9NRZLWxPL0dVIuydzdD8B8mH8C/DEDdbe
9/Hc3nu7k6bkIc34f4Tq3gJcwl2dl8dMmMcON9yukH6wzGwwd02r6EVASZfoHxYIAuDp1LT+dBJj
QtiTYUUzcNQn4giQm61bhvylVaueU7Kbk5ztl1iN8pAI8F5ELz/qICu2iWkoqL0QlohWILcqezKa
lQeLH97tS91Z6oLkdkFfoSUkeSJEkJah09CnCHvKY9g4BPKFlssE4FmCH12xBvJF+SiwGy2rvHod
ejq+IOlIEws9sYarzco3hnkMJgvUQeqxGmI/SbaNeAJ7Cr7NaZwnOQSnuEgeeuwBa2louHniJls0
7KQe0i57QztEdqFuiae8ARKBC54ABDtczLjILTZJ1yvVsYF1gnRjwptIm0BzFAJbufEcwFWGS9w8
KdoBqShoFx41djQrOSzboes2mZaO1MeaV23uuppN/I2ZE5iPPhd4SdBzUvcHsd/IhrXM29FFWnZT
/4LeKPrZFfuPX8RCP80G3/JirEI/aH67+3+e85R//2v+nb9ec7cn/OveOfxW5TVb2n/7qu1HfvmS
ftS/v+iXv8z//s93t/rSfPnlzvpu+HhsP6rx6aNuk+b/mSTmV/53n/wfH/8t24hFc/U//v73//l7
8wf43//znE9fUkJs2o9fPCPzL/30jJj6PxxpI0tlpeuifZpFVj8tI1L/hwDQRgMU1RKCURdN6z8d
I9SU/2Ha0EpdCwm0Nbch/7KMaML6B1Ury0Ybbc2Ne+X+/3hGjF87sY4hJMovNN+Kvh09a3t+/m+9
YkwfbE4zVhaViyZVQ+km8mi6mlHxARY32CIJx5vbBeLS5DA9urz28MNWjw4O5EWLRg+Lf6TQiZO7
qffU+bTo8rcj+vBTg/R3Ybr4Vdx7f4sOChq8M4aNduyuYvjbWyyF25q5mCjpjO2cAaEAt0xev9Jl
MN0I0YqaN7OwY1xgmOC1ILQOdgLBdajr0xBb080l/Bn6GwMm3LUIujr7fRIPkSJZEDKA9U6HqZ8+
/+Fd/9pE/vmuXUYkXEHYI/7Tuw7wwPpOjyUVOhFYiqR016Hh5J/n5AFJ1/Nrakkcxs2hVkR41MKk
ESItxViYggdsbOORBYK7cSD9l3MSg8fuSfNVfzHGinY+dBkb1x7s7bWeEUsw1QY5VCL/IUD5Lbsg
MHempN1kjWRP/PuP9vsnkwp5neHieRM6H+z370PncLKl82nEz9Z7XUs342gaFwJ22nVMQehw91T6
jTahNP+TsuJXUSkCQsXZryuOL/4A9Jm/KQeKxiZWtCJT0a7lEUcKGieFbZhF1iHA4rLRQoKBw1pM
exBbWKVYEejaUxQRbYlJ7w9HQohfxF33d4PS3pEOrWcu4t91HoVvCzh4ioRHvxg2UEeIQDKjM+OA
3CRNDSpPkU6WKrtcUAcJVnqGdKusajqVofkcWaPzhgzhK3t1ijTye+iN5mMoimaj4YFekYWMk5gM
AWzNQH7+/bf4m2T9/t655pVk6Jm3Ob8L00QAQcxTPaW3MEi3zFieFRnb3KJV6Pc1UbcJVQPRDjTV
0H4HQ5btOts39w1CkT8cx9+Um7wX1xIWb8O+axDRhfw6Ck1t7JEyaNuklJKD1oemiVoPSqNkpd7q
BUVp6h4nzUU0S7Ma6KfgasFZOyMsPYsqNCJ/NjP5+X7DhbXrJRnnMO2MI9zVtusRSM93mioRRxvO
H20LXGxLT5MeNJ+XIarFp5qOi6GV/UqUTnVK3b4lqt6oDhqm0OtU0wSk+J0cfMPTyCykRGhqjbpR
ZL3lsPQOdtOx4a8idWpQkAWdX7E6y4uVqwX9C6CPbk8jlQgDs2EV6PgFfrkYey4E2OgPqkPLxDn4
dz2nYzjgKXRFquGsObSU9ZsGKKM6iJcKyyou8Q8V+O2+AasXJpa9ipsiX8bK2lWxzJjhaPOMwddO
DM1R1hnioGb+0ceXA15mzJujsKzmeP/p92d8SgQLF7XM6v50bSZnXbOHHQNtf6pZc/68YaNG6/d+
P/UGl/SHrl7cX5Pfn2n/euX9NfdnQHsTPYJ8ystrlop//cH747+97H63h+FN0bPB2mLZl4kC+jCz
y9J51sDdTDi6xeKL8OubSiLcjE777jYWeUyiGB+L2CXZ6mz4e6nNWuA0AqMnUJx5kYQjNY7bwa7t
LXEWe9eikT72mjjQwYLR3dDTLEhGocGOxxnl1GMWCrXTwq7kJGiMWzTflM9GT98v0cYM+HhAI8NH
KH4IadM3fZl+i/0K4JK/9nLfOHnB8FoD4t+ktWO/eDJ6a4jl+B4F4wP7LXXErvjuzIVPI4JJ5+TK
2cvaFjuWEpItILY/QwHGDMc+2AUDPuOUfScrfZN05hg0aAxnetHN4P+xoxWTZGBk0+TVX2tCx2Bu
B/VtgmPMFkIefJsMZnOqTno/VZveIwqAjAjcTl36ItiKn1N6STqGorHQu+e069Arp239Usbk+8Lc
Eg8UbdYSaOqJoBHKFFQlNlOTtFs0VmKf2N9cStFpEetLPdKsVwKngfYDENrAc4Z/IuZ2nVlSMNMA
r/kTRHau0KYLCOxLZLYStT1t8sKYIy9qsjpQBz45tf9SmNmwNZIBzERuap9Tab+GY5fffFOvjx3l
rRW1XbH1qA+uPZ2kBj5DfWkcY05Lo8IfZpP6ElnGZSqt9gXVrbNzkelvNOkY76JuFvcXAAdXK6sx
m6Np5fYj4lhHd79mwAhf7XaMD+QJolV0WvVKoMSwScms2dzvBjWxJwnQDCJWeJbcXTQWTo8af74L
9xvJSDjd6kCqmbTb7HyTWb8g+OJeR2WSZzjOyS/MkDTwbnkWmcHfn2XOa38WXe+/ESTxUSdvO7Rj
++QKX2OPk8gdWV7RspS696Rk7j2F2nSzWxXSgOUhzy1Bj5LYAI2Lu/ffIjrnO8OEPN4fAkUSH910
jH6+gi8ED2arEb+cYb7Sc2COUW0QETDf9GhFN4bgms7pGT/EwvcfLWTihzbwvt9fcX88rJGkjmNJ
541X3R+//w0LSWlFNtn1X493QfbWy75aJpVJt5xV3WNEHeQRHg7CG6G3uzIYKSLPj+UFzAAxiJJS
FXeZ1aJHM2uJTjKjcRWAESM8mRgmbD7Ucn/eTwmm38c1/qCx1GE5ONg4R1OLnjQntTdZbnjLpKvi
p/tjKHdcRBfmuLvfvT8RNmgoM1FdRcW6BDOIoP4ijF0bzoLHOJe3qgurG7ibklnxdn8k8/IEuIEd
M1/wWGyCdRVpp2YUlrzdHxvTHzmaPWoqvGCw/Q9LSlRRFYGufgcWqUJr7ibG9MUs82+kfNBaikBP
srcMGHyldbQaSlnxGL0T7eG8ahZ4Ts7I5uyIMTq2hEdudDdVN01je5xJPf5Avu8I3fyAIZou4NKr
Z6vEk1Rq7Re3Rr1YtIb92MwKCD3s7C+BAC5e0r99rFBoM5mQnTE1vv1F5D65PlbwWSMXayOnJt2T
euo+59nw+PM3C9qHoymja1Zk4bn3yMIwHVKLZqjjioh7VgUhkqpdnY6CAD6IjQmiKKEq91pJ4V6L
+Sb3h3TdFklB0YVxGEeedkgTJTZd6Wg7ooSmZ3QjVIuThsR7mQCCDgqpX/zSN0kAmsIbA+7eKmCY
kVrEeeTHoM9DwQmlO+IFxdjw2JTN3+7RrNl1NTR/COFMEriO957VuKskiQEYj/pH46NUNtJJp+av
j9vUyUYbKPMkTwyxTDnCF2iwSS8n/ufkzjfwYoxdk6Tv1fx/+gSKSfLFbnfnpl4c0WbUj/F8AwZJ
Xm0oduSvVsSMvMW9Sh8yAiUTRIpnmUbGiosBCX1aGBcxSG01528tO+mREDffDPPNyLy0zY2gXXz2
HHCB95uJeIHHBnh+gm74PMz37o830vsR6uO70Q8UkQXD75QQkY5XhdvaUSxs6ilYRY6TvmRd9hDg
KL3e701NQXmkRax6v0uZHrU5VWVMVIpLSSKAsSwaXJFTnvtEt54Lv9uOfhu81x7apbykd4IjR7Kk
C2+G1Jzj/Ub+9ZOlsN/htH+5P66HBRPlX0+6wXAIhzHcEXsGdHIIkmMVZ6gcRFUz3ce0ajlc+9b2
vQN90O7CVqqjfshPnl9EJ2GJlebz0L8evz8pjSDauqq4pcQ1sUXN1dTciLipbyVLnpnQuRpz/7Uk
T1jaFcwcX5f+OcpoNgZJslasDW/ZAMB0UhFMOyLKb1TriQUpiy9aN2OsAiukXujpHVW4AfSQMk4s
PoovpqttitR5F3EOlcumzVKZVnBzHWSTtEfZ7JaGiFa5M4SAEPPwNBXQs+N+urhWwvaZNcDCbnrt
fL+pc4kMgBbZi6uN5UM8poptQGDvIidEy25P0xpHi3NCXeqgMeEnPfMmNBHEPBRIn5uWk9fxz9ib
+ZD3H+00nlh+J0sPgyXVtiw/3D+fAWO31gHxSBWDVis7+R637dqTevLK8iY+AvFJV/fHDZYyC1Hn
aP1lJa68pEDgVE/HyR/VosVj/UBg3GsdoVV2k6Jy6JJZyQHd48kYMV6lCHNYZNT2WTZiBrYD/KkI
C1t4RcmKPuW9Abc81pUidz0z3rCtprA27eIhh/wrxvgFImF5KHQBHKogUa00ttRv25fUbl6hM6II
MLTicL9Qy46VD2bkzoV9QJg4R1hW0MrdT87/perMltuGtW37Raxi37yq723Lsh37hRUnMfsOIEiQ
X3+GtE/dfe6LKpIdJ5ZIYGGtOcecZf8SNQH0o8pPzuPQYZBllt50lrtNW1gPj/fFa8v0NYwhzUwR
RpH7ldEX1l9DQSit8L/BzmF2tuwaUa6biWjPyU2uWpXx8+MBVmQWxe8FM8RbV/AvcrmvH88M5jO3
kna02Vcbo0ln8ojj4NnXc/DcROTOV4ZegKKjaizdaIfGajrm9z9pQgKPeQ9lLrnXR0HSXpuoChgV
mXIx3Z/WDBYvPokipTXFLpa1MTxUrB0HiZJnMarOBesg4ufHQxQgOATqxS0BkHMJeDvYVk4XvEDx
L1aBV6uNO/Tds4i+HsgtupXW6fGQa8Qf1WQil48njbXu7uWaxSQXaeCq1ZRP6GbuN1bmw36Hhf9j
eUW1QlLD+AMkg7kJY3ragPifmhAobOJ2wy6f3A1a2LtPhFEuszh1LsPxDh1lbxhTVVGaR80m0/6L
EU6AwCkOmLkhno1arnnCtaZllhoDiHza763AYt4gN7Xrov6y7Oo9IiXpX0qEUOJH1qZoHW9vR8Qu
TSIPz3FL04cW2u/cIjCp7oxs1c/VfCz82lvIAWU8cVonCOrNFwoqmunMxvfIot33GJT243VowOWG
WBNC0weZfqbm8wiIbx6Nf+gOnvMhsL6yHFYGQtX+Vo/YwskCMC6T5Zc7ndJPJ0u5PHUm6rTUtn8P
nQwpN2fiW2V8H7UU5WHmkLkDsDaca3toNtoT3Yvj5RWIlPSu2zyNHTN/lMnpTVsccjOSES8YY+Wu
0RqYPQ3601TgBQTCLF84G0VLeGDlR+kmyI6T8Z3hRXxjoHUsyPNiSJngfsvEfZ/IVjWGnX+jtK9e
nFa/q0HgAxnS+L1xSTS0JwZZjv9ezHjhEj9x//TSXlumYSDf0nBAgmb6G1juD5Hf+gPGGKJE3rUz
EHI6Z3b5Asq1X0zGZOzA3ZQvj4de4C0oervbKoP8SCTCql0Rb4loMr5jboGpbaLaFRf8UpKUwWzc
owC/4nGQ/3np8frjoQobZ12g+S86bgQNx5lNlAcRD4Ayu3k/Y2jeZ4Lpq+jd4VNDN0Zqk6HmChmf
WrY8tWPXPpveiB+Y4YX2ZrXHBjdeHttQ7kui6/r23bZyknj9Vm4fq1CGCXLd2JncSmoJqgeedven
SdWh+0yBpWXIslLUD+lC98SsN8GPr9MrqAfzqw0Th8EO64oRI2oY3XxVkFr96jJ4/M+fHq8xERtf
H3/SxPty8Mbp7TvE8Vm5VV3Cpp13lUX0Q5eQXOkajrdp9RDA25T1Ct5I9l4QYo5iml/XU+YxGx1U
O+Qa2T5Waz4+dTGqEox20n90ebkLB5s4Kp/M5/5u5AppA3Y91EM2qEM/EQNfVfk/tpBbx27zoTsl
1jEdipPnzuPJD/GOVZCMPlwnuOGFBYwstN7kwryW4BTeOkKStpSxJD6wmd+U5X7LXKV/2sD7dO1+
vJmzU+/cqva21Avtm2sXb49vcFt6OZ49t69DK8mu8CcgFH5fHDtfQxYIEVoSrdWz6fnyLfPloens
6SvRZrxq6BD85/VSqP+8XrQASP77/f/vdaDe//f1+89JWK+2/VCpTVGzUIx452m5DvFbZ9CZTenK
Ljmuxm+tgzBhkniVH1+F5QDMrsddS/MyfpsZAGz7nLzrx1eJqmU2WoU0lu9f7ePYX0fACRalb4NI
Jz/qRiUbIXRQ89Ix85l2AjR+6dhoBO7Ppqi7kRD8ePL49sYeXpvaVhd1/8vw6ySJc0zyH98hMsXw
GQLf0tDtehCpd21a4MdZci45fr5QIXlXNOXVdga7sPzvN1QNekZ+RbhUfHufefVhylgaHk+r+2ut
jcPD7FARu6i3FhkZdq8BWIWD3zHdezx9PDiNeTRopVysIVevdRMMG0R+3urxRUlE0raKQJooZ8I9
PnSXjIbus4764Fk06BmFFsXeop7+z2uRT4XocYWvMxUqmieF6nePbxzrS2Xl4tzOvThPbOHDymXs
u2WV/f34wuMhc8fnwcDNKv3EIVQ5x2TEUc9yia7xAobRph7dtRdjIwnuD6ir86NVV+POBp60cEdr
NzLf+8IuAAI4Sc1dHM/mJ61TTATGJyfFemc7Trcxs8r4TEprg9QufkvYIOMRodXj4iSLjTXCLH51
wkZ3bgbV5vE6kr7/83pcWiD0zGL++v+/vze9T31XRnCQ7N/CKHE3mhHyujcrnraVt/XcgpQh8Jdv
kzWHuxmf2PLx1fwuFkcwS+/o/nfRfw5rHDe/LP6jK8XC+N2Q8mrl3W8Pw+qaxQwGzUigJSrOevH4
BqWMr5gT06uXzjBoHKKTDYGqZHaJWq5S7zccRPeCLEG+96O385wyuyadXT65scTS534gh235y2ZK
Um/srRxlVL/jimIudsmUaqNgZ6FEvLlBiepBnidbhnvC8OZXHEfIfXSRrnU/zq911ghWcK41h53/
PsqxT1lRd/s+Tfx91/j5SVp5i6XeJx27bn4ex7fRc189/HhUE+VLOIX+n7TKfk8G+6N6982qfknH
8K6LSJ+0oeULJEtxibTeju9pNRSfjLqTg13AkqeXXYJJZlptjvkAeoDWa9m4AWwtO2InA08oDK0P
QyRJcrIq+1kAFMIFFopfU4yn5BGL2IL1sV3zx0/M366HDjEs5G0QILY4cBAsBmfmF8vgxi/C+laq
Pnn2ZPX9eBnxEl7vqkUhixVjmasuOXhWynXskCiiI+V9py0NjCIlPTlin7Um/ZumWPka2m2+8POs
/oOT5oXdHp0uchAsE1q85jGfZqdauUfSJ17bKN/NNQVaoi21gs/hvU+kdCPntZ11VcRryXHoi1gC
JCTN8O3GHcnXuUN3tUk4j4B5MbasrQhrxgwufp1HSySgRLC0jAx1VaK7NeZh57lGdox65+T4xUfc
Rc4H/nCadvHoPSc9xiiOu9kBB/N7lRrRKsY2wmHccbRc2XWerB5N1PugY6m6ojiCakHYx6iMhEF/
YZCqiX0dyRGlAgk3BtEfXkcoPCoCUnkpZFf+MKU7CqBTVKCsWtDeILwLV4RzId3DPqaWUa0FkKdU
mWeC1721zLRecMlOz07Wql2sx7Mpkr3f9ZTLA1GhfqQOswRMTjSKnZbL2SCzJo7UVyqdctVgTboA
Ab6g4QsWHEPdS28pCxMDfYuoyHcY+OpP7pd0nY7Zc5eRxeBj3lnUIUlxtY+TB/fOoslQ/FiWdHcQ
W72n0VHuJRuYh/T+sa7aVyub7dMAkWbdK0Mem8mPtwJTCjeLPHKGc/YJ5HoXXgrxdGlWnsbeeR9x
D29ZH3J0kLDdAuclIzNWK8LvwMpk01L1qlxDEl8RrcjI6j71EbDB9qyQ6NLa5vx4iD15EgjByAdv
26sX1T7QM84ynhQvAgH54f7PggJU8Z6IA7Xqc4JdPdW+VYR4xVXnneGRyidvsHnziLLbPJ7ev9iN
zXCe872I6f1lhSOfMPVCLwiTb4o/VukWZXqbA0+yOenet1W7QLhD8u2iHBJvCcgEoSvgcg9R4ZOS
JsHANZjxqhuXppL5Rk659zTT1IHAZCQ7LHLALhLSbkRCwpXhPaP7fJ+CWR6rdMTNELIKGTWgwQZr
zppw8WAj2YGYorHvObLfB+bw5jlFfXQZW3ZjOq9rs4k2sjBB9XjzuxpUfCyxGK98ZEf4WYAC9GFr
H9pkpAVndrc0R4DT0eXxhPKuotAWDsP4RNauczNAN8iBOwjiSdZfp38xq+Y1sXIcL7Hp4e8aXD65
ePjOQ/CyYw3rFWBXlopiWTHefrSwPbPt4U/1DeecO4ixzE/jnJ6TSXNm8nrebWiIK1JCIt9Iryyt
wXPXqluQNN6hN3H3VV7EzRzCCKjr7hh2VXq2ITwBbblWSsQHybxI1OF41hNoEncs39kp+D8bIkp2
VnIJ7WS6hMM1rRr8SyjPOHGkrd6jen33PGM8N36rz0Y/c3uyKuNpow1tmIjumOJmR1K7C9fjEh3a
obm0ShCpPiNCHs3glHhduG26vFl1oviXjkFwvvf56BLZzNfbejPgJbm1811o7vwAzZu2nhF1W6Nm
9WCibG+RG+MVCCvrxOmhXJYzsqhMWsHCa2mb3sd6/ay3BoPnS9RYfysXMKf2jOniTdMSxbj7nFnB
crJiG0o7VhNpkYRw5+pFMLqRk/Nx9rP5ARDkJKGG3BLmIju7cKxFXnr+SQQIPNNabofSMfaFYQe8
T5reS0bI+TIpTE7GjgiORJr9otc+HWFveyu3drtVjchgjU6f2KJavQcOZHYn4O7nDMeCENTP6HEr
MAQqeqpyDw0uqVFbw7JIS/IKj3YUnZumKgFFVB2NRvHsPmwmmRw/kgJEBG/CU5UQPWMFtbHLYFOT
HfWnUT6FnZcUewSmwUUH47/CE/S+Bo95odHaJJ4RuTFN/VuGqmtrR604pGU84aK558s73LZxaMEO
anHqagvPF8ZSb9Gqcj4GlfuF8IuiszA5i0/Jh+WH7cXGb9Kr1nnmKmMCiYk0xPjyVvZBsikr0t0J
Y3qdeafnkWihOZvRQxMqVLjZyjE7rA0pI2pc6zMU9yZYh+iPN8HI6Ig28rjDstetKCjjtUBQB2q9
Vqys5WEgdAP9CA6n1usWoUaU4lTkfOSOdLDrWGSdZHVxSNlgV0Pc3eRQriwGZjuk7zhzRdoefPr3
fZOCMhfZ8zDEOz05agUE3NsQd3jJipJeX4wLoxJIF4vZuZZ9/c8wzJZeA1yD0ApubknDIpvqT8oK
a6FH+ooijRdNU9RrUsuQ+hXnNIyAkHT+jDkJuLjhpti+8sBauB4NpSSNbN4j3o30/kuQdZGg1mtv
YLc7nIvi67HlCuEj0nPyA7tHs68jy966XSrZPSaSR4OyO0tD1/T5vvxvVNrzS81YuEzCPdhvcxHL
oLvOpn15GapR3AaEQovx3hqODHKQYPmmX6aWxtrXXH8jhBMiBtzqZNTkeQ58/PBR8ivAkXgdJf4f
iSP4kpjuQQfW1mRSs2qAMnBV9O6xcEi3oYNmHidhvneKvPIiYDtuVetuq8y2MUxH0Sv0b5rCcu6R
cse01i1oEA6HalxfkbUlHajmNU0NHcuvyqjTBam4tG6C+M10k2RvxcHv0OjUtZDhp3GfYHiSxLei
oxU1eRhaM7CwDIm3dlz2J3vGLgEtzNhyKCKaRVD9YbsVGw4YiJIDxNT2EL4Zco2EgnAURs1THGPA
mn5hdn+iscxFTD2ys6zauOTEajw67EPOjLcfSewYwm8SCpjqt3Ozteb0D3aL34jUftgQnZspDUQK
aHzQE5B1JC3/kkX8FxibbN0Cs50zRsHC6OAI5Cn6WqOquQlK8ZxNebIN3WktoGftiZkqlnZROcD9
qa/N3llQJ00bxd9edwF+TsRZ2KRccicy4bUvvu+9MVnaBlGxi6kykPKAhroHPfp5+ytJFcrawH5K
NRL9LsTx0NgSCIA6aoGzhK5peuiU2su+9d9qq1i1doJsq44VoKmwbzAjgpwk3liubcbiF5J2+nWV
NcMqFAVqX4PsdOAh7CZ1+wYFfKGFQqp7v9aUAcYzIUNhpS3bWFtDaF9Tu7CvPeJod46ytd/Itxj8
1nPqWmsZdjRpim9OKXI/cWtd0iIbYVVk2adR4FPpi+dmRCObAnjfx0Wfv2fQkWASrJwoT5/ZK7Or
RhuzYSqzrpuQ1ZEtfZXoKPpVzWBYeuX0F+L8ii3D/WEBOwnQUzWy7LLkpIW8qs5JX2O56XSQXiby
ntHjnnUm8Ov0NqEDfXY3k1R67eGWtGK0OZQXXFdBSOOLWSEXRLhOcXzsEs8vLv1ct5hY6AEI5oXo
J67KTfQL0cNXPwBiYODoXCHZbdako8a/6Ukgeva+RjKvmwYTfuDJt9SNk3MnOFJ4GgZmENvfvd76
Q25t0poAj7Ktj/MI2wj14E564Yca/bXZm9GBtimBu9JF3lAga++mEvpEJcKPoIT7P5iSsaSZXu1h
H3sRo7WUxrRLnCHvtfVCXgKdNnxlf8eaGMIMGx8GHqAJLIRPnCAsvAYpZMOSW0Ys2q7pr4FxZ4sQ
+ODBZnCxaEUfaBB+t0gAzjjW0V46RbyTLqqAsNRE0dAAKAvND+7kyXYJCxBpyjTbsMDHtREZSsJN
2GDD8jZl/sKcPep3/CgFLy1lFl8tjlx7uugtH7hqvrHONScfF37UmfrE4vIWkpW9pMPzpTQ5L7o5
jorOmdazv4kZW+CCX2ZN3x5CA3huihmgdtU/JsbG0gvJkwMZUGzumUBo4CKSdYEgGpR928gpNkxG
n+aw2mjCvZa1o6/srvl6CMkCyHvSZmKh12nJyl2Uebwe/eG9Hpnh1wPzbK8aYauQj9WqQP7u/PGj
irruj0vbRg4dES/yhof2H6HoMHyiJDykFQCGmNErSjx0br3MPwdSMWltEeoqcDKhUsuXnku5AGbn
oFB8LLtseMGaXBxnlquVkXNuwkkJRa3+JCgiWwCeIUkyrl7h7yCoiXpj2Xa2QU3/r671SkJ6fHYo
7Ksuh0jr1+BSeceobpcRLtGl0KBIkvTa4Tm9mtIV1LWYRUz+X1iUy+d+lNNBmvmmpvO4SQfApMZk
7g1rutGxKc6lDSlnaIp3f2Lg6FhFQDQTKl6Nc2Bp1Jy7UGFYe2FEuLLlPLy1gA1F1xjnOMFrSkZq
wTl8NRM12gw5rnxlk4utrzhV3a1VY50m5z1a9zN1inQaY53ifMxwO6HAJDNLY/Yey8jZxZ6nF0FV
phfT++PU/zA4tstI9PNzlJU/XpG85W2L320E0Kp01mxCHOUgQQL/m/0tdZqKYzY2f0FxvDZafzvQ
+V0Wiu8sXD6wwBkHMlN8ItxSq4TYMP4CBgsR0CRvuMax4RvVC5Tj5qtELbDEX5tyiuEcgKfd3Kr7
4bnugovEHLVpuItWjZyWnmpihvCEZLcCj3Nbj/uGhLYh4dZ3POsXgSc0rnALeb06mtm7hHT7NNkz
O2FonENQchhfQXSifT0bI/b6tIefNpZNtsvHFXGP7t6Ma+5Jl1x3f7w0yHk5YHRb5kkJmBeyd0m+
WIL+FstprsyVaGgNkP1Nz7pr+7M32hW0lDo/OO24GZMAakxZ85/KrpZMPqRlfTSRj+i1mXfliENg
YDhU9NbHYA7Nil1jem0JvqEAxi3NgJKF0h3PgU3Xl7O5v8Kc9BeVbbPKgNmheCyxG/nZ/hEua3Qx
WIQo3Bg5FifKxF8zhu2CWn708aJglVxmrOgZipSPmqt0ywxLYKROvgi1HcMq5/eIcHXqaITQhIMh
jSISEhmLDsDh6OSA4Mfoj950XCchIawT5tTAJ0O9ps4KxLibMBsTu1kTFuPF33gqG6yCxdoCOYmg
Qy3D2b/hmpw3fik/Y3rZNFvbL0sIljYOAnroCDGeknxpBXAnZYKn20KQ0hiUkz4H+FjnqBJGDnEl
RZ2pySHJvhrtl6fWH+pl0KO3ZdrMwcUtzfVkkMw1mMZfq5MUX74HCt1mxD3YCennSGhrlD0HMuFF
XkA2Klvg6dKiYzZrFHOMowaa5Yuh9l4n39jN90QTyyfTm9LjyJGyh3TmbtIpaK99m17DqHsfHZMw
tvgHsfOt7PXJQWm84bD7Gs2WvTtBeWYHl+OtYjuBgfuUTal9oPAFLAk0dHIS9hdaeY2i4C9640nW
xVGoZngdu6C6I8TUMhpRyUbpxFApOY0BpPzA9J68MOzXMHxugdnhFt0wJIdCZkYrwAcvgwDs7H4O
lmmv5KgOnGBxMfb2XSxZOx6LI+pLlqbp2JrxX2xNfzqd/STRd2zhkyzj8NXOmuxcm/ZVBF4GG7Bz
llimAn4a5m8dJr9SpsJkEzZsuBL3V2e2KwSN6VKlPpyrxEz2siHufOgFtrvW3hcxjQ+rps9vYm8t
MzxmLcfek3OPQ6U8wbCwDweTTzpovjuXoRLI+kWZusV19LElRRgCdd/GW09568oVN9qKb+T9oqGP
so1yZLEdFLF1c/LJMapbQLelpU9NRMge8ns/EOtiAsEV2dHwMeUnT/bju46JGawRba9crX9TRwB9
CbFKK8s8GCZZ7EXLjjn8FAmJ9m6C3XDsTWAhNAuIUqjK2T5IVpKnOXHsBY0JfYr3nMLoawxkDjLa
Xtea3MVia+R8/m4T6AUjgbExXkJ2q0ulVHCYW1RrymReVpIGtknTCseZyOUqJMTyWfeETwgJAwfn
RLfyfI3gpnouJ1hDQBM4bl5E/2Nl5PiCQgPUZG5j9SklETlFEaUnrkJgAEP6wdHVZMEjgxJtw9KY
510mOxzX0fjWNGI+qG4+2XTmY0EHiBBg7xB55C9ZHP+WvgtCJiA6024osDiWLGqFntWiV7CsJJBC
MbZ7YjUPsAYWgW++0sb8NbkconQb3MikJNx4ihlLqwPLPeMrbn9qSU2vI+qS/VCiZrAS971WyiE1
CFOUr+TVAERHtCdO+DFGqTlgKsaYPSdJtfQJKrbyXT07H8Qb1XTSaJaqdWtlXKso+5HSFYsS8RvB
cxUDBWAbKznVH7E4xzFjdTuI0gNwkGwdhVa9l7lf3d2mxBI185l4o/aUUroMI3QZayTN0+NsmA3J
BhNHLKduNTkIKPppT+uFjTCkvqOzU55QBlD5Kv9Sq2wT1sFLVbrjU4PAXTdhs9RNP0OuC5apZ/we
4M8QHaR2uEQ45NEQ8CAErgJyz6zZdThK+JjV0x2Ck3gkEl6NDWf5fc6KACEhDZaezQrPcgAsNkMv
2Th0AyNavO7TPA/R0R/iG+TcfdsU/G4ADJjzoWcfPT4vAgAcL5gOtAdLNyC1vBLHIaUFqezpZ8Zt
jGZ24PMV31Z4B6ehj4+jHmdczfqWvnVdivvcwh7JMeDHHCdW9yzDLwEhsHajlRTOvMz6J9y8WPvs
cgtycO+h1N768k4o1QwUdfPE6orwuqQFEMN5aOrXQI/UEKZl7gOCyWAMLyW3CmCJ/leczccpRGRE
gDASkoxrIDLzY9/d05SJuYO0RKSl7lHeVQBHlBAemeWcBrPpGRcMyaTM/sncjFaiMDZuV23iLHN3
iXJ2QZBwXJ20+2ESP8PhD8RR3sccs3EzMwCo6b8XJFik/Q4F83ORFsNGVlqvXB43WK8HvLmkMyjz
fkqJCuqaGaMBcuVFpekVDjMz1jpUy1Twz2YwiHrTWuWx3Nk5TvhYnqHME4HCHc/gtidDL17Awnw2
aEgdZgP0mNfEe/bIdhlm4a+6YzjEDZ0s2hC4TdY270mZ7iqkIGlMQaHJtN4rBH2ZbX1n9VPld9l+
VMExygm9BqzjpdLnTGvsKoSdq7Sg6ziX05vRnWy2k5Pe1gz7cJVPS9T62dLF6rKi3/IE14hywUSi
lEXVmSYECW0S4Jzb4zVOvB8xei9RjfRTFb9dd+L+mPU+kfeoX/lqmsNVeEh6Mb7/pm2i1wYlItie
Hyu1X1LHRjDXmj8ir5Pt0HmH+6/EIA3Wrr9ie/jbJOWJFue5Alk7FNGBtjuyr7m6Vbb4TtkdqajC
E+VdB0EuJkFYsQmLajWO3k8Kx35yeoE9KzlEjUAQOxfLYcJdNlrBsRqBKmtkECsZZzeU1IdOrPMi
yxENqW+sJT98ulut+v6Ok4IkxyrbFW5MSQ000L5ffRXa7IVrnTycz3DbvHyBrvez9US+NcLyAid1
JEQ7Dr5d1XXrOD5Q6YX5LsL/Qq7mO/f8r6IkkMOPR0h8/7wy3pc9gaUjHhegNtkXw0Wmj3a0jSJ8
SWhnvEPmDGtXGxM1a0z19Xjt8QB0cINNQ6ymMP108LrH7GSHNkSENb/kiK/2rRMoMiYk8d+Aqg6G
ityDUYxwcmIBtyzKGPmNKRqMaCGUwtwRaswvBtk+hMyt8tQhIKMkQbwztlPkKlx8Q3ygso4PIs3D
RZa0eAwjO98ohuvEJ+r7PGjci174pLF7/yxd0ZJLGUqw206gq1lJRHTs+x7MYqnYYbAoSzrlfcWP
C6Ka3UE1ziFrtXPISbNjCjdQJeXdWjCkpoXfImb3xvGsAiffTQ5+O8ewyLswcXK4mBVe7PsD8kfi
Lsf67qNpopWtqCR0VvXPDMuXiH6+CTCQl6ShP2KnRoY7iDNobvYvQ3vEGDVcTQs0svamYG0Tufsa
Jfxdar3HQGzrVjgdDGXSM87dj1SYr4K8LY4TeXQuOOj4wBMdooVfHw9JhxTRTPxPIRkAz6obXkN0
m+j8MKhYk4/nADXGJlSZAYwmPdmjKpkCTAJ1luktwNrR1BzjjznM2gMziwiBZgg3crJv0JFCPkv3
O4SguVclxx7s+k+Ph9C9b+VepFb0ez6iMEWH7+vhUIfuL1PnFd6o8RkLXbEyYjffTGWMyyCojsNZ
g+u+3OEKi1JHGD+I+n2aquS1QK19QPbdPodNjBCwuBrDxAzRZaAz2spYtS+xZuJZYcmiY0inoCCo
lBM5vV+3oSM5T2I3TN7vmvSopyEgyQNehzDnaUMO/BMhFJJDZ/Eh7FlB1iyJ1EIKvDBDQUygPb/6
eU90sJ+ERG3JX8Ecym1f/k2ZH+4qt3mdsiy7FPEwn01zRT6QsR1s9TRGdGn5qWifhwRtqTnk2244
8OYs+b3mfUTD6hih2qDRR6aSiItLLFwxL4ciSQ5ErluxK09ZVb9rw3Z3s0UtnIRBsnVpmj0lfzDR
jcdyChd9RJpOrQzuGId0Vfjtb5n+aTWBzshfLnNtiItWK5AG+2Gs21tdNG8tKrlzYi8FtrFrA7I/
L4p8SxQtrBG3PQgnr8pFKY3Pwp8+kGmBUCBH6FDHmXugZCSCYyopyisLrg4AjwUlHP2SlmCg5INk
bLRqhQFmJGt/JhPHlYsw8DKRCkdmcj0/G58lsNcVCSnzFWxOtpJGIVZEpt/razprkpQaohCZ7jB3
RdNzV3UVSBiXDtqlwyg842AazCeIN4LBHozTwa73NUpZ5nSEuJM0k2owfn0oN77g8mgyGEgED8uX
qaGrT3C6/BN3ahvrAIifQwk9JjbLS8HGyjkSVvKknGUr8+Z3fp8UZv6zhdto7ZRVs0HF7S9ry1Rb
r+RKtQg92hb95FKlB8axyhiIs32WL8Mg/yS58WcuQ4SjSVvsyQ2/Iur+AJ/Bcdsjj/s7oTf8FbT6
bUS6yERjlVqZ/SUjmOvhZEPXhZ1CCpWRXeicpPs8sBHBGcnG6d35HAvomFHe4mOKI+xR08CNqbo3
l6hLI4/pSWbJP2yaYA0n3iingu4dku4b+ADbJymCk9M6f5gckGE+FdeoaVsGhyWAZ42qFIH7gQ0j
pYnYjO9yNP+MvVX9uOriqCL6C6MH6G2QIWQdLdpvjWesde2TFJR1/nE0PSQYzRAy0mdp1Sqr/rrI
KxWthgJtSx/9goLRfpBa6y818AhKwwvVEl0oTRDpXEZi5zFW5l8ImdvLqj+TmZGv82pw34M0+TJq
6f3j01zOTuwdOmmTBG90SKOHcisolo8eJIvcoJhPsVOvTKuqD2bg1AfdDP/78N+nnInqtTeASVaZ
+Y3PJ9noGJuERz/lDvm0bklZk4Q1GFcLq+UtVtV3o3AkPJ5ZVe7AJSa1zs/jW4M06ka/jWRpZ8Tl
c38aK3wG1PQ+8y2e1uVIJKgrz6mIz2ioExT3hr/178Gx7GtP/33gmrU40VKgGkyeHq8Tove/39Ek
PYwL4xZm0aYjdWxjtN9Re99205xXRi7m2pvqPVOcT8OVeBLnyFmXIGdPduVABbn/qRVYaJ0Srnk5
N+PKGmhgtNokTafInejoZAQwQPlDsXp/2qskxtyW8mUGhNERuRT7jq53j6+K+1ezu/VkGHDcuF4O
DaVWeQbqKarJD3Fe5uA+rU3UH92r6BBO0RclZHrEBwgClLWs0J67M/btfD/IbpxIvEIZOg+MJBdW
bP5AeD/CtPxTcn8vqqhfD90oTozK7idEJvvlaq7SGRYffrNGj5zfY2CKjIwkMgxEJO2G5MunaBpf
DXfIoNI6hK1O72EoEDknDVLEsDkZBA4sAyNHX+gU345hXFyCGg7I0HGqEv1C+1kT18z6PoIYDNI1
pF5BghcokfLe6CqzN8sw7wcXVm0gEEvkNMe7X8Iyu1+hTY+NVmZTvyBAKFZj4ZCbZ+DK1AEGlORt
TMD3dKnx3M9nmfODc4csrWpmT5376RBaSMd1Svc3BhznRUemprhune4mxmzehxVDuLLu/jY25yJz
CsUu76l14J80hXEFHb7v2UI9ptzLljEedoTsrzdbet0O1hMsHubmvkmzu+FU2vYni0jzvBi4BQf6
BxH085E8bkfI8zg61cpkWREYWoTfDZ/w1NdqZJyH4xmGYWFwYbkNONS2eGFU/YQ0YxNa3X7S3n4I
mk8imoel0yFTYUBVLEsX9+3/sHRezY0qaxT9RVQ1qYFXgbItyTm8UONEbHL+9Xdx6j4c1XiqjseW
gP7C3muTO86qrYQrXEEKNIxpj2xTbOPCZAaKNajSdTRAVfOo8AaMfYX6jl8fqbDpd2F+J1UccM2/
2mOHdK2yHtfn+JJRWobafZIn84FoG6ZdLAGQYnhXoxaPzcRZS941nncEZUcUSFv05OAJMdZuMUJw
HjeIRqcO0v0AgX5ExuZyoHfkG22tRtpECeGgZnA5VkC6R1Kg+oUmntsZxEtFRDs0hpexsRacZ6Tg
NDBLWWkhJOms78WYd8jN5oC5M+EaApEuuL/154Ef2bvZ3dg3IPwcgGMglybWiqFOq6dZ6PiyOT/N
eUHsIHwfhtoMI/r4YIBW2ygIskZIqSBpvmYBWaKYdprobym7bnMQp86eL/CdL3T9hp3RSac5cTjU
Zkl2xVT9b6ZfTfTkx0rCK4h5Zg8pqVYAaDlGCo57Yb1PFeHeiQN4zhopuUOk9nwmDbfetkl8h8Xt
JqtYhCcluYv6oDZU3TT9sUGed2L6zlq64EViw9TjQGS/LErtq7XCbR/WIKZm44iahQ6Z1YlW5GQV
xuOmrw+62WH+J3LEn3SmPNbdgKiX+O32WS1y4hlHCTQa8Z4J/HHQCzpraJpbfT0qgDDgcZjasy3N
0KdpVch49f8uv20+MMpz11oFIcYeY14AYJz4uibb5pSTGS7MGq7rjl5v0WgUi0p/T2CDjREO1gpH
CfSg+ahXSN76PDMCxh/G6DxkTbmKi9N00+b1X+F4zBdJTkzmJ5P8JGp17SUd8092TsmxR1b9X+1s
ZRFZgYQ3ZFn8W1ZMLqd0eMuGhPptCfkwU6DE5Qj8MsblgpFig7T8QWEP3pHFiYR8fWmRjxCylJQb
b5IxWCnvpYV0HxhJQ8dhYDAo0h2M4L1KU4cHTvZQOBoGTefHwJA4FWxMKsJu91QN7G8WEFVEtQRK
GBjSTfQhWtb6cw0FVAEO03W92UkPS5obxfSqRjRuLTnsm9l4n13kIJZg0Ep12oHvqhiAZON3ryfD
CSPtX8lm3Mrr/jwnyxtZgV8sXAPXJPYCZVoacJuTI9gMKHOML02DcTkQ2qoDW1yIR91EobumVuY/
hWG3Zxf2o66HBMalCXuu5qaNrG0Kp2N94qSHUcXSt17oRPrAFcvgq/mhw7AjSsY+TAy7LasLwNjG
BavdIeIdx4rYbiMt/xUDWC2AgYxeondmzM+NB26GtyKlR5pooQfX22TrGh8vXMyaqjo6/EhbYXpG
gAqeYMwGWPEUk3ER1bo4uBM9z+iWByWaNyXs1KeWolhk6lalRzSvSERyfZs2zjPK/IAcYumnLls9
4Hw+d5nlk5d1r02o/spksIMZaQTXka9Ml+IkQuwi0BpPebeNufoDEUPFlDjOOqY6TVZtEk3UR2Pi
PTFqZIRsCZnSlHMuDrYKnY00CPvSSIfyhhzMkvGK35Ltg/1dJWiTxMJ2eZgfLQSiwBMav18TJejQ
WGZNj2h/zn2OEK91wt1EvBJ3GaejqBnatgjjx6d8oppf1gixBSYFQHrjs0QUwM4dOnbDD990LHlD
ZHjKa7kd+SzNavBZ/dtbmfAWGym0fOp7wN0LKQHCb1IDslkCyHUmGykxOPaoA4mZcLW3sBuRcxQU
xNlYPC4opTdsNsa93paS3h1OghFXfwk/MjSxkRGEeuqN0LfIxYhYEu9KfT4Jr6+4eYG5udmYHJ24
OFoDxRaKCkE6QH1IcsSiIScp7tIgqhf7mNpLuycK+oF0nn7vTQN6n2Ap9F/iI6AjFiRds/htY0jK
iWff4YRGXzPZ6rwAf2A3UR1dIpz3kTQZKRx1SQnHcbkcoL8T2hXUcXwvJ37PpEpnbud6pznG54ie
D9toviawRXt9QgYo1WNBsXsAiRDwsORzlWEXoPVD7bHpR3FXKZC+7ugSZ7OM7S7/5hR/jKKM/gvd
S1CQcSIj78kUbX5p85Fs3DY/OU21Vkh3nTueTMk83bCLlyYbHrMZXGTitC/QDHHP2uy3a5vDpSAo
x+zLE+fpVk3Gncjb5L4dbH+s24dYFRS4PVm55NGsBEeaABmPwTAKRcjv8lnwllKL87AZdPTlbo4q
pagRZxfJHgtt4vMvvjHrbOnBQwWVhrQ9AAwzFUGJXGyj+oWxIV1taz3NDrdQaeufYdjtDGlVnB+X
CXlnkKPlxAu4DwsQa/lV1+sCxTj9te4OP1GW4BvQQl/A7xNzswr2boqshr0LD2NL23UTIWpAsLRl
ZNb7UBsO4zKFJ4aRjP8MLFy5idWhYAz+ZDogVakSLfRV2y7epqV2LKTF7tFqXDYAE2lWRgO6NQeu
qRdPVWL+MzubcsaCuQ5wd8sYmDSyZmeQagrXF2p7a22XLiw37VpJO3Jvt2F6rMaI23X8qwW2GpPo
nP1S4TY1X1MLfxUGkB074vGYgYj2W7vmuDVBNkqiINDGfo9MQ6iHHOazc3ZDb2ZyUzPzjnhrduGA
YSu162Nqxf5Stf8KM38SMunJFWDfaEwPFOA/xqDVBw7rHVny3p7ejHlN8k+V7X2K33FjOaQw1gDE
faHU4+yaCu1vyQQBbv0650vJ+Hpn4fhRtv8meJABBs/nqnLOHbEcKbxByq3KQuoMgjpqupszyiXI
sy+22zvNcNHax9aH02KlbBbc2BEwwY0V5Y9FhtdNFaZ+cCVKP0DDCxHQmPXp2lDePSVJWh7RBWxr
cChASWH+r5bQVWmPNKwY9029vALi/RNkLNjeOy02KgBCT6o2W5gM85FXZHWyKMmCTHrkzPbafWOM
LM3grCFM4BizKdROKVNM3EhH+Il0YZK7JjVe2M8D1bSjf+aEAjyeWjY6LeUwPuej0e7WLPWTnqxd
QoSIxvtUeoVwwvOeHcn4VyfygdHloz4Y7wu/GpTNlCqBX19D1i/nuHrCZ9f4BnO0ncS2KmaLKV2+
uETVLMO2hB09intrSF/jXIPN3W0XN2S2ZK2OP51mqksaLgLhlx0pQY1qD5ZNdcdEFAHDsJgImBCE
Zm8zsO0VX8HJkhIaOdQOF4CgdLfEoZ9DeVNxJhjRQw0w+UG0W1FLeWrLcCULa5SL0SzR71NVFQkn
XrpkVMm5JPOl2cc5qd9dDxkxq/TbIPin9VXri7XvlFsWItKaPbt4ZA5Xne3K9LiJcW3NXLNEJpPt
k3AKMnMveQTUm3i8GRNrkdlxKWDxDgbWIq62pv8aI0IByMzedlb2bgJzjmopuy6ezKgkbdJgWjA5
erjXsn7yy8p2AtZmK+eU5wV04VO6aD+J6a3ytQzxKoNpn/SEbu/EKRq9Fp599qDjRTyUmnmbE+1c
5PnOMe0fClrKYsbPYI6nc6dlLFVNwfrTI2wF5eKfNuvlLiyLLJCmHsAE5yLSlsBdJVKJbn3mWvRG
iCxa6ozQRtOUh47OdKeP3rch6svSQVZO+jrdLZlZshaL8p07L1e0WuAntF7d296EmCgnycY0UN+P
Q7YQAyd80Sx/mRs5W88yj458r1rBOItUwb10FHHE0hr8DCO3a/TuwV5QV1YLDkjNOZsjE3ii2vLt
jb9kbxfhfEwBvOiCjA6e0g0gUSrG0DQ/bW+0rh6kIZeRPfszimpdpE+WNMFtp84jK9cz5z/xyqJm
+YFCGVhIk0E0b+9LjWzmxNO0g7B5VtRpcVmqZgN44y5FYvkVVejalq71+7GPTqCnfdfJ2Yr1bbWX
YjkOGUQIi38QsEmEFz7QZFwHofR8h0rfN6YclYYtn1HwKH8Cm6wV1Tk0G+1gFcxIclxcdkG0lUfQ
zsPAnBeFi3J3Y853qRL5xQrx6g4jjV1qOSjFXIqw2N2OLaB5OXI+eZlRoPJZRUVsvEGVQtl37ZdQ
e+QHaIIFahYrnyrout9IB/ag1V64H4qaUAmArYO496JwPhAlpmOE2Clr4BiQ7Hp0LykZF0seL1Xx
SbJIdz+qnvRZL/F84A6Up8VkHvmUuqpDDqcRx1jkdbJ11hGTg+2/iDsaYqR8UZTPT5nmPbZa+rcg
ix802mgLd59f9dpucb0ZYaV0SVDDfZSVjDmVMk8WmJ9NbTrSr9gKbywYYGWN83Q5oCFm8Q7FO2gG
htMx7Vb7ZtssKjxCsCrCym3iriqNAp/cH51Zp2Eawi88IFRxsmg0HRjE+uR+nucxWKcCqQKOQB7T
V9uRu5zo2etcN+oQc+kmjdNt8yJ/Muj7WSxX9y6xkHSJ2rJliN8gf8siRhgDLlbT8a3/Ig8E2/RS
86xNBitAMXMB3jffLEFqTj1TZkgi83zTaE+uIsFE7+knmsZAOUjktt7lCTNkRMgxmYygabEyMLTj
qETjzsLJyKxjykjKXi2ejaWdu9X0+d9Xi6dN9yqx75Bxl4/OXDTbylzGACI+WvdR2xFbhabyO3Wf
OqrAW+918SObkPTIcUZDPM90SlnUHWHixQ9GJZAUWOUrEURiI/TJfBxbjWQRXV2tFgmSnNS0p8UL
H8iM+s00kyqoG7/0SqfPbXtrR+jExay78cEjEvGujMlcBdIvysR7aDAUPnUKhYuQobWfY0U0xEQg
RDHxtHG9hBVP511DQ3TPid71z0y8ce1DOdIXQfx5PVxcM0E0lS4QfqPGBWyCKX+YHQuzB7K6rHUC
yWItaKfdQsQSOCaKmiZqu8t/LwJ6w44V3MDe556EcfemCDJk/EevhaoQRECU5cdYBV1kPmf28oD7
UyNQXREIyxz2ZfzOI6Xul3po+QGbbezB02Lgji4uRZGImboG13OJU9BNTSx+vVGfb8Vy1IuQAKAM
mVRCTKw2edHrYtGPNCB37v77shywdA0K6R3tKSmIMgWo2CHNESAyNjWOI64yS16IJSoulvfSl0TC
2qEHmXBwNmw6vYsYrXtwGjM+1x453Cye7G6Jj0ieqXPp1CzyGl41yn0aUp6ndoa6rm+1a56X2uso
oy+moESx9TXzmCQnv1pAiouZ8aYGntQErAK+JgQIdKIGyK+wPsbmgEAPmOpgxxeD3fw+U5A2ZTqY
l8m9OGXi3v/3RScyEypbCpgrEskudS113zco14rJPfH5WjNbsZm0o2ufzs4VTuMjtR8h0msOiKYP
p2iiHGS4UqxFWvvg9Ooqx5khpJ62D62RIwGh5Gff1e1S6REVzec1AeFK6nsXKxBzT2ltHdxiLjEf
wp6We0mde1W5Ex2sBKfFf39C9ofvxc4LzFZ5rk6uCb0Co8oeJe96cTXxNVlfqpmZJ/IFoDg26sbB
ydKn/14KRuRqqT9G3Fgnz62jx/9eRlbyWujdNyNveQHAZTc39XzDvLurSmIb0fRz+GN0rjmBpwYI
NIsgslvM9QKIFwAfTseTjkO+veV6jG3TDXd9To3v9Y5PQEHx7E3W8KhS4ZsTI1qM+mPbNjfdUtbz
ohM4UjraAYM587nWU0/dQF/Dwc8+hHgGy9yGsv01SgUN1TlkSQSgUDFajirTjzDD3pu1Pt+pBr9y
NaDiHBsm05ZpnIjSGYKJm1EVU79LPYyUPYADlgsRs+YQllGqf2bJxKZ9ss8RXgJuz22FC/BQWN2b
Rr2NMNO8dhlIPZAztTbDximPHf8RD8Qaa2AlQqB6WSfcCnX+RcDScBzmPMBksoU7Q4SHjeIv1g2/
/GEHh97OvtZyGA+iyfbpNOgvU7Y3WjCCyks+isTR/aVnL9eoCI4bQ6qIBBi/UF9dmFX3qlpenQm0
aYbhjMGchymqCY9rl2isQppcWTczRrjWD+iP1cDkc05c/WBHR0wPyVkMp5FD9ZAXJdpfOZyIR6ee
QEvrONWDqcoXFGH6Bu+QE7ixx1B8mIIBei7fgYyBOTEan7AhcMNqCNaTf4Mj1UjtNwtP7bszPpie
dsALdAtpjW5hYvySS4PCb6lPCVrVnVXJn0ZRNMwDBQ3pJzvX07tTaM+wohioOhTGJ4Mk4w22+HZb
ZL9aVWGjKBn99EkMuahnx6u18PlQzPPH/16ocBuCmYpXpxDEdLDBCfD0EJWKDu6/l3T9/xvWMIx8
5/OQVSXWMxAI3TluzZ9Wt1pg5zZGVpDtkaTrWTeLTosBQa6G6Chp7lgkGqLp9nHTlptKurNfStKa
iMj7JuOAnl3gRqnDlaYfJSeGYqDnDOSTRkg5MA5Mt8BEdP6AkHUwcQI3Tmudwbw/1znpCl6pUMOd
gQ+NUH/n+aGo1K+bjmD3J/09hc2M4bwPkl7+EKLw2ZS4Drriyx3DyR+NKzJFCmHclljiBUOlzvCr
jKYnDM8kYOyccPwr7JgZVWPvaqJ/9Gpm36IuqMj/ppGhRqPWiKLRoG3VFsZzKxu3RK2yH1hwJrMp
uZNlSl2MuScps2k/LeRFDVUP9ISsH8M0jSOTyVcM8ClOF0QmjtpTKwZlN/y4sDF8Tbrs83TCtxjJ
W2WrsVheNVvRFx0tl3KP6oum/BSOtLcxs9muKoJOESPvSWfXtRGGA8csT2Kl25W0SN0qVyMahj3B
mNX7VNfpFZUY7svGJmFnbPUNFbkVkIowI4IE/hDbfqvMwc/V9NzgqOAINr4FCpQ7z6GjjYlJ2JZd
8RnVQBKmzoaikLSKZqtA9a3jRcUvi+KrTmGYrUt6q/RJGk2fdGl8Q8k9gUE66AXpnTUU70YQjuSF
PH1xLgXCe0Am90iv0Ji0oOgi2ZwmXKIudwfjGELG5XBhzXCLjFnfGCJ/Voxg+tZNmFLPwpeR+uNK
uVVVeTMWjg/RI4sluxvp3WvejOuowWYgu8P+lW5Vy1LCG5tzOlu/Nva7VcPxjTPxSUYkcaXubB3j
vKH9qW1mcE58DW0n9gEP4CxssxGS5rRAWETwh2zHYw43PtIg86GECLS4y/x6IG93aX7T3su36aqT
+u8lHEdSQhI79+WaUjnvXZUbJy3vBOLQ8gmTkzxZGD+2odHeCuXyNgGglXSu+0mZB7dmhIAG9qKG
lqudofsmHZv2sHw4ZA3uM33Eg8ZmWq++KzudTphNWAIIcUfThhDIHneRO4UXfHUTYWb9GTKks8MT
ilavd9DRPVlh127ryf5OHfvPiegkfdgLZ+a66bWRwtgpwiNZlrV8qNNboed3LSMC8hPN/p5hw2uJ
BGoPsjveLk20vGSWZeNJZ+RJzfshnFo/xCkrax67g42VJhzYEOcdUV3IHZPI6Sl0+vvBsFCPRZa7
QWZbx/2hXaLRB57BPFRrU8ZofB+Pi8qQhXU2LVYFTOLRYKwLpYiYIi6yo51SIuXGk2TjvZnNBg1n
aR2Q47s+KiIuKsLl2/KQxgNU0ZIdVgb8e7vC3zJNDnexrSPjanwr1kHthqBsJhS8SOyih8Vj+4er
+UTc17cJ0mtTFP2w9uGc82ax71dHl1asKRFV6257Aym8obNntxMjCjwC7jZdPMxH5E2HzrSekpBB
l3AlPYHzStzXfDZCqJppjVA68R4FQMrMowjNe314hiI67UC7HsbS+Cql/uWAFBsrCF2YGoK+oSMg
2IxVZBq+pwrf0SywSuV9uY0n/aoNctxUTvQAj/ifOS+YSO0aK7SkWRbTq8IQfp7UcGKojraODULu
9u/RQBbAqMvu3XYq4uHc9pCNjrvLSxNnJrUBC3B10LJ6S6YlRTCF/KmqRdAN3RtCpu6ZFMfhIczt
gCGzdtSQhjH+4hyXpUoOnH/9JhcOLlFBdFIR2zsXPzS4d0ecXXuc9xRlTwn7eYTByPVHJyfVp4wp
wxPn0eurxe+BFKOgRiugv/R99C9FnP8w2VMYVJm2lwkWyXCanWO5vCG6TMhLYtciQrINmym/OIYQ
T0hbgz6azSBNupNj1xqrNfRzTmn8YXvwwYYRJqOqIchZUk9W+jVmcgzo1l8ZCWbHjq2LP2j5Ix4M
iujYPYwtNAMLxxStoGauSVLCj3L1L8bAB4UMyYleRtiHaHh0Uo3DKukhD6AGGaaE5W6DNmiW+Qug
Q3YvY4/ILOovjIMiFMhQWz0J7Xuobgx3zEOUTj9KxbQsjeh2gsxEkF7txXGy0MdCX9Bts8yPpPbU
EFUIJ+niLfJXLt7nTIJYhIp5UxKlyXp+MTYjVqv0dUHj083jbaRJUpUNqL7Crefa4s2AerI3YWCY
7O2YwWIebvWMuoHEWyyqP4ZKP3EQGnc237FL6a8s13ysRVczCaaRLFt7H5YMC/Fgot8nYbPOUIDb
lEh6eOUkPLZt9jFpwGSQiKORsN2PuJlf86S6t0v9Vhl5uIZHIvhd5JYu/V5g/d7ERvdtoYbeLvXN
nMjrNi1FY5ja4aGYZpYX88aoFmvrQrRh7Z88GYLlVJ65hP5ULCWsyGf7pXbGSmFsC3lysf7ySEo9
Pp+LjHVvqzkO5l7q2HniaoBvtmsHcqm9BI0yJNnVrGQwUdY/Mhxz0GTbL4vMag9f1UbEYbIH2YsT
pvdH6cotTiryrG2GZGYd7i2XnL7MDBbTjelvQyKwuNTFzPdxB9dm5RlhrqKPXq0WMrKiXar18Czc
u1wm3S4PsVxxsX3lKLWWzv0OgegEpVZcCcNaY1dzhaVqa1iMCiYZthjFTIDNPBNZxFn1NY7l1cDW
RiKa8SwncnTLtCkCPd/yaeI1qu1q25tORgp9s3MGtttpn2ZnxWChWvQbWJj+4FSc6ejYamy6xjv+
cuO+Q+Xge9W354H3SlcSFa7HOtSfDLSvw8+wVD82tOQhs7D9Vc4/MoIZ7IpmQ1QHqgf7KYlM804r
l8tsDfw0LMYAbgPVvPTOj1mrYh828sdOrId4ehjsdSSbVUAreoPPrH6USfwvz2SN3P1JJAU+lGL4
Bpcxf2YVm1WF9rNI7jSZyaO98BBCZ2B3mnesB+LuhwppAUEEGV7nxcPvlzPhzuGh2KO5jRPNTyIy
UWK4VH5GrI/vkCZgmNpdg04vNeiR0pgMeBwW+CTjhKVrGVt0m4wZvHrdUWZUeTqs0U2If9yady25
yAEyrV3YdDBnCNLaDjyFMSwyVygKOVEyeh3XanvGC8O6ETwqsqsgr8ofF3bMzUhwtAIVXBEzeJ7x
G7DSjO8xoWaPERRbNobKWTqSyJwPK/Lyi4mwHV/xfA2zwdwWxvIv9aLFh3H4Mf1zWzixYqX/xMB/
XIiUeN+wAOdd/g41vUab+KN32cENV5r2rMtdlFQESp50eppdnPcXoyURgTrMQ3uHuYf9PYkZJ9sl
Hjeki1hsnhxlepCyedeXEeikVt1XxBKXE/SJ1imfKOtg3kBBlc4q75+c32EGUDSHEdiOr3pCltCW
xm1QQ72dm/FqTrpAXoqJUyyMvh1SqepuIqp5dLNAz9joF3oKpGeYFVlhdPQzrPqNGbq4LyuN0yri
q67nIQf61lEQK4SdEVFOwisbkZVvYL5D2T02Mj9DhLnrW/Sjcs4RVtaRD/T/lkAR+nChnmWOeiGr
8g8oicujNdWRYFGe9zGi4fK3sVLCcfUnMx15yjCu1nBs52JRu9wrORgk0WK65VxSHJYwVzTCbBee
lDqUsgFwkZp032bxF6tBP8XhmuyHEmRJTW0DD4iipVc/VW+sjyprYPeISaCLp5Aj1/JQGWNcnNru
ygjC8/OkPAxGW9+lXXVhu/HXA51Ee4ASAkb3K6vtDABZv3N6NlA8tIGKr3/C8lvtmU8/CTX1m7ka
fyeoUYE74sTVag5x4ufzaHptLc3gfXXvFJGHDEdGM8gUfKCQ65eo+HhXlrc6wj0HSe++73NWDmnx
Lx3Hj3pN9aoMZM5eSLWAA77aUnLv8jp+6JZBvjTcfNZk7Cv4X1GX/OvQy7IWBnrFuI9n1rZmprhv
h6w9zG7IYrFiC1xZZ4wNFffMiAIawOqx0gp3GyUfidBTHEE6hhzq32Kcgxb4/A2ODJL8rAwKzQSR
5b2IOy8PVRDZUNG0pC+vveGtRYI8IQYiTjtm+VupDEkOQi2VFsEaKWjZxNTFtfQumH3KQ9+RqOTi
AsO7hMlcqePAsitvR34Z+wEFcr4PmTCEkLtsJ3yssENxJ5d7sRgH6PTWpuLjZDmHlC/EOMj+xZYb
GviHJGFJr4qdoxCjYIMTm8zQE+o6qm21lBZUg4L2TBR/mLl5A2aBU7agdxsJoc2cm5ZkTyR0/+Ih
2CWD8W1G42mFSrQthvlsTO+nbmoByU7pLWtCesYqu2YzfWzRkQ2E8P05mr0TZADk0edhOU7mmO25
juaN2Sa7Sg7LJvYwfIJgeZZZ8wgdMWX9E8zIhonhLtHuGW8OmUl+KiY0nZ1G8WaG5BrPuDRklNR7
U+KE7zx5N0NDMnnI31lODdghW75HUgNdCbMidp1nTavQrwh9deh8cbx8mUN1mZt5m1Y4SweXvRTQ
+JNc0ossHfMZ+Mg+zasz3F7zo7X+GOGjHKqk6dsaU0KKEVLcegtDUJhdnUokb16jqXPGfmjAmbpx
ork4NTb01LpvTgR+RaC1YPMjZ+53RAm+znxQrur+dWZZ7+ZUc9h2eTd8yj1zQ3nOLPwIuH9IUxfV
46z4X1Nk3yQy2Ox6vOUOabzJsx3z919HWD1S1dn1Y+mCszDvxlIxCQ4BhdgsqPzQqZ7gLdt3cVaf
DAMSbMI20o6R4SeVYHLC+CHv6oMXFfSFHE15yM3DFYSyLLdSShMr21QhdA41hG91zoc8AXlNxClZ
Fry3TvY8zTptIgZrn5g6LE0Wh0uBey7XVBl4of7JEvch4W59liFkuVJptz5uLtWoOddiIfBnqHhY
L8LF1UoY7YbZvHMjB5UMPHuXL3W4cTSCL9rC+IETwOVrO8VrTgqPL5T522WlzRwmw1a3zpfDntKK
54FZ03f1gwIcbZflXTEL9ELYCwgH4WLN52lfTfnRddnX9QydcJCycMIU/znP2HPrCVZt3lSXDg5R
AOr7VDTC2ifYp/Ix6raQBbY9mtFAX53imtmc3fzBQDfv6wMVRGstBFlEuPmmKFFsDDX9SSZAGsEP
6jn1nMCnMGrtW+6hoktaT6BnKd5HVppZg4C6phEgL9DbCGhW2Rh+1CU9YK/Q6qHt2bqFWe6xe0yI
7LihpKtXb0iwv4YUzcDoSowBHSkgZWI+CyWRWYTaWbbSerIZugZmhNMmXJ3VvYmWuelFehwG7Jxk
/IkjMpxfswWWRmYO9xnasr10R2vvtsmLTXULgMhqD2Hv/j/pnca8RL+d/uaxM51qY/rNUq7G0FHJ
vYw70mnzZRv2IF50I2x2qilJagXPzAIEHLhnVekjWEbuKp3kCR0cqEU+fFn3R8GAAdbNQLOj9FWR
3hCyOqNJtZa5+KxN628MpXlW0p7AZGUvbDr6w6hVzcGiAWWVMJymFG0hEsnCE2wg7THZwAews/TT
XZx/mflbjP/w4LwUSTp9MFphasfHDfubeJlCwIwnchax8RmYMU8j+MZETuiXPi02EG25yRQLU0XO
x77TjOpo9OKlG4g3pY17SpriTfWaZLLGs69pCMwsecRQQ90ZuVleI4fybVp67a5jg8YZTL0mpZu8
pPUPyp6B+UIptsmk5NbIgbbzNyV4avQZWXoUlkW0QKE/iLrK79sEP2DTzMmji5a7blHQRcnR83hS
OTDyiLmBRwN8603rVtmmzYMBjdNTlOkMQf+ymgHtJNP6sFjVWwjLdNP1rWI6BIdDeHF9DUvoGy4d
zTWEHrJd9dPshtmCdkV6aA3kBrmNgBYW7BTUSB7OrrvPJi6sQpfxBbZ0fxyrIkIfCY6Eq3hgFrUL
vwxzeY0TqOy2jS0497yQ2WPT+GZSJfusb3cOlNmOaSATXmhLRpSQ/llHlAlXz0HkTN+L0T/D98k0
JMJcljOEtCZ8eVm34VSqyFFpp4f1eHwY0vk7nmrrBOtBO7HH/S4Lt2LNp+KdZzb3EuLO2YMjhWlA
vyDeNh/iuHqEtqgFxUCGAANCjXXUUB8Icf6sqbHOM8g9bp3PkeievTm4/QMiHv20LMUP7sEDrmKX
/cPwqHtjz1XwZUr320mtZYfNOELkaR4bJyP2IFyrqlaeCZOXvmnHDIFnU7+Bk5oZaN2yCPOl0C0R
9PBmWhuz5Hp1o/SJ5+emyPSznU/BNEnM4A0J6ZOD7LQQIePrM9+RKcyaQt9Y7PdPet/PJ7hiLP6H
pN8a5Txs4cVQArpxv1uc+cMFbnrWbLWtBO5zpm93TpfGlwxZdtWX81lYwDTH1DjNPYbXECWy342T
y4TaZH3aRO+NQCg+QPO9OKHTHuANLSiIq/c0Z5fXdhNchxSlMJkGeIgMO1hcEtwRKg6JfEmTROGU
ocZfmead5lqnpviO81qRlcGL7mQGyegYWYEbpQltA+EWE3skWuXWognXdDxucYmKpBmca9fOdNGE
vp95kqqnuDf7YySvS0o9ldmVdxnKmeg5R/9QIPJ3IDfdPRiKaOuuj2bDOAomhx980YlWoXgtrbPz
AdtWnioPmXy5eEevI+x1CG9jCBcBWDYSshz9a8siDcoZ8iBp81SJohckyOFuxM3gtIZ7VsJCmZYy
RKAcKu605ZSV1ipwogufouc2tAlUA6p/R46E34MMuUpJy5iAy6ucUrwvLVPK2ciCJLbuswZjsKL6
vLSV+h9757Ukt3J22XfR9eAEkDAJXOi/KG+7qrvaFPsG0Y4J7/3TzwKlXzFSzMwDTEzEEUMkm2R1
FYD8zN5rvzGZIIgjLlD/Fr/pZQ8NpCeUL6YBaklnC2IR+SDLTS5962QHgY2Ect7Myuo46JWLlcV1
FoVJfRzV+YuXqrnSZM3hevbe7C92ZFmwTzaBVZZbndBPK2DQJoUBusp0YTAxs40HYlUsGpmpjtYu
iSqMn9JnqzVxlWYJH0kSNXuNd6Cc+axqhr7GVkQk1XghM0xtAJeuGceCGIC2u0xtaw8NF3jHyNvD
ZmgRx12680BXgR/0j0ZSRkuGdxlAhAhanObsHd/YpCayRsaqn4Zj3kLNqrZVi08bfyceGuYso2/s
nUFSAqbFk5bT6Xp6RqhE2KuTIMGjbDi7c3yPK+ZBVcvAXQumbVNYlE0pdqAa0kCARp4aoVx3pv+D
UWSntaQTD0jDCl7Cqqd7WnRUQmjm8kLesTSeEHXN8gcGipnKd8qXvIqkn33MRJ2dtAKZPxhEB2FO
9hqGerjt43ye/tA7uLj2lir3XvUSsBGB27If9gMYmr2hNtCVw4MROMu89OWOoLuNDRkXHCSNoUMX
KeLglCX6fRzteony/Hc/eA8RYRoHJ/Sf4f3wbSn3Eun5r8gjULp2sSjEKNrXg3tPCIVCTLs0AvBN
edxvWwDTUYNs0YB+itJVrZ1Ih6HgFpDnMQmCGYaYkZuscyKb76YSkkYWRfApCN5qUwm6/7jd2c54
nlrucpIfIYa01VYNya2OUoPGUMnVgBcohg/yyLk1L4KGzYiFAaeOs0aq2B4s3f8tSI9WrX3Cs0bo
esTbDTB3I5vgXY3ha8EKMfCa8hK3dFm5X4m9YQRy01u9gzm0JV+VITb6eYiIelOFLFuYpQWkKLFW
X/gtCI2x4Ia23eZDIZFgRkR2HAF55wpavARN5eHdfZyVgiup7cfYDbeOpuvEkuS4/NmXLHL5HCMO
WWRV8zNkiKAQDK/ERMHZ9/EtnaHE8fxDXcKFgBlB9VsY5XaGUAJbKfe1HRwYKRon9P1gcAtqQqQR
p0pJ+aDRtnEZoXAPDrjoILsYF0OJeM+SocB341A8MPi8QBUgaihJtKXoWDw0uPMZvNXyoBtlsROh
z6qIp038Veg8Mmkw1nHK59kOrCswpT3GxlPI4oTJPWf/4IzdqdEolrO04QnPG4T1CK0iDDnUa0Hf
7fUUJm2chRh/4xA/hh+2h6TS20PlRHJLLbDnq3wS+oae1KXJ3+pedITHMq4mKl9WVg1u9q5DAc3Q
ODCLHy0HbAedejyAyIdcPv/AfD5eI19nsz1YH0rTD77e392eN8UeWfYoTrEmKg5mniNqD8PnwR4Z
6vrUxUBycPLMjJxeuQw34Qy54PHd4ke00ALpIjhdJ7wOmT3oj0pn2DIK9eo2JM3XlnGwnTjdWjhl
OPfiZDPoyAklSjfyoM296oS7Qyq4opOZURGMC3WFyaqt50jSccoQvWK3Nxoy4szB99CLj213+Mf/
bZWJfCuLGA5y020KsCvYEh9Tj0l+ZULjigK0snrsDYdqbCmFBxhNLOGaA9DBagXJf2KY6LsHu9SN
9f9QI357DNqwQuv4wW0nDf17H+87LR3uiFKZb9fOc47O94FlT7NoEdDfm9JnPkyY1O7PT7tyoqHK
HzSzwb2gZeZOy8RD1Y3TTrmJA0Ih1ICZ//cPka1VIGmcbA3n7H/9jT9fIpgwrkbMGlMPNp4N9dEx
2u4yzmB9OHt84ljbSDTnNz1a+H+E3/4zMPyfodL/kV/+Hz/9L7LM+e8/M8j/Ldz8/704c4tk3f9z
nPkp/Pypwo9/yzKf/8TPR938/W+a/Mt0bOYPBCfaOjZQspf/kWUOa/kvC9kfv0ocNMwKizjaf4aZ
u3/ZtkFaOQxXSzjSlvxWzZAz+PvfrL9M27EsXWdS6xnCJsT2v5PW/+0jVD/5/y4n3BL/nkxtg4CS
nq2jfNEdU4IxsP89RjjJUkOEHYu/grCgWuIgVj3qkG7IMWvlJlUYrxQ1Xg1lRWcbQvbyEj4CcamE
UsKRxuXfOUUP1ee9DZ0z3xAeh4njPszgi6Ze8jR0VbRo5UBNElXdRsUC/GtenGBa/RDx/oG5kRJW
Sc4Hyt3JZFk1k4p6Z/ylsftklCdRupVr97qYxACTO2zfI/OkQmKwkMugUNfDq27SnnmTTcB62L0r
+6ExTZ3UQ7TtM0macuAUyfStBf5sivJI0bUMbbs81E2laKooqERXCPD7RHyMSOA7eWZRjujTeod5
jQGkCV6wA+78yXvMW+1n8MpPqWsMjFn5zAaqOIdyEDoPLd88UzYa3MgGCFW6JyNCxIqxYp9DdjiE
Ynwl3Bi5jxsxTXCCNz8v+n1jfBEd4a4A4e9VU21ZuA5m8iIy40UjEoOoCeBbU2HvoIjd8qIiFZel
SNtU77YuDfRGZFDhvzEnNGgCWE+T85cb0D2AClL1yeA+JibzzjrduVUG43Ugt9oYX5XHc52iaM3D
FdJW+m3WOTAe4ATLrimPTZxtCSXpl4kzpwzFkrUAUODJZCBRpjupZ/tAb981uXYadAXKK7fslsal
hIFeq0cYHJc2n26Jl7DRStnFzboEcnwAQ7H4N0qXACxRHQuWI6JqYbSJjEiKASJi431kyoXb6o5H
MC0Ygbiw4gF3WVVVgFMUwW5qwMaYIQmPbPM49G61KodBX2eVeW23dT4zPOix5r8qMsx77EWHBHaR
TXprxYwCx3aBgsoKUexx8WTdsE08nqtuSl6Aw/WCADyP6ZODCOn9MHulyD1e2DiQda9SK4jp7zTN
wIzMx7IuWCv4jrbvySiQNOwigefQwFXEggS3GS9Wlv+08co2rH1agIgMFKMD7AgwP+xFP5kwqNSj
JnB0FVPUMh5hxstoBfPrCRqZXEwEt6+7jBWYN4dHSuym/SiXeKEXamgvMteuXo9TLZR+skmJgzW0
eE98DdJ394VZ/ju0eYgxFI/zNvr5TKRHjw4JqzYiADRjR9FUOmNwdofwZILAfM3b5EcLM3BZRqov
CUrau2H8PVgJQCnX+s1U/0TH9tpzcTlAE5ZaoNAwg3lZ9AUbETCa711JCxgwG0/SvTZYcu7Y18IL
ezZ13Q1/eUm3qPGkITABUzzUHoW7r7AhHZvBS8K3ycjXeWYZPKuK665Y17js+l59E5THPKbFC4T1
ayWzmkjK6iJlsnPojBa1qFeIR2MyGmoG1NZCFwqBUT3AqFSUSZnWvoIeMggfSaKFm7B4hbvvJfZr
3JjMjmp7Dig/6Gmwl1r1onvFgfDLHRtZPsIwaqEjdbeoErC0I9USQ3x0Y8VfUFoSLyWdIfsUvzna
WfbStAED6yF+kaiSgti8kkT+hT1KZ3vtIaVUT/NvdnWa7DwUw27XHcde0YzWd+YglzzKehBACsJk
3mD2p2lw0u5m150L86J6USbzJnw8yxplF1JygiltFzIXS1YQplvdML/Gkg4uKmw4o4QlpA0VclBR
eQ3uFkrvL88CteArpgYNrblrNWtaNqRrLiiXEf20D50ZpM/KNfGDt6BzE+1Y9TWMz8h9m9ADrd2+
ewdZQe0ywpEpTe8iPbn12FFvy5ERiSS8beowSKS2vql6hrQM1452vYfxkZ6iPv1lFaQuEIvxhHwb
6IBw7xqEwDofoGkCYEEkZSnkKRU+i6WnhTfCik4jyogMIEzhsBsVfntF6YCCsBE/2H53qVNR6Hdg
YeC0294v3D6P6BQRvJ3C1nBWaYpCY9BiCDad9SxSb6cCc2CjOt6aETFY0MP4zpqj66HMneQuwNJQ
29athjyMgtkEXzN+6Hlj7xp7+kKLsvCn/oKI+J2C+5r65l369rzTiHb2yF1NinsFYOF3BYgFADMW
Kltu5Ohs4Owni6kAJ15r+odvl5fI58buatMEsET9jSIVyUneAdhA1x26OG9KF2hSHVxzgBbJI2yy
o9Mh9WXQ4aX+x4hKWAw5x1gfQJuOS75WHxFT+r+IfDsVTLggDMglabo7vXUqjjnzSujLecwUOHh0
u5b5Fcz2kW6otp2EXBRFAnlcF23sABOZyrnkk/bdy3EPVnn+KELB+drdukmcQ42MuaZGI5TnglNM
eVtNtuBrOkQZSEUXPCYQU6LgMGT34ZkyuDlZuyegE65J9i2FLVaanuHVy36MEoUiiuNnIshagPS8
oVUO1suO3iVxyWtgDRrSIdRkek1IOGMcrvOlYwhGRJ3JxLcL36dpOurRqgpSYxtIjMs0nPss1W5J
UuDGisMHy2L+EKE+tsT44VXTthIoLsL2FfXIeXIqRAQuvqChsm8CWq8w1MWwu9vU+echxdfcAJtm
y1k891tr2ddutMxpY3OnwznITafZp5wIbub5RAAIjRQVZfyw//mpayzA3Srs5r4JrNtClPptamPO
LIN3GOndgixiGAE6ZARpVjhkU30R4vsx9Pji5ePVc5tdqoj0Y68UQuH+TVQJomicDaAlpqeWQAII
rW+Oh79XYRUES4HvbRi7lTm+TuaA89ZJLnTWt8rmGW9kB6svdk7u+2w4mcVF0UEb3Nc6618LDT45
ULXvKseoCTqzbZkn0RuSHcM1107EnJWcjb7N86DRX8GyJ1RFzp5cLfaRwLCwW4Mr1XCwtuBXUitD
04iMmH7lBQktGdJo8ODhuo88IS5DwLYyqENYVyzR+NQnZIOg2G0eGHXNH8MgSeVGphb7+npRjAmr
5QF/dYE/YuE7w7ev3HAjbQG3hp2/hDhcmOkyRBzB8Cy/W2BU2GeRc2zB+nZkaVMpOp9FTtRVnMcQ
xmtSYvLPJClXPSg4fAG8iSwDOQolVHxXv2dOvAOoSZnotsdQGc94D2EUmFfJ/V5540WFvfWkkVHr
OcOr3lFCiJB9gkcdICZfR1A4EOikfTm0cCAcsT05/tt8bsx5KJMaboE1YEdJLmWFmkJ1+k6zBkYV
sXHP8nQfFt65n3EJAlZ65VIstHBxFl6VPgW9DWhpbO/sTpHjNKCsBgvl7xxcMnu5WnQdUeNckl7u
oETvhhjQXwHNQZu4Q+ePBGTnAYEC1skaqQOaZWe+XXInfBNR/c3KgRCXbImkCiKModsPXcAFoPXi
p8+ik18QL9N8ChCDyJ0xtU1OehTiiBoMXoe56azAWuI6J1+MeT2WyuDFacxfHZLDjaXaS1PY21CP
fvkeJ5gwcQXuLaGqF3aGvUkuc5g0+76K7G0zxqsGumSGnnFX6uEBm8MxmVntEdjMBBz+EmkSHTwo
lYmdMiOAJ6nDM/VG0JaChVXhkZ0jm5M9aofCZ6EIt4tWQsLYbSBQJ7UwT7QdS7Oz+2NXlJ8Yq98H
VgC7oMEdSJCgW6lqi03ujY5nOcKWWinKKj2R5cLmILFLEKk4ZJkFN9658ImDJZmXYlyrQSLAQWxn
8ERsmrxN0cEoqBZUpLjeJsJlWSCsFfAMzeaVlRPiwYxHf2x4X9DNcfM3iPhMApCor+phsA8T27Yo
S9G0g9NZK7mQGS7EKKp3qcXd13feL4QayFgIN15MpgT0RTt3y22bvS4PSkMLLgb8TK09NNVMEHFQ
n8Oy+S7FAfP5jp36GgzFjxQtS9FV32rXqc2xxburMqtj4t4JmW7R+MSGj8AzegrbFxl6LyVInSXA
lU2LOmqZFBR+f+itFAcJySOMocI3u9qPnkQqA2llECiERuMNww9qApoWp96jTDB6igLOJLOssJPY
y8zpSGWGYKv3A8BkrUPWsDPS2iWIuLz3RM7MTMlJEd7RpZ/6rLJtEQvGrnw1EwIaI4uHSDJRkNCF
vcz/UGW1dy0l/yJGlpFbz4FdkOcZf/55BnfWeBWjeGmteGNPCrptmO7Zf2VMaVm12mgMQdVOtCj+
axRMV8Tmp+lXPqSXiSM5avsrzptzze3rM0JEBjZhrczzp3JM75MUSFm0aa+rc+vOo2FKiLQkPE4e
mqIIDsLlmEgzULkoTcD6h9ZKJQNeApLy+PXxZEfcw8Tj4gQvt/Ejoa4oHmJ6iVCztx4yQLvIf5MT
ty/R3CwqH0cFuhGKEZyF0XhVlvdVl8WLq6qba+RM94ffjkUo/WBA54nyiFKK6OjOIm7JaaEMZZ/N
qL7x0xJaRnxDqvTzGJFei5USfhD6yLBU0O3A9cQZjjUZLFwNfrw+saAqErFl77bwRXs3RPSkmxxD
MVUa4o4mGm4qNKl52pwzIMJub4eEuKW8suXU62edumbZddAuSLhD2Ka0c4FrTDbUueRqvHRRcGyq
nj1XkqH8SNPv2gm43FVWL+Ss7dY8+W4eraZ+SsAQf2Ad/7QL1Or28BzFFgkK9GZY+NB3M3sMmPq3
YqpXWmDcYqS4pGGIq263N6TnmPKh7xZ2yzlmIQGLjE/Ntq+Bx7Ox17hC6ejEApLBTjnPesAH1Jr9
u1VzkaQphAS4ooQaY7kz2ZuZ2KuiAjIFT8utLFL/zLrkwXco2u2aN8CYeCvMwXrt7dke3U8oovVg
Q04k0rGJUMG8HF4SGrVL4iY78MTlAaPlFqEhM8OsZujOPqZxhw+ajX4tmu6ssOs34gsz3qbzXe3e
euqhD7F9IEC7QLC4l02J0hbzqOKre6SqiyFJzOWgl7BhSzc6iw6efFjcAyvVecIH36B9n9G/jccw
QAoT2vigWnjEreWcsyDqdnmKWx9OLERblXx7HcwEs8ZJNTry4LDGo3JrI/cwlv6ShFsUs1p4Mf35
pbrludJ3cE+v1MaEG/W9syeSRSu+U5D0S20sXnTsVivTXhnzVBvG7OHPiiMVnNMqO3ThlFzDWBUL
LRGvcdQg+QF/niOJ42PxNqpj+SbBIePmJDKDJ2TXSrmyIkKRk+RgOeO7q6n63SXDxJAjrNAsPTt+
otBfNJ8VGTYDjAxv0G8xCuNF65FjWcatgjqcH5ST/za8GzPyK2CZV1NpbPx1eZGd/0TdI2Nb24Q2
RqrJn8zrEBaP7OteA1dp+1IVlzpS9MtsbGXaYmIgcWlB0OQ276l2eGcuQlAT+SWlVOivoCDXS1Ko
j76B1gWEWAb+AFFBONt943LmW41kRwtgcoGrn/BiPeGV/o293cbzfLKcilV8CW58GpYj0Sb0t+Ue
hC7hu+qjtsBnGMULkXkvFdoTr+qXbjqfZ3n6ZPUtYs8gv2OZvvVdSAlIO9bIJVa2AC4A9xIhCh+q
MEAe+eJJj40KgZ0dnSpY53bzR5aBrMbBwQyziv3MdB0TEiWzEYR8pSMbtmrk0a5GwYjL5QuDD/mF
Ew91t7a/e2Ona0O/pbpAyn7DtX9iHwIuo4Tmk0wEfvF2VQP6nKi5jAbcy2HCFlG6V8cdjhMC1BpP
Gqac8ksagB7pgX3mMeWhs0X9HIQDhZ+YDtDtmdDUmDNaj+OiIcIvG+sN3nw5y0ZAFKesNz58kdsE
RkUfLh5RxKLN1M65M82uVJRheCPPfWlgU2ByBityXBiW9mpm4SrS0OW2PkSsOBKvDPSBNEGfGGy/
XVQhezUdLKyeu08OegXqcPtpmgxiVUv7jNDw3tEoF6ONQKcG0C44xM1+q7t4fEbzmngF3E30wNTp
r0knDg428t2UvAmjUUgOCFVhTDN/lLoNMhogxFbaiCYqrzmQhiiX0GiY8iYvc5NpxnFMYEZOOGSL
dxfNLHi/BIuqS1YLQzW5xEoBmsFkRAPXYOcmCMNqpszryQEo7GS/h6i7FrLc95MTHYrAmXj0gKaE
QsT8ZtJfFcLhRWWehiDO105NKgTIn0+9JQoAQxD1j9FjQvXNPVjFrZW1n1WfvSXtEC/tVJPMeKXx
Fs6Qpwq+QZggeyUNMDdMjxBl8M59LpjC8W+vY0bAlTJOMkyvXe4dkxS5pkgxInbiOtgQMgMT7L+D
oBmqHgemQbIhGIOtF2SPuXJ+BhfsZelUJbqbB3wjyb5mPrfA+bqryG01mIvhqeyvwRwyAefjhDt4
pSb4Daz80jny19/ZDebHgXKihaWxGDO0jXocvXb2GRf91UuGu2dAjPCF2qI0HzetIx50X5lLy9G3
JZPWZdvV3OtGfswy45OAkYFdng6jWYOSrvGUgnfyLrXmJur6F7ZFRjMW6vY+iTu8VkA2Gxj55Ns1
3E6OaW0nWZ7n/xkaXY6Ljm7nlOYW+lkAjKS96l7JsdVcmtx9MK3ptYRVvC4jtdMi8YYNZpPCTCLs
gzsXdhb+fL4hepU9kvrvNpDPxnjMomjW90o4bj5dLga4WgdCKEP/F3fbi+MTLB4z9u43ZuTLFQrR
iuljQS1ieNs8IHCzx6E9Tk9R7RhbPobOMdc9Al+Kt6tRYu3zc6an+Nk2kBx3KtcfLZmBv7GGY5S0
COvdB8PnRilKzEnZRG5nR1Qhush4CYeIcZ6h8fiJcklMzsCar0yHfdQ+1gWeN5/thG2ccmQ5X6kG
jHCA0CWPPcLmZcZnKTRgqcHk/UKJx0g/fDejslkPxFnXVf7K3cPaWx3ylEmFrOotxs5HrZsfk3X+
1qCLt2se835HFR9wMdeJ7BdViffUSvbo7BWKZ7g6Vtne4kAnLmzKzV1UVZdOmsXO9DqeZp52lXmB
pQAOtJUh4mhTxkHtOHzqEUGXzNrcmpn7VKZ34q6Il4yzN6dPX6NurLex/anpCfKdkkgrjSBsmeMO
KgHrcggtpjp8Dfz0J7UMIOOifgC553BlJ2eCagkh8ip3FTbhnCrYkHWDTcSv+ewVOb/LptbPri4K
tgkF8xrZnl2oXbQwDjEUaP50yqHGagVa/lGsUeFky0xYn5p0F4HVXgrsXMo3oG25xNibNpe7MDg1
2HOxv+Y0RR5pL40hPvYTZ59ekcZZwBPysAssKycIj4ZrbMOfHHQ8eVdsL2qkkS2sRtdhCSa/pWex
WJ/qjT5N9w6AAYzlIvOCVdC+j4wcw67eW6Hx9d3l0Ytd9NemNK48OkIEOvqTHqCjbrOSOZINz1ZL
3vXSPZct2vW8GXaiphQ3tfTsec7vviuXo+zWf6AhTsRuIgb6k0X3aYDLEgdjsk4MEmaIvTUhJLgH
MUKMbePmLsbyjAmRWO9pGOEmTLAG/OCsi/CN/GAFAJwv1CFnqQT7NEUkydc0tJpKMXS23037NPnE
zrU8jkhtJehtSF+zzB8R/hOI4mgwoZHlMvh6R4tJo675cHeYNrZt9R6VND/E7dhbpOU2tf1AGu8M
ghsnZnI8sXu5N23W65AlrEWq91gQMmfZt8N31JMXpzsNOyWN+BcOtxWbptk9OVxwC9bLqQTjnUTf
WjVSGhDVvgCVt26acFVo7b6zIdPqFi3LPAFhiDPuG14vSnYs7RYQ0AB/jCaRZIaIZ4LJvpo1/+H1
LZr+bNjZZRyQPFuBc8bau4sGt1z3Q/swoOFdSMf8inoKlRjJ6RRzc5WSu29MUyqjsXhjZLsPmRZu
Gcz/JjisZ8Ks9ahQSfpEHIFFpOnFPjEatICMHCfbJWwg7S9NRuFvZzffLfo1oaRimGYmXWXs2dhQ
22vWwmUMtRvH79II3wOwG7BvJY6eXGyN5kQjXSzZpQ6M/fNfLTllvG088VWXb2xZLw2v/fBSnGVe
xLCjFdFb1nEko7Hwew7xvLf7Vet0r6nwgR+lAsSPXwPQ3qEC0plF5L8DqPx54J701NW4xIp1wpRw
40cMf1Kfi9KdzQsyKE9dVDmvbg+xqbGte+rE41ZUJjN50aHv0C46CWrgO6fvbPA3DunY5MQDUA4s
gCOOUy6LJMXQEdOlHIJsQhE/onNfFBYsPvQYw9aaTVpNRfmHL2Jajm1zL1iVeI6+CtLpwMbcYt+V
6XtLbxhn5iQUtiyAsScmYtPoyN2L5hNZc3ZwB2YDiLIXNmscI1g72NiB+GFIY5/2qwORnwB0ehlx
HHXQR7gAtkGvDQ8GqmpWIeMrkj6KH0yoEKWRJY630XZ/gJ6oLTFgyqLQZU+BnLnlYDeYKwOJgucy
3/IV6E/Dfu06KoxsbLmZXGv2SGFQLdDp++pjbCogYEoCPZ153NGAILF0GU0Wlr6HsPI81N6XVmlY
CMbwhioMs3W0Jo5sB27/kM5z01z4GPaVSe9EZKDuWNm6kN29itjdFmXyHmXBc2rRuRQMYSPGUSeq
U7ubz2E1PvDMgOXa8FgyuZe4ue+do5jY6Ohljc8kwJWqTM9dm4WxTSyNPZI0V15iIi+s9lkMOwKq
2r3LJUDUgCdZcRjJNd35mtI3lI21u+fxDg2YIJiTD+5LS9onCD9Y8QZM9Q76oYhgcVCHwTYMelJN
q+YlNZs7k+8dTlTKN0pLjw6LSVKIEcM5m0AfMJIUIMjHW+n3H4TVLr26aLdNnTJx5LqJYvvo2TC5
LEHnISL5XUHrwjn2wx0C8BxCJrWGcc4660bmBDEvdUHwlgpfkG4wvFT2InjK0M/TESBKUK7YxhWf
c8QzRYFx6YZ+N8n40vQU8KP5jDD/vTPfM0e/abn2ZbaUxdRBS9CFDzYAXzfDP5wK/obBq7/qmNuc
lJMln7GzxNiPx9JSa/I6nR8z41iu5kkfsW/HcnaAzjb+IbhUJj5ztx4e0sxrZ5nG3QD0vPLt8UTh
vR6Tqn7gOhtlc49xKa/N1sUyhkaYZaX+OukZGi0uQW0OAe1/T+TZeeBZ4IfKgxYTFU7wlGHs2s5u
kFGt8HVCyuYd37Y5Tw7aPat0yU31j7pLoRUO6hsIFwslNYcpj2eYVze/SIm87nAyhFX3xFVzBC5O
xGXAL6s5nTjIvgP2c7yQbBF6FhrItLp2FdAv00/BaCFEQ8oKsz4UzDYhtCZmdzLdqX0mfC4r8Xdk
I1Jo2JWnFMnxiV0Apx538ouHCmCSTLgJi6h+WAvOjHgiadqDBkf4grLu0TJ6eYoF4ns1IgQfeyff
tHEPTUyE2Cwj76wX+kCDAbegLfT0pZ4G9t9OcMOCm72QqMMUVucdDzhqDbuPn2k242eMox8Td+xJ
NHH8HOV+vi49rdiIxIufQ6f8GLEuIXbpvqHTVLc/P+TF9Kue2ct/ftZgh9o1HnuwzGKL5urWCw9Y
UKdJH58Ns3IejZg3ruXfL3K73ZVlxZjANrtrb5buMSHybiV8V+ARRKBRNxO0NfCxDITL4OR7yF88
yC6LxtbAAweIINusO6WjRzja2Pzq+6w5WD7ynYh19U4knLO5aOSeNwMjydiXN1Wj6NCD7Mo+aY3N
td9Wno0F2CYhTaEDBt+UIeFuAuQW7PPOYeXvKr3mZ/MvIfw2r4Zj73MlnFMrzX/+elE0GyzskHtl
kMNh0oInTJfBE+7R3VTF6cOfn1HzjEsD4zdb1YhMAVv/ZkFlnPUeK7MA5O6MHP9u5ntblZqglJy+
fuUB5K6TKXA2dbanjDLeohLbCjHDw6U11AcCGnNllnr72jkCys60ne9yYZRHHRFoJ2T6nEidjbsz
vRuqqFcAzuoj/mu1IgbR3OIov3lN7L/bQQd6BKH6xmzEuCSblVU523Zok6XPfvAhGXlPuwozU5uH
1TEJ6JwSxv+sr3QSp1JQU42hkr2pQn1r++ZHqjTW1KNbcCHmYmOQgOrAV4TIaHpb39Ix6DZNt3aN
ep+XbFQ7zxbbrhfGIio6sS/CvtlI4vQCoezfmN6ONdBmJjJZeqGWkkAM50ArLN1Z6w4rzdL0y+gU
ezI5mLMUJlnqE++nSMjeks4ASJnq7eYmZzHY1XudaifPH74HL7KuY+1VV+n6z6kL5S4qzDdSxV9A
Y1TsShLMieAT1/Wlq0afkfUUouR4i4SrPSeQK1qtTy99cveRMrEB9CqCLdkxoqpaouSSNAAI3qu5
LfVHjU+l+zJAj/LHcIgRhOF6FIoYn2CBMbdvJvfCpERuhTMkm9pkY6MA8JwcF36CZwIjBNzV7CSo
A4YUMZocUnmXfhcMKxvG5o73PdnkCRtGV8s3Yz0KmChzryeRaZMO7q2dmJ1aOe99ebxbN5b7vLAp
eFIacojIDcXOwM1ARR1905o1CMGosVVxI8aGoAZCwhkOrzpQDhvcpqzHVDFMM72pf+7taoXD54ia
wDhlDehKZNfsQjTGuUITD8qvvGttpiRp27a18qASYyot/f0kAoRIQwwtV9pEKMkakAm94A5MEUsI
aMYQyfMhbLZGlKOuEQ3xrSEarDREy2d+DG1U/27DYp4ugELKFE8IHnQPeIbdZVT56aZ1BYoZnZi/
IPD2lvmRCeXQrU3Bo9PyeA1xRu7h0LwQw+tjKbGHq90a7T6tIOHkTn/jQ/KujETUGclGshjJPkdp
8+yRFXIDWxvwPRa5VB+BCm0crPFaFUpcMj8zuDBRAntjE5MVxMy0a7D2mxxTXcC9Y7khXhXmz5c2
xxoLKZemBVa7izr2hNL2jmzBufgEcCwUvJ0N8WScSwmZQ4afM8g0yrd/vBCLyVrQ5cWW1fkyHpV+
Yvii0MpBeRoQM2/AvL9Xc5Y2gu0BUyexTxuSo4yHpi2ZuIyf7DG0I7ca2piYLfz8HgQZuFUPLZfT
s95F0VA8RgyxQmSel0G6eyTwrDtqWe07kfNokV6ysww6Y9tYFF2mPRVWTmMMGXmUkJH9daxaNvCU
fYfR/ZVNkYYBdJnaqBGw42YMbwWDlLT7LEZqGHOad27xrziiTyecyT+6U/lMWT1c45o8wz8vsTHw
lf4Ru/5/VfDzWPz8/W9feZuBaXv64RbJ/k3j6/xfVcHnj7YKm4/sP4TB8x/6pzDY+ssV0pG67kmi
sXV0sX/7lzJY/qU7qIZd6SL25UHl/EsZLORfwnOxx+u6LiwGK8a/lMGG9RdsPNvyLMf9n5Sd2XLj
yJZl/6WeG2aYh4d64UyQooYIDaEXWIyAY57hwNfXcig7dW9aVVtXmiUMBBkiBRFw93P2XjsI1qf+
F8pg9fZ1lc9xVZ5//ed/OJ5lBK5rcJdHqQX1zNb/XRcc21NReon+BuDJQgaZO4+tZT+xdLx2ppfc
+gzledmoaHaEWt8TI/5FRHx8wtwHk6mZUhbhmhPdiiAJrrgNSQoik232oi/co0xKJt4tWdzswZ8j
jYELxpzdnqtJfxF+ZIZ+4FHbGqLLFE/LXQp7atM6Zh02Q1glwviG+XmGkRARtOMGPpy2gsFBzN/R
ubC6cu7LsaDbPGXd7l+k3f+NXhpuI9Lrfz8vrs0CCAS2jmSbEih/gPrn9ydRxt1//ofxfypTi/Hp
Y80s6wdpEgOCHDajTXp2tOFZJtxQpEXAitPgAbJc0P40fI6OP97T9xN7mXI4MkwioWh6L31u7aq4
fWOucceoI26lP6LVpOtFwfVn5bvnjLTIsMcgh3Dpl+2iMmNx35gWIpQWy2gK3BXfSwVXtnskvcd+
SApOQZMh/5fFktyRI4c6qKIr7+KP2vBNHJFhM8i5HkNtK+t+WzJ5oOt1vxjpV6+z9LtEThcDlvFm
SdCoEIN2KLSSYGv6b4seHWnI5pcJfpLCZnQUwlldxM6YHJZ6eB8s79VrgZowBP2IJtfb42ylrDtv
SxX5k4zZdzIDX4ibJ8ThYYB4yxK2vpvd/iWfDHvPlHKES5Ki6Ez3OCeg9EtgNJ6E8u2/FKJ+MlFg
jz7lukwlANCgg7JOdYSn8zNsoQOpGsOW5KvQKGnG0PUEVInKNq2B2itsM82QkyGCBPAgZXxzmm6O
VFpd0p3OJURPjOVhLxoDWS/FbMTfCDR8ak4m1P7N1HoAZBdBYWI0/7DyX07+nLzrEXMh+Ejy0LEm
29aEMB6zOQio5eFdGlo8Grm8Jx2+OMCIRIIImdqsoju/Xl6NTodqx1TuNJjdHdAIKDi6yA+16W4F
IKJNm+YhoV/BniEY5tO0/MiosJeLCOOAiEUyJvVdpavEFdc5DcOBeGIKcAsFI2ZFVkJ0LldDsiUy
HHcQWenMKo4x8HI3uqsHe9pIeTPRax/9Bht1DEIQt2ANm4BJu46oDHPDhCB8obPiP+k+dJm8q2l0
UFSUVkFji/yaJi0Oi/ToNNkWFf55PyuBhLBQRsmqZUlHfEBnmM/miG5a6BBUAsd6H/qZaFki1qDX
YX+qLoPslkODlYxM5MkPC1p2wCyiGzXI9sSNlDAiHGaG8VJohHjpro9KMuF0jhHgtcUjh9aWoAly
VaZ3U1azJhAj2C3YhFhRRjC1Mm1nKDWIaVG+r2ekoDiwng1Wdojhi32SAjkbo+Qn/pmrld2qycT2
B9VxP+jFH0PCLqBgcEgxnZ0Czymvw0LjX+/EO5EZySFOmKcXCGGRwKas1Zr+d1AzryD6zrvnJnV0
TYsgwJKZETx7E+oaiB1G50OFDxSzWfkAj+K7ojZ+Z+WKTgyz7i3Nbl5TdSHgcBoL83ACpx2DTSL8
kubheZiMMymPLU4GlTzf4vcLWM21+sEd0px2JjneA0amc2wW8x2Sd5y+Kcxs38bhBc92P1YahHj/
MgRwTlXqX2AURNYN/VfTpKeBrDZO/JnaCeiTWYMvn7OIGmor3TSN9zLrShhdES4g/HKHdA3HrqMp
bznvg3WOKSVW0Jw0z0xPzGPguI+VcN46v7S/GtQNK3vYz6QI0juhQM3bZxv+OdnxvX8eZUR0ZxG8
NB13pLF0rkhlQYbN2XJvFvFznej3kT7PKMacsCsBhBWU4+YC5QguvSeM5taGYvSlAfxP4DaM3AAL
YU/xYFfYS0gkCdodH3u6Zmx6f46vVQswZbLEoUjkfrA7Ap/G5l3iDXPm5M8wccfMTdplMdZaTXNx
3OrH2ajvZeda5w5tUwshvbYKPkQQb3MM5Eg2KmPP2hPOkt2+FQmhIVWnHYKMvhJW0mNsYeYWCcBw
e3pvqha0mYEVrZWE49TGvrFRx4E373e5BsqA22W/UZ649mdKWbnx5vScoIoQCTf5yTcOdU8JNW78
10RvNFaQxiOl+WOqtd+9Xhq7gMPbsZCkE2Rvtd0k4ZLr/rHxuotYmJ7GUUR3jSwSbey3Vo0QuBQ0
oakGjzNUXesdyqi+wyqbbWVENm9OxfO81O4tSC1VCx81nMjFz6ygyh74f0gpoRiIr2VDtyiu4Tfh
4d9MEXCcBlzwcbQNxrGAhPXMG26Ow7qn8TD2YWa7iS43jn5EM6lzuPM1XVg2Sxem9bxt0qYlVxtL
pCnvRbK0e9ujs1XLYUGYklbYblvtMpTWniSS0FH9GlfP8Ij3KSRdC+6ojNoHbSyIcxEAT9JanqQJ
KWCeyXiKCDzZwfGQe7/GxGjnFTVcZz7RLfju2G55rKTunWj9bSvuW1NF4TBO5iI0i+WYWrq7d5by
K3PvCdD8xvemP+Yya6zS8ch26kaKCs9HSRQuaOFDmh7wGXM9p3neVMeusdyzJaCocIsch0JCtInf
g1kCJFDxZJ0uXeRu0Vd0xWqyIw6VYp7GYzQdPyRE/fzDJJOT+QCbyLONmw2hdkHRBvmpXPZGk5o3
+PP+Fa4x6DnM4voNEqiJRrQ/VAu3B0w5FVkpZnV0wOVuu9HMLmZb/y6s1v9OaMEzK7XkLYnHa0M/
xkMW+Scem1PeOoi1LA+3MwpKGDvar0QGyClJNhGxc0d0MpKJ2Nt7DeeVkIriZlZtSSozzsxGCwi6
knZGICkoPZP1rqIBwZHkyvJT0o+4Wsqw98Cbb2Mnq8K5HF46Ck0HE7AZtV7d+9baMX8UzfpK6JFD
GnvYIVQPLbVX9AhzZ+jO66FKxuaZssxM4i3DfHLXONYh0Bo8oYTHLOHyK9c55TL1UcP3tLiFesd1
M3Z9FTZautODEa9lm1NqWJ8ABFYxBz0NNSb/9YGeUU6y49+TBSjaw9OOWYYGRlApYkGMO9iAklZN
1ms95A3pIfx+609f9yAYvJXQvfa2dVycRyJDwL2Qakkh2XpL0PMlWAhoyBL0Awod5Whs8gnV5uOD
gNw7VJ58KX3nNcMLsOv06dESWl6dRNqnp3Zx7gC+ZMTUc9eBJ9M65WkowaNM5ovMkv5A6AknXG2m
YnjOU0Higs7obrvL1dUieWQMGFGks+lq6znO3fwQmMZybkraiA1B1moTBTMbUur2sKR+mGVZh94C
KrsZYY5s0P6LPV14Kt3kcNb9QGIYRc4yB57DkWpvK4q0VqJrUafHoKoNVU/ZgNEfW3uiYt8+/zSf
Z3A9ZmakvbVtRby556DGsjae+hPFWPqZxwVIgN1mtjcjq+6cMvWtHchKb4SLBoIYMvqKRJEJhIzq
H/VFTeR64WikbvgYX9azbTqo96ehQJSgzjtCYYZbq7pQvWDCsf72InPe/HwkEmdK/johhmnJfdBi
4+qa5NDm6CbRhs9Izw6aIb3QHzq8aJqBBKKYyCda/wJF3S6kotGwmGgPBXyVrC4LY4pPHxsAH93H
nmmjZHbsZ7rvj6YOBQqPRR2aI/jy2HqPetfZFZZPfY2g+tVj3SijdVotxakSzG7WR0g0wsJStpRq
3ea6wacrADyS/APHxuEyolPhDbF+ZH53rUltD1sbexnXLJgDblPhuonaGs4I5oQN32H9qBUzWsdF
S7iPWwj1inrGKYKmF4CB00LbYE+qZzsD2l0RzaQByqy/CLcDmcDcD6vzELpQLXJEgqwxmj4/rXeD
9S/+ceFwX4h0J9oywb2r1ZBh9BTW6cZz0qrL+ublz7FaiCeq5zdzmp9tLfduuZMWRzLsJ4bbONl1
DM47gK/WbY5xpm9KyyEjXNlmaKqa1ABPhXpy3VjDbN1UslFjYP3ICx2KG8QEr6aUOFcmqAg2WbL8
tVcL9GVG+XEY8SCwWGsGIaFekGhy3LtxNW3Xh4h2bxAxs9AurOmWuN10y/PsHdcLipjKZQ21PhGk
pn3n5NfPV60vhfyNAxWDwtHUmI59PottDn+CnrdMyjvosbZk7moI7jh99iu3s/rBiZfqaaH9vx5u
7Lw4Or2tf7xKr90X4g6bRzsBJd+W+uv6qjYB0FXRXjlWgZG/WUm6qw8NJehr27f1dQr0GiBOVP/L
w/XYrJ5Y95gx/bJM2zqs/2B97Xr8H/9+PabPwS9plAYOj+hMF4RwiMbtt8wJd3VAShiToJM7AStx
e/t74ABs0fRNoyMDrknBDBYN5FQK+SI+pdAHkECpT8F4hTFFBx+Z0ffcooNBmoBQobX0K+XS+GRl
PgXGeZP3Qxqi2JEaJl5RxN+xdTzQtWNYLcS+MOenGa8YmpmoCXupbatUe7bocuxNVqlLNsC6EVqY
ivauiJDpa7l7dnrA0nVE9JWexqQXCJSwVRY9WTk9e6RRxbU0+Bt/bppFe0ldDNIQwLY1FrdTacq9
ERVPPsK/LeRJqg81bgoIRT5kUYvQTQEvTfS/KH/XxyWGeJVRtmadciiKhwbUcNiRCmlJxmyI03em
Lq7zROKXk1sIn3pwUp5pH1nk/e7h+xa28z7kMy1qxPgzRk9/hJI5JlfAsFnIrGVnNh7KZMk8ZU6o
HPVyCc5RVZBEybo/QdEa27JFvroxySjdGU5Rb8UQnEDufs8hau9LHWoPOOZpD0rfaUEzQ4xHi0zR
va2gKvHVOVllc4ELPFxbteHUJ6Fny33nBsvOCyBPJV50qouA+D2gwmBu669Sy+u9k7EettXXc5k0
TIgKJhRr3S6hOx42zC6VXDNm2h4AB/amk6gohqfiDU8qmU+NDr5rXG5eYlvXrAPHKFmfTnRAtmUr
HhNPk6dFQ4XLBwYfnCbddd3UfSWuAh2QOmKhKMyW2N5Hs3yyJog3fpoS8bWA7GpmvhhL5cRhu8jd
NJGHbqL+zpKhvXaa21yXYoEEZsOKKZCG2YG4mIwc0rC/EqsBVbikB1FR6O40Lzh/XDJDVl/04mdp
aD/1JK73bV3udZHVhGZGZ5+kecUdoZSS66E1p2huIkmhyIXIKh0rFOqtU+ye10Z9eB+5HIUvElYy
+2GU2hf1f9bN8QnV8G0agu7kDFNO/SiCX1MHX8cJ8bJ60KrzupTtb1vezWJsmBYSMKktHQqFamSB
4xJM08r+zsutsMTTefaY31/dvsEKzQ1z//FTBiLDDWahXpIbVGcwA+ZMTzyPP7ksDWijwfvsF/FB
50LfTA5RBWVtmzAEqGwYakMK5W6oZBU66q6UaXW3zyMNfqwomb2PpJbjsw+MpQRQDBYWGcyfEYws
FT+xxxUKxcCYfwFdwmou2kMNV7ohCvBiAXS5xqDpQ4At20Y8LijV+H3JyfYzCnjMJSm6WFm8CRSH
3XL3pTrP+jT/8ImfWNBX4eOtXuPWYjU4jH/ATkdd5F7Ic4vDxlChbuMzBMxf6usI5vWrY0LkSXWm
91UC0MlK9a+LRfFlqNxdAORlB5UIxaOm7xd9Iow06K5SbfQuyY6LKV4y13l0cxKcDWWEtE3jmKk7
D6TnrUU/f9f1gq4OF1tNAS2xtNdELSi0JvtCa4jEmmBvFMkv9K4AcLTlR/Ri9jqecvMUyCpjilDV
uzRFpBBpNSk38mQ0kzxVg/8NH+19Z6NNjey+2Grl+FyTbnQs/Cm4spYKrgPt1o+92F/Q2StbwPqE
U7G6jssc88b80+iD8fq50eNyuvrQHT+OLWqmXFra+fMVlDcuZiKyM9hDBfX0X+22COAbA7/BniH7
fm+lLRVabCWoUl6LqsKaqK4rcK37sbGog0B33KSJOC7zANvSTl9QrLC01HPMRE5LBWoGfulZP8iU
o/CbN7fe797MMWlOZj1fFsObUXNgRc+K6EkjKvFaE7u1D6y+oxrRhImvWUebMzcOxL23I+zk2lZW
GFc8QExLr8w6ibyMQK/DG0fgN+SXcmwp8sYuossFdtduVifCWKbp6iGR0hZ+tMSCS+gVnbiA7MbC
na6pm8qr4xdDmJXF3pfVpSXYfRdzT0JCaG+sumv33BagsTFAtoigc+u9E0N9aFHXViP9xmGCrZdl
C/XJaAEhYkTZcDDtUQ/5n59EOmXX51TcpiQ/WTVOBo+esFZf1pG98DvSuPk4IJusnatDHEADfEkI
OtqXqIo9RSccRxm6cRkfWijrdOqmnrJh+cfIWhIxMZZdramm/ufoHcWdEghXydd5vTt7earvbCl+
4YA7FnXZX6Nc765Fhw9RcxnwZ+7s+iDvbbvX9p3FSo2cCArbIOimOiZbIhFnu+hdYMcGI1BwMkyU
ILGuuFsYlOZm8vZ2hud/XGAE5wUVg1762HUyHOgw2LeW7f2OGc6NrP8Cm40/FrXYfaPj3Azi996l
XI4GHcHblJ+KXj8DX5BX0Srqvhazuz7OCmYp0HDRC6blpYCc0QjK4zRL8fepwctgLhfOGI/FrL/n
Xo5EZvK4bUVQr0tDfC+H7Gi3DLyTkSy4f/h7lEP+BaQq3AJFbLMx2e5SY4RV68RXxxPJ1XRA18Z2
g/4Ny3DapGc5dge7o0blCgyWCidMcClXezlY4k7rgD9oKX8SikwDDj/pAll1bPJC3HMPamvTiVTb
GmpSZc5zOLhgTfqRK5l+6fcxH7VDHRUN/KaZi6Pv5XX9/aWB76yuSBFpffE+0wZjdZjc5MA8pfa0
Ym/qEsiWdSokw0/nTLc6G/4kFopO3aWp2vjLfB3JwN2OOaka4NG+Cp3ShOElxwmw4KYcvKNNGNPJ
BWGjBVzYNbnrGLiaL3JkWJ5Nood7kn/5PmjhTE2Tllif7qKlwOxs2RdWJw9IWWDqChxuJDnvcmqr
Gwxpw55lEsSqKXr1FyYvI9VTO8iewBQsp6jBfun3X+tEO5BqAdFxdq6ZLYNTnFO9sqNfo8UJJs4e
BBjsC9E1O4HABc4L+nnWSEGjR+jvGHCGVH9LPIwaXZs9JoMgkAkhEXEV6V0OIP5MHWMb06IPRxkr
t0HzUw2NjvtucmVQLYGFsPR3md0cNb4alKzNaX8uoujZrCXkLrxEeWICkJkYZQ42vCvmR0Rnco4C
8k6UAkfgQQ6yb17FAhkEJEX8Bs08JZ8d3KFul1JK29Go29VGQ46Sp8ASAk2GJt2w6ikqOFSkwhxp
v5TT/Tzg8tQ6d9+DMaGhYiJe8C8QPs2Nq05jW+sMQNaPsUlACKiuX0/HYwzEExQ2ZBlpm96hiLIO
fLt+lk36psezA2Ay2k2YBXBPJqE7et8aSjNc2cvVzCqshdHrEtmUwzhxJvxKILPRciEViEEvxthM
h2HjVD6jglddTB82ZEdJBxPH8tO2uojFzzQfkNX8Wb+186RH+2CIyablza/93BKcN9QxkgnuKom6
ZCfyja6D2qwP4caALWM+g/mHYyOIpWNqJs9Cs6JrzYzqsBSYOQyi0y8z5u9L7rHm9LCwq1s8jVMD
1TCTi4/bvhoTP+b/67j3sbs+JZPilOlQh9Z/V6Y5a4SPsVH9HGxr9E9I17AoZXJbWEfTbgHwSILH
SNtMk5co5TIowEekY+72m7aXqJSCANj5v1fK1iX5P459rtXXctfns/8o4PyPr1uf+Fz2f/6Afxz7
/PGfH+N/f+z/993W130W8D4/1T+O/b8/wfrP/scTId2ZUGcTflM8tkfaQggqudXttVZ/GVpqioRb
VPAH6Wlm6c1qtSac4qoNW1VZAfT1TU4NM026MvP4y6mtp3Rx0HBSW/sCjO8BhObyLS6IJeypsZz6
BYUluH74RVgda/lN+vFIgR+PTtI4JArBPEPBGd1l1lg+TV12l3U101QP+0BKOtQ3N5fAwhzDupA7
GT9TRzwn7jzRJylAxWCJxsxRc4Mk+OSAH3GbqH9E4WwrrLZ8TStwFIOp2Ts5RO43TfdfUpjNTxjP
ojtLRwK6Hi/mKQAvli0nyw6+BEHBkqNtMLbTwLartv8Wg0A+pWCA9o32VMrkddL89ilAekOpwXvJ
7Jpxrh0HqI4uEerKsoPduLj6eBNfImyGumBUz7rmbYBlsu+ASQgz0Smq9NobUKMt6UPFi2nKjtFe
q2F+cHzml90Wwkiv/VLNLz71bFsdh5TDvdj14dRwRW3AdEE5q/xnmWblU9Dk020CmwiVWbZPKNOf
yFNL9mh7MajaEnuKpjzSozJIeuarFAG09G4QeC76XRM49leGYtRPY9teMz1nZm6Q4A7LQ/1mehnX
8NXIH1wfLoS0t9n8OKOiw+WoK6/QuXfS+dbN3hdnkPsMdCwDiGAqb2XBxjJRiNUGjMUxJ4YjcAVu
mEl7ztzuKXZaAW1kbh/Mxv+ZWQ6Y4hQbVVv4BH7Da35LpiakZ2Z9mfqI6FYHBkFdLQsVZtRJ9fh7
6DlhtWtDSAtmQjoB8x40LFSaTp+t6FvAiSWpeCCVpIZFq6D3mxL2weA3EmWZmx51O33eD6b3QM8K
0Z8p3tKgZJAq6aAwxTjyEd+l7zEdG9PizbLz74nn1g8q7v6LIvQ2Q010agYPDnsnGc/kAO+FNzkw
3wYUllGOrFrUFDuq05wKVndWiZmoFKDo6hmBhl0Fb+nkYeVKiulSdbb+6nmP67k2aYWe8wWBopf2
/tvYMPiNtLluY+7oXxC3XWYnwwRK9icdLJe5D6X+fZOIb3pD3b2K8tAv0vGbNdMVlraW3OZxys9q
ZNr2nvubBvkxZWYZTrXmvRXobCb7TetTnA82Zbj16OwLPAMOHBvR9c2eZBfrJQ2+OUiw34wEnatu
SdyC6uHidvlOOlIeLdGefI9qnh+QT9S0/lffLcS94wiibdXxya+HA1+Y7NhrmIvwwCgmzvhDNpV4
aJPA/eK0aBP5K78tZWGeZU8HXOkmzoTOTcSHOei/qV0hzuZyaJfSfW2IfyI8vXq28koSruL+SvV6
fGVFNRSTrpZE9Ngor73qHr9RmlUG7A4eZtPXWe/GF9NmXU0sR78LYoZSplPwackCubZkykAHM+I9
l3f62vMfc2k7O3eDNT5Q4v+CzDtmIZ4YtyV2xGs//rY9T2KKE+Q2DkV9r6XWn/XNaqXkFKq5T6Be
QBVFs1+pQXB3ho9wtWZpv2LctJOoe+nlVFwguZ0HyHMs07lwuyRqjyX9qsOkBLR1KZENuthcZ/Uw
rr77UAZaMRZffSHz+9b2/wzFgpPVFs7RcEx9vz6skpo8NRSawqCJijZbf82QObRS4jWe+vhaRo0F
GU7/6Ret/4qSBhqph5HKGqniARt/jX0aG6KcYrKJDfdVH/dOERWvS5VHd65PaldCLBNhA4l/SWPK
u05mQkdWZzs1GzA7WJ9vJKWx4B/PcyXpc3m2toPVtGyWXMn7De3UBBXLu9nqwnZKoeY35kuVSAsr
D0UlzD9WOCaC3MdAxLvabvUCQQUZpHRl0Sa02UknCDAE90YzRCp9AtbM6GhG5SFFDMdMMPeogX3s
r8+vr1/3/ruHs/pp/3hJoVF3/fjh//h366v/5eki5sy5BmlZjWqI6zRK1j1CNyj0qs349x7+hwQ2
lHqM5xHIv5051Mb18UFTv0ZkFGUYxw3vzHr1Lhhp7bLKp9mkNhky1I+99VjQANQjRY2cA9XObKnn
hKgrPMADdGnglvM5NJ2BnmLCydI9RMbEqOO95wOuG4o/f+0Jmb211kKwu3rS7fg9etX18aQSDhtU
7CYxNKGvsIAxk1RCfXmY06PEAW0C5f37oeiyIpweXOJoDqbvPdalZ4Y6rm+MFI1972OFPZhTMod+
jBuHHrGgtbHMQIUbjskA73QUXdE6IkGOu3qfqvewl5aRp4t/rO/4+bafD9ePx2q8pEl+Xj9/awPv
YJBsFKuf3bYRFGSLhqClNGlCR3W/PjfrsW7EC94v8gGlTpEjNjz7o0/SZSfpBq4fZDLxEmiDOH3+
wgMefx+S/NFcm2pqAwGzUFhKIIkxfnVcAHQ4A8TIxzZjnFDNQ1f1O9c9AnwJlaUcxM2fWvq8NsLG
5E6MAZIQpXFYN8j36SymSJZY5urNDnqIvwUN5mzk5OsFLnF8vgPhneRXFeHsOORrq73PjSaiImTs
fSlFAHNRfdOAWBYh2vRk2RrAUnYxq/1N0ShYdMuVOirA8rrp/96Dda+dcSFFjBxk86m3SIaBNOJ5
IKmX7N1ot/5od702P99lMGhxWnH2ff0SrxuCaki6+3zs+0BTtDk/1+qbvH6nodTi2a6xP0tvkH99
qbUp+hktIAKcAlb1MvM9p+b/10ZLqurcQlpIYtUWrMshdJao/9jzNJsuoZtcq8TTz74DTQcUnu6y
vBTaL9cdS1xFmoE0AE6Koe1ysinPHWVe2tP9x89Z46LXn7geo+6PAnA9+I/X+OqtZU1t12C43gVW
PobrZoaR9rG3PvQ7MiOlZCVepfTGjY6mcGXaw1976zGMo0fd9hl1s87Yf9xmOtmcg/QPFIWGrm3h
uSFdZxfxCB2dqTNPOF4aokxtohxDWzf7kIDJ06JEXSQGMXOc29dSROOGBJo6ZN4RHOageJhd8Kmf
myZIsX1oC63AYDAuRUTHJOgITHOy+CJNM75YS/dYGTFpNuBOcYqCrkgrzdgVOKT78bJu6tqE28Yn
eZNT5QN81LCiIJK5LAjpP/bWhyjb9L2vPh05jNRdNID76hUi97xLrDbr3vqkJfK7Brf4sVOoWwOg
KpUygwCneF9geZH5Y2X9hqHVHMtFtx6ZUz+IPv419RM+Vx135RSk00mja7pbigTXfNVjrRd6dBKi
ows3ouOf54BsreqXHC3jSmfFP4txIH1ujLUHMkF8rpSt3TGHlXWq7e32MSi1+EcMVXk3kZh3YSnW
Pi6OSXnfmGhKIn89pR0q3GoUGZgPH+4wPsRDM1/cqWlPHrqfnRSy/WKDJyp1Q1wpxI1I1EwY85Si
7gH5+fgYpH9YH66b2RluS59pqN3QqrR92p6ichzv141RaQtRgXeoqBlCF1sFgeX6znSLCqUuPCI9
mdOdDEwqEsxuyq1reM0uGKrnYU4m4gfLe4uS/sk1RpwhU01shDvLep805O5o9f/dNHZBeJHW/USE
TQFVHYfcgP6pxh3/90spx2Aei4sMKVVDdIOquK57HfHIx5aSeqmaSHYnvyBJno4OSzxEh2x8nMIX
SzKP8WACbeclc/cFxvINmkYXkkdPRIRdNuRcEzBx/ThIArxzMaHaqJplrqqX1Hxxz9NS25LjdyB4
DntuQ0ex8O5jkMjE24it0XbfyKBrAZoRBK+KKmvAiJ2oYDhBHXQA5YztBSzZiGaKOqDIRy6zSMtx
RSvof1t1yRUGya+uN3xIv6igVOdiBDiwTwwgGq6hsPNV/F5lzTenHSyo12qTC5ocdDtQbMMBE6BK
dpA5SSdQdR816l5J4nuUzMV1H3A/yy/5sRnKg2N4aegO1NYspPcb1m4YZRb/QBEUH6RZEfsxDOTV
2BMMWtcPa3C1Hxu9B1JIjrgOtVYSLeJo/Td0dJxfCugh3WPmaWrPr8yrDqLvuE4s7NZG6ktVardO
MTTgx+HnjGM9Npk19lKr9z5mHFrT/eu0Y32YmgTJBpnzs1wlJeuU42PXa8v2uGQZChLG7mCwI9Jv
1bSETixqouShVsfX8TvOGM7X8XvdWzeJbW6drCXBp4RsSJSA9a11uMUGJdF46sfYaiON/sEbHHkg
O0MYIPX4QYXd43DlSqFYa0ClY1aMVEaN6uPSbo1xKc4WEtsdBU3kEnUiNot0aEXnaF6Nus22aCxp
b2f4+4xWhoVrFGR+Ve+yREkTe93vORAyBBQjGbTYK/uJ9o1YjsigGVB1NXB/7HY4IE4OAfIgOfEM
rMN3NRkFCm819JKr4ccRKKG/B/JAzSDXIX09NpXDCbUYrjU7LfjKq2fXeSPNmfckHxakvkwqEZyx
IIqcAQe+ieV845E0uNNTvKMICBiI13mlicgfHxLkWE5NxsStcZFNqc06fphqdHf65bsJNgsFJhtD
nZH1yaxxs12UYLpv9FweMyuBzoC0Z1QbUSr5zzrrYQbjnoV7Wuc7upoHgd3swnVvPbY+NPIW5kM9
nczITdpTOfZPXdL2B+JASJa2TVOn2c6u5eEYHGV2oM2B7J384rBWx3OLoXzdW4+RrzUAlqkrvqo8
sW66nqGbMK7h4yGMCwrUeGQ3TU+Xb2/LvEfS5+1QJIEvjglD+feJOdZKMxMZhAbziaA0uU2GpH4w
ap2IxGqhCmDC6Wd1F8fpeHMX620KJKjt0efmhJqn0/yngab71h46iKqmFjDDL6GsR2ZQAsiYv9Y+
TEHLir4ZJkXjlDvPRKvs3PmSVlkMdjGvk/xu3RhBcfXsBh+mX8q9iBvroa5bCn8sORIlmiuUiG7d
0wPeDke/SZ+ws29Tg3bL79CB4JxJaTxgc7fsN8+zuGYtMZ58wr7uUFa/AmjMTx3ZLtcUiPDA+vLV
R60xLAHxx9M1SpvqMGWtH2YISzeWPUrSqZqJfvl80hBtM491vBv+RZDYLVNn31DkU/GndKfTKKg+
o6dOHswUPS/KFSIwGSw3kxHtdeh0IJ2Nk582xdHQDZKXB/Dy49RnT5WdPROI13xDEGbux3z+QqBa
RBZb5oMatgb/2mrZXxvTKt5tt9rHtN02UkwUIfWFWvswE9VCnwth9esQDdzAStpaQWl+bTHdvbUz
fv7KDdqttEmA0TuN8uUwRTOe+Gn8Irvg+5ykw3V9lEFBO/YFvTY/jrdutnhvQF8EeAXPDq0m9962
fBmnRzOY3J2uVRsnFdz6akM/mdOD33nIg/P5NY8j7aWsB0lXPfKu60PMCEczDbwnvmjp17Sod7Y1
aS92t+wCjfSQ2rfNY2P25VFA+XnsAxpBY1+fGt+LSTAnriW2fcLVSoNomkT7oSXOe6wX/Ze8gbWQ
Zt747DhJsWfi493lgxucK/2J6WZ9/2HtKnQa9ZVbyzt+zuOC54ilnIAtsAT1VuYOWoXZOKV5lF6w
lGfXuexvfSKecjXXzuBLAOHR5QGCB7iXnEbtVIv5PdVxMlfz8l/sncly40iXpV+lrfdIAxyAw2HW
1QvOFEVqliJiA5MUEZjn2Z++PzCzLTOy/6FqUbveyAKkqKBEAH793nO+85qmjLDccapfyQy4hR6W
P2ARq19D0OQ6EnAxVHwEHdCfiwoqOVA7ctmNTtxbIGHuRd8lt/NsnkvjubEcOtaSqCnXmqybOE1x
hlTgLOfsmSXRfiFqBpazlCZWXTp/lSzEqda+OvmcMbu0J1hQFq9QvrOdHnr/lffqisa6n0d1dOvG
OF+/BJC+VsnE3CzohvUMavBudMlZU7UKELL2uDPwp2477sKPQxg9osIONnoiLQzPjXNxgNQomkck
ZQ8z0br+9CUsPOabVd5tgmqAZ2QOzQPDRDZBsLWZrZF8+5gOmt+GZPkLbprxOGWORRpEZPcH/Hre
WbGlOc/PZVY+h7Kpn3RtpbtJtfnJNeqc6SiK9LwqdyQDZR++uIkTnX+yBUdmnZvFpSUF83YKzGHT
iW58jtPoSSlEbJ5DU9qfwpfQcp8H35wv1yOWUJRLQORP18OOOIUNwJ1gY3f5Ew33Ch1bF9wKy6Gx
P+OJtqmlgbvuh8HFu2JfCPkuH38/vTTupW3YwEYEmeSexk53VPcPg8wIlceFcZ7m+5RWIaE5fvj7
F1+HP2Tq+Dd18o5BAp5ebMXHoGogOGRZcsw8Y19EKB7J04s+rDZ8A+f8GNid+eLM8knFCbxT2Ron
hz4YxPMQIwb4qWYei41t9vPaRoqFsdtnRWkFXjn8Ka9FwBsbZoXsfpwuXspQH0a/+jJ6sbWBJ2ug
S6eqlQv1pDcNOEwAzlLDf/ICjOtRN72IlpGIi7GDSvmlLMLpZcDf7/X5s5ncVTmmfr4/uS1GjGt9
Mcd3Qs7FmnCofZwp4+H6JYHIYdKQ62f33p2t8cVL5aYjKPJRtvH0YpH7ynikf7g+l6fWbduP/cko
5tOQVfFdSFjrnSDFflt7JePh5TB09R9P5Ebk0Lwwz9fH6QTj9+gxnEFszs/XLw3k1UXItVwtJM3j
ecKtRDEfJAyt/ULmj1Pzgp6je3KWL51mvYEpicVq9NonUFjk6kbDl+sRbTyxnScknAC+AJv6sg9u
kkDKAuNEnR4V0/fesXmsnXHdpNPZm8ux3DjL8NtxRn0Lm4/P0D+Q2TSeDFtP7CCWf5Z5N56u/zI9
OZysUfy0C1Q8UeBlFZ2fClGcTmAPlM7vR8wxqtP18cid4k0qzRmCco8IYlbtfBaUpeepsV+zJOoO
7Kfmc1hO3zvyiI8zyo17GXdAV6BSba+HOo/ne+zmAtxG/HZ9KLNkEQCo6w8yga1A65XD68umYfzj
ZUICpLdKEe4yE8pmN8cRbqGuexImkFZyhu8CwdH1IWfxQ3qIJU/XxywuwSNnULi+Pnt9DLUotVQw
3Os56p60oEKIio4Ow/JDBtpY96lwttcnCb57DSNKmNiJ0IixRc9deNaO7z21SQbp3jOMHXHZztHv
k8Xj0ponu6Zldf2WshHqqWOCrtUwPlwfqoBVsOAFJcmDtXoSGZrVFphLQWC8khBYmDzUaAwK5JJG
ggKQEFziVbLxiH1wYACP+2KY7JU5xPPaT1NgTaQj3084mHZR3GCpmzCmFcLzjgz0xcsCBjAsT+9s
E1BVaUl18ZJRXdjzs6Uu82ErcmyHoVecysAJbybPji5BtYkaLEoTXdGh01uQsv0B38QSnFZMudhW
9vydCI+aayel930T/xySYVXbrGNfQOjQ60zIB7ba4jXx7Ad3mr9AW1erYkAC32GpIU0loUhfu1o/
+pnXggdLHnEBEqd8ohY0cLekN3p0X6FsJOveQGA4NkgXZ/6WZaSfpcguQ4ByldDJYmUbCKY8s0Hu
5UjrFD6SBfeJRNFdx1YtNv2NSr3XkRjndYYSUGc+hEPnu5uLXZWjfTf7Pn5KK2fdanwUBSenLrxP
l+CmQ6NgpIZq+nSm0D+gSmk3wPX3anSHO1tjlR07jKIxk9gADSFSMeJKLDCLliw3XTV9VxSdi8oy
2FUOllCD2mbljVmPDTHdKfBptPrx4Rns17nr9icrkItotmw2CnJRm1cXEFHM02Q+7QHHETusvlsF
/P7MsSFGDfohFfiZW51vQeTBkZJg6M3+zS5ojuSQXhFk7VwZHY0WQFY6JHA39HhmtvY5w+UvfNAf
oQEoQ2VPoCl90O3uXRVHNLH1gS5egKjOeRntChV5LUChjp9RIp4GYxCbKswYK4GY2mQFg/NZMbcp
kZbHLraRGmFv8OYOboJ3zz7BvmCH7u7txtSwYIoPo4urI8qmciMxZff8sfd9anyOpygERMsOY5+7
09Hxx2YnbSOG9GW7cOEWzQXWi27+CfnluEzerDGvyXzJ3ifPYfZrWZ/aq+NbO6AC6oBoItOwL07n
3pHjgDLLEw37OQdOmOENm0qUu4nQ2L7Clx3O7c94KLuVHZbRPihcctgBZk2agM5l9A0+cSclrsjY
9KptLcSdO5Lnig2nwCvzHEOT3Y99/T7FHm02V0ImRoSSBqV3IcXvUkgiS73QeZwUO+Upiu7yonsd
vT4+43l0TpM3Y+yvaiTHRJB5VfKAogW95d3Ar7ovs+qjCtV+UBZuMM6GqxlkCFuYxLbPfn9eI/nd
g50/48oBGNcmFB6Veh4Zda9IDg0Pvds+VNKEzwT7rRMRaT3A0UZa2Il5GW1iJpPiyKcIHFaYH0HN
9jExrXKTlONjMtZnCSwS8p8abgxCxYMBo3BRcp14Dk7tGk0Sn7+Y8tWIInTDRPOSEeObgw442hMl
Qe/4JyObIlpDAw3Ltt6XbooB39vCxs63hDJz2RX8BpPYgUVBQK7SN1y/7c4PwlNvFgcbAlhh2sYW
3ie3EKLBpyx8StX0kmi5uLApv8Wd2TKr7V2JJ6ejCTQlI36ntgAlElh7PMWH0QWAaE2YoWoDCTM3
yEslfg5VZT+EjtArUG3FvnMZmFjdq/LmeC1xP5Ks0UPSp8D1GiNkbjDfzNgEN3X4NS4IugrJ2l7h
aSV0zZwQOHQKoRTtKbCVcNwq8sefyaxSLqc+xceqmK0fVeZ9C0v1aSBso/eSvDQj1sMWi4YH16fR
3U8QYzHEguYLCZnhoYlx5JjDfCoHiddZoORe0EG6Me0Nwdn+xi4fM9ufnybCnFv0i4Lcq8IivEx0
9Aq7l9q/lLnRUp2Y5X02xO9U6YPSrJ5BfHL4pGijjkwRB25JDhMq/sO7OTcm1JsUUB4opO9UaNHK
G6aZxcrQvLpewswI1M0aJGAAOTZ26z/WUfc1x+h+CwvgvWzdO9HZP7UBHmoyiodKNZ/k6dijSacD
xVwlycOUM8BQleg3T/K+2H5FuUG+qZFnlwTbth8b8b7uYZrq2Dwm2r7PyXToezvdilLinOp8wPH6
7LGHdQcT4HccLPnna6TDm8FoGORrqLdjcrbnchfWhDG5gG4R1MRKgZSX6WM1eS8KrNVqlsfcor5s
yIJePs3jiKSLyXDLgijPokzfIVVFBGAmHx7oTzNy31QO2t8XzjeiN57hSO6KOXPuHE0GRg6gGLkF
ck+h353CgSAn0euEYtta7ltBUTUP5W0d6DuXPrauK06eViCebrO7TO8ywdpWyZ7I8t4jFUgCtx6C
fNr4eWetMsM7BoJte8ZZPpimscjUdmGcc3WHDYqQhK6viLOHJrkFGcZZruy1BDG19Q1mfsnGSnqu
eXGCr04w38gJ7eeMDjWNPDrm6BYT71SkI1olcaAd8eaWE7fm2XlrbEYBCAN/+ngC8GYhVG1j+gR8
Fpkeym0Uylcx3o5es88yi8VkZrLm4C5vJfrormuY/mSEwIyeWR6iPvial4m1DhtvXNvRIZ7iZ9sT
uGeQiBNl8exPTYq12eGqtryLMAM8OPTmqLjXZtLvCx8iI8S4me6+36H61f7ta21N9xppLpsWEgBN
kRN7YM4KDzdkkrbmlt4iOtzQFiKXDb81faCdP4fA+kP2PqnK1yG51XiFw890wAuJLINFzH6kzwY3
cgwWnUt0ouXwhOgSzV9Wu4ix9Qc8uOcw7MkgKo7xGA7PYQOnTcVrv4pvU1Ky7nzw7lQihgbpZKVI
23uSKqp0/J64H0493HkLj5s+E6BMjYWjbVjVUR31o+tiNgfMH/PHWRumcyKmmYnMaP9k0FjCsZJ6
PzlghJOy+klLdqcVKa1xibYffoEOv1v+fHG1wJDjoKVIDchbNHjvJxttguHSfm+RH/gNFRI4gJ2N
loZixNnRmgVFAn5v1bpcLgQgfELtTFZmRsOcDSfJfGiJbWq2wl+jqjhMRr2vekX0xKS3MDROjb9B
7EIbN6qXBSlpp/0o5HeDmJHMcqDUmdzKLDn/6GJyecbAHRZOCYH2zccwEcIy5YymCfplGKrSU4Le
fUuSllwXKZmOCWZZ00/hY+bEl0D9BLFiF6+BE38zI25bio5aQMdynSF6bfCHbYhB+pxRfWFMvDOR
phF7F907enrJpf3qVHJNGKi7ajv/py2ibzrlPYeqBWTfc+Z1AWjCBUBt+RX5D0HxOrvc0NooPxf4
HrBIx5dxGMGi9c5N6Yo7UGz9ccCvtAWw/J3l/r6tg+9x6FuEOeHvNdvOWEclTYFQLsNw1DHwMoVa
u8G7iNjZtXho1qkayBMH4GD7wtoNOnmobWtv+LONSC99qFMSrAXi5dqSOaX9CDHLRnXRpParLZOP
RkIFJEFLMQuOQxSBeRJ3D13DvXYanMWEwYq4hPTkvT3tBC+j8QuQzCQgRZDkCXdUbcay/tHUxclN
xk+UTBZzwoTUZr/e+TFlbWnUM0t5t1ddPKIE6g7oC5t1HwBGVgZUixqp8D7PYyaPgBSbOXqPHXwf
mslpzyVGZ12fw47/OqyKu5G+4N61yjfERJvArHd52W868uywgDGyytAYpMVdXw/ebS3tm7rqw3WR
WdgHLdiZaYsgbAL5XzjRV8YbUMsQHYvEvJ3jdLqr3XkzzcHXcV5FsK8XVfq6sZKfzSRpGiYod5Lh
W9k+GXLoUUuSIuZqa3ownsljm7ewY3EQ1RRLbcl1UISsO6QYwJSVxFh1BDok4kW5Fr8IajV2RuGp
4dIhg4SNKNy2vTRkuw2c4s5w0sccYNMXO1wwvfYeVViwZlI5rXPp4FsbMMSWlNgrccCkRBx0VRFG
NzBJ7QHt2hp7BnuLlwkY3k3s/SAei0swKdG+OlwMWQwanHmNWgGAgG4NQ+0MBQ+oNYxcy1APdQyD
XPTFT9UTHafH98AbnzMdvpkWXJihsz8Nf+rg4BT6HuUApF7HwNEo0en0dd5tOSMK3mQar/uoeI6D
ozXAUS3bwN1kafimPXnrj+YIz6EDJMkWL8GukTbYCkjqCCV9lWY6T9HPABPBk7mcl5WflTtrqXwm
uAyuNvOL5dZfGZ8n61w3AWnbNJ5j+cpfdK2jzjqGBQo0PRf5C3k6uBbi4NJP5nkonA2esn2g3deE
/k+EKWA1Megqq5hRpJ/UAPFJ2I3nc9XOd4U/79TYtyQrksqHSPZYc/bYMz0pOS3SdDDo+ZIdGHgv
PeGXR3b1FS0a12XgI0++aX+LkGxUS0edQJAtsMPkFDftN+Jk1pAgYSXYJ9ya7YA40LQfbTBNm0rH
3MhzuetNmqRulqAdB5pTIqMAWdkj9YyxxzN66idsWnlA47paCkm8aUUm9wwbuHW53ipOAwIpBU4N
sSQpRWa1zpZM8tpVlFTZTe2ocp2szSXHC+jIZ9b7REawpdz7Uau3zjg4G1Mh8x9ioLNTSYJOmz0n
LFEoDFwCYtvoQeSxuU1C2FV++2i1Ph8+ogeGZp5POgc1+eijg5jV0U6orbg5HQ325IQ9/nRK9HtU
UDtvVB/m5HgHKCrJvkzvQuI11hKkaTdmDi4Ubt1NO3+xhmgLazLbXB+Op09aIURhRKkBan18D9vC
IOlWZKC/nPnoC66YVrJgzxrsfHXD6j7isig+UCgRYM8+kRD5eVdMk3Ngw/zZkwvjBd0+FZ3Y6IjP
geIxXhXwA9eucveUY4Stmf4+UcFXD/YsBILsadTyPI9LUxWcfzQQxdYxmYLc2JGuBsA1BCGOJozl
0MjqcOtPLIa+Aeu9KIOLjsnJVNzgjkibsTYMBiljDHR6n1vrMA44tEwP/3tWiLNyvkXmBGYXBFLa
tj5Dfrl1ZmLsIIpyhp17YC33U0yYYGRhEXOr5KYs6wFfLb5fj+0E2o4PLLfd4wwmq+IdDYFTkT1M
fHNsMChp66LZWY36qKJpxrTLPcu3Vu5oe7t2JDWemxzL9TgSKCmtnW6UcVel9BNtqddRnIiD6FsY
4HPzACNoPYRoRac8vB9Mp9iYtn32ChB205hwHasz8QQKQS8FYLDM20XWd5RWRbGeZZ0dEtFtjaH+
2nvMwEJtg1mp3wZLPkPAGt8QeZ/bQu/yVE5v6PD6E8lLxCRANxp88XFl2v1/guO/Izi6RKH/81z3
M9STz8/yF+bj8oo/8I3mbz4cRsf34c07KG6V/Qu/0eIp13doSltAUXjZH8nutvsbAh7bQa0kyGTx
7T+T3YX5m+cB+felbXvKN2FF/hf4jUL+DVSIOpf3YErbdIT0QEkuwe9/ARXy5iiO4u6zpgeMaT8M
s2zOSArPNDBHIAbCIxFuYDhiNvs5RxhOTkM4DIgQ7LYH2YHRR7UIoevK9t9Ns/MIhph94Ix0Jo3u
hlirqX3pQzucIPf1GOTh67RLUqwYrJorJMlKMDphJ3aJgl1140YRVy2BPAX6Rz9TfXlhajKm+9lP
ehRgTpLt6rAl8bdtKmfipsAWdKdMX8XEGshYcW+KIT6ioVQtxk0o2fk2cEf/oybiyYSHkc4UW12a
tx4pOuOEgXfrl6ny8x2OgBiUeFbllnmXzXVLdt7ypxuRSiTEyLMjt18rw87HnZJpD96WJOYv8L5c
eUD9y9BtcjpmQpPQ5VPqJW7ElEHYD2PFpbuSucQm1RXugGXQbmjgB4Nn3CfsbQeYrBhOB+0Wz+Cl
k/d0rLKPmr8ETjIkRA2zXJdisapMEjjCvgpuIxo9L8rqrIT/NGnPsVmi5J2nTIb7ns4MB7k3iMl/
qiryvugQwWq8lG6jU5J2MpLmFDcztGOWgKtGjJkdxweWRF5PM9QV1lNmFMuY3A5SAxvHIOKJd++2
lr6Aq5+A5ugxi4+cIA77y6nFS+OQwxmdOhxvw7b0/cT4rjI0bZ9J18na3cTSn5hUKibClKhmEuOh
J+UNwIBtQFKbYuY4F6+CgUT7sPTodLe9V34ZaH8gYrKbniBx2UuogHLqUGki4GAlrP0mpL5yGcVH
XpOBOAtCNPOP3shEdKubmOzJ0rExczY0erxtbeOHP+sWKiJoaTdhbTMdBx97QW6x5KY6Diyk+CaC
zdyjNr33imQ3CpT2FHx1glW5s9g2KRajg9/ZcH1p2GpxYPfBSWzbWercck7OKgVPaJryHIzMMECa
Uh4Rj6Tf0KgGw40yC8z2MPrqNyOJQobGMI7mNt0mnBv+m0ZPwXg3asNuX1YidO48slhxmjdNZR8J
GeEScovGJPuXQHju/zY64CV6viWBUBUGfUQyR0LdEPbmOixfZFboz5QSMKNpJ3PbfS7ZvojPAZSI
9VCjIzhxI7pxA2+mQEGHrCHhW2NVbdCRLLn0JERma4gtVXqiIjJncsNVmh7GAg73jrBQwzzpmfSq
rbAmmvrsthYggQRrSchNjDGz82PUkZ6hcwy+bOEa5FITA2ufQY5WTUJCt8YnhWtnaEba/+wOcmQR
PapB5Ej+ZIMpyAaza/S61I7R8zLTq0GL2kYWlKdETXhBO5GnLy54nDespfAXV5DArOAkQ9/r3+kq
GUqBiSPN7a5wndxlroVwDm26IPaHuwzF/0RHGDdBi2UUA21beizrpQkhalwXHn1N5v1VX6XHNJ1r
E850VNs7txkjuY8MGYHMquJY3zFhNUsYqD1pqZuYRd74Hi6sp73vRxnmIizqgzoYs+Nitrcnw/nZ
V2OHjAbOWPdssz2hl2V3RcqzTiiLE/B4M74rnN5mGiQrmHKMVhpauUXBjzxrapwlqzcMdW9tAWiR
g8v0vKXUB+YXIay3jJnkzHXvFpQtewXfe3rOqkrJnQlPotwmUeQ42xS24PwcOmEAshP+iYzXXTgW
BEBhnMZpvTbGIcK5Tg5gZR0x8imYT67ZE8a1sZiZooCs6EwdOrBlzqacIput+MxEfaWEDWQiXP1l
tf0HqF3LtFmg/kogFr60HBtnL3sCuUCSf13Axtl1EDeH74khsEjkzYwouclGnOlWPvfvBCK19Xsg
07DY5FzGGBgJJw99Xd4HMm8bdZxmK/U+ehVgVOAcSKr0wJy9EN/JYKAJJQmZg18aFx3Xa5iGQU9W
tTFZgNQnE5kJGrDZJh2FxoyROICz8BxPJK3Tp1MeDYxoIBdy+mra+QAHK6/QZQ2vbmpqcnQ2bB0H
5nnrRgFB2eE+chj/itQu5o3rB33+TSFCfm/SiIBpXI0GgAJRjtStbLqbW8O2DMjzCbtmgDLGADkI
bc7YzLiT5GSEx7guhwizf+hwXiapdg54eLVEBOjJ+oRKAbIr9wnfotmS48T5ELEqoZ2hSUuYyfVa
pf13i3e+sHVlBGVmGOx5eJTjMH/N6sBgtDJmbv0Di5E/PCrAmsVDbPT4IVbuxBkSoF/rqvJHGlSt
8bMGuov2UYTjaGzQeHQXUzPGeiPlLMgSRKFO8tJKkyGZNfa5u1YwxJbzvKjtVYsGinjlwYlT8TTO
AWRM0meA0hDu4JnndpBm+EzLCvxilnpshxlFCXCvRVD5Z3/sLIs4ABI5rLWZa2E+j2M/kdBWzmF0
r0Vvl3AiEm6/FUMrg9nTHKBWSaWO9wOBKmjAHERjpDCxV3IIph0RVYcftIeV+uJ3fvndQKreb/9b
au79j/Lynv9o/9dSzH+W1dzEYdT9718P29+Pwx/l5r17/+VgW3RxNz/0PxoI5m2f8VJ+0B/f+Z99
8n/8uP6Uf1dNO/+6mn7//k4y6Od780tBvbzo94LaNX9zwJYDw7cx3br/l4Xu2L8JdJyQDYVEzukt
N4k/SmnGmr9RY3twyl2qWxLZ+GFtCfLxP/6nIdzfXN9is2o5pkkr1VH/lWLaWmrlP29F3MBsSOu+
4M25gv9M/g2GPg4YrLqwztiqETzZhuskBTflrDJij2nG+MwpUIeR2PlDu/H6aERscXGsrbqWUQ/a
hi/OVN8zy+cSadIPOf2+hfv9s/pH90qA8H97f8z4Xcl83BK+a0v+fn+t9e0lp0un0P6YLHhMPqmw
LWgBAsnCupzt7zImlIsS88JtiAmRVkwL3rx+fi0niOpWtwFEHRNlrsx/cxdfdkj/zzujDGFAYfmE
H6i/3cRdfBuhO3EjDBMiexvMOyQmm6dogeQueEU11czSCZtdD9bw7IYRXVg6sBtVO1B8acAcSL5A
eATMC+3SItfOPPLIzec8Fa8xabBM437UhfWS1T0QA8t5YMfxYBRRipbalABhilMYGeE2GJnymU4G
/ers+uQ+Kjf21l1l1/CS5Ko0aRRONWlWsfywLIAIRu0lzOtwqJQgptkMCoSE9gsyB0m4SOIfVBV6
awkrkxLG2/XLHMk0vNtkonEVtUxfAPicYaV2m3HSr3as7nXLNPBfL5P+r6vkcmq6poNHjjPTdxhS
/+2j9w36WaTdZZDvgJhq2zAPna9xng397VICd/VsQNMg5rh1FJZu9WFV8fDMLmUj+lkerFbGJ1bK
r37AbA2UYbZ2xjCg3XwWfv9kVx6ItUHx67oFc7JQnKviYWpKsbYVQYX1ZJh7Gwkr8zCYypZ/Hef2
Fl0fTL30uFzU60xT68wtVoqI4144zaXXxRFXaAH1NKTZznCjUfMZF26yxtpTQE0ONPf/4pTqATS0
R8KpibT04OTzG3r/aQcQ7FYR+bSZDXe+UDwxzBueQebVh5HU4F1dok0cjhRaIfsgOqqRLpGDzcG0
Zsd2cdGQ3TYp0WYJpoGVMOtk20gTcgB8x62aQSflGhGOvehTZAguK7cewyQqHwoh71kZiVqKaqjR
c/aBaJDeV6jSPSqOdWUmxl458ksRKcI/PLwbYugYOFG3OHS+CRid7v/1KSD+0Sng2SaUcs5oG9X2
r1d/BvKgVmrK2N6F2dZ1iOurpHWx6+eGycAG1UeLSGTNGNw6lrP1EqbGSYc1uSkt8acNRoakQUvj
G90G4BwzNuiiG3d0vwlof5esL1Gb47WKjOLfnLx/C1O4nryW4nZF/0RZnpTL3eMvPYqi7RiQ2FaG
Zqm7DUMhj4VfSgg0GTYXw2DUpm3Gel55pOFSL9iqluGXf0J7sQbiS7s5n8C/ExAVL0/FFMzbBJkU
7j4oBzXTqHQJc3T1M9l/VLoomsAdjqBg6bClGS6PJiW0/V9/HtZyyf26WsCs9pRp2nR5pLPEd/z1
t2LgOxWMXLiQygubPTaDOsWol5T0NPtxg7nrNjbrr6Q2EJEkAbSvLE1TVJKw7DgDo1vxR4/vny4Q
9rJA/fqWWA1ZV3G/KG7Cf78N2wQn1aJClQl+o9nZED83I2HyGzSdLL7I3+kUcJv8bnS4gSaK+rFP
RgpehzgqJA9g25AGm33E4HkEjgiAxBBltwuT4KSFMzJ7wdtG5hjyLbfY4+xihlCzoafoRP1dwS4k
w56xMG1kuID/5u/9a6eLs8gRnsnyJ02HVA7X/NtZJKn3Gh34rM4AnVCY1c9MBdtsiA5JnPjAiQCE
yGSJBABP59KfzqeOsUMzf7IxQqzCzZwh/FMITgLcMls4C+v5v36PQgnxt49AeR7gXUvxVolVUd7f
zorQHH0Uwmh8ZONBj+/C7Fy6vQu4iGQ8ygLvxis6D526AAKcVe/GgLLh+ngWxj1DLR29diU3NW0U
gmZL1Ty1JHKe6KR04Iuqe5UK4zRi1mI8N6NFiekOVK1XXcJYOI9t5T9cHw/CUG7hak8Huwj7r6r4
0Q2O8xahubyxk5HVGEfIeqTnfwxnKOjuxOA1pjP3okziGdCw6W24HMoqd/fAFczNNOnmJZk9WPBu
6a6vz5qVCfiZGL11a5XVQ1O2uMlq957ty2qGC/GYZ5l8rJQChNb0I1JZHmuSST5Kxn4TG9OH63c0
OtR7zdZhfX3y+sWPi3s2W8M5sFM+9YakUgcc5cVKIzIbDPI5AQOe9HJ0fej65PUwm9jANKGJ78XU
3zwi9EgdZVpfZqMT7Nys81GlCP82LIds6+fcSZMxsM9lr5lcXP+JB/G+AehIZdGGWxdt1gvDv2HP
bCfcWku2zZ+HSJCtQ4n8b9N2pNdnwdQf3QrqcOqPm1zlw0sD6ezUIrlj48PoXWvvK2st9WVGMEEY
+Ih7gnSfpOb4JZ2DjVeD8ZOtRZZfHFu3Ss/0BO1mXrEXlve6zg+GTtHCMPOALMGde9msJSekPMmJ
QMRP8lyKtdAyOyjUM+es6OwdkWf6joKp3+ZQOqCZjbgk9XIFDzgzVvjGukPyPQg7YDi5Uz8MVXi2
6Bq/Dohwb3N08Ct7OYxxvh+J6E436KLJO4zr20Kj6JPOkogCimifcdcL167BhHKITfz+/hw/ZDL2
jma3lHY9im1w1xZ5d/H4NJXCvc2gpVhaDE8zE++nNLG+SJV7t9cjFVvmEsRrQEPjO8zcgd9J7b5l
FGgkpvt0/RLNtELHybKP10PhmsZh8qhXTK9wnybwIU98/4RuNh0d65FKpnnBL7Ly7LR5ihyrecFk
eYi6sny4Pocc5zFIneruegTO5IdBR/t8PTJnkFkNwb+hCJu1h73mfP0SGoKsl8Uy0jUsdOSeAIaO
UbRClubr9XtcP8qp3JN6f/3uP1/sLz8GWienX/suI9+6gBsdn+KW/G5h8eexqhblZgihOxb2S85s
NfE0BW8VAbEBfQ63vSvwePmTc+nMt6jJxPn6CM2Ab1XpG4c58rzL0FT1BqSLuQFxuaxJc6YuRVw+
Qg0hnhISNQkcTCgFy/QNy+0FDVj/l8N26tu76xdjPjWDk96mOnd+/zJUnOLRyEc1VaNzWzHV6+kN
8nQQawcLk8vNSRLHvETRDYhZDEj9Fo15BQj8wWtgpSZ2NAFUjelbIRk8mi0Dt98PXVLCg6l9uH5v
6M/VxRsLIB3LK/EVPYSeG+ILiE91XuzqsbJfeqLzLlbZvg0tf7F2ObI5uj7nIu+5Ptcu33l9rkdc
/M9etzzH3NRZi4h4EwOJ5EMkJpogVlZTdHF4/VKnfBhdw0wvsUP9+2MCnf26Ihbh8OdjHo77FVLP
J7MbEnD6mlskeRQXAt1ur0fXLyIBqlewndzXkz8e6QYio7W88cGe/EtmRvr2etQtD9FL3GMhSi6q
DhPClgq0MmoSd8nSzlzrJdexfWC8PD5UzI3vamrl65E0RHguxhI3spzuYHUCaq/GEEuFnT6Mwwc1
p3c3JTa6zzLwj31vZufcapDk8D80rqnPTHf6nRcb0Vp3SX6XJRa9X5vhA5ElzjeoGvmdjW3pFg30
mkl0cJpVZpzs3tXHYuaUDkpzF9l0lkutunt7mLr7fPlXCOa0re7/fBR5BC1ccDlot/im6xOMOIyb
MvOfri/583HXNl/yeHAAyvCjrt/qWoO5W2Qdax1jY2mauLlRi0+hjOMzSnTyh5ajWQX+pk71vGOI
5z1luSoxvtc/l3DtZh0jo5cszPfV/2HvPJZkR7Lt+is0ztEGh8aAk9AyQ2SkuhNYXQWtHcLx9VyI
Kna9123WNM45gQFIGREA3P2cvdee7Q9thsQxcg3igyNqlBH2CWKuzQ283WkNXEC9iZJPz3drWliI
Xd78mKBvmnA24gwO05ZHea3CbjVnULwR4bGDrAmMY7YtxLE0l1k8ecuw6jE5GPVsDbTQlLDcuHSe
d8Qm0x0pJ6oLRcXaWdhM4/AFkrfBKd3T7bU5YS4hRRCGSDLYe5O/+pC0vzfIkOq160fDwxqCmkQm
eLLPr5JYYd9A2sDU5ot5x2rdKKujXSOlfZ56/raxnK553vjLqakgBAvk0ycrGKLTNO91oj3ycJnO
WYncUWbTBehugx/EyDd6bofruq7aV9nYFlQyhFnz0fM7PCPXlwHLw13P73i156FBaOXn8zuep8Zo
/AnLNT49T4XKNHYORhE6FHx/JdtfQc5/2472zYHWf0K6Wtzxm7ovaechseLouaE9N22zJmFGqzV/
ndM6bKswvfrd3+dMA3UIwpVrXWYsnWo/WMNr9TYULJBFR0X96Jx5nOqTn88j0qdrMM2rBB7F6/PM
iJd3kYUZhGePZS8GaeuW0oF6xUdH5lcqvH0ZCZ0m39TtY+loC9408ZrMmyL5Q2cRY/rDcIidZjjl
XsTnpHcBxocerU8rx/jFUE11drEK4cd7eZ7xSic8VqbEvmi4t2bE6IKeBB8jRzi6jWvcvj8P0K5t
q0hoZ1y0CC8sUnTqjP4SesRqZUOF2IZ+VC1T21ZHjPTWaFtfGebZuMbrPokBUWxIgA0Od5CwmX0W
rZlSAhi7tT709tmYN8+9hif0SfKTQQmehUyz+NyGQnyUIYrhOv50/fpXnyiBHLuIwlM65u3N0msy
3UIZkidPe2b597GdpOPOCPnYvbhwcd5HctnpCLLg8I9gTcJuk2Bf/GiqsSd3qDAOkntmr4xmXKaV
TccNeOohH1rt1TLrAActMxJwhsGrbkfqWqHLJ/EwuvgEt4NXRf5GQJ18OAyy9wz5HeUZjgSdJCro
Hrd3ki/HaRTrodLGc1NXCvsi2RzWYK7SGscmEsjxLqntj/QEO9cE1iyUu2w6D5V8Ie65Wal9EZrJ
Wnop0X/5cEv4L14GQDjrPw2TaJtOTe/DI3Vq60MTzdpIDzMo5kp3VV1lKiMsJXIj2khfZ/z7m+ck
NRpsdFLJJYyFoisIi3vJa3SWuV/hWxiLgQRdRUi7k2g+U5fqj8Yg8jyw03jfNq2z6tIGOkFORd+v
kuRskay+iUZJiojja48/P7JWDt0JsS4pKTKOLm5uXYJo/nNUKR1syH608trqZhIzv0uCVtJQpQHC
qmROte8/HJ2YHSxizt4NCVero4wyxuCY9JB/kqmivrGeRc3eA5rjsTwc9AkI3kS6tG5b3r4JKvum
ZRk6cafZ+obk7TaJW1oTRfYc9huMf28cOLmCxzT5MJrmN4ziyAQBkVyqWNiPzDeyu1WHq+fRIE3x
MHfuMK464tZuwXyMTSYl1TzH/YPlYiM76igECWpLFqrJBQnAufCr4hGa1P4aOqXbrAutq48Dfm3B
NCSZNW3PbY5qMK60tVP4wzflfIadG32HmGeuyAA0jqJDh0vs0uyLs7m+AvAMBJ9Pw97Ra+acqXkI
rYnGEWRePsP47IpQXMLBuT2tzpF6jCWlrIBcvlORaNH2T8ew0RvVCzxRcICxqx3RVScvLg+6VLYC
g1RQryTh8QsgNPmDVjbmAxoOCAL7+/PXMoNYQS4PX5NDkvARL1TjvQTdAEZRM+O7oQ+SmkwcvoC4
/oDWGL34aP3yYXIRlwwm2jH+Zb/MkduR+LNE6ovbMm3ig6yUtePJTNN24sVUQRWfWeYYK9V2m74l
JhrzclEm/V6nN/fQ8fQS8kz8ri/tHc7iZKMQp23brqqg6bWUJax6OkWK8Q5Ndb/zsXOiEKfEbNOD
PHsM3s9Jj9IYQRyp7s5zsgTQXD8UyfjT5/0/OZW86WEk7qKIkfHCbyagksMAjfMmbGvSOKlSK2NI
rs9ZWq4YxBHRU2Ri3QR7urDfHAgeWyEcrASGfzHsxr8QzdJuABG1y+fh8wvBKJJ96MPYKSpbbgGE
MiClvbZCNpBjORbkJtOM48rCdjSIUnwNjbOrgGr8zPP2i1T08aiXQDEclhUnhmgPPIZIPpipJFuz
nDQ4OHFK9OQczNp2IzOl8s2o7Yln/YjAWA+H9WjD1EQF2V5cnX5eG1Wvg17uwymqDnqDV1aLu+Qh
UBDd/fZD75zkYYPAfAUnV/vasZmTVUKA4cgK5yuLDfrKaR3RtMTcmDFR7PklFlqOJS2hDum/Zt1M
v7Zv0DOqTVLT132eq4QLZ8Rvom4f2mFwYHyMLrabxBfRxljHDAZf3JDpntLQDy8qXIjtpAUC8Xba
KPwFjh8GdPuBAX/3DHLB+/BRUjY/Dq4tX4VkLBg0l0eLgU8ryKmsYNzTS8T9Axx9UXvNCadwe3ru
pQy0cI2IaA/T9qssrf7qAtpZ1FWgg0SlCFn34cOpSPbgFhlgTY3mGveXOg1EpZy4I3+FisL38PSQ
moXwSSU3mSmhPFjoeqbvaDRZRFUIZzOqaUczNbxWQnQntNMoK2nFL3TTqveEuiNyaHweTfMbJ2WG
eZYFGmtdJKfwAYJD5baYNUeRrRzZRhuZQ4YmNGiV50P9nij9O5SsYFFZgVpHvmceEUe9luDXT1Jz
vylD5XupwOwLUln+nKehHJ1h4qe2AhXILGnJZZlkNgithuEkJc6RjhzGX70lsTyT7cokFGzR4q6+
yLBKLmkeFpum6YDuoZ20BoE6MkzJmUM1WyTMBNrBzx8E2zIVT7CqpDIlZIP48V3TRK85wL+TTW4t
y3/eyr8PafmfDNCs/C7iO6dYO5flNPwEBfDnTkij+Hlm/hLkKwbDTMRrzMDjFYbIxEjao+CU4aMx
LPOq9FYwjcrxsVNUXxFx4iz1KmOoc/kMiHwoh62Js7Tx7fLRRwLAni31Q46wfaU1pbPrhWRYCssH
sbG/wzC9s5LWT6jw4k1VG4A/Qa0t4q6E/m+I7LXV6uhmsWoq6srapE3Vrlx8zsxyWvBTQMuGNBsP
XoDyp2pleLRDS+xjzeAexqVSpz/aJotXIaXWI7ObijK5Ub87iFx2JCoO5+fmCezAdov8WSchAfc0
br/BOAV2Vl5Hdyivssr/wPZxGLyE2aIocV3Y5rS03Dq7JEWYXXwWGytjDCnPlxp+RFKDCIgnRJbe
Aw4FPVdQStDdO3FhnZWnzPOkeSZNHRpoFBD6jKw9OuwbOyR6bZQ6SXVhfC7zMDukuuculbTkKsyJ
eDYSxGTD2LyVAlEL4Ttd/yvlAjqJQYfkzMWMW8xJt03TegfPhkyLBWhddgJAvO/EJE76ITBJ63fT
JO06KSn7knhm8RQ4Va75m9WUWvg1BUbbFm8J+kJE8mO8V0PpcoPp2rKo4boGaT0tzML/jKrsy5t9
35kxvvhDIE5lN/yqqTF+0lLBeppdKkR0uxIR4cJsSv3Wpn76EpfjXbnNBssdjjfZH0bLqq9UqJcE
nvj3SB/XVdrUXxCwBYlZLdJDBIHnPOOhM0TBKspq/1Pp/AZtQtCQStW91DJaWYolAEKOIt3kLPcx
TI3nRExnMXjtPf85dU1218f8GgVFehZSv+VY5A+wAn9abjFuXRNvXtmN5d41shT0yUyEqXxtO6bA
xCMe73vV1OpquW9VnF86hJw44wgOspUTHjAstNfnpm/rc5j67rcgMj4puGCedZojnDU8G3SUt9pQ
4siFj3Ps4iI/tA5sDd5A8yON6M2oMVd7JvP7EGnGHqlP/CiLcSeVO35qoOd2PTIwOCC08qremnYu
rSE+tuJD4zrdGn6kdsqzKPsCr6f6QxIbZhfrpZ4IkLO/kKnm+0Rk5M65gQoWIielMSVE4ow2MF+q
MbyaYxMea8C7s7+mfDiBUy4KO80/6O/ywfguNCaeAoXn3Yxp8OYqpnOELbBH0g3RiNCqRua/m9J8
YLYnTNGGqkF2FZYWiTVhgUKdSZ1V9CeV5qytqhCNUs8kjf/p0+8uFp7zrZ3NplPNyeulNpnhuck1
hqKu8wEWth7shwy8elqXL7UqT65hd8cyJu4bVeHDmDetEX04WkzxMUwRcrqA4CXi1N2AuG3pQeDb
5TEOOGewRrrZXftjSKJVP0I6jzVN7Axhc+P44aOaN7zD38ax104EWBS7P6eHvtUQ9oE86CT6Dv1t
WvunoAKL6DkmWEfrnUTL6FwPTKtY+uTw4YF8aoV/HRo/IUKR6pfRDPVe2ciwZqjGc1Or3toFvrsL
rCm+PDd1ll5ai4lZWfYltY3c32RVrVZE1A3b0HUv1pj7W2PGArdlb6/dzgrXOtBy5FBm+IuaPsW6
+DiYUbEyhPDPmiXvrOUYX3Q7wDYLPJTQvpJwL+IoyzmY0tPd/kCwId1fFpDLIhEedWy9eU3qakuV
Kl3mrSrx7Q/OuvfBKFS67NADRF9pa6SbjOTPraX8GkcntMSitbE3lFhcSzs+NFK/IEfzDqWHzhdp
RL+pWxzejqwI8dOTF71MNpHlwA4bI/QaftsvkxrxcqEqnoZOsclUSu/QHTB22K1z1ts85RqR5QnA
ZfaJe6205AKY0dmwbIyHfVItGjinO7vyjgVoupMyWZGK7gVNhrlNbNelV92X20ozETVEiEQYiYpd
ESfxPtE0+l+h6jcE4CTr3E9fcxWaBwtZ88qaHFKAsQXiZ3UP3YQ4rpyFBioITezKhN8mY7AK06n+
Ay+/03UHgNGsERV3kafz7Ehb3zqihhXLGL3xImbW4AT12RwgQzczmYv483LtyNA7BBiJUr3xd3ZL
X7K0a3Hw56TcvlG7aWQJyFLcPZQxjRCvFHeXidIB9qZJ+2BcOhVher7HzclK59B30z0p4pubifAE
Wck76Vj18zjKzr5dvUZh4SBIb3ESFum2H+CCEza9CEXEhZeV6V7Yolib5B7UblS+uzA9F1WB9dhp
DGaMvI7QpqGYOm2DwHrU7i3AgFseOOTXhcUXsjawC6H/MRCriXovvYdOSKMV0kldd8lFJ70IgdAl
pNpKuTeoCGcMPcHqJshOyHrhbg/zrq8jmOgHMq/L2D0QFKcRNCO1yzg0kqi0ZCtSYTEaNdbJN8XI
9TuGOxEyE/Ukwgpraqt7ZzEb8fBfEeYJvR59JF4ypTN/1aPiGmMJ2GoaXrdCnz6V5abf552hhqRo
JilQx5KyCNnN+t3zrXc/6h6ul5I2Bq/tSr72W9NF9ZpOEEDuvoOM0pGcgj6Xu63FUVVr8aPBUQ5+
B+CnHL94upboU7jWatQ/cDmm7Ai7zqBRFVIxUV75mQUuPYbEfOhysF+Q9RaLTozRCw5zHrKqrWkS
CKx0NKbhk/YAxfpxsl6HOhG7UKIG1Li+z3bqIeFx0aAXrExAgrBuqh0MxNAlIH1LSc7j2OKQwsGf
KulvdCShR4snbtLr/PKxbPa91RtvQiAKDElZ3iQk4ey0RHGT51O36ZDiboJgwqcfLOO01X60FmgM
ypL61WrRhJQInG8UjTE/qii9BC5RX1HjrkbPVNfecF5Ar4C58qL0rI/HQSn5bibBD5QyDMtNhhB5
rvVlNvB/FRNeWWrutoXvyCdcL10uxzMujV9GSugxOMNiKWnALXojW3UqIepb9tWqygY69cQFvii7
wJvdA3N3crybXQz6aJYWbyqJI3CSklg6WDlJDbXaqPZW46EPb4Jo3aX10ZUiP1Gfs5tRXLuMQY1k
uHc/bcYX3Ru+o1JGotF/5zr+DvffeuDvxWZWeeHe9Nx+nw2Q3cs8/zEErNJSJ2kvz41061nM65xj
siS13P3C0mhty9KdJyiV+oar30Wu+95osA0YsE8WOQVEP4T+w46p3neY71tWRY/cL61NgSBw2XXu
zei0/I9m9MflMPsnismlZwAmkJqh7jzCNMmWJeioS0hrdJNgdriQs+CEmX0rNKc4VJLs1j/X+aNR
bApvgOWqheNrGhC8ruZRGG35Mkuma6k694+4ocDFclH7iPWc3MKyaR5kCZJtgLD21ulcpbojj88l
ZFNSV1N2iRnASIvrrGmHnIe2eSFNKwUBYv9oZO1ec2NKzi3osSQS0ecYAzwMrO47Qzd27po2f5VF
2yqsmwOjTLjjTp0orQGQy/o0fJfz/eQE7vgjFRU5dilKYRYGX5FHBLytj7xrU3AfJqmd9ER+Rczc
KJ7RJ8zmLsxzYxamgQMno1amdQ2UXSeEHbZtxfDT1EL/Ncr8bscdrG/tUb5llZVvybVJ3jv7F6+J
CANXqhPcGJcJcQBeBH7hGek/8Nka/pzhx+3ZmqJ41UHO+y7k3Xec9o9+cGg9O3zqJheR5W9hBMaf
fW/n0JpJ1q36DKUQOYDbLiRQVsu8VW4GateU8Y+h6ssXp5MDb4GJ8b2NlvU4CfI7NQG7QfFBwkWi
3oviuCPl/qx/eIE+3DDXNwtl583XXMbDKUpmUtD/FLEGoI9A89TN8XiMCSNBtgS4lBnNadRGxT/T
WF9BhtUQPSsxkd2o9p3vrpIU/tv41onEfq8nx9+kDmW9qEg6sHomQQVTxGpVBclW93AtoVyujg7i
PqRB2ICMLiQusqrvrbPh1mmvJrZD9C3TUjpk88S+fiEpUN9LI7DWjpu6xOv44XHwoE3p3ppXRHgg
6RNUy4SLxY3KgsXs1XDSYFuqQeB6JDNDq/ngWhfSvR7XzpfoSQcuZGN8AYhGaNKiTNEy+9OPlqM5
aT/GhA6+3/v9lSK9vg97rsegKcoHkm4My0zEF46RREAKjfOU2d67F3E/9q3T7WWWtPfAUdWiTkVL
FG6UrZ0+YtYgPDqEaVW/S4q4I/iGz7GNnUNk2whspVl9Bv2s0kin71XQmFu6RaDcEbhtUrMXD8NR
JTwo238VqQELKrh4TT1GC2sytn6luh/whsD1irqGMKdPOGbj383gyV+BPQcoSed77uIzj7TKIuKC
bAW0e4RSR9WGVJ5gdrW7t1ifJPOO3l1Layi3qTaOt3FI3+om3uZd0rzXDiuQbP5WNx0VadEzaapJ
fRrxqfUChKXdF3WNEFU08s+Zf5b81DXXOua2ypjrjOFPy+vfiGXLP4t0YiJurPSp8U9VSz40WAqK
SIR+v6f4VrSEp383014Y/W4OplOuw/jMxKK9dbZ952OusEiX987wppthWL8Mv8wANWPiD0ZV0auI
lFxZqQHHw59VlYVL9ErzSeNW3hPV+mSqFzYeHe0bDEb7zSvKUxBgdoprM3+wpEhOwquw9UfjhxqM
i1nk45kyQ7OsqZjsHJx6lFkn7zDNwoo2KO6xJ8hgE3AlNOWj9jAz6uLYgPBmWVcxdW80rrW9jSti
9SxSJPjxxtJbk4/sX+Ii8S+2lnM/Pt+s3GiaSyYz+7Vu9qzPvGM0V48FZbilBnp6pbF8xo1FbJ1T
yWyfkadjldGvyM7zu1vA0q8xR+zKPhRfTKgSbbzY2Hew2o8ZDenwYTuyvJVRQ9YnejBVeHwWnTiD
iRAn20/jqx99cscFiANctQXKSsK37IOX2uryVdIn3g3bSf1VMkuDd1mUlzDKIWwqjeay71eUzi39
hBh6WuGp0Zb8QI5ix6L5YjnH0cFUA9YSqmFJvdjLGBIqkyYmNqWrJafwQtgFhcxyEqeJhLlNGlg5
dm6teIk6uUNXhgJgbiYpORq3LDujEOgfSWP3D8D2r3HVvsc9o1BGSeqMiQpdcF9rYLDLZUtFjd7c
cGL6wIDDgzRiBTZm61yVAP7nF9ZXY3FIrIiKelmax6r3oqOTmcgvifNkDUg+alevEJDANZE6cGIz
f2dKMn2fd8pEU88dez5jyvT9uTN/yfMd8+hiLVw5I/JVu5DRFbqRdZBOrK1p41gfriJ5ZsrEj6BN
QYkJtXF9X1t7ILkP9ppq1PgTpxb100EODyruPoQvxu+obIKTSAne0TTjt5eN46piEbVVcSZeDR5H
ZLl2b2ZelG/+S9RbxBwwAC5Lh7rK7ol4xlGyiAx67lHa58fnJlUwgxd64rz49aAvR5zgJ0oazbGp
fxs5HbcA1QGo67mm6l+es0feb7HGZoMaYEbjs4BJT6VlnQy3jV4gHderIq1Mlspu/xhy59q0kb9r
9ZB4PrScCyKoTEBd49KPZiRC+GnpUnz0mX81COeATFoDGA66lyCLrZcEBdQylkmIBNJtbnRYSFrr
NR6nqe/vpsog27py3ZXOH7pRmwOBARff3Dupi81f1y4dy5wvNNrOWnjIAyu7GL408zEr/pC34Rjt
kLKdJhP7gCpz74N5N5hpiwmIUUf+R2fKz9Qc5DXt4/ghbJ6NqXB3NfywDUGg1AiJKH4p+tE++DQe
NmQWNQ8nIqygh6v/zXHFMmjA5SuZjavoWb2Rioj22qPlh93SoeX2o9K6X7kWVg/LKIzt04dlxgqs
tz3JL/hlbQAqm8l+uhtlLjcTBZAvbYL9FtLsccK4f0HkVu+cWobblKb2l2eMi5peUpht4lR+83Du
giE3udmceTfqSL8YRrCkdmTHK2/wwjOqjeicUJg/Pw/1yHF3yE8uKq7PQ++TXT6G2zBHK2ElsIlq
mA5M46OjJd279az5EL4tdhKvz27oou8RUJMTIlUF7cdBxr+ZhjFCu55emcTKs46F4M9NlqT8t8+T
1WFqCbfXXMxNlCs6m755U+01T1CxEfH0FVBdmEiq/q5UipwlYthK1WNgeDpVIUDcFmdqzARh55jS
uZs02i8VzTm99xjsg8rSV11XNpvBYn5UNG13ylBdUvotzLXATfwe1MDZtaEYV44d3Ky50vzcEKOS
UQKEVrqqnOYcwf2eDOP+d41u7ltIV8BEBGELD9GNjEsbuHezykeCmTh6bjyXIpY2elTEWmy5Uz1E
D1c3w4caf6edNdyzQQsOggtvIX3jJYUO9dqEtmSaCsrfSqX2FYywYGwVplffYgkRgk1aqcQdN5qm
WS9FB4b6uTfM5yhMkAYmJzRHNPVOzM/tbel6b88jgsWhvYW4Q+peu1UV8auq9PZhZTm/wW6szK6F
G6brVzD5Yi8oodHeNu2D6XX2AcZiAa/zuTufxO92ChFp78y5It2RTrDQPaRpz8NsML4UEva7cMS7
SXP/gwgVcyVML31xTMtlcUYkky7CY1JmBBzFymxOMZopwhBzjPzki76YdrJ9PgKC+TmAAiBdyXT6
gcJGbbopz/ChNNqqZg34Ck5LR+HQdu8ADhRCwUz7Ghz5DcP9QtcG8agISidwyKpXpDi073WFVip1
RbTpSq15b+oe666ixGoUEpzQ3A7tu8K84GJet6nQ74UJ06aIXQnW0TNJNo6jTWYZPbCYlkV3xLM6
jN3o61/2UseI/zyH90UyRav6TdF54vLc1E7vALkrSfCZz01Vl62TkQcUKVmIL1VQ7DvDGN8LdIHw
V83+VIMNevcacU7nFa1RAYayfhakc7xGTuXuR7rtG2Gjvh0sktRpy7+1faAtCoN8B6Ss1wGFyw1M
r/ti++36eVSBUbi51rg0c1kjNq7bPU1AYriYv9myQU7ssdI+ynhcNR1XTlT6/a4w1HDX3AgEUbR9
HgxuPtyB7yAVq23ijOdvqGhMHicTHlpHQ7AF15kFXCj9X5vCNZND1MAw2kGTgNTvDRvZTs2WxYz9
2fTOWZRSu/tl216U+50XkG/qzJglCQKZKBNoZ4nDAjW/y/xjbVFqXT4fdjBrtcNz7/kYfO49N0ou
DTcJ1g1um91Q6fVnhVXsuUjnoUcQ+D/PW7RdI8tU34b5vEXHl8mJwCzEoLX2UnIHNppOtYGnXUvn
069o84NgonadfND5/x1YrfylW7/gnWBNrkPkS0M0KyL0rwQW8spWaHMBrLnnft4894K8+GuPOiMg
QNem95q6hzogEBtP9F97f5+rTS05FPFrOKj0DBcyPT/3+sZLKQ/GxIBVzv7vLz7P//1t8fxTUaGa
dRDhI/j7C4VOdoIRsQaVbTsSGEi0G7er9ggjK7sa1nSE5AQ8vXfLR+5sEZaDlqOGsCminBSYJCFj
SXPI2DTTdi8MQ21NJ8xfmYriXWgs+2cw/KJsHXx3inTfE1O45DP1t62p8osPRGEBVmIfUmb8Tm8W
1CD1gRdPiF9+oVtb9BBYOGQkvjcuyalBkn0zWU6uZeERwpm6BrmHEx1GdF2n52b09b/2aslq+88v
8OrWRRNSVPKcF5a71cHMqvYS+1N78e0unHNnF9QY24sse1bF1WAfJ5nVW5Vi2e0yQmeUFqxYa0ff
PH860KXfB9IyPxKZk+pFL38ZdhyafgELj8n46Nfl0h277ylvFB0TDFx5P/QrT0aMwXh5CCM1863b
jeGLMZSfOlq8xxjUzX0IrKUNxOWRDfT0g7JadpRHj76NBu65CRMsOfy4h6mhVx9jZOQnfdByQhil
RvZ0eHueem5sBj6sMHxHiFR+XZGBgkVGmIfunxs/aTXoJwiTD+5QGSZMKtaWUpl7itA+nKjGLI4B
hpS/dv2qK44DkLPjc4/p+ZL4SwQkHSXpZ3eRmINvmlO118qsylfLGQjwGItTRVjUVtWo0+g20VHX
DiR9e8s+G9TnOOJfGVxgr1o5Y19r6kQx0okXUm3nB070f/YgIWakxFwF6ahmGRTnZm69lyXIQvDG
rN4FIRrAEMhtaT6siOgu5a4aXOcrxW9auQVmXVbbP4si4r42ANAVeh9cCzLLF72WJz+n+s3V8um7
po+woCjOHm0fZt9cpf97M5bqh4Mfdfs8BYIZ6EFcvGkkNRFHQmkxHFz+s9D+zRW6wBKKVKvRP+2G
C9esobDojerW5B2aq8qvtUNoer+R++BeDB1tOfmh+abx2NxlfqDx8fvAgsvEpsxsHEPRZL+KUhy1
xEv/3tFKdXCOiWXTY+3mmhK5dSVreVo8CVlaXu+dWLJ7rC3yv/Yo0nsnfPzW3tQ61BtIserOAn/v
6yfbtKZu8dx9btz55HMPHr55aPm+5yn3+X20TbEsTs1LPng1QQH30W37x3Mz2dFrl/vtC33D/sHT
QizHoWLJOEAwsOI+PcSqCK+yrXDBub3+Q3rrsbCsH525C9z6j9hJvfdBs6tDpc0V80h57y2YlU0W
0Xge50NCzybscHZ7KKoAKtnAG+UPXDXUdqnaonM4/2dPlP9vpjQ8cqaJxhvMro03+F9c1Smiqnxw
SYgJk+TS0Fx9Sz06YTRnbro9+ScpjWGjFcOwsIRSG4QL6gBPpt50LTJEDJERvU37RvWxPdPKDV/5
bJu96jpSg81M3FwoC7MLgAQ7bgqMHetY83cU1fVXDDXuOYzq+0QwDaOf6D4aJ0bZIkT+nodNvNTR
+EA7rvKNbWOOi13n+9j5BLVbcw2kdqbV1A1MckaFaaxoDqHuf/XKOhQ9H4GlUHKEnYe32HQR7hkd
fhMzQ+cVdjoSQT3f++Yh0Cvn0jAUTTaFcMFMuij1lyIyH2VtDdvOiW/wZRMkIXB68treah5sxsOz
V9y62g3v6nGy1doblLOyQY7stGGcnznFq5VT+mwyfbgmDiUGx+leoL4x9fIynAAKfTMEoGRbF1a7
9dLoKE1Kr56JHMpu3D2BjltjBn8kbr15fuj/nzb2f+Mj2Lhy/wNt7A9FT+TXf4MjzD/xJxzBsv9h
6iz4ffINQRZBEPsnH8H+h46D1vLw/noIkWxchf/kIxj/cARhED4KJbBO0ID/5iMI8x+6rqMxhJ9g
CtYN7v8LH8H8N8er4biOQFzj8bTD3/gv3kbhamVdRo638BHG2fWHXaTjcqzdvVemO9mDPK98dQe9
9J5YZBMHwJBndU2WIxA1vgZkCouFYSwGjWTLut3QNjZDtVWm3Bi92oI3O0Q5khwxjwvFG9AHJkRp
/pty9U1gBbBamJNedSsp2jrdj//yQVz/NMn+D3hb1xLSS/u//ueMZPvv3lnDcwTvoc/Gp8s5f/2/
mJRlkAkvCQaPNiS6FP2qW8HK0vMTSMBbUJibcKJOvSKZi5ZvshyabyqcXiOtBlFQHawmedMGd0dU
/Qra0ZYeyInyowyuYjQIPBiWIk22FAh84+hi0paUISLWgpGxMglwNxn92w5pssR7QgPRLX/HpbP8
z6/w3xgN8wt0kSP7NgA63Z6dq//lBeJLAy7kU9URY0NjKiYsjGeA252V6TNNtrbVLBIbARf9579r
/NsAwB+2TVrThgvhQ3f+BQ4RUFqtkPL6C2G+l2GzFbI4Nm1AvWUgovp9ypDUWO3/Zu9MtiRHriT7
RcgDVUAxbM1g8+CD+RS+wXEPD8c8z/j6ukh2sTOTTWbXvjZ5SAYjwwMGA/TJE7myLiiedmZebLl+
0rPgQjHNLqR5QQ71kZPH2umug9njqL/955/vd6zHn1LTy8/nYD/XTb58jmn++cKMro0fKoGyXtjd
RjXjW5UD8qVlvQ0vuJHO9Iag3LIExVS8ZrB1bHWxm2Sn11+yF7uJ0HxBp2LcvaW4Ydm177rCOgxG
95a01ZsKogf+VjMTIxVk/r6EVRBjZoArYpf4iib3KqnRmQVci7L9Aa424XA4HqtQexV9fGriGEsM
nuAsXbNkP/bSPo3I3/Z5Rs/Q4TUZj4Zw2PsHWCd060NG2WudZXexctgn2hhC6aTWhqtrpfCgf/zn
i2fay9X569VzFm4K2BY4D/pfPl00DW0Gow5ae66uqmVLwgRC7+NRS7qLFMWpNT873XzAIPEs3fxn
HPrv7mS+gRW+o/DBKMqnTA+flc4beD7Mug20VJzbRH6inO1liwMT3i6S0JZh/j3BzBFRz5ziLSrn
dUoeJiZjSmppi4t1FVjTyRyjTdr2G1ZpTzrwZYMzIS3KWU3vuDs/hVb/wa70uRfZySRAPtr5iizI
Xmou7GBXkYujhKWID3nKo0vXfjhEh4Li0x0y7/dtW9hT9FpsdE1tm7i8jlnKepqWFW5Vn4lCof7b
e4upyjU54aThIQt+aEG0Vg36lV/e+/wZj6KwvtRCscdLPsLkbmK1FSaQNV9c9aE7cASndgcESUq0
Rd05wMigtR0tvPBW6xxjS3yCj+W/46Oaxr3N+kfqpHmaC2Cku6ix9igH2+rNrvtTE7KgiMNLL5rd
0GJYm7ESxNYaAo7XgnlmajpjtznlTJkIqBhKii0JGsymolxZSyG4YHdHQ/VoF+sscvdVkZ3AOt/F
yJROOh8Dzj0urOJf81Be4DHSKBTvhpDQdYs3r63YRUTOh6z8DxerZX5p7ehBC+V5lBlyMso/O5gG
IwdFz8eRRRKKFIES55SO2oIvhOA0UAFM9/kwbNK02Wt+cQcPZdE6MSCf2ZcfM0gwpGqZCCCNmMb2
V9YV96SDt3NrH9Qwv8RW8J13uNEIepRqy8HXeZI9EDGFFww/gj+XN9tKNqFh7ux+Jhat9AdizmtY
2ytNi79smilCnj+2m2ws4T61lvlaQ9kozYdM6btgdnbJGH5ZHYPHJAAJ4qqxs/Nc4WyxTfupqtQ1
rscVJ+FzOSdfml29kRzfzNJB7OSpazdrjE+HvnntTOtq+t0Fd9J7I8lATtmZQBPdAOukCA7xW7nB
9HWoGESlsdJchSN4WKq6cQDCct7aFR+o0DYMcjdrWIX1DPrTusao3eacEal7Lp0QlcB5Muvos/Xz
W0UBjI1XMcmnl7TBmMTl3ZrLVFFkG4xDHjU8wFX0l5bjZ1FlnxqWMMhufBGrG33ZmwCBW5oVLlRt
LxP/aXSjzxjjXk7/idvGn8s6BStatUr8j8B32IF2F0PR6TCJh7rCzeyq5soqbdtZ9b53eA4nPvUZ
zLUEMG81zk9oNcfZSp77DyZyLD1DybxpwzNJvC4NV9pUXXXs5rP7bVXVr0wWtyofXnJt1lckkrlx
ea86Y8z39qnUksfhZCXa50gTuFabD+ylzl06XJoQ6a+ubk1mvtS/LItaCpKeYjWcAudKvurVidyH
BAk5wiC6WnYaMxztNK/eiij8CgtON7mfPDOgkInF6Ojb5WlQDrGg6HusjMQrXPj1vr3XTWpKmoEe
EnFiL/JehOnZKtSVppAmUQfW7jejWyxJUn8BCYD3Re70tGRKQ/03qWuxzWnpVucoYXLOimdJuknq
305SYzBp8OnWKvE4tkRzlXus5qlkS2k+dtx+ZVeOxpqUAJaP5Gy74IZtc0fXRLWi4i9hKUMNZ3qr
m3pPdj+j3cN8QAe4FjL+ZkOzZZ4BYCxXbak+mbsPQyIPWmtDHMgNqiVZrFBXI0eeMI7jFuuIsqz4
BTzMDnUWNB9+sIKCCONxplCDDPs21EHB+/3aqME4m6+NHZ8hTVzGEs7F0m5BB7pvglOM2hdTUBsZ
9Adg4IQ75ru+c0kYyHCVMP6Eo/M65f63GRFosquH2hWXxscjfhlF8YiPZiMRElbZhxWlHFe1O8rE
n2zD3WhYmjVip6sJr+zgRNea7pWZJhHaX4iZxfsIzxSEpV0URg961GMG/VHCrBpbvmNSR+pnR6fH
j5HqkWkrViXpg+zdkzC5tJTRVg27ZZZJZeTs4XUeIkmjhruzKHjtWLpp/viE/n4PL/DY8h74z29o
Yf+/XtAWx1qLcw6kxb8cbLMSASwnSbeCQLj2mxe2WVQc3eXGBI0UPBQ1YFOsrzq8i3pvrB3Q5y3p
y89BezLx15QB8wwjz//Ohn8zG9qMYcZCtvv38+FTlBW1dv6F+P3HGfGfv/MfcyLn6N+QU4Swgfw4
QDP/OScKaf6mQ/IBF8bUB5XoD3Oi85uxTIdIMGB0lG4vcKCm+AdHz/0NhrS+DJcuISzJmPA/mRP5
U/98y1mubdHLbCqLfxfIpwWa/cdRY7T93GzLKj0FpJGObs47MUapy8EEPOYg5VEd+1cbshrfKloX
/SwaKSDK6FfAOGVW93P8oZCIyon01xByMBuG8tccNOT/q4WlSrc42xZEaXVGrdnaSYwDYAGqhHSj
+alNAGSAH9CGt6qIkZIjhDRS19NJHx7nHjkGY9bnEL5VERl2UZZ8ydPs2Nl9gnmyHwDX02GEFnzE
21QPUXgoCxgYYKmTde/GMHl1sRZ1TrnsvK/6ONqRtjhMosAvOFuodZRos6f1yUlB03fwaxYs0S94
1CjHxJavp+mj1pH17kIKMJRJn6BGM2QF43c7cFam0Tiqgcs697rfwECu8BoAPX7povlbwNLZQcI8
jaZbrsYAywb5kslLuDIrNt145fvXMk0+NK7kgYINzFn3pHhZ5ZmwRvEytdiGxYczadWGMrCE8CFw
WV36D2oy73AVFxdd5tGWy7Ue+77z6Cs4V9i3D/TI4PHr5drH+gt9wMLCYAhvnIvAq1zKm/BgUX3G
PvBQOvYp6XDMw+StLmzDn4lM4RRGlMTf+1o1fkbW2X8CZTVu4v5vhhL4ZP96A/Jls6Slw5ZVTLt/
vgEL4YOUc6j81PwYIRHf+r7s52oVzUQdClroWEIUG00vW96B6XhSTvWiAUjasSx5nsNp2Ms6utJ0
QdyeU9SmMQH7iDkIHu0++CkwoeREZtZTUOtAcknxgP5mzNcfWIt+RyX5sRK9GbgJxWMlU2MbYIOm
Eil81YCnWN4c426bRDsdZBbuwN/QW5JvqJjQbxNV5FOaHbjd9Qdds57TQQc5MhYUV8bgnN05k7sY
8OmKA8KmSx3jjTCk9Fxj9mwAxsj0BQihucIEbVXuLpo5AhZtHO7z0c923JtgA6ki9IYc96qtvStu
1EZiaqtiF1BEl2Y7R3bJw1xzKtPaHLMPvSq6hNdh8Xe2fOO102xF2DPVISuW4aam3gMN0ctYKXgt
m+TUnjQsK4vxMUZvmIR2b+iE9LVOUrwXxh5K5XqaeWejF9grBu0OCiTRIQ3w49aaDH2NJ/TnmKMr
6XTDYuLFmNrU8O0T2ZMWH00P/lpyotb6pY70x1nHDzW73U7wGNlncV6eEmWRRFNwtg2au9ezKfSn
IAWGkgvg43ZIMikZ+vlQFN9z48t9jdvgTutTay0Wb6ogHGWkfX3oTMWBavw11qF7SRvyYZSjnoIc
YnAigmYb+6VOPSb/qArxq5Bzsm2G/lJ2TXO2+0l/ROC9xTVoOBSSkIWBPSrCFbTp6UNK0SWzPAb5
KTrUqXr3jegi6m48OdZ8IyNhrZISfsFca3vHhUlqmVlxGDV+SL2U5r5PkXiDrqZCWvc/yTFjDxjS
Nzl0CApa5A3AHR7qEFBNHp/rLKBtyVruWIpA13BlGAW2tfS0aZIvLcLipq90Jqz4zM6OLYvFvQep
/Yylb6QGh98za9a2D6b4ySitxNOtAgpGdfPjLrsOial2AgfiqmtGIEo1+79Wt++soHY2vZDlkpuZ
NoaLYTMYkaHNOJm28Vixx3Ljvdk4/pbm5rNGZeDdMFfwUyRmjNx/nlojOkNfTDxFCo4TMTkbhwbT
lbLbzAvZPh2WWcGq8+owU6VxBjlApVVk9oxGVX7Leuhkce5HZz9FN09SffRYRsqjsLPsJRoYk1Xl
bFpi5ESKw2ADFkA7Csd5tw3BHrTRovXUDNUGphnvh6QyV6NBB2oNDgxTI6GMMmMK7xRow0D3qLLE
oDnRNUZn6rblh98rwe5rql3nPCj4LZWpoCJJIrd8U9e6ZcccNmN/29WsZ62u8Fe175iP3FPGltRR
SUoE8jQJ09Xo+OrW+c57m2LG0KKRdGhu0Wg4+upgWtk+LitB0oJ/uOG8LQZpXbqJ/rykdu4q28xO
uWE855CszsoX81ql9abNwuIUWXl8YsJfeohycjkPBCu2xtJ0wuX+WSUkjONSt/d9Uk4elgyfbGlA
11nX2CvwUOkmif3iABnBBMVCaYqf0E9g8hjtlSJAM6tsVTZxsguzdu+I5Eygb9q14fjdyelqzgiB
4Ma3BArgWJatWOdzO9wpUQFnW95oiY1Ryu9dwF8oOp0M+m0symOa4P7XWj6ayIULzxXma+x2H7Cs
L8kMwG4cuAoODperVLhD6Z0FnqGcOL34IUU1Zhd84ka24bjmZ5GTbIG38jFZWXs1Hh2EuLOvVdjU
A77ITXMoe5Q+oYyEFPNTGb9WsN5XPiyCB8quMdlOraRnV+dq28mNx82ESGJvrYLeW7vJ3svcaA6R
Xj207mCcnDz2Ol7O9dy8pqZ5n9mYz2fRpJteGzgKhNNzKh2ePOZ00Xu6bVrACofOqZ/cKAFXkNHi
2ANeg3ZJfrep44tvG+++adz18YjK4AxvunyhG2RnCfQeLcwkkZ38MEpcOTEVNVSbabDPYzpi55BX
xCxH7gxQu6LPrdU0qWZnhGFL2je49AzyHV9AR5naRvhzfQp7ZA297nd9SxSlV8SNOMXeEhlQVhnY
2KvIKvLEpshb/9Fm4KM0ldBJFWXZqUp4F0TFglkxrE3YGs7GckmrYBah24yCCI/AZY9UIb46WWFs
XBa/XUMYp0yAGvoF8ZChnvp1bTjgFJq3EjRiUozsBG1QQIXGGwIbzdoGz2wEyQVh/nGIBv3UhfTA
TXHIAiP27zr8ijE3dokVvUxEu9WIPgymTrkIn7GnsUhYUWdkbgKKvncBAaN1QbFuDSRzhWdOAvqa
f3CAgaLJcZafY/BIEr3yQpyPSYavVNocJTUa4VZI45JH3A8n7Sxcr8ZTKNE+ajsj9OaQDDTrN8sh
BRgneBRpYeAxTlkWQUIvhyAAyzZaw3QaGIlHWjjq/GCX2vOUJLOXWxYh0La4gw2dwuyl2jrOQ3Oj
RWLT09hHZuiaNwMQSDl4VpiAkSrOjaNVB9vvaFeI5Hx0e1zJwqBALI7LbqGuaiidnPMSv2WhmSIm
anRA7/ASJt6ot9Gpw0y0cjuwkWmMLBMQbOAs22knvxu7HVR9iQcpiunknvzduDCeKwJT69bGapwt
ZU6GEDrLEnlKhg4eT41tVBghtLNyHB4ZTAuJo2SsUX14GqyMyTcvjc3phVqZ+mD1lEhbkftYiHja
S3nvVjLZUMRAfYdt3kpVQ4XtdzmnTa8gH58Lf2tRSlxl06Wc5LNP/4He0a5p/Mrd5CHtxCYS1k2f
qotqIFAtHoikJZ41mXR80Qqxzx0+cwtddlfW0WYEDLluuvZUucF0NKPcU4BPV+RW+i0voDMQUnLI
mXWa0fAQJ5078BxcAXGv57BXZxOiHc8sw7KOs9F1DIV+uh4k5Bo8O+aB9MOhDDnpzYG85T6ev8by
+fqIFmUNm12U+vgx1LDLunY1+yKHirBqLcpFgvBBiz5oLx2wbNtfYpD7NoxZPc3nUumwdJvmrR2K
g77U9HYOb9AYYyd9nv0mrFbGQFNGgHfWUxaSF3arpzbJx2Pg9ONRTu4xGTWD5wC1bGUSuWdTHQa2
5wfku0UHa3A8ZMF2zMrHcJ6OWbPJjHUn6Y3g1BzOLlPTWE9nc2TbgxiRG32zw4q+6kh6eY4f5mcD
sc5r4mcbpNVmzmAlYQzbMpVdTVHteIVgRCIyW1Luh55BnyT7wBQ1Jg3OhzivjmPr3hg6n4WcSBFt
IHuv6hFdmAfJ8kqdjoWGGJNj797YRNd9fSkLDCjcis16Q6BNrkbKF3dm6R6NBqWQZpAdMIcqiLjo
BWWles9VKKqEcjRioakVfmUDCGNNx41LBeFP2GbkUPZRJXiKNlCOa/niS4gf2Gz72o82CfQFLYIe
ufBAMDXSO1rlm0HZ7wlNKZkkf2wNVIXjCyae+g0sFNOpPv/SY+Pkdp6JQLqmVUhxhu2BqswwI/gF
h466Xpnd3+wLl3XzHzc7Fss61oUcctiJmrrQ/zJEzbqq01pV/Qnjxi129vbSATSip6oyPdd19570
BI+mikdZE9xCToW0xG3HPm3X+XIIaFoENQddfsooJV8bxD6ikFl4ZDxCNk+8/9WV/n86GZbh9t9L
SuuP7LP4ij7+qCctv+P/SEm6/ZslKSRjMWiaivfQf1sOmPh/A8n1x56y/7YcCPM3qlr4NYJXgKYR
oP6pJAn9N1w+OioTgU7Xsv9nhgNz2R3+392ijXRkmmjELnIWpm8k4j+P8dImfhmPfbvPoAjRSu0D
nq6wSo3xmTR0cegG0hOCCJkH6BbKRNdicy5Huj1pXq7ph9xrwh9WvoOFp4uKgXJHnigl2AwyrlCn
WjoyfR9IRjdTk4prpsdu11CmkM9vxZi0zziu1cnl2zqZo3uiXyjf5DCf+T/0tDTHFo09rHoNu+Sx
IfwO9xhufXNRN9ywfe3qYs8DXPyNoquWL95fLottWDoba+xUyzr/z5el63n1RlXY7FtdXWvTqvYR
19LD5B2uDIOvXsqylZSWWXvV4KjT79eqINR6EqKPdklUvfVTiJepvMPjTY5pDtJ11havEay7pknr
YxnBMzIx9I6TLq5tT/BKV2609QV4uTERD1his0uAELeOsybayQq5oWhpiSItDh5l6TDOigFhrJ8+
wYWB5Ru0t55GItLu/XlU2sFRxoG0hvJcOSYEN34xsIJAnotDZoTPv0do2tHe/OHev//HNfqjy0P+
WQz//Y5aXDLcVOikhvyrCYJPpNLjwK73wD3ViWX7uOHFGKbQFAl4lmseYdbK4kB1mHLi6zOhL9LV
q1yTHwZg420EBFjYLQUGQf/sUg12daz92EC7s7iJcWDxd+ZsjqCn5QQbtNxBR6QpImCD7tFAlP7j
ofdvke9/NnUsfx9lOnwzTGDjJu0Qf7HkpHrHEpb97N5e/mRrjPbwWegtlUW0qzOByS3nCKrSfVb3
4vqfL6b4s2Xm9z9cUUfiGlwrxYlt+eH+4ChpZde1tla2+2agvAN7hDxmbfqULx/87zfONL/1FIJ4
EO1GzprkAYOWfZ0OZmc/5NO3xQdwIOyyBDQA6JEw5OQ+i/3f/Jz/+hjhxzSwTbkSJ4T51/4BPx5V
AKS63XOh5JryovnAYZWsFgV2IHdPYctkaDv4B/K6aLYiw41t6tHfvE8xXP3rD+KatAWg2PNqNdRi
1frjBbPK1MzdOR32IzikJSXVMn9ojDEenb4xrgXCZZasOP4DQRbLSmuuf9U9dc6xAJKg2ltA998K
s5+8WLOw4M75XiV5JVtx/QYSLTZTzsDTewh3FqZZibZWD9vM1g9MRSB3jLuWAyppMfKeTgUgwEYk
lPKYTuEAEtcMz2P+DHFFncoy7Q9NaQHOwWQ6pxiO01HYh9BtXq0+DrxoDkJaXOPnCufxFjDgcCTX
NRzD5T+VAB1py62ajepoZ96U9PhtbGJM1y5LPErxGOpQslj80mWL5wyCQFF5xpIpl8RXiqAPV2QU
7d0kEReqeRFegLHeFWlAq15A0ZcfmiS2lN5vS7ALWx/uwZQ1xAzd+MGdhuCl8IdNwqtvO7mMSG7n
XPq5/TZMicWayiie84cEWwq4o3uDuMxGMlsvXpIfWW1lXh6Nb9Raqq1iT4DNYIL6xMMhTeAzaLAX
HUDxs9BCLy40Sc+fMvG6CRBTMaUiflecktKstjNooLUUyWYciZlkjXFxwvIww1Vg1Ot6YgOUh9sN
e/I4ZEQALCFBjji3rJbfZmpUq8INHuq2fefFFu9Gm/BN1LELwJbCwtz4jKmoy0bIHAOi/KTATPja
Q8TfzrRvk+8+aK682fR07VKdlWvUk/bPqCnRzWS6tPz5WiqMuwDtbMzlBp94C6WkeSUd7u+pIful
V91HY7sj/aHdgt2r1pRLQD1aSA2t39JdJ4JroReRR0b6FeYl4SL3ypE6WxE0o0Ne1ldtLks0JlCr
zJKUBq7oMXZ51opnKZrnuWSDk5Z7v/30pfrI3MXvQmDSC0J5gjVyrd0Du4s7Mk1ISda8ytoZskzX
WJt5wKlipacJqNclHvMPxxhtDvXWu4aqO9HHU7fTWczGveimS6jVP2a4kWsKgJIV7KNnVTLOxcEG
oz/TUUTs303tQ9q8d1P5FADJ5i3mtt6YmI+t1eH4C/qMzDFWrgBaDGM6xGrwexf+UZzsPNyasfau
D2Wwpi6EtULYhPd9HOIsMRTiCAGKlevWgrKE4X3om+IuDnlJWySwOivX9xBa5cptJojZRr/VAiBD
JkIb7ZDqvupAq4gvtIIRz4EGs222L+RlCDsXbreWlRbgWkzRM0xR75M08NemgXLjNOouqId0M4W2
l2uVs3NCcVVW2p71tl6h9nbIPoI0uJxeRkV18agVF58c64oKIFhKM5v1srJfTcRfuvOmAT5AixSo
7vPB6q9W5p70MQ1gw1Ho3Nt3fqAx87m1tta78VDk7afmDtVikxIrAnrxCupYFxwyaCwqKBxeCX69
70YcieolnJJoa/YlBrHiVwNu5yZ4VKXsxMgCzG9qLF7NqM12MJuGdWmp/l07WE2xTxq/gyTObAKN
H++DKX4w+EPJCeKXxE2/VehM697U433nkF+fZnEcaOTghyI2SAvo2ocT8QqQ6C2Me2gYkn70jNyO
U/QXzWFsIbq6IeOurSnALK/uPP+AGrOREvZgC60WQUN/wNJdEKIW+Toxu9e+HAQcpwS6cSMv/pyt
MYclezuuGZu4b9q3NDdCL2o10DIRPime5wgooq9gDy6cl97EzVMk7zHH2LyT4QNlN+4k+hPuKQz/
i3z8wG6R8HblV+tJ9shacxvCk6ZYi2l339oYw+iLxJfQ9F+Fr/PNAQaRFvY7a9YsNt6aiQ4/eroK
QvnOqmmjbF8GD5GRPyLSPNsCOmD0K0gtL0m1etdHhtoEQAAkeVWKlOoHWBsVRA1/vidgnPG/1VF5
GCNVLHm4dPvEkg3AD61pm3ZOt3mqBJf1J0dPZ+UUMDzaCEIHqHwc+w8tg/9Kak7r9dB9ai0BtxW0
Dm9G+5JO7rzFhbTSKU2ldN3AP6rjikwwzvmSED4bhWtsFyizIH2wqy1fZDCVYbztLScieM1OqnaC
JWLE0zOo3kCKESo7Thvfjoqd1teoo2W4T+Y6OfoplnmLs4oePMcSWk6Xvui2fbNL/5a5/gdRq4CK
yb0/W++J7R4IeaT3vBs2Td80aNgswdqa5kNbM73wLqoxJHXl9OWUKXpBm/1Ip+gDRre/nnr8sJ1C
8E9Cp9uK3GXIb82NoDFBml1CBD+ATwWaqjPSczY61f4eaKLx4DrcbP1RDYIXHtRICtBfNOwwezfA
R4yZZ12Rylw5WvsE6uAS+mAR9cF/q+yC0lYD0n2rQ/rBdlZuqjRXO8pRBPELeRCVemq1zPSgzI9r
WH8HrbdvhPyGrZsU98n0sy01+w0tf/KEwuYVNbNHdp4+k+jLINaGAjyXnu+Hl8gaa2yy4WNBKvoq
HU9R1AwiMa89gEYDuydYuopv2LpWBAQtpUP+7ldz6b6HbB92xAsnD2vBrhWYfwmYFYY8B3iAxzGc
n/tm8lwVv9olPnFMCPVBpEF2Kehn82ClawB6h/ZQUOaHcpbt6rGQp7iC4ZYF1vIQ3Q29ZAUXL2kq
gUI3x8F56BHDFQwpcHUYJ2XWqVM/zOa5m/J3kvHRGd+ofyYFtyvhDey6Jd9GWTzqRmcceK7/dEP1
3hWOj3OYOzYPHOvktpyahrH8mZIrTuwIzmdyLKT41kKw/rHWIEuZ9mHSx+JSO92zM/Tm2rEr2r1m
vHrCIMmsd6pbl0W8R8rnfpwxzdtxY69H8zseecEllvVOCTdJ2Chc+4tRycmaZuOmOVQ0p0ASBnc7
U/fhlMP3VIl71sOUBKZrvbbfxdhdM007dUE57epu6fA0uGUrEexSkahj7kzNC+GC9yYMyHsGYANj
DSCS0+NxHjhWjOa2KOOb5SYfbhANPMhGLJ5W+FyTWWQ3on+BIrgNSnabuXzUgklfod+919pSuzPq
K9eU+3I82an+aI7I1MqH7qJU8MMdjaNbp6wQ8b6ls5d2U+fVNV9J9pRA+3IH/yqU5WNAG1E4gTik
H2lVdPIlYASgUCR8cAq+x+b0FnNQmVo+jPLb6Q0CQCRih84+6zXFYKhfq8wS95Ve3YWOfI8H90fl
FE9F9JW43S9h+j9a1xh4ZQE4neHoHKtS/5oXxmBlMDcCdssbCGFj/eZb+NikHzvrROb6pu79by2r
f+pd+yMJDawXyztiCtujiMk6teG0SRWgcrx5cL/xJpjjcNWEMDdD1cMQdzisVkDos/CXT3OPGO6y
vPvMtMr3YEI7xPMxbakRXJ0acMcZ2RCy5X2pXHYz+TOdimvAlGQji/QnM//kqAeaGDQGDZoMEwyT
lcWN1SDvcFZzTxTlStwHBx9egM3SyNUrumGtJj+o3qIyMa+ak5qTO71KafhCf5dFvYvL+rEVBXjt
pLtVAE1jjd7JvvJShevH6p71yX+D2ob1wVclp8U5XjUjvE2OGDQ6QiNNgvFekczUS+hamckupNME
/Eha3HlbX6PAvRdutpSoQzGKUgXudD71o32equnT141NNOp4BodPIjXHfh6itetinc98hg1LHQUj
8KqYEphXYT+QokeaJDuJJK7rNitbzpldvKyntuA4z7bhXERs3FsuJU0FHpI934FvzqTsiLrqkljm
vWYltOdpJp96cu4Wc0OeghjDikDRk/1DTYw9cUnZlYzYKhWSFXertfDEgJ8EYOY6s8IVorOflkGr
cRjvb+VslQuKH6s1JL81q8inJm2LDS745hFPwsVtQAKjmQLpakPGiYHPrpXkJBoj3LtDsrcwDrMm
2jqJycQw2TVaDgsdkyYHmKyEj0VOMbX7Mw2Asedfkx+d+hoJXtfjXyURuU0yWDv4qPi1HTrIq17T
vTp0Dkqy4kib8TK5qVfnLH9YWawiXntN3CZQ+QQ7u0CeCok5aNKdY8uvbSkIy9Z9yVZRgQHXPS2k
j24Mlt5uxULcHBLF4g6GG/d9WQFFz0z7O7Wrk98nDl+CNPZkrj3qZTnva8YDI+huEy3rSRleY56v
pASdu9bO3+SEfTmvsCC3RwkIfANu8yuaN0Dnviq/p11DQaBqy4hFVtHuHKWo6um6iyvS5ohTZYfn
ND2nBp3aZVR6/O6jaZpHrF/xukivgQtxiko/nGNLYXAxz58FfwC66W4a9FvQkeWmAwN3PUcPB8OC
llhqgSxgGVDOpctFuR705KWNID8kLE3RF1UKUbEHQTwAuJHxvTPOr60jnAXVWHpD/6gn5XyfHS1U
MJcWgXVgB+URdgzvG5g0vdgUlWEfxNxOK6dVHJd7xyt5fM34wGWBYyvvxqtWLWjMiVM8loB2Reli
CpAtGryMujSjyr5iCgK2fIQHqKo4aoazpqpnpXj6uzdDEaEO4ostwYJmWG155vEL0LApjL/otW4f
RcOj1hjuGbUffSo6t5FSm1QqcTM0LH2+pNCmX7SHCFr+Y57L8dGkXLDoKSLq85SWhnSknUg1lIM6
SH/pmGzsAutRwHOl1ut6G2VWeRJgHRmA62Zt0KCwL6mxvB+LzmtqVo6mE50aQzsO5QAmCI8Qxc66
ZxDovQdwiKgwg9bNktFzZiNb1VMpN3k8Hn07m/daaH8EQO5xnzBnrfpk3NWWTw3o3CFd8po+s9/c
dZ1hXXyTw3HVj+Xe6Yyfdcpzk01xuXVEfcn0ttmHXXYZ/AxfVcgmKvOTx6wHLwaEjMf4KjDq+Wgj
LDD5SnlX6v1TWrwVbug/ZBlM2i6Kh+OcjTez9q8It7pnGVPgJSihw+gEnil7m3APQClnUdnadBdN
9KoY1rim6DLAUDnsu4HhnyeKu7YROTZz3W8Raij/HjgKl5N4teigwLFCNABpcG1E/j3UzolpRuzQ
yrGRRc5/sXcmS5Eza7Z9lbIz1zH1zeBMIqTogSDocyIjSVJySa6+cenpa4k6gyqze+3andfgx35I
MoFAcn3N3mtvpSaOmuRX5ghy58l7jKaYYXJQI4+32z8lOIJQ9u2utciCYxk3K/Xlle42Z2fOnCfz
w2d31jO8qF7Ps7Aadr7ZYk1d/tqte2lFx4aQVKONxSMFbYG11ey6jRKLir0otV8mqggm0mKT1i3P
gS4jtWhB4MC99QwWfqrmjk4wZTK7nGImZRvDMJ9MOcY7MchjPbTEpFQWU9amfklNr9y3TYoft5ZP
npaB3EjiXy3D8Im475NJHnDTiQ/uSMDfMZtnawIACWVd7HVtPKTCeWnlNIWLDrGCOc9z77lnOhlO
055JWUfh3cQuFLRaJ+mTsKCIda7ayIKXmMOeMpZB8Yat964r+55mLrcijQY3GNkwpoHmbvpyqCKQ
QzHL5elpSbJQOvmdGBtmSiPlFe0ajxPrWOh5cVJpz7ragvxd5wz7Co9Mwql5KEstAuLDsxdI1j4m
vBh7c3Gft98Sr+QB6uHGTPkWZoNhvbhmHdMbbPZkPSz1p/WFzo5DIZuOS1CelJg7flyyCG0A0lQR
Ug/T1v1ILUDboNd+jWY9YUpUNDbMZlKaniOlKr6qsumPgyrhL+Z+ZHIxXBCbD4c0afpNl46RVrOW
tuv4Ai4LFr1N3VlW4uTBa+J3/QEsC+k/EX2b6jQgYYvKkqlAIcnw1e9RIrKTMSl4zXb5HHr0Ro3E
ZqAU2AyOWXCC3rNE29Yn46coZM7CGUQY/VLA7TZWm8Es/0LQZo08WhhT4gwPncKjKoOvplfDhiCc
nt0QWYmq9oHWu9BlbqPRvrPGHLb9NL+mi8UhcQORRkIiaeSo3cTRhqO/q3WYsT3Rm8Zsf0mdRX3R
2ZEZl3+dCnIoATPQGSfsrVvbwC6KVefQ4RXZjFR5ka8BdHfnJ6SSENQ1AEJ6XYZwT9ZsB4qFgaCW
ukD1nCYn7t771Gi8S1/pv/12oiEo0Ekm/Hyuw5MKKy7TycyqthMckpRGsOnJAMtn82gje2WmOlOr
AlnJxgFXD2b6BkRrMcLedrW4BibS2ztAnRZmgF0p1xK2gBPndgfVeHfAqFFa9M8LwIZNWcU8/g5x
6lNg1zxGQFBvCcQEfl9BoTWdKEC+AbPisU8dnbEE12Ctmc+NEz+x2n5QS/7dk5bCS8kfk6iiD3hC
BQDwvDVhe00iMgbv2bZzxsHSOyxTihK1+00SyM41g3eMhfEBpLHs6I/7rGAwPMFdYAjsbBbXD625
RcS6+C9IC6ttgq9za6bm/WLxay4DLXgYZ1TfHsPXzg3sg0noG190/sC2tdNHu2V8Jh+LpQAIkpEn
5BRnVd/nyD7YbHli42P23cR81ZLjNx7imbHVqj9bEISjAnp2gD7hY8Z4L0cN+52BaKrCX5GUBxIS
WOS7yUANwO+NVBIetXz1oIem3aXajIRH/+DacVhzAtIhrtfgHib29IAS5N7EZq0bQb6xHBSjSZkl
e6O0Qgv5cAexMWwSHjMafMWCWdGmcj3KQC/zHgtvInzWXu6XeZg2XUN3Kde0UMXFuoW/gFVbk5HX
zNmu6xISC1B/lW43hstUfKI1QCDYxxemANlGr+ybdJ0Xk64totBgrk9CCrkJXkhegFat9ajrc6TP
NZUIQB530ROWD4QyZSLe1xqRKYwVuu3Erko4mXnicLyVBihC1/qejfzeV+NFU/i9RrqUXnu0lion
Kmx86svE3Q4WqiCDFIw5gVMuzs5BkKcwT5kWIXG5d53+m8lChexoHugou/qGuKheW/nFpupaXK7O
wc/oeChqA74lqI49+r7lWoB1LJHWykL2p3wg4EqZ9h/XSTZW3/E1HYB1Yhzt0PHGy2xYL14ivgJv
3MncB5OvDqRQqRbcC3NtJhekoBDhhh4VDackwGkLTY+ht1N8u2a8CYrqW1CZ7duU5FV/A+/n5nc1
dNnUACWNijmEHJb1j0icjG1NAhfKpDxEQ8RgwCr3tdQrHroQHFv9sTKJCVaLi8HNRzzoj5lHDVMf
u4FwcnS+TCS9RyOeb1oLpi2eSCLp80EdiNw5zNO4bwWi9onlYjhMtOKoNRObcMXBP1eD2CdcgWag
6XAZ916jyG3XfX5z+kvlNFVYk9CAN5MA1YRs3qwlfQY7fGIzVIKOeOi0EXgPYS+RyfZiYU8YcZaq
HTjbrobdlVPamQOXbp6NKLzbR0vQ1phglI5meWNsy24hb8ZIcTWNvscx1XLlx0HrbpbeGsFqDs9t
C1yj9RECM2Un9Zvvt1GFQD6ekSuIHr/N3UdDeN9kOD1UfkI9OrkfWDAjq5/Gg2VNp74sGOzHcJnn
Ao8xqy2jcW/k0r4RFIHNyz8vMFQRos20df1wBMlpHnzV3LJkQJbFjH2VMd53OpLKCkAcpNEq9FtI
9ybpWWi0kXh27YaDDLnSTGaZtmAEZjNd0Soz0/RKeLLeCp7McmqrLlQOQxGmWezIlCDBumleCmMI
g+wPglxUPpNVh0UwwjLWCp2tnRzwovAzjJPQtqw52QLN8S4hQux4YL/wC7fK/ATD3mP8cxizQkXI
F+W2aE3sj9QlbTu/WjoEVg+rL8ZHyQZ7zLcAaI+pLPCFdNDJem6cbVHDDB49847Hg1t7waE2KCsJ
FdrEKd5QhELkIsX6cfE9qEJE+wzKo7SyuYKl9KOSZA9icK966n9TheD0n/MAGXY5sxvsDLCu5kDa
HMUv9LVtr3jBa23N3/BHxMAAqhlOPVu0MqGgU7AAmUaePAhWWrt80h8G47VsWb2QVWWuIQ/hgij9
FAxjaDc2AxcuBM8t33v1pzCIXai09K3Mh2s9yL+kiutvfTk5WxUnr0tFhBe9boWQYtrDZ21QGcMS
DVo4LO+xrZ5LWaFD7kBY+KN+0pl+kwyloRtJntEjhs7QfFMK25vOi1BcV1dhsQBDql1tmPsw5R9m
hhyTdZL8bsKZ9IXIm1OiVRCNBpp20LFlIEDNs93kNf1BX3D2U+8fJTYS9Ow4I1JYwy39y7YU/ktr
keo5QE9Mn3yF/nDMK4+fudgrY3pC6hCSOvHYMbUUq8QXAQFyBKYExlI9uvg7PIB+G6NHw6pLcivn
BUJimj+nCoR+Rwk9e860Sw2TySuk+AEfh13TFbf6uO+We0fhpvEJdr0kKDA3esP8NXbQRFeMO2V2
TdoVJmfs8X7Er8ySzt1qmhEW8LPePkgdxWugzfnRzMxP3Zjv5qp4d63ubRw7qlePMDTXZDFQ40yc
KfK2cUGGHIAf+mm1mlWpFt/Wis6MeeJNQ3sXX52aHwj6YDQW5csEWp+w5WcnHeJ9I5qnKVnp6w36
38EdIzkEz3hw2y03yHkh7I17jhulwj1R9u65t9Y0EJ4geK3zaEKSu+6rfpUS/V2mMbMpdea341x9
aOlHUMC3toP8vcjBCksP2SXgr7sgSJy9WL+N2oFXOZvEiA5a+k742FfVM9dSkgbM59CqjVcZDBMJ
hFq5md+nASSzObWApJOLWXb6bqEI2VRy3FFba+fRBArLaiR0g2OydtZioiw2YV1KBvA7S8Oar/kL
PpFkwewaP9W+8ZdhZ30K5gfDYN5c1jbB6oSuJy5qRTdBvdwRK2aP1l0q34VWQLScjbBY+nhPbuK5
Gq3fJlaxWJiMOdj2bGvsvKIgolIrE3PrZwEZlmy/MzP4cDv/t2N5Ydf1YMXYuPQaUytn3FdZnCAL
Vq8BDqG51ulMkZhtctr5hBHkHK9eKlBkklOsGO+qHgZMAtNoKwTTjUkt40F1jN20gWt2WMhnXdgy
711TS7ZuNUSzEesPszteEneq7nLSk2p9fqhAxmbUt9iWioOBeJKs4ltjBifQnDMXus0MzKluRNi6
BzBY9s7183cBMpsQ+T4/BP2tn6Z8P1C4bc1Me2o8bUvC5bRxsONBDLW3qUq4fSTZic3MNmwY1YMB
MRJU+3uQj2rTaRiAzDJOtm1rfeRm5h/lgI3Htjr6S+LzqPO2nheT5ddQ3gEK26apBf2Vgg6PRIkC
KYODVbP9j2w2ZGfmdmMUB5+gtTjZaykiW5OImJgxY/PCH951OUPa0t/EKys2b+Q2iW1GFJ44MbPt
d7UxWnu7B9sGt1AwodO/U4Ym2wFaz6YVM3qyuPlQ8X07Zx/15J87vbt5UKQ2ZoPwZIL4MbbpljKw
DAfHNbBw51uH7ot5WTNFllhgHQID5xdk7ED7fS46nwhAKBwSHGBGYOiQGkoCYyuMg8xHDXcsIjje
HPzq0XXdALv/yHZcig+uAqBy3gRfvphDayzb/TL4bz6vPz+y2RWPCZNeWjbrkjiwitvHMk/f3PSr
6HPQzsSsWZp8zogdwZNzSuqdTOLQtdej1cwDtn0aj1CxtrGL/iJZrG/7xZ8uenofqFLf53O1oxfv
kNoq6rrkc2QDgvGCpErPnW9Dau0x4DwCE0hDFbEDuSP09DW7jUOtbql6EX43YA8JWF7z+EU+a7Zh
xY22ddEeBNVUbg1PvfYmS3YfiCeb43gHtNDeSKbt206uRGeqPFBPUF6s9HMp/3REsIRTz1UvyBlB
tlFtJDEGHQEihHaUuDZIYfCkdWna8rkp+yACDcflLKAg2mZ8cKgQOtf4KJk8RKrK/D09hHHQSJtl
Izu+lmmF9XGCvBLbzT2JegvHu/0QKBEfi5Zuwh+RCpadTUSdDcWh3c/B+vRr9LdEGQzdiUQQWZFF
mVkufDJgFCM2rmgFv2FSslCQLPREkJJ7Y/xxgFxHhSS1JE4Jg41jBkvLjIHXUldgaI95P3Jz1yzo
aDR2HYL7lGAXDA/c+FbyO3cS7pTUe10oea1RDQedvQy1I4iGurDG0BD670rHHCgz9wDwHhAm6IER
gUat99kuJoPd0wN17DwmDtiEdqXNc6c1u37focioBBWHPg0XyUivStjZWAwYh/6PTnBwWINtZdD1
A7RONrSOvJ5LfUmIcN5Z0jnTohRRZVw7F/iH8LUqrHT9BMQAhROQuq2cfTQIsD8Np/kl0/nkl1RG
wlGHAQ48qpLqMlgZCwPFgDaxAVSVXE15wvYkxfFclu6d5vbjOc9/YW2hIh6aZdtknr6nawhbT3/U
7OxSaAyIzInoJTtns4tolN6njUo1fFujV+66AVU9du5d4qGRN7yBjZforprNdU71MA8u48uyuCvK
Njh3oj6ofMLowdTHQulyttChKZUd59zqD+jKsQLG41PgjoAmJqlfquUem5K+Haby6iI4izw/2QYs
lHadFfwt2AGPwvjmNtwss2KnTzzvuU6YpPfBfrRRVyIF+Eh8HqGNLGDAJK8lXQZUcQIUF5PXnu7A
GbIvP6ldVsI8UUrP3hQO1tuJ6zfOc0JTFvIvqqzZT2Km3uy+Cq77vb0MaKncJD0sK76bPiYowXPK
htlFILcoOX55jTD2PJFIK/RLJiouLM2+DnnsWkwCx6jx2Tl3hvOhz8Ri+umgg9BxCHNegvjRQvcx
gR4qibfAyMf3YargRbgImEw7g0g0sn/U6igmB5WES6oK23wJ+rlcHd3ALeOWCtn1WGqRJolOEZgM
vcWH0aW/9JwcwHjqDvj1/LK8byfC7cuuoL7vrGOTVs+thNhTOMRsBal0jnm+Rh4Zf8v5odNLF/Ev
01bPQGUbpzO64BZj7GTI9lKu7q6Aqr/LazectADhx+ox8nXYZMQchN4vEsZ8DDLQpPVxeqZ8B9NK
Q/BBEQsVk948UE65BcJ+IwQQaNewD1LaGp+BJxccvlaNg7cUOX10Qiwsv7eo07KHeCiZVPCCbeeW
vLLWRwc1EPIcxdSJiwduixzBApKUlhww/Fh3GbkWoMPMnZfig6RSOmj9XFGujqe6tovIAqCz7TuS
TifMJrjmeODYX2NGngSrVVKhuiOr7s94VvDTl+TDWnHbDhtGUeYHajGm4Uv5WhfIA+gKonTG96u7
6n1iyIEmWn4lPT1qLsoJr9Zn7xkEHHgUGDpjqUgi4Uy6Y0aqJyVBy+YUbQs8leTzoDv2B0FexZEo
vwfG0Kyzx351G7U7VjXJxrGzrxVlt+dqDgmMTaJVa7KZ5qXc5QKLYF1RAQUyoKDM2Do4yO94aCOF
kF7IsqrftnU+8uOxAU3L4pNW8+jA3jqQInrWxhIVl4vICYSzqNkWMO15SdeQEaJPdDYxKMNsYgO2
ehU/kYoRseleQhasyRbxG2EzBRTO2L+DhWT5mbVbZuNE9f6BCy0LJ4dnCsfIcKJRTCIkQfr4t7Ar
rNe6/ugGjISR6n6w8gxx02dPlgyOet7eRNuy8PGat25xi4iJHvlUNc/+MWINikF8FPYzZW6IAGVP
WLCFVhiXzuyLO9KbrB2vz52RaAyP1qLG9mu1mjPBH/ktUZuN/Bbj/BkE1ZE1ANJsr/kbYLVdKtC5
nebxcuhxmFn5uxdrSBfQzLP14jz/ZtT6RMLlJ5qQO4mHk2BnnjPmvLwKFRMRYoiPVDdOrpTonCRq
No/Q1tRz4p0Z06oIO33x6uZTWVhnIUP/nirxqtui2MsgVWFlaQ+k2cAq+jDd5WzXILHm5kIyGdOA
lEGN5fxhb4hevd63nsE2V6fbxHtE5w/GdAPa7tU/dDBmuS/ae71EgGXK12I2kl1FI8plZZywH5Jq
R95tm/f93pOMFCuOAhtrYjJ2xsFHnxYq0e+nGU1P5Thfs42VqTXUQZYLkzBHDJHNM7eb49+Nr8w9
8TXvGCH1TYND9xUSe4xjajcIwqTVnL0FI8UAjd4YkQiwnZhzb2GPsDDNkPRp/NlgfQadQFhWNb8M
8VvZnLcpOUdyacB6SCtKU/7iSIrREijt3s2YNI3dS4+xYzNVYPS9wt3j2uBe9XMRStN/6RNoXXq+
3GxWd5ylLDxSpF+d8dq3+B+7vUxxzymTttZt3yZhltEAQynH4bDjNs7c9Oipfj0iaINKMyYijt6j
ZvMhgEmz8Mxk1PT7zNLz3dAM1SE1+73rEvnSmKTjxAQZYKsjDto7D5DznRoskvNpzp6OKomzdFLi
c/YY6TbwtGRiCnQ5yGpihzayFgzoCeaJ8nEVTKd7xmqYrXLlgRWOkA+ZYdai/FBEExSgZEerJnNe
PflBml6kPlMXp+KcGa2/jbXiMLEiq1dyeEVeSVTX8bdYxBzpqD8Dhzi0pWbaq09ZEcasYDajXvoc
TTCigriAs89D3w1Y2SUVnYhHaKWpU5l2LqutEi1CmSJGInRZS8ezUcBMjn227oLdKLKuhecTZR8S
Y4Yb5clMii8Tk9wm6zAaw+w/xiUTOG/RP5VMt+5ozBts8x+6hfXb57sNe1ckh8JR9BgLCROTThCf
TaMB9tYxuIzIFtoGHud9zDDQbsSt1dPDSMWAlpY4z2pwP2dreEXXd7amZ6s1wRk4E9pIG7G7m0k8
MTsfUCjKjRb3sW2ciK4EdQ0PgaOCcRP55atiQ76BaCxCVn24jWPrxBmN/srSiLKfsE56bVFGaKqQ
iTEYjBcxRpVGuBvCSw4nG0qxYBwd85Aj9SR4aIHhzA2B53YBV5ugKS9E4xWfWZb/XYgv+DGOBI16
UFiIHgobMImG7CxiXT8RZ5rjtYfhcW6TQ2Wme013zMf+LpGDce+Jv4R1V/eTR7DFaD5rlQUPTuFW
tn2i5UqBpbGrcJSCHYQGLO9aq35uhAeEezKbfY+Fk1zD3nkeWjMKcliG45uzpiUlPtonE04FYevY
PtPq7udzf77TmIXm2UzRMeFDdFLBnYFgaZMMeXVkK0J4Oc+AEMnc1hgUWooUxUA/3ZkdivBGqek4
BphCufYuPoZh2XkaBLGFVSAeJVsNjN2HWYdhcCK/oL/hf9/+2LE8pA1b6LDZCcoCB1LaHVtj/oNp
NThpE52T7ZVRC8KbeFrb2/34tVTKwyQwkzd3nX2LQdkRDArsSTlTLTTJFOWz111k0oRDQwHPkxjh
eXlXJc/8LXufInikxsmWp1aWd+85JpX7Mc1KtiCF3PS9yFZJGD92wriVRBiE4RnYR3GTg1B7Zp0s
Kpk9It2jlOmIDwflZ2E+ZkVQzcoPAfUNYcaQNMzT4Wr0xguk3xcvk8S+qLOllHs3x2kNyyBro85o
l61pdyU2SwlobPW61eO7wY1zRV3p7Lop+1K+fxkaK30q8uWXRv91xhmB6Td7yiucHTLLnUchFxk2
oIHqthf72uvrUx6DCNCFfo+BCpurXUNb0RMI1l1xbMoYOmZDZEJT2/cxQXXDynLREJdq9CRRqeOZ
+PG9lTYKDT79riS3L+i7fBO0S/Kuoy4yCKXNiCYg6gi+Y8mP7bZOeZTkWsBjlyR/GE0IvAPeKeK6
M+x51LnVmg9Yb6SBSKNibTig7kc/VGq7dGaVVhDDMMdsRnjxguss20/F4H+F3Dutzu+Dgqe3u+XY
Lg53ateHPwk1Rt8fHKG7J82B02Hxr+x0xTwdfhYFEMSJPCWkQyIu2QgLLLiWxQCn/iuuqyCanSXh
puqt76UZJVpELNXO6vkjffM29qZ9bNSAGEWDbjCviYytg45XFOw4G47PbhwqBOuIgLl9af2cqAxc
GfXrCzqsfzY7gD9KMf768XQFqz9Ry5JTt/CEyew4uQ1tvkdiJ46NBYqwhfIVes1QHzP9ynmJKMbh
9K2MDguB4Xz9/MOqZXhSuZXaV0atoh4L2yYuA5B20AJCUKJfuUspOWc8ImWNAEwuU8tOiDtC2LEM
LUsdCoyXm3ROK1aqJKvTjw/a4oIOjUPCb0EJMjU6orgkddgdVeTUxqlyquzOXu2RS1avTuCco8SR
ZOpAvmTWcRsz6uZGfGJdzG+OWYWaot1M4r6IuqZV19LzLzzK0fza7S2o2Pb/WBhjVssMIpND23Ie
+73cqdWbGXc91/dDxUg/mlXVbA0zqw4gVC46z+GtY2FmloHdMIQLLr1KnAMs5PtMsi/ThowPCzVf
YnfaLa5gg1nkN1ez5dZJlb6KhWZCMUbj3mY+WiXmsAZR7n9CABn1Rkbheo9rrgDB9yjjgcTvVObw
PTWkJOQeINr16lqCDnT7GLuhVsuBzIjgsy+mq8x0cZ8YCUOyAkl4DcH052JslI0wOjWjPxoX3Zms
pv1cLXTOKrg5EwMdT5C85nKBaCBCNNAK26QYrl7nmBe77dkVI43RJiSIUzI5p2JqziJj/YgoDXx9
wBUSd9p0aLNUpy1SD8JCZdH70t75zfxszd1vMu7oAOOPnK30fxni/hcE+P8AARorW/z/7ti+ENb1
P+zaP5//jS/gX/8wnX/iKsTpCeTPdpmRAj6bwAX+6x/BPwnZ1U0dLKC+sqxt/uTfiHjL+idmbAz8
hmtaqBBWbjtnQp/+6x9G8E9HJ54hgOuMutbSnf8f8B8eZL7Kf7cm872BJcQa7vHVdMfl3/uP/+5w
9O0cEhDmjg3+jA4ORWIsc6o/LbVJ7YEg282/EWP2Jy0w+pOwgjuTXeLDlBw7tgOollS2TQJHPon1
zeiPx14hXDTYPkXuEORvWeGQpIgZkgbpCe+eeqTxvZfWFIR6q7hrksI5+Yay2KE9zJglHwxB3Spr
ZwK+5P/Wrcl6QnoBTJ7gmkmvv9HoFs9g5vutj1pTOWN5aC25nEgmzdG54LyBT4qTB2PErPCXL35j
PDtja9yhJP8ggFB/zszMRfsXJ/vRiqkLcuNAyGMTGjL1r1pmXGy3hNKRD59Y5qk30f1XP2nY6RqM
3dnGAXyneWJCPO9qi3VuHdgUc5Pwo2FYRg6NuD9KOtZN3aIxNV3GHVoQj49630yEaBhgyRel7/VF
eYfcZmujtTRifWZW74thkbptucuvhDAYrzTlPT6lYk/lDXPFRSHpxIwohtbtj7kk58tKJCsmjQlb
gK8+DZirNx5sVKebhjCf/WI3tq57lTayQ6f1DwX+VPK7JedJ1uq/e6lH7JeYRcrm3WYxhXSwCOfa
K85lF+RH1Zef+RT/YcxQXoG5LRvGOMi4jfgLMATAW1RsW2vWjJPFrI5KON8mjt085q1+6V2N2awX
H0qbp7xoctgdAQqQCbdGGFsZ0iPoI2aQlKfeR90nUTyHxBFNYcOAHTW39VkWZg6ZSvt24mp8xq2H
BUwLbr2NH6+iySUGOdsEY9w8TtJv2RQr9upZ+02o+nxKCweLmkQyryHB3xRjikl+RveVOaj6jKlE
/QZd3E3Adye//MlZLii/wYuTAH3I/KE/ziJ/01kCrK3YHFWVa906ZNiM7vz78qF3zPnNn/dDuaQP
ygH1ZXAXSDoxw/f6u2Bgf6PstXG0Ey+sW3AsWW45l9xL3ItdzeKQEc7jT619ysDPsyEHHjNMXbGr
YuZrpvL3KRKh0B7QEtR2zdxgTp5Vn07HtNYPEwsrNoGxcTCYdexsbEWHYZzLN810oxZF1q/klicI
ALWhKq8L/1VGqe9IbHJDWoHmozMlGV+KB1CWesY1lvU3Lnhyx0u6DYUaezcRKl2pT0+b+6NrWxVM
zPtRX/HbOvuzthpZyPi3XtjdocJ7sQ+waaN5uQ1NniKUSX8BdUxP01CN92xexnsjHTIuFON+SNDs
WJ24LfU6nPdj755EHSy+9dgcdE82V3xs+2CcPsde9DfTNvRrlX9DX2SXWgXPNsHje4GG40TQ+uPo
tdnpJ1u1LFvaitkgAbOzz0aMLI38lO7884a4wA7KaF2yNFtGOFGqfxj819TJ52u8OCwvMNpe23xu
yUVmh6RPbpSMkNZ+3jDqhLkmK23bsVve4hcRZ+ky0ZgGx9raqUl+OhDIB5G242mp+MFWSScmScpV
0h2Liew5s0r6s0GI0c/HyJC/VlagLq41pKCDIDszknZOP+/Cg0ZmKXF7tplnHJRml1eYXOjFBC+F
ntrE0QAYT1Nk54ElAQ6upX6XlKTk6uXLkJLMMSlcESwqyvxsdfJ5+HmXraLFwou9nhNIBLn+nwE+
XoPJlvWOhzVqOYxiOltkDN75PanTP/9nrO/+/F8HOy3ze3YEwuOw9fAnMC2IRX+uqvFgsshfmRGY
91RekOQOLPazmq0/FUGIWwvH1l5zLTz8Hm+6eXnKyAkiWACXmRghHLLydkM1g3xSVmtcGrxQx9Ee
mAnHo/WSgP1hbvBaUVA95yKn3le6+7tDB9VaA1IvqwXnQ5vKlC+A89HcA8rpw3wZnFuS04y6dW9d
dBSh654BZQy+1Pt2GMf7JJlgeC7J6897tlcNB9/zcFGtF4fW+/PBdhDJ6pyJoSd6tfORfD0VJMdh
K+avAm1rnwL4defWYuLqD5hoDP7dbpbpdVjfWHPwNvV2cSItzL8z+xgHeuU8MiEToXIxEcPhsh9/
3kyoWvEfkl0uAkCzHcoFpmGedpUt/qFpCJrDYKgEkSwfc4Q1sMxB42dYCYSpcZanSffmpx9kSjAl
t5/3dEcg38JGuLdNuSAIG3hILbAEJMAIl2ndvdca7aNHyN5OSf5JcwIyj208J3Agxws3Ceu9wRbS
FVN9C7hQw2aY5kj5LOkIVvrbN+2/7wAoVMNxQpfiF14KQaqypp2fwdfgc4vId+NyVVbEUd5YrGRi
FDb3WpfGeI2r20wqwL+/ILkGzrYbNbrJcmSk4Bcw8isdv76NKGhk/HiFcIakwmxzKHv8du0is95E
uZQITuz5c5Ugtu4+gKJ+/XlTofS7ptVVH7X44ecjZn03jwssK7CXlwb4176v688JXRdFyBQTUem6
aXedlozFFqlR90iazMOSEuGFtvkegAUeBH8yflukL2NeFYzRekN7Tdyc34ctkNeu7wIo9rBXBOLy
825hzudgxqHLkPXiSQ7ZGXks87QR7d76bsWVjBEBxQJp1UYLl+siXFu72TwsoUC6OCMq51kMvXoo
Ri1/DczggHDEffx5j/S1jdO45XNmyPEFQvnPRwvaprMm5huDxBvqbOe3YNyI7qnSHllCyZPoRLJD
BZJ/FKNgS6Hs33bRABHoreTBMOuF7ESGAD9/tbnobjL/Hkek79kYNFhSNhmKLvaomrZjol9cy5pH
BNBC9UwE3RrWok8fuE7eMQqk366vQsVUK8XiKzdCZOrAvHhiJj6RmR4gsvDj4Fi17ObSZhk/DeQt
+jL+qujxd0nbu4chXqaL4FBgd65AbbXzu4HrgoVK7gL9C9R7Z3AC+35i36WN0b+QdRQS5MAYqlpO
olGSyOeJkIGf//15I2meLq2hUTkky1aViykit2ox5RFCio97fZ/wempVYnf2eaxPDxW6KRegYPIN
FJCurargjsYyeV8m/7F3hvlR2qO6LaV7cTpHe2tHJnUyyLEbKz15zxxsYqanzPPi68Wrl/71Jc9r
PdCuMdfgk9kxeCRZG35m16snCy8F4uD8avHLxh+gim9vqDntoGdCzQ7Q69QT1yiT+yYOhuvPG6Q/
47UZSUdJsNIdfj7GotveZ9hat0TNfsHJWB6ceFgNgKgrVqoH4ldxSXwptj/vDkZBM211wb4wlfUG
q/NLd8f/41/yHJi9mf/uZXX84SbGM1kn2heegnMzYO/XZztKBaNAtGrZZkyH1ZQWZggEUa9hNiGZ
mMG08Z9cnceS48q2ZL8IZgioAKbUmswkU05gp6qyoIGAFl//Fnje7dvdExpBsrIogBB7uy83aKvl
of8jB/OkBaG50vCnY7pl9veT5r0JPczGUhNbrezs9wL+irDa7FeianB1te1gv0/6s4Nif/l8wuuQ
hFll9aGCs91I8xASSk61OijfYk90p9giWeJ5WNRJdUF8C5WXJ0F/VjeVxKfnUdQn/SshQTiV+mRd
TXqzCiPcXSjY5lsHaWWD9zCD0gBxu8W3c5KJ+N+bf1/zfx0LYH2OR2lufp2WNm/xSGycLvI3BNsK
RquuwF2MUbMKMsO+WhTQr897eCf+ZGVMMTUKnauab8RoCygDnph/PpRxyPy/8W3tqr4M3nEoBCgY
aC0IGYzf1Id3/eBpb1ACeHyuhFHyHr+TOtmZERUqQDvGDhoOVl2q5hslS9phO6et0n/gS1ebxjY9
sLCyeE+SYf98mp1gukqMOa1E4WDJY41IyPnfVWOG5HTKw5u0GkwxHngMzX+PW1Iy7ZQWRqM8deSy
Hz+TN6AEGCzht7rmUOwGlUa7hBCG+6CQdzdpI37TMDxbIis+as1noUdaBHWvAO1lze7AEaSTRUWz
qtuQy1BQ9EV/EeJ/tlBFwoXBicNh3OfR7XlP74pXz/fdw/PoeYNWUtvbSfT934dCPUSe3YeHCkIP
E6Ww3x2DKb8i/2ZVqsJ+j8heWxc9yU/PZ/FJcFWXZCqxWca91RVnzIlqb6cEvkDmwUSDDwD2VijE
ekKF9JqHQw3vMl+N8K4WutaEu4ZSGr10XWfloXVosyQQ07VeIuZjNoBNXx2yJtKQNHrYAEycIrt/
jzWhqU0kWmvZUxGjipsz4oxg6BciOY9RVl/5QPnteSMSQQ9Lw05ENdo/gm/ea72LXAglVHzu6HVT
FxbLqvHS4/Oh/z7+vKex0exJOL94cTnLstQFmiUcx1jLTNTX1jfdVHl15jO3o7WcIServ3re0kZn
PjlCMp2Oz3uNN07H2C+tBZIluoH/7xPPlzxvbFEK2PpQ6KnFE1YUJVWN52J6r+gpn608G1BKcs+Z
7z0P0zaud0Yl/n3F8/VVSfsujczhHtQ4/gFGi10+HxoID4/spXJ0lX4G1WIk3LWVybV2y+GuR8Ut
SHDg6UagdkoW6YcOTQfRdeWc7S7OPjraR07E0lQT4fgSWcHl+SqzrtMjrg0WNvbSymv3Iylp9oVU
RB8GOlEskjJ5kSM4FHQJ/lmwMVo6E6t7mRJrOyZt/jl4LXhMEASnirbaRx/u+vnhxp6c42DaYLnn
QweXK01H39lLWiufZRRtGCCTlWLJup2yznrUzXcdd3C09Sl5rQlBeh6JJDSujgoez6POdZpzNSIe
HQIBF3uMjA3bIPZYaQcoZZjgsz73CXXXr43AxxQ7Svywke9e4rZaVCV+ntxhsQW33SdElDGe0up4
o2Ac3ByK7nPHVxlW+qvyV5NKnV8EpkM2YT96Rjc1XEZHA5ROl+JXiTZD62NzRZuGYodfgj3HdIZO
redEnm8sP62vplmPu8THifM8DBGpEzFemOsm8PEOybTzD8QNzSbn+JZlmv0KOttClj/Ve/IYnNc8
6LvLZBlzOoPzSh6uWKB1kOyqk+TcG1ZyVmb3j4ScvOVKTM7/fTxEfb+u88lf09O0uzkMVwUxC9Wx
+0E7fO9dFwefZSoWKuX0sHRyfIwRLX+oy22Lf/Qzm4yPaix0KD2chCWerWwytY8kN+S+7Gh0KRRU
n3WPrBaKgH+grCzY+KENrLxRnosaZphwyeRwrEKeuZSYKeeb573nY2Mlsd6q7ICs/qcMB3XgNxKv
nZXEZL81UHlxg54yZ3p5fq7nJ7TZU6Cure/PT//fx5/3Mjfllyc68dTrqA6GKImWwguSXc58RUQZ
3SzUsy1g5WHZZ8P4OmLsvmTOcLQ6G3/xfIMiJsW3Wk3rABzhFrq3RwcjyPBhKemsVSlJ3KgRdT5v
UqPCnxMSuZFxup+fN5oZ0j0Kh3aZirg6px6IBLpew5ocB10uOh99MTvykgBJxFOFd22LVtti16cz
/nyF9Op0iVwXNBV7lrNNEP2ozgkgqXNT5O0Zn7iNS3S+awT2HoFjcHi+UgmDsRx5QSCpLshEucfS
0eS/N89D+nd0ZNjr/NNPobn5/17yfHHdIpK3emYCS/TgZ6whOpBJ+/o8GjIJPf95tx1mZztg8ecR
JYR+G+O9WVLUcoA0h80B28X0EWLClq3RvxpGL16dAnASCSQfvs8oNvVQbp6HRkxsXSvGBmWh99mY
bfaQ4M42UafRWJoPi1Drzm4UfJLWnj2S+abpUd60bfxq1ObOyqR21fQJAm7p6nsdqtiDzLEYSp4r
l243ByAPDu4X1hjwgivKDVAlGf+mU9P/toFhPoYQ3K6qBlLwfD9+71KjpDUUohWGSfc+1pm20dtE
X/e1FuzzqNI2BigyuyngIE8mfu3sMIJhu+T40ct8wGsoP90BzrhSLZSl3Pni+wIFP+LaYs9bHgOH
BqGZGeiTXXJPiV1nA98MK/aszgYTNb7pEgl1RWAfxeeggO8O4kMMsbGP694HeojKeoKzPjEqNqNm
QjqJx4XtqVnLxxYmSXuAerxJbSycc7xrkto6l2gUpl53tmZsvGeWTa9OKrkzTGgxZW6SIJKGy2jQ
vNM0avzHkw1nwRo/yTL9iyHMJ5g7/cbcSykav17gil3Z5ag3EQeiLzC3oAQQ4XeqhXJK0x9nCfya
EFUFzkBsUEnRrfn5to3PTj5x0rcoVulesvkQOD1O4G6+lGFnn8IuJpAf3nTuvV/5BM7TVj8lJvDP
ASTAkd3/CBF/buX7en1oLBrAOl7arRQZKPYsG44Zdb84+WhM1r+VkVTbCu0gBjbnGLqXhBy/CwvR
v7U1MQu1+MQg2A+Husd8kLQfkBPfpD1G+5QaqN3WzSWEkOsa/iX0MGRjLuk2FFDTGz9wBpEywFxB
xAF7e3JTnH6l6qq8RpEev8aeBQLVMd57YXjrpqpWUmndxTPdFOuAq7AnH6ocWgvVAZrz7ZIrrrkU
OXwDL2DtgidElGV5UoV1R/U9bTMMSwhCZIIvLoK+n6u7Vjfv0CiiW4W4ZOOVkuHJ8hDrZ/GOSi5O
14RmejJRhR2c06Rma0wr3K1eDv9gLbZfUArG+LJTevr2Ms28jzKl+NUn3alyS+sWa94v6PfvelLo
FMfAYCcNCRWVPvjUDJK/CtPcKY0MSlHI4tpYlks/Q0ALge6iexZ5Mn0ycNI7t95T9Gz8H/zyEYI9
HfuWqS00icrEBdc948WvodQDDLr8aU/f4zBo9j2JLpmZwe3QzWMxkQOuSmSuRfllSedPhjvqUKRg
lxA7AT1oXSSO3irzyQT364losvJR9ZxOkaMTMpJi5K6jbDvpEkta1bwnuNIcg4wfA1ftykHBvZhY
beyZHkjI9syrVvyUQ+3usGK9U0Vc9MoCislExX68qhedJ7+yptFvXQCKdip84rmLMr2wVzGhwapQ
bDMTPYcN1m4S19pKkyu2rwi136IRU7+qRnRXrD8WWh+msCyMnIqZmbGCyfOd05Bz0qLfJ97NJ0Iw
oJA34rVlKOiS+IqzFZdkVtSAFqLirbf6X34fouaPEQJmLubv0a+WUazvam9qTlOYG4sxcr6CkV2p
CINqKfJ+S766WKNywR48y31rxMiViaegcFn3UPQ9U33ZJXnMSjEgkMmBDylisWly+wjVfNUbXraP
cox8HhG0eZqWe4oK9HyCfteFfGPoNV/o9WmbnFVY6dnBRlGWWLpWeUDkjWI4Ln+RmoUpLa+nR9FP
b1TDk0tiWdMDC5++qHJrZehRsktET4pubNysDPOIaotTOrxQPN2aNfJCv45e8KWFSLxooFlJvmd1
iOyqKc8uvoKbndn2dfBOxUhbzG44s2hrUm9otD2iKxCQ9Zc22RGXAt52hHJe5MpbZhcrSCzatvUo
mDmOBlVKvDbDXlfxDoB+samAC5i8140YnL+prndXXWdJJS292ru04ZDtYvxyuNgw//hJKbZdsKl1
NLMDYaMsmwQBDYFWH8BnRFzuNa4UsAH0x8x1bHXHEKvZKw4zJsMMWb2b6aQ41qm7xmZ8H+pkuE6e
NS7DxHP3hYcoB+8RNUxhUPgNXiz5loYA6ykaPiocQSuahKhlfLFJ1Rh8NYG2dAxqEqwX/yHnh0Wq
WY53SPJLrxewVQqYmNjsOtvsXky/F9hY66OK0w8v0vuj5gQmUQn93kEPdo5pgm7Y0BCNUX7pUW+C
2yjN+2A9SquwD3ZOnkLTBeKjsOLdlOxqE4yTTOAPuGkvdmYZvPVBqG2NyRGrXgCQcnKlH5Ka3J8W
yFOrGf4XyyKQ2+WfMW64Xsfoxagqch4bSeN0rPACty/FlBEWkJLro+EHnUqQr3anZ0ABxJFv9Qrn
eti6beihJs8J0q5L/+w3kIfy6jtF+byo2to7YFQU5OFihugJAEPt3svpatjV+KpIOMqiyMdLIIxt
q7fTqhxwWQsbdfJQwVKDGLtOHnqe/RLMuyiPGZnjkvVmY39NFDRAxNK3DJS/neecINXXKWh/wmfB
WiS5kAS5KgAXAr19zBBrQRBf+L3x0/dISskBwnNVYXcjnPIL4Gq1Gtpuhywy2kex+OX7NBNxIb4h
IcHeM/7tHIgzJnTSRZCaO0gFzskQHRaRIDvabroPdew9pa+sXU0zHPLQ1G+6YRhvo2XqKwhh+QPT
x6KqtXeaKm4wltcBQ8SyIK4gAl31Nx6Y3KTVHpPSc1Z1CkTS0RjGyfjBk51/VoMVfDSt+atK/Vcv
/KknG8iZGu7wgQ+lYbq3HIIQ9AulQ/CWxvuoGXAkhp8+kcitQbA8xg4jW90XAQ3GvtqSuxC9mxpb
VW0qcBHOh36LfHYsnXXJtM6JkF9T4mJu6Gej9VgnxrboZffA+c13QiZxLY5l6AEsmAqxQpa5UGGY
vFdKILke3z2a56CZ9PjdpnZG+y3WAZuScFuUMDlk0qoLgYRG6kImp0xGixYpJfEyJiPslKq1DHHa
Ph/sUyArovSiXTG/RvgxCFVl7vVOj44gSvaaZb/kNYGvYUOPOCnEiQKre2FXVJ6yAgFQP2BzTDX7
HAUDqUf/J1Pjec+X3XCYTf7rwYJU1NdDvkPZf8hMojXSjCCvNLq7GL0PpcxwXGT0eYw2fnEbsFpj
RYNXTi5cwdpmprHfY7zYpI7qDNP7lFD1xCMjo7jTSDR2fV24W9WZ77Teo2PpqnRjBLjQWXBLDPLN
38pNYMsWNh0+Qx2dsoww7HUsCoIoIN2s0446iP3NIKbfWN9c5X5abXkzEjffmjouen3U2qVuzXaC
wmiPzxu71tpjbMbFokDZtfNCbenHGgmMJ8M0pnUP1XEBX8w/5IGH6rDm5yV8I8NKL8ezW1lqgXnn
yiqB2r+p9ddnlfx5r6FwykmGH8LHYe04tXmFLxPeVTldIGUqDBATWkTpN9fC/KUlmXdNxoiQpWRu
vSMYpyI3QpW8RnMpoaB0ReMFpFo1wCBojRcewdEv7Hi7gw0+nlyHNGU//LCgbm2ASuO0IoQLkcRI
VQaxZJ65xbIiSgmEmG8sisrTVgC+ZtCBmJPo4mCTmPInqLV1EvTxpZTbwZh+Cmqe9FpBOhoa8L8q
JXLEH+tt04nvuiaSORrUkqsK/V1LimwQ72zdWuHkJlqprhj9YSI6gALuWZoc5Vi80JMHz/OpZL7K
hxItuwKh04Q0xiKNvDQqZqtBvbSVlyEYDy6xbd7ga4PXM8I9lATwgsR0oE/9hU603boaOLcS/eM6
l8gCZYsK2nB+z4JVsL80r7uwGpZwj36bvV4v/QBQXiBxh1C38RULU+TAizaYEKYzXxybtENNNhq3
MZKs/DXcy0b1HpLsTUB7oUgsnogQGTQesj4zvQ2INphZIOjK2zD+qEVzNiPzVIQgMPBdEYSdFOcy
azGRkFA8Jdo7tjUNibpw14CO92Zlpkclk9euYmTxyYNjmumXeJ7EZqAZzZAaZZcZ2BLZA3asQLPx
w6rqlgxE3an8qxj1lIRK82HbVXYxcR10rRz2dEWJnhtzZhS5C3IS6DHzvI1ab5/iCB9C6iNc7dk4
rrKyOeKIYT+D32uDXfdnMHr/KoYMPUC36uxiWGLPna496FcLG33rMwhZBVSo2ohIedKzG43NGxoe
Z1/jHQT3ESL2UwWVS5nRZiDIZVxok0novFtviHJsVoUvh43u7Pus//C09q6nI9SN2S+IT5lUpKSV
O3sY33sIhK8MIn/YwJ04f82j07M+liJC5mPHv7zUONqFJV699pU3gOvIU/g+OyyfbaHObH1N6tRm
xjA+HvEPmWf0ZxuHSLnXVEIzlK5mr4FrHHUX3J49vk2GT2iUaf9IwzWgRrFtsGk8F1TNl1DfxM2M
rd9iBHEMVa1aiTg1L3C8dj2V710QoINvqojmDXHlWc+dqJfshGCMYpF4Hzq2WFNm/a59S9vP4uOV
j5AhUcUhsHUdK64ebF1PnERbepSR6o9EaAKeDyOoOxLy1cCyMYoOrFeufRSceJHt6pu61Y9DI0De
p0m/i8e5EmS2cqOnGnWvEM1U4rA29Pw2W9KhBUOKo2kxNNNlDPL0wtis0T5DaQHkHXh/XlYrMA39
vpxtXp3ubnDGDA9b4k5qq/Z3WzZnbEe6MWhXp3Dfou6iWfQZSwtrXGmExdq0RHwiHHgL+aGCB8J+
dyjyrzqKGlbqA3b6NKEBZFSfI6FZa8qY1UkIvTpDjmWX4MYforHLY4Z3xGAPhx2mWWah7q1DlXd7
Te/RoosgulAh9VC6OPWaoJTik0XUMUvj8JFJ47tsCPLOiH0rXCUvhtaPB3+s9I3mFOZjjF2UXPkM
jy2NM2JTkPXti+7646tBQXNtB8ObPWD36V3xM9Wqf0lrvEQsM/Tfhjmtx06YD6c0V0bXLI3AQBaX
jwyF5iju/E5UTMIk/dNN3VbHvXaqJcuNMNIS8BdJtQcqivUHWyGYMOtKFIN+cnzEL1JvfoY4uk8e
vLp+8tU26ihjRwze+zEjLsAYfEicmvqMLHBXIb2OonS/ypYUbH4Er8qZ3czwpEfDQQ3Sw7MavHdY
lx0zNTHFdkucPSWlMUxnjVGBbZGoxnt2SAw9etITxTf6xYGVH1t/XFDFIZ9vmvABiHlh5+pS5XqG
/zSiX3+W4c50ZLP3x1wsXS0Lljgz1AG1WIbfuLX+c5faZsQiNlm4+lAuQPc2rz3NHl0dFdWayiFe
rdf/xN0Ynyezh7gbepvS3hqdM2xM2Y8PbeyqLU7GBXEGcpUqMZKTwYrSH/0rU+y0UGbbbwurW9Vj
qaGx+c9NIwN87IYkMc0CetE6WwbuYm2TDLkXEZSNus+7l7mA9wWyerjhM2y3dQX2bspKmnhlTxMj
JdOi7LVlURWsywra19M4m+ELiYG7xRxm2966dnJvV0Tlu2rj4tZr2oWIEdzgfrC32BxVgkWRmyPl
J7d2xbY+hftPVJ9UJOhZVDZPbC8oZxJhG0sIraJzjLcRajn2ZNpUao2kz3hxE5ulEmsmLVg7vdMw
xGEWtAo2FBI9+4urmbiNeyIaPElL1p8Y4G0v3kAd+OON+k5WtnyBt2OdQn7ylKLX3q+EextdE3l6
g/w9BjS1Y6vJF1AOyas7C8wZaXC70wHatjjtl93gepswj71rWOUYLdEGL9ssIEuhz5zb8wYGyAMx
KEoH27tZ2vgKQAxwXDS8Okga9l7mnGqbNlyUnIE97Dq9PCJeYnHDXhPWBWpUvOwLnZIh8SMZgbRI
SUrYjj6ah2NNmcCiYs6ioz+nIlgaCWjQVutf8i5FpseGahtZfPJkKK9umdwRYvJxQa9PO6r8yBRo
JUQUQFci1/QDIcjffq5XFwuaKzv+8js0zX4dw6Kn7JpuO0+33jJBV6xWIZHVkI2qvLmGY24cI6Eb
SAHt76KYJV8WKAkRKopazRHze48M5xfQ8ZFtlke6qqqgWNGUyaGMrd1C/jUT79L5VUitBoeDUm61
ctlqhbOrKmzKI9y6YZEHgqm7xl5GdTymKxv/ymUjt0Lztbs+iX8mv3BPhRi1+0SRYI16Feaw6eos
xgJCDHIf9o0cvjvfAPLZQdCIl5kaPhOHYDaSCrCfD/V3hDQBIxkDbcI215rNrESK9J4gZ0TJEZmY
8264JXDeAaBToURC+MkYb4O6IUg6C74N4kpAZvr2MsvKF1k3+UdTmr/rDtONXvbnYMyJPDfVa4Uf
er5YjZwdoULJ17dmtU6/BUFBwDkbn1qvni4Hk6VIOPFKSzP9lS4cc9dZ1k9kdyFpb+KkDCN501KL
CdZdDXWh4Zvs2I8ErbeOIMNSsrbZdbBRRzfD/KDrWH6djKi7ocVml1tJe9ZbRlOrLH/R16bjWWu/
QR0PF7ZpCzG8+MGMBfa0L3rg7c7I+qNnJCHNW3fjTAoej1lUF00xqAC/4VSlwsGFX1KzYYis6m6r
5c7DnhvBcdWvqei/pW5mbBxTlZeclNWL0NJyUxw7SlcLHYyLQ3XR+QxN8iewtIpLYtL/kTaR77QU
nUVo4IpnLKBhbdt7TxOsS2RzGRzCYGk6NRdY3ueazeAhiIyKFTzQpVzEMHRYnIxEsTMxk9wQMRYQ
13GWQPK9NiaOzK2AUKXMJ2LQviJTSogdyrxEDuEsSBrJbjTtwNm07TuulU09TDDqWgHCsl+ivf0V
Kbpmg7IW1QgDP2UMuzhY9Dctuv7FLLFnp+Hr/0SJ4ic0KrCZxvTdMcL9e1T1vBld3UtdWVCNtQgy
GdBDIzziSVknH6MRjReMx9ZlKn3rImfN59CyRdCTsIcniNG8d1FWZ3YMqbqlwt1XXKN2rw6aL18a
zWE5l8GCoW5ITcBpIDk0EtHq6LV73bQ+RJElF1kP6pQz2BhpoW/ht4gFbdANUHUwHe6Mai3bryCs
/+qZ6rahadQLYATtHvkd43Il2jWKnH5tmXtSTIa7spJqzRYgYNpS8OkYTJL6LUVPSQCy1by7AbDx
0S4/bR/1azXyzsqali+1sebQzliQFovai2ak5qHGJYQPOkGyYo10lQd0NmVaLSQBsz8sSi0M9Fs3
SODxaITERE30DbqgvJuMiCAHttCgukMn5XBmbYUjtFHumyLOcgEBQv3t6aZoij9CKx43IekQkfNX
VmX13jYahJ3UWyQN3JNYmOGacCh3XWTGS4MbdssyraUVNFxqof0z2m32nQqDGjByMatBEsPQ909o
soQM8mS8lOWAm96L23MRxxuz0jEukoWDLy2eLgXqgVVjaNaH5g+7hmWqbrlgCv1WHh13pHmpdKDD
ywRr+pqf1jpobvhHG6mEmVW17z1MQVPVqWPIPDELQPp6ubJyP4bIZoCtsBiAURLXCy7B/KgRz/cY
bG/YhK7Gp1IGxV6Pkt6EBJu4BBhUU+e+JmV6mxicLHZK1ziqgn3sN4iLB3OFAtV6UbIVD0ADOO36
MV/bVvPts8mIfG+4OMO4C1RrrbMxZnXQms29zY+4MMWeyMwDeqJvUb7oRG/c7SYGgEtqtBGlwwMh
zLgMamqoCth47js3gtIWZtXEl8aK5J0Mv25l2jLeshOMDhHfBc13xzy2GcvBgc8pM82/qTzqX4IA
KZPhQngN5aWgMAyHM9uSoH5jtLHoMi660c4Xqs/XsRllR602tDuLE85a5G8E4KDJmSoo1WUabCXV
3PXQ5SR3sCAfwY7hlad6SNj8a1AUzQMlgxMW3R2VSrJrVf895kBdU4eOmBUlJ0lmvejaS+L6xY2W
w0np6dcQyZd+/vLMyJKPBp4o1gKCArG+yIcntf5gWHKta+nnKGrIxrZ+tTUdXTfavL62H6OnWQ9A
n0Q0wQjsZLqRlTVufA9mWjFM+DDrsNymCThcpKV30x29LddA7xus3whADjnn7plVZccaVRWQjPGr
jA1zFQr2RxSAxzdkebrbEQzadvru+XLKtiUxbJxsmctWM2U6AdYeaZvJSMTKsj/pDyLe0KGTs0hd
OZVjXrJIvsn+qHpKIa6KoRtpfnF2/BF9NHtWYniD48iK/NHUtPEyosPWlaaqh6MydbQqFnjFRH2Z
sZetEx35PisaEDlAd4p4L9FfY6TTNfZYnUGpLt/ZM5w5CuqzndqnySC12ijkIzHYwxVoRXH+STSs
uJGJhY49NT3GNs4vk4rRBnKEFJLetkn92197fqQ/njcTJRy2Kf1lRMhde4KGIQTwtEOqbWg2U6ws
kSG35RwiAiE3KSA1GLZ3x8TZnw283McxTbYMQufEJluibFnfSxZC90b7g8y9fhUFuUyONKH0dCVX
+PtUkdaFPzV9UHFIV8w8f9PCNWkq/VNTs38YYHHWVjnITTi/7SixiDpkNwUVpliNsrB3xvye/O49
YI+2mXSy7enh5bADZc7irtcjaDrN0NynCAgAeYpLWTab3lYgCV1Dv0RafbbCq4HCgi5SU27CAZF1
GWUP9nI2aw++xNIX6cMNZvl7YoVk2iWoIz2KrcwaUeAEZ9Equh5+aO8zfdJQgAL/mB0Uu8bLjfOY
dn8Cp4xebD3a2/i6bhooZgBoAaFmxM43wXRB3Jg9OqntRDqdJqdvL8xvX8wd8gzU/WCapndz+ml8
q5qrqviQ6HGvPRDvR1KyCkDvzH7HndoHidMxgzCGLcszVlEddA87ZfPMr7kSFnsuzdJWoCym19wA
rg/6Y2ePlH9wYHU3P592WV/UlzESdywNw0OgtFiGhfobwsxeAoE81mVWXantHqw2pPs+JozauE8M
WZPelLY8lGY3lAnt1ZG05yF6k8GduBZuEZ6ssJ62jU39xoXDMNij/RCm2aC7we7gZpn9cCx33I0h
qgtHJ7qBYY7ZWJTDCcEjaKb5X/jB9Jr2+a9Cq2iVTggYmWK0hz3UzrVm3kUQuokNV3toMJzuIQ4S
JDaP5w3C/rWWK/ES2DWWdzQ1W2mxJooK9+yXKnhLmTxpUPGzBMUAr56wtzeDvuCSfkzDEn/aPh+a
zJp11UDbSjTTp2X07ql2IocxK91bDU1wFOHZGyl/3UrvGU3tHDvg87Ekt6mtFNFP6IT3JgyfoA/m
Alcys3dAb8mVuSD8129hRBW4DvS75X5hhAnenm/QAYIDehJhwPwJSZ97gU+wAMjJaJ0leISNrl1X
rYDv25BFAsAiO7CUDN4GQPxEEQzDdoIWuADKCEVIAKFzI5f148Bay27ZClV1H+z01jUXRd4f89DV
HxZrMmrxbAGrcRBLkCFyxxawPBIZcQ5mWWDGldMoQlS7qPBeYhOGoEEeuacs44Se3bmWZA8Yw2mE
r/oocmovBRmtHvDUe8lKc5Vz7m4j31zLropeY6K83+qwPZnaUHFWBs0bfrg3KKjmRQZN8xYqxNah
p2fn50tb/PtEyQ3WEd1K8+YgHMOlLpvD89nEBo4IxQ6ZyPxvg/mT+q6tbZ9/uPT8klDswts8n6Wg
XmzMkQ3/8992fUHwRZmF6+dfjnNZ7+jr5xgEeIvpWE77LFU0Zef/NxKNe6iHFN7hfOjiQTxpDkyo
54tLpomzdI3f/74pIdXVEWB85z/kAVW8pb4BmYR/WAJzfx08eMnzEc7L/kGDRktjIqqqGEmHqh/P
pxouYdi74+vzKKSwE4a5c3v+ycyP79Yg0+vzyCzNP34b6v9+X1gjwJm1TXp6/kOrAnBiZLF9eH4F
mHcRSKi83z//qS8yauLUGcHW8Xa6CLRKZhJq9XwW7VCwwVCQATTh2T6W2sZvrWL9/MslUJKdriLg
APNXbzSKaoYF7QMNyTvykubae2ZATHLmrxgZe9wCSsxyhWQ79HX3PtAuW5IAZe/Rf85ZDFp1QCuQ
0gSvSuRSU/vmduyTUhc7P1a4DZFu2J0GlvlONE2H5+HADnuBnsY9krIXH0IdBLjPt47rM8hOulZ3
b4JZdNGWPkXi+dCEKLTUSaY/qGFcj2gOX4teg6w1HMM6hvzxHMqEh3JBFsFumK/1hmUNBpNHDmWG
fW/3KFSWXpWGjtE3dUnJP7fe+jRuiW3k7KoCAmbwha4mk7pHRtrQxrKC4mVIHeB1VbgWTXXsC3bG
IcWDVTgliA0axIVhVhdbvUJN26eGfoAWo0DUafE2KR3xhtC3prEUglQNPSq13oc5zwphyI+G5EMt
WOoYVK3G9N12KLUFQaVtn4e83loy5c71qfiFENrxGhPo07lUTr0Jafi/J0PPxSMQi23D+bwtiNVY
N3p6ajSKGKUAbCK68Udz+DoR67KtqYaZ42HKoyW7H31gwkTzvISmkh2McA4w+B/2zmw3cqTbzq9i
+No84DwAti+SOQ9KzSrphqhSlUgGpwhOQfLp/aX693H3AezzAkYDhZaUUkqZZETsvdf6Fs2DuOTY
cFxKTaMamMlqKPSfGooUbQjeJc+qaJLIujqlesYQEIgsXnpXnaKaJh0tmZ9GCCIijIoO1MkAjqAz
D1VN+KBWPH5UH6QBoiIMoKLTP4lOs0H3snfx2dGQRs3oNlu6L94LiUYrGbrTISedlxEILE5wXcnd
cALhsOaalJzswufac1wYScTMI4ZE9B3Q1SrZgoveOthLsK/CAVEm3DzCFNzXqCIfe168z/CGrJrT
yVtN5Xxc3CS/5B3PX9mgk3rpqvNcR/0hgmId90om8PmoU+eSsqb1LgicLsXspO85qdZTIGDg3uD+
RY5cP2tIJZSLbcPCQ7Q3cFiSqUo3we2G4uQ4bcYmQTQNKsYk36ybAlSf1qQhwqM2q31ZxHIWXwCJ
nHjqqUeHCShDBbLiVBhO/mq5PhPQhC0uG8VXNHLZL6OPpsGIIKIJZ6CIto+zj7Ou8fSPEEAQEvTk
PJvLs+S5ZrQaD5IjLU/1wg0V3XU29L+JvqgFdd4Q9WOARPYgUFEgHkO2l2f9SRQQjurBJS8gdMbd
VIzg0qFw+OhWHqwo38k6INPEH5/KvM0vpU/Ya6j13orm/N5opnm9+GStVkiqwA594TQpXkETgEnB
pcmgxC1eQzi3m6ywThAjjbUyyvLVl2a7nQscIs7tHmlnLTZD4y+7gmPpBcMoEK4JRUhIh/KQZX31
yiSauMT2beGK7jHQ7gM4ww+V1+8hcqAdG6rmUnmm3rULcZNTOP3GchvkZhgbVvgzaSeGiLdnpsq9
qHb277+fGJDAuhJYSTL0qDsS46tX8EUJAOEYAzAR1QEkzozMgL32E94K5t3hXdta8rWpQoE5LD8L
LjMxjupVde58h173l+9aGzOK3jLsrRcSx4oThEga13BVg0W/akAfdaHNm3iGAKzbp3ogpNuevDaa
Qvx9CxRtKOjzsmn7ifNajbYjvy3gCN/8TRSG/jZlsP9q5FGP5KlY9nWZNa9O1L6HGi9ER/s21NUj
4B/9AlboE+y6fwEICxpLzMZdwTAy6bKjn4TjNUoN/TxzhTAx8JHivvqkSt83fXIdb1sDgdJk7iqA
BGSYDuDfUGsv+NFvgk5giK03Pi+atG80VLvZ67rVNw/j/4ND/hNwiEee+P+dG0L7rql+5f9Ah9y+
4y9yiOH7/xYyCbYDBjKeGYSW/b/RIUZo/VvgQQhxfdP+62v/zg6xHLgijhuiXg8D36UA+Hd2iOH+
m83wLIwi17NtpKDEmf/P//6P5PruP3z8X+Cq3d+olR0ok3+myXue5wcQSAIzdAhs4T9+9b+jQ3D8
lLoyhmyLjX7ZNgElLxXL29B4CSQs2YC3lPl7TbBbKLz+p0EMGRZYcgXa1hyuszCGa25a7m7s5nvm
Vj5mx+rPPAuXfDcuY3TA6cExy/CSkXeZu5dbGtKlnaaJGKihRUFqSJh/yMo2f3sX7ptyTpv673+Y
dWOe/PXpw+//8V9vf1jEX+Pzwnsuo4EQ/Mrf/zA/9N0EOL/YRhrGVNDBF8jIPMkLf1eEGhhei0+6
mvZa5AzuC8aZSn02o/vYuHV9qiFT0Zxc7P1/8mvxfv/z14IW6XsOoNEgci3Ec//8tWgbSIHELUW4
PoMhVlP2hIvsE4NydGqnBBVAGumjobxuPeSY0RCWe+a7Qw6natPp8P/+bUJIMf/4fXyHF8dkFcT0
bHmsVt9f//z5CHabq8X6bwor3dw5N8Nz05Ib39L3cIJnVCPYnKhhN9BF9vXNUWvbkBDx55Sxxt52
8PX8qNiw7bXCSHMn8nzB0zSt2ox+5qmewhgsfXb+/uIovAIVMSMXG3k9Y5WE0AET6kXmuNsW6+LF
nFtrPdumT5SeC57m9pBlQofiLcFnPzTOjajR32PopUV0+4bvhznezfvOj3Rvj//rYd9foOEUrkOc
R/H3T7Jha6+CpJgQUXn2Zal7AoCKqDpHlQgO6RASbcuO7VygyBnHfJHbvx6Cdag95qM8qNsX//re
Bm4KKUTJilGKanffn3RzHPszdeL2b580CCD0e0+ev79Zc1A45IFz9oRDLLSXEj2Szh4Yv++PI4y9
DE4lep1miC7h7Z8ZPXtQjN35+6Pvz1ui+NcXCckp1m6Q/ATj+LNqUzwvVqG7nXKrDbQVZAa3z9Vo
GW/SK3Pe2QNpLcGgvMv3V77/GdL+jrC7+fD9+SYL+hVUW7ict+/9D49tjcA8j9mvJLSzZd3JAsDI
3OXQQ4A6UNifh+QmVE1G5qqlP7PBJuQxzrd/EMBgGSUkSvUAib8/X+UWU1HVEYZ9e0QxkOJWYTnY
wlyG0Eb3BGf1V6tIBGsaLPZDIn4KvXBOtIg0teywfrVbtUBzBM2/jJpsLhT/8bwgPEUsEd2l3bax
FaTNTv4pA9/bSBYaaH4ehTfXT6w9K8FfzqkyrbtpZ5lIMDUvHniC8DlSjaZny+FYU8yuE6M629HU
7KAbPlQw5M4tmS5b1OGkK8gUQ2TOAL7s+wXYDcM4KmhUjF7ZHnkx7+gK0DeR+LvnkPH5bMAszgZc
IW6fPuRplmzBUvywiPt2S43cLQSoHDHXVWl6rJ8cEWAvnwCmGgYHDANleoMSerHo+3dzCL+0s/7g
PaEFlPfvLfBglMUS27ZYUBa84+a1qm1kDkc4OPdLgsdWpcbGnTnetjTQZjDB3OtPVY/oVQmoOSpp
j7QagKsQBZ4qhp9+hn41I9BYp+FT03l6NafJJ4OqJwggZ03cCV7teYnp8tyRTBMrbyEIScG+tatR
xCbDCct+EcAfS5MQlHS6TMLs9sUQovZYxnKFNE8WebUHYXMK6vrgRDmnbN4hVC7nIm1e0gzmH75O
h59+u3M2ldFsXce74DP7Mj1KodbxPlNzakEa0f9mtKOiSDPJrfdWT4sKDPaIul4H5Y/G0mcj8AlW
dEEA1u+sGh8paXIgv2vqFOA+dpFfvl9fNo5XOfn8HaTudoF5PwXjJnSzRydIHmCRrCyRxGOg7n1n
BPBWXWtbXZwQpZTlg+1eiGIn2IYqO6WYUlMEm3+S1wB7D5305CGrJcRZjTnAJDraLr0/DN92GfzC
lSNx4kR8uKYJcYis4M8Ykf43QmpSdHpol3MqN12c0ZGbX4wesIpWhrmzphqCqUr3fYOVIpDVlXnr
s6cYbhEBijgq1YxGwztkHiooHQbrLmLLCvIHpjKuWzplqGGlyOCDLJp295wi/0H4aGh4irqBY41R
LnZJusO98WR1+b1ilBNzyCGtV1JDGI/z7JXHYcxqUKaA7fsGEKpvbmwf97p0eZtyt9wSDv6RldjD
HAPVCCrZLA9QqURBscuo0elSxpMKlo8s7wiaWZo3mibOjjzt9iatoh/TrFMPSU3WW3pV1jdOGSpg
MsKytb201n2Rk2J0E4vCwmLZY7pSROaVZb95r3CAo6w/dkBctsQEbpiuzWhNjQc0DhFJQJqYt6o7
fv8TtJEmzkD7JYFrjAj8m6525Br81/9mN8XtWLly6xfeL12HfOH7cwkc2nqbpo63Vx7aynrpjv/n
nxSN0t8+/P6C7bEOKeragjguwAGvEHmvbZ18MDC9FjYqGAmxfjVjF+CmD2NvmVtKWXsFPWPvzhzD
3OWyqP6HhWZ+NVdyZ7HL2aY8+rY5sktbD4lh+QSD1MVG5PNW9Q6jnUsPN45MSuLSJu8R1bS7SoMF
EZa3yTQzH5qbqMcrcnBzySBgorc3pqRguBGY89xgza0xBSGtMqz+NO9QiApGk2O3avYkwHo6Lov8
JWASuxJMQckSLLCRwF4frffcXsTGaEN8hc21qJ3nhB1gTWZYAhJgOBfgS6YibzeDU6Onme/DXk0r
y32Twv8iWPTOtMSTVyZfEdIK32d4XAaIIImVYCpP3OGk1kI69dru+JsKMbwJXA70qsig0taaZhRK
CB2gEB1B1CdUc70RbfEUE1FUJvdsmjwrOGO8ESvm+SdaxqT2GeFhNqJ7h8lj3AIim8VwL9OgRcoO
F20ktW6enCqGcjzQU7efzORpMnGAVtgTzKb94RKdgZnSs4+itX/LbuMHmu4lr6rKMCu7tneUoHB4
wyIaERtHEaRCuIwvMG8lGgo+grEx25PgQjuTcxXd5/rO9+UZVOjKyH+KqEc1Keq4F8peMcNnXJi0
n8BXQKVRP3f9th3NBxJCch/CU0kIIsV7u3Iie+PcskRqMsO3DY0II5VWbDvD+1D0Izy9nh8f3rdM
0dkIwH9QTOD/qE5MhuOprN+j8WJZhOgwdDu4ofUQmOC7VdedFGxNz7DlVsGVGIvwR+6MT1VdHMty
uoLT3KHRVCaNOqXrfRH5h2bA51QAEaBNT5+fRdcqxSNpJX+aEQ9tWC9X9H0PmF/v+3SGcZOoSwnf
ZezYD0PRPI2dczJHe12MS4Svqf8hZFCtOqI9Ew6CFtsPzqhNp8KvijSWvZHsF1+V29Iv2UaNOYxl
P2MNrYe1l+pyLTouaSNBn7IgZtY9Yh1j+bQZsW1qMkVD8mFCxSgPG8mhj9LPRWJ2kAYKs7CB+O0U
6TXAoXhsiWVMIELTgEH/Aj8cBdgtP2ERywuiaxAGpN2WmfqFL7IHxuQz/JkYUQk8KJ7Dlp1V8xmx
h1i79BMlaYo1cVLIOue1mbZfBsHHmFkJU/zTLXD6TZDgKy4gufOm9mrMwDeWJOdZSsaHsy2OySiB
si/jj3LWL7aRvo2yPYbZLdUPgscq9+xHO+vvrFsYLE/0mpUjEWIENSQ9EHA4GTWbCa7BpTznuIIx
ltixC4n9pr4gFbO73VHP2ksfZ5vThdDdl9PKPVnjvIXgPObhzzh5xBi6NRphFNwDAhCAQdewxBfo
klY8J2zLwRBLXB3r1EDXjl8IXnGcs7xi/7KyOG1oRlrYYEbUQKdA7TIIFI3LcoWyyKLVnbN9uMyL
nRY7MwIRuwWrY/tcD77nF/QP37B1kXswkjwQ0cu0MtIDPM28rs2YFFUqO6P3qYjuIXzdRa4Wj+OL
nh0E0CzC1hC0R3Ms0I9Z3ruX2acenQO3K9qcNnL7ONoMUv3AB7KpTAGid8p/NLpHZz3qbN0DwELP
xpwtOFLhgAwtN0NKF5jhUrafBA7BgVcsyvsXHKafVhEwSMLWiqN+7t0rCH4cOQsq9OLGIOi5e83o
dzlH96kI/wAvlISyGFta+9EpSL0HUpe+KnhLm0ngRotUR04WDlQP3rrklQPVdKfKWxoGEv3VKBAo
WmZPtSTmTd6DiE/kS4KDmfwzTVLTxNIOnQS0PpViitsyKq1N5/F+uGnK8d0dL+0YPCtVEQ9U1EHM
1TPu80OUg9VGZYI+IsMBlIGX8I2mWE9+hFBGPggLm1oz1kfTFmShLoFTH4FnB8uGE0RzDIVGFfT9
v6QyE75r3R7w/ai/vuH7e52xgo7//dnu+1GR/1qK8S5h90dwG4NSPXh1cE0SbIY1RsBmiohXs0lL
o6HfRxHpv1Oxmt2PkAYgYKBb1WF0fwYLQ0dJtGlRVx8Wgk8WquCsktBH1iloGAQOtjJNFW/608pZ
oq1/o2cH6oczOMHK6KxPMnHPbUMgirCYytjoKyvjlI8coGxwfM6IuqKB8oIQZuNICw5mikJqMIko
tkQVF14u6dGrZGV/kVfu1NYLXaR1WZLMB99cNB2pZxi1syDLt3qM8OOQocuoYmU2qCTxcI0bwrC3
U9aQuRT4e4mVzs/sVRqhLDHZ8+g8FJteov4bZNDGpiKCBZFEtSybMqxnUums55HCzR3QpFTgniLj
LiWT09NEHBShcadk8KrxeLiZNLbNDYnqMG2fS+fc2ymLwzJ8mjNBfoz8t5gOTzOHAzJ53a1l2y49
gYClgtFxMQ9IgCW5A6IKrvzZzbEhPPg4QLtdZTpqNrRzCZkWcj2D1Vrp3CNXB1egtTYnzaVvk/WE
WF1sGEY9wWNqtrljK6aVU7qSJmFpC26NFDPNlubLGlBjuorsjkzznMwgE23w2gqQfvu+2o/oo3YY
AVpoLwsuEwedVPnE1WvNBA7ZPYwBLbhDBm6nsmZsVQu5kUF6GsDl4WV8HVQNfL6snrlGsx39nyt+
qe7oGpwDOcq4B6s6A3J3t0MZXUlRx9VVqD+2JrPLag1FVvjwr3/6GvBKlYZxVurnsrN3skWPapXZ
51i0p8gZje3gP7cBScVI3zrUoiPuOKDurpODc0kISOX0WoHDHX/cDmGMfzhUVv4W+y08wcF6d7tm
EyD73vqW/gGH/i0R5HL1xDuzt5TqiFtPHW01BgiDURThSkZzyFUim54xlektHIM4duWDQ/qJnplk
WXrmDC0esI3p3U3B8v1zZAerWzt+3C7Nl8bDuuYQd0veuKWcGXHJsYoUvfkoPbNaVZQGMUJY+1hR
UB9H89UwTHmrBH6RUYD3UC6rIuXoVpsfo+8lG7jv77Qp0aunYbYl62YM9X3kKDRb6BXLh1bR6hxv
XsvEsy4O1iQUVMtuColO7QRbRLd8EsPKVFaFjOB4Tea7VkxPgz4WisCSOoPxDfHipR0AgrqJPCSu
y3jKJ3OzBJTn35bWLC/mfW4Emz6vkufyfmhnFl6UOk4SwJ8bEa4NGMeZZ/8kZmM3QAWPw8HvYpm0
Oytyv1TpU4SDbXQMwvIYgnF+H4MHUuB8I9ja9eeg5XBRDSlsofiwoj3ICPOEGyiKpZm/jDIlUltd
sxF9X+IbH31kK6aX/Rdkw2qlQqRXMpRPUIP1BiUEQQzGL+B8r47XXqFZ6lXi+h+id/K4ijoSVK3o
k8PL0VMILnzrlbh0vQ7YG8Rg2vzJRMD608JNpZjAiXRiVTHvIGoW84TVIiBDlu6ntTLvPF2z2gyE
7TaDe0A/4HBgNbCGthzxG+2C9A3p17bpJiVYyR/T+VjN2UvBqA81q0dUSfnaa6ziJIOfm+nLFUMF
9Syx1h7mVyiFFoVgqKK1c4v6MqKlWHtqopfEOJZZtLXK1yJthydJ8O9AK35VOONBWbq4tPwhXGZr
mettkHRIgQKSAELPvo1TwzjtMXnXaAHizHfn9Wjkz8o2CnpsHXraAPS2YwfHVnwMfb41Bx+Q/NCw
FirxC8W0t/V6XNomiiIOa8RTLXlI7gJiv1ViNAeKEOskq/mOjKCRQEbTXU1JnYDNMM9ODrMYl+Rk
bPF32DtkPm07iA08inCgV0+sKr0VkXabLgm7GCjwFUdysKpFwpSw6rujw83QmBX4rsx5ZS59cEWF
TT8YxC7qSci0p63tOGorEy61IlNnb6bJRblOWlK4Hkz/kkHbj5FA/xhJMCoGgkk5fFSjBQyWdgL9
fIqcaIJqGXrzTihwFqTaZcPMCLzTIGaK1N4Z3iOc2wmGFpmMrd9TJjIzyy04aj7KQ3k7SzmckDYt
oaLbW2/OJW4x8GdcXl5mbUWwF1VLMZXZxlqPMzGh2XqWQbad2vQ3ZzL2ydpD3EccyiAsGz4u1QWe
1dIpM950tTGbyT0SH3hNHJTpN/QXdjnkEkHCoRYPRrZUmwgfJxZYsI2AsUvawd2x85hElgkmpmhw
YEd4s7lFgCyAOcnz0nrVZoEVsufuaXcZcRxBQRI58Spn/WuiuPJKeexMNsNqAM06uD+dNBrXWMz7
GeOO7yICSMfeuqPH9bOzW2awLXHcjGZ+tYs9HU33QKmDgaRc8H047mkS6QFlr9yNZv2rbpfztIzG
Q+gjH6gE5QVP3hr2p3lrBDIoRL8YwOkxDZImZ0woUTiUNDXJMEgiA3ihUr9t0shHi8FO3rzapUtl
iXshmphrmlVGZ3gw37xB/Jw744LUAnNd5b7IeUaGZGPrTHMgnEyw262PxXaEOLiGr1LuMO08VW1W
HkeV/24Mz9/jhOxDjbeBAfXKm1PkqCNWITlBY8hPyWh8Wu1LnjnUqIA2uI2nM77PX709vwZo6OPv
w48OzeOQFncyl59mBHzaz8LHkDTcOJQD5iu7P7hTaF+9kVgJ91maY3ePfAzQX/IsJtlugkrvVQa5
iQYHPc6E9iRXLLeQOYtjClzJkR3bSSb0iil9t5pxllHeM62lLbjCbDatg4xIZMkGVxTMBDr1uybH
ENPAuvTldFEF5+o6JezOA4tGt1gurO3eNXEt2h8+9oWJq8hxCDmswTgIjkbOOL7LClYNFq9X8nLF
cYiy6SoTyEReF7Rrwx4fDVN9Wl67rHQMGo2OuDfb58ruNkFa31U0ELaZP9KFo4nSUqG1HeS+bjmH
s2IGQISprIadk6kDqBSOsSWwCzytp7K8ctHO5yZEH0JgYkzSmr8zMu+Oa1auBMhuWL3NituuO5i+
90ja2gzD9GSiX4ptykqiPKwNvh2asewDmyHwpsPsTEhycI8GRLeUIZu7Fd351QDhP2zee6k70oKa
2PbpaS6JVaBj5lQBmuzRbeYdQllNk6DcACj6AVChic2QdMpIkSHWTPW0L1hGuemuLjiHdSVhsfj6
V0Y/jHvcZoX16S2o/pePzprxPQTkW0qKxVyQ2ood5dasbrz8jxnJ6sE00MvnSX0FgUc8a7QnBQxH
v9e9ahsQe97eqBBm90nbmu3cMd+qgoA+RR1Ac5QqKTVudw5n/KTos11/49EM8mmY3m3JbRRGYXLw
ZcPG5zmH2WTRqYMPMvzIJUvFuBtL7FWz8xsDUnoFp3Nl9yROCRxNnJAQgw9AvwrbaEhPrPp16DCW
TVBsV9LiaCDTIs7baic5o8W1TQK7Rde01RNtF5isvrerRpzcfu6UaNx7HHG6AoRWnX0mRUALyCJr
OIu5RkvwpYp2plMeRXMc8+i9zId7Du3BJrPxvM4LBw9sVWDr9FZZ83ieBiJw26BLb80Th4bgng3y
vUiYmojB/pMOH6wu2OW71FtbqfqMvPoqpEF3TtULFt90G2WwMJlskqOyLLsE+67iOETxPM4rDY57
5ZkkdhfGJkuVzym0i8hRG6kSIzOeCxc2W5ggsC2iQ581CnggpUOpYcDz0nk1aqTE+/RAmK8y87Fv
0SIR28qZD1McdlboGHWiac6zZweL+56VYsIdhNPKQuGEq0qQbw27PRIpe0O4tGsKB2SYWMUogciP
pX0WteBqbBGSaFWkz40GOynABRGHo3ZjHRSE4aIAjuz6WCMNWTVZfsIR9Kzh8GJ86Rnq+GQxe5nY
+wHvgMBQGRe8zl2HLLesZzhOGHMZ9liPk+EAUsa22VfFIbASXAxtw1GTeRbOJwxCfsN5ZeBwZpnM
WcWdVaMx7vzy6i4GoO4leQm4M2J6+E99gyO0xIyXI6GNsdtQ7zHPxOUJ/MXHQ5a23buU7c9UVjUx
G2itbPMUtBm9ZcUJNYzG+6Bx34dxI+F8xKFTAjHNxVl/Ougjm6RjIy4Z0WlJgzdnj2mSjIwqnkzj
ocrxvjVoXg717TItelL8OEb6xohxUF1duzmR3L53RgaAee0mK13T/SHA3Od8P7n1h5mE13oWOl7U
tVH0DAOr4tWiLqfxb0mXMA5zOeXKlhuvrt4yDBIEH9AM3SdV9xve0qNox1MbEDVXEaDs5tgfGhdr
f5F9mGb7Zho70dAzXQSdQqsxfid+m++1Ff0pFKZHKu/O/JUL1PzoQFWYfTq288WudqrHIoZd9WV0
88HVR6sankXdc4mHBhFErLhWlsREqJgkxILNLfLHeXTr9ULTi4VmI0FaECO3mm9rfsgWsdGVRihZ
xY4ZHgummBSdNUsiA3pAPupd9eZRWm+zNVSncXTu1RBKUHEG2UpVcDQ7XmvDDC9m0j/SFcP6SN8Z
CDaHQnsJTw4JINukz+5TVB835vl+jGCZ9LJbVrBKy1XGWYdOVz3eT+Q9IZ6UryTbNicCme9zS32l
Rej/yis3LkIzzhGp8Q7IA3XX1RByb3kZ/gDlx/Q6X4NoJtgzx846BiMYqf7TNH3rzSfvb6ULeVJW
8xvh33IaS+ZFM78wMyMaaxMiLbqX+zRb/G1h2Je8p/3hWvIN4JV7tlABbI1pth+WQnqxN1d/vJbp
KAOxcc004lHo9DdODnfgwAjWNgEIwPKsFpJI2wMyPlGSKqlDUcQEVS3xOi24DdgCf+NI+hmao/+j
/pGm5d0YTX3su8sfO3e6Q10Mp/qdMpsukaay5kD5ZFJfbMhe0HEXyvOgzXEXOPEQ1tQhEdmC2pDP
5DajLkUwjdaAzubsE/Dab7rMNrdWwrE3sGmEkNB7DZwbt6wPt02um1WkWeRpFgHKwbVBPObei7qP
xkmhbviu3ONiZlhd++QxF58Na1ocCrbiOf/sJtxqonCfHdzQcaloXqXJV0cqXOGn6i4t6mStdHHP
NP4+1x4S6MIBKpCbO7+jo+Telle3Nu8XzRzLo7ULmte6a9IOMFNtx9t5KKbHRJJzuDjs1ROC/Fr6
/qpNyBvyS70hoRUrd3DuibncOrabbx2ayU3NtthT3kBAMW6EP/+YOMRPTsJ9ZfsAlKNfFvz1kW9A
tURTsyJrgP0h/Eia/MW8FVUFLQK+3i8HxzFODcMH1m5Xx7M1/ZIdFoQ+ysYTYZWsY2x4ZYVjqgiH
XeqN8eCQ5oMIPCeaDmsV5CBa5GbwKUVNx951voRfMO7ys2iXVYu7nakeDeIm137xSt8xQrLkeXsL
fb+knaSG/nmGj3yKRJ1cZwYsTJ/8PfmM2m2BVahLDcClJl8NwAbyv4yuB70d8E9Eg809rtE82wi/
hQAxu8AYgZcgd3wqw49yzj3OhUsdjzQ1WsZvd317c+uXDPqDEIlza500J153Ql+J7nQ5dxGB3lkJ
Z6FNH3sXBeZE3z43st9uqx+yrkOd30jyzhLOJGE6PjVNahFMEH4mCbnQhmZfqm/Riek9N1q+dlJT
rQKc77TImchljcMek+GTbpHrzAxuTyD0vxI4y72+ej26FJSzHbc62tvhANYGS0tWP/rV8hTM0Ula
jJHlQB9KXzrMOChAuFGDco6NnupcBi6dnGX4IfQrVd2Dpryxy3lfiJzXDt4Tmqo7R6h3Qe9tS2g9
eycZo7CmXkv4Q+ui0M7BICpCTvLdrslRWWygvX2YX1xF5zBfuntthGUsF/o6UWr/Cu2jqYuIkMqQ
iPtFo22y2g/0B0xswunIQaKJPTV7xMgDMW4SPsopJVF+ihwyt3mbn3tDyZyPYK3AzumGgK7nQQF5
QBK+RnYDZfMT1sMM4D8d8idwBinWIds+h+CV4ywdfgRG/cEkYlVyCLjIJkMlP6bgRMCtOZCTEr6r
W5o/ozsK5uCWHSO2MqjMqVXa4eRnKYCENIB+UZmcsHJcoXZ7H4iA8anZn2eSOIduTLDD1m9uBcOm
LOpHZEyY6PJjYoHv6lyFjdKMoKjxQUELultshb4HZENOtdx3w9mWXJ1WYmTrqSRKtdb6XIsRTALz
jtjDU++1MLrSIfkjB1S0EboqDeZsZavuQQtgXlDR6JExKNqarvfIvviGyFiuC24ETlX1W+fIP6h+
oh3X9lviFJRC+Fwpz7qjjXNplaDTPvltUiLbDVD4yDc/TE1yp8p+LcPouWpOLPvBGqxreZSAyted
M9uHxkzXcxrif3cHajqeo/HaDWRFh1QWx4uVDbxpsevnmtndysAtei/InR7I+gE2G63wSuR7Z8l3
DcNQOl85rDl3JB3WSE9j/oJaJIhbFlG6VeJqQNd2fYoH7wYSSDMmKn4LYqE3bIA4ioDRANl8D4od
yU2Xs4p4lNcw1xjhCpru8nHsqMUDiqMCa4MNhGVfm2Qol4kbtxiI1n6eHOob1hKL/wf+B86YrNsq
lF/Yd83NpbGjLq6EcOJ6MR7KOdtEPm0Vu9Ds6jnpxhklR5+VVFi0iR2XrN1FOzEN+fQa5da7wXGL
RAO1BLySybIdoxwgqYCDWYbaJuQ5ESvEJ/bR0m+eCn7jGDrMbf0kypCmhNm/JlMDpX8pnys7QfKJ
lyyoS6apkvmlgM1b0mPBELwVJS3XsUw8VBvlo3uk8yfukpSLMMm9+yUQK6bwCgbiAvEq2uGPIocN
Eei2wZjtMJ/tBJhXiEFJZYH36YunluAEpiCKULjEjit9GLCjbNJ2MdZ5CF8KgKhvWt02u7Fum2Zx
Yt3lv1onei/G/q0O+SZ/yoFJvhkiJGBpyC4dQw5onB+ebwBZks6F3iSU2YjjswFPUqgeK2H21gbV
zpBQe70u3dfyqAw97mwXZxlV/6OPCG0lqurORbcal0CacRiQy7D10LehE5nHtQd6nsV1WWczXL3C
pTcRbVxyByAVscDTtdwrHVA04crLRu+TyJVs7XKT7P002iecBeJ+hpzrAAKfMRWsNXk35Ew5jHx9
JdYjUZJBn2CvzWFegbYw8+7q53BTevQyaqMzGEZuyeAH8xtZCWb1GQ162Oc6+6wN+wv0IC21kNKS
uX3lVVFspbSyLc4KjJKMn5JKd90Xe8wi5WYcxLJJMFuiALY3RuTrjc/APi4MyHN9+2mX0ykZ/OQD
zdTGhOWbckBeO3Odb+2O1o7h5ZfQfk1ldw3hjawmJlPUfZzoPxZf0sNS64lgRuwpvDuTQlRhiwgf
aioWSqgmnjX9VyulxiGVhpDBoCOyl7M1U45LH/TjITTBajW3FxqgGKdJuhTz/2LrvHZbV9ps+0QE
iqlI3ipnWXL2DeGwzJyL8el70P03unFwbjbksJdtSSx+Yc4xw5Ix9MAigrUMTsFafdRB/NN51i2P
1CoSyTXTp4qALFhgDW/lMoRpJcPNSJYSOhiuimp6cLFgIkjt/ZtktZZ2vXUdDjr9xBjb/aotGbV6
YPIMwMCLyWnmw6cBkR3iO1dF+46OG9VU4F8IJ6wP3DBfWW71Jzy/sEcZUwJj4tru2KO2pBDj9tKW
ZoHNnIC1Y+oM18DLnE3tY4eP+23OvOXZ0w9KSzk1cmwsFjwNzyamKoj6J6mBMAO1wNVMw7hMLPPg
Jemv1Vv3WE7aTkr57UT6R9r4zOF87Rvi6A8RAhodzsgYkVZQTA9BE6KQ9X8NHW+122Oig5OzEnJ6
CC34T/oA2Fr3zQ3+aXj6bg/1i/TjlSNUtww/AR8dLQlsTxtH/nfNhP3u5dvCnW9hOgVgH8sXAc6Y
vSv4ciZrT1iVmqyH/8qXtmgMFw4zkSkcHsAw5ewn48cJzuwW6YxI5/a4I+DW0tpLLGLOc3/4aU07
RHXSRutgcB7rGUkS9vpGttZZ6t295XpX5XnwwGCJtn2sZYD2IcIZbNhrAK1kN1Ek2npjsFOpkdqw
YFxKbt7rkTdQ2bf93KQfyiqHwqZX7KSgnhJvHmyhLkAXKB2egtzNNioeHrB0KXq8yFjm1FK7utM+
cm5moTlQ70RKP1SSZYIorkB64Z5qFuo0gS4aKEijaqY/9UQdaX3Yguc669x8Gcb2Y9M0y7ZPh53g
aIiUxXyvjC/a8JIM4RxFka1lTVftN/JXOinoQzFX+YrIZ7DimsYf7vssEKebMUY3Tp67VdoLeF+/
luLsKE3HYdjwhkQppXkHa5x26nmA5RUH6TkY6mzOrz4UFZjUQGbPU9g+2QiWCiwEC6uHcY4WYpnm
9VqjA8kShC5BpSMlM8foK6qZzJGp+qKNgpzumppKxO7WKjIHSH3ac2y5D/D0gKslxN+xbc4XAama
FCkY90vYFq7ObDtNUNDHZZ9dClA5iF7IzTTq4KWxMfqUsblBwfVhl7GxMtk+PIeNdkIYwHNu6c3d
4mSm4GazLXL/X8GGfROF0RqcM+oGB0EYoiSynxqgajXgNOAkhWVfPdf+NjtEjy1cE41y3Z+CLTd4
7RUZxhrLT3YKZiF/VEXgDnONkDraC1crnoTDGyd1On7oJL4j6D9Aw+yTreN101vraRhmU1DL6Khm
Tb/n1UVp2TD1NmDjHnwqgbo324U+iuwGgjwnF848t33v7QYv2OCuoN4iMn0xyehi+MHFU63/Kdzh
2+4Toi2y6aKajllsj+sacEbBNXQGNWktS+/mpEz4hzG5FB4DqY5RPkzI4JZqA3nnXrUqPF7Ptp64
mCcL9rExHQllMS4IoK9GaX7pxY4Nd7w27ZunKP0bDNiLlADPK6naNb/lGaolZTFV+pY2PkfYOOx9
wBVlFokjtjokqyP1M9ODyBzOWQiF29e9X/vO0tnCHoF6L3fG10Qk7Srv2bgVqbFWmfs668nNOrqw
Y2s5RrolUjXGkKb24oYkDSJY2LQ9S68E7WOX5Y/1OPVsJRyXmn/YRUN9ChF9Q6v+0NKeDdj00DXI
JyLHC5d+L1iS21+ar7O3CDMTc3H2VKbo0xyITIxSUG1YyuXPwKHm1aFclOp3fM+b9IWJ6x2xfcHT
KulImY/6RvHbgbtZ1KjW4Kpe08g76jCT0rgnTruIj6ZbMXGuZzKwcqBalR/+WO7IeFegbOLfRLYH
evB8RtY1ywDtOep6kAwW0zk/1bjjMNdvpuHJYYWdjvyWRmGwfVG8rxzfOGD0iVgMEl7aw+mMyYtf
hrm9U5iCtpOBGtwXw3cbgoxOWtRmYPGKzl7Fg1GvskBn/jpasNjZ3pv5WK3HULwwv3I2gYkEnecl
TFS20y52iMLLn4xLhJLjZuN9z7HGYWFk0aLKj6h2O/KhOBbyXEZUBKRuZtLeu0YLcyV23+Mc62le
l5sAv+xqvQFKWFHNzM1m/ChRsi0aYLqLnDIXQpJPcUDUYOPkYByoxEMPJtRQeubBBhwFc26n4P96
VvAMp+vcO7h+p7rgNZDq5BsfCgnPwp6YsutMj2CBpLxW+lvm+A8RgFbSSBgPOC/c4vQVppBN6dEo
DCC5Nw0MfycDHTtosN2xTLJ2gwHqh85tKGHUpuZzErNOqNgaLtM0fEXuRU8OQ59V8sqLS3JCCpSw
M6QzYSWVFOG3pnprLd18WCIC11exc0v7f+jpEfQrKLKeaYOmrsZkWbceMqr8EYIWWv+p2CO6MLhs
uTsQO/xEOiCNoAjXjikY7rFNbeP4nvmAF0YqIk2RgmPmDd2YFy+N2iEe1mc+pyo7W06eIU/4Vvmb
EMxCi7JBaIAWyvhVfX+nzB4tpkAAlsUfFou3RRxXFBrxKqzL4IjXvks9tWbE/1Z16EWm8bvTsSv7
JQZYEtT2fkcR5kchqjxl0y2kqwyJmj3Sr+ckhBWluzFt96HlWl24eHyrgoT7VrjfvRG8C+fZznow
WjlnZokMCo8K995BFg/EIGjroHS3XsJsvS2zf4nO2zWc5bQWobfLQEevDACDoS6VmVXCOTHwObHv
B2ODKXaRmSivzbBhfjZHH2QRJ6FnfxDVMoCYRIuPSxodZ9Wi+Kw2TaTTRIbTU1ugVQSBssSCR4ah
0E8mHKCcsNdt8YyYSuG2oBsrWeEhvj5aobsP4cQFhGtsySlJjEVmIwtlzHNFVhDAAu6eqqh8iiL5
VAWfWji+Gz09bq8EVR7IzxZgOngNpIqnnFaKvzV5NRpQme4/O3Se/VCbtjJzwdsJus4zA63LYDrn
MRy/DR1gN0bcA0MYYoMRuyE31W/ApN6crHwAILo1hLUGGXfXWvut0NJHbNVXF40ZO//uQwf+i9yD
uryO+WNju3urUgSFZfM1TsG5JZn1oE3PFWryGF3NMfWlsSxiSExpaNwrx+eldLZG3KlVarKuBpDm
Dwg4VbW3qvDH7S2XNWL7Y0gpNq9uNO3RxS3D0k/YlnBHhoB41ALZretCWERZV/1ZiZzEc/ellnrx
CGHm4HgZ4VMkIu1jHQeKYWvm2g3/SRM9limy34md/EEBiViVCaNMAKNqz4CG2Ih6aq9xcPJQbz2p
GPMMLwd++anlvRCbkKE2WDkDZkoYBfTI5T1E2rTdVmi5w+gS5CGJBr6BmSndu3pZs/50IDal5SkG
w7NMJS9yqQFFbf0LQxEgCz5GbifwX2ODQCo3vKLUBnnYEXjHRCsOQ4YsYjcBw7QC687NtKIuAfaV
qQF1Wc5sLj8GEUrmIYIzpNU3dv7bNrHd1aibDw5egBD8qtcbAwOz6HUMm1e3AC8Y4NEhS0OTJFBw
MOTLCWtDPTgnQ0wp4rfgpDKMHVoQLwEGPYZ18pO28MQ17COBrT+JEOV4i+ubwK5brYxnlrKvY6dp
CwPzzBLYZrQup6KDZBktFe8tPzOoN0nACDtzWdDSo8QcxTE5DH7Q77JUdOtRWP8w/g82l0SFbBRN
SIFZrKIMN745TTB5AaNfFBQ6ZvzEme6BORmvYRF+OWn2jvaYOUHDgCln1NYbjGOs0QrXJenSeUPG
PBA4jzBP/5m0unBN6jTLPemvYzNrdujAzCA/Mvu4JiDbttP0ywAx2oYJDQlRGt667ljUBP1XYjvp
Tm96VgIEvkcEVepVtGey91v1X+Q8o6GtxudYFQdYI/+gEddwl+Zz1CPDwufJN8rAWg2QuJdZST/h
s92d2PsZujXLzNOXjPT4ot0wDdzFxESsIlO98nzA+Ox2aW6/mjFnXiX1p8GJr+D7d90sErT0jdb7
4cEfyHMAIbmONI8mp3rr2dGj4w8WjTkAHoKbLV1gGhxDGD6WEdV6GYTvSjJwzbsX7vR7XPgZ0m7v
O1E4HEy2xlEeP+qK/VDIbaRlX0vQDgs5j5bUxP+QOenF0lDITFzsq/DkVdO4TBXTZF+4L0VQHZ0S
pV1rTfoGfxfRIRruBzJZ9ZmYTsLTwvPyu+fCCfZCtYaWTonLCBhlutVuYAuMG5lbP7DZDo1b3AtE
CJkdHah1yH+ZpjfdbcH3hEdCX16zEkIcurTFzDI60jFvFAQYmUFA1yZ/G/vuvc7iNwbjTNSRbNiB
djJFz75We8nhwS1wpHDDo78MBF3SYPClUAlUMO3HaPXeJvCZqXFSVaixhzNp0Esc/zgjhDNzQRI8
Lo7Fi90hGmVkiU4VzX4Pp6/VHjgmEBj42iqomfQGhH8vi3nZlyTmJgrKx76E0dWgPPbUtNUauMh2
MnxNDPAQ9XIOZW5y1b3iKwjh8+VsawlgkBRhrFoJvY9WvTtUt6YO3nBd3ZB0Z7tI74oDyp/U4Yab
9Lc+dBmfhtaLNnFd9ngy50KSRVMPn8Ijxh5/iHmurWLJVHq42FHPwVMgJAlNZ5crUZM6MBas+pyD
bqgDERaz1Cin9WLqJW3vg2fgbqGKHMX4O7TPkVWtvqtBXCs1Dks9I4vZCU6YItUStKCzhfnIjGWi
5EIpUSy1QTvllQdTKtTyVRKrctW1aloVqZ9cY9M0yVZpd61Vh6ccfVxrBs4lM2p5AdSdsjQJnCWF
16uk/NzXHLSXFObymVcunlL3CkWO24fFcB/D8kdy9Gs/upb2jgZRXSqMg7OgzN0JvcMaF3oGNal1
lGylz2rA7UlY33J00j32rWERD+4bO1c8pj1plaw0mvoKenxD8sDXUPESDhmBB23mv7M35tZnqB1q
vnOE/jEguk96gJmw/RTfTeSOSzLYXpJACbzF8TNpPT0tePtixnBcmvqQpO8agi0K4PajlIqaZZZf
eCDAlTkePPUztPBPwqz7GTLnCSfLsLB8tPPKdrdu2p3K8phK4q6ZsvcHlzlSLVKk7j5Oc9rCdewa
T6BUsbZU5ZpYNXx4XBjSBKeXBQVz8/IwWuYnW8z3FKbtAr9OQnL6o4yQsxsE/DpMgJtsXaQE3XdJ
eQAC/ltb7p06eKdiAi6myeqW8h8OFeNosprpA6sgThq2hug4glIGFMlYkbMQyj1e2D1hAwsbfyrh
aHPbY7AtEVL+Bo13BsFssFG9u0PzUFX6Q0dEBIM2xoEgx2tsFC7B1tHw2PvijcH4nqqFyOjRwSrE
7AwPgFZgysxVsC48gG/4DEqr+HL08h+wIW5t1LHZPEImLRQ8OXRDvUWQ3+hpwNWVzXc5FPu1wA5e
XUkj+CfTfEvRWy8rs31gCRpxb3PXnu5mx7wPz8DEOffq5jWzqgbAUr1UeJZ4reLrlFr1PpQiWVKx
7gzEVZHhPeWZhMWoogk1L7KPxrsntfMJ4tMqM36FjiJQZZW9GQYmob2iLulKbu1+YO8VCqVszPJT
m4OERSQ62mwWjEF/t0mv3RNEcWYleK6AKlqxGA+mUzyHRnY3uGU1pv9ZpA2KENODEx7Xl6Fuqp1Z
+EBbW6pcv4u/DLO3FuaPa02CWXLErT+ruBACHTEOJVoBZApoVHCwy+GYQLGCnQXoS7OL4ZlrdzV4
e7Q+0a0hCA3UUaB2nvcFi7vdFsH01BucmElZsgovXHnWB/esxdFnS27wXZGy1RqTgCOJOW6Q3Z5i
CnORbF9bM3tLcxDuge9vyrA+A036RUcTL+qYYVyCDpqt6jLGzrpxB+6+2VSuTM12zmoqNeCCYkRo
HW3xk5uHMQxehYmioQ1XGXhEKLUF4WJlc7GkB0DIn1Op7beWvs6NHaj1vmmegcgdwpTEYkM4yyrv
5n4jn44DwmR/DF6DCtiuU1lb5Hwr0mtQ43YZ/aY3lTTc9BqBjRW3RZ3n6b9Gi6YJYMIWSWi9Rk92
EGkcnTqFMD7tmqvj5MbsJN70rtGcHN08trFNVpkhXnqrueAMKo7SCPainiCINbAbIiSj5dZPGXOF
esvAeZEVHHRDh/qt7Yon9FRiBQp05rDS7JsCUBJiGfLf0wdj4hZTZJghyPjdiTBsVwaj0vXIlIey
oAw3hNHl7WBtQc1aFuHeyYdjazAGw6rZDrkN4rqdpc8E3RSe9dYECd7A3HodViZaDrZqMV46nHCG
QU7U/BbpEuCchuyPZvJuaLjxSnuqKI9ZoUj0uXvLsFYG1oSdX/+DhdLSs8qN5rQ3TdXPpmc/4s5r
9m3kMkjOma0JH4GzFRHrh+5I6P7E4YVN3Mn759L0LnWKaiNgRb7qqQkABGvcP7j9rLqw9VZcg3hf
w21nhBniFPmPvQrxFn25GyNaYw/2WdrhjzhmnowPBJKdpPoKp3aXzSrENHI3SIp4cZpp3xf4YxF1
fZh1qhNs0kZ4Sh0kWfpA4RdTn9bNEzoyayED94UIgXadKPvTKSPzQBori4Q+3+ZzCCAZSUyT1EBK
FxIcz//EvXU0WoLNjMQkdrDFRlpNNmOp9En6/JoOblzGKGjcvDlEI23PzADCDZ9deWg5QDcR01Ea
v2jxcqSVHuOgBDGphm8pqqcfU+HqotZH7gPafYFZhkU4PoGtrTNM0zh6e2aoWyx9xopssEctGNei
xOsuRhPxZwNNAxbsamQsvSpgkq08IWl8g/5RH4cDEP5P3KPN2k3tB3bZ98ypollgGq91joNgQp9K
8C+CChLsJp8dpmJbNfMQclRNzIiGJNMXvUOgZiX697b/bPwLmEP72oCfx+zcMEUOhghgk+JubBPZ
ZgHa38yqX8/8CNCzYUIdn/UpepaaNq28iu9zJAL6bLibhBcNggWmnfj5BbnVciSBZdIQfgk7eNM5
ytfTiFxCkAjm4WWAuXfMyWQgxGNnRKp/AiRNyaCpZagFVzMLBGUbTi2lNyTYAspQyt+WuldtkK4B
EUGwjlcT0ErS1adefwr5ZUajaTd9UJMqH/K0Wp3geh0rREAc912pBKW/FXETxZydmcLkqGP7Y+S4
Kwa+K54mdlPG9ODV8Wti9A9s3ojJyfS1O0guS4gH63bIsKAJfgMdD+BcFZ7MKpe3MDX8DT6mkhwr
fEM+IcKbYA7Tc6RLLk03vhcyyMH0Bd6yy3tUXFzMHSxmzoUbrW7P4o/TKZweyeEYnrtQZHc9c7kv
NevWQsqncnlvvbE98HfUy6CTzjJws+ig9LTZqAnhgT5R1rVu/+IYzDwHFngdQrS9guXxOgXpPs+y
JaVf/IAi0tq4Ey/w2HwHyMefI8dtbqNsLoady3Nc55c8pVeKit+417/SHJi1a0WPSBubB536NIov
mf7kwQqohkk7uI1cGbaun2QSEJUm0V4rkn+NsvIYqhT6pnPCftFE0tuWbmQtBywTuB2xmQ8ubxBZ
sXjQcYpRyF3ztv/RbBu9rtZFt8kAh5+TRBS0st+FEB6u01Dww7r2gbsYmheqqjgivRH057EwoukK
Uz1YDtm8uvemx5y8HAwIIsBGyAqn2nSlq6Gm7o0HOBfZYkRXpzGgZYqjm8kPhlZB9Cavj2kMGOVs
MS+roJY3wVrZAcqF8gEyabBRZnFylMWwHG5zrkXZcyCb8QAEAHWA7aNyDebXVmigukWRPndFaK+7
JlCneOzcY+bETG6a+qSBMr5M9G6Xv0dpw6RaRkjn5aRr29RBUuTmdXi2IbkuKs0ibAhY7LmriNlo
envZNG5zHvG1H2h7CQhFGPLgoftjgz/5bzU/xKtOYZqMbxmv1BbXtLv++7CeaNYwselXEjmSx/nb
JOaAhfKFcU/dSLKtrKxu1xuPmmNXK9pa7zolMA3/HoF+vAfo3g9/n3InX1sGAwjAYIZwFGCcPv77
UVa6l8F1vBk3oe26uHsqfbwSf/8Rg+eIlaUbG/66+Pj3uTgBTSHjSKy1PLcJQMBxVHV6eRsH7TVw
UWhONBibyZb9mQnXcGaBE+WkMbDlClBe2fRI1B8Pid6+gWMcP+xam301WX3yJ2k+ddO4a9iEvjtx
Hm8B9YVbHxrMMWlMgHe5WuteYD4HWtYRh6LWrgi6XWZaOWym9DHWI+vZzxy8LM23nmbZ3dSIUaqI
fDjQswkIl0SOFAkCihbpabgibZksEo00nlAid7PTgfzIysk3NmqJZE0AydpNhNdQRwubdYZnU6Rw
rwtsbhi69BmyIoG66ElVoLTkChF2d+V9z5uxt/W13rvNvaoKde/G9GwJu+CeXYh9mlsB7MOR5WJb
jh/YY0l39oD8+VQOW5aVdYcqYhwYCBDgMmpWgcRBo3+bP/TjMiTA3bU2igXKUybDeo2U5xkEV7n8
+w6iUSC52Nr576O/7wKPvSgMo76PglWI49aSDMGgOQZNda4gwyTrCfr9xk+5r3IGh6htUrZGvsu1
aqgkWSjTUf96/xNDkv49iRF5ETrDuxS13FYwIvex4ZhX5Er2siQIb8fkJl0HqfPtsM38nB94//PA
NUztubLqu5a5m9rpTLhto3uYvFRQrvGh9DwbEWxz0TV32CpXL86enw3rcmjNJ1aJtFF55n9HML5z
oxxXdpGUJ4lKd0WannfEolM+Ok755Hq1uR/DKluXYytXmuSclnWZvtswZ6Lq3eosAUwo58mehRYs
Ps+J5QW8+XkE5ZcY25aFdpqb/bnVqq+xtOW2CUaF8ae3kvNE3tIqQVRSs/SvxI5N+16ffLJyK93G
z+iD6Gw9Te3BzzWnwQbJmuRKnuxMFRddhz6t+ir7NptjoxzvTMVWzGHPub0ig7G5Vq4gLV25lNrz
h53QpsO8UFImiTahE5UbqyzHt7EKvr0OhJQTMZq1XPWhoiT7Tlzx3s6apyH08uJKwx4dwk4DKlCi
kkrrlxoMxb3pkFKXuU3NV6vuavXKWkwFIAaBUwrMjB17qJkk76yiZpaKql7b+U7YPVIFkig6+IQb
ueFwt8xHFtLiVPAir0Qkwq/O44zzrfh9MrxpkwVqXLYFbmVXt0vgSa25s9KOZ27o23CLSCImnYfQ
99XgV+U7Kw+bbVUoNtSP4tJbrdhA9vzPI7zU5tZNOGtswcsfWUXzXpXGHuGM/FFWeaccDvQyeSQe
LzwpdLbLnlHPh92r59YGSZFHlnYJSapcCscXLwhXNJxmPNK08D+f+/uqq/Rh7zaetcqr8INYevmj
5WrXlK39TqnNIsZst62nFxzLqUrXZW0YOxB+8Ztw4VxUxvjh5mx+0RAfZTUGj2E1hyxq/JogZwlp
gbnr6hZ/mvvWdXb0NT/AENNdDWanYFiHc6t3CXiMeh3WTJT7odoIGD0PRsq8EvXrKbH4Z+24sK8M
O8ArUU4uLb66tUVX32hG/AWvmbatmVBt0HQwXRuy5hZbwOD+vjCKzjopmy51PqycULvXkWac/j5C
7tOdTS28zJ/OIO4WNkbSVKugEcIvp6qOrN1kyfIygoe9j3CnTolqdLmNc2iz89FYsVu7/N9D8q2O
w/QsO0pfkoPKq1UhQ8qHZjgbeNgptZgFZH2qtoGOO+Ko1TkTH0owUtt/Bhniu/AT47ErPSxykmMo
NtpfBBZIW/M2AYNnmK/A2kicAYrYJNLYEVz+0DhFeG36kK2MFz4Gg15vHNnD+TI0hSQKjvPOCIDZ
9T3KdrPJgt3f59ick/crXOM5bJL/fEvBoujUZXBSyn6sb0ng16fGJWzUxaZtkH1uYgqKERlzMyQR
Mlf3Gei4tNIqoRi3m7vpUzg03UjuXAuSeSmsbNUWHbLCpHovI2sOUmrJukzmSfanmxlcDpagfwd7
vZxU4211NHJ3P0qRHLPE/4q8byK953t/erAaEI4rq9LVFiXNAVj9dzx08sfGYFLHs/uj1Fp6gFYi
AW78nbB9jumqSW//+4hgtez//dz/fvV/H83MD0o2A9KsLz5ahAxu40c/3HgYbHSqu8thIB9O5JQ1
DgsDmZLsDvrg/nd/t2oXvzuTg900n8WZCRbFSfp7lNjPQNl4xoJ6fDNlG68mgN4Hr6JjKGJaM7ru
+mamhX0MRfcIGK++TXrc3OhJR1rRmJNeAASNUnqqlm3TVWGvXiNENZeV5TE6tTC8QdE2Di4rSCsy
jC+gzP/9QP+fB/OXulq962VzorWM7yWrz3NHCKqTMWicQ5lpoDPbXnbEqJzqybaPvm4g3Na7bZPN
/4zPXo74gx/6vW0DXP85LZW8zR91lSzZQUw2EZxU/1uYzcEZjRkJFQBQQEehcPv70OJIxPNiok/O
C/CFa8rxfPlXUQQ9548ydHn4u1R7MMJXr0RrJolM2BAsIg9mn/Svyj7HbTS+0Z8gXo0Yp7orTNzx
uZ+rszbOkqM+udRCBnqPFrtfmKEescSpCnWiu1N5Hzh9T37UEBPnAukKs5zpiIF4xIm1x5b8V2Ys
QM9oltaW08pjo58LMECs1XaQFc3n0rf8+YO+rnsAi4O9T/QoPOeOFZwnN+mPveDuSCddsZV8JllF
PWbDe1E9F5E3D4bR3v1/H1nss0H3xxckOem2FFguHLYO747oSKywO2YGnr6vJsYwZVWegnJUCzW/
MpUd/N8PUyTE8xYIgaBo1JpiX35GN2QY4ZcVuPlaAT47pKy4qmiYVkDmnTMDcecIkXFVt+yc8pw9
nd48Y1ANVoJU+2VpbLsuN3YyKj8YcyGa6fUd+jBE9A1RABUMvd5DtD2FjFS7qutfkA5zCnYuHAca
cIt0MfoSlwsH0+XQBc824kPL7H/UKM/ouq8qyba+VBwI4woewC7PafkyfWc7+LTt4GNMJG7XZltX
zZemucRGRUiV8rz4x0DS9bRPLIbtztJwi8W8gdfxhI+TkoQxjD8T34H8xVPBbC5aES17LwSGODv6
LVjmC3DWhwm3NvhttbXciLGuvqKkLTdahcaLeCZ4NGotagwjU0n97aE2yxIsx3osISatulkKNrE+
kHhjMRhhbJbMQNGGEpdaQxqlbkF6hC1u2xTDBajKuzZv+h3XjXYp8Alo8Hjz+i57V/b8s4FmLsiS
IjDd0kHoBei6qNqKtY7WUCu86OgM+qFOPIipGlJrvNubMnCfjBbEhjAYm5LkiuCgrT/tTG+3BJqG
6IV9ljy9f3aC7q1P3+MKUWQ45mhj6Gm6qFHLOmI04frNG2AVuSG9DB6obsHN1ICLeOgwzDzfJJ3O
LxcZkLDCOb8hYq5O2tlLlMA686FgUPoTP8cYMph310UlipWmNpXpq0WaRbQqmvwqpx77adnqJMQQ
hZqRZa9F0xeXwK5wv2w008s2agqS2spbWs8/yzRZ3toJPpwXilqxMSiK9emzF0O/L7qM7LemhKJI
iHXTyxuRmtqu0LHtTLBZEd2z0Eh0eSu77iMJSaeuRuZIWlTzdk4ABdndh0W/oAVtiJ0Y45oJJikV
wl+xx0k3dc8SR8noJ3e7YuXUkGoaPE5RxXcaRrsLHW/Ykr0Y5wwgxo6JqN/2KxE2jCJNm0jUnB0H
Pq1QP2RlYKPQ5E+KXe+bhM03c7oFNW5D7ozhthyfm8b0iGEAR2mr+q2x8ifl24xgJuRloyy36D7X
Oq7tnSAfZAly/15kVkOGJr5CoVxEDP8mrsal0TTJXuYZbXc+XhxzdvCZ/UMsMJPYqQMDptnQqPa8
fc34yLvmLGSHkikv1nVEj2j7QgHeqS8p4bc03Hi9TN04kAXUe87djDre3LKp94o6xAl651a6wILK
JN5Fvhtda+mS6hPgec7blMokw96ShVW769ybNoCbw71yjjpEbiMSlizzf9u5WnHqelsLExEg4W4f
dVINKxKyEemQAhaELeYHTuhspOJ5dJLiX8Y0+MFFuuHVCcHA9gUuvLnJw4psY+SKD9IFVV83cH6H
luF33n5imYi3Tmp/5ojm950C06SBcYAImi0ds3v0Bo5ADZz/3mHtVRekyLpTXO9FSWMsadbG0ofx
xY5RmwL7AJlQ3AZfI6ycN2WPPaVp9TMzFPMWS8O8ob7DPsV7JKtzUMB5dGutzDljctgwIHht0njk
WCVuDsnELcmcY87oCJk6ulK4gC47E+QqWVAV+5xaCNufJ6jLR/UoBFkcA23QB5C6G5o5wDFIRdp5
nYzP7OYWdf6hgztED/8DCEXd//6Tof+WhjZc/z7q2xSKDUiC/V99HXXCPExN++W3MO1g6sP1ralF
qaxtohJtDh1hc5yrOHw2p/hXAvf5CS2xLvJYfthZ9K4K7Qh9znzmeAbMrM3muPmmKZz+YNlFBgrB
C0+saYtzCwl7VbNDfuausYyCOPsWXbuU8Vjze7sn287i17RuvltMP0+ZhQCSUMQLjKzmmkV+emVu
H4fiA2xd9p2GzXtMp/L0ny5MjC898YRI7OLc2qVaM3dqIf4xB2L/wjacdh+nOEb9NOi2fy2EiMeR
REbHWv4Ne9I2ho/YoU/UJFWf7OLniSpzdnJ8Cq0zdzHSjJUwyQOEE28f/yYquALzetEI/iUsTxpr
V32BDp80W1Mp5BW++C4C/EXqv4g6s+U4kXaLPhERzCS3NY9SlUoqlXRD2JLMmEAyw9Ofhf4T0TcO
2+12t1SQ+Q17rz0N8r1vBJQt0YxXmxt7E9dleUIDty4tcB7QKiqSLFR9+v3Z7w8uwY6UKxHJ24m7
t+yWJOlAV4fSInXDlZpBeMXARouQeQaHDQtGZ+Tg9wg7mw80Re5Rbm1KZLDLevLsm20wSMZzhKE/
mJ56dMmbnMjsuTkXZJxwdtZ+A3ZrnizBxmY5/j7ARnhujMq+RDkapgzPxUJwnu5+f8mqzL5QVw5r
bbLhCP1WhHF1QEPjEt/Sm692rTe7ynEVdoMJvk1ZnLkg6IJ+f5oEY3E2XeNPYNsV3ihJF0F7tIjC
yDgl8w96ECZ8g2bTDWiFPROGkdBFfoj9AZHof7/+/VlgMtHGxAb7IFRnJ1XB0+8PwtT//2dO2Z01
fTQOv79fC5878vf/erDMF8+25owKv2H+hsmLq3xgNTn/gIJCAmSfK1jGIFAbwvQxDK5/m1mee9f1
0g3Qz+RzxhUyW8RJVTn1hZixuxHOUXhQnaD1DNWul1H86hnNlzkwMmJtYK5ydEZUALa+wzZuvv3+
cpCg1Hm9biN3GlYHvaJ+dp0bMju1T4YoWdI+pDtVY1GNDEdevGgqdk2Duzc2U9Jj06lfymr0D52y
tqYqhkfRSPSYFgme5GdoFzvRTPhpZc2YGpN/MCKIc2z7b6nlIC3Dqnwht4ddkp15e7wxwH7do9az
evz9WV6M1m4cQ/eIVsXaaQyjl51HIEs2z5/SMY/Ovz/jX54RjkvVWwiVLLPA6jCxpUM+q46koUD5
Qdqp0D94SJ7mKaSIg3RfTdary/NYm05yZOdZokySkXvA87GVZpatasqR90qzv1lRGD+V98iLskLj
mGtPWq15dy3tGd4UrA9MpuS/39f/fvnbEDup5MYJJz6ytt3BhzA+hHVyazk9RsZfpLcM8drTJh2L
WnVPmUS+VOi1F4Vbqd3oi5/MHCzke5m1VVlqrV0g1u8hZXGszxk+cbf5b3hKLuwWwZj/5BC6DPDb
UMdwCP4JV7aXKB2MC2ycn99G2YYPsardnmWaZRsIVQkwQgHM3sTPh5OIPRrH2NfWfgc8D3GIFSox
j9blayIRSJaaMzC8s+SrBypuZcd4PvpQe7Z6NnlmOMovRZfLvtn5kMqvYRLaEAAKLPEp7QNeIT68
pPR94OskFv+OEefzsSP0l0th4LrfjWZZ7RhCyB1+nvhmzHXhb9vs9fHGn4rggyAneyV8XuJqugaD
PS39VKrHmMZ/BmlYP57Cbxy13Fqe7c/co+ptEOGh6gNUc1hI1/h1utfYHsjL4R5cmPMvNaIMXwgj
pMjRRraKzUfBlPdEjctuuPCCz2k2ts9zQ8Nom2XZxsnzf38CpFTwOfAnLIPMhf+98IYZdUtIIO8+
mMvnjBHaHbiI17Xdfept80Ju4JWGBduC16FxyBhw5f2ejEUbyB79qBQOH5ADrfR/x9PEgfQBbpL0
VTBArN9nDbmb1M+UevUz03CH2mpubeuRfhslL2f72CLPlOMk1okcESyUULhJFWdg5mlDtOVID1eE
wAUnYyC+3afiuyXaEC7JpXc/x9w5BY7NYx+OqD3hbXF6pD4k3vnpx7JsvnlahwZ3bJe//4x7AZlv
0gSHNJyZAaowj66b5iiK5CsTXMIVx0p+AcddgpXBbAkDm8DlPnlpfFzuuWU+TzgxV2YVwP0CpIGJ
FDBXPWda+UbfbQNzwFBftA7rRZSvAyah9eC1n2Qu17s+wvVQ6+E/p62Z+vFX+ONo7wCWOFXIRiJ3
4oXbknKW1uoQaLPfLuu+hs66jWPp7TJc9F32lHqpdnU6AqczXWIYkC9Rg1ou7RmU2VO3xyhu740R
HIzLc7Do7Fukp91mKjjDSPuh2J9dDUNd43WrQUMphbR1JLGi16CrBIyDnbRcYWoGFWzGz4Oka4gy
752ldI3bHyU7ev584b0OvoanupanpCK6CcxlZtsmICc7xfKH05X3Ym1rBQG4OrlbMeDJhSSJMuSO
W/aTRy+KFaWP4nhRSWZdYR9vkd8rXF7G3RSkbqOW29iTqZ9Dit1s0sWawfpnbc94XL4LC13MYDLW
QYTriiUV+rQzvWs14c9FybkbUqhLU9o9+QCEn3ojulY8cXu7tR3wgh4Pm2c89B6TPionubJ0xMU+
IZjbXjOnlZD6WdcIVmSGO21o10pkktOK7dc6MLyXkPvsG3FRJtZYl4oQlY3zUrimu8VT1a5V3tYr
AQwnSlC4EiECqsez4D2H+Knn6AUAa2ykCMWCEg52XWkDLUv1nHYF4nuRW3sLzjzuIIgPo03PWeFT
W6EwY8hTIiBqIuNoWMErgDSCDpNmL9u7VAidKoBfcXZiWFicDD0n/tIZoWQqYkytlkS78NtFV8W8
Q093+OH/ao46BjHCOGDDYGKHn86iadA9fRMM7EAzFlVZaXyFVrgh1eCZXFR9S6jwU8ozsKoaAbU9
sncyRV1idFefPhH/FPYne/bCOrqxLWAWbPzkEiqe7oQ/jgz+7LO3mbEB98GKGIFqOn5kowzW2lyL
MX2t0TGcx6HdOSBi4giLSinIqAjyT7stPAYV+g4a1Fq3B4WxfLSYdRZbk0i4tTkA9M7Olo/qQNOw
yISNmEWu/G6gBc1WDcEOqtJrr0am106br6g4y0UB4IlWMjgAsVhw8ORb2QJcgjxWM8mJOCqMnzyP
34eQTHG2H0YSObs4hvUEUIJEuuggRxK+lemqDSJfwFsq/OsbkpA1Ivtqt0Ar3mRPfeeqBWgNivBW
XRGyzfLy0dnihOt4laZk0/qetYuKZOvI0tyIjKV+PwnqEWDxm3bmhA1vtSIXorLAjw56M24ie+Hx
fVwPE7ChfNLhpCN0JifP1wFfZuxXFyV6Hi99GyID/ZPZ66D2dUb2ekROzczVDp3+ScXk24H/2Xim
tjf06XOOXXBLV/DNpQ8hKSdY6aOOgq7T3TPV1c0x4n7nVXVy9sjfjkowk6bdMU7p6DcKolgwlkQQ
FZocvKz+1dgrh08zT4AXV8xCGva6gbX3PO+CTSA4Z0ilz4hmH6ifyF1EkdC7XDWgyPEm9MkeK+VP
VgVnMYxQomxx7gvvAc3usxHRUQQjAIRsJUrnq/XQoqBHOrkTBABcLsOWojAEBedr5oMqatxaqHh4
T26hFbz0gD13ZQX+zgzJKii8F/CGn02E29svi/cqF1vPgbYtUhQrLhGQrfMvnSQYLultFapWhkjF
lcBjF8EYGLGy3uR4eXZ5VFsnsxdwme7s0cn51rof1AMp2nqBsHmq11EQvxa2/xckAdDceN0yulk0
eirWLBEYNtmwPQkWRuJU3Ewve7fS+CdENRvZPl95zAldoIJSwnZXRmfALxQPSeEZq1M2P5tOI/9y
jUJ1gp7QmW2xSXMfcQzV2UIey2J4rawg3ejKfbCU2EQdXkeDlzsuknrlUOuwVwztRTaFlz5WK1rY
Z4aUB9V658AQ2E1zwCVxzgchjqm9oRR5y5D2byqnJYvkl0jWpuz2y2OZeXDPqs7d2MGyMN0fIfCN
t7piUq5bt1Z99Qmk7b6m50Auuc8rUb2QJYJXwEoSaikzeQr/SjzOu6J2X+DELya9SJeUOlxKfNym
zazORAuyrIV+qlHyZKwRIYVDyOJfAp1TLHmXPQ/AVDvZMFVIGegAHi971O7FlHnLDiXfYoR/d0yq
ij1dGG0mv21plbsL4lg22yY7nNbX9yYW0RUE56dqmGG7ohpgEpbICTogLQ3cLGYlMf+NIk0RIJ3C
hAqSb3S30nzjG+iNxfwHiaPx1RK1hYOogjkf1YBGPUSosw1Sb8CJkGSq2MBGGDyWSEVrBh3Awuve
65eh1N+taED7PePRKmPfpcYhmT0zmZVvedR5/0rs8iSjRNs8tm6yDBDfE6Q9GciJmd8Ct4L/0rCy
7Yl32JIchtq8lLRu1nfsR69OoyqWms1qoDeQHrYPBJTYHXPQsBVF0VTZB2mmf4faD56CNtibhIKS
NKHeGkKEnsesvTqZvo8N5qiTxjSgNThwo9orl2x0t5MNPqyLKxhgc/y8693sCqJbEBJA0I4Nw2wg
kabphxfu/vmOyYGYg36kXemYxNdIOZ18FZhMpQ3lrN3e9nYs23FudMxmlaXeNaOcXoxRARcFeLoY
Jps/m4yXJEqTbZKa0VPkiGzBjhukTd38JPhzESVOxZvKHlmvuScGFCRPqgRC6jBhZ66qCqOYPR5I
bAZfOFb6imFPDWeSB9dpRwziDXkNSXQqTHpwTBga99xS1pRMOE0y04qZwSIZS9N6b7QkKFMHrjtz
PDcK63Tho5HH8r9HUqZWWu1gl3CTzXzpMXNHQIwvYWVMw3dvMY4KnIDILlMsi3HE+5w+kho8XC6M
j7DT/4rog0cTE7gLQ8hUc8SAmOQ2xxNj+s7FCt23Cbgx0sY22lW6gUAzco+WSl+x5VGJTBYzckKt
twzOd33qUpf7X9EE/HOskFul+RNn2ycqScRe/ncINzGQOTNfBuML2/GCRUlTiA1Sg83kwZMruvXU
GHe7pNiaagHtjmPFYDFjCQj8MUm9MQb/JTh4UzIH14fGvaA0eKsxuJGECjMqhrPdJekLgbFP0GBX
OWsZIfADJWOdrxx04RlSIk17TQpDovpBbyMa7W1EG7cUUZ+tSbGKzWYRCq9ZmO5vIvqS/T/mzKEp
FkGbb3rATkySUYcNJOTxOZZLn6SrleFpPX7NulhaRmU+RdFw90KWI04FRgVZPJ6VEDWY4eEidtNr
X2vpQfdHucYiOS2ycPiApqqz5UxWhWLsjEhM37QqfrXs+m+Q6XOTXT/rdfgnG5+cConT1P1pPABv
BiudZcBBRTEFaSdHOE3iksGMD1mys4DPBkLd015LfM994yKIC89BhfyxnSxM1lR7WEuaL9Hh51GV
IKDN6Jde9ZpKosyD4kEDQe+BfcSV7tkZI3pgHFCaiQdQwTuquM3S0OFl5INb+Wl30xCJpGPh8nQT
C9uBs+KQc0A9Ju6tGrTXtPb4XHsMzPVgylVv4BtGEpRWaK08XePYsYW7aE2gvmStGBrCZAyOECnl
8p6ICaRWEcp9PZ/6VrqJc08DFYF5pUeNxNJyQZwL1obO2Hv7oVK3KJDla+LozwOPm/CzM2FzS2B3
NNDUJAlr30zumrHGSqaoObUTfoTt4BnnPLW+VCSxrcQMg3MzeDPt5yzocuzJRbiqdO1m+cNB6CaH
sm2dByd5w9e0Q/Kw7zX/NWEbvqjy7JN4EtzbHY42g6FCZG00lPALb+9BWyb7p5lVjN1TkbrIpAv7
6BlimTC2x9dckbeE3rwM93DofPB8ag9L9QlHXg0QIru1iCyXvnCPyjZ5wlDkUZ40m7BQ+8H+cPmu
+nKmnETZZ4DicGHEwKF8MfA9btAYxjUwUbOCMD6h7G9dDbcsiCMoRH73U4/tFwFPv89Y45asP98c
g6zXiD9kQltqGouoDIpQqfHBcTcumHqDLNXHtTC0V4v58GooEC/EuLzcfjy6QAZFELOjYfdh9fMT
G++MBrB/1pq81CczAjzZdWrch1Ows0X55VA3dbY/W+ix7zeeusF1RgDqX7kTh22PHU/03pcwjJsV
YNRO9frWCgKp7XC8YuA5OZb1JwqLbaDoW12t/kS4vNZF9W2PPYgdpy63hf3PxElkxi0xzNl4t3Tx
wSmMvtBfET60rFmdhkpdTJW0f2mPI0wi0FVQV0YkUNsBc1g6wF0FuTJM6WhFe+k0dvaQBXO+TPti
xriDjWZ8rnT2NHEzXorIX1Ex8rjb+c8IwGodKAJzCMplNqdzg05MEmn2hjT7HJv+XtP8LFjVOUum
7DwWyNH0FoVMy1pyfLdTVp165b87o/cHSMU/zwPswd9XDdleq+JvWCHuokOtTIrcOyZXcuH0Z1d3
hiU4RCPDo5qT1eiBwscz+KoS/0/gE4meVe8puvoVuQB/khg0JdkUezs0v1DPApLwT/7YyCXJfxMy
EJZ+dCFDXz4a5kxMKMSr6O6215Hz1NWnhjWBFjAc8zUW4IlFJWGVBR4BF7FG5YPS6uhRsT2wkoQc
0cY7LmWDxpzlja8Tg1bg3erqm+Pib0SbW8ySpM0U4uDjYFhBkaTy9JELe8YWgUz+5NXee1weetu4
FgMBxAj2j1TUF/BwWOpDAcjHJRvRh/coKHRFSGVIAB3LaRsfT03NUvzxhbZ3B/ZcBpSzrRPjG3Tg
yG1aN9xE4fhdM8CYbF6mgiMI9dwpx8talrjMQ/+W6dpV1sOl9RpjbYXEYLQ1yhantn7CJjlVYXdJ
4SFqTnpMZPBjqwNxh4oZdv7dRlTpwKkKBhV0eN/ETa+0oodDUweHnpTzFRbTFchyjOi6k0LmZ7xN
Bbz1vQHlhZadJba6+U5123zn4mKfJuqEDmpDYMbH2bib9tyKo8aKFzvmJ3Gr99HOnyPXOadV9jfF
WhDN6i52lCGHmD7UmCxnY22P3BfkAgYRqoTKD8jP6rkH7IjIF8waiILHpTCNbGnZ32M82PTMZJfX
zULWbGFdUlkKjeudwuDsZuqjumqjzeaWmxWdqdpChn0pTcY7o5krZjNPLJjJAGrqfg14+dZ7IHVk
9I/sUYmNEMaNaSzEQEUX4hKYJhagqFswskqFohF4SHIHhIklnE3Gog2TDx20eSuR1BKvBaEyeS6Z
uy06K//bvPXm2ouoOKaWhAE9SHd2P3CPBLzjZcVwtopuhFcOC8Q398yvTiJt33TpF2hTvD+OlT4g
gdC+xcZXVgK0Mgv3kg8c8B1xhW78QAyOuDLBlDIa3Y0X/5rl9VtFpAkGW7qSOTlvbDEjuB3ZA242
m8w1hGXlx6BpEGWTAuwR+TkmRTWiIdhhCZknOJf+tC3L2aC9uHWBHwi4NVXyJodRxVwVFb1L2m0B
NVGA2drqg7onXjyn4GFex6y+r3IJHCVvNqMwrnZHKTj0+Z5BKuAaOxeLSezhW32CttcmycpJq0mr
yNK/pTBXReMFKydl/e+Yp4lyk2YJdIiXg3LK8WNFCmm/SDjIhlius/C9bboTXpSba80qg8D5nCeF
gtH2Au0xClS/6Rb2Bn1vkn/phvYSdBqMmrD3YbisUuJ7gPD3GPWRDtRdefCz7FNCBcEgi9l5ZIuY
A8k+aMWprxoD/f54GVX+0CG9rmt9Ws8aW+JpVszbjqHrfMlMrVoruIqaa6puh47ZFzyMCdZkR6g6
nIEJLV/5TyHA6Tt4H7FvRBtXS+FUlA9HWqg0LFpwSTRp4xW7Wkv2qSnebXZADhPbpE2f06a9J2P4
kho6ocE4trksu6p6tKg7CQm7DIqT1UvkNmKKpQL3YuC5OfqepqBcnfWUvoZ7axPabrccSNaopn9M
H5gBBwPLVJgAqiHVVrZOu8Zt+SZnuaAyKnb2efGWV/a10Xm5Ri5dTme5iXHDsk3dBxMq5cJ+rhuy
5RtEMnwM7+1IzwLj8330qRpURShbqEXdmjn6AVG8iTNk/NMaf5kJKd5moEqxGWynOHuQXCCZkIpz
QR5GjRDpVLbJZ0np52bu2SO3bm32CcWxZoEDr3pO9aQ7hC4I8yJYuaKxDkaa7+Aq1MsEUzp5hnCT
YDHlrgb2KX6g23r0pbsVo76vTO8rcYN90qkr348TurlnWXrTMga5hsH13YzzWRdPBZXgfwpGfzVq
zYmxEFkKLTtR2/EhpFiE9ImffiT6onThcTTHoeNap+R7a6X5VdpoLcoAFX9oo7Jlsxhqr7rFi1Lx
ghYG/5Soslcmz2L0bXQ3jqACCuHX6xADQhS4eA8470HxjFV3C2DWwH4/WxRKftzqT5rLY4/oDdMB
23BwUPkqr/jvR/F0S6MO2btz4Fn4Ru+O/QBfKSwIxoLcf7kx9pzkL32KxjkeWKqPgQ9/twJ41s/z
6cm9o29iM2W2nI9oUzpDu6B9YeQXeE/z1zEMhMsCb2wllIhy4pbF5GMBr8GKRcpfCiwN3ylC+Pm9
CBnDRd5nGMT/tDGx1xY3UJ6V4LQ62fDokV1VUhH0RYy7i8PJplvRXCC5DukDpCuFcU7ZigsbV8Zp
6RHuBH0khC+dqtcsJWadGuornppzW7Dwpq9aQEaHGotXYApHWPNUF4HtMzXhyWAtjoY33UXVPzvq
O86gGarkT9W6EAPfuBXGXLDNFkai0acSgZoDAgOLdCPk82Q0BAXYWNQM/BkYx5VFeECFNm+QzxS5
sx+YyCXr2nMaMlDyD7UNKtjXKbvKvP2iTpkInLMIDkdLUm3LxHlo5XgUst4UIfE/OttSRuMJoemZ
HcIiljGrKr+6TOVJld0X8RwbNcs9RK66rU++ZDKluxKbMIQ4BC/cK06kPxhLnJxS3Xzb2cPQY5JJ
lBQK69niu3ZLA5BFr+AGhvaHikeirvSLn1h8ZgbtKHCZtsnfgjTgVWNou3CLg+9Gz8rU/jQKjzjU
LlN5b9l3pmCNSwtdDVDyHUakYiWyHMel6t9Ffu9E+xhNw9uKwby2kSM3KL1TbItvWgLuQFjXOiGy
FmkjWXrYy3vjPZwDWTO7PepFCUsfDbKVDSFLJPUiG0EUW/xiF4/cL/7EjRNvEi07kQgM1goB7NJq
czp/xtwMaMQXfsGlmWhqUWn6D8EJfGNH/T6gvQugRy5zrX5j5v/ZJ9EL4TjkyRWXcCQ2laxeksq4
r/SY0FZpfP5+zVJ/LbruTJuO42hgvKQ9eRPTZ3dm/lhu9j3xLB98crhRVDnXDPv4GDBQkb50mOs3
n34R5Ws4GZLQuQsK5zvOH/ydSPPrrjsqoP1Yg/MdPntAEr56cf12iYOHWC6uR7MGT0NpFJFgAPop
fuQVLuKeZ45rsOXvTB2XNlzhMK26U+VH7zATHnkDnStW3r8RJhMLU98xzjUJZJ2WEi0vzFMHZ5ex
F9LHfCe19K8+sfy25M7UGP+lToo4Di/yAjPum2qjZ9aTRLdxIBg/pSw+K1l9hzpIN4/WUTL6hPxw
Rt5eLdra/elzJCxFReUzNYDn3fEZ5R4B2BmKa5RmugTINfTdC1MabDWwDse03QCxeEmh0aU43ynw
r3gz+40DDsnEEWKgsrAveoIfBmZhvmO0jIdIZxE4Zvcxu7qu9jDNgRGObZxBuwzMrdnGs6NgavJE
ZsqSONl2FWbRi6/EiaYcLGVgnIlKvtlC3xAwsILAoO1mCWmKbWSVNMzYQpFeME4LasNpXpFs+mBY
emJYKLQAK93sHjW/L4LmL7OoY48PYR942psU+n5+caXzVhjotEnKop2jznEJCPZ51xfEwqND77R7
R47xQnisrry6uBLz/g0TYF3Y8LDsAqw4Dc+cCV1mxTOaly8nbw+5DsemKhk+p0m4ccN0JToN8nCP
NLAL71BxXr0s/C4NAIPhNBfeBcW+391GNdGaJC/5gNgSHdIi1Ic915y3KPjm+pxDRmc+MD+dcnny
chI59CxautLntRFii8rN3I44VWuHYqoYzzM/b+FY9Je+FV+DEvoEpWWg8lvAdJMyNdgATzlnobM1
IX3VorlArLobWfytYzOczOkrJyZpaTn1G/uxu2Ybd3ZUx84h776hNfDx+FJ9rDyqPIpicTPt/Huw
8EgLljfDHOaRxO1NoyAcbe9eZRxJZl+B2+3sdDuxNGYutuuQnW1JKNE3IWESTPqWWj91n1BoF3il
V3lt2GsfTS6xieOldsq/jbjDu/pwUJUBU2JAp2X1IeIwJI/72o1bX09nxSKXkoVwAck3ISZTvY+7
AKNpfDAYe6wiF1w/cQrrsuG3R+eRFcUzmav8pnuVZfQWjXTYvVvv5wBiH+WpS8K9T2Y73r+0s9Ya
YwIufy6LYWIeJiVpBtDm3RXn9HPqaWvdIMRAhIwtyb0+DiCDyuKLlKoqce5ozDZWE1Wgx6Oj07S3
AA+jSIenOgGX2PrTKS+1Z3trCUL6ZDZqzIrIaa07VIqZ+iO05k50kP4Mz+CYlp7z5AUdIx9p3bNv
1oZ8zeqJo4hwcsO816F6TiZQpN4FUxcSXa/Yqy4CBU4wFD4ZIFVavyKEFRUfwYBuKfdW0exdhKLB
eLF84lVCh0867yAgOaxrRcv6BrZ7OcdPT+OQroBQMKAH6d5T6/LExBNqHCxlXVK8xX7vYq8udloL
v7jkFNex+WDbRSTX1dm7AUAvHQAdDSn3aeaMJGPhde7UsAF3MasvultDp7FtjDHbpRyoXBHQsxP/
alLwblJJOFH7rqg1q4lNsGzdjZVq2nKUzRnVJmHRbHe4tm/Sg1PjOciwpnY/pzqDAtnlA1VVGrsv
nsHcrnBf3ZQzTXGmYRGZ0/iyRxjPYY0CLy9V8Ar1LXJp80RTc7K8strP+wENQuKqsJjy4bGgAMho
NcosWE4JGVZdSM5EaTKtkux5cGN2I68+JGPIhcN50JIHu29v1xXprS4LY9WJii5+HbhThJT7E2cP
A7oBIVFLcAswfTIxs3qrwYrR7fIQyi2SOKTt+r+qO6sp/1S9LDdJXwDOsQwiw1IaKFMA0ujVgBOn
P8NFgfmJl59FKZkPrGQqgz8tcU50fXq2vKl+svm2VBUSf78jEadk+Nha5UaWc7aK/tOGMDTwSjx2
laV48VzebC96Srrwu0fmc271+tB9hQ2w19RY49AlicWZvsIhbLaM5h8hI7solB9dhmPLK9Bj1so8
EhmoNqCjb7qUJjCH/CfrfTXrReNVRUs0VgToIvJvizl/ufzyzIiulP8jZnq7omcnCIwIPhCLU5rz
OFHfeuVk+7h+N1qK1whQ0orK/9CZwMoocfwghNGgHUBUvY0qqbep8+FqFEmMMhFDmA3wZO1n9DF/
UG0nSwbBjhOt8ml69qGg0nbDZOyaWxPn+O8JiV9zgaxa4Grsc7598l0WFIToZ3EpjoVzEPmsyDXv
DhopHiimXXXx1dYtiBaXanxO2RaldYI6CbnfmW5I/+/Eyv+YlrXtM++OWv7OvTd/Zg7BtUgtWNH4
WCF7CowuhPub72G7RU9ByYkJY8NIDGp2SD9VIf7ob5CLPnuipZDrsTMIUtSxGWGkOJQWPkqjRXp1
2onFrSf/oSxrF9gCOemD7yJQxipICSWKwu8kZl4MtYEovwz81pxU1TcVV3QmD1b0z0w7BI8aLE2b
/VlYmsZSwmwuUDhWVqmWel7gkEOpLzzEOSjok0b4u9BiPNrmyBiBI/bQKrO/bWhhmY54uaSd3Kyq
/k41Y+eheYZl3bJAda9WihoO5IcxOAVr9z3LbV5HXp9FVidvaJ7GlkmrT9AXF3TyhGiX7ZSkETHS
wELb0a6C2n+XQ30bmorL0Gbo6yfNS25hS2a+U6/SskGE5atX5l1PplR8LWRahP3PPBLIZwBnQr8p
cP46MZWJJLlomdUQHhWpa31Odgzj/2XvTK/0BPbiH/POlwnDxaIZBoZZLpJ2t1qnNYCfEZhEMZkI
YMgvT5r+gi4aCDrFSBOAG1ThP5X6R1aHx5qvErZBdklDdWU8OdcpU0iTXmXTa3QEyg8zb3KunVBy
NxXk0PmbqilQiYxM9hLMYrxMQDiccx6YMMTwijTthow1DbNE9RMn7+GI7wbi0AqFw514dfz1iBbE
dJswRSLmenUVhyiJhuC5ZpD4Y6yTO8xDqEDJyBSlqPZWRy3ICjFmOBd/E6CyqTTmOwJsA8hFlCzN
ygZ0jhg9j5lGGRScyxKLEsUYqrq8VqR/ymtOYmYsWOEZJcz9SQ762odcb+b1g5dol8bGSA1KTpul
39sZ51bn/9ye+bhypyd7OpvdxDhCEYIRJfNUHXvWwcj/6jmGjZhtfzN0P7McfYkvfU3easBhXRA1
OiEmbD3Gspo2PBhPZosayt9Ka0o2jxC+KTBdAPY1kYshQ5++oyZm5k37X4Lv1Ig5sd3SWWsmWT8j
82FmxAQoSfAS0fRdGf7vqn8RgTW3GKGZil2fMviLfI2W3diGfusvc6s8RPVLWeuSxYR7LUlaiYic
ImWTnT03M5HiTY25CL0I/1cwnOT7IBhht96DEG5UVWm5pqRBT5apy4BajC/JYxdn1ZtusJ6HEvca
sJSraJhQAwr+0ONU22Wd8ypi+QmvCbDZdCmdDjJfjGLFHL56GMkRgsll67O6LklXYkvS7ePSAUFH
WAv8b2hOujmy5GMlKNw/v78RlDkwZZDnHZ2cF8IjgubMXalH13SefEzGyY/wgoP0Yc1fkx2cu85O
AqCAQEfhxheV+h/B6FSwaJZ+zmfbT/bBgpAbTNPVhQO7hufwZrkbM+uIUg0cxdLCZ92eM90S+7gZ
Ppl1jGxLs09zGI8Ds/Uuth48YD5DKwfsQjjHaeCdB5/3JqRL7LWfvBABDlZIiTPC1IHuFzFWyDah
dpMdG42H22pLO2U27GRQaLP+mXNz1RrTlQCghWlL9MjgsSgPEkW+q+WvvPE64EeXJsKvkjFurYKr
0pnTgQb4GKh9VASYxLSGp2lQFljNPMWLj97XcNH626zl8j4p76Bv3CUjYO1o+HB9gIIflen5H67v
HmTC2IBlCmQvbeofIqO/teLPqGmaOQEm2erE9Hy2YJLjJr+4g4GLSVklN4c2rC0qkDtH3yZop70W
ieJNEDh4iAJ2t+UQFZ+Gmb2OFpnDmu2UxxE/xSlM4VTpJjU7u9qHL0u6Y9mZW1Cc5nkq6X7NHOYB
fbeDtTWrnvKorPfMrSi4huCPQ4Hz2ZNMt0KAax21TqpX9kqYad3sM/PLg+55atlxe+yz/+PsTJoj
R5Is/VdS8lyoNuzASGcdSIc7dwYZW0ZeILFi33f8+vkQVd3DsCQcI5CqS5IMM5iZqtqiT9+zeoQq
3sGXKm4sdWgPdQSy1+19qid+9EvdddZBN0tZ7F0DTueyQY6vKakaj6jlTbryRo9M82BMbfiozWzT
SUqe19Hs5zq3s/uyruAGjDKFHCFAH27oxSM7hedMHNNAXQEuWSaSlzFarvPubsoL8XaZRBT8gjeF
biIs3IoavhEq+7Uuel+b1VL3RpXBVKB9GoG2JZuCiCrP5tYAzDIaqI4neeCq/vtsrnnpcN8NgRXe
pK3+xdW5vwFbeaZijNvWDNgVlhibEswOqmsB58zQ/tX7bKo5+AZ0jSGmtcIfZgT/EkgG1P0odstU
ipHdd0Fln5KSzH+cXyt5Vt0tecrBGSDXdpK/VGqqPJh2/QvYAimrtKCWb+KlOCA5wT/+DfKL1mt5
l9Sq4+yL8GhXTFDRRAdgc5yN+8iDzXW5W/I0o7v3sZMZBzsD9+7wKBeG/gfFFp9g0ICcKE97D6pD
07kuycwdIhPVimguvugzmHWAFDzbLAU9uvktslpoVHXtTabonyqhYxHDvYUi9pUedcVFPMFJSkpk
nKx3iH+qbwYOmEN+VxpB9NQrloVM5jFEvvyisIEuAh7R0DTl8ZtM8nSVw6ltFSB1lRH1n/wmLYv3
tQqlcnrDxdW5LBV9Pk6xSnFj0obHASCwY0Kd7MJYKiYNfXqjvoQ/j5z3kFRUd2SQGSCRlD1Si6Sf
AEnU6A3Ot6Fuqkc/IgXpUpiANFF5BBOe89DLu3xkzrCxhwqvC2nl6bq44prWR0gYR/0IKY4JWFqx
kS76pI6Uxw5uAwC5/9F2eY+zcMFFZwRwII/SIbS6V5ZTc+ZXyLYocfqngjb6TQABejv3AQUswWWe
TenBbMAV24hdemr8rYCD6lr14/eV7UaXv//2X//67//6Ov6f4HvxBrWjoMibf/03//21KCcYmcCZ
//qf/3pXZPz/57/537+R/uQ++loXTfGjPftXp+/Fw+fseyP/0fI1/9syvf/n6w6f28+//IeXU+03
PXXf6+n5e9Ol7c+vYBzLX/7//vK37z9beTeV3//4/WvR5e3SWhAV+e//+dX1tz9+RwD250T9e56W
9v/zy2UAf/z+5nNCXfHnv/+T75+b9o/fbfufDtWstqXylk5Rlq7+/tvwffmNJf7p2I4loGznIqlr
Dr/Ji7oN//hdt/8pbFhGKJ52VEc3XeP335qiW36l6f/k77WFb8cx4ALnV/8z9F+W8P8t6W95l71B
7adt/vjd/P238t8LvYxM0egCYLxma/z86+fniOwxA/4HOCROIHNueX0E44aLgBgXwPaisNrrF3Px
nw5fdsCHvtoBY3vZAdtCN8JqZ3kA9z90SQEGyrjb1zSr87LptoDiNV6eeiFGwmOCmgQR7yGn862v
zIzl/tp64oOBLrrC8hxrfCwN9zbSqwdHmzeat16fF8v5tflpcmDK7QMLsBmSKv4bDX0Cv5rueDo+
7huA/WsPBI4m8TsF3XtR3XIm9NIx+dxwdzvf/MrCWsvAXlhOYCiVQeUnXHQzaTNio8lrEZXl51tf
m/3l5y9a1zmbUKiE2fgLWipYXra0/r1TgLI/38EyC68YvrUM62UHJaCQvvBNL/ctLl/VxyRKbvOK
4bT6XQEJxr+D5i8x86X9L+v5Wj/6r/1Y0OIOTs0qjNy5BcIpwCn/7Of2tKD3A0UjY9+nGw6xNibJ
mW2t7iqn9QFbqa56U+RcAMcwOVEWzZM5e46Rde20MX/q4sCvDUxy7CagjBhQmgm7OYwLUKWm4xHl
imNb3PfFQ0NJdOwcE976FG3DZdYsTvJ3uDvqhjOo6QUDrARVjXSPUW2EKXVp5JXhmJK7w1ubp7PW
mB7MrqfWUK5HtzwZOXhOI7ka0fKp/PbKNKH7rtvv501wZTymFAJ8Lq4wgxeMR82/xWl1F2XVm31N
S77P8dfVuYyiFqaP1Noa3tD4t+ebXvFMU/J7oOhABkVsws7bUB/Td6Cs/Hq4ntUg2OhibWIk5w/1
UIlVZGo9TRXXYWvzBGhtmO1a08vPX7j9bCB3NQjoJF27vS/T/mPJw+X5iVlrWvL0vuc5KiDnwgud
GK7dDPlnZ0ZjeV/rkm9bUwzFFAQ9POqh5+1So6Hv3EdNyZPnYTBFsYSNeKqODu6aiOHq/FcvRvGa
V0kuq/pdJDTFMb1uUPWD4/DCEYCJ/lGWFu9OQ6rfn+9nZe4NyXsNU+tFGdNPE0+fstwl4Wd455te
GYIhealGITMgJXTZqgAVH9N5MIgG1O0Q2dL2eL6Ptc+X3DWkqNwcOxiNwXFq3C463ls0vdln84bk
sUtRexX0zegV/visggUhifzn+Q9XF/N7ZYENyVXBoM2VPo2GZw9sb8pHBTibrz/pSvUmNz/UjXOA
FS/JmwMg8VswQft8zZDcOIVkENXjbkQCBZWj1Hzok/7m/JBW4pshuXEGMw2gu2HykrKgOiKhUKuN
H8hXfDvf/tpaS4486ZnbFwLtrZx7FxV1/cnUu8/72pY8WRNWWFnRiISU4cyXJjCVCyWbNyZmMfjX
llry5aamKKFoydIMMywBlYPOM6C/ghIst/6E9T5xJDicH8eKz+mSO8NmqM4u7BxerWYPaF49JAjA
GqP1XFXdxg65ssy65NY8CBilm1DfNfOm6UUWqiG8J6Yf0zF19nm1Lnm1VU8KwGgEvQbd+QoBxdss
dTd2yKWJV9ZCl1y6LhD/TgYKrCh4QaN2VI8x1grHxZM9xsehFu/OL8SKseqSe/ezGukou4yQ3w4n
APTPTT5urPGylq8NYenyxU6c+KOjdG4Js5fB9QFUz+igSOmEvKKhg6GDFo77I2IK5weiLu77WneS
W6MIPVd1QCZP05R3HYUadnPS3CfeHS/0JLzTVRQra96oEkGd090C1Mh53zzf+dosSi4fB6gHmPAc
eWWU/Jlb6a0KD/q+piWPDxw3SJ3FxpKFacU1ED1CuV1s7Bxrfii5PJlMv0GQljWyHCAfKqoiZOi7
ELgqott/nR/Cii1rkrPruYbcUIWNzQmaphB25eDzMqSvSYsAwdgwgJXopUn+HihJbyCeCPxWna6K
zr6B/PwO0r+/0P2AOq6FxzxNNmLLynprkuPHiZlXit6OFNi3f2aaoV0YdfRwfrbW2pY8P63msDbs
JW5NGo8evns9R2SJzje+st6a5O5hrym5qNhW+95+rAPz1qLstUsszxIb9vpzVV/xQ20Z1wu3x4Z6
HzUGusjIlDThgQexKzMHQ25N5WcISF09/dSLI0YgqJWYCApo3VEbVN8gF3vKwEEaIB4ynqkVv7gt
uHwuf1MN5gPYLkQSycZT7KxrEeVSz0pNIpds9vnpWZt7KYZUlK5B4ZxNVHfn70y2IygiN0LE2v1T
k2LEGBd2YwcQaVM09t4WP0zzjuq+A0ABrfgrSZDqLi4JTOcHshJ7NSlqGPloQcmXEgyhePSt7LIo
vvSAuQoSRf4EOAWK6e3Qu2ZVUhQJdcsRnZZQSq18dIVyTbX4ZT3XS9X8z7VTKhKtMUmAGwFPs6Uh
xB7OXppeV/mRspSNWLayeKoUZoLELBU1YoIz6j/htIRnOy2yjeiy1rgUXTheG47pJiBYavtHPIJV
Tts+39m4FE6GtgevqUfk8DRyMihhfK7y6em8Jax9+LJmL9wx1CrEPgRrM4J81ChCGyzl+XzT6hI1
XnH1nz9/0bbbCT0NqST5ue6VfWj9L2y6+QRokJVf1hgbKyiEhWmBdPCHkYfnrH1S1LfnP2DFytVl
zC/6DwuzsUMDsVLout4DHAIzrOdH1R2eKDM4Dg4iG20Pkm7a8KoVO/959HjRX69OZWtyl/OcfHoW
vnhXk3qJ/francXj+SGtLZcUJeoUpFCksleGVu0ek6AObwbglod9rUthwRZtDd8sLtJChsorG9fQ
Scmjfbviz8j3YnrsJKaKLK5mTzHm8hO0E+JT5VKpe/7bVxZbSO4dk+5GhtYc4RmdoJ2ielWAZa//
VHSTDCraTs1pM6KtLLSQvL3V1S4eA9P0DLhgB2oTRTk+o92AdDtYn/PjWVlpITl9U6eVqBEL83S4
4iIdXbIserevacnnKXwl1otq8lSEkEQ7fMnUYd87jJAOECVqeQiAF9AmhOFJNaFWaNp9ximWiXph
Ppbpk50CluRBN4uebNm9H/a+gAlpYw/QXbERkZ3Q1SkVz0io+epN5fv56V6s4pUwKCSfRQt+shIU
GrjA+qDbqXm1PixXjeXG1pmor8UbR8M1s5Tc17fRPe5BmFDrk36zpuDBdarrOhlOc1VthLg1q5S3
cuGYdTzOPDBkxac5nq/UxN5w4NebVl3Jgac5HoWLaofXxe2bJs4/hqTQz6+A+voSqK7ksKmoowpV
M2CcinoT6F8KHwG02n6Y4vum4NyY3aMiMgwnNC/1+O1gUbpp3tlzf9UW3ziBgerdGOTrW6LqSl6t
z3o6xQNePUfTW/Q5Ec5tDvAce+cHujaHkmfbYeWgt0fdHoQvV0ZuvW0gjjnf9OocSq4N5MlyCEma
F1FroJvGsaD4YYSmy/AHD2HVm7pdplCgjWH+acBPlXGYnPh57Ib3CH4sU4qG7saSro10+fmLaNC3
1NeasA54VUWlHFxPgWsdzo90rWkpGITwmbi1CSOCOfcfua7cWK2x8dWve6jqSqEA4VJncEU5e2Wg
f26wLCVWvoSD6hkG2I7zn79mYlIUsBAxHkGBsBEq2tPsWzc5BHlg1Iz359tfmx4pBARzbCSJKDXP
hJRudMQTVEq7dg+Yhn9d1ClCW1gYmC9IwpRDYq54E6W8+9bVkYJAjDy0UY4aaPMiugetfaUE7fP5
OVmZc0dya6ulHFpkNK3m2p+we75twv5dn7kbUWNlyh3JrcE7Golm4nqjFmWXFs/RttN93Pfpklv3
otEtY5GzKqKJIvj5U5GCMu2bb+ebX7F4ZxnSCz91XStqxoTMRu13wLpNaotJCKhq+MmxWu98H2vT
IzlsKlQDopcCdGVFtbPVAJRUNqLesoB/37tVR3JYy0lycI4zUpNxqn+h0Ogyr8Gqo1ZsExRMw9ny
qjULkrwWaCq03gUv3qAkPxgpBLjaDLPn1tv92jgkp/XhkRIzL92e4MWibJ23iNQMGeRq4ppC6NOu
dbAl97UFhJe2wWSBJ3uGRfISdYc/9zUt+W5gdb3jOjwW62F6l7rqmzSvNppevu6VJbaXKXthobER
AYimjtfjlHBhTulnBTHazkT4RdxZantlVPMVlZfX5wey4g+25Mp1SyU1PGULYxlyyujCjNddR1Ht
pFb6tTnE+YZPrI1KcmuYQHsntWtCKTUPsIFlE+U5TX0Rj3VzXzroY1jm4EJOMPylppRR7Bud5O3Q
fpuqHXDjzi0VcirnbnZg+Nb0k9Fbn/d1ITm7kZlD2S7XAJO6h8hBHNdqvMyvvnaa//V8Fyu+KGPi
AI7b0J+TaneCPgR8H4cXMXn8nJeK8x0sVvuayUnO3rRoUBXEW89pj7ajHx30toro5DegWuBpQU12
wwrWRiK5vY6uqhXmTNaQ+ndTj7qx6zRIbDYbHr8yEBkjN6TWPECBxpkdWqvpz7EF/owI72ySLBjV
91W50c9KhJfBchw5Gt/WYeND30R9Ay/t/F6kTrrrUUW1pAigGUMu9JLlaKOwKZC/TcdHs+KYs/H1
SzuvLLeMlJvKghJKh/y7a8Rv0iG7yeASajXreuqol5mijUC2stjW8vMXgawVFuUgA1kHDV3vGBbP
5Uicwdx03mjXmpd8Ow9Noc4FO/nYKkhlxml470DRd2x8Vd91u1Qtybe7orbSaIKrAYGCt7WBMidv
qhvH4jUTknZy24aLHtUNNlg/829daCBR3Cs3UlhrjUsO3QkfgaWUxADKHd+LMEg5pFEGc37i1xqX
nNgY0kbxXS5TIqRSxJ/z98vF8XzbK2kHVYa9UZZMrc2EbRo2pKeUPmrth6y4iVNqGOrHGcHoufu8
+XC2YkMy4m1UkKWbKDHz9GT8XqvDkZLlT4MFf8/54ax4mil7cqxBmAeZrdfAVHzhJz+a7CPF5LAt
199IJpzvZGULlwFwLQSHajBFs1dlyQcoAW7ixIUWQMCsmBn71tyUfDlU3LYPEwxKq6KB9KQ7n3SV
opHzI1ixKHP5+YtIEQ/21PQm4dR0qlvhdE+JvnXQXJscyYXDUq85yPK0HzfFja/lH5R6UfM0T9SV
HM5//ZoRSZ7cNDww9hZxbhDTlRPXB6sQl5TsbUTrteYlXx5EDIG4jY1CEAETQndjQzIr9Gljs1mb
IMmbLQgwIqD2vAApqEUVCFXB6N5cFtDFtcZ4dX6KVjqR4XBtog+wNXCCqTtAuSUE90P2QUWVLSS9
fr6LFRuSYXEQephpnrMKlRV/WXI5blJtAI1WVsCQvBh4qRO5FV+fN4CMiv5qZKFTeP32ffkyaS+s
H8qqqSjsgRxKJz5FunIFTmfnly8jetG0ZfUjEk0q519jPrp5fCwh8+1i97jvyyW/Lfwm6pwpJ2+m
QOPLS89tb6cbn762npLjKnUBYjgy2d6r/rLpw7eZH7w//9krUdmQHNbPIPoQKiaCTA8UZ5V6H3IH
QnECtt9ymsKrQFE3rHLNdCTnLSbFbtF4IclrKicttpGz6q8qJdjZvOS8Few3UAoS+gdjLB/QPeiv
G1R2oz4aNkLziufKyLdw1qnsBxjuxYl1w7QtAp1wGcZPvL1+PL8cKystI9+42yhVaDtcDVkJUee3
flFvzM9a05LnjiF5/qpG3NDRR8hVatg4WmMjcK61LbmtE8Ps31YYaAnUo42aW9cyNyZdXbHQX2Fu
2j/KZGqMul3eTO3HyC+hWjW9f8zJjDyCRkrR79rnYG5gxmxR4KQmuJopi+4gnoovQkMbbhFeaSo4
xAL4roNa6VLUA4q5vnTMJHioMY9sI8WzYt+65EplyRsLVM2T14fIXGn+bSqgX+k3Wl87DS4lai/j
l+b3FjqwcHoH6Y/a+myE6S168SfYbi8mkhRk5jkRls68LxLrkjtNYZlDJ55BIe5+KSvrqZ2Td7ts
XMaUDTCQT1xTSm+o2ruhN452vnXGXLFDGUiWjvXQJeoIhCRP7qiv5h3c+nD+q1dWV8aNKVBlwRDJ
+7cIlQ+Oon/j9Ee5vz28Pd/+2qdLLhTaUAUXzVx6vo2ukOHD9EiR21bB3Frry6hebH5QCQdtAps1
rK9ZRjUxWglOsq/2R9WXTl80nml5qcHHNXvjoquAFG+K2NuuWdGlnQ/8S1m1gsDi6mX9dUCPhcJi
w5nGjeiysqo/ofMvPj2wDUTJHGpx+mx66BAFQEPjaEfOvkX9WZ/1ovnKgNw/cWaqiBTq7ssM5poK
xNzGx6/sRzJcT0M9XPUzHGmk/uTZLfqPC6lGoqFXn9buvnu/Jq1AY6O0C1C69OahjYSX65H2NkX8
WjmdX+GVFZCxdXCJRnmjVaWHbtKPdCgmCMks+GPgQDuc72HN9qXAWbhxYyRmXXpJlUBHPSmXRboP
rqFqcpScJ1NF87f0et04wkH4IY+rv85/9srqypi4uR/UaKwaJh7FHlR6Tkn8Dbm+sm62Ivzyka+8
ff3MJr+wzkwJIhV6m95zyKZrk3YYlW9AGxPn7ZKDdxFrjrkcOoVyCfST/fYI5Wp0EejiEOsQeTbh
xVjkzzW3owCVUzO7twJEetv7KFTfu/wrN2kvU/Rze1N/53bGAXZ4BMtuSK1WvvqthQgaCvC/BBRo
PGw4lOfHKaX7XemF7pvzc7iy9D/PFC9GiBimUjCFVNUgmn4YyH2Q+db04/nW17ZkVYrZVYTOQ4YK
iicg2EEgzqNGy22QrjnGjnVFfWVFTZUO69b5/lZcRcbscebJ04ZHdg+1qTsg+p+pQL/ujeLH+ebX
DE4K41NQmk7uJOi6ZJZ7gdTrg4nk12XmoDE3mhtWvbYiUjgxRFJNbZ2bXmiCaW2j+b42t/I3a/Mj
OaOd6WkdNUTbSEs8pFEPqIksqZSN5V5pXkaxFZE/23E3UUMY9m96xB7tur/Vuq2X6JWZkYFramPb
qANR0x7C8oOIpfvdt7Otu9da49LhP6aUVXVqvl10wbXllleWbm4cTFfMRiw/f+Fjta82iZ5QDY64
95dqfj+qIeo8cXYZ2hD3nTfNlYJmVcauGRDrIvlWWl7QI5oNmz5SmIhg28SX/n3njw8oBX+BZym1
fTjE/H2v9jKsDcXYEcRODM0AQh3wnF2ZUfhuyN2Nw83azEm+0FdaXA4lUEUt1e4zhMpF1BwM7ifK
FjBorQfpShJFVi/0CJsqW+ttGkU/9AIGQaaNt61y4xSykmcS0vZqzLalZQ3lnTy3mhQ9mNdJ7Hhd
lD84nOv1vLzvzDbeCIFrdiy5OMwtSWDBr+uJQDw0/niKo33uLWSM20AwN7k8YmJmpN62iZ1eoJpS
HIVbVd/Om/HryyFkqBvrLXoj4OtHv/+AxO+1BbnurKUPSHN4+7qQHD3szUkzLc30bNv/1M0aPI81
rJjTRT27T+e7eD0OCldyeArxynECBuFBYgTFn3YSU3WbVvbGCF5fYuEu3b6IJxCFxzE0SNCX2mrg
9XXy1KbavnzNwsvyS+MBnKcdYp/scWFzr9YLc4++halfmxfJnUMBadMIDZanmcHBL0Zkx23rMTI2
eTfWZkbyZjsKIHeKRqr7R9Tr7fzBzIpdByXhSk7cdqaVBVEPed5Q3Pmz4iV29LzPXCSXDZUETlXA
954fK4uy9rhQoIZ3gaizDYt5PQIJGZrWIirchAbz0tyk4kDe3o/NNxq6bUX2rNXZPrOXIWpW2SEb
rA8mL6U+Knn3KKeNPcLcu2ZJRqnZHcqbQ88sOVNpPIFtSI/aFE03fYgwxr4uJL/1h8ZBUZg1RsaI
YiyRvgsC/dRX7bt97UuOi0ZV3o8JFCALcx+KJjfJbB9cbGlf85LrIhnsFFnWW3ANF6dRM2Dic67E
nGxsxitHDOFI7qtEVMFTIoB3JeW1W6OTok1+faJm+3s2qX/N9vCQ4hSJUA+marlUthfhRt+vP3FC
QCVFpSDsYBxn8VFSOJqjSCksiD91ufVFt/yHPBmDDSt7HXkkFjKrl7F1VFQI1aEKpjjiQ5E9clFR
Cx8Wj4/j/ElXPqgtkpHnV2ttSJLXqxSTRG1a8/JhdNDdNRwF6qgtvTaAS7I2DKj14v8hP1vl8VnZ
V2Vwm+m0YnAXy+sgMX8H7Wn+OFUQcTfB+FmIYB9IFe6vX2ePXXUUJhKRXpYpz6lte4mS7apehFvx
16bVEagODmp5owtH6IxScVtenV+JlV1DRrU1lSg4mXeWZ3DKRI/FAxh52Ne05PGChGnkzCxyl83F
1ayaBtqnypYJra2q5PDFqLUaejywk6FDtdy3wjF7LtCOTKAkPz+AtS4knzcnZ/L7OrK8n5ABuz/1
PFFE6JbAYISmyPlOltn4+zOLkCFr6lJA7eecl6wgeD9Si3jpUEFRI2y1swPJq/vCHhWtZBlya0wv
s9hXSHfE09cpUtyv+8YguXNYwBYSGjBlFW3ZH2ZkQWB5b3y4PnkNOt/Fip3KeDU42EeK41kLNZ7M
o8/j5iOUdOaXfa1LvutDRT50KsYU99Cvi+wuM4tp3/zLGDV/GsMRMmnLSwr/q2HPj2OEMvmwr5xC
yBC1ElbbIgq4hWrFMF4MAr1xezD7DRdYm3bJh0cDktA6JHaGuhGph3gs5/KSxGlwPD/xK9Yvc7lV
pVHx+ZSpuxSwlkF8GOF3UDPjdL75tc/Xfw2cVozMW1oz9+w1kJ6jAoikHlJj51tf+3hpY9a0AmR2
iU1WMKpd5jEqgVVd1VfF5G9xR611ITlvmdNDq1rE0ELchc70WPniJiPJfH4Ea/MjOW6SBfZUm4vd
Ixzw6DapeN8mQ/h2V+syQg3F7MFNE0xz1oevRaJcO6m+b0eU4WgIGXEiyuFgbGtEa9NIg0i8LOKN
48nKtMhgNHssERPWmRYTcic226S7GKz50/lZWTllySA09DP6dixYUj0K44tyam/I5r2bLOd65uJj
WhN6yuI5znN/Y5FXbEhGpCl1rtmRwkOSr43XRZzdOHZ3UvTucH48a5O1/PzFjTwdImXQU8YDPUfE
5tWKo9313cbHr7UueTCK73WDrgpXcgvQuDFrwJPRqdv36ZIDG+nsJ3mwvNkGRgCNefDddJWdxi95
bjxa4WyNvCX4U3+rwoLpw3t+/rPXFlTy2lAxu39bUOdmR8W3n51OO2UIK+5qXoagpaMbKNBKcxNE
JFZVSgN2sOq7VfvavmmXAWhVoJe9mVLdbbbztRtB4o483I/zH/8z4/7KeUqGoJnKlGVA57lnwhBe
T8PbwkCwuhOnvqyeuHQgPeA8+dASY1OL00Uq4i0qAgM1eGtuWPdDL74nZcUbh7gutewNjnhqa4JX
YeCu/ghB/BzasMu35aGNjTfR0OwDKAiZ7m3UqgDRGma+MXITjVIbibS6rfft5TLhm+OOVpTn4GOS
zoeWC81qhn9+1lcsUiZ1CxHf0XmxXD5cP/lQb1pRcYJwfgPrvBIEZGI31QZ3GdnMi9mI+95KP9p+
ubXDrrUtxQDkepK8s0kL6VOc3HEy9i/NJN8ieVq5QhhSFAghEwphgCYp5yTXjZODPHavMP3vcWRv
8eGuTb4UDvLARJWBVDN1NXZ3CE0jOYwueRAQ28HG+q5MkoxtGwXUG/rAApR+8C1IhtqLBqTXzxvP
WuPS4XswkDSIWhoPnfYQtfqtkxQbQXhlamQetzLqggAeboMcSqSj/GI5aXSRirQHLe+H5HvPj2Ct
m2X1X2yB0+hXvtbQDZy9AQjSAgi+imii2lC1cL6LlReTX3Fu6j+KIq6rWMNMW2QELQVVi8qGb99A
BkVYw/dAM9+c72htLMsqvRhL4BpRlTYEZ+H3+fMUfrVjC0kBy9jZvrShp3ZJlsNnIGqXekFlXSOi
cY19bZyu1oxJcmfD8JUs6HmHHfoEsblpeKgK9fO+qZGcuQ5Uf2pRzEBgOrmfQ+1Qdf0p1J19+66M
qUOlPSuRoOA0UmlHs5mNiy4KUZusnA0c5ooNydC6qgBeO+W8hCtKnl7WlvVoTs213UeHtq/Ng5q6
++K1DLSL1apth4I1nnP9tvCVN1bqbhHbrQ1i+fkL+xSa0Sts6Qa72HA3uPa1oSJ0JYKfez0C8xt5
6xU30CSXntNmFq1gCGVU3SZWdtOBYHFye6uoaa395ecvhqEhNdEYBs/tSo/eXGy/jVz7aZy6nVcY
Gf01KnUNLwfT1A/TW8iwDzwhbhyx1lZA8mDTUMoKGiieidOTVUXgctQ71X4o3OomGr6dd7UVN5Zx
X6pqwNIzEFHtXFsw2/NRWXR99jUu+bFu+HnQ25bhmQifX06agxL9uEV/v/bl0m6shtXo+DmGU/vh
kxn593Y/fjz/3SsTL2O+eAswCnRqOLcGxiWyQteN6fSHwI3eqyJE+izcZ/sy8itJ0EwjWbk8mGsf
3fwQqyhc1fPGdr82iuXnLyyfioKwr2tInkWh8h4Zhtk1xP3zjR/DHKnziAWjZ7N1clzrTHLjtqr6
0m9Z6jYdjUMTWPZlLrrm2KIZjETijEJXZxaH8+uzsvQyAkuxRJ6IZd6ypHpukuBecbae6dfGsXT5
YtKUvBmqxMfndF6750AcJmptUHZzvEzTrrpt3tC1MUjO7Qac5KOBx4IuLO+pon6Ywy3I4toYpK1Z
GQHcJy4Lb1XJx4V/C+XKt1Xa3825QdJM2bCvtRFI3p0bfVqr9XJWRagVMP/txCa0b4El37aUgqur
zdnIFxBZZYvaozJ1W7V9K/MjI8jS2LeFq/Pho3mlzMp1UP1pBOLWb7/b+47xMogssUQ/x8v9UhQI
ykJne9GjELdxq19c6pWLt0x7RsoUJTNeaTwK4Q99Ux2y/EOttI+zv4E1XtkyZSgZEVtYtq0bXula
X8xpPqkkXTt7i+RurXlpR+7V1BhquKU9KjhdxEX7B6J3ctk30cbRdK0DyYdTR+/0oDBQdAjsZ1J6
R13NvDkN/jpvnGvzL3lu1/dWWDQacdVVkkNW+l6HvusFlX5XqAPv8wCZES10+3600C9YpP0ujbx9
zDtrn9/KSLFWi+pAm9CUFgIg9txNj83YbryYrcQEITmuCMNad3SmPsvjkxsh7jXpmxm8V/0WUSf3
19hsOF2CRtUS15KqftLbvn9rdarzoFHSfHIg2b/066baszfTmXRZVvpEBRrNLMUIFyPXe5WDaczc
rZTG0szfnJjmlzG+2GdQjusyFSQLJ6K4eBbUSSO9lvvXaVj6yJyN/qVv1v6jhkLu1kn1dWgFfUp7
dOMq0FUaAkXx5lSL6SJFpDvP0YL4YATfphiC0eQzh5uLRUR7h6vQo+TqoEHnxNFrLomteKuF2YMz
RHfVnDwS2zccZVn81yZScvbZdGvEIlmnzKyu6qC50Zvw85RrntNFX3Nkry8Eij+HpMUWzw/qVRtn
UJL/94iVumJkUJ1lP0BHfBsX48a+sWbh0s5tpr4m6g4ke98mSHki58zTZ9VSNxf65mmIO/XAdFZf
9g1E2sDJgASm5YMYTHrzOwzj48FG/mjnLEmRYLaAyWchmNfRd7xKDx78YZcYi+XKQLN6DJTcqMjk
l1Wv3VidLy5VI9tKI68srwwwaxUraYeyNrwGDgPk0gwTbji3DUNv16zLELMQYv1EBI0BgwcqmJU9
XPSKXWw43NrHSy4uwmnm6gyARaSVcV8osNBTcraruJqJl9y5cCaohTqmJu+hcejJq/HIDxXU+Yl5
dV+ldcmTG9WKo6ghRZ0aNYqY1XwhEuc6L5KrOEc59HwnaxMkOa8gSZ25KcfuqbEOA7Cri1CN6o3G
V2KRDCAzo6B2QkGdyyL26c5wOjpzA7E9lUN411HJ6uimVMLyi2EEW9VnawOSnDhrGjRjtcrwDKD4
JihaY9zys1fPUSyI5MIlKrU8PpNWtqBAr0P1QxBlxYU/zRuhe+XTZbxYkqUBstVkf/UIImKnLtTL
TuS7Hh8s928wsVGM/WAj2WTZAWqn3YNtbXHDr1jq32BiFS/pSaKCEq3aQ+sGd2aTHZQShWvUrDZs
aa0PyZOzakiSYADqk8XcoI3IRYYr+5Ak2r3Si6161JUVtiWHngKrckfHxnhE+9hn3anLzVOQ+Vs3
rbUVXn7+4pSDWrg9BaqwPBw4fzDyoPNqqtM2AsZa65Ivq1rT6eao0rrW1lRt9A9FVT/vihMyWmzO
x7iEnx7Rz2wab1JfLy98zdg63a/s87bktJUZ6rGO6oVn1V9hfTkK/85w9QM3uHBfXhz7l7y3GhFn
qSpw8E7af7Y7k1eZMWyO56dnxXBklBj356yai9TwVD74ajIn+6MdTfWdYo3u+31dSAdwt1SypCbh
5g0+4ge6Xtzbg3aDSvqeqwqPeNIJvLTQRc39anEw+wr92EO3WYn9s/LwlUOpjBXzSydPyUiSp+rz
ux46Mw0d+4z5ulDc/mNW6kc/c492Yl2kufE5Fvl7Y0QGLFROdh+frNrx6kzsKq5moJKTt5xnUM3m
hOzr/XjhR6k46tyOD04fDPs88W/osr4JWr9ODK/r3MiLrSoGzLMPV8wAJD9PqjGpXYfW86w5uMI4
1TCbj0Xh+Ub7tM/YtF8DldaGxcT/KECf1fbnuSMN/OfI3XpSWQlVluTwRdElroUPUgEmbsNJ/+iW
W+WWa01Lfo506uiay8ur6vtvlqZt5/9ydmW9cvJQ8hchAWbzK9B79+27by8oq40B29hs5tdP9TyN
riZfpLxFkdLpBvssdepU/U0j6Q8f/ZVXRhmV/tAjPQwLLTMtLizS/9bpfOWVofVMvHjOAAKpdW9b
LInM+h3KGc68M92PfzmXf4izX/llynZjv/YDUBTnTrK6jMuBYgOZj/Vmdq//fXT+9JC+JGrGLE0g
844GlKfJZxyP7MNvE/e3jZQ/ffyX2+tU5XveIsAq9smpG/02r2X7l6/+h3r1q8iZ58+dbjp+u7bj
lbomKGyFVWmtSb7a7LDM7S/4gKodqHSy/O+n9ac38uUuy66PCXgrEdTd5+ijDZjfFYtWvctpG6Zn
KrqB533T2fv//v/+kKjiLxd76KpJ9BMDjJOxa0tNlFuunifQif778/+A43w1BjUJgalpjUyOBXf/
eRn47JdGp9CgpgaaCpt+XmIvl2a1qmik9P7J/g/Eii+/y0exFtvaI5tEgGOxkPEH1J2LuAse8DA3
//3b/nT0vkQW5Tpqa2isbOJEmnzEyYYzafZPGvL4BbdD+X9qQ7/GCj0MrhASw+QNVu9NEQTV3zZu
//DVvzLfyGhgaMMqsunNJHKZ4FvPgfybzucfXvpX6ht4FV4NUS5ceZ+cIdh9Dag8eC26pDnB8gLp
N+Co/I0S9IcT/JWrBi38paLD7ac4c+CRhq+XK+oq2P/TS/5KVlsWGUnv5ng6tNAsbVS0PGIczP5C
UPhDhPnKV0tonFEtbAa1K4bsNNxehKzXPgatr4UjfZoIr89r6gVDCWmc5H4Zu8z8BcL90yH4Emt8
q5aqzYBvQfUiht1U5NFzFUj7T6sSOMFfkvpK7eCnVZtuiO7C5zGO9XXJmuWflqzx8V+uH5pi1ng1
Xnya8MKybM2tDrL8n177V6JZqIdwZgx3G29BlI6To2Z8+scP/1K6J4lH28zhwwMq+q3vdd+G1f0N
wfn/XTYS+pVrhp7PM5OHTzfIVdWwFmxdr2g8HvzOf0gtxto1++VV/bFv24cBS/ykxuxNexBTMYOf
x4ADDCzyGu79GKX++O/n+YeQ8NVtFOubveagC2zUaLb/u3lshoOoen87d84ixU2HADuLf7lWfzjZ
X0lqdoaaSc3aeINNdgfKfPZ52yj771/yp8++/f3/icuLClzbYB98o1QF+zsGP5u6DCId/OVJ3eqi
/6c3+qolZRvNG9/Dk/KZ+Zyq6sKTsLQ6uwYyePy3n/A1OVqsxLkJ8XlZqrrwlr6G1pb8G8b6px/w
5donfkfVYhExR0+UmQjug3V6WnQzlCbsxD++hS+XH3IRLAo99DxieiIk3IVV85fpLkGo/f9fwVd+
GqPZ6rMJ2LwXZUtT1Fmk29wjSQCine+fGgPBlmH2TelxJg8OtFEoH0XuIJZeb8Oxd3v4VmXH1nPr
Sx2lzZ6tvoVCTbreY9GblzVLww1LpuRFafvh/NXsrB3q6+qW4cRmgv3zeppOA8mSaxtS9dAIiF0K
lgV5BFv7a2w56E6IiO6YNll7iSfdvUemE7sg4+yqxgn5Y6jDYsi6ZYc5nbp4VbsewVbWZbII+2CW
Bri0FLBywPD0tE4r9LkA6ov5POJbQ+kI2yxZ2y2FShr5FthV3jG4M+SNpejSpxRrdTlDAcyLjIUw
Pm18/i7VbauSJF0DV04sIedRChlWOEFW36p6VKcmhvNrmlrv2ka1B5XQYdrP1QBT94SaYyxsk9eh
+R344JKOrvlRSYwWZ7F45WI9fwM2U7PTIogL7fU/Em9d31cocW20tqagfDUHEps1p8Hq0ZL3ui2C
fr4Oge4OHpXBWQSB25oBVjm919T3QUjthoIoU4Yz9nwNSQW62/gAo4vrEsK7B9tmolDTLPKFqSON
ZbBzWbJufYyePqNZjzvSJyqfWi2KQYLVa27Ov/6a+NcFbAYg6P5JYFW7DJ1KSyC396HwnuIlghrn
xL7zVH83jVDnJW6mIpTTukupk5tkydg+jjNX9q4K23zuBhjZjugwKz+WsNtMq33fBxPGuo0tQzuJ
TbYolseT07LsV9NuW+F+B26l92GH5hQ6SSsQDRrCcZvoM0SgmmsHQUPczy4+mLQPCz/28fWBUOWD
dWAxUiwEkaD1Ss4zswuTUZeRUmvexNjxJtpi5D5yXi6reF0jOGJ+9vWkrlIuuuQzeQhiN4DPJjJY
6MGFuyDtstPrOi65CYf+tI6ycgBaVJJzNTFIZTZj6du63WqnDNybUb1v9ZSRjUzrBltVkxqynHs1
uiDQLppXVEIrO69xMmSnxpOc3TeuMXNJlI/Hlrk6CfN0bob1KFJJpzLLaje8NGs7LNhMJDW15dr5
vn/WcVDj/YOAvfN5GPpl0w9thWcMWf2i0WlIynZuZLdtgwEDCsbq/kdmWZ8vI4GIZzj33RsgALFs
W1zsZxYMYt5OUSvMpnGz7I5zs66feIbZRa5j1kGJzIUsh5ljeLG8jcRpMoEf5FOY9feOtNWbhlLM
FddrNHnE4SqSWwd5iJjN4gXOVystI39M4VcbJkGwGWxnPoKZijeYLsq9FCYgxRSMJstXPc6Q95jD
8NC0HPbkE4zK3RZF2ujvWaVDBCWqBMY7kLqKYQkaRFO2mVg183usaJk0Z8ZkpHCLN3dYc+XkNq0J
zU6TUEZFFSaWbhwwrCvMQeZ7zHsDm3djsnAYbqdW39UoL5vdqObWFCyupiD3QKPoIKsOS5qSkp40
T4ugoikbMatmO0Yj05c20pRs68o2aNZW3QYl/DnMSyiGsNsmaxzMpcFNsgc0RizLu0Vl9lWY1q1b
NsuY3kWKVuotXm1ab0AQaC1YHBAmFnljYP53XLLAyQN27cNPVcXZ/BwlJMSzBsNWV89tl5jmwnlj
8fNJY2eVQ6bd/qwAkczPTKx9embEAxu0pVP2gkXXKr30tKpZEake9qS6jWd5JY2uQ3S2ZGJ3FiA8
vJtXTLVO4zAnZ5FNTTXCmYqo6ZJInek3eMPZIYf+iFvbXGBtnHr5kIxyeXOpn8kDdXAuxA3s53XR
YHsFajj7Y+ImYB191lRi32DlTe8HZADvngazSuY8WVPFrtZHopc5/qwx8h96SdRnP0+Yw+WpgS07
QlHjnCmhEdcGz23FSViyGq3sxlu7oLmZtPkxNPZISnAeW5aWdaWitz4N+7uEhw3E8DC++BE6S8h+
rXhsHgSLBn9jK2bWIuo9gQyzjNiZm4dWX4Y0C2jpgrplpYW8eJtbkB+BWga+fyVphKjE017PubFy
NGVWJ4SX7QBRsB2xC4R2QI6QS96MQWc3QTANMvdDpaGuPrX4sKWrVAoBS4tDBxbknB6VXk19MXom
77NJXIw3HYc2dwga1b5jmge7m5ixKMXIF/ND1FaPey3WVeZTja9zTvik/G+L8rUpZBVyDwNjYM/3
uKxNfTBYUBgeJEy1bGEG18QldmCyNPfiZHznTWL8u0HClHmXRSF9tcL3M9zghXh5syzxE+/dRPZi
DlN4hozOP7kULpLlQtLZYBwqHcoJn/K0iLwwdUWchgM7rG07ksd1GLolZ91Y61yN1TgfErYO4Z6g
ksOjUcTZS6UXiS3mlSm1g6X7yHOW6DbNGw9Smae+pS7YMK264NHXwwJ6FhM23sKPUbGi9ZasvXeR
1M1GJ41ID/GSIon3vZvBJxA90wcNpb/quaLUHzd+Q6LxMdVYzskRyymkf9TYt890TVq/WAD4ZZCM
WybVIQncxo0A18YZwTrKOtwhjulUXHG4TfIx0HE+wmujvc4szm613TToBxLEy3cVI7+UkF8f49If
zfoYxVHqIZ9S3XyMdMDY3QfiQ8pa8vlS8YFHBc2GpQWeGRJXEH/WMJWasBW5XSSlrs95U0Hvg1Lv
d1RB/wOKMzEOXW4c7sU9JJ58hTOWdp69I5A17h6gMDnafe9b+l4nfhC+icyDKErR9MTMn9lIKIVv
BKil1Slb166rN/CaMeNFCB1320lYjMooYna4Nw082CDGyIP5Qd6MN68kFooUDWNsgSSZ68W2wW5o
6kpkk0DP5Q0vgOhhP9fgdLi+Mn0JI9lUFO1s5/gn0lxfbVNhPHZEFU67vILiQgBWkerERxwpc5kr
CXPuKum67HtLZ6N3CXYY1CN4T3zdVsvQh/s1SyqTJzLzzYMLDHYMyYyV4A1gO6wlZgvxxyL2tM2w
KI8ViMeZ9WmAdsVC5EzzqOpKwzIJ7mg2Rv2tSkQ1UevM/eow/V9PpEtB7CC+gTRJzEUdHUk9BXos
zGLcgKvvI5pcF+x/J2fatOwh6cI2LjX2Bsd8hYh/Bxg2mXU5ZobUF0/QdCy8EP/g4qewENiv8YC9
ymjQQf2UqDl4MTUqpF0Dd71gRzXpu7tOQss170zEWAFbncDC5mCKZ2ja2S6FrXjgRm9HzDLAq5KI
0OWZmKukGMCVAuEW2k4rqKU3tb8Lah07fXSttvaMTYe+OoiwJ/w9VVlCQBWrhq4cI9gSQmLGW9od
wr/2WC5Xk2lsK4zwC0VTMchfOhpcVtDRASJTa+PpfAyGwD+6ivvIQ5Pr1WfEkGu27QhvRvz3tp1L
W81ZW/Y9C2EesnpzL3KfLpHdh1Uowi2MX2o/r3B20hdHOUYUiSdV9U5qJMIDkC0nYC89u/XbvGLH
p2Cwt0mKCbdyOGdJGpE8XVltt9MYedMRpQLqurHRiTxUMPjrt2FFvHYfcO1MMWMWQp9RZqzse0Ss
QGyOgwHnX3aa91ACmzNetN3cpKhqyCTcLh2tVx+meQr5JZ6D6ibzhPr2oa4H5nYVqu15Hxqd6Ctk
4Rpyzm5bjHv0IUzuaWp8KLPG3dj81Gmr/LdwyEz9IrAFSy+rHDFlK7A/3E2fkdGt2K81JqbQwfeI
26kG5rM/BkHablsPalSPUwcFtG2NapgUnkuMPfWLlgLhgFmC6jW1STZA7hKc9C1lqReD7wgfzov1
kRqLgLhG7KYMsvuHLk26/oTb3CxPjjejX1Q+Ziw4FhLD5jTuu7gIqDVjaTJIz25rUglwlCk6vi0N
HKRMZ21n/ybtJ/hBjUFKczbVxt+wFNy9a7WaNWJ5GzeoVPU8LfZ9jDNd5SgTuvpxtROljypdR7rR
C4sC9JJmiQqjIvuSNGE2/lz7rA7AIuorFGJSjeOexHU2ltCRsPboJcyt97F0ky2Yssv41DGIo50U
JCbHIpjkcvYtH8w2SWl/z1YlvTybfDq/qbDmyX5YYw2Rd83J8AsuLmMA3wGkjAttAHUWoU2zB17H
g9wvHATbslp4/DNytAqHImhNCLgT5KmouXh0VN7BC0bNC8RUxcsuipkEq3AQyYWAtUVR3td23lAE
x+l+jPGbDzG2xqNtDDXY9nu1zoiOJclk5HIiV+YVpPL8uoSymCToOJoh07nt1bK8aniLj4eq7sJ4
i2VJ0e0AArj4hBQ3Bm/QuIIy6U89pKQmmN/ODHVvkAkQ19Xqdd3n6llKtx1MllRhm5t2S0QA3tNN
uPoQu38beRhHYNBjV2w5hdQ04X4GK9qKb804mXbE8tsUYn0bkuR+UppJuhn97jo2hZ9AJq4Ay4ip
TVpPYXhuM+tHNEchJLUrLD452zAzTWuXw+JMEx+vo3XROyo11qNs65ua/+ywS+OVM9V22U4w+WJ7
KUN7mETDkzxzyBwfMV0M/aDchPZx5LVMH6VK0UV3/oAGi+pgKlNf+LsURUdbWBnHqkBznu3xFtKr
GftqAt0tXO9p16n5gAbMD04RzJ+qC/WG/jFDDc8LnXZw8A2sI9i2n8jUXz1LAog6T+u4CUMQeosI
Gilws1P9/JQEcgw3iZW0LZUdpjwNJUkvvOJtVUZpN0j8dR+ml0DWXpKzNmzecNHaJh9aLu9djOy9
iRfTQq25l/bseAryjk48/h1S27iJEfA2CPwmGCIUEEWcPlzo2XfkeWS9FgH4mo4GND4QaGY/nxWU
ugYnjNomZGFNmaS9xws6d2AKI+s4cxeMZLK7CQZVfd7JOQ27fPTnpIMIdcoMeeonqEXlXmM4K4aF
3ITiM+heiR9mNCE6d4Z8X3iyCh5EVmmwduLwdx3ahOVjOAOLCuM+vDeRTpfNuGDSmesJrrGQKuyb
GD9fxgZ0yRYtBzcWKQGOteinwh56upskqkmN6hNw00MHzUc4UbC0MGHklah9+Zl7fniNm2TK4ZIR
vXn1YASsVqMe3aSbI6SFsRabGreb5T5sJICLxG18JZFIuiK2EqoEXqcH1AbaZeja49E/Ii6sL2Ok
42JFQ9GWbvaaPZrplm17NCFn5Hu7o7xafg12+AbUrN5HkxKbPvX1JvOHF9rH18G21VZAEu4oa7hx
iVYEqHnho5JXrDZ4jIlLc59D8r1EOZxeiRxWwGNgdcgDmlMDXXJOEntdpxAjOi9rIHLPGyIKPVdA
H5b+He3A/SL97HA7gM9sXdxTsLZPPHEDWu2I3yccUFgT2o59LDh1R+BAY1ZY09ZlFtX2kdRx94JZ
cRdugHyOFs4esffdN1NXjLy5q3z03l2b+rvA6rXoeuwee3k/sKBw1IUHCL2wNk+BHDwuLlAq9yEF
UCoRpN8gXDOX2IaKH/FqzJ2nqgU7uYo8jXLiPzFv1LmRcD9LQEXM0RLqp2CUNYFzWfYBu0Y/b7qp
A3ct5PCbRUoO+NQjQHQCgqh8zEo4wqHPolzdtaRCV7OMr2zpdEmbqCoaA831oxrc8FYr7FuWNUww
quLWaBbz2qTlMkSA83vgXhROMMk4byrWPnnIF/upa2B2Ag8HSH0pLKMv02+SVT3Q1OnIs/hhUZhv
Se6jWVL2uZPq5LfdyU/Wd0Z6OMyGcKEXtj4mQJtWL/y1sLEvcDB3JmVPA10e/ZRfTbUcoxjNkqig
4h5M6kn07QU13ktUuSuT/KMaQJ4gqAXq/606R/Qf7Tw8jUv87faPPaGywkn6iGqmfUC8O6YxmoA1
nN/bGPqlyHeqTJyBtFtrdjP0fAsFP5DeotPzBlGSrrvtJfLkCFzInerMTw+LiCj0Z+L4g2QdwFwT
D0vpVXrXqOAEEcVXwtlTDZ/nPJPeq/DpQdn4p8p0ACbBpEpLV1fAHtvmcgpgZYAB+TKwc01ahhEX
6slMzftmwE3TY3qu3XpBe/iASgdQSsWLiJMDnasyaT1UL/B5IVW9GYLgZ+rqV3SHP+qlhqGJHfNQ
8wvw0Pcq845rgNeLvcTfg8IolZO9R/wiqdtP4IgngLCvfkBOnsPUSNpnzjDLRd6DJH/9AOgIKTHZ
V43/W3NdQHW/Kozx7n3reAEI/Y75dL/Y9QktwwXgxHuV0O9jPXwSv3sRsf8C+ANq39nbUAO/9Qay
b+IbeUncq0k/U7tMBUlaTPGr1MDUIcDuR9RtZAbcYeF1UbdqNw/eJySXSU6FDrZJFLL94k15ROpT
1GH6JQyKKHhZQmPjprea3NzMvW1loi5fhf+iQgf9lR5LXPqgoAuNhffkfs2GjWqiLeL/s2rpaez4
plMYlFLhHQDXIq+IfcernR7hggLcYETQ9apcZaYA14vkS6SC7QKlIDmvFtHDfHQcT6RN+qOY+b6y
/VO8dvsYAC8SDE3yxSlb2NQe15ht3ag2UzB805At9tMZ4QN2E7BD8pc5zifY3ERt9BSgvEYUuTDY
X2ngW9Wo34D3f6ZE8Q0Z/G91dMtAJNgz2b+iR0ry3o1bhc/yMaEJshQyqOuu02N5e+6QjTxJTGu8
OcqZnp9hYndawJsWmA6IFeZFGbyY5izd2aoW+5i3T8Y2z3C6NQVo+zIP2/ZbAKPBMQE7PdHJbvH6
uzSssSHqqmPNggdrx48sI2/g1hxlVr8QitHKzebMW9JdhHqfz9WZ9XWT86w7NawrWdrt1My2M69/
QKRqk5BgAyD0ROkgMGGoEfqILuJK7rtqeYRTRFYALiu5yspQo8mL0T7PdfBZ+32fyy5BDwBmVa5Q
fOVQ6BHAeWZV+tq+BFI0CNctL80avyMJPMZk2gJV7XIGbtphceuVsfgn4JsdVPYPfMnuqBt/UxF8
mLo+LrW9i5blmqp1zVOODqaTWwP/icyfnqZY4u/43puXO8H885iqn4vlJYQcSoYkBYxwemsiBkny
bovR8xX2eE9eInd1K1/1mhyFWMuWwojSpDA1nb1ccCTi2CSvvhr2XkLP0IV4vpnzCrgmY6fyFMD3
zidQFfJl8rsPxL72vH3Ysj0A0bPy+HMXjkfqRJmE6mklybbF2BdDu81i0weY2f5I6YCbh7G3wog9
X3xyHyA35o7zLWunrICJ8m9F10Ov14eWT2GBvPbYjN2dx/o735l9etN0H9cG9H7vEBr0tAhmj0m0
bIHJXOokE/kc+R9NMN+jq3yvJvYUrdUGndq+Ft276tcy9WrUusgMi46eAatcUEYNuRDTL4Pzns1e
UUfL08L1m3Ts2DK1HdPm0Ip0wzJ9DFFrNuFwmDP/0FNyGUNEDx7SCjhrtw3DuoxDtVsbGA158z1I
2K+isQDl/XMYaNDiJVp1BXtlJCEYso4BHOH08DB7VQ1MBCgpaLdRQRB9b28NrOUDJNM36NAufQc4
UsTj++AvD4aRb7NudO6WGfiWf/ThhLXU7S4ARt/FDagr7SOkAN4VAuRCh8PkmTIyFe6/vE8HHNRU
useUT6e4wYaBv3KB6Jvt26U6YSOqBBS+lyx9cizdpbb67Mf56oXdlFvTn71+ujDTHv0ouNKF3mGh
6W515tvtxFoZFqGZ+Eau7c4bALL04TEbyIsUA1AWLzi0SjyBInRxM2/zWIaw7Q18uJlh5tcH4UFS
+UoW8jFk3pw3fnzPFUf6rV9pyl5R+t9RZKVlIaUIp7sqZM89WK8SqEqs7Sabpn2DQuy2x5WVNQoR
2A7Ja8yGn3U2fOKNPKHQgdDpsIVx089ZAaCYu+mq/XFfkfZh7uhuHaP9CtUx6H4WTskz/Fl+LH1W
LGkE7RtcDKqiU+iYLeYRJHh4cj/Hc+WXLPOv05B+6wg7GF41GzDt9liS2vMq+1AJXn3mRXkKzGmj
MGBEm4e3Jc13F/KP2791HbbqJ3cK0+g31KThd4hHCYuBexcG+0509yqVe6iZPFogI3xYX3vlXUZ9
k3nwuwPsDHNoY5LcmVqXsQ/+z+iew1T8gp0ZNBCTc8oAmoWRfk1pcoIieZJTD25wDKYRy+RdYjq9
eIl7san8DXWluz7zPiKK+Q4SRNeK77GUe5Mtd43RJ7b2xyQ021iyx6lVvxyZHy3vvnO1PKcddG/i
+u1/D3pX691aJccpSO6GKb02Mw5bELH7OQmTHUSLeRF26yvm04AfFNv1QL5KYOFIfnir2Gw9WVjY
4rzuqG3u+pAd4riq8t4PP7HmsJ39KslXSS+JmUyugMXFFDh9w1nJG/WGAHDx4vD7LNPT4AXfpW0P
twg2LuKTVjTOAcpc/TF77SSUByrMohM8NwrzTTtkZ7LGuWxVEY/8kXOU2PQW48emwX80bHhCS41M
naTBroZ/aRqEue8aleNYv1K+uBxkov3gphcIxOAUNrCeb9oQICVG/kAG8l7BjaLpMQURnnmoF/RN
Mwxz0J09Qvb05Po+KbpEb/AwfIRF+ulZgcjRBncBEssw+mmJ8fa9J9OjYG7MQfpiKEHQa0Gr+cRR
Eg9J8qMZ4rMn4uHQoavEmvYRU8eNNcrP1yjMwOMJ6CUz6zPmxL/HSJ5uj0vaeOfXzTdvDil83vqT
HeZsuwTVtxlmsEUw+99GYB5NLseoe+M9676Pan1hQEbwMnoUhimKWO8bgFPyDeU4LMYh8o6njY4a
Y8GmrreTCuxRZVW3azRYmgBdj92EtxbQ9LnxuNuTOUiyop6s/O7VGob304znMdAYo1ettnKIeC5t
98niOC08T58T2Cw5PJMqCyn08bps58j6cQtASed+9amHjKHFx9C5IxGA0wedPEmevBhYZBfhguIC
IwCKfErfB3AKJg0MSuCtcyIvTiyXSCJiIV/UGjP+lAftZmmiA5nr5taMdrnw+wIrB97Wxen8YwXz
LSsmj/q/oKGXbEkiJdBHqO9Gk6zy1OH2QRrTw662l+5R3eM4gHKcY8AZbgCGe1fBp/FzzuaqwPAB
08S6Be6iE1ArI4HuNQ/H0b2zNBXlJNNsO4TA1mCk3V18BbR5dSoIctAAXelRkDgY+DlwZ9TZkx6b
DfZ3sTzVj7U6T4sUNDe4iOUEseaXZXEpKV1XJ2UMadM1b2mNVtvLuozm8yrYXTMrhY7GF7tIOu/N
1mreDqiRD6RNQSgAkoUWKErZtoGoPxRisn5DV+xoCbfCGKsl4jPDpPYZ9TZskPooVhiUccx1wNiN
uhnCO70/FzW0ZuIiXnwDakUU9erFE25cMetYMpnXbMgewd2Alj9cIWQJN971iO+lwRfpHCl6syRn
V/UEs2hFZrA2IA8RF33Ewk8oOAudt0tSfbY4cWf0VPZUdVl8sNCQxngjWV9ZEkzH1mIgRIXA5CEc
Ls43/gOfGhZexCwZ5Bbh78JyHVvzwUXE5Fl0vfU23TCwY40h9iZmKBimfkIAiWR1F/DajHk3ZXp7
sxHO3qVdSFKmYLnUZYv92uwuaqZuIwSJ7lEXkbZoK5ccGrzna0Qjs5mtH/aQzFLjY+MIOY5jnzxD
hkVcFoyEL1UsUSfM1DvGfcO3OPlN2VM/2xHY3+SpwI0QIdZPSBMnGJZ36SaceXgEPsyLmrqpYEmG
DxiaZtv3YJPkt/n7Fuix28KWx/tQU5h8DNaXD3EbiCOAGuO2/8PZefVGjqVp+q8M6nrZc+gPB9Nz
QTIYRiGvlLshpJSS3nv++n2Y07tTre2sWhTQQHWVpAia477XfaHWVpQ783id2oPcN5HZD269guou
uR49rYNi264aDs6+7+v6UHTGAJqBTmgqZgmSmfbHXi/SyW8AmIjtsMErC4oq0qgehrxbvAK4MD6v
42LSdGrOA2ehdF312XINZrxrDan0lIx5iskzOyWarD0LvcpBVpYPqJgCLzQH0Q47s5mOk1F68ywA
cmgwy1GqqfwsM2FFCu2RYqHxuKjIzaR6kQzKwbCdnT7bt4azqgwL+USLmW+2yJ6KauCABlDdwmmR
C3LD4fKKvKXMzTt6yukDwI6UpCTVDf+ptb+rtf2xGN3ogfYW3pT3d0o2PXaFo3qlVFJvRi+jSHEJ
K7WvC+c8WEnqxcl8PUwQ8iKdf+j2elmYbeKKRux5v1eKKurLNkzOKWvonIWXXcVpYlEyjz5Bmj84
gx1o9XK0Sv0lTzXSPKN9X4tgsfSzRo4z/M2VZZTviVId58IIwqq8LltUTlFu3yrxfLb61nTJJU8P
oZF7MgN0sFd1P+mR7sZ53ga0AEASo0GgDVVmUy3UFHqbkks1Bw4TXblD8ZL5cPecLhu/1MvKtTO2
hjLSH6tw/dzuepzEvm6nd0GKVz2wKzNOfUdOjCHaavXlfu2Gg9Kpu0lb9rFqnMjTZq3sCygNZHNr
A5lVrD9yIR5SVmg/F2QDrE0BHSLYnubvkyIbd+mGx4whgy+yuukRqFVF03sdMSWzBXOkbs1MhogN
eqIBes9CupRR5WqRcjmO5pW1zIGtaPs8o7GTKlki7eu6Xzj8mA9om19FbL0uOv0BK1uAqAAyNnqw
XbujzPuysXjtiX7MNf1KsakSlhgwaK7S2iOJ9qwzyDr0TNJML2ue9l6RdhloUpxwiQK2Ft3d6KzX
axSfO7S1YUrFXBmq5U5aJi95zQ8JcRwt6XruQLN5WoXUh3UMacXXOzcTf2nmzv0amQ+Rrl/ZUtyF
ZXpu4t43EmhFtGooEOY9mN+NwlPXo9JVFKzsnbwg0yjoRfymFcpNnIR09JtP2x2NNplchfOcGcN1
16gvuqYEg3C+obMDOo6R3eSjb8UqlbDw8iFLfRu0xQjbPcn2bjnPT6BcEVQzWsLa2HPIvd6eqNbX
N9LKDnXYXBlJ9kGWPwKn1Vfb7ra3VuEOqAYIH/8gYtdvneQJemNfpclBGAjNxiEKSpGesnj2qJ8P
Q3g7G9FTtUkfhCK+26q8MybDF23rlkn9uL0qyLDBR5PjG7L21eK7nihXWlReqJp2Y9ihoEJSvxtQ
FNsPSnDV2QFslfAASn1AZQklVHPgsleXzeGM/Nrvw/kAA8bmbDeLF6LYKQR7hN55dfjKJd4WxDap
yqNix8dBIJ2YAZDp5qa/T0Bweql7ESuAUBjm5Xi7XUdptZeoZna1zK+plG4awbgjXipz6CHZmRAI
cP3vC3kPvUx9DVaXjC4vHYaLCDlC5ihe1HX3ii1Djk3dup9L0oA1MZ8Y7lAjY6D2wzWbudeOFPcO
wCrQGwd0Ze9U7/SJ5vNBMd0i1b3WKa/qpPihz9qdmg+e4cx+nJZvW6tBZSlZdsE44/HYaOH3qocV
nptTqb32SnpjtMMhE+KQrW+GPR3pc89zxA2JUrg1nxXapNi9GghVHkKLik029b0jiwNhZvQHsyAh
zNzbnsI2PpJp9tdYL9CHqq9tue7raQs6C9mvquJjHPJvSlNcD+HWhVOtDpSsnz9vgSy2QKcjoiUG
qr3o1E7ZPlnkC4vXBZaldxkNFA7KwEDL08Ht09yVMvtAY1NfmOqc7tfUOszG8IxYazgnnbJ8KFoc
jSdQmaJx6z5B4RIaes6s64pgsNTlJOZweC5KnmiesMSoDnoKyHKojhFKsC0UTmiQv0afrhccfpxr
MTbFo5wj6yjrJfkMkUT6ZjeqN9rIMiJspWeaj/EErzQEyDccVujFuTF0UYJhI/dULSumSaY6P4mI
OimLsush7xfOg1Ce2QRDkzbEBC2U+27sZOFKVILgoWgcRQ2rtS5XyNNL1H5rUHZSP3ZtXHr1rEtX
7Tr4eJir/aSV+C/i2ERllBqnhqLvZVGt1lPXdTwuQ5juHJl0R5nEzUQ5NLyZcN0HIdpkPVRFGN3F
4fhQwkX6Q5TZg2vqCojd1moIznjcxR1C4CU3Tr1eWcd0zZ4qVQux0a7VYwyqSts49uM0fJJt/U1U
OBfLMQs02ki6i6HexOmQuTJPG7dxpsyDzDdQE1SqS/a3cKHcI9dOGotKrigPOd94ptfndT/FYtf3
erN35lX3NB2NbmRqnw3d3V19BPhgITeP5aorDL85u3HKVQCsEnMVDXNx2ZfyIdXV82Ci/pSE0IMI
BJPWqq7OFbpzWl10uvLZm+sEllgoh7lSKjbZrLwfmy4OhpGDN1LZznq3OP35Mu9vLb3tX9ohdTwk
g5seFG4477ofIMmvoSivhr7YoKTR8cRiPNm2eHXqEZrFGkCw67rdE+RB1aU1zxN8IIJi+cD4tC/m
ok9ORmLezMt0UMuCpzAhxJj20h6PpiIepR0Nbomg8qIzQK7tbig9ZCUXXWreR1aRH5aBo2vlWDWL
1pj7sJEE2Df8qiiaj1x0NhvX2u+b0gzvItt8hr0b/KnLNzpP0Y9FVq37mCXItaz1TVdHcF7kDhPj
C1EiZXJyUUzscaWGXXu2otPc0pOwHlR2zxVwpwGb9tZZlJ6Wz9w0xVu0GKs7znqF72MR3wwrv6Z4
pg+tiN6Iy829AUZm19Lb1UX5BYmedbfdPKdBH81o27rKwaYqqbOW/q62zZwNfClc2zbO66LdQ501
Lrk9r5GGZ3xLMqXWMYPE1E9KnLyg8L3VCus97ssadbvqmcRVgB1Rc67LCoZP29SlbN6TWPve2sN9
mfcKFBslCVPG8g2nJstsks+x3lxlyZJ7veHwAkrkWUs5qWcyHRRP0H6aXhyAyzZ0m9UUgyeBXLZW
k0vLdoNmKzvbIefxOBufVQoyexv1kONXYzjecHB9SKF7ETd2zwVGdMQK6w3J5ldOG70QK5yhnpTP
6mZJWjk7aOlyUqv1Eont6CZZ+4B2MwPs2hq0CpjoqIxiXLez/YwIpTylCzBEIS3wyPyUL8mFKMdg
iZsjxo27rFlvTaXEdjq1Bmqs0jp3jvpJZFzrhp3ukL2E9DkHIPTt7bzU6yGo53xo40XbzQYkWhw6
vLcBaJY4UF5rLeYCRYmdrNKd8qLW3Kld5zuQ6PhZlUt8WUfZ1cQiWelZ5Epn6CleK4/18yLT4qsK
ahgfk2UiFI8uzbV/svP12OWQwHWRfzf1dF86PMk0YxmxJvFsLMuIXFzCr9nrUxjNg18ZthkI6kt3
C4OfZKq7QLdHTcXDYSgny9Al6F990HqUTfNy7tr0UBvyrMXZfhXoe9cuOudmdFeq1rs6NvtcDmTz
2XPL4LJZxJVHVvTLUsq9w+mmc4pj1yk4XY3buJvmgJZmI6MG0GBsERc2YX7obQi+aEA42sWOr0X2
Db6fbzzSVy1hwa/r1S+K+jZshl1tIvhxVKQSk87D2hjJYTzNimWjGxrC3ZY2HIXL41pCc80IvFjC
tMGtEvMukraghtXxaSQlENI4fyLneafH59UK+VjEUcL6y/m7A9yUGjhEmQJbRNb8YVvdacEwkJbq
BSm+90i5A9I/vcyK9ltYcL86hyHX361QoP6cOM5OOYfS6aWaqyenqq7kIDgfiPwxq9dXp4eygNPo
XJucmXrub8w5Z3jhOKtKwTHY9mjXCSp31zb2oYG3LJe3kY2dFYcNxDinNAswyJFxltuiEWjKz0WH
7p03XSbBXHz2mXHV23St4uMrQJZp5d3MQVJzTB04gSzOmSNcRP9uUp88BLv+9ttbsIVppTTdDr2E
uGuihA00vvwjT0ewlybyaE3q5yPY64jInMWmddogstJzVEyBMqDNWSY/pqP9OKQHlS5uAkONrqm3
wgCJlA/RchVmKYs8l6kp88V28UwVP1TaXbc8034712aoXobzaN7lNHxYtRL4h2Bsns2ql8FKMHBu
PmbGdKRhHdKC6KNrn7hlyelfzcpg2npFkQU19d17NOd+W8irIZOM9dbjKkQZenLLCEnaU0icgGEa
VNXL7TxQ7sev/D/N4OyudjAccC26zeHlyqJVslNlOztNLnWwdDXP3iGnQYHU+T7jEDZ4KC7ldYm+
4qHuLEujLIKDh2J86QfzbsAPkfJk2h78HUpItUJ3VOMDBhXWOZr6QbUkkMbae5L/AF163noxZxPY
k4NRu4dH7kBV5l5HO9rCUhYlfOoatGWgltmVuS6Icjn8rkWI8zp/nUXxYQ7aWbBL8oFIXXctY3Uz
fXfmcyEe1zZkn2u9sI6DaSougJfdbRZg0LhjJ99bHVxXLHq3HZya1aNwe7P35DrdjpEIsllBRNKB
xtcHxoYwigNiS78yERPDPuZlet1l6eVoWHeCLwKWmXN1D+97xizmEz5zo5XKIUrHfZrlwWrD4NLC
TdGzG0NL7+x5ApPEssyOzz61+pUcAPOQ7wWhktd+qih+aQw3lpE/IRU/mm175kGgl96aSnOianAH
2Au9mdg9Oj8Tezlg4lyeVWJB3AIxhqBgA09CMG4tF7zwxSrvonzaTZPjr2p9Y+b7welet0GkqMku
Ay+OdDDa9jnZegDFmjsP4+eW9yFKAtlWAbXXP/AaUxQuoTiLTPVtsgtnu72lj9yWeVsXPw2AEXCL
AyUMuMbS3t0m3aPQ5c3YtVfWWGJ7MM7C0i4mtMHIoqufU0815Luj9g/bCMhnYpesecTTUb/WLEEa
efdbZFWuKXdlx5Rb7vos3NtEbxgszHizD31NXP3YLG9GOl5n5nDIl6fc4QAyEc7OQEs4LUJUlMtl
wXQrRvZJ1ekJoYkPhD1aCkr/ar02OGFobe9n3D1FjJcDL85VtzOa2F2JLFM1I5BJj+K/Qmm/HOe6
OFTEQzYmXrzai6kmi/CynK5WhDDxZmWjDNwGEq68u0xPjnzoaVKK6yyzv0XdcuDU4Yo+dDtsjYh2
TpUlLsbZuLYtZfYM2T1s6B8B57z6VDNvsjj0lXFws6U7FANHBE2lr/UZOOqtH9dzweUC8HOkDY+d
PblGvO7KbhNOLQ/hVlr3Qn34OeG2BM/WzJ5tpnxh3IqZlvRREUgWKbqt/dyaJDCsAmkyohQvkBM5
6MZxErN4Dcn8A1EQoBP6uMzhzB55HJcPDVDe0gTbH6V9hjbWuagWfZfN2iW3UHPu4sUN7bKfeE8b
tYSU40btmXLOR+iMVAcdqvbpuB02khQkVAUCoSfHQlCEuYwB+TkeTrTncKqDRitOvZLttwVdxK9N
ZOAZ+NjeEyvj5fZOoij2bKBxa06ohXWfkbstH9srNqv5kKxvKsj69r22RUWy/YlBF4LZDHddPAeE
Bp3nJthWFJ5widAswzJd0f6sLLJz0vS7eqGtW/kYs8xO5OVty3ZSJFdpH3/jdu1OwAiTxNpq3pwk
19GgBqwRRdG5AgulyQaBGg8i1HyWToi+q6BuqZDCTF4nnWPk2J7T2MFKnxxtlkHa2j6iJyoy3UcG
dORuBnRh3rZdpmv6zZxsPAYFSwBB0a5V6Zc58DjV1GG2rfttfa0JnBzS5qNZ1YvWRk4FFRneCWTa
rCEpA4s1FLBi3y54MrvHrAyvs5ROwsPsbw++ggdyimq3XUBm1D5DXhtUj5XR5B9r+2yV651eJ8cU
RpX/ur1uNl/EnP42c1qUids6tpJRtMQTUIzuYpu54DcRsAPXVB7J2ZeVrd0ZFIl9OgJoleeVJ7cy
yOP8OwpA6IXc5YyQVye89AGXMOStD4RIyYhYesF+oXNUdG7ox4bao+GVWdcOOk6vLsPTVDszZ28S
ZQtoQxfLiQ7g2wIAlflbkk9vtC34JjvnB2sf5jHFyLx07a9Tck09HF/0sLSYzEZIkNNgQT6poQQN
NPfVmMZEqHRgdtv4yey3QQufNWE9ND3Gj+0Bwtz4eTiKQwmRlm8fGMeUuJRZD+2Wx4qI+NbQ1yst
B15ZqeJMI++9tVmYZJv6bluBt5/TTvObGMvPNpzK7yIXN3Y1w/AYrzgYqBPa+1HN/NUe76ppuSai
5KYytO/WqJ4spWNU6LRtUcrhIh8mbDXzxzZM4G9/ZOb6RroqzzaW72MpbsfSALszwbbt6p6AyCpQ
15K+NToVU+oot9tohMi9Rep/HovyJUvXl8RoORnU18SU7wAVAh7iMVKmnVk4CIPVF6vRrnBpnFsn
vRdmdmlb/YMC9W3AiyAgUx6yasQ/XCe3augsFzVt8AL8n6e+bp6jVH+cMu01MvQ7M+cgkJjOXmhE
eRaGGvuaMbHkOM1tODY3xWRcrVZ3tjkaUE8QitxofMn4M8c3tftdVmAfkkXHCT9fKFu14qMcwlfE
dGfKldTFwGATOGZuilHY2iynMNrmfV9Zs6vn9fVsjfvV7q5rgAE6+mi3iPMQoDmfIB/0ZwHQJpOk
8FqcKS72pDdVJJ3bVgu4Tt1fIcbS3cioXlnaHzRy+3e8jufOXho4Bu250/RvHOBvLNO8m2T1HlUL
QTN5GRSrveOWdwJQVrPshzTWr61KBp1MdqPkeDtpr40wWWFYzdhBwXLr/KNFo4z4p9N9VaM91tQD
A5Gqv875j1Eg1Gi60LkgRmW7wBwLlIUZt0z6FV8oVI3ZyWmnUjTMfbpT7KY753P5VvMwsq6/q3B/
9RPKP3SaN9sMti1om2lsvLzRnyZODHVGWbMtRNsCDGnnhgUzZzKnytMN5bteb64raMesyd9qBAXt
1L8m5lx5SdG9zmbyDrJTsnObEBCD33Xm97JElNJLTEatoe47K/yGK+QR5j+oDJhtwapqzuVzNTVk
YXSKqy7VqWqdW5Z4TEsd663i3PVresnh7NGqw7cokjhelPUk5YgQ2bwHW7mY8/y5QxVU5uVB7+0L
MiW4dC4lBDcXS3KS4mWAt4ofs9gJQpF9q3L0XEhFU4/gELx7+TERK66olQNGrcV3qs4iRRrWPa2+
EI736A+MlIVtHbMdVqDnvtfgCtP7JV8/ZTIGVrouByUepwC7FGId1IWNu8q6oTUbO3waU+oqnQyP
PWnZzK/BxrsfXVuiEvsVT3TQd/iVQpWevuYYJR4y5gKCf7gjOS67AchAFY0Di4SBcjo4IDwHvLHJ
nZ0nSMGaT6zN3A5BTk/88WVjWtGH3trFqUP+AI29rsHcIEWzanFtEZB8zsIF4fiioxuLzNHVpnJw
c0mR66Rqhu8ZV6NaZclepNbnrPfBaDbvTS3v1GQ+Nql5F8aDuU8BdXeI2IvE1VJW38iyiPmcc4vg
bzLiZCNFUPSR4pnmmPzARukgDg7Ly/9lWQPu39CA0nO0yovq/fd6ncCKrNaNGuW8FvEtxuD9nGfH
uoELLK40o/38S8kaXxsOmc3ad7WZEN6RFPIEO0OZojnTn4Re/CJZ42erwd9Fj+SiLyzeOJ9OYvcW
oiLYPPWRw/oksvc/voNfBJB97TcUJfQZGlO0oSuCQdWCbtesq5r5vOXCbJkwf/w1v0hR0UyiN353
K1g6dcizmSTvWfXgRy5Fkf9JgMevPvpLQIuNiwj763YHIDd4lyONdJPO9v/ahX8JTeqNrrKrnNjc
HMWFK8n0VJfwr8XWaF9yWapVENGTYi9X+u6h0+R1hfrR/WvX/SWVpVhhp5qhMHaSBrj7bI571+rV
P8tiUrdL/BepNdqXPJYVkV6ajEy6rGhhg5xWqzlhjjZZCfFiNuUO10n5pBiFNqJi1ah3p36dsEZa
E2HTRB0XmBVrFAp/7TV9bVHUjEZSdQvpF0gIEObVNUZOBA5/ksy8jdJ/cbdfGxOperXEoZ3RDLZp
ix70K1zuk0mbzxqCxTT44zf2i9mufglg7YcmBUUjuLKQ9yXVB2Aq1gDxoCuPf/wFv4i5+ZnO+rs5
uCwpsF28kjBnbBzOC/ULOEBUv4v4Y5vtObDDH3/TNvX+1fP6MtubkqKHlp/kTEbhez0VL2or/ywx
8RfJUur2nb+7i6G0SR+O+WyKuKm6W0GOLUTQ5ExgNan9Dsbxj2/iVy/9y8xPCCgxU+QXu1gpXw3c
oGZTH9to/JO2Kb96Rl8mv+6IRafPFd0ncQmS9kjcyjj8xTizny0vfveQSGLp5gzL3u7nwW57RvFk
/lknvF9d+Ze5v6yqivF4c4HYyjvS1t5Xo9z4a/l7X5sRIdebC92kEUhH/w+f1Nn2qatL66+FHH9t
RDQug60O87aj1mp8pZJCTFhp/SerxC+ey9dGRHGtDxPsGQMmnC62RgbUprd/PBZ/MejFtmb87n0O
8yrCxCJJX6XheGy0sHeWD9AwYRRsTAz7WHz++Jt+cR4QX6au7KumVlTy89mgi8u0TSoI/BFhKTWj
CwOBmxK27uaPv+wXS574OpdN1aItQExuGzmB9F5RX6ZGORpCTbytkvvjL/nVa/kyj9FhCMcStbnL
dbvxbCT4A/2o/toi8bUv0RhhUlrphEvmofOoEBFWRutl7JjHv3btX3fxOcEkaNNNsUomT0nGawOn
xR9/9C+WN/FlFo8W2QW25MqlmgQCVRz+vTsl7f7SgU9+bU7U1lVqmVs7bJJHZ49QoegY55Xm//HF
/+t3Kr92I5KLSiPLkE7aKTD2bgOC1Ga1gj/+8H89BeTXXkSm6VgY/EhCz6ehqgHGQzM8tQIJi6vX
Jfp8rGoZeklLnaP/vp9//z7/R/RZ3fz33tj913/y79+rGrV/FPdf/vW/HqqC//3n9jf/93f++S/+
a/9ZXb0Vn93XX/qnv+Fz//G9/lv/9k//sqMvVE+r8c92ufvsEJn8/HyucPvN/98f/tvnz095WOrP
v//2vRrKfvu0KKnK3/7xo+PH339Tt4DWf//95//jh9sN/P2382dXESb+//zF51vX//03zfmbYZm2
6WhbfzXdZuxOnz9/YP8NUbpAj08Kn5D6NgBKQnHjv/+maPJvJv3YpCNs2yZ8Z4v566rh58908TfL
kltqiqU7tHbSf/s/V/ZP7+Z/3tW/lQPejaTsO25FtbdJ8j8HHASFqPmEowrTxILvEDz4z+tyQgZQ
ZK526JrJCosK101IGmd4ywLqkAJkmEaAmCZCkyC+fr6JzPQl7ZEQ1WbshbavxTSRJWbqbSUiySVI
QgnyOL7XGg0ZtFHZAW6JQ5sM2ZE45avVaY6S1IZdGYYqCcsEvszTZnHujXOnjERrWPBSSD8CsNjW
W1lI3bE7oq5Sd6OYnqB7JN7ieN4ti3WpVXrjqUkitxiMMogIiESkD0cr1MiPxqHD25Ji3HDYcgCB
Zy+W6H60bCS8oNxrtB1y5ctEaepFaZKRX+OckC8gFVBz3Ut0544Qvvu+hPpGMGcFydBrYD3f1BjG
gKSvEZ5gCndbNze0iGE3qQG+kznQ0sOEzqOJE1gUedQzZBt9hSaDBpGdL2qq37AkUy9MxjRYitHC
kvIKtobSl3wYt80Q/tlYtAJF08qA9JhTITPQvTjzHOqTU6b07ysW5P2i3uYdkqaBTLLYWu8s9OnH
FOX8NGS3BFO8TC35TqGQN7LWvqGdLs5tpaAlwUxKbK/SzsLV1vgKJ/STzXsr8CqMpeyQAanDYVnr
p2lLCOPZN1zl1tkIOi6LsQX3bkUVYYqpOLYCMAZ3D9+ctN+UIco9hN+TT44W6q+6AoEClEN2zfF8
HLCw1d/rbgx3AC+l34Px38uUPtnaKEIfScsBu+2AeBYGGfRZJb4h6GISbBw6dygzsuumVwbfEhFe
SYBrFrZpb5d6e1GYJuRpopwQNV/Nw4QUxRtGfreNN8ltaLxp5D76cwYgDV7w7uSCdpFL9rg5R/CA
EaqgkCvkIrFV4PFmcart9pBu3cAWCXW+Tjd1ap7JZ8jPI3ZyoKLRT9ewv5zsbEEqvqZeZtfGTezs
I94sujOJ7MzIJc7w/sLSSZzqTCUwmjIC11PBKK3uExqek38psXGa1qEiU8KNk+4JsDxy1j5wcoiU
DlGuQWrgqRmtH1nuhEdZLYHoxI8FS8TY0moxq8EkSxpo2VoPW6FiAszziIFA0WKq0XdFR6tm2o2z
y0pU2Kk1XCligaZUli0LJdL2VXGTDPRaW/Itxy9S98ZCaFYp8airhChEC35Ka1BOA+FZfqcAldlk
ImBPNl+QRzyQjBWk+I29JdGAPOs6qJW59+qFADMd1/5lB0ctgN4CmHiieLIA1/JLR0DiRVYkB0sa
lk9Jfl11I66Xeje304epwajJtf7mSCtFYzCZ3mCg2BAaJg1yTl9aPgen5QKhm6HUaYr4FQL7bsXJ
nGJgS3MaFQ5yREBKFpnLOZ98n1USemq8ljSxP9GB9GQOpwYngZpHuzbB4oQ0z9pbunFPHtlDhOi8
rZwrKwUVnGwiESTUfGKohxwqoYotrASL2YIGG9/6Jh8v1hHtcW+P3zXSWN22Oc5GwT3YZr0nQ8wd
YxAYFOKzX6+EhDID5l1nYIBGVQVQe2hb59Qakjwr+PZkqV7oAjHt20a7t8RlnBWPi3mvraUZMHF1
OKg9MqWO/xe7i4yx1GDYxP1PcNPM6ttHybmXlQ8j/JTL6dKeZb1zEvI2WjmhCBDamRCW5pCS/qYZ
UXxstSymK1T6rE6FOJlW8mpUa31UqvHDUu1AwCQraX8BhPndrrOzNRKAsBoXpH6dbEWg3pLOZxr6
YgRMMa7qxfCabEbTnOANk6vJSgRZ4Yk1eh2IjtovnZagH7PPgnE0z1CU3FEUzHK+LbrpCTNY6VsV
DLWmDl7aZNlxBr2VEUw7ADUssTrTXWC4Fejk3NAo6fyOc8Mf+xUrdYjMIZQBEWofhk6IiGPmGcIv
56anV+lNSPRm2kShTyytQbjtQp9ByUSoUwLZ4+Jm6FALlvEYcazXNGxEWqCaEOdKil11LhayapH8
l1YddFofYIDZd9Wc+GW1fGqDvF26/jos5S2RUaTcNvPKFHaIgaqnHVZfbHTRgHyOtzZ3yVVlWMhY
KuS9RLPg8LkUk/7ROmR4qwrdfXRNv8Mehdyms6pgWrLLdu2HfYvVY59XRzL4mINt8yIW8r2ILdpN
gz8im7zuzew9ZFBkdlm8z523SpyELX63aUFXEjvA30U/naLsO8FHm7AHXycv6CUnz9LvaF/pap3z
pjhYJ0t6fHt9eFFXpXNoNdste+W5QDMd11eFzRwyiRo0pFL6SQqfWOl+Y3Vq4BQYSL/pXUaqQ9MQ
xGll0VVirZDcpC4ECUq4Ns98tbBOmiqvFaz3O5ngglzXeThUMWENis6rX7HBF2h4esI/q1SbglUh
ksREBhr3Zk2ZfW8s1bNddK3fGU54z0z0jAwj9zCgp1an+4rd6eAkD6KmgY+MyhuZY77UO0jFqdoU
9+qph+410ifVWo4snpnbqUQATGSxBKQytShDzdBudmLS9hGCk1lqZxMztV2QWxxbue0Vi3iMRX4H
OIU1Ac2ATw5Vfeyl+Vl1WbXL0qLyQPVneJOEqCCJz8VoiVGx152up9DAdX50DBS3dW5V/hYj60Z9
tFcji+wx5L1VF5PhMRzkNHN34RD6o6w+DRYlGCMUVdrajCgSEHUl/QWGZ0sulkuWParI6rEcoKp5
8rDKBNc2Tfra98vDNpX6avrkGPZROSmJKLh1Np9+m6MSwlpXkVYwpF4zdG81ZsvdoNlvsXipnero
xARfQga92DNiW0MvfFO2Rz20cERpu2ktvRkDtLJayb4qU4M2Civ5OYgvkRvbvQqRkU+e2Pw8CsmR
FxOGR73Tdx3HEDTxKr1R1B/SVH1WRcGDUj9UMh+GFasgniBWmtYJCM05GysOWoqU1W9DVhOjQDRo
XJta3PEcdKSea/4mRE00SISbqEWJIvu7cPOnt9gcUW8TaNE5L2ba3Haxnh80EFh3JXTKNWV4No0W
gbv5nY7GqWfjAIQCK844Z4ZNh4HHHQWDskUQWIXzGo1yImWHdyvusL/1yPBrTxTlFREbyWHplx84
shvXxJt6Toj4C8EkgjbFI1bX11XYGxf20D+CRXlNoR9oac26Mz3E7TQerDJ9S0dz2Unzf1N3HkmS
a2ty3go3gDZoMUUgdERqWRNYygMNHIgDMeI2uA/ugDvhSvih+tl77DbjgJxxknZvWVXdm5HAEf67
f84MX/ndEDW6fmf39kNQjJjdCuhdIIUit7Wp9PM3EElDGlGOwV7KNMBdZ8CGaslWqHPCsH6Tw64s
ZP48Z4BLR00jZKVBlYlLb1fvEg8Edt2l91ljY97peRn0xsXElx/1tj2lQVtyJKMfGeLgEdDqUyMB
YASluwlI0GaXWOCzmqnYhFF1Uh1AUK1xDkz2HirlxMRk74sheUv9Ez9Fg8SxvE5pcMdu9xZz08Y9
zwmmTsyNPaoexoT5ISFr27K/9u2AEQ/6Axw2TNXUG0Jn0q+U+h56PSUldANK7xoETN7nyfzBvL2x
Bo5fbAaXpYsvmY2xzweQZBryFc/pfWOVfwh8m3vQBLCBm/ZuSAYwwvWvO722cUwUZOXdyXraY4rj
c2ihJOfwvkadf/Ow9bELsTKHpUXMzkkTA1+d/6Ln05evk0A24vxX9RZTdMU6jyYUcR3k2ZHtdyBK
/zxyEy8BPWJ+bVRI3twvPmjUCGBmNV+EEr+L+hNyprkh7ZjfuELfpz7R6oH00GFQ/R/Pq6poUf7Z
UrZkyN/le1uWP3F3Grw1a+l99mo+EWn5M3dturPy7n3yz3GjH/rS+TA7R23SNOO9HiyiC252oxO+
5siaIumWmdjOwYPQ7HRbq7iNapSQQhvvGVKg89bzd4YRt8tIS5kT7puqBG5MjrPN9BuPrJWOZ5xL
FV60xN5DSSWLSMKDfCf+EzPzd+uVJqomjlHg58PAhl0Bx+dd6JIP3GY+SEYTEkrVAtUarqa+3LXS
4nRekxeqq+bRweaw4fz7pCSQPtsk6ASO8k5NdCjUZnX2auOAHbgR415boFIXpK0jF+JXIjgYzxm0
tHJ5tDr9kd5mLUyGGiS7xUg5zjhgFFeMxRBCTXEbT+NTasbvoxOceohwoRX7r0AVkFJ8zm1kBcH2
tWxsGU6ImBy/OXM6nZm2q56l0WLz2RQvfiXo8xk4CPns1aqAoORlfzwnuS6W+gUruG9Xe+17ByIE
So/Lk0tgs7UZDWTOs4gZdygmU2UAc1GvzBssn2wVdf8VlOmfDDhdVNwO5mQBaEoULqrxhrzyox1r
zMi9M8E8Q4m3cq4hHAxDtjPdkk5qXmouy5pefWZZYd9pLkcEGot3/eLx48ptbtpiCpsAebbQgp8q
YYshfV9t7eQdtareliXsfsoTojgwT71dm9cU9BqHz21qk8VP8mK5+hOxaz/T154B7eKywu9nb6rC
NsXOA9eoBMDOXiAJlz5Vw3LxWiw+QpOYpSXRM6++2kY5P9WwMDrPsbZ6JoLIq/XjUqrqLkUza8bu
TCy8Zr9W897vUSWswHipEo1Yg/ppeOh4YPEXssBeUiKCxxlS+VHFCUbV+a9vd+bKXh/KMa23LaSg
22Yj9UHdOS34rxxdYq+ujlbcNgCzNM23j26fyigIEgJPLfQZM/OuM0tIX/YfAExJdjiwZrLpWcvh
VGlOdkrxB87yWMvqqZvMQ6eJTy3L5Qb/+1FwOqky8kWGGB6sGm4IOK39qCqA1QD0LBNabIXTjDBT
H3kOpF36/y667dKAw15JdIjl3U28t+AHIMcdYP+UH66zL2ULmcN7FYWvh1ESXDjvfaSW+E4mDimO
XvQwJu193Lj3MjGHretiNRwIMFkG8VqVuK9FBaugQbvaKaNIrxP4VfJIJPEGwUY0p8AwyE+nPKzG
gw9OW+++dcm1BLAqnj9MXdiyDrFwzz0lurh68gXKW3IqEvkIQTZfy8li3n/gc2nxk1MMsZ0tTzu3
49Woz35S3QvLf64AseD8s8+lUGFfDbjYZuerN2zSFIH2JelzxiBPT4dI/EvprOD9NDhOeN8M2+Aa
HpOTh3nTZ83T6Nab0TL1kzdWARHodlfFUMUs3w7OWdPGj5yZceqIsssumbaYUVHPr5MQfzhhffW+
ck/cWCMMnXLT1TVoBB6P0cDravb1Iz2oCQl5GE3tNO0nc4T9r8/eZZzrGnqBjYrjmjuu9V8tyfQL
VvNnfRjx0FChQJN7HF11wYJpCeehbV3CEAJ6nUWaV07jWTeb7lLWwQlZa8806bj0jRVN1o3yOmOP
OsNxMeOFLgY4p7PekXsfuCm03d4a4RSQ8HIibagjDbrLEbAbph+He0I2EcyQENRXcmMSlB8NluDR
wG0vrebbLMUZBCrW78Swo9oS9uavUvoP0fY/CJL/FIL/H8Tia/rV1l392/9ntfg/CMz/P0nK63T/
/ywpb/7Hf+9//sv3//yv/+1IPmF18vy7UP1XjV7/6L9ry5r5b5AZGEwEvm94Nomff6rLGgpyEJhB
QDbTtz1gJv9Ulw393zxrFY8DdBkdcZs/9A9x2f43y/EgTge+6aFZI7r834jLtuOsw51/icuO5/KX
uR4hc98LLJA7/2n44xWj07N4b7LW0aPCnfoLddozCh3Vtcmc3ctK+zOsOB4rkxLsSRrcY6XEkFf1
h8Xz583EcbiIa/niWvrR8TQPYRTCmAK/Vw5T/+DP8065XOFsfNJb4v1Q+MxqehBmB/Kpn2+bhOhg
maYXsE7EnRGdA1vR3SG8bJchKLscLKOg0+cz8JGrARD8OMfcQEtHXe1SAaKy4iHKDbGSY7P0TBEO
ZE80QJh6XXIS2kLFotxISPbv8ZrSN+lg+XDzV1MWN24qus9K0jMhDeeWi1lz4lbUvkj9OpC0HuGM
bxdBwps+kLGw3WNv2oRuR+S5TTxT0oSLMcybNr8UXvKPL3VvZ5e/vwbLMxRwcvaxxlFokGIH4cPe
6YqhkoE4cp24t1+9slzhCfugmstHfen45H11TS1bngqvhBrWG4eYQMW6qLpXWweuF47I7WdYPEin
CLbxCC5Ci3WuvikMaFQJ9k/pb11o6YfKd9pLNWK3s/WlOE4ifU6CQd4QePUvBei1TqTpHQcH68Ze
YZDrv1lUXd3lKXYBO7bBTDtoSlmQXjJyrXOa66++a+1rHtNz5csviGPyeY2g9Q5rWFEQpB0IuNyb
YBB8iyO43bbmJR3IQFkQTq69eNCs+Q5evnZI7LqJPOLl22X9WxaVRPyWi+nn3mWIK/VY0WQQzWn5
ZioOoE1Rx3d/vyQOWuob0GTmALVUN/n6JWjjtamWgbXWlmoMjdteS7WLNNwLSVKi6fBxQI1U3nDV
/eLNH80Xj2N6VBpZe6UEpJ1CVfodGnri/RbsmRttaB9a3x9TLNYqPjt+EZ/nmVKg0LeXi5Ys7J5a
Vl6EyMtLXEDgbdrCioZiMfPItOYTykS856YXn8ok0U6p7rmcdf7176ARudxkN6ala+e/XxzIB+e6
tOjNE+3h7y8NRdke9QQvLpm/jOdDSy69MpOL5UsQ0X32MywxV1hhf3maJaH/pUVy49UquREvi4ed
2BmXP+TAzVO6tCoamb+HedcFxLOJDG/hWRFsdBsIiEr871+GptT2QIFv//XrorD8c1tlf1qr1ff0
TrTXv180lXRXk6DqFqlXDwlh9vsuqL5yGxkAlgyIJrNorU3XcNweqLo6VTN3IGcW4Cab98DIroDX
jGOZdAKwcmNtSOs/g2JCxajX86EG5RkjbetciwzQm5FbQG/xgc9U8Oxa6fhRp8bgGpf2hQGNRctt
LaKUbhnuwZ4KroiYmOSXGAHGHh8UTSF7u3c0iFepuPz9J79ziTTUrRbG86JfgirQL/ir6w09BEVU
kEXjJeabcSvnUbNdICzrlxoayo3pim4nGn0GgGoW1zEjKFJbTbb3zCZO9yatNJsSezBMlBjGl04c
p6qkSUSC1I3TJs7RIppwhQLpWo28KYOV0B6n59nx99BtkBCNOtuohUf7oHInuAV1VvkDpjvtpiEx
FBoggpmwlBCJChUOUg27apjffPgtgdbkxANdiFPEbwEAJKu/1+Uw3GorCs8BpyVqGKb1q+XQDbvE
vM5q0nY+7VmujIkzzepcZtyl4oBzIVeAyja0LWbwbWu3Yg+i88VB40Iu4vLcBfFX4LQ/QlwXveAy
XeXdIUZYKTMS2PGaVrJ7+A0yjjfVSNNUX39qlACcmjnm/lm/oDSOInsrh5fMJds5mavUa/of+OOu
gHf9yiiiptbNENzmg16v0ZOS7GML9dIr27NaA/Ho4xcShPAx5+pKS8yhrvsTtsB7WNiUpZF59QjJ
9XSINkX82CZQM9GQL7XVg/5pz3lSrqhFAYbODx66PVqBhfaavzrJcO8V10QAWEGSVb3G3bw4mrnz
EsPDKBx6eDyLuVjCHWj0CNHM9p3I6imyHO26pN3eW4O39kAN1nBoq/nR7ewWpq6FHXmy77yV9u7k
1tklkx9pvRvNVn6p224N7OY7iOgjua/qakyVOmmEMdyuPsc6kmDu5s/BQFAwdbJPWGEescyjmXDE
9coQtGi+rRPmCIXXxNRojRsCzy5D3j/GSGxqGKHVKAD58InD1pkip3VuyCqQvmcRDtmLNosb/9pz
igpjEWBOKhPdHHf36on2PN7YhGESGRW5B0OztUvYlmL2W7QqNVwH1xmuZFsvjhGMJyOQ1bEzxZtK
kovmY6jL8umTUOCHkk538IqJM8Lkk46r8XNoH3OA154ujdAb5cmpAUox2vWjWnkRFs+KoS3BApBV
CYYeqlrT6X2iuIJIOas3te++ZZOQz/PppJP53DiZzUknyDuGCcwIuYxvp1m8wmt6bTWiiCVOfVCR
G49k3dKIo5aJgzT094yupy1HBa5XcFrasniw+UFs3H5IqbFnRcwffW8k867RxNNDGfUBqYX5AtTB
j1kRhFFcizEQTJsh5oKK5fHxEQwARuzTgXAGoBHOYWTEfeuF1g/WGp+sUt21J903mg1Fh+s32B88
f5rOhZ+mJAcDSPHdtRw0eQ6833xeqhM4Nm8H1ONPnav6Kff7DxYa1lZ87nuW+F83Nm905dX73hlm
vnV3Z1KutIHnp7b56NV3XtdRacd8EoRlf3Dr1LgG9Cpt5pG+S9dTm3gayq3XA8WaxLhc68RivDwP
A8jflPMTFVExvLUXjT0oHMc0YKBo8RrPxvBc9OY9c6BNghsjBH82YzbrSYuPI30zlTxRooGuTc3S
NtXp/UOick+Ojp6HHwxA3YyoR6Dhu1fAnGsLanhjnYRrE6QeXS+sGcOq3m0jJnBxxICRSPD6Redg
ZVHYdvr7S6ldl7cyjcvboB1Yr5eS6L3l+dCfZ5NxtSvOi50lZ5gDt6Qglih2YXkSzrknEMxps6ZV
LUNR6i/1RB+VaJk/VS3LJc52svg+Cy54zDB/KceKLrkUyE7CRJKumGQf569uY10sgBfrrOsF+egg
ZjroOGy9pLoaNgJuEfyzYlyianD0R2fm3ipdMNn1oZ3G5ph1ODWcdOA5jL8Mz3AuXWKoJ/pD92Sb
rDd7oHyjsSY+WpY5Ghs48rIfpmfyVnegRlguJH/Q/q1bzhNmWu00u00Onk1FYNC57XZpreFVcrTZ
jJ6RnBKoHktlcF8W0FUtEncN0j5mqywM9PakmtG+jFbOrNzpTyli5MmT1Z30SufRYPYcglwlEOlk
5kPrcETswTmPo/4zTkToyNqqo23Aa2duY91MiQYPr5ZQsPsiMgZvT5b0xi8KedDguVxGs5MXBfIP
khmNQ/nYvg1p7x/9vii3kCGR2BaDA5nXkPrRNfdk8U6UfbCPGTkBM4B9Tmg90Y5513waFB4xaK2V
du50G0lj/Ser9T9ac6AJpmBGqnzraQL2uoPsXmzLtrVO1MWwuxJEjuYCiFbWLve6ToSWSsByJ7Xu
5GjKIQsyvmY6ay/ITonASHpbt5JbFw0aBB3mkuTaVfB+bcdqIqVjZHBJsSwB8V62+Sekpp/MYhUu
rVw7NOkKokRYr2la23ZG2VzkGBtkjR3kfKFHIySRfelSnaOMDvKW6W68kaXJYBGYgMZs5aDwh/jj
IbOqFqGCkZhbQvWgJmB4mPtmAX0L878aqpyCgOY8Io3ccCHYkpcLANQxVR2J3dbJzlgJ6lmQ/JrT
ksM6pyKmqGGdz7TKKgYTnDEG9M5tbtzq2WpZmtogskoHw469L9ET72r6AkZ3FndZBbkiz76tYXYj
Wi57Mvnaj+7A84jnr16YxYltB2g9L4XegniCUGh2xtGiRhkThbrlEpNu06xno7nx51uLaNKLv5Ae
tTpY96ndPCzE/80BS0lC5ErEJnagZbgj4VOfrcx/gIhCF+My3LsalU2BT3NFBjn/lMQF3IZ4Odks
l0pkETXdA8N1oRjHSwbEGgiDgrGe0lJATDBWZvqJdvqonGs3TEdTq+Zo0X3WFgplrt1yMqTXXz1i
qHQU+YRGqzIqW+3si2TEYvXQdMkLPDHv6uTpP77UCHcDZ6utjd8qXFy0U8qGgEQQgW86Jzn6Pu+7
KANm45nGjObMXZL6DaNqdgKzGDNHoBtRCVU0HMCvjXpyq7rgk+pDuXfn4stLhpEVeHLCzDYfU1BG
jdQBJjNMWvJu02vtzwAkcj82N+7Iaa2CT4PRBCQyoPfnYIQGqoR6yEoPpP+S3y1mfHD7JADwNuz7
FGb9klX2qaiLY2kNzCnxCYUxP7LQSNlZfdVnZ8v1/kxac84zsYSwIt4oNcMpZsfjzsogQrWd9xUP
/rsxUdkgKUg1dqmm7smcjMyAmM73Xt9sYt+LkFf6rab0b769DTa1u1I1E+dSlZzIvIB8wI7AONpk
A3UedLxd4erGYGpn7Rzk7JDftJ+c5EfSB3OAktmGRj4iSi7mzuJhKmNS3Obc+txJ4i3tpncVRj5O
fma+LaszbRrwbcHDGrT05kYdNSNFo7amnRHAxxMz/xt+gLwIDIPJyrfThtOAHi00XuSzP+29nrOe
VMkUTm9GyZXczx07bHRgRiZj+MyQL13h2OyQOO4sD7IWwkuzaG8+gW/V2f6GGsc8CtSwNl8GtI8G
agea6rkFP7LRuB+GwsdvkjLwDBnzqZOpxRvzl+Y/PqQqB1dN+N6Eb00Cu9xoMF/CXPasvkQNK3c5
G0rXwq50Yl6VF8GoaLuU1U8PUOtEkyHjuxXEMPQ4nzN8fVkBK5L1DXq3ZNqqg6J9bqvtCAOnmCWW
rA7RtzEMQohlrIXUaZuABlFUhsz7Cnr5apRoF3PyxXBpZleVr7OmSLHSgxPBFcAYkm+mxa7vgyGj
sLRZKBbApwDun+WqBMoTxHFx7hKwUf3Y7I0+149dXMq7CowcFYsyHIdK7vrJyPeI2ZgGamcMYamb
9NUa8tn0qS1v2gfyJZR9L8m+5MgUxCUH1uotnqHGdSO51OVZ4sU8q8Ehipo6m7rutE3hDcyUqSE5
t4H/JPvua178297ilpYMtKO56tnIA5isK0ooKfN3azTe7IaZdlnjGnIbXpVJ8H/SgUbbc0A9LGP+
7Zm4MKRtkU4FlaqgMIZ1TxTcsDcVTx7pEcfBYxeEJaLOoccMMdW8ZAIT0lT1Cm7e8jAYwQl6T0C/
2vIAgp2R6NAcFH6Erv6oiDx3bmCQMO/XITB/v4cO5SRrTRnTTs6cICRKuTXn5rltcz52Vb8AkXus
3fEMfgpJnZfG9Qc2xvZ9inW1l4v+VMOPTCqD+DhM/T6nWMdx3ji4wG0RsFEmNHXOlv3GXupbuwej
h2jPRUj1x6ogd23gft7EjwzYcCxYP0Kz7rLcedXUryNh2modIADnzg28fu+lWKc1cVaMRbkMwNax
rHGHS2aHQys7sbVBLXHju85vvyB+JVsOCJR7umSZ02pIDmmtbkoWnD1/cRGuHO+ETf+QFzWBed/9
qWTvHR2jjbFRdHgX8LZUFpJ8athzVHHbUamrE2Yk818baxTWKtFVpLOeWrtik40oLI4z+hHdA5up
c+oo8a0vVE7WQoNuHSe3X1Q3U61drk1fJQ18Pj1kY4Z2iUfkZ4bMOWji1p69W3tgaZlb8b2U+C4h
utobUtGjs88N97Gh7U2vQSvnVF5w3SNlXaElH7daA+hHZ5djuoC5Ro3ldtJtzjVafrFcmWA8IA3c
GcM9FXvNJp9ahiWFueL/JpNqnq6ObG35JfZIkw7B65BWTG7wDv3AeWCSrdbQSGxuqlnmkcFGPg6F
KTgRo7kx0Bdc26iiEL23m3ikYxqZTIdRccrMht67yzL86Zbl0AmHT9cRxwzHpy5P2jh2YTZuMzzB
9eQfNNbYeYVwVjYlDt5Yv8yLk4XMhsKs7sZIt3mwZmGclN3TuCvwyqpGoxLT4lRUN0e2uWAXyIuM
7IzL8pQld4XWP/nY/loLrLkWOauPI5cAaW2POtTckstZz5A0WRltkZ61Jf8xslesqB+W0F3ARtCV
E2OORAPlJCgB74KHeFelWR4bo99bff3OEnyXsncwNgX6DwQwCJFlIZchU9NB9ms6/aMPG3Qu0teg
6Nlfm8+x0Osw72994wVm4lm3vxx8E44D0iHrDwbWCwNr+Kkx1b4tG4syeZAWQkSSe+uALdiws494
SX6WUR6SZHyTYJJCcxpfsXojgUiJ78iCpTsGtMCyvguPSLTjG+DZ1G+tWxZzr+49Cdwr9hPY9k2s
oGIEu85WOnCGRD+1Kr70rvaQd9DDEzN133Xxw/QW6S0qmrLYUDP3Mlbm0Zbpr7TbT2DdkWnnp2Hh
epmXf6gb3Ey6+yerkjVvjNwAnBqQJ+jeFE9aLeYR+GCwHAZH3CEdmJR3JlvWEmNdAv1KQS6wzFd+
yAMXPwbSwUdgQIeDQOiDWRZJiHuw2ghpfCYKDkyzPjMN9sIl6c6+ajik8ubWlYTb1AKbSTDbGInx
PZReEmZmjrWdG3aWj2uX9JKhkzqsIkn85TYYuJZsV9nW7zKlD6kG6gBHwa/W5uMJlOS5XQ0Vqm7O
seM84k6oIrV2bjaWEZqtunUTgU9ILhvfulRFKQ5zmkqmsi6Fhf371LyIAUBWK/LHTvsBRo2ME1BG
l9PO5sXcyjOuu1DIz7FWP3ml/LEK49Hoyqs2c9vz0gODz+s4sEZmU7qrFv9sLOTGqbq8sakJUtM0
AYfaGArkjJ2oX+iiRySFi673j6XhYkXstiVewH6qsKT1aoTuMG1IZR08S4BSHqI5fgZjAsUI+FNi
jxfCMrf1yAXG9av93//XVvm/2hL6bfUCWhiIEpIoNvDywj795KQd9w/kUosajk1c5dhOA3GlOvDD
TXDWmYn6Uy7WhzDUZXbYqGIsV2VhvAcqGCMqk941pX04a7t1XqGuOZzJrWk8xJGRcZUZiwEcy0PH
qGSYyAsw2Hpt6vw0tvrZyQzAguu+BODPlzZuOkMeUR8eszrHkdIuh5Y69HRMt5rhbzUMLmU2vZtO
DRbMfa2yDHv2akTujeBGdrz8Mw+aLZdPPxP39dpVDHnHYMwcNHG/pQwQ84UNSMo5uIzOyrTcVAJz
p6fH2wKsNscPBu2VHM8GNFtZ5zekvZCDYvEzuyNOAvta4pwbqEOgLLmOJs9iCj+1W8H+vCrVbz3n
vDBuRQxgCOSYXXzKCeIaJSO06pXFyXOGj8luTlnRPC8dvq9l7p/nekTNETc4Gu8rLTu2mgscAWvM
pgmab09UR7R281Ab8CNosaIMmAtaHra9Y2wGfGoEFCgyaouA5sGFy6OmHgoqIsJaUxgJOGkl9oJw
bOJvNSs2C4oCIflNj+5YbhwqP2yN4IBkRw2TaBENWh4dsGA8nfsatYMyWu7P4y3HtU3VmDdd0Z1S
7Br5bD8WicY1stnlEoNtAEoHBerLEvLd9fp3fo4g+kB1aeYQkdr3Q63Rr7MMmAUMNnWrccSnyoJc
fNXtQYxW5F3bczDln1xuuBHF5TnN40+GG3gWHPCVMU0zpWKVsCBZtzmmma666HVXbSw5fNBX+ubQ
i0OTiL/RHYHFJ+HQtSzXvtE/MmZpVKfe4fZZezQ4iwfaRwfvqKDvXPXFvizwPcQGV43eveX2vrXn
4tsQ1kCQ3g+bqb46XvGGwbjnnKbN85HEAqKFHDEkT+mNAYhX8F/dSNM8Wbjj2fDccy30i5OcGSm/
UCKiwhLrKzff9fjS3Kf00TMwxFwx5tV30hLt6ZCyOpeiQ2++FgWXjkXBxciGGjB1FoSdrCJfvsVG
GZ+WJd6ZmL82SgWvljk8U2txmNvlE33c22bYQX2NgARjBBXS0uZsSpyEOBUygh4V761Tv9UFt2Y6
kDaN5s8nF4worJfgSvVoym2HQuTY8+JDp7TIpAoDFiwdGUZxoRg+wQiFCQbjZpUwOWl1eFDrVSVN
3tqSDrbYrL8Ak9u3+YAmMKC+BjE3fJh0XPzTOdvBn/1IO/NmQWD2Fdtt5urWken8vrKDQ4K/iTiL
90emX/Ru8AEBLZmMT4tWUXfwnosSUmGTnaQFxDG1s2ttayMiS8WgMqOBsgFdVOLWcmw6hToffwjH
q0OTqKemINTdyydSTvdM3gCoUByXvmBJeRNx8EI1ukFWo7nUonuwihMD+80AUmUSxmXCrBdI/10f
2wPfGkWpBREHt2RQsPK9PDzzFEFyZ3eWLbfd3aiT80ZuFoUDCxZb17rPtMqIIyTWh7q3PvR0qXc9
Djg4hkRg4x6SFctlKDnVxkHPWIkOBrJAUN00AaEQO1BosJd5bn2nGESE8JEOnjHyJ3igaWJ9pHoM
LN0YXKqlPyUd+37piWwTtMYjc0h8rwnU5z6q8Cavj3piVw8Si2JUj9wHunoXp8uNHGkoK513+ja+
tabEem0zVdGXb0SVKvKEeBQw0IhomKfAxBfs5vFOzPoYykZ8VzEbqyO2GIm+bQYcnEzly+RgtmmX
aPZi1B7ntRnbJKpT2plpw8QQVb4tzoSvkVw5o1CaILIBlBwjNT1POCl4fyUJ9WEQauF0SWmPy95v
zWVymCQmcCdnCe9TFoZGlR6BDe0GFels+fpdMwW3GcSjrTSqeGfTj7TB1v8Qdws/E4av3mehu+O2
6JiqTMmTPtI8SPK5Z3KW3c20QRa524eFhMXTj9q80zLriSZIjJF2jInRxv/cJE9DpZOVLnklTXO1
Ibz2NhmlEZV3J1z5Xq2YfG2EX0BsYxHGY15RP9KbtOXUbX0KfO3ZRig3kqNldO8YLem14fpKB9dS
rJRZj5HS5N+5VW7uuFIYkJbnH9e8093+OACv1dzFPKz0n1gLnjyqYGdZ7auM1l1GZMxuraTlYIXN
g0+pBAUs/eUwSuAp9swIq6OZqKb7he8bjAehm1CZe78mYGO4YRpg3J91mOM2C0aow1esqbA4T5qV
RY49EYOxbbClzIotWnkLjXSJLp0bMy+GA8mjD2Hzgk/UyYSJDlosALDCzLzaN0sJetfDjZZBdoyh
UmJWpg1M5GYkJwbIzGark09DGZpCJJf0yLwTxXh6SQe1H4DeA0nECrOIj2X2t3lMcGz0KITFqTWY
AiOeNo3bfnCHqMyhkmr8fAuTms+RBob2BVgcSoVOUoT0x3VEMHMcQbEXyF4usGkhDapHai7QRoYG
wXsZSNIlo//cLvFh9ucrv/1bzN2VxgZOtgUfRiePaaN3ALY2uc+xQ3DfiE3mlxZvNHTjJW7Yz61x
P6iFSqwkeWlUemeuu0LLETefp46qBDoTls59AQ310Bs9m2/1mwp5ogfrdvD4AU4Zz5opGFNUglCh
uUpknKwyx7uQ5QEetTDQcjnCe9LwNrIwjKhdgRMgvJIE6tuQUD9L4uDTWiTe/ukpr4KUnqQpwh21
93z/fTKyKfRMeLIFut+SuF8tB3NAfRRN5u6h8bS3pOjPlHv90XPN2Dp+9W5jM5JdwFqMWcfoAEnO
yZGxDOuJwdhuHG78NN62rnWb8hQtupftrcDpd6JmDKoyhmQu/mhBmQ9XMJh6xvJaNOOtWnX7rGgv
hZtuBwffzITUBdg+gwUV4e+/VgYiCgePkI5Yb2gv5hKXUTHUfwZbnBzmEOiNzktlQt2nbzJIjEsy
0+3txjcWxmogXvUCWpcGaDkU58YZaRagMyTQjglCQ2g1YIOx872Mrg7GMGvIfsFGPwMkZCOEMChK
BHZsM2foZmDOppe+dl5TdSTWN9/OzMrisX7q6+FCDTeQrDyHizNW9o6yJjTH/mNxvHeZYxjqUciM
rH93UqB1qg++kia56zItJbsAdFqzWbtmQpqx/WOgHYcG1cwbmagb207ovaHne9N2/anItR3ZDv8+
H/bTpltHzjKzUc0YPBGqXY5YYJaTO9hUSgfFjeP0DMcs+MjDwhBwDR425bPR25IcJPjnBN4bqkWI
kDcSgAEzZ37RX2FC/xL/i7gzWW4cWbP0u/Qe1xyOeUuCMyVSoqhpA1NICszz4ACevj9kXyurarNe
1KZ6cdMyb0ZEShTg/g/nfCfeotdaj5qFAg17CmZeJyOdozKZZAs/qmdkPTsjxFSYo8rbehaJovFy
w1ng1FmHPKiJj2cgIp7CB9iK3XX+0mwMyV/HmF8o2YqjXU4PgSjT8xC4PPVx3frDwN0uCu8wL8M2
rR+qTakiIsSmvFt5M3qbCSHBzGiGkUayjUIQDSnjZSaWoLPHP43SPxclsq01L4WszoKyc5lEk5xs
Jx8q6hGleXylQ+T6ua0OeYD5zGu+U9l+xrVYMYgcj3lpHKcSgHTQt28JKEtRZdmmiDGIjVW3podh
c+Xg4EVegCzuyS7o/tIcFwiz9D+l8xzjINqR0XwNpLlvsuYw1wT4OVj4UG1zU7KgK7JTrjFRIq7V
4vZny+fustDh7ebhI3nus+fPKRrxdy7yY2JrGJ/0+sgOjibIiw4l8n8rN49erM4tK/RGOAGebfa9
4xScvfA9nYuRueDEhCawPuwqPaT2c+04X6xUSAlDlrAJLcR4ccGpWZmQVwdsVAH9J3efuyX6x8VH
WedHmuVPh+2UPovm1pse8e0a92ZhbLPA/us51ciABKGJKotsyyRueJBh+B1rIx6jEC9tYL+SmsZF
2g3ZJnbH5NGoCUqnzCnkksDM0wFdqgjZJZibPtKf0TsQUaAb9RMbzHWJ1KIe5oPRdR0JRS72JAxT
JGr/kWaxiSMlt32CDCeQ86YmGWRtTS8ot+zdUJMMpafOdipskmAgV5auDfmTdCdNC74MQ8c4ZCIb
1KV2TNlWgtTcicz2Pvj/mhwfBdmuHpqVcBXU+LgNxAKrJsi1NeGnvHcxAfIZYSxbtAc/UWSMBPyV
mB2CPPId8RyGDajElqlWM7vNA02/XbbBMXCKO7EOj1UQdL4aWTU6U8oALbP8FuyZ39X6X0RdGbEh
6oM+jp9s1DIkyMl29D4gSlE3ExW+QcDzxzEUVv4IVaKmN0jjde3dKwyDOIDyiZXgymFZ76CTO6bS
vHNPc822PXhY+6uoxc9UE6BXC7KQ6/ptcBnZ9M6M/F63WFamRxE+5ePiRS7bm4DTV6Zz/cAisfM7
y8WPBHrHZ9ofb2SdgIO9Fh7iQtSWlJmkbYcz86M5Dk6IU/AGG5APFvyixsDMGgCvy9D6zTpXPf7z
F6fvKWgBrzblmz7RjYEQYGoXpy+22dH8dRiOLWn9tEmjtiOG0lXiYZ62B1Yr7Rz+EO73ZpNv9jgz
KVy1ANVB5AfGTKxkdte16YOm19hIp3kZ3ZJzWi3RkWH3nXuJswmq7k1N9Q1n7HpooreIjZqfx9P7
5PcdS3XlIYkaSKsKa1zKdsrUTjMhbkW5NsJj4qUmNwfbnXNBmGE+RorViAGU1kezezLL8IHUosec
UrMytGM7j+2hcYJzZAA7N+ZfAUsXrKhXBL+aHb6jKnkzTep8c/6aPeuBZcRukGKTooCymvQRVnHg
j8RMYWw+sDwEQt3tLa88eTIgMjyBjd3ou4FD0Col4nwOTjd4XxID7YlPclTmjf3V37wbYWIG6AdH
FDdAAzJ0disC5Wklk5BuPMLziLgJiSapBbRYk2QKnGm/ukHBMZftQ5jg8e46XnHdO7vMHAmRfh5L
vOha47xUBVtSRuxo7cWhZF0HB5KMoSaSCK6GhgH0lzUSaTZY2g4mZkLeUujnI/budC7fo5lGFhvC
lwDoTloSEq8pYeLSTFFMvhiIbUk8NgmkfhVUHHqx6Tdls0RzON8Gu6CDdBNzzcKdnZ5nttSp+0CN
w0Ya5l+RtaDZp4RJRkn0iW4Ez8ibrccJJbIx6QbbZm4SlRsNG34ucVaFWwq7LwyR6TdH1UdJuPE8
IB/En5jnal5jiyTjgwjsLmVfo/pLrZe3MHgyXBsIzxB+Za1irtM0vhMRHVDIN5fnenkTsiHEhVUb
72IsKCnIG+KEIdFhiTByIhxC/ckRHWdC1v8hj3gPg3Pa6am7ZGrfIRYjAKhezLH5QT8Q0f1qrwWO
NaMvDmX1Y8/kRXvIl2MUGiFa74VL/uCN4nfybRuDutflGD6qdpWjcapsBWl/zv9oDfR0Sg48pWhu
2CPXcbWv1FhvwiG8qLwX1PHpew0PBVHJjHJS2RC+e/kKoByesb1Fa/yIq5rdWvmna18D1TIxVedp
Hredy/OhyFeIGkpg9pHVGBBGDxF+jvFEIpGNdPW3mmlgiXJZTyzrV6OTHZTM3NXgiAvcW6DVY7tR
iFDXAD0QgzS8AHl1wOVp+FZqXUkyeh4W97KZvUzZCLd9JgnAwlplpuan2bjVQdR4V/SeeGlxUrK/
jiBMIgRo2zh4sSv1lQrvs0rmaq3X5AhUf3tm56XRX2NMlRj1iAzAWrZEvVcf4Oseq6R/xknEgJB1
3MRnQvCk8FOK3xW6X14GaEbkIkTvmkkaCktQXJNbezGagghkGI/Ydp326lIOzDgQsq+bxkNL/s+k
nOzKQZ372jqnnviOEeqj8l97OL5xUCuCBjNt6V3jfRglj8RcMBgZEOTmqvkT6uT/Mk1VjqMg2bZ7
DrAc+rXaRW37bRCU69r6F/o0GkrFbKpCDQQN+6ch8tDkzgFtcLfJN+CXxYtBvKd40+ZLnPdXHF2X
AflxofUmHJnAOqajxwbePI9aX2ABm57sbAiOw8h6EwwOcBGuRgQMw1pX7Y9N8iCjbmZFrSbKfUYY
OQju5D3RMmyGZjyduzH9TL1u2kmnQ4nJxkjjJh90FvuZ9beybQxGRHMRKdWu5uDXYaWAM8iN/Fxg
vezi6dDXH2HYXUb1TTdfFN5N6faTUfV/kKycXdXcDa+gS1tSSCudsURfhOh5il8SxVY6mqidw4YV
RiCfVoihP8WzzUjd3hEpshqzV6WFZ/xifj9qJuR/5xg2ugetFBN0UhsPsB020pTEBnXhT5CVNHkV
3tvC5nFk3UC/mGydURAbNbXV2glze8uQltQPTmzUi79zrqatESfHuW8OnZk+O3CHEAjN564znUuz
pNOb4PojHh583bjgBzl9uomrDkU7EAejogd2wIRJGuqX+h0kC9A0VknVkYWYtc7s5UmZIkrsn2CY
n5TOC1s4aL8dPn5e+sU1GD6yGfeOfZPC4xqeAjk5a8dtfxFK+2hK1bqMko3tudNumLSCf8L0Runt
DpMBOkXweyj7PItdWdZdgynnNLW9X8ts/gKDIs5Ee4hKwqWEjJh6aoQiJQnwQdvLPlDAlDsWJvG6
WlQiPdetjbTreQqYKhcaakhR6HshsUHaU0mvTOYVnl3UahrhpciPChLA5I7AMePVxG4wNZ8en8Kp
sM3okhgEzkRjciV95LNCZJBGJB0gk+weJt4mn6W0DoPy2Iy8VtjsyYmdzSPxvsJ3nBnNU8UGJTC9
a5JjwQmHZMfCGZ05z4wdYkWInXxTa7BmPItcY2EX70ZCAMAIv8CZg10r63PFuIKsl8Y826rXiAuU
CMpGepMK9cfGbr/iyftu3XJkvq75lV08NpzsGm4OGx00VtLxY06ddZeJv20SU1PJH7MYXsvo3IyN
u+vw5/SMELQu3SoPB/mkp5gixhi1acqwzdCnB6e/5CH2U4MoZPZBzW6yVPXUe3g16dV3zex9ucK9
W3Um9q2d3eOufipGh4VxhT8i7WnE9N7aLgFi68Qc0NK7r542GXsMgbdoZKU7OZL0P5Yn9dhtSM7E
c9dlRJU7GZv85txBG6IsozXkHN8YLNInMnsN/q1C3LMaTPfCRCfEolTKbUO+iQ7Kqh8UGR/LRjPM
943bfqed85tCYcdwbn57RfJHh0q3JhPxvXZQnAJwxMMurL9D/+UO7tnVPHYc5qHW03DbB+K5FkUL
scHu1p3U7DVelmJruMNhLGV/rgwSR+tK3lP2LzKt36toao9RPLxWccCPXkMZaYHWwEvOgtlD+yPn
Hv2WORERgTWdBWQQ7E1zRIaAcH9lNIqkPO0SKGM5avVy3aF1eJxncD2ZcTUDwrjrRtw1z/ya0xlt
Xw7MgPkFrtpJPhV5FG8K7g6T9CR9wAasmcQtMPPkDSrWyXCtJ2bBOLHXmj6/VoWZrJMsO+tGtSv0
8kvLsY2lZCv0DK7TDhJI1e0igUiH1RgKgiEH1tHswAcgWgmN3RB4b4NUGg78+lqS07oZO0jPTXYo
tPnX6lqyToZkXw/DtOrEtPcmBjVSub+1Mf7wv3HNABSveqCwuoZdQ0kTZifb1LCs1DOTSZk8abI6
kPDlbNy+vUeEknVhfSeDlLQC1n5G9VqlBks8z/kwk+Cz19lhLX9Ty/QitEsmYkKtMISsFNukXZxw
ZQfERQNqE0IDo5AQM+CPSl7ynm0dBmE88czVmR5dJHyHlMqvSOp7MddXq7cAW1VHUFAXmB800roh
0TlnkOnHU10FH4OKH4kIRIGKLRjFqj9PePM1W4NTpG0SDXh/MRhbYwgPpjY+ot0Ei20O1B7rtve2
MOUQSOhLGFq+bWzzZTaQ4mUeiGVI/oRJrk2WYASp8X3b3iUKcN7M0Tkx6ED1ojbW9zTDxTMumQSi
/wlmbA9w8talp4VPHVtoX+/K18qofvWYAUtd6o/NMcsxFI79WO0jpAZI9VyMIOOHcMAUhYzbu4Q2
2IrRvdZAWlMDRVzSA6mXTnrU28WKbo5X0WKkia2GG1KaX2Y4YfGDzpNlbrqTrfPbOS7S7Zz9ghby
xdLh8aeEBIyUZlUfE33ca/UnKB3tYIXqChfspw8RSLgOnyXgIJZ5kt2KTRVRZ+GxXVBmmv1tGLm9
KUsKU6xkkGho1BCwhRu6rwdPqHvrGbQ81AZ+UXn45Uhhm7kG+o64Da079jJ7LivjDt1rqPSTbjs3
p5vYT5fUZeAwTrVxTtM2PhSKyPs4FB9WVLdk0Nd8Fq71MdkdDmuVvTt0natccACrJdktokNel/zU
8Vvk3/oCE8qsJewSMA9kscjvRJ6zUSVc1gg6oDeJXBf8EprCBU+2aTImNT1XL91PcTMq9dDpzUnq
KLLAvr2M2slqEbalYTVvc3jR9TLW5vf42MnUyhbDq83sCjmJD4qsweFZ31jnojFM2UZIWDI1yBzb
HKu1O3CDL6sIqxt8kZQAOUgF9sqZCZulLAZS8SnjFGfyMM+HCJ9HONTqmrii2ZBFDrEuy3lSIvfI
AI2mKGzlIWp5XgtaCmqkdA/DAUGz7vwEqViYStERaMkuJvGZyiTPt2MC3g4Ym6fb8puaJYvVtUgr
7+j26O687CpLukvsJCwsIL1vi0e6VHvTdP1Pict9105qgLvAl8ihRm3iIO+CwNCh6LFIRGA4cBB5
yMS9yc61Ix3fjRDgNsJ45E7fWJZ8RYsZvbjIxFaZB28ubGpxcJF4RDzakEMAcrWwHDN8jUfbso9D
gczUcOgq4xy8Vhq+xFBt2j56MD0QfpPZ/9WnihFCZJuHigBcdkjdVQsVAlk8cGQyL6OoGMCBoxvv
cqRo09tk53rZuJubmadPV/JWivrQBPN5sMdghWmWK144+1L01AyAiiy8yjulrM8pK181giN8jQwe
paV+o4LQXzy4njPPpMsD1Y16+5N5qeCn7YiHAOj31kXeh7KxGx6gXFddzSfi9O+s3BNst4RyU9j1
gau918rm8PzWTG+j84v7FjZFVA9fxgBGiDISMwlWMiO1d47O5wORYJ+6Bdnl9XhHFBqhEyS9d1Th
1jMJ0ht4f3w5mq+CC21ntrVaezZInyifH+2KLK3J5oiuKDQHowkOrL8RZgTsLGwKRLyPRktpIvP+
U/QzfWv3osxgl9AwIzAIqOo89isofK6x/mfBw+9LqyeFtsf50kbkaFr9zQ3llTB6xVAMVKWcW98b
O74IkwBT5E2JSdJ4nJrbxBpflpOp9bDDfaNDM7r2WZ4Cz/lkdJL5CADJULEjyJMDO9IoSdDjcPqx
qDuWWXG3OwBeZaWjW5LBA/PIlO2P+pyZzGHdEQ+SM3ptxnwAYcJHoXUl8VsRoow2GckkIS0p9T5m
I7uMInr2ZP+uRua+2XJi0EW2ipCjGUykW6PSCs2/DOo2/BSrVS5DohaTeV+Egth365diCgiQ6313
xZ/J7tHVzeJmZzGaMzR/Si+prkzW1UvIl15OGydsbm3MBDJ2vrX8qpuMBbAjHOuAZxoCEefuGB44
9P6ylvCRuu7clB9x0vfWQ8I4tt4x8lt7kvtZevM5LLijtZQbppxcw1dFXPjSlnvp4Vhpqyo6us5R
FmKTB8Y73gPlgwpLK4NpLsOfOkvfrSx/zsu523g1VBchp/c89x5ohq+CkLBQ55b/cMBGaNF4ZfH6
Cuhlptbo0Ys0hOUaY7GSgnGwwZ6J7AVGNeLeWOoaLmrINkj/hFZ1N5sXb0SSxU/13pr9e2GTkBIW
95RMA759wKeJATq8Ha1X1OGruTTow53kT0ESPI7n5kogXt6X7xW9pe9Me9S8O13xn571/OI0Vb6N
U2sN1vDYjc1OquYhm789uz0s/yHNM9AMzm96qb87DlNZe7Je9eSAEO0N1RW8taRe6UFHSwJoi/OH
WYDebmN3Ub1Y9r2O7tEcPbe0vkNPXRMt4nLUU2vROb7oy4Pqo6d44pPtT1Ew/zaQaKBgwNiigUl+
qF2AnlWkJTY5lSsWdy26kPlyKpelWZPeJiy3hoOWIFxKUxQ94+B9SIkw1zBqYFtLXBhEwWywNngp
loELd5MsLbJFodhKg2V+d42ImQQNY387NgpjBjjbwIoYIzJmaxOKCSuwtmUDtzKaKRFJuskWpcdA
oA/Q0IXthrEBNsGszedMYOxIvAdTg7pZh/naxK4yZw6Xa+A+UGs6fk4uTNQ4bw46aMaHp7Bj2auG
uN/XUwtOsf4jBwuJF1dgSgQT+bc9tUaLVr8HS14GfGVdFp0G40wFDINO8GVGmXM0FHNuLY1uxuwl
vpszQ+TSGXs1ruMkW6wJuOlThmUiPuZNU+zbJvfbKeVaT6xdEWfdAYiID2XSkGFzt0jPhjYS6MUO
A9OHpRm7MG0vYBnCbR2ID1tEd2d5gZ0J105vRuYaj0RTwMnX5SmZ7fxk8NzjJJa/KmBpahDBR4dn
8kNOYi5yOMaPzgCfzORkTD1vpyftj8qyN6wlDig5jlZ2eO2qa1ATT8fBLe54U5GNufVeN3iHO/gm
+BD3MYoo4tRJj2uKG7PblfoHGmpOq0qx12Su/U6tSJ/a5M89P1DqI3bIGPkZmLMJjyrvIZHFoZiM
98AcHdgqxEVxia8GoqG7WLxOiNF6xox63Z6S3n2D30eL3MIKy7XvUfAv5oAbDE9FYCueg4FBRJWJ
14BNgxYp87n2potd0w4L40ocyVtcGC8Ue6eQ+5QNcr7XGaMuHmroQxxQNjuYAT0Fc/Ma//KfSm+B
E5XpcweZFsMy5hyaV3w7YNhF5p0A4oVc7vW7HfE2OgNDFT4eqlreSOzGZHgnW49M3ZL9H/PSmmAx
HRnLINFLlwgE2o67zC0w13V5iT7T3gzCaNcNwLB11lbpTkV4BGpFqtrgEjEGrEioFgclPxLBuhw4
dHGfe6SHuUa1SEINdq7iQJNKJ08wO+s/7NGmfO2ddmOnNtriOoC1GP6hdEebRAG0SmwmAnxRQS9+
OqeC9jROr3h7X5skwe8t6FRZEYCT3bN5LdqGBM26uy0/oQmJ4V5OryBdB18Ws6+xR2GPy4eIeK4r
4cvZ8fzM6SCA5ZkafNC/FXoGJO/htHLJJXTL6Tqa8aW2cn+ocsEguzn+cwbXBRTOkbLbLJFJTMih
F3XLrbAtDdkn1wQ40JoHNZrn3xZiaDzL+lSnRbtB/3AZNBpdzfILWImFgH1Y0tKG62HXlNXLiBDL
1y0h6OjDRzKsbxJ6go6dUTXWzaP6XRMaNaxKmT2MrXodBvPBbYCQyekrHnCJm6G754h5jOqM9WTo
3TRFM+ogTaxhfiAV8KfloBziT2Mw5Doe5wJtpVau67h4TPOtIWFmBoIBjhHU6Yaq+FMr9asdWHSs
xowdX7kv+GohU+nFLynyn7a0pJ+MxU8C+MAq+oNrONFNOMNXY4XDOgxZ2VS8oSoa8MBDulJG6BEt
D2i/bZ1DpFUIHVqTBSbvk8XJVpZPaMsAKUn12YAEpDA1rtTKyVajeU00C1EHd1KoLaJoTC1Gfqxz
e8RJZT7MunEFg96s8snZRxG9eiHo6KfxHJvhpwIDA2h5Ua7DIdTxVLFZxl7LM8f41aHJuwToaOvs
yZQveo3m3gx7GLfNji00h3UxPIYly+puLNtt3xoGw3Xmh71XAgoRX6IiWHfSeNBtbNGjBWsRkh+g
AutoBX+zgLER6qURSUqy/+cDJSXmvSmNK8X4Z6AYsKDDba35myBxa1+N01cQcHjqnIapkLcOO7WB
w8HijFkWDqHyaCa4SRqifiAAjEcWwvtyMF8oq3G/5zP1iAbBuH9sF2gpg5cnw/I+3KzjYFfM07tz
Zlr7pJO/eoD3mFSwawm9dQ3hDuKGBNDGUi/NbmBrSTaleVvLob3V0jmn/bRtDEyJpf3es2VYdR55
e/2IMiZKPxqZ52c22lownDggliPREtuJsGp4Z4hpuZaryjR30EMZ0TmXENCkbwcuq101fMJHaTZj
4r4hUxUbK9NOXfoKFAG7NsA6E6ukZLaP1mne0KQP64reYNMyNgUbv3IJw9pOQfWhxIj4IGqY09Y7
XNUgVwmu9Gtk8jwk332RlztOT+Qfzhnn0sKINZhyARg17fRSdJRY7eBurHy4yZYqz47Lbh0E4aZI
UKKGcXgJcRxOWfCKR/7EHhPLSk4zUcd3fQ6fB9vjQkZU4OjuN6a+62Dnt+VfWgbVgqel9+Xe6Ley
Je2bCanD2IktbDifmBH1SKUJ3B6z4WbGCU9gFSQ+TMS925IsqjV3PY8O1aQY4Fq3rDPEpnIkIYPY
LJzsWusZ+w1cc8dc61+bsF5w74TMzhI9ZsecntGHXztFihCuhdSQoY1xsj2POfuP7jSxVXLZF6/6
pCXjN09+RIh9lcDCnJnmJIlmsl+iZkAAZUR3hIebGfkwUwWWeDHCw0FDrcygnZ8x/J2+YsyYe92m
qZG3LPUVghlVEzaIIeKT0Y23jvEu0Jkgu4/N3gNQp71hM72rtjxXsfyboSNHpJX+eEVx8FCP0IAU
Pc1L9qs31mup4kuQB7DflWB7pp8QR/ux5j5AyFQrFsz9SzWwYjK80VtBefkch/scD5UPnupQVPkj
PuMMsHSCEL30rlwMl+VlcRUvdibpmjMSxIEG/BYwNjbEYyPWdE41f3Zfs3YtZ3oJ5hVL6RA+DbOx
1yMWAQQ7AHxhMyi9Zm/q5qFLfasof7Mw7resGnSQ1H4wKrD5MaYmQG+sGw4TgH6U4E+eMzbg071P
gbzZXypB05yWoGZKiBgAd5XO5H7G5Vq3xVl1XPigbUlqVbvc8NS6QmisBWnGir/Exk3Zv7ZARLbx
kfiad5RaX3naAgLnvsH41ugoTkdBN2Y0vpHKE3hooj7JCRch0u26wZ2XgDrmMsao7mjDDRT2yQlF
sF/+KA1cMdUrGehNLzcw3/fo8E4VZD4GWyiu3dX4qaForHOCaVNvgXSXYDm7+MJLAVmccXo/URBX
2FhZv4Qu6Ib+U8vzA56MPYOVkxjZshoYXvGoYwEpJ7Ue3WyX2OVJ1YQvNnHGeqtPfrppPjOGsDYo
w+EqqNeyFHx/WFAgsu/HDLdSy8MVARDBUEa9orUlF6sMNnIe/GUOY8Tiq9OWEbdbfqYa86wC0/Sg
xM2cKwvZssUgpGx2eqHflZHdVcACtl4Wegdihdkg6d9eWamDtCNcRUnmO7JmNc2XUuQTgyQtPliR
A65+ss9FMDwOksKzm5GJRPYjjjVWzy6iYjqQS2EFa48yr9TdXy6zJ2rPvSS6ubMJEp9183MK2R0M
DlCYyUMPtdWHCtlQZQLe7AgNntKxPiInXjdJdUJIsQEa8TY1Ew1u8IosDXmlgeiN9S0q5E93xk4m
8NyuSQS5NsQbsAkI4vXQnfHgf06SGtF3rlpSb8rEgShZi13ZKMaLQ7bzgpmd+jQeE8e8YZPBaO/p
X7jPf7OyOmsJukyZNMO2YztITwNXObCT55ghGrmh9rQrDB6sLkYZOXz27KrXaHoYoEq93wCWwZRr
QcwdhPudNEXwPwwoXEiI3/8pJuffZMT/n3E2LiFB/2/04O7rz39Nv1l++f/BDermvyyBYMRzLcPS
LQq3//XvLBv3X6xSYUZZUjrCEo4L5+/fWTbyX4aUtvA8oZvSlfyC/6ANasa/4BPqcJpdabmGrbvy
v4MbNEzr/8qyEY5JGeZCPNSBmCwjw/+aZTPNiGhVnTPJtQukr+iRbB2yjTE8joduHNLT3L3I0UM+
GEumeFF2sWLm9llpo8OGgo/iC3kKg0lrlS/N/STQSwzlrY+cQwUZbYpwrmIFkGs5ffSVoZ9a04q2
tQEsP+ghnXmk5GDA07W9aL9zlTNIbzm0SG150JT2VHX9sfRc4x28Ay82FuAtIqZxWxeRAfK9dhaK
ykyjqn703MAezj7l6HSe30/N+GBkDRmq5sjaWdOOQa8e4jT3NplH2nuFwwkIMVjzGuNJN5WX3CG0
IIys8TJ04o50D8F8PBb4S/MFzy+qtaK9Xht1jeuqhotMWM/fSuvWoSMeJ4HhILUR2WfACA9pNFwm
Lz9Io5fn0eR1qwnk21HR+KGVP6dme0uMDrGASIt9GnBuqDplIUeUugU2/A3a/4ua4qulj9Zehuar
gaQ4RJ+pBkkwNQqBKbJQzWoulYeN/5ANAsjXdNcbGcKCuoyezAXkXaECp7k0T8zEnrOGhpiqLEYA
YY9bqzP4fVI9TzD7+TwaphlsRXpXvI9eH29zHIbI69y7S1XZG0nt167EqhJ26Ytu8f2zYg3ZUjfm
c5e/tKF2DOm+MsV5g1B+8NmCZQ/WFH6loAMI0hQnswoeYfGQXBywosMKymXRZ28RiO6z4dhMp60A
u8eBKmH0R5Oi2WMuvI0XRYs9JEyg22lpMKCuWFkHEBtwE44AmnW7mb7LvBWIiQ6hzVMY1Wi5RsDN
m0mr2VIhiDVl9Ub/4asOP0+dYhgN5o3TeM2hT82vECLkXLfOK6Wju2XEinBqSF55PPO7QpiGpIgr
29TCam8WpbeDE7FU4EXM0jnyTVcXa3Y6+pbIMJ4MJQkMzbH+DdBORN//mpXQj6myLuWcY6/Wox36
MDaiOo5rbIrJ3kK+znoavW5dbMdlV+EFRcvaAwOH3rMfhzUTBzoBJRnlQf8PYWgObwDTV65M5hsS
ilNSl1tTR/fD2PzSiPyaptanV204UNi/t9TvTjlsosqJLgxlQd9OqAaxXpwaI45ujWlHN0R9bLmt
QeJUR6IZNWH5kg2EWBAdQl8MB6Gd2scp6mn5bEwvOTQYJzbtvTnn8UvamEdTd+eTCog0zZto1yTi
W6PjulZFIK7z86B672SVb7Ydskug6QktuMhlMXjbsgB6ViYd4w3r0GY59IUijf2OwRzW14ZF6k9Z
xT/2pHV7ZRzbRXpj27p2zObmDr3ZOaatAJdaiQM05qc5g3XBBucSB261blleszp9Kr22P2i1tS8s
oABJTMVZJw72xDCBYRJKpIRyfp1FR0qVjTcpEwNWEo3HLhWAyNQcbKquQyIvNF9NCrD+7D3UUVr6
tE7tth106IZpOBybkjrWZoO51dJn1RvhwxSGeyyPLtTljkGLwACo9OoOmoH2RGPz3FboO0X+Vzk9
mO7M+RBNIvdJKkAx9+zRC97GTeS270ZpGie8lGdq/OMEpcchMHpVgxzp7E7tKgk/oYrUk+7m+Wli
DAyXTPj9kL16VTMfyrbqeE7WIokBkimGXiRnlbFnvg4xlscqYlw3Icz0wx4YGZafUzfn/RoIQepP
FhP9rn0wOQWfXKtCMAGKKQnZW6qJ8fkA5PWh86gigfo4FYiiCbmTH476JaFC9EtLHGo7+C2ykJAf
rB59I5GVjPXbhKVq4eP8FKVMV5PGVdF25nGKalbEcMb3zoTMH9L+E42EnNr4lANNVwr3Khta/tCG
XjR/E66VfGbMu0YHBL+uI2XgpHXo9tAK6+dAVkwSUK2t4haGB5ov/KdljAtsOs9sCiX6hga7vh8l
5dnFTnscc3c4ohLbJ2iWL3nXPprCrXYaR+5i87NwfC1/ifqCbwgcn3SKGx8Oghq3hhVnhDNjuWD5
23/+Oe5Bj4/d3PiNZpMvE3UfU75LYutv0wxP7A1JFQq7CAWY9x1KMhp0/bMTzU9fRNM1Eh7O3UbA
maolmTQdHB5TBauui1/6MZA++UjW1pnt8jCfEg2PSDgN2Ddaorq4N5Hqhu4Xty3fECfmyV7Et7gQ
jqlXJXQ4drl3u4WA5Wo/jB67NeeHs4XvSApUJr9RBBlwLotyHxnkcMkaxI8lW5QONxw3/5uo81qq
XWma7RMpQt7cTu8NHm4UwAJ52zLdevp/iH3ifDczgGWYRuqursoc6bzjkXyUQpsYwLnOCS0aI+SI
PIcsDtdRXe40bfAPQwbU1TXh+HbwfepKmzZ9VjGaGDU+LlMP9wO9UDptEu5F21o7UVkvkQuImy7P
ngPLtBqk3m8h13Ko7KajSy981+JDPiEAwSAGYBzpE+CsGbTmsnVJgzctJ2jlMArmJhHvnkBA7/fu
vuya/pQP+1CfaLVZrb4HabKhFzSsrcmbgKjME3xR/qq+FedaDO+VEMfJsaD+T5W27PNmWBdHkLLI
DMXsuirtk0IpQPa5ejT9+mKbCMWRghgLENJYr7VifMzC+j4MAALsqacompu+kpkDErt0NxjNtoYp
cUJBcMzzPEH5aVeHEvqiFmHOcvveWhiF0WyKSjKxGOHLh3OmTF0w5DJgzo646AV2Buw3VbL1NFFQ
lyG55+CE/VTj7Ov4EpQlbs8trrZdl9QcC90+vA1gxQCS6JdE1cZ1ahq51XTnHODgXCpUwpOeS/6M
o5FpN3OXYuGOKa6JfPAYf9cHAj/MfQidedWPQCzDnpZFCBdnwbz8HHZEl4RejbMlHeiZuN0JfcaL
18hqHwKmTyNfrbH8krdOchpzmf4xE96D75jsfY3vsg/QnzGLhhEyqK+0sf6NfeguCpJr6cqrreyL
XR7jQRmEb9wiiZ1p9JZtUaCUFoh/IoItUNHTjEFRGTVUIaFHLgscFX2lMyxy0ycoZiU5UT3/IQDe
kz4/BPnDHKR+CEvzXtf93qFvUIapvCl3evLQw21I/ILRmUh/oYvuQnAJ+5XGiJD24EVCOL5DINQm
6yPI9Ir108Ddb/1o2QhCQCeXJm0d1LFTdMQYhTAb6FlF+UYgl382oMUSWTVs6Ot1H+nYmmuZjPhv
soBtwTbPBXyGdTtUzDRHrnTXUjt7xBjjJL2+Fig6N7zjB7ctx3cbxMZK+igiQLuWa1bbQ8jRfjOi
z8UVOwIxuDfkbC6TXD+lulE+E+yzpJe+Q5htf2fVL6ec5KKHND9chbGrUc9li3kR2JTc6GmA1Bkg
rdlGe070AAnDGTlmlOPeYTWlG+quJ4wCN8QCKWFSO+YY6E28wXpmjmVm5BHZGjuNX4TNowr6l3qq
mmdMovC+uuRsZGZzgCqpgmNSgTiwsqq9+63+bTB98Qu0foXknRsEnQuv6xj3BK3YOPRL8VQ+mqM1
vUoR/ksQSqYNyO/5iS0rs30uSQPKoP8jLaYAr7TxUQ+L6pBg73cLGq1OMGbHJOaE3hlyDVUerUOe
fw8tYwU93UMZJC/B9/obepGvNsuOnuvZGEWNdBVayZJWtX9t3Z6R8M3CGbyAsnhVZGru9MbYwo9E
kZxkz5iDebOA5mJXQ6hHkMsKNJG+9wpGGlrQnbMUzOEUDPmqg4y883VSvDpFOEpYolhlLNq8mBrr
HQNk+6xbQ7ejCGEi49NwmBuK1sD+6zEE6kT/ghbt20yt8zCYj4PkDcRkaq3TbunLWYmiqTfke9PW
4E3YGr403nJ05CFRcyyFekUoWXKZ6FGjBcjaTTI5VxZ3hMKkQ9KLVec+qveKGntfEQRfEclXBin3
u1Oc8kZwsqEmDyrOUEBGLFQZONnSkRWaMkztemsj2XQlyA6LTyCpvKUVpptx1PIDEicq+mGO13Ne
Grd+SH1pfWPSu0Vj728dnbkW3MILxmLfCBnf4rrutDl5q2ybO3av97at83errKc1WMMJwmA+L8uT
viRL7zlq47urTLRDLnMVp3eXcVRY22lqX8za0RDXpuCE8/Uw8z7BiTOBatMrnhx3JzXWQr+ZynVB
IgSTTXmwcAUwcurkOqdjuoiak1Xh/w3iNt0yIjsHpf7akv9KO82nhwOQaS6Bpc9i5Oble1htaCBk
57iIX+yKwzLY3xrbOFKAwlebXOomN4PTLn2nnC756F3rzH01XX+6DJYu9wVEk2XeqFM1TNquCYDY
o9e0JjhwUfMpepjjiZs9jUNXLKMYxHPXgnj1a/8iMuvVzhNM7qW1grpEAwsy8gJw9NVoi+6A23LC
Cig/B3wRbUMzHftVtXLYOoCEiHNaIRMTSp0BRNRrWDwM7KOQECh/LccUPql9wsyjbwjye6FwxwY6
uP3JjzikpzGDO5UVbAEgXjHxTBivkLpCLoz6bZ8lG4c5hBaEw11YR9Ms5AXB2nIkj/ds1YNYebTu
WB19JFRSGP4lkIJkN1zIcmiCy9+PtEwPlx5+vdVUZi2EFx6msVuaE9zecjMVADU6g3gjOwIDXYdQ
yoiWSbajP1E2tEO+iQoMnV5XfPlWZx45f5j3NirQR9KALhMm1LbU6jMuTblIPGPYjpDUF10Y6nDq
/ZXfYxaui47CupfGvSYeCKDfwa7GZUcI4SHVu7PpSAvs+mOBAOZkN+SpOMOT7kEP0xIM6ipvgrse
DCcdotKiyHWIraV67pT8iDpUxNDe233r4AUK4uaia5TBcZxxSM59gKxgfxdZxrRXZf69mmkuDm7p
qCJlBzn4wboEHhcHok2Ht7MYHnTHFoeCTQ/M/K8NmGEpG5Gtc9YFeJCcc522shGTpzOiMUIsy8Qa
IzqRYT9ua+g7PIZPQWB0h78HYyAuYCzuVnJ3hhR5OHiuOai22s0WzbKJ77WJmLukqdL5yRVd/LAW
TOAwC5NNl0kb1kgay9lKDXKr0ooVAzRvmxsti24yPZtcyJsY4zFeDab19s0RqnrQ0ilY94w0lwaC
rqLxHOIj527RYGxNNWnYswokUomFQNsMrdVk558mms3SbYOHIRK/Rk03N4ypUHPJc42rqVrpHB1r
HUS0n2oHo/foyQb6jxtkn37LNESkU36qoQssjOCZN2HaAIfBT59q7t1BRCTqyQA/yOjtuYtUfSzN
piYYLENpQ0rQPqzCNW4IJDo1vGLPUBgB72qC1hjnJboeu3pwxnDnwwEkc4Yg05Y7rUDYBEIKFY3B
4qNlYpWE9hHV2Q/Pvdwmwt23Gd23ECuUsGAO1AquT9jQx5PRKTCN/LE1HrQhdZfN4H93iHwKZ8ST
Y3N+spGaOA1sR/KWJhozUblzkhrWO5YvMz/6PhLsRE8otQf/jKiVeUgQf6IbfAGbwzFwYC4jtStz
tAuF2RYG0YTgHQK9nxdXFRtXErTI2zlUNKtRN1DnTxbrTTK98ZwZh3WEVmIeIpci/y678YusobCh
HExxmnl+ge+3ffJ8rUIkw+dotinSq9aFAuaOpyCGZI9Dx9+TSMBOiw8zI+F9Qb8y2/Fpb4SFcDIl
+HNb9O4WU5WWl69lRHSYSmiDGJKPzrWC/uioV0zVeTK7sQZxnJ9V60IQrNELRdVwqUaxG/F+r7q4
ePYzHwdPayH9lvKQtOMvIQfZL37nsoDYM7okauXTAhwM0wE0jOvmj1uokkNsEUnYtez7Ouqywj3X
NcTfDN+dYTYEEWNsIy4tcLIS1uRP0mKHFULzl85MVAQ+eW88ixlfpZ1K/dcjSZFdFbNdzuGhFPN6
m1Enu9Mzo6NbH0w6eulxWA4c7tjj1k4Wc/N6LsGqPhG8DLB1kdDedatzUeP3DQv3ww64OKmLYeUY
r17lbVP9IUFxCoykI0/CQHLFVHAzFHhtLG80rkMrP0X+qKvnxG/W2KlwRVrEJUmvWFlDc68K7bn0
uvYWdQzZ8kRvgUIQJd2n2ilJnIM0u8e4yFeIgrU7IRQjKAaW7brkBIua08NDvOL4PbiDWBcyU8s8
3USp1zODJurJKTSaaclwROUarhMXIWFV9tdWxqvexpobUBWTRoeJhDTM0jfnvgRwCbxzZZz/01Lu
f+5xRGZSw1yghUdPwwni1n6OfgQuqYyxv5UWDGkZNDSOl8wDHicAQosIn8BayL2EI74jJ3oCq5r9
omnFxSbvgNNnLbzYkM6uPxDveJx6daMLkK9KS3+NJJocny4Rjrg3Yl1/Zmv4hEi7dU3xUWQrqeyt
tKzoN0zLnYRgZnctJDqJVwXia09b2dHWTmpvTAQFB2yr7zQMFkljbTOydvdwhQjYM4z3MDJQ1GiI
r823wkaVhQA8W9ZtS2Hb5KuUzZAxPUIevXhMpbprsXdlvLW2Uz7tCXa+7NzjhCm+Ajnl04mK427a
Sp0FomeAjekSx0JOY6cq2aICZZMHglBQJNG41gP/szAxvGX1R/VTdHRrgki8+WzYDAnOnYk1KIz4
i1OfbyY9eO9CZnpGId5c29OWXpDdI8fclUSfL31FI7Ye/V8h6gYVVAp9LbgMTf8zKY2DKVh91LLW
NZjMZy3C2N6pL9RBXD8t1CBVBG80cg5FEa1afRj2nuKFO7F7yCIlaZjBhmmC/DoqBMc15yrmsV9I
z977grS2zn83lcNzCNIPWdjfkJpYskr+Xa1OMNLaNE/WDsxKyoH+IepBRozhk0502WaireTqmtq2
QwwrSsJKCcIXLg4cJtiEw1Z/LwLSgumKHk0X714LKyqr8q1DwFmWc5EMgQJYTy0bZuERuMeG8Nod
B/al1xB1Ek/1Q5fYOzD2i5j0tV5ACXbpiZW9d06c/oYLjtqLMB6SID/HFJ2ehR+HNfsXlx085gCA
KU4xWBQGuZnJZ9LDEdFSpLLVG4Ovc+3zZyE3EbnDtCq5sT/sXMfRg0N2oSq622hp6Folywpq4MLz
EBn07KBxmO7jlODKsf5M6/BO+xyDbz+txNbzOLUPCJNdDaLnpIUfDpZaunCPWiVp7Q4nejAdlQ7N
1Dp6tnP5EzE7QYvJ9k8TaZ923U3FhEq3/KCwmDaEI+4tmzfHMMyaetM8zIDpxWTbnwxPD13zYAVN
ttKy8q2y28+GS2BNsUwIXGAc+qh8DaTzo1RgI+HD8UKVDfkGpIZtrxyZ/9ppfqB52V6m6Azz6WbM
v1i3efZjy69pdMdZZxGKET3KD/23OZIcN0uXUu1cZDmo6HxBGid6WjvdtC1IF7O7JdQTWfZRBhgs
DBNOBSdFrtubhcxuymD5TCF9i5wn5MytD5oPeHUTHOCz9mU4lYl6qeR0SvPsynb6EnsKDDqICb3c
F6561DXrbuM9mgqYB0KqX3ylBrkv2P+KA8CUBOaxhOTUvep1swGKzkeqoY9IRMnnpjYiJCe+xpsy
9lzjdjSy4iDdgfjEaiwhJfoF8yuCY6fuQoNDrfQcdnzoo1WK0JVrzfgIm2Kfx9iP8/ytlohS3aZ8
9k32twbmfDASF+lZCLkwN/mUV6AtHHeFiBDoUf6M2KegAEAvTsOly/fMTL+VQtAVz0Gd4OtWyWC8
aBLhcDnSSKVjpAI93PTDQPWZQJ7RdOR/DfE5iQm3LZow07Wt81UKOhNp9qChUFx2jE8JP6wOGebg
xaABrrTiB18Vy7jPUBCiZ3CDkj9BPp9Tx6SJuaYom/A5uHW75VljkqZPZTbto6+Lt87qHyMPEWve
zw3JjNAQVkWCiuDvYT6us2MXDmSqtidI24+V70D9G8i9FqUg/dslskxvKNj87sL6OgE1wf1ycvFm
uXV1Uql3V3iQxrz8570mnfYSIkkBzoALOmNXjSuPyC00cJ0G6T2HFloeKDxQHBSFt3YrXGNoVYxc
x6sOmVTdiu57qkdMnYxgETB/zZEBruchKsw/ms7+GUrymREWLFpn79VWuhYpu4pViL2LTqksqRkd
hhVIbnYFMOBwRKxUONmzwsri6yEIHnmyPfbwgmioUlfLal5yMOF/+7n5icuQnl9G0AwVHVFJj+SA
oc1gbAyyCXJnte8EUPER54TUDG5V1b3pvf8dMSH089vgjkBRB84HY30qahPpNTefcLrHHgK8V5QH
LUCCpKvgZIrsRvyxtTRbRn3wuDAboMESw/Bi9d4P1LTHbCielbujLsJdJFC1qxOHOg1qzYLZb466
xV2HSXQoLTZhR11FYLxU+fiI2O7JNMRhJK7SjBCdmJAugvpNGtWOEzPcU+XjNDHwjAY/2G6eLLw7
ixRkIkyHk9aGd6Oud2BHr3EdfdFheQx9iITOmP/UmPoXzMqhXgQAgGDL7pICEKnlbK0E7IYotp69
62ITtdBaj6lQNK5AhskcDWdis9aTBeO0ZMB47nc/FHsroNy2SKpWpAMupOERqU7jCdoWbswRh4nM
p1s2PSVWdqtBoxK2wi9Hs9jQJUivymWTTKiNG5sZJ94p2//WjCBa0sPBQu+oF6yJqYcoNkC8Y1uQ
brzXAbttNfew8+y5St12aRvVHpocG7Csl5MumdeVH0VI7RJXnJs64hg4+d7SRj1O5EwRXr8Uugly
ZggYkdk79l8czylXatd0R8Z1N6siT77SLh0DCt0Tt2R0vlvk5YDpjLMxNKtshheQ4hP6PtFP4ya0
312Hp+xJgn6a0HxJA0XZEZx7F9TgXJyMdYJAOGg2iaz3KAcgBtZatXZMlI2Ks+Xc43B95FKggZ5R
w7NtdOnTFGYzYninIXOM5xlF7r4xU4ThIOb4FMhzVbhXLVctqaPxpN2RrUcsuLzzjRFt6J6urRob
W5awGDAZe4s+rCmu1lpX7zgyIWXn/grdWXyQ/4Jr+apKJkSTf/bH97F0T52lgEq4BJIwqj3YqBkD
Gmqcy/axgx6Cc+2pTtsLzYNzVDnQ1b7TmQvi9AjN+uPMDlJpueEEus9YDHVXv6pE3PIyjFj3dJAN
KMnJ0YJX2tDQ//Gmh6wm4AOrmDM0cwD1OqLFXELEBBc+YFiGBwbtK1oCP/ynyfaQ4n6eUyh10X7Q
XmOxiKNnQdOyHuptjxJuNYU4DRW9Xjoj5iJ6DovxhsBwBD9D4dt3/SNmdYg8oVqHc/EMPDfM38dU
f7HH5Mszkl9Q2o+Vx7TBmGWogvGoh9lQIedZgkAsF2TcUMoQkzEr0EamhdzpUZgdWkEd3oNX9uCs
2s2NPKVTKX+GcJ/1zk2mFCdF9JzVzTa0ogefOSCNTTrzQ0hvCaPf5NPoaY1LL5KvtHC+VeS/ARw7
12U5nKQJYLyyxc2m0bolZr1Y+pN9Ntzux0ysY6u758EDwYcsjyHiwFhnxZwJs1T/mBfgR9N8/DDz
6sTUbkWfAn2j+8os7glDtZy0T1q7yCCAFJVxd+vpcldD/VbOi4yFaEyN2Qc+/ocWsAsGqhdzyq6M
cV501jvoijHbsge2IP1QFhOdbjyg4WR6WIXvXoAgzQ3BScIVxpt4ltL57saA1JbxmCSZtW3axmN7
eadKrFaeBeGzrilXtNlpbxBhTRNpI2jQRmWwUgqkrzeRKWyhULCGN0r1Zu/zkobQ+bQboqvscUdA
F3J8i/WQsEBtm7jtv1oZ997JroXvfxp5+IkvmvZsMot/aO/X484PAIGExJ6taDhvdYoR12HNaqBa
tb1GTIQpNgH3d524P32EwByJvuZQrje5jxFZJc+DHpyLuX+QnvSJC7MSBierwaMvZNVy59rOa+R8
0Rp7YaiWL/RplKuy/5eJblNyDXtYD/KZg+AppoJJGG8m1XIaGvJdnMibjW5zKOqBXoskgZR+YtAP
zjLx5qNREgQMaShl/LuJud4Y2LTI4HKWTv2I0hmxoTVeED+s4x6HDJaXfqlJxh+OGVcHN3Q3BWiH
La3/y+A41llpoAlSWL4laCSWOoixeY7lX+VU53XLaUEbza1Xsi5WDt0Gz6qby8SiJAlZJVqbvqEo
kYtN1bDFLPU1YvW4mv+kKcRsqMBMiSM4VNDaoU8O27ra0kP7BFZZ0JS2GWAtQ2GS6jGSPKIXB/r0
33VflOu0Bf88OhAihvRZ1mhXmuCXzhka5wJhjYH7Ate+O7dm/2QTfgGgnRzJwgBFH1ybHq0WnQBC
/8r0WMB0I42hQ1BZfzkhjRynGYi07m8FUoFlpeZtrYZPRRuAGB0VMQjUMPW4a0elV+pCWM0MFllF
4FG8uYazJZOtc3G4wEbat52B3BJfm+X+VCmkRQs4k9AR7lgayEnqbJnOF3nOlnsyx/JYKs5IhBHR
mJ8QvKe3JjE3QCa2EdF4sNq3msaA2qmIebVG0CY1haKpgsW78YCAlMbu0i+mk421Y3TG1xyfH/0G
zmboTlI92nCjh+h9ppKOAmO6O3EQDwHDfbvo2sVrMNEFcQ1QTlYPywhvIWeoIaKEMnTmTn6Cy06Q
BDrp4SlyE7Z64oL+K2rCpn5r/OGhzLr3qaKaQ7zM+ivUWphq2b5YEma+MT3qtN2lzxiUphZZq/is
KeOoC/flYH9rQ4Fpg40zqZpH1xtuuma4mO30d2K/P8oZgCxzRnY58CCr+wEv/xJUKFx4tWZgzhyI
V4gFm9zsnJmC0q4UV05/kZnJtL0q7C0+i6vu5dCMDJTPnr0JlPZUgg7xC+cj8ZW1LYioRaw3giLh
b2mv2mCC8+KAn2H6onO8NIS1QUcSbP7WPw19Xo7ifAi7Wwd8Z0WBojhvQeex4dC0YYYUe06FkoBg
m1+bMpTyWBxpFvEBTN0jehZvGg6K9gbYjFlNUOkL/C+YhcjeyMLPWpvPDI64Z8r6GCDK7EXKzCet
uMVo35IIQL1jUQlNvvPTNuFDZn17lEdLn1IRr3oJK1ahvDR/LWVi4B5UsmK2yOY8sI9ZiA5oXr00
OfmbjVnhO8vqg26O+Kun9zzo2eByhCwoDoCugUPQMEfHqO/AWVnERhLtu0kajmFj5HNiRysnsMQP
9P2tpiWDjH+H/YqaCY1kixZ9jDK5iGG88s97SEoVuSDlujI7Coc6/I7b5qNyoFvQc13hiul3PMFt
w6K+bXP/GJSOcwwSEjQjGyPXkuBHcehiMZIb7ffi8Pe9ZqQnh+4ZLCUMjYF4oyK2DygoYrqAZjzu
R85y4FPJYyxMfUUl7hFooHD0aOOpCdgLALFNEFI7MsAImkEMeSjoBFO3EX7692Nc0/Z+SN7ahMqi
cJlRBO1kHCxBQcKmTxyy1nBm0H2WJKDjKFXiTqyRlX1qUeBhoAHHgDS27A+BUyCidK03FbQKpFWJ
pcF0jsSA5duR49PfK/p7SIcM4nyW/hh1AUjHIE9tfsn/e6iU9f++RSJIZ7hyfRBHRPZmkaMfBo63
+3h+cRDVDu788PeV1bIqjZWwd1p7cQYCB8I0bg6mNwB4+v/fwtjdxSKtd9S/CYdk/6mOIcmaGMBI
AaGItqsJKh27BMaCFw9QgWMp+hiCWWTYjRx6ODIfYkya23zCw5cI+R3G9JcJhSEhYbqHE8U608jR
87e9Ehuz1eB9WAz0/x7+962t6+nO8BKObT0dtxGupS6wYmL8tbkRDw0GSgK8u/pj5GCx/vtZ6mTU
MX9/8PfldJGTx5o3/30UstXh76f/+zYhxH3pjx2WZvUZiAIrVA69ywha5kJccf995bsc6GTbhgsf
rjDd7H8cg5Bxyahigjk/2POLiPGXMGCXJrcXnHgfTaxARWcVdrhWhb+066reqNj+cQq6RCQ3XB0Z
UPuAfDi084Ob1NXBjC8lEa1OzrzLRLmKs8gY/UPjJfSDbQG/DEkTyOSdnJKvMNe/J5cBRyXlWwfa
kvum5GSOnrYC1AVGkhNSx9qRIB6DEha/REP7kMUQ//W8ICWzPWGIxpvSHQohTl7m/RhD3x6Mzl+D
vBwvIWml0U9QUXx1psBM5NAQI4N8Uzu2ZMLkMr4grCBpZErLvwBg25U3mRnorFvkc3YXbZQdf+k0
SCDOO92qGUGo5S400g4NiJ8eh0C3nhiZDsu91DwNHAzNdV/QNSrxRPVmKEByTkAP7RmW5sfNrqPB
6OMC8QfSBZi/iyuDy0XkORPDrTXKDO1q+nb9DuQGE11VrCSaFRzMY7OlbZvdzLE/SAdweysIp2Qo
h/0PxYMWR+swCGKkvQMjC8219obGTlLU4BvbiSk8BjTaKT4fAYJBN6hc1DjqtbcITREOtZYHxIMp
hg3WzNZpVL+FeWJf2Npnk2Pfr4nZKi+R9pWGMpWbkdPk2uxM79zU+hOiWipX6z62MRHPlZbPB2S1
97+5LzDsncC9imUBM23dslRzGC+/aA4yGpuY4MZVWx8TtH5Nrln7rCSZQDPtvScx8gu9Gzd15p+i
zEOmNOniX2FRMcWiKgiMxHESCf29tTD/53X/bui5yblRXr2qo51JecEe4t2Fn9kXK537CrY3wqKk
TpKtc6hrjENisPm5Jpx/QytpINfMv5sIuYiXNh/cEFtoXi+Wb3aMYXNAWuW0c6wez3zn9WvLwZIm
IWlo6K8rZ6+Zqf9oEahISqK7RIZa77ypxeTK2HBf5bxkODrhMQOEHBUiuVtE1MytUcRUbRpd2ina
RgHlz6DbJ6fv9yMayBuCVTKyBq3fe5CfOQht/Q6PEBpT2M5TTjYCyjQG4fSkjNkAVGvmdy507wYu
BRullh4rcMzLCCUVDfPIvPc1lmfby7ZtpKJNK/gbLoNXshpUe9dbe4/3trxKU8fWyjSOczexSozi
nsoAxtFgQbg1tNnDrOLqkiQ9aVGxDjbUIFTcBU+iwRwBM5XecD+//V0TasK9YHCY3RXxdC9z5M6p
rIono8heorBzELqTvk1fCD6FlnwTyti8J2V1aMiFu0ZFbh3c2oXlk2XgY1MT5n6EsGHjFvA3tbHj
kzSTD220vxjYpcvSJrpH9DLn88h3LByIlUfADX8X2FAFx3p+oTHuAAasLQpohJtsCNaRA5h70JzS
x4gQGVcSu+j56Mjsaob1VQvguPeq8uz0SDU01JVObCJfSIHWdP1GRHPWAuDXrZkgkuoZpZ7KAvqL
UNFDlkeSNSTBd+6A9ldVEG5ykRZbsm2IA0hS67kTOcQfSQ4SnhkDDBJ3QzjrM8J+PfrkYv29k6HJ
dtJwVIO+4+87JD/7oPLFP99Nqao9vzoPlWPTQNHh6pQFO0s1HlFSa2c47c9+4boYJfguLTJnbyXi
QkRYAlERMLCT0Iivw8A/eYKIeBcW70nI4dYE1tFL+Elk2BPxyqJd/f3K0erRCzWmmAseufESju0i
Fua6z+DqTl29N5w2uLadFIgqOC/QnayOfw8G0qn//pOJfvw6z6cQy066x/PmrIyiJdkxNJoTCCwq
Qb9/wmQS7YEhgk3xqDsZcb+QRlFtfO08THZ0VAUZyS4oCDpJIzpEBZlJwVtZM/8DmBvUD+aQfCoW
NwnXPutldUl7Ill70kfZoMRDHb/JOklOyNnFMrOXph1Y+yhskA3KFnGEb52sUUETsSUYrA6SBoEJ
C9VYwXkK6ZiUI55G6MvBSUz0B9lSDjL2OVSJPN8A1yZrvdRvFcYMs3NZyVipowx/nZO161Z0uGNF
sMHTJB4Y0r+IJsRNOboxUTLRN+NGMJhTOkD5mtLtRBd4D7KJaG/C2lYjce101OdFLIjsc4xk4DW7
e6apNgw2+qWjpfnWLlHgJS19SKl+4qpTa7cgRxYKrej1mC6B9Z2aIxmPqmO4n7f1ilancbQ7A1ZU
m7IiGBgt3XHg0CHjzd+P4kwEN38qX6y4OIdJEO/I7jCQHlfW3oFutRVk4qzMrKkuPZtBn/OMeWE/
HRFlRWqJexTRZfx78aUz7A2TLXWopwfEd8nF0rtVXiE0SfXmuR9B0qLrN9sZsS8je2+VEfYBw+C+
hgImAw9m0tDFKDE4DtmqADFK6PQ+U1g9VFWmoCmdxUDO6bvugGYgi+NiIDCD4S6D6zBa34FhD/ug
KYKrOQz0eB20nrOMCp/XKsmvoG27bxGoYaGsvHmMRVFspep+YgSECPBMd1M3Tb816546JKYNWc93
dI/5wJ2pgXFXxbcmF2iZwsjdEn0gzjAiHiUuiSjP1JslVLKxNN3eorul8rGjF400qSbKxls+uU8k
UJqbcsw70NNVsPt7/10ZEO1oc7qRiXsMFDf839brkxS0GcCS7OwOtWIfOI9610xXiIj+yYz4R0HH
b1OZ4+4Say6EEC/frS5LD6GFQd62pjUEKP8R0ScB2Zn3LTztX73FGZe9RQMpvXVXeE9YNckLm/zs
OiBnMkJT7kbNbTbpNJ+B0QxrBnMgwzCgeYwDfViJuH90OLLqIVcIy+NwVGg4F72j9q47ZncUNAhl
cnIsOwTUtHzjgz1x53S5B2E+D4aLTrl2YgHPDknjf/5914LfBh4UlefRg4Fn1cm6MSYSv0bTu6VC
F+x0sdqMbvRZ2rr5qfhizIr/voi0wgP6pulULtMGUXv3RuOg24wCITs7ZLkum5AT0lDlh/99pdn5
ict62DZNNO40rzIJdYCLH/uAiIHXAPoXYbvNU41SzfPkGZgOIyx87cvKA9rjWnayyZDd7aR8MlEg
HMKGAUxixQBziva1dKtPj2PqHIf25EKomwtj5wjwAP6MwMUwKbPg+ql/07Xe5OFDWzg2DXBnOMgR
4BeI3BfHZwIwMejqdTN5m2SM3pxZnoYws62UvQ/LSNuIjMmqasidoKXTX6aQe9joMCSUuozDJRJ6
uUai/DNmTMO0tNcR2vFVpA+vlUPvYpLwNB0WtJMWgY1oxmAFZAmT5LyHpNxt3L6dWiJtojXud9lW
eC6q4mpToiq6hD5+lxZ6/JcW16dJleWLYQPGbBjxJLr0Nm0+qP9j70x2I8eybPsrhRwXAyTvZQdU
5sDMaL1JMvXShJDkEvu+59e/xYioeu4KL3kF3uBNCokcBMI9aCQvb3PO3ms/C+uoFk1PVmQCShau
wXJy4mebA/49vYlrHObms8m5xmqtB/IRy3tqWrYrlfLFivE8hR2i5SEpkA0MRvqmhAjTpMVWO1Lu
gBtAlu7S7kLHH2GacbtPDdDNCKHM576nvu6n96RLnfD9d0R6FsXR1m3/itxWtPqerV37c5YrIc5u
2zba26gAVyZVduOjanxs530cIoYz3YFnnDLByq9G7QbJUrBSfLTXI5vmgz//i3BwULOpCtU7L+7W
k6FyskX9sehsNdvyA28Cm6oANQaJOcy7lIQ57T0FKckYFhbHGkhJbP6zFVX8aAPc4cXU3ETVtdsO
ua3TGsn692+FEmvD5iyExQ1JrhOg/oacHUan2A9hPNRnoxZPCAyD52ypEAfy2MywHQAcxH7nyWM1
SAsfm4TcJ9Pi0tPDEyLjZxMe6TcDILtWJc5T4IPq1evXqcp7wCeTus0myD5CVZW10dI1oJpRuIba
Zzedhy7RjIC98b34G4XgaghaJSaFUjlOmaQ4HWf9rUW/ipp0ZkPQU59tjhKbksDEw5C34QpQJ9Il
LxKUYfxyXQ1esNWD6gFdEhFVqYcOjzVsmYX4EVhdb3w7PIWynjZ/LGGsHgfTOLXqWH8Ubf5CSRDy
jGjGbWsAINPtyjyZFHo2JXJihljmwr+0nmghnGOrH3hpPewMPzZ3Ws+bMxKAeb8bsP+0gl/Nldg8
q//1H5+s4t//479u2Qnn6X/8YCf/8W/86xS+VXmdfzRf/qnNe37xkr7Xn//QD/9lfsyfv+7/p1Hd
Mr8yqq+r9+wt+LdNG75kL1jUs4am1e7bP/8x/7U/DOuKof2GjNHB4go9VkP4pv+nY51Gx2+G1PGq
a5Zm4hg3nP+yrBu/WYatW46tqsyYqnBws5Nm2AT//If+m4bD3XYcy9JNKVUp/o5jXZP40f943fMP
NUxNcG1bCEOYeOP5/49+dc8i9RF5mb8cjAZZZy6fBk7kEGuGK78N1pRYlnFVvwSkn8BZVa5w/xxb
haNgmwfoY/VJ23z3CP8caf+WtelVHmZN/c9/aIY9e+R/+E2W4ElJoUNJ5EwrP3noI9VAqZQMBmyg
6iCT5AO/HM7CRrC1ohqCUAtkfLYREd2TPLCdTacWASFrL1XL+hGJnnYbZR5wHiV8x5WulOrawUqI
njh5jIHOdFO2UTicbweRElo2PtEaCrZAwdFUGUyyNaw4s8Y46YMIJlW4WTv9hPc4FRcYiBQyhNMA
PGN/ySK6QpPbO76JUpSiuhU5nEPzYVcW1EOIGJNR/VgG490oaB05fndsVM2jpmIbmzzQ1j4O16Qa
91CSjqhS+30wIUlSJm9VmwrNylFCJyf5OCcBRg3sWyvWlYXe9BcIOvqlaRaoaOp955jnpKS0jdh+
YvEv9xz53iOXmQ+rrNx2Edhk20RcPwjjROnTWYROvw619FD3inZZlwSVDYOKpovuWSe7KxkH19Ro
RiKbKEPCb70WcwEQKxrRiYLgWJ8wXTfEgOQ2CMxVADyLKhkN4lf6A/Mf7miMzAiOp0trzMZz0ocP
eQyivbX7q7RIj1YSMb0n6BqJfVhSEJ1ySY2H7Tzl4TamoZeuTR8QHeuVs++H+0LPoLKRZLSiDkQB
rZgOusArAf0Tsmh7hTG5Y1uexespSmrX95UWCMFFaum1O47jW5h5L8QbcsWtMqiXMrC5nKX2Gxmf
i9EG/aY41Yq1FDXO4Bo1bmkbkcpCyPh6zOV9NqDs7eFnLTSRKysnHveGndfQk+LITcMGnaxdr/IJ
/YHup1eRmJ7jAsRSnpO5FAMQCxE0kgDMGl+IDlGrdkP1hx2B3TlI2nyCQInCgTK3z2HV7I0J8D0L
GbCWjRmY3/yC6t9g9SujxgdBuiKFKj1yCaTtFq0orysoLjrNBrc3he8WPW8gVIl6yEL7narjzmsZ
f3VacnSKZ/epKQKEBfWNtJ35vI8dQaeYQWVh3ZkZTXjr3jbyt8EkSLuARLibVr39aLVE1I9jtkJc
lC9TXD8ifqH0Mq19q3lNYxhRbVPdpF3wTKzIUTVJtsSEeUJMgaRwKM9cPSuuyza4lY0108yaR80f
tkVuXcoybcloA2oe9e1Wk/2Sp/9i6ijrOxEfFQ9pQAu8ia3zc2OqcAird+ye6uVQopUzYBf0bFU0
XEaTOh41VA+j6DhuedMWmyCxJhPyq7KVJA0we9HMaBCqpWfPIdfIBAmGhLTBZW+B90SP3XF6Uhv6
UT4t7iVdW+hiU/I+CvnaICJddOj8scRR9xE2cZ7qtYFmoU7oLcLfp8Nlimtwa8MYUN8UH60+nUZ1
Irur65B+A9FRzTmuoIBTybywrD0VuF58lFWAvFFLytveAW04OMOpVrWt04DMaaVxLFVqvc2e3LZx
EeqIxeuHkr6vRxlyquZma2moS02GJj14YNHYSqC1avK2GMp70qW+1UX2TQsbOkuCbR7ehwU6XohK
vr1ozfgqFtm46XPUIBm5WAF9PEWk70FK1EOh9oRYEzGM9/h9jghkT6KeJ6s6RlMDZM4igUHVThKz
8JHCyfNo8pt0/9HC5clGHm2ZYPZcpFJL10W3ZypzZddltMJJ5svF9M0h+wlLnBO6upnHa4TixTqI
jXgTkaFgNGWzDEa7eWi7/qOE+xGJIFxBMXsPVcxA1WjcCZHcdN1wymzGcmVnxVxCRsFmRdtWjid/
iiEA1OydtYsw6bYhahsjcjggpmY7a4hRa+FAjDyFZigPUMg2WNUDlfGUcD9UVkjsFSp0aWxtS4i9
g+dRDh0JVTPygswfIms6er47GsHPTd0Ltx4VdG9B42qp3y1RZYdU211No6qTokbz8+eqmsplaVQ3
foUcRs13hcIkOpTElxBxUs8o8LJzLovWuS0suZx9eWmrfsj+FkLIEW/ZdcbDYThnFlYkmveYq0a3
zD7SmrzAcqxYkwYCWaWHhzjMceEjnmfwF3DT0KeqYXbvdfbcOC35HWVQXIajfZBZhF+e1nT4BMSW
gDo9xeNiAWUvSB3H8ARUDyiuosdHS8uQzlAr3DlaAHqZxqIXI5uSM0crlBtUyFdhXpydKCwvJRhd
UPHtra8rLdUKfxd3zhlraXsRECnBPBmvCh3+iVYGzgNOHZRr6VMbl8W5r9fZQOkx6FWI3BTUAfu/
TjYWx35MESKBqa4FPPGUVh4eDaSuFZZuPX2XfYtncsKK7BiPNW3gu4QS5hVek7056zODoXlUrBo5
ztQ8UrCkw+F1DyMTgBzGeBP33rAoDDLeAjM44t4bAqFv9A4df6WGYh869OpU1T5Mekc0kQ0lvIBx
QTuKdgU1tXHtKMrRALxpOFsj8J0FCODJJT5OqYbCHQuUbfQpSTGG88FUgFtmFVZJtktyQrRatCcL
XRDOjvVml6ZteMPRHk+EFQNLmWS0ioHyKs6pH5RnJ2palzSkOb+1v+3YcdCKJmPSSGtna5uHIiTD
0veCi6JBG2kqXXjQIOTa0Vi6HZuwhaAsj9G2olOrXjatddYRMiDYELc8TQaiHZ/zpAo3aep9s4AI
LQ3CPyI/dIGRrzADlpjNaKLJZLK3lDdJamjomEPzumczRxBUhGUZH9PGwMRTVKw5mgbCN/DQAk9D
3kEdGjhtIUsstGqv2nYF0155qpMuOfL3tVUYpRZ/PL9MAk1fVCnxV+RjhBdmQbOwCyRQBcoApYmz
rRgE+rAwvIkAny4j1WTDZpFBqI/w9Vp7KNapNpYntpP05THEaC0uCuqn/rqeiz44BHzjOh3yR+lk
51oGENqMk7T7/KQYCV60kAlQ4LFNkVn3jg0YsNxpwbCOEls5aNToR7XIb2bzUG1Kn9In+sK+8+hJ
dbbvmkVYnepydKj7KinG3cI/hzPKjuG5w5gBk7QbD13JB0BAQOxOtjUeaTuAfx0DVxJ1sHeg9MAV
0ZeVpg8rBenMovXz8MLqk2Afoxa9NKCmrEqkbKvf/5HwyXWnWxJW3lzPp1wfEuca0idByA7FabxQ
bfmo68lmYBV1vYpAEy3B+TQ56nFXB5BHsmFAyBOgVbLLNDhlNEO3E7J59AmkhE1pvMNTGl5QggD9
ksUbg8E88/uC61RRdiroJ4zz4UXay0NZQ4ANA3C9dqQRX1V5N1k5e5OCO8NrlBPEaXC6GJ+Gobs1
oA25eQCVoy7WvmISzO7R4sxH/2pICxu7jv/hIwYENBehVnLmyGYzJLUBN+JokN/NyWWfq8B0HYoq
mphpKTCokEaOM4yH0rUfJ/E6l+rW71Eeh3GADp/cR30wp2WWsvkmg8XZJGja1GCbtc20pL0yrSOp
D4vcIiGMUsLGtO2twl4kUpEnTsGHMlFXhD2Puwz29fxfIdKHdmmLkT4jNwepbXEIpmytjPK2D0mu
bBz1NfeGGGAWSRdhhOQ0TqaJD4a6k5pnq7by5EJnqO98YptYt6a7rqAuHSsEkkiiQIYko0bc5y9e
wbOa0EO0RKvqlVUjeGzjBYoCfZf6ysFTycuwRl0cOBZyKIo+UOpP5CHF6rqUGTJcbIHz8OTxKkWx
piAaWCB8JUxGUpzrgsMCwFch9XMZ3RuIkbCJz7oVnwiOUO2cbexQgPNJ2VpGhApFqp3d7Hgccw50
4Kype+m4FdjUTEQek/1DT9+xbrRGho/QjXJUykXbl1fKkCkwaVCpZc60b/pIv+0FflkgtDPMvyZu
ShJikGC/MdKegHpriNZD2L1NU61dpHVVrIuoLzbUxhbeiJC8ihJsdWlWrTPAnIcUktwi93NX1QeC
k3r2hWCPQ7p6SFvVFASwFo+neppmu3FBGbYiDJ1sMgV1ozod7KcSYjCve+ggb4SnEtLohSVKZKKq
dp9hUz5YNkAeXOPmoeqVb5FufyDxl5tYM4jabWKSfskoQRJBpw7bl/rqFdZVRXyHBt11HQ1lv81S
pVwKO7NcMWgS/Oms6tL76wrdp2oEN4wdLLcJK2rh+fu5TFuNA/I/rXsxs3LaoYybxWuqcWjHrtgm
KmTcjlgBbL37hm28CyYM/VcRv7Fq1zu6z89BCYdKnUucxas9wV7Drn3i2GpfzVYOhwfjMjcgRa5K
lGKESuzRU8YrR50D59Ti5Gki2TRshjZ0mixXmXCeRqXzVBaoonEdvUXh2m8m68JJ2uIUB/YbASXQ
7+woW9UFEEb0GibS8wMzlr4pug7wdktUlm6MN96Ut9shoETXk0+pJcg7qJNexo6SsnJxDmEDCmfB
tC5aRX7E1rVQw54NVniftlF7mYKVyehUMMeYp3TiqcTCwZSPiWLIBOjYK5Om/lbo2Vs1prpb+cq0
MAwrcMGUkYORkrBUcgInqjjATuVlrgErpy/Qs88xljcmbpDYs6j4RrU48VWhLEaC2af6Y6Ck4Qqp
a6GO/kUCummLYGVZk+G7xglIpXttz7mWQkHP5pt5jTIkfHFa/yHH/GWl5Q4KNV8tnP11rKG2MQus
auzgQysNOVGxYQC6dOVUmeEOhUy3FBOWni6e41AbaGyL50aLlG1a3o6tx0fvVQ+zcE8pRHlmPWBS
Cyds2+yGXSE0ACkVH00s2PqzkLMFMatgi/qeu/7I8tJzsauQcMDxYRNnOvJDjz5/gGTCT1ZqFVKh
zAykwbZJIrCD5N8Db0ZQN0G3COLDIcWSZbGotwYATaw26ygj2Ri+75Oi56BRVHAohYOSz9+Vw7Qz
k1GsWh1LOaZUQvVI3nNLMzuCkRvcPk2f8rBNyfogDcJJ9p0adURa4uz20vq9adnooYI7BPW073Jc
GLFD4LgFuyf2UnYfKjTQscfXhweZtHLfX6MEGuHnzlK0RhCO7Xs7XKPsAVTgt7Vfh2urQ2qrq/ZV
pnsP3O9119V3RlRFWzDGWFqdE1rzuzDGWjpQQkhtZ9eOLeW14IRambVu0K+9KH6sKzCNpWrvuSx1
hchexZpOjMNsxxRqfcdySul9PE3MrOxsC/ST9aCtS0EKPTtY1yi41bqpXpXRtwAg1ISnd9Sm4IrX
+9InuX7wJ0IxRzhGShwHeICc+1rlNBUbaAL6BpYdyi99ETvOE276ZElRngpMTBtP+FRO2I+XDbuF
KIYAKwL/McV1quSTtmpDumyt4u2byj+bInkny4lgLc6Qi9BAEhbONKWqb92pydPLCkjEnakO7aFl
goNVhVxxn1ts4fHgphvSo+bjS//BGgR1IsVkWfWGGzjZhSaJfgypXQ1ENa58+DzLgfVj6Vf6M1Mo
x1hAiLwV5K5sudlRT8+WWlhn+MwR3U8tr/Vj0Qsk2B3q2AjhT01ZANn2LUCDm3Ca+qU+eOdZlZmO
V61kcVBjzB+tjVYklZDgkHV6CG/aqcaDQPjpWLVHMdLMaSk9hiQV7GtV0VFJIttIIUDDi98Opum4
eQlRcgbQEyGHIw8WzERjn226feuQMLnGxxsjn6Ws5bZhoe1Ni0R6EG6PNUEQCNkmDIbXRAVU+G9h
VXDmwp9RGa5a6+++385c9AZEM4SmBAYkcnOmitov3LLWEIIp57wX+qpJayZM+FqxXZO/gnXV66wd
GPHLvsbBnUdltmPRUi+VuPtgbtqCyElOeahvmqiHHwwLvGRwcR6l2lqFPanXcCDyMrUOf1AzS7El
7fo2xIeI08fETFAb4F7U/r5VtatptNRTnUdIQ8DQ19DtK6mwHfbZLzca2VkE68VIYasuG7aM/YfQ
ITinL4u1Zc2n2ArrnYR0BGATa9p8WpKDh3Yi8ojotq61Jgo2ZcB+qPdw8OTeHBZAyDFa7+49dSq3
Mn0SNCy5GasJv/M0K27ZxZhOWIKARhhu6CS5es4AKo3qDdyqeivCs1aNvFAcKyoEhg0bw6XIMzqG
JNV5aHFOLXR6iVRjJQrHoQEW7vIIibeZ1peFrB7TGf3n5Vc4cpvLqJ+riI5GNlEdUuzgrKR3w4Y6
BaF03otP+Pg6VW2FHDBK17bs34zcXpthdmo8OS51VTlDZbwYEqLVW/D6XqVc0rI+xBOIbBUvFZLw
nnxoRzUQovHpmXn1GpFfZZDbXmfluQ4qN/G7rcHWEBY3VRgg5k53hysABGw23PGz1zKVtyA4r6MW
skNjOh+Nr17hSiFWe3QelRzNr5oX3jb3zjaNeXdAswxqixBog0TjyblUcZ0T9hxfhn2175vuaE6s
XCapX1Ij1gjKCJyUrCC/g6O3W5V0WwmABP2VZiua8cSJWhGd2wykiqn4W4RLT1V7iiiOj7pxg/Lu
5NBXdHp5ZbXEcEy1RShI7N3iJgbAMZv+wSwuFXX+um+mML7HnaBPymWeUvZI7IeiZY7t5ZEK7aEW
QXNUsv4UFd0ujUGl85S/1XwlmpGT72Bzs0UCaWgu20IT8jlgsI6+qNXWMjqKcfwB4dnnUfFucKjf
Mylz4B4NuJPxNRAybJTadESXjVvFGnk8+jUJm1POKd+vgndfd0gVdJ71utn1tY0xor+mR3M92RNB
tjHoTy4FrixLborASkAjQLvWat9NRu+bqesbqmuIwlHWLzFh8EU3HEUNI6eloF/UIhndMKWmZyck
Q0k9fwT2Re05GsRFUfiAdZB+JSpfhH/pqSFv+0Sa6X1XWHf0hgFuz3wdD03uQYzms2Y7W1ygr71M
0V7hqeobMSwnTZ5p/hikALFWm3p0bc4x7bbx5BmyOtSqo9BGJpSjOQBf208pxcQp9dh495y7oNGf
kG3xyDRT24UB+9JwJrVaT0PeKIjWcAJJPyXco5cPnURs1hbjO0sjcvAuPwOJ06EhnhX09FZnfpRY
PNum6wgsodCL0NbN7Xbzu2ml9i26AmAzKiU/6AmOulQQ92l6UI6oph+oOldACi5VZ8TSENUrADnP
ET4Au9XfCrULVwO1y8BMKfawuI/hh9KUzw49rQUb9gvOQBUDA3dKSy8lrh76ra4ku0TBYGRltAl0
o9rEZb3OoX2hmUKnIq7w58WYwHMH4EHw2nA2RrKzCRUpMFRF91Gdemte8q3f93KBgyXbF5rP8c0M
j5NyH+mg/wbhbAXhz4vWMsqlzuqkV0hikqaztr1N0SCp271osnspfW0pBhN76VaqmnFFp599jGdt
ek89i6LVTnXQb7Iuu7b51l1aySyZZNl60TnrLBISQq2fi71wqWl9KLKS69JBmlgP6oXmWf5KC2mR
SzDMvd34i997gX82dv+37Zy3WVON1+9UX7Pv+8fml3x0F3pR8/mP/9FuFuZvtqPbpk3b2HF0zaad
27/XDW1jCSDdkJYthcMGXjVoqv7JRxe0qOlBI374o9es0r3+z2azBh+dxBXbETSj0ZVof6fZTD/7
u77u3K7WLJBNmjRJ8Zb23CUv3l6uw8yf+8D/biReoVbkAi1LN7lqDrh4V+ymHppfdJDnlvX/bR9z
GUuAe+eE6Fg0yW17bnl/d5lZbJP61PSWCHVejUgIgl6CO8Q858JP7ipHOtc1nMc/xioSCP89/3Oo
ft+3/tVVPzWtVTPtgx4d6cyZtY9hUY6LvGvPEKII72Nzm8lvnACVP8IB/tur/tgq/+u9fnqkZkly
l91z1aokgR1KANovBdBwq1Nk+rox/6NS4M9LofgCECptxgRj9PvHOoRFPUFJQA8wZZjNG87SIFNt
7/rry/zsjizqH7bqmKqBwfPHyxiTTL0QO9gSnLT1GugCr+OQpVv05y0ijP+KFfgfvjIkqNyQo9q6
cGaW/3cDxTZ6yoFZxyubqoHTakTeLvK/4CFr294tvGE4mqaZnIpoHJ+/vvTPHqaF/UbolkUVQ0ff
8f2l2Z40hiI4TOgebUtEutY+nxvdX19lfiWfvgTGv6XpiCykIy3x41VMy4fVI+GLTsQvxbeK+Zgs
9fMo7r6+zE9emWWzuzQsAzKnLT/djN/0tehIsFl6rC3wlsp7vbz5f7sEKprvn1eqaMKnbMydYAA1
4JCLHBtFVf3iI/7VnXx6YEVbyLAF0sAZ7wKTGWhI9MwEi3x9M59fviWYgQW1D0OVpqpZn8ZdNFap
bsaC+NJcfzRHZ02A4i+e1/zdf//m50vwmZqaSRXCcuSneWEgYDir7ZHjJYcdrUVmqSUEhtpZCqPd
yX8xzj5P7L9fzWDlkZpQBajPH9+OHsegpEleWCJH749oc3o3LfB792msHacUpiEWPUyAk4hyODJ+
eP76gf7s+oZps1m0LCRNnx9oWtS6OrY1eQ9muhrV/IVNa7NL+/FFW9b5OfWTemuSg7H6+rKfp/z5
to15ruITdqTxedw3aqE1ddjMVK/EoWAC57hacHiRL5qTc9iQ0WDsSlmg8ZA4UL+++OehOl+cCdIx
kJBbdK0/PXMrISML4CNhFB3FMA1lZkjijW57x6+v87OR5DBDMkWixhLOPJi/myQJP+iceGCw6lah
0deNBA47Ja87BNkaJYG5IhOuv77mTx4sejSNCVLTbLb38/v+7ppNTJ8HZgX6J4jCFh0aT1FXQxU0
wKSlompLH2yNg3NehrBMYr/t3K9/wOeJk4dLjUpKAmYsyS7i08M1LJFayZzv6WQJFYM6wJOzSPAs
D8jOu/y6btOQZC0VK97y6yv/ZG6wITuiyxPcPDkmP956BP1Ua1NmoGL0lUu/HXPX0Yt69/evQsiL
DjZezh/tp/szAcNaRQnARm8BjoQvQfDx9QV+MjpthxnO0Q2mIEP9dButakO9JuKElHbTWc9IED4M
SqOWjv3l60v9ZIAir2S7N0ssVdX6tC9Req0t1EGJsGfjKGqEUsdbACD1Cy3AIVlHuV7/Yovy8ysy
qRJO5djy8xZlinNPpFh54cWV+ioQcLJxiZgHVADsbNOq/cXn8JMxwddnzpMN/9PYhP/wOcQ6xEtP
4Q4jzokZgqIlEpv6bw95jAcaZXtGHeR849OiROyJjZyKxq9PAEkFuBcxiu5ce7+XiIxfXOyvdyRV
mxUQcacm2YB9Gh6YODXNoLHHZtm4EdK89rDQ/d1hwSWkYRiSj8kxPs9bU9Wj3imzaNnYHjrV2B1m
VqKKsx41+teX+uvdsASgnWXlcwyNd/Tj+yk1iI7x6GMIlhOkTT3S8jeNppL8xS39ZVpktyDk7xtw
g3248+mrVWm3WHmIdieffAhCvaa/xlQYXbrGuz7uV2BRZW8pb1/fnfZjpJVFl81kFhS6ypbCQcw8
3/53szFtgyyj0OUvlYwgp3OQiT2y4AutAwrVeUc9Ia/cfE706RerujaP6x82MfOFDT5pg10yO6ZP
QzLwi3YcZgqSVTwF9SVZpBRBioPn3xEf68uKnOlzQnt0dkT94p7nAfj50jYZcCqnScbQ53s29anp
8I/4y2IV7aaWnMWV+eHtw224uBwW73IxK+beqsW+WDq/mJv/svZw1/PUzOeBvc+xPn3tHb1an6Uf
RTbkJYDs2xTfTzG3Wg0u5tSbr2/1L4P30+X0H98urUs7qCbLX4KBPcA023D8+sUMrZGf++PzFLqQ
gqOIoNJuz4vCp6GLMEVSSAsU6GdULs0S3Th+U3UkckWqnXU5qDzxhaJGqkP/d4KfmxQmZkJN78lE
t1WNhRaTnqCpOAGwQYDmmx4KSfwy07VRKq9tKfdl0pakxTT+N0TtSGR8q91WqWadTE8AO2KcrVC3
la50iOhpgNgehN1i5KzEt5S8w0Vujtizijsys2/oQYLS055MNEuF/OZNt6mhIyTu3VFmp2RUlqFk
Hi5CWqj6Oe6PirKpnFezLmm5tQtRw+FVYlfqyM4JHKL9tDGQqJUG7aa8da3KIel464u7EvuPkcab
zqCjbuWHuqu38N/uUnmjdfSWPdAI8OgMjYw/y9UTVIskZqqESQvtHFQVtF1lbWOQNk31FCs0avR0
ZWLabMOcTuZspW8bktuDudhpXuR2sPWs+zajPE2pu0eiUfTIqEaLPF6DDGmrxclpGN4q78jSZrq5
9fCI4XxZGDOcLAoXNZ0cdhUbf6J0WnewFra6E8KiuW3Mt1AJiHuJ7hTFMslFGt4AfL4ZrPxyCM+p
TQAK9dRQ6ltjmtETVYVTMYarhy7DjG7isHnQTGOnY7mVZk2Y75PQkX/AA7aAmknaNBbYZoX2qNeT
3YJs1kGwYYHXMFUYnBB5BtkfBaY0Bf6kg4zHzpI1aOVzLzAqmRIRT8PBEfDhdOdBWy51ZOA22RLa
eMIaDmCLRvUuATwHzNtGIBa6KLom5w4c9RRe9/TlezQgJ4eatAC4kiwiuDkoqsGfzv0OpOtjdJF6
S718CSKDPBmQbccAQvC4oeJb04pQtgRFI09wa1muqtRfVPmGJgiiYcNt/Ics/DYkVwoWW36BXGkW
Oa5adDumKuAhmFoZ/GJc84FBOzF8oGv3YKXaskBB1eb+CmcCuNxj5S1RhSX0S+g4BAtL7gZ/P9W3
VTWnpKKWGhZZdpzkra/Q8zbRbNWPuXoeDG3Fc9XkR49c3HOKpVLvJWPBXkGYS1pvJ1BppdCVBuM0
KVcAmJvi2guClQ6EvcvBUtKduQY51JYGtCZlnYBZCgAZQA0l7m84CdPY66ayE/pdNHxMJhZ8Akw0
7XUqdok3rUbULAGMC0SbaX9f0PjpHrtxbZiu5UAWDO+iOdY3Pkn9bpJ3eb+rsS8awSUqAQ9LmbUS
ljuNtxWJRwFYHDgXqQ/AIF041UPd5gsUr4gf2j0ExkvNwirXmPUOU8ciAtHbkV4TRTRydkn4BLcD
6BCopZ0a7W24sW1CjvXdoB4C+9XSb3rxAoA058/bkMmQ7B6Yqzl/1s5D3q65PtEvg32pRQL09dFs
Ac2zTiG4atVjUBjrljdjL7kdxMU7emhRC/oDWdktrjzjNtGXSfDSGSsDQFpzMeh7ilOCkI+Stjpf
OMJeCZRV6d7VvgXl6lnJUnO8N81pL0tjfIebucRGdI/QZ9GoublOZA/sqe2WlGpg7Nbd1UgJyq3Q
hG88dSA5D8PZQpaTK/igh6q9GKNmU0MtwVu/wjbxrQPNbVh8uSEkyKEbgVKk5qa3sFzHxn074f70
0WoHNk+EjrqjkACZlKDs+eJy1TxPerVG23vReUSv6LAWF/MPxtywKRtr32fjXkxyDiK4M1skDKT3
1qOu0Z0nUwQ/owrw18tRy3TViyxoAifGngllh/YaQtVzq9P9TIddTbReBFDAUy+TdpfY015EKCNy
+Nv7sL0E9qOgv41vKRDgQmZ830LoJ6DQbo99sLXCdDHLl8n3VpGWOXfYxdX+AFgOO7Pxgs27OpNt
4g4Ew6IG9M56yjQNOqV502oGU3woslNGCHXvhsbZru4rqHHNNn4hUWhM72plqVE7pVIxomS09P2k
Q8NgrQJ7Ew1bOSxLeCQ+PH8AUHd2vlVwDlsHOpwtYlUkSuDQ6ML4iNjGjS/gsdpPJgBZ0tRujL67
8Lv3hp9RIJHtfLDEdXnWxv6ke+mmd8ZL0eSgDBCEGb3u0MIx1kpujZQnwseCFnCXqDeNHCG8hRQT
ABVBBGTpCrq7Nj7q2PVl1G1tNDBqecr7RxHfx/GTp6GRPZnDN4h0sblxOvKvNt082V11dPKZHJUO
c/vdMDLIS6gYseuxJvb2Q21sa3TCybeUcpFD5HD8rXXOsgN2NMfV3FbBfnDc0D/E4XNIdldG654e
uxI+gXgUM6YXITsqyR5Y4PRB+MFof5jxZpLYX0Kk8w1t4UXmP3AKWGBnUidM5RdKfVPo3oLoYt9Y
5wUSJThKH+y0PDNf5VV55fgPBUGUAYHB9XTfaxdytgXp/mHWb8WRfcxyjUANFkml7m6zbGiWhcGQ
76z4FRr8uobOU4GuJw+IIpherFrOG2UpTn0Uulp3D/kH7UyN5ewa/TT0Mutk2Ql6jXBjl08Ar12N
zOYmPuvRuLXQkzFuc7g7SX4pAIRGex9S2f+h7kyW40iyLPsrJb03ipravOha+OzwAY6ZwMYEAAmb
59m+vo96RGZFMDsrKkVqUbVhSJCAw2Gu43v3nivtadm0+qItHizykgTlato+T36pPUsrOA+jfm/r
B+G9C/3WME8TAPiW3FOV21aUTxVIuY70G82ebj3ksU0VP+FtvMTSO8RkrE7THaBvp3vQ8WSQA+85
7bkmkAAe5IMpaAp2+tuQYaRp5zViGJZWew8kipUWElQFeX5nuBS1/TPQ0hHOs2PcVnqD/CFb98WN
R/gZ2IxlGvD5objN0h+9Na5mLWRcGQuRn5rgNRU7hwC5dFP6m0qrVlnHqSh7MNHZiAH9VfXWzGe9
fBqMk52/+6CPoLOvIoVAwLkvNNaRuDiTB7SzSbWbrA9HILzXUOD70ZqjUJt997sPpNZHTr/btDrO
7ibWHgb/1aNxg8Vp0Y31SoEDJ1zzkzBvsxlITj8Gu9nV9ziu7+xpuon1cYP1fhkqznvDIjQb2yE8
kUe3EsgWGwOwUjruqFDdgJXZxSH+LY8s7CTZYkBZx671QA4laWRgPLgTr0Q7EZpZ+2+1PVQrLauU
KHc1ZPq+EzY54JxVeGIFR4TGvGnlftJvzBZ91/Bu4CpwUXRP0N9CkpKskgVi0tfIp6BqJQ/GzGmX
OlmdpeA38ld7Rj6B1OcoLes+NJ/d6kGbdSIZko1OLpPoomPkBPe1O2wH2/zZhd9TxmF5mFNrNWne
sc1MkjwkQsph24XE/HWfRWTvLf+kkYUHaWI1Ns1bXNwFg/OShodurh5Sbt/ECLMJtGsCDjqMcRwn
FoP13QhTBf5eGrZrLGa7vBsbd607WLvHp7CfNwBHn6bA2Egh3vPh50zUhQusFs8DMAVJjJZT3YeI
62H6AjNpDxRiblJxNsvHFN0FoKR9MtJCF8iuFhmrqCQ23vesGL8CyeKEHiKb0++n4b2vu31nHol9
MNjtEGfrq9xCIiGSeeRMw4Vi1nhnsgRp2IOxbNvQfuwQ0tCUIOiobpB0JyYcbMsjrzIYa/eBqlRP
GGgNsQcy+cIWcYVYKfXQ8kKM1RN/2matA8XOOAhkV+vZ8xAqJVa2cKxsZcFM8m2OFV4tHzDyn9y4
tVcm7qcIOnlkgwDh1rAhJe65nNKlYhkDen9OeBhOKG4Lp9/ndbPKEu3StOnZQGIFW892n10coLuE
YgKqwYUgLSknV1lngDjaLcOQidjKG2d0T30pt/EYAG0aLxV+htqNyYRtkHc/Bt0PrzSpCZvoXjZt
9Dw0N/l4irFkkGuM4XHVzvuM7bE0TyAnj5pOGSanBxUXB5N4v6Q0X3w9fASVrIKbsRZdxs7HTmMv
25BUDotPoFtFKNLn0uE+V9zraf6AHdmyfuK6wlByDMZgDZ6gaajVTjhEgPl23Nd752ns0lWZlIh2
8fe3w0o07B3uxUXV7jPKylhQMSyXLUYfw1N2GUCKqCrsni2H22IpvwdFvB0hJmWTfGTKvmQpUUix
SBeD591BOrhNQaVUHEu8oPiowx7UO4Ix4ilqf0tU86LwgQpqwbp2i9sOq0TJzqvZCkuyaeLTpJMP
k/jwm1EtQUVHVegObxnl5gJ0V0EgARRcxytPsfUcs4r2WFvSwlrZUEEENxOf+0HkPRTixi/bo0Iq
QY8i79W+0fPjlLDt3Y6JEgxeDJW+FSe3XMARydZLrf6sh/qggnuBCRP3FaxDpTIOgz16kUUW4boL
fK4zNHRs+wGzUL4s4wqtDSELUVK/wz7+0D39olW4nbh5kwJZbfF6UJHPNyzm6yxhBBC5lo7zxbf5
TOxsfqzz6StAomU+eQQUJwfpXrwpQnJXrizrSH4yh58fJedYyVGMEeHa4a0ewLQOvRt0qgVLRUI+
XumcpoA7BEEKbPNT8JCn98q+wecwkH8Xd7iQwCazTg7cX+1Fmd7awXdTfp+HnR1c+uAOAxpBxf12
7oJPn8SviONfFoRo5OoV5aSwPo0WZ2UuwxVxciDJEXUGM55DEKnpjlbyyeSKkrskd3XUF8lKtIbT
WOCMDs5JvR/tjSB9JyA7dgdx0QZ6TfKrO76kFg6l8OiCyKqXjU4a3yJvjpa+l+njQNait9c5oBog
vTnkWR1ZRsBx9V3sA4pwxvdsDnWEkFrJbbFZJxoeigx09haZkYUp1Nw2LmImURLLk58m58fIyFp4
KFDru57AWOnymL6IK17qDaI+u+Rxm8TIWkucRXiL+5UdErp7ibV1rO17m1sZ11aMd1z97I0Hl9U5
wP9UNxh3IDlv6U9Ps6+vw/BH5C4rnWbF2fe/z9oPvb8lidsNMXFvhvQMeArB/LvDAtwgb4t+aAUJ
12eDq6k2v6A5brh/Ohxtx0OSR3vy5t36IvxzGxOggQ3K7O/b7kXjEEwz/gB08UAn8B7lHjGohK2x
QlPhacFrVM+DLW60sVv6JrEF0U8texgoxqTedJO0u7p7J9alhNXua0tDPqqAPhulm0+Dx8exSqxf
TREVfQr9H1Sian8k3o/lC9KhwAqcAh0qMEJiDCIZjULKTIRdmXC3J86aFgVkd0wVGglbaP2qxwaS
COpi1QgMHzqXRtW7xeUd5B4VIWwCqB39ZqPBuIy5IXnczE2dzXaFAt0a7uLpMjBPBvcwIvMryKjv
OA9x+llNIWd362bMJAV6zvMxvn/IBEhrDnnPabS4L9xYwNMXHAqpCiTcStHxCn5q/TiLauVbE5g1
FldTIwPksRREQYhlM2EXzNu1Y7YrI8CJ6ILCrsxNOlTEcx1HLFyjvg3kuI4Z1THBkpLYusnQ1xQO
zeK29m4CozxJ/TPxT0ZFVmbJwQjGfp9A47P7bl+O5jrJ/c9Sa7/wv+9Jbt9rImcJqS0Wx9cRw2Kd
RAezwz9gS1Zum0jQ6KxRwReCYA/iRKjTUMAAMkWip4GN0COBTLyDNgV/fe7q7KavXlp55xnTogoC
nJSo1KOfZnBq6ubCcY1fcVqPs6Vczw9Eiq9nuzpkaUB5Ky03hpotuEnhNa7HmAhhC84tKfGwAhD4
RSsPeN4mCgFMdaDuYDkYFr90NAMAaGAFZAKVvJm11MYGn47sSCTaR+dx9sJ8aE8N6uygvUvtyXi1
SvoipDVFs0vCU+8/6i7avTiQ1XLw3eptkBTSNP5yM/Tvgwz1j7bOgC/AsTFZIKpA3Je5Zg2LeULz
ODd9lbJgz9pbnbdZvRwStS/xO+eXKYgGdu8x0tApD4xGEPCCtLqQGFY3npUlX6u4BVVmvfEbp6BC
1xorZywod9hIb4B562mxayJJJdKu4zfLizE/JY5zQGc2tliXg2oHZiR90qLRRl8fmuVDBi7/QnW2
wGWQR/Vt49vdrqfRfC+Qt910JEfjosdIiUq+GXCD1dW66uT0bMoE/Aj416cG4uTj4OrdJzEq+c/O
8/XuAXExsUeEa00uVMk8+SC1g6DkEKMh3T7fXwVanb6DwI/S3Rx2nGtwWA8b0YGs14tM37YRnyuS
T06r5F4n+hrtu0E0o+PSUU69unq1najZzg11x2GiB92QzvLd7ntxRltdXIK86He+4boPdW9y7rEo
tdZF4lIDqC2d8p7lj8vcsNq7workIkfAWbG6RfZrTBH1GNqS4mMbZfnZgmHoUfHD3yCmkK2L7iaZ
LX0eDyEVWJYmAZeRPAwU4Xk9cSkeOgNMa9ZGVMb7dCieI1gdxlpMQ1UsvbjucM76ESe21LhLp6o6
4yIdL5khizcXNFqzciMcQ23qGT8zCx26wg173alvZivelPMQM/TzpCHWGKME585whLiqFZyMgEMA
Qu3ivD9PpGFgxGlb/b5KdONE/HopUYa65UqOXPnLekrubM5ON52taTA6kYQLLXGY+hNOumLQYT01
A6wLh110xtRAyqYuHoQcqne38cMjtkyHOn9ReNQLUowETTXXW/LgimDZj67YztSwKLOaLM3ZILpH
38EQNIi6fnMGNFX4FlgxhgQ1e9mgKmcTDOuzVibmjxFRP+kc1XAySKpXgpECNmPZ7WIDmDRghzlB
IOOQJkLZVui4jmoiHM4VYZLRNq5MDo8VsAO5NWXIRR/gltluRFvO+b4F9B9CyI6xImFc6v11mvTY
Lnt8CuW+ciTxSJlTEyA81+pngoqJyREos/I10/uiebB6jfAc0loTbs4c2OVDnYSVwXKdSWcDb24s
Tw016eQrr+K+eizCyYqPg1U3zWkMZ3f8jh4BsB5mMBL5bHqS7sEeUrN41O3MqHf4hHNuFcUUJ/Zx
HHDgbUAixuNrZMhmIHskSAHwQqVpli2SonEbmqZzD69cTkcy/jhJEMjLLoQlQrY3QcLp/ZgE+Wxv
zDIl9zymNJSedchd1Yb0WdZMX7JFrLh32MXWqEObmoogtS87kNIQubfENISE1Zl4ZPHzJcJjl27r
+DIEmm46nIBg39ULj2aGpCSaRMUuQePvHbzUvI8HdboxA/QhC/KlB0DHLucUeag0WJm7vgq8Hon2
aH0PrAhUrBdhlFxEKKacVdeNUOwrNAU1O13INTAq7Mw+SytJq4MBFZT+Hux3QlqszqrIrg5n6lht
DYqwQT5aXLLJ8at4kfSmX5GyloPkanskqZT0+okIBDnF1tmrQ1/sp8y36lsd+7K/twIBN4X5lKYE
UdpkJGhjn7Xfs1EMNFeklSb+m+SbcfqyKM2cH8eoow5JEg37/jRyTeYaAKCGClCRU8g0dFwMnKZz
u+mfATx6Jb5by3Ak1Xergzu+0GvSQmlIIUlrP6HSjVDCCr/EwE5kdxB/DknEnkbI2jAMHG3qqMYl
Ew5PaWTnp9n2x/2Uuiqss9ddgP6dM4EFaSYccrVGvCxE/N7qnXXfG9Oh6QL5EOdTOdHeSRoDrga/
7ENs513xpPuVlgbUih3taGre/N2Mwoz7YYAIpr4LpOiCfSHLaPwcusouT06M3YTUbs/h0MTGlL13
5TBz+JTGSP/PcxsEZ6DjJY5sbItoKBfwPO0eUOBYR7siy7ho68loOXdzgTd6K63esADYzbPjHMvZ
7ax3wnu95q2UY5ZcOmJlSJKgQCEOQZF1MHNyq/MOIzfi7Hvodbr9bLdzT2aX5iiQLtxaiONtFTb9
SVZT6d1UlddFnyQsNVg9PUyC8GhTf6qeipHk263vAnnMNiIv3T6jCaZTx89CWyeDkZ04PMaeSzWt
9/1aYChos9b69LuK6gPpPAlc6alj1JHybXlwN6CbxJQpWcy1lxxxH5epoBbWeQJkEG8HYntg7Ivc
zLYpvMXojCTa7LZtC/kZv2mg9S8FIpISLKwV5OQEQNyALGWYYcnVMS8wQ7vrYB6lTTohrWHRvrpF
F0AvbOn0h9qqkHTZKs2tZ+57dgTriLU+JUHHgmirBzLWjK3k/GBkYqM7cK6vbev/bmvA/yLWnEGj
/+/qZQW9+x0op1h5//f/nN/796Z5/7d9k77nP/6o/lff9ztszrG+CXEVTSMT8iyKOX+T/2vqn6Tj
2R4aKcPSLcWh+13/r7vfGGoOGhYXsAZtesQQv+v/+SfD9RyBSFjafI/1r8j/oar+SQWgdBTS1oWB
wkgh52zxi5KkKWRl6YPur7Wh5k78Udq7ojx7xV1O0Id1ROORlVTStZtuWpkTzlSL2MWOhlm66rEE
ifSc9B82QCTYMzSyQNoWw8LDU5jmdwF3OxH+AI0WNhhsra3wAYwBj5DOuxbfmZW7aINT0rw55g1c
DDfZ5NbNXC9r7ItfZXaqorfW3NTmbRqcSrFltWTN3ApWZfcZOeBC/V0LnZR6hNpEx4MLz7K4Dezd
MB40/ftAN4Nzdl4/2eZtA9U6XrvZXd/eCm4s5DYkboSp9c2dPwNyfKJNA8EkH3b4A8z0ZNRPtTwA
OhUBlfVTA8J7/GnkH013dvRdL74b5dNsU36jjwkZ7saxLpXc2Zis+oIrMMgqaO2Y3ihreTdW8vGv
z7X/Gtrxn36VmtcIFNjWA6hU/yPYjkqm9c/n2/K9/Plvzz/rHz//ONfU9/w+16T8hvifWWN6OBVs
RKJ/n2vS+qY8M/wTEm9LOgbj/G9zzfkmBXo0oQtUMNIz/mOqmd9QE4JbQ3qHgAaHzr8y1+Qvqi0L
dIV7tfQAUtRNW3d/EU/lJmeGGM/gwvVGjQjxRQltbzN0DbdOajblroOttkhl9921gq9SJTx5XbUH
c9dA86b+i4EYSoC3dHt2o9xuaVtUzh4sLVbnkOxK13hzDC7ush39m4JMqCEp77oxeTa9nsOSKKjk
u9TaXc0+k3ZNnbOh+ZnvXRWMyt5JfU6D09RYFCnbYxGJd3LDZoAoA0C0PP4xFIeBjrELzGGpVxY2
PpvLK06mQ1t7j5Zv9tg7853JvWVRlwSiu8Ul0pzXyC8OHuTuNfzbae0K8gimJkYCYd8MZt5vYi7b
U+X/0KzGxCobMMEpUgQz7KPaojruCYxuAAU43nEIgNvuPhopNRtysSriO2i+fJBJ/lS49B8JQWoW
ydoAQbLTOr6v5P5bU3fPTJu6iktbz30MJ0zRY0tpxPU2VxZMMgGEKQcKP/o7PtMt6CKAVa37GAvt
vZ/4Sq+/xNhdF41sub5MgrBHkogx7304PE4jpHY8SpN7mSUasnB3/ZyQ3jZ37dq0+idSydetjVqo
4Rcva14nIqWNOiccFJPH27nOfqi5rOomn0CGb9do5VJ07Zv6CdcfrL6E9xyr7q+XgpAf1bvhwV9/
rJ5gIS+d57EOAJ2lH1McfmDKipZFiXhH/dSu4o1f311VWefrTz0XP6rAwOTN14EAmDdRy3sB7Ost
u75YSaebuAjzveYYfEDl2qs3o15dD3kfjnrUhJRSsKtwxlraE562RytKPsqyOdSNf/RgLStxRUX7
i5wwHKvm2eTGmesk/FI2ARyQPKdEAGYNa7FARhg23prG50c6AgmfCyp5LrW1UPDZF3PfrEIt+uC4
w5tE1kkIhKU6Fs+Z523Vk2Dn3AMxbxa1UaN5Kgme1L1oyXmWvyJZWHPc3WSQqFLnr9PsPiJU/isH
AizYP2+pSDiUvcPVLV1HJ/sP2mArHdHrRsZXUH7alYW+zucBQtuOmaDO3vr0KEyQPAJgXI0Z2SUf
I8x9y+ix1VfMdDUFc2M5d4RTjy0cNiPjBew5oNfd7lqePrWws038ANdcXmECHo5oxX/MYppTZfaa
mIzl618UPDY9DV89rduqSX99KxFXjYWaQ3rkUfka7q7DMc14Rl7sPhUI1yqXoYJzDQYcarQCDYem
WIEJH+F1FTFJdJAi2dUjo+/663nOOVQkzmB0wKNwnL1OlYYAg+vnklJLGaSz93xSNAeIiuSzEnQb
fcyjT70vQTVbvvUfWUCvwtq5s75Tb7AYrLNLv72EDDSZPATNHqiGMg6vw1i9cqneaUyXO4uMnfCC
j+tfqBl5/YY5Z3RO0cRyqWbL9ffqfeJrQu3RvAXX/NvUSCJmcOqvcxs1o5pniY5NZLKObZ2sWo3X
UFNGvaXrcK96ba1+BJwNoE6kcUDKQksxMIvUq6Rz9KFeRCuq9z5uWSesn+C+1AeAtlFwSkc+xycz
GP7a0Sumu3pvYL4eIsu/1eI3VIFQONSnqAYppaWP69cnIZ+BehWv5Jv0otqakXkMHf+xyKILCu61
Z9lnrSj/akxbf5bXs3NhgOAQ6tkcOtHY/2qrCSpDAoMsv2Qqa1hXCWAuxwElwrNX727+tMeSZFQZ
c5Oy3m2D3UYttbN69zkrig7N1u4EyeoRe5BWOo9Umj5ylteZDey6ZAtGUE+M2W/L2j60tfeRARMk
wU1GhwrCbIwkhzGaGjwsTM+HZirug84+R2qcVob3mPXW3qzGfmkbzi3zAx3P4B+1LEQ8RILBoszu
p8g9kzGBNqHyDpzNqQZGgAVqRFiUlKnlqs/FV9uGGlx/OK1cfpMq/9GOqv/ZgXF9ih4OGkc5d03c
LEqR+wfVdlsE4BrM4AuUKfMT0xUffLp11f9RwGLLjWdUPrRppRF8ADznSak/zDq7kD0DF0I972lg
x/uLN6Z+8H9Iq9Ub8yje61JAvSbh0flFcNzOwdBQRvhZt945l9Z5VnMtjf3HsXevoz7IDap/EevM
BEQL0SAb1fW9qWHeJszSIPnh5MauZEr/xZvz/vGxeZy90NZzQ8HVpavB+YfHRnSWgbSl/EkKwTmI
hxsRs2iLiq3WduOPVmOFlPp8ogewSW1wHT4CruuSWY0NPXPiJh12lusKeR2ZlIk+pNrqu4jZrpdI
zCqqHSHlaN809ogLcMa4FuEkfLuVJzuShxYOZXZqxO7+enLJq+yDibvs6+nYNeHFKwfYZerIIFRM
hd5pX3pdbSn7vVdRek7JwLQYjqUzMWtsVqPe5A/Hp4vGf00QQEs/jXdxjZgNItpSxO4Ze8m7mlxN
Gb0ZoYPingos/qh9ZKupoBU3wmj2v50CwwZp1BAd1KSrBS9pT/b+OlIy7Vin6LX7WX1uamtxZfyR
QG5daSVbY+iBCKj6dHudWw2zUq3K1qAq4glaWdbt6xMeYpN+jlp3UoJdV4tZs1fqMABFwV2phdGa
xhYgmnNu7ObFcGPWuIDZGhtZukyofbVpz7/zhZrd/Wjd9JRPzLfrsSvUrM/M7x6ur0Xo1Fom+Y9q
EjuQL/11pyr1lD2xfBni5BGpI4JNfjQNHdZQzhCNljer6/qeDp9pBVPpevDxhvgjYnEkVAocR3LG
8806zm+nVvtYzfZWgIkakH9n5Mer3+16tguBRl1/wPUMqNalUhu1NQXyjRd091pp3bg+i1pfg/ou
4XS19L+vP14njoj4axfcXCsO9Oc5myrQoK/lN2lRvpcuMXG0bmC1qp0/Mw5eYBwtxLdrY4Ax5eYK
KZSQD5yPZ/I5OXWD5FhWmk6fvdf3mg6VTo2JPi5ejJkuhR9w5k7suV2XGQExGjGNHqfS66ln0j+C
vgBHZ1jrKZQXEKacHflutlSa2VNGfhvf7cHU+KsF5Wom+9OKgvfYU6Z/hSgwqVb8ec6CoZio0Daf
rls+JnpAOF5+1lomJ2VebhmF+egF+Sf9oxT6h2etPUR2ji3fhtIoDq6J1l5dkcgDluuctqhnohSw
HGdbqLK7WqNxHrgrp8k1Em49hMg2ia20HOH4DevWQysas2rAHZJHf7Kfo7y5ycyJ/CXwGB2U2zU5
qV+WiL5aByF1IVpSkD0lrUQOqpUdp84syZaRVnA6tV4nloXCEvbWEMVRE6j6/OHW84mzc/XQ2lHF
3ISsz1U27roMFm5dgGVFNbuaI2CkZRzVO1FGXxOJokgP+1VsdFQTSps+rGpGJ+15gvM4pjYPwUVu
BgSk3ukp4dK5jL9Q46MMb54MdA9boyg+sxT2fhsmX0NIglEuD9C/jrKwdl4Zf85txmqlXmVqEsSX
VEfi4WFwXl2ffgqIsVWPlwEBYOvRi0ZjUsfyeeRLc68P6bxBXx/7+0wPsqVMym3bVNEiLMWF/JqQ
dgwqwBTaTj61/ckGFPUXi726h/95K/J0rP+OwIjtEk9i/LIVuWlIP190H2gHj06UuwtckdG2disN
+OFYvlpJ5R2tKT65VU+HvwrvR5dLdBacosLV2ax6Y1H34lWL5EOQjorRmO+LaYR2xAazp52f1Z++
wyLd5EhZWW3bBRHYIIW7RUAKKDwtU64r+MUdPpNVKnVieav+psqLn04mL+Cy+9XUo9O3kSPTmeJg
4q3HgaJ0FT41tiQcm0nKp6zaUvnr3ByAOSPWScgCoCeZIg6I73pXj1azgqWSr1McUg1cTSGCczkw
Gm0ihjAfLuTkE9WZaiS3k8frsD8tUWTqe1STBLasxy+PhGdawwr9oifNupsujZoVc0yHGPDwySLs
dNskfQ9Nntta76QkdjIwAvp9XPIyHCFQunJuItfxch0XIb/KGrr8bSjY5tOHsEu/1OhoG+NDiPum
po2H1VhbcmcZFinZwIFi/lwHULqb6KCsrEn8FMX8ZSQTBOWifi49Aho8tKWG1+fc8iqPG6p7YldO
UaGEX65dasu+6MGlxhgDoXXaLG7La6xdqklapki2PcEMMz3vQoiXuyJ79dWw6OejpPPWphjvdZWt
F0y+vRhlcBp/+pqLB1R9DK0zDou/GKf/cCbxdNexMNGixcQXbf9inqJLnVZ+Nn+G6qqcux/kB1B/
QcPPjd99vG4G16u61MHUc0sjDbPHukCyUrYcHLROlnb5i7dEnerXmQO/RWelszD8U2P685Jr5yTj
DPGI6J3DmztyBNf5+Cdj2vWBJBKu/FJHWnTRH1JSA1KHcHUfjahv/OfvxPz/zGGPa7GU0G1sRar5
8zvhcXuTXrWf17MQd/DZFo++idOMCJOIQ1H72trF90wUr8UEyHJSuaBsi0siK6JllSG8ZyV9JlTh
M0mnbd3ZBj4K+jIs2ZrXIVTK7kTQ3o8R2NNJ5i+tQe32OvIHPV36WvSVmmG9uyaGcbXCFyYpbc3q
1VNMHLbLADIYMmiDiN9DXHRd7WI1VqyaSIggnZ+avzjGuv84YqQOt1X1AgzbFMYvp9jatsfYHL0P
SCo0DLMYQh+JlEkdBus+n6KtDv6fkoBOwoubMgdDD0Ey0Kp14wDrxCBs7I2yPxpa2v/2xGq7cck3
jMg7YBeEaAKp1B8tgOYI0NqRNm0ZSnJXiHJfBFNzCZKC7QNxLCL65tXt+7M/k+9BzHSyLFqslDy3
KTCRQZnyjJyy2uUSlJZwdZq0gSrLRBnrlUh4lVDekOeOLr44Xxcwp0qwBZTlA6lrCbZFQj1nCi9w
dp/9CbsyYgM++IKJT74l3v1VmlTWxkEwhsQbWVKVspDRD+Yoh56obF780WRxcFtxGhOtXmXlBKGw
AqpDZRTiuU02lAQFh/vhcTDHy3WKZ10fwQfmMyXrBiUV68E4VtYK/ix2vgC/VR0y+9So+c8HvO6o
Ef3n446BZdrGjEu5hyLzL5Vd6JpsU5OLHpDKp6s2XywdS+apv7yeNtqAn6yOGx1HzeX1fVTxY1pi
iGgraIaVz/cNpRgWSUNepIvKTBb6XSGne0I0vHXfxRkuIZZJXf1xfQEWTKq5GrzDUe0j6uAktPgl
KXHvQOUch5I4Lu8elXS/0oMOxjCfv4vmGy+Jw/Dq2Pg69vQqCdYmYpe9L4zPtrVmJCjKuaTHt1LX
uOCXZrebWixuXcc+lg7W0atG8ObkKIbksNdhV21afdjNMqN36dMPTdRUGtPUoOqSsIcZ+Xay2fos
hVAnSgVpcfTogvhZaVIwh5soI6rGOcUp2x/pqG0GOSlJWbbTMqt31HjfEek0kBUnYsMde3l9HmNv
/5gzj1LDFF2uX+jFlX5G/fcuUwdGJlXJFWpFrCUVBN+K7jlFley3cRwGnNKL4YBlLHLdYhWH2Fcq
MRAppDF6qyaollw/ttNQeNxHsJSVvXGLPK/CeWLge1Rf1avzq56gf54m5CrmgmtdcWiJVQBWV6Cc
64+l0jj76re87rGdpn6fYHzRLVRm5cT39yb64sQEVHjd8EpfPgf1SbQd2egMpFE9uFQrj4Hpv44p
uCrdfDFsYkFmrT+SkkaPvdMCkoMwSbBRJ0RhILQUd1o8/RjSTltdV7fra6nNXHM4VjphLRYTdzSU
TtnSk0W5bcLuAgmwW+XJuezV6SUuilUYf1od8ru4Imk7tBgXeVmfqMfj5Y2ZbjUXxoEckaUE/HHF
rKvKOKeP5u46DXS/IfBlxLSrMbjjuNCW+cDn6qKBWcey/SuOzxW88MtMtASdVt2mTmUI1c35Y7Eg
zGh10PB8H79nLT0EyJJykWJzWaLbwkFqejPmLtNBQxU9SF9cwsKL8QdyPmQEfchkZp8RkZQLtOqM
fWo2y+tVg1E5xwTRVjITyyAzX65TukrZrAD+sswKPthCymM4d68DtqEAS/PSmtnafGhFIZGK2Gog
Glv+51zl9a40vdtcK5B0qXXXhyFPcwSZUpiinlErujrQX7e460d33cJqM74puuFznhP+vR6MlVrl
1SCKrk8WKzo1Wi6RyczQv75KTwI42OjA0D/b670n5ISYTo2xxJFD94eDzCG8cULj0wr0+bchaAb2
x1XkUNWsVjmH4ms44fU+IchC6exyo0Xmd5boUxLwJdfl9L9bR/BPG5t/7Gv++/8itQFbxx/2nX+Q
Gzx0QLoRHvyx+Xn9lr/F2hnfFPXIRRhAM1/tOH/vflruN2FTtvWEOpLpQpXQfu9+2t8EFAddCCrm
0qQvyXv4m9LgGz1PDhbQBpHPoVD4l0iDUuq/nAvRcemQEDkyO2BokDz8Uv+MamFajCTaC5BMlz2h
7AuAb+bCCHBLk8mB1Cee1n6oX6Ik23OWJyjOn895XRiH3pa7RuGAnS7ClRsE+RI5fDXEzk2miZ0k
8Z7Mx2lekVe7NGtS3WozuuC1z7ep59Nz5ODncShdNrE6GGUI1VngQeJw//HExq6zbWvoOahSY0BU
Gd3iusN3G0d3kTZaW9/Jn6sUbS/H3S+jIw3XTZqLI2cqCRPmBMq6eFep4sQae5qf7sCYjz1xcEze
hw6VK+3VRyoH5cL26HXiGNhJguKp+uXjphmxGkvigN0mGmGXsgxEXoo3zRi/e2Ox66oOLDzRv0FS
+Y/ssJ9l97P1ZLiPc7aitjCQXuYaAbr29NPA8Cjn6o2YcriqROA2hLkJvdJOs2Wd0SAt60iSRU+t
eUtA9bsx8fBD5NuBaQVLkK3+AjU7IvcowVvNqUlO8kAiKZslrpgmadmSqCJvjBGREaGYbZU+QNs3
zrSCOZvDJ/enDv4J3xEQt70V41PVUpGVmtHvMxQhASS/pUhdVM5UP2o38rcFtvQ1adDj++wXnPH6
9oUQMEIW8njT1hT35hbxnCNIFKzw0VrDS5ao/iN5WDtds1/ICaMq2qQrr01yqitiRxh5/r0b/Nuw
aT6NzAV1SxTGXusyn8hnE8Vf+06EMbhi4uFAQtjuJhEfmj7wtGWF9aP3Tj5UB7MvxMWcqxunrCG6
NvNOTAahJY0GjrxJtq7USva+qVgpBOYqC/KHsgILZMucNzGZ0wa5e0abnkCuZ2v6f8ydyW7kyJZt
f6VQc16QxsbIQU3cSe8luVyhJjQhpAgFe2Pffn0tKu9D3iqg8PBGryYORWRK4aIbacfO2XvtuT57
TYfBC8mP74Cz8iGs4yakLVvVFuOh9AmU9bgx3CmCjA5DIPf6kwjJcZpifliLxvdAt+oTVd6FZqt9
APBvzdV5Cg1WcrcSwh2bC9/u8s4ElcIBQCsIInHblNF9UZ77ygM/kTlnrgklmviRIi87utRdY8zY
zo6yW+O9J0g2qQ1CQAH9/BaDVmK755ZLyH4PEpskDN3mwBZmWKEqVG0RhRY3BLxGszqSQkn0hKhY
aeUQ+YUEjL9IOphL5O3pnNJ7TLuCqZ+G6920GW2K/KNzDBzIsq39Nihze3loDOjcyn5sVQ/k3M55
xxgc4TCTTmbqa2qDVOEuKb3HmA8J0/ybJFMikNgGhtoRvpWFj0QJ/czt19y+H0frJcwNY2cRAAsO
RMU+97mkMGDnpgrReaOc4R+MXGZ+nmQTjutqa5chRo42GR5G2IY1Z442z3io6IoMm5p+RkG7bKxN
htsl7IDWGe9FTAhkI61nJ3JoV2jOrkgjbsDWJK2qpW/UFgcjWa5KT/oH7CvPepJ/Nl7zTrjmh1DF
7yGiwVSbSu5QdR9LWVtvtqw5/BQ/ZectfhnhrCXvjlHjWq0ldK6CATNyMhvM1ktYF7Gu/Awv6RWt
Mj42mOFRR/yBSxDHtqTVDt6/P8QyfU5LpvMeKcVpeStqGl2WZ0+7yhafMRNYDn3ZPhq4j8eBSip3
4pdqiCg1xPCEDYYiXBnxDmFAguaCj1jR7HcPNTozng0OB8e0PQ8WibuxhTjfXnOeGHPI307cwFDJ
ZrHtRhNg0GDq+yj0ntK638zDcp0gVpLms3XG0Pb7ab5OLjkxtRxZauNbLlP43BxpNKu7emK6ljrj
dFfHatxo6XP+Xig3OYW5+Ycj6aly+qcci2InjI1pl/HWSr0v03PPTSx6EnKmp7ikBSpyVFwhRlkv
V/6kIvDg5dIGWk+lKof+PI3gSMYJAL2RCqItWSxTQx+30/Jw0xOwQb7YQOffGB6XCrK7Yc/3aQpO
oBzJLsjyRzstv5wkvDKHa3am+YT1hqkjnu16eoj0Ckc56OhzYlYQNlDqMmxd00vqM2aJXRNJ5gCz
oj+Zr85fGUgk39te6KwTqX254LYjPNkg8t2ZfjfCjcccceG6kX41uuacFtd5ZcaUBYVYP80Snrcl
f8Y8f8gjrA8UoOIoeWxviqG9k5OIOZNksAdGNMaRrE7zPJxV/djqMUgiL27PMxR7B5dnYue3sQ+X
O6G59lkHQD51kMhLgiYtA+/GUjWfdqUd0sx7L5AAnxfPQvxBPJa/zN6z1jQv/Z228s4XwOdOD+ud
1sCU9+v6NVENAqaJsuatLRXmp4ToRNdq5mB0zXsvrvfFRBAeQTXp1jYg5CcksVNaWHtMlV92SzO7
K4iVppY4NxMcm/CuLPQPVPeqg+oAkvmm9/NtAPZeyP6oC+291LRnK8kwqbELajgPBKr2mOogrCa/
BB8/rBx5Z7jx+/abbiXM956kMIh/LBHaLAL/cCArGiyHWekfkUYDFA4TYSeSOWMedCvFnojqC6UG
swTtt8o4OlBxHJdovsvYYi7DmJ1LgotWMn4BIX8l5YspvhJzpNriJYFesazDNCvF0opSivWyOo2f
9RbzOOsi3Eyjc12j8kiQuVsEtJZmPrX9nQTeX6wU/1LA8y8B+2cjB08ZtcrX0pCzEfh/0vzAPK2J
AFg7DQhHuutba16ABKQDO/OSxN0pXArSfVIvSCcNWWWxy4gcIHax8TMb91YVPhprKkFUkU9gEVRQ
rokFPY+hOJJ/cN0029kebjbhBhLCRU/YwSjQO9juM/Wbt9VG8hBIuiej8dBxM3UsPcMNf2ohjXe3
+8SL4RBBL+0g9AzDdztMrvmauxDH/Tms4iv75sEz+oknlXkvRHyL6UduHae8oxm7a/uFXCWH53qV
RAHCdGMnuk89JHNUWPN+BKq+G6EjBWmXCOJw6cMXJokRXn0NlXwpreZtJraonHNMhmN6lFgDghIJ
GnMlXLaYzO5Srcf/1JU7C4WeG8tkn6sONxvXEUQ+DYEWX7DAgUl0I4IY3C+qhWoQtfWZYBdwgiPZ
tA3ZGB4hGWZfwKwPW7zj8PYl4vEohfw0jq7064l6MW7reM/Q8NZWZbgddEEMR1SPgRZaDvWnDJLO
e9SWjps9ImgvJcxDiO61XdM9cmI+4DLuso7cj2lNAGmJAhnWTBAPjR8Evd/mOOl3g25cHVw/9poj
oq2JIniuacsRMoK1xES4aGIQK+Q5EiSRMIPbteUgNnQnpD8iXOzX3JKKABN3TTIxiDSJ8uGPi8/r
gSmpOk4tw42SABSNIBRtTUTRUdAZ5mDse8JSCIsRIA60x4YYlY44lWLNVSmihaPygF/ZJDJ1FWQd
DGJYZuJYRg05Rb0mtIxrVotV4E0lu6WzGH8T5iIlqS7Dmu+SrYAv+rGkvoRr/ktKEIy+JsIURMOU
a0YMbsj3ak2NmR3yYxIKd4X32FmTZTpdE+isSJsZiJ2hDIOt2fSXtQU6LCTTaIQAuGtWjSC0ZljD
a9YUm8FiT2B6clUYH4DypPQMt+1iPdUqenYBz/Qkbhw7tjSf25wIHkPwI+1nt34ZSkM+5smHoY0l
LjWeNHpmoyhaM3diwnfmNYUnXvN4ZotknhTvjfjO6iG0x21I73GhpXprnk9uLX8Kohk2A2kl+9Fi
E0/y8TQoAaXsJtdUoM+WgCC9IymoJTIoXbOD5olbj7kl1SAx0ljo8q+eqKFszRwaCB+KKhhyCl2L
RSxRtuYTNWtSURxdcAUBRVwzjOSaZlSuuUa55/3UWa+I3PCS0xhhbB7jllVT+JKu81SIyclhXtOS
mjU3KVkTlMqG273Qhgm7GzVSFvefhsljfjYKCD+sWTu1jB36lGWj2U0RjOYdey2aVL191tYMJ7bG
DoENuU6YUTegidwTUc/HcCzepG7dmIg3DK3iu4FwKGtNiRoYQiZt9Ux81rNOHdVBTnOQCBzGoX02
CJpaKvc11J2rO5BA1a1ZVKMkmLUToX1HxhxmWFKomzW7qvpOscJMXKy5VsuacKUlFbt7WEdbc82/
yhlCj2siFnrlU1IW5zipyADX+i/PI02DDgEW67YoTvSD+XZU7wZTFIUXuSF8S64pXAQkspM3tYF5
0TT5LY0jeWRHg/AuvWKvTtvmF/npP8kbNnfhIvtd3RH/OmMQwWDMlepodoKqzo79sk1xC21wAMm9
PTPc0vNSBXzsud/m6QWY+WPbWk+dMfX7OeF8sEwjmA4A3XUV70NSFw9x48BtKtedxsOBLpvVPlt0
TmCFpratBgt1jpk0j6NOkk7dv9Ykxm6E+BEb5HCVjfOOB3Q6FqXzLghiAetZcKzqbPInp+ss5nKb
THNy8wTWWidp9i6ae1MbcBiXZuzLaKiPVMqxk7wCovsYs5YnF8FWZG3pjEs6Jpcap25wfRrT5Cny
nIPnuNF9QUqk19BaL3XxBr06SGrinQth3nFEV7uZWndxYuvJIqN3ux7VB0HKrlND3phSZZ2+Xxzh
FIfIMjIYgzFbu0LFsEWr3WEEdN6j8A09uPUUlqCnmmIFwgMoMzUkYDIxLkQBxz8NQqs42mopTfm4
0eTFE8nVtnPtWIZrvblkoBvilhjTMLzYvWyPoyoZE4n8ThQ4FuQAN6aXWvlUWgLdRIaKiAFCUBmJ
+VjWU+hbNNn9OvvEreVSRwDQpa1I41+B4hBlGO1ChOf70bZcXGvdfU8c8V1a9OW1DY2t4RDDlgKJ
xHcpAzgr9NfDJTyvavt9ostrX5KQPUw9L1rsXFwrY/kCE+SQ4RTHLtbvvDmC6TDkdUz/wOBLrsl2
tLyN1YfxsSlaHh2szMv3V98vmV2rXafSrwgj0ylZXwjDSnZUAGDoM6HfiyQPmTegQgXNQK57jwrj
9P3SjTjiv78ymvgetZt3puupboN0GDIoncsHx37Sy/xcYngMIE6jJlCFGYhimjaFXLQNtr/YB3v/
MFOtXLUhuyd3GX8Vjuq9YG9luAaPLdY7KgCvZKb5ZiGWvOUIvgh2yvT9SN1GrlRKpau3VUAiWuR3
7hg9WFoUnd3SOodTcnRcZRPgM1lnpTC9t7Hq39SrGWnZYR6Z2jPlqa7fLzkUPgbm0Me8vq13ZVbr
mzKPru68hHvQi3ON6pJDHrIKzIm883tzHLN7m3TeyyTAoQgb1oHpDOUlaoryUnnqV2zKkeDG3jhz
wol80uERw1hdhFIBcDTGILppY0oQJa5teBMjoz/KSY7hRd4VRxkn+NbSMfrhZrHckLF5xmzXv1Dk
vxZuZ1xcnYfaZK1p2s5UnKMCCE/Mbb2p8RefGmG06EjZDmqyNbe4Fvx28dSNu3dgzluLB9bwz4lV
fnWMXebwtkrGNefCOWAjzW4eNea2X0LYJ0XJY5L94ZYMgpCsBtUvNvUsIEcpL7qHkKCOB8Jym3Mo
Q0ZBTXSvht9NawML65rkLe5Ccs0T9CFw2G1uVS8mJRdtSEPm29MQoeZNlPAY342T3/Vmt4Jx8qBY
msqfojh9hPVdQIEABUYDZqvbC9lLiI96AwxNxhhiP+rVwUpS64pLcDSSs9YMNaShedyOY9rfVDME
GeehvWeNYG+tTj6G1rUV4Clznj1UP3nxYPfg5jW3aqCXNCX3m3lX4Uc9EMfZk7MHMl2UhKkutiQt
ajFxuKYhwc7p0UlFcZpVPN0hqS63dSqJBhzNGYqXvFG26sck7eb775cpHJBf1KWCIGDcO008vzbZ
JAIj9fozzQaQeuZ4V4WpASuMST81CHu4XJOiP6U5d7tExPbLxKN7O0Q88Th0ZneNejKypn9U7ChH
IixxjbV1f9dVxV6ngRPLH1zTP1M+yh0lydotnRg1TtyODhzLzGWJ5IYOQij9mNZK162L1X+6lLsw
b1TwYRArf9K1+jxoDU/sRrwsXk33JAmZu44M/vuuIwPeGYmVJKJr55rUVXQe5x9s8D+B8SAGG9fN
AQjBm2eUJD87Ic7WIX60OcgPnRqenSz+rOb6oZ/DKFgqDynfCxNAh9lzv2y4q/L7guLNBezWdgdm
PD3UkwHCXMFJNm93YR+qK1HfO13mqNiZRZ76lradk7c8mbnoSzcseN90Woxp+Hu9jJuFrvJukv0P
Hq1XQJ5d1IwXjt7HJq3nUziB32tLqomwrp8BoahtPVbV0US6M+Tkg0+5AVdhGb/qEpoKID3mQNi4
KaEdBK9ycoBh4QXxTPCtYV4/utXiVx2fsZs/hloxrs8YtDYcZA9hywlRTbq7TfShId86qzkr4kXq
VseRLCWHETkIovrKrZtxnZnQGrBwiWemUAq82fELMydctmqtnZ7+rhfdPuqj/e60yxOfSXinlPOh
wVfYOJY578hnQe0/LPQk8EbXXMJq6OfTINLM751s5qo/yxknLZC1MjDMyj2OaVMdxyrwRsP2lwrf
e2TVVDHM/fQJKUJU9jG2CRqUWtX1foSL4VC5xtXM9VfHCF9Tp71W+oPk8XORnQOOF/9z4A4e88wY
qJrmDqfJ5BLpMuqOFMdsOz2BsT1XVLIAES/2pN2zB82RKBldlB+LYasDBGS0FomI3mvEtlDXSGKF
Z6y70RekMC32SFE0cwPUVRxickQ0VBESvmN3qqAnoEisOnVqjMo9yw7J65JCbVHwjW1SlVrB93Xa
4zxT+Cg93RFPRqkQDvohW9DAtf1eQlN7kxiTxIq7FUzDMXrCy5oqyol5JM2zJk62XJ9RozhkWqWd
HOGOYLy8V5kliBij9g83cUt4Za75YUbrgeW80Mm4uWkjgsRqnD1STE4DQt14bnfbmoECgpPeID29
eIjoRNDkVBMHJep5dL2B6DWm5j3nurZx0mPZtIQuGhcENdIPB/KujcLdp97gMbwuZZBiuh7CL4d9
8DwwSglEBBtGuY7cqNpKd4PY1SMPaVIP8p8ho4/E7u/TJmmpOYd0Rygl/e1ebqfW0wMSbsU2aXhz
oEzqC2Odz4mgPS+1uw9l0tIuMgCTCTRNTs7Nxiha50xXsj6Vw4rxyGV9yMVdbxO8NwrCH1W+vJau
Ne7ZdcQ51bJXNcMEAYBSPS1QosFDuVTKoWaC9usgU5Z5HkS1KBmprGijYuyharQn15rNfTUAasiB
iyg0TCTES+zunJamfedmH4qqjIRGg6hDsx1fUZD4FWqV96gdJgSndM1STRyQeCRvYR4/jAVvsUYM
mpoQu9qBnlSluTS4EtLs03TeZ9bykxCVxc/YFnYW9+0VAG7DDPGgKrVbNcf3yhjvEeRbmO3VYRlR
B6iGEZxTFSQZjmEXdMTP7NcnfW7LVyvijtPNZA6iDEvZGEYvc2k5D1NML6qoivvJmXETMcuaRLmd
JFrJeMQ3yxXVjVdhkn2QJ/MORuC4j0ua+6HMzhoNZVrP9hMhj8slTkMW7lhYe+UatEq5Pb264aQ1
p7s6NZdtb7nQSmE8wMZA8cuHXWiCAcd64LOWPoHIVb5AIPkdplO3bwsrO04h0pyBqlRnFDTPJd0j
azk5djb/GNIzxVuBhWVjd5EKrPpJNUl9sgs+z46p1oZ7wA+X+BkoIKUeRo6t1WFFtIXJUbYNH9km
41enxNSc1cttjnrKErNGVQrXy6Z3u1U806wa8BJ038ZveHr4xpQeLaeWvl7Uch8DDgKAZdfiT8cx
j1s62o+aSW1gd19aadysoaJV0V+HrHMebG/+SvX2MlaLFnQ2x3lQHIMv3b1oUPmj5taPbjreo2m4
n9Eib4iT/h3X79b91OnOZ5nBe8vEW8tWxPHQuOOYir8x1Nn0PwYA73rh0o/YWm3U7yJlnxeFswHQ
0oaTAEgftziMSfK+pInfZJSPrHZA6U71iw3hSlvGRFCLbWYEIx+ek3k8hFb0nMXxO7wPdBw51peI
WPTkA2nhEORGwizWThcUQtDTiwF14HCqGuPmoWNGcAPXD38A1TrUflSH72FcSM42yz6qqo/EK57m
UEX7ijzbpVcZTBvLVzPObdbSQ+ZqLwZXyLds71M6NPqHdHyxXEQidlznsIKrICuX50yo04qQquqR
OGgPEticWf6Q2L/tP4xVTukIQN7Lk3iDudyKy7c0RnuzuFCx0tFE4QXTSQNhunT6e9rOt+SadInn
NwClgsagPWd1RzNGHJ42Xw7b+yYaunsVQzYfDLTo/QUWBA0NrcM911ioi2n8weDW0lPeXEW/TgIt
IP7BKGgU82lCT43anXLCvYH4PuQsCbLlRIxsT28580ttBr6r8Ntli+Zn4fg5h+PJjKyP3E0f+7Hg
+G6QjhWCjKcZge6IenjjVLS7GkjiTMCO6ZC2fN4JMDDb5FJ01KQytI5pS0b4kjZ+Mi6oT5A6Zq2O
TR6NLEMjTsl1Pm9z+DTwsH6ASHw2s+JLjyf6E/DNo7aDtNL8GBvn7EZOd4tBlfSxt6Of/TiKa6Zb
f4aY1Te3bPE4EvBQyk+ecHdpHHEPZdYPd3iRJiAWQ0lQfxoK2a5wJRtWgtdCDuhl3RuHnhfO8SSk
rnYL+05vEBGN0DKrHvfvJyJFRAuQkUDOTHN708d+OeLkxj4jyq8yz361OaO5flB7lJ7GhRBoi+FQ
fYQkIlepmeYN4YnhEdq+mup80O7M54LfD8O3Xzo5JXTVo7iiQYJdAbXwFJp7L1O/Rmc+VmF/RlV0
Bg3zHDXTl2tPd0VBkW2aZBXEZnV3kOGLvub1un3zXEuYA/AFHflgK3EXEwtMqbKfFyQJLqUFIrmd
V4ImlL1cLxvd6UiPfrtd+5D1+CbKAv11F3FgQOXW5ECo+tkoNyQyrJ0QNj+jo8hhjEOPle2yPpps
pXIhTppx01Roe9YiW0VFt5UcgGWY74RUD2K5OF4Nkz0dTmgoUL1xTmeJpVYEVW+qqxPCLqg99q2d
8pIEEyD2Dbx91+gAgVLMbaqZn+mV5dfo4BKtbBngCOVMHhqbHOfF1snY7TUtr/aYZ2FHj4ekBvqK
e+KQRCzI5gtRFL+eKn4p12xWetdfG7KYa9B/3luIzZbzQfnFf/5pGHT9UvPestxnDx/ODBvJJ9Hi
4lRVQMTjo2lWb9V46uz2h1f2a4sNx9RiZOjGmoNlmPNxEe2hy6+Iw9YwsP6xdWq4lSgCdNZzZ+UX
d4g2DPPXsBjY0QV3VqajM8h/ZI7+1EIHxjfVwORVOAWgjWnloyjlJWXhJ5W76+V4vwycZhtxVyku
VI+VJqpibkj9yoieOqE+lEn0A+4A/NPqTbjqPZGt7ifFchN5hYViMQG6637pGbfUfWiq5mLxtBJo
OTPZFz7UumPsrgddbwjU4J4sMs08ZnlNbUPjHO4hFq/T/1b49Vm1Pe8CSPLB5jcBidnFbrYnmGlG
a+IQ3514G2PAFuWM7rErOMFOs2sFMOc6qhG72lWGu21sGLDhXHI8iFvos0N0dCe0EGU69hsnwspQ
Fd1tGZyDLgkTCjtCMZyZFpmyhpg+0PPU6kfdlPS5uuE0ooRnBVbnJnpKG+sxp0fJjAydY+u8MCzh
AUQCM7ddRgnTex9hXvzC13Sf2dMfzBd7y5yMt8W5hjEmhErMBADw47OqhWDvzIFjpOnBWJhwZXgU
wdzbuwKjq++NyaezDsicYRcx52dkV9IHte6GIhZ7CdBLDParZifsA5PydnP/W295PphV94Th4Oc8
JN1+qb27nkFDrsVBN2tXgaBlLhu1NZ2cdN/XSNXPyq4W2uDDdCg6A3depl+VozDGyfzPIsXaZzEU
Q1XKc5dbYQLU7lE9UBNOm8wxd9HUTr5k4YIcxKPtgTCuW2o0L6Y9bkXLZwFDa8jJUra8bjfY7jtC
2mWnzMUPNb6NZjVioALZvD3MH7podGxI1luyGBD+LO3EE+A8LgTDEGG9+MYofyur04N+ZKTaGc7V
mh7iWBHK3SUXZevhXuq5SVDyEG0zaEsrwVgknZ/bE3V83ohTUQ/utrIqNqKzZURugNP81uneDy23
Z38wKPxiK3pAyVRtK+CHPHodrIRifJbl2pnlnQ78gmweSXrwYvzZWdHATzbMD12PG+ScIIMrI35o
RP8Op3R5QOpBdTxhJG0tC6yiUYFt1e8zL+KOEMYPoTnVX5Ly/z8ayP9RKfm/EAGzpuv9zwiYoO4/
OsxzH/m/7ftEfeFM+WJhdPPx93/8+/qtf2khDeMf5ipa1KHLCQJQ1zCzvzKX7X8AZBAGJBjEjhL/
DsadfyohzX9I/hbW+5rPyXjFw3r2TyWkZvwDD6PprFLIVbeIh+P/hQRjuKvZ42+VMpU0P4dcMt3G
NuDxJlc/wb9YmmsZoRso5+1iuZcC89YOEBQAXJNz8mBbl0GRtXMKXdqaG2aTfppd0s7A/NZNp0Hv
nvpCl7h64nQfetVJlkRIDHGqgubalkV+1HW01vMkvSNqjZJeHMepGkHvvu0wrC2oijJIqaGBZ8Nu
kXQ0VnmsVf4nHnLrlJlkxjQCTv3UMyDW3WJnuKl9A7BINJZ71QSBmjk2THccjZ1EbrN3LN1Pw3o8
W5WxB82e7XPyz+BDyQcX4/1tIpcYX7s57RQHh6ApNBhP6O5c6kmnPMYaA9F8IgfB0YOYES6FEI6B
tWcddTF6fcNQjKe8ei8QdQA+tc8oJZK9KLznxYSZS9/8BAaNGQkmQUB6MNPq5Ej/l4LsSxsVHPJe
3obJeVA1jaRk/SeGuH/V9J4ph8l+UBYEOcgmItcnW6VC33CZuQfybJSPwOleKrYWTgt6CXqPk4dp
zCrQ2gKBgwPae7K6Zzn2r4JOYiD5nrNIQzI80vhgVwD2LKndjXB7uwGUOkjEFJfYj++fxqbtQHzc
h5AFiQGx7TOqg97nikWwgevslLpkxKZRRE+xql4nHtoNS/6cokrbVzc+xxalHP01M/szjJQqXt09
O6O+QOTVOdev10lzwk/E3uNOgPl0mJofGK4lm8K6NZmI36zmcck8a+f1TAGpSHJQ7PdV7V1pBaG7
FUjFw4xxYzZEdxXMcGW3z2Lpp90Qg5RV7iPE1MaLXdqa9nuGPHk71nmLhjZjcCAq6/BtBFC25aJR
EygeVq88cMTS73Pr4qYcJxGi6UHhkCqQrrQIV9bvTEVUUMTjV1d4jFnm6lA5echp1W63iREyJKuK
nRdO5dFzX0TTiP+bnQ7d83+9RfnkVkYDPgIDapv+3+x0i8Oq60138/12E9nE+47snmRIXWae/LPw
4U9DXem+qqfu2axrOmarI+JfHm/Xvx4J/8qMsOV/tfXxqEDOjXlL8mZWA9l/Tx918SEw9adhXnUX
9DWfgGPo5E3dDff7SxzReKHbjEGspmzH8BXAZmg20+AhUZQMWKfpbcjQcWm5/muGS5LStC1sHFGZ
RWBAI5MbjZNTTvgHKLiTkycPZYshq7hnzyNUlnYpoHdeOh1a0TgVD8zEiZqKra/I6audE3v42K2Q
87B8IRhjUwkTIj1tnC3qVoYvKL1pUo5AuNeXXIM8ugkzhCyxicGzoWfoOgOxDIxbT3ldtKfvr9oM
qZvbFueppKYwhqdY2uiF7aw8mbmrTsn61d9/HBeZnqaH779V6F5zGMD/538dlkHnVq3eoTPwH76/
HauPy/Rum45gs2XeOyddAtws3PRgNlp96td3/f3V339Err2LwwQF69ZbOAnq9iPKQ/5AWw0NzvRr
ApDMOKLT9nOuTh6zRm7clh5vHlp2MOjZvtT7F5OJww6C3oJ4Bvlx6M5U+DQgitH9kaHnQUDQVIes
Gmk8xvXJGqzqZMihOv39x3y6tzjyHqQk12AsFAK99eX7K89WUB6m+JhHNgICNa4qAhT3HIrdrZpp
J1oq6k7fX/39Qjc5EFWhI8tMv9SAeMh1ezqP60tJsEKaiXxfNfIs1kOI04/zlon8GxTcZOdVqj/1
svCwxcQ0xhGLfihtboOcIzFTchqUm2xe1An4MSMGSNSbsFmMk3JSw8cvhYJmfIOMYh2LrFtOXRWG
2xBsw2ZWoXkiIPT7r+0mW06NR+oBj96LBSeGVmwkN/Eidd8rs/kMPpPFF4/HGg0YvmCRWCdwzm8J
4YkbJ83+NA2nrfU3qtbLYDfeiP1g/TPdKg2UWWJAGlc8gdscXyXDmL3ANbMPDQjAXjmok7uAJ96g
hu3/5I5dofxq9sCL3X3bkENmDhoSUye+78RPgrYv/brepRuxuL+/nNY1BcsaXfesAZZu5/rUxbI+
fX/FQABYwSO6GTIGOj61GWfcURPvqV7GrKN1OX+/jG33z69y25h8oGY1iSncEn//hygHRluOGkfG
XIZBpCF9Zt+Pl8U+WWuSUQrHmUlgXxnbsU8PhTUt+x5sKxBGPicv0vjIvv9srae4numbN7FPYRA4
UZ3kh5AOEjzb9ixBGKCMDoM2TJ6/v0NrY3DYVpwVhzYnY5ymQSQM7WU2vzwVWoHhsYN5XnU/LeQ6
SE7LzeuIKJXp+M6NX4rxySHhS6hOO+fdLevFx0LU1OIShlmkzg+X2UdoA3scUxXvDO5tX0cOs4Xw
i0tCJw1C0fqPMZYgdWM+M3/YjLd8i1AWdB+fMWxgzHyonpGm0OOhHDgw2Ef7iH2exswqq6MaMJKk
R0cEmRwKgk0YB38XzS5qCXY7t/MLNyNk253uo0R7Cpmf+CVeyEhvfaOQLFiLvoft8C/VdMNMRaph
7+49ufxSAFeylnwPnA9XD9CAL/GhbWJXbGWvHuB3hcHoLEd6Q2VQPQEYQdrs5P1tpknG7J4nu2Ya
FjIH7Wc/YRCmhFpM3J/2BJNhjiYqI6cPkmmpGBauGyWVDsM++UjjDIsh9n/o+LGRHRajte4lOUWR
nNtTT2Lj5rseaWkSQH6nG6cP9BKQQ3Q7VTSGn+EUChCXLpAtNHBbonabC5iXPV5R+xzr9FzzxLpH
y3uh8ptj404sHCWh2grfxJV3bd5Fi1eTI+l8aBqEYLbUqp9jg+yGriEXrX6EyEy0W1T8GkVdQ78X
Gvl81nT2FnhfOISnRXvWWniBS1P+/n67/GrGua3RgaGWcZPU4504vrGI8pjH0bOiQAjmpUcL6BFV
NngM0ZpadXQRu/QYdQfDoolSq2VhE9UWXyL/D8Y1xC/CKegXGtwcr7LPGjWYljTFgaHhT3Ih5V1U
ZO+1FhYBPJnFH0pb+ajQnDdFEEB7MBHv3Ld9xVYXuw7zlCxjnouOM2ZWtG/16YTLPbuownsSCXNI
Y4pgikcFsiplMic06d63BnJhurKiI03MNbTk1XmrZmdfIB85W7hG6K0QHDIohfbegXxSG7AXGDqc
v6/V91/pnJqDduj+WDFQLsE6ijp5SNJL3k4pXArq18nFzYi/Ko3inrZp3Z+anOl2PB6YoJR7e1Qg
smxDHryJ+ffA3m+wPptiejVQ6E3mK3HB3SFCuDW18tRSZYQz5xUXgX5p2vQrKePac+QhOAqZipqK
LJFp/UvXKsSp6uMgXABpZ3bDunObH991X6KZeLv+k73zWI4cibLsF6EM0gFsQ+tgUDM3sKSC1hpf
38eR1V1iuqusV2NjNhtmBkMSAbh4795zVV3flwpfmaicF4ePQx3zh+bvECxYO8tNpl3slx+W+cAn
C+6aAGVPo3HYSSpJo/Lq+OUTXgbq0ZEoV9IJMwziQUP7tKqGFzvoG4SJGO/rliBRmaIn0wbM3Hgz
Ay/ajSN8yboTZ9UcSFIzz9ZQlLuR/SMKRpPZO88b6u/V2q5pSXu+RTFRsZUN5l5ZBHZV49GOjjl2
nLWfiJj8OwpjlQVdv0eBAfnwvY1Uf9MyqVD702gQNdldqBIdVQ7RVtEyd0nc7ndumYDYg3ATWCXY
di6hpZMTAKl8ugzLNNT7i9o4ay7W6iBi+yup6xOd1kPpV/9ictf/uhB1VFsnWH02CjK2O/bfIWGx
MZhTUX7WllKfLe3bGpRhY4Zn0FPWsevuKEe2a5y2F/CCYp3b+TeNamB6wc+e3iL2FZoxSqsvrVB9
jULiHWIj35UBa4Sy8gm+y7MeT0dy+v9e0rng8TgWIKg/8jZrqvH+yw/z7M+1EAml/J/LKFCn8iqv
//6EX8UT0/zNMtWZkWvY1n8WTkzjN51ahXDZoSA7F5Lo9HvhRJHlFmHB7aFI4ujU6HnWf1VO9N9M
8LrkZGg4PyXF7X9TOdGlifVP2zJHM4ThWKYp6UAO+Ynib9symrFTjnwSnQqLcRBcChFP0UuTVIca
7U4xuRdNh25StQIulg5uviBlT1MJEQy6u5GxHbWxpLSI+N0Kgk2i4vLuEvdxcqAKkvmHhhl8ojZ+
UDqRihCJSENFSF01xqkT7wJyQDsbCbNXG/UvRGYyPodA2gEIAuxinrmVk3k0VeddkBK9LFsgc5n0
8NgxH0zPYV1KEFlo8mhiLV98gWk85n1mWm3eTA/E4J0bM2byQ2g//1aSEOUzu3ATu2zy0MLUi/lu
Fkp04Y7S9SS7NpJByxjRlGEID2vYoMJDhqMICiM0odp4XuezlwAlp+mQEllXvDdZdant8voLDoq6
EpXyRffEXoAZlQ+YkhKNJ7+kEQOfUf4tg4CoYk7xuR40SgPyDwJU7+NTeiP1gvsR4qK2oH41OPan
fJH51dOk+9JZ9pAshkfS08ql0jXjiv0BH8UsMOhQ8PeTd2FTi85klFlMecBLFawiBNCFdHcSiY1T
gdu6U/HpElAtiW61ZOrNCJjBArgr6XBRp4xstOx9jcaPwtkap9q7kBQ/ocumVqmiTCSRptLJ4suU
4t5wVFmcAIZmYvEXJFEve/lXtpZLtBLR9tjwDNbVAy0fQoskTKeNum4ZFDb9BTp3M2NSoSY8KBZ7
nmiyjqXmjOcZlJgUkEuLtD+gdsZCtEHx0W9MomQHw1gz44A+qZP3+S1KtKB9pUIe5qiaTYtcEoEm
ogX5lkobUscRzMScyjOHUYvFF8D4bSp50EESvUvyLxzZCBVd7hqHFI4jFbJpY48IBjRS6zN5ntB/
NeSZcSkL6yWliz3zL1O4hxIRNyMw5b0uNmDdb1CUSBzdr2dOnPi9wkKH5el8wFoi8Xyfb4uLDDlY
Bbq3q+PHzrzEBfv9psNUgicGYHMMLL7xYLm0/dl0aCYFFZdyJ0/HiKjqqHlNJMwuc5mxh5EAMXVc
Z22zmV94PtxmZXwnLAXK6TRjUGPJBJ0/Fx1rsJ1jdiUadP60Mwl1Eik7Do1VLJ/fy+F7oP9ZN179
aHWs/P80jP435Zq/1nXl6GSZlqnTVbcFM+bf50hbFJBcfKDE9Elww6a/g2p7kNPz+//zu8kq8R9V
5N/fTeDeJyIFeLnzt7GQohVjkAYGZ2ZS9lw3CHRj3QZISLxS7pxx0zzKk+af35bR/B/fVt7/p+L1
EI81SUzAISU+imP+Hnr0mxqu9n85mtrflhy/Dqdt0G6jUC7Uv/+BVDTiMmwygOYGIxGEYwkglv/O
yOM8KCCKU9OqXXCkEi2NZWxpmPFj5rv7f/6bNQn0+vuxFppJM0HncNMF+Osf3Rd15bNbsLhMsISI
Zm9G5QEh2i/yshbwdWNkOmma/53E+y6u95FvvshPR/1hV0UoozjJ3Xp4TtWq/LcDJflC//Tp/nYm
DHGk+IPKeZfGpUkn7xoXHhepnMrKyNq3THC+nMUiImhNCnv/9v7Gf/cBYE9YnIiuAwrpb4fHRQFs
qIQfYaYQ+7oCnIrmKFoM9chMKcmaM2+TL/MzrAAMde6pdp3PWgFKOuM2ITGzlc2Mb0kItSC3NYX7
FmloXuzowRL6o0Sxz+BqSsHYkiJkcJIDDFsyWg7KWz2F5Zqe/0mtzaPBTDnTReUsHwFl7tviCt38
oqQtIhrJsq0lSjfFB52JnDBrccmk1H+m8Krdug00vmi//8XT01zc8TMFXU41WuTQWOjf8oKtxYwz
nhnTNcUo4lyuZoaf0sVpLUfRXh4D+Z82/tmY1Y9QkkUjOdlJULMWoDhOtJ+FeZmnjqr4SjRxnyL3
7kL46LacrOKhe5ys5JpAry+HL91DBZFIFjLsTLbzOXuAZq+inYpS5SIR66qfrF1dex4tRtZ56pns
eNqMEzfj+ZBZR1pSH0EuYMBzTsxvIy+qeUWl0FWCrU7UeInwX645Zu5s4BU0hy3nUbgbQmtUzmTc
mQwtv5Y3FmT2TH/piVubgdDzXDKP7aHkgGe1fDZJqywdl7+exRwiyof5cf98pYIt/j8vBi5SBmLH
ppmHneSvl6qD72gaKOyzwmHB1XboW2vDv00y+aCIO65Y8jwLn49UqA5Gi+jd7u1b4OWvpZy55KEI
p+nLq5WtPXLCyIOAsOHOzMKH0RDTrgtZXFaC+VM+lpTNWn2tiS/v3Hjdey2lEBsZuLBJ9xsBpktA
McADQLpqejF56sxSl0+VC09kVXC7YHWFBIaE2sWPWYHMiNPMJCUyAkrKt9qlyXszEWuKNfw486Ob
knPLsoYfrkqNg7KifEgij7Z85dYuqAvWxZ3KCkgmHswrxqpkrkT8zqlfcxL6nXNLs+Q1pcmzqHrW
QXmi3id5fWQIBPUsWd3jINZFELz2w8aQuHp5NqN9ZrXqlz+UHF4xUoayQpwlz3Wr+OpNMVGgCrA2
OPfzmoRClYHR4z7R/5PFTk35cVStR1V+JXKVURmcnUgarIrYK+syv73L5GVbEYetw0Bl48bzkW31
Rptt54tRB5ItR4s+Z9kmmtucnmCkrDlklIPSfxQGTbT5kp8B923v/KhLggxl+EIRMbSk3fCYVQGy
QX7jjJz4DQ6yUjt2hYIIztbf5agzQ33lipJ+/+dAOUQSE43pNXTchyzjguMxythnWwvrEnLAfZZS
LTJ7d5G75BRkQp74LMbQV/OeJBSGy8kNrjS6KNwqE35MhkdXj7AuDq+NxYg4X6a5jgnXZvVVaAoA
B99cSm41rjkQTzM5GfUwCgnMkBiKfi3eBrIHF0FzbapmZDdhcpHyaF/uIupcWpFxk/iq9iUMhW+G
6bqoxeN8ZYfGcKIj+9UE/SmVaYjsQd9nNrWbRM9VZTxI0NcMEKYX5OAbYEnMIJT2z3aZ/+w1NkTz
cRg8ugwxYbxyc0a6IrV+jUQ/RBaVZm88zovFPCLM1/z/HbXE/0PEKNks/J93+RQAw7wI/6KRkM/4
fZtv/+aybgRGb5FEI4QEP/3SSBj6b67LLA6F12XPb/2JFqWRiONqqnBJp9KpNJt/7PSN31j1msz+
Kvk6gkWb+b/Z6FvUCP4yjNuGSX4Py2mDJB9VOLYplxx/XmZWVocveQgWUOumjeE8Aba7IyuyRDtA
r3MMi3CT+IgCOhRqRHNeTKca7squeo1bIjUjgX6+GJrXPLfsCxdJBCDCf7KsT2PQ4w+u7J0IcuW7
RLwQawEAgsD8pmqgs+c6uF7hsHpxn9Re4pQFPSkljoObn0jZvE7Iva7JyngyaI8Twz7SP8Z1Z4q1
xxDgKHLR4mW+1RRGd3GjcO/TLHXbzH1vMUewM8g2Qdpbe9t76qy4XaYd3M+pGaeLPVhvTdQ5T8mE
44cJ9Zj1zheNWeep6/PkrOg0m0x506jgyeAQqcH7Wm/zk90Wsg9uW3yU8hEVnPcFOhhvo5XZsfz2
e4zyWZ56+xRC4gErqrLog1DDKp+5d0HY3dSE9r3TNogrEJgZynBWSZrBgt5c8661z5abnsNE1+6H
vNTuATS/YKYi/LL2t07u9w+qWQwbpc4xAFXJKuywlbgtduUub751XneNJJr09rp6AIkAYafxw29a
IMqxsez2QcCG3UVSOJ4rxnDNQxKi5e/T7IvMPf/+14NcVVvpWYj4hKaY7RX9xY3h63dGv1U79+pV
wqUTSAhr7E5fxqQFS8TZ5k6HeLkuLGUZJZOxTXoQ+yEChK7yfrhRjWazH8Jr4uhrYAizOkysNQ3+
ZWRHpDbjllwY/Y629XBICxiknRE8FJp17gkTXdW2tO3WOMpiKPe6kt7nThLudNUql06hfBC9Gxx6
ddxH/S6boIF1pP8lY3iMrf61mmDNRFGmwuEYhDSww6p2G/A4NLSIdz34vfpBVDe8Ti148KBhMrQe
tWEKD+7kXG2nT8jkWAgLeWRq+j/a3D4ncZotM4xENni16Nm06+RYuYA3Fen2GnT3pAdkgk6TeU0J
gdzqU3jOmoHOc6ffCLgESy7Ce4uE0AV2ykWaKD+jGD5goWWf/hjsG4WOGuiyMR7vTIUguC5bc1EO
cRqf44BuktfcxWEzoEgvIFO7uNHNKHhJze6VKx07QDuujSaCp+CCiQiadlNbFT3KXGqGxRTDbchZ
RtHV0kEVoLLBEaPR6CtGgCB2q+H0iJhWe+VbL/FdsyT3Jv1KWuRdNuGcz+tvYYZglkX9iLT6qbb6
BxqwstywsNWyXKfUEdHAtp8Ci48W2Xd61z2UwB9dh+ZpkiuLWk1iArIeIjfDf5R9T0GIEkpUB+mQ
MVJFARhB5GrKt28bykNVX92sOgwO3lyzKA+4NukylsWwKAxnTybSY+5YzaJy0akyiW8GJBhjUf+I
0/wNYSmFSrZVj/KZ2aQeRUaXVct2kG1i8ZjnIGAtXf/yy3wVt0QlUz5vFPsZAQE4Sdtydpr1gUPP
Aa6NKKusFE6CFIwy44x0qj244UoTDllJ5bSqFbYQmZPAcs1KgtRT9alWy9dGoV3VJOqz8Ct2RhHx
006ENwH2wKLFJuzX2g+/wwaF/vSa0slYZgjFbA1rnNV7d7T+92lCbCl5ttp6pNCP728N++akuaDE
K9gnRRQh4AmJGeYyddf0k0lJjQgtUP1zV5IB34Tda2+zaNOm+Fp1/n1LUlDv9ncjbNhmiD6LyCBF
Z9mPXbdrwxhJgvNFsfUBIfNxjJujlpVbZ3TffZX0+XbrA8f1E2oTmkbPNeqdD4Dp91UWPjX2+KAr
3RGgxQfrZqibINuHKZPnHiZO3rmhKR1aw10fVNvEf6+H6V347l2H+YYdpPtOiwo/t/dENMQqL5Jv
PR2f+7qrt54BmVUE8UbpS7wW/lGp4zPuwmMMZ011+vVodocqt8U28+EBpKr4EVjfxWRBYnPah3Ho
f4TksKfs4+FR+Fv2kxQkAyyEsDQ2del7V72QD3vgVFvTr6kWRh6WiGNQZSiOXuHSnCiYOeOPAuk0
F3yBXaB/GnplZSdcfy6MiMkef7ClyZd9TtwGe3O8GlazDtKc9SPcUtKb2WCjOpp1NBFamZ3ZTahu
GyNZ4CjXsHB5zaoRRnZMzKo4FOXrpE7psUXbfnToWE5Bm+EWw1DmoY0C7KUhtE4MePxQt072wKjs
6UDwkAGJUrW2eFtfi6mqTzmxwVbT8NEmYPCRiNZd1MFTYl8grfgm8fPOodYAxUHFaxaeKF8jx6X6
zhy1BKr2YgQcsa4JXyh/RAsjCPX7pi/RIiB0xr2Aojhw7skmJwQctyXkjVWlYk0c4JP36GoWsRo+
DGK4tPlH6eTKphsuiT6UbEEQnXCtFQc9UYuDkpoRJjcocCAvPA8lIdq1ek9MLZnCBaoBYYGkClVE
VkmhrNumbZZR3fsk+aF89gBp7PyxAcVbRGRL59ml8MDX6VFasiNw4jVxLpi+VMTrWjuxpa9YdPgW
+H+TlQQI9E837Ztj4aWrwgnHXRkCA2l094mWIFIuILKGEjMfiLpYlveiVuBotqI6BnGyjT1KFE61
tibjNXYCXMry8dg4EUZjF3KrSMedDhxGT2AawLjyoPmHyDyidDLIPkH0NobYa1X6pgelccTO8uwK
ISNCBFpErwP8NmoSqOTrMkRgaVQvhWy7Dji69xWV0WOGSYlPOX06GBIvZNm4T16GfhJwwKUw6GFm
clmjswM0HLCIJp3Hp7xkWnDYj57mm4AEb2lhX1xRQHkR4Ydmlc4NGyFtjnrCVa/ntKdhNhfqVNym
1kn3SNqrBQxG7HdYDrlolLukZncVWP6XsBx0a2EcU/M5tb5rX1Nl9LdNnyjs44yeV5W/FOo4LrDN
mdvBzZxrYa4NU/cugNLbqzVqpxH7zzEJc5tM0l5vr71ubeB14ByWt8yccYD66ckdyktR5GDtGm2T
RGkmuGpt/0jHBQTEf/0ostHn8XEAn6CLVm6q0ETFAX5sA4UfURNIuWhwtGqHK3c0tVuVTsrm10Pk
vfPj/riJLqsDjfC35833AwX9/cXmu3+94h/PnP+nNbY0MTbFn15ifvSvj5PEnAwsOMEiONcYn8W6
cbzoRnXYXU1+1tyDW6GJoWnGQ1Pp5rLAh/rEOjTHrWL3z4mD8dxshf/ahdhBRAC8sXNVXBlUzX7m
efCjiHX9PeuUW5r4zefgNUcykaPvYRg2SejZiFtrKGmsDhCzxKfOrtCbDAHLWLBkcLRpRptmC4we
nkvv5dq3L4x9b5M7GbraNdSV7KOrshe/i9WfoV5+U+llMRUzNYdECbz2SqoT3hb5L/I0WQb8qU+s
ZqelqvTJI0JLpsY+FffFaAMCJQXw5nROuc49Jb8bICdu0iiMrpmJ5wLEDMb2QWatuIl9KpWx3IkK
oUlXgM9IYoFQq+PaqitL7JPRCI9lHHs7s8+iU2334S7OpuRc80ds09DNL5wd/SYiAePq1L5Yp3iH
7rxaj9dj1Lk3z2LAwemSPvQt3OhAVCNcBdEiYSyVp94XysIPi/alTwBFhw0uqDAiXVeh4fPDj6eP
EJHbOzP2Y+IOBqsN82xzun+peNhxeuBDnjR2KkUGQwqSGp5s9M3u4tfhF8pLiUCCWCNakAkqD9xO
g0DaaY5fSZyd2Wk6H/mUPDoAW9/xcb1nmqf+YNGHbE7Jw7eoqOm15d34oufQ9Nqhph6BJ2lZ5KHx
GDsA43zVKB8CdIcrj77gfYzYZN20mnmX1Y6B4dgarqPKCnMs4/pCYQbeVaTn59FCmd01XXpK9Nre
ERGeHG3RmPs46tKDG/X6Yeq8fB+RWHMc6MPvotA2Tkys49bqWJHobK03dt8oF03QlQsmJ7mbBpco
1z5rbko+mmiCbP0+F4CMLSUPHrn8taVbBu0TmuEE4fpgPweMUQuNLu+rMNkZGn0o2Yo0Tm0o+j+d
PmDCZnSLsupuEr6F/iI9aJHovutSW1s+9tdFO8LiSgKwTQlC0/m0D+lBKLqN2N2GXqX3QbCwPdKR
IRd/u4p7wKAwfLZBwVq/cN4jJXmj8Z/9tDTCGtKq0964imjX1WHy6vg5xAk0QM9Bx8yqoOF/ogjH
SFD09oOlsCY1wfDcE3RmrzRyym+mb3Tr2gr8O9Q2yaYsO4ZwehAby4z0M2eMvjWIfD+ljY3NN7KG
45QGuMwSbTxoGY56u8rVPWvM4miFnoHNyy1PfY+Ibkiq5hwNbbSdPIV9n1+B02xs/drXviZd1S55
szJRI51gvph+s/Jdlv6KURFY243OI4o6vAd+WT6rHQD+prDMFxU/+6IlLfQtGFgQT1Nm/2iq+mfR
5N17lSYPXtJGnykEJ1ZW4iuqMXhaYpTWjHGZOTGWgia8jwFHkVFKZdAaaYZTUWRUJF5hYhMXhKb3
LSsO9jCmX3qgXizf6z9iW3ny+9b+OWj0yPsKjXIeHnw9Zen8EFhiIxBcb/o+jO6zztY3k4KCtgUg
s+t7mpoJZdi73FyFrSu2bTkJOuZbKqLOTZ9658Ykx2KJYs16vtmppX5wqvq97kw6AU69rXQasVFM
GBhLsbol8M+ha0W8/M324uaMVvVgx+ZbwxZjaDId0PXYc+phWC8S5eSlxnRylL3Vqfq16PKMIMMs
XzZW6d1yO9sSARZwxQ+vlgmRG1SQtlNKdqhWfO4r3brWMaYEL7ghCnL2kY3ltinL8BaMxL6Ok701
o56mnmeWBCe46Vrv/O4u9r7YjS6h2ZSXLs6tWwBpatOb0Do7dloMks3JzqOjD/9mC8/4y7OUfeyo
2S2k3B2maXhVcj+/jYGJwY3SyaZm8SVUdEx8dMdlQlaGinVgluI8NeMvixSUIaxQ8w7VxRNJdsJC
o9zNP2yqrBQN9H7XOO14ZL56LrXRW6tkY62gq3AC+OZK0eJwF2YNazDpG0OQuQBN8hMLXb0HhQdQ
qqsG6RXG1irMY+gQ+0E0hQasqF+n5MhcwAqKPQbvDyXNEYan7jmaegYfMZyHTlxtnD0nstiAzKJo
zwvHuwQ9FCy19ijwV/2maGB0OGy2Mb4gjCbAQwoOJ0JxXZr/aV/eYnsAhrvv+BbWIVcdQsy4vFle
L1alxRcw38yHvriWLEftCdwQ8CdlNT82yGHnZmPb71hn7Uy3qrdOS8k7t9X6VjpdsBr0sQAuWYSH
MYfIaNdFfVN8ZUBD2vRACzQwlVZ1a51eLAmq5ZBUrEWh8g2fo078k2mXq6qPCQup5UXQqP22LIDr
1kYRQ6Eqhy0NsfgGXqLaB8SgkHibJDeFjTY1Rues6X68o2ROv3o3JGpwy2JlU4F0xX1V8tXr0Dgg
OxB0bS7VwTFv8w9U2c0qaoZgUxVrrQuMO9oQ2U0z9A6ZJBWM+WZiGPXRHownhKHFepJHzGrBWviB
enJYbWxUD6mw2ienrCfpWfQCcxLCSVBz0KECw4huqCVKxqHhR8nadU2Y1++Xry4QmysCM5Qe2yBr
9O7OdU3v3DsubCkqVPg1g5WGDeU22tojcVfQYHZcwuDUjeGlzatznWPPwO9FGd7JiPhIfapZcdLd
2AR0N432z163+3uaPivKk1yuFWPkYfBYVJvnSuNiDiG9Rej2F6VViEuedYS/iZ9WmFevgAmZyiPk
y3l8yQPhxwv/liclmhC/X4dpCK/BaMQpYWSix9if4dZlG8GMta8Halkdy5rXmgoajgdvekZFI21a
iC5tYwJq7ijaEu5T8NjGAFpw/jTB8KqkYXFp2hjUdhbmz4BUYfgjiHoyUvfQmzbc/NJ2Hjgw6cqz
MljS6Fq6zj9aANFZr1Auiauf+Em7bZPyfcjq7AHDhQdoCbtYS4FJ3Dl5azx4Mek6gV3ou6BjMBr1
7uQ5ygNTakWDo+v3g6X7h6A132yn+IQwNF1tU0lXTHKhbiovGlFxgD4QQjUee6TuroRM9pCCNltX
BnwWdgisJfXoMMUlkwEaqJIkgFUAQwEWDTl9lM0ugddvB46xPD3YzGjY4Yl2s1d6TJS1TEzEwfoz
61EpjwSOxrarbufk3USj1h2PmOkmFXpEXUDpdyWXJWF9XEww+hnvzLOQP+b/ASNnNxezw259HNqj
41br3NIscAnBzyI18RAyXp0DDS6XbuEYaGPtubExaTgJ7ctoyKNzGELGMCyor6js6EwVLvrakrIo
4owb1prPujRhW6IJj33tKYXqakpdPWvar3hggSiMhu14MHRbve9XUxI/GOoH8m7rnmho6x4YOSAw
7VRqbblQBz7b/OtgnKKdMkGPBRti3ivy8YURvBCtnWJA59ihYkYuG9gZw/QNMH6DNk2niDelh4EF
p2Oe0qjttyJr/IuPkWWIN5RYw3s/bFQ8TKXyEg4Gm40w2XZDVu6qIfsRT8ZnrNkVQJqWCAF+fWyb
GDtnZxRI6UDgmqHr7eOe9psrgRXzjwaOQ5XrINnDCN+CMVVXheLmqvfNdpN6ubLq8PjtoHHr91Tk
tkWBkpgUix9BM6pLpSqaK5QISkaw7dbjhGqw865+We1HVOPbrvZ3NHmTbV6NCbBaFHw14/cI4SsP
jIvBiXhrs2KlTijymVZBe0MQ8sW4g0ASikTdVu6wcjgN91WYaCsiaYYFEfbRXUQFb6FZafoGqttd
+V5iAQ7+SKvYf+xVVqo0IJPl2JbUZdi0GLYIwTOp/rYi+JriWIeaui5KaQqlUVNRR8pzVk+Op5RL
MRjjSafW2Ihh0bLb6UrPQT0Mn7kPrebIGKWstcZsr12CZDohigIy5lsceRRWvezbiDzl4NVBc2br
2Sz90KIpQbGQvQWH3zPO0MmxLyrWbranoBNXY1qTgxJ+wvH72YzGcySXQXUQ33WtZZyLksvJYp+q
WJhU0tpcEKwH/gw0BpwMW1/7KfQgiv4LlxCCM2mz+rZIa8AxCvU1gNDIXfCSOfY768tpqY+Wv4p0
c2cBSI/qyN97kX8Xpu+I0oOt5sB4q0paTu1IrRWe3A+jS56bSS6hSmypugam2wwBELmYXoDDrXuE
vQeCthldR7C3YONJneqomaYW2UoDiVEQE/CD1id30pJrabrONVA6sPi0w0IvvPFdrRw/9T6MgsoP
1D6HLUMwLOPE2nd64bBG3Guc4IuyYDE8oGDaSaBeVKE6N6v8JfZUhap0ALk7VhTqw166cIr8Byml
sEdyla+MjhGj3kcWsPAIZZVN84OtmeMq6ksR0sGC9pU3tO5APiJVl/0FEw56Ckp0Ww1A3oIGZEP0
hgsmhyaBN1GEYG8j4nZDTzgUxEAjdKmNMQA9Sd7e8OuWe6Yi1L4VysqUDocoTjk21LWnbPrWx7mh
0eEbzPRaNhZ4Zlupt0oIXc9zJ2s5IX05+La1CoLok/iSiFDaYlswRPR5qQLHgSXR5qdeJ23V7xkW
FQzWBSVgkgPdp3HTak63VtPGX/Zu9oTiZIlVDAnUBBWFnadg0TWcdcJbUBf3q6b+ZnvhHKr6Ox3c
8KLak3Yt3Xzcx75/7/apIyGTm9wkPQyLlxqXO/T4EK79EtJO/zz02GurFpAXsDTFNNltBOG5SgA7
WCDLfZU+Cna8g22P2nFwUeP2g0uZtSebLB9oJ3Uo762BUQtkrk3sQJTiyfD0RS1Req7mxfuipfeh
2KzHepX9km62B5+dCoY6DAxq0R2UqbZPeABXceDhLSprfUtdK6MTiTkxd5iNgaBfR/kjbYa9VfTw
MprxGouwWLPaHWVjKDtGMakWVEA5cUKaS55zMslTcdhi3mFVcfap4b/EdhYeqrABZBUxwfuJv2/b
1oLNCxRdqF11E2EKvMxUtp2SPuu1QteQGT7OCm8FaX7BFeNvLLco7uIeo/mIO6yldLzEwdeY7rmA
paIYIIsy68NQo+nR9tKz6ABVjqRob3LRoY0IZJqLRKhrwtgW48T5oKnDio6ad0z1LUOuvsnGQqxE
0180t9gak6MzsSeUax3jEOsuwqLKo7YX4vmZIrrNSUnvDgeUbZYH7Fj2LjXsZCMiGx3aoEAk6cOW
fGhdoZLo7ACGP2BzbO/iRHyJiepNlKQ7AMD3ZtZ/W3rKwwKknxm1jDUuloGcAQA3wgW3mHuXRp3s
a5wn30UnXliPRm9Uj98sB9BxkSkWl7c57RvJi7PalE1rK7JDEXAmTWC292x1MMVXpA73BEFuI8fp
76GFqIyNpbSC4d9StYxNOYMVE4vledkeCANezMj/mVWwAtjTUutRF1nHIoBTyT53dhJeEpXwoZFe
34rGSw5gsFjZGddM3W9jQo23GHqCTYkHa8nlHq1GrKzYJ6fqjo63DyLPLd7asrJWWhO4EpkdvBkv
7PDLN7eNpn1nWQqwMW4GY/dpYrO+Cxg/fz15/n0mEmsl7MLdOwDH3+Ifet66z1navpWFewrsZrjM
P9LcHC7opoaLmvhildgddTR573yHSgNhX6QNK6cwPGp2ZNxRywcNWqm3GlMALWluse57i+umuHRJ
1z1FdFwRx9jxeb6Jp4H8AdcNTqlid0+UNSk4B5p/nO81VbtY2h2QwJEyNdbNvLlUphdtMlNR70ok
iSsXWeIDf7C1DFj7PNlwzekLCfTUhpXgfxXlT72PnoKRnmc1eGAgY5NGGyAYuxLMJlG+Lya0AHjI
zbXvNPqXwehOu3ejoGn6tslQt7hsKeS1l9Cs8H45U8Lemt5zji6QtmQX7F3Xpx0xQKpHPuFt+qIy
1/1UVM+RMOO1MakaigzuVRGmLFEQOntL06vn1KBpGlEWO833hmJ4yaq0uLZDVGJwA2QaULuB/qCl
tP388hGT388WYfeHH5SvSjXZj7TpnK2hgBL71wdY7FMfA4GGa6z+21fo5Vt4qfvHA3QztR//+AwM
Zr8+w19f4V8fMH9Ib4yzPz5kY2b5sY5EShXHaTbqQHopwrb6IVDV5N7QnuYb8w/b6iw2qNR65psW
6dPQJvtfjzDsun7Aq8c6IKyN4/wIJckUqGBUX1T5ir+ehYs1ADLM5oRfafD+qZqRw8R3UyG/cMVd
nfir+dXmR4Rhny9pORu7+RGVp/gnx3A+5zvnH5PmvmSFTlem5dSsOqc9NsKtqNlSJ9Na/LCxyncX
ssBy9MZ7cKY8wdliT1shbxrTMB5aY6Ae4wvvwcU//GC2K8ueaJ/7Tn/0fbtZIutje538B0nnsdw4
skTRL6oIAAW7JUDvKa8NQqYF7z2+/h3M20zMdGskkSxUZWXee09BSqjaqbuC+AvSI7oaQkbHpGx4
toQUG7K6wB0m1XPltE9qwLEZim+l91+HbG7RTNTs+/+SzJg2ZN6R93Fve/tDHYeC6wZWyCBm+Kdn
X+g1z3k4f5B/Rix1ExiriidxNetl5/YGNb8zrZmK3yYL0mXlVC89yNMiRbExac0DpR0y7AD5aUmE
5zGPQs+oiJ9NBC27WQUNZ0MZc1v085NPJ67DXkXwFPS3JnmVpBdu7AChRdtEt27uvFob71jYkUnK
/qsiGo1BjTwyLlZXXUpAM6dMEjGw5A9BRxLw3I3Bzq5ta2sTONV0Ck3o1F6S7AdnPxvZfkQyGCq0
68qCi1GuZ89iJsdq7BSS7Lu23fMkX0gr/afo3bjuyWfmmr/tZ4pUbiYwWNkj7HYIXaue5b7AC3NB
NZgfUsxC//2XlZFTZ0/UJhYDE9mW/wgtjz97Ga1TXxMHgZgarx8sPT1rh4/RIDF7wCIaiO9wqQxr
1A1Ma1hCMyRLCyXLqQHXxDzYdNNCQxJT88kqwCkEBmYu6fUAKs0iSszuv0IQP3eVFGgjiP3HnNy7
YpMr1T8KaZQs6cYYoj9lTl59o/goo3VmEgfdDPshC5YoPSA3ZTT+URxiC+9fDAfEUqwzdqCDWCcQ
vMuKfkVOU1xDuLDSx6kmNVKTO+40DmHUsyUI2kjc1gZ2jgh8dOMp/Uri5NYmAzg7hBlk0a5yhWiW
poYOQsgzytPFA+3PjZs7REb4Q3cpTZU6y3T2NDMdLN/Wq5IwnYV+23hRAOBFGLz12Kgs54fHZlo1
An6OII8TYrC+bysy333Or875o0Dx1/VHCjuJsUn3PS+zaSBaOS+7gDjFl0Oo0dZwOtDBVaWXR619
NAiyzwfy/FqzLdajk6kbVHb4SZCGDuH4oZDWd+/j4EqTlzlt0Vhu2TFrycAwhVLhOXIUwifJPkNt
QF5QF5JAFNMTF1m4U4PhwyqoHvx8OmSR2A4qTeoAnBT5AyurQjfdcmFcMzzxVwFhXKjzCKiv1YAx
YrehlHkOQ8LdQumNsE42hW0ybcnAuYUgJdCguEpOWjYSHdoe+sDbXl0ZGW8bp0TcocY/JKXPjqN4
hA+8IGux0E6Eyso4ZMTMndope29xt9xVKmnUW5gOvKECjGD2mNyngo+6S8dnAmRNkjCULQmsW80m
OTMgm5EXqTws8g1XCiwe0jLptwzK4pPO7afSuQxzkqyLPODByuyDn6sZWAUWTBNad536QSKlOUiB
d4OwTHvl9OraduJHQZo3ScFwwsjW48DmRUUtqJdEwKSrbeer6+3PXJYLv9FeYvZUsa2s4mSOVryW
Vht7yNG+p5HhjkVE9JaUiw2u+wkYplXuqp4r2thmp1ZjGeEfvClqlbpVQ3tGgCW2TXpmXXVM61FA
9I5J85ymez/Fh1ZrDI+EEsFFAgpSzrO6jlkLGBY8pmaHJgObkQTUzUoR3CqzO0eNiShBVh8J7A7U
P/lW77mdjbpzq4W6M2R0thT6nlPAndcqWPy5JJ46IUCv6bKnxgdBrWa43WWu/dMzjo0QCBhnh7bq
jTzAFWoD8rT7fT0E3UoocktOKJ28hHzUctkfu/Q7i1rL65T55BeoWaJwUfS0aLDxWsY1lAcSY4kh
/6PBhlgMStoqKjqmH0ReFWTHzX3Dy+Ua6qWNeaOA07bx3L+R0FLbxEI7iBtUTNBgkWDEYQgPlQQd
Nz1MOBaEUDz15UT4thg//WBn9AXZemoCg0QSrNLX+iKG49Mfehrlwkqkq5lyOMXTKdH9o2ijcjNI
/zW02FqqNHFcGhqprf+ahv+nnPqOky6bmcWOm2yeuGSHD2MmolzT1HPd+uwOTkPUqTFeMAze6E9E
F1LtXedCzyY52oMD+3BJflDEOgzoSFvNsh6kvWOLYP9Nr4QUQ1IOKatTUb01af0ngxGJO0dqBE0r
UxcjgXRIWWjFqYFGLnxgcyWgAfDKHJIDAEMlCu7ZOHyQycEWn5Jtb0HeNKf32dgboJVwGB0rJm07
Leg/CQcgHiP55+e17Ya0Ycrf3K+3flZ+++nPlFU02HrDdk057mo5hPgVml+Z1uu+u2VqFKMvQkY/
TWOy6lXd2NuaNxYawehWNjxo+/ekVlmRm/sNHGxTJVNem2xt7+BxfQgUWzf2NneaE/gXi/x5o2bI
Wv//30oyf5YL9+6/L9ZmlY6qbZ/+/61GTYNJqSG4/+9v//txU4WOI0gSxpZ891EO/ZGhw8+w/Cr/
/ZEz6ALdZRsQ1Lr8RJUYLyaA6u2/L7FKdM6oRLHA/vfbNtZCNp/oLf333SUA8LsGEt507DNMsoYe
chZuAgQlE1EIbh2bvyTd/pagFiMoljFqGmfyunL6xSELmMYgAT8QPJ6BtA4OU2pwJUW7KhTd2QKP
Gwi41BjfBQEWHit/BHlCtHz0EZjkUY6KKZl0ugQSfMamhQ2OT7zMxHfX0gOfs8JDEZ14qKnjYxyS
4UI79dqaiWfk6Qcz/PcoGB/cMTxcx0xAYjdWchJBF1d0PxJAoXithX5DYVLzWlrlUZ8dSH0CaZ9h
mndbbpS2+JXopPOSiIVCyd7LAuVJ3D7KKHp2EvulmzLFk0HwMTbQeur0EOoESs0YQ8u4fpTO9Gjx
zrpGPXy1zVsxqvTSqL5g1vaksq0addFLEfwAccvcEwG8dwZY8WHuUzAPIwHPMGvMuCPdHrTp8i+E
8scbR2FGaAoGDxV+KYvhAeErHwR9CDp6S45ng2fWb1vX7gy0pxbzQqgIgTED6ykQlJf2g2b8p9Zo
bzYSAbBiZO2MGuz2rvrRu/pkB/WvCLjtG3n9OQNrgJlq0x0esADxxVuMMQ8zRTGpma9mumkrMEvN
HN+a2dKfLCYQXtMBf6Tjuy7GqNp2EC1Kw/4WBmUi/5e1Vsi2DGOjvrYBmCDhoMZw6q8oH8gAIvqH
1p16SqTsdr7CrcIInshQEvs6Vz/jFBt031Mv+jaOnKLB76abEw077CnYoHt05TEpQPNHOYpfECoU
uYpCNJJvZ66xCLkK2AqLDKQh4phhLbzfDzSEWMV5pskiR8dIb83Bzb4VsjpZyzCKVKRrneUx3ji2
/QAlpJXRJOBYppHTrypY7EpmROspdQIX+VDqdVkuyLVJhqNhZpQpTBjI+VQvs1n2XjDBspMKiboV
UTI2s24X4NyVxUx4tBMoXn+UtAXXEXtQlC293uHTdrg5J2Hy3Kl4HW0tf9aJ/EAJz7mcQv2NaY/X
de5lCnCJmoiXSBhvAIPvdIQUZj0hoMjQOBpnoy0fRlPutaxDUQSKmmblcZbJS65tmxLNJAFriVTT
Ldivs9I46anTmi/sCdVNDMOmk0Z+9oN5RShRc/P7qXxQwcSGGd1s/hRXTn3DaFicqHtPtHY3vRTW
1TLy7AmRR8rib7fp5MDl0vW/mPvU3aIhpCTpFSQRzyI/JbS6HSy6f7apE9E9zPpySifPAIeVxnSV
uqairp6gSc3HYMbSwEXDMSPhWkA30KWz/ACNrfqAOOrcxpvgTPZTD8lRQfocJCVzeTKEU64me72+
J+0oNuOUGzQ+ndehtH7iMv6JC604GjbWj2aAgYx3JdkH+EZuuto7rmMW/QbWEqYqxrqbTLOrMyfq
nmSd92LOMQQEYpMZtCKjqb+LcUSvbBC+bMULIUlUzwykOURMy9mOBPm7fVXp26Q5q0n6EtdTvYvm
ysuas48b7N7KHJyfPebHWvpfgiscafOWChCcIQY7IWcVKsdVEyNpAtcgd4U/PnUkN2xamELsQXLp
WROHkKimV/Zwu5mnosoNKgYxgX0tMASQrE0Yg5B+ccmSr7rDNV8NEmKJ4Ws3dTK+jDaNGH3k3a4c
ss+EnjT2aJ78NB5pxsfRxqoNItiGrL4kbBBFzz5T64rYDXnaPEdpzl7GuWNOeYpdnsEGorOZD6I0
dyUxa+DEdYRLke4NxivzUxoDcfJRdsTU/f8feI022MHuFm0jt07HAlNfrXjZWBPTVXCfQjy2Hxxu
tG1FmE82Ycg0HW6isWTeZk7cQo18chM60+iRp8iF6Loy6kJzxxFKIxAzrmEGrEGreJAHV3oItAl9
ALMUpUctR13PzTHqGRrYI0eHNIuXOaVBCWnOWWlWx3XWtFlOAM7GPEmZ0CT7tlWTNWQeRFchX4rW
6Y8ymBuIgY5uAJoShs59JuoNJgPjE5TA1KVxcjQrUti1OtubdXFFbpw/KhWJM7lxymrQQI3VVXEe
MJ660DbjzWQCDi4Gs0GtQ7aBUus1ylnnPEeEpFeEq7qyn4/aKE1QLSp7iJFsOy3BL91CC3Os8KJg
aMnM4dTV9VuUgUDF8/HWRhL8wHBIHZURYgqhJmuYgxj+eHUa66ViB/LyTDjvI3alJecdEUiDpxLb
JxFlofOmjMpxqBTF7Xxf240G+rAxo5zjwsa6jQptm5iYOkeHTnZAYAntZdzBengqnOJzGVzcR4qW
a9piu4J2d7EhxD5MY7TXfQ6BMExBH/VO81yZEkDrR4925a2A58EkEzWWqAfLS4J4QLppU2DUovbC
WUco7weaG8M95PAvfuFPkfOgG9eE4Ni1/ixFDW5MB5wn6mCt52a7SaZ+fPeHih5YPb9ymTVP85pb
PU7PRlovTZKnW92hJo8GUAsyF24kO/Z+gOpLEB22V8Qjxfg0CeAYmMTE2k6mM9hwbBAGbrMaDCXQ
6ECAKwJKH6UmcfCt8ZoQ4HbN45QhqJq9qkOLpsgyv4Ox3bcE1a0GMmhe+2jxeMzFe6Q6tPzG6jyG
PLyjrShIzEnOj3uEP2gLdcGYz0mCjer0GUAYS+F+aSWYukNMtQ2+1mi8+Yk6PqiUVVTnpFVVbfMv
i9H+G1Xlb0ODMZdmAGFIAv8wBC9xn5IDJn1eVbAs4lwlVSO1wm0m/Wsvlb8GuJFnyrnZmnbya4bA
c8NyemsCnqCDjamHWybsGtXqYP9MctNklnnQRnBAHPSjl+RCHIo5flbzMaIuA19IAtfR1v2tHXXi
IJM65K6pN9tWBZYoBjZ+H6EPKfhhddLz+Z6JRHnNE4OpYmMUqybjBtO2f4MGp90w1HU+4s3paJ+f
fd150Tc6Lce3mcJy33QWvpUMZmFV7moCBTwqUhfGgO2JcgpfkSHSgvSNb76Quh+5VjYqYhX6ur4W
rbFJLCbPDbq7evDPNNfox0gBu7WbmANz2bqyj/lXh/rvQAbNqrWyq0IvxFVHDi18YxgDfEDl2qBk
D4WxUzjOymGAZ0aV8RL2tUIbK+yJz1dd36m/zXG+Oy3tIuMyATaeIa3v7UTpXL+uH5W9uBuFOGZi
Ls+twZDKiqYXo+uJwAiBVZYxjyVpehZSeXHjA/3XanzERY7WK6R5U3UxIib0lyujGLbzLBa+S2NT
SBanubIseCNvoTCCu19E24JbSEJJZkgWegZAU+MHedAzy80EO2OcVUnmTS1uasfjnIJaidPlhfQV
Pi0u+IFTnGL/3o4dSPvMn0nUz8izGf+yLP/paqt+qfXxbxo080wgtu9FyVH6sf7uFMxuRArnCDP0
jZTTF9A6j5mgILemsHPGUt8lOilH9oxveKja50pz1JXVGuZzn6tPNhDb/24rmUHOYUAcycZMg/gt
rNOLbTZE/4ib4FNYNeMUngE88/III2XRRgdZFR+Iz41bqoaXWsOYbsxz+0ERSwp8f286Y76lknYT
AyaS21RRuE0XaiefIp6g0uFil9Grjg76KkEBvWqZvWqUMENX5GhPShn9pZ1tfBZ2/od6IzpkOfMr
mgXAB5RLoDjmOw7x6RSRH2LXTr+Vk0NkY9V6GIayu0LgYd3RxQhVmyn4Upd2sr3JoPzTzfJcZxPl
aWlX+54xE1Qxxt16vkRZD++NWp2LGQl06zNuVQk6dzm7oUsWDHDKGBptgO/BrvIFx1TysU7GFkxA
8EhnOp946aINZqHriCwBweD4UPSUAVKkJfmtbRV6QG1d7JSiRTph2iGV4oiyfQAjZ5TBQUbkpybw
WmVdCZrlTrxFHss1UYt/o5mQlljYN2e5nPSKGa6TZJTeEGf9EWZc5/UKDkzSSw6O5j/Uvp6OLVZy
cl7PfUe7WjOsQ2qn8QVdGpC8CkVGVs/qCis/Y4tGdMeYJNJAtSinPjrevi0fLffmpo8OzZC/6daA
7lraXj93lScdwHlJ21+ibBBbtVIhTSyF8WxnwTYjON2dAiS1ZKBFa7YP26MdiTgnqC96oLanwOdk
x3Qvtrh3n2Dc9CeDBf4Aneb6JBTLtMjOdIgaYMWQbnRcL6tUQNlqH43M0pPe+uUJU0N5spwZ7Cc5
uezGdgbkc/lHMHJLEGZjwTWkXbquqhRbR5Hm//97JJgA1qb0zS+RSg4MAF3N1uajpbbzUcZYkEgA
sMgrCwb0dRZBKAxPtiZih0Nf0RfUkZp7im0Hrpbrtldg4uG7mLXXk2F66puZGOJAspWMPa79kpvW
YaBdQExuxQWGHihVNMLqow5gZQ33vFyNfdGt65o2Gg+BcZhiU/NmB9Hd0HX9AYUtTKbl28ikbbyp
Hq1VNo8Vs11rO0NbYoIbHca6Nz0Ek+hbDJ3oMrR6D+CbO/T5H60MxTqfJzS+zaroKlIY+/xjmnG0
VWcK6uxYheFHnMtnDlqHCoWEigGtottworkEXO4b/ceOtGk7lfkzia6feC63TeRMhLwqP9KvdLAi
fBD1UQs5ltUi+hx9cSHD4J71RurqElYL1IlHphCEMdbIKzp93cnpj9XaUnWTtwxgysxeub4QQctv
aBU/gckLUVvnawL5kvD549gcplUl8gMMUfpw2F30yEf24yenQep/UyF8Nwq1S+zIfFdgjEii+p4b
3Z7IlGCpyN0uS39ia2AOH/prdEkNTbkQsw0el7aY14hPltjv8EGfwNwMTkH7Krtr/NJG/UAY8FzK
5zKycdeGLZ7syLgPsf2NofieFxr9i4z+o5MT1jVUFWcGsvOp31L1/Di6g/zPYRQzg1L3ssUlapHe
Mlfqk98NaxCJ6moSylWf8u+SdEf69rSNiNsMYlvS2Q5uRV1fRgnPJK6BulhKCwxEXhsAxEjqkk1i
oKOuMSOaChKhHnbSTmrNPe2DA5ZZi/uPfYnNe5cOPtgoelbSYIZSwf4abGijQ0sOycROBIWpjlAp
ESZOLrEaLdMjbdF/dPFmCMZdiY0SrmKz0dFwreieENlWv2qdW/RWshnQbZPXbT4WZZGL4j/ZIrU9
2n5OB0EdCG8BO1LpwyuC063qaK8Txd5ad659Mle7pItecuYKqNOuBII/N1UXeZT153oq70rHQI80
1Eck+cVIGmKpa90TaGhux/pcrPpMPykpb0WehnKNIPpdUBsTrjvHOjIUXf2xZ21bBeKOb3pjwXmu
dP+F+Btj3dh9g6EYPs3URYewIoNEwLzKchrzZfGS6NOpiUV7pi+ubkf1C9r8s1D6XVFYPwQ6g1zv
kq1hVLpnZtZPocQDoM1wL32t8sDEMDaVyo409q80ptBjH6YAswmpSdG9dCtqB/TsrNFVrCMS1nU2
ZxE9pQblRt+tK03fg5anP8+HQVEPKtpkWkXU554MNsEARykcyMLteEzoTGMo6Z+ICeeWvWIj9HMJ
C3CyXsG2XxIhdRJpFJId6ffPxviIrPbJxAhta+lLLfJzOhgP25jN5ZQjNwnerkwBkdYG1ddY69e0
5MHQdNTqHSgiEWqvYF33kYL0m21jUzT2+2AkcGcz8hikpnQeYp8nJNoHWzXfqkFHZR/iP+iOncI5
6DT+JmzFq5ho1JjEmBqVsjcXKmmd3WIz+hC6Ym9iq3lhaOmis39N8zB344XVOTkkvo61MeGhqb/J
cVuJEQG7w+WUaQr6SPkj4q6imgcWZsYDudiI1hxGu6smrBNYl+alXNixGIZFd+mSYFxx74bbIayM
kfH8FPclSUxtuY4G5kFkZrlCRc/ZdQOinRZbSk1MVarm+WKCp5wqFYxNDTM/8U9Dxt+M/mF5jym5
BoafCOoG4a9xUXMBt+JLr0RgcrHw+SNBFk28CcfgZZ676Ihk201M7q7WyEWZZnnhluoHKUawuVF4
4y5uifc6dXI41oqJbUNc+p7qOjLcPIkZci9hQFX81EzMt224BUjdb6aN/EhRqewLdRUuI9uwmr7p
gQzXJKvkhqmAutYIJo8mkZ3TBmyaZr1x3u+J8145TJlXSsUnrL5gav0ogmQvcwBlflns4tRiS/Sb
XQEOvkfnquuoCIWwflp74gMY70XE7KkM8p0dV3+OH/5qClE/YHBdJ2AGFPheORODpahXpzbIASFX
0OhvgxCvXY1iHYWG543m/D7VCi016noelfSXEx6FPI0s7QQZbSfzdk+Og7FTaoHfDt2lZZ8DhGEs
USjJKLJQsnf0UeXZd8p9F4kzyIaXIEy/fb05oiB+7Rz7UCRnlgxBmTOmfYdJAMlM2EFDstGCLMYu
lnYHNRr3XautNB27kqni4w9w7UUFdgl7xKQv8PIPeFhRhqgaaz2C6h6ayUMm627mXUZUFgnqsrrB
YdRT9y1XgIqWRuSfuSp9OiXX8X5ur8oUPaIJyUZv2+dZm9xQSz4Jy/gG//LekthQmvKdOAqcVfJU
9/UZ/yI90i69KhBdPKPU9FVt07FEIgSTXXpOq7wAtGefdc5Y1y5N7q/UIAW7Ee/8uj/VUDn0ZagS
9rtcip2ZqDdHaz6z9hOX264N6xejCh6RZv7rK+N1ckLdSwq2Zjb7h2UhwB0kPX2QDG8Gky4kaqMO
n0Ln9xjV4BeO8l9ClL2x4Ddz7UWdRLztyUVzCW3PMX4XT5XBXdvWz2jfP+20PSYp0xSjA2oQPOjY
X9Xuw0eAM4d8oEEoaPzkB02PmChpOteLLrnIKd2jVad3mjPNN4vqWpnjLZt/iiAm9qNSXysNnjPZ
Mgz1lFMLHdldOmh9HT0PbXJLyIjxpM4vNSVatpFU4jEU+l7PXgIa8O5U+44n0I+OwyKDZIVOQ8hA
yvfS1jkvj3EQqyfLH44xPOwg5RTP4l/ozfupW1S7FQ9DEANZZLhuUKUrof62ENlIitm0DU0izpUz
QWE0PTS8HIo/v7VEguBXI7aKGxaRax9x3xxjFfk66Sk5yekLMPJhKhbR2M3RL1incxw8rMAraaII
k9ypyo7XWJz++uicCcbDcGuWgkh8KLVmrWpsTitt7ve6o+46TmCSU/AilA6ImaGAjy0Z0bWPaTZe
EQH/Qv45RKbOmyjG+8iSG5tq32oECQU5qCKkKZYRIogLrI/AGrY4cqRL0zL3JlXczXB8Slv9n+p0
n/mQoyEJaV/HDNuGpDtXtfR0ZX4wbFYaHuswxAWjteGl67I/Bx4ZQWnk4DmxiyzzJJTcjUYgkcGk
faaW/Gp4aTRsyy0CSYJMDZ/A4gEYEtnkPixgxOKMFfol/otpeG/2GOqpvRIiFDjkMCTMCzknZ9Xg
8Z/8u9MXe6QwuRcIdDIzWTbbjIKV8kh3EdrQ78HHknYs73Rx/jg7a2jRUE0oGAN1C/3I6/sm3Thz
jtYfwav1z+YUUrXEPJQFmzW3Z33zgqM6P4ulHHWSXyCxDAFTgzyP20QLNjaYm0bOpciI90ByCGTF
KTwyBvcO24WGTKvmyIXxzGTeRmfTDGgCabid5rb/lAQZLLWS2owMXYjcreuOJH+eh86w/yTfbdEv
WmB+GcvHBUIR9EVrQ/rjqU8SxS3NYGvOcYJEwHlPrraV2ivsqb+tKD8LxMQs2l0apgQ46OJ9mhG6
mCPPv6G+jVFCjHT6G8CsW2saLtKcB2XC6CkcNnAKVjqW8ivzLXCaqbKba8IGdK1CKcZ8ys1KZQ1Q
VHrB79DqNCiNYi/HlGPgZifN3yyIhrHYiYzG8Qa8H0O7MB0kpnkieao4Ijciw+4GNwz4N2EtLc5n
bxTF89gzbddsKoghnqj4WGd2Fx97zf5s05IwDMfzQ+sf8OAnzQn+6CYyKc2v4G7/ijp8gb59wWSH
tZBGeoUobTvp4C6DEiIUK37IFOOg4PxWmmA+FGwnbtdggDOmfLjrmgYfQS/UNaOTxBOTAL0O8uHq
oDDRB2VdRqVn9465L6ohXes9TGe/io5GWuDarupr3/MGdKw++iKrIsKN1vRXQWbXqofm2iId5TaU
0jy0mQlN734xbLDvXGPFee/U5DA3yowQPza2svyLfeNKW6/e+1xCaIxthlB5STuG2MmrrVmPkC4o
J9l868bpOET6us2dL520qC4Yj0FExd3p1tWoMANpEdqnIniZIEjRCThl4WkSNEPpHZ0mNoa0GW/h
XF7LdljSEd+6oPfKAm3xAMUx+qvV+LVLpLFOE3qn+mKZcf44pjcyYmeowMKv4lgVpIfFX8zUvwkd
YWEK5ZgxaC/7CdA55zlT63PnCMYXyAyT1t/5DPJrnVz/tlaPacku4kOAXaGso+UvTFISfez7uT2t
/JFYA0sX3mjhhixgoq1rvFqeAd9aS3wa29EImyT3cWrTXZLAHzrT/AcJ5VDY6rovHnTuqr/CwPM8
T+d+UAXmFYXXbrC2M+tMqYoCCxJsq5NpkeW/qqKRnYF/hLbX1JOiDaZ1hvLyLOKoOfgT+aOlBtEI
lTh345BkwD4kUCdrnoZ+YOpnENSgd+qT6uSepe5nsF+I+Lr3PKYIjAfCJeYoxLMMWJ3eelqdejXb
JG1ClpTCRBJtJ4ARiFclqSGrQl+ujaa/Dpe49jrun4xO+ZQMAF16IE55zIsp9xK01kY7Hez2CwyH
5RbOeEO9WG5TGoA0ENPNwI/jWthyjybHyEZ4xhVaW0EufVXwPbtzOqLZ0s5VZbzIml0ZsB3DCS1z
s6R4D0xmEwOdNKajxgmq5Z6bDEjbSn8MQ0McZkuVmab+j6MRKeIk1r0EO9sA4lta0iBThhm0vU63
FgPOl+y0ZzORVzWSEIlK626NdHZNom8gddDV9LuNVlabos92PbKTfdDk7dbQ828g9au5tH9U9HzS
wfjVKZ3gUUWz2GDs35FWSeKakE/BBK1pyTRRAuImCWki7zwyh+1gSVKYmO3W7HLhHPfbAH2dGusk
HtTOmSp1Q1/iU2IpMav52KbmSSWik22e4mlU2n8jEuXZyn/rttybaui1WRFe+tK4cbs6wz/elF3r
rLsA2G4/nwK4MurAHsbgfa8NYid82yKxw0IaClwquYY65aN8zSPzfY7UedsHQbOtbK5w+vdsLuK5
MEZBW3LTbp+cQL7k9HddP5s/LS3dawRnU4FEzUdiUOZKJ22RSJnR2m7yZMsbigxLqT8CAWwwMxMf
sy5fawXBfhpj7dluEvOErHgZ3knzvSqhngvOb4WZtz8Lw8uC6iONDtFgBWtexnvaV/qlDItLM3Xd
pzaSc58NnTyYkv+XoMPwaASAvpHGE3ml1YdhrMCIFbpzgrZR71mkj7ABMlbzwtpOi+52Yf46NllL
ub6pspc8F48wkDllW+tGqW8t43JCeavDKNu32S6JOqmUnR7opOklJd5gJ9ySGcC+OWrMfcvaOFZW
RCaWvggl+uyp1SJnEzal9OBrEVJ9y23N9EKBZNS3TU9BjjppxcWM6mEJGGLDQiprjMNWTL66TrPA
FTO6tIDsWzUPCg8ejtbU0AxBohhlIZ9mBQY5ltXKrVrb2nSK+TCd9FHH4XFI2x26inyjx/o38qfG
C2NBKwSqNj22hD6osO6yoVmuL0uouNpEWmP9xx8kRgh4GVBInEOP3tSYEaMiIAkKuIMWEWvqJJ8Y
STPOw4gzSX/WGjYeDXyDa7f9ezI/8rBGsGYA7zOeCEq5KxFfwNQS9Jhw1lTK56hUzN1AQJXpj5RU
4zfN8swLR+VqBuesoT3RUxqkFOmWYkYbSbtRbeJi7XQ9d1TZ625bC6/xA2bg81NNaurcxxSGbH6Z
ypneW/u5zZHnxS+tmv8Ylbl3Yu4imeIMa9jVTsrVPMmvVRY+LCq5Y+g//N7KdloZ7LSsvsrUfB17
lBbRqMLRKtmSmmInWr4Hg+reqwJai8pwMHqe4nrQvbERbOAz2G18aUz1SWVr7RpOgC9eogCGpCGR
Opiqhuj2wx9Lf1Pn6aeTDiZRCoFrlVzBFKU6RArJhnRjOneXBVxbM4b6QY9kZ0Re27T0bGYt48RN
5L5JOuQHTGnWtS73tkIvNcvkPcYsiyEe/0lYDayPRL60RDCuErVIyH2IL6jatIOa/Y+9M9utG+my
9Ks06p6F4BQkG6ibM486mi3rhpBtmcF5HoJP3x+V3fiz3N3IrvsGEoSVaaePKDJix95rfUu8IUEn
cZyJqV73HQ7IJs7xEMn8LXeLYIU8jc5xUW+II4XOaIegI1gZT4Mha2KC0Q6hXRg3LFH2SXfkoYWq
YryRBBbwFz1vyVewn8agxbeDuHUJW5uaK2idOUKb8NIT1PNbetEHp6L0jQG2s4bpg6f+HCbqp66q
d3AmhGVoXISiy7KDNOlAEGy5mmIUGgP6bAldCKus8ekqnNc4UB+R4mcslyD7R+LnNNqVN5LZI7DK
ZvpCYA5dMvUpqAMeaJlDl4ihDWT6vsmDt7npf9NwxZBqeMQklj0HOCZVetOhYmKOTGCQsrrT10Vy
jAuycza9QRurzyXrh5OjflzEFQwD02qL1cijS9hMm5YXF+TXkgpKLp42SMTTddQRE8aX/7oAjP3V
YNnY/utfieW3ff1ehsCHtrUEzoOCcE9zdM9fv0IRS2SKxaEFlD84kDFSZIjXP2n7zqdcdG1OMe3p
U1QT/QdBaT4VY/ONn02y+/oqngHZAE2h1JyAFCTWQ6BxyNjMmHZ+TY3cJ2547Qd9NKBeH2jF0imJ
nfs4zBgExISGh/HwS1nnsSNh2pXByc4AQXj9Q+a2jxMh0xhDTV7GVB8Gp39DlwsJ5pMKMTx0Vpju
Ykdyw8HoVVnDEaeUH0b5gtt0YYdT2OK/C78xhkHwVpfBXtE73jQJwjhOJARjBceJuogFZDgJEiw2
oESSXWQnLAqRDZ55uIp88F6AnW4TtA/vsUEQIxrk4lj0fv9N4B1hr0FwgGggaw6FQ/BHm8MUbYaC
JppX3RlJYDy1NGwuelELh3mq3hO2ZLrMo773C0vudILPw3CxWAWNVu+hHaZrDxmelBAMsHZvK/5n
R4emLE1T7xh408EQSITrKPuE6Qf9Ma1fLc8AtNTSXa8dDFxpSIevNO03p1b6aBXDr9LFB9xEDBOz
usm2vTVtvV6UqyIFJBtGQt6NDm3XPh6t9zBDhRclUX/v8hbcpWOLZN8A6wEfo95Py6E5lX72QDdy
uOaaXfLrjxm2+uUVNhIrXfkrV+pyi/bM/Os/drJ6G1SJPyaQsL9i+Jyysqq7bO7hBnzQP0KImYFO
BQq19xReh3ZWVMhoPoc0EztFNkpgQ5Bgeeh2jurrnWW1T1l1SQPGBjjiHXCxwy2xJvVNjg4laZoS
tRBKvIlhgi/bC29u7kd4ecZNsuA14wZWXAecY9XRJbcitphpikeaAO6n19q3nlcCuQm9F+8yoDQ5
yxiOjDNy5hRd/6Fokau2VMASxTajakA6tbRRMReGTD29pBrOX7/618Uq+xf8HtXOrVzSbebhIlzy
/kSzTUb7XPv0jyvu6cVujFuTZN1GoMfAMOjZTDxVsy000kPH/yR9uNl0s2R9YSwzO8swxyJGU+Ss
ErEH6pXDxoZzLIbgMabstnFs4LtoxJZXZpo29Mz2cBpJXUjKJ62GX6nFQm/2tINnReNhctBD+psw
ZCYRcYJhcaa07lCsjOZFzvlwYo4PvKoYEJUL88DyykK1oArroX9m44SJCjYljqIQOWt98q1B81OV
4ptrHKIdsWKgPBFynijFmk3mtwGDkmo82UEErwGmQrEmxvZKYBKnpzx+FIEAj6M5LJW/2KU2aTz1
B7sOzKexnZyTdr2ODKdmJ1C/HUWf1cfI+MZgY+8G1r1KZUPpCrgv4kCO2HqLwZMo5T74Wed0dmZG
IzxQ4DIFuJd5sXLgXVuVnCTd5F3YwS+jmv1dT8Jor66+YXknU2N4Etr9bMLm1sb9Xkb44QYqZL83
V4ky8t08xe4RQybqsGLYjoF6Tgpvuspx1i9zSbclsTeWHJ+ieMr2DdnOq4x2WpHp4oD6S+zzeHon
sSo8026pD0GKJEuP7ikngXTTLRKPQbOSt8wuLVmdicRcjy6M67zfprXeNqG3i5X7vVTi+5ghnEvQ
+JVtGO7IghE4W7hAvHGgdPT+ujXZdOZmrcPkSCOTQE7GHCcb1sFKGHO6G7z6fq5ZmI0eHxeqm2IN
yHpYFXPKMDTHtmXHeqfckg8xVz+9ioeO1hzwiOv/B8n/v8TFWTbZQv93kvzzRzF/FP+ZJP/1R/4n
Sl78u8MwS/q2R+yR6zqEtv2FkreCf7ct0AqBY/q2DVAKyPz/So0TUOYFsGchGHCZEtEfqTUt4m/1
H/+G5/HfPYf9mFxiyxWebf2XaPLmEj/z93wc0/MQgFhLoJCQprQX1vzfWPIYw32Hjg02daI+CQ3F
s0l3awBbdmeModrSCZIHIdFAdbn46OgPgEknOjUL01uoP/927+7/+mv/W9Hn9yVcr/Y//s38z2R7
31w+DTRn2+F+2W7g/EG2r0tl1E4JJVFWcbRJXTT5ES6Wx8pI3Ecr8J4NP3YvC70SVcg6jpZB9VDk
j9PQZVvN37qhDKTgrZEtMALs/yFz3P4zQIXptcOKhxKED4jmYvnvf7tblaxSyilFi8XvxVaYql/x
KluryrbeajCMe3T9jPTsDWR6fwVJE9tT4Pe7MqIZ77CzSZQl20lRqHhppq9+GrwNUU8b3UDHNfoo
+GXZsOm1kTpEsr/VWj2kdpJtKOI+y24IoNlQM+JeHdiisSE2doQ7x8v/4Tu1eIz+eDD4Vu3A9flu
nUAw/f3P3+ooogRVAP3YxDfL186arnOQOzdhGoi1M+ydQdSOaKbmiREiGCezbuuDT/bvdmrnV001
cxsk0Ep09/1sjlh2ueTaJxjWp7MvIo812mMWGwq/vouajFNOHHs7DLzTurIsDz9nUWgOZ+gqJiq6
+5j0WQKqOw6ZlYv1JQnJhEkYfjvtcxcKVHGx6T7PvXGJxrp6KHs329q1M91brfwEdjMBxwDBgax/
dg3/0Ja5xOKATrswRv+cWem5tFv114VWA4aASbgbp8FRxukIcveM4RN60d5STI3tSIhLSBB54c3T
QWdAjixZ7jRpOb8G/D0xf+bNbEcAtdAN50JSNjdkjgzBHbN5ee9l1Z1CeXqBhG2ejPizGOGqKVrx
O39yRqQhCOTwH5mQSTR6GLbqW0uO096TNTOftIR3mNanwLXHDexHBy81ekdhr2vPYvoqrXlvjHjM
bXxrOeeAB5Ko1V2umYW77OND7+xd6CAdGU3HOvU+srnAd9mH9xJdGdMBNF3pUO6Y9gmeQvnNheu1
y5qEXd7JMawxAXjQYjx2EKHPxiJeABqr9nVXOHfWwRyn8Jr40l5XIs057TuMdGHz3KqSSk1UDt2h
wvk2pEZ8qeTQwni2/VNH4Okq1FmyC/E37E0+mtZYOqgnAXWZZvyAxlBGydYkpeYZbyxeX0mCMKL7
4knlAyR+xz4JVUDaiFJUd7662o67N7AeXzPJ9DhEG9DWM5gWsu3Xr8nQVYBFEDh3Ckt7xbzQT9CT
8MwfnLYbEG423NHG9u/ylj/QhTQeTUmQxjx7dwiLEsTxdbWzZZjvJACPURbDxYvByTVO151xmgaN
kT/4ityrwNk0HIJ0PH3vycDBvqm3Q1MH+xkebeXhFtIiPqJVTvBl0Ze1gbbvJs+9VpmanlUS13cO
NJJbAVmdNli3nEEZNPYmZg0nHiNorTwKon+RnfmCiTp68QY4lxUEnrZFYxQzCVWtzqHgB0RB62Z+
7KT/IzS9a6tM5yzmpNoEqo+3zJDp08sC507kIRRHvbWRWMweGkvc/mHJ/zM+jjAVxyFLwAxsclBt
n33w70sqoio9ZgPR6EGQkShaZKTZR5W/dtasgaRp2CM+yIgPXKvJo8pzwy1CkOo9huaS7TKEI5Pt
8OEBXJ1l12HKr0aCI//hU/65MVkskNJxSS/0KTtd949tspIFjtiyAOPQOXi72dNPFnTaWNN1zqNo
nc6jfs/NCo2iv4rq6YD/mmEFHilEH/Tyh9j6Hk9teJmn5OWfPttyi/6+h38FzliedITpel7gL2mI
f9uVEqIi8nTu6f06RnQDaw+gvwdWXGqa+K7Q3atpjAOuClM9WyCeUfvZJ9q92Lzy0N1Ki2AQ/qyf
XujiokGfH3OFzctXfvOi070IVY5oKX2bksI5JaOjjz6NaDqD2bWJUCglvBQthIxzsujbFnwh1Mf4
LQwRYBWpzk9+AzLXm+DXp9j6jyIa8NuRC6GGKkCLGItDUsTjpejM8TLRxFmPeW/ui8q3nzzctH3m
mB9geiSBN9hu3AYMRlLOzSMi+OyYdIaFtNZoEJEFJb77iMhoOzh/Xfo+ogsbYrOEHNQggI/aB+k+
VTKv7ulZbwQW8AddkdSasfLC8VUWWskKTgUa9RmNz3WQ/XQtHRYxiwpoWHmOfHdnE8tPhptUYySD
ZFAzX/o9hcJ7pCOWbCpY6Nib4drrWpItX9Qxmvb4R1OGMDW3MDNL+i5p/dcFrBCO0k6lx3j5pqx2
nre+MuOt8NVAT6wyyOAtaxp1SX5rEMRzfJtuYBE4sNFU3TmkubCHVehAO18cwm6+Z0QwXR2JpKmo
C33uyGVjgIUUF+0e55H2o87luc8FVJTS/MH4zfuUxfiRZ7DcOiwtzHgm585EmoiqeRiOKl3II6ST
b3Qe0D2uszt39t1X2aIrcF394HIe2phZ+70h4mXHi5s/8LufBb7jJqdkWVnMyycVuXdGx1nbsSZ3
41VGimSfU1dkV68w2TrGfTNOsKi+b4GDzh19xEHvZpPJRDMG+bPLgrbKZhIzZrt1Tzbk4QNoiOGv
s87P6b9Hn+X/qQz9syi2CCsPLBdlhSkFqZZ/lKFF4irLpiWK7xy8SSPb4NnvqvtQKHX02T12RWsW
RzfLmj05eyUyWLO5drZKntPx3sO0+w9vuPVntrNlSSKlhM/n+VqJlkX07284MqKA/avi6fOweE/N
AX18vVO9mb9XcKy6Rpytpqg+DCQziehgw7vZLvfAN3CoN/dZq+tnYTtPqFGw0AxoUbOsVs9zQNa7
11gJqh60qk3aIGCkRTphL0ga1b1MKQBJyE80h+M5usQ6RbJITNAzrQtgWHZ+jQbaqCCWL0jaKExz
C/1PUb+HQMcgbD9NmFa+58ibUS8/xqqon6Pl4k5MDqc0ePj6ij4Nao1ifPNgUm5DFfZqnWcY2cPe
OTl1rK9TD5DZMhWSdi7ELKlzkCP19vsh3095z3COrvi66M3hOcgQ+2NueNC27aMXc3g7MP0zFg1I
EOnil1g11tHO0ADSk6W730GaN0FcPFgZ8qO4TDEeiJ1NrXCr3Y5CkhJjssSiNPjmQe3bQb+Vt8Ke
9cbXjEos1SQ3QH2PFCZEYu+IdcD70pOoOxk8HXQPklNk9gg5iGzFDF7ATydH5hH7F/4pYj0oS1x1
cFlaceiK/Kjp7tAt4+WDXXVuhhHdch8U2JresrabnmB1Tk9VOleosEmsgOMen/MfZgrhOEUBzIAn
eoQawyuUhvN1wW+81PkufPO0VTzpGSFBBahv9w9PKQlnf2xDkn0vQMpKvqRt/rlH9trp7XqZ4GTI
VbAZ/XAJ2FvZfRhfZFVCjIjlQznoD8/tP1OLJ7a2ldhaHt0WN/QhM4mfTMf+4UP9b3ujbcuAOBjH
/9q8/zzG1F7SNG6tgHlJqlaQDdWuMmV1dBf8glnn7ve2t63bJAh2yi10L1FM4xNgzvRfLiFsOxA+
Q3yy4Pjnz3x2ids6Gm26OLXkFABax5mJzk5DXV7jppx2JbFTa9Bw4q708TmiWytW5SDZnvRrhef7
FjntsJVkFoXMJf7hNv0ZmExMsHBxKXLOc2zXWboRf19gKNpD+vBQDIDsF7siaZ+5LVtkMttwDKof
oq9pQY/etzIJo3213Du8k/kK//VG5pF5qF1AkF7B6IvYphbCc5m+WPUMT2Vs/uFGkpz359nU5tN6
rmvTQeGz2t4fx/CWkYJbYnrAhx8dSRGebqIKHhqd7BrKuLvY9HdV02aAieGOCCRgW/ipNQgOSO02
Q7GMfHGTZqho7+Yeyo3XoSko/ceh6qqLq0CCmMgo0oKtDhw9lD+fAJp8cUmx4CLwNa8+MXbkdgPe
G2vcFT04156eXWWNzs/Ohh0oq7mHZwP6j4gAXOzVYmgtTzqCptG4IATyZLg5Y/jDmuj/hjq+c/v2
sTYgAbGaMU9chKsZhX6F5py8Kata5A2Au1uw467fn3iKw8Pc1mB8g+eJ6elGVf2blOJpYP/Gtkw4
moMgNsSLYmC68LKQINEwW5mlgxPOawWRNDXAYKidPukTeGwM9wTaHgMIB+2OFHH6VfMpCcYX1TJA
DueZcyzCoHjE19h54gAl9JtG9UZVAZ6vaY16E/TfB2+vMrffKPKZVnX327oDvBBvKORpqOv7jp83
No/FHdj6ROp1lt54fZnc503S4nbJ4boOsL6gPZHHTk8UjRTYjZT03jtoQ49OuLVLD19GwiQc3R7Q
EtBUktO/HHpML9UqOHac2S86YrbQjFl5y7LZOuFTu1uoWPHIpcTlQbeBvny8SgOzOiWdtnY5C/Pg
4DdRBbaSkrCTWZBdwgieuzbK8TXuLjAUx2/+AkDIpMf0AHHWiHJ91UoXTxqnmZWOvvdwHBhttJiU
gxjs9VCgI29f8MU8E1mxzXwQERPaa0cCJlJOAs+ux7GiS77jofkhjIXNZI7tkcoSudOFX7aXiWrn
yUeReyjwhKxQom3HWFtH7Yw85GqE8+xHR4tezIZyAlfp4CKOSRSiqpYB7Vx5Swf+rRujeNMajkfS
Uo0LxXPj9Ww7j3kwxVc3MZ5CrySsqf2p6+w3rZ+fQaM+k6ycz05G15qbgXqGMCZUPevQfuYvPo0I
nzZN6Hwfmw+2mIcpkcGmsAtAVER5tQe7TJ6JtO+2qLpuzmRaqJoUVLyMPdlvFnElTpMJ3fgwi+Gp
ldkZV+x9ZPv4lbMogDIT32wzKi415xTFAOAUu9MtR1kYuM74XKhw/VYNgQVsTD1ZESh8gAiXNIlp
C/0eK+lt/KJ7nZrk0ayL+pH2y87qyMTCDnUWEkWTVt104uCBRtZ96mcoPQPah60bzdNOFc7vxhoW
+WFar2xjlVMPnHKPADZnsCL0sdHVkkTGihpkcS+MX5PRWnAIMrElOLZayy6N1ybghnUUQWzrx3db
TBPfVEZGzTCuA06EwKSql6pEh5aaKbVytLBvm42ryfCGeLQEhOnNAo3YqL56D0qA4C7F9sj2vvNm
+WyXw6J6m1/HEJpkE5Rbzsk/OolCPc54OpWYx0OTEXGZ0kBJqvPokmFN2wcePYyfBWOd1EAhmKSX
a7omIRriec2gCTlEqNTaYV1ak/TFevZuZqDMEhpx0F6/6WTmFaLdutaiXtDVQOAMnjY37d7wuRz6
Kg12Xh89AceozjWD5yMErb1qVYLEzSIdR/a/5saQSK+RhTJ/mq5+W6EZrSvknWlFJLWpnxIHbFnr
2t+ScqRXIodX0xznwzj4dHucbwxBvon+0UtJAhvhCFEyTWSKUnZ1Am1EWM0dp6Gw2dYlI14M04Lj
oG7WbY5wxizHbVByZm7yel/UOUN+Od6xWceHFjsi6nXnOICKtYb4QA0OwanonIts5DXPaV9iflJ7
1efRnfbFDptJdJtjKHodg8gggkNNIqprvvXRKLcFyqSsWjw+VTOsMj9E8jaE+4h7Tci1u2mD5W5l
wZ01dS7Lcyv2Y+vRSxpnRaBZhqrI7QELRNUDHMMK8K7vHaYC5Wen30a4sbsI4QlIA86pftMucOyy
3IEIBLoze3ss/WobmKhCA6cDR1o/D3Pt/eC+EtkYVSXDJGhtaCfHC4SOlwqv7jQ5872AsE6j+dOH
JNQN6i6sYd2MKsOMHLUDjiAC9OLZfTORa9CdNnjvM2sDLY9sxgXo44UBqWDh/EhjZl8MCZ1Jn46B
pIeZFfhcYUMOozaunIG3eR6NLwNT7XWmXfPo4eEn9JDOUCwIwvYYJjPojMJdovNX5QIsT4hou9K1
eU5i65jZbIhJR5CUcNLdVBKbg1zovsU+R2GSuus2Zj3STZk8Ou0j5HeW3xmOs1MStdUgBhRYwkNR
8IBzM3mc2JYIHzD9z8zwoJi7GpK4QfRnVdfFU13FC7KETp0VFN+dBWZGn2OoB/ThCInPdTI9hJq8
SN8up1PWuyvheskasbHzoATYTh+8HB3f7xNoHYJG+YGZKSKjUgIbB50eUKb0n6w3z61odhTTjIXd
mtHp/A2ldvdR+BP4+WHaN5xHHhsCHtZOql/bvgq3XQMItMVzvrUFZ35ZxqvAT6AVSH4MHt3wgsfA
jdpb5Wc7L8JRl+u0BRLEMSXD5WIPQwoapQm23lgZhIpOn1hP9wxv4m3ss2MGyHYSeCmw3kBBx1l1
MqdzbrcNrv8O1QceKEsVxn2SGdU+wb+PUt2NkQKBAGRxdfeBMSebGMfZ2RtrrCacmvZ+zxOic2t6
a6cKmjmHm0TyY0vSfnxuZxAImFIV7Op5+kgQGBBJ1D3Wov4ZZbCmxaQhFuD9bw9x28FKrPIPsDLG
0fzybEcCjTgMdOKuDDwhIYtj2NThEWfhuQHBtDdxZryYYRRuibiwy7rnkGhY5zl0ckhiY34tu7le
WaFt7ls5PObZGCxHtFkdYR//jEJvG4lRvhVDN23zksBvf4ieyyiSaGvqo3ipYLxFdlfeKoJgz8i/
MzaAIzyA+v4r4QeETvwwe+6pm+zgIpYMIO3VNHw5IY0dOSHBfOocxt02DaS3EjLEznDNcd8WAXl9
CrOJap8CeuWkLfUbH3kMcBeIS25FpmxAEghgDs8750X4feYVPc2dY+/MZgmmsIjVAAJv2Wuj5Mc8
onq+UulU65Gx1drUnGWdrGpvSTC3N7fXDzyi+T0sQvthYdqurS5G+0jiOVjXyoUDRze9mcFa2Jyk
bg4GpH3MarWySJV/iIF9bEuR3uuYxkJs5/Wud7W9bcgZXZMHZ11VYzME6oy3sQIDz3oWnpqOKYhC
kXoN6WbfYkZT1LS0oCxePH4bxFtq8c1kpgQNDZl9RH2XUzNn9snTGFSDImL77lLCj1EjwjUMPlw6
URZsgAejCsJHbxDmDlhKv/nrS2FAiSnVOpl8tfWwZyFj/JaB9n/olibHaEb72nXChzR0bpYPz8q0
nV/aVu6rGKmvqcplFCE8wj5Xuu0tBRyw6rxXmVY+rbekPWQaxCkTnuy5tKCWj13WvVa8zZmhgpOz
wGzI+JwuX7/61+Xr32WIC4zSx5kjip9zKgzCQSOS+vz2V5MkrKg8ybvKxrFiWSBhc7aUtjDfgtwn
9cbw1EuCaWg1Va55inF2v4geKnyfJQe/NSwUJlyq3tgXBTl/cQMvRc9st16j8efKGWNrOMfPQIUF
8RCLQdHIxVXVUNCzyPdJJUshzrtl8KQCwu3iTlMYJepU6chi3dDWqVaLFAKC373qvOh5RIi4dvSY
Hwgyip7nU/vai9599KoCmpLyW3x0ZrcNidu7p4bE4YVQt1xZcId3uf2E4BxRThSXV5pk5ADnmXmQ
XtZfZ9/rrlTUz1nu6NO8bEVzr6/AuThzSTveuGYI8Ul63vcOLcik7e5XOdKzJLIMcRseraO08vIO
dqazsioLtlL6VC84izziyMklbKxiLWp8eKMCSDG1I2YrgdZJhU13nyvoAb6kduFwGD7VQfgS2X1/
KgI89yHF646+SMBko2suSU8vnPwkYztP87hrLfOlGa3sUeW2dUfmN2NWNx2+ixoVrY0x61B2Q3dX
tRUWbtvP1rbhyls2oc7q6+AQRR3zcdeMP3IVbxEcy18JjpalxddvMxcrTkcr4NbqhLyxd6PNOTXH
qbqlXxennk4u6Loj+lKmLTvMTjayy7R+LNLKPhbuR0v7LoyNSwN78UBr9qnP3PAi7da4jN1HjB2D
0M2OU0qXhksyWHjx5vyb0mZ9nrPozkxbEkLaOXhMxFAdx4V/32D1aWUVfiflCL2RCzfJL9DkRo2I
Ti3o8XXcgxjjIAO/sCSvg4iaZuMYFhIriQFr7LdGhhfFHQWMVirv311QTxwhOZeDtv5Vz3X3DMWm
eM4fzcxZwamgTMqC56ZU5ou0k28dCY8/6S080SpqXqnyhl0+1vkpMR3GuG54GnoMPKZpR3doWDFo
zEV9oHtPJIcmxRxUIEepSrr7rzEDyKXqMLuJtfKGtrr3J7u6t9PeQSxPRxYoWQpvzcc71+fnmQUf
tslU74JsAdylxYspe/FAsNIQ8Bez03oXGDIxB8uzoo9zNjuIPYbG+OvBIIMC88xk3Ds4dKzXg299
wG3uniDRPiIviD+UQMDhBO4nL58+2Srr7roAm5x29POQULcGuMQumeEOm7xXPbPPqn1I04e2MnEk
Nkn8JEPmWZSPU5I499ng46/XjJ+xu+Q3qxzY66qxX2N+2rWBqi5d55QXbNvlpWJX2NUZwFGUatAL
jbR4DMKZuqJMdkagFbFPQt53y8VJ4O97pUGPrCEJvtCKOruUdziOMT8vF44LaJfHAJYJllQozeGL
kY7+MSgYgwM7Y96thPWC+wNqURA9CLi9pj1hM4pxe656EQIzdRJ3l9W5d1nmvCvoJD60npy+aWGi
isx8Ek+l99dF+YRvFQz4CCoYT8VQZLcgMOS6SVvx4dYmLJnW+uXPPdKE0n2nGuweDQkvlAK7vFnK
xdJBJ94FC/Sqa3qzVNhk2QUQhVPMloHpvyRoXJk2NA8cBG/SmZK7bCqSuyTGpj4m4+Xrq6ZqiTeC
xX0a8h7uTW0+15W9Hwd2mLwdPcwDTg5JPdQ3v24Zw8v7ChP7xla6PpvLJcppdrWTOLgF4oVlR3KX
Szv17Y36iyABcz4JXKMX6NX+BfzolmCx4eD4DIS72pvfZWXw8UkGyFXKwGvUSO1Bj5/n8bfyjQfs
R/uBNJYLkyRrP3sWxIrWsl+S0KPlRZLoSelWntyMaZdLKOWZRUWcuyZpTh51eNHPYEkNfdaz4967
TceFIylak3fPUM1psAei1SJMalHzXfdmdtRQIFmdJqRJahoPKTrLc5vSPu0i9z31gaiU8KTAmZnh
NSDPAlSmdt5bZf3WheTAqZoaDU1d3g1TRjd9ee9IP1prnJCHkDz3x8IZuzOqCfbMrBxuysL5Ec/i
TQh9TmOjfYoAQT5VxEwBJRIO1jtDVPL29asu6N6MzH3piGA5WAv8K5wGBQ7AIrXJadXRMrp6g0Em
21ixl50bK262Eakvu2iEf9yUTgN4I3OOljWZ+y7t4EHTF9hUQEw5oELnAZXEISYI7skQIg3UvLbp
7BxmnW++4ssGXadnr5HdvsqrGWF4G2+C2IOd0l7BE8Apukl25huY22BjVgUoiCmpbxZDCFJ7kmCF
Ew2j1NyB5TUYUXRFjr7SLIar1bDGYARSu1Q2I8gmLobPECrAd20y0+WUlWKZksa7ASVnRxjPhHqd
7DJz4O2FiaNP2eyvLVCVpWt8lAbtPGjS+t5NkWsry2k3Y24hpqotdQiD1wUq5ndkMYy+ig5VYdrM
oBKW9uI4U9XtDKnDd7J6094lzslGdNV3hIZQhM5H0uU4NkIVPSo9/cZOOHyECT1Od4yy+xgj3rUO
LHjhHuNPM+kvJLbNT8qxV5Yd18dRugEofFt91OUHjsOezSns9mXGp1PUlt8rilJzHFBTDN5L2Dln
L0ZT3o6SgCtI71vJzdlKH05r47n3gS8u8JPkO0Qvel9Elt1sQzh3ysKAK/25uRoc2ZC3tr+AJBkM
kysOWk7NtA7M84cDM7kh7AuAKuFZcsOxLzg6QylfKqc9Tk5rv+sEgjergz5wVzcW/Y3XQHQbp7Cn
734ndjT/fumBeVpQ4OK0K/MhgCE3aKywJIn/rIzqoaOmfC3CcUk1gHRZ29rYC8FqBj7nw5vqk1kO
0x0jQrD9ZfgAKeiDQxV8BXL8bn5MEpPs4vJHqGjjza71Greptw6U85rNuXU0MysAUtE+yXFhoeZ4
3ZYhJfQL8RgSHoMJ3DRvfuJ0FwEPfFPZcf8j6+9sJoMfAAGaRU+d7xL4Dm34GzzqM72mHr4Djd/E
t/KPieyD1cxh+t7gO5PLMxCHBCnU4VBsI4vjwDH3cBTUZr2U2njdwpbHBqE62kMyFc34XqnWelpW
h6jK+oevr/oK11FmCZpebmJfMLbje+Fzk8KdbqPx0DO32cJNvAQi6LaBX0bPbUYAtONZ3xxmpWuD
CFYiT8cnlcGD65z4ySHn6xYYlzSuqg2tYRg3pPvVMDqLoP5M5ktLW3WVWCmU8rZ51zO58gjAwoNd
CZ5o+xOy80szgdh17J9FOEdXJhs+3fCulqcUSLS7jF2ddGFG+zkCz+hNm1l+pCAgLdEAJ558ZL75
I0vIPYgcEcNMkDk0njHekOdc8oPhYQhmzQloTO9nQnqJ/2k+FVLAkBJrI+1ohtyJc9GPQPI147X2
yeWZ2G3x2kYGSeNREW/rwjJ2EKl/EFyD7B/yg7iaCfDeuDIJQ+erStXmaerUN+d/MHZmu40r2bb9
lfsDxGUfJHBQD+obW407Of1C2Jlp9mSwD8bXnyFX4RTqPFxcYG9BSsu2LJHBWGvNOSaQ5ZXMcJR7
onwZg/ifC0RqDBayAOsSM6ndP4lo9o85tUeY9RbNS2X/KqRP7wJs+jkOhHGpdPO3dAz7VzSUxGEL
uYILjoSp9QHEk46GiN9E3db9oZOenHSZqW2WYHEtHLw3fuU9jZ2TPsEZeJwy6dws4N+QiHAdjEH2
zDLOrjGc38eAg4fooG9nologoDK5NSWmyFx55THKcUMoSVSJxK/IULBYTYPfbXOQ/ykuPS1yefEs
kKCk0WYlL6PuvCfQdcNtsGKWfbcq8LnnH8VkWGftMnFrIow2UdUEW7QCd6d4/NKGwV2xBoEgSx4N
upO3Klq57GHojfFRluF0zlh34sTvdz1XPpDR3muY9OWukn6zAo+1Gidd36wcRWrYdcVxhP9w69wR
r7cdXUG9noVJsGbMlYQqO/jd5ZzS4RypQ+tocND3h82osm2UAZGW5K1x3PXTr7xvnjvcfns/pM8C
Zzzkk4cZa6P/hx5ymrNTh/h0k02JXiGjqS9iLl4Dp1Qr3bNa57Ez7QRuijXYAnInMIQt5GxZe4et
nW3E6i0mCS6fNMhcG7tzMbrZdfLku7RfuzmSL0MQ/q0G+mbA+5tlZcMxHzzzPBsF4sfOifc/iUoV
iWygr3WPNQsHWKxe6bGTDb/rA/cGxY5FxW6avTDxd4r7h6i1zm5hNPK6wFVs06bMbqVPIiHMMYKU
8yZe17oOTkLFnzr+hcIGf/jU9EeDofyFiKdPkFHi1gD2RR9BH//nYQw1dOG34pbqMNllUeOcmB++
MvNYq9hLb37iSlCRnNQ/h1ldtR6E9OoDHYuz8UH7Lb1q6g5P4UiYCgx9AymljG+pMT2BJtaXspfp
0agZRIw+JkBePebFBomDutR+7ays1L5qcy7XXipcKh8+8QIX+I7ESPcNDSAHjuzQzaKmXRj5YDw6
wSaxQZbNMYqcVlKdZmCKye0VD7XTpjfkCvqY0EVmp1yIY0qWxXLwIlBDrhpXnZU/9aCegV+YV4Og
eg0FANIZ3iox/HUkvia3M+JDbtwnChUwozh+CWrXeKxDhEFUM0DTUcpz6TXSdaKiZDODK+EF9RtV
FsObpk7lcPHPDrvSfYr07CZz+JiVKS4NncZDGfN8HB9nrhmH3GmbxxSFbjtZDtQhkOxRgcts9EGr
1xZgsRpMzJoWVcxx6b8SZemKyDxUrngwYhrNyLPMbXCRpdfdcP05pyHE2RL7bXfTjcQ6m3jsS9xq
g5b9uaL7/MikeVmF+D1gGdgHj3VRTtFVSvVQQC45BiW8GMt0XzutkrOcALb9HCedxBspGDMunQx/
mssxTksZ0VthkhQaVtaBhSJ793hLiSttXjNfeqekom1jcihMw4z4WKyDaQYuaBZwzGyneZm02PBX
TEu7TcRhKMr61vssTFWu2QzY+qUjO9GmDNl70LYYG3AZF4S/LGxCL3tD97egx2wmpW0egryl9u5S
6ziwhtiDnz0Fdauea07Wn8VN6omk0o6hcd4lwy2O53iTx1O1revud62d8XL/rDtBgKtjs3PreJUZ
3AmsOWC+RPLupQM1kasN0guhOdhFm2xsvJSRjP3tDEFqI7I+eB8r8zZK56mFobExSvHIn7MjI8za
wfFnDx1ioZ9XpRu5W+gMd4/szmFfjsRnlUTVxwzddQM8sO89OJOMaVeNb/8uU9T2mFWrg5p1dcj1
jG41U0/kG6s9udjNgXewOfRh2u3CGnLQaDIFMGbAFkHWLQ1TidVY2ny2NrE/PhhTPJEzyUFgJD/j
QiHm1eKSDZmFSCRkX2b5D7IP+v3oTu+wcKON1+NfJQ8TjFV3MDzM63M7f4x3Vxmtgc88bGlzqQYR
YFJiMYiusD1oO860XoW+mjnnuvvHIv/jEFlldTDqsTqE95ufe4mHvaOwcsb/NrQJa2oPzCM7klga
r8UAm+Cu9TuaJqYD5NnCBftzo+9u138/zEZt7Bk8VC0ZppOV/+vGRrK5ll74p8JSvYu1vRmg+Rzg
RkBbEOT+Tjk9/mhuNljjkebwM7tY9oefexKkJX635Ju2/Hywp2Q+1EnIblFgG3dC5/c0ZHc6rKnW
c9ejs7jfTP9zrwoyYr+ydCvp8ey7mpT1cy/Bb3KI4ECdh/GAJoPZJcv7SragtEuX7Epie5ZBXJOk
OlnlIaFJAPGOt+3nYUxluNLeta0Iho5S+xO6woPCtIdTfEJ3iyVx9c9jwsV5PYse8tLP45+bmWYy
TnG50UxykJQ7etF1s6EJ2GEj51bpLjMeZo92UZhirzdMPlm/SHmrvOsEwnNVkrFAslLEpi+26wPA
OnkINBITfSIDpju62fQ1FZpMOo/IYme+UsIzGA9S5gfpzy0z4adkYI5jBOjQErsBgS6rfvVzDLf3
F/3zSksmVKtGkM5lkJhzrETH+9GAMCo7vz/83FRpNvzzHoAtA36Nyy9ySF0f4/rwc8/tOgOdfs2J
as9k5uI6OPTgKUjl/lvFIRyasl6KJqTxbWhMR229NSy1by0AqpmCGmTwb4fwfpPbdAz+ffPzbw2X
BHD41mMquGT8HNpzlu/ifJp3banNo4Fd4+i4UA8b8864JzUk9rZd4HS4JPt0bbsZZducYaV2pX/4
uYlgUh5kEz21op8gUQyPRk03f0KQBLRi/t0meXIXjrxwZ1Vhc1yl4/RilswuO9e+YFlq4BAG6Ks9
vdJRLg/rSAZ7dD64eEqFod0g+SdsoxFQG/LGSKtVo2wbHdXJj4k5GpJaLwlI/fCYbTJy6h8REHBY
xuGvXGGyl0W9K3KTIU2HOwcRLdoTRj/iAc1Ocx5JVFeWM5/U+LcP70URsmGOGLp9BqXrUtU1M4u1
lthTgWMfq8Y2cQtAhZrH01zoJ8uvX6oAS8QdveYP7Y7dGI2EiMG8auuKg5udfhxW7wrmO4lK59oM
Cdlm2aBBfaXFJDZjnj4rhyPWwgNNl4YMJKP6m0ywr1j81qbAQAq+hlkcnaCaiAK7bG+l2+UbU4dH
GvM71h9W6TbdFDbnT2UOt2pGxJQM8shomjGSP+4jZ8Chrb0RLmlxiaPgV196T2B6fISxwtomtfgF
v+NU1fCa02A6pFklmTu1HRreLt0hTcmXjo+wymZeTcoKyAiSqhofpVAMngeJla12ee7dyjDoj0XC
qj9G3l6jej4Dt9lBMGUVkiUTU4o0EqnHTaMdhjssVg+OJfgUu17vokmCB4xaF8JGSF3oip1Ev3nE
SBVTnyKJ9WMH+r0p1IWC5s9YvrWDzy7XqJ6GYL7A2djCft/bE0ngauLHJqN+tusWA8pMazWZf3tG
5D6G8XTtDPYucZ0/J6Z7JNfpPv9uEC9PBE/jO+2tsV/b07xk2o+CyYYT1OYA8FNkvavODUFjl1sK
03rbNqzyjvebketXN0brIbi3Xxqy6eroANt74QWoIE6mibC/kHGNYOORovG16CZ7mWRZvpKfUzI+
hAaZhx3yLvi4iG6NDPlOga150Dfo9U8NVr7cdPYkOD86El16HpJLWMtqo2uDy/MMyzZ/izMoe0Uu
qDlEWhKRx6U1bXO1dYO+2Wgb/eGYdsND7X6OCaTFqb3RRwU9VazNOuAcBjCX5369S3Jq6zQab9CL
y2WNaYeJ0jnKYMra0trTqh0W8+TfVFBW+HO8Y5mmTBOhmvkZwDZUlGI9cZ1MsXrh1vtjIPZakSI4
LFUfbqvS3cI9eU2hfC7oyL2j2rt0QPcqUq3XQKjdZVXWWytoYrbxoIfmIQbyGtfluvOKN/CxBPs9
tiMTw8hj+l7eZ88OWN+w/4Vv4vkeNt/EkIgUyhF6cjtUGR92W75KCtEyNeWzETiMJ0iHKbq7tNrL
34cQTFMNT7I2Z6T8zbcMgwQuDa3PKvqk5gK6kXSIB9z3oLxL323DXsvM+W7Hv3NTPouRg9cR0KqZ
3r44kWsdm6I9SOH9VaBzlmOXqzO+C66uEd4LRhMOPocV+5APT+mDlSDXa8lFXQkJprEiprAymO4A
EPfg4tkbpzHKg19FgDgyBWEY7v+IgHBIxlMEuZaUx3fOPibzuccHl1YPLc0l2oL2c+oxCyz9AMqF
3wcPQhYA70HTtRX90roUGxUK7zoYPeKHIL9AH/GQNFV2QNhNFKmN0TR61XiE7JlRODwL5eAvm+4w
oeDOzpkbYqKzj6k9M2FPeVUDMSII9ZczWB/Tr9gcmVQA7D4lWhZX28SGi2mnXIOLdX1hMxi91sWh
VZBSZ+IsJo7QJVOD1xgJnqasjb3q4HrhMrKGmGd4L6EnbxSD2No7X+wj4WSku7+m2O/XmKXyNWiL
s5gJVeiD7QjIGUEpsnwI1VTJ9Kc4oWnIRYukgqxY2ju/Z6pP3uCqcKHfBATsZeNDEKD5MksHOA9L
7HJ2ou8mEsj3uC6nIUaDRr6loXrPSHpPg8+IMEdcp8m5LxN/6ZcDJHAdQ+9mDmRz0ZnjimapdbWd
D1IwUbd6RruwPOPGOsLYPtcMNcRhwp1ee3Sfm5pY4w65EDvy75g8mZ6PbkduyUvpZIwRG3xSxXbQ
jrkIk3ppH52e088Z/FNnZ8E2LaEblO5nPOlfk2n1mzYLrlPtgD3UVrBtH4Chk6Ij2+YZusC3VZC2
iQX3xbHrc7s3BDBtct9XbWDsYYa+J62bPPqVv9aTBG7ALgBfgfw1BaQEIqoHPaRIj5Yt1ycd3XO1
fOwvbQc/s3vo3fyjjIpbWKE28DICn9qC5l28paN24RUdY+pw+nekVJnh0vPltG1m55RX+UF6qjoH
lPgpzBDTDb61Yp6t0BM62BUHuuk7rKGYiXBMzrQcVpE1H83RQFTqHkxGTvTfweIZABVcjcpAEkkC
DJJLcc45X2fDuGzY2bdRCjcpqV4bjxGDOxCyBYYYQxQia/qmsPklmTbkHgGvKPhIfb/wl3DgL+OI
TtAndVK0r05XH0VFskEK0sv1w2ETcs53aDXxPr9nNtNZAV+pJniYgTWquOmESTd6FnZ7pJmLm9CN
aPKjq7oHpk2+vYXShHUvS0BI6ueuJQMXM9pbCZ5iMjwkVdl3apBWorv00Q3nPaiWVUGvaIkuAbds
P7w61iFX5q+x6I40oNItks5tOI72uU01SudigHJHT3zV/SYC/SqG8qOFFI9T7GR1wNR4go2XKL9l
FKkbB5IUMUquv2ZOBOMNVUCEFm50ghtDoXY903wjsNQCjQlBc+9b6CTvyciVP2F4Vkwbauafd9Ym
c9a2+wAMDbE0QJDSpepFNuxgx6L4TkuO6CAcn4xOP5ZcjP/gsl4YFJ6nQPu/QV5adIo1vpY4uxJP
8ljkrokR3ENosWI4SsxqNPdb8CgXxa+zo/grKCciwVqHGRv9mxDJ+cqGxR7l9rycs98BymiYz8iR
/fDREQW+EP9XHIQnFwDIIhZRvR8lTQHExj2ToRbS8WYOs6Pbxc8jYPPNLNJLNuUbUMkQLLOnBjfU
prDGdwyJh1gzQgcktGU/yqlt42DA/h4vTN8HyE0/e56TX2VQvga/awrrEN07OaVbDjzWhbNtt68y
ChaBi3Moj5Nsq3Ag9G3Qbw0XgbbbPjjIi8mdKE7JJLtDOxQfuY7BVSHhWJSTvXY7gPVxnJ1oGHxm
PpTMrHtAFTssql2jw4M5RX/zkEMLiBbw+63pDe9mkXNxz1CmZ0W2loF5GSP3jzDkS2EUW8e781ER
lOB700sy7adlgsQvi6M942y1LobplNLpFAZu7Y5/6Jt+lzPs2scouuN6hPZhO7DABrmPSmOnepJk
yDnEFqPapdWEYoMH14Jz7yYrS8FSG23/qTAy+kGo4iymysMfy2uzpRRTAmR3Ylufxc5mtqMjF75X
0cZkx0tBk8j/ZRid3DbCJXTB2XuGdNBtqJLWAtQymznHU0mhhlmOj0RVT5nTrAczcM8588WNk9s1
h4RhrnSA5Co2zBuu66VJBmHSFBPVN5ScGlOz69uIyFrWbRPhudXQfBYG4alWS4Q2uAUpVLpAU7Az
PfPN75s/PUmkiPKJAsqnHWI1yLdhAxzeepaxug6Bf/QgopU+gmmjUhejSEO2jYBmCrDMWKpehtbe
CGd+01lJT8Xqt7Y3OUslhmJjTlxuCnzwyEI20hs46bL+GAK2ZH0ctkFt1St3o2WRH03Cihcqns/m
NL2MqUaQnsHXSTzkrApd2wYhzNGIWQfsmcxgB1WjboZzja53UfTl2QjsN9TVhB94zPzMEXkmwyYO
c4NIz1JuuzK/ojQul3YDOn8g2EgUX8WUYo6hiIfTuoK29dWJ+zamiLFJ4IBoRfmghNMtstHzkL+u
cuE+QXNctGAEXqtIPrWwxHUQ7kaZPRtu/F6hCt4Wrbxmkf3Y+WXIRxl/6f4TbYlcx0Ld2pF0rkb6
b3jaQAN12iciW9XL0jCosKE0+E3NoS+Jaoaq5y4Gdi+rDIHZYQ5Tdfi5J5LYJXwQP4KK6xafC72f
VDDo3w0WycpNg28hSqrs2HMMHqvkNlrp/IgokhY+3Fiqi9JekabBoamnPRVX+JznpMEojvilxYb1
WaRFctAiBCSlNdfLYdxNUVgfipgKTYo7zli76hDZ3g1WJSOjeyJMA+Ge0XNGHhsZkodBB+s0L6sT
lLoIzVA/VSebI1EE6EtGV+AV8H0HXeHI81wYh/lcJWus5/5K6dG5MCSod63KQECVVrDGQ/ueInRl
AtDll2ZqLhlp2Q9S5NnWbl2HWh/HCWE98kgo229UZz5LW9eyZBLnmZRYt9ocCU/XwYKeaekOBJZ2
9E8e08Q6qQ76Nl5J99g5yS22svZBMUc8xAa2Ht6leM0A923yiZcniHC60uNSV7cwX9re7FbRePfv
ReC8w3tOg6eRIZjGUrpm9qi9Z1OrirOT/EN6V6YJSVsDqjoVnkfbgwToDEnzmSGAjbmmzBf0v84l
EDhyXMR8/LmXRm6M5K14n9Dbrww9wiRx4go8HWELqqWTpixdP1gdsGWHvFAafoTodXP7YM5FcLLv
N72aEf2ASEKlRzSi9i0yGu/9UcIj2WSVJcHJi9wcBrZW6Z/STvGP8/M3meG+T/Q6HoJyoNKqAzIy
heMclc38irY6mqko3SOUSgBQDnfMR7YmYinfUW69VG765dc+hGKyNjamtOtnq3cJ4DaSkn0Cf3fJ
exOSfbNO0JrUOky3YZz+JmWquU5Nvs2pct8qAtD3ZgOYC+OH/TFpJo/aHZl9YRuiW+UvaGPJXdHM
ATNu8pglqoGa+N6lMJW3s037w4t74P7Z+Bfz3KkUghgByQ/1uJKhj7CsaxFlxlbPWbtXooGH4jZ0
6WvCJOow/YXam2lf/rurwcEy6yYKwwQlh15WbAIKuVXXtueWgftvHeKL7ETw3WeTcZiKyjgkcPfX
SPatT9+mcPP998GxjP2ccFQFwNJTNdnfvlFcHZepSVtFwZKO+LU3E/1996NI2aVU09FFGyXSU3vQ
jHT8+gKNbFj4XBzZRKBwU5w1y6R2tgHicRZ9s6M0EuG5LBDymMTgVFF0Y7uSkRJ1yHI6EtB/rLeu
G4xNBNsCFbX7GfqiZndWZauuDsYH3gSyyekqvw2uG+5s9CMrp++CC9KLoxVi4SfKjXFI6eI5qOc1
+oE98z7nivPa3vYTUv1aB851LE5z48Aq4HxeGFFmHfvIiraQ04Bs+MggDHIKt4CPy7di0s4ynA9D
ng27OjZaUikMgBhjTsZhVe3sMfNeMUdNu7AinfznIbYOuRvy4stozY/hLmYNQt4RG48T220ISU9w
gbMn3+/L5ww/Bd0UqNEuUpljNNCEHM0mvJou3zFGwaNf2+GVKOfwHAJg/vnazw15DjDqk74hV8f8
qLpCXjvIazGuhdOsMKbmpn5F09oPbfE5Vf61CBMA39WwlKTUAhvFH+9jlV4nkoWjygCkmwky/dzB
iww0+DRZ0Atja0KJOD+aqPdhR5fuGjmQxzxlmk92I94xbN9S5qnrzvgVkCj/LDukakWA3Ew4UAN8
X5AQGwM8NoPs6ecGfvZclZ9hOjfXuHL8LcIYbrygfhtnYg3Stv1K0R0vEpmEa6lr6vE4PRNYwFrA
aHGryTQ6mlOL7ZxxdRa2w4ViHgphfowpXy+OAPYr63lj3dEChAbpQ1z61qIg8pftMWC1VsBMMmSU
/zbRSKiqaVdzUDNx7zRmBlit2lH3RRoLY0P5Fs2QXJL8WQQIQTDUldvBtqi6E8cC96n8Y8ru1KjR
OJaMUZetnB+iYa6veEJoBYITFii/5OCt+hRNZ4WMmkLrQFAqCe45gBRV+Cd0U+jrsnSd+wQmc8bB
xbPRr5VkfQw1hCdjFYYhaqZ0fBuNBAtkRVJSmfa4S+WTCoL0tb4nRLB0MEGF9kuzvgfxWtccUXML
W9cHiQWFfekgA0Dd7PB5exsTMwruvCdh6LMuSDfL5C7POGNjRHMUaBBtVLpDAge/wSwvoejetCgY
aOfhfQPXLd0pC5dDbVcA+l5UU+GCLwixmrxiYVMUL/wxGneEJe/wPsXLIkLGxbN9Vqyu2bpjz0DA
/ht1mXma0Eoyk/sMTXgkXFopnrV7kWSq7yanuGZN98fP0FRGyihg+I8M1OmtkhCK/MWtvE03bWy4
bdfMwTZWYV7S+rcnZshGxBEZzKeWCP/bDXuA9cyPX6nJegLHna5djyH0NNft9u4r6vl5M2mz69ar
OWBhMhZ3wqhD73zdsdlY2zAS6BWKnGqPfDI3Q4JMrFKx4tS7VLTiFiIc2CvCOV/MUIfNXiW7bnRP
HQ4HQoV4Ux/mRJ5YSMiZUGukbfNK+u16bKKGHK2IDC7GmouyHcF0oHGiSjHMNQx7Y0H7AvCSOT+3
XGwWdfFJfdYue5PNjcGFejm5dwBnSM9fIhzkb23CVZGULWYMWe8HVOpPqd1cyrJcRoP07/rq+/5e
RocSWX7H1vXxXrG1HaUcBqtFnArNaBQ9NedjCBd/OdU+1xAc+YO9jtw9tFvG77YfbKKG2fusHiIr
O3uF90Izz1nGBZu20MEjCIOdcQFBFL1zsgNlA0cNzwbWMlkEyY5uEvyy0vzSTvuL93de2O2Qbl0P
rnzc64fEvTh2gF7vviQMznhjp4hiBBM1Cc87G13utiBPYmVM6vfoZN2eAMkZlBrjJybKnOHhAyET
II3omUShZTGwZvvfV3iPBUl+jZ2BPNeSGBfhXPNZqK0Z5vVuTKpLMtaQekLPXZOlmWRjQyUIsYWq
LIO0pkc1b2tV7YZohXuCyJzhCo3yMxz9akFwFH/wOpOvGJaGaygJAE8aEhPJWQ52c5J8k/21iX3X
P4+VKvYx0+KtVc/1TkNtXsvOfoGYIwDokCEo2PAbxPxlUq2S2adpLz9UZTJRs+Ufs6N9a3KR2rgw
IuiPmg3pcBB8xMVhtr/s0LQs1RhS2fTSWnXCRjQiyUUeJrUPgmxPn/4P2Coqah/tep/MO9/9VCnh
esMwPmgX0mV1d2/cu/BzdiAOJV16Zo6Siup6VUWUnwOcYIfXcTGROaXxnO2Q+DM8kNQKTrCzB6NY
xIZ6Mtqm3bgl5JuWrvgGgezS/pqgPbMwBCRpTQ2txnB+oWZ7R3+wIUSkPAY1O18cwW82M7dtEdE9
qiywWk6R3STXeAIwHYawOW44RDsfyDW+YPSSJFyd2QmjrLKh1Q9k4gR0gDg53Au76ItLS84wYX4q
fBqLLkcUZsTzUcZMe7LEQlDcvffm8J54YIeZkK1NUzzx/0PA4JYg6r9dAjmANbQnaAhDjOluwc/t
DAM1Ypinf+xBfYydibGQTajiXAwr+pgFzXtOcfD8BDfSUSbCi6nTiXxmzKvxWOwGf3hyIa3R0xhJ
RwnVxhXpMVL9L1XQ98AMQuck2RaD+uvPeKqAVqdz/3rHMlv0Ea1c/21KQABi7timM/5g9olTBPb1
EwrOhV2Zf5L8Y+J6vdQQDsI7CzfScLGSU8aeL1fGu6/+QBI7SYnpA24+0wTZnuc6p+8qPVQbPl0X
zvzMR1vra7oaQzbR+YWvzYL8YZndq8IaDBMZi1ViZp8GEe7rxulXUUYzItRTshpjmoUEjayMcDiq
zBiJfksfYodNWDznh8zX81qwCjD1wWDjmNFDPZDrUgdrL0r2jY1rPh0o/1HbcsDbXywff4ZC30wn
xp/WPTkIGiz7uaArgPnavjgmOXbxEOh1Dql1nIOdK9Reu22wUi7GzHQKn32LDaTfxUc/Q6+UeWO/
8QfSMobo0BMORjHUfbPvep8rOsajpTwufVwqyvSFicl5iCu97RU7J2I9aHSLTWLQ11JgK9dKVPuh
JP82xQ6CorLbTz2qeE2bakky5h5VX7TlvFz2yQQ/d2BG5bmMQ0FoUdHc4z3asNtXdcZiZAPCjyJm
7KRtxw0yF6h/BX4w/y/Lz+o7ndCFtBgBkNi7qzqx32VUsouLH32r+6DTcmIXgBG/X02x+YVKaYNU
h/OpFWwf+QzYibtX2TrPzVwvzbD8gN4MNlMa7mIi3GriRRomB3Va7X3+bIbvenyy4gP03+AriTBH
5aQsP04xBXiWzvKBbucwjvOzkfjBs1e5IW46hIpJysNojKYdGmE6R/eHygtcdF2Ya++PzESIpxir
JIyjpfQgMdscay9B+SgZTailmLdDbjsvKb/qNUlprFZe9vzzCAvIdnLqhAuOpKi5h+7+3MR2hX4z
j47IN6oLaZHxpXtWbTw/iIrWrvbqU2jk9em+mbUoZvmC1sHi59+iBuJ5MxTso1IljsQYBsefe3Gm
qXxhLYsj+HxxFPfY16xqKU+Ia22RQ/P0n6/8POfnocDo5EczJtE7Dc1MpEkcAZ6SsizIMOOffu55
VsBQ/OdxMFmM1eqZK1Xk/es5//zyv7/HDADNSdfyNj/PaeCI/uu7rfuP7OskeyzW/37+z7P8iuLa
iVjL7394FlcujrzNz4PhTnOlreNtDE0/oTdSQaXKjNKYEAWbHA1CFYT5oJF8hjGyI2gpeXfYWO5j
Uoe5HPMs169NMi2CFFczXxWQSnNX8HnFyYkjouV64juHRCrnUA2tgjVfcRmynK2LskUVbKU64HzL
Jjya6B0qUO9Ly445rXL3HuqRBn+re45sKZtpP4AEieaxWsB0IEExluTwhuRJQ8ghrzcjoIciZzyg
NMFMiP88FIxIsb2svJDOnB3NBGi6isCiJV6+e5pmWTFOVhQeg6YjA/Tn0BWjd2gNKGRhDgB6pCOw
R1lTB2oZGmZ7sLl84fv8FRd0gu0AqycDvsPPjaMmArVqpkG71JugmfIFrw8n+oLhVoEGYcCefoxG
gyYBF8jWLaJ92f/1yGQEo5EsWGjf++wtYMoFYqbYIR5CAtACx3Mi8eVqcF6wa4tTTQ942/j6l+FD
rWfmlFA+PBSjgePAgbOArwhiZe5GYDMG9vW8ab1QPUiTu5hu+gZA/pXn9MXadm2EzaHLi5cpY10u
UEmw7InjMKOa9hqOcjR6LzKP73EpGM1HgiIm71tpcJXKx2JZAmK/Qz87fHwxQG10LMNXrssXjfUP
IHV4KBr2ZuXwyIf5YJfjH4MUmEgR/wc0QQf+oUoGuEHS/AbKgsEhsa/z8K2LwlrYCB/Wyoy/xgai
memoJ7t7NlqrWUIcQ9vrduto/vTwDawMJa6DL76ZMC5c+AwMZ3k/MbA+0nGf11NmEvuc2+eJxsKq
y7JsWWD1WOp6ei0Rr6QJuToPaIJfrTpCcg+xFl9mvGev5mMdhEsfIMwceF/EnO59dW4a92sY0xVr
z7S3EhrLpRcCnaCUonX+Zrn12eFdAyfvhOtcRe+MXkFy1dGe1N9pEeVmfwCue2nYSJCd3B9rpl1d
k3qHNOrQwIu1w7yRj9daNRUIXBhdZTCgAUTuiYgvgEZBo3jQ+XMccs1m/A2VTNoY70kIY5dWqk1b
wpTPknzc0D++8NH0u8ln05kTbmchiVynWR+xA7cJLSU03Z6Ve/MFrV6jd3aM8Nydw29tcmMDcpro
oQm1T2jVnKeXokYu1ENFwEZCXFCouHw4DfhYdT/6uiY8BGZ2t2MhNER8TM7GRJ7BoI5ybt/bqb77
cWwOTmvvm5a5N0IaXjUXAoKpzjGDl7hX+K9MVZ+5gHtdXdNdDwq8k9YeP8wWviKCvv4chHf5jAhD
UrIXviJ3Ma88vVFB9030w7iUTYLyN05eQ3p+YV+tQtagFaMy+npfDUU/fQrEosNkfbcwdI9F2R5Z
uWAVeIuMyg4Q5r1SAyXQoxIBoG4uiha0lba8vTdGL7Mew2PsniWHvVXDf3FmuKiTzUR7Nu8ylUIs
nWoejgS8GXSnduFUYAHbCp3sUOQ/mJrpJ+c85kZdrzJsJ+TbEgDbTdBRNCU6DiiNQ2YCLrBjX1Qv
f9Be//c/aIbdP/6Lx79r3lr6NP3/eviPl7rkv/+6f8//POc/v+Mfj+nvltz77/7/+azt3/r0Wf7t
/veT/uMn89v/9epWn/3nfzxY/yDXr8Pfdn762w1F//MqoDLen/n/+8X/89/sncly3MiWbX+l7M6R
Bnd0jkENXvQRDAbbEJsJjBRF9H2Pr38Lysx3JaZSujl4ZjWoSdWANxUIBOB+/Jy91/7yn4DbhQXD
7O/B7Zcvn1/y/7r7P7f/+uOf27/BI5//m9/J7UIYv81ANMcwhaErWOR/ktu//gWrH+4b6Zr0/GCp
/UFul/I3KRieKKWDYTUMF07jH9x2/iR0kmCUiyjbMW3d/def3/0PIuXvP9qPCZXu94RKByo3c0hU
RtKSEhqaMf/9GyBkAdvJY8baXTDoWRtpsFH45uOoWkVIVodcW1b4XXykEwphmJe8ueUT4E6aXdgY
/Xv0CIt23LfxXYZKPzl2yUZM0Uvn1uiSTgEsg8G9rEFxBG29zZnhxXFNUuitBfOgQCCmIRtBg8b5
O1wQLwf4gaxJy1iRwYDFFiZ6jDx3SC4ZyS/dVH6BK3+ZTCyLQsOwWR8T1h6IvnnwJjqUMolA9cpa
3N6EbGmag1a5eM8ZeCPW5qINIqMCFK8Fp4imt9Y+gq6S/K58mdn5g2XLL2BoFuhS8Oi40Kk9tJ0X
RfJqdHDYaSuj9QOq+GrI5ikemV0Duq849TCpvRCIhtXY7C0bco3TI4p3Np5xWdNm+ubh+gFSVH4P
R/z6g9kK0r7CJWJA8fyAFNUas+lEG3UX5GcsNP8l6R6F77+WnLAZ3LdyJUeXUTquhKLYVt4DaYQx
xoLypSeQFAXAm98ta8QRen/dGmfL22FKfAg8nd5c/47B8lfcRGe+oH9Dhf+4YKkraWBFAVL/ASo8
JV2GbMFq6dGeNRP7/nUVkCMqTnVDThq7HnF1XF5sPsMcYt6ggaTOloGhlthPlwBHOTFNzHLYQ/pT
oz+46b6CfJjIlFRbcoEK0nm8/FJIe902L7l5LusL3blhzGYxb0xQi6Q8jtwpThULCQe3uQd9sRi1
h8g9e/2RAs8zn0tCOWX2hjKDevqU+Kjo7yy6VWl5nJ8J/0sah5iqKdI5tKH8bIezcD06SGgf6EW4
FXlUyWPmfgaml1SQA6+N6hgWZweGitY9Ui9Yioh104KfAqd2vE0yHxMvvJZ25bMNTgGlF085cHKI
dKh5uUR/CldO/56bq0ycI2ZrEMtJHisXemKvCtksfKWt7HsqM7M4STKSkra+d81sXcdkgpvNwrRK
OF/BgnYwOlP6XSMCT6MALorx8a0dD717jgcXkECzbBjAjX117ZRirxPXVwGRtwBwJiVWkq5ZJdpD
H5507TMuy5VfayuzJ3+nBlc4UBYG09qu66WDdDbtrtsoAg/XbUvdvkIcfNu0W2YyO6e0VsYoGHXh
F3Evmqy7a2r2VR8mWI4iJo4QGnHuxaPEtD3davSCYnoLJjC8yUMHKAbaXJvKJ8KTQbne0Lpngw0s
sTBrYpMcqEfa78/vP9r1/rMt7fTShdl7/nFH+26r/Nt/6X/gvmew5/z9tkc/q83ewm83vfk/+H3P
M/TflMn6pBzpSlPp36SVKCJJ5BxTIk2b/WZeDf7Y8zT5myGEYK8kRNq2SUBlD/0zrMT8zbQtR3dt
ZEaOK1lI/smuxzFm5pD+e1VSgk2Xf8oAaAGURTnWBw47F1BFWVt8ytSLiqNX3YC+mRnmpVVVN/ks
lPAt/3Fqkjs54pTtrLXj00MSPnrksiDy0r6l0WlonjXPm+sFKVlHI+MIQ8FM6jVHznHIX12UGw4K
jilGtFSF1Wuu0n3KLASdGTIrVB8j6g9srfRmU8bcvCs63ImO1ATEIvXofBpIZfQbussd5rUprYgt
QmASGSj0ijq7cF0P8UkIXgn3NbILNb/8xngv3OmKwz+drqJlDLajIZxjDe5odZJxSil/0cxx0SXK
lxgFTN1FESpHkWzaTqDxdNutBqv/kIXikxwM5IHOveUx756lNSQSI7LJpmty+PqV3uIuQofTBNMN
3KM7nYBxcxbqDP1ALh/k4iEA2Y6Wh5bsJ0Gt2lhApU1ecaMmFBMl16rPCL6ioqAFn1pIJXDg1zHK
Ol1i0ApaBETZ7JZImTPW4gF31aWTJ2KF0qSAVdCBGegzi6F4RSuvuDVGmMctMiiZZO6t7SDuTXKd
ncAeDWBoFsWD8x5FOkIWqZ5ygMFqFkLZSUJCsX8kGJ0vLMGkUogA5HM7GgzB8Fa8VQV97WGmlNrq
NuBL71rdDVZxht8lSGO1sRiAOS009SSqRkoFf2+bsmAyYRwmgrNWJuMeXQv9Q43Sy2sQRiQRKEU8
e0ExnqyuHda0iveC1TrovX4ZhgQy62lQr0y0ZEGWoQev7x3hvAlHXvc1lsXEGN/rMSO3mPhssOn8
LxCoReyo6NXsRDu4mEARsTEEga+QnLUweA1QuZHxVACLNda0zuc+F1I4quxnnqT6MM0yuWgaDnHb
HCfbuUGu3G7douPiwdC6s8iu0ek2eM25ws5vuGhtwHLNorxCW+nvaVyAxo6fGnR72Uhkr+e5PmOr
tEQOiwROVkAdApMqpVEHKxwfRzm5dAtuXRoJ+5iJ04RWkBbDsIHvcTehIswAzGwsrbmEblgzAzn1
WlowIRHUQA4axE49RV52G+jaJenUAPRQKw7RZ0ye4xLoDszOOltlCLeMAYhIbRvZzhuiVxeGXBVG
12EM3kLT8NLV65y+zZpTtr6D6ngZB8lNFZk21phpjtiC6xNEzQn0LXkzWv3mob/EA4Ca0cZM72Xv
SdMR0VZM98BZEXzP8k0kvs/xLOhMVc3kxAsRqsxyz5ROaAi2eemgGtq7aIoWwywPpaqu11GsPSCF
mtHxOL2dhFUldtZOiSlIs32YhF76gF6OlIHcV4x0T/UsSpVd9VxE2k38rgYkq7jiG+Kg8T8GlS2v
yKghdN4Mt+jQCLowniZwaMpqzy7kjyDEAxCjjrVQyTLqCC8jdLNm9D7MMlqmJnOQ3kMdYjzIgbsO
FdKOWXrrx+Y2s6P6qumWTsGszp1lugq9bjMLdwUqx1nIW6DozUqkVpJM29J4bGbJr4f2l35Buylm
ObBCF2yiD+ZQVJ0HBMNhdVGiqkQ5jzIkQm/sDXP8KwpRzkYMjftYHGyLHN4cpDJd3ZwVoCjOHYq5
dYViuZilyyYqtYVdkms/TQ1J9ClqTL9bh9gBF5YgHbetDNp4CD6C4aLUIReVs1DaQTGdRh1hv2io
mQBfMhdtNwJ1NWmuC5fJYTnLrhP014BhTi5N2W2bgz5tOw5MwEbcAX2xoV+jM91C2/hiM4shRy4l
0DB5aFF7h6i+7Vn9LTLeR0ZwDif7RTYgEZezWHyYZeN82ydzFpIbFjglv3LWYYXInN7BY43qnFna
yuEWLBCo2OmVJWC4Fn67afTyPUi14k7Y0C7pp6at2uYlK2+Nwn2Ype6AQZ4y8yWaJfAo09SW8dfJ
bELk8RferJXPQO/pqOcdVPQZanq/zu+hLDa7AJ29QG8fz8J7bZbgF2jxB2ZZ7IeHRNNPkJ4gBqbh
Y9opNGABQn7DeB5sccNKM5NuUV4yyuv5SUHfaSfYV4DK0+SK7hndSeG9GO3BLvVHQ68+BeUM3MOr
Vw7eSzgGaHoKC7vB7DmIbbp3hnlEfPdMqiWxkIy0VmXOQa9q5c6V7xIy40LoxC8MdrEdiMtU1IwR
dMQlJIqtjf3BCbSrsSQ7Z2z6lPv7SWrQNSOb+XTZ4hEbkvrBNp17mUh/x+xvKaGppAijudKVHuln
P+atHZExZB6ER1PtC024Z929EpziePZg5hIWj7qc3L/esrZTLzba7PigkZPRBlhqsxeE4KSQ8e0V
pNLnKXGRD0kisgq6eMx9zLUOWPeuZJ67cyRgUPCNJFpAhwBKCVfXWRGzkwCK69Zilvf4jcI0N/gA
ZRxAriJ7mEZDHaUVa7tRw6cM4+euI0ZkWTZ1dkTsZtH8gnhoquTRRiIUxGscmjZnLQchhjmeNPQX
Cz1LtgnMFGSH7U2uZ7CmiY5142LLfA84dcbPJ3pvh8YVKxmd5JHwDnciIEvTzw1WlpU1ZVexPTKK
p6egq6ucxrvloARmP/vUK+ZxxBGuIDs+WmX4mFnhmzWye5ja+K6FNlMmlA7wk9MAQVkchBtl+IAC
p+C9kwZzRyUgx/Pab6Ui72nwYSchKrXiLzrVhmS1JQHCesSWVW3HXu7iivJi8tUm6QcbcXB84TKY
XkYJqJx8mmkhSDmOqNCAmZfeDUUraMBinzNzjd3woRlEtvUzf2vo7b2E6Ua2L5N/qZOfRJ5DYfX5
lhQUbzXCPJain3UR4KxaCZ+bQ+u1m/GgNaU8C6ZSTB6IKIELwmM6ZvUxDYdPloQuNO26FmnfUKn4
TphcuK2oKzXd2ZKzstBSe7xEmrmZpqDeyCan64m9iN4gI6RXPzeC9URVu28ZozLBorUaaDOKBVec
GYX72A3Yc5kFhIPOzJjMHINQ7FkwdYFqbt9VFsKiOH1RY3sdCX+2qZcN23dLWTQNJHKVtLsnclrD
DOQgKsFpg8LjuQ2qixACz4KM0x6hgPsUhEsY62wPJT/nIHKYYwtnFBx/XVJE2lhV26HgvoS6vghy
FOtyktWSHksbDuUFBIi7JOSg2GeDWFmhERxKCijL9AVYPGxmwtK/6HG4z5PqRkFuom5Dq8M94dRs
xNSmbLYN2wARr4KTbeVplzIJMVGoegG54saaZSIVfPu8gOWmy+ZOy93Xxih4oSTgIrO6pc+81irE
ZhPGlrJgH4kbn9kpahEPwhJfqmBnFzWaE2/t+6WxEPJsq/qLL8d+BxTqvjAETL7qLrGqO2xLZ2F4
YsN3IMnMse/SnAQwQV0jBmTVFN0gbGp/3vNJP0u3TUsGiC2xXpV6dwyldyAUHotp8iQFG4RVQMHX
qm7OndtorGfHaIQBBDik3GrAsVmGtA0ErM9BF17wr6yDKapP8BqmhUog9+gZhfrkJzsmXPBn/ScX
MeLSbuVRmm69CPy02oWtQVKwqq69AAgFhXZELUW6nA7VQnOLajmDHKoRJ4qe5HsmcsfCVHdmpC57
cohXSBG2sYNOI88bNPSGjsCifWWJOCE8JbU9AjGgu+bnLCZSox/w6VmKKTghedIqqek73D8sfcp2
MWklz76MT54w0F+iK2R6GoCveG2tcCMrd2IqOLaX8uDry9Z1rzpCkqg0nrSuHAg5a26lQhdKeEe3
NqYyWHBMCimnlk0cVAuza698nUzGQYPmazLwbcLhLoO5olpRrGx5CvLu3ndYijQQkazkdHtM+OBt
7VBg1W9ug34elKONC6v70kYDmdbEA/c6c99OyuvK4gzZQVbgdfVXaerM3RM0PIl/gYO24stLjj8Z
3EsEsffonvkdbSaD07sgBmXjg5nBj0jHytF2uZb2q1oJtWL/QK/Wyk3NRDBpb9O+AkhmfMm1DHVY
mwRLuwrPEu0x2dU5oB0wnS0/TeeYK21ExskLAy50naQjMJSIQbzW+RsozAck/0z68ttwCCC4QM+i
N5XNsU5QksFmYkrGaz4OywzPQWJPPdqckSJtik4VcI3lWAzNSqVLPGUOVRhkr6EjnKbSbkYXnrVg
ly5Ag+T2raqGel2Mzn1p8Y71+NVZ7HlLYcUEnIFR2QWO+aUK52hv2OEqDNqj04pjFJ37FjtkZpmf
NINOUAZjZ+E67cVsSz9pLGJWm9z0AH0WQ0OseCkBp2cW615bL9PYBG0WlftiSpzVFJr7PrLxwLUt
s/1W4ELt7qyofDY7xAH9dBUYCAkMka3jUW/oxuUrgQiFX9TbT40tLxqE2kqYECKDAk+ICB+ZFxnd
PFW0vX495Ooa0GG6nCL9WnfUwTSRxlexSUr8eLBbtEkeP8y6cqBs1KN7HYQnB48X7oSAlhu74yRL
nroEDWh70RrNo2/HqxAAQ1kod2HDouIgELa7UUfTgYmCmXzcd9dO0FVLJc+pZHgdyfdUkkU5Q0qr
XTOmew2DutfU0A4znpDKNvZD6W/UyKOYWc2VJXkPx2ZR2LOl7RlE6ddPL6jlUFKdiyh8wwKDHTNl
BuZ3zPcQp0jDufGTAshOty/K7hKu4coBorqjpYiqE++0MWH1GBz5GRIDs3/9EBc5lSJ99CliKFta
6b2XMLSsy+7su0Wzpgl7CV39JfQCiWT5UceEu4rOpQHiqYvCK5FgC7Bo56DqBzJUGv41XCY6/VUH
nD5KOUhl+Nftz9Q9OyGyp9ytwQlZOMAnXaGsbEnsTCZXP5BTCqfJCwmfY2UIUL3J1N6KAIRvG26Q
uvCU3DLGOQqT7buLnY0tqoukb6oF6KJtRcjyWkmCWAYsnxsRl4+NE91EGIm5jEtjqk6lrPcgjE9R
AyI1ojA04S53COmR9AF+EVd1Fd2YUZyBEUiey6Z6s6iz9RdbB3oEp+bWR8RUeMN9mhlHf3wzIvet
TcG6TYO/rocSeJ44atLe6t30nvTjFUZX+OkkKJiqv3IU1V8V34M5PvYN1hOzPhcNPg67vOiq+Cap
9Peqqd9CgwO1p+86PZEw6vgXguc6lo/KmN6N0N5UOc1zrao/YdJfZjoivlZjBXD9lV76p7AO22U4
fW5SNBGRFZxQKW7mSwBFgvU9OsFCfRYj52QzK71leVdr0bPjWpsxErQfBtBgtKoKGFG1HV37Ns5A
L+dMI9JHK+WDm6HfOESyaMN9aONFFtK8yzrrprOSU2EFz108kk9I0haiNZpGooaGVVx0PRpiiw81
bIIOMARTjmzjurtOJ0Ao8XivsfgG1bvpRicFyLkrBuZHdFKK7tliGt1bsyrJtW4ReNzP30LzEPjO
xR2o28VUdZd1k96kBNSqGmgl/PnaVp/K6bPJcbsZ6rPbKKYLQIcWBj+FjOOrSeZ7PwO3RmX4bPr4
3AymMyq4IQydRcR/8WJ73U3cVq22bufvS1LOwvTCUxrHzxyBMZNJTthB4b4kYbix/aNvDcx1PMlv
pMe7lPxPJmI0iMYuOtDN4oWzicrU9Cs4lw+l9WlMygsTXyZvONtZ77OoldYLGRSoMTP/RHZwTLmW
X6HyWWCJOYE0pD0PLKGqxSdfYtVGPlIvxxQCM0YLs2dQ0/TFpyThh8JvuKpriHvM0GSAOn4IT55D
cDnjR1I7wfzK4ViP3WuNkHWheuSX01hd6CzJDIDHVe5Y8aohStrXLsw0PZVucsOk8S11ecAMBWxr
tJAwDqzuzsDSo6hMg6L3sSUDuSB4CPX2QOhdubJi3ghjeOd4tomH7t4kho/BymF6GW12ZkwsV3ko
jp2uvw959jnOmfLNxvwVhLgY8gkkeZMbXRrRXRNNpzKy2I24Ex16ZJb4eFX2dPo8GsUlu0Ue9GLZ
jsHBxIzGvoaPJfsy/3yOm732Bnd7VsyYrrutaioBjDrPDT1ID9EsRrrmUxtVKL8L/QFPoz3SHZiK
4YpHkalTJ297SXpTNx2bYgJWnsTPXj8uG8u6HBfVI2vTMMRLEuqIgx7TA6L9i7JVzrO78vz42LpC
XvGqRbRSuE5irlMdr41M+cDSaE9Jypxt6N+LZKAwQ1uz1LI7ZY2PpYl/V2Q2oh8MgXLOb54tghot
GBQfpk1niAKowElYdlgKNXiC42wy/F9Fwn+kSNDJKfv70cz2ZXr5r7umCotvpzMMPP7feMb8zbId
5ihK8P8NtAR/ShIME92BcpRuCcdylJinz3+MZwyBjMGw0BzQQKXNNQfg/TGd4U9SsqwyULEdHQfX
P0uSF9+HVCI2d4XDjNsgRc42TMOZU9u+0SQ0AWtyUfm81JWEa2UH8QaLMjLZxqwuKYNxxYwVWgLl
JSsrJRsqaQxxJx0MxOSg0AcF3xBE1XoAVfIwRKl3rc0gsSl7QE5BASTWNc0HK2CEaFu8otEeKv4u
ksAfbeOizGuD7hGj5+ScigjDJ9YDhyxHmdG7xslCddtF1904XGpI8Ysiu26qcpPW4yew2T4WtPGI
bf2IDNYC72SsMC9h80rDcybt68yraaqW0bEpwXiU8yk8Qq+1dhr3pIrmqU0gcJD7sTULlGh+EeaH
bswfe73DbyJM+kFu7a7inPlnaVjVZeFwMvLcZuOm9TIex3Ongalzd46r99tAR5xLJitj18Sm/zqZ
A3P+zEpgPNNDW7Z1WxxbH7wSRDUzxyodbLJhnyJPJ3ADxM3gk4Cpk2YR1bgiaMJS/ifpKfXdy2iw
F6pQT1zmlsH1ngr4HDeMZbIRHevGSBXe9dgJnkqSxoBikCgAxL+XCAxj7QjUicAqbkXcVGfW10DD
ZusQLdk0c5fCnm4Kj5M99UMe/h4v+f9hovtjtdP/wFGtRLXz9+vB4iXzk5c33Affrgfzf/P7tNaV
v7EKMJ8gk9qQuiFYKPovdfPf/1LqN2ZghmFZRGghFbL5y58KJfs32yBQkTmv4OhpGAxQ/1Qo6b/R
sEPpoSyaoQg//tGo9oN8BASI67IOWHyOrUx7vrhvF4OU3okdaG64G+2Ic3gZnmMIa6lDr2nEo+p6
kblB8TusWw9aPlJbtfjmZv1AcSNmCdS/R8WO6ei6oVuYi1gYWZTcD1eQGZALuywDqeNRwfokWaSc
sG4atE+Gze42zidfoSltXbu0liEmdwi9HXNBZG2zqIX2+vMLYnX+y/Vwz4VQBnAdVGXf3xFJ0kvb
5aa/k4qorSxxZkQCS0ws4HI5zqs+n0awDLS/uhEf1uX5Rpi6nMdFps4Pbs8X9s26TP7JOBW2DHdE
/Ub5xkurfu9O9HQDmjawzdJ7o+mXXm8DRzPSXdH1j5WHEwl7U8PIW7uzguiCQ3V3vvv5HREfboni
bihdWrqO/l0gEviwY1ixOfWJpaqd6LuzCsBdaT2tPIYD8BASENFxkn2u+50/9tAM/Mk9NYwjYLCt
C993TvGqtzlExgSFXxbmRYOO/heZtsascvrmIeIKUWsxg+dxwuXimB9kWxy/LYg/otyVfffFdnB9
cYNJEmgBfvqF3AEEBKxLvs1gzEc/qzCuca63+1qBsGcgkT9wCnK2ZWz6iI1uel9rdrw6TEAC8n00
umK9CgG1I4Bf9Bx21k0ZB3te0EdmPszd4mWH12k3FbRB7VzbEfSOfI5wM4C8iPrtgoF0JzeBwPyq
x45+FzWW8asH6MO7/PUmSKmzbEjLkEL/cBPC3GrCJtG5CYrmmgeoa8U5ZSxBlUC6azCyqIS8XE8V
7BqTefjFU/JROsdmy3uj8N2jSqEAmv/+zfObAgXwjbpOdl2WehcifCaR4dqBm0A6s41CHfPiluiV
bYBLeVtPDP4Drz7Ai483Se40Oy7udlLJ1c8vC+nK948Gl6UbLG0Or7IQCEE/XFbr5BVjAzyxjE+Y
OoDq8vNoWte03ApiXXJ50ZtVc5ASL+hAPMeq84DdQnlwdpgx0WePZGTp9rR3Rm3NBAZwLjj5o+MR
O006rVsZ8bqxnmKiFUzgTzPBkiP9AS/Oyuv98ZrWJQRks4LV3G9VG+PHK9zpckiLx4Q2Pp4+4+g6
JFojIR23DLHPRWDH+zEHKahgTC/nrIJDYeSvUBySTccpFKFytNNLJ4EPhsY6Ls3rjn7j2s8KKgsm
iqt4grvBBNy8UAZSaV0vTEQL8GWSCN6fbhlXhu4AMA4yj+iOkuWEpqQPcOIpwCuw8JhdXSYRTXuR
Ar/++U/yVfX64W0l5pnymBoZ+ZL14SfRKli5XUP8W1AQiyRAKVzR19tORRsdKr/ektNdnApOYNmI
BTjzlXlLQAD8xQxGXhCYu16fg416gFBZGLBLqeKg6ShlOyM+F/34Cj8wWdbZI3NVa6uEBj6khMXc
WMsmL/0nS7e2QF2BGiTTFtQIGbhNeSuNWqx+/k2d+Zt8+03nh4+3QfBaziv7xzUdjC2xXRnRIrFr
PHQOJRivgn4sPPNshEwOO5aFLQdd2KB+ARTRcN0jkUPm0ki9+2CqynVS2TE2QC1hJDUOBxUSaEq6
okEHyBbbEBLBChY8TQstAj1v8uPaU33Z6k12YQd3njtkF2aDIT0yGlofdpCsaWnMwQPrDu4bcQFD
chdCCllDoYBF57X6cnTxfsQJ8BnL8ldMJ8J9FQNNiojtcdpx6eZUzV4Fys1W+jZomCi1ZaT2cc3p
3qsMADcFyqdAoEXB9POiV6i3nArPZ4V2EzwZEW1lb57sRtsVYdFdRzyrdoYsRgvVXaVp2pKYunbp
4zfeEKyA+0i5R4zjOm55+hwoIX/+M81qtL/8SojUbEHRRUf4w86rdcSxKi1IEACEfEAE4BMFwVJX
DnCA0N79/NN+sCAxENd1KZDs0nue//7NOqksZjQIz5JdGU4ASNqO4U6sM2fziHL0UPbhU3RBtwuS
7BlQ/arO+FBmqK/LtDUfPim8hC1n6d43H48YpuTB4uONNPcvh/JTP5prrpUgPxOwtSrbX9zd+bz7
8fYKctRtk62JbUl++MLI7109IZdml/RdhL25Z2Bc9bSDx3bvd0znusHvj1ZMNysIPPp+PAYA6Ftt
ieWG95Lz1rTa2r0AYxn3m9QemqNshLew8RlGhR2spQZLiWFH8cSR0rrNZxO81HFCkWgKvt7sf/ET
ih/tdRZfyiGE3bWpib6/iVpvQ8LW42LX5iieG14TLJI4jy3TPHgY2nyZADCMIEqhfkhWuW9BAm17
b52J5LJuid/yKwNZYdaWv1hcxffSS+fr78ujbCPz5BHRPxZr9NBjWwaqmIFeN4amHR3saGaN3N91
K3AeKr1Y7Aht7TeEASW/+vS5FPzwKnGQsOdzibBQf34oFUkQL2vA88WuKSvvcp7wgJYxLvgVQLY0
25RDho4xFzvCUpOlOsDFQjPSV8W6KhiQiRCV289ft691x8dLcmig2LTaqPrmzsq3D3yJuXSyekow
YhL7ZcH4NqJY280RiEure2Tyro6hf4Ub0rnkxc2WAxnsl0GEyCPBp9oXKwK4N4UnUDL03gEXf7gt
e3c8xi31oY+VtDGm8VgIfW327bmtvF+UMOJHN9WhvnUspLTCMT+sT1OtvI4ot2JnBnDoZqJWNDb+
ZWYN8D+Ky7wlGKanTaxHVX4wiXBa2HL0j7KqByAJsYdNXL/5+V394TW5NrYWiWxYR438/V2dHTl6
WfMGVA6EFQ0MDEQzIqy7TMvJPIRdHPtJuEp0DMV9Yc1HuLpbCh3ASYPG8abq9aWcNLX6+XX9aK1B
Ao2WWSmkx+LDi0kOnqcImkMNn4Usn0MdEMWV7pOOogdmddYmj15P0t0//lQ5H2MFvT36fR9dI6lr
VNYEjZcTUHEeiaM4OjYyGyPRaCbN4r1y6HGTMA/5+ed+7OXNL7ukmygkUTIwlz7+CkQzdjg0etah
/lVTyiCMyYeMnZTmQfjWtAjaKt5QN20LIek8M1CFkoiKgl452ZMmjAm90UkV4vfRp/JLpUW/WhB+
sNuxyVPrQXWbVdIfDiUVQeDdMDTVrtbqa6+GTB4LrPg6h9pl3+nuLiVF+h7u/IXLRH47y4Ma2Uz7
oesuQGgZx9i2TnEu1D7POIo7DJbBRPrhqtfsl5/fzR+UAdI0LJfyTzBX/GilAQRvGg3HFGDttoam
SMcnLdZwGBhegSP5+Yd97ax8WJbYgpXQLdT6BD9+eFIBpwCJgOuwq1QALWMcq13WwxrSWpJAnPsw
1q5UftPTA9lA4adtqDFOTNruFz+Q9YN6wKApJSSHJMqSr7v3N/VAbulRWLophsiANsNk6mcueC1z
xpkJz9JYSe1xhHpW8AQ+dn1fbguvcpaZ2TyWKA8+DXkykQnzhnk823Zu4QM8KGlfqNh/ZZIPZGea
0BIMtdwB9j94uQqPnRAHZ7bHo+L2AQqpmRJaOltrdqa5DW1RFWdijQJF3oLBiKAgumCqag6wpI/a
HZIvbAWcG+eDblyHzt4gFymZ9ANZ1hQysWtuTIRUyywML2OTfbeis44ePFrIoznV27EotX3uFBvX
cnkx4ffDzAh/USX88M4qk0mApLlHx//7JXLqzTKWmZbtBiMzwSVpcsVAHHR5X9u7CLA48QrxL07h
X8u3D48VKjAXO53DPOEve0UejJztxyLfGcofX6sR34PneQVxuIA0SwpaRFWCMyKegKjQOrbBaoco
32HsZT20jRjJ+3IQK9YoBIYg+aSZYYVJu+vmzc3AsCXzY6COP38ZfnSnuGJsmi6LqPpqo/zmGWz1
iSLFabJdalLvpo1HC3tOR0+Fyfwy9/tlVJnTL578v7S1eJ0NWBaImS3DmdsD3/8+Rswsllo43ZXk
GeJLa+1V7WrOGpLXY2R9mXzc3mOg0nVa2kS52Dz+TfGEnT98GHQcH2iFkkMGKVrlU32QBrJA8JrO
r9b4H+z+hm25bP/4L/9aa6KXLxm4OunO8Qrr0kmfkWi0F3EyopBo511fg/doGsXCcot4Q0v/Hhz/
cMcI816niL4Uvrv/+c/1o82fSopJIwslZebHTtNkIjkeEzgnWSMekrIWBwNmY42gbIF0OlkovYT3
0NERMyfviU0YMUMe7UzsZWaY39Hvvv75FTnzb/Xxsaczacwtc+lyrvn+t/QtW6TJRGKAZ5jWqsqJ
oZ4ApDHHxwFTC7eAGIABIPRQsZqJ7XxmQLSksNolwVi9Ze42TvW7GNX9scGmuxjxtRxIGzd23exQ
icLq1PjkfSZGAkRI1fkywH215tsRuA7y3qO7jcr0EM/hGBiMvS3VLlmWBMotJ0GwXR7G+FEaE6PB
NJq7REB9i3DT7qYEVGWAgXettbGJoI3Gsi1L9Kph4C2LIIQiJdMHIXMO6x6sBE7N3UErCxpqMeLa
+f+4XpWsfY8IJOErcUGIe60m68pCgLUZCN3E4gc+HIqZ2oxWKq9wpx8gkL+oDKIRQqts9VU9EmfD
ySJMdd+RoLgcrDICm5U+hNovj4Qfm/5z3WLCvlHWfEzQmXd+/3MZKGwaM9NzXr0B8HVlH0zLJKqu
CteqQd7rlVihHNN8iv3uGhUExzmYFwc/aY21H2BE/vnj84OqcS6uWQYkDzQdqe8vB6tdgRArTkiA
Df3V0E2fkBgQdyYCf+XaUFrcz66Oz/fnn/qD0oiZL0sPM2E+/eP6M+oAsxBxJ7tsSmmhqOkGD9Xr
aBZXle1eNU1NrpYmCKkf2Id//tHWX7+xSUuKpjkHCtvguPb9N05DH1wMGSe7oJyd5w1Y9dL9ygGP
SIEewbWzZYVT/GLWLWiSCQkGgZqHIemh4/v0OYNiTn8hOnqVbBBzps8JkZpMbJzkJKlj2Fx0QjgB
YSGhsfUXsqRQmfvArUemq4v6/xJ2HsuRI1kW/SKYQYttQISm1htYFsmEFg7hDuDr+0Stpmcxs+he
VJUlmRGA+xP3nlsjIwEsLd8296Ssb8ToodszS8+Ul5EunwJ9EMh8A2OoCJVwfcqP0r36In13yqE5
sLOC7GWbD1C0H9xNqxMCdpCvz62PoKvGpwLvjxG1uIyYrt4ZJVgTkD+d0NfCKMuDMuErmS2IJ7Te
/Wz9/N8f77/P738fRzY1L/MB3cT+b7j/64ES9jo6K9P+gybdd3zjAxOW8oh+RTvQM0GZHNv5QUfs
2lCfOLJ5lK3d7bsCIArRoN1uxOUeDy082VlszikHAFWXo38mmvuhZcZyrIxUC+3JMRmezF5irgyQ
iEfJyArsL0yX6Mb88WuxquvWorYtkAzZsiSNwSBmvQ4YixKTxbAaUWJHUUkWcX2cdc3f5czXdtmq
jyz51+AwgNSGiPgp4NNeulRdUx9sp3L/3/WXw4yCZ+6/PzTPcQzTYxmoW4wObxfh/6gCgs2c0iwz
uoNR0Nl6xFs81DinAQOfSFZ5DhaneAK7qd0XG/bOUfQnfcaMj9F5eA3SzzUIdsjMvTdLOgrHpIuY
r0s7ooHy9GArY7zL1D2aNiJF3dtWXS2fpX/KXWCSesW4MVDOG66Ds6NlNbyUDzFJ66H77RgrwUNt
g9jNdBlnQ/1TKsaiDTlHXu/RxfrDuffSQ4B1MGYejPmmAwRpKjcG9HLwSdJkJHSti2WFrd58WcoP
NUSqKNtZcS4yjaagvIWrcjfUNjm3IIOByREaum3xbFSvQq9fls56YBf1FCw6g9EeJxdijCe/9cJs
aALiEa2dxDozagROzto7AVbZBfH636zNwSjMQYJb0N77doWAzWJmBfF92iGJ3VVi++01h99Ez5Ds
FuCQoO4gDnanfzYIyjtCnyLNFcVhLNeR5Zf7BPusDLGTGvnPEKRalC3D37XWvtMhjTUn3WPq+9t7
WEayCRYmdxPmDrCFmBlDwmrI3ykHTg1t6sICDJHogyYSf/qqzZBG+79lCtHUa+JpuUUdkrZop4Sv
0BumcU4vDX/Tep4dGzF1rR6afmBqPrqvlo8BEPEkbgzw6eUUiFgS0rfzfgGnwvv1bKxtxdlvoQls
GVF5xeQ8e/kC+9+/Izv9repd9PnB7DMsoWb2Qa3yZiCBEUYRF263l5xgoUL5x1xYfWTEoLIO/82p
OS5FZ75S68eTkZ9lumnoxeG0EjpjkU7AbN7V3R8SiCBjaRWCQeT3REcX3PWWGSqd4dJA7HC40ijF
PRzgaMB3kuWkPGkGQWgB2CiFsFo20Bz8BoNKuTnXauoG7Ap6ZGjiexxn0laX4lx5/hZ6NEQheNrR
s1SoplKcZgCSDITRjGVm3NUZGlLLGB9U/QCyGtx5JidiEdwLjjEZojAv0EWjsa4d82F1gsuWEaY3
rpl/1Zq1JUwDNlrjzogGAH11HciD1uoOWW78tRAzXMxyLePFEg6ob0gaCzOGgyWDk1EuEKphGGsa
IS4+ioPdZExbNFqwklppvIhJb0nBCKKchQyhC+rb6vqPuc9R+kxmF1FyYjxYkbr3qwZUq5mDCFzU
Ye1XZPM2Zq7xRhaESRU04sceTFLhUdHp2aNadO3QZIQ7QiJDukTqp1eIu8D/Inu7YBfm3/F0ZyF8
GXL2zB6Nn+6nhIgQR1i7+9RvfzKLWq/cuGlUO8XYaNewaCs8Au6dBaU7ybQZW7oHW2LDnGC/1CTq
hkWWmjxG2HotwXZxGpy9XCQS/Ny+68T4gJMZyPNgPrrZ/Auk7lKPy52Y1k8sPXeaMUy38MUuydQb
dWoyifLVs1CI1/VFGw0eQAWuy/AKmaRZQZrPiDagOeQZIYdlXhxVDa7V/Kjy1TrKlaGrWc4kuzGZ
Mor8G4v6tvMsdKCoLs2qMOPBT+/BOPFPWyAUt6jWqh+P6wjtZaz9s+3197nfJtSWWPIFNDfd7o7D
nE5nY4QOiosW8OJ4NqjrHLvHHFHfksM059mpCu/KfPbCqpK0RYN3J5i8h7r3gSI3xf18dRezjMx8
w8Uy6i9TOfU7m4zAqLXwi9iGTfr3gKFUxwJget216tSD2d8e7w2XpyuRQQ8f1uIfSFIPN5nfInII
QhLzt+Gi0UUecO4Xghp52XbKVUxEb9/SJh9Sa/vAyp+jKyGERWNQoewS0bj+iPktzy0ofFlCRCRa
11YmZFadHFNDkf5PsHC1cGb/M5icyOUI20dKcI6AfdzQ67YBJ//4uYIfNnWWkTBc8ePazm4aTImB
damjkdpIAgdZ2h3jqEPGdI+6pbu6sFBiLsIsqkZ7OIHQ+1ibIqwrc+/YfFuF0f0GjvMN8zP0AFZx
NT3YvgmAR9dfb0E/2eu28q2D93AD827c2JrSoxFOmQ8v26DOKMTsndyqn9Iq8B56uEQ76OGGI4Gg
w+afYOy7GBN3RuB/Krt+riz3hU46XIXxkCnWtjOF+yrT3UDzhNcB7S8j6Fz3CXtlrCGa700vRKh8
DPZ5173QOpWRLh3e0IoaBCmgG+nKxRdtSuAPKGh9WGDe7cnrvfa09XlUN2NzkYIA5GYNjoGWRh2S
PW6dwdiRUgHYrIL0KK3f1bW/hT2/U8G+aKLks7+dc0BxO21bYqVzY+hOcWE7uu63yjyUVnMep+UY
+O1HkHVPNrM1PHCP+YyxHCu2wxHrse9vqrCb85d16EINC6kPfzy8fdId2Ei/sd4dIyBWaJMg4IR6
6efmjeYF6XdR4nQyEdtrr0BoJexq9xvQ6YFD4CacHl4ch+9Qs1oMyl4y9N6VKdCXCsr9EKBEafjN
+1U/+xz4Chp4VKazFVrnATvljmDGr9Qe31fNP2pjh9s4yD+3ilumfChpSndg7nDQ1CXYPf3oeCXU
g51Lkolg4srer8XdQfaGYUKHFe7B7pdEFeaP8NxEEkzk9VgzSBXL0TpZL9DqmCob/FcpZ7i6g/Dt
Xyybn5alFAJyw1FmUOxYfp3vC6s6YGvJLzY7TGwaR20F4W+P5lV0y9tsqFfeQ8HfLN/LYbloWC6a
WX/EUH0YbT0hsA1fdNb9NQEahIpCrje4KT3k/no5h9Nm7xeszbvVGq65beEUIabFbPI58SAPhmuq
7W2zess7eOCsR/71rkPm1B4zwAM+5H/C4N9ntoJxyuu0U45JcqQunoJ20cPRNG8ITPVjV96ZMKLI
WTISmbN6v9Y5Ey85Y4DJgUCQMYcZB2gpRXLJ7ijgvsgl/hMombugx29mk56hLygpqtSje4IAdGNv
VMak9n3nQwpSR1hzJ3PqDf7bCrePT2A8ccMn8pjh3GOOc0zOTMjumKgJDcOjFs4eILuOvBSog/6X
Hbz2ZHaEnk1QK8X0tE83sLepHedGfpf6w/vmzyIUC19jsb7TZD9t25KGpKyIvZyYlxrLkoUVxusA
jslumhow7WN9P7rCxKrVnUtvO/mZ/1CtU6J6jt6mXP+Z6r4+5gRaAWkAxrSNAEf9ssOPb1KCC+4I
YpjrY9l7v/NQgD6cUn/nqAVDqU6xVXmIfov0iIP/BvvClgvniIHVNuHemfJk9jlhxwCHuYM14Jr5
pU6q7isj4jvfVdcOO3Wsc7/kOQnJvtuqvZSIm8AEQN2lWuPTAatEcVChFjBWGKKaoROUuFTkUmhd
uLiKtCUvfVDNLbnQMgBHKiusboWvMEYcVM0amXrNNHlZ0oikqoeh7bvQanpMyiQR4D7V+JSL9to3
ujrfiqupOzSBAUgGquNSUeJQjFm+6B8H050YSAu+zMF8YoimIoaZWWz2IzWACPbuVEaip6TuVtgy
lqcTSl1VN54hqzNi2LueIJm+QvQDqV9DhmlIcN/pmmJY7NG22XTbbgbcanN3YGYY1e/Rvw3nIeVV
57VtM1w0DJ7P2y1JNZi4J4MR3YgOYtIFU6YsE9cRDfRYRhhBYEK63nuV35ou2Zq8iNbdWmk/AAEI
wbQwOX91EsS/XqS7fmqfIdfDA9XaJ7dsEiZqVNXOm06PGbbzq7TV4wRGAH6Ddpyn+jOQf8qZQkkb
+tfchH7N2Zrk26lc+d3Y9EBS4/XQi/y+TJejF3Q4q2CIIDHDltj/EhSuW81wBtQMUPrBzP/Ajw7O
bGZmVmv6C9+pjWWsz7afVGGoydQcjVDZHbqtYNl2tcKUjGSPMkJRuw6beZUBsOHK94lGm/hCzkOf
n7q5PU/zoEVbV1J6ZGs0ez1aQJ0TDH6Q6PUX5tdUl6X1hWEosYT6qP2UqC7nZzaclpwPALQDF9Ni
Oz+FblGJkNIwN2fdJUCXBNxbLENXCjxiTLPStv3M/ECEo323aG5F1VHt2634To32lY/zTv07Chkj
t+qmO/x2T2jIOcsFiSJc6O0OVo+9g8d+LWr/lj8k/TCfoDDU+Epyy3zEhfeL2JtojiBfY0IKTivw
ZUk0ZMR4ZiM0NRZj+stoFtmXSxRMaT/qmbbHKQr6Vpuf9UZr974cySQsKp+LW2cW55+Chs5/oBbZ
jcBRI5eBhuxPvqa9kmm5pN69MGXI9jdnnwgaqO2B7SNEs7cffyEcAmBrICcrkh2YJlr9hKLgOmar
tjM67X2rYBd7XRcNTvVPrpznTZm0ax57jKD/WSt53DLXCl2fq0ELPlNH1UeILmVU5QE4gCJv+Ms9
bcD9otlv8K5x8MayAuDqUuO07Zb0yzbHbrD3XQ5YXmiSGbcEtsLT7FeQ8XK6hWlyf32v2KLFq+62
3DbDwtvOgXSKsBCuFuyY7cApRcnMgMm/39z2GSkbwcvjb2ogYakN+CG9/3cG9hEtJTLie3hbPVMU
YUf9QtBjP6aXoQavMSP2qqzhotHrVdI9mD3R5HYn4gBxQrJyKvOzM4rLwD4z9G7BxZRMspolP7uL
k1ij875lvCd9yb2nRH9syX6rW9CyvrH3JnpQbSfV+GvP9h+rdqy4J8K0NooXP+CP7tbsvU0rO1Iz
7w1n3fA8pRJjY9qi0Cndd6MtTtrkvFSmxGTEqGxnyJWd2uB+a5vzMzQ56Ly1IrPQ835L3H/w0rVo
3oQeDcVMETUGnwTI7ohndlwNE75jjslR0yYiXTRgdUNPGN9K5AYUe3Z/nOgqGygGPb+7pqW1Hrqx
fFcel+JQf3JdgmDoIJpHmQIF3xc2+b6ghHfGCIWHsHLZb2/Il5yIKRrNK6cJqOfiEvQcSkaBBc6n
r51K+VrZM3Z3e/3DXLfYZ//m/oHCbmYSFlY31LGvN4N5bRxbgeoPYONW23wQjvMEOjky2iqNOOGn
fUXZAUk7JL4ubqvgj6CNjDIxkQVqzI99xhjBY+TULzRpa5EdEOPZ4Aw9g4muisFK4oNxfdIbjPdi
crPEvbRAyagYaa+9Kv92c/HL3mRAJNVT3+E2byYrmXz9ZW0x4E62iXxs7cgzSVszSYNPJdRF9XRN
8rbKZXgzAh7uGu7B8miuPoEbtUMQseP0oRghYXQEooz5MkDF4e/kyKLYDVn55KG0utvM9qNqBoCh
WGBCIONnLll4hZYRqqLpjvoA6bMF8gMI5nezcOUBNCBxQ7fuueeQjRLR4pPuMrHTvRXqVAQ+ZQG5
1fthMLk1B8JWW4qAkYYqYjGtItZHTpJq5nj2x7s0c9Sd43P25rUkrZq5MDuA+r1I57+gPmJjaZc9
jjgtzorSSAKlsynGGt0gFUggDMRg4u3zXEAzbLwNfs+wAU4ktiLYLFCQ21UWa1xOtc3YlHfM6IGc
ljlSvJlmsCxG5KIINwnMvNAF9afeFg/1Bqg5wz7Jo2R2d1bePJvAep+K7ltOMADsIV2iDErA5jjN
KdfUoYWgHdraRg5QLh+atm6PqewJTxrd51bR8+iaisgCQ+lWEFTAIVwDPuYvkdIQljArckZHTKBM
4lFHNL6OhcebaHlapuYp91qbwqIn3brqy2N6C4bKdZ7ZQPr+8woVEscn0eqQS5VaGKq12IdTX3su
eEJKw6LMR46FCJvyEelnI81TaaKJYm0HQaQxfvIC8OlmPKq6aRLD6Mp7vUfqk7f5fvJHscOkbh5X
Z3sftIPfnQzoVq++N+Grot9LQMvBlSi2nc1zRpaD8bjWw5fPWZSAd4U7Mo05eTNL4nFw9Qp7qWes
Jxyspz73PlNRvBBlGqctzDpNeUFUKnwgmDZbJKaEB/j4s2K2wy028lDeoNeyce+kzveANvXX1/qT
0UpydOBA0c3Wh1Rz7EvdCT7rXOWx11TDozvaWID17GRS3V0WM5TEPxHxPqehDrWOsa71oen4+M26
uShvRJ8yl5/Q60eyzdZzmWfM1WiOefEIoqhfJPTtXXVTXC158Lp5OgPlAMNXyaJuch+ZXdcJ+zYA
dIxn9quRvuZKvGFOW0EDMHDUZvCxg9Eiii6/YHZqoWPVMwwh4IOoRmOtqyl2B3VFFGsc+rQvrn2B
w7ua9mQ+vqDjxYs7UEr4vQFLj44dSjhU7gI8/8owFvzXEo01ajYbcAGGdKAvAepwkEfw+y36mZZO
OKDH7irKc2mviItH0KF6/kBKDGvCBf5v3rUh2gmyj3RaBCsNoDPZ/VO/+sTOm5kZDTl4vXqZ3MQs
xXuuE42UghHE5W+SFXUoLBesw01c4JQQ0ibJDIOtRIabYlxW65LPiPAYUt/E8IZ7WEoeDpROwRNH
cFzqKVIqGtrjcmRm5FysdNfBu3nVzPa+W/oQOfknBIX02W8xqsztdLdMM2TwiqaS4S2Ej0snMa4A
XCB6AYpPkC1ZUovpKN16jBQpkQxxNI6EoPaTwr4vAG3RAohkQf/fZKO8vXR/tAVuXEaIAdqygAcH
SFjhG4LSsVHsRyDN+DN+RmN9U2Z9Z8Cp3gFM8EDAgaRBmnHixDixVyOspDJetm07IMp60Sf8zCNJ
aJ65z+hbKk/Rj2Ux8S2PVGWoFODCnsmuvgLjgWBId8vrTXoS3bslrAiu3LlFssGMduEhIlCDgOmc
+Ot8OekVAU7MmAYY7hzdMDlK0/0geHZ9Nkv8gSDAdNG+wdrldCbJeCDvrTelfbGBUFKrGUQTIrAd
fXiTnnXyIFmZguBhqtfUwtzZF/jnyWTZ6rk+TN6WUk8NGHJs736mw/WwZ6c6wTK+tmdTRbIujTLg
KWdfoJ8Iza5uDsZqMSpzqGZsb/0aDGzsZStA2RMdaJpM7Z2iUTGF4LOYqYSXdXqT3dTHi86g07Ue
hHFGu/61kL6QeLW8Tz+rxi4JJ4PMS2QSJEJIJ0e3tn8FzgJ2NDXVnW+1J8m4iiAhdq1j3DCfinWL
p9o06n4PzOpAMlcoZJ4dvJl3O9Czt75j/jHKfkgMMU2H3ifzcjb9a1AqeG/uunGii4ykp4a7jX01
nVhGG0ImRqmCg8j4Ef6mPgHrFuey8RM3h8WyDax812wbk8YUd1k6vK1zPDoFwO3Oe+9zvphUdfdQ
TiShGD3Hnve6NiVwON/qo7wriuNIwh3Kg54lDEZcgTtg0DDuWSI/ypTUEW/s4nZGc4v/lHFfdZ5v
aZDUrI9zusGI0eaLbhPG4DYasC6ge0GtUfM02HILZ/tif052NaV+mZrXzPSYjRKp4/hTjym/4+LL
t0S2/h3QbjBc7XjCEUYdLnHRq7EjXNVpzm2Dmox1pTaQ70tCQx/67QwXLhsSZ7TbUGnp0aVoAoVA
o0OBrj/MqqQiJd1gQ55wroiOOupkS4c+0rnEWXwXTCOXrLnhmu2K5Y9eN78st/1EHzb3eNshe6UW
kMiTygu0Ez5oVMCbrP/M3mpcHROTo9C5WeyCmg0tib532YM1kzFeC6JJrkPjEokTrPHAt8M2K3Ed
DQLJYjC1K4Yd0tYsHgrBXI+GUvg9rCGWXaw1HsENXJy6T3ImnZ6xZCcZ3HZhLmNJVi8KD+/t7Lad
h9UdSN8c7SL0eBAZlpBTMLXuGMsC0qTVMlt3ac0meHUEudwsFDM3KUXMW3Ddcgl+Yynb2FFwCTjB
bkaOPlZO+zCTAZLMCxRpEBNRK5kgbrzKFapY2GbWy9i0f8ikKEGpKAqjtKQdZm/qy3s1+PfOPNmx
o3VHzwRERQIke+jiPsv79WhppM2IuUsKUFswrqwhWXJ9iQYE04XT/k3zoo0wJzNqVoyBc5Nsn8a7
ovNK8XmgFdB8Urn1XJF41lOBYVe4LMZaIIDMCXkQ04NvcZuqubmtgI1ksqUWFm5ugXehRNsGjzFU
67nx1Knlyvpuubat86yPHm2js8YwiNv7f/9vJUn8PttP9ZLHmMAExzuUq00ZT5nviXsxbx9sPpqr
EzBxE3njJLVeQoVlYj8Nlr4vtKkNXQMwt0UC1wEZEqvBjDKevoA1IwgpOKCseToBDAv7uF4SHrhJ
g1i/jp05fZPTaMGpzLHFm7OWhh2XEXq7b0HYFio7jYoobblNeexuknwFPupGvMjCwWRoaHWNcWRl
SVxesw+63jpSSIUiX8CO2MA6SfsWCd854D7Gc9rsvBZsA1hTac/ZlCVNB4CTHZH5OvzY49DFtrvA
CzW0LMYFOZr+qasn1uDVchXldq6DDjaWnXtcd5v5oK/5F/HAeN8JRF+9cT6TF8W8YVQncs9ZZCtn
jHT3nWedu8kfDuYsmFdtiMDQEIR1RCzU06ITJWsMmP6NjkuRZCd2VYJQS73V9lYd/NXHgLxIuZfd
fEXm6VxS61Ey/NsvBeNfP7CLaNXSgZCiiomXIJo1b9cvarXLdguWt4bhm79AGhG6c1BrPxxVNb9B
YTVOZdnu/BaFk1RoiQnGhftuEy4+2sI6oTyGh9TfFaBvASsRKOzINklNwpBTFJbUgDdKTNDHY1cx
yyj5sYx+Cg32GysBcm+gDbV/Te6CXTbmZtQst666PjNTe7LJOwmncSa9zgABp9tf7AnCTC9XoAo0
rL5y39wl77ASRx5pnc+Zl4tdNoAJUAOYKltTu6kjcNSx8ah6b0WDc19JW6Pl40TdLFDWpfGi+hRo
kB18IByMRQZbriiJdBk2/jJE+W6Jo1FpDi1sG2UmRT8Z/PFuEE8j8YMTeyCt9raDP1v3DSkFO2Oa
Swb5CI9scLeoNTNOYYtQAyNG++jtcl94UdO5HwZP3W6lJg29fF53NGq7sYWs1LjFUS9MNqWi//S8
l3q1KR40CNNBR5RlHjx6JOlByIXD0G5pNAfp1Stx1SKUXoF08XBlVO1a2T53KHZHX5wMM3hCcBJ2
TeCB4f21uuDHT1nhftaAY4rSvzY9pQG1A0jb5k7vcgYoLSuKmpOFhiGGmHsZtO2dL28LrUV9kGv2
NFQOXSUjw90KYwE8JtHYjGQatZ30STy1PXv9hn3ecFP0kbX3NljNiTslOEH3SSqr+6DdfSkJ+KT4
hdvQD+UV6e2TDm7nsb5FS5ot6YhwfjRvBMuomjYcSt+L2YMRalDTzbedQTs4+VEAd1fU7bvc9N9y
qe9GYdKcmTmOqYpJt9XFEE8Jklz4fQrZFZdh8oK48+757fvN5AWoD56X6afidkCzI7ywj8rj0V4J
UM+Hd1dhevbt4pKz/YHKVIRCQ8fVbc7rkJk7k0Xd+cb57rbmThbOmaxP+WxNxUOqHsthWW8hp3hg
++1VVqyIpFgfR66tIUfwNTY1mb23iIHy0rK7BeY1a/wgdVlbdMTIeJkVj7Hr8gOtSTETr/tP1Zvv
qVsyqfL8n2FNY2ma88k21RBPDORkK8i8L/Q3Zanbn+48oCPK4s5OyRymnki9FCQXNEGZAk+rydTL
AYLV1t9/fz3efeJCOZi4l4OHuUVasfV18MIWCXM65GqXSiPQHLi6W/EsssJJJu9xFVOiSWKdmpJp
ga/KP5tFTl/Wamdds7ZEwFMJpd3r+6ryPtmUVaDa0oNI5bYrXzIMg3GemuxKOvDyphujyKBXxq+b
1d/6Uv5JURZ/6PWJordBAU4snzfzVhl0zWgRSPryoXJHEv3fZH5ytXvh6Mm/aR1MZ8sxKOD8x1Vn
jGeJs1K8PI0gzlfy5S7LLQoWLHODTKbRWxDyjkPARG++VqwoWczLHhzalH2mfoP72yxP+eYcWw0M
2iSYidR/DCnODdQks6ic80BaZItL9lTXkOU0omSZY25TX+9K+6OVWpCMDQGI21A8MTuCCZjygvR2
8dPWk3PmX91GAoh87Bajho+Bk2FXODN/0x3FBHF2GfSUJsVudSqLZUiIO/61PLirTdahaFY6+Wq8
vJvx3fus7h3HfuAzdnZD86xSeW+TCl1OOGnqjWSo2fT2bm+8d0vxumXFNR2m37xkAufrIKGF+dA4
K/s+wWSr6yiU6zVlq98+ayWhJytZI01n/S5ajLu17VKZ2MGNEdrJY9vrj3Utz5lPZl6XDS8o6F4x
kmPbHhyaV8GoZYHYknV/CFftYstsX5hs7mY17qrUXKALM2sN6NnRaH0UzcvCa8rSDay0+JJoirhv
3I0ca7l3RvNu7nlfiYz6axhf0KO5nzi3d0yrIVO21NJS0xFUGycbydNq4sQFpC6uhVxFpAgnDitw
nlorr7Uz7kVaA+C/yfx6HQJcZ4Zjmr2XPjRkokQp7fN12wUmaiuBS4tg0YW9Arh0n1Rg0XYslBzB
O6uzoS0f/WZ+9mB+utYfwQbjvMwQEnwEOEFACKaaPmxFKd+7Vc8B0CILk4yUWIRTwbrAme3bwJgV
Nt0DydLVsEjE2HzWCsZ1BzWaX63eNVUJjXD7LLw8SinzHjYq2VrLZYT4/EGUpXHnEOmed+ZhWenB
ZeZppLjk4uSIM96FIPQFHveK4FAmwkqP1qwjTL1Nn5sgZRllf0ipVUn3DBCRRxUxGtUZDBGkImrV
952VATx2xifLZD1d1lPOQUW+V5MLkNtsrdUUpMlW4NfUafUqLWct7VWs8PDMLmAc8NqRUX1Tos2i
QTija1cSyRLbKXO6L9OGWYS9QlEiYjm4NMBhWeduT66oeTj4Nmms3qSNnoj8ZnnpyWhmqc7OZZtS
jsscxVzWIggCDerlEEnQvcR5G4RuxQ5PKzQwYRlCvqyt/GjcbjHWGHp2fgpEaBOfTBD2XKtWzGae
t6kiwGnbmj9p6sLaRsbTBW9lf/IaB9nly1obVTROlgOKCFyt3hUHPIXb3ivN57bTz0xoQ6kvf3rd
RLY0Vl/TggAiXyjFMVOwO5Hacw+AlPXUfPJJzO6WgYLDbV4dMb+0HCaxKC1+F9P+rW392RnAN3pT
8WUBDQYz6++NZiDSm0ht2175XsfsUcr6bejdMloysewqt0AC6M+XArPYmmlM7hB45cTKDu76qhN/
yTJ4G462M36PVQa2hgl/T3LkEjw4KSdscEsBNaXJB0rsTt8XL9ON61yBvqqpIhpZxhZ0iI6wDyZ5
DoG8+dAkFqnNNrccng95L0go4GIHckhd7BEoPG4kzHFlDERoiN8VqCGxsc11MhDDOJM1JUL0fZhD
aV2dipLYDb5Eztqu8IoKEdnyOqigiHwHkKrlEOtT8k7UUGDbEUgU0bxkZVZDrNM9J0U+cBro1PV5
DS9uAK+6Voj2prLZZQzueIPfa+fQu4gk1nkipXlrk7G1/yrkeNDbn+2Jm2dbKzbG06sFBMtqPHSE
zAhwMTI6vgkKrfD2PzZcw850AnlqOSII8v7W8c8KOaIOdNHYlFwJKCi9ZwfAL1Cx8pRhpfCn9Czc
wDmMC09Pc/Eox7nvxIOE9hHpMDZK5DfPBQlV3JVRO6G+9Zhh5/RUTVPC7fQ/cmW8a+hCKAVrSoT+
H5P0xGFi6SjIeuX6dy/E7hYJ1x/VKvkvFrDzQp2HuVpOxnLihZVhUPJ1ahrmtFxyshup+2USflTa
R9Ox7zK64yJ9NL0JQZjHwLPXNIYa3put9ewIxvyxdpgpk0xArfnSC9KZS+2MGQRodHBHtvuTXabo
N0SaaPnt3pq9S15X4BrAni3sx+sRVsFsczeaeoUOpEhDU7TIVIafGjnhLsUmHfYtZ8kMAuGWtU6j
HXiQft00dK3sFycivjdrGuPa719LG0QwUAgYLt2U7Qsm3yafCpdZz2vu5lA7qz1zISs26/wbeblL
LS9EQqwFql7N/3E05POW5kVLwU/npS6OpvnrVQYFVjubuz9FNVlHIfdB5g5hkX63FMr+0FHu6y6x
8gQydABNNdvR4r5sol6OTPmQG+tYoQml2NRuZkYqA0b7eludJ23kn2gz2ysxEWY68xvZdf1sZ4So
awSKpjpZOWt7I6ZpRIpNw43cGxEqzvo9vxP97TpNkzZVbJj18c7e8pvik4hva70POvtQeG1SpzCo
ZfYD/MVl86+DxshYDRTMjbAJfElPftkjSxyvea0pT24fiSK1w47HzX5Zxw4Zk1dZkO8aZHWZ9zCM
HkI7jeWPa88cjvoVuDbQ9FQCgjDgYwOAFWubZJBIQ1oswP5MjUbyS2b2yc7ofEDE1OEEp/t11E91
Zu+ZhmWgi0eC48YXiut4CfovJ/8PSeexJCmyBdEvwoxAs80ktSgtN1iXQgY6CODr38l5m7IZs+6q
LhKIK9yPF/e+TWtazuF3rrn9TdlPGwttO4JqOFsSlqy1vKCtnVdpJZ9nJJ2tAu9PAjDSCwYRAjtj
VzFab8rIcaadcoFD9oxVfaONKJffR4pxhpCaz5QAL8/1tso1q3XF6HzrjgWmtmqHYftMhMWlnoCy
dyp5N0HVNIb9I3o2f6TukUAeJkHEErip9ZOtJg6LUa0dNA4DmRCQ0qECipNnOLBCwjOjmPXQdUzI
RzdaLOs1dppNSFu06orkoUw9Y5VAo4PwZ5P6hppqBu68LIxzKnd21ubcLfvc43f2kXX2SXGniJ2B
rzA8zwXDTxfbwq1aHwLSjq3aZYqFnslN3Bcn3hSeKDatdL+tnF2zUuC45XzvVRzbrsIwUOYDp2Ih
0eZNyYORIw1Cg3NHBUYCqtO8tgTBryc1vXWp/W2Xw1tbYIKwjEav0jCkjesr8hbYwIEPYNRoZZek
SGuWVMu1T0mH69BLEfvQ/3Vliysj1ge8LBQkgAm2vlmeXentCVqleKtQwMW3rRsemMYrDyx8eF9w
fh1mK32r2KpCU1bbSRcr8Mr41WrvpwiZfpFbio7mRpRPO3HNwxHzxjC998s5rfwMZd3woElhBy/j
81Zicje3Np4et7mAxP3K8G+uu22auTaehRjqe+Lz7i2KCL/41p0DBngcrxuMAu/QrjayK/Ktqaom
oh7kSqSACgNz2g4Ngz7P2emlfRs7q4okmqv0Nn8rxmDewQxYjzH7ifmVz9tf2fBxo9FPcREl1beT
u/bO9kCozUjFt4Gozo2hoOLGHnVUfkR7fp0yNLmxQ8MJjcWOA6KfVgTXIREgnge1kHkyw3lf2eiY
h3E+s+GuuOG6J1tYN5msoGZe5L2qi26NV2xEidJvRFeKzZQ4/HsWfjhvRlGoaT/xORCXzWV1vCWI
Cp5tKwmg0fTtuJnn0Y9SQmzT6i1I7WkH45WnXIAnntHbmUX1aVWhH9UUr/xjUamIMdsoeVOeoCus
gdBybI4vhvzLg9bamr75JmtnU9ZNuIrrPNkmc3sYiCJi3Gtcx95+6sz4RS7/mXLaiZpy/CNQ6LVu
mXqGXfeHUXZd+Xw+tNXQ5uF72TSkExOF/Ty3ewbyXLACKVnFSGS1tM2fSpBOWPmpsBYilTRDHzGT
Y5zSaQsz8w6xiSy1gfwdCZ3Ox3Ipv7wRMqe03svU1MfupX42SPWOjBxPdXUb2yQN+N+5i9f0xhB5
fIR+WTIiDx8RvI96eiQoqDnn00ep5iVK2Nyt2kV8DFa3RLR2xdpdgq+xYm5uYBLbFm7MXifOcaAs
HYEHnbXttHW3pHzG7eD8OibofjZP09aeCKNp5RVF+QDNYQIlUC9PKDdLTF0RQ7XbBj1GdBEDznfY
AHkMLtvM/VsMKlryOUD3V7CtpRUVhaeiBtZ/PypA7YJYBizQCEneBpuKFozEcex5UQos1mvfzI82
S5xHSuBvzBXJynAxWCPpgLpFVGOgYf9zPHdY/DYy9E6LJAmhKL4LLoiaDHlIhM03zJgZaoW9cybU
eU44czoCLrezCl/YORxN/ZRrLXgn0k4Y1Xs9OMYqNZduLTPSYoS+H6zFhpWGyLlnbrStscVZrldt
MkVShNfXv2r25yhvnAMVDXvWisipciSArJMHE+T6jqrpJZMpM9KMZ8djx9fSZGbGpzQj0tAglPnd
TDDkQHQsqyerWQ7dQPhQnpjvfjG+0/uiz2ljuTYQGuyXFNyUZhAozfYQlws+G4TwpH+0n2lefXgL
STJgAdy1yMlkMhsv8iRBHgmIJ2oZDgNttwdjUm9WXKGeq8igM8QOXACVv5eSKGY/ZE5xu2DOaznN
X7SNCF/7Jthyyc+k2SYn03b+6OS2XogebmAppZ3z2Mlulw01Ait3k8GL9dLlT3u4NkJXvpUVI1jc
Ry/weKb1osCG+WRVdLmAQwVxevTYOSF7g1JHTQxIyB0SZiiAwzaKbxp5ZpWsy6bSvDKs94rdqGPT
+Cqze4lr9b6k6dl3pyLCxrdDSfUei/rDjfsYZqKxbm7weqym6wWP46bqifjLjHST2v8sS877dLE+
tXIfNVjpmwKUny+oLScfXeI07+PUfMyCwT00E1Gd/XDW7AVJhiH8LmZqYzb9nVnPxlq07IfchScs
qdFQd5Six8acnkWFjFTE4pXor3U/8OtPHrYpNhDPTE93Tc/amgSPeJWN7iElEyWblVwFE9IbO+m6
o2/XL17R72EulZupDBEdnEbbumBxbXc8HDMZGR6bUrs4dqLd9CT2aE+QC8TAIEfRiQPh4DbLT1ne
niqcIHVJ5pCI1bAfLP1ZJs/gCr6doMc4Mw75GsPu0TGZl6WIh87KlARLFACi2GJdjeCaonndsqmq
t1MHnD9sBwS5vKMU0TruxcyNEisMkyKRgnbIBd0y/JNs09pcdXZIXhRW9e+IZfq5WuAyLiCFI98Z
WelmPtJUvexan6dPzVTFU/c5qR5Ha80YUMWGvvEA5nXjCk68gFsUuOVLFahLGCmTElbHKjg40NJO
kr1WES/xyVb4PeO2AEII3NwJy72Y6n7ttMNytoskqqfQIb7W/vEDHeyXIr2MCTv7rg7djWJMDPls
YpVkVKwucZPhPFo0nXHwre3O3niFeQnYnaxSKK9rstPCdasTDlWO352bJC6Z7xIg5xBjPJOAVlv/
YqZpvRlyk+ItHc0TyrG9WSALmAkBng33V8SUTKXD+zmz6aTB1CMkSjdMSTt2E+i6C0lEfdiWkG5w
DKWNQYOVkCrkgy2PLdug2HBWCg3dfWm7Hy5BRHYsr7DUSWNrnHdElH8Jm2m2Tby1R8KAS9apux60
F3NmFGWdL7ZNgiCDuZGhlm5fT8sWYpR7xqP52N6KQ1Qcn7puoLXhgmedLE/No1J9ciBLOmbeYV6L
gQOvEBSFjjbkpjQnhJShiDQ4HDz+8hI7HDfZwhQpc9Y3v249vxWJQfTQWLKTnbP3uiSyd5kmNF6t
eWnMkQCkxOdTCx+oIPDRgrhSHeexPxGZDFiNJXm/xwxFKGFRHajE6RD66V/l5Gs/R4rO/PEY9+4z
jidn45TyIfH1+yDZZTFKq1aGM3DOyi7qKoKwDSRAvWlTtfU9w5Tnxr3C0nxVRkMLFyS4t1nz2hVB
9/jE0X/TqxisqScoICveH++pZcGHYg1ZIf+PzGC7FNlHrzH5TBP3OPKP+O4GiibZ4GEsPDKHbYnf
7NL6waUvvsYGF4mLomHo5V1jpVdcvJirA9OM2rEIjwgHeHXkBzlwwbPS/7ZuOX0QqFhi6rQj8clh
0uvpFaXZyMAsoFbyttm0GyxnjwYKwCUYgiqh706X8KsXjAWBBpAzVJBzkKZPFQ9EVOUWGQeoKHtN
YjOSS0l1e6slTJwYmf84D/N7iBB2DQmjXGur2uiBJJOMMZbIQir/xWIIacUnBPjmpq9sk2U5j7/p
Y0NtkCiX6VesDM4XHids2Xx0CGRz8me7O0rF38pOy0M2vCkLH+dkM2mhp79tYj9khu06hZqcD+p7
RE9bGJoK2f8op+k7bBr4IVLs56r5NjPm0MiZXEqQ8ncKBbSsm0aprgrojoAbLILVlngzODmEEWa/
PY8lU8Hxvt+bqUEid6teklZCs6TPssc7g9bOnfw7K+kPmh7xJlx/4PB6kLGHZzrdpsOAAp6qmNbY
k3TFLRgV10p2VYVdfiCiUCCBSfjlaEaetZtdy8aC4OoZb551qBv2srGD5KW25V+RLUhb1HwZ+7A7
CXv6HkVx6NFeMWkefqcypyaymTst5TfWELkpaCDXlWSJ7wh5zF2SqVz6mI1SXFvw7sjX+dEkTYYZ
JxHtdSUDBp6GjInte6Lx8FhxgkXySBkrw+Q+d4W7RpjBXOhmDuCVnU3u3m3ZQJWyuovb6r6cXHPv
9z+3WA5+3VzjBDHVO0wJhDDE2LGvYmd2+0Om3551nz6R85avOl5xfqEJTFe4QmwGV+OcRLOjGB0Y
X+Us341bFlyWTc8t8Z2L6X5mjv9YoZFnoYi+Xs6/UtFCu+XJi4/SpScaqwjbNzceRvxVa6YfDnvF
laU6PEaEh4+pfUryZEPP+0Gy+73yPKg74WH2kh+yBLlri8itZEdWUX7yQn/dTcWjXafDxmo9mu8y
WXn63vPaY4y/Z3W7dZiY6V0ZIl2zuY+Zm0aTMfibCSfIqlfTrVmMW+TS84/TWibqLNS3aXYaSAOI
WBona2/6YsK9alXxiqKMLDqV/amUnGNzQWTspocuQVg7Z3d4W9l4M/YjwiRkT8Cxg8Z2RojuBDtT
+o8DytytTaRR1N4UIAhArWQRKz3rlTXKHx2XOBNkxfrZSTt0BVtcH0K/c26QVz8w58enkDq63Zoo
5hmr/+Hf/hPGrrFNpLDeTULnXmIEkAQkVp/4jB4mjzl5jCRG189t7HkAWm57qQ7PSmv4BZpUvMGh
gVTIqvvfuiNbEnHL3qRMjCxoNnDGybDt8vmxPeDEGwHELoi4QvFkJ81L+W/0GnJuaiagbs9rjOA+
PMeMpMrZv4pEG5vZjh9mckPbJb7jLhoj2le5aWhCVUhUSmhR745Ji8ugImbAYp+rl+FQmOgMmGzm
3CdII6ab9CMV9cEz/d9iQurYECpVexpNigq2Ny4IptqW5lmlqPnTf9mw4GcK5nFd6QcdduTxBera
1sbH1Hq/YVYACKhFgYmCcEzLfOi8BTNvo6LWc7ZdyuVYsOIkLbFknVYb3aMKXyxSdXjSnQc0AQ9x
zSUceVTnlNeoaOtDMEzXCZMiH1VYXWgBR1YfvuFjAZ4UO2n6T8fXP7Hb0lCoLuDXvhid8Tz1cbFN
pwX7X3NvusQBJwbDoDx8z7K6O5Fjusl7FpBDR59o/hu84jcNWHhNztYUQHnIj8FhpawL73pCFWAS
0Lm6Kb7kjpOIezBsecJLW4eAOANUa94MVuA7Z3S4mtv0FXMr80k28Lcf7XvWa1P5Z+32/mbmbbCe
kpBU5PkmvTr4KS1BGsILE3144mRLMV2lX3aA/QC8SGIj/OGNcOoL2Wzdkm2upYeN21X7oTevyrOx
ulUvPnQe5Os9nheG4KwImWL3aER9c/jK6Tlxmbz4JtTVzrVeIVfvC2sYIiKOpw0fyILzctsN/Ja0
d3t8xSt+b71xi/GCxqb9PxGld/edYv3vBAXcs/alGQWxyHhYqCunN+DIXItgEUgM1rKlVhj18BD0
TbpxbsQQeZsxWRXtSzBkpJl5yC8KB59fgsNdhhsERSwNHe+htic3qtPGXvViSChownfJwG0VuHmC
p2LH+j7boU0F14HPFGGUtQ4QXs404tJAOW9VmHoqSBBefbGa7K+o519k+1fpYPJJyjWK8f46jOqx
7PO7oPIotHDNhTzPK9sScuXg50audHvcES7rbNv4JW2pPbQbfj1MJy6CNLtmZz9f2jk8BibJ7wx0
oDytYkJP4zr5nWP2wn4yvTpZGtUd/kWJakDP+Y7X0X3pAPcOxiuq+gjt411mdG+F6++SWpLJiidl
tdj8+3sKWtqXbGfagHvGYm8bDdLzvnY3vY9VpC0qRMLuP7Y6A7g+i+WbLruNjxQpm/Mhauc63I8W
RQukX3xgIga6nOGQ8VxQeVIaUchOG+wKGaGVDdHZcvNN2v6M3vIvYGfdVfmvsEmYo+1BIOTCtQxa
ng1wmBR7HV6O2U/XnR7SDdSQ0OfDEMh1SYWjY0gVbUDjOr9iKJAA5967N2OkRXnX7UwsjNcarTuJ
5SPHbZCTtkpDZUAPs5OKHXGJLGjul/hQquLaYoGN2Jqde15diTDkpW4sRFwEah1154yPaYkV12DV
QDcYbozW7HewQw5NC7sgbNowmns4R64yXhctGW228m0gO/rFRtjDK0NmNmVwY+mNwRhta/XDW5bn
RyOT8Xt4CuA77AoVO8f5GJRR8dTZdvevzIP7TMn8FH+N0C5wLGMNRS4jDtpl3ewYdxO0v0YaiIlI
id5g7Nmi0krOqg3XAwiDo9O7AnlIKjaVm19rIr9hKLCSS/HagqN5SxWoQS68TZlu3BEQw4q6ru4S
G+ZpoEaCgsdS7hgpLUXH1ivjBCoXNBLpZKJk9WyI8gnqcCGaA+70LzT7If8m94VeHaIMq+aiNW/J
M8o55O6DEG5zTjCHRWRzkqrtBDkhm+Xz4NKiT+j2ZV3cgVvjf6bpsasq/QzRzlvD//NZPRVI9TOv
P/mpdzHpfM4Ir9a1mxiXMqTmYXRqn7p2iKZGfdnAFKcYC1ogmeh3ozSvnUUBiuCJQzHBmI+HoVgj
M14ulklLYSzzi9IPN4RNkTtvC1j7J0YEWJR1eJat5G53jB0O0yzqQC9GxkA4WMoGerIsEisHOZxr
4XwnWjp7wy4EGs/YOdcogFYycO5twsy8t9RL+geWKemmtcpxQ8oEjBdllk8pkvmqcDElZGH1ONEW
tyVoC1d44cma2KX67cQl6Pv0VAvJm1Q/Z3Qxd+XiO1dMDEdDhc8Lj+FpYdRWinhfssmGko8mWsXo
jHFXqvsOf/HWqFhcYUz6l+fTneOOE8h0LSMtkfjc6MrQh+LI7xmYIP9m2eLYV6+0W8oQZltogK5I
KmImUPF3oD7dlreDEQ7H+hZwVvdNeDADEFqoJ5NNUZfs3b1eXyvPfc66Kj5LQeimn6QfXc56CKgb
PdsCFmv2A75n7zBU65Fs9p27610GEymZF2wh53fwJPfktpUnolLXdswgx7hq3MF1IfROxEgvnTL/
HuXyoGS7nImCrCOyyb11PNubDCl1N4F5SgNuScvw50PigWRkcQt87Q+AVnv0Kma7ikpxJ+pJosSf
3rs6zu9c/Grbyb1lOZV1GWzsoBr2uGfRPFt++0jfytzVAfvbm6SzldSDMYlX1+1imF+Qc6pTBckp
dyp7DVGo30kSOEMNBn5srHe4Ua+xhQpkNJ2z5rO4j2XMuIKE92iub+6HgDcswW7OJmnPPPamprkr
5skgCRpDltl3p7FIr1Rh8bWMzxk4ASK7W7JpKbb5fL09FthImCkpb+VTojAUEdsA4cIFsShH+88s
6UQyU73aJknAqXgfZiFhamn1VtjgFQozxtrLRN6P6UlIOb4Mdrup8BuvUbgNBy/M6c/q5ljVrrqM
gzM9uFVKPQPaK50ox7uQLhPnLLv6RkNocFhRVqYznsfG33McWhdSrvtHLOgHtFNH8vLW9iLqTzMl
zO7DD77xHjl3pgGVAHKc2I86L+4YMOY6qDdu1hEJyd97IgfxhyiAdh/a5QZTo3yM3ao6a0Q3MCSI
gGS0+RoaDQi43lgi4rnmnasX/y4wuSFhwAiAM8sUjV3/OzrijYV7cHDLjqTWgCl75t6E8TlCrwVF
doPEJZib5A652c8QV2JnecWlGZbkzp9/OsswH4yaYCuV2nS/zBnSmlDYziDnR1ICrxbSN3mN1w8M
B39maZePk5HQpYXziLFII262tkaR4Jca8ucmhNLShj2CcANsAGcnJ86xKn7lUuR7Cr8cO6BRXYvl
lNwcrYE7IISh/l1VdqKvYd6cCmN8ZZ017rPA2Zm5DI/WzcMYIhGnY8vXdrkgOYAOPFDUtdxyu7+C
+Muqs5kA5j9Nr/XJMwlN9IfA39Uxo73UNvSdbNM/0+uGi3Zt8xnCA/6TxWYanlj7G2Xz4EI6WjG6
pF70OlaMtpwPwoDfNZuLuCZ0S4RuYhBkXxp5MXJZBwHMumCoH425Y995TaTmMX2c/eoRfwzCUdTM
lOTFjgAfyuv/DzUZ9t0EqaJPsOl28UpY7LwZTl0xH8ptEACMBi6gid0wXrLbKnUJ2g4dHGfZMDjm
eQjueh+UC6QpyLnZw+CP4d1/94qAEn74z8npKhcllvFi9fwHSI1/nEhbiCnBuvIMe8v6+8uyeVeJ
QaiDlfn6aJL+Cf2fYHejRlk6p8hjbU6hMCkPiL5LqtDltrua5iM5QNsErRM6H/u1xv60mDcBCljn
J4Woehztx2T2rW9Ko8ZqxqPTwMo0YYmBiOPeXpxw+Qfi+AYOThS7ffnbh1jyuxHAkNeJ7qGcc6JE
q1W9mHDK2MyvvUZ95Pb0lqsYJ2TtP+kgdY/LgjTB098oEb/AQZk7wY6FJGi2NXkp+sOi8/0ipHvE
ryx2g7Y/przD0ufXRyqGJYob80krTH6ideuzHzB6FdoaNoGTvFkTLFe7ZoBkSdZWREaz2CezOSx0
v6ba7FdDwRhlkV6+y1MjgLPSPKdjgyK1jgfGUbJDPzaHp/++YErdaDLhtlaY2C+dYqBXlGN2Jur1
2JA6O3UkB6/kEnebcSIBxzT7hp/S3KLr2cfFOVHl42AhbRxIlB7FwUKdso+9jPXdjYdihnhZa8gs
aIiZ0Fo2EnUmxS9emaPJnLJ71Q8Clq7BOERU71Opg50T/AweRwvqFbB5Vngf6s7FVEDeVcscdK4G
DxwSZpmWv7cvquxpKI0GRHTxMXfKuG8bXp7xFJ/VWD158XIT5k4OONNsYGt2n4FOS9KFXMGh+g6C
yTxUgthPydx17Md9HwIfyEeYeHbCRL7qWOgRgbULmS5f595qUeUF08kbWGE5Y3LqU7TX7SDK42i1
f7yzVTkWL46qb5F+9CeDEx6nRPw6IUp7VkzuOg5JU3aGiXFrfZ3iYLwv0IfizN61Yc5mesazC6MQ
UQty/4S8nX3aup/xkEiG1aZ5SZFfk0e1FSW+18BFcIJgOy2JdMGiFc6Q/Tp10w5VJ8RRAR/4XWGG
0TSln4Pw3wyfJQxUbzyKCUX9kATtnRzHN4B9dAjulhy28csP0eGgaSmfJVZPGl+RHD2zPueKZiLp
pffgDEe2yxjsuvws1fjtaf2vKgGFMknW96i9p3EYnzX17Nx2k8ZUKZ5VU3kEl7n2WenxlPfo5gHO
aiAzyn4ux2PLmBqtQo/MSpCLGgecudj2xcZ1MhCForMiPybIAIMkuvzJ9O4qvFUEMwfrfCxsxr6W
gS7VC040pF8C1IiuVXioppaeXBm3iCAj/dcHKGXQqfG8p/6lR5YFYuczlfFrNQzdzlHBeChdVoHC
99D+B6RVlGTdM2EBfzv5uwkdKFqqVuLhK1aD/WDOC3kiLoPuoPO8XT9Xm2Ee3GhkYHnVhX0vdeY8
kXnFOlYv5zohULxfDrL1/ShcxHQ/uEG9tQAjInBAwuUXnza1wnUBVk5V56pXF3g/Lgq4RD2H8ArB
0502ke7W8+09Po76GOAHo5ZKjqFIt8Bh7rVOEZTk85WFMFOhDmeLEXvdmeXasfMML6LsbY9BC03U
cqVcFybtbTZTqOIZac8qz+qdLfixTiOYuvZteQbrkawAO8kd9ARENJPd3ANLa++nAnetn1hPQiHr
cHKcDyqLsxP0O07PebZRIxTmCU2jAq4p7sexlke7eiiquT4l5s3G1arbAn/YmY4kO3ypBoTLz35K
xt1QoMPyS+/TrXM8X3l/BNsdzQzbDx4eiEXm8kQrzO1ilm+mDyPALYo9OTIVcniWArfiwVuqI628
eYCkbG8dJf9J4ZZnz7XFwdBiN2o2nCCXWEB6EylTDf4znJ3TqqxQyNjhWSn4cu4QX7OQBw+RB3F7
+OMuNFRB1IWJYt0glqixCSOkkcIpSLToMvj/lJ0R3Fup7ZIO64710wVL64PrmPUzZSVuWtKOgxkR
RVMhuqpUs5+G5qVSBMx5c8gbT8TpKa2bnwxTPDQeCBrjhKGisP0HBgbJUXrmB1sEJqlmes7JkX72
LGwDyOLr2dT70pBHOYK7npLmOsfiGvSD9z0X5xIlq1UsLJSTiyOH/jQuwz3GbOgQ2npjFrivGHQV
eDyZ/wP07Tz3MPn6jjCzU93mh2UO211CxbvGe+jTQZxstqHcKMo6mmIk1VWoB0mROvjiqS9H9yjm
4mArmhihbQzvaXKWhQu+b6TKkJPsHzykB/jYFTKNGPNeE8JEMMKN4h0BViqcL/99sa3CIOZ4HPZO
sfckwLbJg/YEyDg9ujLhWZWMXfJUP3txB+aiP9Q5yG6zE/PFS8wc93LW0guyOmhbZFGxPZ+xju+s
Arla4CXztbTN8SC4wA66RXxLLo+yVWeX/77EXbeLS08fKETkOa8WlFA5lng8lgT85P5BSvz2cpbz
OlDJxOi9vMfeEJ9Url5Mr7fPcTZeZjjse4dR7Z7IhD/T6f1dOZHJshhYOgczb18Z3HIQ+ieVNOGn
Uu28SvgbmS9P8XATFrOB3d7o9BCYoRY3RFFMLZWlvg2bARRs0IAymXcCce5dshfnsjlajewYDcNH
dbCH48kCiGhQbOKR1uuMvWHazecYqcWok5rUb8ixhJSFu7CCoRMn4bMDa/WpMMQGN/g7sgEQpDiv
jl0A5sRfkbJkXoXBdEcHgbWaF+L7YgShvHzo272bKX50jmMZF49ishNQkmPPwAvwgQPEcHb541Tk
CZNmm7SJ1si3eBvSaCqcZ6/2nmd82et0dpJjdmv+TV2fwk5kgAnIyZUO3mlLNkkUTN0p9HSdrCCu
Zekxl6SVrirIPn4J3S7ze/NA2dpGNyWoWy2bxXWel1DPT8FMn8wu2bv3e8z3cacOMUrlnQqm+b03
i2ciOcSDZ52w9PTHuIU9yvSv3RceL6i0mca106Ee42yakKAJ7MxeSPa4TBOsVsC6Q3wP76ZA2zJx
bqKHIfCQ4cT9IHEhRU2QXWU7pU+9VhoEHKjf3p5RHofIdJmW/tDxi31oYunpXVVFVpu/MPxHcSdL
9dqgNrrwLfaWW//hcCu2AN1ugoN6upbVHQPmNoLIzYOUj0sXKc9EguvdXCBu2a9sDWMAOdJxbjNM
kc7NE4B5fGvOrGfGJX7T5S3xtU1Jk5E4Sa2eL6bvT280unzDepOOzrCz8kk+O6yUdMqtVZtc3EKx
7SkbHwVnksPiUQJW6y3kosaJlQRDfaEGQMy+6+oBTQbAFQTu4/I5zg6WtfF5ESRqpsz3zsN8Q+TM
aFlyxM0xe+wNAWlkhs5DEVWpm6wVzMljXCakNkywEbDSHpcY4yGScyJM4g4vbfgwp7b4aJptP3rd
Z7joDgeDSXCJXfefHaCtAMe9L6DT5EDb1mkOtighpBpfq3A/MbGDQRyDB3OBwmQtYJTIqGZM5dYW
SV5eihis8d7xn7VF134AwlUH14ebMhGqZ9NycNT6C81Ai7Q8YC2hBI/fYExUZU38a5Gz4cNlZyIw
eYcy9VHFl+X9XMnmjpwY8yFJnC1jlG3oxs1zoge67pvurEV3m7d+/mhgmaisOIfJxbZ2eEbwZ31A
sD+xcvefhTReHWW+hZbR3yNhgp6C56fqLf8w1ChLRRzmp6YH3pm4BMy6U3tZStt4uYng1oMT/Haz
b17CcFRRXrmEgQgBnFCrJ4nHhHqUU2/OjWuWpbwk+vw86RynKWLwa2ByLIqgQ823YCdzcMsv365l
ibWAmfShO/zWGedQVtRwlghi3XTgBtYYLVBa5PH8akEYQRXVGyK9++9LOIevsUATzAbWjCyTpDwO
172BopVKJohAC7LZQrpwLFgg3MWgvUnEjQ9aE5ODuylH8YAawmANvGnGQh+IFzkEbKAeeSqYkNA8
sS5i4V6HCAhZ4e9IOnd2huL5GOkED94MfcYaf1Eo9U9NCqePfdMxcTIrcnTTfpBiwM4u8MHSDRYV
Ij6nVqvg2GeLAYj6V/lu+ZWlGZkRN9SRr2y998gY2jZ1jnuzN9pNZjQ/jDn6oy6CZoN2b7xPwBRt
XExbO3QgWP4Lq37h9ofH6z7PtjQ2k8fDOCk18ZynxUGUtfMgcBCtcssJdwiOrIsFbGl06vBkBkfb
me0Le9bmvFjzPsxcZFkBZ2hi2JfUHv65hA89sz/D3dLO53mpwsieRXigrcRWO3lfc+7bWzPRj77m
slley7BQYqz1R/Xl3QY6XQUAIsiJBXBnsHE+LJD10MrpvvcvtiXb04hKGjUrlUPKlA25zwuF9LfE
SbPrJFUixAXBJvYuax1AbqCDIqsz7whyL7YUDWxpSdEZ/g2/masRlNPsPfhqOngspy8jYKKV2d/X
qQVLyfDQXhBPf+j77AGSxLy3mgotEG5gGtWrmBOoYH1LN+KSiCoATdVp+Os6lfc48hJGMMb2EUnP
yuxi0E2UndvFHMZrZvX6JMb0vqrznzKBuz47ARUKHTMWwRnhQGducuSgkWtnB1k3TO7znkMYVYDd
OmxQp/9xd2a7cSNdtn6VRt3THWSQDPKg6wdaOacyU7OU1g1hSzLneebTn49yVXfZrra77g4OUBCk
kpwDkwzu2Hutbzkb9JI9atKE5Nkp9dd52G4JIEWBJ6NkXL9z+PFzlYcGNhFzOKycaBb2hUO88Oix
AcQveZu10YMlBvfeRR5Ka74yKZfrlmm+IRBQ6IjXIF+iDxnorC0xjM36NGzcqgqMa5QwW1bXYFnz
E43w4gvYl+iyQY5yYbdGcE8vScdbDz5R6PHJUZbHvitI1/jdVy1zuPcaxzEACBATy9hNTPJSq0rU
T/N3wHuf2r6OtutJsaL3OnBrTeN+JRKQGC2WyL2gbKdo8JgS4V3sQvQshsVYIvZA3bqw6/QqP+Io
qfeuNPg4xQ5qQnpryJxYDrO5MkCEYrDD1zrJcNuK8lR86YroczPAS1ZmgMBIry61bsRazkvZZ3a3
pnu79QutPlsdUjptklD/LVbTwm+zfZtmKyNvu+ugDzU8/hHmcdQ4oYSBqU37yYBB4wa5WujF5O1z
j35ubYKjIX9y2vutwuQ60fVtnIieZUU3OMJOZ1AjfMoqpCbNkH9ihJAdUKiUa43G6CHksrmMhLDW
RlcVt1jQd05afm7As7yU6TFmyb8Xwr4BuRpeDbr37KEE3RF08aTlRYNzqal3Eej+ZdfBRQirStGT
gItgVaI+tbpb3ihDvqJg1++FV+8IF8nXMivtVZg3zn33Nk6WvVVBEl7oWvaQZ+30gOwA51jeHCct
ztd2Pfm/CFjRf8w6URYbLZuMJ0k2n/td1hIHTxPCcbKtZWAPLM2ZBVfQvI8ro1yWzfjkTD70aNO/
xalP1TjV54h6eNHORaqLEeDAppkpeJEooGGYAVtUN50OV4W1/T28499fhv/jv+XXXxMn6n/9Bz+/
5AXbCj9ovvvxX8fwpcrr/EvzH/M/+68/+/Yf/Wvzlp8+0R786R/d5yn/ff8n3zwsz/7Hq1t+aj59
88Mqa8JmvGm57d6+1W3SvL8E3sf8l//bX/7b2/uj3I/F2++/vYAybeZHI509++2PX+1ef/9t/sz+
/a8P/8fv5rf4+2+Ig2p6O0TqfX2wP//F26e6+f03w/0gidIiCFUpJU2pCDzp3+bf6O4HcglhothK
KmELi99kedUEv/+m6eqDUg4aRYWzDQfSHN1Z5+377wz7g4shQhIhakhJgqD525+v7ZuP8L8/0n/L
2vSaNOWm/v03+d0JSP6gpUiblhKeuRS6bc2xqX8JF6k1RVehpbEY1ykJERo9GvQ2kSqqj/SeqY3x
I5U4UGlKOcq5pq1lMutxZEBhYDDDX7ZNK+KTlM6g06nXA4jkRFVgewAnZ1+SMdf7C3A45HU4TGxg
x2lkTW1VGRFDADc5JSKjq4InfYA2TdXHNV4ntCojye2dRkpeQw+iLruHV2mpI5gtJsgYCkIKyzaa
wi0++3RmqlvpcGnU2URhkihFmLjDfX7ddz0+M6SlPm21hqJyEVghIxOOOfEbba4gJZuMbC4cl50l
fUMXCxiSqXRYizyG9K/8snvtjDZ9aUtHO1eC3Gc0aD27zZCmQ3RGtt7mVx6UMrGaqgbHFUqCkQhq
UmpeoS2MNkbENIkRXjEIumAQFFiAWbOAbX0fuhMagIGLt4t8+qVtFEd3RjhTlExDILNwtDI0MLxG
NOo40s5jTxJC/5QLtz7Q+0QfnDUOvAm7dnFgAW0ZQfWMcfbR7cKSMU6kRdOyLziMl4ACw+KZ9UQl
yKPSOkHj0/nFJwZnSb0vvdHJ3qyysJG/S6ctdUjisSrHx5jtYUJ0xER/5T4jKqXbwahDSCvpHni7
NHPNYlxLoq67tdB8w7wGjt3rH1MajMbHXh+A/5aZX9IR7i092DL8Koft2EeZuvI0WSEmiml5NY9J
X+cvxEvAmndbm1ykJOOcWyh8tI+hHjRbb2CHfDGRWIAXEglOw8yAEnzpphNeFx3ltU7+Rxb7uP50
rFud7d+BGgEP5wTKf/IxJL5qakrnCDs92vJBzEo0tsvJFc1v6LW2ZoRoMC1DnQwTPu6iT3sig5SZ
ocR0jIixbFWXNVkCpiruTctPaxIa0FRclIoG9SrXy8Y5CcIYgdfYZoMhA9fzPQkyo3seSmrRO5xR
CAddV0NMnZqm1sWLQcORt8AL1JsLfHkOEtpoGKu1MgKn29ANCtJ9K23LeQwrLLsL+g9JehlTcp8z
0YTqRTJmB9VMGkn0kMCOH3ZpxaDrcqAYfWP2o8MCrI0BrgwUNS32aG71VfEl8rl/nGpT5tbScDX0
WDIuUrym1mjNUQk5o57BLD9pY15/1OUEA27C4QvTxGqaRrximCqAwY8D2x0N8Hm1MRTL2HZEUFFD
vKjrFGxAm4gFDIDcKfF/Nj3SUVf35Ga0O9NiV+033VXWjll/Z08RgDxEoKDfalxGSEdUpEhdQpkp
GWeT1ojBP7WcaQcdJ8DCirYBA48stJHrnzp2idS2fkVUFiQvqdWk4lq5pihmh0CWRjdd4zOx80ZY
DPuMR5s+alWqAaK36Pwmyw6aWrSa0PX2O/LOpPNR+Mj3dYgUgV/gWPS1VLtJUdxF+9EKwxvUu1m7
ZdRUPBe91SPl9QGbXjRl0RtLLKB1vuS6T7d4u0KcjEQTOwwye3q3yS5hT1oznR+kAasfjCG1bsSk
nPgFspQFEGlJ8qKmsZXp+6IAnB+I/K4UIkAXJavuzs0cku+6OC+Qf7/jBuDXpPWaASiRTKHtmE9o
XgJwyfAhvE1fG7l2qNrAJF7W4YJdDdj+cYNjjJnHNCPup8QZoX2ZCowi1WBuk3NghzmUNNJ/Jm53
Y+H1e6Z0OGFeFIyhSC0reivsOLfDVGjOeGf1tC6At7jj1ExQyWqyI/EU0MO8heditg9ZmGgVmJ6+
b9aoSDzeAfyrs6eFGErKntHuSifAgd2rFnM1WG6Zi4uw8LHXsT9oocmR0jIiE3e026RXw12imYSB
ZcGIdskfQzozySjnQCLdhu4S1NUIJ3ZSw0dcFChGQw2K8cHLK+tJ1Lp5L0y/uNEqTxWLxPBLd6+z
UUfAZWYwXsYQedEydYD/w+aKLeIjEs0AU8auDoW+iiE3KmGFYCXR/MqEkZk9qVXbE3m6qb2xB3SU
VyI49lOS2yu7LJEK/fOa7O8LqW/Ks/+pIPt/sdoyflpuXb5l47e11vz3X4stU//gzIWWowsKEte0
KKa/FltSfnB1XdAFJ1tRCqGI9fuj2LI+4BDhXsqvXJy1jkG62p+1lvlBURYpNhWubhi0OKx/Umt9
n2xMwCZxMwZXns6zmLaY9wJ/KbW0Bi6Nk6nPrpcNevFEnlaCiBUTn5XchKRUJneWpix4q6mHy7ej
1h8wmHkKMp9W4n/wNuhSNcfb+BUb818E5FJS4naH+JLNFSu1KT50alEXgbUjLfnDRkTlfoAL9ZVZ
W8TcdKxcGq+NItHY42bv/SJn0dDnjc1/Px8ZgMqmxkJC6docCcP97mBQ7AxGOkG30G2DEF32iTE2
uS6Kz6rxEKEHknJiyjPzE83BikseURXceEuk7WPgzkVYBkv1ocLjX6A+ZdMEu3xmi8NX593SYxRx
6QtaCkkaGJDFmMQh4dN0UoTWxJ6NFmmLRWGykXcxnYG2ENi+i0Em41XXz26Glgez0f3SB8ZujHRL
HsjbiYBQdi1BZheOkgz+UjQ6Puy53LbP2B1G/WiaDjO/it7ZEz11bgUEaNnpPu9RqrJimNzscO6l
CNoHuiO7uDBacMIIsGnddmxiLzI3gTQKeoAgCyocfziOHvrStSmZ0F8iIy+od2MKDnINHLs3/JmV
3VWspanpTfP4xx8ZGDp1150B40Vt+UmE2OPcF/q+NuagqHZL3INho5u4XGiM9O1nYUkkDXMqO4mS
MxQgUrSuo1Fd45YrhmXbpxhWMTtn/covugHddqo66zIIrJL7jeen0bZK6DQshrRoymu9yKYZHldj
KVuVnZL+vswlZP60mOMcN9JN64qyhroAdZ1fTqT/5LlVAQugw6gaaHkjuubOzdlvlANHZz86LbwB
hgawy0FfCgPYkWFjf0+LcWByEBTNM6PanLn0kNEZwXJuZq+mF/MAvSeMbZv0ebbEDqJdcYsK7hDQ
DNmq8iq9dS90q1M+XUumlNmpxbPNnS9tgqA0VnTLB0RE5FyM/iawfTu6IfZEH70DvQxrPMMj7aCw
B934TNa71l6UdV8N9K/YXtA9A5Sm1fGVVQM4uAh7apd1H1c1gUEj9eUeh72JOtsqpDoajTOzKDgv
3bVtZfjWBgKD8HF3I9S/qG6L/qrqJAnejbAjHTXrrAPI0U0bC7srcipw1E1ixfy3R93A6B/BhlPO
LSpfs5OMzmmNizRxzY4Bn7SUhjzbkvXWNrO2WzuCGMtVxRQt2VaICvzrNrGgzBcNRTik4bElE4cc
LlrUcCejrbDg9L5K222sRxkOOE1Gcm3tLQ53Hidny4jQwtYmrySgUeKBmaQVKPIKK6t4sf35wmf9
RTvbeXS6DiGgNQI6QZNBXAxzho5GpTc9zd2xZ949dORFYZ6CzqVPDb4jP0TvYZd1Xp4MQ7AO4NU3
xp3Z2olGO5brChS03SFbRS1cscVtrda4kUlnq8vYAZEJn77hFV0grpL+J98dR5hho+cYHwsUY2qT
ZhbWe0tPIjhruQ5A+tG0MyPSW1D46dTWLzg9Q5NYGqjKtXNiiiqYVdauHzZrE5vXdBVWgBdwKSfE
fVRuyHAviKGx72nP295t50JaBZBZCmvS3qIMMQIBzR4X8se/NCX+2Pj/daP/bVg2yy07fZNbD40m
wzJ187vlthJ63bS8rPfqdO0Fxis7cPcXq/q34blfn4ThPYwVGh288u+C3YfeYNtlo5U09D5bDDmp
stnkP1nDdGnH3Y3e6o/laP6jjPT3J+Ut6aYSRBTPA6Jv76oZ6VR5iBYa/P1wlRZMewVV/0U1FLeE
JMMFAWWx+/nB/PZe+edTOnPZAEGHlfHbp8STGublrAk1raB9TBlBW6C+NXvldqPxq4P6t09moxF0
BEwU8z3Y/i9VgwukAC8Gn1w0oI6xhkK/R6gv9j5D2c3P39e3QbO8r/meDKp6Dn7naM5tp78WKK4g
9iuD4IYdUkHugtJEfYIUNoK04HbHwQmdu58/47cB91+fUeocSN3Qbc7Q77pPowVR02XbikxR1f4c
+/Bs1AOainGc5AndZPuipY2fL37+tD9cDbxRqj5B540AefX91dCxhUFbyNOy2/RX+mir214Txu3P
n+XvDqfkqrOYThq6a313ZmKx12j8wmJ1yhkt5YH868X4NuaeWgiGvb+4+v7mRKFuo2k4J4fTJv/u
rNQTp0GQw4Uw1VJtvGhkzBoqteWqlKufv7Mfjp+ju1LY4Izmq45G1LcnSuzFKXYyTLttr9VbJxoW
ZKCkvzgbf3wSqkYpbSUM23Tk92dj6bQC+SJtMicM5GMhe3Fkx5f+4lT44Qx0aKOa8zFzJd1R9d1R
87TG8M0UpIXXpiup9F2b6aRshQdAPahgA+3+54fux0/J4HQ3FN1bS9nsLL49dLIBhV4ELmSnov9o
yfajYVWPWCx/sd7/WF/zvkzJgaPKNlzOwm+fpym49+KNZi0uQb501PBImUAvRhidQLfTXJg8a2l5
JY08Zfbts0YzN9/GJCwxQysHisCgNEecW63eHf/5MbBsGuMEQVH+2d8dc7pkZUdvC039WGE1sCJu
rMQsRS7A0aTGbvzPn86mAuK5TJO1/7uztW7jqLEtVtCYLVe0T3KiMDDMoUKiP0P5/ou7w9+ct5LR
oaN4h67BGvPtkfeJSegsh/PW7SFNIUYlBPifXhouYm6Wa+4I+GN/uJsLrwlr4ZFnqZXkfuVNBrY5
/vzzo6b/8D74ZExLV/OQgX3192eqL0TZ9ghcucijzznKtR6up5cQ5ZR4iyowF75HNd5gxEFtgJXl
0UaBG2UdyazhLy4aQ3DMvtktzq+F8Rzp8VykP1QWFqdGUygg5aK2j3CH1lMFSwG6xkPoOxcUu4sR
rF5PPgpupKm6Lp0vWcq4kixag6TcBt8HLXyCMjMwln1PHmF08364/pg//VFhfTcO++7Hf/3/1Ynh
fPifx17/mfhvVfhNJ4a//9qH0fUPTLYsrjYqLQubEr/52ofRnA+Muxw6KoRi2S7NBpa/PxoxUn2g
B6PoxNgMvC3aMf/ViNGdD66NOoMv3Gvo3uj/pA/D/df45nRSxvyyLIenYvUxLcf+ruyAbwe5knRD
6fuv0pq2WZvdpvDDkL6ANxySMjlht78ojXY46Bkcx6wnctqL0Ma3NvdVOinI1kZU0tNIt97ENOXH
d7aR5qfGRyjvFyj+A6AHNXEvSzG3wNnpnvQhYaYdjSRVqBJ3dRsEEKuaEFkqodDKA0IygebC8Ih7
14rIbCFsiunbxjFL94jkudoGVf4ctUVzjKrtZIhplfYxaXiY/0664SUnTSJHghqdbfQ4IKcvhf+N
1sZrCJfs9KIHVUsEArqDk0/4deK7+t6PyvjYuk8JQTfKm2qIFOOEKp0AuzGzyhMMcYBfnYF9oE39
k+hxq2b9DoWYs5FN0Z/whLN3L2y1xK4+HGcWxxAlu27QT0ZDFNeEBLtK2UdPwTQQHcgXdvLDyba5
99jMO4gWIFbO6bSdWeatsUTQUy36CTx6andfAl/5224+rGjGc1xq8wE2ynfaj7wgcQyTy8RBihoD
hcf7oQjI4gMG1MBkF9DPUDRrq9jV4lOlHjy/C48SESjacA6914Jc1kvMLAlC/BVxHRnjjc7Gjp38
8eX9xwI+7EDk40GkMYSb4CFVmXYsDRO7T6CP822VlKT3/xnPvzFhFJhlqMN+hB4Pn5nomZS8wLyu
kYECCAlVgwhIY9P//h1kWXVEeYFTIZ/Q8yIkRdGnHcfM0Y7v371/ETNV3MEDbhZkqzQKpvhFVxTe
0W2T10iz/a0UNJVKICP+zfsbVDFHnpMO2IlOqEA0f3n/buDciHF3Xb6/3mk+cZDmxRuvMgg21zSs
9IEd10hB55/B0NAT0KxkXnU/tZWbnLUKO2IXDsPNqAGYcC2StUeEIMum8vR9gwgehrRsrmhkWWj5
An3nDHmFaSicYZpN+Cmq6qsuRYVzMVRLV6ZovJkIXwZ+K1Yi0oM9fV4sbn3j3rXgqle4ldKjzdxg
HzqgRGWA9L/wzAdml+kSagZW6Vi+2XjU3jTzNfItFPtSoWuEKKr3KvscvLMjvbBfudXgbewc+z96
1O5WENG5srPSPBIQZQO9mX2KZtTvdJV2R39KsOLYrn83eBFoJdsbPmbhrdaRKaqbWOkJa6W04H0E
mneNMy5+ZjQULcLULdaOF6ulH2L2RvMUH0fk0vsJ8ea6JVPS7NrxKhyIYq0Lv0SYRXoQLLiLsnXz
F2gbF+5w17JRYTPmNbdhpkX3pcIDYE72Ii6JFZW1Ri8NKHbuM9ez3dQ+VrMHd4wEoUc0oyCUQQYL
ozL/7IpixfqWfUHweO1k/hPJtqB+bXgegxLFzejl5YbuWLEAeAD2Sa+dgyiN7CLW4i9oRAHtDp06
eBPtD2RQmLbp5eHcyO5813LvuhYiczw9I/jn7uuPd/SDvHsXoe/g591CSUO7FijnahJHV8AIplNo
tsVS1v0L/CEgnwEWkIJFDMcvkAipYdVyGgLL0CMD06aziFii+gLH974rp/JM9wdL0Bh9TiQfVCZN
RrQjhjXrnNk64FcMZmDU/GWRElCkJ+EX9KwLYANMg1XzEqYFji3Pu65cFeyyoAq2WoZOXRunc9Nm
UBUo8A7Zjlk6qaSEoOMhNMbncQCYQzziYxfV91aKAdyWg31D6Hm+85vgOprQ5YAqHQBYpI9ZRLxx
wIzzwLjzTjJqu5ZgiUZLWFuQ9Cw3OoRuYvfanVYQxOB9xJDLiDJorhE3BDeOhVheweDB2PpxKm+y
Phb4yeIY0l1inaPoYVKfmWlZD7VXWgcSekQL9zsP5HgWBAxgsLnOxo7UTyfVT1XLgghdxZdnzP9i
3YwEGA/IWxMuGkRvd9NkrkmwTpaFX0SXWdaNj8Llp47PxJUq3LGuB9hwI/KC2E+c+4iFwR16CMqo
HR703uLTrMmeLeboSjQHuyTBa/P+chjDkxqB3R9DjHMcGM1vwLJBojCirUpc/DuJOS2w1jB3iwrm
+0jXYQ/7+ioIhHPWk+o17emHC80o1wam0xusBnfvb6a1cqIZiuiaBFJnHTENPUONf4R3kt+EWuRs
q7rjXqblDzh19DNYbWvdlx2R64XUz10sbhHYXfeYWQ95WmlXts+YNja4DMNcFgeEUpgfYDX3HSRc
2VX9Iq09QFCSiOYwhXPY0VjVx7o7RExW0fM5/oNDZKcek1LOgcFsiKHvSbinGcq3KTsX9rvberss
glDYk/i59hWRYn5FYA7KROtIUIZxZdTBrUDswvykPzkxsdlj5g67OODVaYPzZiH2OFs+u9Q80uKN
mTEqhyyb3zfaBIEjsM+kNwEqBzfXVPq0Sqy4OZsuN2MvyadTJlS36Z2CvHBj3AD/0s7oKNzNJHIg
j90DE03IYXn/4pR6cV2yoYQiOhukqumYAza9qSN5b1etsen4bmXUn5l7JeeiTd9kFbSX3TgcHdQg
t2SkXkUsXWdDYT2VIrsfpKet5fzyB5k+ZGPV3cyOkKCtiKrJwodRNe1Z9nW2Kay8Jx2vdC/6RPeP
bWh9YhTSX2dNX9zq3nhduvEXxr5qG0fBs1v5ryKMGszNCfh0o30bU2AM5rQ1au25UX261Qza8zGB
Nzdx12EZLhfvr9obyLCsfLV2nRYhZZgY58oLPlXIMa5dBlExQIWTG1bXdu1X50nrvQ0GVqBMEwnK
vWuoJ/QH0C/Kyj+WSXoGHG2hCXoVDS+WMu95HlAzYqizle/WeCCRjMjIyc8NrvoV3G+59mriJ+er
J3ABgMNTPMapIHIq482psUpuyr55zO1LAbXtCWZsNR/3ct0SOrtVlt+uYLyAyUsrKsGB+2laxMnO
9fYjz3BGrpkdJiD+i4Q0vHOpldpyGNPHgdn2SqW5s2BUpa0ZDD0QWRjLLH/sMMyt7DFP8YoYd2ba
q0XWxuYek5fHlTPqq/dHBiIvGH1ErwGNIlzdBe5mTloPOdM5EbG7G4Cl2lNhggUtzae0pwZiVHDZ
wPfYZ5rRzatYJjoSbDttP9ltuctnNlLZBsnZI68Dc3P6KGphb8PchNQQzKzT0TkwkWHbS9G8iE2q
j8Ebv0y91R68er5KHfyycoq7Lbllm9BNonu7re4cX3Y37pwUKztuF2nWHJpOb596AbRP485LJhaB
u31OTofuj9alV3PaW3YA66hukAJOw5N0No0ZWI8aafdTEx1rCZsWF8VlFON6GcwJ0H3lOMtUhJeJ
iUa4HJvyQUqQv0puFJXqHf3bGqSSxDs9wQdIc+wpEMlRxmTxWi8A2VUzJRAF9gR3hyen7QXuulML
wj84KnY77U03ZXTZMJ/tilrfW5rlLz0tLffCQ69vRJRL3BtJxPW8u0HTWzhYioGqaJ7hWkbnLpT1
xknydN37qEVtP7wXGnMMq+YaJLSgecJv1MeGeenCIl9MaRoe3dFHlMLS81RyF1tNsRKb0cV4G4C0
Zn1G/jtdRZXIHtyMIanlPqrUk9c9RSNZPc64kPOnpYd+uIonAsz1tIiW4EfTvdHVOCedcDyQ1rNH
9C1vuU+zLnf0uUMWnVKnrGTobe05QcCP0WJ54orncLL1QF+SbL9+NprxZtpVfDWs09goH2vjPhsG
8cQquTLCxt25gvHa+y3EDWa2GQAmYkFI2xGwP9aGGO+zYiQRA/rFBcaB8ET/QHPKp5Hw3tbpD4i/
wHtx0zwhVUwu8k5PTm7CQjDlU7HBHQ5vvaLZ4GYwvlIqSDJ9XJh8erUKu9pcAtoFkRlG8aGi24FY
HPxo7wDJKEwqffGm+QjCjeGmDAJ60/ZwamrtpQ5wAFhl+VlvPRZ7yL/HsW0RxnGJ40i14lXnYYDV
p7TatiMcSaaiYOT91l2NJHrsAPrDl49o3LCwlIYRPwSRfoisLrjsTaBHNOi2lia9ZTi1/WaUAKrM
QCSLOiGzgtq/vUiBvMpqVRVuCDsAfVEs+MsaEqYsboMxO1ii7I9Nly7bUr5gssyeEGXe+JZnweFA
Klmm/nNQM9uOZ65UUUBeA4+C65W44q2Y7Me8wPIO+TFdYg6w6EdeKDbE4ELNC2bQ6JqH+hn8FLh6
/GaXUK/P4UR+85uPggvADl8CNTzbKIrwY/tkj0tHbEes0itIyOaq0EftThA5eNAn/ZOhedpdzv5r
g6Hus6FQW6IUmlOXdawmYc6paeGvQ5REKlmJqgzypeTzWrZehaeuUCfRml8ibSA2aky9fVnzR7Ux
bTL2eRdBw53Q7DeYqkgMKw4FkK5FkafhJ25fz5HOnCEcM+Myiburya5IGa+L4BMc633vCvMBPVuy
ick8RGrfr/qiLZ9hA1OciuoUOzFodU2wRcdq08TMzGVTnxkoTlsAXKO1dMv4DkNyeRXheEE3W2Kj
SMyN3Wr9jYzLhxSxQjQU/dEyU85kqKymD3kxL9f5CDwyyEjM1T3MgYKPoAn0Q+jmANQaizUuKC7B
6W+j+IjMKVsFIKUJV5vAjg23TQAX1tLG28hyr7M5WrVIu3uDrcj1+5cu9XHB6zDdAPgEsJkhPPUD
MVidZxKzLUBvWpkGx2FK4ltRDvGtZSJXjKOs52Ms4uXkyHStVbpzDe22iR54u4w4zINTWeqGGLht
ZonXwXKjtUYR46kZ0GwjnSVvjIWnjIcbBMEN408gguUomlUFw54Z8KLu5SXWQ+Om6ghlSG1aBXgG
psZ4yDxkzygWJ3TNzlOfNsUhCwnkMSZIYHmFgFa2MRZ9z8GQ2ngI3cwVLP+A1G50BJp2wmmVXxdh
+djYGQZNFDircf48kR3Dt1TDo4PlBnFkDmOghIJdjUlzp5X9pUiZIjcway5KPWk3qAiGa2SNH9dN
n3U3xqzstTXf34HwyVcd9iwTM54XSjx7AXTcZiw1rIF/fsE7tWRH3m+EncImGb0r3oW7SrkotoYW
qCXpsxf+1OH+V/14Lzt7WENO8szAXQvZEyA1kj/Ti9ekwiBNAEBLOsnlsK10v7l1yfyiy4JiLw+j
Dfs78hG7kAyqsjWLr1/q+Tvso/7CSFFzoyZtd02xLdTRg14BRhfiS1idZrKZ1dwrtqF7o23msB9N
z/djmhUw4KGNDXg1app0HspJEJDtUtP6/sKe7HKPtIoNZgK4y8JfE/qPcK7clR4OewdxKrAuPIId
GyCi1Y28dD6iMASmFLIpKM5yYFWdUq9foXoHMNZhDx4mj+XcZc0co/DOEc2b8uAP06sSB2Y7ZF/7
c/dsmIU4cbULyU8mLA8rko4x8NBP3aYN4uR1asj7TDCN3ZXZaG2E4Yz0uuiYz1CmTpf3lAUr1iDx
QrgneeN10d+g+3mzB/iUtj88AN1n7+p4462VtDdtOCJENI6EfNaP05zA4qtc3mtjJdaQdKA2O6xN
yZww3SA3yJTxnCVRcJ9k9mXr5UQzSu4TbQQNjGo6PPk6xK6wyIh1C4S7UtXMxCL4J4PVbjRWeWk6
0ZODXYuBvqiOCZ7Dw6S8dOWnRnVOkviA6oJLJAwb7PjZx5Ru64NG5MTScSySqjD1VAYo7QrRELbK
Cf5LdyLZ+iHWHe1qDN66sjl6bdW+sD/6RLLrcG93cJgrPMsEtPW7OANmGwdEqlWoeJDdo9Ge/Cw5
jc106udtgdlOpA1BmlnUNCUXyGRsAqOykhaLrtayIdgidKt+65Z0AkRoXJZ9pK9zN7jtKYvbSGBi
hQkBtBl7niGxICDsWZF/+VQUTBiEkAeSAmbHoRC3VlntU+HvihaOvdME/r5z7BcQJ9OmoyJ0pswh
qoDhq0x0WGu1u56zisy5odNjitgizQVl38lTHtfV0qoq62Ky4BHUiXGdMwVbuEN4w7VPalpDqRX0
zhsMOEoPGg0PYB0QkVx2Ed0dUsqB73h1ftt4NnuWUh4jYsj60UmXTkHaQlKPxbEerVVTsefXSQui
ir1tkti4JQLrUtXp5w7PEPG4jrowYoh3QZAcut549QPV3SaOePRDeItNo8QyCFzI09B/KDDbuyHt
n5S3I0uFyBMDsJgSDr1Y39qaM/vVScmQJ50RqK0bsY22cpqyLlr6nSis6xEiwzXj4wc/T6Jl583R
sgZyLTZlVlxOV73F3UYHwW0M6Xo0eu+KsvWNMjQCnmZpy6xsULWDqIfQ427iUBE3hMfiEEg1PARZ
sWLoug21MbtyG/hcQAZ3ZmJv9NBIT4hr7vMKQj+5Qh8TUoKDoGBS5JPVFFlDtGwdf2fC8oa3SUig
McyMddAAGpTaVV+x9pQqvjUrCcqYcJqpUM4qBw+MzhBnMVu1U1j1d0acHysHM2YLlBShHf1fvTka
dfJkTu3EuRjcIlrzt6Fnnlm9H3Nk9eusyskZaXDJ+z7qRsB4uylU+6gu5HUx48JaP7sEnurQkxvc
i9mnY9YgLUXi3tGmParZKswd+0UN3YABs8Gwh4YIEPBrpphjVHmiLwGgNyuR+nPUkd9tRPOCLYU4
VR3MTGTQ1tHIdY4tec3/odMu0svEuw7LvF7ivaSwC+QFYCYmcIjNLxJsdv6noUTJ3tGXSs3ksiyN
8i6M7IakFe6qeqjtgd3Q1s3gi8kDdsdxW1c6DmXA+yTOPLeq2eD+DNdt4ph0qAe1MJ0KZ4gxvdmU
GX4fnUwQ4olUbyFaznUaOi3+VAIjcbr5q0HykqTJGq/ARCx0eLibgRi7k1Yb3gWyL7CVBtQzL3hy
7fzOccbxsIt0i/qThWQpSfe6qYfd/6XqPJYkRbpu+0SYIR2YhtYiI2VNsJI4GhzhwNP/K7K/wb2T
sMzq6u7MEOBnn73XDrUDh8LCeJZ65XST+dXTwXSq7eDNzKxpnU/Js62lCK+186vzo+7a1nO/Uj0F
Sg39Zx6x3EeDyYA4On2XI71yfdY1VAPANssjU1+/v4K2Za8oP7mGlFNjBvGnM68hfWEtTc5VHIaH
OcwjWEmgh2D4zGs8bXHjX8fQwHA+wooICtJDuAqPbmv0/z0EAkx6EFNQyW/ZLqJny6rXN7fMjT6T
YJUr+3fLyLdpTNcgHKXiE+0NFbcfOiawDdRHVXlUMjXzOrb1PzOLg6v9TBrBUc836CzJEcLje8xz
CVUUwOAUv/KvHgvebvhd4j00Vofbovb8d55Sbx3AIpsVKwlBQmWphvKeJFgIlF8EyxAtBkBB8iig
ErAStwmpxAcLvZTgAZN3aolsbfjDeOizcjwQffnfVygJ07Yw4FqDqb6MQxNeygrbpqRC/vuPWOif
kq6eDlVLPRRa233Im701MIALWsFBAliXuuvZRjVhwkW0SvAO8y3dReZynvN6Hfku3z4fvv+BTCfk
mTwYN76xDLK+vtRNPC0RpD06I1OT8y9FrZ000/dIJ8Exnd7RCWinkjJ7dw2KUamSXykZOouktfjH
zUHzKtdM4K9zm9nb2advo4iS4mZRxq7cuduhC6zh8/AuxOv1HiPC7VyQb6Tv+dYWoBq6J9ZjxjjB
5TK1XylKqvdF8nc2OHbQvWu/O3w+t5XhNWvFnezW1eKQ1+Ojmz2ouvJvm0cvfe/8akc4auQ2Psvc
IFFqxJsul+Mmb0Kx6n23P2ZjuE4NC83fi0+Wxem0aUomCrDOrfHuQQ6YSqt8nUm0rmhkmW4DVt9N
5yXNWUUkIxKT06Xg0pASkDo6FjDYwRUnPbo736UsWwuqstLpn+bks2zH6Y1xjJaA1PrF+jDZd0Lv
gogbJEe3L5A19CFZkihWgDXYrr2/xCtCMATlP6siHIIGQ8V2TL3KGBeMuY1b7GRurofeW7EfirZ9
RPNeSXI+CvyvpEkuskN9lC60cZyDv9p3mwwIpOs5B00t0bjr2NpiZyCRU3XyAu2L6LpnbtxqIkg0
z5x40+4AhyPeawu6iftu8wtfRz/7TdtG74N752TNPqubq6tIo+ra+UF+qciflRS3p2ZxMHvxBv7d
ocaNBzroGQirG7fhfTFPkLcIBV2ryp03LSPOAlSy1wBuK+lnHSvh7eywKC6hgcRnmrBbQ6c6NS6Y
e1ioWxVSNNBiLL5UVc3mxRiQ94OCmP3Q72O/eTi+tK/oYNZ/DxJtfGMrW3GIoh/P8BgCredfIS8D
tEWUG5HaXymN62Tc5+zKVqPcaNJXy8EQJlRS/8WFeYh0nvDhOkYgca5pHrIjCWzC1M7BjQjUc/Ah
Wk91HteHtPWDa2pn5e37oZH0hMgBvIHrkBpl6DmZdSe3rRD+InagHVR59hE3vbH//u77oR5t8zrj
8x6QrU8JSP7JGs1jLCEuatrKK7OVG0itCJL8H7uMMsKmtsZrqpvxGgypOD/td4x/xbrMmI6i3lQ3
/GbqBu8PIiwGRMOtmqVXge6TCct+u229pT+aZ08XtN24z0qF8ZLE9bRFV/IWE+0bC9UHHpPTZB8T
oyILOXk3rNrzygtAWAzls697zOZnb5G9LoVUsKBinM72uppoua0H/3Oq7O6osu7/ffj+Mzh/DX5n
yz7YXcqpYcrvsKjkS55FN6zt6rPXwZ0t77hig04KP26jFZuQgIFUlJ+98qGg+WV3Gf1Cv5E9Xrpm
WX2WxJucPDv4AbhyjIXI9wHNNUZqRQeLk+ZnQHtU3EOsTMy+2aVG/SsOwR2OYkw/Ywc0uBdW5pYD
B98CxHFF6t4416YPlJ/n9u3om0q8iClp9rAywK33vvyEfv0MsI9oi89vZ+8JN0NF6cLi6TaTFwBK
GNScKf4MAdSRap1h1OR5TPrW+11Ix7vqmHGJPKU48M5YJxQNfvRj7hwGY4Bsx27lowlVvara3N97
oatvk5OcYq/MDuCoD/6gAjwdTx5IQA/Q2USHXsWKLARpFfZxU0sbFQpH1SYlkJckZjH1/DI3mvIQ
FfPRZ73yUINlbeG3yp1stf9m2OUVhna+odjQ3TuE2fCPuMPNm0f7mHJcJlwih1/q+dCgGTypX8sg
NJwj78/mVkfM1kBFxl9FKs9GGA/vSQ2kQndWsfPinGIpj9OXler+EAu3PxQ+JHUJGWATlMq+BKP9
MQaF+ca2rDvOnbvHRvs2FN38BjRwuurUvX9/Z7aDBNXnP2sBOHXU5ST35EA4LA8R23QP24J2++Us
EClUFxqcBVu5tSfYtD5hvV3aU73e2X69Mt3JJgtihoBoPNc9/AcB4wYJgJvhLcjH6/cU3Pr9p68q
frQk4ipXieUQtulhIFNzc1q/XFYyWfsEeN5BJdNTDFvrypGhuTtJ8VNWajfMLiUsGTSiZLAONbbu
pfJyvWIOo7cQIY/yZ26LcGF5QsVrDsrmlELQr1Xubrqq/SdqTCLcQMal+YxpF0KcDfolajW8Q/At
DSiOHCkQLqb6dxXl3olFO60Uc/ug3QspkX6qIH9lLYkLG3Jam1k3plJgdzBsgIwXf+p01rxAXBrb
NCYSSz+VY6fp/ZngaPnPL5HF9Y4hIVhQWWytIlO84WB71iMQtpyy7k+IEI64XQZHaTt32mYAIMbZ
yVfclYUXsJlSxl48TRRk3zLePM68iwJzM7G6caR5dyUNJZOlHmGU26uRhfp6GFR+Gm3AqEnigubK
tcWGHFgJ16MdY3C9DCR7fgwM8Vk8H6amUHuzL7AE1f2xr6pfc0d3bSa4KI0uXXNkstaajadhWr/g
ss5L+pFpBMu7A012v5rKtg7QVZxbqcuPOHToAhtcwLgzH1h8TRle+h1lWr/pgfKbsDlXguR+UBrZ
ygqzmZmH1oXCnS8QXJpFKGqbRV7CPPE06/Q1Cc8i1+Mp8z16EVEOoDqy8s/1jyH3wbaRXU2tsV8E
FS1qEX4k1mxr8ivpz8ihMy+tnQfEi6/KA19i1/57/OGbxj7g5reqMI2uOupQWKWyXaCTaCe6+IDP
igs71ex0YC4cKj7dgec/trs/JbUtt+HTj1eZNqB+GsNvd9J6U/H5XBdwt3sd0XHVlgef0j0ushLq
qkc2zSz0wxQsduGhLsAuBwvJLktL53VsvHGlI+a7DrgiMBftr9hPcGOGDAHCZcoOzAtr6OXrxHOK
hWo451tZuTOFNyK2zP1aFtlnp9xk1xizt86jKV4nOXg2GoBM6C0EW3tAzuyVBps3nrj4KaJt1rfJ
i+2ba+RLrlFxEG8yqhY5Ihe3hGUIaTdNmE74F9+Uzrpp8n/Z2m8Ne2HG/FbI68hDebKCg0UVVg2N
tLLY1fHBlOM5LgOaLvKJt2DHwNpa0xcUAWcZF+wXGo5/+YBQ5UnMImP1ybkteIwk04R1T/A3vVSx
DXzLkqyF1O8uiZs9viFWSCnYK/ilaK8iPkKR0r2VbLLhpSn6fsMyCOGfW9AA0l9AEtWUPCHRA21D
ez4F0rq3LZvVQIt+39bdzRsClKl0EgsohM95wX/1s/INr5B9NCOBuldGd+G8Tj67S0UZxiZrmmpN
X5773NsZl8jOVwYlGgbSmF/XWDS64NQ1styMMammcDKXKdfnZcP+FbjHN2LM3GNrovGl7K7CqXc5
t0S7cew7OXt18bzihe3Ymh4f8pi3BlLeIWHKWs04HIgyVg4A0eYrZ62/CWrlHeHijUB0MAE4VK7C
Bg/H+C3DE7uzkuhfrUtzj5ocom4FxV7IfFwXQ7nooSBuG4XhxGjIJSpyVSrlUDVQDp/godlYsv1F
uv4zr/p5p8DLENCK2UD35j4MnWNWw9yvaSjjlgvj3B95o3q86uim+bqPH0KDJyosG0sj/JFF3VbT
ux4GOl6J23NmiG5FQwkIBhnCiIpBqkiSzURFbIihbmPaugS3wJu2HDDd0OXdJ6nc+A5ZO2HV5i5v
jbXblByIi+QCJ9s92HPypfrQ3ICS2E56+gLtU1xBIqzaFEOFic5Vpz8t15Un1v9qKeF1riIRD6sp
IY1oib/J5Lkn3rUrG1/QtoGWxZIET1PrsTdUprOB38GBznh29Ca2s4wK/y2e2/agSu8dtyQjCuNv
kXbbaApZX6E2YPlfDo3xFQQJXtGhBO9F8fMg5xev8x6S31gU9SuX93MBtLIv7Gsnk+pFcSWY6lv8
ZGoVvAs2o0PppjsShQd04cPT1pdGdfaC0DsNxEP26OOPpLYtloM5GCb3X93Y4aHofeyEuAmtPJaL
Cu49uGREGgGcAVeLs8B4q1a502PvZEe1xZHalOMxmPHsASgUAW2ZFWG8fWK3721mcmUEtreRzbBx
G71lFokXXtmDgKWpbTPEYbdu7Y6grfczRytv6IYG7rAfzRYg+dOOTTfBcQAp7wXA0BT3wlLJS88V
H3GPYk77KQD63h9lmifZBh/0SEUoP1lCSy/syxCdPQTUYqYacKkE0skynKVo80MNBu2sePqffMwu
maiXC1w09cnl2E9Fi8pCUAwjY1PpWXvyrfwX81mtB5u+7XK+hPJZjW3VKQ2NSDY8sWaWNeuaxq20
dBStXcR047yb3gQdpIEed5T/7HNuAxG2WhGO16ZLnCX5c6gXo7fQbbfD1Y6XLzbcHxUrkMowi+dR
q1k4JE/RwbgfONxh+Rn9985nG9HyWjeBwbgh2XJzZLXSJD/6dBgqvIz4GNIleOLgUFT5Liqf8L7i
Txr6JwXhN5z6XY1XcpXG1NAX7YsxD8mmEekXpbYvbUY3hXYNthGcc+BUcEjjfXMmFP9boKdmQXh1
RHOSIC8WXr4tG02xKIV1bZUviyk/TcG7Ew/OUnjp35lsavo3HvoBfYgiViP2gePX8TaltIDQayLX
Tnjo+2KEpGmllBt5V+iMvWGeYnqKZURVkc8THNA4xP8s/SEi+6moqZd5dnDH2GD+YCOeECR1NSHy
G2a2Nk1WyDP6Zjwm2EkrlvsmTdEWLHovhUPT0FXX12mzMJsnMZcoJkctSGPYD/Y1Wwtu4G1/HinU
zVsHzjtlPWzqBQZirMPIIc+6qoBDYm4cffptgjw62wWlIMRRV5Re5ovQHdGdJ4l6V8h3MxhIP8zB
xnLY+Y4VhjSIKQKxFABGH5bGvX0+jD0l9tiRkgMoxR8Fhi+M2W5AbVZNrRFX2ivIaiAiVuYAoxxG
oL/MISejUgbMDmPYxig7i4CaqSNe63nFj1VsfU/VryoMxv1cwMDrS7d+tep2vlmstBxFd0LXMHqa
lnf7/soNxaby6un8/Z0uJ/+aelzGA3dX2vMFw6w4SeKFAy5WjDpipEkgpcbx5mqfZ5j7lHx+VyTv
o6og1AVjurW0SjbSlH9zRxpbS5IXbNtOney++spsb4JNiR00J6q/gOvi7Rxf623l2u49dlA058Hc
tkDZsQMieAZpVLMSTHbGc6UWw/Lj+khPUx3YB5CAE8+4BT0uUmLntcVJ5N4Gjs3ym9pv6rF7sH9b
zpwVCh+1YvBdaoZBv1MdC3pUjhNTgLTtqxqbcQHOudhRWM6pLWUxT4Y9WEeacUjBFaJ1xVVrLLAV
NZEN9sLgWmeFd2M15i51E8kt+OycyLhp48jNQt4eyPBCH0eGnCPetZU7jPRHYIql8SvPr1NnvWsv
HZ8FEi8BxDsa5+5FUIZbxnTWvpzOr1NTo2t3ZP5J7+n7bCEeZHYcbj01T3QjHBOhgGpN6aeOqFZp
/FMqlD4pZDydrLEHV6+lRdlsmiYcgbh+rKoJSxErzOyA3LsaggS3jF2oUz+WbLgKuNpjefb1iWw8
s04XL4YeB5pGMl00yoiu7fNBt1Qmuwn+tMbo2L23XK78Z8QBxlF5sbr+L6ymeF85VD4Ztrwn+Tys
09Bqd4k2OSgCFn0Xz9MhdBYMHOlc6u1Y9+E2wLNwxE/RHgmItcfJaT90n2WbPo5YChjVQ6TTIaWz
/VzWKt4gRd7zTIQnOlcWtC9RLD/k8w7ig7Npq+ptwgpP+TZvnHSymp2TouqXAXQsWbITb6MjIloa
HLCpOluvJe+pomE+pgn+XyrtOehm+kfjcEGheto+4lGZvabfUlD/FXXiQxRt+GoM7qe2I+ucTAmF
UhG28p6aEAoJ+wVQzA88KfE1k33/atNKkQtF5dAcSFDZdnwNng+MYcGKtlD6dGqsTzEkrD0Vvfo1
juad4M1z+/6OjzL8WhL0lSMraLdxD1mNh++vvh8gjV4ykeSHmqrGRWdWOI78Aqcyu188YnZ/Irhg
pEsrm+mz7cMr9KR571SYktzQLF47h9xAhN+bfARTACymj4o+atvjtjTWhsm22bHOzrQLx6j5ggu6
p3nMfaMSYVVb1J3ZQ8eFava2adbdB2wKDgSejwq5jHJEwJqTnd8tJOnXQmO1onip3jvPbxUsX3wA
FWuO6taVvt5H1SAv0hhxq8GgpPp6OkjUssOERnZQmR2spQucyaw1T0KY95c6LKeljUMMq6Pf7uMg
+Bnqsnzlf5SvQtgT24i551J0zaPOy2LdjBw8WqHMM4TM6Gp2JT7izQR/jI1qXDPhjNFFU1Rzkvm8
GlQi1v5sOgs+QfRzxl1ypsxNLFmelGC8wYHSyfpA4b7vO9vWP2sPh0zcN0d49ZxAumDbPs0awp3N
m4i7K47gaGs2WJ5duATXkDq6nae4mEkm7gcI6qwaLv6kTxQam0cKKNulMWUBytdkSEw4ZnoMIpUe
cyP531fkobP9SFtim8Xj8fsBP9V4lEmbr8oEou9c2UsW99HdKjiQ6NBdzlba3kuvVfesT3+kik9I
6bvxmXpSdIljkyiiMWxPGQg7zWqQK4ps+vk4SMNbVxF9qHCcu1scPGuvZmPfFMWMIKHFk0mTPw1A
J2W27dkypq8ODe0IejU/fn/1/cD8SZvc91PIXP3GjbQ6VyGXnbCiSkdjIUC1bDnX1tNiWIDswPAr
wNYxLkDWPQaJR/2S/s0BmF5aLxsfdpdxmUlo/GKk2pBS6t67uLvHNOIsR9w++7Z01b1IwT6MaZju
inKggO77+9jgTZ61dELVWZeT11L9paNL7vu7PpDvcFfqapl/UEA/Ew+S88XtkBHNjrtF/vyz738w
hPG0Ki1qFIFaZBuwyPmqHZv5CJsfyFilT5T2XgQYExAbLkcpy6ODRYT3soFvB8bqZlr9LYY1c+Ai
5By8ygOyBVB7YdjKebGEH22bGA2Ol3paEppnVhywALJl8ErznIZoCAaXnOVoO1jHdZmfPTXmZ4O7
xxbi82/EgOwsmYwWBsTldeBvk8SLr6F5TYaB8hZX5XdcssBF8D0vgtwJTnAD7a3MXW5USWPtLcyd
9BpQ5uT1YHkJZGpoCuNR5xg6fQg5z1sKRnTnHBXjzracq5PN4fvAuA1ImQ7XTmKkxwx7qf2mouIp
vURFIA7/fafb8OK0i6HT5sFPQriHbevQ0YL3iw75UN3N1C84GAESFyQdQveFHY2zzAaeolbSmppZ
iTzX86w2nIm+S+ODa0N29Gplyll9P/So30sPH+2ag2F41iqrt0KT7XnyEtk1FN1ubDlbehQNbw3G
v0sWte3FxzeWTmhhSrTQfNvuW2RI9t8/q1l45iEIrGTtTcBX0MVmVDoXS6DUIGOa57IGkDNOTh46
G3Scnz5CkwigjbJIu23JCrLmjkfN5MRwHWzEqIo9Wrl3pKGl3WfKpeFUc9bzuyvjJmvXoJ4VVopw
2ZY1jp0KIkM19o9wHJLVDIhnlXBPQ6psCjbwI9JcgN43q7r+42nFcqLKD3mnsZMO+i0epiWrMvNs
GoJGoLaxN7zfQwL2HoXZFIaaJ7drViO76k+vlsnOp4eKW111rovcPpTPh++v6mln9P54D6lufWmi
HMdzxR7i+S6Bvct8MxnhJmX63eDt/F0ZPUXzkYIgXGhg8ibpNyv3qR2nvXrXOvQ+Gd6nD6H31SJS
9vZE7rfrTPjyUBg1pvBS0doMGxuJXMFdqztWsQQsO9IZlIQG8zJldAU9k/pnXnUoOrZgwDam336b
Y1E20vQHAMu68vQjwLGdJGb6IkhRTU1zbzB97SIY5tyromnVzZazG7qG/EKJ9Vv4aYXGoId1UWT6
hU9RhuG7iS/BlLFVZFe7N2KtX0zd0QuqpwsWIeMcBeklyFnIk5Ar30iRsuGqRL31x/pnDR0KM5Y5
3yWTcxqZztnsx22myHd5kmIZnIgDxe9fvi/PedKAADOjn2KsrqSWrI+x8CkXkmhppY8q0jX6kcyl
jQmZVsAhC+SG/iP/I5oebqpAN1XTjxqxbanpRZ7FZF/sRCe3sTcuXrYzjEJ/mdS+LWRc6q/BBlMx
Nu9tOtUPUxJ8S1kBpSMg3++jg898ZNV1QAYWRXDkZHR6Lq52ca7OoeivCIkkD0cVU7VixJc56jSU
AzVvG0iRm6G1a2a3wd9Vg2GCuxTdrjNoSR3xMO3wLoot7HK9zvWfBlv3tuIkuJEdUyWWrJ8QumEn
jSkrxiCrlopCMTyo3oNR4USTfJRIeUMxCfGJuvSfFzq/0ktnb+wCq1bLq5vim9O09G3gnF7SOWAT
pNUBSzm2qMHacuqpXzg58lzM3UtnDsVPbDIhgaRuXdYRNQxI+dT8SareHV0e1bt0hfUxByDo+85b
tp6MWCTo8dGkIL+iUYQr4VY+mrrAD+WH6cHJI2pCND3RdjqfQqmsC4K4xcCX4BGmBGIU3k9HMaII
7I/HhN3O2nYSbNdadauYzdyBadhGnmuDJR7n/x3EcbsQAbD1S6FmFBDcvjuGAQ4YmXMPu8n8UhVy
z2AJc+En5rxim5mSKQIn3vPz4XPKg5scwytG32rbx1h22oFsZuHPuE0r4z0oQneHZXgV2+jJzex0
l1z1f/tn551M6Vh1Dv+9Eo7pH0lV/dUhQlPf2fkhSHx198xB0cD9//0ZH1d9dgdomt6aKqcAQc9s
zmT0hpeJ6ONCudnddAaY4JmXr3TayUOGGsPWH5W7TT25i3kSzob7Sc2VOKAu7hHUG44dHMf6oe82
njuiE4MQ3sAjJwEmuYimefkxIh9XvaOvMqUnuUhaLIO1j+8rorctqsVibOWL29b+x+wQ0gs8Prs4
chNciHV5sEmDLmrocxdj1OPPrCwvrc7SW2XzWs3SGg5wTs8BH/ZT6XViofyg3iRO5Sy/D3FuP35g
UPKPXuAyIMcZpXeK/QYd0zdE/OJ5m/vKutY98lame9KwPyn+kNvnRox75OBC3HLnLVsvfWxAHR2L
nFSRn4HQ/57C0iYtD+bo/7S0Xe7yYGaMT/wn5KPmb/HrzCzCi1zFt6SHf+vq0Wbrm26Knm2462P0
CLueSF7hbKWF+Ty2rPGkqY1tMTVxy6IrkBXWOpfFegzFSGmhuasMKqwLl8+xwuHFjdwThz6ZWRtv
6tGf7zBkKKeltog7e/YrUNQmc8hODwBkBMfnP0ZdWitWjxFrF+J6CTokIhaaUvIjpU5pHYkV5DbR
+zvuZ8cIXPyBAnk0ZFS8FX977QxewZpDqTWtZdmy9a2tEU7JLVVaPOyofk9NeTSQ0XDHnOGJFlfc
BhgGFthZrXX7tJXHKMa9YCAIU3NNCu1sSOiHDloq1kl2zLTYkbH1Iafioyuj8c8oY1rvmsx6qfxZ
cq4rGVPYtYeTvZrpTU8C3u4EpgPk8HoPkg3tMw+ade/X6YZle8NvLv5m0h63U+CpO65hkoKF6H6E
WX0cCCf+42a2saN+axrl1VYvXD0dprUaW22yAVcr1g5b+k/LMbfgB+rfiroJBooU8Oxsiw0FlIQt
kQul8Y9Ie7czR7oOsDNgIFb+2cRBfGoCGR2znCVxeuMkufE5vTinIA7pMon4OCZtn/yksFPAgSyA
K05hi5WJ38JE3eDckxk7Jvkld4RjkrB3m1gBlFSSSrCOPzB1RMw/BKKNfzIKzXXUaAEG2nf3Odc0
AmR5uQKOOD8i/JP3BosKb9r5kVumfxBZ3C6SLjAWbKjbfcP6gtbchg1zLsatyVtz1T8tUJj5KXFz
cDE924iSemM9dzHKP6J1Y4K2HRi0rvEWd+zwMpm4nMmSmM5AdFFqNl2i5SL6M1SeuTNqEV4YqOul
wAZFrV9ngqWheqGuu1VVjDT9mU176+Y0Plbe+Jc13ycgbwbJVhZvwoA+TdlFMpowc1uHmyMct0UW
Q1To2/7klw454j47GNNwGp/3RpIu2cHNxD2dq5eGw/KRSSDl5Il1xijnv0VhVi8Zym4dDU/PXrNG
eP7JtlUtzWdt+pS+qTyi/zIOqTDX5jLOjXBhJBZQyVamy1GCQRv8X3ks4N8W+SmgDJl4/0TLVK1C
PmvcmiUdT7ngno9kuRyLcKsHE8/3rN6iJno86e6Ip/BueRKwPOuLUStj44GjhkwgNk1dpWhV4kc/
E3VXcUWD5CTERhiU14TjszLr1CdxT4t8wnp5aEkpsRafHOprlX/DJngrBxYqCrwmtVFwpxOL/Xrb
cHbLdFMurWH+TDN2PChXr0bsjDtLtfT1hfrhDxjmZPCrzgjx4eBYGH58aSxcK4R9rgRsk1U39sO7
40EutQatjwN/a9WUGgoDr9uCRmvxI+uGP8pteG8JlCs83b9KyauGo3ETNy14GU7SIYfrwjCiDTm8
esfBiGRjm65RGBHvMn2yJLbVupEdd169ydsk2NHm4psDJ44K16bu8wMoYG9h9nyKp+eD+leK5JG2
lJ/Yed2eOn12aoOo2WTJVYUI/KOe4+1sfqomr75039N2HyTdYciG+m3wI/yR7gZHln7HNXOzbZdb
A0iVizQja5/3RbTNkz69xxxdl/b00tuNfRD2twCOSRuzNruOOdknKp9YMtJv6ghhbdCsRnx60zmY
MwL/TvSwQJ7gMjBvE3F3x5XxESVuWs6J4X4wvKKFkwTb2TRTfShfPoZBZARxVEfsAlZl53lbIxHe
RzpKzdU+oJ9iLsUHy+xuNYn6Mo9arUVGu1PPpOcQ3thMA/NZMua/NerVS9HpjlQJz+zkWC/mYDyD
9XN+nl3276r6M8GAuAICYGFLuFVDCltF4RmfQrKlCwRToA7ZxHSwA3pUx6WA40wdTbOijo6ESqJW
bkyfPNbDx5CAUCWE/4jRSNbgSjC6gsQXfQDYyJ+vxuiiCk4a82iXPvIgYFkxB08ZxPbX2ArpwTTp
hAJ4mGLY4PKJLZBTllqXAz5Rcwq/5ml8bbm9XIbWcGg60dsk47JFsmzfYIU7hNJ+T3q/IcaRgGwY
h/AQm5sAE+ZO+w0pJoxueFtIt6bF+DFOPzyr+qUrTYAH/lFftD4/jD8zh0HSKuf6j+tjkgncHIq/
66Z3NjjeyezNxVBonMY8KSdaMClZyKtj3aXhCZ8/V4RB6g1Fhc1lnGdmIZX0C9c16Rmdc67MP1Oq
90xJ9dITbrsoMEws2NrWZzmfoWCOJ8eS0ykQvbPWOEmotMXHJucEPMRsI3BP9oEga4B/kdKaNIsp
3Sog/yZmeXBtJU6jIQVVTMLCK2fMnLOaHfucadt5TLTMNsfvB+6SfNUgT+C9OuZd5q5xJ7IH/GPl
ZXjJCI+uLdrQWJo2zsnKmRF7uwjWTucZmFEL42j299Q0+0NSNeWR+Fl0gHAITX895lN38Cwn3fJS
/eZWHBynYQpo1HtVNqWHVDSL2PUO3bPQ0S6ojI16quW+fywHWvBSFM9RD2W8tHJv25Fh2gtreC84
ft4LP9Q3rkRwH9QdwLixbwP5L4V+fPWpKl9kzbgZKnLZhbUSOlfUsLfufw8lswaSJQRTpdvkSI/J
D4kXbyNhxiOW+b+l6bLu0r3vLAsFHfh7bE70hO+hzloUdConsABiQEcDZwuI6cMp/3S+zzM1xX9G
2lxzbMOoj+mHz+JRBuG2L/MMx38Ov8gA8zKkOCY4l7EBstnfUhcVtVR91iNiaxWJmx78PTAaatBc
cOnVnJI0w7e0rU3rDf+Ev8pF1x8azuALG+XIwnveG9TOl/MpdnzM1UzPSz/7S36ErMIExbVo4SrX
vl42nrsPMUOvORLQKu9ggJM1XgVYiMshgGfQNndrAO5cZQw0c48hNePKzwLEeU2zmc4Gj7aQxrjP
JAaW41CdQyK7KGW9fQhpslpPk4JckgsbQ2Z68MtaHi1GxUsaLEfXI03lEehKysQ++7RrzpLKYLI9
sAEYpFwPReP5kWndNLk0v/uel66NgktSDfS9jpW1rer0nPlUZRqU+2F+eB0N3PGm5Wdr/X+0ncdy
5EyaZV+lrfYog3LAYdbVi9CCWgc3MJJJQkt3yKfvA/7V1l29GJtZzCYtycxkMoIRLu5377mwR4IK
izNvFXfrp5iGuFbGiMgjTl2yGp7bDyvtOeEeOV7RVKCnWzKK8TaKJd1UVr1nIhnecF+YjtpS917N
qh0rUDSeUIJ8dPcxWaCb+qz+0p7K6fQAC2WpNgNWy+/MJn2fmrk/JO3By0P3XFn2isAVaGMo1rRY
E/5OTVJXOWuaz9OKt8+iMcFXapNxiHDRiU7aJpvkxO6VhzXYbW6z2YDDkcpXHucWnjglmZX9MpgR
Xo+lDSTh7njq6eUK010+Vr9hBn0uw/yYKYVZJJg4qpDMbsuILitS4RlwKQwVyOKJh3u/UNObnRiv
Is/SY9RZxCSp5VOTRkwY7GKv8+aHysMFnqy/PKqU1jWXEMDIYoXjA4OokLdl1D9GhqQzFM8m7crl
noT1QyYYMC9WuFR2R8AjYjviHBRNknIIzpdQO0pwxU9nxe5+39lheRM2G9etrJ2kIw7kWbjCruzn
HPEXdWjbyT9GGbTbKabRM82NfVkRR04MZR7ibTq0R8BQE68FmtVE1q5uAuyVR50wUGjsLxBd2ZoB
HJZwCOX9wAwdzMt4CDMc6iJWe6detGxqjVauifZhjPadniKuNsoxiKnL+zxxN2AhsLqbBbm+PMAH
ksxPorSSI/3El7iLHhwR/6FY2Nx4oVeTG+7jTRR6BGrXKo5ue+zpyM7cpb36HsMEZ4RuUzFZNMrG
+GzJ8hdqPlh1a91HHNci+wiAY2fpXAB6quh8tDJ6KU1VozI+RFnqfVgGkiwcqYz5wGq5ajOrbe+q
wRxXzYiEMWEvX7Xnrhv728nk4m4YQm8NZvaz0dm3Ger60K5JVkpyS73DrmDjG+5tTDCYgqdJdLyR
uug29FOxUvR2wY56be3Q3ZX+RXPam/XJHmIsn6jVd3Qt5ecskfdT6epV0FKWNxvqCrYGE1rC0jj9
mNciDIRJNz/aw6uVx/p2cPR24JV7knnxHcO6PFXtchBxnXNPfxF+n4apMkO8TeJ6nLmnaZcnRfpo
JGTqzPSS6DI8sqb265AG2w3Ys+kd0XbX+BPWaCZLV2XokHp0GZp7YUVq8NCHVAPhMGEq6htPxBVg
4VAZs2vc5gueO819DHHYCbk2dsOfzJvzfWcHLawMk2FdHd9ZhrqbWqyCOlFIMz22GWzJ0SYwSMfa
sIGrv2TkMl0MS1OMO2fZ52btZS5bAp+sR4n9orwlC8Q01sujjVVbyzRuMXdSo3zoXKrdW9Wu3YjS
8SCTIzKea6/qyAluwmWV7cuogkoQf4b9SDyBikJv4hiBmZ6WM0tHaxgR6TZv/f7oB9F9aGDNSh2a
xDAqkOLXl6YrLMacmhj08os0GHfT+gJiRIp1CWn3JDwwOmPU4gupOO7JsryP7Mx+UIWJ6mO+Md7L
tzqIjlaRW1dVENab0m44NDDk33iBx9gLLN59mZNQBInawu83jlDo6yfyZDt+xPKK527dDrzHh+Wy
M8lX0oz5qssD6872LcgbbYEQMOGNnaywP1muCs5OHTxmEPE9dqxjYrB3hMbUHVMB7ASR5EaTVl4z
02DGbtcnP3fbp6Ho75MsJ8g/yJ47avEuLbsjSUgAWmCRw6LLZJKQ41q5HfMUy+Q4CUBxi2Dx01WZ
dybZrR75Jq/KjDmJleBY9B5BnrMUAX5LF1xfiJquw+BkGuMbRtc9bDIC7yA9hAIyllqq2wUh77sw
zexbUlk/DkoJc3AikiHZRFvzmIhgTis3ce5H19NoqVa2CctoDewiuzWCtl9HNa5MWwPJohoIr6Jy
VsrU5p1Am98w6uQGKPsTlma3Whpj+r7a2nObHRUa/Rq7rM7T9AhT5musAYFgaSPR0rPPx4nRbToJ
B1FVatyO7KfryGNZqa3XMnx1Qs/f1eEcXSsvKlbwEt1tbvYH7UbVviJaUNWmIHZfd5ve6NorehVZ
eHMVbFwC5qfMqw5jzeR8KEbAfC2Ii7JUR9s0n2bu65vZHADJ4uRZT4MWe5vkOKs0fz/LcXykEq04
7CzgYA5F8Cwt53Aot5qGxXjqk+fYSB5HB+wLR5AQjBZW7KJuwwNnHr3uPYqBBpcTnLXsw4lY90sC
gRq54uRa5Q16aU7karwL6be4XVxLOx43EpZiosfAVm5GVVinag6YWBWx3tVx/Db2DjvSnJH+Zh0c
pWTVMt0dPrm1HlprW+UEqopAM1F27SfyVuuWCeQuxIR5bYoIX6aHi4E7/coJUvfcTeewn6YDT/L1
PMRPHNYfGB4+uTnH+m6ULHABlb2G0az9II65eTfm2jTEvIFoKHnVepgdykyFN64i3uDjKq3Ep+Aa
NpndcYb6Z0W0xA90mK1DYRRs5523FdSO7eLCfv49C+cF37ccdbUgOjmd9iF6Aa0Hm0ZDsVoUcdx3
2ctIfI/yh4mShC01jubBrLj4NiEmb4GO3VVOjrHUef3Cl1zf0BhSnUiBnLqh5WEO3qniRbwPSDgu
3wc0tW+/mUB59vZVOVSw3Ioa/UnG7MVHFUmQUAwUuSCBCuvlsAnneX7u6QjGY90QdfU6b5cUkuil
FVGW6UpGDOSewDBvuDzFd3LQjxTEYWFtzJeqCJYjcObd1M7TPHGcdRsYT1Hi57wtoteJHWSJBLun
1h2PhNfEgRgSl1MiUFR0zI9GxtEt6nFjDTGTIvQSZ+XytD85g+BkNNL66bLMQqnSAIUg2OQsl1us
LVSghPrs+55126aGYnyQH3ibwoG3mvfGo54PpR2mjpy+YGt6OzqFKUdS+lFaXXzUweRfE+nZqrJr
j7kLihroor1PzMrajrXvr9BiETN4QnSUyzONKP2hixpUcwnnyHBPA2SjvdV0eAeN6LOrL63Rfdez
mz25ldiL3p5XxI/OXO7ig4J8sIJ/NJ+bPCHHgyx/Z6IwTygFZ+0mwWpmEh7nhfPut8iK06pq4xib
Kx6nopaHPG8g/MGFP2roVRwuvSeTjBDjf/mCyzTAakuuUNSnFkLBe0lcLamSU2MP1XcS91fBXO0B
NfV3mgjnLYvtp4BfnxZC3BgdbCmV2bTLkZO3OtZhQzU/M00cN73OnyAEUkYjHjpEbTV6BGVhR25+
b4kDpgtjTuS1KL6psfeftUHrhShHKD0ua03befSi1pzBkAO61xYyIppTfPJyaIaDeVeNPhUx+MCu
IltWO4AXFXeQCnyQj+8pXqgCdJLgJAKABKmggWyCt5oAqdgZcsyfRBXtuLo/y8ngBGBnEee8xrhl
6HX20/QLTbG/15K/1EWcUthuhoDxqozjb2ZiLz7GiGcGi9YBfHOAKlGR+00jdai7UT/kSOVZz5aC
bts95Ji1dgNzSov9o6wak8sIckHvDnobmh33TISA01zQTwdfZ0KkKWngMctCnX5/iZRAcfv9bYWf
7CRbt94VPSKWLmebZrDcxu1cIGPiwzXU4oFtvL4+/X5cMTY9EIfZOUuVbVGZ0bavuJH//p/Kn+Bq
LP/7FGKCV9XSs4uuKwgbo9HwO3JFuEN/Px6Ezqj5Xv7or8+29YDvKsLKn9qRgamNX0QYh4eRUPno
2t4pVkhL7L1HV2rv1MY9McNojNYtVuuTTVcjAaKh5XW3fPz7u7q13b0SzIxpej8hd42n39/9/gK0
M6Up0rVIDfkUIY+Q6FBAj01rhi9AtEsam5kGuZMSry5J/F0SYUVwsliSnsSGDzVZraYK86tbhMUr
uqggmP0al0N0bfj1sm0n/qvdu2SYdbJp8Wrt/aKVr14FxCRsnFs16OiqGaHCUPuM2N6Yr5lkvNC0
3kcZ1+laF7P1agqbUYuboJIsHzau/PFR/m6bpC+efBsrU/kxEtl5FQiTVwTgWSyXDwvktV0bhy3r
iG+/ounQHZGOR0oxi7MTh+olTV9+Ncm8d23gzcRsfhXLdo4C4kSRtarqcf7rCQhT50d2KJCAfdMr
x+cAregBjkTyyn5m3cwlOZic3FDbOf2dm7ocSGg+3MRNkb4K8DfbJhHVgeOYR95sNInix4jXAW2F
XNiA1JC1e0mHp99nm3p3C3oKwZjfDx0CSlt8ReaezEBi1v0rkvQfO6/G2z43q+d6oWYtgqkxwksC
SBZswZ/ptfS4oWRM2MiPON2GLin7SMIgfXPbCNgdDrWhqZI7jo6fQdeH18rgLkl3fbbvJTZTsYQ8
XQH/xveK5LZqWvnk01jtL5+3EQEGMTKUQinYuE5YvM3OSGguLtT598MEKZNG65dY6WZbkrChpopH
1NeG/0YgB0KITsWJ+aT7ljPj4bOJsjH59NFe+aQrhrZijx7yIyJUfEOokOww1qwLd//T3CQQFOPk
oqUFpMP0pnWkQUmMJM7XXazPZLnMx85Jp5uugU7lpVq+ZTMXV8twJEAST76R/S+Va756cTGck8Gn
FcmtgjfKNrN1UybOlQBtuMZGYHP0oe0gqfG45ZTbzp19jP1BHMYs0vR4JsGa+zjrTlfPO3Dix2aG
zRT5Xn1nu/mHvYRjB+lz02mTd9l7gHODMnpPghLhxU7eisQ+EJK849Q0bfHN8FOP++SSIImvuwIx
3B2ROCN9BgaXryUxWegw3i2OUwAKLfmKYCoPCA2IKxpeQtV/KyNVm6qa6d6Gb4N5KvRuEK8JtQ3N
KexL560p6IYbUyYmqSPsN6uRX7qayDTzPT6knnqIqOt4hoq16fKU056FNGrbOWYCJwuAFyQmF2pM
yYypt7xiHhUD1Zs2MBjYhiZIJDxW2QTrOdv+PtfR7KrNTPqH1ChPfRFuWl3nD2oobzlLt1dSmwEi
rnCfQlNvWqaJkJkC79h4vHF9rMa+kQUXYhJqPSXjgn0NkGCb6EGWIwNPsbyfmpzagTQrH4gMPRNF
mC7xzNuhwSGIPa3HnGpo443dbK1mwkV5AnKIlYDR//L5pjHggtijujIpR30JR/evz8d2bO7bGXyn
w6KQZap5m5Pkd9ZDl4H1goWpuBJGpda/j8xqObKnbh1fWa7jvyBrYy7Czl2M8WttPCSmCrcG6/jB
od/5MuAx9NrGP8mgQG5zg0ftZyRkpyFAoQ29i20qUOIT783EbOg5Nyn1XT6vbcPlVGGVp9hpy1d6
0dcRXsCLac7rPmZEE7l1t43mqQcNVrTcc6Zh1xfdMRF19NyhW59FPgbrZPlHDAMYJ6raO/cqu06d
vnyww/Aa/L5YR40wz3bP9Ydu5P5AVHK8VCTBDWdLZD58VoVwDwZyKPmzeL44VXbHe6TEaCSAltTO
QzL1f+hZLm2O3ZNbMdWIw2wlJRf2bn6YFHAm5gKU001D/YZhuQMwiQON9cehYLpBjfDaZ/XaQvx/
y3F44LVHOG5KFk9aWXeC3AXUZrPbt073WOWMkX2keUZXU/VQwhg1b+J0frQ8HPq0TfWb0mz0SdJA
82alN40RgXlz0u4+0yz0Mrbvs5ZFux/VH4jD4pKhmTmKn52hUKTHsjTZibuJGDX3g4SUJCv4zmxw
EKg+fEBo0cDyQO50yw+pX8bG3RyoGy+JvHtSYhcFmmpvLnupU/Map+YMdw4kDnY9eUmNn0hX+VvB
hn/sTKvc/n7ajLu7Mm+6R1AnEjZOCc+/+kBkTS7hlNdrZ2S2GKW9/0xv2Mau5/gSxNTlCraBSI4k
ovoAxSg6uHkHI56BDsuGPx/TbrI2FPaMbzi+SXIsz71tY86wlhhUw7Y5ulzMq8gFUhMZbyPq3iHU
E8Ur9RSSr+/e4hShb+688S524j9zoW8RshlWY2qBtQYkgpgf7JY6SwAZdPYuMKF1QRFYE/6pLk1E
RHzOGAAW7lhdDGN6LCzRPOhhiE+hB1uGm8wBpzGHE5tXXQw6ypHtwTSs8jIIIjfGFXwb5PimcQke
VY+NghNHveIhtmLi5iqYL1MX3oZO1jzqru2vG2bw66Dp5wvyBXTDvsR8SXzl0YGy+vv3q0HfGMkQ
b1jMNnmMANuQk2b9extWSN0WHATyZfmUmdvRLtEfpGm+EQNv1iFDrT6xzrbvyENV8voNAnkU46lw
kIASh3dy16h544wDZEzhfJRExoAAL2NM3jlGTGS4q16a4aX3wRlUzEdPGOdG3udCX4IONydHLJA0
H3UksA2YubvEeZ5UX3A/Sj2K9uAbIBHaF6NMOGVD/vj9m1MvHqO8gUItn4re/ExLwC0T3vQqafvd
aGRnbgOYAZLpz5TGm9n3squ+Z9ZtaA7ZcX6mFBjD/1C9OoKu8zhVeptQGbHykMM4rkGs7J3mIqcZ
OSF1/QOIhK8kwa0Q5dYjc3TeyUqn51awNdAV1DGy34zQLhnreodxMvptxF4mZotHnhLNSHg7541u
D9jJnG0N5QxFiWO4nzMijQOuy4GqiGVh/lkncFHXHKXKVd0SvDAkRebLNq5JE3Y9T66sAnkGxeo8
ec58+n1H+Rl5LCnDz7oP8NAW2b4Iy/RoKHdGg95aeKdJPtzMYiToOMsWHHb4JBK4W0ks12wjCaq3
45+TrHmuS6UfZL6May1u6eZoWZcwqO/pd+Y1FvirQOCaXRBZA5fjg6W8F6/Di8gQnhNLTvCgbY8u
p1t8DRFtiHxHwzI9cO243yaT/0DP4LpsqaprURq49SVqS2HkuBJhdo5cnwkwHAjq3h4qtGqpx+wK
5u8L7/U9vrZXYp2vICtm/FeYsIJyVjchmJWV7jj5FHRMoqiG4C0c+o7rDAl+Yolm2vMcUj+am8YP
RzzIRLJhm5So7oMAJkr6DXRFo56duN4oGZmP2q14b5oMELosXOeEUwHLOO1+MimeSxvawDHmsAPr
Zs8NemA6aJrHYgLaqjgZc9Umiu8OKSCcLHznIndDlI5+Dm+cCGXUN24mimNmYd5dnmOpkvzS5sln
TFyA7Ht+wvRz7WpCHbyrT+lMENnPcEYIuUGAJN8FsBoWoIcHf/nn7lVLlWYS9ot+x8wwsZ8tbXD0
NsQpCvGVZ7Jzr4caGiEJ7AxUL5dZpxPPPj/zcJEyAjW+1kNYbUMn5XGALn+NfVjY/Kgyzr6H2KVo
Ohn6VzDi+JpLCHAReUXesMuQpTKyHt8mIAnFaiSWhMJ4G8+8DVxqKhDdSoMtlWXRZo777gqLDM4S
2p5YPGfPSJleQUFQ1jMDemcXKWigqEfeRRrgNKR/n/ZGeoeZrLyOPU7kKSXf79qyXqIsK2ml4OZC
KRSwMjcplsX4oJ2mZwmQ46b06rfWMhU7mZNf2/x8jBTTYTyjjYmOoxIBYLpBDDemt7Ii08BiJFXx
I7TBxcTO20Oe9i15YZOAg5tlm7KrABSanAtRgW/4WV8xOII3KmbCUDcB90PMD5L2nFjL3WyUJIqB
695QyPNTAFM+Gdp7isgr39c8ySs/LK8bi7XIH5Rzlk3lnmG+K+jo/akBc/weFDLdtuaUnKwkU0e2
qHKjS173dUy3aTE2d0Xvye0krhFh+gNoqvZxyfmzdHtDXN/YPSXqEwCqQ+sWDWd529vAYD8TgFA7
M30qSoyuXnyuAx9ek3hHA5lgcPC/RN1NGAKmDdHK9+Gc0An0ovOh56XZEpKtKvu6WkJmPv/i2hrY
AYbI+KLedZOX9rTn9TetOIyZ6zpOk63JF8Cb/whr7xDGRXI1OQTvqEehH4nNU8XgOMK63HIKbFed
7Ppj6nY/jFwHOB++B6BAMfWtDgGn+PUA5mEVd9R+NKHFmmV+sUWsDcEYLVc4ibv4MJucbQPGB6u6
L2I08/yDxKi+xW8Ix7g3nxZDWrKcJTrMenrOCY5xv5xDt3yfO3Nd+sz/C48tYeqBeo2xOtVmwOJs
oz7BRjIqdE635SLW9SxQoEU9ekNOiFM8D4HxJ+WqvmNqD86iw0w5lsG6bUpgGobMPgBUHRhtQ8YG
Agz6rcw4L3T5gV3kZFHLA/YshNhPyTs4yptWqm5lcDsAq4kLYZofvEZZ100f2TjL+N3ghqCzNj2x
ZBLV0G5mgxSmUyaC6TrbPGNzJjFeeeitMdxYWJZQ/gzS+LFXXGSME4ZIaXUwEv2qcjvY+TbfUMIk
uXLV0TUs9USvjd4khr7n0K92A6IbmRoYsR0uXJUMH/Y8LLaIk5FFDiyw6bsKNxNT5YsVAthFrImZ
MlBxwv/Hy5YYBDfjxhpYwdJqY+SIxBYz0+uGvCJhYmyaNeir6zKmQ94RfbkFQYt9jYO6wcBlT74R
S/GQPfw+ugCv4LJAOmU/nI1sBH7pMaOh/FJDN27wr+TWQx1ksDbriGTzstQi3wEDbtd0UPVn2dPa
NkiEhd//giTUvXactTQMfZfNk3c31eZX66XVhaq4EGFpJQMnPY75QAEFx9KK/DWXPIND5XIxtwFn
r37v3f99Rcxwh53NdA7XHFOKpj7CTUm2Qcrhv6NbbuPDoLuMTcaSI2tx07YLGTjCqba8rEwLg+RQ
cMI2rSHfj3YdXURknGF+zY8Dw1OSNWG5LxOi0r8HK4jnh8LAYt4JinuFBR0mBhoXyRPv6/Ba5HdT
SZZ9HENrk/Yb0yjOKHU+/a3eFad83NW62hCIsw6uLqt93fpXmuXzPEo+4Ns69t1XUjLlYNWkWjx2
eY06BmkkjJOw3zsMIpX/myzF05KbPCjd0QgFZqTq+LzhFwlByrZjVHGimJwXhIXcU8XYXsO4udF+
+gOlj3l4jQ5hRNbD3A8uOYvvEPHhQC/Rbpo0HdA2bOuOTgyRMdSKghbIVo9AzL6UtOGa6H2y7lqc
sEFY/WQ0GrPCU8CCQWkfx0a5Z6hGijka1i2UQrnYskokgV7zVPWBxKfp8CESFz9xzMHQtoutO+Yz
nMLtLB13l5XZxcsSQkeM5Vaa7jFObd59M/jRGjjWhUS5cQox8bTF45wqXn8MtVCyeMqMGn+Q8Fjz
9MgXSjnU+bGvDq2Rtzi3kENKj6BnZlh6l/AkHwAppNbEm4CUGzCQFuu86XuMuthuPbJRG0C5fA85
Dh92KQcb9CyvWsAsDEMqin78kmvWXB1LPe0rnbAKpBLSWvgw1u5m7EDf0A4enNkNnuFdE6+xJg6z
JU0xIuFKCmppG6FSXRwwZGXDYm3nEw4OMNNrUD4bKW6NIRu3aRPVu9oYial4b9g4HkYax80M6oaw
h2wTHyMa1nfsAZ9zFjNSsrvreZkEmUUL303WNYZhvU7fpQ7BoZRuuVxlscbauKKWmlUXS17MOWOd
U+Ozeu/xN5IApHg7jOtn0i2D0yOdy9MQiI8e5ByHV//A0H8e/Ec3mnEYLFOwyqmWgKlYBbU6jEV6
12fzPWm8Fw7eGxNssNDVu+sSY66i8LqfsmPbXaMsbRuKUaQFh9Kl/ng3Zl9EISF8JBHEjGIvO23s
Gju1EO7Ixxe8c03woAF2zJWd52REm7uw/aStoNx35ogkKZyTrPQB7xzlq6OYdipmOBFwnx5CjJo0
4wQmbGLRtLshJy7X6y9Z4j0sR+cDL/ifkd23dlJ8SsQhmaLclekZLH91jFP96mDF3/MjhIfJfo2f
mbauojkb6dzj6wowxWiEOOXp8dQs9dxTDAXYKqbpqizHY2LxbIlwcI7xiGqdEpeD4Gk6Gwxq9JzZ
HNd5DOOq1v5WyO5cwbmdHau9TssEL79BKMHK852b9w+FxbiJ/rF1nSRAnpExV/UQbHsnXr4tc5s3
PVbCGWIVnBbRBIt+4b+Nbv7pzt4VwWYkOeONE2TXVzYci+mDhVKtNB6nDUSFccXs9M3F2oh1KtoC
nJt5MVcJ26Wz9gfEQpM4DvOeivKseW8rd2/7Q4UJmhcTrD0OmGrcRMOENu6FFsMzUtK4a+n7mutw
19rFdU+X0cmB58lyiZmZ9RUPOt+9V9dYRJcfcoRPvOUy0XkebnBvPo70AVKUdh+xzhtj+lMIYPk4
IU8YjymLt0JEOUYxEbt6dyE30K6b6XNIDIDcmeIlSqdAJuyt0tGPTkqU7niiNtkPOeLJ+KkII8yd
uGF2XlXqFc7wCXPWfF8n2dMwlLseNPTeVcjHvYMtDGHQWJvaaDj87gHHPtbBmOxcBNZNpYmCzRzj
0uuotxDYyGyOXn7qc+rCBqmvuIuBGZUmsh7Gs02ioTyFjc8aamODD0ktBpM0GQYLWO8V+5ZALraM
/s5HI9irpvlufaNdZxFIGuqUdG1iGW2ZW6ScYmcvwLSrrwGIbCjqYqDglavSc78o6GpXafvNTBOc
kwUKSY7NSxCKveM5a06gT9IsP5RPuYnrfII068wrjwNB4+CHdEexE6bJqRVu4cZUdJfp+Gi3+OOT
+svHe4K5lFRqOBFxCI1j0Jj3VQA8JGLA7nLi9AvnuQUjwxD8XMvpKSMhIHgV8QpmT+kLIMKpKgIG
R2YKx6sAXehOL4DcZJ6+1YKToTVYYNoSjPhSfxSDqritljU2B/dbGDHkU7GqLdPY2agIazD858aZ
j9EcbxO+OAIqLi429noNiVHOf/JIPObj9If0ZLvKSyZWeK2JmcKvR9r/cuiXWh1qX3I0hUDArNK7
6QBvyjKPeRIJlzTQhlY47qcUXRTli8MAjXksHhQkDzNzwflzcsQlD7qPDOSdG0bfRl/wlSz8x4nD
Q+mfxUhWAh+HswFvTMR5fnc8ln13GW7Cn2DmU+1dhu1XgedTAoRZVhuqBrBfRVsz+sQt0gAYIFEL
d8tdiS5+B+rGZpZavLqZ1nZ2R7B1LjaoIWrnDBK+wAvy0zpxgxpPMIlTKw54GTZqb9pdup+94lTb
HhQ1P3igKWJdUBW47qAvCasVm2kObyOxaK4yeDAL5GfJ5J1dcnCatcZCU9zZGdH13lvITDu6C09x
L7+YMN3WslTXSHbTMS+sM286LPOI8KL+w9+AOweDPrZ3syIGVcsUgjknTFa6z7Gyx4MCX9fbXrdK
eFdysTXCqzjbygjD+ySjYuNm4JikRDKoBuMqzQk8FZiImbaU9LZueIbIoBk0yBGkKQw5HRyPZoIU
irGOyq8sc/LNfSypXfz/0uB7nXy1lap+9L8v3cBfVT0BAI31f/z7v3y0/65uPopv9b//0r/8G/qD
/9kvvPnQH//ywbbUWHnvu+92evhWXf7X14++q+Vv/t/+4b99/36Vp6n+/sffvqoOIyhfLUqqkqre
3z86/vnH36zAs+T/qev3hrFF/G/XH1/ff1i+/qXz95//9q/eX9v5u+lIywkcApeeRWD7v3p/bfPv
rud6fuAjKEHv8vn/uNbq+B9/c+2/OzjagsBC93NE4PBHihDI8kfm36VnUvcc+K5HPbsv/l9qfy1b
8qX+R4u0b1syYPBteqbjYrnyrf/ViU7m0eltl2rPNhipTcEoGw2IlD4ktxWx/7y960JIIkN6Z7ry
LOr2eTLkPqs63rIp1FszWFgNJRoqoEpZkXg24ndh3xh9+iz0/EZGnaYHwzj5UXijR3/nk4qcRtTe
1gU8YXlvcm6u8vWkzWllA7NcAV89iyWxU4Rql8X59TAHh2DARVxlKSeEbMccdCY3CHs6D8ab0Kz0
sTdopkvU0wBAeUvohw5OkfFY7HrYGHPxokcOy4LdbmWkpr0uMv0cesGHQ5XJxsMotLI651A7wl8Z
DCxW8xg8+ZOFKc36YiCF08v+QQy5R7VA5x6vKEEEexg+oI7qlTtTEBRgiF65xFaBV058lY4xOZBE
H3hnyJp6GWooJwxJcHCjFa3EYzfiSgMoc0kGycioGppVncxMT1ZDPRT4kgJUsK+IgQdj6ZGAPkqC
yZhvzDXUPQOyYnMYtP3i5Fjj2OtvMyNn2ghfFSD+KmrlncPVltSBPPuEzjM9X5dJf5caVOkmrL8k
44ytwqXNnrsEnpzu3fP7D3OgkyYkObSuOu70stpYY36Fg/0pJUes++w2N94tVB+RR+sYADEg1de2
bj+bJLoyiTWxITwUBu2TknGDsDcEIK6tFG/N2OKcJvlngKe2aXku0vzHrcWZrgE0ZfqMpcxMTnLB
k0DNRQH8EiHAXz/D4u+SMeACYQJgXlEIRcIN68Xy0zRddYdlFSXSfYEkdY+mzKEd8K2YMNKZw4fv
Ndy+lbexWGZxW2EO1axlbJjFcw0g0PPzI9LjvNJqX4zDXRLzIyIWC+mN0FcNR6u2Sd5moPEY1VEP
FW+LuMD6PMhHs0wOyKpZZ4PAzWCMa/abAaojWkZ6LkwSB7bZP5ZVsueA/F4uhLtaYfyvqABLyWbR
FGfNCK1lOJHkL/qaSuF2Sc29OgMGENvd+HV3PTjeHvwpXcndU8fN0mwWDFx78PsL4jNbtxd9GDFk
2cpOmVbLz7K0ngs/4lxHdsxM+icRcRaYzOEk+n7PJIYWBBJL8PuBCy45m7K8VX/tou6XMWqeoh4m
HHX23sA2n6j6rgrEOo+G598/RQatOVBxVVcB3ccDO3HoOGSwi5Mx5DApS/NPN2XAxEM4PAg3rhoQ
yuS6tvPPwVcXQHE/xL0/UQLfHIT2LGDYPgx+e7SrE2eieO1mxV3U4wOa5HgrqDeCfoWAzzGJoZ7e
+cKGZuHxINyugXKc8W4zezinIn+dqLbF5nQ1pEw5xHDv+upaOPGOzsdzDF2ldosP4q5q9VLNXMpj
G/f89J/UnUeP9Ei6nf+KoLXYogm6hTbJZJqqzLKZ5TbEV47eBIP+19+HfWcuNBfQQgsJEgYzwPTM
112GGYz3vOc8R5wXEg5D4tGNIvHioj1Fxsss+hGZrglKweaZKBg3I/YUeFpSgGKxQCqCazBar0RJ
1EbnH+4Jk28/OpTL+uluOkK+cHsLUYLYWhFUU6zuGZOCwvf9jZggjGflEWPB3o8E4bSMFReOu1D6
NhYoe7w29mr2X6oaI9/0sAztU+Ym2AF1uhBBDNdFgn+811+oqcANzXcHOULb05EIxRMXelb0BIjc
m3hurh7R5ygtfs0J7ME0jWswHeapQ816zfSa5BKrSVUdAE3cZE72KyQicW7IU79uMrqVTrtws6UV
hFau1VevUPSQ+HBWkOLEUyDvUJ0T2iOYWbmK3rMLxzY4AA6d4TIiSFTYX9gBL7kXOFb8WjXNxyK4
g5o+yRmKKvc5xXj8iCJs9e89igfkDWww7s9UGQAQnjXKfviihz8x3AweKqvF3H9P/P+uAi2y4bBC
brTNTTRlP50d4V5osGXzDthoFh8wMpg4oYzbZTEZkZn1gzHzH2dJZdLUmmY4OYcFNyZJEQ8Lc61/
zuIDfzWJX33GoqVlt6Knj91r1uwhZmGNny6A7aDrFZZ9TBubSpvu9IaPfUpvYSTyazUUz0jh5DJT
0GaoPTjkeU0usg46vhfD5WzBXfZSLngZ7E6ccjVdKV3HdDXNNYF/fQ2XPiFJjEGjT2TwWv6Nw81J
CO/4PO8sZ+YI58PQlyUuWO3i2Qh4HAvvhnzUeQMEFBSOIADestLiFUoGW0ax2JhZhHvVap49vNob
y9BvlG3c8/KjrohO6cCnFKMnj+5MyEDKia6FzDX6NqO7SuYnC4fjRhELoDrq1Ebeamz5Q+3OV5/c
CD3FCnyPWvoGMekBb3U4eqWJoV9+GHbHb8UuX91+vNByxMbhnSXJS9uU74ZfVpuhSKnwBOYhSabm
WnNpouLbZMSDxEoVumvSD4VvYLeY7SmjBoqt5klrR7rYO16g40Aqu6muboxbzm/5iaRqesmQynB8
8EZz1bczSQLttb61LZ0N1woH4xNgtw4MYd1CxXWqu8EZaa9E9di4BB439DWHduP9SdRyzcRqEKq7
C0r9DlgCBmwhWD+rfOdZHiGXQpz7mfIFyaJlywY5GKVBp27J9qbsnGMced8ml36PaAf8BZqgGFCA
AUtlmYRZa8KkRQ/gikgpiVJStCSOQ067e1dh+x5cvmbfnj46eiao03KS5VKZ8Nh8LTnRUnYetPt4
8R9BIvFw2Txh7CFe/NL8qdoIzrJXPsXJcOa4o23oZSJwlSn7xaqNi+PgLabmF6PIlrdT4yInCPCr
bWLsfU09RkJcs1eInjSLNVgRRqcFVVGgJ8AmADoWbzoPaxMbRaS9rLu3QDOAHFwN0twtZ5u4HTE3
0MDtOVY1Nktp7gFKk1TXy4D4/+2oekLhApZae/SNhfQZ5eHm29+XsjXKxKInM/EXRJVOQqHcFZl7
qtcCbGt4mqjRQlxPdvBfv5RXPEu9eUM4x9vyYoOAK/vst1NYFwYoQVtyWffd6hiy0nRVws8WyUWE
V0Q5p/jNMn7jsYcKW2JamWRmbaN11OsxkW/IxJxcUz7JPucOiZ5BqdjAKYt2zy3vrcXmVfdaRBkg
nACtTYlkAdAV8XPaxw+jbp+LpoBlXvVEhnCX24helSfeNZHdk/MhA18xmeeAMczmM/KNyzjjw+RF
UqbOcbSdy1Rz9kwYvINO1lsnpfOQQ/ozw9G2YVbY5OVMoqUhWldMVz2J4w0yC5GplT3SwWBdEue7
S8vXQVCW2/FirpPlx2tBizrk8qrE+8CUyjYhmuonrV27vFcJFp0YSnJvo7gLOtmRhTzcmFySCMby
YseclXVDsTf9/gB6TsOeLX9wOwDNc8aePWJEHkfEp3q0OMSWCjGNu+9WtmYamOyhQ8+K3jW4MyEC
PQdZorsHoep70/o2XFJtmPf8sKDA0oVNQrrtAPGiA6Vdbly0EXZnlhtiM+E+UKEjxEqKXXMYq4Ue
o84G5kE2SgoACnoHPDqLzGMLGd9VOTzDkXZQrZioehrzSzyxdrNAImAjXALiWVzqp+Zppld6M/XY
GpUxf2tTTkS7mO6cRd9X4MEOdeSdfa7c28ptx20alQeHm0jodNk1TqIf15sCEyhZQC6Rz67xXmJV
XGEO22rqeZFyQwlyPyNTA1lpKcWz0xAjYp5knd/FGnG0Q2sOE2xxLoEnN9fMECK6ntQDCtFyzw6k
PHj9Crc0uIbEnOUt3YSotvxDcAZwYpdpsMz1t+MSMurplcRAtl5jxLxbYAds6UbYt7rbH6Bv4PEH
XGNxDtuzdgOihRJmOvTi9Xrat2RfrOVMqTQXoHIKxNI0Ac3HSbjXwULshIl+x8XrqjJWmrX9kJHs
rV2sf323n1rP3I+L8a16cCjL0uMdm+tjXc6n2cGWxgd7Jr3neou+dekA2PfKfrethROp5TPbJfW2
EdJAjEv0MMN/bwLLYMoCo1DCRyLd3LH5IOzMx60Xb0sdPbKsfUwTNgJpaxInALxZtB8dNsYtjxWX
DvVcj/UzDvbNItjeC8nvxQT1pkEkBoOEq4NvK974NUYJrWe90xYAWXQ2V7HD1+vZ3Pg9gyBKnzd2
IIniQpaZpzC1ABC1WQzquuOF4A8bOacuE6pDN6pLAWppBHXKcsrj1MwNHBhF9RL1xQ7F+pbCV3YZ
UCBYueogfCRLQU5uQA+MDpZ2pSYc2fTvOOHGoQNSTwon1K38jdiuw64OVKeJtkEHiwrFIn4WOYD+
Z10TJB2orX4Y0+NKjSpH/BeRe07GjApSe2qOEY4cP7UJguiY5nSW6TtqqlZKqn9fePZt1WXgPhN/
L8o6AdVgYI4igp/yoFV+T9PHAlWi7loMD9TVV85bM1egx2bYQtWa8knBwbYMTZXWzLfS2wtiRwlX
+H1ZMaU0HanLvByMbePpj0AquV4UxN7k/JC5xnDCON7mV2Os6Q1RLc9ugtbn0cewiXH309rJf7Du
xzJhZHgJOjME7c/ar5sT3sk0IFTl+GaRLSJ1oxenpnqVcUYBZGYwB2ljgHuAV1vpZ0RjDSySRWme
BYTdj7I+DyafqMalsolmv5kpuxpOpgUARFnjJ7/adm/FU7MDhqYFapZnr6PoGksCuH6aKOPBPoCI
zJi06MTM1Dw/xn1MWIJ53FJrED+T35F8NJGCr+Yo77J09k9uZ/8kPS1dmpkOG+0KN+eCXWzk0xtB
HmgMqBjaj5TqAtOJi08uEQHYNG9xwSMhWoxTui5DkQdF3/WboudK15ssdJr4ldwf/RJwaDAfsIxD
704H+5oVxpvl0J6pY1LygZAPMn5UsvzGMvAN9PoJh/aJmOS683qESDnQcIiR0pp6cNj1sx2bV3BE
oL/9Q64z01o1c59M93ZjavvY03YV5pmdWeFX9ObHFmwBBntYZ3yitpAuuSTCPwqSAbx/gsenmVWo
ldoUzsJ9qkCy8oiwfMgKh7wV1yTI6DY6SLGjTQw1l9d4OkyQvjN0dn0y36aE8zu2YOZAyPzj5aN1
Uz0SgqBfSLd+NfIo4EqxRijhUqLqhqXNeCnXTiGaxUkkYrka3PaOxRIGYfs+ZRCUJtVd8y6OUw5C
u34XbsNbvpjZw3nxZ94dC9kCijD9ry4vP0wXkOosvmYNZPCg5eTL+t9YO3ZRc8XAwjxj/UlGwu/m
Pld0tfo5iWH2oc2mWU9DasaOah5/RqNQB4YTNmiYTjn5vdVKpFFgktUXXzYna6m+B0Yc359A87RA
0SY9fY+xUBrELYYM4qYXV0tYIQxwG6CJjUx3NdQ1m4h6xe6zpjaAZ28A+mg9sfbhg3GQy+iYuzsU
NF3DO0//eJK4BxAJQdlFGSIPHj1Nb1cS+vNU6M+ZgGkv+xEd0XNvVUaUx5ULP9meobPzq+1AwgNg
dylByrlXWyGQm/C6Fw/1PBR3hWZtIWAszF0ZGF7FNcklHRDgwDd3pXI4MZEmHZLTx8h2/kRZYVM7
K05mXYqQBCZjTjd/D7m23NLGFmIVam/y2L+ki/46YdpRlcOWMisooHHkn9hpfxfTfRAe5RXRQgc9
+GgehbQJEkqBmf0zCt5plt9265LfZpKayxtm6cKj8GCN3vOXusT9qmuOMuY96AMUhWdITunYPLXc
/oBZP/alssKoGi6g2j4MhResriNY/lbP9U8XoE2f8dk3T6zCjxXpzy2eZYJLPufPbLeQKgDy9Jbz
7S5+E1ZR+zKIJGytpdjlnrMXYx0FKrW1DZi8x8Kb7Z07mF/RLFUA3PiSJtPHYI8l4AFa4dQUteRJ
p7cizvrw/+6W4P/FBYCFUP/f/15g/GPB8I/twLrB+B//9fTz+Yf2q39ZGax/4t9Ff8v5yzEtgwyz
zarZ04X7T9Hfsv8icO44nokU7+uOaf+H6G+JvxwEf2/9l+MZjjD+Q/S3WCLYAvClr9uYZ9clwj+/
sgfyHTEArP/03/9L1ZcPdVp1il2GIfT/JPo76whvmbaFaZv/1ftPoj9gPLcnK8tN3E3o3nOZGPra
dr4Ml1GRR36+bUs/xeIP6QaLcHkaO2oRnOVpdHMuurzB75iMGOcokmcx6dLQFav4sQa0ux1SGd06
FddrIHQc+CV8TRaf60WqbWEFcR8WNtqGOZJ2MkqVhyjJCzu4ivqgOvWvRW981+nMwNhk+a7VGWll
lJ9pC+luNUmJclaY4obJhX2Fr7eBv7TW0VKUEZDdJw1sISENaOKq5ND1k9qHTRRhiKEWB5Vmog9z
Zsi1deO9APgoK8FGoiy4qy5u9VvT+dGtcVdP87+0XOK5VoqDJ24NMkrdqeqjBKKKCZwtQE+KOXfn
tc/EaFBdmzdtAlkLosXZFTbSjmPE5bHvKCnivv2cedJ7IS2aHr0sc1/mpaRbql6vKcCOjVtZS9BM
NvDKWb6Aby/vECnnrSOLewK/twyXH6Kaz5XGPgFq4YpbmQHf+CS386bbi7VhpiZ9H0RsbgOWUm+Z
lo9sjKcXan5fcHJcScXUAZOLizgAm6+LabKHhv3EwcdANophAzH9vq2KE/cfEFL6hYg8wDF7PHiV
myIHpx4zITzoxuG7LnnnE3hab3wrP05LGZPT1gtlHPlBrvOy4/L6ofwZkp/4dlYbOGSHp7qktTmt
/e40d5Bd6MJ59riXXqvafqfLo2ARQFBdIwC0pVgNKX/yfmwJPCkfWWQ4NiZF3ebsSzJ7H9NdM7rF
GbT1GM4MbpukbQ/MbjeS6Fmle088bJQaRSQ//HK+SWEfJrMPYpXy5HRaTU2YpKBUml/4eGuwdfWf
viENWkFsxHUIcMBkRT+k3A6RwqgYyyMzQHn8GBjYQmPp27DJzaPbJtByYLrgD2nr/Zgr66lN2NyS
SmIISEA2aNL67iogFCZmVj0rpttx7LBSTGl/38yAgP2GlviuNNpHpeGr9t021P7OygpGHt+9x9qx
HTEzIID1InCt7Aff/aPEEbLxM/Nh9F07TIi/4Q9y+PRB84jbJt9XkQSRHP+pmBc3C+TBU+/SQgMP
+M0yB2oiCv5hCaz6x3pyAFDH1Y1SNXIpd6YwFs5FCf9Lxs5bXfCBigld8zNGPY5RWXPfAfsaERwh
p6gPCLJmBcQaTJ0b+NjHbxNgWpuuW5tCaignuUXuoMBtzrXUo3xeLPENRUZfejSx9C8c/ziZPpmP
BF0Ma1uyQgNEGMPZANlDvVqXNyytXFqyTaJet1OKgh5Z42Nk69tmxCgruSOHYKtYE6xQONIUoeN5
OxCaK1haO+tG+gx+h42c5GU9sR8lz2J8tNWoocc08EdnNCtJ4MlZrJ1lSUVd55gHLamdQ6Wri+mv
wTdLpZBguYbGmqYdMq+Mzt5QdCC56vsMjSOo4vWH6ooqnEt7erLHHLLhjEdfB4wU8CAz/mnYcaWS
+wVlEIuCPRd/ADjGR6mqHQaPd/Yp/i41SPs5fDmYtFHN8bhKkb+V2fKbJNRpGvrwlpT171g2v6LC
QUevYE9YPvDr5T3NrUNZZiRdIsqLcdq0I2a46CaG3Rst4LlK1GBk0BJHJJVGTj5wC+RiDG39vRVt
ULFU9Ssg3jATdhEkLPgYk4EI219tV+7xrImtUdAXhGUEtqDuXODdfsva+CDaf6g9nf4zWxehXq0Z
cnrNdqCe84NjGp/gvJu975n6gcb3EBWStSeq6xEab3YU/AK4k7sw8yqzuFOL8TA4qDDYcZ+ymT3z
sIAALWfnSdk2NWgk5Q9lYT/xQXyLJox/pZcTFIzYlDqz94XVDCYRwIfUNMGk6c+LPnwYMItY3XCt
n3Fvs3zyLqR4cc3RnrF1+5aFLYWC+EPvGLZvspm06lj0Txaf9aHJn+OpfKvYN+dr9cPICpDmrC6n
41f2J0gP2N3rbnXlmgM3X0AIRqWeO6fqKKZEPFqKCY6c2wg0/PLJncxnK4I1mMw4haHGn3pcS3Eh
blUzoEFP2JdMiQxBC9nFy3pxG0F72Uuu3q7kjzWZAC2mqfem9t7xGa8oMtLyViYuCQnNAHc0codc
JiSa+Q/0AcRaKe6MYnhuRUX0STZXKzbBQWoVOuI0oYOYZCZ6SBuws2HEjDUEEeV+mso+SEkLrIPN
hkGK0YGelScPJzazmAHeEMgrfdMaIr+AHzmn3aVaRIbHLT8YiFTLXCBH19+8IjmXCNUsIKdTgRAy
dM698qMHZTiHgXl90LsXTx+e6DL4QTZBukIR2VhxdcSysBfawJW2sNB9zPZxjo0ZEIV7L0TjbuN4
fERg3HdEPrBef9aT9RF104Xb2DPxg89oAmJB2meXWe7Rt5196zCObKzR1V+BqyVHqvX8hxRrwEbz
0DSKzsHDjYmTShhaeMBHj6Hq1T7NskPWCqKsA1EVLO2Bitu7ogHBYxUaTbnLdHHi9FHo5VW1zqF0
UFP66GRpxcPq9XeFYnCAg8BPLX/CrvwIQ/w+ttzmzo6zb3+UND5VDt1AKT/+2kmYydTM3gvs7rYw
l5feIZeXsq4LXDs/e5M+bFrRX+l3P5kG/iPs8XFln3pvCcltHzgaDqrPz/RzsP62qs90nm50F14g
nZNN21Eo0wQ1T7+nw5emCoxQ701FyNNUArXYfnLVOmjjQSJJYhXluXBxEuNmK2dm+XZx5GEZy/pQ
qwVpFTpfY/I6q3B1Yfgqesh2CcArtnKR3d2yybg3eXeWIPe7zn+L0BhJoDLm58P6/CXOM66qrcrT
x9EpXyz6DUo+S5la9q3yz9pCG3atdi01CC5zs4uTK6WFx9JmtFw0fhNGZjlNB312nntjYNNnAANr
AOYVOw1CGPyukG39IcnbbTNUh9ERuzRv3cA05BnrXb21VlzcYvKBjNSjD+Gyd+gwjdoKbW29adnw
SuthP436s+JkgPlOds6UB+7eD5rrOwzk5FJlHgdSLr9LmTyI0rkFCxnGfRSQwt4xAtzl7Es8od3T
Xs0301zshOUoGaX3QpBfVQlefTZJQ0AX4Z7m5CADjmOn3IXYBm6tEeOiGEGIzJk86BE1As70sxTq
geasI4Zdg37JvgxaW60QgnNEm09HLL/PhyOt2+s6496bllvOHbnxhoWeAcVhvmpiQ1rvLaQDqtVu
hO29zGV7k0ysACpO17g7FzL6JH5IJGZ2foEl2ugF44Xe7HZDzikJioEjnB/2wEuHdRfUlCtHbIgy
s+8WA0DJ2qekip1jpq8u2YM2msCPlGwQEvlF6ik+sl5hh4ioq1vJaVkhx05+TLnYQGzhLpdwRUw9
936MRnpJMmhE1iZzHqN8woxMpZ69LWu+FiGvowNWZDYeo0q90itAsR3lHKqKeA0DfNvKMgnZAyCX
92/OhPkfLMJ6IjqUV/qG3Fe5e/Jk+hSTI+zdncXyPLINiksY1cgkAvnFcG0xqaiJAs9FbdczQ2fl
28AVL6tjk4rfqcsPUM8e3ZrXwfRULXIPuXJbjr9OWZ3R94OEhBCiGhZAINUKQhuqVDc/Dbzs+rTb
FPqHQydcWc6hUz/Wtc8vxv5xOJvHSSLyyGCpnms/vvWja89fzSlVnlBDDXDcPL9BCQkxiz4d6lW6
UhxLdZk1rNc5vQqtvhvwQy5DAb7OuJizi/U/x0ON5I/fodBok1UitOz0FhURG150Grgd2r67TbAY
rMydWkCGqFYypnF0re6LjD2wkHHrgwhUjHUaF2tiL0cSqmE7sjSQ416itSi2aB6LbNbLkNEJw7f2
BfwUnlQEalcLYxYM0MgTqZEuHc6VgoKrWsY7kItJzQaVoIkJtYwTlqa6u3LMj0vvBkmsEwKjx70f
ax7eah+33aM//NYOLiWOzGyxrK1epA+JhvvUt6AP2Vrxxm8kxG68LXg1lMOr3zLZDkOow3OnuAGg
abxteUx0M3426RTJC+3gR/7j2L9N5nWkeibHtgW9hwCpSbflDBnfPpYdKWpvXTfPFdD0+OhZyWer
qFafdIAE4yHP7f1CPTGGjjdcZUffzHc6Ra5Ueh38DKk3BfZMpU0J6p3IPQ+GjLelw1+RS+ZRGmy4
QVo4VL9Y2o4SqSd7mPf84uhuGapnnUsIPYCPjulhJJCsSQnJ0P+Y6k8t33Y/oqaLatdZCWxbyast
3qZFfbNCGqfcw0pG66WvPzD23WUDjZhzude79GZkvppJw5uJsMM8sQ6OQiucDNaZxC4D6jF4MHJ+
Ew2Qi2l6465/sJeavhZ9sIGfF2xbtN2c97eVAdBVacZnR6nHLDoaGsyt0CkFTrhxxWWqI3ZH/rYs
6Aq30yI9Vnqe3NsZlS+dIXnjlRSMspV7dDWEZMPwPktrTQRC0wwpVbkfBuN+aD4VUWNeHgfd4WSH
FzwRX4jT8Um5mgp6gFL7OvY+hOHvYkCFgaFTHJf32sHUuWjIcem4fxDb9YezgBMwObiFlYPjV6g5
7BOAEhpFhUDs/PwxyzBHuVHgJ96+kksoO3frWlcIYR+9x245k0eACbcVGTjH7A+CjeXGtLF8SA6O
FBP6UVEjtqGplNIWXkWIhvautRNMNzZuAv3sZi0ayphdMIRvkyS5TGk032CEOvfeQHKQ+EtmA61e
rqgJ3yhBvKy+iqbZwjz5bQgkT0relEq/lf60o7iDLVxf0YCcvA/DROMUmXExkmYu901SHHxNfPpU
YO/tUq79LxCDY8qd0rtBM8/AtAhDqR+9Sg58+gVHBrqATiyT78TTviM7h6BPrCyHT6W1MtDj6seE
PMX5EnHrKBGuSzE/9LLzD6Mn7jqVSfZxIJndCl0Gcune8gHbR94ecZ3ETH1QhmKory6Z7r6vbUmb
aTHsbWNRE1D7Nd78LlZ/poX33gxJGWwE141O4Fun2TkJRW11B6uDTjUDWspTijpTj000hFWQN1RE
B8bYVed6Set7+u6iVzNvhiPlxncGDJp7J7LoxSBCDoVdL6CnoqBomacw08Odpnyp3xhGzTmwJAVp
BnvACmqM067vSJJIhTOT2yZbnRYfItq5vaNMtglsDJJ4VacM4AatnVq/gqfl4FGRbWrn/yNi7f9P
Zm0dqfR/rdXu+/lP9a8O7fUP/LtUS57uL9vwbN3zDTbkJrDQf2q1mmNgw/bFvyiy/3Boe38JXfis
pjzX9mwhfP7UPxzaxl+YuXXXx1btCt92Te9/R6zFYYwk/D85tG3HMLitu6ZlCddxdNRk/vevP09p
Fa/i7n9r7bFyTfbeAbUjT6qyiJaW5oF38if5qfWcLPoD1qK9aZBNI6tkHTB6b0tl7DFBoD+QZN0x
mIw5PGd8WKSGXf42fX5oFu2V8GYv8Gamv7Ilp4kBkab5SJ00xzzGNBSiaJRf82LeV9aY7Uur2flG
/cuLCOxyCVlEduMNBrtjkdj4iyY9HJvl1k0mXlgVgMEEXk2N0DKu3k+j2mVZ4QfZafDld1XHT/No
cztVzB9gjJ9ncCjUUZDK4nWybT0SxAx4UFk9ejn6W8sUZxS2CqUE/TZenWylxQ/AaVQD4Ke70qIg
tg35OLed77SE9gcbaGJ7Bst4mucx9Gzu2hIS9NBxY4t5MTvWcIvNh6WVI2+Sjl7YxgMVUskbuhBZ
v+eusYsAY7NYZiVD+JV9Z4+fHLWCfC9VeGPx69r1Vk+aCYIh1Qi6cvGcdVdhu++y1cDeuN0rhMqH
NhVwlxrrwyvcj9gvHjwF589n4K6seiT+ApW74HzSCm7YBtVAGKRK3pQbT2fjTN7xA6DnyEVQpTso
IllgOcPFatp34RBA04vQSAf4G7WcOCzLu7QBvd9p5o+bzs+KELlevzdpNAb0wdbbZMQ0kuhOEMMu
zWgP3BjKfa2ZPAlhzYGczP6G32g41ugjPsrvgYlmK9lc8qTgENHhfcACea9nOn37qAVhIUpIw3Ta
ZhAQt9LUbqGgY0OZf+Furuwe47vUupOkvG1DuHDZ9J95WrtbKQh3p9RRBuVUJjsMTVmXZuA1yAwa
OpEefLdl0b0Y9IMA1+0ukA+oCawgAhK72ieqOAECdvZUCe07M+s2LnegrVsVFG1E2e3QXJhwJZZH
skjF2jTsETNSKrPYsJWnBV+ldROpHvIX+2/uAOCWuLBPl9zbtcMlHdTCLwK+YUndYU7tT94YB3+O
p5t5yN7type7REzMiET0PG0puDrHTKo0KyIKYSTOR5rb/VjHp4gYNYOx6EyhuLUJua2TkqWKX/CE
9YQXX92Oeos+Ws7uMiNk9t9dUfi3o6fZm2ykJnWNKiyuT8P0IipYrk7zoPm8+EbwZBCWXR5J+zlJ
yHC2KJZbW/R7INb11Gg7CkFNqFTmpWZNeLBa9yZTPI4UTixb1UXbHrL1gYYYDBOK++Sum7kdpPFO
iyns0LWcpnfH5hoBDnDbNAV+qAG/AUB341jNRSjIY/mUL4SJ1zABCNpwTUwuujIxU8XMxhn0mK1V
8JSSC9f2c+kgF4J19r3x21BVx20XywSh/hfPHEiZrwIlfUOUuMCrCZPU7baReWPslNmV98XCGmGM
6GRbSL36FckHtj/EDHNIOCoBSNIkb7ah8YjOYL5NPjB6B0ISDl2NLQnpkxx6aOoU2eGQfKZm+xCV
52zgmiYNeuxd3fSQrKuQPuNs3+gmX+/i8Kq3WW55mJT+vnSUiCjuClCOW/bNRl2f+LVBMBFmSh3m
8odfW3E7T8VTP3NG9eNabpYRuk4x4+YLTiaT81LaTwVOxFO5iEvbcDHzXf/YmcT4Ov5JwQjhj0l3
QguERR2DWswE7au0BeGiQ9vMdbVXq119gVXVseGwowpb6IRZuXNvCGB6UITy2xRXEJnya++rg/DS
5CaWnbcGkz/9KH1IS3Pe6lFcbITBgR4x6kD4cE6lXq5fbmczgPobKjS+5sj0D3qePsRjWx3wZVDb
2/q0T2TlXWUMPvVG91WhjczHcOipv96Yik/L0LGz58O+17zPPKecs9fMWz+buBRZ48lZypPf8UMB
29AiyHt3ixVq1dxAp2mjsM7PJFLa7WRaJYseTEIVMetN1dMo5GQlhnLBgZt7impxfA1cprl7YUC8
cVvrWWh6vqkHz2dVtjIu8AOP3RTqICl39rPhL09LRt2t1vke1gcbBMnqmFRsLKiOEGHNxgYzNNbj
iSzwOmPlIyJtxw21m+03nePennlpGiRRtwOGQ778gimzYp+Y6w9VZ1ibIhmmQ21DcEsqeZ1eMSKW
26VueQGN0X0/aw+lloTwm2506Z+583d7x3LeyV09A2+Kbpb+e8WE7GIntTbWYL8CMw2WsTb3Ro3T
uKjDJMb67g7kqibtPhrTz6rXq22u7B0E5uZgLoi/mKKyg9WDzqJcaTfaSqdiZyY00vaB7jzYHM9v
JkUMhT39AmC9i5z6q+79P6nHSzJvGqD2ZsQgAtQJiXpLuIFAUSseVQy9v72NjYXEawfUHfEy5Ow4
6uqKGyuhP2297HaWguOCc0sfnIMsuydorlR6Z6jd/kQyfgZgdYwS9aDNJLSpUGkCaXhBToBpl5ck
rIAV0zrRd3Izx9GxkQNadcpTqUFLqahSZ+D18n1UqtCZ9r6GyaTGZ7htbzvesluvRElshzsF449s
AF+vbuyXJLpJq2wM2U2TIuqPuU/K1DZLAu7pbliaUzXdx6y8LabKxaKNqaCUIisXAhjgNS2v+jDH
9s1QJoyN+OK4CHBDd1KD/hDFiO65R1FGp5i5zLM+tAie451M3V0l/Edzsk+xVj5OdIeLrCKYPqxO
YdzEjv5sltllGjli/YHRSSHhcb3yeUX3ojgZc3uhGZmmFPD+mewfjZIYf1886KY6sIuajxk4MX8x
8o0JZpJilf7Y4wWRRAas5s0fzUe3aYii9CfAelC4AYrawruamXVn++3VbZ33Ma1/tJUax2r6Lfpb
ENGb57hZuyHhRNde/aVZFYvjHzlOZMUrdchkx3uzHQ8wE7YZZA283T3Y9L4E3Rbh2nRHolqT5oZ1
5QJXrH/kzFZ1WWmbvkFsXwGc8JlAtx3ct30/2E+O4YcTXv0bEOH8PyHP68WhJZCPl02BQZrUrbXA
p63udUhDlGNnQd3w92zyYC61vQnCW+s9kKIlsBB5xCR3Qs+knx5GF+Tilo+MHfYK+4IqsvWeCMAT
/W0cmew9nz2oDmS7ltl3Oq05856aJ5tnnRER8d+iyiYHZG5RsbqnBd6pTJpD8UkiaHbaTW51V4Px
detFL8zVVnMW1sz4SQRBn5fzmOk/tcqv8ahuZdTfTs7MAVl9weGx9hQ8DvBeAH7Jnuuo829knVdz
pEiYRX8REZCQmNcqyqqcSrb1QsjiPSTm1+9hNmJf9mVipmemWypB5mfuPRfwITW7zwbtYL2MSiPI
l0Uk1ArkClZwHOQDeHciS8FAdYuF2rMicerNctdBnF9XWfpNFvEvJjC0puy02ba398iML0P7MRkV
/pz2W0TDOdf0g9GgDpJnJ2D+Cz7j5kXBq24E91oQwUOynV/FBGu1AR48trwUPCbzOU+9ytR6xuKd
+vEw40Bwvlx3Qe3TlM852bFt7/xZ0SNE8ruKWGh687sX2t19bOyHmeeZs5kRF98fuXFbbA6/U8rp
EQOhciEPSCj1qZvv+Y9wYrT4H/JJ66iIZnwGja88ZIaYe+UhyeEaVB64UCAbbBEwp1Z9cGhVtZ6o
qRk6shQe58ZdxaYx7rRCf8djjRzOTR6Z6Xwuj1g6zV/pTHEwsskGrsOHXGYslKaeSm46osW8CezW
ECF2WD62hYiWmwkrTMm+dhMElo2DX9xYmh1btBE8i1nQAKWah6/ClkizQbJpzq6MDCAXqrs44wKp
hGjQuP2FmJjWKMY94Yts58PS8+M7aYB3vdM/XI1r2SxNX7CWpmPoLymBRGsZle9azGoWuWY6MDQI
5gkk2Aq38Y8xpZav02kg5kTDyFo7E8UxK+cXlugbO6ozQFktB6PsXpEGEGCTOV9RwlohHb3XWfL0
T6pcl5nlqxpWS822cibBYmdbrD/N/NMkxTivWHuBjfioMBUxxA7Qq4ItDYpF9dwY96DojzlJEhJT
miWXtUWu8XgL4uqn92G2YLWy5eoKPukUK6xmhS8sePf8lB60GfG3O0ysLFaNsWyAq+8KrQI7oQyY
PcXwGMcfFo8GgyBjg4t6ccKRXTSZ9B6y27qIo5nXNqb3bahPM0O6DmkI4et87vA7cVKI9wUFiPPY
/pKXuP5wnfxnMrHXsf+/pFV/kaPSD4GOhpw45KrUlc8+hVUPnfOG4utke9PvkLK5dPqbVAQdhJVx
z2X3WyKk37kg0nrgnzsvlX8RSQiUq/o8OruhHaijNUR/IZkoHkEKfpjpxWYGFtFNVM6Gh9vArO3N
HPYpKJT57pQQdvEDRG9JGzDONSN4NEhE86RGETB4EW9Q9EKsk9+zg/9PIeqXTVwfZf3ksazdFGS8
r7pqMyQPbAun5w4LCOItb2skxbpROaiXIAY8TpGJbbTblYX3M0Tla0HH9xhbKAOgXZL/GBi4pQA4
kFq0VeR2o3Q3oS7GU7ININJEmQfCwOVKHXKLFWmQkyzVE+08weZUgCpk4FCRlgLpQzHsmMLDrTCL
LT4g4+2AeNI7Tqy00H4hEQOFOUcq3RdVfoGsMlE4WfZ1DMLXCHLTyjDjaSPDuljEu29Ri6UgTQqw
PgGWKUB667KhctEHYJp9XeyBpWFsJI+c7KPh4nTlttWJ0WVLIpEH37LWLrcACGY/s+Z/aTLtqhia
Ua252A+UC99YRAlDSIQvXpTekYFda32M31ty1/c9OM5B8O50Zel8oHLxp9Qe3sZC9vQTputXffGZ
RePOdXCq5uN8gofJIuO9S/AUuwnzTrMkw601QagUZIpDeURoVyJHNvoOEWmAPnageOermJtjNnIj
N3aPga0u3syqNB/Q8Y+7ZjTewlQYfqDi9F6FlxQJ6T4UgogdJWs+2sF+SEYoKrBPYehxDDUm84bK
KPpPo9L2QdZ/CVLVTnVoGaf/fthTuxgRevYqNncp+41kawrOWnseLgGGLFwiUCoHrvtBbFGAMwV1
bYdNvTYQ5VYW/CgiUhCCX64fzrrS2aQog1Yid3ea4ggBksB8PDZOy+SmY5V3aPuZC61JGGdwpM3F
jDd66IlNoujaGqK82q5pnOqWYPhUwl+hvL5Hkrkz+fM2aIJRQONqpzs21D6Z0KSlLK0DQInrOGz/
gHNhvXK8NzuPRqw3GF1Cz9yjPERRq/EdFjzhzlgxz6gStTFdcH3QjsASui9mU+fvFI+ppxm7EAfh
Xhh0d0KHX2V76VuuojvP27oxpkfUh5tpobmie8NjYBCcWHbF0QWceeicBtB2aQNDbTWUxkveS9zU
BjEHabzTyQfRk186ErERSXSoKPGgs4cfEsAvzD5JjnVYfiLALHe23XhH14JYGbPh0DoZgfhT68zs
mg0k9+7Q4cLxm348akHL9kgLx5VpJaSrxAHbmrhvT5kGr6W/TXFED6Dj8TNuGjaLfVB1ZHpabsQa
Bp+VQYqGj4cYWzhvnF7Z5S4YuOOXHOCkgeMXdO5hpDXZFHgx37plEQmbFns7h1phTsepW8AD6FVA
ZcxHh+7J7gOSdHKYCXlhf6KMAUPXzk84gT+QfcjDnPzIqoWgJyuYKiwmJ8RyOE4wXJi2wQoPh75D
s1AMIB1MCDZryQgKH3bSrpsAo1ZC5e2XI85zwuVc9pUADau0pjnV8mHrZY/sZhbdHek7QVY/Bmij
xiCCfRn1TDsyWCsEBXK0GiHY8zKXK5ITf4cMMzLbMKTYYIjYZ1aHRMNepNX1C2x5lIvjwC1Fkcm3
bPKR6AO+CRQQzi2LkaE4LhoSEbHYb52fhDvWZz+KrEHRxmUYz6uU848Io+qozzXbSqKA+6EqbzzO
LF6njTZJ5zxGmdqnxl6HXnUt5Iujyuwyjf3M0Z/ZfvJPI5Z5m5dptPH69hpbCThkXb14NnDp0Y4e
laWhoDSrzezU7fvcaxopyLOGYKr716NFI+qI7S4C42mLH4h2oiceLxI2Uwm0kFvdq7GrD+ZrgjWT
j4W1i6QBrPFDNCRAN3O59bDwrifbcTahl3zm3LgN/rRVYLL6q1CFBcKstxqBAGsD0csW+MJfyLH3
rG+qscAwpkM+cLG3O7LLDhIlxqOan2QbSlaQI1bTWSSUM/UlcjVgv/xUDGzMmrlDezPAUcg+8s5N
T1g+nPuQVPmDDOFuFIxY7lZCVVTqVrpXFIREwlbuP5SEN57ePKTuo1ibgh8sunxsb4mZqp8uz899
I4iJKNlnp9ZIZHeLnCGYvItNq7nWqrb+Sov+IIyyvVWBdoHT4VxVExzS1MmfrXBUJyuyX6MGnil6
3QHYsRuTUQ3ikQ7o7DIUQn36MGWufjKHSSeKL5F+ZkbmDk42INNQ9QdCF82X//4x6Im0rlFsAViF
lt/ImbC1vPTORNi4r2NRbSo96AGViW7rEQy+c13aDDeYx6vXgQ0STtp9xBn4T+ShUZ5NDDsR+NWg
O+5NOLk7M4dFnFWIKbwxv8eK3iqaK/Xm2PqwxNGw+K3j36QshqfgMOFn+wHeAtc2c7Wb0wNQtKlW
0CfOw5VoGcCSMSMZP164TjzMll6W7ybJQGtRJd2zyAruTjfCQdba1k1m78PkVP8mT7l7Tc+4SZZ/
RHvtD2R+MxYf9xGB7bec6eEtdIqOa56ZZ0MdjVzZ7gk5ZKR5LFnHLRueN8Sy+iFUKNdSt3hpIvj1
Whzpp7ofny1iFe4NuRhbswlN8lBoYSEEbjM2Fjty5NsrKcUgnSve5ck4aBhI7rSpFhZUO78wuH+j
ZhQbNkfpVqrZ+JjUWRpEyzjdIgeGDrqCXwvSrTGhijjeO8e9u8Pm2ZwZXjZno4BPqfGLkC9F+FBU
KC6q5S9qhuVoxsSCdiX8/tnsj2mh5qPb3atBW9fegGRmSNRNM/qRQUksNobUPmF1grXGML2bUnc+
NFkZPkYT+tN5aPLvsTqWLnoaxQSGvwnJdPvvb8b/9yv/99+ULDT+GY77N4S/7timXyquYt/K3PQy
1YRLZKaTbXKIJJswy8ttWFB1OU1S3DArUryNNq7uWkSXOcATPL/p0CDOY17NCJpThvFmrT6rUn2l
SSnvpcOssbS9TRUL49FtOJ6Npo4+oynYz9Xc/lEoH5DW2B/a8uqKIhwfYxPGmVFb1V5BzvMqgf4N
U+HWjtPqMdKb5aFxx9c66xlh5TZfg2G7W4Oc0IOdLo4FXcTvFhGPED7U9CA7wkXrcHD2DpNL1Y/W
I9yo+rWsXgoZRy9W054EObtM7FJ7RWU4f862/Z5WdU/uCPEJzEDrTasYAifZo9v29YegY9uqUXx0
iv2RWXTDv7hGyNc6/6YF0Ky4dbb//SP21kMZQOQPxu5SSFs8k3FAPa/X44lRj7kEyUV+5Y23vNb0
rQFU54lkcIQDBV0MQTBvmc7FB3RppHEZ7CcrJ8MLmfarBsPkMiuAdhTysx9CMtq0EeNds/fYElZF
RPMNti3BcLJyISzkaP0bhso1cvyHgKi0vAUI0urauz5X57nlGkOHKlcyzWA1lxgt2RQ8QLyo1rOT
YHSL+tOk0NYlGQKOniR6ViQkFUFtwW3ZgSBgRY6xO/4dQtAhHv8m1MSxw4lgoQxUrL1GLabO8hD8
kga0L4LwyNJ+RquERpgMDT8xTPQholyUOkRnynpyHqJs2E5FNJ5nlvybIHLPI80pHCS5NwSNPOI3
WmmZX0UZWTtngvWMo37bQWBY5z8Q8jBSKuQOFbYPj36cGeYuVsRtDWV80Ch4U4eEXmrxsxiKW+DW
Dz0jIyPkNeosCTXcstDnJO01wqhLSZ+ZTIxow8/oIg+1a1yysMfyV8YMzssciZYsb9QQKJZaCFJJ
3ptLPcDWK/dOXbikMfdv+NxZEfbGjNwqAwMBFhkMRCGv2Zig1VPGvkupWBqNrHKNqWpmEWpo1Fmz
A7POKkcT2HZgSG/B3rerIRif5rto3R9G4Mp3+zqF0JU/ihkQila9mYIXhV8AjEf+aUUIPBslVDaJ
Y59wGFekVTFNwDx57BNm3WyryJsSODl7/Reh6VPvWmCvtfYK1Olo00SRwAjYBIlmEbA1IZnkvY2N
Yp2106vResM2GFrgC04JfXIbue2mHMkGHyI6IyZMy6SEqoi7lb1E/Bl6AIEpa/h9jOjc9xS7CLT/
6ND+vKQnCaLYe7mVH5xR3jBOYXB0ErGpkr1RJdWpnkD/LwGh5ux96yzT+cG9J9l8XPYLBLzyqRmh
ZCodfbBEDh6GNP8HDo1F1ES+4QBuFl+TjPNu7fRfoS2K7RSxCdOi+qTDS/PIGjw4IbMtx/3WBmZk
MHCuziLM1WnRa1IYF9fKLTMfTYhmG7aq/R7hbcjxPobluE/z5i3DmBHFXBVj+AWY1g8NrAQ6SRxr
J2KEJr3vAXdiG0BGlE1BmaXQHrlOus2Wgo2/W/bn9MLs2hH3Y/no2JQzFTjIVvutlrjtNAIxkGUF
W/MFTE+SNj6L/iMKovNoI4Jzwx+zN5hoxAzzh29b14lNyXhycOYv4vv+mR/mZjT6dWWHgLzcZl0m
g+VDLWJ4OsnU78f0SaGU0cdZrBPyotdo+jak7Xynuc7tmNAR4wBY1RyMq9iDPUsURtO2+npqdHQN
AQb19Ltxou98iBES8qi3xqzI+jYZd5NzTLKCdWg4/glXtE4QIhZIDf2KWQ/2jqHJDGCfXo+JV19S
hjKoYa1Yln5gLJh6h68686I7+HNOf16hEs4a0aYEDEQIy5yuspb6p9p0zJjWBLrhW2K81Nmjt2kQ
rDWpW/G9w5EXWM6SPHL3QwA2DGm4X6sbanfLnwlXWTdVSia6F7P8FAypGZLoBX+KLagvQBXRWuER
Ws+QRpKhrdd13NnrlsR7PLPgXhKAGXFS4w4CfxZAYMLYtrI10iyTfLhHUVgiDvZwytgtp2M7/hp2
8NRjpktQy21Eav4zgQHtGTGUvuqfwZW927L6SpSyt0jd1qhirrZDKl1vWhflEnJRULZQXq4Ml6FO
KmcaI85DDx0e0jbxNGrl3knMn4I0amuqgrXpTAnJaDy9pkmtw51COQpFRF3ChJ9sU2vMFtJDKK0f
t+nwNBnLeEgZBzTidFMR+e+tXj1MoOhTNgpkxEKMqL48wEONG/2k4AB1Y35g33XKVaOvuyb4nlrn
ZhVa+QByq7AhJieXjHjpWVZXV8CZilGaM3I0lIu4LeIHwUZll8wfZFNfDQ+8d2nTO0k3+2hKvQXt
JrAakzFfMCzUwhwMaMHPOurwMU2h9RCjtvb1SXvDTSNPfTg+A2Zem3m06wDyrebemhmkatq6BDQX
Inp0RcWOami2jVUysg6LbVSh9NdS48NGzcUvPBW8eOCeMm8LH2EDQywW/XgN+iEkzUyeiBEoGKVk
7aZI5EOPX2FDNsy0HiUxMu6lI+zeV02SLhaEtWGm1r70WAKadfcaWqz/Y0gjRjZ56FsG7gihh34u
o2SjkAN2y0Ydd7SEwqih9Wa5kZP24jvRwBcrEshXaJr8WDqpr1jUs8HMGB2XZcFjyunNSA8aDziD
1hyfgnB+N5Y7LxB3YWlvkTRu/NxfZ4aLDHqZVqnh3ClU8WUi0JXoTr4qrPl5DEPydRzOOA+ljxIo
9z0TYEXqFUxzwD6IxrVWOEa/497V15Q68Fx5YAXajzAO3LVhdZpvdOm4NsVwHM3uGKbhx5yO8L7I
NfNjJNRA3HlJU2JcYZiAZmVH6a5AqbQ+KQ467zDFfbInBi/f/vcXpy4vZtR9pYZHxIQRMvUrkA7I
e1IZm4qoBPavHKBjftUNNv0qyfYyJz5Tw7om04Typz9PAUbXpp495tHjzUrhUMxNxYe1uDcSCUW8
7mEkgAjB03+J2AAdPd37Yo30EOf9U1+PP2XT4t4KAvAIAlUugvuNaWXRprB21vgu3Kvqi3k3htmE
4igmRBnllT+VzNhrs9h3bfCpR/HBGOMSq/vwZUzQ/Aw73qEuCtdpvYffAou8dDDMTdVWj+sdkLF2
k4f2PyizjFHd9IW5FXKRX5GFJk9o+QvD9NUt4YfABDJ30xy/msa+B2rEoGx6ddR4tXBxrnsjxT2M
+y120VEkgYOhHSvaPLBrsLN6WAfWKQtcdfBC9aCFBea0/DbhziN4xefD1fYDQ4LEWoZcClw9etCh
brAEuCdRjE8IAXTi30y/zYdr0IzHWmM9WlrhD8MohNkzUgCj+cTv8hojyfQb3WImWOO27xJweiOz
tFUYG+5hstjMu8APOkFmE4jAVjf0Q5WHj14Ai4sgo3z9I6n1oH4UX/T3N/ocJmAZHKShMVep7rFj
RZQcsfZsjORFpfk1wFWGxY9ayutQLqmgWmdO4UtjYJznsu1wi2vd5jc3Z1Bg1tGq8nquDAVxOWIU
p8L+bnds6Sx36A+q+2x18A12mUlK+3gXmw1I82jZk0BigoCTc9tg8xXeon8gd8AsCdg0UoLYxukW
Qz8oSdxdKJW/QTW8mkHw3kK7mBs+eCN7sY32pcSLuSq9wfRVhqJkXhsFNYrl2d8kYGOVnuyvNFuX
eUOsZFry0Zrpix5nX0oDmoOIKW0RDU/sqDpesYSKlLkdYwoMi77WtWCv7eLPBG08cuXv8Iwsqojq
Q+MdPk0y2auWJJyk1l7nkRmtHnYUegk780oG99y2O1/M7dbOnY2Iyhkn9YjruclA4bH46anRFCJM
TBglqU7js1z4EdowDBfDYcyRIWPcd6PW3hqDE7mCE/PPLusb3uvhT5InHCHe/oZduBhcOv3JMrSC
3JsoOiGbkw+2qjowMFn9RBtvQTEp5RfOeP+//90S1iWprfHflC9TDc8Ut6SYtZ2hUpvc576Agsis
kXmteo106xc5ifqb9rY313+JC1AorKP81XDJg8qFGV7oBrVDy4mAODMNbgNidEDUnfOvmadzs3zB
GFk2uReoL9OtHVblbvSEG3vcDkY8P1jmUIBTpbIYCuU+wZ6ZOZrF8A3jAr4L//tY6I+FaXrvwuLG
pozLbgM/1f1M0T06TnSwovBFmDbkIOTpuJHPVeP+8gpH28mDTBtDxJcNcrFZtx8IanykIyATTS9I
Dm+5GpSG7KIGoWaznB0sA/57ob5i4T5XRnZtpdk9Zti711rGA00xfZgLHc0ooMxSKmJ74KfIalKH
bIHiCA3ocAiujaEZt4fO1gbmfg2EwKdGnuwSlKEFF15O4S31kO2F5rEa7RlJnWasUgkBTAl7Icpt
WwJLybAUPzy6Yx8jJwnOEZNKP8HjRiQEU+JoU/akuvJ2bBh+7fBcuX7gmN9Sou9WfD5pQSVYkSYo
0s90aFqehewPXCZnXc4iVpTZmUxMrv4O+BNGwK1oojv1RbmPiu4P2Rm7A6Fe0Ep6rP7Vk9YgY+wS
7lawW9j7OG1GizrYc+mm2bYGeZjcKprqZHg0Bgqc3ESpjqrzaE/GFTuICWsefTyiuwiTIQY19c/l
BeJZoO2LTPNblc6Ly4Inc53XuNe9jcPj3uUoFxCOZc8RZF/YOf1G14ujl0ZYGUl6XkqAVxtA2trG
kLdxCJ+1x7chMeVZ4fIkVFo8TvgM0fT4BJ2jmVgq3ZxQAj8gmc9GYuRpNVwHVe0YWyK5GIErecx7
d26GNDLWG2MVNBrjphitKGQGfzFVznbzMKFyz7qsvVS2+2CExuiTd75Llkk2W7mNJD6Z9wSOcjY/
RuhJTl4FraJbDBiO+165o7ii31/losZr1MXjJsLds3HAYa1AX2VHI/TeyF/qlkcLIqsZ+qKT2Nly
bxc7f7NiQQnz4W3kyM4bWssGVyyAye6QlsFR9LhRwgqFvtsJrDtWfEjnU7hwKrXh1PbBzjJcG4sE
xUuXj4/LhdPi4vzCvbTGG1MgwR2TDfwwzTpUnbFximYHlAiW7ISLlPcXGudAMRda5WZs6KPbg4u1
c1O32dHEn+jniLnYFNWDH7X44lEXM5bEU5Bx7pb5QSJANpSxKdqKu4BZMceDg9gPeqI/0yqNIv4q
BayEoSeJgc3AI7bnirQnUEqEvXMxVtcQywF5VlnpAw/aZ6VOK25skReAAovfPTBGi7rH9oabsBX9
3Uj3JZGKathClw7FChqklun4NLCdxxq/AMooJqqgvqKvAss3KvCxnbzMhnphwonsswCE3+nuybL6
X5st7bpO058UaSY0C6gZhOoczIh+CF7FuEKIeHVt66md5MBEnogLm1mx/C6GvsWlj9o0w0/nWTfA
d/dSrlgzk+LIn0lS1Isxp1dzEicSwZ+8Zj6BNzp3bU7R40BhGEFpIHg940rB+CcKID3WWbTZs1kS
z0LLCojWg9zltnJtSyDhWg+YGg52yJB+qGJIiA4INyaFY/AW0BKzZh7ASdS92GSl8xzp2m/UBr+e
Oz2xit3XHoiwPomfIw+kJIlwNoIOYVIv6XwdwykwOWKwNyLcsPVTXOCcjHD0iVLs0eseEjy5k3qL
kfis3MCSezu+2kn0wgeRPTAYnHADem/liLzazg1ghhWg19TJFhTKuNfG5myHYicZaVOoQOus1VYv
059mSj6Yg73GRUXrTAK0ILYraG7NQINLZOFX61Kg5EnyOBMCxs+zNle2mz+gGl7p5mkYpPPczAlQ
pP4LEiKm9sx21g4GsT0Ylyd75MzLmuYP7feX5jBmVUicbO7Uacbqyyn+HVheuVexl0JxCl9oDr6E
QIE96Sj++plNvSaTT5N1IbAXAI1ZG5PPIvp20/MzIsMkOrqCWKPUNM/phJKVnNX5YBmYUtlM7hiz
3WfaDxUwDSkdafrSQ4kw8OQwKmcWxJycpX6F8s+pjvZg3REcj5tioPuxcRwgrMYzOzrVbegQoebv
U6LCzSC0T8Fsm7d/pfliQl5hWu532Tk3Q4bMLm18cNC5Y7LHmhBrVKWHDDGcMwNasjsFA/kquhUs
BhI7/Kr6/sFKm+cWjUVjDx/g6IBFd9mfXQkaSZoPLVZPjFu5a6dxLbPmyDJzPsuiuiKnLRI2YmOn
1zxdHA8p2T2rwZuP02B8VhZHEHAXEIDGh9W1zwXfV214z9QgrBdtiqRcP5WUz1y4TQbNb0JiJOJ2
7QDfBZk54F6kgXJsf2ANwxCIgaXX/ETEnK/qWtsMGQVJhJVtnvi5TBl5p+ZzXY1f3kiFW815SpV1
kmg9YOQxOLHxKPRYVJA4oWnJqh/NqnN6bTJOeg9RFP1dLsuraVYvzszt0UCoJClLYJD7awrI9Sms
jVWacnTj9btWAREkRPAQwN48zSImeMoGwtBAU09xxHRh8hSghd61jfPuZeGh7di0gW67mRKt8vKx
flYdjlDbI76jqQQXRHgJB/mqAq8Bi12IFa7tR4wRFAVEgDTeU24NDt/o4tIzUhyDOY9UClSkNqVv
EM0Slvy8BV1nnYpPT+O3cdEm8q8xqwXpXzJWKPkZmKfRfMNat8yTY9/oi6sNjyUC0ho7+Usm+A7a
eSBRjU1IzLEdJzjBx2Q+R1oD2i0HkwzL+hybVPoOFdYcm6/1pJvHqP6dFL3UMBZvXoGt3+sGmr9O
XatQB3sy2Be7J/aTpKKRV5OGCwc0bwPlmCKsb9212CNxImHzLaZ2XecYyGtOCxEwiEKPtoAp1rU7
cXcmRr5JhTzpqriqaW5WjUg//JDXzlPJT+HMzWYWXbYhG+sc4ayNVc5UU+EGpMMvlvxQmOIwqy+S
wRqxjAxhnLZ/CGT+PNnnIOdKmTOvBl93Xm4U3UE+1MinGv9+Vdam3zk4bhWtLxiD/DqU46+nVwdZ
ZS+Zo54GNq5kN/wy9GcpiWS2M3eFJbVN1QFbRG8JquFJMvP03Kj9we+zFXH1EaRujViLA18oePH1
IkWyS42me/RVlx/qBmVAJ2kn9YR5VpErSuaAICBkEJUVTL5llMOKyLWTkPYtn7XHuEhZJBh4+3Mp
fU+N1j3lG1TzXV9lezAzzDGLCVQD9BUR9Den0E+hrOBCF9EBJyXaMUffADJ574n30TLkWsiRLtPU
nFobXbIis6dqkf86lGvrhKsM8z1CxrEbthg8uDdDEWz/90vu88+oKcixnRm5QRlfCQO6F1p8EIV5
+9aDEVAwWsesxnnBiDISCHSGsQ3BKX7JivmhoaJTrCaG0C1LYd7dPrQIl4C50vfxS6OQtj7Ptfbb
aWB8TQ/jeOdEG2GaYMaqGIUKzH4SrRg42ZG+TcgaAfQeGRs2JsOUPgwS/o0Kx3UHdHORQmeSqR01
FMNQQqPcQEK21xkRMtgCQ6y7e0fVge8hJ1ozR6u55KMLKgVSyjDIOrqlIYYGClEad7uHWmYbkj85
S966TsexD41gaj8i3WMah34em63LpL3S/LbqgCQO5WOLrZhADubPqal+WBfj7A9KVDO8z4UM30Rb
ntzqn75svlwNx7i1Uyr6QRSXb1twCqtupN5Cl3DJzAwOPIyMma88T4FnBNW/1htPodG+j6ORHFVe
nYIy2ccuyHD2ljU2Gy6RiPmebMgfRDCHA6VhuDpYtJvZgUhu8nmN+CNYrPOhB52olLz6Ho5iJ9Pn
danmQwayNRXtkzv328x2v7kCaKRczVk3nWSRGb/S6cCN8aIzdH5fFL3czi22aaPdOQ2T0vBALxE+
WE7/YsXO2TadVwLCZgwQTwEvLwOjg93q1xgjlzmH93xRWrbGaPuTla37Jf83T6UfjeS0Ejv2ufwe
5EmigdGTneKUlilQjyD9qGO0h5rpQZZ6HDLtnDL2f7BUpzYdWaeltYuG8nl05muA5SPFyOxzy49G
eMmt5i+ZcBgnc7WTokCYmDWvQo8uOvsRxxb6GhxexMALLkM8MCOxWQcUur6qhfU89k0KMXZgv519
tVC64VxxheZYKsC0xetODYjQ9ATy/5ht857lOWl2XHa2zEGw0EopHkcZ/iyvpzd221LLES/a4hHp
FFcqAILJYzRke1BvQ6RNmlKf0qHaK6aSCCuSC7xQu49x1CNLCkb6g/BF1hT1hssX0/TYFqWMwwcW
S2Dcs0MubTYRzqmscUO1mq6ve3c810J/IcSsWFseXxzs9yNRaYvmkkQrZINp4R0BZy4RGlj2GnZo
MesWzjZe4cGzj2R5X/Um/xE52Ii4ECdYZ+xOACXpNeiBIrHPmoLiXmZcrURM+6znfgozu/Of0X3m
rl8bizlp1J7zcngIvX9Owzm4G/vs226Dazzkz7WtENBSAdSID6GIMMUneo11KMsg4h9XmmbjNFzw
duTC/uC+9+1Z4xrOS9DjcvJH11orgGArYxqhJMNyWyO5MAI+Spe1IJmPqCLH2QTFi3ZlLRU4qIHf
zZBLSsuSRGdOG6dVews1CKvCNCbmW/jUA9E6qTReyoa7SUso5FctaY3ZrGFdiLRqrQ/x98D6EUFn
FG4d+CGCiKL1xFCOjXR4sd3e27WzfNJU9ysTC/V+gyjenHPzGKOAHWb2jyZnetEyrZyAF/P49Okx
sqE9CAc9QJOXuzQ/S6n9xdPETAwvhNGxFQ6CbHhgKsNsGQ0mYTzAQXIIrvZglwddUgh7tgmQO8yQ
W7AdtRgrTQy3wpRh86C726UytS35HVQm3fw0baETUlmTF4JoJewhv3TE1vRTvzVaVv7EB3DBABfq
U9NvIPOwTEHk3nnGnV3QMQvdG7LnmRm619DTziT7GpvGtJ89RJUPi8bByKW1JritOpT6tBLjT8HL
QMw4MYzsIza6Zb/3GmsvsFvsZRqmZxkW/oaeOG3L3TSSMOiyk5nDvyriegh0mllkhTz7hnNglP2v
BWTUiPLCSzwQJ2jORraf+zModQDCBNKIln0Bf56z6sgqyfVxQB3p/WoOt4UsLuEcLKNWgsz/h73z
2JEdW7Pzqwias0CzSW4OpEF4mxFpIt2ESEvvN+3T62PdUnfdi+4WNBUEFA5QVeecjIxkbPOvtb4l
I3Q3o+Y0HmtPJnhmar3xlIELr9+BGRu0k05vBkHP1stgqYynhsHfInXDWxzacFMShsWYkzbxEICd
L9xzIK1zS1+c6ePvcgreptYzCPs5OB8VY41B1scw9spF7BbfuYyZMhBmi/vyNm8CQJKJVxTZNfJ4
hW7P/LEiNEIVdAUgg1pZZdxMvTz7Wr6iCNZAaeIyLdtwQgBIdoE7mWvf8z/DCS5jkebvf0bn/6pc
+yea6Nf/rnH7B1z03/71fz4VGf/8a4vbP1W9/b9XCGcbJpTU/5wysG/Sn/9W/FIJ989U2H/8ub9g
A+IPC9iq1MG42hz9+NT9G2xA/CGptjI8V5g2JUGm/HcyrC3+YIxk6JBh4RFQPvrvdXD8L11Y/KX8
Id12Zmjsv5Bg/ysy7Ix9/Qc/du68gzCr6yS38c5CQbB1/tZ/IQ1YLcCzuXQAjXLVkzUkjxBwULHb
cvm39+avp+jvDNr5vfvXL2XowrbNGXjg6BaE3L9DDVpTY8Lb8KV6LT1aRPCsFLLryBQnGIst9Dky
AvG2Zm4HkgOTqXhkSDjvx+sptY8Gabs+qL/p6PxJDGKoyfgyCW0392XWSXJ0S6aoWsygALO4pj38
1y9e6NZ/8Oqh+5qcHW3dlg44ib+/+qnM+iFKdXgJVafWUjMumDWof+OosIKQnxJab2k2EBcy6l+i
qlZRwZST5Cz9Rg+Uoldl+qKXFtH1+i5Owo18F+2gLfwogBAHnV+jbGipy3IXguK30eOdnviwdiDD
95C6cbs09I4qDI1TCHOq2gFVhKtuXDr6eAyC8L3PCRhrejb3h4VHdAJMTN4xTuNrhegrc+edLO9S
VuHDmHlHBmbHMGEDGjCcuyWmZqNiZINyei577geKYcNoETdK6RJRRoHrwUMlT62fEDwcjrAQ4oPG
eM34aYR7pMruXNNMS0iXEo+qqVdzK0OMcX9Ve+4H917IYDjWedDunXQeMxjDOShwk+nNIdHpD7GC
N2caV3XIS4FXdiwT9+pPAQG3cBMj+XlBvwYRRMWNA40sbA5d59/3VFfkPgNYcDD7bN48SKy2rnnS
rPgahvG9QVmwlzMl4uKUwvKbHw5yxjuj4CYacLTg51wsRESir06OXQ5PFjE1wXimonANO+bJHyD0
FL65Lpr3Tif5JHn+JPXDgAyIBT/Uabo1YOpEwbDuMZdlQbgfMvORqeZdnALLs9lhTIilmbpO1GUZ
BEZI6AEv6Hk1zrHixtaXzoccwvsyKB4qmu80IvYWHgeiZ2XCd8RFHl4w7AxKdkkF95coJBnsR9ou
r8x3f/BOCagnZBhm7WzpmJ2CZY+SVPVvPeP8LKUJLq8Hqr5bCdbYzOYgGiofdcVly2GwE8bLSGcI
2z+344IOWMjvj4HjPGBL72c50EP/T7n/yugmx/rOt2z215wHluUl2JCPWwj23a1UbbpAbkBszuDr
TI2Cj9sam3ZEV4GR5NMhQRGLH7Pz41wqNnY2cWJAwVSsnXuHJgbu1NpyqtTb2ARfhf0dQD2tSwZC
Qf/YaBGC+PRSjbCdVUDooqvGN0fJHdh77ruxvm0jLt2OA3Gk5ZCcz59QL8LaUSHmbogtZVQKWies
xy8qt4+otu9ZV+m4XUCJKZMQ+DLzqjuJ+qrHPBADzildaZDWizuGm+8+/N/JKUjetYOzsE0adc2U
qH+RHMvef6W5Hk26L18BT2PT92AvJOSr0rPQDW77Jh/zXMpHnAHPdDOtpFl+EWTWpuatkD6lFxnp
cBrHkAkKl7Qcwgie2TtwiUVpg2bJuTLZH0OZPNehd49z+jkwcGy01c6mL4WJ9atnVVhpxx5+Bl9P
0Umna/Q4+b+pqf12gKmYoh24jwOilg/YPa5ubH84IpcLQ53oQtBxGspEfiiK/iLPPU6W+CAB+TXm
pBsN+UOkdjeU9ocrNv3kLH1yp3GWXHVVfo/kykvXvPeRGY2AOHjiHkHno+2mL1V5n+JjSbvkWZOE
Z6RKLkJ7b9PyEUYPXXhqGxAMHPP2bE7DijQq6mi4nmbpwcXdXxrcOv3kWJAZ95r0kuBpgFhzbceL
6hWtBC3PHfCBTaWCPb6ujWqimyiyFSbK7Uj8zesxqPfqlYX9o1UJHLWlMbjUvtQ7aTSHPEmuzTRu
uI1cRRM+kLDZa452yiLcr5Vq7iDqHnMumXkW35XW9G4IjQq2GmOFtqrc4NYVwUHioYUwvVdleK95
8UvzCXCTDibumbPifE6N9uDiQAks+wf9l3hvza3MU2sL9F01QrSs6PuJqJT25qy9jJg/csFDdynv
6qoEo+kcyy7YtA7wkaF0P0ZTP/3/kx4+bTX+H6p/TQNa/n9+znv8yX+Cj/Tv5P8//8RfJzzD+MOy
bclJzeRQY9kWx7j+p1H/479rhvsHiTDiPVK6ngUxlFPFXzgpg8IAz3Awa3D+8nR9rhJoij8Lfw26
gHXXdGl5BvFseJCm/i9OeHOJ8d/PXa5F5bBtUTls2izH0uEL/f3k0hjVRG2Zdm8bRXlnGNFtqABD
1z0niB4uM408vYUkKXYKswABIx0Z1QD4ghHNOMFFCTw7PTNbGCwBhljH4hU3qIV/e0f/g9MhbVb/
csJyLZf3R3LC4u1wDaqJ//l1ar1fJRQEnMJBO0dmc1V+RMShit8mbdTObRXjEWyKhcc1tgw0yG0m
dz5KCXs0kqZEWZU+libryWhrZ4dN55syoWBTpeatFtktUkitpkwJhmZrhpTEYSr569TptaPqaOlR
Xn8QRA44EcWv8QjNOU4arPfqLaujHfl0Y91H7DI4C499gA9PuIhABI8tnVIFb8pJN6XxtMlvHs6H
hWPWlwIM/raYNVkWm43qc9AtDilKcolH0kk7y3AC6PQJl2WusnQW6R2eUvlY+OBWLHXUZbFPyMXE
I/AfoSNi5efO6h8I3EWAh1GmqTnkeND2+tppy299VHgm6xrpAb16TdgQ3UyioVv5vUVMdpfn/Xfq
DADoI9wEkc1hA9/5bDZqcLI52Rklb02ZXYDqU46riOuw7/X302gHW4WfjBQhLlyyy5sYHelo6L91
+hHERXAq/WSFYcJddyXYe19j1tSZQbLxzeES4qjeuo0+HP78hQLD+QrgxUTVaGyg52TrA8JYNr5H
31LovSaufUhmBBItRHOXO9l8POl45ThTa92Rkw27dA8wpwBQH7ltOD8kX5WGwaEPh0Ugkk0RRHcO
hWkLsoQcfklyZkI7YMOKF4K6Wtgw1XeFVy2wTU6X1obZKvaWnFhbKMrfMaLSHj8HUf4I2RLrPWPZ
FvMd7pFPpwTHJiZQIz1g9j69Uho7V7bVuyqK3iLV/hp29xNAYkK3fIVxgNriundAlMlZqPyy14dm
5zgEvQmqfkbKO/W5JpYAvcnW2e+cyhaMf0Y81ejMYOxOwAbaTdN7V3OiOMsfYV5F9aEeqhsBg64q
JBRgbgVmMYO0cIlPtrnVHD1dgKOg9K4uKLpvFJnsOqzvVNFuXQayRoLoSKIUGIkQzyEjCh2iSZhh
JPDN+JMRBi6P8SayXG2GgS5NLC0L16tfOMuu66LTjiXJ9rjOcVEwZ6vzfU4hmjA5KSop4rUdBmBD
UrVtpD6ArejpczSo+o0Oqpsw6E84DYrS+4DPqK1qrX9kPdgQKMfzmOAxt9sXAu7mAj+b3LpTADHT
yZeJEb4mSOdYYTQiCNoxYDsWjNhrt/8pxuHBxGuyLI3GOMCaOM8PgaH3xxG1iCpQGpDH6tPF+JCN
0GUBRdRLOgdrRIrqN0w5Nsp8XMvIXUSGa3K5KjFtgnVMCVrJOZSRx2c8inT+ANfgsEjSI3XOlvuJ
Yr0LDON98PTPTKEYxmNKkx/IsEWnNIqkx8LEctMdaEImGrFBBeP03VJLFOZ3MHIe7BsWd20tfPXr
4K+MjfLFNIYX2sWfVNJ9YY6FsemuFYgeprz6Q1SPB7eoq7XudUfEiH4x6cOpt5ubcsjCtk38BsYS
5dKPXlLTQFOHJJF3fMYg4ewdpuDLhEuAbBA1WjqaN52i/g4Y7DpTzsnuO+5hGVM0EHA+y0PH0BA9
2nusKvGDn9jfdPhllw2O437qYAaS+atiMu5j1QPgMENkajc54wj4DtN7D0fButdjqAJuQOIVL1MS
qHpVEa/ADe7To5S/CSIffdf+wn4rt0UKZUHHbu7G0K8rek681qM9wmnxx2YbpOrk4jeKObi3D/Ay
TygFEkbdrvdGNHi2pmZur8QtYVFwhZvDircmey384H2aJgZJKSrOQ616GPoGgntPeXcCsK4H5sHH
wX3JRXJoq+TecycbEqvHx1zY+5adIFxFyCjUheUXZNGB5PB09AeIvzxQvusyssv0V8EhVc6wnAat
2dHeKedrrwHJqrT03H3lQ0owW/D3jkVhXyqNnxnJW4XjRiRwWx3m+BvdbWge1QcqNOz0i8FNCWrX
JqF/jRoECcrQPmxBGKfQg+9eNNUu59pc0ONSZqxNE+RpUiQsmdSkTdDcp/FDUrCwtD3kY8nfi/nM
BSGuD+OyzoKfLI+3fk4tQIDDDChpui9Noo6GcZ4MtcLyLlZJ3a7rqj8qGkdWeEHn2x3GKs2k0cp7
ADLIdvnINQkaTsQlRBua7TQgINQj0C/ZgrWVlF3CJx6WHUoMR4nT0EUdCwWJ1b6rz35AnXjn2cbB
NW+eBmDXrOD2TImihQeJ3HS8fAsEOofrSgQioFggqOMtUv0qWkvSD2sKjty9N83pLpt9kEHFCs8r
FF+PU7oowxJlu8kWNtFkLDY0Y+uTH+4sNg0agEkUBXLfA8q/lkr4KzDswI+C4bErneVIimMb+2Ai
k4DLn980zaX0uoIGJf+bBHmwslww1wm+HQuai06TeKGJbRV3YlO73tybAgehnVWqaUhmoj26mJea
FyfL+PBm7wR6rtgyX/y479eEEl7a3hvWpWesajWXp0pyKaDpoJHlyMCthf2bcJskxKC9ji5o8MjE
O+lGLHY2Hxw9tQuMe4QIYzxxAldA5Wjx81RUz0ksrgJeCo6fvl031fCQyp76nQLYsIk5loZZJEWM
Sw2W2Ci9o3Tqs66UIALnYNkV8TMiALjMNP/RRmM6jQ3GIUWJhuXTEKnl9ikDbNDX9qbVse0Uc0YE
GsbDyM7+MFVVsItDXOHEsPaRGYtdIuUOr0u8NtSVU1xz/+cvyJmk2LxqhTZI3ynSm02OfBU41TfJ
RMxG7bWSJ9vrP5Vwt6NNiVE7v6B2hzfR2/oReIH5M0nWABdTTUPuTKSbsO24Xb1VM6hFDZ+1Tx92
rkeXeviluHJnu6TbkCF0rCZ98mziGRgTawvCvDjW3nGMtV/P9sEq0NBhtNMTxa8fWulcnAFsV044
nvardQ+ZnFSZ+VrrkuPEUBwyvRp3suYqZ1Z8pEZpPQqakO1W58zqP8Z6CO8FP0tDazT5t3io2rU/
IpmZpX1tY6DlHjrwANu6QJGcOwKGATetFd4FQjeB2ctDQC5umvjDjovXIHHDa5wO1ab0esI0VN6v
TROIIvAvax582dnwoVE0sxBQxEg53Q+0C66crN9lBc2TYdu8UmEQSvnrukg/cftTZETBGUYTKPZS
RCMGcCv04CfnIIvhYjvVixW5z2poDj2fu70/OV9e5J8GWqcXysInPNUYI1SyoVCMC0ff/ILn6Lru
goF510k2VWNygnWZOd8Eew9ToZ0LmRAxEj3pIp3j75gF1z5gk2EeR+5nrO+ttnkkqGPupIUXuErg
FNZSo9yAWvUMEn0A4GSl+lisnB7WwKxkAZM6VgBKT2RNPlWVc47VshIHIuZmVJfysQTEwH6yIJyn
HvIw+JRoZyXxlhPGk+7klPGBFGO7HGE1YZuJeAzPle4QBhltbWXnDjO9Bu9rAEdPpxvAE++AqIiB
6QQJ+76b68twO9oUJRDhw1JQpWxo1azo4V3YUBV4h8jDYAX+HzO0KlhPc146FDplOn6IxTjCs0N4
dxl1JPiwWuI656dSOOKMTfhRa0mq5Y18Q1nY1j4lNI60t4g+ADNI3SJqynnypkyai31FYGFlMYPC
PUicKMKOLCNaTyOEzyTPeYPIYIKkCAl/LCzc8xwNfQ5hwbS3fKAQYZNrcPn7jy6kJj5hFeDZ/WLR
F4i8OjsxjjnL716HKiPHNP9n19a/Q63IiOhcso41lfuGu5O9BFTRbOyiy55yf/gNkLFqi7kQ6/4i
Sul5sNFjS+TiKYZJ28UFhSQNkxNbPOQBLJsWThN+2PheSxHCE20q1ip9GguMdn0E496YhVfONQKp
uCEq1wfRNms9ECH0UBnKaxe0PQlqGKST4v2x5UsW8MZiq7GKSa0704iWceL7Sz30wNSUPoHIBvN+
go8+StdmDpamrFtKE3BPgpz4qcFu9tT2LDTPlyt8J1vyAYBDOizQ3EOXwuHnoLEsdjaWGg1LKwIH
PGJuf8u4bt5dR4uOsgQg4OkFeelgRWvte1ryu7gkHLoJ/2wLbW5P4OZmZMitne/6W3c4iXHqb1Ar
FkYDCA0M3srDKrqM6d5UpX6hyHU84zLRwrJalWBvlyMhjCh0eQvyfGf67nMOw77PIYAN+jmI/Tsy
Es4ZqSG7hTkuU1rqmc5hjh1F5DwztWKOBW/HhW2KK+XNq6rsrh6485rMXjG/FhsjoA9aS1T8OIa/
zXAOnVAcPNFcdA2fJdPuxWCYbDndu+zhTFijPJVd9MI27azKnNpTeji7MH8q+cAtB3Rqxr6ZWvsO
TAE2wOTgpL6zzcZ8ugZE6HHQWF+GUZrLkvOvGU1PufaRVJzGs6L6LaMer0CIDIGjKADlislRxuc6
03i1IYe0LDIEOCgiozIuinVdzw756leVVX6w3fQmJg65Qyt7DqzJWRFWXhlNmK2sXZniQCkMq6Y9
HhIzaKxh2VqzgXXorK0IDrmMxtfATh40kV9cDQtaiLVka7PY8obKQ20FxwAdi+YLg+86pl1X+cC3
45Gxi79i0tHhC6enTK8gbzu4/Sgk484S3FhVB9yK8wnOpYi8bB5F3L3XMYamwTG3jRH/mj0vRCMA
FXQLRiVvkTtA5bD7C1cWiCmYOWxFAlGEdJDx+KRo8ktHgZytdXOP3wzud2MfMkKCJ8mSj9+ItiOH
jCieZJ8wkW/XmyJxOHIVL0Nm9NuwzC+FCUctsv0RhKGJw5R6KJUTGg2094S6pDyLsDfQUwHAM+ai
4c/c45F+n8RiMKskM/Cq2QoPe3XoamrljWaFRylaFcLFYdWqL5woRx4J4JUS1wVLa28xVXWaeP0n
ws1n/9jUtq4WOj2XON7Fkdoz1JA4Uvfx/Fx6gkJtAD4MZp7Jkn9CYHpOKmK3gQTuGtkeYolZmnQA
2hyNkns6i6wlixPF5vE9kVxjE9VM8qG9rmUdmcvMr4oVayLnC7l0WoNRRwxoUg294KZRaKzDOG8c
jjzc8N1vhiFXtOFvN3XVWoRTuy9t85LAZ8fNLlYc4e6KhI1Qhdl5AvXL0Tt/Zu4Ft4Csautz6Cjc
ENWfQioCCgw63Cx5V8r7zXLYRTaHV1pwn4uaQEquXUCc8dsAKoOdW3tT+dWUJq05VH5qeYD/0el3
TQRAVxPRe2HlQALTcZnOvFHDQy2i8myPVQ7WRAylKO/cjD4exvIFRT5pgWnJBUhy0oP20wfiQWAX
6hb75cJ0xh+lk/4dMIZj/kt2g+l8F3EDuTWpqAqif6RdVx5lI+WxqQe8KbF/hJSy7QRxzchfoocd
RBIT/mU7NOg/nxSfg1B1X8rmMje1HCGsrqZXpqDEXBBCcS258VmH6Yii5aHWSAOOFuUerJ3XJqFC
UhfpxZnMYWd64x33qDrLaKVjJ5Z0yhgAi5KCUZAocfpwatl2hsXssbd+IUsU9DiIY2y5Jg0gWJi7
3maCmHgLBeR3muaRU1RhdTWxf9lVd8mrT6XUN9R5EhucKAOdniKCugsf3b1Q9sUvo1Ns4h0J60d2
p+5J5fswoGCuSORT2JmfWlrZWDULb2tb/aMU4ZFxaUKeA39MLY2HwshWusVHbJDeZxElPAcedAPy
4sEKYeLoU9YSaeZdVdc0wfWMvtjd2adLUJs58LlVgxeefDfoSx2sGDSz4Xod7dI7GXAVKUrjOcBi
as0a4hYhqp5QwrOQmBjmsLvepbcjrMjMa1r3hP2t2glU2HiInkS4CxnPLHNcw2SG3bc+V8VuBH1I
pr9Wy5kAs6RpldoPbL9Zaky7wQX21Z+iwHkuRQl6yUCY0+BKDC0I9VBmSxb1X5quCpx04sUpBvo8
YOLhjNlNRruPO/soYAUv9KQ++lQQ8g0rxXGE8MskzaMZA8iNV76GPdcnttuXDPIyZ/zVCF5H8b0a
cFBKqDHLMKIoinHyhoo/bR2hIC9a0tJD5+zDsTQ4M2YzJBp2at0yDfZMtvbSpPtuaDY0XV1s4OUb
DVEKtRL7l2tcqrQ61SpeKcN+ASAEmouzPe8/qYXhA3W84TZoBlwTub+ZjnWhLZO7Vvrkm+KdEj2g
/aH9ohEJdPrgM0g6zG9m+BEIwTG05pNNJMBMe/ZngRZvkM+dCCjigURT924OFYMxbVOMPUGANtxO
KvTUEVuwCM8atmF28vSVDpeVrvxlwOfu2+l0xpIdM6XhXFLKwDIOPtXkJ51By04m66pHOgc1eNtD
LKJt3kF5xAd5F9FXvmpZaqUTfUirf4EaRAzOzgeqPUmSgk87YGeqZE1ben6va4Q1LGX9itaaDQQf
bOTw/sbqTTTegw3ilVvcQKilM9e9rBKWKjKTsmOClSnibT+mOwAsS4Yb/Fl+X1Re+ophYhbXHF2Z
hQUzzD5rwmMdlPbMaRk87d01wFIFrkumiCUgraFEcfg3Na7cFqPSaTUmxjGzvPFRFA9IBd5Kr3Vr
NUwsZV1vzsNksedojzYItWAiO72L3OLVmTyS+TZTxSRI1nEjPqrehMsRg2jiPqHlREZohMhG48fP
5nmUnX+6RL6np87Aczi9eHBEln1u43SeeHhaC489eQRy+joguzp4YypCWLak45KmtWVnsIeh7a/w
rdaLxib46Nf1M7gDhrh+tg1SuPu15Zn3KvuVsXc3ujbC9cBwc7BbcOmBR4EE4Ksm11fjnN+ygpbr
p02UxWgGFmnzUjt4UbDR8/K6mz/Y2gOD2CGWxaLQLWaXQ3hpkTQYtzMUE82mGKIXlXmETfQKypaW
bvlEHiLbYkDlIgonHd4+IjZRh2UxI07fCe8oQIJwIfecPbm8V98xqZzGWOiajE8ik6FS4q4I0mM1
EV/ZaHKtVM6KKV13cFoLH6lVnHMKO7uefJ03t41hAf7EtBove8zKnZVux2K8M8yB6gKHT2qwzpH6
N2oan0xR3U9mEuwGfe7KLOUTjRGE0+RsqcN4GGTWlrMWe4Hl7Yj0LU3lNscJYLfrUiCkTMrZh+yz
LapgC4nxkrhbCyGYYfe07DqA/YrDYSRqcaRvIjrjMng2Uu3OaxnQdHgsCZCCWcmyu5SqgjumtuvB
xq89Utm9GtoKrBQ6SR091fS7cKFt6FAxzQsY3JK0J5bGYQJ9kcLrNW0Vr2VFC8lkHWsoA9u4KyjW
HpvfrmSQMk7MVE1AqJrL7tzCHS1cE5jLQJ1u0VsXC5PPnU8NAnumfu3aMDrVwfQ1uiKCR5B+mH1W
XTgJIQv6YHi7X1ZbmdmQAUumpU5GrxlUo3rTVj2jQRwfgYLBfOwS7auzkePdieHJCJqF7a3c93X+
KWp92gnN3uJrXoWldTRgTaxwi7y01SmIbQpHC3EKJmnjORnPpUnJZWprhP2HCpSuBz1yooCuMNbB
EKp9apg31RK+RZ83WqfdQGS8wGHxuAunj6HmMNDR3N1EK0mbNF/h1J/TLuYyjQFqqTAQQNWki5cf
WYzyn5TNS4L2YCAncVBM15IxHu644R6oJ3UaOuYSr/lGxgLKNGn9tlaEgsjJ38lMLqYUXnVomynd
12bLicEnm8CS1FTgdUiKbbQiaFeTnG0qBifR0Uz9jVuWxBTH9psFosAX3TPG4Obn5/VpzPMHYWDS
meIILpdou8sMTy90wjrWwMdYc4evSoLEUI5N68cgvhylkXbozbVO459UUfToeR0IqsDYeMW3TkCb
F0IohOH+MnHEs7+LcszRPgNMnnEy5VemTsZRywu4ehp7m5d17N1+ClBaxvQU909V0y27ugWGRRwD
bZZ0j5Zaz42bHMA4aQcrHY9woDsrfAg1Az7+ND1Yde4vfVrfMcMvJmD9pR0zIU965D/r3mw45UbY
p0KH/sXuGQf5xX1OtJbLA92y0SmqnBbajU5WkI/fMWNfWeIBotg2Dq1j41rmMdK17lAb0EcCxz0E
FMFwhbFM75Ixib4E2B0p4q3PzuCTQzTPTsSwocF68VTEuneF97Bh7R2fPBEFVz9MTz3zGsit/Y2Y
i3spYvEeh/X0An2FXZb3g6zAoG3crCnehtRc9DjXP8Bh+rjVcMvleWA8GFJ9jatecw10PhLGBZmf
syPCDjBMNCxJotCj3Y31Z06qcqwuYSc6Grqb8ar76ZcfOu4rpFexxj5eAjXNaYcWenUa9J3wM/fN
7pxxy5COLnJgEzf8RIeU0ghcBp+aZCDjljlOcyODvJaRHihd+gZ14ulbPXpIcrf5NW0f9JVbvPgG
UH/T8sXe6cpHD9vjzqjyCgJb5J09fg5wW8rwqQqJravKJhDsjMEJJYU0M/inZ5XkGzcQL4xOBQGt
kg4GjQB8ha7WudC/4ra1l6oQ2S7pamgXUZkyXOop0uy0/MWqFRoDtu5VYabfJqi4G77HkQxUz6pa
qOqmk3tcx3G/lWWcrRK79x6MOCkfrGyrhPT4bupozeKorQHmx+sM6Wkjbbt4zNgYt3UrCPPX6Vce
hPVOZNrFa5iVo6adGNRdekljyYySbOnROmCGrRaJf3bVFO0DXJI8rcZWJ3G+NzCFcxAeuPfK9xbj
GVemaA8mLr2nnEYL2VpzBW6zebTlr6HZyTJXIQhtO76Ha6yWUWN8SE4/jIR0SHYZCk3osTNLfqgL
KM88DM6LNYV8MLXkl5m+R4R2Fk65d68Vcbtp5kpJrAPw+h6NnvuDUbmkdiINt2hPzhx/2JIHHb9g
dG2YE2cmzP9JsfgkimJYDQ/yoXTlfJptH7Gs46ww4pXOsWef5P601uzsI3C4dylRpA95mdzp4Vut
HPFExJA0vyWfEigMFJLELtgHYDG6by/tgTSlFxY3nlrSDR14gZSHfBGkjTomrepWSatj5Rf9OkzC
s8nN6ZRMEBhpQjoQ1yufx45JiKI9KazF3iy5pxPHzq+D1XxXTUAUkf2jT8JqQxaV0VHu7l0xxacW
/23b25BJ+m5rs6imcg25loiAyTcT1PJWywYybFSdNdGdojikHKscbib+C6J6rsMyL17txN843Oi2
mZhunm+NW2Maby632WXvgYxWSZqvzRRzrJtym3K8On7jnl3U2V0TS+1rxNqrM04a2zLeJ2N1s9qc
7i2fKgg4W/B6jGM/+Bj4I44EdI97j323YZ5Sb0aLZizKtLpV7Y6PxAx2demE2xDz49YQzlNZD/q2
Nv133NMEFhxecJ3CMwsrLzmlPWqGVnntOg066+hUcbOJ9QM3jrcmhC8jKjPfZjF1BvRiRBFdG2ge
0dLKnJPrpqgv5Am9kHKwplXGqnFJEkvL4J2QAaZIEjKAcsG31CVzFIe5jU2A9pAZTMXS3F9R9hPu
zEajj5kkIQMcOg9GTjpcnxbZVFcL9HnJ3RI6BQbKZj2L9AYwpDU0NXBYQ8MEAGaBY8bUXqvgTBh5
p5eo/1ozXOgkpbak1R/iLMr3IwefCBfyDtQAEh9RpZrBDjFyaPFhQat2xkhwaN/SoQTBnOlXlmRM
zom8WMgsh5aBo920kjQSBD2A1NYZFDVvRCkBF9BT2jQRv2v+JXQVyOpKErAxRPOAhsiPMGDBIiVI
kXkXFAeuTtqG4N2pmv8tllb+j18M1N+EIxSfPs3sb3ownR0ZICwpowfU47vQ6jSuPeTfOyOPZs4f
LbKVqjCzY3YJaEA3sogpBtJiQg+IF5WHaajLQ0AQcFFo9XwslDYpo8k+uDFTCgpd+2Vb2RBVEI8Q
/Mfw2UwguqRag4++nr/un1+8D4r6oMsOMP1k8zHpsq1h+UdhF+4BnfzDq4pyU9qfADc4+uf9Xkze
rjHrbDeMMfYHLeZZoHBnGWV9uI561zimmXvMfJDRNXvMwZtUudOxvLLjUBHRduldhRV876O5Bm0Z
nhMiwrRsUV6qyhZ4cx/dm1af8YzQhcdS3Yxtv65b/Vn39PJgqBK2VrXSyLMxo8UqEOD2ykZ/nfb5
XJFq9rtWZvots88VhxemezkMFmRfVrnxiZe6EZUh9pEdlydKGnjMx8HcOIbxq3yWQqbV4t7z/Beq
SR+LoNYutEV3z97cUB/dbEPLdo3jfdS0C0RBGp3o1VvWGt3YBbFs3e7gsvTNgwv2mLYGg1l5Nh9n
gxvMm2qRuw61sZn77ErBDjb2t4h89dIvmBa5XouzBE9ZTZUdrmX0GyiCZybN41avp7eis7nYGVW1
Rx5RaHjg3tPYBGdpg2I2xT6gEXLRG120bQUERkViZA8G64FmxPLIhA8J79Mukk1nVdEdFLitDy1v
bq5x2V7q7vy/2DuT5biRrEu/S60bZXA4Jl/8m5gnBoMzqQ1MUkpwzPP49P2BmV2lTGvLtN73JkxK
kUxGAHD3e+853/FK8yemJM5wPhH1/qFRCUNMqgB+vysAwhbsdcwp3yBqbc6Dk/KowhxMobT6h+dO
ynhjJ4l9BA50I/SILX2R93v12mltkCJJwK5rIuGaJ723KnpkM02dvTNlctt5drKxYMblvQwvhhEx
35KsGzONdQHd89wz9dilmMyIxxDGLg4JpI5Lv0d2Ex56B5OEm0mSVwMEO0IaPW2B3D/ktjvCxRfB
yZWLM5gDdz4x8g2E2k+BYvF7tAMi3Jl3/ygN11nj1aUVpBt9I/7A2eRWKjdxiM5+BoiOa5s6qGpF
tou6yN7a7tnV5Y9JZg4O1pYdjSMIgYDVAzS5S5im1bXn3lrJGNuBNmlzutEDGV03QVLLLrRicZ/6
l4pgrgnm6MnsaFjHDSk7XZy8RGjITi2NvkVW5XMmogfQhMgOLSMgj4qdhXQmm+4TUUhCsjsltfsY
0Wck/EgffT7xndW6xd1Q4U8l8NvEj7Ep+07eJkROTtUS+6Q9IMKlcZmpzI6i99EYlB6m65GbylvG
jeYYIJh3mJElcgcm0l9V8LrHvnzpHeJucGFiwnGCo+tg2gcvHpwEtThdrGuFqIaubEAVbwMnFeKT
mPlqdcOzn8JMQpEdlA+9IJdE+OY1uOXBFsjW1RrdZqOWhpdf19cp1YvUMaZ/GXIIxGgBcxGYB0ck
77VJW9jRWjQMCSxn1wKWWE0tWSZA/b6MIettuyDnOdoztNX3rQ6pXWEVbnqPbU0bs7cyexywhu0e
PVG3jD2AHpuj2hiR9Nejx+x7ET/KvIJbOxl7LayzbbrZTjdX1Ar1KdfzIQoCMqWjwD4Ty47b+pud
2e0FlvxemT5aOz2aO4bQW2TBzj6W02NqUNllMdHBMejyu7wk7M5N3wo+ekL4frPxTB+UpCHCBL64
K1oAGmHRkmIdAPhCcrh3IkJPBEZN5UMQLDsOCY2ydrmyfqYueU5RHhgHIg72cNU51pvm0UpSm4iE
xUVEFM8BUDeAH3Iti7hgDk/mh8alKWv6iSZjPEIJgeDidd36jY42kPFAmeEaTwqXwHahsCNaYYa0
s70Km58ZIwxBxu55L3S4aQB5+UvT95D8LHOp9yF5d0O6KToSFLzYNC7EQj0WGaWhyKhKpO+vDKd4
6CvwyR3kqJ1iQOcTX7KK+RiOFVYJS+V3yTjq10flmBmCGYdbyqR3FPXA8byZQLxAf0/6JtvOQceV
ps3TIAMDUMowcQzvA2/81lsvvjKC1WKjY9cHWUadQfVp6e/aUvG30EZWymbXXOrKfh4YIbBMQCb1
dP0c1Syw/qDYHJpgQ+TAwjPHMd1OxNYv2Ze5ocVqDjP3jmM7o6Rx1UZO9wrZ7UKAz951iArrbCA7
BuYVBcu4hpdQVdHPcpy8LYfYteFGTPY5mpyCMn8B9vazwPeC5oiNMGKWR5eHGsE356PJmHzfR/Zb
JJktWQsLtiDjBaPGe9Pa4omUPHZezqmx1dMVCOwRpC5lHWEhD6pz7gtGDHtT5f79NLUlS0X87rQt
XNp66Tmx/dsql8+qJMXUaR47W7NQe9h9QqiRCRxKZr5cWMeAo5Uhs3Mjttehe4hkI459g7N/BmHh
uYTbhDYeCSKXOENR2oU8LQ7iyDpmVjYHxWtFxt5d7Osr+Ix45Y6EmxtGQTwkhLCS8C7NpmE2zjmM
CLoIZ+8aNvO751nFCRDrU9pk5s5ukVXF4qH2zeLQTtFvo3Ex9TxeDZeVpV1+CZbg+SzymCmMsI5e
miEpW15mlDDj4fOPLllKQeXi9qc8pN25IJo4zZCxwv/L5Vc95VENMJmlXS9FaL0WxnufU02gYpjS
8DsM8GBt10bFac8NUFh6N0PDgojLt75GSep+i8b6I2jIQHHM7o8XVCfgIoN2YL33axAaXAMij4ld
Scp061mkgWhioE6fL0WVNadgWID/bmDR2s5W5TavvWDnSw17s3hWc6z3VQWoLDWYwRpmjfWfl89v
pwuwjL5AYHz+NwNP3sn/z5d8/rUoZhq2RL5CbyiYoKhHVGfMseg1GepNBGgzizBFjNIgLIKB+qUz
EFotqJ5ygqrV9F+9OGD+GGQvaqGD9/Ag7cCZ2f4qRssWR4rou6T/mbqogEJjbY3RqansV7+jpAAw
T0ZEf8rQPFoaX5al3ycZtSs36tqj398kkTG7NB1qDiMlMJgGJm2T1+lF2kB7aXQdTOnfyY7BXljm
bFsEuTE7EYfJR1NBu6LdeQP7pd+QmAlliwFWUz0bChKSk44eDxoAZGPoz11SDTvZgd0myAmdjQQX
67Kebwhv2KkhXzJ1PwI5cOLHe+iBiOXxWOBBg8HJJ3DumJLeGlA5bvazlCOz4qbYjShd9+Eg2Asg
1+usq3/0TCAUpouZmmGfi56cgiVoFTEE6AOy2Nx8j7JH7cndJF4wlcm19MRP5WXhIfDrSykbuZkc
ZZzq8tbDEqRj4sR7VjdOcDNLhbAsQWUw2TvmbJCoQgfADsXrwIF67NQmzkKQqzE6wAb/Ol0MUPnr
aQ3J+qOCpvoSi8pCkcAOIJzk4iG2ewkKiXyqSkCh+ZhVW1EGj+2IVsAlG0y15wYWw9ZIyvc84sBn
5sN49KNyP0Ulud3lgzMS14pQ5yWPaF4meEnSHniODk1J59N7CVLrfepvfi6Yk5Zx92CrOCAdCI0T
lf9XkYnmMUnpf3QkWAxluK+TgSTDNtgCCeXUZxGObRgfZArg3LNYHC3E+ccsy34uDROGd8smOJGk
yNNAxZl06zAmN6Qb5lsnPM5eHgsP+RrVJS8MVBE4VM1FRxN7sOEihRMx6stbze9zrQyIWOpQug7K
5xl0W2OT3ymabBfWqOinZLgaFvupU0paLoZ5CHn+kA2/Ew/H529jd8bQ+9p2BmSITl00yNvj1G/L
/Fy2dD6ViO6rmF3GgwRXkrUCbJgGctvERH37ULqR6EGpbeZdCFoD4fTkbxiGraNo4XUlwFElBFgC
C0JOLB4Gl2AZgRCpXkKdg5RV7tAkcq3KcnF4Evs6+fO+rKdbNgAHoeTmRy1vOHdpCOd2Za4cHhXM
gI92TfUe9+hRTa91b2OYfcxoKRr813gViqSe6HCu4paeFFJUaDZujtoXOQgkJeOOlrfeKzn+xlwT
hmDwm2k204aTeLXxoxZjo3VKxejs6Ofzc6z7bhhJO/HVA1Liby6GvHuZeDgJTOTK2rhZxPYgKpxx
CGRfC1Ump6wq1ktrISly61D0KZI1t3sjyCKhSA2/EcFUsF6B7CpsJs0A3B9MTnQrRIf5nadntTaG
L32Pf8js2PdQvbuGKrYNO4WmywGz00j5kqWC9ZFQyQxcbGQfxWw8ZcgfjD5GBwPJCKWXd5MmDdwk
bapzAR5iFXXmhrPmx8xIBkI3dLhSOEQfxdm7HOjRKXGfjURlZX510Q6Wi8nAbc3zEp+Yv13ckRur
m6fD5AUjati03NGexlk0tg9RZdwpWlDUl/BLh1Th27QH0uPq9Kgp1yKFQqyNiAvJrX43MAns1dfA
znkgOkQo0UDxXKcoxmb5VXlYl5IA/VGvftgdT3RvjmfByYVe1GBffc5mmDXSn2M0R3umDHITkqy5
djIKT2hRmmNld7+UQjqHA2oDa93U8S7yYwk9LGWfC9xxFyQivypr8/ldluYdpXW58nx8wqmglPII
yu3Qfm2AInLii2cihPIvBtiaVWFxHufEYjPho1HcdplBo6EjsUVYG6T7ate1PACorQWt2JEGU4AO
133HBFWdEuLN10RlheBwNNnoszy6VdZtcVlAdc6ytyoMQeQa2Rdht/0agYyxNsxTAb7zsh8lGxZ6
fZFTxpqtwWSH2hReNZrxcLEoJMEYXgr96PQ1Hw2f/Hq02nKXdxIkTPiYD9EPl2HZDu0iuVN3LlrR
Q4dsAAgtTQ2PpEeS/ObVYCFNHglUIWfZOgZM3sBh21j42w7Vr3woELxvoB4Ee9/Oz0ihSDXoKAoG
yTI4vWsjwVjAlHfrFGidgwglTcg/xxYkcdsq2PlKcm6rU20Y8jgAJPbbKXwsw6epBSwQsr8T65c+
0uMioRmWwqUXVX0pyFKthfVGWCNVOCpcWkk/Cqhuu3HCWwVWQkMCMPUxZYjbDwkonJYQ1arufiCt
DvYM1L77tcmjB9lw14UaHZMRP5QwaJg1gxEgDxJmNL1yreVTNMk7aVo3/l/STcYL1nTUhsP0HjUz
RnWgXGcl/AeUS/WxC8FkMqt7tCrsCD5dorW3kICqRYkZhaE46mhC+hh3Z2fuS5oi8W820SDUpcHu
sxOpddtS1skHiAnU1Cnj3aAUnPGifOtP+XdZu7eO/uhZJbDzJ3J54WM9DZZmXlpne5r5411jNXdW
Zr/ZiJMPBXl0RmlN+B/E/WL2cl1hAMJuns2AsbU/QUjTnaA8Y6upDKSzoeVfioE6WsSLbRvqwBaW
RGUzmk4nM9nwY28hEpydoTQMQAttamU4z9L2IoBxysQmT/3mOvNNCwgG6L9hDbHH8TuGp0oT4qqc
a2pyT7bSrKET0GY8NUbF51hGh4BkoZttmpx3rK9hOrqIetGojUrdFUFP+zyIdhamiw33bEELuiba
RT351uQc5n7e8QgRv5Fwb02Ghv8W9SeauPQEMjbH8Ai4PO24iUt0KCyY8ozmfFwZLktmEtOxIR+F
NpzHaMUjuGTVm6RsgTX/iUARCDB6M9Rv/IxC9nvd/4SUUlzaLnJWmN6fUJV8BGXRQXHYgi2YNqzM
tPhcL94j8QCfZysEDPVWhpzJ0mDGYpRiARPLxjNVPbBJcAqUgjQj4yS8YN/CE8ppi8k3fcWSfRko
FGuRxJE36XglwY7NiL88p1yomGS4sIPwCCnUXHNJ+45sPURpWUU4XCMwSRRC8yTwZDkBokt76VDM
bLALtu6LqAcQG+7DxA6wsyMWPnsULad3SdzBMH+0hu2tApHerHiwNuRy21t5dRwvu6j6Ql0RH3Mk
TnkbNnsSoV6IxeI2D2V0iuvk1Z2Y3DauJ2Eb1uVza96VyaEUurgzkVbQ3JbJrmqSaw9hjw4v/TZO
t8W5QMKwnWO7YrwUklzmWOODYTCSHaNVWRk+pR98qDaa74p8trCL5vFuNPq9MbhfTL/KYE1XHzWS
lDMRHm2Avo1TBJxiUKNh9cVrxpbEQedHqloSFrO022D1tA8MkDAn5MUFjREdeWzUqD2TbFOBvt64
celuENK1i6D1vggNmkZW/ewiieg7pnH1OUkxyRdjj44Rjyn4jvhYmVa1Fe4plbhHyrJVp37i/JrI
6R1bX/3QG879nHjBurPmRcMYn9vltIEoiZleyFPZzehL2FVBsenyJENnSTMg6S8qOFRrW6L/lvW+
kMh/Itmx/Nb7iOj5rQAxvJlNfxnbO/bOsWXLZ2xvw5lswcDqm71myIyi9CljKLRvZHbMGE8fTRnO
pyEvDjRuyFWIiefJ4ZLPYftudHgcXSAVdHD4nFqdYzUJujUEDJIj0Xk30DC9XCzsl3dc6RCLZ4Ve
svUwVnDAYYvP0rMY+vT8+SdpI9Jm51nLkfsK1jTa9+nqsvZv8pBOZRlBtESyvCYB9xqRefZoa3WL
21MlomEfNBdMT+yObntGbuW+4IyEqF/SCJa1Ogyzig8EbpubMP9BNJi/mV1kkSr03sLAa46UvAfb
nMnKE/nz8LNhdL0fp/5lYg/d1BajXbdT34uoSpnEk+1TRje3d745Ga3BgsEyTRD90DjiRtc6OM9G
oB+ctjaPriE/ylDu50oMO1d79BXK4WzmKeA/pJFrnfXilHo0c1vfOGoZBhczSV8hsj0MAxZG+EGb
gb7IBjHcN5LXdk3JaMENmcB4JIndTSio0RvQd8LuQ7NKRy3+M6h4ganuyKPtoDnecO++coKVaB78
94ieCnJD1L1xaNziUdY7Zcp7N7DnezT4NMqCMMTu3WVrKv1HPU+UOm3wXifLg9CQ5MIw9CWxJgwO
el6bHiGkHASuRlu/so1x+x1nz3wmIZ3lzSUrY1h6oGgh90aiecMiAokOOLCsomKnRxtwSzy/mWkq
7ujoopHGRuQJzbEmIRi6Z+i6Jm4DFWti7q05Mx+Z0QIPyuOTHwZ3SwvaYFf4yFvhbUCgcqavKOh1
axlPo2VFdMRZwtHx7/iWzdR7zz26qK2Vuft8ENkJ/0B2ahPnyiQP2fmoD6hQ3kxYnDPmg4vHg9Q6
fEOaOR+NhKGIWOs1yz2KgnayToAxYfb0KgHwI8djyoAucS3rlLnZk1vKa+M+hFP9sxj8J7wmLU99
n2vrAIxQrVQc+jiF2TrWc12+913jsDyTCc4IMHKS4tRHASETw4DdYZxnBpspDdLPf/l8CSxsU3E7
viVLT2hs2oK626cn9PnHOEmzja0Xzt3Q0kFKU4wHY8MiG3tfnSp7GZCWnshKsxfpZ7j+/KbPn/T5
Ei0/E37OLpt8pvtR+1HnGo9RFpBKNj2MtLpQssc0M426PpSzdVCx/VgNo6KnwTWEmuVhOXClwvJd
PUnyObHa50D9Pj9xXwHZN/Jsj5ikPEzN18mR9OZTB6ev/ZKjRSbeOeNYGPYuDCEaTZ8vg9fxoz//
mEzL2K44Z9ySDN/7cD5/vswgb0NuICoym06YW79rF2FTI9ruPNU4aFiJWGNQMJ1NWeJ4i9tjoaHp
LDFPQY9csEJUZXs1xwr6/4OJdE509lp2ZJ3YaJLXtjcT2kwJmQHmrkrvpeung52PwF3m/hDMMAuK
iuDO0ARvquaIpNngUia43AE44uksCI0zcA1yF72jELiNVLxrQzWPweRieSFauDGjXZNy/ugH/5Cw
p67EsmC6PnFuiBMgwWIspOn0Q9jsOKbdn5BUrqYaX6SP+4cZ2KaN8sMUIdZzyDqxaJxOHfhdYPcT
x4Kl5tIcAWGDLdbSuoxI+WQQlZRYE/qqxKgweGcFe6t6hPiH7Jp5d9Mbx3gkVRF2tgkvtev3RJ68
1Cmzmxj/G/Xcy0zCHGKK5yxKP5KS1h4weqWieDP0GnvIEvMeWc8sPjjQ0veixdU6aY6U6VI1qpSv
ExSzCq2rh75Xi8BkfD3727KnIpBzue0c4BOjM997lXy3Sc+jqd1fCHscd5XpEMxhm6/a6CUBUW2+
rWgxQ2p09syJHpzUQ21rv49+/bX2arjhHkemOTVv8xy8jMweIWaXByqymnNOj/k9RviF1OGdEXjP
tC3cxwOTk8ibkQkg2oMPvglmZhI2KReqyF7jPqS95ZcvSkffMXH8Zjstzlp2/BofgXA02T7gCxok
Cdu6oYsRop3YWX5xdMb82QGbuS380D0JP3oOiX3YMeFHIlOmLXLU9ZQwPyvKIjxmSDMEHgnEL/S3
u5HJPkMlIE0XwSh4t8h69nUYnojHpC3dL2lZmv1mRZMbl6fbvLSqCQ+GRXhXrXAtSOMVJma4nlK+
tg/lb4Y21MHuAZ+6QXsxu7o+jkGzr6ya48kAElXnAFjdB8DpwdHMqpvr4SnEak/4VI1YA9X1ugzR
nIM9J8PuOhJKuU8GptKfSJb/z318nsof//Ov7wU5vfX0+COMij/xG92/hT5uv3dfCeT6FQa0fMMf
LCDP+bfwbQctmScsHnXX+tf/YQEp69+mSz/DkQLvicXs4b8soH/zXyAEwfqBTC4s+z8oIMP+twL/
KJjs+SYVh+3J/xcWkLdQCn/BPaJoUSxmLg00Rwkmd3CPfmUBBSGoLt9oFF6j5qlG93LmXTi/v4xA
9dng//P3//5zqdz6IGaM9yQDFa84Wt21STv1EfdLvx3R015h8A571qLg7JalOlrIv45O3WMCSTHk
G3GHPkySf8RwrHkKawpaqfvyLfUr+mSuMX21DO82oH35WROF6GmXogyeBu7Zj0w746auS4YIsZ/d
+uVFMf+d3Z425Dy+62JyD2Zv1Vcv0YXNStjtA+0V5z/+W1NzGre6ZV63DudW//E3L+EfMknCUYvL
5PdvXUjoQLUpTACnXGvqP0zDk+ne1e3m9799/oOm/3FVLuTXrNhMy5f2vn/4fPxgpoY/iv8LEWlB
fP75Wvkmn7XtuBg0uJ8WcOiv18ohVwgN9yS3hGHT3wySF9yOHWZEgNF5wLAaboQ8DDZs4zRvwTgR
sMfXx4cwnFAjlO1zBkiUxsLIqDrQ4zbJOoR/Jk08bTRXgLP21hCC9BSBaCZI0YqOC092phNPfwqB
CmMBZxeo7v7v35n8CwlUcENLbkUXuJtjQUsFmPXrO9PuiD+zcBcnuBNuXDjcqPvI4CoVxnx6ARvb
8vSuyejskXKTIgPx2HvxGbz1sbcH4n0OyQZ7nkX1o0HSvJQzMN8SWgdDGE+LQA8YiEncj+/iPxxU
/D74on3mIdz7yNnupg7dDOGZOSP76OLH2ZcQPGI11s4T5hVzo8oGiEgof9Yux9Z/ePN/eQRhn0pX
uPBGFAYex3VYBn5983aYo14ZGCfg/SSTUxNEC/VyTUD5xXK94eCy1XJS1V8+VaHDF/X5GxegdNyk
gkLipSd7CPamRz5O2cDIZv33MI45tMyz8Ul0o72Ko7UpDPPJUNc87EuEt/1yDE6ahU05rT3aqsfe
np66DhXo37+/ZfH79bZVDuGxKD8s0zKpyXn98/vzmmHu/DZ0t2Oc31yfUMwsFfKO8cw1zjv/HGmy
jiQN9xQ3NRmU+Vs9J9F1IFX7ks7tF0KYnDNTxkenjOa9ofD+BDSlacrOLE9hlmI76cjyy+mH2XZU
viVctdrStAtKc41jctp4klRgpoO/OcNvvjatk1dWhy4as1vmkdKg3IDs1VTuSN4ebzA/vG0EZ4tc
AIOwRsjzyJCbfOu6odPskhnLTV4+GpM53ttpj8MmmW0gXDH6T52NN6T43kVjWIE2EVTEWZBtz/14
LzVCvawtv9tJVR3nonvXlcArYYbMP6L7bBZqQ6J19dHFA7EJxenvr4O34HR/Weq5Dp7rCZdtSFo2
D9xf7rN2JovLo4ra4o4m4Em2ItqqIk62LapQaf9AC0I/LesJ+51w7kdfRw0Qa3Tij9akEkaltukN
icXYDZsHnNkE3oCz3wSLDaNDnp+iAuhryJcx+ICHrJvufLQJuM5qLh8DwANlUH1vzyXJB7AKGHCQ
BKKbcmfT0zwi3oEwXt6NY5ucynScjhi3eDwn8Do+Ymy7C4qjO8KlSLOKn6rI1iySUC3gVAYey8NN
csMqzeVw19rTm18OzjldNPoeJyKhW5zympQ5esFromDIW06jjd/WNdO7vj+gIT0ZTTecu2WOGDGw
8E2udZ2Yp6ZjcmDP9YU5DML8mQ4guRrmJXDxNXhyfJOkHNH17ASoNMiukkP18e+vnTCXi/Pfiwcl
mnXX8hYoNIoaWIB/WSFhDQ6Dh/pxG9rQ1oywq+8sdALcuDM+/VvC0rges4bEos6pUA0MLUqM4Zst
0pFi7CNhunnNa5cA+Xb6IBLwtbFijr6x268Jn6fzEZiwBKadlw35A8kURxq1fMCmnm75VB3HOQU1
lWQjOQzxdFMprj8/j8hr8tq141TeuU4na5W2RMoOAaJUPabXcEw3dcM4Sk/TcwFi7r6L0dx40r4r
kutsNhVgFirtiljrGrbuOfOdF2S9y/ycsZlZ6YNoqmQbeqpCxk+mSu8g1B8bq0IZSsnawC1c2Sr9
3ozlsCvm/HkOHOcBGfCe7Jjx91vDn1Fyu+W5nexvXtjtsFHJfRK55FUwNsxAvuzmtDE3mDLyWz5e
yO7RJB7L8A4hwlzW/bUa0O7IdEBO0ljLr8Ow2zGD+djk+KsJAMB6XuLmkEX93uKsA9hC1ex6TF2T
lLZznjG/aqt0W0VGsKu0MO+UcjYp4q+bqUgz/Ieb5c/3irM86J5nWrRlfeEwrPvLOWFAlArP0IET
79Pe5O7oY6SL2MzMXW9LC1iB0vcF7cldvESApOkcQMuuezTeWbH6+1/G+vOq83njcl9a7HASL435
eaj5/vUxysPmf/4l/hf6bNuPaA1ta0iuJySwBP3k6g4dC05/8DiJzAasdcwHhULGYQ0sTWQXrOoC
ClISdusUkO7J7xgLhqZ/7ZEVbuYqutgoIa81+rBVq7JhU/ezebBcPKzSNKodFZI85ZaQJwnh5B/e
kxScv395Gj8/Yd6SxckeGjsw9r9saUVCFA63mrv9fEpio4qOWNwaVDgVrp26glA1ez8dLK+3NGLa
pz3L/KYXwk7a18nj1HF/Q3PpjxqTdanj+qGNgmpJQ/6YI6IBSP2wr8JwgSzRtLVNmpAD8OhjBSi9
gpTBJYzV2VsmkZmiK5QmfXhHaMosIRN1/pUbM1gZRWB+S7AYYonzAEex4a7rfm05tbr/fCFMjUyh
ZZ3URRDQnSCiKbf8eD8MtOuVGkhzJMoIcd7Q7ofarI8DNX/IHA7NASJd3Sff40/78PK3cHygqwlD
d5kUdDIy95EFwqaGXL9lOPZUOEm7b/W6sQLcS6w22KSfUkI/toUxECJLUc2AOpSHeHKOXido90sw
zGu8ncdBQmmZDGU8hbEEG1N5OV40x7vv5++hMU6bxsmy+6iRT/ii21fZS5fcG3aNyczGQzo47fsc
k/MFG29lyyp4KaLwCyqmvdFW2THQkHb8WT3NFd+iVV58KaaTLN0Gm8vY3NdlC7ij8uhV4WW4pZ76
iNxo7pizmGgUJ1lfhDfwuNXBm51FSIQ4UhbTdCJTOyHzha6SXSW7pmrgCView7SyeejjzkAqMprY
KEApqrkbDyWhN4eZiQKifaBlQSXfyAn3okc/9dVpQrm9LSarI0q9ey8o+PM8b+8oPWDMlFxruCBI
cnCB3VSrxrVe8lYzD+XcHDb3rlhRr/j3mRPmFHtIAu0JPAquD6Gr+Y4wLyZcYMimDCSxy23zMIzl
dp5Qm8zauGbafcsQWp2lgCRaZID6iadTq7Dr23M3w2QjDSk5GlXvoZXo8beFnA2MmFkACQBIxoQ8
wOvo6vLe9acTmkznCeFrzCSaeiP3FYk4DNpxgRtMaRGfaJ2YqBD65yKc+mtQOkjH7Tna1Lm3cOqo
5cD7TKlvXqyIpluxbFdTkT24taghXFsgQz+POY2Zdad6Bim4HL/iOIDiDJvTYP1YR7WbH8e0jR45
eh7cGlkaz6w+zmVl7cOGsCHXjnGVm9WPsAZM1FfzcEpfynaQux6K4JNm3mLAFjwXu4pJ5fb334I4
AEfa/XF2YgxcYcShPnYryERQrf0AZZuhJUrZhcE0+IBJysI+b3oEIh9VM6I47yJkJIW1iQPu7LSb
2JuG2b6I2DHXFcCMP05GUQfdYrA+SUjcAUHMuBHfzh40d0sT1I6ewjSu6CjH4zaePAiFGyQh6Wu5
kpbmZuc0w/MRk+g6D9ACXRXVD55QnA9Fo+4qdJCHsr1kMhE3R4GHLJAVovMyirugqTk7Ffe6kvE9
mVnVjqyBrWks84ceFlVbZLQ4+1ntS3Kf1wMHyWNXcNQwjPZ7QuDsBXHfl09bT2PlX5OszQ+ex5QC
ah9lPNMOZIyLKXtZm0ZhIw7sM6wOhQVnwuE0CWnnqZ6Nn7MBRkszL4LG5GXPeiZtgc3xjAnD20c5
MRw0xNCafJbnfc5oOE4QbgBEjPd/v8/5f4EVs+mitfYt24Q9YNoWiOY/V3G47mYGJhLQFAF9gG+S
k+/Hl2ZcyuaQ+3uOHGqOBWwJKLy66R4UJf2QHHl1HWzzCJTNqpWLI8upj3EdR0894v9teBjqCoJd
7jyYGqXvHBf27vfVsm9xdzRNs+0rR20mDMMb8DchrJTqxXEcmxhZdCGw0rnE1LzX0UeHK3vMspOa
N35SOBc/TbZBY32AEtP7z03W9aZbD9b3FT0UmrelQvl8mSJzk/Teuf/8bfCo8ispAlBRBYdCkd3Q
lCevyggs7a65FZc8c468ej5xNJVGmtaYkHWhx2JhAMxQY1/ffh7wx6Afgl05T/pkRWFERYAdUEC4
SZ2gJkjYns46p+nge/URj6LYiLZdLGPVfEoxnVe2q58C8bUV6lHNRvSEtrj6h9O3vRyu/3v4XrZ7
Wng4nSQXWBHP9ZfDN8NeXJsjFhtCZv2N33ncgimT+s/DlaswIzFc60qcDYQFwRuriU4QxFXv6VBD
fkbVcIp8tN1mmjyHYfglFsOpVzyRqqwj+EXGN7DI+lSF+p5KGvpLyHbsQ1GNXcAUsZj7c6BtSJrQ
wk/4sjG49YwLiFqAmOrGzX1jdsiFArICrPIDiWx/ttFEg7MSm0D4zxbqFNy7VXhWKCQ704re4yVH
7h8egT8X+hz1HOx6vENJm8qmobP8+y9HvajoLUMaMYL4kWu3dU3Awag1911UdccpcZn8zNsIW/vH
59HESkRPtN7wTfjhfKhLGlhjnkBqy+Dp1+10m2RsLUTrp6Lwd2Y9tY9RMy0Ul+yMuCK/OWG7q0Od
7YgQg68yqplBT2JfG4s+v8z6kUxd8N61/cN3C59o4ulxMDGejB2fmJFaeJZBrsRlLa4Txp/pHXkp
27uGMIFPyDnZcBhL1HHXz+PKqNA/fzYccxNTzVJwTrkQzwCw0rXbSibjvDORhNMtsF51ZiT7LrHz
ba+Kc15r86xffUabl3KOEQ4ztc2dJ3fKDu7QaYbOi480Tr2TF72VlHoQVzAXDSWjTtAYeDRspQ7o
RPvkABb7fhbBBfACXyFIGQ1mO99jICPZ2zsJ1B8vQea//P3Vtegw/+kxWK4vzUflu6apbNeGovjn
62tYFDcOgxkUZNhuOp7VEAt42Z5yQfLH/2bpvJojRdYt+ouIIHEJr+WtVCXfeiFkeki8J4Fffxd9
7kvH6Zkz3ZIKMj+z99rCI26PkfZKT5xxUJuX9GnzpHrr10+I2EPnBHEpaKu1ZeoHWxCvLZKMulK6
D/hhIgvCXB94h8jw4CmmkMPGYKlSaBI2lOFIclTYrMwZ9SzfqrXC6b4xly0Tn9XfeQKoUgkYb+gL
H8eA4qhbyFMeW7iezOirJUHHhuleJK1+cJ3J2vnTPJK33dzq8avKcRR0RJu0AMi2wAMOU2O7a636
b8Os9gmS3hNWbvDXWx3eyHUL1sKKTHJMtsyCi/vQu4eqZERUxf5fxh+Qr1H4rvOFIuG/+vR9SCg5
AZBl/UlddjuNtTHHSGwnu+6ZoBCBgdEE2dvM80+ITb5Brg7vvpRwasb+1lsE3QwxcSg51zyu4+rL
Dv2EtpzNOZtCjdikJdWW4SKnjzOseCEGQG3s6E2EbjxLCNijg0p9zs8M2bVvJ8VelAguBUw4M+vq
dak8gCYzU+Sp2zmkse7wOaBdV2gBu5hKm+WiyMd+lcX7smkJObHFQIVXo46J8xZZA6o8iqZ6FS+/
NDPvlEs/OYNt3S0L1Ml2mU6wMId80WOxGIiBQ4MiQL951Ttm5XQtyvGXbfZJtxaWSe9ZyhkfswxQ
YRr9rtTWNWGKQwJvbq+9KDzaU3mytC+PNn0lFm2xBRtirSOREJhqtxtcL3uLo2I1j8o8dGUCzGd8
pYu3X7t6MHcuw9BVPenP2ZEFw2Gr3USHzPCDA4mMwLcqA/Z+518aE/SOnLks/cx1VjHeR+QaWAHJ
V/W2wtLAot0+IbBE3Gt3IIDE8Tz+PBJ6U7j7Mee0bnH3GILP17Gybi0dqKh2vfUs7K8iGon/MB9s
5z9taHFrOvJxQzRcjQLxomEQRvW7Q0l4ymb3LWvgVdkIzhBFymuivumEAXTjlUC1+l34eUvtZRHv
bDrG2a/RbiqbVYxlozWUfEaMaU/I3gCqWuE+hJKIEFTcvBZBGgPVGSH34kKc/GNaiWZr4NGIK/1c
GnF3/fdLOzU9GqoArQSv/YBVwxTYPtK+1ccy1/tpNlB0YQqB+bzrWBqRdtJHlBL2lqWLs7KnZbxW
XoaGIX3lzySm0BY2NSHDXdsf/bojmSiPz4CdLZxqbNZbI7na3fDld7PegkYAUo4r0nFZBNN6f1va
+MoM/uQYwhllLeBxk3FYNJQFxlDvGfR9OHMmaVffeGvAbvrqbFNYZaLh046RyTRq46AHsYkQZNOD
5c9zjL2UBrBkBKT9wOft0B6tMivnlcmbB7+evMUGyfvG12yZPuJjtWghfGKxYjsSV96eZIstE44Z
9sAEN1OcGS8+hhLkVS+FBJ1ZwCbcoM6Br8d82giLT1/qT0J0nyZOe3RW47qyc57JxFrCajlgmaxu
47r1uUXa4RKisK2YdK+9qXehwEcQXAx/RUbUWjCYIw23kevQxoYdWaTtGj5pPtYE6orVyDk/xGnC
+NYgEDb4YUdJ69sANIdHe2AztwXqdTP7Vq5s3syjU/3tegyqITP2OBLgR1NgC+DnlLJiMH0+Js1q
vgofyaeNl95nEEqVirG5cBlV1u2VkoUqLjX+uLiLNmF6ihjaXZAH4Xtv00uu+TKdMX1ty2Vf4WAJ
7TDnxZCjHDn8yqFNEIfjEfLH8A5+clUACVzzEd8yGxq4kdDCmG78mJVxRx5V9cLDMq/xONcb1x3z
JwXgr1wc+NQEx4X82wfJPYhn61I5wIVbZJvMAcwDyvikYaxnz2hScHB1yHut4V6007pjgx9YzngZ
AirqLvEewlrG97LgeO/ZNm4GgFdOAa1JJuMxINL44nrMT1XeIUtCIBAY7fXf76YMQYqfIxa6Q+I4
+a6VXAs5oByNG3Vk+jIdB5S+q8rLdk3MNzR7jr4bntL3oAQYZmFPS7HUWAkWZbBY7bZ1wnkjixKC
RvCVDjXc4wo5bJK7b2POzdPTqj04uB4Spkd9jh6FL9u8ZSYev0BUjzUkr7Q1SFBWZHFhw5/vfuWA
mLaLZNttaqMiz7MYG7oVcwNttLhrok/JBImUAkXefJB1gsFAR/OeaYN5V0CCmYEEx3+/m5uc2Iy2
Bxhjx3jgWfWh5SBiowpxUKXkoO08sxd3ObLIAthOZuby24E8dUyH1bABktisuhCDLLxpqIvOlap9
XA25J+6VasA4VogiNdydEVIEz+Awyy+yas3tmPn+TZBYg10ko0p0qhmdVoK+2jyWTWN+R4i+Kh50
5l/tg50MzVU0kXkwPSSMRl87TwBykKp1U/ng1DHMGv7/gbM1Caa7S/KXVjZymJXRKry5zvCYU/IT
MBy9EgJn7cjiqZkXjF9KjM1vXrVnGEE/bjLIm2Bcvymlu0sYjZ/xP0DoSuiWq1Rg7ff6CYT2cNOT
MFGqd/feDwHuBwq5Z86d47Xzr+USdfJBVDizbKN8GGPSmxs511wIKdkLMX+hNoDpDrTf89gBviub
X7zkxOkKSDv8jf5mJJBo6yOQBLwL0m+q4gbIKI44OKRmnlRvkcDFlwqKEFLf9M4Mhyv1TLk3ovBk
sFdB/zJ366wD5je1MIviAmm5YBu7sbS9zb20+BRk028wxlXXLKNPAQKnltG93nTtEbG4s7FqqNIV
lHSz2LrwD35BntA35Xn9Urpdtu+RMR3Z/m6tNuWrTTxEmOTPgk8TPaaawn6qmuscOsmPSM0JhGRL
Gh7ceC5P6BNcQzBGnXB8Hpv7CMRtxdBRn+1SODTlKxdUdFuH0WcvgYZJ/euMXXu1La+54P1aZv5z
cPNbLDqDee46eZ+YSrw5ffXXQFt4CRkmrAg1CTeJ8zejW9mWg/NTdt41JggiHWZoZR6c0rzGbNWb
J7Iu49XYFC81XmVmXuydyw7tJPxaN3hNrOYycHzKAU6Gk4XVLqtkeyPHR50Y4abVZ6SR2EHxPwG2
MG+V8uZbOeZHt0v9ixiidA2LBReoKtKbhfaPmMDhKw4Ljdc/hgQjGiYCVjLfiMtDVDtvTeZ5xzSN
kCwuf1PfkksYIVIG8MLp2gW7DP8NKx5z3qHx8m+ah5fg5xhPtmZfyHManhmLPXRZ3z/EwJemMZoe
lAMtLcYYxD0Vk0XbQgetbSJRGMcx3i8Tjqn0EnmkzORHG4ly73UMnwiYGxezYPHDXX2NxDexGfNu
dMQEZlBsZ5drOkNjWaT4++v8TUMuR4g+Az8OIrhr6kYY8Ue4iKddnGKW1A8Vjjfs/3WPrrKfyzvc
5s1QUBRMZAUbHbZI+4MUFNw50yUN+ueYw4PlwVPaM8ueM3TedlV85MggxmJ4nHO/wexJgLPJrxxE
/pqdqL+wVbBLEZxTkS3pLCVijPaRBMw/Q0mGFhccKcC2POZwjcFW3bPpd3CZLw5+8QjJyFzL6EHa
aOh6hMRRE6frrqn2vYnss6tBgnqptYmm5D94j/tqLk+h9N/rLv9sE8Y/dL68uK7J+u3sReWr1nV+
qoMct0zX3rKMksFKbxOX9Mrqwh9XGusctg/nmoA4hpuOJ5yXQmKaoURY90j+kzkiK9l37K2arJYJ
3h1Q0MZWHna00Lt2ukQ2l+2EpNjCRUYBgzdxaowzSRSfQrVvI8v31ewXD0AJvtH5/NGsKtUkiamg
qSicBhgsl7CRBms3bs41cRRcJWG+LnHHD+PBmOGeCHltG6ZFwST/Ep/DiAOsDV3N36LiYNfFEcJU
ATrVePc7C0T8hAlIsQnlnESR2hmv+NTpdXKBndDJDpAsb57XXzjkN7LllfCCEduW399SOzu6IamI
SlxmDwtIkbn0lQm1CQjnCgQXK953cDsYN5fXsAVM5rDRx2DFcJPchHQ/AaRRaTVu7USiv2zqnS7M
G5PCaFUnwdeEIU/mzh/SJTFGA5+c6IpCLX60Iy3I77BJ6mHvF/KO+uTg56G5NeI/eEJ/sfZ/FP5z
EE/xutcUYVkgUQqW2acEINY69p/aNBteavkz9cPB1sR1exipdxwGj1kvnmug1xzx7tY1f2DR55fI
bN8ags2439di8j5yD/WnZfikyLrWNfag6kQ948KivXYmhXwnWI3zE3KCcJ/JcDM7/VPZKHISBLt/
VQ6/ZDCYDwix34u2jk8catnO0AVDMGD3HajFB9tP7XXHXnvtFpiv6DmYE38WNc0j2t0lXxFtu4he
vcCpd20b8SKhppTwZ1BSRzm3QjNvy1j8be2+26ciubj5ay/KfdeLP30+P1GN/ddolM+zaTBzZ8Nr
TN/ER1E/VLw/wZD3K7P2voJ0R8exlwqOvYCUJUdbgzGEeVhmr3MjG7rXCjPgwF1oD+RiDQP7AJCc
loK+Vtn0z8K9Wp35g1OO8VVavtq4mtdWmZ7cqtjD/9iOxI0s2McHI+alzN0JPEoBVzKEzGJEn+mo
YlQRZzYK/mFWpINwq0SryI4+EcuC+pgPaZN9g8RRJiNh3e1mVZ4zEw5SP1Q/Rl7QVDYfdV/ucztk
3yjNj7E0jgMYwdUYFDeLJANkJ+IUlsurOu5hpRMY3/2pMhzT0E84k+H4kZBZ2taemAPuah+XWxo5
Kz7vxbJMuEcn3oIS4HqHt7cWtbGuM3uPLI2WPdYxLzw4ukiOqKl+g8ytd4Fnfvo+SAuflSzfBLpV
72dMF9/5cIibTpNrajP8tvlvWIe94Bo5t6ZwNxFMUcqtgQsv8l7twOVCS9ahP+d7u24Q+XkcpS03
zj5Qf9Rgfpc+goa2aja9lX7oFitpT/EUJSJc82nu2DP/ojlqNygcQOfTVdUhdW+kikOTcfovTD7m
akSy1wOhbdZ0Ddyenrl3zjpFEdVMC9HYjjemQG0WM3wYzAEQGcG31BzVcj5g6YUNQDvAHc9eklwX
MTXMxx3HWuXFeGqbBtrZHEREzHaUGPlx7HcUY96lyT4YvpevqbCNVdt2f0k1w2kNmneVLqHEqWI1
kSCxmGZn3hIvCyBiwnwdWdX81Nj1O+PyGMI3THZgBvKAR9/dGhY6f6ZWG63bVxUxw4kiTm5VyJXy
+AmymI9uKZq+YerKrRGlHcLhfgCsJp+NbvEtxc3OdDrzZNiE9rSygkE20ddT4awSYfRHLwMTmPX3
ninPoyhrPqaUpgs/6NQGIQP/9NtsnNPU4OmeMDlQmiXIgoJhE2DqNot2OQZIVwnUSxrbv6R6kU4E
yHUMtb2PO+z60+iQJdLzQ2cgkAhIWOywCSGxnwMilPc4RsN1bQyEtbEjQXBV7XQqTnYjjl7LT9BR
I1AF873TsMXNfgzWk1+y4VuGs03A3sjABJ8mZncmmsqV3QFUVo74k0ES/KNipbBEEGSja1hXMp9/
CdaGwNBazlrC8gHbjGwBzGpVNdFGFQSm1YiZCPLLOPBlKFYO0W15Ayqh7+ejUYzDivQHivmpu01B
3++HMVIkAzR/xyQyz8TT0gXNmSQzZlGdJc1a0a+tu5lysKrm1TLs9xefbtYdUMbQMXA5+1g+Ohae
KBzSNbnyGlJ4vsGJyY3Ck0vlp1ZOSQRKpfuD+k6tNnkonTDeVHYstmXjN0+wr46g9TgVlZi3vfy2
htJ+Ro6+NYM0PleW99fFDtcMHjmZpIEXdgWgMT2QDUUeESDpTU4nu8vH8JX3zpm9c1Zn11DFUO2E
v4N6jiUwOXkw+kYc/fkc3eqCY8Xz+45GJ2k3CldW4LuMMkCcidr7aIm7ZZIwvhRn5LszXSjTVYQo
5Q5V6MaemBV2HouEGNyaqi9Zoa5j4GIzmX7iZvY2FgEy2OzYBcVO8MGo6+Sk8V9bZu8iKZ/DRaLT
KQFdhvkb7B65DZ3gvzGSRMFkLGbld+ZEL04wcwIYcpX7oCdmY/jbJKyLw+ewcaDq4wu+lA7gpKZq
ee5m7sbJ27RxeW86l9SYXJJEBo+h7F2Slb1qy3H17rvNqS18bMTle6+qeJ0b1SeUi6femO6ZyR8f
cd0hhkPZGMbPS85H6EzTXk3mRxLNvK14Y9wRS35IBVaqi+XGOVJU9yeCphSEyKmYY43T+DmW8gOC
5DU16IdID6EYt/6WRB0dzXF4GD1yboSFZ6rJy307Rh95ZWr6pfD65Es4NfZRtXDlyi5f4ZgRa0/d
eobxmflTt0Wx42BVe2IuYGXRjudlS4DlULm7QpR3SH0JYiZvOGSzfo40wmgxmWrDcRhCocS4ICvP
RxEeHixz/vQt4xhPUOAaRoBG5LIHmLF1NADknJEhKrgXqtiZt6dwXkiCWHxtFJhmCUDYBHY3gjql
1plYvG39EWYPn+lkdtMOr9gSk1k2++kVH1cBKbeadjCwgfATc0UvWVm7uCR2B5P6AWMXhtWcc3Ii
p2k/EE/NBK6+Kw8PVOkwve59O3to7Qp7b5BdQpEvSKxvpyQWp7E89t0c+htfYUgbMEEuj6aVKPfg
4b2L6g4GkPEWZH8J2gI6ocoW/z9EiGhSxb7D2F+S3kSoXMvUHrV77ZIdOtact2ESvTQj7YIRdvsk
5N8pPDtbiLOCFUjQbvKrPfJP7cWKFkHvnPDIb4Uz1qtZ8oY75sHtS8mzQdON5BtHEsOSJrnVwXAw
Ox/QouaMYBWSGUO4TZEO74KKZN8699+gWLGidMfxugRMLUqYMLlVcaZ2s2vCgncKDr2cBFfMPCtW
d9wF3k6bFoF5OL9a1RabOZIPZd2Ye37ziLuSD2D6mQdCPHvCsznZdwmapdVs9n9dJPbcsuyz8+ps
NmTKgWNB6szbGgzBT2GM/VbU9Wkq3YnxagGOmZFxF8TZhS1CXY3non9jwd4dC9WhJQ5fekVaWmWz
9qjFMlUVNYWqyToqZ3/gREBNYLvboAlKwPFF8wi1GTBfi9C0mGss/To3dpMKdyaYWPyz4WFYQiLY
uQSIwvWpKfp2IyS1YeVZxHJr9ymooatwYmyx16vRw8gj5FMNdQoMNEHtRQXCp5p3wiAYIMgB3HJP
b2B7xXsUXcmaQAn2PJpaq5Hiw3CkBGLiuKs2QwDFZOUOZHp4MNPhgdYNn9mCnZyJMLPlfYRxf/Ai
hWS2FGsMTFDyU9ilnROFm75wPzHd+1ChAS/OlnlF07LDgdIgsxZvvdsDE6b739Pqg6ggF8MjpABH
pbwqDLJ4nUMM72jnhUmr7UIk38fxwgMkkqvyoTTmlDkXzue00cnWtNLLFMCn8F9kOhYrd6RisuZ4
GXfL94zZFtDi6LH2KeW9tOLZRAFja6NdQ6bgrapZmvkYLfOxZS3GngClt9ri2uN95XvfaedZip69
zcQNVIWlcwTgcMy0Zx3irq3XhpU/hZmZ4xpHLCNT4w6bJW80IcWVPEyD/Uwv9GMYEOLgsJxkX7IH
K3i6vWZhtBVoeSfnkDmhYr3eXjoz+m9UgoQTb24BrfSf/DEFL/FiWON4fzXY1G9DfNT7rlHuq84S
YhYy19pnvthHi4AynBxGG4yG95NOn1U4lXT0dXbMq/ohGbpum+cFQyHKM5TjsfvgYWbcd0AKuT6q
6bPLkmcSHWqaDeA79tvgRNAdGrIF3GZX5GQiW5F2t5Pg0eL1gv5Xf9s9hrA6iaHKRPwX2q73SWfP
+39b6pwixrQX4q3sob4r6WxibMYbILoGgAnOU8E0QWTvSZbWf3BZ4qhwf8k3bpn4ROI9FeapBzJM
5secP/Uiuc6KOA3FygVRAeyYUsz3xBTljgV2uWmL2LoSD4wqfpGdleH+nziNCMBTP88Bk+bAf+QF
+P6f1pPOr2WEPS6Nt8Jyn3f6FSw0PJ54eC94TK8FE9eVZQ9AoxL33tRsTGNV9ScDrvYHd3HON3iq
4wyuUyQLlhTIQ4+OHJ9JZPH3Zo69nUp/hqA65eseLOalSAMGBXxF67IyxIEjqyRgevDPBf0B8HxE
OXPT11y6Y/CEFu5EJhF9V8RBE5hE0vHgON24C1qlHpOxzF+yUu8ys+VFdeZbZbJvDMPgZGcG0HSN
PXLix4Aggsjrp5xHDzRRTZ+dz7uBUx/XUfxtVLexCb1zb9XOmZUbUhp1ZfIjcdcu2tHll5y96n0a
USV6jrPOqNcfwrT5GtOk3tZj+lyPrT7RFLAJqXr11FtDc3RBiew09CUmvQXf1qI6mFj1hFyp/xMd
qGej+Laqcbx1QSrvuA3lVXJQSrYYrIgA7HehLC7/fqEsLy+RrSce7enZbo3+TBYUxFiy7LQ3u4+D
tIhIs7s/KDa/mkVo0S2/GBYBZ/nN5nJb28KMjioYwDZmRnCOfBzqUVlnFwN80Fn5FLoRI9mq96BN
aBZFec8gwUM/2brGr22mr5nHRjqJ8dYzZQYyJx5HAk4PDVj6vRfi9x9MFoym7K9MNFmTNijPQF+p
bQIWjc6H9XqfY2maopDYYWHEm1BrSD66lk+Dx52Ye3hNIvtKTtFWOWgNckmoNCEiM9JN/6vKmhQY
RMqKc+ytq12GIEqItcIMkNsPSc6gChtMjLGWLc+c9O8JWzQzx+c81ykwrcW6MIcMJP55jwoHQZYD
ayNrvHorRZkdCri9OKXH/MVT6SMF1UDTppBIonTeT9SM7pAjk65K2Ow+huE1E5n4xQvKTzETgjT3
BtMjD1r4MIlP3Tvt48j3+4Ak5ktnEFpbiItC++2Tm2Ey6srs3TcZixcGEh3hIg9GixDs0NWh73RK
el8yZ7ce2OmFH8cQY2QWG1R9/BiTlNMNsGNiw/9jZiyq3ZRTmNf5oIviCtAdEQxKo+0/BQ2BM/Mm
EHl5HtzobW7n61a5lfM/uRk+fvcc9PWhBT7yszjuPGgoS44ZmGkQb2fZovkglv3Z6oi/4IagWNFs
PEgXWxlNOyEaAGGte+s5GrV4Madnpy4TehRdP0SxeoQrE+xR/Ni0A4ATDO+IMgDItaGvMqqo05yO
7tNI1IvQ8Z/MtvKrhMfxEk9/21iDuXaFeITCZ548x6V4Ihw7NY0ncjJ4usCrvk9sx1f+iMUxr+GG
AIXHXFVlz1XnUR1b3a20WbfOyXTHAsEmOQAxb/s8pGQrZvWontMN67/qnvQIOP7ZVwZ7MYRJ8RNn
rt7blmkj6ePizPpk2wp8cPzIOc24fGHZRnun0NRSYxJuUcrOjNkR6c4LTcQcMrgAhRh3rWfjyZDD
QGBST/9tKxUCs+YfFhP5rEb5ZZRZ/l8P6S0axbTSPkMQloxKsAbN76XV1kdm7vIKpog0JYCB5G3+
76tnHWD8v+ZWJZZLNIIDDdSJ9SkZJu/Zh0E1WxSl40BJsUaV626lyZLBtKLogjAYWVBY3isU7gbA
LC/qpiendsZbXBBeZuWp/Q43gV5MW/uBxuLFa6eISAf4abYRPqhg0pCisBq5iFyeCifa/ZMXmlW0
mefkbPjh9Dmo+qGvk6uSnMYQj+N1iLrHEcM7Z6n/NEVIsnsGMqdqWeCPaO/K0Gr2mQcOx4x7oIAy
xYUN/T2qDr0sqsfZJAuKH/TJyurFk59WV0bRKYPaPLoKefGifECl7P2GzEu+2LDZK/46/8gY9iF0
0ukGZNc+t1nz6G+7weEBssh6KUeMh5ZAfpZhXQE/1Z1w0M1fVQCRjmElEW0TIkgjkS17uJKVp0fx
9L//ZZ1TN+l3cbYwU8wc331lxi+j9FLo1x2Wj8FRO1IU1Brfr36B4jIiy06d2yR1D3McJDunJP+Z
H8G6GkjcHhHTD33u76UFaLC3vUe2bMfMrrNva2QIIUrNxYhdeSVAS66abJg+G4H0eXKi/+YR56TW
c/m+hJfjrQdYW/DFinQcLmri0U9nAJz28kk3rcbEXo0VdJ7iZ+xN/Ho9si4t018ybI5T3Hz6XP/n
JIjyR914n/4kX7hyh5cW8+oGFswvy0Bx0IMTPIja9DYl8kMC9cz7OKPXrFjCfsfgNwf7rVHW/KXh
Va0cx2STVM1MenLjMvj6Z+AJPDSteDGaBHQwRoUTTIdDOyBAK9k0vdSZCh9rNzr++51hTh//bmkg
XNP6n6yZUWd0pa8DsJIq0F+wnhbg0GhGLVxy/FY4SJpjzf76GgKrOmL7KrfohqIWxFPYrVKCtN7r
qTP3oVE/6HDZqzGLfx5kyFiNrBiWCRX6I2HoZjuPMrh6umuJAF3uBaJwgn1k6fZxqt5dzqZTqyv7
tdYx5EjyHjH7KvKFzewSW9yPQ8lur0t0cair6lhMweWfBP1/1sYiQG9v1eBG+fvIIuOifvNQh7iC
2bSX6faEapCONiPSVzASlFYRvHHZ7Pr2J8qd6dIwfHz0p9ihO6zcTdeV4z4CW7aCHi76jFoFDQKQ
wOUc/vdLC8HA56o6/KujRQ0KDV8MnogEt1DiE49UE8FKfIZmUJPH061E/Xotibk2XI9nNDMO9eJj
D+eY9B8vqEBV+BYiPHdf8fDAMWsYAjURG6Lm34/Fp1ljAPHPOdhPziuUa3n1MbfsHF7efwdxSqgG
IerLYSuaYFVNBh68Mg6vPnGUpbNo2lxtP3AIUMvkxVdUBfLXR75iFSpRK5wQad6Er0mgr2EHX1so
vCVNaYwbVytxtJMJFGYEAfjfrRyITG5UB1GWy3LbAAF/DsKbwxx9F3vCvzja/hR6dL9Sf6pXblwj
3m9i+z2viZeEWaavNh7XV+n6Ox+jDXVWN96Mno8aZ8XNHNA0dCYb/6qZXj0WYvAmc0LsrMl8mya1
RUv0FlX5tZN5vw4NJNs1z8vESo5ouUgj+6rypfhga90pZqBsHNRs3IKaifact6+lF36TZFBsetPZ
My0qV03XdlRgxS97NqYUiDPtgs1ZOtwql40VtBvTaoGQd4B80aK1hwgX8Nogr71hKkwuXLXRnnnX
c/G5DBLZAT/6drNkO1GJl4X3U7tcuAB9iD8xHiBxP4yTkjvmfxURs2T4spF6c0vicqJ83hdOLbHK
p892/tP3nX0M9HypIqwClfwbROCaC8EIKKyb+6wEP5jIf4PJtuIRL05gFIGgFp+WFRBCGqgn324/
EOM9kAtDskXtw5WzjYFdPhrwujfuATzgLpNwY+QmzM2I+a61DiSKzMkMccnS/jsAKYWfo8tiDkww
EwOBpDgkiv+R9vWraaYnP0DzDLtoXZKkAwJ5PFXpFK6x1SLrApK7VTX4WX/QX3mhNl2RLqDw/Dvu
XdbuF4NNdi2Wbk0+orePD4RSoVup9H9Ad+ijXeOaDs1F+2ip8YJkjCZ4SNOpe5auccqzxMNqtOg1
7JlGnIYCCTkSs9lx9oSwK3QeM/G5sz8TrjCzSk5UfbLHbhOZXXTqyvAxMCPErTzJ22iQ703poVhT
j6iGfwsK3gtDR7X0uMW2LWpvHwT2m2PscjRgNLXkHRbF/K0eVOnts7j+z5oCfxtmjy021k0Pt4I1
MnlCEDVFtzMDYi+tgKq5I76aEexlyAVicO+vNsjBS9P+PC973TAhtM2WYk2h/yrjHB2fM32Q5XdR
nQtEPmN4qvxtE1aHOctPIh7oAgxuuzCq9jIZioOL3zsJ+nfOKhYcnPA+A7tNaEMQQzPITIDLkugF
drukfU8lOIEQ8FZkXmCtLm9i9JTUzdGq92YbnPGv0QXYxkuf2X9g9MCPmZNPSh/ILulnisVry+fa
gAhqivwxhT+av5mllcLl5+fty+rNtjlQkEbWU/DDqfTtgKlv4/wjYCJWDGy3oA9n+lxWxdGAObIe
RyZFPZOHJhwODImGPURd1inDnvR6b6S/Hqdab/zmgCbQYbC8Hh3+ZsYnW18W/wmze4uz8OwG1YDG
WYRP7BNdySTQVdl/xiRwEUbWTxTo70ncZhmojY3CkzVPvUEJ3ZzZuiDg8a2DhYMYtQe0aKOb12DD
nofSWbMs+2Hm/T1p9Tq0CFJS/tyTaVSk962UTa3KsiWhiu5vWIUOlZS7luKjU+mdV/RqZtUba/uD
1aAcKMrNkKO/LHGWl5VzYVGINS0rfgb/ApuegDkfcTl50xKUWz0Nz7NJOnroEwdTlRc5esiqxmTG
ZFj++vCVVj7tWWGjHWD6pmkckPvrmPKEfl525wzXKIqJ+tHIWBzXbYPOQG88g9YvKLszxKk3Drlb
aS16U5alflUQotIg9wu64U0ZCtkhuWjJGLwM6IhBRSYA1MKjLusXkSGtb4qr7TXhIRRI4/N8Prlh
f4uc8FD79spzjzklf8SqNa9Y3ujss7bS1yKtUhAtJCe6b6YuPg19h7Jw7NCh4wNa2c+96V2yMnoC
cPJRVOwKnQV1zyz/CQiSWlleIld+CcFrNN2XTrPkKqnGa0D3K3ak9zmHByDj8hzaOWPIofmCw86P
JDm0IfI4G3m1Jx1r3Q6kFYv0m47sFTwAJ1zcnn13qLZ+Ozqn1qyTlftbspLwv1K4sY78bMJMX8BS
abqVjr02vFoW6F3ZIyLIl38V8YD2f70cn6EJxWGheF5mYxzXPvRE450sspO02WQGIdPNVsk31xjx
3gTDjbXQ0PPJxiW2f9RAG3fZ8Lqm2iWZQjBBuGHl89khudnT/60mpq1ox+Z3PoMVKLY/fmgwPV+O
dMMscco2aGySufwbUGqiQYRCilNp78C5ZE6kEFnM/RpmLJNui6G9RVgN0/h9tODnEuD/aEHy9Si4
Y4f/Y+9MditH0iz9Ko3eWzQnI41AdS/uPOlKupp9Q8glOed5MvLp+2NkoVGBBrpR+9okMlMRcrku
afYP53wn21nN/B27znfgLn3jEuvquSb3uLoQZcSUUVNKD/EiUfBXfRnHa6hbobEUA2YEJ5pxI1aM
kPrf7Y9jthTSKkWXHfzQUz95Sfwby8Af0Y4blARY9w023nWT02El/m5ZN84EUBEksCna9BdQxF8N
nyE2QN9PXhzBDx50xQs0BNRg0L94QIxvL+apq5z+7E2kpCLLQlRpN3BrGTYq69gnIdOPErpm4cvX
dmmXDXtg9rSR2jkwnDzDe1n1fzwTjcjM3m+QptpgGEFiUh/boTa2deV89LN4b5RJsGTd3fNhpNcn
EUUkCKec0bIyHzsdYrdAf5dO2xLJnPIMctKzpr2ONhTyvid4LXMf2JKorWu2uGSXiZ6b1TyehbBO
XfgWu2Wzi6DVcNJ2e8AQ/YlkXlDCqB03TDmvboZ0rGH6EzROfaeW/7Ca+BF7ybXpiK0yemi3QeP2
X/zK5lTu0kiS/G7uW5N8oWRU90ngb3ilnTUYEoIAyxC9mEfQToAuf42aKrb6kScEHjLXoT+F+U6Z
n4mMmChBbJl98VCNEUtf3H0i6dfVyE2CboncD3TqLbS7VZNPwM8NVogs5r6S2e+gq3j+0WAlnBoj
kZYkGjPaeoYy86hZ09WYVQ8upa7f1SM5CQiordZ6FaXhkIk7vgAaY/ebo7Q12c501XsyETduYQ/g
GnU5vBvXZ+WdHnOyq9YDcRSbLre2rYiLleuyiwoZtKyLZnzwx/IZQes9asCcg3CdpTOvOCDJhFrm
b+PSf1HLnv/f1DKwYf/B4bX57D7/20/Rxd10/cyhnT1l5fBTxJ//kVv297/yL3CZ6f7lOp4LGAzW
FIavhSYz/rQdzAb7L1sBwfJ93wIm7WCEhSLfRf/zvzvuX+yLF56Y6eADdD1+gLbEk8iX5F+OZUJM
xCPo2L4j/1PUMlN6/j+8aNAtmHaBQsENieHW4xX4pxfN15JXjTUOhARekQATHBuIYJdMYbNzwOZG
2TSsJ+j/UCAJEprQ7VFVdw0YxlRzdE0+s8phFaNGQbLcPiUAyg+Zn57T7uqNUXJheLZTzADWsSWX
TLl+T0/y2bAHizMTBwHw8nUh/HmvY1Fu+qHfxkQKHTLKEjoFDve2KMWGeFzOFjxagmT2PpLTGXfH
xe3KhxxlwgrMAe+JzYteRJQTcWKgQZpjRDcB/59L/+W0dJFaevWxKKJDWpAOrQr406DIYX0Lfe96
xnqKbbmJoeesygk555IHXASxc0Jhk6wSlj5BrXZelVZbx8vQFQzFDFAQEkhXfOJ6BYdvmG9RS8wJ
yj1K9O4QR/JnBCa1hE4T4YoaZzIYGQnqqI3NMLEdmWShlTnkMdDXei6JD2eGs7XdQK+aFDlYgUAD
u+Qxslq1JWEQqnlFuidJcwpeKD9//c485TpXKMI7QyM7bRltVH2NnKC5iRIEIyKLnFUi/AVgnrnN
JerafBazmRx8toSU4iPSOVRfY4oEJouIm07FPOzwArDGd4GfdtGgVnrkIjMc5uLOYpqSIJjzQoGd
IPuDrQV6l9FGCWigALGzEmm9lu81STokcGSrWtOUD81HZ8Skv1f1s1ZEOvRkm63GUfxYInwTXfFT
jBFiGaximE1qun6Yo2PpRugD2+em9LEGKOZLHn9Ns0NgbBJFr9rK3ChN/VCVw3WAr7S3EbG0y5LY
K0mdI4aA47tAlFJkhCc1LdJikLtg7uksqm4od5X9akpBkgDWC2NCJeVPzZur4Xd66DlcGyeSgudr
xkR82ElzjBr2nQp4qNP7FVz0cu+Qm711x/bDZzMLgYjRI+L8JMY4YXbqzmNWSaIaYvygJ949Dt67
alRQfDVK7YzhPyqZxYNtUEJlb0XerhfVj/JRs/US+S1g7ozyZJ1a813WtdDbIs0koFJXaLpE/0be
vihneSv6adzlPTspZi+ke014q91qJ/hkymmvE/eWW2HMe+Ck3OwrYFLc4Ah/6fprlGj8lqZfvanL
E7m1ex7/V5Gn970x5rxDsGRmzbhlQNjTk3OHUZg84pDZuC4YYIciP9G607SyI+F+h91t/9JFzaOl
8pcYKAE8IGSYJcjXwZ03VdiVB8vU0bpLWoOaK9tbBScJ/SZxB7JHpMYDj57yQw1sJqoZhmnUDnvI
Ozy6FXqzAFtX3GEPTXJ4G+yTIT24ZUVEV7XzLPOrmUwqRZ8KjH3h2p7VJcuI62LQwKIWPLQzwIEP
/UfFt8WZMfCi5Olzaln1iSQeIEkJeNd2EKc4nln5xz08W9+0EOFY21Ca1SpQ1xCRzAqNhMXYh+fR
aRAfVbS1hzBa2M/VTtbltEIuisP5a+SQ33cQH7PcIk1A8g4SgNAxFiThJeGtlSQg1aKxNzCWeL9H
VDKTq5jlp+yWF/lNYRpnI3LfcVSjAC2whSErjlm67aF6kabsT8a25/FuYTqyZAtbuLpZxC8GqgMO
6okMk2ApLZqZfqXLvZX2rKPluJyutCUyI3emShCNepOF/d4JqAPLzET5/a0NXDaONzE/JFxX5eTy
EjPC4kPNFZLbEVJvO5H9xNPdegpWNs6NVROIRy+M37ryTipkNqlqv2DBvZdx8kqHx8mTizM7f+jY
BTMZUczIWKiw/BlaiX/8+6isWFbz9+bv5rSXId7abExWLJmf5pwwktjETF4RmJSk5DYU6nc/uNne
cbvd6E7xIQzeXPzuO0iyhyoamm2QwzNkDt/KXzLZEqKn1oGPzUBQxmN/+w6VTZMV0OB1AgIBmJ+A
bAiEA2b2CDOyJxXdzlglT7zJBkluDn5YVADxQ2Mae9WeKQfJixr8Z0+N9gazVO2fg7R96gL2BBgt
EYGl3z7nNFU9ySlNIzvCxLiBnHGPtrmYY1Su1kBuZ8Ap5qd7CFRvOY9QU7blKmX9exyr6qMnifig
XYCD6TAwquTOG3uXEpjCc0VUNCHm3d6xiZ0IKuN7+R7WdAtbB8NeySTE6Kzd2InqmgucvFGc7mub
oK/IrR5l3ie3KJzis+xRoVS++UCi4x7wH1NiMyS6vkmJFZ7C57xndZho0iQ6FqFL9ABmKat8Bke8
7Qp6gBnpnaiKFKOV2NeMc8HycmrVLGUpm00yg1KS+zr124hZm0SIVfv0lPWlwZvJYDJW4aaM8vpS
B68UCfvO8xOsy0z+EiNZoUaI90zLSFCaxSNvKVrd5tqb7ePcLLyekXcfCHBl5vG6G+ZfbkzMWK2T
D1G55zK3WBBBsQuL8lyDGj5IdEII5gYyT6T95HAasOcXN+VHyJ0adc3dodzi1t2XIpjWllN+ZomW
jKJkwgnrGusgrzT+7fA+jOjWEEteYa8dXBO7nU6nJ5K03nM0eQ4uv42v86tp02B7LuCeXs3ZJsy8
q2cwxEBw0PLSuQQDMU/Ydg00ODugHTFTBrZGCn6N3MaJrIzWJPI1JgXInQL+fAUm0UHnU08TSZhZ
vcGL4GYVxAswKsVg9ZvEYnhoTN65nXtYQ9iPsIBOlz5nZu8RPI9JYp9AZ1vVquLJAqa9cdsyQ39k
0Fg0CO/oWD46O9IbwyXhccw8aNMA8x0XcQMKZDTslZeTZZDnD7GH+Y04HRoyMk8rlRzcvj+QDoku
K7a/ooENjS7JWwnRlmBefZxpl0qvfTb/ttR4lJnMSCpJSp/oGB00MKO34xzSX2tsCLrC8syUl7Gv
2ngVCG7Lrblp/GKn3TlbKwdTqJ2WAkODswljZFKAKf0PwrtMa4YtyFwa/Qh7BkSQeiDasLNPkxdC
8Wsx7MDWOE7QQ3dCt/VGz+wS5Vwgeb0MARJg1vUYcufkbew78wWPC6ef8n/B817iZEh1NwmD2DlO
8zDMJSCegcEPgmdnp1sZrhOCtRodtRyHHlbulA241ZnT0XfTn8pGtJUyeyaDrt6kru1vFCI7IAwg
uSsbs7UzExfMcmjnBc6jXeBC9S1G0hWkJtR5zspqDp2j+oMxOjT8GcEuHaCnzgMp7N+kFz5PEaGO
jYwHpJqW2KQp1lziaoAqRHAAEso0ZLu7WpYkFLBVHjDRtak4QBOb9u3IxETGjD0lRCKQxjiyDQdz
d46ernL1i5ch226SgKtQn3KCpbdtE1Gax/SrXVfrNememzml+kVkBes4LLD4ofyCs665YoXJEU9b
3KWp3Fi6p+WPMfy4nfgDZ6birP6qZ2lupnC6oMnCQkTHTWQ3VdqMh95JqCkrpSCeF+GlhyyxTlH4
MSbAmdFjgM/5J20wAqt6AKMMEevC/oqIzZEsGxe78IZgZ/iPfdFsq7AEvNFRVeJj2cwAJjbmYKm1
YfbgZAefrIrgdxaSnj0SutEZ87wxy6fYZ8AbSbmjHM9JmeA4J8TdBxqn12NQ19skfJcJdSADn3fL
iYM9JJJXju1rbkx3uIVvsdfVd7LeBhHVUu27FB0Giv9mug+zgQn9GN/aTR2+hGZvw6fkWcAHWTJx
PcwOAiI8e/wKMpRefur6q7JXRxU6zB0b37g2vAbSRyvstIyBRuzIg/8H5GVDKdO81S66UoPYW99+
bknp2ndxxgaeYEV7IZpajUav2tXyYZ92lHi+QF8/DekveyyIBxqB9WN2+8zY74cKH8k0L8wzJ32U
dvjY91yAQiQrXOW7suaD9f0ZcZKlG3ahDKvm5NnpjVe4uUBIR+cWJuqezO5jlLH/MSVlIoE6PWKL
BE0/SRMl34/sGyJKwvZXj0GyIBVnOV7rPcsaZu281GZ5Fhr6T4s08WhqzIHyLdMxg2Z/JMYhZ5K9
xLrmbGuoJTj3UnSQaJ4OfeUsMZa1XJXlNEC/8KOLrZG5csjlICcg1jCyD2yKREvd5taFvxknWzId
4XzE+V1GCf7gIpTqa4/3yab7rSu+d9RQKGj/BW/DnV8bd9bA8Zb/zXtVYUjGSzbcjUEj0RjXV9WS
j1wuLiBoGAL1gMlIcR4TxPsUMKWtvwN2oncRr5E9BV8R0aeM6UV7ySSpM/y7A8fIISVfg2ontE4W
qRjs3OtzXZcCxh52lXYw8AlqZC+D8ldCl9MFmBnlfTKK1Qhm+NBEM8+srgiSILwvDcivTKEMCuxI
hR0JUi/lY0tsWFBYz7b5wSYJTaztZwcIOw9DikYPKZJ10CYHUToUt2gozJMpHB5Z8T0VhX/KJabV
SZuHuCSrM5qjJTde+cCyho8Aa+aKhJkUmIJiMUQO5jZjFQawuTnFVrnLatiKQV3CDDQMiOi+v8+z
CchpHB8IWgtRiCOF0FVEH6uTm4/8FmUns+WobiFHxUddVZco8xnjYtydDOszwgBy1B1+kMRa7r/i
zjRMyMiAoFGgbhIfMwqHOhFrVkf6hqnPWCfrPXBMBhiaDNXYga0YsDHOJ9azrc/Z5tHkWv6MpEEY
zyk6u1XfdMfQSjFMDoQ1MCePdqFPN4rUVfbjnZw86vbadBjkMnrt9YA9aFqTW2isMKWtZDv8BLNJ
Ng1j+ynEJOfwrmdWZJwRl61MRR9r9jfZi/YwTsOLYLh7LBbJOjGnZ6kP/Aq8k2C5vfG9MN3HiJHD
NunwW5bqIKYyWTG5orHLIWYP7fQ997jE0ibezjaFncPqZYN15TPIp5CBfbENGvFZ46HlJL3RCCEI
KL0zl5vv1Xj2DBbyLi6VISPsJuU86SNolZk9ulg5SLmEbPrFYLUHsbm37OjRHFp/I+2bYafWMW7Q
Xln+XlYcP7VNKxj0ZbC19JblSY5yvyE/yEdgbVZev5tD0h8aiIWYWHv3bAYj6jKKP0ZLSdsLNqTh
S9JxwxiWVRKV5PtEVTHyZ5hM+7Q4hQRjsi02iP4OVeMNdVa4AtFE66ViLphCUnDmCZzdRdc6IRxa
SWqMxtBn5Fccivw0erTortRQnWHd/tEFNFDMt2T/RvRYbczmialPsEuzdzazq7pMi2vd1Kdqig4s
KzdZNG2rSf1k6E93UWKQmDJl5dHq+VCh5ZY7gcipIP5nGYCzCuQGsgh2tLrmK/f1YxP8BN3wpVh9
6iZhwGX6wTbS61oXnNTOe980L2NjM9MLoLgAyOLCwbJYcrjkabA1S2PYQCE8kIM7rUPzK+3pgpNO
FOQiCcDaTfwicUGMRfbd0AFytSdLPVKiie9O4zhgozb6qyWYx8zwZ7lvxGaW1s5MGZsj1owhj6eQ
XXqwEUZqH4h72LWdeEdEn269Iw+QP3DTE57anHtacOaGn/ABPkyD/akePNBTqceTgN55MwXyMawq
BCl+/JmL7EEb1ryzowwYbwinaaQiu7BX3i9EmSknL8YhyJYaXpPCw0YU3zmys8jR3YpA89UkSL3p
ZQWfrhHsg8rRO5Rts0V/tKKlRMCQrumhH7Ab1TtRwynS8ICRdZMWA9vu/i1VwRs5DMmmDwaysYxO
78tiecE5s8TEfjivCGXng740nXufkt9zkmN8TVPzRrsq+Z6/LTKcWZDjHNCE/VnVCWQEi/6NRKAw
ZoDBrf6TOspf56FDq++U5xgxDAXOA+4VilrMFb1lnEVsvFaufegLqkC37EhLIk27W2adcfHLMw3O
JgyVKcSpVaTeEfQgGYfmhfQuOGCxm0g9QEbVj959JAwwFgUTWMmYicAVwpZ1ciq0fkUjeeeV6joC
t1qb1SsRQw/14i0MEsijAkVc1lL4GNxEYItwFuUeYiPD0reZBIaVUo+hM95PXk609EtkGRs5H2dG
Rkd+G+uZJPbWzC55slj9m/Ad0wMd0uI8qDnilu/G5hWjXsemLSM7tIfJF3MECsapBYkY2qHyt8eb
29jvyLWuVm7/IUWEk0VsC5vXWsaQSMInSL30aNEjGCV0nip992JB1OKQ4zvJYnQ+sbqvz/BS8Pnp
+cHtkWfJoDDXeip/FRxYeKidPzT9cpcht2Xcv0QjuM2prvpPw4k3Xtrx1PLCcddzRvJ7/m167tl1
EUv48rv3ws8IKfAhdvubzyu0j7DyojtJyEe1kfjJ1Fk7lg6OnsnBFbII5d2kx/W6O8PJmdHgdgeq
hKMmCsCClPbzWHQvERxFnPQ9Bi9c/vnE/mwgamldln9rAckD0d67EhVEsr6688MCw278XKbxF1JK
tU6H6me2WLrT4YkDJJycpj3fm0jFnpdtJjs2oo9r9SjTCnqiZtpamHa3RcU+oernpYwsa1fhaES2
lHy6Lj1aML/AH2PO7sVP+PdRQJ8i3y42wdAI7kqmg6A6II6EiCZqdD6OYvCGzOSQ+C9MVUPAPIxU
soXwrDFPCVlBWggntH3Vx9TnZ74iQBWN4ybxeiZgMeFWzIUwnLMV3KLDmZCuJbdq2fON82xt7Rxr
2Mj/6gK+u7aJbEIYskbLbu6rMnkmrghHXX8RNcznOcvwMAf3tqQrq1COrlX1UCjjAx3x775jImZX
MKTapRnGo7UduvaZDggwkHaM9d9jLj+ODgN1+jqUjCR9n/j1MoTlWMLoaZvvLKvYlGcFi0OX3wYm
7G9Eh15E+G82V8RyZf0u9JJ524j8wbXy8qoQ3AHxI/Midrt10qZvlem+tHysREJn4WrEqMZG4YXB
ILhWglUQLgyHhBgL2Rb23unByZndxuzFc4o2ZtD+xYbf8sz2UIuDGAeOhc5jXsOYkx6vWwXCHx4Z
tJ/CgqtO5RjuEzwFAo7LxmMJ64txRPuED4rjPDf7jygMv2SLHsQdngJkUKusNN/A3+G7ngGj5ihk
qGcYXMDE4PGyeK8jYd+yChIgjTXK6WZtD5SGsaf5O/NOxAbGcsqB52BZ06K1Z2pSyl8scBnutu2x
UMDizZp45Mp4BxKnMf4ldB59fhrqvrkDTMnMl/ezYXPFc9yw7uAGyK0UJ69pNauJ/gDODsomLIeo
IfFN5MqWeyLNIAYw/jCX8Jikcd4NJOa7TNjONuU2yXX4yQib7U/ZHtwJQJgJhgrZJGGHvPRMCwWn
uFtejd66x/GH+Bxr8ZoiFmqB5m8mw/JOA2cG5dEZax7bngF+SDbVUcRnstiNja/yYROaFudO++0P
ZUp6gg/c0K7fwKv/O3T+v1a+/7+VrwGo/n/8r3/7+jtS6P9a+d7Gz+L7nwvf5V/418LXNv5Svmv4
Pgo5iZBkWd7+a+Frqb8UkQJEuNjS4oww4H7++8ZXmH+hFfNNIqlsvryshf/PyldYfyl2vpKvuQ7p
Up7p/WeSqtgi/xPDq8zlh7MtVtE+SUHLj/LPnS/ViA3j2HvC9MRiDqYBmMvo6vm/u0aa6xEqI+jx
melMOu8HyWlakl3s+8GT6u1LIrvy2GJfoXJ9C3zGBQ2X0LYBFauHpQKOiLPuVPMQ9XazDsOcgCuH
0DgU6Bdwt2jU4uSjFdN2aOCzEOPMZL8DEbqY07IAb49Fze5HZGWL4UvWs9iRZPGdujRZhUL3wpzZ
uhR2u/PEeHbwUa5NM8EAWY3ZB+SDyMISbJCtZ8HljeygZOy0x2pgr00HOUuBN30TaW8jDSJ/nBH6
QRuh6vfpEofM2qVtSXnbPXVV92Q29rmqx+eyd8eDVO2PYb0Iwc4DUOq2MNuv0eTs8nVYsZ8Fid5B
Qp88xBdGU7trLwzOJap/sg5vEeuHyB6GLWqT3y2qISeAJ9bmvk8gdXesayKGBk4giZg4m8rwalOU
Y2IZGdqGdbcAwbLHSsMrjkYgIwsANsy7x3RKjtVk/6ghAmvoUL3Qh8BWFtGJI8Lc5HHNeLnlro11
fcYrGQQ4Wc0cNkVj2cbKx8uLf63dOyhTtoWHghn4k+lj5YhRWxfMA1jBk83rf1QJmTA0pCZrj5aY
g/SX4ziMiwpDbH3qfDzjJAnMmtRGBhHrVNcLXSZckEP9g0zzz7FBDdra5ZF92JllFDhZBYEV0OpL
Sk2oqto90qIfiy6nLI8E69Ym33ThxPhDNg0oCFzq4e+xyYxzaHF/mTyG0xxBxly81Lk7AUXrVi54
ij0SnHFj0EyOjUqf+h5RLEmXVpgRIqFfsRw0F0CeSCufSEnbSZf7Y3ZeZMMEMemr6iFg5MQUhjkI
FQFuVmB95KLTKtvlni0/yQxyZGwMqqzXPPne8ohEexeZ9J55+Vvhs0rh8VKGdYeM7LGBU4DYwM4u
xUxWWpyhv1I9gZEUdmepHHc/MM5lKj6eIH0dWAdR8ynvPUhKQJAtFKL0B0fcvM76d5R31t6oUJf2
uBPAWjCCV236x7NDhdI5ZtM1Y6RH6l+QUMaifuVI849JRDxJzNk34L33SM3vTsHKwYV2MrSCqp1x
DEAL1AvqvgIRw4prg2XqHiGh2ATGi8JZQuB6+GxN5OfO8F6NEbdTkUUrw0dgrtJqrzV7gKzB6WSM
j2nC4LkduM57vPCmM13r2gvXude6xwE3jsw+fXcRFVx7YwB2CzgwZfngVnTis18UcF/sXRY2kvlA
C0QGMiKkSuoyyw43RkSKsEO8tNQlmkYU97KHi9f64ixyAV1l0PcmqvF1Zqif2mpPVKzW2ZvLZxSy
7cYFLnmEefZUDyQ12X+YgePo5Y+ggSBlE+TWMDCJ6dzwN5bMJ/J+4k3XdH/smV6vEc7F4uxKZPou
cWetoBFHx6YlioJR8BM7ZCKIyxctkl8F1qaOAfRUMHMyMW2BF3kKYAfZCcDSMb9jByzWtkZhYEXu
HUKHTmavVACIpsm1QMweM7/3ewp2aBNGyC6vKRMYkm0JYtV5sEX5npBiyoecv3iD3Jt2sFdgPtYN
9M+N533X5SguJeDmMRQEcWmYFoqqMyBhl52Wd+4QHhKzrd5i9gV0TiTFW4Fch1b0MPrjhXAIdjnB
8Ban5LdmqVuiFsHVZJbqYmTbNEaZqZu3EWzhfeV8jnHbXwzLIZxddfUOPYPeA+M3kPzE+SlPPcS9
iEFXYfaa4D8SIfnKBCGh52PF5lTgvUoG34qJT0O7S615I+3tje1uwipiZQvYM23Idl2atYUacrz4
X1nCYRhFJiJsZbwU0RVrDY+vZSTHX6ZGmJBSc4WeONEW7AdlIvmA1uDO+ndiy6+WEeDEoGrvEVcH
sXMXCwKL2jRW7HBcwsKhra16QpnlDEiyrvy1sgzM7zmobgtwTIzGiIPwqROZuUNC89gllbxzo+nL
QW4TOLraxcP8NI0epnwJb9Hy+mNSov304JlF9Y08rGA35q+1234j/9UPHmXcXUNYxTpCg81AJSjO
cmETxb71RtiBAwyMhxdXN1Bnk2/bgU66NDRIHNqS3JEaKHLFcVjZ5LPoOTwYsmjvxwApcxSkqEXh
vmapfAtGSx+ingF447KUtOKrF6A9tCXSQsd16i3/IKA94JGHxG7aY5IU1S5R46ksjX6FrvIal95H
D25h35H/igtY3qJAfWjFETtLAuwXKVblMrZ0ZkD0jHI8OJ8rbCZvOZDKhVvHUYXgTLge+Zf+mT1W
irugeetLmGak2hrY9FO9Nr2TzAuxjZm7t6L46SNNd2WCPsik9zim8ZNTSm/n6MeqpzmuoIzsq+g+
EyxhCaB591otODc7HNtZB0ivAJbt9c3BQQpRqiFeW275PGfzbR6uxPKmq8T2DMwHTOsavkpH70Fy
Zt0PUA93xc4we7acEakMph/t8uIyx/dhaT8lcAOqurrGBmq0HChqkD2F1FERlxz3rPEOYeQnrrK9
wnMTq+IB9wikKuQaEVa23WgthPL0N+v8Z0sXPrBCtbHYjq1wo31TraFpa+h4rWDJbx4JZglzjanF
fQt7sod0ox9yOWJvFR8BQeMbKfyFAGVzZzDlXhEBdvQLvKjEoeylZvGiSQAgmo5DlEUUf5IXX5Ey
oUeV84XtzN/8sh/I37syKN9T8AwaH0mNK89UVn0kzK5hRoYiIOIpxzgst/jPEsaHaHbs9xyXVdAy
2yyDBCJwAJHQq4G+7CASe8SLDbe66Ho2S0Afo/yWzoq4YOaFzMHBjDTiIaqnW4U5DNWDF6+LvP+q
3Yl+f/bGVWvOQNGn5Lcuy9/jcPTs6ntciEMQte58ReVFDle+kUq82HX5RYUbNP0Z3zD7IMP60+TV
zg9R59ndJ91tuSqt0uFCGilf0uRZBgQNyRKEon1Ip/yTnwLlYlO8JMUpMOVzVnNUJuxlwYio47Qg
Hg3DPlDV//Yn9z5v7bOflh+ew+qkKp5i4Z7RGsjXuineBrOGXeS4KJmxyrelKnfe1MOuHJMfoeYL
JVRzRKfQITJZrIvxsusaERIR4r5Q0rYAGmNSk2y01HF3c+Zn3fTBlv0r9oL4IzUcRfS5cTLSBHAS
XSeSxfg2qi5hzmd8DNZ0AieRv5j4YjYuWvWzZmQLqn432PPPaOs7WAQCBLPXZtcJhDVrIcEcIGxY
9tTj+0Bsdkk161rDzYI2tRY2t3zOgN4cvHwPcQJgZLcqXMKZ/RJWS5KxcRjsBeg8pJ9R43kbJnZU
9lU370ZPY8V0/E03Vqcujgo8HxheIj87ZyUtrZgX9Uqt1pAedzE2NFRz7XIHsJRlR2thl6R9NpKd
6kilxUVPXdTPVEPiXjb8jpg+Ubcx7zBzufedhJrCZUdagdZ1WvLMAx3H925Mw1OUaOt7x2Lx6WXD
yZ5q2OVOSlgl6eZs4NKes1TiKhs7RPz2tAvb4E/SVsfSdsURauBrjIfsURfVkVMncKLurahZQCWs
z12P5CDHAp1hYr9d54iuVr1ZVRuEV9WxCgTyjLzbsElkRCA6FE66/GhGeSqJfVlXRf+dzB8CZcmU
/Wpy8xZExVlFFXsE4gBwK6wmczAwBZRYqW3R7hhILJ489JEcbswiYeJb2IIzjvL9hKp8N8SGy+xb
THeMPMdrhZd57cRouBovG++QuYQ72TcmIQPF2WLleGht5jzzYJtncKqEoeOTAixaWWfyynegr8FU
1OPdZNhYmVRyU4XIDvGEtLUJnJ/WL6xjwJP8YKT111wy066wmayjFBmAMSTAcrnNNoUQe0ZsztEy
cO+QJDicuiw2mSDL/M2Vyt6mC2NncI0NPCP/rYTay7R7TRh5sclxMa0RSuRH2DS4n9CPbG0juNlC
fwSx1BvO1oyo9qK6xBQHpr8qupaTrot6nD3lBWp3vif9GIoH9G/va8ACh5AFhWeIOo+UFP6bH/Er
CUXNwSDJjWrUxg1y3C7Wk9uYv+F3N4Dc84i9mn4jPUV6Bro35lLEskKYU9ZrHQzbPvDdEz2CWRT6
2eOrvp3svYHPA0YjTro83zUjt1/XA5F0c1ZOw3yha50uVRBz5iKM08zyNDrihLvMmdjZRBgyEkTb
FoXXthqddmfbHPgM6bAJtsfABReCj30vvIghbdocFH7p29CPLGZyHP/dL24a68xIfboEoa0vdna2
kxjecAHXNej02eZbNZXxMKik2CZRiagpzB9tqONUk4Tc8sC+8cOy+LYEc+90lGsl+MCyx2Cy74ZR
HSYdXDSPI0Qi9v5W0iCGLu58V083o6aPKcj9MV3//slxwnwd6eQ16kZvlTY4OmBUDO4wrwkOujYB
tjyYmuNqJrNSFZOGRNQBM3a4zjwMrF11DSQKj0RDzRnLm1nRhjRBd2prC6R/T81D/sk25yEgEY1e
F8XnAMXHKIK7QMT3TcJk3afHhYv2Mg7M6koLnbDK/wTpSJKae2vQDbVYgHY2uzdSnAiwFfmInFQc
ipxVP0bnM7PfgNdsRewmizOjh4Q6q+eZG29ljMi2TRdaipOFZ9lCTsxyD4UwUkC2zPnaxpmIVst6
GIwF4Sztc2DirreGH+TELkcdOxs4MN9+33p7q3HQx7jFw0x1QmYYtW45PEvrihoepqyqP+GIA3JV
q1FE035EVr3qrPq+TXEbc4bodZeerRldl8PGcItzli0/F0s2pJr5afirJ92Am/UeAVl+rOyyv/vf
7J1Hk7Nae0V/EV+RD0wVEMrqVucJ1ZGc4RB+vRfXLtsjuzz36A5ueiXBOU/Ye+3cIupzHkmOMT4J
QrniV+TiZey/I5HjImHpppRloq3nTcfxoLEtbQTbvMy1IAgN4xur2Q3p6d//b035x2Lyv8wpkRv/
T3PKW5kxqPzvxpR//oV/n1Pq5r800xJocS1bVS3HwhnyH8YU/o5ObBH5XKZlIm/4rzmlZf7LMYjY
XsaUji3IG//PMaXp/ktVdVVjqGiikeSN/b9MKYX2zxTyv8LCBNWKSe6qwJdiMvg0nMW58t9SsAQq
kdDGJsq9312VsTum6LoTRz022l1WNagDxVjrBvKBQXgBfX7moBRKo61gvqUxieybny4B82ak+1QH
fGhBn8Y+sUB17N5EjfCe2GfSNrN4H1OBJqh0DAQAaoNqLPexDDPjYVX6aSqXwOZhzrgVJZE+trrq
s3gZFbEb+ay4RhLuYm3SP/M3DcHY1CqwqHjrTMrWFrlAsJUGsQ3TSzQzuEvbUyqh8PsFRkGF/ZLs
6w1J6WNnIGecPKd6rOrXAhnuRx4+VVODTBNe1j3G10BsBwMx4WbrWBPryiFO48JFYaNC1QGXIF1c
9hdsSdjjnhXUvKUv3HDDzFNYFrubjyI7u0QOh+xSow7Vt5hWpXjDaoau5CrtR9dE2bKJq8+SlsNM
IAL7HS43Mg0ONWQZphQBOmsH5W8fnRtkvQ7oWAek8b5V31OBDBtmZfNYERszsHORmFiBikntT7R+
B862qsZf2biewYqnTy2iwc5wV7cTlUzRnvrR4kDbpNaA57PYMu9dJWYPM1Ndjeba0vjRqNfUzkax
yGdM6hRyMx5SLHr6u874VRh7oJjTEGwY3HU4YnVxlqSCpuZrnH+7zDwpLUDZbpBWr2YA0bkyXGtY
mnO9xsVO0Zgw0kLRPBK4EQhMrnSIE9RgEPMFK7DMZkCl4gNqMkgtDzm5WpUzbkQLJosJsKnuYwM4
QkpdE9Wb0kk2JGIb94HxMgKYfUMYAfaTs0nmTdHPByOv1yrwCxuUWMBVMG+kJc9uTzxkyl3KPjsI
Ht2ego3ZTctGK0pPkF46asVkr3HPJ86T67K3fDZM6yaj/mE2rq7B3KgqGNvyVfXXsTk5ibzN4XLm
L9N35kv1FTDPChPIKYdvVLN8JbZ1XzXlj4w8HOCTcxLmSxIQqrKJgYwyfu12hvNhsq9z4oME3NPg
Ash4RQZ4V3BYHrWk245q4U26s2vZUFbZs5Py0KTYM0aoPzNQB6BlwQALiEmdWoRL6uoqRl8MtZd9
vLtu6pA9F31TBOCsh+3BOs5GawwkQyXZOg0/hbFjRt3ukFKcO+JTnJekZqtW5UiARtQzRAqUL7Mt
tvWpqOiW350QohEGZqyVPLy8ryW1PAgIistdpn8285+hP9cZ/8XpNjQDEY4gdGttl0vy5Jt8Z5lr
W1NAmUdsJemG56Zew1spiJAznGNb1X43DE9D92O0AEuK0Zfgap16Y44ZNjfU4qJ5Vbilc8w2kgy3
CqHaeI2LT9MtTmr91Lc7B71mzKx5brK1bIePJD0QbR/NX0It13oADGAJtXS/MgMSY/YoKUgmPC8B
jxSAPM8un4MFV4hYpx4xvcWTl6oCvMbdcuYVQlav0jLwYLoPLoiWzFwyfq6TdnaSFPN90RwI+tnF
+d+y6Wb0MRrNARzctsgpciqL7CoWFsaaMBtiY8GrmpJizT2E8nkw5UGP0KTrQAtritlrvuyAlngJ
HGOmRcARx0XY1DuyO4g6FWSekBqcNnDrVUzix0ZHSpLGA+qLuPWDZv5KchIDxRtE8/LUtIOzAozy
KY2tneSoEGWxWB1CfYsToFgXGiYi2aU9nHLYJmzigKcaxDEMARUcquMVhiZs/RUDYE0QczPkF9Oy
nwYkf4u1CU1LOd2aBmFcpcVYDhy03/OPucQq6KQU7FxLac7lQVHW+rhy9De1jr8Z2pD3oDio9UZx
0K34RRdo05JQ+XbBsAsrzA7QSY+tHTwz8yN3UzTFxm6g6hWYwhDCENRyn1L2F1nryq3DPJuQT0+X
CsY7QFKMdo1pyxBgrY10jqrT/2rtjA6V8Q75CSlJKC6WOzJm7ylXVx1L3g+D5qGV9lsJ/cbVkTQU
XfQuaiIzSZgk97CM/8JEdX2OdgC7BB5BArHqmzn7SkRtDRt9iRYb+z2RczEyjb4nEApuIsJJRq/I
Q6SHawJW44OeKQ1U1o1Lzl9ULGPmblpbNKYwiuM/FK69a1ZbFqPZZsxKdV/byS+CsI5vsK5iv1wg
1MoE0q+eEIqymWut1y54HzU8lIwc6VyzG7uxdFWaaeC7RP1MW9Eo0XaOkts8jYTmTTR6nRz2KONg
fdf1tw4yZSCTPkL9/uBa3OBNqvTg8lgmMGToD8gAfkeNW4+OMaqC6UIf4XVdK7YiAvbWeFYmKnhm
4o/DDRiT1qCZhuzJGT48AkoBNN1kFzam2M1QWOtZ11+pe+XOaM+Zmk3kc88apzd4vnIKPLppAoZQ
+UJxrQ+ZmD4SOXzpU46fEPgC7iB7XUlMVV3+1LLPWi1PRsMqIeCN7vKXNtCfZzUlGqx2SNt668aE
N8BtOcSMwh/VZR8hosmfOEmsweTlMKNXhi+bXC8jMglmGuVEOs+KLByM4rwfbjMgHTIOUaTC/Irh
kQ60pKEQ0TmJBfwLCVhl6r7rHOEN6earli9nlYMQOSAhUkPgclraLOCf7BzV2utgEXiksOXSe20Z
Rze1T5zcBAonCCO857pESQpac+eM2YXLEEIbiaz4JaxLQtZ852irOqdAwgfzaaELWZN9/mPVPRHe
ps6hxTM6wkNtLJeFbVSeDEOGGzubSABMjQGvu3mfwhRKNHyNVWxwvcToBFueqb2b2XeTWfcuaVQ6
jtq8QMNuCMpkMJNUKklJcJzg81gHazIIsumYc5vV4I8BsY9s81ATJ4RxqU1MKlwSvgBrRIF8chrh
cOVhK5vl4jBIukvDP8yN6kgPQixy/RnIo1aXBz5d4iXix531uznQ3JtJ3gEU606WYnRey2bFTUp5
lmW9V/XOg7z1lBJs0hA3r5uMzhuy7tlTGR0plRr4Et0324MTyM1AKVgx6IFWQL9fUgsdrcxPGrbh
e2LisHc6uLNoihUANPEGEBPples+9DLJ2iWf91r3CaB+0I52f6VFWxP2yASEA20QG8ihVzM7ZNFH
pH3bJfHkv4Z7ddkUUzRkfIKovTv5XYmFR0dxbVpSiAUhXfuwOLkq45v0z04uKS14LnPeE5KpkAFW
IGPtGwkaHV6Aqor2WXmoQkZ9zj0YcBCBFlow0Z1mEhuAUyocD9KwfN0YENoE/gQBNnePBIt/sBf+
VDBTWTkPb+pxzqxCpfPw1VJTQG3QXpv4fcpSYroZLEEXn4+tUoOiQ7JZhse0fqSEFkPzWlK7du7s
KfZHVY/bwL4Ayjq0K725tVX6ZMPOqXn61fxg1DZxdO+tZIGfXMd5MRL4iJQ86pyVwxZvEcB3/OyS
kkpC7OnhvfeqZ5vjBgLfScBzKtuDNj+WBPsMgpxcRT2a6tHWyidTYyyL5uM2oUyLTBUS+MWacHXV
WIjzZXa/TixS5KzdrLgHlcWqlNMlUVjUaac2V/yZF5vap9xVOsJ1i+lsuh4pJ/LCaxb0vqsdZXHY
U2uPjm9W3S0ey7XGO1SQWd0E56ir1vl8DfTKl9AyQrHXoy+UETyvM8QLcklI0RvrFQ5JHdKfoz6o
+N7ZNqwCfLON/R2xsOlJfuW3ymBUJfnZcdkOjz9pi8crpeGa4Z/3vz34rYlpEctKBj+EBRE1TkA8
C7GkOYbhJ5ywMbiplbWKKTuzs2QO4pjlWTgIrl5hWWsNpQ0IscceV0LfQ45eDKHg5pOXwFbWIRW/
O3fbjKsuQA2Z6No+iwG6gtZiO1Mj/S2lvLRNepkgNjNvgVPktyQncDyRzyLCa4RZTFbmLjAFw+xk
fulBwXAvbxIzXLeIMsqAkMrK2Qr0C1N0iwcwCSF/CjxXIOi2HYRdSpcYTidedce4hNZNK28VzihF
uanhowOcFSFeKVSIvYd60E5u/K6zX1WXwBBj52JnVu3kMIzkBajQZVJn0ww/dnwKBCL55sHJaQDY
pSfBB8kmG53vsxKDR4QlVS8M0rnwDBOhCFnooVo9SiyHdnWRmLAM2Dx6JPyirbaJUexZWLOlGRfD
GH65M6aaV0cpdwaTPuWI1NADXkLd9bYwyPtpxs1H4gkdWneJnD2RlVhl7QOQmwPqBl7GBFwJzLNN
jT4hzwEd529TcdG0eU+/U4qHuAfYhZ/ADT/skIJgsI5V8Nkn7ppuU9pXown486mhp4lncrvxajLt
p/uqdYwgMU/tklmTvVmNfEZwsthvvXK66hoCDEbmBvmLRdXvK9qL1IAtb4JUO4c1DeFAnTvvetDw
gYOmgr2aeMI1uDYi5EUWNjDbN3qSCZWlaUCfNJj7vjtMVfHU4k7LyOPKYMjPxYgeIibfuGLRaz4F
gbaL5y8yzJET+8XouSzTp5mAm/GIzQMo80vAKWFGDOq6locIcb1m+ykjibFSNuN4zFVUNvJx6liN
KN+4DXG0UNfEYMYiOtjBrX3WOpuCEUQQ+0Qxk2IjvMYm6ATK8DU0cmzO+W3Ejh9gFY3Ka5G/D3je
7LDaK7wDdahf8yH5KmHarbRQbKdQnOoiP457g8NLS66hfq9x7okIFkd7mqHNWZFNN/FcAfFHab2f
LOvEHt5uWJyQHiWU40zqmEswR0YPn8PomOvyzrGAYr29k7+yUgPkRi3Uuyl7UaNwb9oNgqVxazg1
FN9iE6YvuPFXY3mctBL7GlaGR0s8WfAMKxI1ppj9/zSlb24SHrOoufapJwx13drVLkDC7OJ9r0r9
QainRZ6kguxTtTRexcL8yB2+evPaRMpZcDbiUfZgPSxO1+ksiccIx2ZL0PSuRtMK4yO2rOcR3kme
M5DNmAmFoVjZufEz6vhven7i9kVHTm7hlEJO/TM5eK9cvKmFA2+YNE9ayDwn/cd5T9SH0MUeUP6M
9lM7vzWJcUiclPr32SYDDZAeQUac9i7nRruuEukZNeHPZV8+yNiEQ/hXS8vTQ4YWdAlsFr6rxIRS
W5IF3mASwqBsCwrZDAzCIlBt+i2ps2f8SkAYCFVNW6+1xtfJGVfq6A1he81iwsKahomERPKeX2dW
XwOPHjsJxLZrWVx1K9yqUuxt194Y5mMMc28g8nl53OeLQsPUUXMg/iHd5UDwzuYF9c5DqheeVrwn
LpFglMpWXFH7/o7u67SosVRjLc2/jskRIN+S4CiytdftuLfHQzjQspn6IUsnvqrIa4wT45RNrZ6D
Cfsr5WrmbOP8iwk8++TopJjWuxa5l4VIkorwIVpusrHdxgarAjCtrXmZLd8SXJ1Y3i0gX3BYPEAo
y2hqz1ZB/WsosWO9B5VC4kqe+czM6vLZyfoDWH60igylG7+M+BbShuCuYm3YvMUwHwSBRlKMp1K4
3EQomduL4jzYHIDo1KvfrDDgFvha4h5SoizKqDqppQkINt5WwbE10MtVRE1MNyMi7JlNZWdcIecd
CWC4lwO94s2Yy3ulHLvkUMJSWNK0K/UxDkjTwb0kmy836p9MvV4bw7TpKoNS8Y9AL6D/qzKaviQW
TJLbsdAQ0MPaOVZzT9H1e1w/c482CVrMr158RR1CzqdcH7bzNK1z3HZ5v3fzfMd4zcbCqrwx8H+N
mdo0Mzg/gCNGjR/MKL0JG7okf7wwYLkfMNCiOyGu5e7YHrZiR/MWgA1eXjc4maRcX0uWhkUHvCdk
PIo8QpeHZrpnKeOOdig2zmDvJj6jJnAjsooso8HPrYtGcyf6wTcBv0k0KYZMznFubW1CuQ3PZP2n
a2smEx07CEOvVxgIXiTDqji45b2+epiJpsngmVfVU5c554QcMnbK6yG8qzqbUfTxyZsbsxGaSTrt
B6Qw7V7E/Zm3YWVMPyFupM5E3M/LOTdLsuLs6w7E5WKPEJIjjIMlRJXTL5WXN7cPo24yUKYmtDE2
pg9pMILF4eZXXZxRSM9alkQV1kErxe/zCodumw3Tdx39Zamy1Y0DbSUm/uOCd+lbtOLlsRjYEdkk
MYxPbfyrqj3gIkQKI7GygJYtyG0jKqVc18kqu41ARcoIZi57wRjDhGK/C3RoEbtKm2N1YsIIqJZ2
+pqGjT9ZDp+k4EjFoTolD49zBqK9aLchJiRce8DuElp/krxkD46UOWd6TXA2jDF8NnQkCa9bGZUP
U8eWn905YR6cdQGUk2T93XWYpHP2Ugr5JSTYMgahN1dXguModci9/y05+riW2snaqobHbIiatd1L
/vFeU9aEUmHT8kJ6ZZcJQE8SWrwkO2VkwCAJhJeJmrZFMkrqEAAEkniOBmtP4hsKYCROfx2m4NCm
F5N1IfZrwOTSZZqHGkw1u23D+MfEAWyZ5ylFTpLicuADt8PRxfztlo1PROhqmC5VTT73QiR3fhwo
EFPPZA5b6dSDF8wnnJRUUdVfNr620Yyist8oUveQRECro5pzY9/B6Q4bNeAt7ZEONl1Pufg+8yw3
03fauEgVW1/qnxjLeTcQD9m5L2pft6ERXQvy5ojjy7Cp1K+KtTP6jBKqxWSOf7Q6DzMmZbVeF4M3
wIJJ4u48Jtd4+hSxXNeE5CxDX1fjuHA4bzjVJWvobEzp2g8Felwn8zXrPGCxDOH4d9AbEQKIN2tE
2GSj4w59N7t22AnYZQwxcIax3g6F3PQvyUAIn+Tp7045JUZdHiv7rGcTXx1XsHNVp5qT8+BQSVdd
4FfmC8qywOp8fYQ7VTxV1kcFoCjjz6bGlwzKYhE27EcA+uRne76q0tpisQ1pnfrs24xf5mFCuzP4
E5yKqOclaPt3w30IZ3VlhKhOWGc44E9ssUokJFpxSuJ9ql7qkpTsdD+rkz/ib+kZKZZ9sSU5Z5+f
J+yoBn5/MPnSOlSMZ8Mx47Y51sqH1pRrk9MfsQme+jL5BtG4SZPwx+h+M/eppY3q88eKSI5M+4zq
+9x8DW6/g2y+bzRjazJWc6Thq+Ob7aK862K/jo91dMCP5cVtuU/BFmuYnRJFOU0BsL4W073urK1q
03L2dIJJjXPvhiWfgvW0wYZY4jL+ZwnNN2CdDTzSSUkQ3PyrTdwC5oQ151M0e8PkBMZ8jqRuAIpV
63IXkxvXlegvRLWVWvdRUosu417FhPaLiW2+W5xbPRnshfjG48eiH7yOzhhAnXaEfp3tlBxvujsk
yHdQHYdEq1Hm7jSbHQN1V2jHuwCauBw8N/oEnH22JwY4qBJST2e5TMe4RmMdswNyxm0fQupY/C+4
V/Pkx0omBITFsVPOC+eLSgZVKuZJNNvxhwL0KOtJn68wwF4mSlQ53Vrk2AFo8rlzl5EKd0b9Kgll
ldhvJBbrVlYE82JFc9ne5NfJmZ6hJHhB3RMvT9JRmPgMGHviqdzqgB9t5ZJXFmnvUTRSp92j9Oxo
4Rod8EvHsySCANDVQ6XdiurJHL9kjaHBWULTpk2toAxhO9OESBIxA3d/VbWF3wsR16hP7D6xCT0g
2eFHTLZ2CBWvdbfa9DbLVzJ5LcSMb0H/jRKA7N2tDYpMopkqzXv2NjfXljMLhyqKXfmc0lOnqnqr
KnRpNcwgBM2D+Wp3INVJb5x75zFk85/zcpXOsWxQBjHBTBVSJ1CjMsadpMo3TiZOlRMBWm21OS5X
ztS8j+qMxp3pmM2dbqGjL1q/ZhgUui6D7fe57DcBMq2JqxYdK4IQa1uOX2DCLmbyMg1XV99MGlgU
nexjYPoBqnq3fjXADPR29j4wmBORSxCSPDkhZDrZ3jNLA3LUH5x6gYnaqqd3w0bPLo5IDqEqvCKN
9511Urqj64Qvkprf4lw0g9eGlqAfm12Kx4FpI99+w6WNc1MQpe0qT4sfIlEOUyK3xehu6Co3RZ48
g81YlUiBe0HK4whgTB92RXFL0ienKrdY7pfuzyNpb53G6CUCSC+N8xQVFhpBcxepIMAZe2tu6neg
tPAIOmHkD8I5D1p6suyHuaMDLhlf0vypDSZsxP+F82RjpE6c96x+7RP7eWrGbwJzV+6l0NBN9AhD
bLLQdaBv1FHyUHXHOReMqYt1BkM+roiJe8ZtjjqVEENPr286YuzJPsp6wC7Aeju4l/o11gDBZsZz
MMO8ssjMlYszh2Gw/EtFi3aj2MFI2CVSvgb8363WfsAo4Qn2YGrf7Sc46xK0alX/tG2ybUBSNfQ+
c5McOxu6SXwSRXKMTNbJy/F/TbhPamtcM+Nfu9AfZLC3FtNdEqGwY5Zd83bJHcPNPb/DPKEUbGhG
5MFkmh9q71yEPl7zBZTwGCL/nnexvMJbBoIQeRoXriZ/uImV6JrGL6IxN43jzTUBWQ9OcpsmEntv
YEuP0P6HR4IhwmhPXk77rJkEvp/1wE+VXTKBTQSQjDTZYf5hf9bZ/J3CIh8VKrvI9FqQY8AAAdNZ
9ER2vAGphn483ykV+InpN9fMgx3XvkZ84NQnr0mNVIjaic0dI11ExM6tY8CR2/c574/KkBOr4A2c
73B3z8WiI6imxxgBAYCDTxccE0g3r2MnY+b6RmjaVipEW2uXWbe3y+KjnFNvHNBKsYmvZbVHbbNm
b3hQWTjU3LC6RRk1wgRw7gUPRggbwgwPsclSlwu+aMZdVmNTGFu/HbO9Ebwr858NdZk4R25GYHZ6
9JbLdDu3hIDXLEU1jgHSrwL7FEO8iJjJDWAksVgy1LuNjvIZijsws0dTfzA7Qg8wMbLibksmn7bO
NPcVgiIVAXGUs2cb+qPooQKRn2mJL13ze6b1XaHB9/pVpzeq+W2eiFejrIEDfKhlvGr7T7K5zpwF
S1hONdO5pZcuuRY0AjpnlODBmwOEmDimRVvRs9PGVsNHlSIhMmF09zsNOhAEJihY3U58dXpEEyz5
sO8SDgsOW/QYOr/KQ+w8l3DiUO/JrZyVBU4Hr5F3Vz/GHyIor3FJwaIuaa+XMv8qrfdicFc4in6V
mssyD27EEsDL+4LG7/bWJsKTINQzZP0d2Zf8jr+De4lm/KlLEi6wnFaJf0SfbR1Z+wlLWiVhpDmy
/Ybi1Zr4ZlGCd8pO5UJnn7pOIvulEM9h/lcAVmyCa844LDWma6IhKuOWBNBFWioZSHlLb/5Y2hP+
mn41t3uAUDiz8nUDg1/NEFmZ307VXpzBJYoreiK98eCY7t41hK/2J0c+T0nI6IBZCrXd4CLB+7Mw
9gcHuGnYsjxkBl4AntTidq0Zq5kZC81gBdR4E1Nro1bZmpHyhBKDE4Ajkp9lyXjANmz357KnqRXa
ps9sf8guosIIVtmJH2VoxftxL8zhAI3I75Xo3pZrJxtuslO+dQTAtegPs4oHzobYVmWHuSoBGDHt
Y9Ha5c02dLZmJzylyJ5kk/yKCCUwjX0+5Z41/2Z43+v3BGlw4sir2hqrtvrVmxZ/GHJDVkadOV6V
mAg458Vy2HKn6xDHeIXoggz0s+EGr5P+oAjTi4H/8C8eKwzUncOneO3np6VhYCX/jrnH09PJF7rb
83xJhl4gXyO6+j/KKD/Xq+fcNTxsVMFj3zPKC8xqb7k/GjJNF4JF07UokQ6kEPlD1T6nBdMqxAck
lGWpSryh8isUo1077r2EnNOrydrRzGscqFfkkyXlhgkggdKBKIQWWM1IrteUnxi8H8GQPoKlxmBZ
7sMI0iCufTR79JjarumJOBguZKfuh+hq/JQMfQc1+xSsPPhaFl9xQwWua3coKUcUASj5G/gjOKkQ
Xsz2DrPkPmpnryIEKyTytrSZ9sREGFfnSB51jrNQCQn3EQz+2Uvi7NgbPbEh6RG6xUprdA+m9sEl
TVgVnDRgQDYxvHetZRubz6T2ckppTXd3xv7bCLrNMbWb/QCQpkoe54YLJiuY5NUPgmttMhjJD1+B
2bLb1I4DA0J2C49u2sdYpoKV0yxRn5Tk/SN6kW2j51C5BerWDkO2vdYZUiu69gZN+5BwaWnK/AQN
Cmgeah1F/WQhsMkDsaH63GOcpEHGuRM8DPCW+ri6dVpzEgJdlqrte5AlRvruDFC5SNgkqaEEjQZf
Biemj/wfRVKwDWMa7qzcWqn9IPsevihJMCg3goV3sQKUgihslHcyit4bJ6TuxS05PGskYc/Eu9v9
sI3Dn6inOuHhLzV1G9M61uYxZ69YYCrT9O5jzBUEKM8NxWacGHtcuRwBva9YbJmxLbGdm6ffcf7p
FWVPxQSJPfBQNbNvNQnAlMWvGS1z7+6AN3zfUpIp0ZGyZGjal2J58yKKurbfz+LPQb5UkB/UTPOm
RHlUQBOFpwIwId9mQqxnqb8g8tsYgbMZi4zX0xU3TQKGwXmf7gZak6BEOpyWfpRoG7tj1Zrsqnbw
k46wDpCtHXcT5kuGq4ovC2Xdl97IzIIA1SuLkoGHoyAGRal3U/vQdeTpTuMm4Hs3Tfa+NNfQDyRS
iwCKbRzm28ohYkyric5hCRcqLxyamzK92aRG1BBv0+aCMPVooTpDeXHkC7loAQ83cJYU4EDcX0P8
ipr0gkEc9TjcWnroa2RCti3+ekb0zENWJCks3ArP1Lg84bM2pX2o9OIKMnTTfDk8kD3KwGVVxKQd
WVD5VpQvyqBfs2653BkrxMMDOb/bAf0WqO1HGD2kLjJppjMs7GZTPkCkYh8qV3iK9oql8L1X96QH
4loWDBDeTfM9nilE0WXH6kYMPFKwAAr9yJLhRVD8NhJOr3ZOhbXKevmERv3QWMG3bvIWl2Plx6Z8
VFLjXW8plYzC3rXMYHJV3cJAPRhASAjSIdKHqqgABpIC74txf1ErrYZQ3baJvjE1vnidLpz5Ra3D
uoawgr7/Av94ZYzGXsGsRFq2l9JFJl7RkVdZwi8cgp846L2cpixLw2cFUEYtSAgS1eZWuwWWLGNN
8NohmX9SBGwjwN2uNHC47sliIN/s1VR+KwYpIwpGXFuONu1gIxP78jMZ5PXRHUTXjvszmNpNBfKi
0Z8UkGET0a6xFT9U4RJ7kKzEuottWDzBvg4xx7L21tHRdflZkwZp3Mkew+EGXw6gxLthfczFPldB
Hfb8lUSLpv2q3LueKH5FAkZQEF7RXWbYtNWjPn4OBUMhcwtXf9XDwpn4ZgcNwZfRAoZ1fkXOIIWb
gVK2G3lJis8ygo4rrXuUD3glyA9qMUPBRSaoeDdBsZYs1Q0rOU2y/YrV4V3Lwb0MGpAIjM2W7Sss
SjQqQeHuFOU8lqTUk8vQcJhVc/dAYOZLZC/YctNi0qOdhliCM4LwWTru7yCi94bRekmIOQqJ/txw
+AGToE8YP+aAY6H9KvOQUqpIzyyoU6O5cKBa1l1VgKW3WCrnxUDpyOAtM7UlOGKVXxCH8jSE5L9l
062f63tdRmdrhPg7oY5v1eMiZ8TWOZD3LNVvyby2qQ5gYD/bcYaLHOD+T6tl3t1w03gmlVqp5SeZ
6vlWQcb/ynD3ZoPbOKa44nazpHm1R/VlcM2fMFVPXRS9k2FTvjrhuCUT/KVw62ldKVbtQ1Bjets1
bK9teDDNxGwUDssipAofccOBKdEpfHmJqRFWZaNUd3VgM7p4RcRAAFXK0qOzPvoBVIuFjP+s8WPn
c9tsMhs7cMqumKlC9g5cxBNlcnNlH3tTA/Wejc9qrjBYFzPTu5G1FE4bfC2cBgEmojEwBC1W94Pl
myQh03EfgQXioXERsSYFj19ufpWpGh0SIIkbB4TtxonFH9cwWFosqExA6XxMDQvlMlstMEDOcxMC
g6leI97ftF0cJzgJl5hRFxABgcv7GZc1DJpDF7woJwIQEf79uPqlWxx80VuYPYwlyd9LoCjyCz2t
9nYwbTMiQmp2p/lSoaPh4T+IEpLQ4+RKbh1CYl8XhBRhalZMaIcL5SxP9m3w2o2jZ0fVXqWerex9
ofLEMPljk8823jhq4XQP5BAc83DInsyFuq8P6kse0yzmLxOxP2aTJJd6JJ/MTNhXdbhwOo4wezSH
1wwI35bFFhRKAJ2DUiBrwaGsV/SG/V4C2yftpDvEfeZDkjB2UiYFC82x9wCupQiHWfaWA0uuEoq2
TFqy2FLWOyNZVms4x0y/W8aPaFANykt26nYGF9i4E+YC8AAXJWoDbUT5qKNK0m4RMM6DVmMhZiDl
D2XDPG2U4xrBmvKkqSjMNVKLYxxaOumONHuFsbXsa6uhXahI2xxRvkzhJWZ1a5C3A6ltZuaWJyr7
ftTOhMRp3H8u87VgnrYOKT7qeF4KK4aFaxPcJz59fPKrRrIVJIgwoBASnAuG5Po21a0Arx6GTIVQ
MBi4zuRfRh/akDkvzWcj7Hyon2Vjoup7bJl1ueFXjc7B4ddKrE+FyLKeNU9Woo9QNw6hktiGSnog
g1Uv0P8qtNYTZCUZglBEzF6mGRLq0W/jw0hYegHbs+z3gfUt0WQDzllX7rOWoLC3V6OFac2ESBpy
8VfM2X2dEz6xYbV6jD4BwO8yrIjaPzHL1SbDUTSz51MYmDvmW2F9Jia7p+7CBdtUT3n16jA0kirm
ZLZFcwkQ1GR991BG48pV2PU4pK+5FLGoXWJJIxms89o3dD6O2p5iceLcrlja5QZGHvVjUOG9a68l
Q1sjhYdZIV8JniAXsrF5kwWjXS7HlnSDbqZdGrnQTcidfGst2/MYq1z1RwuhUBzEE6c7ccu0zY19
xTC/MkS6b6J/4+q8liPXlSz6RYwA6Pla3qrk1a0XhtQt0RsQ9F8/izozc2buS4Vcq1VVJIDM3Htt
JvpYu2g9lxrUHx3rJFvDVlnnT3ScJmrg9iKAbmMkC28uvXqRTcSGh/vR3g9U+p7z3svH2sP9nDqr
eNq5jLZBK8fklWEuo/w8BgZYRALYAr/eE3G9BlWyxoq+iv/SFl0XLWQn5rIl8XblOUv+EtRFkw4Y
P1aA7L2oUQFUt1DdLQMkgwEH8mOlPqoC4wHTi4KRG65/q9NrafTMvX4CE3cjL43ZXSBjKnAUhvcr
oIXbJb+IVeAd52d4VyrEzxVZd32y8RHZLkpMb+IU8TbTlHbkXa3Tc0V8n9snyLbpIJKHo4+KMJ82
PKUYPWhC1dgP+y8zvIfOwdy2Z7MbzOsoOEcyQsIJZmCpcM4DToGWGh2OrgHzzo1zyHFnL4RcYeAE
TVdk4O7H/LlI+1NGiR7X+PO3dvNnVsjozXsV/1XJSSNyQmeUDdcp+AqJ1JIRpm4yFRFr+Oyw1uDA
rBA7B5XtdHART5YIjb8C3Swz4GPOTdxQmRtOC3D1281ZXWaanKOzdtwvQcKSP2zbmWdBCa/KUwrD
WdovYtyHbGfwv08hOYThOUlfynZcOZShmblL6m+UoGAoKZsOlY2wBnYPCkEXw2Q+rguWbnmqaLnF
4X4msTKyjePIUtKJB4M4bAM1jbxZlCza30Ovqppf8MPPQ/4n4jTbtT4kmNdxOAtcZtNeJHq7XDoz
U/aUEkgoQXjXx4gTpNlZ49KOOwV0NqNIrtD3TeWuMPF2fbPRrkxIBBGrpZVUlCdcDanGEc/RTq6B
F1jZ8+x+aQIS8ncHwaf6WyUZgKE1+lMyJjZG+GKRl0JuQiMOXq9J+5jLaUe7ADNbfe9Xj94k9EFq
qpJG9X+mgWDiypTuUU5OfvTID99UzGqVB5JSUwnt4KDFWGNSA3oHOhuY5A8Zgz6aLF+WsH+7M6wZ
Z0o6xhJO+BQ4t4EiyZOJ/WpA7agHeu2misA3q+lv7BT+q+6ppMJI/Wo6xpRJVTEQ6AStGqbmlU8H
GTP0OPp3jLadl659N8lWIOLZLDbDSGvKNx6UW0aPdv4nCPucARpLlbGEZlsu9sCs7L+Lenpzc3ZP
5GG8gw9VjrIocZ902Pj7uHNJdda/JYPVz0LF1aqgUrAZZ1FY1vTcOhZ82K5yG5tDtIMD2g2oZm6R
VLepexHc9jZ/iOUthswHmXAzIJ8I+H8YV9C4NZlI+1iixOeYiUNZPpbZpQsm5J4MmPxvH8+quMd7
+jxhInLL+dSY32FLTxOUxjx8t96hGZ6VcfHBzRjpQ8LLiyba4zD/mg1IXV2MT922s2jEIaUZ3B4g
A+Ae+1EjJImwKcW5Qm98LcfXoLfvguDdwLdj9D+DxWVzhKpKHxnkWjxcGptnExenbER+go57uIdf
Wm5MCtk2Eb/zxrybC+bnbUPNPIfBmliZGmksRBEoji2M5bXrEklq+PIv7da9DUvm0kPQCWNQlok+
xgZHnsJL2R/dAkov+bjnfEzrPTv/W2tsNPS2m9OB4IBV6O8j7R7SzAj2nJQjfEsXoifvkp71Dh0R
m58kfG/O3Kccw6XwSLUECYypt67HY6C4QdqCesVUDvqFIcVcI7x7WBaXkDFnPbE4cy/IFcBKbCrW
tCY2eNzlU/Tq1311NbsGmEDmD9C0F+wprKGZ0fhjaN8xwHpM8tbDF0dOHaGxOQmzaEoJASf7AhZp
U9ArL9RQrRP467sELIA5boYl8WeRHetxqq9YqNFJp/UhVtlnYCJQ4EAsyUQjxcnTM+/UpquMZ/Kc
Yj+7NVFRrR2qsm1qtEyYinc59RFF5ufkiJH2K/AP7cx7nSnG2Vn+RQtn0eMgy+S2ZaDCH8SrgclH
vlaJM3ANAZT2E057PlyQNtk1Ift70yCeIadZc2dXwKR5PoqXk6J7Io0xlfsw9hjNAMBnWnmog5K8
DRX7gHq9cj1rAxRjCvmx7F1aTrSTF+eX0dZLdcJJMRKj3lFR662XxSgw4vwJI8YBvQTnCISfs0Ka
UBVs/Y2sfpfENOEMPEU2O18U9/fT6FoXz815IeutEaUBPNYCHT3pwgmdjdJDIz1HTKbZ+2SC3GFU
FSe3MDn/fG4r8uJsmT1NY8Z0cHnIyPKgWl8+/PnizwMolOmUmkP7Q0WZ/vlOqwxGKVZ/C1QQnCg+
BofoYD6EZUKCSiSxMLoVEQoU7JxkKmaaWpTi1C0PoxfO/zz8fO3fT3+++x9f+/lu2w7/95/V5Ryf
/OZUWVyCa5eX/wT/dEls0jingQMnePXa+0BGuBWSATVOPVrg2pWAuvjzoSg8tN2BgJTtq3DdkXp9
RnlYnf/5hmR5FbgV/Hw6GWT2FdBDuun0z0OfQiOB7kH7FJtOM7ne6eej+n8/+ufTxKmPFoo8os2K
c5z9z4MF92Bt+pFBbWmD6EJyRWPWOTNRm/dIo0PYnxijDeyFy4OTMuuzlof/+BrYofxoFD299NRj
q229889H1PG0oYATkd5LqA51zWpqSwv63OhU+ybtfg+hJSFpxG176XKflKoqLHeVWacHGqCQ9Rz7
DDovaTi+Jg6z18E+G6n1/z6Px2g+x2///sDPv/r50a7kLgmlW25nMRoXerj//dDNdXP+gnK7ROCk
55+HIbCohP79HHzVnvloR+PAxr+wH0Px0ZqNeXacEluN7ykErbnzNPf+W9226BmoS0z7wSgLeRfG
9D+MtLnrLW87kzz3YIMhPjG2fQerhd+xQqGOsMXfDy0FiNOM+TUCNX3tzOA0wz85e3h0toSmgQSQ
aXxxU/MDgY6z07bQKwwWNFrpYJ5/HjB4EvvRG0gfulqdx6Tw+RDyntmVQbs11qHXWOdo1p9ZFrWo
oxHLoJXQIXz8OopeotBWDOGy/uwx4KJhxTm+9AeiKhtjG9NhhKCDx08QstJ0CGOUIeAIueJQeDPh
sQOyAlK7j67HGS1AaFq7E07kjHachFtXwV91XIjTuVAgEUiAYXTcEWdpV8dkeHZj33iFJP9e9lQV
5uzEe9OkYkNrDgg4SBD6plCtmC9vrTnYSTLQKwuFtV0m1GYWtVVrmLcow90nhICZEIMFNKl6wXIz
XPBJRWqVWGYZyWMZ0DaDVJtfqoiMdeSJ99V19lqDQ/sQbxOHLn0i0TT6BJw0qtE3wAo//7WjQ8wP
oXDOZY0XAXbkczlhG5wIWqHp0T+7BnYWpCk/PziBRYEz0PbHkkCllVW17t7J6bX2AR2dCVOSTz2z
7UkRYMhXtTtSyxG7NFDHanpNDwPCLU7zxe9GpARndgUg4IIjaGoZ7qFwS3FfGhxOPQUYHv/PfB94
kLetoqdF386/RTAPDy5OSMjqd5mpp4OJNi2eU8JFIE8Q0ZXdV7W49nNtvfFemNuqqAH/z4wmbVlH
JDIhnjAXZFafkxRWjRop56I1DaPvUkzO2UQqHBZHmkP0/7NKX1NrMhBgj69O0WQ7nffTe4I/xqvL
5j5qs8fJL/xHSYeoTgyPWULnPbam1e/hXow1L3YMiuzBDpT7QOIo+a6hVez+/ZpKl6606aCk6sbu
1pGjRiO3JXWG+T2+92qf0hq5/3kg5kIhQcgeTUsAoHO8+ObO5iU0F9doRcWqS14mLSOxL+qguYyJ
le1k29DWttvoXEgjOtMiL/aVpUeG8XRsPDbCNr7ktRtdOGEL69pnrs1gOgmWKpWWmjlFe4im9RXl
TH1VEaeIqq4DwOUNXRUO2jvdjuaKtN7qTrV+iQPKafbu0lLTjaquYUh+HANjBDHQ/tiqSdyou268
cOBPjlaaX9vlaswIAbnNPeIP2floFVurVWu3iz6tjL5ZFHTyjG0SI+poMp8tjWvfSn0xMIaPdicu
XWvzYHaCMWFHa8a/umwp51wm3n0smZqGiP0OGol6gKHwIcuhndeNxJe7/C5VmKQV2vZ9qyCmK9Bm
D6bRevelgzvJEJuhs8Wxnbzxl0ftxCTV43Z5cbSPKFWHWHg4ALpp5917rqMfMy98A2ECFkYy7uH/
EH4Lh8yIDRIxUqxCnW/SSZ2jK3AniayYMa9K78YuFudeP+omp09UBCTT4Xw9i9Yjk2yc5hWW2hAy
v+jv8kr1d6OMHtwIPzdvtb0ppji8szJF3h4nwo0veyCXKHcOPjxrLIruQ2QFr/US9hmWlHVm75ov
ehj6re0fRc/ajBZ9ODIjeYTrHxxA316roCX3YxjAKas0R180PfdI8UknofmRdtY2nov5o/brZ+Bn
6F9ToaDWF+lz0GCwoWXC2569cFYqSPK1ZtBAWQ94GSWKMoprzQD1vmSESqCRT6wH1qyxwZIK66lT
qOd+FqnQoWle1ClShth8dJW2D0RJUQIj++vwEuI19JppOKuCd7sbvQHaXpIdc0HQk0Q55DQYCcHs
xHLVay4uP4YzmQN2pv/V2qcMQYJMk3+uLw8Xj2EO3YnOIwrMYYyvrXHR8Bz5Jwk6wJFU+9/DnIqb
5SDbLPsnAY/FEC1Df1d5NxVPxvXnggoy2mGiSseNk5AjzPH8OPQkqrJ96a2qPfdXgpZ+EU7VB83C
dWukNIDjEqMzDjK/QVSMbu5TVEnjFrFY7WQC3UzWik+Xr/mcLQ6mifUhCGkXS5fts7cs765dHmKH
PKE4mcU/d/TU21e/Mudj2yGiH6u7nxtuHhhjpgW/Fm4tRhBSZ4Cqw3nrgxgJQUCrxyaw9CaHQh4a
Ls4VgzD8QKJ/DdPMvFHAmDcABZwGSrIBYuXuXbBLdyApE/SlSfrPRxrglhMTtGHR9t9GY8i01OFh
ExjZmzWRCDZ6prWBumweM1ABUdzAgmwFLsAek/o49r/GDqb2kCBm8+miZRZIENwzyTJhye7Gtleb
qPb3VmpmNFyd8b6d/G8de+ne9Yn4AWXRizTcTfX0FcQy2oBj3YWh8ABOJQCg5pzGj5fZW2EkO4UW
+cAI7N5izImKkNiELCxQUUchA9ABi/1YYZYi1fOsHJorltv9SmHoe2X8LUwwPHmdWC994bOh0NGd
8ME5bZge8GunJ/DxSG1gN/oGW3+gESSEyHP3HgDyqRhuo2lvglIfEe9y0JmceyxRj6qbDzoml1Wa
cmcKqr66DR7nJHrOYTqM+wGp9CkJ322nCJ4cCR3ebHKyQwFAJks4pdWgaQQdeXJDUq0mPGilnZBA
2c63uWl2fWZlNMvqbJX3zkNR1YfZL6n80G4N9qF0SmBG8VTtCkZYhbX4AkbjrRjbK/VndxWLmET5
GHUMzvzuEN5KXmnPWsQi/WUafXOTpKTNpr5/s2tqcuEnJIz0Ewa622QRIm4pcSxGqINspjSDAZu0
+NCBC7jo/Na1l9+6HkK8lf0BPxOdCZ8n5rgrGZUB3SThY0syS01l7PqE+nB+hFvcRB9mSjJfqdAR
uGV4DqAxHQx/2XbmT/jWRyHoSApjVpfOGt5khPqslnB61UA+OtVWq1sWIxv9ut+huxV1DRnaVkcl
GA2S0bHKRsxvqUNYa+IGjJgGAzCudxXcNVuZuOZpqmC4MVGi2ZBdoII/GWZEZuD8ZSa03uk1IPaK
4cKmRpXsjPxtciGVIFYgSUto+xxN1llgPtCskQ9WNdxpW+tLZMu7qAya1yEnbtIpeOpT/RD4M0FD
wnNuUUs7by4ruvAox045QlN2a+LomYURlQccwE0IaoEKQJ8xPsZ2Q9hOQrfWC10SmZ3gd2yCbZmy
5gJWWt2RQ8bRGx10KUkG4A5AZNk8NCmESgGLzvTbpzw2b3XTqE1e6JOB6Q8nNikSInD4c4f0xnGt
OeAuN44k0J6IPoV8AiL7NDiQDwE2Pnl4GS+c2l47QoN+jn8/h75QttnJ8M1P36qRnwwuB1iwqwwg
RlRC1r5bjAbCC3MQ0ORcxiaadCchj8Su2Pb8lAFWAYcf2SBjKkIVxLQ13b7bMW7VhEB8ila9ujHg
gdALMYI07XbsH8JU9/d+YG0TsyZALB8n3p8AUw1VaC9ceC/T9CHiEL6KGD+RCOD7d4N23dfQwAg9
XprVuNNqAEMDfze62o4TPBYb33asg57+yKlpQRoVj7zgxFlPTKuIKfBB1mGpt1N04dgI97b2Pr3K
ds5i/Dv7DhKs6dRaZr3HuE2ETkQSbFU7V9E52NEnQiAJdCzJNxUqRWA2mftprHi9TRtj7NB8GbAY
AMwZydrXiB7jh9lBz5WgRMUvovpNTtMKDE//NHqw4o2O1nLawfqrAQbL4lc8md/SBsaYp7W1KUya
W8S7NgVRB0um5UbNzOY61MU+K+4maCU6ci6/MxQQixFza6VvmiJi26ZKkf/drv4G032p8z+VScKY
h5+rlLypRuGk68KRzbZJGXTlRWOskZDvhNmIzexDbDdoJsbwiNwRTLnnZu+mN+U7O/0dMFTdD51G
EtCpa1CQ7UiDGA1CR/GvjeeaXAc83vmvzuleYzBt8US31nbMJz1L5st6S7dUVHn7SzTmlyyG/NJi
9g5MtkHBwROuSM6eBfjVUVZ3ngAndBI0iE0mU0ZMRaucndOnxNqiTmm98mHuyt+xwxC9dxAUDhGD
a5+ePD5KFkDoG2uS1k9Tmz6aHEub6hu8cbgvUwWxVYIZCKIvKyt+JRMgCjiRkGim4hB3drStA6g8
kx9924M5rvsMG7xtyC/CtWkzD+MHDLuXcigRg5fMayZOMq4ZXxb4Yx8M9h2UBY4FVfXX1r9sdxiR
lqtPFXB4Dyd2cEM271PIUUdqgr+7ClUYuqLa4kTc9wJ1Bk2wMNdr1/QvLSPiaorLLRJvvMhzuBtl
f1cWIJfUqno2XCr0TjB/KfUvCh6sOhP7p0cmSOGHmwenTD+aXOH0jXI6/CzwoTv8iuLFdNh5X1E1
WvuIkC2Z4j4TVJHwQOSjTP5kkfvceu7e7ufXKWOopHRh0VlgSChhEiv7aHtZtmldIp8hmL8YS87U
2KacYKoPp4tR5lfI3kbfuS3WIhmaO8ceBXHlzUNqOrTqUsIHE83i4tNlDRZ0hC4nJihS7JoaI/3Q
LX9XYh+9GruNn6M+GGPr1Z5pjLnOSN7nH9J1vVOwjH1nsmCYSI8+MINcNFtbq9eU0+gWGgaxUtE5
HMfNwtMbElaGxEJJCHAmsUhlLBkAO7WV7zhTMWd2aed6EzY8E48+OVw4yQbC1aPqackfjxAO9v4M
FSFs6b31wYWuM8beSewyY3qpFSb5Js7Zbwb+Q9+d4T1MKbIU6pY8bP7Yi5rT/GhlX2Bq9N4zC1GP
V26dUXn0aWlm1PxpRZj8Gvv2eWLrBPziHvxYqG3UefuKZctdIo5x5AOvSVZ2WdxnrnetltBHin6R
3nc+xB+/4r1OS6o2ON9/84abpPNqrBvionABgOfITwlYPeah3iGUj3BpyOoL2dE0Kir4mLIunwai
z1KjXHfSEwcZ/43i8U9B12llJ0jbqT7XZYnknGUODatUH4FGcibr/GEuplMpxD4ty+Q5QTM6UITx
SpINXw752goBMpfsSqB6+tcWTN4xprvEbcxwVhQLTNdM4+00gTsBn3Km92WtM5XC1c9f7LI5IFR9
F+JxaOunH/amazX2msCNNbry5YVBmdhMEHwr1p8wtA9CxRC/Q0JKh7R5sNP4t0/U0cphk1ppXZ7z
Zii2RfIxlZm7tSzgLM40PogEx4IZ9qibAa1xHiXaOc0PnKroA7N/N1qoXTvyIimPOJ2x3QoBZ8kI
cPd52VOZ2NiWQLGKjpQvG9r2sQhsrIDuY12jHvFT/ZWE06pb3IRYxtAo1vQKyRtaOZZ0kck9DNwC
UKzxZkCEJdPG3TV2Bx0ifGLKgjdsvGb0xTddxyRFDRDh8/4hxfJwaJbXr/dg3Ehy+6B7pycRYGeV
7nPsO5esNdA5jN23Kppw48oeZkr5J1tcf5btqfWIgXglLPvNNFuLuAMidsfa/Nu1+T3SuZbGImy7
iSDWzKKxV83pzaoFONKIWLbIfeOPXAIY0l/5FBcgk9DcwDa/AvajX+ZLuobcAKSjyY0HKjbD9Xv2
AuagsLkGchOTiEAN4Afuhip6XS8nPCA+CgUL7KlEApnuwEZMLmQvC+LruvLQ4UBbpzeCJKE2cpQx
A1rPDO8pFJG3PqjHLaMDLuRGeUc29WNeW83ZyJhdwT2Yy/xSczn5Ftkl2dhdAhYpE0GcXXq/ZNid
WZrPXRR8Ty4DOZCIqNygR02m/USnDdBhDM/Xzt7nuWv2UdHe5Y33lnkV6JZyn1afkVFfuVff1Q+i
h94kabiLP6/gMqvF2Y/Ma552ZFMO9yVJxnDQ2ycmmw7HRcw8PHO8xx5DFAcFFW6ZDuSPggamyRWd
vQE0UM3uCkDhHRsc7ZFeljfDcv8Muv7oie/0mZDurBIBdWXfvDQaTkVxrBwfE0zzNjFe5Q10P1KP
t9ycbZKmO4IYDM7XIIVLWPB+bt0N0GTmQe4zWhMUgTpa88xpiLgjTie7f551/YLGp9iUmuN/LBWB
KZDKT5pdnYPZO9ozoB2RDfSAttHZb8d5xQvwjEo9KNLgnpiVTUUC4Xrwa5iGpveIYBghCUqLlZFM
bwFWZ4eFPm9vg2m9uhHPX3I0DonEXM1wwcuMO5w6ZULFbCC3QoLBOO1x0hauCcMAzUK2u3dx5oYV
OO/KTZp53EBwdIDd2+rMIemtGRnGw4PZVl79UlIr1mlcH8i9BrQOeMXLExq5FqazTJ9nw/wk5AKv
QKSZPJPMA529x60WsVAvp95H0jpZC7yciYmpEGOXrlyno8rXrp/mW0AsBK2UGdURMMTJhh0GNuww
D8GjjHEUuAaRBYN2CLjWdHSrVsMwUyhFCV/YNHStM3qnAPn5x7oPDsQfAGwxKOm61AQF4r8V8mHw
Qs6IIEhWIsiWyPc3f6H4mH34qnX33ikkBm5L9zWvdpnVHmRuPRHmOT90eYbfSfKvp7ZAHG+P+1ED
oXcWSrl51yTZOQxHVMbtFG+Yw9zqSIYgvwVikib/IweL1dSPtoOfv7FncCFHAfmrxsjF2LhnWpRq
awfuzVTd1dKvTmZJyHr9JkgHdPF+sYv65B2rF8d+WT2GNBy2Yepdu0XtS05dQ4Ja9NRWYJICglHp
ctAVn7S4aACKISKYfRCZaNMK+Z7OjOQtzzwWPYt5V8sjNyHLSmquw9j9S9ZtyC4QAU30WaxbHe2j
BGRlTccq9zEvkwGEw4wct4NyehwODiGetcVeTQ79I3M7bEAB1igjr54JWqUisOhHzjW0Kyv6U9AW
5EwJ6YT5x7MazVtl0a4WGJXtOZPkr7I40pja+yY9YpG2E46mvtmzwu4CIwh2BgpE0WHiJzGOMKFx
yK66LK46YPLp6qK+ETZMWJRGhO0nZMCldKjyiJ09bjrMBUCjZILzZ7LinQXV/hAq2vIdE9XZ7j7I
AwFW9aBwx605u2CytnAwEhd0LpJxR+2XbQYi2kSI6JVI9sqk/VrNYOyqAbRDEJqbHGz3voT8j22Z
8cdYwKgI511TRK85aoVsma6HZfdQsElH+aYmQqOCN8aA/VyEQbbVPRpUGefPpU/VhiAVmRK2bkCN
3tyfY4kBJfTgMAq3vG8z4y+0cgPfiDeuI79+mI3q0g7yvaONtq7ChIiGQN7/fAYpsNqQuJPQBId5
6zFKIUt2yA8RS2ZoCRJMPYRbesLsGOURSzoRmiIcdqYLmafOGYlbIv2GfA6CFq6dRlGvkvgb9CRS
N4LcF/LjAb1N/9KROsrhrjy4AYKf1MHeZtZomuLE7nbCRTkryvsuQc4UCfRqU5ruZuyYa9ODCthL
/xgt21UieOe6CI9UaQ+7qm/vZNKf0EQeeyMb75Np/FZUppwLrLVneuyZGu9AGKLOrr3xPGVYxpx2
CDYWdFpEkUiCEjam5fKA3VKDtVk4OxXHPStv35OuHXcGdIDGHiVc6/6bFLO3PiSZjLTPlgqB23SY
Nx12uNrkXD/YgCrtHLFHipgnCK+Mihg/+Mmi0cYBwbLYt19CRK8FxKeLnsv3vM4mzk3tgz+62dlt
ykvoK6R2EAeTrCmuTMnelKiGtRPHEISMVWjRSuX8gkKnsea97fJqpIXxxlFzupR+xlBjpgr1Y4Iu
Um65yprO+eCm9xwqR7LQVpDTJaexctzXfXHgGH02WogPxizEenbbeMMvsxD34Q51Dq2MDxXtIA0j
hnsfJNOcjPs04Rc71rxJLQ/fbdlt+gSZZV3YgOkDLrO4LaItPRYuEfIRBVhx6HjEQ8DpcCaeiwsg
oemADoa4schvJVaTFwRvlKXRmYg/NfdlLIyYZZfnIcqGkCPFDldWlEgI/OJ6ju9FjjNlxiIeIXRi
l09YVbEOFEPjs82Nu9mIhuOUwBmax++JiecKyrm/c5k/nIU07vPUia7obIHkpG9DkFi7LLFArNv4
x1UELQh/h9LTZmhsztgKWiDDNZRjfbLvsHtonDGbxEaDHsTxeKklFz/fe4wHlEewODJYt/zpA7LJ
kmOVheijqZcFA7VOVpNbZqeYDVV0T0mYHGxXPbuVtJiJxXt7ZGnuJu8uL6L7IkfQYjPuA+NBqarA
bHVRmtMhqY6Neq/Td6HIuqsp9YI58JEXmJ9T5XzaIc9DlxBdhnghJjrZ1rLl++hkj7p08HeW3Uvj
4iifSyixNRAL9EOs3HREshz5XBB8+H6IytC8c7PsD/r7VyN0d32Vvk/UFuvR9EkBqiCKjDhDiV3n
lhOoF7QaTpMJO1GSTmCV3XPe1euUHKZthlh9NxEy8TLaGpxzNR3xzFyR7CPo76p2m5UEBLYl8l46
z6tMhuwk4AZ3Zgi7hOt+nUbu2kE0P3j02JMIW72uUpCDFFc9pgVi6iIU612/zxkNri2dkhHuNIs4
afkJH49lFj0SbsHWihLUW1q2fnNmXDWuMA6yqmfIJs0W2lMrv+smQeeah+9FEl9mhccAAOcf7AoI
S+G3iu43M4gNMgVox6KT2yFzP6d8fELQgzdS7ZRG0mpOTzlz/I1nPATGSVu0SAmUZS6cl2iuK5LR
3ESCvsth5em+PxZh6JwjzullmNinmAUFZVaLawAp9lxQL0uiZCdimpnrwYZkMhMk5e9C0DTtp9Zg
CepP8+AvsfDOsDX3yUDiQKgy/6AQ5Iu0TPeBSN/pF9eQIODYtk7/16vBariY+sSgiz0U8HDVQ9AY
CzhsBWHEZ4WlCDk5T4lOPvp3lVTfXh4GMLzDeU/+8qtChDwUDRt1CTgJPc426WOk1UCFBj+g0dve
ZxWWwdlhMuhWNFkMWtdujbPR5I03AnkYpA/DDUkcb5gpeEsyl5SUOaPAQH34kWAXoQa9z2OPnlNj
30RpvvUNYk5F3CStoaBZIbWO6CCTZaslidLINZG4YjqYUFZy7pJEm7BEJfSlV27ocNSrMRL2Dv2h
ELdwTETQyowQyRj+YouPJeG51YuCJUbEY3ruTNACOH14FwqNQmQ8u6gZV7Y9/s5LwmY9O/vl2qo5
2jr6EAnOSoNKuNPbSsDCadq6P5iOuAsnEsCb5lmatKQZHQJQiK4d5S4mo/Jv3UQjQCz/t1UEH1Xm
gLatb4SgPHcxKujMUCUIpXzNGXKvLdBbA7QOxkpM5R22Ve5/bg2BiwhzJQPPYde7RDy1JIag40wR
MNANEshh6szAuAuw1/dAIoJCPtot/uV+MDj1UWIHTIkxqpHfNzcW3ITxNruVs/C/H4wMJ1aGUlja
9mvTkqYzO16+jvNPI/xaIt32jScxENClBBKI+7chdZl1FsdKjCYr6qtzO1nfidv/aXsEh3E9dmuv
ItkMg7uMgr2GuOka9jsTwI9I9CGXHaRzYMaFhyw2wh5ThhxFtfo0ku5kWFVwRM9zc6OmPk8tx7bS
6h+MHhtfa9Cmjb4QgZzTEcpcECWfWJheZzMx8CEZyNm936jJqDQndSxYOeit2khzmbI0uELW/ZhD
xupfg9/9YH8Rrs2+1PucrmiI5KP7EXKEX/foe7IZFC/uCgv9YrjPxBwTtMNoaEA2je1r3NmaG7du
enpUHsmWJJIs69ZLUSwE9mPOTRD2GM1nK7qi6dnxRjh7xAdY7sTEAobj4RtqBtzCbmTGWJAOFjJI
Kmjtez6Nden4eEmb9zHHLz84Qm4kZBaXp6BlhfcxBeYW2GDOnO8ymKxNG8q1o8mwonzcz1P43Pm+
PLfdgahq+6TNegcKKj467fgnatyUoVrg0XghlN6L+ydU9ajEhuySszJPQdrs1SBvWRdgwatRZzZo
c9duNpwM0GVt+9Q1rWY5iTa27QSMSdZQwFcpAiKULPf0ko6EQgDSU5C/O6EXfyjMuiQfXoIG72Br
DK853R94bMHNdsVDZsPdaUL/k1WZXrA1I4yZ2Ly00SFYikYCJutNq7lsZiLVYcTWmqMjBrobgNTp
w4Krv0k7xUqg4dqXRheumdu3B44d9AVMIlGtoPwsa35BnL8q5qUMNJFoJUmz7gzi2IdQHaAnZqDL
s1PSY/LM6IVZiUI40auvlibxMMivwYCrVrKK8hSYW2v2Ez2huDEbrvFxhjaBxcSdKcocQm9UQ0ue
rJZ+YIq+NPekAsY30rGqxmnn52AyNXHvArb6lindpSaiFWfN1eA5rqwmwDIXjXunqKrtUIzOxuSk
lfQI5wn2Ar83iPfCHYH1g8CwEY2VdHYG+ikA4MiFS0d/38zgdKr/Yu9MliNHsiz7Kym5RxQUCgWg
LVW1sNmM8zxsICSdxDzP+Po+yMyu9mBEh1ftWyQX6eFOwgZAVd97955LgbHNY+NxmFi0ZgcOBvYb
yA/03DykFkUL4muYs6d53sdJ8UmqzskKuFqq5H4CZcWFaL8GNoM/wSjLIImcifMxN/SZiDB/pYiz
dWA6RzOYbvIR3ohAtLNyAZcWZv7E2YMkOQ8HEoqODKl92xMmpw2PkaJi+t48tFF1VyMnAl4ByKmd
6JB18o76at9JAQS+Imm16fIzyg2aKlJtDaof2ho4oUZEVzBWzv15vmelISZ4IjsgZkVvIoc49Wwp
jBOcCJaT7kiVZ1heq2PPIXxt+x78Wjg4K9sqbtLhzJ3AajvRlRlj5ujn5yJ8GQ3raPeo5CyTKjnP
O54+W15EdE05YIHwz7GzKKIXDMkIZoyYvjOn32lmPTw3ibddbo4SrwyTrAwlxThehMWLyQ65tpk4
se9XzxbdndLBJ1jE02NECuF67FhZBruA07+OQlD68fiDV3GeRu7VYgIexuYcCPdD1QawnWpCNnV/
mHMDJyg97dQG2DwHw4tb64ng88OUu/iyaNaWvku+vWte1/qqDzXQoKh5DD24ovouD4f3BLr+rnye
Y04rZQuQ1y2dSysNnzl0lmtSjsS2s59ZQQWayOF6bo1rA3QoYhfaztUlD+GZO6oDEvYOIaCDyUYz
mR/y+EcpcDujswiWNoJRjbtQUGrPEsmR0PSRLAt6qgvIT5jyjZHZxggjJqJRfpALmzV5H+m57pu8
4Jw14IDrQzqmuV5aTMMh6ioJXGtP0URUk+V4+0opcL4tiOLZymeScZk0tsajSEuNe4ZOUNAU4dEo
H9J0BE0OtdfiyMQhCsqIZCjDFGdv1jCe45mVxHRteoCiPRPMF6ce75QcgnQ9VeO5DtLbIFNf2XxW
4knR3OQRncl1HWpCnzzI6s5AhzakvcMJG29f5TSHNNPnjWi7M6ylS6EOcJEu/pnn2U/mzCOe5FW/
jZ0Pwwblp1V1OQiBQyPo7kMywQ9lnz8igMfa5LPGzHRbV3Xmb0yHnolLO5IBwMAMymVKM8Cmho/2
ZifMl9AfvHsBxybljfcprSNiovsYdgEdeSXo6nPMSjadC9eWL7uurhlKICTw7B+ZI869UXs7ejx4
LGocz0SodeFsb+ZKvTkB3kQsuBYGVoolhlBTQlNCYoWKCDHDs5eA/PdS1t6Z/26wZK+Gg2FMn6Gs
n+JQ7SlsbkeSQ0rLxxtrX/Nk92ir6JCGHvC2UNEGxz7o+d2GgQ6hZZInT1iHQPEguTRLcqDmQZQR
YZf7xp64Eg/2qdyMWX8tE6u6Njp8jnZYHzNmnE7WdPs0IMqzaqNtVVAID4N/9FT5MTIiMCZGVnHo
IgruMD2m/VWBMYvifQQfkBsbzi+8U5GIo2nT74FMc+T0uLE0HWe3sT5Q0xFCWbMeEGFARDrTdGCK
xoZk0I9wNG7yIr2L7f5p9pEN0BP+KLRF+ikHs7JVB3QXH3GtkyNS9m2K186SdbvBTNQctONsrRGI
Vxm+kQrkwpvJzxUYVTx0vocUEue6wOYINX9aZS3ulaYCNK2XWNJOXATmbJw623hAlPMeQqvcBkNP
4ujIDCB8MAHfrjuyxjfibp5oFChEHnOSgYBuaQkMtNvmJYV4TlNgf8hnkzJ58hOO6DXiWtKXxItV
T3SE8lf2d3KF87F+kDVHdcMnsiRurkujO7UJBUgx5q+xB28xEy/eGCc8kgz4kzqU20pFt718Ksz0
MFdRco4of014pcACvU4wdBFrDElneCNo8CWv2ys7sR8bwUGyj+QJqTWk0GIzYkGlbn/DMn0natQ+
TU+8MZPyrSzQzApmCa7TUUgK85IxQb+x6LlsIz5YsyN+dPDyq5ot1xjzx6lV5ckd+D/0hk7CGa6i
Cv13F8DFn5V/HZOcCxKiDrDyQcgUY3LXmR6zVFqbY/vga1qnjov2WKfJc1WQXRGXFQexncb3F+L/
LnddDRsHewvOsmlhSkAG7tPo3IlQsOMBYoGsR6gQcEh26srLeybtiynDqixgk3bxrG0aH9P0FChQ
nFYRngGEIYqQ1v7W6q4dl4QjMltXCpv1JvYBxXhCUMlPAbbcbtlBaX4NIc72xtoSTvpIagrc3Iim
UfaM5LHa9SZXoiuCeh3lKM+P7fDXTjN+5VNyqTNdraxsuuyRgG2iOqaJK96XgOozS2N0qWm7c3vC
6pBqFybY3v3cuTKj9NG9oyeoD2BNISDHiBeJjvKK4aoc2+s5dcqdx5Fcst9xvJyx/hvqKDPGulV8
NdTL4WYK7nuZ7Nu+l5cKTpNjYcL2OvZ4cpND3kN9FFX8JQriKZvHNClf3bANoWx114XPSyKSz9bu
SylZbiqkmps0bJfGcckXLPXBt8SXPzACsqp6I4aY3lYGBSlAK46wjsB3dQeA/rHs4DCBid7kDsVV
XhnbPupenSRbokDH87ZN813etRaBpAiSifGLQWB4nvI2WsjnUhibjqPaBpHhQ2zSpbWIf9oYJWLX
rp8gwA2ot5B/Yrtxc9zV2Y+YKf0m8lxrZ6NgShYpnsimH0ShcPBox/uOnM4dalfSB4jjTC01L0BX
HMsLGswFKTaRDL+CNu+Ih8hDB0dr29xIl+6zNTGwBJuwZAcZxxYOOjKELca694Aoqch3X5QNTbH3
6CX03qNJq35fOoweC+hZJ3zPeeGUaxQNNVyU5rEsdIaiFWRE0EUbd6E7pCicccWiTp40hFajelAV
1BKsnJ0NA6WL/VMWsm+bscGu5Ch35XEY8SWqVT9i8ts2HWHT1nswTHS2JNzBCtMtIA4X7Dl9g/Em
iobDELc0wBaK1xTZFQ7x8rUqXb6QvCIUI1GfweC8zh5ZOYUTMd6jfA5FxhahkvOLgoH8Om3ZBAqp
Pib9EoO9sDDTbMBqLQYy6x5cb7weUQhtJBr+zWiYqGPcxbBlQY7LSDxqmQiO4NE2BDpg+guxY3lh
+ETuqrNhuzyy600bGRBEX+tbQ9LjxYCha3sPZ8JYBXFyXi65Zsw2sNKn3gM9fTSO7cytKQy64ENF
QAlnhYZE+e0I0JSBHcfJyv0cQcKT10NWj8Bax0icOdXDmOYcYWK4/w3QTjqBrbpp5Q9VdF+KL2LX
Z463EclH6dHQJ7WIKMZ8SdIlmpa7mSRXmF0Ebtm9k7Io5djPCnPHHuJzrkVT6YmRYsl2PFxuDBSa
nOinALUEOmy5a9GBrY0gN3aTZHgpLXNvFo2AMuFez31l7QVx7GgM5LrtSN2V2bUKnt2huQCNcuYA
1IurB8P/orF4La3sjgI2gjlBb9lJ1TZW8UOnmPHVZfSJp+TZIjYJXmJH3IIQCqQKAATdz7spZB4U
RaV1MA35QDRZ4WRnLrG9mzIklxXXFJkN3M5Ju/BOq9e8Y9We0Gf1Duo5VwC3QpE+B29VgISymZyc
gVv4kHfNoVsWFC87M+ruR2BN8K/50IsYHg3anZX64ZXGmyilu+uj+EvFVrnvLRPhmJ2Ax5ipudk6
LrK6cy5pch4VvsATwlFMyL7J+d+m+Vw5GFppkVwwOGOR1kjGUx94dvhiK+N5pILYOX3xiNzzrtFm
i0PsVoum3s1W92WNeEGrhFQOO0eKUnKzpQuYAz0I8h/n6Llue2SAMvM9cfHxdkT5kwnyBOA1MrgK
5HikB/MDadM2D95ZvsCILxicxT35Ni9Zf4O7bMy3i9sljKenWaQIeV5ae2AoCinLLI8R5CQ7c/Zh
gKir1GcIIxAvBuWJcz4vpzh1mC3xtYAhBUpsr8kQmLvkWrOQdOgYM5jSclngsX3O/qHukkOvs5eK
U0E0BmcEsb6ImSXJGHeF91JblOWDDwVDhu+JwT70UeXOWRndVC+qDK6FeArkK0/caWAXTGEAwWdk
MqhPSGouORht4rJ+d4BJNCQ7Dk8YZgnw6/oH3Y8XjOk3pbcIKniJcJO7IX+uKj6FjnJANfUZKIfE
TtfEx7JA+ZxOzf3Yoh4WW5nrnb5iNrJVCqREKm44eLzWvb31SEKnlUni+I2CVJJLDgyLKsEZGUF0
/pmfgjOOsjsc3KPbfQWSMWiv5bQaSPAZtDg6cXzorPBJlWAcOKh2fDJUpC8FqmuO8StJ7nXojvdB
k5zyBB1ndd1Z/Q9LPAjijlhNVnmUbOOExxPqqO3cTmZAjTKtQsO77PLLaaIE+v9prMjG2ulXaazC
/as0Vph9b5/p79JYlx/4fGva//i7VL85jtaWVqYtae5Jgl3/mcYq7d8sIlpxBdjaUxIV/t//lhd1
G/JD8jdLm8pypS1d9fe/NUW3/GdL/8YcRnkkkgnUwThP/idJrDYxqz/FsFJUE4uptCU0v89VyuLv
f4ph7REpV0kGSTIxr+z8rcUX89OncP3PX/W3vMuuC8R3DS9P/uIKyyv46QqAW0LTKZhS0/DZAubZ
mNvpYtp2r5jzo/VLu/buGFFl9+khvLAO8p5kyUt389cvgg/+L98lH/LPr8FeZHUj4od1uaH3fUFv
bTP94n2KJbD22ydpW3xVlkU9p6UmO/fna4QkhLtllsxrBN/rfjec5FV5FAegAvvgQm0BEK3N3byN
t3Ruf/H2/uRL/N2lv2XpRhFh2T7g3DXHxbUsfjTZ/V9/foLb7Y9vzhZkN3ObOGK5f39+c7jzXBBd
fE840Y9iQ5D2tX0U+2lHauyq3LOXbOP1L675JzeODdvuv665vOufbhzpZkntNFyTzsoK988Wwcfq
w169cFLd+L+4mlxugT98fY7wBHYI15FyeTU/Xa3HNzSm9DbWmwrg42u3rVYX/C89Io/Yxpt3ZoQr
vcYDswVIuMdauGZqs3o7AbRZf6EP25Imtnr864/gTz91R7GbuJKn01xu659eE3wN9HTEbq1nugN0
NmhFMG3Obv/6Kn/+zv/vVb7duHYSJfkQgtOmRcOkdg9QX5R80/bxr69jLWvJHz9ij7G+ayqMPsvb
/ent1Do0SV7hQtmq2D56+2d7zQlnRQt0ZWwZ3qyuYUcekfic7m5+dTf9+Uf5f64tTPP31w6QGAza
5aO0nMsloy1gYvP21+9P/PX7E+a3h8QLutyEJgrWbs3ZgXVOHoKtv+m31X2wng6/uNryiv/fn6Yw
l1fz06fZtGXuVh03rLePVp/ZWuxRza2aQ/mLxeVPvzZpm570oCB4rv62eMZNDSgYRMy62z73x3Bz
LPbVvtjrLWP4FfEcK3KueR6JHlnTkFv94sH8s7VN2rbl2sLSrnC+3TRmo7pBCq6Okl40b7Pxi7t/
2ZR//zlSrktXKzi0nlL6+0NGiT3EXghjamBv6o/tD4x90GyNZ+PROFn2ubGnL7RGOL4vfvEVWn94
b1ow//OU5fFAuLzJ33+FlZKukY1IxtGprebNKzIVeur6I7ucd3SfV7gdV6vrnmJ5B2zReR4283b9
q43rl6/i+8rn6qpKJa+CDMqtXtlfxgc6RrFrHp/NNeP81e2tPDnP5Zv/4TzLk96rdbj965vZ+sPN
/O2T+LbWR65ReTkaGO6xEngBcVzb7HLYuivNAgEr96PbuB51wrY7t3bW6scvLv+HJ3e5vGRrs5Xt
eab6dvk59xpTFApZ4crf18f23N97+zbcvurVVbTVa3EiQ+M2vI1vxZexj3bpL27yPz5j317At7vc
qpPYRzzF+1/nx/7o78Nrfy92mJLuwdTuCGpaN5sGFzt9sjXELRwhv9wC/3iC+fYivj3oYzkGlYr5
FOqNty+PKMmhWGxfp62zvqem2dTbfokk28Y88b/af/+wPmssNI70ONaSTSacb1ud5bbk2VpyXNcj
zk0nbH7oAX+HW+XpL546zt3fnnjXtBxEKEKxqkhPf79WHIRYjkaUnIaWQBD7rgzvDUHZpjtmfVNp
FneimYpXRHDug9P0bryd6DlH284VCFPHJMSpmjoI6bB296rbKs/JXuIYqfne1Q2PMFoYWi3u/NKJ
8REVMflr2ZwEqIODfIbV3FkEvWoBZYBe41C4vAbPgADjOi8xlCBjN88C4G8Qzkl1jM2qR4PFonZm
B6TF2bOkGyZnmV9E3eQ/YPPVO4sJxpkTuYQoGsMc2WsZDMOr34XctEOiT8jS4zt7BtmL7LAWNOpC
DyuRHQoFUADQU8csbwbbgKedQOABPfNtG/XoqMogc2kqQ4S6sLpGfrmzzp0tTa5UvJtUPAZdpobE
vLqhlUCAUId0qo4D6MNgMGiG1trDYO9P9HoQQhTGTrtZimymTtDzB5VpigPKHEijk3RJqkYf3myK
EE5XqWV6V0J6f62lUV43yNGOOSClQ+i5ctvlEi5zUfS3/Gy+quheH3ID7jo8tsxfaad5wz3egeDs
4FU4BZO3RRHZQJWk2cpvEzhS2yZ3Ma97TfJDlz7iAWeomI44tf9J/T8CxgkyIGBEfUP9VIqvcUxi
JI7WjGaPcbyb3vVFh5xvsB8SGYG3D/G52a3wsWcM0FxiI0Om2i0ddN8DM15k93XvSci5qvgCgcSw
qYjS4DyP02qTRKPbQyZy4h1951MdxtU6topXPUEGjEp6Hq3T3QTC9VY10RjMY3B0pQq9DTGiFxF6
NaYoQ7w2BzrBFknRO7uEZxRqDYeyG16AWco1s5aLNMxeHFtNey2YCuXBAGe5RmprdosKHidgEEHG
RX8zXjUTwBA64R0QFqaq/KY6McziOEiNxq21DMw9EGxK8iKaMD9Dm43oNKPCJaurn4bbCjnPtQ60
82jAksG/VtcPacy0fltpw9rEbtseU43ynuSH+qH3VbOewHVtSEhMkWggCPcHpVAAgARvGE/ujFGZ
R0yMNeCSnKZUZ6kNZrrslA0TEr5JEmaXDjizfMQZXYRdY277YpsXA27wuBq2vudX23pW1qZomTtI
G/WmtEG5J5013bgjUUGg2o19B///ovJroAw17XBADmJdUC6TSRjPUEJEcEhyDM2l2UJhx7vP6lgl
eziY4uR3Hn4B6DSrrIcrYkSzXFljgwTPNET44Hc930tjQIkYyb2+mU2/JMCl5HsXxC+lLWOZIsZw
pMumuVEz38nGq8L0qsHq2a+b3sTNVIECIT+BRQV6hbnvWpW7NMrhkjSRMM98AhAfWrkoxbKg/URq
W5CHF6CuY8BSOed9E7X7IKBz7Y+JPoxQRo8lA42nsHGN54bJ+63ib7i1jfCywNkAetDpgJS3TrNz
MKeTrqW4fe2SMdV6qGK9dkdjvJxJjth7aZBcUk/hwprcyP6RB3YKbrrkGAfTNflgQbPDVVTPPc6b
Vu2ywp6QsmM6wS9N/BBOB/kQzQ4yHKeFyNzYw3VkBxxDDOcyYz5wrIPWfzJr7zJHFL0OTW/4HE0w
YLg9sa45CN4zxgSu+jTR7gF1dW201y3CBqjdTPNEzVw9v636swnnM9KP1Rh6j5TRDH6mQ9Zf+Uwd
av+yQ7cckNfoMwAc7gOellQe3fhDjIxqiZAy9soWpIY9hNmlAyzF/4rKl74AYPDWNfjzAwu1XkTU
z+TFjEU2c/gFEHhbRWBKhBXtSu98kFicJ7Xup+hgOhO55Of9QgjoEWazHk7VBTdZvqSVOF9pB++S
SaIoH/uo/jKJKQjT81nf1f4xtk8Ms1J4IMUeBU7jI33eI1MHomqbF3NHHijQ24NgW7HoMFdwelV8
MwDkEdxp7oi8K+mB8FLGjIhNUtwOE2p43e4ssvOCd1w9JN1aCixWh5s5zxGdGj55l1WNHKl6EUP6
MHhJDCOZ8KB+vCwz42bEcTx3mrm8fu7JJy/aVQozzD7mMBnKITmCNTnr3EM97Ov0xkWB5wefg/cZ
2m8GNK+ZTccjBSSqxMEuP6vRRdpGeDrJy6xQNFUlAm+klZWnsIKZ3JituYCBv1gy1z5gLZOuridv
+8JaN+WF3Z2y6Ytu0LXMo6t0vMLndsAdDPTog1EfAGIHtWDWwRkHv5sUHEaDMzyL+KnfKLdW1QzV
kkmmad/RmN/PwJDCY9Pe2s1+mK/glShrP3uHjqWL6tnT7x5+18S9ycynNsU5e+iRbrFFIEh6G9uP
2AlXk3cZ4qBKoA0ya8etyRiCkXi0wIdZvM+Uh9LdwlE6lwlxRG81UnKshIb7kdCLNsNnM8gwK723
PcJfBB/GIU1vleQMEkZ7WdLf1gAlTOQx+S1eeTxuLfE0ZP6U90U5bYBCbS37w0yOVtPvpzKGxoNw
7lIEL455a3Ba8LzPftkjifSaYp8ds74beFLMbRraB9xQo9wCoLlkbHhBAMYLR7tVVb+GPQk7qXWZ
ltWT7rQCW090NwHQ1XDtMpYe2uAyc9qj3xNTcoPZsUlLGx5gm5Un6BeErYuYFDukiu4NZntSXJyN
U9569b03PHvNnRk94AqUjCjblFgJJFFTFOBxRWE9wHhCclU8B/PjUB+i+LPMPhY9tBVGCHyvdYVn
cbH1emvHplFOKpNorvrpKo2dnWXHV3U63OEE3LWgZRrEEAlwiLoKL3Rbw5xVzikd6ou0WdxXCqGC
Jp5rrC/GCXvVTFpMqS+1Lx7skaltNXsPoQO3rByeld2fB626HAbQGqVHlIsJdWzFORXVSQozwSH8
cB217rOJa/+6aEpMLWV84w4+jsrsNDreEzwBaC9k6s7WLhYEmIdL/EvJ8A3Nzly1YuslySGuPIAf
xlNUq43oCP2ULdk7ZFcHnVecG9ohsQonBPJhr92THYYuNjdbL3h067gcTs0iZ4D/n3O6XVK4tW8a
N5kWrLPwOVDjoCBirGtMiJv4I6OutFxynglVQjWXrpzJQhDQWP4+0k5xiAWcDs3RNHooulJZu7r2
n3z4EnRJMA1gn3diJnrKJC4tGoJ3v/RmgOf+zBFZROnoXfdQrQfmSaVNeTCRj4MNNnuLRWWhTDcZ
L7OsqhiBsV1ImNkCRUx4iLEwMqDRUzdf1fUkn6qpy+59mRcavpOf3U+RgxgsgQYKjVvOPaNoURm3
s2S/xUIJGu3R6f3aRG+AhgSxBOzD1iGygPJiM5dEyyJOtNv7iBHzvhQM0rZ1vlAd/lGb/tvH+L+C
z+L6nx2d5j//nT9/8MTVURC23/74n/ccC4vs35ef+a9/8/uf+M/9Z3H5ln023//R736G3/uv627e
2rff/WH7jxHITfdZT7efDJ/bf/x+XuHyL/+7f/m3z//OIMWiL/ZvP//6f/3Y8vr/4++rzzSIuuzn
QcryA/+cozi/2ab0KBAtD8iYRRH5zymK9RsENgpHbVqeKZSQlI//mqIo8ZuioJcav7E0Tdfjl/1r
kmIvkxRaP0CHLHqsprb/J5OUb1WlaWrX0crWdHOUg0HzWw/BtOMxrTJHweu283UWupcJtTJ4NW66
Apy2facw75KcrX7RV/1H8/2nTuA/r0zr2rI90zZpYfy+jRQVAad+RkWraMBgjlHzPjbiexU2ezF/
oZI5ptDhkVls4sJ+RCf/ZPbTW2fPV2OAnZDa8MRN6a9cTPVasj7L4eqsufa6AILdZWfZB7sajkG3
D6Qf0SCGt2x4+fWY5S8/fdH/utN/HhUtnf3fl+YmPT7b8mxgAUrxVatvbYBuCnzH9NHpMdUly0IQ
QjO6qOCc+YmcWLGzO/0OGNteN26vUSXPx8bJjX1TyJdgbN8HC2zOSEyWM7Pjc1IPnIP0k2eyYspV
445ffcvmrvxS8HsZ1WgjuoBQwtCk9A6h1CT9+e5b4IfJpgEWY8v0LJLOZ6CxljYj7bkO9ZuqNUeQ
ilqE1BC5GluN1MMcXql85CokN9QLiJNBGefUOLaNzDoHMv3g51/yWeXwLnKYGh6w4Zrsug4MKscx
Ap5sXnDbolq1MSvjr1j1BvZ9k4E6xruzzgd97WCg6+z4kSIqubLjhQj5Dg6NZTcVNIQaqmojQyog
3TuvY3sb6uJSlvqLx+3IdCjY54ERbZJKP+m+fqk6FcNRiq6HW7QbzL2zHLF+gfTWq06N2aFR6dML
F0RFa3NkUfj+KfcJEcuE2iSgcK5iuMt4N0Ba5zRTzDZYbnv/MLeENs8xTQfk1gNomfzESBsCCxT6
GgAQhApQsinUuAAZ4J54HYb5fo/1HF8lH8ZRLWc8p4rOO8KgDhoq52VgJdnagD2xtzOb2DtZ7oIS
OEsVJ9M2sbo9lZgPK3smFYQKp3IESY1wfaYOwE/JQBb5ONmOVTXfl9G7qnDuahnc6crvVi6dm5Xr
WdcQx9dm4zYUF/66zmzkdJR2QRBeWjX4v8J8GiLsqYUmqKR2zDtcqezf1PPHuSSPfbeT4xCfiwy1
zuzhRQtCfQZjDWVWj+sHayucG7882Ev15lGz49dQOxDe8CjQu62Ratdq3QwwVsHSLILCG50W52nA
2TvxXqbAePWVuTZ7u0RZ3rh4FaZDqb5K+J4bhQFn0zviWNTFjV03J+VChRo7VDOJvJSLVE7nhLgt
QIxuHI+dCuOdLcNLKsgTFOGjIja3m8cJA3l1V2b0bCB+ESXuTl/I1bfUB8hqTNteuVepXzyPsyMA
vh0ReZcL9VIHPm7S3q2xdpJzTqrvZOCEy/+RFDHOHEqaOrwKKudiylA1ulMRIPQhDW62rZM/zee9
YUDbzyOxq01E33IiQ8A3d20+9tcI3Z2Mg7wSJ6/uXhI4JCjBCWpk3vkU4RgHmZ2+qca24TzhvMtI
2xMapbdrPgctsaE54ZQ46o520VtndZJcAPa2iGoqngvhXiEI46CpKNlTzT2VIQ0G46Y+cmhynIHQ
ASPhe0mxqtjO2dxCjIe0lm0KcYfOpSDawBwINCQ/uMCVglJYUFNAfymI2MgZnvB6FnJoiiPFm4d9
4dR3RBhs+wQQX9xppNqFDTm0Y8SnoefkhsLRxNORjItdSMgeUsiwc8+K3jmXchGWam5YE4AqHKXp
rCncy04itnGm/C7M/JOb+19zAKF+tLHNlSPHtgUI0Yd0djskr5sKx74M4AeNDj0cW6FIHxF5zj4K
cm3n6KeRoGewQQlTKgEW0E6L/AjiJAUkqTYL34U4CmO4Bue4cs3prjEyeaz7CaVMA9p+kQr7lrcV
OLuhFLRH8t3uh4K+klNKVBjEwzUFxBPtvSdC4HfkCPgkSu6xH0VqvpaGiyw3IxwlzlqEZU131QTl
uyQr1Ser+wa3Cknjyof74fiUaic7nZ8khO11DdpoExo3KurfDU6Rt47jvYUxj3XsP0Q2XzCBfFTb
RmvtSjw+pGs81Ab9DJrPV0ZOD42ErXXrANJh9rrJnplKzRtPh8MqsIqdhKiwKsuBb6VAWp0aISSr
OXke5g6RrYnG2hU3yVQ8KXcx49ae2Ov8OBVndQuUzwjtswrZDjcXp+dB6MdMIokvpoLgjZKdo6yZ
haa4ybnOeWdjSG0zfN709hAoew9ll41rR4ElcELgJwIuXrrQsWINzWCsxM5XhPTNZIwksjzVHvEk
lTne5iU+j5TwgTHh9FHT3UgL/9Cn5UuNdBDuqXFen+Wz7+9ESCU/5OaDG1dfjUyvqik7YkRaqC6U
TtrObqsC1wVRdvDt5EFxmt/D/dx0+QyOwzO+hkg/g8rCFRzNd3k/+8esLORe+1hDHQPbO262VdFI
/FY8hyjCilMFSRDbDVrLqnvRwn1Bhm2sceZh8cnsY9cyk0Z8Xq3syiH9HY4nLdx1VvSvRVaQqjCG
N+RbeZTd0ZLL7m6ZwCKgHU51dmEsyL0alS79g+hpNMNlJSBZsRz8HVAZ9K4JOXlZemsO48ADle0s
D7NraMj3CChGXARntYtxCU+C4d2zVa6D0qbagW+dhBu7wTQkMgwMXmmjqQNko/PB3dNSM0hhkdcx
36BdeQCeG2TATmeD+2oAOqWYOnYo4w0IIPEiOJtOFC6UvA23UAG5Drn7tSJ1ikgXkdMBq0inqPxb
zzXe21Aj4YaeufY997kZ3bt8gmGRZflZP6Ie7x85r/FeKO0VATgOLKqNNaSafg8Bal5/6Q9BcMTG
doPyl95EVlCfspC00wcIm/mIQ5rHyDEvwf9NF3AhiWEZEm+P66aL1LNI3DcRnxP504J7bl4DU1zX
4zI3c8PLuWj8tbYoe8vY+giiMjnxmdMaHPk8ZOdfWll8bgAShsth7EJbpCBm2i9j4eR2K8X+byQQ
WAY2Cw8D84rOOnHIcdheQESzrH03DZeV19V30Wg9+CaBDZlYDi5WUh0GH+3rNIN9yVP3ylElZ9xw
gs8NoNUDdSOhw/pecG9JfWfUpbcawhKZs8tEhnQHM2wf3c5T69lX7yBbzowSq3uurrLeXQ90aoQ7
EhJqTfj9Q8LPcrA/4Ele1UggDuOFbD0MhFXomUw/sy9vq7JeO0NTkvUeMRg33mCF8ljiSl7NmO0S
Ots2Fqg4YrnHT3GrMIiX40ScvBVdLi/GwrkaNuOWXvdjr6wrOmhPdetNGBDd6hqoEkeZ2fO2MRsW
RxeyBQZgvTWzmjOXHXLfOOxjpryLCm8+a3Kf1k7YPDSSZI6G5GmdQE6AdJUcTN87SgwvY9mRnmnn
mz2iab0JPVaWstbBru+SZyguzl0N/M7g4KOUMezKsVZ3tmBaEY2xdcFKchd7AQuyQAPflQNuVQPn
bNs9NalJ92Ru2RdEdR/aVnnoypHeTgZtEaRgiMrzB5mGWDs0lk8gEv0pcmjUYRmUAB+hODWbcIaZ
pClEzAYPWejtAJsGlOuypANI4KRsrR9WNGQPk//V9E6zz4veY+RBZhwn1N4Apz1ViuTisdnCW843
dk3wtzE2x6GFZXLPiVfcs10frT7iVlPjdD6nCenzoEg7WxpPLg4eZmvNs21n/5u6M9lyW8my7Bch
lxl6TEmCvbtT3kqaYMnVoO97fH1tg2dGSopVL0Y1qEG8FZLoThKAmd3m3H3cXZN4eI3bfXPkkmFF
keL+6RDrRUlAKmVttdSDTwtcBuOZ7DXyii8F5YKNmN66KPHu46WjZsa7Bdizef0yb7B++Y4g2sM6
R3UH4c0zc179TOuhu2WpBxckZbg01T9x3i2faxS85QK8zKqKxB88xk3dEASp3en3eSkgH01mdkEy
ofjTUesDqj8WoHigfskLeASXuI/5ZlPU38RozGR4vXvK4L5jmjc+ycm5q/Ry3jPyJ7dUjBZaifhJ
aKVNPuZxAY1tydHkjLDyGD0DxpQEUPcZBn9a+na5Q69xTqT+lYrfPl56eH0idJj8cutNTAp+rDVU
+wBe0Y8E2UZTRUn6oTg9MdpZQe7GyM/9DE44Zuiu65XL30POdAxJXqaFd3mXQI3EraPI4qNutISp
QuQ7UyOoW/9jMwKxH/Hlo3HUU64RNr4yojx0DPAjvmf6ey7v7OmL2bWz74QzWTNsIFG+ZDOzudQk
3Ytlgwm3IJ4Os/wMA2fepwGjOcuiPTcVtqmNae1T1NwHDTsbhqzdzdya+adZ2iHy+Ql7I96nbFKO
uYSzYBSEScxraJuU6bx7SwQvUxki1S2bl7awz+WgfZ+mSD/h0xEW2XIZF2YIM46dUIOyIgZc3DKT
JkCew6ccyuEhZmxE8yCHNDVz3v0Se+dhbNDuL85nwwuLfTXiW2ePzdtUxQ85KQAQUxM3NwwbeyuH
lk+ZnsWDItLd64pNgzml52s4ClQ1tdGR0TCmkzEbDbxb2UQ6hbiec16vLmafMo/axuLQCtrbQfSr
nImSyzH+SR7XsY0TKpRN6/nZAIpFgEfVEZhshxaDmjoHep1NtQYFr7pPMmZs5y6Ac9hB9am1pb+k
QJYPmkDUH4Gnxry3MC4W1jBpXGifxQRSz9EGuR8MA5VGFGGzGqf5KW7gnPUJCZtp990l6UEJVktj
U6AbGp9WLQE1Rm/3vawOIbuxzS3tqS4TIDFpmyq3koHMpOlGQqlZMrcSlvfWMLy1nnHTWZMbOUS3
IYyT/ZgT2Qt72ONARALbNfea5z4btVZuqcLL8GK6TLtkM+bTpvcGgPi7uYj0WEpzv8zOa590zCt8
r6uaA5uBRUjLkiVcwJMOuhscxujo5vmFnLjYeWlIZI7TGRJ1xgIlc+kD9HrBvomfESPWCiMW453W
fU+58TpYin09PBtAgh8I8WBN95d+1pptB8LIyzKKDLNxg4b9jQmOaDtYjK6ZrtSfUmiXTHaQX4ON
c6BjWst9R2vB6vBZaHV59eryOHYRneA+u5q188PQUb0bip5lMSO6aaQ1+2ZF/21YTuAl0q0WDeI+
HWxjV8Yi25cxRr926z1LHGsvVlwhqaGhsi0SKDOlVzF71oMkyLNLniVwPAoiBmY+TgGT21/yQ4Sh
+wDq8Qmr06NdR7d0Gp+GaPTNnjM7apxz5djirgyp0ub5zjDAU+pqem+Un90hoyJSL2oitjaPIEYY
hQTaiawhOWhZ8HmF8i8j1vFaAp0+oTsYR453lLI9L45mX4IYK2tBRbnMfoKg30ZmRG7T1AYD0aSq
bpHEh242uUJYhvYOoSQBdHN0O5B9jCSmNWOADnQTQoe7gLZcVupPtdSZudEZKwnwFZ1SklG15iyP
6QRuxXCNT6KNcKq0Q+cAO7s619hANMoNI2fYVCxpSvpMT5xWXPgSwZQ75zXsFbq87lbAicC4p9Mf
B0QRUV1al9rW9vVYmY8JQq+TlcPgxRqT0D/rn8t4CJ8Z3jvwmqYe+5vbMLLHxUqZK21pGndLe1lf
hGyGMpqGzyQGRiDjhyq/b4v2MEhduy+XdBvCD8AlIO/3DI3uHMf1bmnIjC2uAK7PPOozo+3epcet
S7QFSyuX3qk1cWEIm1eQY/nt4z+B+dpVJdwOsMe6Nm1dw3SPcWpcmCF3Hxad0cJJz4Z9NshD6YmB
jpkZ0Uuqf46p+eyZtKWlZ7UHAF6PSUz3StRpuGVg/tkbcfTrIX5b0vFrL74jfDF8Vys/VwaL38on
k/5l2zxMZXcFdk1vdSLxNms6JvoXe+zurAjfV88e6OVKjnHl0qTinfJCQYQWV2WRJGPjLbLmfpmw
qoVGEab1rWvsX2UfvTAmMu4bqAE71PSEg8aNTgu2U6GABXVJqr5kRN/8AZbK2ub1QRixmv9FJTKD
pxHahOc4xjZFyMR3YxLEMGMrym8OiCI8iam3gL21ZjsltaAvBuoJsX1LQhaUyz6Upti7bRWjQ+EK
5aPEVkgaB9Mbu21o42mbR9puoU6Y5VT/zCzGpFIR2IbSoXmfxu12HByNZgGUC5NJLMsSR68HDZcP
6TnPSF/Rm2CjGcxfKkYctlHewLTUIz74/M6/0N0a20zBRXx9niR2cCyROO/ftZkwoS+YZlnyZz2G
FEzfGDZqnTJY1BrSt/UA+yfkqT5A0myevlHnZ+ERm1RNlO49vXm0hvq7KS1VUwVYMiENaeb6e0vo
2+jKwWkSR+TdqCjLsfYxIMKxCEhBQ+bmaFGO+8YCUdKgMmHpP4rqW8Hb3uPsBOoGTyiuq/IVWUi+
qHncMhwbKHCKPZ05g8057JQj+kgH6CKnrtzFVJJ0YftTzzI2eXgaKbR9ElN7gIvxrUEwkYHnYfMP
HpesoMol4mSbWXhnV/2DR+8LxIbJe/XxLVrmOythBh+mtHXQE2fXIkCyrdx4ZbT/l+sN74wMaQjH
GC5iEi/4Ok7S2IwVJt94OuQ7nXpODpo1KjAub9RFbnKb4m6VbyEy4T5JAa7rSvNc5R24NfwY7lIc
RKoJBrdXUZEsHIaVMsrvm7IiVwD2fuyM4oTkJffjSomr7NS3bKRXIAghd8X6BTkIsYMsSGIcvCS8
XeXh9WdrMLzNur66tk1M32vnqXyZ6YefnYULTR1+V6N0Ce12w53UHplWZQIKVQvjVBoV5S45AGA8
dLAgr5EBaiEpBUEiCrlYWTRnwTWmRbJ1oMIsOJx2yWtekvtNbd3gpwv+bboulktBJjwaWK986kX+
CHF42JB3nj3bHS6Mf3cT/P4R+0o7me+GsiV3xE/0aCiZx2h+tamNZZHFBhamjyYw6Q2BLSZKxgAu
f4S5kvF5q1YuJCXhcw9JQaveAYoChEimBycEEevSqU6zhQZ5vERQYozXxd4QjiC9TaOX1AlLX6TO
fZ212ZZAMsmta1l0fuRBytCj4tC09luVM/hntoSURh0csuwKSCNmtJPBBuApTXo3pg2+VQ6mLGX8
Ocukc7InjYVt5Lu5jS52PwMdYdNJ6geny57wwoQ1tKSfmAXNPpX5dK81Yku7+rus+/skKRDM4bpQ
OH4befs4zAlhzf4YpMtdpZxtwGXpHYIyF3+crb4kZ/BWGekPQ8OpJP83Kp0EKgLIuuC+VujIrVpK
0HBUPGhfVBG7mXFgLtXYtuE+DvrvvcwPrqazCzDmiiEMYxgOLffIHm7j0nobx0gdurdjrep1+Gfw
bDG6Cd5gSlTZNcRyplZDdLiBca+YD9eUbQv910sprS0tkZ3eoR4yjO9x50YoY0bAk2zWjWVXsBjR
bzoOMXdpA8F1ctxUc9cGe4dGkolhuvUKMGoXwBc9JqeBxOCwhmcGWj/kCOadXZMCNi6VgSxGwFHw
apa1BX+9XI6wf8yrRyCYZPFdVUTs7mX+Ho9xveege/PKErjk2DR+ESFaHAYcB8LCOtQVLC+Zcns8
8W5Bem1Gm5Hs+7x2j+kiCgymuaxa1D82zO9uPU6mBjJJTCKLppJdoDB/NTY+DngMHHj2KTaFHA1u
QudpwOlJLiSo2LxuLJk4G6yzdi3zBRvHhD3s4vHuOExtBTXbXRs/ztiAbWnwsTXmi+ELszw6lAMK
EBNcl9SDTjUMd3nYvhWQGAgiuX2wdejdQp8G2aRgwekY0mKxbEokUuZ7USRs5/0DVOb7qoIOH5rL
F1vPfxmt99pgsV3ZY+JLh+RA9wK0bDmiQ2t480b52gOBoOdjYVHXoFn0DkXXvQEZZVx9AfJQLXRr
Qkbs5/Fo984J4kS91QOz2eYmxKkMtYoX6U+2Vb6kvaVtEuOHG0GzmedoPKSWuCUquSjbHjNz8SoV
LH4Cp+RZw65IeKitttp3EWlymCISbA3tHGrNV+kAjY9nfCymXPeJeIgxTcQknTPLO7gnezKncYNA
DqilWeJk232GMD6feiFOuBWNuPOKLwHI/2vPX+gOt2Em564CDQNkvbuVExS8eAT/bOrJOwLOYicd
w9uZlIhn/S618A3FEvq0JAqv77RozAbqm3Y8MwBXa19nQEsRvwikFmwBJu+7PnoYE4VoxRvhYDnj
u+2Mw2Uy8SoxDeyBrLAnvIjwTpCRH2BNKONfTYX7sFmYR4NhZDOfwnvkGbRbShAveWoeIfFjC8yu
CBepQUe84Sxs9707oVGhLxIEfXNxZxOkLDP9EHq40DF1O9DH6Y4zlfoQ65b2FpI46dJFdJWFDoIo
dIjqeMkoxvoYur8O03IPjNTeV2n4WasrJnaLCdN4i/ZimCR3EFQyn5I1kQ+8ZDuanpO5ekwafdnG
ToldT/QY480K8FAD67w868ikN4xG0Z9ABh2YwMWpi/AhyhfMuxi45aLvOE9/FbZzm4FjsEgnLhSZ
/RiSgESB3R3wpfOJReLDmKJNEvXyqcKdO/BIN6YS/RPqG+q+CgtMOXik/7ax4NBi+QSsxXOgMdk5
QlI3l2d0in4SsmCibsIguTHe9bp+GaWqLRSM+i/2xAOV2+clr3bYFGIvlxhHGgu3SAOKhznQZoSV
t8tD/JXbftCPlleehi6+iLA9ijJjsjkM411VXyvArb7hUI4bMbxZZpAd8Pxkh12XAF6fNphAB3H2
REErhQBpiWyXp5HYlRqCnCJILk4XbCUk8IPtTDdvLF68FIWlFhiA+ZQoL4FtglaLAPuYT/Mjrbx+
ixHGp6GkEdfFL+jp3wV2lxt7ki3BdkIh1GaUOwuA6hqJu6vugtzQjrXBfLmmoWwYenBgwN+Zf+7e
Y2xQ+v7eK/kGeAtAkTeoKtXBtJtJ6DZFXV6wvTDvZh1Y49wId5dbzQ8nQ5PbIWroO4MbixU52Avh
dje9HyLQrOObWCYgTUooZKTjZrprcpCKnTe+DrUVUL12wJBz8Z2o+VHq+nOmwY7IqL2ks/25ntnQ
GgcKA95gCO2w/fAyYoY8pcMv0+Q1W4boVDD4u5maEjPrUN8HtNr3jAOcKc1TKeFs3zpFlx3CBIFh
iPvOxrFQo07ouUIndfZuIu8zHOC8z3vYSXKbBSB4sEVNNk7Kuiejmre112a7DqyKm/c/RcIHSnvE
BqKbvjba/JRTgNrOXh+8mYsq3UhCMs19NMsovp+EebYnmq3kiuARwM7vG8MGOlAVnz8toSDiGiS9
tHl6BZOMs0XcHKwpClEV1Hur0V6GdqhIESy8sRunOXlh9dhN3UNfyG+1OrX/nwin7uLvTdmWv7q/
lVN/iK3+P5JXOcxW/d/lVX7blUX87Xd5lfqBD3mV7v6XLjwXYJnlkgF7FqNg/y2wkv/lCjX8x6i4
65HYMST6PwIrT822G9BJOVxcnYLRvwRWlvNfDLRLfsBZfxv/9D+6rz+Eb/8rhPtdHqTzHtUfOidH
Nxy0MQQJFIp15y9x0IKVK4XwEIwkrhG3fGiA2AyY7AmQLwsOVfjJeoe5nai71+7P1p5ezAY9+5KD
Am0plxWD9TDjM8F+75V+hpiRcJIOl0Ze76N51HNUn2ZtTjfTxqCyj2n0YbUemK3c6b1GR0ql0b9d
/f/+kr9/qXWu+PcvZQhgOLo0GEnCKdgy1Zf+bYxzpP+TUIrD9RjQPOzcYaflD4aCkTR5fyH/6Pwm
rvwyCe7zOZn8qoGHolOPhM+JN9n62dvGe7Zx3mN4A6GAAwLWijHeo7244XSltTrzRzxV/aUOSN2P
bUX51M2AIiV0D1QOwRbhynlrD+2TjvR5dPVf//w9JTK7P26eIVHfGR6UGLAFDuyCP78noLdpZLzF
3tXlQnSIU/QwmM+mNYGRr5G79P1MzkV0CCId39g6As+j6/1/uNwfg2R/XG8+B1gFado8xK4Qf4nl
vMhdmmzxrF0jE3wL0zs96WDDjdFn1Bub3Cy8A74HwzbM0dkHrQf9sqfBCdnfoo96GELO8ZHSu6Cs
sT5a66uXSZ4M3X3VXLs4mtEP/Ds4xa30aw5/dpPtY5hNQUr2NFKTHr/Ac6R7MI+M2iE1Spfq0e51
DnOF1L8j/213HWISnym1jeGJexKUZS+T8DLksroPB0TN3XxPeHyL46a4dJUKM8VxwNAOptEILNSK
LbBq80svRU2QAjE2cTR+IiOmjbnQc1waNJVhd4/TgOUfyO/YoATije+z06GMsOZX0LYvbvilsDQa
71HDSE2JBh4a3uOkFeFxbOhnqw9W5M5r13NaG6jwpmS6WcxPqdI9zkx48UAm58NTxSMasyjXtUjm
JB7LacSwRhbPj/UIMJ2n9hmIKZjHStDS4LTcB/SdtqPrbHVcF3dYQlqo7hhvEOInUwvXOEUciMBu
FG194C9KClw4TCIUxSMnaGu/n5ft+tts17AOzlWfHHm1bdZDFYdKHgkr2vxE+gJqWH09qiHg2uW3
eXGfC/oZGmUC9fdNOk/3Tkns5EVnL5yiXcbcga8FDq0+5322eA18Cx6Z6BhW11KYHn9G0VEJ90Tt
oYVax5uuq0zUMjiPxB/BHPqD65z6nhuxvltiXxMTfmjSHLvOL7sxvo8ScLm0ZmBkq9/Q2qOfNIQa
CL7ibVtj26Y+X0/jwZrBpattgKLMrxY7rc0/L1/H+GtEFuUsnBBEtnRVCb/gJPy5fkenq8epr8Uu
mcQrFTUm6T26sgwQDh9X2dIoW3uBdzZpFcXG4j4I+WWx8FodQlfb1cUvqPoft7fWmLEuZfxEyLXg
M4rCc2DKy9cripxJmCx7N9fvII5R3/PQtE9RuYVop2GZyaOeNCTn5oD6nPk+yoJRBEMks84Q4+Hl
hmSh66+1anqAddct+3WF2qOojiUg7E7tNuvttNDGYM/OoAw9yw3oqQbuLDQikXsH3WDYmK8sjjSj
nuENoxgNsRIxguw9jpUIB8A5nSCKMlYS2xu9bp4yI2IqiCRigaTlPHqVZ57qyfoZw/3zI50Kx/re
7Em7YiIlWx9VNItqdwkPjYmPfFdXy3692ZNe/EyHFLfA1Ds0OWNxmdb7WcFEidRZs0lydSkd+Fji
vOlBd0Q1xrNS9URmIUtRPRiFNbQ7eE/EjlVGfd5rz+rxGOA7z9rz0rwO34rRDshr3UvZ6DULqHt1
aYmzIxHXrZdtbq/e7Gi7WB2UIT6aG53y4Q6tEttfCfySsQCgLsk8brzaGNHKD0/wKr9SeoQKWTg/
19uwPsMVeLFDxMgGI3bDBTuzTw3hBJ4NtPxokVYfb5gEiECClEkLMvdTZmqPRTG8B4Mb7vK4Xvbr
JUzCJjwtNBaY4MW+NiI9oeh1tEa5m0Vmo88bvmf20vlOwd+2+lsZkr6KNhcXq+biuUZyCpflu9Hi
vLTuSCUi4HlkOIaumI0XHh2XdVPo1CELG/klrvUGtDLy1ETk1s6Uxvf1/rmk3jb/my0WgtefceCj
vK1eB8Zt2euqwlyPqH50eOphTfFiMYaX3EE5rA3sd22ZbglnvHPap2e51N8ZS3iOXc/3IGFdhw4c
+fqLMOTDra3fZyneR1mlzXsaRK86fGZEyTblwYFapGN07aWhPSKT8pmK7Hl9lmFhj0lx7+GtuwlH
3jOaaNNk6tRfl2+stpl1p+zsYyhR07oBR5NX1ZwRDdoco2ZMmmJEv/dCamdGcHUS98f6SHSlexol
et315ymPuYf3dfMzcxRHouOi4PWlKtlktD3vEwXsjGX/rQXh6Dc2Z9H6rLYt1Ey3v/3va9anNzFK
GkppAx86ZMGvN9+NAyCfGIZv7FOq/h3/NPDHRvIpz0iRehoAuzjIbnFB4IfJmLUbe0ovTTjwqEhO
l5ia+mbB/Xe99esHX/8fFmtQ05sKtWns3a2bEakLXlfqxFzfev1m68sa2IPbdMB8Gb7XZho5B4Uu
408xwHFnFsG5hKkLCo2iYqLvbIHFV2LQH+8rjtr15euvdlIG1LJMeY6xeS+cj5xoyDLpgCSBBuMs
/6GFzXNvAFOc4vSJ2k1zctSXMOA38koOgvWPgq2ZEiMBAEoPxvnMw/qpI03ch5YJMjbEI7TmEfQy
FF5p674HMnlDgtD5Y/kSdjSs1zVtY9qNrVtx6CNjSmnRlI4fZu9Fpu2hs9v+XBjUnBob8keNqixa
LFZ5fKCU1J9Q5J1GNaA6x7Qxc9uAYTvg4EH8vLEN2xdxVR7Wu10KBNhjprkbnkYmmO072sLMw6Ig
ctzdMNn9IVXHHrMbV/QVt1ptHYY3fEu79DHD888L3uyAO2uq1ZzhJG8s8zNOjcM276r2La9FcwrD
OeDZmQ9lbBX7BbjINa+u6H2CaK4e0pIdJWkvhVqJulqqrmzldf14smlPXRhijGDsInrd1x5MJmtl
fLXjl6SusKSeEsYPmI1cr3KtbNFGpRMA01z7kP+3UWpvB7YTMuJJSRuYuHPFfujb1SqejUvlHMHQ
LZtkqd8Khh0PDuBrRhZsP81YnlYuAWZpMUov9eW16oAuVoH5WLVVNibHhSH+dYmusVzvMYAro/Ij
HMGa+XlSIR7aPvzny7MKDUJYShDoOSZMdTS2plVRC5lulSBHjylaNyrunejaHlp9ueX4tkGbsO/h
ctB96tlN7WLWHwlW7kxCz1YdVY2BsF/XteO6MtaDaxyoYvWWHwUcbOp9J6xOidI4VJlhhlCzm7Hi
2qve2k5n1e4DW94tS8+vD8d+FyIRURPuA0zQ+6rGN448RpnatDt27WX/DZBHs2sjjrYgzd8XnWKm
5bXTvfRIjAIOuG0/0Ftr6v4ALBjbSTc+Jk08EoUBl501bjvFp5BZ7hSJkWj1W2TdsX5rlgZxJkTN
gaES9I4VLqcEHTzNLP8KAfpJI9TdlHUZnBOPCDAz7ec1gSznQRxVfrW+1GlRBeLp9gi+TZ7HNATb
57yJql7O69OV1TNk6tEX9dtsBONx7jVsBNzpiMexX0/0mhKGbJuBGncDyVbFwxpYLqJECsyICyRb
0oCL+cYTTQpqQhXrqgEiFcWjbY4F6F5Lu08NlhWbSuceqXugPY/QyX1h0G5fULCF+J9m6jgdDKcm
O/4aSU4UCSTpNMVOu2WdcUwIpLMDs2lrpom6nvag2yYozmkrRZ68Iou8yBx9xZRWchu7+SNTUI/p
ZL+tF6K0LazBZvmynn2aAw48V0LhgXlIEoM54wIHZh89jXhG+OuVxE3SL+wm2ufMr2PgIZBjh8La
h9H0udKHPWODx1SQL6gvReTNiBONys3YLCa3DxFRxn2BJx5vTHSQ/hrcOy1Pg07Qp36GLb6DvU6x
QP0pTAir+3DG0ys01ijMJg/BzZNmcN0uuyjCvGgNJHKjb0gZLUi2/NxQ4dsTuv4aIqyLcP1/USTU
QKcefXyZUbVBUd8eS29hq7WRLKkk100MhlNqOuXaaPT7QodkXSXi5pTNcIG9WrjP6ynoqCQxdoyX
sH2K7TumyrzDmknQ0qOlFNf3UUrrsWgcInB3fskNbI6CFLOR9W3W8xN7DNIW9QiV5Vlky5fBcoxt
To9218EJb6dg3q9PGChWAsZgAC2jP7XjjNK2eUdtS2uL5wvNpx/WI6VM81EYw3KMW7vbJ7M8TtFE
aD/itMM4Joa08a+4pd+Bvm9d+zpYta2RIGJY2JvXp2JN9JHm/QJLMn9ko+tWYhX9W200j+3CaT6h
jeUhn261+WOOJuPjO9SR8a0z4n1rs7Wtu1WQ1uRKKtmSKuQqCfAitalX39dc11bHg7FGIpzEvSno
1KpDYt30Uexf8ENmB+7ZE9e9S7NYEkGpZLkdMjkVIY1QXNw4GjkKzc4Hn7tL6pp5mN48q0SxVVEF
9ffkPyRcfxOBBNmW7ug29ulS2rBcKcX9XhcaanZN6LHuRwy1Psj15D6FiqU/aeZbNGf4RukiOCx5
kPsu08DCJjhI4ujklSFNTzP6ghMBe5Wwfi21/kbbkfI/SkV6FMCCRfPQIBb+D5/bUPWTP+orzGWq
kUqpg0K0DFeRnn6rZ0WFB916lLiy9ealyovcRy3CeHuB5+88YBC5nNOUIf3QwLWRq11F/SfcurFM
6eiWV1G7HFxsjQ4UQ2j7CFr+mnaH9yDbvTXmRzIhxPV4/zC1vBk1ChhQOzofN68DxjHmNo3lE0sX
YxPvx8B5g/C5/7KGxQtS2H9OinUFRPrruxoCiZwBwku3dfMvapNHrmI1UYGHw8wyi3IidC2k/FCo
B1KrRu8wRRo5rPq85Agfqe1HdQT4+xrvpKKjFY5gflNQlaOAR1QbNs0JdymOgKk8rndeyA6Zdrcd
OjfbhTBx12rfP38b4y8EE0+czUMnFYjMs03USn/eOZs2lbcscbBLi10XW796Ey9jiUfNEuKei3Lh
Jpsem/rWgd9XDvFp3ThUkaO3kdeXc/YQi/El17AkWlfZutwzzaPn6mE7nelfZlo1rshnwr2QZnfk
wLLqLCproN4lUvZSRajdjBeAo0RDXFQmnEy82w9D9P2fv65UC+iPmycpucKAMly4cpQC/7p5YycW
MsPU3q1btzszGBINHBwzpxVKFsU7YRpnj0nvRPfNS59GLcS6bi5KX2ba6z9/GsP59/ooT5Aj4MCh
ouYW/FWXHGPheKFMgZXb8kfvhdEBI1Qi8ErFlogTMhATFAAwx8antI7srVnN874uQtu3AvtGxTOD
hyDhrzCzxUhaiO0GFgpBOp0C02zQGvGDQ3u3pmRBGn9tE0LDQnhX0jeiClVgIiNjAIZOkQobhhpL
+xoTFmysZ57nqnLp//cwo9SmukZBWkCFwwn6T6aHAc2a0CRjexAWI3M6029iyUjB1W9el4VL1QHc
tlCg/FBV5cPEqhmRmbC7tNxvqUl+hCPOnk4moAiVGqo4lulMDaXCL4gFjzxRl48cEAk9gcr7er6V
avuVOjEtTlTHFpwN9i1q6hLH5jB8W5+jBtU9wRXFRzCA836cO3YcpvGCJg7Oax1XLGNzMN3reoHW
5JtpgMeg5JxWwuk0Cw0/Qee76YYZiTS2iJXh0eTDI8ngPKYWopJgisY4XbH6JzYDFSqEYzLeaU2N
/Lc7jyYBf033bU1Q1gJLMZj3S0KEPebUOybQ7Rslpg5T+9qZ1hfDArSdIps8tEl4yiKPybUcHiCY
NrrLWFZt1WRa2EUvKF5Gkzu5hoZTKf2sN98L2jzXXMzy2uTxDUM7a1Mg+bbn9HHkl33UNjEdoxuN
QpaKaXPS7eSXKfudSOEBNtY5ynDh0l3O2UB9p7ACAWugGHSbSHvOCYEHuTyHOpGRulsEosMx5U7v
7IE928k6WFs0nw+zdsIWO7qWKPyzgRmSoUUXZBInbwMquL64YWBPrcP2OP2x5MC3YSsrCuRqb8wA
6KO4YfhWz8G+CMN+XfdY2pEhz2jyY92KUmdWc4l4/aiIHTPozv+Z4wW9bVFBMKfDgdI6CTGSqD8x
Cf3sxPQjjRwB84SFzgZ9y2M4z85ZWv22RpoMhEKwN1kNmPWYfUkjjxkQbbYSpe26e4/MOe4RmJzW
L9uBitsxELN3Zm86W0z9Xk24YgRfeCJpA/Nva1y3hqFzw0Q5zR6D2ltSRI8fbSeVl2ViqU9sNCYI
LW2aS4KvhL/Nl4Ps1MgnReP1+9lR91ARrmLDybmOaom8TtW+tRaNyDhGvBsjGAhhoEKp8kQ6xSes
W4dTX9ZPXpSaqsBO0bpJen9RdZrO1O6TFgHdmptqriZOTGBs5rygZB01Z3BP3DWZ/szrRaM5PUrc
u5g8ctP5AlmLW0MSreUcWY4Z3tkQV8rZmfdrViWbFPN2IFNrJiqIfIDZJFQD2VjCEruM3sO8qSfj
iy+UdkKGYFCnOy1OgbnKFdY1DLZlp2FP+3t1M6TmGyXdG5ZA0WYBELYxZ8PCegQJ136N3OGPYM5m
Vnt0Ki/kdKdMpddl4n2qSobOmJZN923lfVmPgT5jh8hjSpMdtklW1TOq1SX5qUPCoeVNe7QbxuxG
T+PXWTcdYxgfbtlHJc9sRnotTt6vPgqF6txpxOxbTYtY/JxlqdtTo4kMRqs8zzu7qmMXM/a1nUL7
KhbnwUu6m2kVv9bym1DPb8/RF7qNILabIt8YTmsGOapdIq4RsLqJdZAiLE9lMH08Xfjey0vb39r3
Ibi5SfMeq7DEHeO3Ke2O61O7RkzriglnNh6Gd3F11CdzPzK67FqYRq0JklnFnw0zWQ56bb33y5Ad
/vnMk6pp/PcRTPAEOdB2XaAeK5P5t1iR0S0v0wu4xgxqy2thHmTuxru1l9KVwEDXz2iqI0dH3Enf
JRx1yjCqtB2Rn5YOYyxmFolrALe0KSk/l6bgPOdhdueWF7BJM4F0Z2OXNujo8Jz2HtsoeVU7d6OZ
qY9RxHUtqbhph2TGZX/Eb/O4IG7TbMSpaiMpoqc07TxMIt1nakpqKkbnxqiepTNQ5sU7G0qzklty
VxwN4hwWfRupOj3r5UYFxpPgZgc5TRAkVApYGKRySJnLtK7QkDsnfQSVZupvIp0kExZsA9NkcXQu
007K8m6S41Oety9e7L6siQpuvhxn7LUf1dM1N5kog+ws+H8jfc+NZhpbG2PnOwTYR8Dkpx7LEyof
2kEn0kY8vpkryrbqiFJXA9+Yz2GM0nltLvzrny6SWiTdSw5YL8MDOMbJ+6NW2ofGxom103o74tqk
PNMUNJQPQgWJpH0jlrRG9/gfnpl/C1IZjACwQ2aEsFJ6rgKI/PbIMNVmoIvFu84QNOTWzE/P4icH
rpjK1tZnJ3OHr4OYv2s9nbiA2eyR70PGwA4ZK0+yZsj+A4Ll37M1kOgIslBNAJuxCbb+/Fhu5IXL
kJfQMVS5EDH05yX9KjVc0lRXFVYin1X1GdZnbb3ElUexbX2+1iUdLtFPfULp27XuqwsqXm0Y/9rw
Bo+5R89N3v75av6bosKQgGpcFqClS9Ow9b+StaBwYqGNg7GjzEu4op5pvbVQHNjVxWvC4+T0RKBr
2djqH+dORf6q06mrYEvvzEe9rxY/coLntQhZLcPFs4Jm/1GroO7i5AUNKdVEV70otFIPlVm8BBhb
rh0QGh+d/8/fSf77E/J/mDuP7TqObcv+Sv1AvJHedI+3sIRjJwdJEOm9z6+vGQG9ksR3RY2qVjVk
SQI4aSJi773WXJZ8NBzDpE1oWfYvZUzni6JHHu9+zobQdlarSHfuREwuuj2ShkpmqdiofleLqnac
2C063bojRJF+qGzEitl4almxN7//yUx5Nf9ecUjIEFELGp0/yuNf9CtuBrYySkeChILyyaJhvczs
mKTUytFTtaP4mm46RmrJQAWlDqxJQoczlYNI7swyokMgSZEUMFM/5gxq9tmHPICptUhVXGo8ULnt
/Rgl5naWbS61l6jeGghk9pKUdDmmu5fffzZqlf9RTyFioZqivSUrSOfXAibMwrkPGWQyuMuca5A0
9M7L8VgtRNz5+vxhjJwMXXq9mr8xIivZd7F777QIP9P0FDYFKSnTk+OWT16HRwjtXvfQGM1BwwYO
rUSzzupvIRYUrhaBmaS4l0n0NS/14FavN8B05wuWBU2rLoAn7ZN26sLevXFJ3oUH4+OoxGiIKPMB
Y0zX6tPed2DHoAKk2bvjUsEvn3nL9Nw5xCFQSBSGD0M2OvzMONQZ2Er5LG46S4RQh6gxFn3ot6GZ
chhHO57ScPxS2lcGXYwlJmQgUwB5Ydb1L1p69XUU6K1olgPG2Vvfkq0nrfMvDqOsIAqCCxRZJNuS
X6vV4l23h3vLKUIS9mLIEryJpYvzIxg2jYFjVXikes0ivcZDHW70rISSIWy48+yFm7rf0QDfWOlG
pGKDwOfEuX2fauLUiOzQGJCFxufcm/cdbYnYf4it5hTDIZgJqtPFcpu26bVDGqRviKmEENCv47B4
N8Np51n9x4I2wZr6Te7Tw4kiGHUGJIVE+/CE+JKE3m3Ub92RR9McrB0TlxAH7MbEBtCDEEg6nsB4
nTHQX7VZd18IlzglHeTCRJIbO2sUiEsxm7dtnB3i2t9jsmqQb4YYgwjKmbP5lIsfHTSjnMi2ts2+
erWDBQRJRuzZr0y1yLYqXphI+tFmfjLTauVQca80Inha4j+RmXO8fpk6wKyxF2310NhWlb2PSvfa
nI2P3jZvtInRd1vdRdO0rT2yLJsDP+pK06/puKk5FxTOO5Tbq6mhGFjWOz1nSpBaq+ucXP3qdURv
hbvAvAkE2WwhJrhpJ69jFj4PXb4ZnRL0ZbdePJKO9OHDHUmU0C+uS9T1gtEFACYl3oFMOLRpcXxc
LMwBls7VHL7zHZvS5/EtntJmT2xV6W9B/W7Y9b1GpnJdvNm8mTsuYz/saJ2v/FQcuMTRFvwS+IOW
pnF81J35ZpEhsXpGJtUUI5Jw/WtY5xdMvmc6wiS/OefWHIkXCulTW+CSso3o3W9AacBDvg8tURFW
io9mWA2pf7cALppCg9mFPT5OFuCjFEyGq8OTNaJN6wRXF7RGF023jtEdMt9+DmigYlY482O9zWkP
aBYlEGmTZXqXJTNZfPbzbEevorWoZr1DOXr4YyFAhOVwJp4SmVYFShdv4joNrG0CJCNtrcMETnMx
upuapuHkLacoH3e6Ix2avbHXcLzjCj9oefCaBTVlcDCeGLZsjYh2j53qXIYhOmBaWvcNQWtGjT97
x3QdcNq0azP/PjS0Y+7dERFyS+ooHp9X5Bdryy4f0tJcT0b6BjTmkoBgKKjCAwQlrs9JEHiUaO+q
pboNRPFmm8jEG3I1J1rRVl5AdSwJViQ9PmOwAUOzEwOz2ntgzjdFyAAHhkxd45/VLpFn3sZZer+U
0Qvgmzu/QB6uaRsH+KWcjlnemYWErC0sfyLYpXGNsDE6Rj6biWisbdjdzcZBAJVq4q9ppX/3Y9Kt
La17GAn2mvyLiKjCDWdjlI+lDtkRr8XwYkY/ARafC+K94r7dGjrTzMzaYKcAbFKEm1tj+MaPTljg
AQ7ULnrqLVBn8ypzP0pr3BT0K7IQJFi1xtrIBM/l2GBuqwsNzM2Csd27kmUMNeRRQ9xc3gTzg9H8
0Ko7jfxJYdyEgle+m4ELTXSKESFgCwzm7D51k3VSyvUzXI80i3zqe44qQV9u/YWM9K557Cngiz69
BRq7CjUfhdG+64pz4J+N5kQUO5y+mJk6PPQKe1uYAtskNrGrbqf21PBCV8i3XehEgDwZ9H/vQvvB
XbozQZq7TUTWGvFeHndIsshHBPERIufQul/MH5PoD9OAI9GZDq0LnY0fbrSqs7CyUyi71ohehD5c
cJ1CZPuo/ZlW1mWpSXAdsOWSGot1Z+e5b1ZDHiQuZozcWE1ALOD06L2bFjveYLcrnXP2Yrj7DBz7
7Obbpi3WWnAXBcBJzUNNZjmRiZdk3ms6Qjivuuut/Ij/cNcCAqqX70NlXKaiOZp0TEyHMA+4c14D
tGXak0yxLSOSHEc3I++S4oPmGLu4tU+CCRCS4R2bMtvXDIAEVrfEa2GCdojrWkgPA0W7LY5uoT0Y
9kuCnFQwcxiHoxajBQ8+yvrsy5UkYAs1wWl77xNWEeOkG4gj4ZgG0rNnQlftaPfbzo/edI6tV55R
N6y05lmPPPSNOPrJkB9pqSFiwtQUzS9kAg8CYHUg1nGsoYv/sKmeIwOHwkKJpnsvsc9h1A4IWW6/
YPM5EmAIQJaYgVyjMivbB4tplqD3OVGjI+PaznrxFAK4ggLK+VvQqbebkz0sp1FMW8Q5vGP0HLK1
pTUHURO+5JkV/gbtlojWnZnWe72J4W8XTCPbfS4gAw9v3YIryXDrbA0VFkx3dquZxg+Hfp9mVodm
ttics82CrRJN5Tr3z0HJe2S6CRnAd1WU/pha2F45/J61XrjPKXAm8sl1YMj0f8p3S4sGnCgwTgw+
T+++jH755Kb9SZ9IOzfSR2T5x7FD56bryZ3xnCc5xsyHpZs2cHluiLW3NlXcPFp6eNdoY0qzw3ov
9QS5VwDy2uZhXtr0MmjuwSyTh3689sDOIvNpcN5JuD4bokZFJ+1e6XoQsqskscooknCBFS99EfIk
0PgpDHbOXUulPqflNxOmQzA7bw2Y3ySHMBF44mCk6X043A4k2MKDor2UHpgD3UWWxegEpgDz2dz0
SQWEq/bmuvY2ZT3zNXzpZ6Qq15iIWYdLnwb1XajRgqaHWi8YvLzuUhLHzDHI/l533ncYgCd4kfHZ
aYfTEM50aCPvbGScdDg1LXR57O3chPoDky26ipn2BnoHDp7JsW0o+v4+weTEHjT6KeYiPZ7XjaGx
tiT69y6bUHKHpHxaRcM5IDJR42zyxtG+IblB+dAHp8nPglPo8m/JPLgr3NXNZey8gbVjLM6Vg+gU
i+x8TAudqPk5rA+GCMRj4004XpZ+OlV1E35xnBzGc0bIofpVJxPjrdfNpyGfQ8gOnUFHKyvYi/ij
ge0Hm6WYUKfJ/wTmq50rc5YsLPmbk/mnE5fDZmCWvqvJrfjiuAQM0hzJTj40PEZ3ON85GZeXFof9
KnXOzRwStUyu+4mXl54EBL5nbey7g9dU02YkBvEYgARaT4Pt7Jqqs7fqtzR6228jQhj26gtMNINY
IBb3ME4L4bLwJdet0PST+lVTitjLkfJa/aqfIInE2UTdajjSiRJgnDS2RCKicLeCkrF9u6bJMR4S
kxNF8DYH8/cWWGZYYNNHw1qV8dFsHzMnhxGAG1cn0beY0cT07kxWOxEYqJ3ngQP/EG/1MfsB2lGv
7yMyw9eJU+2dAd6mW5L01tqnUu92hSczE8xHz4X2jxeBWRJt8dcEOQet8fhlbN/pPQE2AtNHBgFj
Z1bSaZQStY85GSHXcSaBPrbsLbH8JJp1Lf8CNEFkN83N0RvglaSYGyrXXs3bWJ8PeOo7xA8NPyzx
eaMx7rLG2NpFTnpnj/to1m9bZ8aYPO1wB9PPj8In32x3vdFuiwamghs81C2utjlZTmDrg34a94IZ
JEkaREyHIWbr/jQb+dcIs3u/ODsp+4gwk4J1qkh9XgcLIS1IBglBR/5Eai1yMv3e98iJSIqru0Lf
Fp0GA26E64RvbuQi52sQ01otBIQRyHntLTdEv76x5pywit2bOX5amoaRVMShi2CNKuhKLs2uQ2AQ
W6y2ZRnd2QhRtRHyw9DSRqucK2MQtDDMyvrRw0QApOKkRS8OHlzYM6DXpnT60WtMfczUv0zereGU
Z1KH7kq/47Eol30n+Y7EXrSNgQytcps9ucu7mhnVhiN8Z5COTojIrpm9nwXHA79OqDmPbZQ9JLl3
1Sz4pKn9nCJjrkc0cyAbR8O5NLa5mUHf6NDaXa17tOq7yH2v+KJhZf1kPLWaMLnHsXug4H0qChh0
iR3s8lTsp5CGxJjVW1eAOjLgsHao/dIZU2lXLs92hIdBq38aYGtwlgGnLTjbjc2wimb2W9PihQ6x
XZEwTM+bDQ10z80YM760gzzflmb1Ciu0xWJo3gnIZj7sdy/b4r4YwCBxsgkGwsUnAv6W9mGZw4sp
0HpNdfTk2kAvq/YEgjYE4ZLo++rZJJsW/MuqMIryJu4NCVHZ5qnhX4XDGlEj0Lnif7nr63sQlsnR
nqE8kDbJ24w+Sg4GHMNZ6ANkm7oynLMuKtiguSCGCYvjXi+cnajy6OgaDMaNIpsPtGcNKskNorCH
shPlfPQ7t2MpGveEXWCaKwEnSGHYIvucwlleghi0TuaJAb6PaUHr9sYrsK3TbCbUH0MTgGkxtBu0
Zg75y23wViPgOea6CM9aBkGWExXYNGmCyE27vo49kLrGy/g7OuaR7NtKnExEDZuI2nXVzsHjgkp0
H+pVfajz5jzPdXCuB/es04KlZmN+RrvJ3EPpMM9AuNi3exKBaa4Nh0ifhxXt3/IweJCdyQh6ye0y
ufMHPBGh1t15pv8zBejVm0DvAJUSLBvH5kXkbItYvu9HnXNQP5jDQRkUhmww900RntU17cHHFzWQ
T7PZ9pZlYHlZ4OhmFjNbTBirqluMLevYfYl9tfLL9acaVPUxPZK8xQB6g7KhRAwsYGV498UcvOsI
iRltICnCDfhzCYtHziY2pAcuZUVAJSlK0a7EJOOgfTTn0mBNG5+Uzls1QtUE1PU3WiwYBHccLi2X
sYv83V5KyHIWiG0AloGIy+hzBjZCKqC5QwaBY9kc860s3wAefhsHjOnL0h4HKQ4Zervd/siVVDg1
9c1SkvStWvNaTB8BJyUiVGiVpzjLeQ3T4Tz45oFItOZIwBAq5trfli3fyUP2qsTSbYOKjKlid0E+
5Mv+vhX5hyaun3NXHENftNtaNCPTMO9JiedU0z6PwN3PhpdslP7Np8O04rQDJBRRix0ZB9Zq5nfy
8+Kg/WkUaXGedOtTNagGfI6YfroJFv2qBVEb8+XUN1dTXjXv/LNRqD55mbuwNJmYqua4+srGQoS1
WQxb9XMlRiG+aOF0tTubB0+KaSGKyOXkszeNBCTHaYKiHTfVPjaae/YnmuqfE1t11yId1fTiIR/z
pH5SSMMZiu2aBW7CKYsGmER7dkMd4CvTcfAhBU7+7KULNDwGeXs/SAuMGhWWpnYYo6jZxRB1+jCG
ZPejkwYaHaXVp+xaQ43NEpbqEIqkSF0OZSodO5uBdSSFJ71F4XovrFFiSeRPYoRvRk4+h5zgulhA
mLBoNOvideMXvIRTeiJMvNkw+KtWiavdBbmnNGaimTHKorVimRJJekzlodblgDK2r2qk2fb689Iu
58Sv888hZyr9SzH+hZXhtC9KP74sD46TLFc541EfUfVqjaYC1eRoe7U+qUkA2LhHOhGEqzBEH3PE
Swmrv7pioek3cA3qrVLGqRGy6raHiIrNARaukr4pM4ESC81+s5mbliLG17bKv6Bm0AJVLHpf2oOu
jKMXOmVa5YuNN9rPQtCiVxI9dbmVWDdwl0MIYN0RlgP8ApxN7vk79dqInjVwQsW1cewIy1ZmzKt2
ENR+fX6ZelzgupxPqWGHsoh9Ct7F8uEEcUHDS3wZ/NZTMuOiSQTlIm1vUI1SQ5RUlrERtc97W1sS
Z43AH+DaWprTywD9xMAyQiHmENmTuStXTr/HkkeI8xdTFq8YYbONazWfVrbPQNoOiiI6Dhr7Z+Xl
nCDkV+1s88mOwWyoe0InGt8Zw3Vlm6QmXptQEm9p5zdK8qlGYhPFEl7vD6QIDEl6+FQ67WngavwM
EChcHkA0o4NOC0fsP41vjlGto7DeAJOL22qjrHZqbOVoJQtBvh/BTSz5viHn5hA3ucEDw3PbUGPs
1X2YekbyTfxFLQ6OL491PX3qRvDUacVhxm3edtTEVkxPz2gJyGFY1wyMBqU0CwzleSF2Z5fV4Tka
ob5kSOXXcFAP6vZk9OhQ0yOY+9yETaNdsZn5n6+/DbJ8mtx2Rw4aiAxG32EaCuYpIeCTtrpvYI/z
PUPjAUInqwzL9OeoXs20UuiDq+ighkH+1L73C1ArqX4off+L1ttfvNjdhW3OUVgKXFJ3mEHxTKjo
Z1SNUhEejGDpeLE1OShhbIdXVQ7vYd72lNXpsLNYUOTc73PRlBYZwU7sdWUDG7XnbKzHJOGUuOo6
Flu1yFsNoKqsddu9euCbmn1/iW7VVw9ivFn2kIIESogomwc6yEYyvIO+fhtDR5Aw41/VMCVJ5ofG
GkGGteV33QQ9kVdvOk2ryG9eywjZZWwwaQSlcg5S89Ec8uigWWQMgrLeCK2CAojy5VOZW+fE1nhE
K0rl6x/7Um8cDY6c6hnSQkp6eZwZsgSYKme/PjSuoBGZNhjW1z6E9wXQhuFANVbIKKRxo0OFv0Ya
vFKrpNLKqmVCPeaJwZkrwI+mefqNkq5EDGw3vVtp6y4D6eClLgk5NZQFNAadGXGIk5uSM91azrBV
7qMhc/AQoBkkbsD2dl5dVWu15KVFbiFtcfCL8AjjKF4OdQNLHGzejoFBupmH+qI009Kmu2eK+FbJ
g3zqYfeS7oRp0D9G9wlKOS2Gxv5hic7lSei/Nh60Q8cxdhZv9MqSwItO+gAiL4XQODvF2vKNcmOT
paQ7ZrjDxUbbsYRjMIJz33vwYT4fFPX6q5dQE7hxUkK65LhVzHu8ngc/LMmLk2POfCBOsQptjenF
sumkOiqJecQbi8dykt6ZwPyW9+DbuhQss3xvIaKkRCTsUuk+0waftjuvG9fzuxrQqSGwWi7Ukqfu
i4F8ems2hC7I+5+n4bvQDbiG8vCrxBumg1DPeCucURzVqbHrUMoY2CyQdrg36oOosazcDB3bOFaa
hmQmin86jo2sAr6StgRPvZRh1bS+p14mG7X1SimHkgCkMWlI7QrngFr+1Yakpc6hCiVTlF02Mmyk
LRgUuNpYQD2dgMWCmU0ph9jKwgqiu96KeyYqD3EZv/RCC3YWmjB1REhTm90rEqCHGDVLceznImX6
wPFnDey54GV3y4oHPudQEyKwRG/AoqoeTiWDyGA6QQPMulPfHNSRUsn+xiJ8je3+Q20zatVJOv9e
Qxf8ufug8OiYYKUL4oUMrZa8z57+I0lC2lwQfhff2SUg75RkPjbj14JVVO1q6g4qp6+TRd+LkJaj
2nu1yWaRd244pT/8uRl3gQdYKx72CeGaa7cZD0oVb0otipN+xfwDu0MGewL834bSBCk1WXZsXWZK
Jqp89FFtsZDJUFpXuUa6bYhzFWyHsBL+rBJRYvslQTQ5pbQfAid7G3Cz7AlfXNX6XBzUtUqqAVzt
FBzViz7QQ2PdRCWIHaYAXGYxFi9SYADSC63kUc1E3T6FffCHA7AcYO7N/ZPS3igRU1bSfXMa+1aP
7OCUSr/qGPf+Xksw5oRzvNOr0T3g/N14pjiPifEwY5lVS5syfyrbjtpdMoiia+M2lVZIpZ3xKm40
YsJ3MjiirebmSHXQsMuAsjHKSDMM7Z3anZemp1OsQXLHLtm5rDVWbvi4r9j30cW2nP/FUb1hiMGq
rfEDLCF2yyB+NgWB9UNCdy3zylVBUBaQKXYMJbJxdbw0kemzTskL7GRcFc0d75I22ir7oLSlLwOn
nbhNHlrwbFa5Ic2CFo1UIZlTgvU1D/YCdfQ6noPbWspMpaZGHRc8FBBS2TqBw42H7IlPGpyIwT3a
9vSlBWjHcYAf0wnal5mq2+ilfp/zX24IBHDh3jJqYw+ySWA++GF2ZifDwKT1g1Uy9BDmFl54gyN5
CzifRFUj7ngI3pXUQnEf1AVxh+BCs4Y+U/oK5nQ8GAOygEqWGsgBL7GV8PhJ/Z8yw6gHTfmnlQLF
NzDV5C7hb+GUBW8hQLS5WfaANphtNf1PJRTrI2lMgxCNbLqI9rWp3Tku3dPEjhgVNM5lTl2SNHlW
S83YEzlwSWfSdJPE2bQSICA/stlVSOAHUhXkwtl1rIRh7X6x8aLv3aD7dOhbfv88tM5B7WnyJVG6
J3VKKsIvFgB6kPmNwDX8VT0Z6migLoI6aHeyalNv2lzaD17gOMoSpPY2unp0pv8w7ht29OFU5av6
lWCmCw/Ei8EGKYTsUMCypCyskZ3OxZM7gUbZ0hD47jun2u0eNT3aJ7pHICjHyabQ0Jc0/YcoOYbO
ttSQBf1+HDOAd0ECg5gIAKmvVuiJzxVMnuC83tqVPTRoaMiXup+LnZJ7DQ1jcUNerJyL9XmwHydQ
0QS7UJvOd6oO8FOLoLi6GFbqDVRreOLm8bYG7Cif/jburwSygkht8DrBNblQ4F0IYrsJpIFBSU0s
I3kObEZSjiONq70Wr5V9dtSdewgDr2XaXegD7NWexrjxtQ7sPWhuSkgNDr5cHUhb+q7eFCMfH7JJ
P5h67fKechZTmjLpa/AXckXKzvypzlVq2VHniKSDNu8U3Q2xAiDSGZBLFZUS9y0z/CIkrivl1FLq
dLjCG7RGBS4/XmQl4+wG6WzT6rOqa9UDrzawogzvvLDaEqbzHPtjtV6e1R8aF+k/DSdS1zPrc0EY
0esFXbF9IsOAzF75/KQV5S4d2H1q5vtgMKExJMhp4lZ7GQPvQ+0aeD0E4QTMMTyRb1XlrpSugZbf
BX7xdSlQEsdd598xBgmhbCglKDmtq6BarrHTPfDIw5kUH400WUKDPKr7OKcOAmzMPsNMis0s1qrI
DwaXEzXiMnXt4nHXl/29K/WMfS/wARW0sPRiqx4MJffTm+BkpIgKovl1CWfWEsxbh96M7gtZFxlZ
q62SLD2rjzoSfWFmyTOR3ADMKqZn6nsRrqSdehuCXCPNWMShynvDmjh02kcjfEpnetZq6Vf/uyZL
oCnhCpIIaMtlUAgSVsRgvYrkLEatPqkV054yXIXxPlk0+FcWDcce9iWPMm0ci4VTLhXqZsl/SWQt
MMnCXrJMR2ZeIHEf82lZPpcLzUB+zazj0w+nFpZ+zkr6EOkHDckrap7iqDnE9UqNtjpKkhY4092o
GH4Y1lpOq9SnDYmm4KzQMZ6Va29A6sAa6clFyy39khpgeDWb6x+yZdtoJjzWy6Cc5p0YHgfKJ7q4
kPo7exA7a6i+hENVnwNPf/AWjZwfdfSgoqRu6VvioNUghqOmWsfVQ69+vsSuQo6JFCheCpDPi9rX
oNrm/kwzvLBIhe+sn2CB3+os0B+gnYaTP3xWUbZT3k8wOTPPQZsqkRsjKiXKPBxFaQN239WIOyGu
eecgnGIsH5jrujfirQuScEfOxhJ1b0uXoWpwFoK3rG6jkX0uppDBhlc9KIMvpcJ4tjOaq+pmOQK5
jN6SVirXaUVK6BNq0sH3blPLvar9FksQZb9SdeOzHC3iphbzS23FT1FrfESafVbLuKqZ3TlGdRsj
LVDLR+kaObGYyzlLqExSj0+B1y1kmijuGps+j0ire9vihsDXZR5QsU86hLdI999UM2Nn57XWweRC
SU7YY8wtIWbZ3q2eo0K3t7ke76OBr0w0QbHJmWuq85jrDSfPp7Vvo+GYOJcfhJmj8B7ah6RzH2lT
cWmoVyV57Rao7opE6OrgmwP2QQZUeV20x4TW2MJeTCwHqPIMeZKRAngi+sHZ9IAzA3Mkok6P+r0O
4WrnQk/ZOOBNbHQFLGx9tmtyTmAjI1PTG0hIwZTMtJVUYcNt7whcDXYMjr+JyXJ3rUGnv3APhYde
Mx+T70EQjBtcjm+u3RzswshPAxqYHjz2NhUpMd/NGUfLmZKL5c5Lgg2T0tuwhE0konQfpUSO5vla
a5J6FYVduE+IiKKmgkaqW32/IXxoSXqZhuUSkoQnYK77+gwMe+0U6clo6AFn/cDMGhdFD3WX5i5E
ItMLIUCSnDnihX/wQsc9JkvzcxznAAEAYICxjc9R6K3SuQUN0out7XrbJZ4YYpmlOIIID9dBgRWm
wzNvAAxY05CKl7S6DKWEw6Skx+d+te6NisyUcNuP5NeQyrgqiZJA92HfI1LPKfzpLk1FRxAfBcZG
n1kmo+nGi6booB/rpoadu4iTU/JUD5H5yPsQth9gN39EDW/JoE/WGX7lXTfVr0ugadthxBut/lbR
gSHRlVXYEOWuiMY7Okw0rHvzY5nRGKYVwGAx1cfA1XZ5q6OzQ6kKqpSc74hb2xKst+LKFJjzRuzw
odEfJwStOeRL9lv7zrG8x9auXEx55MQvzMe7YXyp2/xS2DSHDBfIVWuI18oNweDYJO42GJsi1+u/
en79zQ8hmDZugbwp46y3ABAy+lTioMlQaX2jZ0JoB0zdaDmY6E7GMnryZ9gxHsoQWsyE5xXJsjLN
CIFvMHOyBCjhCmftTRUGW1nPMX76FrrhPSNx1IAzgvqizR/xvrxjW9tkPq7iJm3OjRfFWx9VMsEA
I3TaNnuup36gXkimVdCdo3ygX9j7jJttEn+7fXLtJggUCXX21kys9BA18s/VsSlnJPskGbodf5is
dF0gAPcx90xj9kaxYe+XvnkmDghpLfSDpny1GOns0OntkN3R6PIfzfDdRUxxqRIT+aA3nd2x9Z97
45tfm+/25Ju7KIy/x9pkXCGI7wkhjG6eURov5wB3VYv3AM4NrS3TLTedR+0NPgqRAYWLjJ5CbXSM
Juq3xTVA1rrRY88UAFIFWC534OrrhkYMNUhXJvPPvd642w69YwH15GhVCQwGmG1jow+khOvDVcdz
PWJqSBNw7UmEX4I0t4tbWa8TPZxzMci+UMuIBGDfvG6D5Iefifho5Z13kqGf/TK6u5hTFIIQSo6x
/JZXRrg2atp4pMkb26j8SN0pg/jVH+mNJeepHvgY8Uzi4oxDS8i1jWoTY7wHDxV4cyCrgjInTYj3
F/dUql1K0zORc9oc8ntj29r9czDV9r51YJaAyZOYlODi0SOyIrc+jm71RCtub1pIbx0S6dd5YDg4
FKNw33tje03o0YvWnE+Om3dowpjca3Q7To1XQJjjKWRxQ2ORnsksIZabZ3mXE395sm0uRAWDElmu
RCHLysitrU879B8punef6u5f4np/+c9/jOb9G2Dyy79H/P4jqfL/w4xfF1/GP0Mod9+gFH0r3v/X
sZX/aP9Go+RPftIoBfhIF1AgFmtNx6qLquy/cZTC0f/Lsh0XkKBGgi8WgD9glMLW/suX7mXX9jUT
2KCJE+OPuF9hG/+FRA2GJEm9mmshxP+/wlFKI8Gfcn6BYwIYJXbdX0wTQKJpwHdhfpiT7EsaXQc2
Q8fcVQaKYHNX2OA1lDGpHjdR9kPzrvSg72vn3jXZzAs4MQmrULxlLfPyG5sVJP8Xk4zyTf2Hn0z7
xRxTNn1IRm+XAe+/scd6ZbD9xOi2Q31vzcla/qD8J43S/VzvAp1uW73Lw5wMzn7npMYGCPAumXYM
aVgsoQTRXa+hPtNrnJ7J/sWLfHVh1AAuxtPxs6lyBJenSX+f8HJrrKYpcer/9mGsf7jMyjz2F6cP
whNOPHGaHfTAerJ1Y+cZ85l+2o1Ai4KA5QGy+95APz3FuIhlWw0WwzpieW/oKlDCzj9qf7kLrOXg
ata+quKdFYAcLOTNCfuFQsYQGkfz8iYBSisPFuusTb9bOXO1aE4uFVQuOiOFQWeMsNOAFDLCedG7
LQhFeyyjfNj+mzmLt6aNv+eJTl4740QxY8f7y9vxxyLyV0iovG//6X7+YhgJMkePzRAtfJIWd51F
v4tRgmZyB1xD9lDHaxEvwKr96++/39+5Bv/nydbk///LJQ88ibicdeZQybi36RrKy2uDd+dl2v3+
W7h/50T8+T2kfecv36Mp6nhw6UseQs/6HkgttGY1u9Smo7+MJSFlpnjTYwq60Y7PS9hstTL8atfd
sK0m6zowM86N7LtHim+XG3dBnd/KJ9dH9VWTDgw47atAyAM2rb4Uhnsrev+NM+RTwy/qXfgNaQTq
hGZrLP4m1PtjIAbCmpO7TAMuM+aPYd2Yt1r/YthljFKxgd3iHQr5ZLcVFgGCW1bzHJ/CKHkiSuVH
2unYEtyrb8zPUdgeodEcvYQEg3bZIt7YpcCX28qlN5UyxM69bd06t5HPEY7LexdbtrXNh+jFNoqb
IbPZaj0crtZOl5q9uLwRRfdVr627eqre/+X6/8Mj9QtmoGnteMyLmohFGgC2ZZzDPL8tFnJq6uI+
65Kn33+bv5ux/rzL0iz0l7tMljTkWqtKD71d7ylodp5vUHDm//JimP/0ZshF4y9fP/JE39ekCh1E
6CN8ro/VKL73cXJruy6e7mJG5R6gBqWzi0gYFV3hnqNlvBJpeqDd/+xQgsg8adTfPSRBymYRW+Td
wqWaIK5nDhEEZXrtLFQxLOj6PGbHdhYMekDQZ3RLIm/+Bpj8RDIjtERvi3/ukhnercDG0+vhM+Xn
l9rWxtXvr+c/fd5f/IVDaQXMQ2w+b2A+sERrBDjxDxE7ZKEmN1H7wML++2+l/9Mq8Mv+ZpkoqnSb
N9S3HOfVttxy5yw520DkXbImocirU5q3C4NVP+U0Ws71QzViScGAgWrPLxFi6DbqIg2VIfNia/37
H+wXFOl/P1SOLy/OX256UwS9Y4U8u1UNorHVI+Y69skV/WVC9JQ0SI2m8QifrIYfZN530XztHKKr
ovBYiopAOmdtTgDlpmVDalVFc9B/iVBFimg8LxNYhLk+d/nyBUDwTYVEcHYJ57PDnTdHB3za63iI
grU9Osb/0011/F/Qzx6E50qjZXMICKEIDRw5MuTJ9dtHo64fRZbfGgX+bNjot7+/gv/5zjr+L/tJ
liajO4UuTqoeRuuk45jI+vYHAL6bvNKTf7lPuvxy/3Pbwtj99/vkxRmw/dFIDllaYHXoi31eZw+1
mUTsmOaFaI4NySdf5bvo9OXXuMufikEwxqMxHY5Q+udkQ3EAnMJ++P0H/7vh/M8n55dNx4LcGhDY
lhx6LLws6/+bszPrbRvpou0vIsC5yFfNs+RBtuMXIk5szvNU5K+/iwHuvWkhtoHvpRtIpyWRLNZw
zt5r59sQEh2+1UWBGqTixdZr+5vL/+zqb2ZYzXJQyys9T1XkT2GrXTnObcLcX5fVZKUrv3lNP3uW
NzMsMYWD11Vc0jQVWGV1kWR/zpF2r6wBpNvX982aPu1fj1L/76NUMt2VBbErG9Ov9+RxPdByfIY1
DXS0iIk7TNJn+rrJgyEovTc9qaxl5bRLu+vw0ugD1gsgG/AiqfM7cICyUG4NLPqNpzw3ebqUDgkg
0pRnwxYUuKxl72DN001yMesJ5PI7HWwklQLvUbvvSyLB68KlhGbrd0NW3rm2XPuCfJVYY+egleO2
G9MTgdjAIbOHwQBpYEo2h0VdrXJCR0zEfaT//W6NSVMS1GunT37aEem4jvHNY9E/e/w3M3UCQm8A
6IXTrKChVNGUkStOxZwMLBej25OAaGj31UJW9t4P1GURPIv0VGZUJSKiIMsV2+0yP/JP/sdeVLvR
hhtJZ6WD0sAhsh+cx68f7nQk+ufDvZno6SWi3SXECHtWRJdCkkWkLAbKhr47MZmC5xRVmDtmRFzZ
LHKXoXuskoe6PNSFNS8GHSCv/ZAoBGz+jONqU+jv2Mznw0AuqZLsTOqv5NQLjeap2ixGRZ1nlBmT
Tnxzq/+9x7BvUQAe2RJGM8IbicB7Rnpw5wFZHa3gx9e357OPv5mdZeWC9PHyfGNTd69aceeV0Wvt
pOuvP177Qwn7x7vlTCPor+UsETKybboym9DAXeMn+iuKduKOg+dK8hYUlX5pu/QAYfdcR+g9lZaB
HqGyy1ATzErK4MxkNh5e1I8oaJ58bBIzs9If09rZZZoiZ6ZCKTtC4uIm4wvd85VuxN48iGgfGH7/
1inJu54kx7KKoEf29m60ok3hiWNmu1DW2I8GgiJJHxjFHDsrFWRhPBLCMvfcaqf1yNBB0leJfam8
7qctcS0Z7nDXZxbQRogR87Hk1yl4+4aie+wkWgam+ecSgJCpFc+alTyZA7tx02CExdpHUNUN5sjO
xnZp/RQjjQ5XTWekLe8cER8tgQybfTjmxi2FmlVakhQqEiRYXo8hNWmX6H1wuvRLkCLXzCI5TaHw
b1BBU9MPgU1bxX1IKtFWdAWSe9XbAERel3lJNxTbY8DKk2oRweQJTJSRHLMKCM0MaMtr6EXrMtJ/
qEl+jsDwwnvBe+kqh05BbxcnF48j6eAWWzfynyLf3Q5YFtxaW6aVC0eBC0F+TzIu/lQOM2GcnQpF
eVBt92q5KbbPlN1MhIevMedjLO8ti8aqSA4p19Q4/rHNlG2pD5fQCp5NKghFHF/6rH9v+VaTMp8g
dd4syWlGZlAyUG2uFQfUvmzypRF0e5934+tB++9tKPWX/w7ZShIraBljvmlzBJKR3m6SKH0tEnmq
2vxtnDznMjo0zFpff98n+3xoRv/9wrYy4FK1hItRJp2XBSbTXKyLWnviGLNQdLzGARl96ILiD0BH
xUnm4a7rcZxcjFhcWpG/B716b1TkBOlWd6jRdGMexleH4BB9PTcuykZI39FG6ixURa6829ZwKIJ8
4XrKhxOrT91Ad53H45HMVXQ9Kr54UQRqPE+r8M7Fsyhidfv15X6ydjjTWv/XjDDIgfiumCnHCyiW
YqDBb1G3j6lL+YKUq6JVzMXX3/TZHu2WfqfKmMpCSTN2RCCdFMFe8LV4YpZ6Gr7jZX1rC+1opuY+
mDoEjjz5cUtMq1xbvUaCIWtYYz42aMS+/j2f7Gacm02TbwqZxUXBlWsj5sZ22FUl2wUmsqKovjtE
fXZ7b7ZMHBaiYWy5Tlx/60JP3wMrmbtaQg29xT+pAEL4+mo+Wzpudk26megs04QmK/rISRDduDD3
DQqlrz/+s+u42WKgcBrCsGXh0B1lXyZBAZWs2QGX2htm++AR+/H192j2Z4/lZofQJmpAqDqvn27m
3sKxlYsxOAccJ8sOFdGy0eXB89Q7o0cbUha0JvosvcCdO7ocIon5KMh+UPEVdEs3bFel4/wGGG4u
4LRTFsks+uYN1AQzXWK25rETtZj28Acj5tvWdY5IKASnLsmAVPCthXuvkTorCp5grz84jUxmBnrU
iJm7Lpx9GSN9M4bNdAd8jQA8hQa1UgNJVsxu4QsbVbOPRtHWzn6lmfNBio+RVWisIMPlPp3tcIo9
6NWDaMnhbulTFJW6S317Ts30R2MijYOAwsfJ6CVvSahPvGDS1Ot3Cjy3eROPTxmIhVmoB3soJljN
8geD6E9LNEeaiBgnhT9z1PqYKM1Oqh4cbRTBJMLRHmm7YxAaP6hlX9xQ2/cwLTpAnCiDdqg4lgUp
yfaQ7ZzcqtZOHp5zMYmJ3bFgMWpY9lNSBMxHEfgvSSiX+eRsjmvl6LU+gZROXEN2VOutzT5by81t
y/IClvScBem1TKY6J8u5Ktxp6T3lrNCuae3HdhXUIpyTpmpdm7y477sYBbT/ngCWTHVI246dvLlN
uexCdhuA93elUpCTHZ68xqEPJ7YlkFq/NPYitLdhG99XWbVwM21VtO7DtHSxfDwG/RR2al8aL48p
09bLfCrdYC4r0DeNUDkT5w7myp8l3ld/RYWDgrNhUm4Ebm4Vzl1S7XRV36teTEuz1hcExy4nEUej
2HdUodxFFWftN2foT95t82ZFchut9NyyzjdOEC+SXHlgk3MQXfPNRPini/CPXaF5swZ4nJUo4etM
zJSRUIal264GhV22oOhKaH8pXnm7i3Z0BaFV2suvX/VPF9ppxf9r6YkGIQPcyvnGjIiypMraWuGD
J6uPGAZiP9JgN0qxjsN468bNS+FU7xHw3gCqWadXsAJgx6TFGnfey9g+NxUaJZcXQWuttR1Fvw0t
vR+q/DWJ86vB7sbJ3KdGQ/tCOPVB5vVhWlR1NoMlvm8jdHYJ35oP+r7q38zBx6BpPH19ofq0ovzj
/oqb+9uXBkQzVWXXrRsIRIOTgnc/K8kjcCdbhdJ1V65Ix2PmY9v31E1cg1Kss+SQyIK8XTZr0+4A
tRCn1YkAo3Y+qVyR1AivFqfEcp7NIKU2llBcsOv3r3/2J90Q2lv/fT7G0NB1SQH4+DJlC2zOTLgu
aACD49hBN6mfLH9YjoG2wE0OnZewEzm1mk6tFHB/nA+XJ2Wjo7PcCyWu1RC9Wu24TGUM5qRfgMhG
KL8WzTXCa+oGj+2wD+NLgF1aQ6sXey3Gd7EoEncjknZLZ/zOJgYAnUPrS7AjLoJo5ZutyaeXerMX
SLxIL3yiPjdZpbH/gU3bLXs9ODZxvdbdRxlckq495XEyUxHCkAC6JMmMZK2CEN+1gM2Khl9Kc2mH
H4OrzvNg58TxBscHdAYH6V4+S6khjlZBwGO/411iJmH2IkglB9xSORbWzecsu4+s37F2P9SXKF8r
VDw48LrB/uvnaX+2k77Zi4CNxiXYUiXKeuPcpnAwLMd49yicLUbEaP2IGTUg8pTAd0VDzNGP2zj0
VzXd82VJzSoIgZRrIIM0zozzgNrWrIiHoyxI7ogsbMIV6Q1aQBB8aRFlbRyQJiFmq1OaR023QYmz
kbW9rnI4A9K7pAhaHXIt3Kh6jCAH5b1JsBTsHKUjol178lWa5WhKU98ErFBtZFy+anZPuV1iiQAU
nGvdG3u4ZZ0RVEHxxknbY5qJF6uitknu3UoU3n3XET2qYK8Muwespzh9vb2RBasKq+Sf/8klg7aC
DURJq86+q5Rp07brH6+8dbNfQhOgETNqZBvLbE9Blz4FRvVEEPEiJwc9LHEuTkeyqeXnsFCH0gYC
1n58/aA/WS6smx2UW7LhxKqFOj+370s13wIpB8nYf/ey/PvSzJtp288qVckNxP+aF3Bkdi5aP3zz
0dOE+I+7dhtMiK7O60ZRMVEOguHW1CQ9y4MREYMQsfR/fXs+K5eJm61ymwpgdq0bb0qrJSxLLK0Q
qXrdgV5oB5+4rZ5w5Ex/LKziWvnVI9LsHzFY22qywSOreUli9c4LNRgz2nxM8nlepAec60zQ0RUz
7jyX1kMRObAQSOcmjRehS/XNovnJs/2D9P5rzewIE2fN4rdbwbVUz1SYt8R+f3P7P2nD2OJm5GRm
49SlVUcbv3816lxZ9jUBYaqLcCjHJJ3U4zYJkqfQ9ih8QFNpojXemUOcdb/dXOM8R9ga+6ivn9Mn
l/pnGvvrUnN4PNROidiKx+SoifY+MrVzQg7nN59/ExP5/yr09k1lASI1R4GUhmHk6BCxGm2C767r
IV/bo/IR0akRjSB8I/bOyeC/gmn5/fWVaeYn43z6878uzaQ2I0YcYRuDlK8mJ5PIGMZ1UtAQiLRg
FTftc9Y6S7JR9Lkw46vdd0RrwVGTASQVSK9f/47PXrebBYE89kqFXkvdmKrmPLfybWW02yIxHp0s
+Wbv+snB0b7Zu8ZdKJ3aYjFsUf5adnAd/Y5YJpT9s1JVfpae2X1zNZ81Dv6cKP+6q4PVtHXbS6Qo
lNQcc7gn0IVYVk4CirLokG96PUndtdwRy10uLKd9S8mZHjt/l9Ku62RH1jQMGtnEHw2RNux0sN5G
Ja3cTAWH7dDUheijl2hvy6n+g4TLt/KFHafbadUrfaroYToDksxMkM2nBqZdNqewRmTvKuOWvRxY
yJ4DVdKzjX12+AtuCD5a9xPUv8UupltYUkQ00GE6SoN7N8U1ChMtNSmwpduk/W6itaYx/o+Z1p5e
ur/uVTOqVkp4RLJR4LQkLfpa0R/aEEMxtutkURsQSjSOhbp916nFEwkgnIAQPHSWuDNy5yoF5oSB
TLdZmxFAWNnYyA2A1/h1UbxhoSpMko/itD5kI70XaSFfQL0CfmVt0vwQJf6yoLjHv8T+ArhWUl8Z
HJcid/Dk+hvD9J5g7P7EAryppHia/v5geh+xEz10Vk890pWbNpLrvsLDVacIUrJVE+X7MdR3JQ5Y
UuO0+6CE28m6rqjJyRX9PsSQ/fWbo0+vyL/u3+0bTGoNypEm3th1NW8LmheeEj8nGloNK6/h09sr
T8hlDCgRRum+dRH4JBpy9liH1+505yr3HyO3A4MCYn8cLpFKbcOu7hzp7nGbz72h+9+WjD973r8e
tTrZ8LJpO2BwQOZktLayHAW89Y2A598jyVJvJhGQ8HEsXTqvrlZdHM84sKvC3Ydsmtp4txBdfDET
PK1f3/hPzqqWqv934I5V4LiKD5eLHvyT0TUPVOMXShXc9xEtSKMFQWtia82ca9q5z//jl97s5oqk
pDUwMIkphv9W6OGOHDNietzgl9ogDfatgPegN/HkFcc6ir8B3f57AbTUm9W4thXVTlMu1Yira10S
UAY54NRNALuvr+vfX4B/7r/3MsgtMWQjvXmtM3YylOsgLN5xZH9z4Pj3ecO81RrQWhllNE39qpPc
q0AgogBsAir3FlNVG0KoNSUxI/L1f7uam5Wm6YNcLXXK6v5oPOOEnQtXXunTLb7++E+kIOatxKAa
ixiydkf3u492AWipmT4E9rzO7ddIrR9dKma2BLlUWsj/Btct56x9b4Wv76JqOE+cjywdzgxg8Il+
uFfL4KC5xomi+D3GJD4Vaxg3qEGBzXLxh6t0zNoIup76yx+Rw0cFHA2oeoOovrmmzwbA9Od/TQ1F
G7fSqgYGQOb/iuG049ZZKtL6ZgB8ssMy3ZtZkmgUaXulF25wjXA2poIkuTj8jO9NCu6lwUPv2+rT
UPjgFBx96Zr149dP699bG9O9mZUUX7DqekgV7KTHNewtAr+4dCFpRzS8vv6Kz27ezUxU+W7a14Ya
QURTzoKgSFWM5F7Hq68//tObdzPpGKqn51ndRpvYzp98XScP0FgiTZ6bjVipPLAGy2Zf97sYqgo+
l2+qgf/esJnuzawDm3EETeYh2BmUVyBwWyIPAWRq1V3iTForWWnfXeFNENH/3YGbt+103rGMrRdb
fGZXnHmpD7WLQ+t89O1nTBnz3DffdeLjBwqfM89waNp2qOfLjF6Rqu8SmaIXrUtt3hgq9u0E7YAS
dAAg8iNMDOJVymqTlLWLQ3A4+EP3QHgZWWsalDJQyXakvLZVunW4mTA1PfDy8SBmtTocxzi4Bxxx
nAxGHc5SpZmwATQAfADACospdaDxUKrOItaSfaDEB0vRlm0mrqbSPpBA98MGyj8LsnivDc6886AC
WvU1y7vnMhL4T5Of0m0AoImFiw5l4Yw6OYuOSql+jDEghOve7w81XIVc0V/Im6D0i1EvicUeltGu
0s2FEgYXWgQfvGEEz0mK/lU6K13xAXL4nQYQolGDjUdaHKvBom4VQ2tLq27TVIHkanFD9WN1TWyr
mTmW9qvRx7eceD6EaR8ONREjjg5x7D+0SvsoxPABr/qn8MwLu3l9ZqXpWlhyn/bN0SjYwbYdLbSi
YINcU4y0OxRPwOId6HjiWrXqq8WQTTrrBD/j4GvVeRQThS53LqbKMcfsf9h9vA/rYZN2EjeH2LGZ
f6Aufe5kv7BiQdZegMZvsDIMgt5KkkMelPFaWvI9hzhUB3LbheJckRA4pva6iaGDNR0RMqE3p1lF
oaq3qQLnO83JHy0lASCR/qYzd3ZlstWj8ph7/gOh2kCVO2tfEHBlmxU5NJZ98UAlymDoCWw13qVU
1m1WvLg2XZ7Iu3ZhdqaqZk3VnKPTgb7NOUT5PvQyHvnXE8En84xzc0y1nUSL1KJjx2MEP3umsDgY
GG7DN+/7TbLc/38Jb9ZNnSUTKAbrWmkChLA9eVad8VA7QO8o0VMOqVEla+mLwRQT6DXRSiSzZZOW
TQ3Wvl6drFFuup4WUaVtaKle3DRaOmYDYgNBLsh68EFEb+HJcaOCVhR4gaT4n7ZI9B7+u4DJMAri
MahY8y3M+EVzIdPiZ159VzL97NbfrI9NE8pRbXKW/CHZZ8yFWiqeXCX/H3/9zfJo+MUYmR2xaQrQ
dq9Od33iHH0Rnr4eOJ+tIM7NIqi6mSd90+Tzo9jCUQtPW82OZpTcV4HxqLT6E6zrV9ctNkPTPXtp
/OPrL/7stt2sjLk/MENHdbgxIbzjZsHD7z30Rf7NruWTFcq5WRgHvQEFF/DxskzRWNTdaUQs5nal
nI8ab21uNpf/7UJu1kJjqJvOwta3aZPgErjKfa+6j7Ff3n398f8+OpmTgenv7VfmCzAiccB9MqJi
YRjOVfHxytqVupzmkdJoN1rx3ZH/sy+7mUbq2tV8thPhxtJYGQcDCL8orZfMEzTLx0XRNytlKL6Z
VD4ZAbcaGtUroafIOEKNYD9M76TJKICE+43Y4ZPd3W1DrbGpkCEgjDZ1n9w7nLPpmUPXtw+S4IGv
nw0pP5/dsZu3PynaIME7ydtfK9qCkVUhMi/erDC7q/WeU623tIzgw/LLNeS3teeibSaoBD57Nq7t
ICJQDS0yReHHXlj3ZTCci6RZ2WnQknool/BmYeqWJkZgN5mJzP1hkGpW+RFEF1slfTb81fU6QVQo
YmrH+Dna5jZW5I/Qh0fUcxCsknvDGJG8tXBL5EZnjTWmZCgflxIOkIxsy8z70bmKXBcluQYgpAAN
CHHpUjc8uK3cYNu/a/qXUng1YBD1YPguP7oODzG0B8g0YiGB4QaeH8xYOK/+WGya3t2BkP7pmMQ5
D618FiwY+KZIj/etbK7k/J22055R/b146vASu/5xNDv0TgjbjCBa2WUUrtMgBM9Vu/cC0VHUZN6s
J6V+nvMIQ6c9umV16sFpzSQWLxsjfZbH20yUp1HFMUJcQRyOTw2OjxlWqdNoAmPGqotQAH4Y+r1J
vUTMBK3T3Ha2YWKvc0tD12BL4hpDot3qKe00VV4qYZ97W251fs9MzdknDIVOb45T4zxtYyw/3k87
GPJdZAJvNvyD1RKHFwvt5HAOCxXrw0fiq/m44XFL7y2rX5ZqxUqBzT/rUWP7m9QBt0wXYWnXiHMH
GaySXNsFwHdrxYS1a0VHMDe/XYxX97EVn5uw+hjU8Tl2dfDtYMCn/WOML2k6uAg1WHYGRDRSOYdp
y5WZ/ZUAzxm1x7OvjPUcmt/MGCGEIst5kxH5nL1/0rExsYPPTzoElHneGStdqPhluwvNp7VUvGUg
UVc04yEeRTrXFfq5rS4uo46jvkh+ZbqyQ6byWxnG3+N0g2zVefU9GAiN+6g2mbkqiM+dN5q9h808
cwifiIdhoLiZ/rA0Kr1GgCvDMh8yFzASPivb1h47Jz4j4oyxxNWbjjLKPMVYNt064tJbwt/xebg5
DIwCdIA61ruRBaSuAd4PhvOgSwMwRiQOsaXe6cJ4Hob2vnTVU2Cs/MJBUgNPYFEUwbkM8nZhZXAa
w7pcmxqxLJTEwLYVL0Pt1ASrxr9CTgPKqJ5QMc5LOz2asbscHQ+EZnDf4iRe+gE1s1a33Jnax08o
Yt+D0MKuw90y+CBfRWHU1OK36vCDFR67WSIM1OsRzD8FyHYIzmGp3Dl98U7YXgzF2j00oX/yW4G2
Nio2qR4K+sAQlUCcJ0Vz1IvoMMVamY6F09Grg1mieyeSrgKSI/V+ObjaCSn7yiVMkLeO9FLLJicm
eaj8DDKueZ3ukpnHb3Xgn0tWRIVNvGztmOps8uqm+nXMlKM6GDSro12mg5aeBgFU4/307zYd3/Gq
EHLSFzMpooeom2iIeLTZUpxbg6ja3il3oeEhIerIgVbMEFd2uxMZ90WUBzsP0QYEO43luRI9hW3P
Fmi1khc3cK8aR+XQbSED2+VMFOVlGNwNvBbAP64ez5VEkjzU+B+xaj5I2a3qPrukcfLWyvIEMHxD
yx0xpFMdFF3sS92pUK2MQLqtvY2zF6SH96Bm6nEcInsmPL/dN1ZwaCk9RUJbtV3xo3bTbBHpyipv
iH9QSnsg96hYZ3mzAO02UNXm8BL7Gxpiy0xal4LVhkgP9HsybWdmMN6lOLDI2/TBnNVvWZgXHBmC
V4fTiQKTvvfMOz1RXwKSQtFFYMFwE+tRJ3MPWTPC6tZqSLwAD5tHkHUt+4n4iKM+Fig6YL8zl6rb
XoOQZGqnWO3e6Bhx9jX9hTTrS+W2TCLQKMcYWpEBVteyf4+2eypUdwUMaWfWkL2wR2BLjK66qSIj
se46eLkEjGD2qZFbWdUTR/qTa6IDGwIyFbICmnPARD+KXzYHpBE4pMlpzR3aZyuoiMbosgCSjndM
XeoOltc/F8BM04gzN0aMdaWHH2lqXlw3Rf+EkmAwdwaStmlCaNPoTWVzMVMywi87f+mk/jl2RACv
V9x7AjJKMpHD+whFTK9vyjo5wh3/aSnhnY9qjq5Lu1SK7AO2y/swdGSuezu3ji95RaxIk1j3mFOf
tKF4qTu5H1X9BCeFyOS6XiZR8qR4Ymkwpy1G0IboEfyDraUcUB0EtXVn+BtRG2fwa/xQ6a5xZa07
qC61WNdK/1uz221Gj1exwLMZxhqbzT60AVdE3rKsaHb48K5numIsS9f4YQ7uj7hgjZBDmcAa7zZt
pW+zrjoC/F5rLH9l0xy0GlMXaW1nvTCmpORXxQ5PZe2tLZyRyE/CCHcJRZ08FhC4cuQTo35tQE7O
wr5dIbCHEFzm1CC1lTKC9ejte9APV8OGZ5LqcmNSlhSsRX2krEcFlkvAy9uk0b5gxPWug2AtIFdD
pf8EHYFvxIk6w/t+Lv3sFfHEg6LKRRbzVk4oZs+P1oVd7sMoXCFjgnUQWtugLC6ZAlOwYM4KK9oe
oO4utbpytX6dmOTfxmTcDRaCpsFxTnoKnGXoXUzcIzEJsBBssB2pyRLPjYWxSy6Lk6Lb09mAmFMM
YWtcfUU+d71zkN4Ul+c0e3qFr72AyqcbyhOJJFQHiD4pI1ebSzEcYAIGwDCNKzKlVys0zlY5Xsxp
Va9itPzGQEOqy0hlxHNChTVdkEX43FXypav1hwwB7bpTtWMd91uXOTdTkl9eZq9bDZFT0/xWeoWw
AXCk9ZTy4Mb2LtLJ+VPhls9CxHgMXwjozIB5rxS7jFpdOMCg4VUaxgL2MctLnEJsD+N9rySkODWi
nkXgMY3eI87Jc7cxq72r5a95LbfTBxWaeJ2yB5xWA/LpJT9Nhx1P5nfZyquTBy3Mf8dJuJ2mJ813
S0zK2Ql8y0Xm3X0XkcirKT6vvT4rOqJCOkPd60JuSIqmq8hfbRSLgBZlPW0ZKt2+dgYhijJ8EKQ3
VGBjkqQiH6kdSJ8OzA9rpNGlpclaz9R5h8x/nkaSKM4memgLUwNrwy8tFPusVdESFuhdKOFRxv4b
/YQTSSnPSq1erYA3ySYDD5KzQd+kIjxNzeBy5etRD7ZtnK7bFndFzG1pEu8hiVSBL0I9eY7+Ikb9
7ATmz96PrrlNqcxVyY0PBKbs8pBK5ahhtFQTAlPsqjgD/L/oifaslPWL3Qe/RCvWqW9tJYaSmaUR
aze9XeTh0fzIF9OjQgp7L8r6Q6GjhY3F2ZbU8X27tf+M12mHjwIJB6O1jhJrS2/rLiwKqK36xEKx
jHVdY/J3uuBUVcGvNKB1X8FpKSjRdcp0sgs2aRhsST87WJy3akVZDlCYVvDkcWh7a6dABRaZJdEO
9tvA/J+ZIA77RsGU5bzZo3bSHY8YgOkaeMAWtgDbhyw5xNomBpACDwhkj817zQhjHsH9wboqEjnF
FT47inzoezDhMkhPem39cGygp4nevPmjOMKcjWea3+0odq0cpSJKwl2RQs7UjuhVtUNmqeFUuuHc
RCUAHmh4EYG+L1tkkkEM6bjPOrKyGmOVJqE3s1FXTwMYUTSgZ1aQWaupKODhNo1wg7vcX3Y0aUgi
EQe7cR4GUskWRKQfpv+aVcO8CKeSNv3kZe4l95bbICXDDubX4KfTRxSS28QjiSe2doXjzGtzeOwT
9NQGTXuHF640jrZjpTOt74/ShKMlEhjHIJxKHDZFW14Lh9tLIDK6N6wsNG4Czk8DDoNilEsvVZ+m
S8a88dRb1UUnmNDkiY22ts3V/hqSzzKR85s4OLfMo54W3nX1r7z+6FN9O/2G0RqetaReKXFytMaB
BIx251oU13o/3NkJ2tUmeAs8dTUiBtPkcNew08gTc6l30dFKxx1BWvtQlCuVwm1lFTuFdBdu5isZ
B2QNjKtp/+/xZ2yboW2EerzE0vvSxP1Zj8BNECPVLcwi+Y25vJuXAcvqkGQvhYi3CueWtHSeAE7g
/VUpvFYxrC7Vo65srjL0emWX/LTiHrBEIj+MVn0Y9fROKM6ya/7wEvBixXp/jEe5tQxrYylclt4s
Ou5UF5dLL0kfWT43FDJOQHwuGS8mNeVzk7pYtIJT3nr3mNhZN/FPImYmb0fT3RPwyPM0ggOnWUxL
xDQBMcMfy9q/ThUeCshzSyUth98+zYkhARnT8Jk2kradrxTh7pqAfTcLcc5Zz3TFteH1k7R+pp8S
4mxs0QdGRf0U9M6r3Y8NucPBtk+FOqvTeh/YwQL3GGZNGwelDujBjYddye9o3e7d7oJgJXPjGJnB
kUl2TVLZUm+HTec3GQV0f+kR66AilqZiQE5a3+DuUa5dq6yNLq9mQCX3jlbgi1KfDSfdJEn6YMuQ
7aq/nGo8E35z2jKHQPTDfODAI98C3kxy41+skip2RrE6VUIMcDDTFoJBMn1hPYU5hZx6HALvXJU4
n3USInKkvCcc76myjYuR6I92HT2StDiPXbFGPonEUk+qeVK6r5qpHIuy3AM3WCpWQ+BZth4DWptp
cl83/rIJycbIyQJo2THpfr9JTX2eE8JhG2gK+RWtfupH/S4zPQJnVORSmpkchGcsjEJWC17mF80I
d3FECkczdLM6Fk+qQArU5QhtM5f3HsPqXI+rg160D36GAbBPV1binrxSsi+MlqI3tqbuEmXSbRPb
nndpu0wk+38DjCxMQhW7el4hC/WQ7HDyUNLgcdTdpedrBJ7ET2XZ01uhM2Bpw7suSwKEimZnqNUR
ZWo3c+L+wYus15ZVhLhBlptsh63hd5WHP11gqomS76CH7KcR2DpQBFkqpi2YqsOib3DQT793IO1n
7JAygdsknSNWW+opROQZnJ6aLromLj0n3fJ/Zm6+tizGsVacM6neRZ1xMiyWhnE6ZHa/iPwDsGas
pKJfsqLaGEVe4G8Ol2Y2rNLIbxZJZU/lD25XcO9qYLIAey41z3uEpLJMdPlTBDEsMeWU5OqknvaW
5tjtwjAJpn3AD1sN3vFcDuzBYxW6VQedxtFfXWqOQWo9Wg4Wz5wy5Kwqxh9VHp/9uL8LawxvADNn
RWbIudSMIxuFJbFJu17mj6MSHuGo/CwFh3jd9s5VmT3p01hQLG+dly6gTa9bG173pEQaaefT3Oz5
STUzFMGjgeWA3wKQkbZOs/jP4Bk9gCS1yZGY8TcN8rqDPh+Jdc6cD4/iOC3aVZ+vdLzYS7bPd6Ed
MpCzJ6oYG3WaGCr9hy/D+8zu7jl+HUufczjAPmbnjhNSailzRxQ7PbJfE4JbVBI6fLVlC4MGdJUU
vpz7XXQRnBX/D0vntdw2swThJ0IVsEiLWxLMQRQVrRuUJEvIOePpz7f+z5Vt2SYRdmdnenq68SMy
bjEbTEt1xNnKH7dh8sDEZBIDZaEbm1Kl3TJzlLjDdRqsQyMQQIqRN3bzDDve6FU0+e9SDru8i2+I
OmKA0VkMBTY5lACyL6cqlIXCmyGb76VANDsxxo3LaJgr7bUblxSoIZZmcXkyKuRJoyJ6LmVCKztb
2+p85tpRgnuvukrpgRzUr7TU/5YTam0TTqIonBksn8bJH9qqwlKl2k6m/Ihn+zjn8T6W2aVlDgYF
809DpM9OI/4WmbwNyXzoYCVPXrStOnEq+M7E6N6lJf2yWbC94mgKzVpf6fbyN+0wko1L3OPzZPmZ
pbuZupozBoSyGeVTk5jHjHo7I37gT/7gKlc/VsK33SKLEQz9r+Crmfg7VLP3EubDU4vNBP6PNVU8
Po6FSmiG4alvxd2CH+V4ub2qze47k9YrSsAvaW6nK91CAC6V8mB0znfWc3x6NrSzoJ2+SQI/9apk
cLjeU2UNOQoJyq8y6iY0um+lxXzZIbfmix0VH6aO6Gdef1ZA1xjLrCyImrSu9L+mKpH7vmDhY7wk
xgcGZh90L962PQ7fYbBcCl0qcXPzqZmmzxZZxcn07ppJvprqsXLneZAifhCIrbq6fDUKbKtElG4s
I3qtRkGvOFr2eQMkNg0ofSGzjIDkLQpLf2wogyK32iCS/JaZaJoX1l43w9ei1F+sBN6tyLsvs+GB
o7TprRf2nF06+2VgYjWXbzaJh2hmpH3RFmfn7WRh0TkBL7T7cxHWN/poW6OZzqD3m3zWAaiXa+f2
J90O90WFbUKVvUS4VTaihTEJiEhiQGnLOozeC8roRZtfM639SDjHl+5VuvJo9BUcV/ZaWrTPsWb+
JJnrrVwINF05JUxRIyTLZblEKKyxgaG0beoZ6BTb2OopDhcnTR3GB92V7+0UYWviGadsdl7JFa5S
gGb0CgypS4Ic8HFZShaGeRlJ56wkhrubxag69c6r5sZv7AdnNXNzNgO8q9YVX0EJw7KzZh/SAQzB
zBeT/Zoxix2340bDAkf0OqkFzrs5BH3ecp5N+85LzhHN9L6S+6b5FWPwwGG4n3Guyx3vY86HbZHE
H3lMxkwGg9HSo7Mwxaclz73WMLViY5ooVkucXdTTR354r34edIOfwdKb6l+RFmdrCJ+icHwaxTXB
Z7KXPwsiMHPs+B65WI+Yyb9SWh2jKl8Kijea7s+FwRYmiQ6jh7ktvkiE8xZt6W7ZqoBZcMi03ad6
VF5lb2H9rmcsGQQrZiRVjghFzDIqP7+9aSpmE3MonfmmbrzTtzirpKsEI9kMZz29jDaMpL2PiupZ
j9eEbgMzGRfIyVc96b5EZG+b3sO7SsNdLccDJyrAiZZ+5cjhx8IMxImlXxNRdIRca2Srcrd4UXlu
RAogA3YxmhDkWDp2a5njXWIQUBvpIZnpN23Id+oChYUHO3erm6AUxZvRxheuM3LEc5xJnAzHnYjo
AUzB8wQIwF8FZDe8Uau2LzNj1qOkQTVhfDokD6GJ1bKFBCWXAPxqz+mDSXrBc5fWc09+WM/Nb91d
NKZeRDKubbZqGVTreCkPfS7XJomn+lxIj6QKhANsC1xENKwTIPlGPcbBjnbYEBE+LKSCo+oPKoPs
Z2CIRR4j0fggb+7g7Wat2sbua2WVO1XMjBHG38obfYgYS1zu6veLgXUS6I/633qmnfELOdjGe1pi
cMySUjkaQ66h9DaOG28k4DlXHigDeResJMfyMw2EXzjVnvlOn8tF82drVvE7aPKWkdtVyxaPLKUl
DlWCJdZVk77qJvOUDdm5acN1iaRtg2KYQB0zNsBdUAS/x1p1Vo9YXSIrcAJDVcnI2AQHVnVru776
rMTTbiFYj+RSEmSchPdThB5G9BmoFx4agcZkiffB/PuKodON+i+k0Ax/Ws+GM4A9B1R+3attZYd0
oeMk5qOJoL0wvzJ8qBfPxIarY/C1Gc+VTXWQvqN5jSZIxXtB0Y2MEqOoD2/ogfn6bdfScKjkA6uD
fxlkONoOziHobPi6nvbdj58tBzI2egx3LRXzSdu6xwPaoHcDzAZAq2115fceGNlDaPWXjE4VrEpf
LWfbTs4qUHbyR8Fkdar9CzY6Dil8XWqJd7V9Hc86TF2OWBF2784frxiRkrvmJCVmEex19zuSxRP/
Xi0pyjZqia7V1xmZLhFri6jc3aOGTmtEa8k7UjSLSf+xabDQWMnvi7N8q86Vepx9YW4WPAAWC5fy
GX62kcR3lb0wH/mYURsY7OrW+LDNLwUvIE9wt6b8UTUZ1aVwDf/uCMHWQPuaMmL1gt1wYr/PXU9h
MJCDfwypvCpg0pDTax5F1ylXeR4eLoFnkG0x/ITqMZ8Uq2dFIKkDfELbFkpkdoljsPXWEWd9pvEx
d3tafmcN43bejDnEe71G9RXvyK1aWV6j7oiBZKnNTyaglK0FNxeYBLHCXY8KpbqKtBsAPL/UpoZ6
vjVdeVvqeMP5cNLn/HvUk7WZIR8heWO8WtgsjAq/pVxL1OIf7/yqR9WmmI8X8os/9mPwqaKNM6NG
U+KpXj+gd7urI+NgWcs1iXLNdxnLNhPV7t4uRXScaFu5xHgP6wY2hULbWA88AWRjtqRzJyfpV4Ht
+NW8HDqAoCq1TjMDYv+sDtGDbkznqKJcA/wipHnjMlDJP1NSvZWDthu0yKcIUyYQ6lPG+TSHQB9t
sXWL+cEB3FBZpF4YB/b53DVnle4mWr1qjDd1d4luEi6Lw6JZiOez962eqj21rghj78LC2Oh5PWFK
S3HVZn6sXVPlJZ6pKYVlVXAeoni+jy1vn4RxC+zfIfOHGHIgHQru8MnKmGR16h9mDneqhJosbc+1
YskOgGc9q7jnFu2xWoq9ZX4FNBjIabd5bV55fhWLYyADaRp6QP9CSWKcqhqzDl4F7hcWc71lhwWK
AdhCijwY5V33km+1W5r8mQ9qOFk8L31HjfxW9GjDzJHyAlQyiaZ7Dsv62DhcUH+feRSVO/9E2fSt
TliJRKSvNwBH7fMSyL2YftXqULHStF5hMa8mu7jkSX+zzH7dxoDERF5obOuSeJFG3ntOO75Jvwaq
aMv9CAbtb8tu90ieuTy1qvUeOXB6eck6qkBt5sm8QJs62iQL7hL6c5TDYjQfVQk0O/LkgsPTAz00
AQ0BHszM983SgO1GhYt0Nud8n/tlBPG5S8E/+7W07btgtVZS7OexfO3L7jqHxnYwZqIOQLshvkuK
CJaPijpqcaiFXTcuxnic1zkOSWFGacbpMWf2VX2juvDQbSgo4uVi0k5DbJwkqi/dZxX2Gdw46b2H
Y00LLXDQgMFdTLEroz8yxxFsikq/DyplS82Dl3f7BlN6x/lJAMNA4pFXCdc6KBrGL9fWtf/WnXNo
MYuCcWgbKnM9llkKlIEbX4cmDHfYXjN02+vOghQ5bQ00z5hC3doYQjF0yolSWjYSVs0OsvsVkb2t
RQOtrVLE14LTzNG5gG1nYb9PPG+takgPz15srx91drDtIbyA03uK/1/wSnJ3sYv4JRwaoEa6JTmD
L2UMKdVLl7s1iNNCQjVYeK7ncV4fyzCNdjO6+DgfAU8ENnYB/KOIh6eBK+RkWrmaflrMdmMRIBp7
2DvALqrsUZmNF7mQGcP55C2I9ZDUzK6BVbH0bW6hirtTOjZnDxWMsk+7p97s7lHL2WOPEHscjqeK
RxsO2pGBBBwaooaafUy2ve4Ivxv0LdMoX4lO/Bx62v00xA4pHZ96FkiVQfFNEQpbzf+G/12/BQkP
KNPCyD4RTnUOAxgnn1U8PHsW6MpMuTN0TUMgDCnoA29jpTGyjNjSeRF6qLgO9FnSHoQCNM2o5gYD
4mAvnU+Mg/3UU6YXJqXbmBQHSRTLquJudLiYodc++LmeoFPaBHBdpFWvRVxtK1JZL2bqaqDAzZzs
p1twFyAWgo0h8PrQLE68la3nMsXFRHrrbDsqXE3WVxv6XsRcxWrwglvWpHe77/xAW75bMRyzFj3X
ATILSf+XCGy85zods8vpBC7AyRtXz24Q3zQIFpo9ZlsJPoPXstwPtEQwKma2O8zOvZ6B/4QeDFOY
XBNdhCU80AQ/LnO/d4zoT5/EmwIE02jpJbMmDAdKLhFbrdh20e7OaCOAVmzSvpyfigQAfSI8lXjI
ksDBZS9Tv4wx/dDte5xgMaUemdsz2F3Wl6n9zp0yWqFhtXVUhZR1glwjMHA0jD9STl+LA0p3TTD4
AGoKJqmL4e5rrAs3kWO+ZoV4C4G0kJvexBOTGvYcvOlW5OMlsg/1UKddqJ3DXLWGQe/q4ZcuKA1t
wPqpco95n6EEr3uYjS45vEnzQzeXTYiYSktnRiTeqWsCTJuATQrnmOUpO8yeLnWV3Zc8eEY3d0DK
TTug+rSNPeSe1d9GSfnJSM8XfsVXmTv0sJlOXc2QJiDszJ9pMp8mmPjrpcc3dOE7DbCzk1qDlclw
mMPcriwb6Fsc1GvlRE3DY+9E/VeIaO/aYAy/t9Gex1N5YujO20U9TQkH01q8fN7zDLnOyXvTRnhE
PPUq93yT4s0DR+3h6PtlMm66xXht9fxxwuAI2QoQk06M54HSmAq1frF764lu+o8ok3f1HOPUph9i
XYtCYO/VaAQBsc5TZtK7IPuQdf84aS1FSAUvdEgPak245BepOZ5EAB+kjrYoN/kqTNjUmbJrrjUl
ak5CsJommLcFkjYmpVOvIWopQ2wxtMkkiiyfbsIoPvfY2+bfPjHeKoFpFPtDrb06798xFqDLReYY
myJfRRraS9GkSmQT51L7oOcVuXX5ZiGMBapJp0ztdPmTdgx0MsFKsJvWra1zaGAf1RglzTawZowM
qacAAUnBhepYtdmJ4eWHxVFH6wSW+2kCtWm58acK2lOjDnTEdlem8zq60SYBEISoYr3UopjxNtV3
kyt2sPLfAqvb6UBJCjZbLBZ3UAgYoID0HdxQdM8ZwzzXtnaF8e0XQeGD7B/yIZh9ybzrgjV0UTCN
F1YY2MoavCy+KpsstWDHXlsjWoUv6nzrk0uVWccEX7wAUYRDVOKaTAMpDGXs07Wp6gpxMqnfHfan
w+CG31v9oStq35zQ13PHa9lVO08OAxag5nXQqgPWGvuhsM65GG49nRNVNQjrk9pua0w4Xmb90Upb
jrIeDXDNeowDZw88c0nlDSD4lhnLcziPf1CwERixIvocB+LJ6Br44cLPqCDnmTOcmoziJ7FR8Juw
zmNjY2B+GEsLOzveXKzGYonsDLaB6RN2MF95sgwqIc0pNjqrMmCM6zguYPBJt/NCvLZS+va42hWw
+HMUIpKHnhTUMfCFkYH7bTbFOlyGLZyWKrKfu3HaJXn7YGKAOJs01JgTrZgE9sKJfgLfPACYWmPH
4oEwwuqIrcp3qYwNbfgAtNfje1TF90bNBhCsVZIVl3hdstwaNlBNEaUBPKq/90ZzO2rO1nKLtRnb
r3YN+a+XoCYjtiLSuGcAU6zKghK9Jk3qMX2YoTLoxrVL47O6e8CZF5iTLcoxBPdS36kfqHVgu7Vg
e9jv9WRd0dD1wxqdPmRoRiIJbYQHG0gnAIHnPhXUgcnMhmWxhBGnveusBrfyx4xuL2WMTTtYBY9i
COlrArezA/Gc4Fz/dCnV1knMCx+L31Ae8zgJfS6ZSe2nMptQHfmbYOuBkKePvRw9hpoBOiQYNQuh
DIFokd5m55gjtXPoFNSfYCDvJUr0EvUWsk5J5hADR4CBPuqYpJjDsmm6i2PAuOhAylrXUt82W4gA
kiKopRta7CMVI4wuvbQcFlpgf2hd94dPr7z871SMO5N5rnK6TXSkVrGNno/0LgtNLWue8P6V4wOH
Iv44cfDuBFG3d3mrTL6t66ytt+rrVIwyK/01hYlEBvn5384of8PUAga17giAwcd0XNyGeLOJxFa1
2Mc6EIXZ+l7zd67H56L5Me3pr8AT8l9Ad6145wALtIQ2fAd/KpcuLrBAwzDYWpvFXkV9zwxek2T0
JxB0xgjCx774cnooqZpWPXIkPOVz7DMoHW5113mJBHAU27wL0nPEUyREr6uqBSTSIjzs5seFAGJ2
2SGAa2Sa5AvhiB5jOmRrN8xHv+YptkHFjIyDO5FBbJht6DSg2e/cNKPW+KvPFaID47DqDNFTpkCE
jEfAqhB1LwA9jA5nL92i3Qkuls8b0NllEwVQnQzE2EZosLqN9OYMBNKBrmT2dGuQ42QoG58RF48m
xV86GK60DiMeYe9Jb78m0qEoDTc2Zx9IH95yFlJ89ZJdO7bvWPRYS1h+kDg3GVrBBa2EzxzqFLBa
xFJdRsY6aJPS35d2ciTgj6vYC6LTaBaPWoPGJ3XUhnHZWXVbt8vQgTGirAtrx8ASO3kZeJhVPkqA
GaSQTF2eY2f5yYr4mdwnUMmL5HBG5b7UEqJVd2NMsVsjobbtLexYmIqfyF5kzFCTdDjBXY0GkzAv
TaG/iu51STFuZ1ppdMLhj53BJiRmCSu4yRbDaWfRd18Dfnx+M+HF242XGG/Wvi0umWHcDCs5xDVz
nqae76Z8Hc4U9X8aV257aR7abt44pI6LufyApAKPhcse3KyAYdbvZssLznkId1zU24WUEvF992QX
OCR7wzB/m4ZKrSVMQ2/Mwse6bvu11ej1v+pRG8b6vevHryQ35l1ux+FnnrCUlSE6HEmdmBnjg13c
B6t5QVT/0VJOL/Q610yP0TkS3WbM7Y3biCdvsiDkssNWjrHciLVnty5uYiSxKGkFidbdGt3rhOfD
iunWwafsfdPwxG2N4bI0AHSGsUob9Hga6vRFfxjooAQzLARzORX6+LePux/ZTY9zjRIfzEVfSnFn
KOeh72HDWEK/9st0lgljn8ZQMDjUDgd7WHy24pUSgD5/CzbROHhPkr62CAyNMxXNWF6MgH0Is+jU
gPxKdrNnQj6y5KYZRiXYcA66zEdZ6QertvsQeuiVkTa2XXkfje5sQbkoYsygkEo99XYIXD4kILaS
7q1bMo4ui+m7a71vDVkkYJzq2zTdDd4X0BBpWW26ugTsxty0agErDH1g+G1AIsO9CRbgChALTMQb
GD2bjCO2bufEgLWnheIx0PtzY9RHKYk4HmdKYuC4ZA7AIj0kXWgZflwkk0/nB9DNifE3H7oPTSAZ
181mA43Iuok5/xhDFginnNqb9AWqfRN5FBCCoyLaSD7XWeLH1it2Vpw+F2F1TfiHtSuOzVKdhGat
o6ikfWP5Rv+l4XE/UXUrrKjRJU5S2JbASoXZGx2Y3r+Z2I1ppfB57c3D4NjQDYw/k8SoKInPTI4A
LTg7FspMoOQMUrGzhRfntJzTMCytILqpnwn4HH5l1huVcTtEQicij2YsB5PveBZXddb08BnTId/M
cqZjajfQiYI53ssKs8Zq2bWLgA/WrzBRO+tJycEbvgyR9iUq62SU/Ws7m4D0vfHuKVEBoFSAYfhK
S7Du1OsWmIcPbYA7TmjC5Cm2YCI/mdGYONjBX21LmPD9aEzQkfUDeMilqNHm5obVnaVhegC1qZGL
IiBPSK7Bgn8dlRvkBIiIAeqsRgRMHqDT0dFoH1SLMDIfc++vOsg9jsoB80yHZwJaFt1yqb31WKk5
gdhhHXe28b1t6JDaInnMjWWHyctFkC+14HipY2xkWv0ha8j4b9EYszHMPW8PdJU3N6zCFrxIE8WF
pPTRS8pjxdsPWvGKNeRjweCxJNDDncLtzTQAxwNExEb7sXHDTWm2b6ro7Bc417UGpn3vdfu3QrMA
94p7o08XC1MZMxfvNoe+WnsGcVuW3ffsNKemrn/I58I2p6g31rosjyrNy0AR1XOL9OXamMHh3yuB
mv2s/m8NX2hN+g6X6Vga7aYfRzondQxjQ7v0aDP0mf49t1CWZPWiStLS0HHQMn2eJ0tsgm+jj+Fx
FOmXF0H7MCbjmhkevARagxAFNVf7qoqGNn5nw0/D89AWgbbOrP69GZtyBxvoWa1ce9JIm4pmpYcQ
Y3i1qEz5+ACn64R4vjCd4E2MjhhJHvkyks2baCt8z+tbqiPtKPUEmAaE/zIaLsMMat5MPtcOkQ7a
l8W92iJjNdFSCRCb1tNuT2fhIyU5qYlbrdGj9ErM1Nk/Ya8/Vg2EC6CKkgYNzasxSZ+XJHqZYUl5
Ufgihg4orzVPtZl9C4RDTaN1H5OIhxw6S7StE8zPclMy2lx4eLGTngxz/10FQfUy2uGRBvffzCif
SrwyNuU8PhZsDmQWntwyvUIhMvFKnG6w6+tNFxrQyUVz0kPSUSaTMSjKqq0Zpmz7rFnQhTdhcOlr
xJHolnbauVzs2K8qNEjb2bklwMi5Pry3vT77cEbznUG1FZDkrrTO3Es5/E6z+DAyNW9jM3Oiwj6q
eDdQz41TQo+GDnxA2/9z9IaWIss6BE1Rr9RfR0tlYXbaX6uUtvYk4Rlrsn/Jl8pXa6+IspswOU2s
hLncJcr3UTBdaVn/6CPoS+muG7D5acIixQIAGb3wOZuCh7zq/shIHLoeHuUgyp9J02/45j6OlNKU
z1enGPZIs9FTSso7Hn4fje4AOwNDNWbBwsX5rqZ4suzpj2a2D7i+jxsvYkRLBapsqc+owV4KAa09
k/SpUMIW040RTzpHi1hNOPskSYvyXLSFNLox7Yz5seCJiiEWFP7xV91bF8jq594T/kzGB6H3jjk9
FXD5xxu16J4WcOA57rpMHjv2bNZ5p17ntCdLa2txZqGs23neBs6wXfTsLdT6q9oZbTf6uonNqpjv
aAK/qA9XG7an2MOQ9lgNA6688NhNbWhoDeGRFxkNSrnRHpOkq1vILRNofEX3WcP7kGwpFf6bIPvr
1MZ3yZw+rAvmFqxOf01SFgXIjJ3Gz0gC+rgxQljE6YayrxtNOtCjr4JgjT9lm1aXEcMcVQ61IuhW
eYEsxNLsdCF2pL+PWva4FNY6U445RNhmsX+aPrsKIiOTfL42LEcCZpfYfj++xfAR8R1etYNcJxVE
pTn9Ud+kPtCI7+Pi7mY+TH1xHpdnJsH+hX31e4WmsPRhOdnpWfXekCzaeBCNQgCiKIUlbFYrtapM
imbksh+0QVHD6tUC2kL8wFCUXlZrPcy9RQLMn7nb2lHfjVAwr4gDpHLoGVqfeqlBn2kO0vkx4Jes
EreCd6yESbnBtko4hGkm6MPec8Oj407bBNHEPpi+ZsmoCkeounluupAGvXtAtjl1//a8/bZgSGly
Yz+ZlatJyfMoLgoHjTLnQsG1U0+LIpOqb83HxPZ0pepi0ls8xpAuHGx+3KAHE6FrX9lnTI7//P+q
1QMJYotxCUph3Ikv/0rjpjw4hb2yWlxtHVu/dy30T96hl0FxzqqvsZl2U7kcm57najmvkyY/Sw87
9wQj7J6+Ytt/IsL2kQtmcwqFVUnq98hvFQRh44iktaDgVeqnGs6suM0benIkjS7oBpi7odP+4nqy
b0RIVQWHOYp22pK/w455z4iL6jCXcPlM/D8aLdnaekoUnr4GgEpBEJl4wsAv25LJhNLDppe6Om7t
P8pUmDNq+rFrL8Psk33P6T0ONMOdhVOkr7+HhXN4YLAnR8zJIUGBMr7OQFZHQg909QfaZvCxg7VJ
fRBWqOdxGPqWBRmMBzkFGLCXy2kq813rQoV3mndNr39zAkhHshDnbD3kKL4nPXvuugJpoRQMR8uQ
g67o1xXD2+AEDPp42LDW4c7ymM4piuU9KqZ1JIzLv3XTNVuGcJVbgbz3joY5g3cr54ktGvZHuC9H
tXKYbaDU5cESvwLgp7hbLm4oL83o+QilRYAy00Z37ZcwxrZZTn8Umytsr5aHNCDXMNn4LzivTtmc
cfbh5UEKqjs6SAhNrKw6P6C5cUzHAMWfeVMbQM6qx8MXuuSvFk3eoSU+6zWt6KaaQBuX+RP/2O8B
D1mwa9TSsuiLfhijFAbWWXJTePGDigVJb9yHUT8X7nQSLOecTrKVOndZhNsSYdEVCzeezEPk1VeS
s4QwFMQZfGsbsA5nlIradaDxRl2x0g3VzynTV2T/0bt3N1EzftQ9Up2MMdAlVWN1fciaa05eUFyG
0HhBte7G+fmiKq0W3LVt52eAjNYwdq7KDFtP+7eb09oOVioL/feTBJjaC5DYCINDopl79QZyY9oj
87YN5narV/mPHNonxmE3S28eOH0YUes3JklTJ+xtEKa3hutyw+m3k9O9B1CPB+OLrTU0ye9A4RR6
yS0wYNeachvEgu2WPy415IrAeoaehXI61E2HFp05PPcIhyiUp3ZSjCGhBBl3leJa7C1NJjcdQowk
LBtjDkpr+wr0QlD1pUysp384UBTwTMUncMEmEAM2FyCwDQbD+dIwdUPvq2dJ6KNXKhIncuGCJo9t
EEOyapcK096R2o5GD8WbhdaXtKVMrfsrprlB3U2VdPa9X7JtWbuY7yYGVrEoKXnxMSnbv/bS/KnJ
a3NGzFmolLhx++4l0APULTTmSFs33dgLMTxKLgmuhTKe9thsE/gbtYKho2+6ie5vlZwymRxyWb4H
dq0fsCH0xyI4xOrkaqzDYCMokMttbsYzCm7MKfXaZ9Gzvu1CUo+1oF/Tb0B9OmrFYyo0Gkss8oli
E1S8Gmu/jyvGVFCXiaGqxvlwrBOM1rtynzXRs1U1cPblTicpZ67ugbgO5aiMnVc9fDVrEywjgKg6
f5Qd3ROtf0hCF3AuQWeqp9dVCoAACEKGPh9TdJZd7hKz6gdVtvdDcIgougptemdDQupJg1A1sBO1
KscENgdQGxfeaC2UK2SHq/lgjhIdHqz6SNKr3vijNhZDxmujzeApLjB4QvGUeozh0evUreLgSvMd
b5NrEi6nurR2jEX6mpKEUUvOrOxdmQUPU9Nuknz20wTHNshS6rXNJexQNs1IbyGIoN65jBSxnWf+
bCDcO0mRr0tR/rJEoU9Be6Vh76DHDI4ZDtNbWJVXV2a/avyYVP1QtVh8SXo2Gmt5zMg5AEgRioDp
OT03uctDizeqVnTy9u5ChWIVZPRTmiUGya2gt0TDBorgTlVxVtUyF92u69rwKxnvVRahg0ZTz3pW
+lMSJTw1cUL9l+NkpuD7VISPqglRxPZavT8TpDDD9q9juas3PiAuDDWF604OKhTSqrwxqcAYZvqu
jt8o0R4VI0yhxSm7nu1IBFzTyfHzoTmge4fDHKPg6FniYvaKU9XRkd2FuygVhpJkW9W3mCC+qF07
6DQyYYpH1bLuU2AV1XVLF8STGuIVxPm1qo3gfoCUL2/2EByN/LshdfQKB6l08RlP2t6qmC2NYYvG
ZvYG3julOlKPxDogCN9lcjnmjOPnkSxfTUdVqJB0Www+sEve2NO3tCAHgqqh/7hsVQGvN/KJIcqz
wgMq09q2QXPMOTe9ZvxWBbuY080k4Ntqi4FvfHFRaIDK5wvo16riVB8Mde3JcLMvBrt3qk/ExDHS
Q+WekK8+Vw+xKM0ojhQznDSn8+avysDq2mDoMqBdLgFymtb8ZCAX9wVyUj5DvRxjgQaZM6Ok2vnS
iU/oUG8kPMnKECfVN215hIqtyiDsXrOSJ0UnMGcIlzz7srB3kpK8adDApF+vUmTYEdhPJ+gvzVum
zJH4NFZGo/8wr7iKs3kfFt2+hPWlmG9t2N+7cL46JtB5Hr9a7Q/Xrt7T4DZ7SlwmfpnGhtQ18E2A
opt+nn5hbPwCJq+daroruCUxLeBVaH8qFjS5dqumGFl2C2hmHBbakbjrMsMAIavIjhkJUsbG6Zne
+W/BKTIsB7V6KAp61/Nve6rXcCr+TCAwE1GxDbRzAHYoaDNIzuVkYt+E076yaR5P00mL82tcQKRV
kXIiHfCi7BBZ5ZdcoteGvHbOy21myp0zLYhCRYxiiBVGRGvwVujL34WbnNs42Foi3ui1taqSCMpI
sK9hZPXgfuqwNZAfNUt8OILO+slCe69CvdF5OxyroLSxBMqs/mumzKqMw6uTMpkrnO+07C+eMb14
+oMCGzojav41XVVkUC/MWMIrs7k7utUIfPFCOCCaRKwcjv0ymU7FYn1qfX6BhXB2JggTxeAXuvWv
6VRkcNNS54FRqn9oSwMAnIOKtx1PYvK0V5t94ZVswNx5kjVQQgfv5w+BrKrMF3Su8QhhIrbD+sLZ
LaA9S1TRu0SYuoOmAfnF/fj3i9oAfb+OnPZXQBoZ6xQgY0D6wML3pMNLQ4KjEr1Uo9UW5VOHd49Q
UQEPk53KUWWTbWpE2uvB9vFUuNp6flermrb5nkKGnGbasyCJKZPrrRtt2S3uAC91fBPz+Bs5yxX6
2hcTO08dHCHLlAeOkHpA6ZAgHNB+UzXaYAHc2uwLjoXzzAEpIJSp9phZQEaxfmqGlMAdN/rQnaJk
vLJDHNa5qn4KlqYSSLXn5dO0FFfPWhkgetKKjurv4CGpX2I4ls0wnNSjCgHsVVOxNOIjM97rxU3N
tVPbx2Bs/6WFqppy6+zOMTIGtM46QEJGof4hBCkDlkQXddZzFQI8D0KtQDzE9ZxVlxNYSN5glRUH
vWXhpUoMACOzmQFG2uEKmQVAj1ZxaO1MWlPsWBWB/vF6y0F5XyM7bPlmySHi1I/pjGgC9Y0xD69t
Uz+pE0JrlQpJs1NJsvB+k/8Rdh7LsWNJmn6Vtl43bKBF2/QsQjAEg2QENbmBkbwktDrQePr5nLWZ
SausWmTS8uZlCODgHPfff2EAlsPcsgFWI1C1CUqErCRcVo+/SyBGmMfJENqE1vtHbhTmfPsGHnJt
vchrjA0jcK4zAScH2X71wdrLHca7ch9F3mnMh49RAXpxfMq1u0SESJjDuEZu8IAH8DrzmJ8E063s
lNBQ5QfvkpQ8OWxvIU/KkmdHqWlGuiD5bL7fEmJG/9iR+q3tpTmCgMw/xGxYgfy2LFR+yCLhh06H
7OTd715swGnPDP1ghQEJrnx+oHQkEAadET1zHMzzCiWByQYLSczy2guxMjuml++h7t3FvCTFHcYZ
GecQU5vroIjf5dh32m9ZEyqv9jp7H39RK18cndAYPoLH92AxiNZrSI3HeCnuXaP+kMJ9sMyji1l/
k2ZXzpRmzONEK138Ng0m9XMedC8gxJ1XovLqErw46ICY3Wx4i8gfDvwwqNZznsrJrG6wrdjJbtMG
6lEukT1qTKQBu7KSub72oeoAZWa06iEh61iydFSjEX2olClCFtR679GtX0yrO8xAstWAwJGRLTSX
VUDDwLegP3zWOvusNSOMaZLGQNbAgdVpZMwZMPaXCoiHdvWLi8AcDNhA5C5yb4XfNAXkKklPgaRG
rkBb41vnGpiojKT7sKa9qr6yK1g13HWqnYB6UWbvrZtvnND7LGkwquj3Lismea410yv2Lyrw7lPL
utEWiG588ZjxkeXp8Bh5WidaA8bTvmXBwBt4+kL+AfrAJKQepq0nU1qCx33N2VPsnqRsbsyDHQ23
+Rhz+9i9KQn9ceOXfDmWXWqGZ7atBnjmt9kEULIYbtTM8GaUHr/Lh5nziE8h/ytLU4Lou7V8Dl6o
VP1eAY/Tw+zD/GIa5aPypx0R4Eg6X0pAfoWio0KvZ0FZhSZxly5IH2V/Y3jiJbiN2PSJpQohx2pX
Tvfk29NeJiNdboGHxjcMrc6yk4f90TdTaPHypjXY331SovZ0wj0s+vMCiyyWjUhVV431YnVYhlBE
sNrkQ8tMfyrjzdTrjLt/pKEVnk9ZxueSeYtR5lcGFXld9bfy5wDonvVUgCda9A0uxYyu10fpRjCm
JYVD0T1Ux54eQPe667lKb4StSiMN3ob51DECG+Ijxx7QHAuG8d1Ny0WR7R3LMgwmsq0wKEpiPEgH
eDHhrPDXp7B5HnjuWiZQspj4FO40XGfAZAXblLz13BlHAcB4nFFyZauKj6Qc+1xzlCKg/BMbxkGD
rGCO4EhpCnM0ic9u9kwT31cjLpD1oeqxqmnZmTp0mdOtKNu6FnF+ox7kgYfWrIya2L32BSerjxQS
8gpRwG7mXRd4dvxqz67ag/PJgVQgXOJzls1HWqYw5/X9yNE38k3kIPJLfSMMw0YzDuaQbqEom+x5
lNkvpcn51D2nSUNkcn6U3w6sJ9cxHgs/O5vg3lAAsU50rfpEaZo5zWvV+EdTkD5t0OQr+FZ3B4Pw
lNFkydHrdOqPXmjQZ8ZVzTk3AgC1Cyk0tGpBuoVFfyRv6swxI5dUaCPy+VqTMlOWS8Ugj3eyE/Ne
HtEUWFOn3GzoHFqOGKDFa2nn2IJFYyWrV/YdCv17WaXlTEQkyFzPfZazV5ilNSo4N6o+yjG4y8Ph
lpA0CFXMCuFJJniIM6nEgB3rj3EjTy+Lh1VgpMsfLbC+BDZTBVxtG9isL10a/R7ns/klLdmnDCb9
OVoFtmBYz8vD2H5pE8bG7VRAyqFsYhW3Y/+hx2JskdDKMSufOqDT2D613GB5dBkVyQli+uWTwhtE
lx6Gd5xR7xdJ+Vkl5V7ZCN04UVVNHZQiaSkXbA9Rg8txGnFK2ko0CQwAIAY5gDG8NHuJSjnJ2u69
NcaNwS7DdOhuKcNdzs7csatzEWdnmPBQhYfIDq7KGXDqT7+4pHuSKPOPvxJ0DOjo6uU9uDItRZPn
VT+jAX+TVdzp4SvGtyKsSJp807ePqL0EFmRtlDEcjUidhdTEcQZWQksgTXparysdpyI/PVpuchdr
8y+5t7TGJyjt+4licJm6L3ecbvUY2xfar5yeUVYA0bKQ3ICqEIhm8QiHlb471yHUsZ3oaSSNmnpx
+/wDxPzWiYM/v4sgHsDxNBi6cbesa6Xrq3Rs9mbkPiQm0JaFJRWe7HgKMrIzgh95ohaF+E4WmhFc
C/jqpeXH7JKwokBqWaMhdkNbs8NgRNZ9ygnA5RfsUhaoXHtlqgs8Ic9aLi6lI2riK1nisY+FRYMB
qZyQUjFKM0dyJWHGVzHYV7YUdy7QJ9ZIT9RQVzaofQkKL/iMbF4lTZQcWYJ3+V676ynPBI4WlEVa
ZgGTRY4NnWQdUEDmGjxPOTE5qxgXIp1NbiqFdx/zDA+yWyKOvb13rqsMAgVoQpTrN7U27qqpfhm0
/KHJFBaAifHpzO5n5uEO1rn6H7nmslkSR3jdDjUeUl2xoU28dorkTAO7WbhzPn1WEhs3SGm/cLsE
+zLvC7d7KutlP9rp0bC9B+zAb0nfKq6iDj+0Ad+vzUAako84gv0B+FcjmLRryu9lgHyAAqwTqthp
anRzqyVJIoJ5ECoVAH2jKlABbhpgvyTe7OG4sPLtL2yFJeF1yy1cU39PeHQJYVDqZxal1D+zCGwc
zuvbCoGRIPeJmgMaHuMavBiPjSt8azCXbK/GhuSrWve/ij7EIcSnyVM5Vmf5bkmXSzJm8zoKjRsb
9oDGYyNniMpR/hPh1sXwubR5axr+ph5GwhbhBlNybKfSuRYcW4p7KNm3yP3OeuIjHXbrjUjoa+6X
fIFmKbCISAgua4QLh7vJnkiPm2CYYeX5mCsw9mQTrxzzCpOXNXWFfKt6sUEapT9oNloOSYgeQyZW
0ogxYpE1TgEqeLZrPIeFefSXJ1bqOpcZjNmYV179IsxCGT7Rx8mkAU/mjZG7vzqX4E/t5s/+Bwq4
n8Y3z/JiwuS123YvfYF8XXjbh1/VfzpDVuYIw1blTha/Y3HTEw6LiVImawY0pMFmWMbfpS5DqBpP
I84bKmDqK3nrlm8iZ4PcvTCI1/o4rEvvz1yFO6TxV3JzOV30yT2jxPdRxHffcofpYiDodesS1Z/r
2msbFcLAUK3y8r2MgpqZ50B2tbyzqfSTYzTYCcgFLtXaeKkZbEh5xGkZkLPXMXVlRyMEi+W9XCKI
L3Y83aWoj/Oa3CdNBHDcnMFdEHbjGZcxEo+rq7LRbnXVX0+t2/1eTl6vZ2+R72O33YN8x652vkOr
esnMEl5Nk5wi3NNIbimf8KY+13H4PflcLzOs4YCrod2DWMWIDLJm5fgWwbP1V5SbdD5pcZx8TeJj
Kig+9r10qKRfnurE3IRIezdRiZiZyLoaKM+1h48iBOiucAvJFkxCVHqPs/l3HmvVium2ogOwic4s
9JF4kOx6hiAXTP1NsoB1elBlcCcM/HiL0PwyusuDlfxJIhwah2vTfSZznOxjSPWMAo0OZiESHbZZ
G2mrHy571XQXufSa3m6gPBRcaPgz7/5YXDuYNMiYSzANjpQoLDF4Gn9ndIUzPDr4pvgNAWuZ9ihL
XdYdpVCtBkxKqZ/V5J87WobCdwc6vYqZavQkF0TeNgSmDDhjeF17RCPnkNfNphouNj7x3MC8u2jO
dD81y40cYb+zT++dMo49pAjKk5zvHQi+3DXZfxgAHAa/2Q0m1oLghUw+6JFYc7ImQRkUlEnOZdmF
JjO5x7HsALYEzTIQbauhlSeFTG8eo4NFN2sY6kjuzjpscA2XgWY5kyNmTSXKfPrdmo051y6ajRqX
3zYBOSqqc4pAFmZnYPGOuelAViyHdpqEeKUiyYJ8pGjAqng5mPmy4sPATZbVG5k+TjtIEQodtv5p
iCJICVhbMTO8s2CeG8mH5eU3qnI/Ot0+551B4eW9ZSl3iyvB4XvV6vT5VARG196mM+OIcjganAEy
jagmBSkanCuT2Xg3X/eplm6GMSy2/dShhRhQo+BCeUHBsKvG/n3287vRoQmjpo6T/k9DWROEqbVx
GX+K3dTSxzT5Y/4k9bDcoZCgRTVlL6L0ZA4KeI/5aYN91dpH3LLS8/ECTH6HWSX1U2Y/xQ3AmJa+
NWX/Yw8C9hNflaKinlwN44yW7IukyN/7uqS9Xh4T6MssHudhGPxbdwxfXEg1E8MyO5wug2LX586w
gUSQy1tmBiCCM6lItdECWY/PhOq8Qsbolqjh4lgfTt++eVKEsmMvNcXXDEocT7iyeREiTz8yxnWT
YrIxW0+Wit+L3oNI6qHqteunPmdx+kJ1qs+uFp19i4Woi/yKlT5xhkSe9keDFEIiLjo+Lb/FX+0a
eyX2gyhYpYptlZDfKwtRxV6uQ5BBr65S87r2yYRHfVOFuJ62HHTYnV/FGcAcpicBxLAErRVISCAo
OpKm1zSrPym4wGLCeg9D5DhjVmQxhPGCed2XBhFJbJBAfGG6rZf6ozRSpNButZvK4tTSJtqtlsDy
TB6qcLhnWk7N3uyxrPoRz++0MJed6K2gRk4r8Z0hgfRJOayYhVK6yMOLKkckOr5BykBcZFTB8ctU
YvseF2I5MpRf0WB+JSmPkJMpi8e1O7v1DOkWydGQggBgI8eTjQQcX8k/LuReDFqx/mEyV26VT1ML
g2JaEZ+zyzjWxd60TNM3b/YhHP7oAxO1QGGf5OolWc6EbcnDqfnjMRnxR0604gUiKJrVeZvjTcv3
2CxcoZbdQgS886T2LQ9kG2WveJpftYu6Mzz7rIMtRpZ/cjhCEQ2xuPzus5idnRwkgeV8132BNZnq
OSBwQkI2WqUuSXf5MeEuM2lcz5DDagasjQu4pxk9J37SPfXC7QJk7wMDakpxynr9ZVoQ3IQKebol
IImeQh3D9ycMYSG7c3BtEo+o98l935I+mZEnv5QN177QX8ZueRyynhaeHXlsMRpkqpOvlUur41Nj
QDB9BLhQa7edQzxyKehssaUEp44EkjoxUTgGKeT7zEIfVRydPEs2UTXey3Xyo+baaoc3qN4PmWou
ep1hagQa1kM8aXPsq/CUGJb5O8y9V4aGBzxlzg5UO1tVr33v3mZcr6Buz1hcvkzj6GytKt5ZOurc
wiDbuGNLNWrmtpAJ97PO8+VRuOFw0iPMxsheS+Y7eyjByyDBtqBcrtfsG+PFJqsaRrt3CJvgzeeg
D4co3uZAcPjfXOcjSCDmXh1kaMgLh5k7KTYIkZNcTaZ+o3Tn7OM5lSNX7v3s2kdAGjdjs3ZKmDHk
bN22IfOcDDdzv8UWGg2/AwY6Nc0jcXt4GaJwx/qSbmVed2UHT18jHRol2dSNGuZOM8dDW9ziyg9Z
rTzRXu4LuGN6F+wXJIB627+6Dv3oHLVA5dqPnVS3dekD4ymEb3F1sZEMwPvKTmbdvGWOjxSI96xi
81JRVbt5n4F6Tps61d8bxaRY7iNHe4Xco/iO+tLZyP+ucDhchU2S/WOVKgcLUnGHS4I0hmJCjZ7x
hDITHz6cJHsJPBvzJEyKc6eDf+2Rg5x1b1FGaaGshxHWcEZvrIIx4KLWOyD3R7ylPzUbtptRGxip
FsceQUTsz9daNB+nvt2hgv6oyUGpQWEHc9KYanoYBeHGGDA29DGLmixkB3rjH/zevlOluXYGIwFk
QexsdNgyle9GED5MIVojy8EtB2Jf1lMBayfZtmdmSdnCwVr457ZfPssq3/lUFGUSvKpARwHiXcc1
XMGhCe6nPvp2aQUwE4WLAQMgrphqIanDeKfwmNBEPHkZXjSlDG1jePzzt6Ow9MgR06sMiRGHME4v
9F7F2K+0zA3vR8/kcDEyHviq+rD96ITP3ntKe8iSRaHBDJXKY36p8NcZguSQtuChdLNHXfxGnBpK
N1L0EiyyZ4CkZrUxqunJZPOQUq1CNSSHZoIOSs5URvra6DykFKWFuu+G+KscoIctmDmEafc6o6OJ
mvxY290+sebDpJXXU6COcZ5sB0akeHn4nFB2jMsCeBkYPlTl/jACTyBkFy8NJ4flzqi/+QixTolN
59rTrJdhSu9KM9zOefj7UWMNAgLQh7isFQpGffUpz74eR58i/KeiCfht8SHw82ivhRANiSAQVwEH
64tu1jaqT6+SmZQQZE1D5nIRsDxbiq14+KpmfDT06uzn/s6cl32PgNShhDA6YkLAxZGAVOhhMxtl
VG7cyX7vq/ssqA8Lf2MaoXK2WIQkKKAcSlwBnxuOc1WNJ8DqwDCoufgdmZaivD67QYeisD0VMkcW
Pb9ti7+CA9YTx3cWmfZzl12XSfLqdz3ZJPeGQcpio9ZcpMGNjzJ5jMbhi48mkRv8sMSNlz+lIoyZ
i86MUlBjinHFWpaVD2jnLcstVoMPmg9K17V0ofovgcyk/CsU+AQWT93gXAW4H8S2DglZ9pXvysEL
rku/jcBBO/Kdj/2md38EYHDZl35t//FFq0f9pxppgPLmAQs1uMzoQebCu5dlxnyH2rTmAvBjJsrD
t4vrFHuLmOslVhG2dy32g+IogtXZK+YzLlsBsv8/YwmFnnfVnUfbxrqWmc7KS7CJnGpMKtxtyfgI
7uD7iOyrocNLUFrBmttzVq7dSMxOom/xwGDUdTAh8MgSW9Dtdh2eNRwEIBnbAXj599LDXKBnibFp
gqZ40egzZyKyDeqQAk8ETdevxHKISyyvIotx8gKmhS4exxz5MwHT9cw4iYbAvDUAgZeFgHDaJC6b
1TIspBuFdrrhJmquf65G9RR4DE2zZRtgI1EN4+NikESLxzqmDkPgfiPkP3F7rmRoEvHp2hQSS2ON
q56ZKz4Seqevp8L4dtzmRvz2xWZJHgMx603YDyZnvub0/ZTXKdhhDOY08k2x8rleKKSWyflpA7S4
YXqwmXTKxpsm8aOnekCLW1QvlLI95gOVfjNBUcvq6VHc9oxivpjIkeW9LEbiMvi89YK3ErgWeAJV
EJw4/1Xvh0NljHtxv4jy+7IsN/KsdsZ0FBegFL9IFz9Jbrc4v9TQikJbXdq423IBQTCJUA6Cc4rD
SoMDh5fND22LiFmexmxKLk5bM9JMr8Tf4/dh5dvhw34BDb6QoLZLvPnAozHHVEJj3MKDGAnFSr5S
plhyDDcV2xXGRhAYId4ROY3jnQnHWpQVdn1p4uwFFPN3aYxod3zTPEgsFQAifjbGduS8wFlDw1Qp
zedbceuorRsH6TvSad6AfEAag57yBkzo3IAx4wS8lUtkcyCIy4psr81kfFJLgQ9pF7uDr4WcQn5H
RzoFlce9QcP4nmChJlZuRt3s3HG8hjstiDqQRUy7hQ0zW5YTxc+oiLYtYgqvj9ayulOOK+GIihWl
OKvIZS5Ld/t773BXwmxw5YCfL2wXctkz1PpiHysPuTb1tw2gr3iVZB25ja7+YWbvNur3uCxuxRtd
ChPxJxJPYB3Xyoal1JvZbcGjjaf+FRvZyvPZr43oJiHPNJSMM3afwWkfQItTbdq4YXhrct/kJJJP
K9efxlWulmLSk+BBuVTtttGfc4n3G1CyBcgmsp6xESQeVzdfauB5C2WcWKvaSLLzcN6Vs4dtmrtj
oFIAoZa2S4sXIvkLT1rvvLrcJNnXDJI+iZbEmAfgrS7y5yWyb2SBo886JHy8fFRXVdTu9cR91Hzu
ShTdeJl7EznthoC7l9EnaWBAFmdeu8mr246PbaaterP9AGNgB72NCyUTsYSDw4cRL4iBLL+xyB48
19+p35BmD2e0kEXo2MQxJukTH+sUhN5PnsVXcjsxqj6I9ZBn9k/xWADQjhI8dhVSC8oTk9oEetvY
tzQZGmnxvcK0JYaBDugGrgen1XqZeo2r4RBgaN4FTF7MrBbW1cAwjaXNsRd7xQka/VPd/sBK/FCh
me6LNj3KJekMFpGj/OceFoEaoT2HA7wZYNmYjnOMFbPabgQHSnAo7YMIbzCjvsqGjm/b5vsZ2WFA
hrurlezW/XBnGu1vsZykTQi2N13KsT4MAa1xl9xJhZYOyVWS+Ls0tHMyVuLjgCdjzwCWqTzMNXya
bVD1CSslQrug0km+AXxXmrSUtblY2XdHBB+zLSwXrJ3rRhcfzzPLC/6Mk77XOu/CvZlSCMFWtrVC
88YaYdV2DGA4p7OTYWrvY5WRX2PgM0/OGpx18mSUs7cG+x5vubu+j3BQKpNPsyQibArsk851Gmvt
7AxmyaaJ5N+6GczsMPnze5kZx2UqrlxMNlPMo+TvWn5/bESaLtgk6SHmVN1VlRkzBU8P44w7f5/w
CHc0IE3Z7i1v2DtYXclh1dtkR9mpGXMEa9DsEU51JSSCsd2LRpAAAXYi78REGLIVnmlTn26rJG5X
7GxsuOelSnAC8rFZaX/kdLO0Vjz+DxWS7DTiZG00fasyHA7YH1San7UUWhsWpw4hxIsxVtul71Fl
NhD5OdRBV5/E994dmqdCda8m5koztGoYDY/s1Z8kah1dhYopieBS2GQPJBl+BtRTFd7NXksEC+pX
8aaV35ThocIoE39wpvWk3oSLu28W4uqdFj4L8QurkK2gzqKTGTeXkipfx09v6jx8Tnw0xzpBM+WQ
n+Imfp/GbC9VaIQ1c4fZkqUxjk7Hfc4urHMVGMHcJJEgSYo4Rm2CMpF23XMcBW+LKm+XIT457rgf
rexKshwXH6VoYfGWIoGNPH8VRdYG3SqAvfQZZGIs6C8zG1uB6YnYP+T7Gnpn3qnFLrB0nX1S0NRh
hd1GMLx5lpma3IiLY8qu1RHyuRYv+gaRrzmGt3A6tmB356Ql2CLOaK8sFd1UztKuhQ9r61S1FqHe
BTCUH8Keoqff6Atz0xohDbVfXxtbh8M9ROjTkOYaW1O462qjPidelGyw/kWEnxhXPra+NEL3fjI+
Nv6Ivs3akIAH6Rlv5TyvXmLuzkxxwmmDVQoBHimWG9YS3YTYCSPnxVQJg+ZHP0/3DnkogC7Q0OCB
l1jIF7j9M3qnkiLbYdZzPmtQbSUBFFTqIj/pXYJ/3Hy9uyz4U9UsuswM8eRJoiuILDdVhi6yUDmC
vRxZO9K2vdb4V7kbXdvN8CmO1hF1Ai73HIDhDtoB1pLxxS1Rj/MmZWqtCRHCLioMdAJV8k1M+FHL
hiLBPU7tM/ohWYxA8R8mha+t0+0cI7oompolEv/gHA70hI97ZaXfZuB/ZgsxCNwSpEL+QoQMCuYV
uevsr/38ZDgerRofT7fHV6CEEv3B8Dy7MboxA8uJGnA+c9N3167OelyvkLRua3gMM1YpQWZ9uW3+
gF02z0Oqx0AnVGEGDEIyB+qdjp/MWm8FedKa7Mpovico9YEpXCeOCMkqCwqgGZddNHLUEZn2jRP0
2KgOy5sZGA86AeM1STlVvTybHDBEgNwEZUDwEzzhEBuGmghC0x0ulodTesYaZiAe01ml3z4WCMxV
HG9Vl85eigbDd/S1qRtHrLU+YEozIrB6oLdhD6B2xOpl76rp5BCbolj/U6td0pyTNYzfRjJCeSoB
JMBbmDLirZNpR4+zS6s+scAD3B5ddlbG61FgbqMRHYuCmhUkE1EWs3Pv6u3HjEFYwHVmOnuqa8KN
7KJhv5jvpowYp4yPM9TDnmuDpwCkzTQxb/K5O40NrTSyvvekViZuh9UZnezJbi0MHIdz7lbTKqgt
RC7juiuMHhhrQv0dW0fDY4TbEze6Mnzmv77boY6OaLa5QBIGHcfRdUlTOIvDKIXRTOsFT2Zn6B5i
LDGSig5aayBMMFS00aLo2oq6Q0mGkodOaGtZNhxCp+2ZfJg/Nh7ru0Ivb6o2xbvMo5i0g+zQCc9B
XKo0D2pECUXIwspoGV7Hcf7WzB47LMrvggU/hoy+NK95gPJMwmyBHLFbELe5c0yArFue6H6/VT1j
rlX+5HP/OjEIz9gZh5DAKVPvVh7lVcS6sSTfgLPAxc5cNlvTgIUvGKHeG69T9CLXvvT1d01B5iMA
p62whBup4eS5M2rMcSTGuLHC6wXPe4t4gRov/DLG/UOCgd0m+PDRoaz9MTrLQsPzZGYjhierZp6A
0m9oBXipFo59Q3gN6/be1PFvVPHRR8uqQ623Av3VVvpzZTMQyw3cBKO8XOVuswtsQCa+048/hiGs
3h+pWyExnlUOT1UFNtC4Nd6Hpr12IO6vsMTcNVl6bA1/Lb6FcwMCEx9Grk6JRsRw1St6XEKR+o0H
loC38apgKpMU8ZEopT3WpQ+yygZ8lmzJHsiyS6b0aKO04NOY2T8D/6aicpfVK6looxk8OLH1qlKC
dKvefJI46UHvdi4HHs/Rrh2IE7a7362yn6xbwjeP/aRdOC62rRbdyU8sMZAlheajUeGHkJv2S5j4
NxgmZNj24VHCSOAq97q7wtceBk/btba2SUvjzvVR1Lj9TlPZdW71V9UAUAbU9FPhmOoN9HOa+eZO
+lM0eeep8RfgfCZ84Ll0merKG6lC8ma4T4boC1oODTwpwy3r08RHyiNVtmrznT6P9VqJ813dJd8p
TskOXwF3MbhnQwP7d+qvTKf9wFlvpJH2tZVS+gzUwoiF6B8JtAq8YFugcaY2iE45/C3TaNiw0e9R
xYQfxP0yV2sfscpiGBPXz/KZ6iHhAZvzla9cMNYKtLSoSdVyebjLLryELp6DA/gMoa9oDf/AoGd0
tkzzPtKHE1bD0dqs8GCxJh9CT2k+Ls744ESsMWi2dvLaNvpTSBpaP9V3DWOyQxFFiEmBvHSsmBDZ
kYYGHazARcMqgK8wOrFymCcjRF1appmX5ln9IkGc9CLa8R6gwlXMTgbDfW47pEiDEUHHR74yS7JV
Q1AJaVPXfTbs4MBhgWDRVImh22xV142DuRaXdY5iSCfJ8BJH3XEe3Ad5pVTCiHH0fUw439Cq1XtY
H+coYGCJ5G6P7v6ZTJ1oZczuG9L1HrVqcGfUtIZD8ZWR8QKuEOprC5Fdk0kDY6T3VWl/D9mISTjU
oCEAY5zqPypm8hXUE3YjAXvwyI3XTfUIYyFaBVEEGw17P4uFzZZ1DDzvIZ7nH9yRvvIJtxIvV4ea
2mUc6jeSt64ThWlBlSwIpfrjTGoxeGhE2dbYODnO4zGKivdkKa873svq/HWsoWq1Q+gdHOEHeQpr
6iyS1CBZOzjdWsRWpJb7bjv+e+hZxzbMWhiZTYEX8u91oXafGUiHmY3s04epsujRfZjQn6fxKbDV
W1gjNYYmhiCZyYmntC0U/oA2GCBqnBA/itO5YVvElgT9/dSZTMipIFMXNoBd9U9zBfvMKay32Qe4
Iw9bCqhOQ5ksq7xWndDBy1NQtZ/h0P3RB1Bi1Kv6Sg3ew5AxOY7GnbLYhywzfg2n8qACd6RF6I+9
4/nrBOnIygnML1MDiTfduN0uhX+AzPoqOezEwB1Vkj2SEvnYhOZ1PsFYFfjK6ryrmFkO09iYRq3e
DTimxm5qXhUE9KR0EBgZJsjJCHMLhZGHLjaihlrG6A0TRx5zQp8GdWMOzmNm1gdjsKD5hc0n7P5M
MpTh82CCGCmQJi5DlRUfSZHc23UVbgOHOCl47geifOAvEBtkKXYNQVO9JkbvxsUc0QdEZvtasfGt
tCl+rqLhSS+Wi9K1rVmE5//K9LpT8+iGO3tAy+TEYLImpt3YKhGxtLwmS3ufEN05FyWmDuPeQgA5
0A1GlkvTV29lXtBY84m9DzeZf5djrEsgbpXPUVUe/vzPf2omlCbbc/jX/x+Ua/YsFsOxs73mFTeF
Nbs707YQM/q3YQ0vlgrBq6djSfWZm2RLaNaIqgVbXiAJHM7rjWxOdHNvWmKka9XDOCPUcZVAGsPk
L9sMKDFXozdgUuJH7zSgOatvOgZlaTGQ+3By51XSxpE5sSyakb0qSYiLIhnKmNB0+5ULGdIZgrXm
QKlaJjY24JiU1AP0ZCnjxeW1NFDiW+FxaYgXT1NM1GP/Devk/LopTUwtyowbkN7HGMVZPjGaabIf
q4FJarF3w/pFn52fvJZuE/YZu1l5MICYyiwAHOqi16CrX5qyvAxDC9y+d53lQ1VIUCUu3TJxE6Zq
5j98BhPVhvjSm2QguV75X3bMH8pDE0bJra3aU14BQrrz3m9A3he93wyO82qNmPjaZvfuOdo7zTP+
xjPzyDJJH5Qz3tE9sULy6EmSRIucAbOj+sdAx87Xqa/hY0ErSYI/WTVsmVVcRdR/s/GhaeW/ier9
m7Bh5y+rI6u9yWaIpu0c4FcUy/MmxgcJm0vr6T//43/9n//9Nf139F2d/7HQ/gOs4QwxtGv/5z//
7g3+kqMdmczA/Zo3cKuBBjbUEJAtyWfl5u6/i7SWz/rPVvhf3oKeIVl0bcr2RtIJrta9eaR0LMpd
2yJ5tvJPXUFg8LJ63dvJA6S1U+f41YEF/aln9FJaeRMPeoYJlvbj2AuchkQjx4DHP3DKrwVeFSak
n30V0DEFCrMVn+KqPZaOeomN6i52clB5o3nWe46QLO/uSh2kkTarXhWd85QUM+HKC6dlsdZ6YJTO
8zdp3my6cXhaovYlcuKzVTD+KJ0AdqBTXbzWQpSJBbztkyVMyIOHi0IHfIzIaR6dd3vyP/ycqZeq
n2MQWy8bj4MZPVYVEb/eQ7ikd4q0jbXvWo9x4R7qHG6HhlhT1hxdBJOqeEY9Ts7nv77N9t/FSv8l
t3xEuOSQYZrsmZzo2yK0XkJrfF/s7iblSdBz4Oa8qIgo81CrpMxIV2lTOZx9PuwFIJmOAOjGmoDe
m+RWqyzEmljK+t1J5eO31bvoYFGONd7IzcXXL2r7CM58hd8J/NSV53XPtgqevMR56L3iovX9l0mu
z4J/nDGiwnTd4AedzLNZWB2FY3vKABRw6fxmoEO6TntfGv4fRW9JhghP/7++KH8Tgu385ZrQFZK+
MBYaI7x0VepFCveioY3GXB2P5duSUN21PwS7f/1uf3MHnL9Eu6vCUaqCqb9zvZwEDbUZHaCseO6v
g675N9vF373HX0PdJ7cMlMc3klSHAeaoTHnwC0ZqEP2bx9n4mx3D+8v3sF00lymQ1b4zhqfE9R9a
jJa94EVAwHl+hQlhqjtC47IyBprBZ4r5uKHusDz/19fRlC/zz/aTv3zJ0gr10dH1bB/W7Q1jtbVv
zX+mAGqXHpr4MPPkV906tXp8eqscs/lQCgYeLpceuhpoHUdSYe2peMzyBZp7CJEaUvdm8r1/k+Fu
/M3KcuWw//pA8xKx9Rr/5TCwLWbIzbuaCa5oF3Kn3qUJei1RDDECqzAqQIIDwzDs+uOS1UcPg1yh
sXbgq8LZxz9lJQbz//qiGbLZ/pOL9hsE//98oqwIJ9vA/2I3R+OtLalckAKltJmN/sa3mPPAbEAE
BA2fmdj/5ew8luNGlij6RYiAB2rLdmh6T4obhKSRUPDefv074IqDR3RHzFKaUQMok5WVeQ1/mIlC
p5+tr6wY2/n3aEzd0Pax0juHENE5gWgHtmZ0ekEhO4H5PAN8sWKimgC4fWaGMSj4FcxDAxY7h/Mw
0xnmgaygmvNmjnisLeq+UGlmBhzen6ffc3XW5l31ZYywtUe8XDTOwa8edag3ZvdDh/M4jFcauEve
mKSKwvUnLDk3yEqohOQzucKHomwQ3JIzgWl1tuaR/PImZd0E2KBicWugC38xN8DCLIaznlDiQbOH
As7cbS6y4L6jQZGaxTEUl7nSXJ8eiZWc1F5kHblW9rmhhcoBsN22FwoCRDSYcc5mdjg+QxRPuRaf
ftbqty7Sg6gQ+MuAJj6oQCX406XVkY/Wt7X9N0r9fdXZ16xIbo20BBNnP5NkTz95JVjai/BfxMB8
7DDGRxhzgBk7KiFpqjiRVdh0nH7EvMK/23WLWKlgSFunIfG4UvH0xCBWTZu7DvWR2UGPDXnmdF/b
YIuIqGHOolVloeBFUO+hmve19djH5plfX/kIaxHMimFSe7tsGCc8D+hocG8sJu6iKkWTarRvXcs/
c7asrDtrDqdfln2YFVYFXlyhPxvdOHjH9E18Gejd31SOnln7gABtcdnTkz89PWvPWwQm0K8ZWkfz
kQxUKHTHfYw0aETlZ9RpTc4OMmMv31qaP/9tyVmLCCNx6ZGBywNLllgboJA193YG7jsxFJ0zD1lZ
DdYieBi6goXXxGqgEcP1cIj2KWoZ6SzRe3rYVjaOuVgQme1XdjCHB1RbgbqVhxZVv8IaD7mW/Dz9
iJU7g7lYCY6CccNkExQaagn0NWfSoLDOHIZrP76Y9jjpI6QDfP8wm27Y9LablIj63158McOtnLSy
Lh04J5V65VZ46bappZxZryszay5mliabott4LB7cAPwWbkRI63g6RjGn331tXhdhXymMNq5GxiVD
ggLfF3tuuo231kRrQVPgjZ9+zDzM3wRFcxHwnbp3OV0m/zBW6HY09ruf90cq6zcD/TbILedyHn0l
CzMXAd7PRpxDQtqEfdpfaj14bmwwzMApAb1073qQvKpacnAi7SMP1YfZW21Gqwy2737SysPZJmSa
0PrVkPPS8JpNhmCfhTl6yNCc6CH2m95qIF4jTZqL8hnlkd9FI667ujuzmtYmfHF+ABOXehBp/qG2
4QLGKnI1cnywrfbu9FTo8w99NxeLkwOSc6K05shcKKBUU+1lps32fSm3yWT4WCQYf2bzBBdjkV4C
XM9zaHZAQv8i7LUZCudSRaE60iqwFsK5iCb4WLOfoDFwqTIojpx+zZUVYywCTlIkylgqtKatFNIR
SB0qPH2xb7LyT++iH5AK58wJtBIajEXcKVXDNWXS+YdQoyloyOhXF5r/bfca89d9Od1A8FSTgUAn
RJbouivsR10qgJujM+nrymo3FpHHBQAMfRuTLZTLUHpQydaKZOdjjcGB8xJzBIyq8Xp6QlbWpbEI
RL6dWGrdMiFljvpwVW/qPnxIrf5MxqGvHMzGIhKFmqSp0dvigDwUNG0dBmo7OtCVp34zu0y1MBad
MKXEjP0C9/hXNxkeq1lyoNCVmwax73TmCNZVipZZ0tSbLLXeZ6p0ju67qzs3hiLSvQXuf5hxcH1s
oC8ws91mF6++u1Xc+swOW1tQi2AnVbXLkTQTh0kEex8Ltxxjof82CYvwlrUYr1qjIg42ouVB3h6d
ufgaY+F05pxc23aL6GO3dkV7LSB+0jgFVTMCCKFpiylHuEmo5aMj+vf0p6xdvYxFHBqjMZTFwISb
bvbDjMe7LK5hm8lrJCf7jaMlb2FYG3vn0wMX4gJK4SGd+fp+dtKKgOWkkYP4nZQ7C6eApjGeTr/Y
yhB8LtAve7YJkA+SJWM8DrSGQYvPaq42/qUz73A2mT39mJVV8nmCfXlM4DSWlaSOOBASPjRDuxcY
8pz+6Xn7fxPh9UXUGUpTyTHuItmZ6gcnjG5L1XmPOvkPBNszs7cSDfT50V/ePlbUtEdZAm8hN33t
Y432LMJE9QDs7vQ3fGaW333EIt5ooZYX4cAu0iWCj4Zz7PH8M7VZfwst1llEjZ6xC6BpGtxdVEHG
d0v1bVLKO0elHz42nlopfzOUSaIizvGMGasLh3qsUtkPRdDeITgNiZiMDXUqbjdQiykn4XoHUxQm
bthDC0gy6B+TfmXVdMTsOMW9Jf6ZQ3JPY2yBMZKLQ3031cGhS6KQAGXN/FaFbAE/gIKsgf4+3qiz
GuDsfnV6XFbCpL4Ik/1oVn4bGkQA4pZRDk8Z5Hkkj4o7PXUeRo5mpdPAuvsfp5+3NtGLYOYPUdCS
84vDbKii6uYdkPW3xlGCMwFnba0uIhpMvEJDhxM5fnDVBZzR0hJ/Cq15CcrmzE5bKzd8ZkJfFquD
yIMe6NLBZbc5FplzN1N7dfh0ObYgM617Zp/Tg6DmkzzP6d0IV1Ux6zM59toQLgKdGtQDlBDNgWkI
SwaNxCg3jlOinak8rvy8tsiU2iGo8EoZnUPkJr8bNEYmbI5mkf3TC2Bt9D7j95fRa4RAdrbQ4ftL
/RbNOIE5LDtmJrTMJlwDCBJ4pbN4D1su0pCGK5IrIXGIoO195h3m1fBNMNAWES2sXKdAQwfCW4TK
TkYVH4S5+mPW0asHlAt63GlqWSAH0Wkw4d07vUtnkJB+PP0CK4mWtgh3CaiwQSlp1M5WVrUNiVg3
hZeBBbR1a+AANvFxcoZzKenKJv+sw38ZcvBKVdVEg32ouXTMErCUjxvWqTMdJRyr6nHQivfTX7Zy
DGmLeBK3ujRbnFiAlb0jrEJr3Nye/uW1ov3ngvryFXqRgcAtONVkFHvAzC5njVNMjDLYigB8NWJK
nGR3A+iHhI5vOOJJVRXO2ywAmjK0Cfr4ulM7Ry7Y2kXWtkw6BvCIbuln1vba1lkEn9aRulmboXXA
kB4mhPo3wl4lENOZnHZtbBfJFM7rdaLkmoV6ItNWDv6TIuDmnx7e1X25CCtgzTjOoZYdKoSeR6ld
zh8BttMDjYYMKrZCEmxmNBhHAbZ67HEdoIe8NZFtOLMtVzKlT3zDlwmepJ6rSMdYB7utEvjU5rZg
6gq82iYI5JExnLnmrEyTurihZbGlpE2hW4eww+w2z1oWA2T22mnOfMjKRKmL8KKDo4qo2yKmhpKU
IEmYDTRPT9Pauy8iR1bpZqOhDnVAjelmtrIzIhzhojgdzqyDtUmYH/xlEsI8Ai1bK85haoNf0N7Q
jcBOA3fFgNmXg3J/+js+Q903IVidx+7Lc4pJmaIYrvzB1OzYsypgE/SQbs0UIWRAp3TYAEAaWKX5
Pk440kL2QR3qjy7o0R2kyj5rEGnleCMmhMpPv9PatC1yE7cvIjewGl5Jjd9EQbs67aYza27ttxeh
AbG9zsdc3D2o+LwhxPyzgGl9+rXnqf9uJBdhQTSgeMPcx72BjLFsKlAOev7cGeJRiuTp9DPWlt0i
OCRKGrQioxuZQU1LE0Qc5/uzkdtncqrvh8cQi6QjdWJnVG1yGpd6ie7iAgNu6j9Nq20vpnWUbUOW
1HBmFO+FdVOM6Zkf/n6rcEz8ewmPkzkoGADGXl2+Oi4qNnJCS/YmKD2hv50e97VHLOYW6pUAhIr5
1xA9Qrbp5AdXjTy96wF4nn7C9yNv24uZjRFNhpY8P8HCutEFv6JXZyb1+4VpL7s++qQ7Bo4XdB2p
BRtIfrjiWAzvyG+dWfmfOen/L3172e2xWs2GTBjkXt7ayHHZO9WdYYtx87cE9GcZiceW21pReEPW
8+Eo4h71ZaRSEAFCQzd2IK65g4UEKPZvB5iXnh9Ew7mXm0fwu5eb5/RrhMNyBgtHI/N81MUujNZ8
HH3zCrkIWESQ+RK8ilqlfHETmBZpr/XnnruyZpYdIoweHKsxlMwriAlWnfyT5dFDZqQvapjcw4ve
dQIIuhEirT+Md2GgXMH/QBde/QiV+AmRqT0AZROozjnYirY2Eoszxcc+vRoKO0MdSNxrTnmPkdpV
1vnNQW9BHk+xqC70rLqb3JqruDxzkVkbh3nFfxn/pC1SKvVh7oHh39cRDlMBUC9gvXaHVmcIjeX0
DlqpgNvWIsDYFi5JE5w8r2TgIW+NmMVlV1Mhf6hZ3V8ombIz+xTNegQuUqQyLdZEUmrHLqqrrT+k
D2Ya34daeSV1+SBq+2ZyI3yZ8vF5qPPizLL4/g5gL5FKgZI7jqZaGXf59iDUYd+65v2kVNfWiJNA
nISX9qjsYWX9PT0qQJa/X//LVhNutU2upVnuZaF/VdfNJWf+tkTXN9JAQ5facOdiOh5L6Dp1QehE
qAJ7mOTBB7QQCfi0ShKoXm5lNrhOOL1VNj3ZpjPXDYN7fIvRU0F5S4nlX1nl6KPa4YtIu91Q5jRX
6LBI5LTy2cG69bu/ZHcocVrgK2Ktl6igBPCCavBGmC7gJzoON26k6LvGb+xtXg7jrgASPrjmD70C
Jtx0P4gTz3oFCwdJTiAMCEWCgNdeQgvUuRJXOFM7oE6xSCkL2I0JrNMml78bXzibsa+OYYf6yFgV
6FnpYBRpgKuFs8V4HCEuaHstDFmrA56hHitN+4Fza4Y72nA3WBUadmxR26lulAgefcDWxDdaerXS
IGqSt5caZPc5zMVOZ246tNIvFKv8pw/TeyWG9iwzA8crBHHt9NEygD72SfwKxeHGsGFauMk2Lq3H
KSpvAiM8ViVZ69jhqSqd31luP8A4U+HXFNYB7P5ByeNsK9Pg6AN4NIV77frZpVtDBsOXEjxlq8P8
t9psg5z7o2vLByxrkKSwIM9CXYntxOulBRluvHMQTd1Gvfpout27NcEuMUD0VIAG1bE+TkX9o2iK
V6EbbwXstl0hwRQHZnRr+tVdK+s3q1Lw4yoTsRnyGpqR+IBFvsdr/BX6xaEL4r1S569VCblXjNVz
OZufGIH5W7XwedZSBPmsTt6PtX4b22aMNmR6H6c66paQgeykqRCQAC/iWinYtCwFHD7hXTGAbrJz
QEO1G9xMg/8IM0/stVrs6i4xZg+6A9LJ0HsUCSNfwII1j6OGAzuI8RIA8yYZShg9iK+MIS3EzKGo
UNYAWn31eUiN31kwhTtjTrgnzUGHNz64SXur5VQDqtjfyRgIyOxNaQzdO/ndbwfUH+XsYxBPEIc6
e9M4Ha10q6Q/BOBS7SDPFtYGBwGvQChjnCDYUYcsjFy/oDmCb3iDmkil+BvZzkVpynJ6FVCdJ/zU
QeLh13qDygSGnuP0y1VQN8u7e4GQwQX6ktsJevY2tQIU7QIDXkXPoDm45jns+wuzVa5Ry6DWOWK7
MdVIs2DjDELGwoXLLYNt3ZleZmE3V1f7tusQ5GxbxBtG9wqa19sYZmgqBogT8r7x2G1a4K0I9nHV
j2H0B/hsmsHPSNfup/bNqJxnQzQKQq36Jg+Sv36tXEQDoqFmL372Fiblbho+TUbbb51mOoSzl27b
9DNlnMmcUOXOfAP1LTX+VZiYd1g1xib4nb/Fo34sqD1xOqXInbp4c6JVINGU6mYJQA1Rr53InZs5
aBtpW2/HoTdgXEWvTUG/CZluTWneMKzz1DyBaZ0VMBfan8D1/4FC8iNRm0fMmq9z0zR2LmR9qSVb
J0r/irkwnFWHCjNg7t70pLTxyrZhbcNrNCzz0ASQqrtR+XCzZp/r2VNfyHKnT/69U8ILL1FK0Ep9
p/dw2eWAqFc3YkOROwehke4I0/c6J0VethB/1XF4zkSEgRysQSW1D06avM3HFO2USyVybhR8gTrC
dsmvDnW9ly2YwlAJ+R4V+ImW95iFExfmJwdT+SD1/joskU+owp3Vq/cdJF2lC+8HEOeWZT1D6MfQ
KpYRjmXwf3Wr/KMP1g9A97f1KA5GgohLP3OxmyeRVA9FHN/MRwMMDra/NV20fnyngarb1oxvXgSh
l7rIxOmzIZlehO9DlO6CITiipnFpKumfWCPqO51DsCTU2436wDn4C1Qw6ipGihtiNBv+qPE1OnUb
LR0kMKvhtsjheSZwdIwkZwma6WPb1j4MWPejDjXzIrJLDh8/xgg7fDLS+Eb3XcRqOJFavreQ8qbo
C4hb0bA35IDhGqAzbBJwDk93xpC26Bu5f0qzu8uYZ9sMb7A7vmtU5PegmaM4DZgoORToajWxAW+L
30SKGl6+fVvCWhrTaTf/D4FCGUaFEmFgi4KOqb5BWvRHO68O6ibklbi0ztuobKfgYNNsajUicuS+
lehd0K6MtmEH71ivO38Ht+qJ7vWrCEYc3+c4j0hfa6AaM3z4vf6kxNFtIWrkTafXCgMHrTae5p/s
R8srRshZ/Jy1UWIY8gHsHhF0BiR9ImD7ZvoWjrvm+LPOEvhSzSFLjKcCBbumFo+OZT87mvHT7xUs
G2v9TMKzcvswF1enPghLv0RTyrM6VJnmYozV/xglxJWkPVPGXXvE4u6kTNJk+LrM45pWzDI9x8lC
wK9sjw3cx9N5lDa/7zfXiCVyIfTJjiOEGrypye+KsfonC8Y7SH4PqVpi7Oofuh61Wh27d9w9RaDs
Tz93JXtbwhig2aMoLzAO6hMDKbYo/bDjs9+0MnBLHEMk0yLLgzxHJwPd8aDEA7Ca0LrRzLfWQcJ7
zolMaGklGaPVciSHqBzGaYG5bgddzLK1rVLplzms+tNf666kx0vow3wa0OUkMW9TPHD9HhYjMo56
6d/2dfTedPFLWtqbDtFq1r94MGT/OieanAI/nER/USfzd5mal5MD/tlNbtXJfRK2+WEU/bOKqCDA
3ufBwJW71nZK3f8zJpiudy69wWwSeIaQXRicmKEJl07v7yY9A46bD6isoGKE/IDXWaO/0YLiqHZF
uulabkygDp9F0exRqrtPkYyiPnMV+dZtFsvwYrDih8DCW6MyfgeZz3k+C6xoJobwc9armdi1EXDs
PL3KbejFGAAhUCjTYeNM6F9U0CRizDIQj8d9xWzuIduhDMhhDJQzuJDu2+AIeHvKdezoPwI7wC0g
4JSQl0KDfekW2pMDIpepneh3I5bUFn80vUOnjP8ak+2WitPD62qe+nJCf0U3z/QXV8rY9hJXUjZh
YiuNnnghwZA2izd2CloxcteIO3e+NKA4nrat11FiToInK+n3o2jOXDnXbrpL1AnHTl27OU8HUL2p
IUWjprFxXR83oJk5e1Sct3S4lSgVnV63K3dcY3H1pM2chDJRE29Q/+gafn72bK2pk4IEMIrqczFo
bb/q/75KD12aiNgx0dnpcZ+SWHnShoGlg40j8SdB9eu2DPpdq+oXnwnkcEvQd9C5jYyrlsLP6Y9d
DYWLkO7naqkVNqMLR+tKqr99K4R4Y0OPuCXUY65pXTjVi6P8tUP7zAB/rpvvwu8ixjeuj3dSNSWe
hSJ9IcK3dEKcIc70YoOwLpj2wfQQisB82/QsR710+x6nN4jMFnKGlt4fWoVxKPr2JYNAwRWHunU/
QSGvh6a4UKroGfXTG2MuydQD1qdyUjamUt7I2VKw6guykvYlkIhvFgkaZ7bYU756z6f8CZnxM9Hv
szv3zUcuMSrkJV0T6G3qZfSsyufC1jYxCxgzpwiRUVIYMfYH/CL3rN+Ri1qNrILuPp+Z1pWjZgld
SQ3hpDAOU68IElQdVVbuY6r+LYOH0vc9Oewtsj6Q4yh/7BVEpLl/hHVy5pzT563y3bcvynSRGQ+1
a5Whl0N4yi1/NgoYjK0SQh0c619NKTIw41CQhfEOxfUSowPshzTUXQ0t/qWrWBHU1Ws2e2hNqEBg
a6ddRKNLe1uU4N3LQ1+3fyZFC8/sgpU+qL3EyvhS5h1ybIGnl83W0TqYAMUl+JZthUtrbGrelI7a
RU6fxOZqfjEL8zStCxe1OeR5YyIOX3NVd5BkRkwtLpNmx/jf4mFxriy7Np+Lcl9ac7LHQ4wYeCpu
1NT1FJxHTq+VlXj3f3AVC7uZlJqLhzUfKt52sYn0aNPPHpRuvFeH9HD6OeZKyfJztXwpHgayk4VO
ToIlT3tHCQLJ2Q5CCaaAOsWKtte2QuSIJuArMrrZVs2MaK+E5iuupfvYp9YTFOTimfiVJxJhirx+
ShxrH0+49LAWnqlXQ7lupos+HABa1HBnk+tUhs82wr6dld46ub1LjArlHsW4R0PhPUKv3XSQkcTS
qvOzl0RgXaE7szz8cCYMfJ5S322FRZh3fFPmwJeYuE+Xuy55MfXx4OrFM9LG3GD28GdaN98LHzU2
d9j2CBIm9iN/qyjGVTVuK3lrTygB4PeOZiBgcEpi9/znsnN3CUZV7ixmUBk7lRyGv4bQZ+GX4MSv
qlOcOau+h1bYS3COagv0MgwWH68Lw2hyfnPbvU1h6cH8saVzphe/dhZ97s4vC8ScMk3rBb5xNaYK
ZeQcS8u6Cex+vMhkjnKZMg5X1jQiC2MQ8Iesu5amoZx5uu7Oe+mbqVqidACFmaoozdAbZVxsuzLU
N1GZvugltGYIp78D3L2mCqlvUo00765QvncupogirIFWDNXWUh9e4gBX2c6owHsFl5EWPYypROpf
f1c7ZLAmt/H6CgcPMOwhKVuLFfdF1iTY/unYZqHDXBymxOVSikJT2tRILzT1azG4fyvP6Q6JOeHJ
XFwG1/Vkz7JUKgI78U01MRV4iOL50VvQr43kiX+6dUxuUMidHXLjvWmSl6RTy60W54hHafdKOlBG
DykjYP6NxgUi4WZTYxrV/MI1nSyksU0ahv7ziGgmdc49agUeXOjb3B7+MdT2ElE2ChWhDnewE1el
pV0mMdLbhR59xGEAeRLNRcN85Zy509TpMUJQZeemqPP1E8Ujmlhw8p2OGq+P+6X7I63RiDUmBb++
5nUSzdEujfwi08e/Bm2ArTFUjw4KCemoINvmRxZPVYYLzZLhtp77s342wIIax+ZAfIym9qpjDRWK
RLajcPFuEz/tTAueEEBGDbtQb6IBBkE5hoCCzFrfhUmt3kZhQArf+li99027rUV6OQr3qOFKmWt2
hnhnc5sI/aCn9e+evCwOk2PcaL8UdCsbIwcDn8BPj3X5u4/bPXTRDBNc8w8aIEBX0mlvaZ2nEdlk
HDz3SXgszB6VCHd4LocoezI1TMl9VJ82rUOJskPIf2uU4pjpw+8pGNKt0uYhinnte21o27ZJn8VQ
v84y536OB0JvBz9rs1QOiR3+HM1IuTCH8GkWzzJk/VvGP5tM3yLJRKk24BDVtV8uJZ59aCsbxAaQ
jurS7STUuXpRPGqlcqzi4HfD7ON4ED9QUn2OfAR1BidqN7XLsk2ykEILF0kBtITqkHOo3PLapUax
KQL55qJ1s6MH6PUq97mMnF2SwTUwWfsCDyoD4+y6uhkytkrIdesiUdDcLp0dN0bM1KfpivLRIUE+
Km2CYyubFw1W+IVTUwidqyBd2v2i91BsUkqcXVXelL14ZFHdOz3ytvpQ3/sw/5Ee/wkKbWMU2RGl
0H3qy/5S1qlyGXeY83HCXKdauZ2tPKVQd3UpQKd36NKrG78POxoT6c7BUfSiVxxMlrtqHzn1TjpJ
ibAUgsyRpOUxshUjk1LtlEqscmLt1p30fTg04UZVuAFi0VLTtfVKCYtemuImycoXS4yPvjYW29Bx
7g1TO4pRQwGBXZHlFu4mlfanZQ/XQ3LlujZyUG78HpT9n1GQKdFb9ehgX9RKeRgFAhdobgUd52Gi
HK0uueN6uLMn/lUo2mOv997pE3zlQr+EGboTb9Z3E4lBqjzQK3kcO+0a/t8lpPJdyxwYiopmQHjm
cSs5zxJR6Ke1E4kiQ5eEcB+W1g9tjB5Of8naT8+Xsi8nDRJr0zCgAezFqfagYq3I8jPO/PbKxW6J
DDRsvw/0ufufQpJwMv8hRB3PL7dZ1ZzLr9ceMX/Wl9c32eaU96vYm2pEqbJ0G9vBJtT06952Orjq
3CLDxrlQGuNRzVH2ajP1Y4rCe99u7xXDvmFLosMeTReqlgPSD/xLP86Rdtb1raqV0SHWAG9XyJ8L
imScLL/R7PTPDM/aIlpcrzUk4ceGArSXNQWuU8b0S50Pn05FpKtDIrM2EYcp8wG/mMQ8hx5bG7BF
FhaUUgIwVpCfVLvXUg8e0S67It2iCqa1r/9tTS1u0qpqtpyRTuQNWX0X5NFtqppnbsxrmcniwuzb
QYrFjAzxCpxQAEFqE/DNs5/FZ2osK8OzRAkKsx5NcPuhJ0sXeSvtxUo6bz4QIk2eYdysfMISIOhT
QDNHUCOe3RWXJvp29Pyeq9w5k2e7KznqEh9oSFBaZlNJyuag/zmZKavV+qFGpS3OqdrrodAv1AEx
0VAGCCzK8AGI9JWJWwd9LvpzA9Ydo+ROYhvNzgggu4fawxgF91GR3RideB2bD3yPZgBlBOwDAaMa
O7ehxo5i8EJcY7u2Imusc7kv5qOEpgQ6y9OdmTdHaxb81emGTP5T33LDQjPoUXO0N1N36UcPR87S
e9+y3uxEeEU7zqdhbuOr3h6t3HnucM4ZTft1fis3Tsg1bbTTs+ojSHBRqrToIh3FK3aKCFqEH3gM
FXRFxU2mawV9Wf1KTcutbRo3VlrQ+pj0neb3qLXZiOAV0vooXJrNtYuonILCK4jA5Gp2t8lqnc5+
HWF/pl2JycnvlEa8OymEBiH8V3q9T4qe77W+PYre2Z/eRGvLZF6hXyKbYlPIdCECoEQqr0MjOaKV
ueHWeKa7sPbz899/+Xlalo1RVqr0Squ4bCZMPcJEeatL9LdOv//aTlpE5tBSo05AuPSE2j6MrrrF
VfO5bpQt8Ngz9+i1a5K6iKCjYgZ6E/eMkan/TPDq8hFTTTNQ97E23UST8aKqLTf3vPS0GqSYkGcK
wWujt4iivp5hclVQ1tFc/UFnD2eV/Y6y6ZkotAY9UxcRFKFvQJFugYbNQEF8cPD+mZ2eNWf867Qc
D/6Qb9GH/mPg3036gzoQoAIl9G8yjMurwkLiL4s70MFE4IvAbV+SBnNYpT+zeFYKJeoiCiui8Meo
JMQ4sfWKMiMiw/G2TSG3deUux2Pt9BL6/jHWErfZAnTR2go0ytiLo4mSc0xJNqP0NFL26fGfPP2Y
789hS8yB9MtWENJAejzPpNfE8k9s4vbKo5xRg30DoU4xsCOUzSFw0zPPW6njW2L+3i8PHCvTzrpC
YLOo6QYNGDzZY9ouGLBEAtaIoTy7UXcJ3R1DR4PJPf2Z32d6llgElHaoKXgi6uXpFSQGWRePluLe
/7ffXkSTNlf8PrYiosnsWor33AWQuHPDNe/m/69GWGIRSYKuceTUMz+1iL1ewdPepMdvTtb7oMpt
G+e3iu3/7vsM+bLuus7zR+prXD/68FxL8fsj1RKLOCOmRNi2zULk9nkVx8Wdn+uoxpbUGupsP4XY
56g4yp2ZqLVlvwgubedLRLIS6fk+Vvd5l36AorAhu1BmyJWICnL9n+4VlliEmUhjzeGBKz3ZWDiY
AmnctsBaT6+JlVKyJRZRIutbVxk5w2iS+cZmaqAe+c5DAESB8LYpOveviNJizs9t9FH1R2fAFTWI
gS0NaGCldr9X3emPpKQwFhNy7s5dTP3TQLvi9AuubIjPbu2XbWg4Yy20CLu+VFEPJER3YE/ORK6V
Cq/1mZx9+W1UMLWoyRSUaWsT7dlYcN/NnEMqq0PXtX9L8iLhm2+xrT3HfhgekFS/y4rhw3aTX9hQ
XQSme8RG5T2jOkC4uFZQ1kZOzNxkXX6FMt1uSnzPapufFga1bVPf6pP2MgvhyWrEElepf7pOAv1k
eqwz51Y0YpNV+RG5+Usx2peCqn2F+1A5kOqcHsx5p3+zSd1FTMuHUW/xZZRenmAvXVr5q4Ylw6Wt
Fmeqkiu7wl2Er7FGddMVrCbdvlcr+U9l2F7Qw34M75PCeTr9FSsNXuuzIvpl3lJ6ai4Al8ALUvvG
18t642PfYgTZzWcC3DG2M5WQMyFu9Lep6vSNUmH9Qkw4/QZr47gIdn4VOabU7cAzRHyJDgzeLCTw
yYiW0X97wCKWNQhyyVFYsadm9E5rJ3nKufUOarc5/fvf533Iovz7cOt94dfCbunmDvXl0EwvSAn+
ssDkgSU8kx6tPWIRtpDEridjQnCsaws8pfrrFCNt0INegenu6a9YaVpiyPDvz3AsNxSmxeW809vb
JDOnrY9QzsUYGr96Xe4w0fnA4HZrx/WWFuMBaYfHzG3/tiW4jWGIkjOjubLqnTln+bIeY7/VrNas
ImD+VOkGQN6gQpS9BPdpYBEHlvbM985j983+dRZJUDc5lVkBZkPpud430jhgwexgKwJYWca4TubN
tU8bZrTVZzsGx4EY3f70o1cOV2cROTDbFFGbFrHX4t5UmOYOotaczkY+EqBH9OTPnEfavAK/+8RF
BOm7UVDfGiKY1FzuaLShGKdWt0q9JaRg1ECYTI/Y2LnGy+z28N++bt7nXyawNnSzs3QmUAzFDtOe
YKg3skQvEGMmSOpNOp7hgK0N4yJwGG0wZmT7gVcU8i5PMi/rcdNEo1gEl3MLEzGOM5+0cm46iwjS
O9gB1q0eeK3R/tSr7FkZ++3p0VrLGZxF9EApTkaRpgXeFDfBR1HVtEqy6mm0C/2yCOWeDjp2LfIP
8MQYkIB5U5gJrqbNVG0Hqf6xZJruEteSeFFYfypnRJsf17xcw3kDsMGZGL0WHJYSo0VjC7vUectI
oszqYJLQBN1vNUVaSQXfVHaISKPZibsW4I5DVLUY9oQ7JL1+zCfv6aHSVgo9wD/+vbSkb1t5Iegi
J7H6mGN3OadV1pDjBl5qXtba+8pnH7lajQGgEW8ddB003C/UOH7B5tS5wEfBuJBJ82aiQb+dxqS8
TxFTamCim25IpYgmyGbE1pfP3BZhMeyyDPi3oiC/JFxacpFrH2zDnbYaBBC8yo12o1BfxKZD+WM7
6OH4roEHbW0fy6kZNzkaWoCnrvHTeQ6a8sqCqgEo2NhbqrurYyy47dDEtCN/dnqbOo35jPlXiGsa
+uIRpGqB76A44O9zLMfsRTHQRB7L8iqrhAez82+ImHcv5Ysbju/FlL8F1AdBdpBqMiEsHrBhQ0ev
qmj3buN4snAf3GK8R/I22gBw3vezEfg47DEfwpgqOAy6SUFB2RZWhpRKv0sx5Qh9SrUhqICkYCYT
7FNFiSG7nXtmkO47KlpQS9Vtryv0E4HCOSpqDUk5N0cAGXbR+Ni3dNrG4n+cncdu5MqWRb+IAE3Q
Tcn0RpnyZkLIlOi959f3onpykV1ZAnrygPuqSqmkiThxzt5rZ3eTXzyFfrOHBLSWuS3kqW1AfDia
Ke99YiDDXFmwsbGdpJSQeicApgdLxSekUjEOdRs8V+VwnPtkcsxPqNI92m03k6Qbz9JPRZB++0bw
JDftsu+w/c/Zir2CIn2ucr3YX2oWsYGINOa+CeaFOe983/bpqSBSfX5M7cx7xUfrNFH2Mus9JlJ/
u0j9OQPBgnG7qN9Wnv5dhvLa6qalFDegD0l3aKWvCBUsyd892XH1Vi4h3cbESjsBuhAyKBbo4Anh
e2zRMcl3tTfs5u/vFcQ5J/22G4jA5BrMV5mA81fD3Oex4ZZVeGvF+hYethWuYhsZdBKGy4xJfBTV
r0Yp3qTCeINU/f7vF+xKW8C4qDK8Ku5RRvm0NpEm2REA7KzjEieOJ2vnOpMJPB5vKzn8zWn7o0/9
y/50aZYM21yOyQCnws16awHG2xVi2kZdtVNlqd3oGoFjffUd2L3L/JoDaAc03rT8hJB4aRNImFBS
v5KQievQeclmsfId73K46HzfrUxWAa9oPuf/8FLkOHEiVhpGcuTbpf6iI898VoW1IeB3M2daFWr8
YqdZsVEb48v0uj2B93cWoYr/vrpXenf6JYLYG5vQkjtOX2R23aCSh86GE4qKo32qy3o5t3n0lDeo
i/JzgZnPk3DK/Puzr2xgl6zhrhCYR3Tiy+e01YxzaN9Lvzw01370RTHD/SNuOWoRiOji3CO1KYL8
l1Lw2o++KF+8ViLinFPIhrhA38nnLif2q1/29Lkc+duzd1GmTJOcV8BmuRuev06keJ1q5ef//8fP
3+k/VVBpGGTmeQQbF5hDhCQwqtPZMLxfqtcrtc+lCTvCdmAkMDI3I5Mgxy/8Mxlzbq+Ft91YkTdn
wAWs7//98Py8/3+7VBclitb0g2z3aIDMvHqkqf0iG/mS/f2hJut3as37nMN9mlg7hZj5GKVS1GoL
RWtfA7O7l6p8Xfr6H70PziLJpaUpd0uQmXe2ppJYPqWPI//EsST9A9/JAX1WvCiaZAWm97XR2Y0j
pH6laN/i1vuTjNFdJOqHye4/GTaHTmTru0ll/+2K46gi6PfyR7wY+bpTSHqbNA6RrSyGZ411pbFx
wtRW6OKeOM2N1aaJidwCCxMm9rOvNWeZDWrMkHt3/XQTKCXyBIN+aOctIsn8/zUOLxGYvZZnJjtC
uCH01mKgh2VTScNf3phr1eSlR1wGgWUnPm9j25IKVeGpCRuxIHpzNyrTZzkgEZK7QMIdKW/Rpz1H
ilav2pEcIjZlp01JF5wvehB7K3juuzrKFnPcjZ51v5xkr7zTlxbztO6qKux4cIeyerLa/isfs1+O
VVfeaP1iJZKFDCnEJBsJDAa/cbD7iW72go9/vwb6XGX+5TW4NIKT8zpSmHEKiMlSZQf+ynqzccNe
3XcqItXRS14AAG7jMQaCMz7mdL6aVO2duARkHRH5MwtE84pYCys8hLr4msvS+XUpovY1s9J3NkEX
66rq4PibByxUJCThGNy8XNAlN7UHUQ4ukjzTlU35cd74DfK65lFEUZlHUaXrzAbMm9tMiZOk/ap9
PXcUJLiBRDSnp/NHeD4Ys6A0ads97cd3yfYe/n19rhzcLyHHNTnyTSfTx0FKBdwpYzselJc88Hap
rT/1OqET//6ga9ME/WJttcwxFnGucQwgBB3R+Ov8zUUwnK0RmRCZFC22hGAlqLHlX4WQPxqOv93+
i0PgoFkpE6rB32QFGV9Ibm61Gm/LmN+bbevKBTS7EPuirG4EYc4J2utQNIs5o11Ppi89bH45i117
zC9W40CeMss2e38jp+ESaOm6sejXUT7+cnWv3ceLKrCTcinv0a9vyh4xadf5h7ZuT1OVPPpai+fS
uFc45lWF9Fgncs8pZmQ0UZoRa7DYD5ydRupdusHLvv6N0/qjxf7btb84+HFqCojmztis0+J9kusT
ChgS4PJ8R29vFU7eg60mT+3Yv4LBPvZNvrOpzz29WhVh9FqyOZh9vo7kyt6OXbeY6gh9YV1uaplj
jDTKEIObCEUuVmG/AtiqK8Pnvy+nem3ZuGRzk2qRD/JYETkTdjik6602+t9kH355dTkcYsnfxYH2
WmvlwgJclpc8L6bVLS0OLGFgbBKzbeidmDtpJFVUaBgxM3+RpOWmsZu3dioPftoxi1TZtjL4iE5v
le+Brd8p9jeg4NQp0/S2KfP3Lqq2ClesIeiiCXyc4RlTq7AlsSPy/rR6dtOTIpnUswO93szXTlBW
Azn4IANIdko7fzdJQ9ZRA9l+/hWBTFGy7BQW8lmBHiYa4yHW1IjQDlovhGT63nBSSQLCWwet2Drn
ebqahLiBHA95kcNcHluIJ2jdIB2djHqfRVHpSBAUcfo2AIsM/TVT8xtCAqfHurGfyoatYuqMxmGD
287pltmQHua632+iN92HOWrhf0PW3d+0BmldONHJI1LLVZaE9WGS+tIRqjeyAGZ/5odIbrvRhSn2
GuvDiew9UlGEep97yhFn04dZ2XhIuuE5t8JtmVXfyVyt+415yAS4VY9KfZr89zQhV5aM7j/zKtBx
O5jQr+ZY5Pn7okr5iEtzjiVP+c49KZLhs8YiXklcjJCoy17JXyqwA64mBBZtCqhOlTB81Y+JSOXV
nILUptnamI+X/UvpB8cyCw7MsDjADze11gKxQfBX9tv5WD63vLwwf64TyPmyuO/CiMjU4U+g2gZT
lQp5KTlx5vSceSFZ8SUbVHvsOW+MKZbfDqmv5akESMZIUKEEWOWbWKSqO73FRXBIouJRDJO1NCX+
ck1jhKQPfxmTiE6QPAMXP9ROWY43t5FPiQg/A5QtAVRog4kNoa8fhoSqSFeXud0fZw/DvEAXkl/C
w8JBHhlq+V6p5ooq5DkKGq47KbQNNgv6wZbT2P1rE3ba0itItSOxeWuQkCSrxXODiyAIksnRcuWk
Wv19N8ZLj9T7iL01jKI5mFbd4hojOaOnyilxVvNds9gdOND7gIddWaOLViUGOnycvYSq8S39UPIW
g1aM25BHJFPbQ01o8uzkS+dQmAyKImtMoprPhjVAKiKVwSmK7DXV+nuL6XBA6B3B5C3AB5UAu1pr
bmVLvlEoMskutLdmIK8wH9a7WYcU6qq/pXUw/VIIXimzxEUtFNnM1VOE1msmkjHICEJN61hd/ntN
u9YN/Im0+s/hJqhbW7IT1smsSkmpotundxj0A5JJq64jchmtvgUOuCy9707PHwWPpBdlz1OaS7BC
fkMYXvuSF0e4yrZH4rywzKVR8aTzNJhB9kuZeq11Li5qjCqSMqo6ckI6wqlH39hG0sDcYyCklcPF
oJ6U0bvVq2ZjycljrAxUXr71y827en0vSo26zNs0jdky/BiXeyW2jSKOMI+3etqbyMmrlToRiRcm
4iUqzEe5xqxHvHkxzZzI7peJ7rV+xWXiQyb6UEWZzVQ+Vu/mZTZuknyR6BjcLUm0TqBa5zjR+K8s
P5kEz1bxbzlgPzrfv2z4l25zL2RpzRpp1lI11ZJHLXBtNWD02ATVbiz8yh3zdpMOQt7WJGM6Zh+R
pFkF5Totqx1Uu5/E2UGrMBLSWGUx+Pej/1Nj/u0Xu6hEmrSs5Uo2g81gQuESkVkupWIgQym+SyT5
gazQYzq7idOI0O7OOlad9d6r6YMn/0Q5jQ94ndZ9yxdgTX71E8aEZauTXUD8/Nz4koZiZ+fFUrGH
GyyPmyYN9sSSmU5S6wctkpR1lyr6JlYweqdm94rM6UkKvE9KjH3UxDc9eIe5x+m3AGS8MNozmCQ8
sSqThWpDqCDcpOlfSNt+S0W3ti1+1bLoctKL7duU6PcyDJ5KZmNul+jWbwX7/Nz+5aL9H899LXUp
uNlg00m9awy66apdqLMXcH2a/qvw9I+klF6KTnrjdPrKm4dyomo9jDTp8y837sqvMDdS/rNksRHq
eYgvAa6ReVKV7OjHyVpV6l9elitL0aUDHz6PMtQDupKuys5IP+8HYf5SkM/drr9dvIsuWJamYRtV
SM9yCXdELcQcR3/uE7Kiycj599W5tuJc2rwxNpK8KhNGCF3ecPs2uKtU6XaO3W6rcR0AV9Gt5lmh
mHJjCC2ElI/PBkVImtSYs6bhl4nlte96seqOgVTBYqYfW0XiTpXzbRGXJx1gClOV3xbXK8f4S483
hxjQKP1sLVCJbaEKKGoEONao70CMwgmbmX0lQoFuTl7vJ/0XzPSPp/Jv9/Hi3BbmSR7AbQk3kkdC
fZ9JzA6az1GkjaM3EgWOr5WrmsCVKO1hM2Uc+BkzjbyztnJOEnOrD/YqVMa30WcFbuVprTfJg0XY
rD9W8UINy63h4Y4h0vCX1u6Vk6Z2cRIsJJoSXtaFmzZqgOqQwzhrqJMaRda/H7trt/tiMR28qOw6
pcErHNoDwv/m4MegY2u23DnA/N8fcq0ndunGjo2itxTBp6RpRLs97ZdN48VwatpNnuP4rCnpyqhZ
+FE+o8ke55BxLbM+5ktsVOapr7IbvEsP+lgfarl7r2kbRn1+9+9f79qOcmnXZlpdJlFih+DR/L0s
w4pSB0Zooa1IC9RTocsRDXW2fiNpyl6q7W8/VrcRlok5yrrrfaKk2+HDjKW3MTMOll+fjFbaj7n2
4BtFepN00Kl0SVlmtrUOe/Ee+NoiltIzvHDAONxQmlUFzlvIGHn9XZTpW58VL5Y1PsLAWeZhFTmG
lyhwgqrTPKKxC2mXsHcMOa71oDRMAsgS4mDTP7Uv7oEav87Gs7zoT2Ff3zdFt7WU8Dbp819W8mul
2WV+QqjWSlHYQ7hhHqcSGUzIMA4tp+0H2zXCUnajKX6KApG7HH3wGFfLtA/2vqz98tRek0xdOsaT
UdA1I1t7MwWdvMHvjvrak/eGJj/YGUY+wzJWUqPT92o/fZQPYWB+9Bzk5pf53w/N1V/hovTVlCSJ
J9DCgMi4NVUAtBfwxyFv5adO8p8ljncWLBsPQfqikMKnUA53hVR/9+Nv7uYri8OldVwnM2/MIx5b
vdQf5uowkaeereC34c+1n39RAw+thLbVZvGp4/hp1o/4mJmyanz65QrOy+5flmN1/v//UxCYOU1D
q6CbKzUvIX50hTkn8hi2bbrlq7yBGDEHHs495MBIfjtWXKkTLu3U5dgTcM6rxoGpn+tpt098xjcf
ZvAaBCcmu1C2tmnq7VDlYOeOObMSMbb65TtfqcN+Vsj/fOcY94MazeFnYRJi9jAdmZJwIJSWz2aK
5/ChkTeu60jCjg9Sg1TUcfHLZ1+ZWF06rIuRuLh+SMgsNGKXzzNTdT1fBC6ziBM3H/HNyLMjfmIP
I6ijZmqbeaUL3XBtDRBgzJVS/PrbXLkSl3bGWNC/V0YUx4XynNbfE3VNA7NTSm6j1Frxi4jRILrE
nK9MqTw31p9/X4YreAz958Dzn1tAllU94lynu+q/hBKX3LQcq8/Zw7H1aB/cgaCnNfkdhOt8Jgyx
E+hQ1bVjFdp7vdtOlQJASLgVdqWq2PP3+/g31O3PEOYv78QPXPw/vxx869g3GiXfAALXqtQFBhgO
J/43j79nKEeTbP0MZ3IF0d5bGbmGm2hlRPc+mpUQvJnXew+lsuIf1ON0yqQHMJVOr9eLyoLvaLhp
9FVjR4p3GfCnigVU5zhStSR8eCvQkaV17LUae+8NaF0M6LjWyVtVj63+MWNwUJ+vFXFrS99jEbgF
JoWw3alCnjkm/Jpx/QyjG7iKGO7A2P1SkV4bNlxaOqdG4OuxLUhWdnhPqOe2aekSa7ayjRl2ew09
RnkKHwItf+AS/Na/ufqxF5VwSFsjEkSfssDbN5Ypr3EESA6nT1pSw1Mxd6FgUnJ+Q2gymG//fjqv
Hfl/tpv/PABymkydKQf5Rkubl5KIdM3CjZFGxk2O1Rq+8Uafup3m0bCyDJzRVCG/fPKV5fhns//P
Jxf4y6vQFBx4yQOjWttZYK4s0LU6Y3pXm5odJdexL8LbOCchYYbpWRUBU//++Cszj5/r8Z9P7yO/
GpvOSunm5DBay02XmX8Kwz52Fv05c/otTufa51wUvD7gBUUESrYZq/KUyJW3mKFiWlPepClcWOk3
bJewrlW98izy+c9XCgbNi5uRC6pq9e2QyTAuE5RVk4l4Cs2VFw53vgo4FgVdOBjnyNAAlsoruxF7
eBZLocXntCteDbAcDH3iRVizQcQTpsO2OFa+t5J6sTE9/Uku06OSmfvGpPQKAm9taR0+/V4/jfDn
yMB4BVU98b5Ka+SmH4qkMm4h0UQRGaV2vyghlkpSRcghHPEI8KITZeYZN/NrA2Jk6Ks/cHAtmB/G
YVDUxukL6d2T02Xp58tqDD4q2TvCEDKcaEbMNQBDJ8qhheTrO4DypxZmSMAXpdK96WmoFNS8zGrl
YxsGLnJAN/fqG3Maj+RSQr2sgS6gfKqjDq4EJ2+cDNGDGBEgRfLCGArPCbMeLO107ynaqqjidW6l
qL/S27Y3uoMtgq3ta3u7lp+CQl73RvFCONrtMOYYeG3LVSDZJeTa1hAhJZNsKM/MH1Krq53A055S
CTRToHgHBJfbyh4/ZS/6A3AXv1TRh6AM7HKRVoJhPqueaXznaf8i6BAs8rw8DnH/2OnRKZSLdVio
Nw2++dUQV66pDd7suX1sAMYCpdnmCXBbRTJpmaU9nOCsec9aSbjSmDyJCPFI0uoHIcW4Zs3qTJgd
BFC1AvhsK8vaFl8zL8ws4oh8ZlNe0QLIHQ/hRWoqb4CL96ZpnbKx9BlRkPsl2ZjgQTQvk8yEF6qB
P2nBnnYw/Ny2lBkTMlYUBjzpQI63YaTtUpE1yBiDaIHm8JlcgAedjaVpVA+PDMkcaTVjHlSrdqUM
mk8pr8I4bRaFTyFeRWCI8/5VqMmfhqacbDAL9wL5mcflK+jsJXxVWIGZflaS8rEJ2rXB5B3bzbf8
v57X8NTW0h/RRbGLv+tPJI2Io5v+c2iVQ0GknyybCxLtOFMZsr9NSvud8f22wKsox9MG0i3ZS7b2
mZjZUUn8Z00NEUH7RzSC77bE4X6+1basLTIfi22rvvV6v7R1z3ensafaScs/4yheMH11TlRn52IU
21pp/4RedQ7lMgfOZKJQzIvNwNtVSWXl2oryEnjRm5LrNaHCzPRr5dtM40/dkvZy3y1FMmzIdF+I
AFmq5Y+raZS3oR8uA983nCH37/IKUpgc3huWzSVUWS3KxFtZvcnpUC/WSiPdqVE9bOeXSZMQhajs
sCgR/MmxJuvZnORyxQiYYyRHIlAaXASvSkcnJIedTwVvO2aEBin7JKnOZT3sbT0C2TKV54FeRpSH
KGGpN+bpnWc2hx6xvVvZLRoU219oOA7qrl9ZuiB6OrqtkQG6QcFLkaX+vSjTyk3gslaoTCUzqVxD
HXhD7Fi+TdtuGUvxbU2nurXbu0ClzhiSW1EMSFzEXuph0rQ1VbdoD0Q1LrOy7pEU0tMOa+UpgOgi
bHk/f+uIDL0Rl8yMHGlFdIvW5Fw0BFVWEG2iTjXwn4YHjcMK5RwYF458OKPJXoUIbgeTvCit8bbP
fLq2je47HNJOVVmf8Vgv0TmvdUM5taKAnC3Uz4lHjSCvpSqS26SDRa0n4XMwRPeTlT15M09SGjo3
8kl/HIlC8K1n1Qw3IqAtofOUdPHTfMnksnhQmPmoRgnvlnQq214VUnGfM2WdKhpOLA07JYOWrnrn
zgcGEXg0Fnr9KSl0RxBXqgQpC2qBWgSRcbJoWIXNIPmM1GGjFfjYWiu9jz3viLXfcyMlr+A1MzMF
dZrcMm6z1mml/hSNQ45OOY22rY6KFjLRpg6sDy/QbhUdfGSScGgs7pjG3jWcEVaiDJK9YvjtYsj7
t6hhQcGiz7SjXXYZf9XCk+iQ+/LZJ9LRK7UVPGyIm0WyFk2C+sD2D1ELJj7OAADNeGxybZwx0Swk
xVyWkSEGEW9ncxKOEkQ3Veo9wE3NnDErUsdUgttEKYkvrSDw5Aej6V2YhV9lI7bwxAdH1RSQ0cmS
nM+BLIIxdjuFCXQGw6ssOt716rOZkpWVdCerNhZi4MTtT/qO3XFhdPaae7mtoR3WwaAuo/B75oDP
kCaTfokdv6dmG6wSHjLTBi1T+m+9hUcwmKy9mKh5AAqqQfGG/llyGiDW6aCuCk1q8er0e08KYOUh
bu5Rh5TltMuNSL0fNVwtotuboTanXKnFigI7Erjuhn4b028FjdBQz020ihrm6/zkQJX3mW9+DkFx
K2ITKjlJrJbeC8drq5rgtmbdl+NLzEYjJCbOfmg4NaIKR3BhRhPa85RDXw/yIwTzcTtvOZIRZU6p
h3dlXAyLCilnL1urODHdGI7Q4/wwQ3U7qDzEsS6/65O9iBmoCVlay4m/L5HiSr69jLsIXLxRPHh+
d6rzDsiBUG+SOgeO1XkMpG3D1dit8WbuyyImxL1ayfVXaFnN0siaRVbC9y4RkKvmUqnZ56305AXj
a5JqL6EBW1xUN43XM8ltMjfq+k2l1LmDvesxiIf1yFKpFexfDKbNrH1pPSBbnTS6uqIsQ1V1h1YG
B57ZN70Z3zW6teqzZDPpzaEWCSealucC2i0lCJudN31HmfRhdelWjTktyep9mPt7Ov23mIF6hxQi
Ki8A0YMmf9vQIwaenC7lKhPIjUq4AHc12fdMyXalLS0UMTxakrEMOEsVUfwR+tVJZnbgYGJyRT7y
yzU53DB+SFyU51D026SeD0+h+q5kydaef3JtUyAhe3ZgdxeuYVqrkVwsjZhMTfdGRx4tN/Xr1cz6
UTuVnhuHdBjaqds2ueKWyoj8RMOqSRNjfobDInmavOQAzs7lbzl2nz+MwQw2Dd7VhE0cI4mDL9ut
mGbYoXhGFbBgqIeS3kQ8Qaigo1vDo9HHe9vz96j8920eLeXYOOZS8RUjJwHiogQ4xOpiWRkR1PvA
QVNevfXDMApg6AlQcX9fWKwFoQ4gQJPLdZaOT6GZrg3owxXXRPTa1hbDrAs9tzm2YDNcQr1zc7nb
cB1uY7zroFk5hlsa2F3rbjZL+XVwZ0I3hzmqLuMk3SGOWWW5fMo7o3WRCgK4T9mNYr+y6fwNe8sT
58DKiFsQyUkLQuNFU9NkOQX2Ad+2vChsvCRlWi+mTGbqa0p/5vELBEH1a8r9U10W5ZpdM8L844fJ
yii/9M7O6YsU3SJvx7ua3CFHDvoPiVVtFYbVl58ZpGocIaxKi2iazh2t75rkvhw5RFv5xIQAOi9H
g+ACcz/4XeRmZkuvQYaaXzD1pvEkBd26q/QNBZNy1JhxA05Lgn4/d8uKQUOzo7lMaFfsqHDyqYwF
PDAv+Ja7Zp14qaNyDAjibhPgazjXIrhrkfO4GeihBTqlR8lQT6oQt40svevd+Bnn5GH5ZRs6+WR/
5qxVajxCk2/Hh742TqL01YVREJ2HRTovtLME3Nlshm1Jb9tvLQKBU+5jjWYkEe0xK8ZHOjdhITqn
SEtiz0z1VPUZ4TDxu8blTA19o+sSLFhs9MQKbSwFJoIOfYQ0enRLh5KKTYlr2LwsWGl5p3nNgzSI
dUZ2BrELEdT2Ib+zW3KkaC97yCwPEIvJ4E7WmlEdUl9+nyC+2oipgiQ6i3J6boOKepJ0Nnk2o3pM
dsuhPcWKudTz7kbViTEqraoGG6YD++w/vDQXBCuU4743Rc6uSYRnlhb8X1h9RLnLJvlJT62XsOsY
1LPIst67qmXjdzbedcn74xXaU56yz86jyc4iCs5ivRdSfYyi5D6Yon0g1SsSib/6uNsmaZevBOCY
1q5fW0v5DlGvtpl6R65LAq1t2hlx84pS7lbXxFElgWEermNVOHW15S0z2ToWjSY7ky3trARVIPqw
uygMznHBYS6atkZPb2f+UyXjGYtIHtgWZUFGSaDAf2o2ASLbz1jrSo4KxeQagX8YLWLZZU8B6h2b
n8o03PMnBdYQU3bsSor3jTHddb35VfIlEktjLDEm7lRxLqiN52AmEtYWd8Fu/+TYOZfpmB7NKnhA
hS6dh4RekqedIQjlO0DHqMEtTayjDBtRq2oSLByjWSDo+YON6rkti2ezwsqONUxFWDs3DjtRPfsc
6aIsL10P+e96Ek2wkFjfUGnADBK8vE19VEUbHLTSQ9ahdDKra0aMdr1GvruGJXEXM/Yb1QI5JwmE
3dQYTjnvQZF8QFOzDH2A7hHKD6ahW9n3j6IPzO3oEa8apQbR8rEhOVPTbuzAe5Jz/EJszr6tLguC
sVxgy2u90FtHkQjz7luURz/LptfvZ+eLisVqpO2KB2whZZxt7NIjfw1Zupn7xIBypteLj2kMdmrG
nRqbBdjy3ch/y2ju54eCyLMHLwhJg5OXUW1D0StvjXFCE1T5lWPQqSRYYjt10znHv+gwk6tZ4oav
maYrT+MfxliHoGS5p+0KVWY5C9w8aXyUS2sbD942HPPHrK0pQooPtTZZ8LtdTPvUhLbHA/U6aAAX
y9A+l0w/TOEHLs4vz80sj7sYI/eXyrsyCtCVhcs0Q/ufJj07oo2kJA1HNjG+7KIyzK+OAWxg+vd9
2g842PjnhG09wh7Yd02/6Gfg0sgNYzjsqPK4sifjPIscK44DQZ/vcNKajc1OSes4IfyzBgswdHm2
o/xxq2ba+oNe0QctnlKb+82eu5voNzkjTXHdLB6EkivbRNVhymBGtrgKYY6dTVRLSXApkgq0v9oR
IUPyB3PM4EZrYwbx9UaECASyYucV5o2Wl6sEroovSbqjBdJJjXp3fszm3zr3poMOImGpCONlvtxy
FCyIcn+TzeJZEYh5E2NufbMGt+hBR3TNQShzPM2rdW6UH/psQZXZyrzPGs1ogxeuKlucP8lC7++G
pGOnbz97lSeQ79X4w8PUF5sqy89Vbb5bY/FdFfmLFHnVoq1JHYFvtpj/RunlT23S7S1McR2aNU5D
ZzvND5yi1gW3QC9UEBkSDQUjkAs3VhXuQG19JTLeU0mic6ed8yp7rj31vjF0F+0W7XO2qVxv14lN
1Woaf7oasCiEHYyRqXnShu9WrTZeZt+FZWE5xhCfVDul+Eu5zPMj2bYERwWZvasre2FNxiauheak
Mv6/SnxD+nsxmF1wOVdanh6NKnoSU8tII34cW/Ney+1TmcXLYuB+qswjFX86ymV8lifATZr1Lkfq
UVbHm2AYFjYGTWDnNREG2UkCej77MNSGfjdPTizspTcEG12WFrO+dEj1Y6jJG18zHLI/7pRUuS/b
ZNkZ1t6k8TX/WVd/tkh9K8XfZor63Yfachpgb0fIbbP5uZOUBWaRs995pyE0kF2yH+cfeia9RIg2
pXQ8moG2Tf3QJxnK3gYoN+fLINJkkY3SR2P1slsQb6fm3iNqtX41X+1mMinYzbdxVA/2fAvmnzVr
81rUkI6oh24xL87kiN0lfCmkP99dYcbUXuZbBuoXf2tNq19Vmf5k0Wtt8Kx0tA41ErPxZiaLMs2e
bRFyCcZdPkBMlUajAwxOca8XmnEn3tSSc5+vPvBkzSioLmC7sahVUbLPi13OyFsp9GXSRI/CpMYW
bTo4ad6cSluslUlfmug659kPFq5nDiCLWcHcF+RXjflyHjzwhZBhZ/loExpRRkuL9C+zSA/ot9Gb
DvussXlqovg9zqsnCQeiMTX34/y7C+9p1n+NQXEYofdEs1tjgiRKFa6x6gbNRsr6jWRXi6qvAlfN
sy/W/NMwK7UzHQy5VMY2lzT9lhWfc4igZd0a9ZvRRMqSKv5t/hc/Pwst716rGl4d2jC6pbsZZbXJ
MzYbW1mVHnXNfh7KXmHVBIfWlkBbrc4RglYw3mfysQjXGE5606KXbnoPQHU9umXWv0gG6t+5wokL
DpR2yY/G61GAls+8hDYr1D1imwpwRX2/VqfiJuPSQnjZY0b5HOvghoo9X/WlTPuitFIAruZthQh/
DcRbcsqx/Jxl3ZmsIUxQHV6TbRDqNynwh2mIbofWIIo6OZu22HiB163kSO6cLJxYSBSCjZJdrlXn
qCkeMsyiyyxQto2kya5EDbKqamIDU9ue1ookpegTyga6CUilrG1oDqqMO9Qnmpb3sBB3MqcfZi6s
vrUNULBLvvWpPrTWsPeGOkQwlEtO3dDIVrEV+0mzw4bw3MbSbtbvgDlfCsZkjW2dCatliDh6y7Hh
V5DarxHteVgDNdcsHZEs+yrHTTVzkmHInM6naDfTFgwQScoBBwM987b1kB1kZpVZPDdL5TlMQIrO
uj4e2sqmLWql/0PUWSzHrmxp+IkUIYZpMZerXMaJwvaxU8yQ0tP3l7s7ogf37GtSSamEBT/AGurz
J7VAO42cPsr7R0t6QCszCpujmcanzonxBC6fAstZDt1nEl2L3vrI42Sp+p09NT+USqF21O6X1r32
sNM8vd/bAKuRP6xs7dWTP2wqtfWmUROI+btmfKes8/dP4y7a/iP/hysVNnQaKTiAx6SD+RQep2ze
qn09U0iWaNtYb1yRoVro4BacEbkCxX1lhQ98qB1dPI+yx6+othbyXQslNj55bGYnz/kbdQr9SCBy
GcfBZ9PUBjROXTw/S4sK4ZQtGlVlLSFgi2Q+OzwWrVQyoS2L8M6BOdEuHfxfvkldGkOVHx6+1yA8
WC8qoFAZbW06G9qz/Baf4ra/hMMrRstFsizlqenSq3vmxPfY1xKqhwZMxHxOl0q7KHKTE32LPqZw
6WgXxfcqiLnVPROtIU6Un2KfrkdEgx0K6iJpXnK3IhN45Dpawt4m070nwghT/azzT5nTrdWdcisA
cq/cl8HJF6CaXJiYv/AcDKcaVLoX/FBx21VOO6Aln4fT3oZ0whvjIY3Z2rrTm9f+FtOLsK/8pSJY
a4FBqYy6UddB4r9EE9AjNgC9PiD33qFOzz9+WT8UWIGMQr3Cxo+WRgqG3ryUKmGMzW9+wlc1527k
0T2kNNiuh15c8jHZt6XSWszja9zp5KO6RNgxeVWverBApjDDTRDwSPQcgrq+V9Ov47E9AZmPRo1q
Il2sBTaAn4j4HBBduCnUvRImoC+4T83hWSXmg8Xsisbp6nv20urbC21yYMln0boLnZdSBpD1OH5g
gZbGm8bQ1+0DINtSI3nhbdWw4eoBjk201REkUsiHlh2O/yFt0+zAEC+5n9Iw4Od8Je2F31MTMUba
JBV3uvNhcFcLRVHNLeQ5ID843SYhJ5wgpzLkOABgDUzN3jyi8N8GrcJ6WHN5AYzbjG+Y1e3UhyWE
wCwNobHxYQ/lldQBy2DVZy++qT9qXrH6ZIYdsq9SEEjqu0T/0CyPfIYTv/fyJlIKt9q0QqNzYRDz
ETp1nLydDsVTI6buVngl9Pm1sM4yg/JJJ0ldN21efBIStmdvTp5Z2GYiyV84BQ0odONAg9BdsXxY
nfRbSpzSi2E4j/z1YPyhKcPb54nCgn3fO1ZoioeoXBTOvOpYCPqYH+z4XQmacf9D1L6OaGYEwZ1x
Hozse8JtQwEhmqR6bqXoF03gryWKEcxRv3pTy0rdHB+gRubfCzcvXFCtBKM+qOVRDem18HyiIrlP
dLiGXFo91ywJxpG8MdI33rOWvrfjO2OlNFKiKH3lt0JEQupw4Lg3WFQOUrjU5pojP0ktcRX5zWr6
X/afurUOHOory31Sr9I2omBFOV1pXqQQQtR+yZtRHBf+qVDO9xFAt9kE/2/GpU25sjFCidS02irt
BwV9AW6UDmcV6ykaM6Po9c6ef5gX/Nc33LNNUja4go4EpkDvXSGAZr8orSyGQwGX+GbcVO/KlpFr
K3GRPvgGtsID4Jq4qWyMM7I39lOegTtT6qclIcz//zU73KhqmNwq4632NH6mpndOe0ftY0PerfnW
/75i9T5B/q2nAR/7QsK6bgAAOgvkqBcFGxm7Ue3+hcnDZR6lDKvdOxyF45J0PGP3NL13nwNIbauO
eaZN+OPqZ+5OveQ00XasJK/+rw+QJJnnP4/mbhhVtKTjlZqBVL3U3AuNbKPSe2aDaW4TgfS5gVUE
7k14/LwjyAVQc4MYDvuQbmKOOKH8+w9dlb4DXFZZD6UaNQSVQ3eEK5lhsKGZrUYwFD86KoROOCxF
UKyT7DSwThwWT+SI1xmimhql9lcdaIznFN//vR39PePpx+ZWdec4NJb/iq3/PDnUQcdESWmWYDoC
jomBZD9gG+FC6jDu2h816rh9+JG4cwtq0IX3nWG6raL/BHm81L132gcfW8sRB9ILC1WtDHVycMJH
VyPoF45O/6IrNnyE+jOmPb8vzEvTlVTlfwAqQne/qd3Piv+Bj9S7U3NB+YcwvbiS0npTE5FPqDnH
e9Bp3E/MtmTOeOxS/1VqhFwZ7MXCD+Nl3d+hty4qQgcei8GQRk2g7P3w0TyXWq8jzFGzWXOitFQH
Gu2jAtXGfqO0dNjsjLnZinhrktZUABOqynlW8y8qFQyLqt+/WRURU7FPckVO5YFTaW4xfLXOSOOv
1EYYdq+Wd3Q6Y4O7H1WBbwkpmn98UmKEkQ5tRLGFNG0s5ZqbdIjo6TJdlSgDiTT2F3i01YJ0Nd23
xWec9CuVKvh2vVI3QbhQeUc2OkHnkXfO9xJQtJ6XLNW+2vjquFQnJz/zqPUx2XQqcTlUMiWiqiQs
6Y4tuHt+gYebeDhu/p/PTg/SntVohcAAnW02/FRAABpBB7NqTnCqF7bxyvCowIOPDXne/72jmnHE
pViFHXxD7UBMCS7PrGAk5uyP7/JG+KaKDOL8jDfrFvuYdnxz+mGLm9Kih8bYh1jzyQXsx5XahErT
pyk1ntTtRiZSdlw+Mbsnt3TuKho0vKdI4jarb4rag4ww3udwU6f0nb1gVeM6IEMqnb8AvbAVYWTe
G6GtIv93piOVAHXxwVXb3mUEORWmT3588POLnP5LtQo8x02bmm3gdas0tnd9aW9xeRv0Dv9AJWbl
/rbpn5HwrBJ2inlRO2hK6WYku2ZCRnLg2GivFQWJAaNmf4KXWsbbmFcW8RKYcOqh1OCZF+RlVjOB
CNbhG/WIaonm1UUdJOoYDkP7xMCpWcJe64WfrjutrGiKVhlWLwbGDgKFAfLtMduW+r3S/9oIMpB3
4emNECOUJH61iRtSCjMBehVQLz+09Nex9ZVENZy/8mp0abJtpsQm0jo60cM/NljJOKI90p7ziWyz
hESBCMWGVppTGE5wbJabQtGC4mXgOptuau8ZJNNo/qLRuijpRidzdTIM6OAWrfNf/ivRjCxsfAc7
MEx87XFhPOcq0gE9pIAM3I7vcud9/skd9si3JG9cEAmFhcmT2OkLr1PoP8pawsCSyOmstxE0eWlk
O/oTm0kSdrrYDcuLPR1lBVcZW18mhawser4XZR/DqHSYOPKVyyLXo+I7xyKWl6t145kfeviY8FVK
mjRlW/WHfJXJ5Mo/gIlu/EodM4eK4r+x+0P9eeN7X713iMo/OHrbNq620iH1+lPWefqv50fPYAS2
Mg1unSlvEfVUHxG8yv6YyvwRpSTWabT2ErlOsRBysEqpaNDzkODZnia0DsHLkHZwjy6u9npokp/x
C7KAYlf41y6Y9wwaT9yL+ijmFLJPuTXQfNpAjlPjOXeUSOjsd9SkuPkWejQZkat+VGX2YSzQbtOd
bZjmFDcj7Es6ULH+7t+b6K68H3PQFtKVx4R1waM1OnJ9mvaUZOG2myxEX0yi7vjqIhLtXWj4Tbgv
xuwVwUCjqq22FXuZjRyZmu65qvgTMzds0cBFSQGqWdz9yF74wRuzXJ2E03RSamRhBO5DIlHV79ly
LJZLQtQfJu2pxs+Xa9mgsZoq/Za+Ne0MxwkWTPN7WSJUlE1nokrVgWxMxDDSrwzfRDV+jJMog/U8
XZkVvR9/tS0OKkV7wFNkE1TQRbtq34ibVb3J6j3JoOWGanA7I8f2yT3WGI5Ejg8KO0S1Kzg06d/E
W8+it1peWBnKjccdL55CjRa3irGsQ//fBZxhqY9vs/47CeTBzfzEVZV/Dv8w1KYjn4XWILEbqBmq
brfhL9TS48sOlAS/FIN5ANvVCHeNU9iha3uKldahGLFGpKFJqn2O+mMCUIxHoUASdf5Tptl0ejjz
8cI0I/sWUu+sjP6uwT+jcKJ3+1xP/kZ0gmlx0KwAFmWRWIqDo9dfOt2COCpBwbJwnJD6TFT1nnJs
DpZqn23oCRiBTlqW6j+Y94iVGymr8BSx0ZtTNjR/uqY40CXYRX5PdpWL62DIv8EqdyCODgU4Qwd3
qYVjs1v71XwB+vDpjMOjSfVzoGtHWxQjbkBwpBvdgA6FczjtukeGZZU+RSQVcvgKYItRFJz3ultR
UMX9lB4jSJ9s2tl282EGxd5vrX1fgFSuoc00sMpAoMHLTnSMqfJQX9j+vMwnvwU8g8kzclj5ckLG
rgW/p+4iKNti6eZ1iFRe1QAID5x/UKSAvcLLAha96iu0TbIMM7nyOJ8uCJgHq9DU83MO/O6AFNA+
kcW1NY3/TKcLl61ZX+bc+A1DKCuIgyMr3dPodV3oVtZAbC88REfTn8wwMfQT2dXuhhcaoe2yG6m/
ad3wTVWOojIpfOXp/4kZJGMxIy3u1NWhmMwtLK1/iBOvM1GdS50Dultgb7Kv2p72XZivvNFYMkDX
kZebadG7SVoytelrI8ovypgParLkjv1nAYNG7ZwlhkoFUq8wBlZRpK/7mL1oTKiaxH508I38g7D5
lg+UY+g0DXjlaDbqf2xW1VAZi7xJPulC5CshJ3YaE7Z6+XC7kFAyv5uzRGvXICQtzeiSWAWt7JqQ
CJsy1H6X4VBRacIkczm1DaVyZx0isoSyQ3vsxLw0Y+1KO//NHv0/P2CTsKtbxYrVjOxIE23RGKjd
0YQgf54+AaGB9nLlh2yStx6ZRjNNP0wve1Mw3rrSkf2jNNY2Yh0UDrhyg9Y8GzY4qALlhN6lUaPh
kOma5yDxDfy+wmkVOcYltnKT/RGtF0PQth/dTTy0QCsm66nTnTN6IMlC6Ch7GO54byb3Dw1/lA3F
8BpYSbGOZf7tR+3a8+K9ZzTWcUwtLKtMNFnDl7F3LgbJAUuQ6ZHW7KFE4v2EoTwBs1kfYqQ6KemU
h9EmPGnAr917b8aYgSZdo6rhHkoWWU3tQxtBtzCC9SZugmNJt7UY9X0/+/dOT6yFJrx8rU0lkYVf
P1vKfyrXf+qowRvVXRYBdr8TxxHTQARtu0gtEs9+Qo+9FH6zdOZ+nXRJt3SUr5acKPd2Iv9wJ/r8
dvDro/paNyCmsf3YA1FZycxd1QmV8dJOBLVNMnQvFHtiySX+UvlClPMDrWGK5r0LjJeTv09XMqaB
7c630Y3DYxj4R8dFCpFM1dGig6tpBIRmjiOcMQDpmPdmOHxYdn0z9M+wU63ext050rv4vq/alc3B
7+eVqPX/0MxY2yx/p5a0CjUxPFd1P6xGdF0XPbNZgM9BgGI8hbTQ5sHfBnn31VkSAVbjM0k5chrt
2R3n9ehr57Qb7x6Zm2Uj8dcW9ffooZhiOK48Q9aKXw1H22mU3BduSaieAejzM1Mue6vGX8G2UJL0
uq1vG//JxrpretottcZ/c72eYh4OSak1zxQ9smNrOk954xpr8F4Ps8vfsmAQ21og4ISRVJlOVMw9
hx2QaDYD0TOa3aaZklVBPrByA+01naEfGla5V7UdbxgmaizuJUNM1dE8Sbc0XjcqKRnGQ9/lf5oG
6tNzgV9Qe4u86IjwwaqP3ru5PFRe/x7XNXJDa1rmmzYfUbl2z75IznX+4NwDFfuRNdU68cazB8UP
jNjOw9it0lwmLzjnbo1cClEEsRZlZSok4005DRsKN/ovUM8rajHOW04hhdOW72WMQcbCM+lNcUUc
RFdE5kWTkLMOB6K8Jr9OiERmsGkzJwX94O7VkQtoaLLotMjLWL2DUFyos7ggh0lIT33y39kFH8r/
TwBRjR5G3nmbP0nPX1t9c7PAEYnG34fJvNVEiLBZWmxLX5wNR57GvtuHWGUqpOYESEcFR6lIz1gj
/DRO/9lm0buFUJ4MSEqs/psk+s1uTHr7/ceI0vNSltGpyc0POy0oIQ3eMiBiXWS5sVePr0BTWou0
cBmJZ5wKUBbzwb/rh24UwdoW4yUn+B6oLmIPcjJjsLFZkXy1oX1vkLABYlxp2x5ZlFVrdRWKtdUD
KakAFcv4OdaTtzqb03Nil7fAGigHzFG46MIJ9rGw9ginguburjIp/+vS4ZFwDs+BIzdx6B2CIPtC
lpadIxg76rY6OG0GzzOqECBtNWCGNNHSV3sy+d6YeGvXdo9T38a7DIhkPOM+WTc+OUFiz+fMAQS0
kIVTQtk0KDwB+Z5T4OL54OCqSjepENY5c/OUzwMJ39f+iTzSWuG9V2z9zNp51AObxNh6ePihMsZO
Mxv1R12BdecegkiCAYv9AwZsn1aUwlWWs1J8XYWcWqmRXrvI3UwlMjvIGq+ighChixKaEmkTrzTP
hZ6L6EKVJ78zaJP7PHGVvl+Qi5/11jjG6MykEuhFMtYnI5mTJQGlaLOPYcr/Rnu4Wmn/SJzkL+es
bhpxjSd9W1L3dlu63V4v/kqjR+i2LcZFKOkNiSA8sLWuXS3mIKPF5mDfrmZsF9OG95MM3Ql3A33j
hA1ou+yd9k25eDu++1vHdkRxJDzMcFT1wjjFLB6MyDauCD+qQNvben0WZbt32QP8QPd5rOilGdlu
gUeC+ktH+bDwyzLi5NxV7bs2+0+Y4T0achRT4YOG/CWF1anF+gW4zD0d4ldJ9iN7NDpAo8yx/qn2
F9sJjmYGvAg6+VnFF63XLzM/2+p1fLDyZu+h4TMwyTzTQEmVQMNscYcrMnCbbGAqVDPjdqNOahPH
9WmqT+ov5gKIIgfQJaoKiexyuAsonqyqbKI15bsUd/VjxHGDKyfpoPQQOqfWk3r6M1LrkDrDlPoI
+5IZYY5peIJ91vkuJrdZ0tbQFaAP4GMz7ukO1Ca0KjdUwJP5OjnpW1I6Z7edPqB4cALHRB0zg1Tl
3sPq7XShi9ijhzO+5KHxXBRhsQhrG+KFjkt95+9NGd5jZ/wIR+2JbusKE+F7hGNeO37jJfRk8+M5
Vo3I/DDO42c6yE+YojblYSqFvHeAsUuQ2hzKwRa63F19PbTtYVSnZzv43LyhPUxE+oyqqJYjRe2N
HjfXRjr3IK8qdLeQPKKPSa+PKjGlzKMCGcvWeeQd3o42zaQg1p/UKGeVb++GMgt4Y064KusREvt4
MTlTk9r/RTCrXioGD3CdVyQ6X8LeOlvOX+iP76Jzk43VMzgDDAvuPnJWZu7TW3RESnoz35KpP5Ey
7Ub2LT+XxzYsn5XFqV7X27pIDn1hHNrUppdSDsux7v9gnT1nuv3dMQVVmcasyo88AJbFqz/XjrMp
sQX1kua5JrVGSvspygtybYMuNI4IhqGvcWDeG9FE2TXNt3XqbrJZHofCurkdSHX0ntp137nYEJnX
MSVv7R0jWRIRyYUwrcNgURoTQYy3JR4YgeczahKpNNMyrbUGlnCfOwDxc1n6q7ZptU1TU7SkFjUa
QFEi2xr3ULkk9eDu1ID/WwTzhGW3YaNCnW47vEYSksAwm9bs9cpet+H4RFx+pWv1f13bTtTPKPtJ
DlhHBJtQUiNza2tZl/7WaOZp38T1d+BWL55V7GZg13hmnYIK2lrRPYvEYle1X8TQfsHIPil8rF5A
ADInen7xeI+H4KsZ+zd1tgRp/4FjKFjMjPA0sDfh3N6g11+M0exxX0XoUTq/QxmznC1x9ivvhbDj
4YBvV9FY3FOXj6yTcNu/MgRkE0NJX2iDT2TroyLPJwINn99BHBGK239hD4C7T2GG1BSqE8ODvzQ9
hO9rS9+1P4qwfWPnWPdiuhqV/ymVY40nht04kI7gHnk0pkgsVbRMj/nW91axGCeXx26u7VTs2AeW
ZVBAHDBXWom2i15GHVhx+p3/QO0KxM5pBpkin/Ml+s3oO1NvgKRETTvV2c8YKzmQ5aoMx8GOl07y
TCLW5ttQDu9DA+R4UpIdNrhY3f2yCOp54iPR4j0Kvb1pJ+/aCDiscpEsCZpPZWKho7il/hXGjJFp
+Tz0zk1lT5aHigJef4pQoDGxqxi9sSxzsMKYp+d0Fj+SFuHKm+zNLKtfHSBtYdS7qgxugY5weqQH
185pb77Zs2tSZBO2+OwAo9kOBbWhZJMUDmBRapcrhbzHZ/pUsdxwLmPhe9le02jdcU6vfWs+mrAP
CWbzXSbqgz2j+oOANQbMyQwYh+OUntq3T7w2wBfpa7TxfLRsK1kgidTnNzPOnzXNhDTSHF2A5kYz
/GcSOKGXby/t2DgqupwTz8syyZk1Gb7pRKQFIM9wOimkeyPL7zIajg5PW7bDV9GyTiN6IwuvqciR
sk3djI/aaw5U+ndRU72V5vhwZH4wc/Fmo2Ho5cNa6HDGoAFZHVN96qjrwDQUnNY+e5zh5U9W3/XL
hgBq4fSkvbrQQBPmtA6c7sONu5OcnQew4DXg8a2aTT4LTFjgM6gJoY7/OvEuB+qGldu8hq4ExWWM
4IyoBHT+NkHOzuzL3yHOn3D83eUxwakdYj5dOeJWI87UoZOk4wWNG3ILJ5GKRzVPO9fs4TmTLsEn
3DLMfQsWZIRv2xjduiQsrAfxn4c2xrIJtaMPvwNvhAdN910ayB49CvQW4ZEtAbofkrRF93UwX1Hz
oj0SGBkSL/ClJLkBwJoPoQdfaZefbezklGmvissL18b4aGi3aui6HIS8Qaai1ndeOXTfWxs3LjXj
RACkKZqz17KhHl51LHEO0ndPn1/6kcRjxgRJhXsqDoOnvPVKD9iZ2E9saxlHzuRVxzFGfLKY+i83
n1ZYwD5p1bzJ9Vmn/9MS5HOfHvWsnD6I3ZSfhRPsy2kG5tTJc47Lca6oLHa7DVrjq509KuRYZTL9
6mUxR3uBkD+ZofCgOzL4kV5w5nkbfcaDIPe857yo6bQTKdmu1e4IDZcBTORlEs5vErBE1WRnHKB3
gmM6dqkrK80PBG5RuYpWcwb6dTKvehCf51q72JUG9Xw+D4lzQ++SnlT6nsfmUzYOL0mCnHOVP3tF
t8nSiZIJQ5CI9Dc29YvuU2jga+iFB5XfuG73pzaDifqnlZfJQRrtgaPaXBFoL2TtnIuip/duvije
mp/mT7XEMhc83rMabQDEex9Mcewgr6Ub9gkB4YFbN3cD2TQo56szdZDbiUtVZ6RL7OdwbA7hHN/0
AjyLg27jpENuqPzyCLbhbrRqiVP6ybxbXqEx69o9WQUdKypLzixuNG6ecX4EzhIeCseHLpZA6qJK
mjTjCevIV09g9ccKL6TxbOXeRfPYNCkc7uGbLPWhfApD0hleTGFnQJwRIZ7Iue2aPh8DhHpmIT+0
DODVCEWEit9LE849PkTi6FKFaGA3LEbduMMfnAEVOHeYNms6rC90Hh9GDBHKz+YPwJUcYbl8dKCT
G65NDZmdz8VzQEdmctEAVibADimlaQalAqP77sb0DBDt0zG0J+qRr2nnfCOtSaAF1DaRGbgFVfKd
wca1kEB3YdI9TWF/rWW7Yafbu32QMeJoKeRS3tRDqmXdw25Sp1gXjz+mebd1B6BJ0n5ZtqUKNyBY
PEy1V2mJCJ+YwZCFdnlxQqToPdtmh4bMBbnr3IfTRwGt0c1meCYjkALl9D5vACtGK1OgMGlnGKV3
4XtXJYQ0bUHbeRhVZjD/p9Z8XTsvkWweIjMOxRDNS6ypIJ2lxsUehPKspXiTFNuISeIOvAp/UtwD
oBVpj1VmFct1T49w7NtmqcX2q0oeKtiblExfKZutp1J+WZOEcyjLbR9p23ZKHLoL1ZPa0JLAOFSy
O3TcNUU39B6mZUu4Eif6Iywt3nB8xXAUSEY6A3sHM9nMLa1AsXZmqQOsAeknpvCHDGZhdHJc0Hne
+DX1mxCmwzKGvZcSUw5MU3jVCLmYDy0pu5Xmm28piy6qRbss++QeK3qfaP86Yd5zcrKYFaiHqq4a
HcIJAiH2OJiqezBuzDYtF9gNLM2K7bhkZ0Te7TpX09uIf8MCH9Afox9YDvMumNglbMrDVHy9bpEg
/rVUVHfFyapzAmczAjcOCMHXkltBeD10KnyYX8N0JvCNNwDJVv04v07wVAOr+0A1ap8kzjOwQ9q9
U7lT7JdAHRkaRj6LPII32DbWjUdAnb4dnkfysAIdC2cKj1BJ6KiJdZtZyxYLE9Dpm6qqn6o0/E+f
k1PTMW6CHdWKcjqR9vRnE/spiqw1Vn96YT1PUBJLQYuj0imPc6bMWrKvZQPQxQ6hMPcPExGoGR6K
Wc7fhedMS0nPf0z1N9vuq80QgP3v4/St4lmTrLBggJdfSQlZmqZUPPcH0RYunDyc6pEnALqMLCGb
mUHBs4FvGDlUIKdmWmZORHl4tE95iCcYILMot/eRR7pB6Qe2J1z+IpW/pkenLRjFL0D/99ylddzk
PcFyDJKn2pp1eMn79miDkjf8+N/sNDWaH307naoWbkwzjggLsekVhIBR6RDSxeDGWuc+NE26Jl7+
Yz8/qdxWr/AtHh22oQIwQ7aRtY1JZQ2uVlkQKJ2FuWgBekhtSXa5jTE0wVaV+nYkeriskXShdHuv
aQW/qIBJ0Ka0vxP3W4dvsDcsQBEmIiSihblQh5a2L8a8V3TddUynz3JTjNnC7Ax3VqzUaLXSvIyB
9+wi22mZ6QfilOfU7W+w0JYcPeZyLEPaktnDLJNt4Mo3B4pf5nXrdtIe7mR8EJNekPnaoaz1ajvO
OqdD1KMawIQBKWM65OWT/suWHMDRtcD1O2fbjSdQyzMAHgs+gWU/FxaIrFxHSnEIAImUcELN8ezm
2jU0qZS3Vf2rz/2Hi/gBhSCmQJh39kJ9LAXDW1LmnMFRTjUseSL5ZDXqc3CM5YztfOKetTF+r3uB
inRi7E3PHuAHj1ctAyYrGjoWebJRT0hQ8+7BMl4Yarg1klN1IFVs4L7X++TMwEs0nBlp55tbw0k+
kqkCbCKGL9T2kcfhEo0mCVoj0iVCqgpEZYsiBNtX7YzQKUS6FL4G2hfA+rImR88s8xjb1jUinwuo
yIhGl4fK1Z+lDy9D1H+4JaO1z8FV5hNvOnmCAbYzJorYllndKR6cOchQoxGnEeUCPWq3UqdJAKWU
/MP6mkX7COT4icLuI63BtOO7cBdA7Fc9QabeTU8hcRBaT9dONlAvxkvpNttUxhcgTsjy4xVIjRqm
krrCc+uajxGQ6ZKWZ03+o4E8QpVgYXrmwahqpinqAZCwjLUcdNiL8pVO20G6yTeC28fZBbwVGRRK
Qlnc1AM2M0THlGoq8KBHTlAKb8vZzXEbIzKgP7URrzjtjBMIrY3jl/Q/5DWy/C31tkUAZ0GrWpSn
4kduUg0b6InKBlOmCDWEufSzQzPUBzOYDi02GrkOkI+q/joz+tciT8MFhtpULxMCx6aqXnKKE+Sv
1BHj/tBb4tBN1XVG+1BJiujaTIFB7MYeJQ5IFcA86xcsWQ9jGu0StBrIY6jkZ/HrWFl/WQOf0IAP
7KcBdIrxHMzFWfocOeFYJwuMshqORYB4Tous1pgt83x+sYqmQe4TQu80g1SYeyaPqIqH5OcdMYPR
Vas5pvVS02mruk5bulYDKgnyjYk4Q2wl62boTGCSGuAu33kd4howeERJnBMtM7ulPg0bEpdjVOj0
6XHm1QjIIqpgSsIDbWzMUODjJYIz206eRnbmKp3WrgCOyvpYxIzOthua6YS29zb15K4ktk96V99a
iSc3yYRciaFXj2RuqDgEh5HTwHUqkK4tHfwBPWuzZBuYSPB9O1+30j8ag3HNWyYebGGKzA1BKR3f
G3sy6OhE+3HK5Eh8+ObW2b6Le7HwMb4aOnufhR0gwjndxBQ+JxVJNvD0iT38nm1SVbX6iJTROwhV
QorsfZxNP0Ux78DC3+wxpzNbv5eFA5sWr1bqZVhfPOv2fBNGtoqpcdZW7a3lmEMXBzAz0TyCWqDg
tgACc3fX5uKnaLx74M2XYtTuCJ8cTU88OW3xTE0OUDbETnccFxoAnOsYUGrFz8K1JjZTtEp6pML1
+Mlxww/XTfaGJulzSHCJldDBpHvJWcf0U9QEVZZG/Rr2F73dCj56aaFwr3nOTlrtPnddqgOD+U1P
+iIVJMBun5iK1PJKe186FNIiL7kZlZntJyGh5bWaXEdR/+qiiIVROMYybMhDqt09WjcRAjzrSGYo
x8T6b6hXt6iD5KlEFiyerU9RDqGBroniSSYtnLXAqQhUgg/20EOmy0/1IpIRjX8DaDmn3tbNSYMG
kLqhdm6J3DMohTbzkJ56s7Wt4WtyoGENtnsgVdhbPoym2XTMpY5Q1aKh77j2dAoEo/xqk/wsch14
JDw/T4gBCB4FmzSsq0XVI+NjjkawiCHx2gC4bHN8qpm8sCi2Hr72levRlxznazZ5T62El1j0b0WV
yJWOjM5kUMCKfIdyj24e9QhCtJuLXRaUb/o8wnItjL+SvMzCZIb8Ev++2a2QugCCPXBod4b1ho7z
c+w5/bLvlYJAA00CNLUffauOrVZTSKiC6Oh3+Vov4B7B90URJjh1Y1dtKi07RtLnBYtrMHy2lv0H
a+kvqu33XHBTZU6cUAFiXjijfkVbLNr1mf9RmaAY9cxfeb6z1yJIEWn95DbVves6b+n7+SYZaHQJ
62fQZmoXAHC13nqux4bDTxpf9jS86pl7SWGlDBaibjhzwMFPwGOWqfasBIccOz6LOjxBUKEF2aev
edZtzdaxUJIInuO+Q2YTCwWLmmXpBZ9RWLGpNN/jOONJOOGH6gBdQoJ7iJaIrO8zGEargKwsoK9N
Bvk/1J3ZctxKlmV/pew+N7LgcIxllfkQgRg5UxQp8gVGhijM84yv7+W8N6skpiR2l/VLm2XSyEsq
JjiA4+fsvfZD6+Kx6hAisSEuLdLjuLQneRrRORHuKvCIpUbH+JTm7rdUERSq0X2RiXk7stQzxzqz
Y5gyRbGbLeNMOuMhwPOZBsQpeRMVVel6XxlwvHD4iOUj7BBH64VVjlzS5JVm2I8pbCHHs85t4JCr
MC90BoURespOnGiAAA3jap+1DQdWvxym6Z6Ay7vaJYrAI/rSYta0kqH9qAhLMEkok5bs0qLOJMvi
4HnGaoLQv6ah9yCN4kYteEMkDc0U80HoTHFa9M2MaoGTtbOMIStoz73OcrIWVH8LV4pmRv9KHDB7
tfkG/R8XHcufMRSvuqa8iWb386xhMcLeoOnO7axecZOx1Yjbo456xEc8fBChRs/Vu1XyDAN4V0rH
bKCck1ynlQxPlulL11tfwsJapy71B5Tfg9rHpfTVkMv115qMz6IGM2MJoqaxx7M66y8UfyMa3Ke0
ma+LVrzIxniYRsqa3rmLKgM9trGLZvtRHSyi+MggZA60MH4VlXOVGeKTls6XdSfuSkduZnvyI9aS
nLQzTHCPbJW5L+dQjqP5zlGLIDZ7i1lV/ixcQVord1VmfCXAq+hKG9gnicCy/awbSDPPT7WCxFa0
MlZ4ddSIAJL2pJFp1GPorIveNzLcNjK9SCOX2VNy0ZQwKWY4KfSr7Nb8ipV+787ZWedNFzX48vUs
rCu9NfFSLNZKjFjFK8YHi5BoyEV1vsQSV294N8DsUh9OTkMRD+R8nuITKjOo6E7zbQTjocIqQwwE
ddQdFrqTcx75TTT067bnRmGOVz2bR2swXjWDW7zUmF1jQ1HzJLODuDTDq9DHgJCILFinbGYUF6zs
5tfOQawQl/ZlN9vPrsfmrrW9Szl5NyGt6tTVjgbIItWOcrP8lR33RQmDPx8ZlRpBhagGtlARRF9F
oK+dpdoT9bmNsxIBM+rmGF6FKdCGANDFhDHitYg9eaYN4W3MjQ+DATKF0b2TiCN0t7pny3llCsqc
WF8OkdnYaoC/11rYOMt8ASklBslknhxhb0duKDZrrmlxm5do+ID9dB+gb38BZdXfUdQtzLhGhrR5
32nxnTe7h6i3XvOu/4CR/Qs6qq6weafn27gI27//If5X6EUp/A2SfIMs23MfPLaO+VH64i+w37pi
UH/32EFXmEWoBTmLyWfaTciHGC8ig/5cQ/POLh5SUBZ2ilGVTvrvqYJvVNef8DR19TF+95w6re06
GXk/XpxcM4cC+nHXMecjIhElcv6kxgyT01xPc3HHBuSGesVtUSJn2lWTyTswdme9lWzSAoW5YuAR
GLQTckk/OJryV5/JO8hkh5SbcB0v36sheDfVj3YTbi3CrgNECwMnB9bnCzN3vqVs0gPZbRVvLVhw
PNPMYJaK6pCMFHUaVIlJTwAbzTrypvtmqli22dfYTD8toUHjn4p0gLk21vXncAIkCIbsRRBy+sE7
MX6Oj5Teu4VZxW0beg1WccbJN3Xa7yKyixIDHk27oBi37RdkDWyKxhlrSjnRTqepXZG2M0+uik9+
SB1EqVlz7AjSiibv0lsEvg776JqmtdYyp/7glf58iUvv3RLnCjmPXaa7u053vgxDcNC95uH3y+3n
NHXpvVvhDfanJU946AZpwML+cVafgSfOTLf/4NW/UU//dUVL792KjsK0MMuU51iQ2GcW+Jmau3ZE
839piDVi0Pk4MWRiFYiVN4NKQ68PDpI1UkB9SQY/rYfa//37/fnFSHrvVi+8J0/vw4UGdaQ9xREh
S5FzaU3DB7kL4udnh/QUO/i7s3dyq47Se+LxC8L7TGrKGZG2QOwuGBqtHUu/XhwLJNcAs8qcP7gG
/uooqhX+3bPWQyxHpW7ZhTV57a7EpkatMsKcyYqvv//g3kJsfnYU34H9Y10zytpAv2DBlCC3aBdD
W1y7CeJ9ELArq8GRm00bM4aGV7XFplgaRo6qL5fEG+ll14FnYdduvhDf+dyQDlfo2uchSk+10PdI
wKnL7Qz78OyycyaIMemLfUwdnUvjW9SKW21JRqQz7uOUsdEIoGnlwbRlw/0lSobLYki3AlOe2/Wv
TsXYIRI1KoLqZkzqLbis3e8/hZ8DqQlc+/GDdjJZTaEkEzeZoBqZbniQaXHu1l/HnAbbNBSPckk+
WKpvBOWffOLuOxqr3fduI2yyf/mAMQJZzTVoiUsD5k1PVZ8u9ZUHtgq3YlutjLQ6hn2B5kIrHgz7
Hh0CilFAYnZcfnQj/8Uqe0tY/26VycSOckH0wJ5c4K09xo+CD9tDSZ20H6VH/Oop3l3pyl7z+lBE
0d5GpUafOr5IDW0bltkn8g4+uMOqU/1nH+u7S96c5zQAEgLhUfm01HS00qvuA/LzL9aH++5SV09G
6cw6IOlJaxulmVgL4exFAkEkLa2NLYdNHxjpBwTiX31a7y5mk7XMeZOSdRw0CEsDjQNjxusyLs5i
SSb975f8r57k3RXN81wezGnDfSl0P8mH+8yrn4Mg2UdpaX5wi1CH92eH5N31q0C52o1wxPfcB5hP
S5KAAwdWaDmw7Qqmc4s65vfv5g0d/7OnencZK/Rxopc3aTt6RHfVEG3DmkilWDUDRwNDf3c1GB0M
2ex2yKbLyAi3UUO8hqeJ2R/i6ibBroCslQBw0bBTsMhgEdZHiTq2ehU/e3Xvri/tTPJGzbZ7HxCE
WM3jvV5xwS3HuzZnd+Yk9z0vDttPcQwR0K+auQFu0e6Sslb2nZOBTE9hRmYDzkma7I22Aq85XmbT
8qTlgDlNDflHvRifgyo4TI7zRbd6FGIF7E71G2NODsZE/9rmv8SO+9Bw0Ukb9/MU1C/63L+KrCe7
wrqu9NRCFpx/mUxGVqNhG9uhDi/CCT4twc244XqgRz1IBbZYLrbtlqA7a4zvZs99ELI4N+eQmz2o
IqB31wQJge/XQWgY3rdWK3N/mo2bBVTfqq/S+7YErUoeRe1Yr6Yx30cDTjEoY6jTTrTrrhDNXPax
dR4m2VUoq4tylnQ8wSXGFbcM1Ci4crhSWYZ51IbkK3jPPW2OVUSfq3TMx8ZNv4gB8I1mPWZJyaAg
FNezPn3yKguc7XJ0y+CB+9OetiA63HI4sy1tI9hQr9DE+w5MpTywAeZGJ7Ll9uqCJbOUuULW4XMv
z4pg2LczYYVLPSlUDd62SV4yaLwfZrb/HLJeDsTEgbxI0PiQI3RgbwlqRmlE5sdERwep4mVyDuJg
4KC2ovBNE4SHud06vXcEJHIFM5bYA1wfWX69NNktYLsLMwaWtkTmxrLqvSZaxBqpu2vtdhcEw4Wl
ERJKyObGdowXgg3QjgAnM+Bi4lZxJ7/TtLO4TA8eRC7SyVAJm7ACHQRYGnbVKYD2bNcfRJMbprqc
/GTlO+8uAUk86Aau+mDX6OGVEbbYtzBVqgVcJtFmGaMTEultFYnPRfHkWfVDPhhI07BKIJzHCBBq
HVloJvBQZSqYOwZD0fJg9HIXtfOBDMG9NK2zPDSfBf2AUpUskvpSVvPKTLodFCjEJnPxZSr6Y9kG
n8VM6ZIRKUc/mgoUE3IXtvuJZdbTu/LAFq096UAnE1eL6fhD6TKadnyBC6bMQAAQfRAxH0vsHiJC
HoPZc2l7ucs58UV+i1GDFIce0Fp4JamnWlJRMVcgzxgiSLtZXx4dHaZaTqXasesohwWOTv06lmDD
pLEJyUaU/UWZtAkrByNn14MLAyOF0uHSHkFPAKB7xTF04ZS9g2mJiXBt4R1fzksraFckBWL7aTRr
Z6YAhNPOve1D0r2Njk8hMAA0j7EfdiUFG4M6LvhLEO6banoKMK3ZGEYZmO4kCRtFZpyXc3efODmh
1a2kgR4AS2s3RhFcpWOI5bJhZjytMa0Ga9HgcdfM51SWx97Qr3ThUsdg14P8pBBP9+rYdAUOICu2
v7XN/GnkcxUcRFrYlxVAWQvyiIJ0mpm76xv4E6LfEXSGtEx0l0HuUPRBdysJ/mUEzBybN63WQB63
J/KSELcW3llL5CF2jXxrsMngL/dZl27CbL5pPeosa7Hvylmd/Z9izaTn7qCe7GMR+wwDPnWK66DG
bK57uYTWdczR7HOGFJW3sgvtpk/EGcOzNQ1WyLWOP87DIYmwSTjiKwE8B9tQEoziHAPeoaOMihyP
QQvQE4Jbb5kSbk34nWWylBDLqkdnzrdjgBKNV8nls/3cK4Bqg12EuSZeVqGpzqB1JxtsYT0UfBOb
2rjowEuwiRIj+IKvDw1/ahYro+4+23mwGdlrG7VJVI0yYzMIR1XYIr8JsJ8Pu4YOuToPPvVFfFuY
7mtulWdj171EGJA9NSbVtRKIT+2egat4zRlXrtq2e5QTPHcrn2nlZ7cZhbnt0W9ui4QQCEKSew/u
vsW01CKaLTGZ6g7aozlqdOYnVFbgL50WUFAwbTTcGb+/1f+iFnPelc9EqnahlwmYpIlkc+FGO0fI
Q6pm9qO3PNSBtQ/RH/zPnky9iO9q4zqziC1BJrCTobWbJofWQXehTWCZorOz1Ag+qF1/UYw57+rj
bs5RnEK73HV4k0LHOZJsvM3C/hQs0QdbHPmrK/G7+jjsGuTZIaE7bpXVxGEB30rs22CuwYTW9cU4
55/sNPRW84jUtkuaB69q+pUx4XbIIAYk8oLkiJe+Nm8c0/UJrzkWnr2X2OG50jq7xZI7LQr3jsd0
INE4jfR2HzfWq211l+3QHefRgsaif0klYBeHKJHfH6Ff7Pydd6W5O0XgK0Wq8lGTT705PgrhnoWT
9vw/e/h3tXhXuABqq5F42157MEzx0qAmNVn2v3/4X2xanHdVuNu3uOVMgjL00tnHbySnEpP/7x/8
Vx0a511RXGJrxiLuRfusTS4VykMwAGefGY3VRUsTWxvhPEXBGXvLQF41vbNZHIwg8hZg0e9fgjop
f3b7f1f49tNMEkFORKqLgHBBvj0RBSzj6dtEwfOGtBzii5wR1++f7i3H7yfPZ7+7OGRdIe0cHOo+
0gZfypcghJ/Y7joQQc6ZjfYO4gY/ZBpZHeW1+iw06LhBCCQtJhM+W7kJKD1K3tGOnpNMnkdBeKfV
7lYnY15XbAOTEYb87MUU2O3Y/Hly/vtp+o/wtbz+8xW2//hPfj6V1dzEYdS9+/Efdxioy/w/1b/5
r7/58V/8Y/daXj6Toff+j374NzzuX8/rP3fPP/ywKbq4m2/612a+fW37rHt7fF6h+sv/01/+2+vb
o9zN1evf/zhRMHTq0cK4LP7461eHr3TqbZb0v3//+H/9Ur2Bv/9x8Zx1nIl/PtR//f3rc9vxT82/
kVvi0swzHd0QpstJM77+9RsBeNfyDFd4hpAu18uibLro739I+2+6a0jdA8Ps6TrZS3/8W1v2b7+y
/ubqtkEpYVmGI03p/vHP1/XDkfnvI/VvBZg89tUdIwfIMD+saR5f91wpbdNxTfp71vv2rT6GuRam
zFOiMlx3NeO/nDH45Lf2iCCyvjQRYU7uKXENoktJjIge2EoY8sbS25WoPObUua/3CYaYzBfttB0x
qNR6DRzpPivTs8XFbYf70DxOwefSNFflyhU3CzITt3+uxjPkR0X/7IB/7I7BdaFdo+/zymN2FyIa
Cay1zivz2NBgrXfOPcDLOdCFq7n8uuA7GoptwiQUmJGen7ERsGcC75EaoBwJxOeppVFzbdqcrfDK
Pe76ZJLMcCiSXK6bWO7okG1sJPukzTQGWCC2oDLpVzp8hHBdcqpb8roK6ZwxeyXMCS196o8TXh81
iCQ82y1Bd1GizAMC3bSFRJDuYqAWlis2iAsaC0SansN0asjo/OKmL+saBiTChLXtEl8TsEXHHZYW
aD8YlTdkKSoCzAIVtkLObkOvMLCGQ7FwHaQWFoLm8ZObJb7F656CEeyLcybL6JBnALG8cDvE6U5U
4TYvCYesFfRjhsL3KtAxeObI218OpDv4QyjXVRht+yjZjcThpSECyIEY3PjU1+dh5K6QnQyWkgP7
grINuY7NjN/RVn2Wrvq5WddIJqXHi4DGhhFjpV6nZt1PsOKMmKbmA4rAqo7W1mZuGQC5n/v53tiT
uRXGT6XODubZgUVkutzAAdBJx1hn5T0FvG8AoAJKnBv3VoafW9zzmgrZrNHtQpK/V68yBkiCzH+d
Rx1uvZNmQg5GhBqU07YWilUHbzZjAh2x7YjFLp8S30ieWFW0cZgoJn5sUoazUFOpLpvXDREX5oRH
uVuHvJWpPqn/4lkMrSZtY9ng4FoaisZpgAIVRUz7NWNday/5Akpiui+yEBInGU6xydE75i0htkgW
1cvKOCwt9WWUpn5gg4eJx83EFAFUOH51aLAOPoB8b5Zg4pqnsr1vu5OIWqINulXjsCBYXvhld4uH
AY+n0fWJi3ZEe95A6Cc2sOfZLGul7mvD49Tp6z7RthX7aEN/7Fos6hwU+r1q5aKUg1oS+gBQfRe0
GY0DznVCPuz7KkFGQ0KGxpHo8TwVSebr1anvLtFBwp0qGAwfvOY+JYvAqcJNwxrIco3SeNzUdry2
6x0eJh9LI+wNuQZD4XcDbzJCah8Yawr7VRqnfmNN/iLQJdWTrz6zkbWifsb/6hfyVPFi7WX2DV0H
UZ/4UzH7Gdsko+UUm7miMEi0xwnhM2vFQb7SrHucn8nSrqOjRsdBGy6i5PTdRfyvi+X3F0fnx3rm
r2ujpRuGgabF1N9XZdJxDQi2zLQN4FOEwSxXXjVyXIGbgDUOAuxU1n2OwrEv1Dtzz7rM4FRDJuCC
sWGGuExbnDGrQReHcd5hmCejxkazLMW2D/HkdMBC9NS3WgaTVUoq5HWj7yt0T12jln+9VrslrxCw
aE7qJENcos6Blkg3/TpAYOCZaCkBSJiI7/LolHECufq96exyA+oIR76O+RD7+2CmX0AbMdBPZvKY
bwOejVlgnZf+2Jya+gZx70pLToELTpjPOp4RQVr2yravSIXIO2B60wcl/Lt67l8/3XelfM/+kSYt
n+6S4ae4q1O0BjJk+WNFS4Cpa/Gqq79J9BTJ5axx6yFasW3Orbj+oGzllvl9XffnKzGlYbuWYxrk
H72r7xCzI+FtMXGAKF1P20qcS1b7HBHWcuCDs7wtrtQuOJbupdf5oDrq9roNNiEq3wQQNnpTYKz4
6/pdq1OG+hnd9YpYvyswzE0N/+ys1g4aAq/4Qcpdascr3WZuAkejv/pgyf7rO/F0Q2e9qnfjvo9e
lol0dd3N+lVubhvvpQfbRDLdenHO6Qh/UJD/WA2/fWo8l7QdafCpiX+ZzorMi/C/96vR3FJzOoGf
Ddu+3yFFc19oC/3+nXnyx20lzycohHSbWkm3TUu8z+cdXX3SjACRvrreLIlxcAJOqygF2ywOk8EZ
KGZQaidDq78g0fG4Z4yat9Gm+3GkjRmGmxI+TOOKS0EWw4xZH7nmmSH6C3WVL1rF1kzvQ2JiJq16
Cc0HPUfmQJKPTJAo1+sx7r5i4DkE0V0To8zxjLVokXMhSw1x9qlXkRGJ0bpIrT34X8XJmSxfztvG
5WIx3Zj9ZtGfa1IPanDyESl2Jr1U6iGu85oDuihBQlHv0vaM/3F7vZh1GiLz+ZDLA4aUPfJo3xQt
zaQEzwGpZn24Bd2JUz6Q+a7VHokjQ+CnYf+hzqlPyYKqOaPNbqxZKaskIGfOuTZ6Cplh9NWdF0fK
W2Fj4G7D+QpHjbY3dz71bsPxDsTyiugFGrGlasOZuHG4n3DJU1UDPaOVpk4OLASZhemXC30TNMf+
xaGlYmfrJLL9YX4gZGBlA13EZYbKeIfR2wf0TEtwoqv/dZd1D2193S3bcKi2BJYpdtSm4ibBRtif
i22Dn2sGS9OzwR9o63vLq5li5RtwjcZA4Chh6D6J9Em9L3VDycuHxeRDqi+QhtZgwnWaY73GQRWP
rl0DV8ftwD0PEx3vkwSBOvbNq36uCeZwNmaqrzr3mIYUwCUPlhioxLW1Qy4WsTDcJvsJI33HZDXO
H6y62Qs5XpTjIZlRzKPOi1r3kjDtvU2vbwBOWYR+3z9JZtEqICZLBUVJtClDikWkVQEi/JKgg2Q1
CRjm8bwtaWQl5bCRYc0nvGMAslvy88UJtyG3FQXjNQ0e3aSqssnTRd6YH7ldxvbF231548IYadPn
NmKKTwEb2PciCDdV+drzLgKqTXsiz4U4XG7XEpaQKo+qNN1pRbMfOWnUHcnKTykUctyXSwJYnv7z
nJNih2CxuqkJ6+kphID3+dB27tJCUiqeDW7iJ2F46KrwDtiUyhlcGdr93JNo195C60IiHhFsDheW
yQquFYqqEyJNg+paaOG6tc4dl1QUXHmUtYg3sWcV4k7hYdQzuNTULPySF0dKhgdFqp3VWm5Gqlmd
OxachjnkVoYOjXhTdR0YRmMXRnTsTGPXJ93ersetnB9UKUJ146lwLs7KuGU/P+Aw5ZYn60+sAIJz
9prk1rySOPdCboeVQa1BqkZZGofIu3aQHavrhVPDdmruSwdWF3crfP0+kyVH9/bNiCOXCD/ZhW/1
bcNymVVVPYFDeFGbCAeLvdpjNPW4cYxTmtGF51UUCeru4RTo2oa56UaSwNmeVBE1ktRmbF2exqQK
j7zIxxmowDkbGgRY+5/SGKC4xhK2cfepaQDN1v7OnkoQPTBwq1PRPlRptTfGTSSbvYHGN/Gmjd2J
g13F121CNcD7GWBIYg3HlTkIZl5dtosEdE6E7U0b7Gvrk+uWq7i/z+vLbYJTX/1W7SzaqPI1PIvQ
FOUw+BkSP3WhmjAWvW0sWA1q6+BxF/VYaKZNAcsMx0QZZsJ4Qy/v2NqqjL9qwbARX7yMk7C7iSda
8lyknRf1mUM3YJN1gj5zcKgzPWg+w0iRnTZ7taPqRXblOOzn6pmb0bIyofhnHvSOdNdP9RqWEftM
diyix4MHq7oJaZ2oRfAU9E9lbFOl8+lx1jdPGY7EAdloEhFFYFF0jfd98lkU32LmjiPWA8tGcAc3
q+I16Mits8C3GDB0LN+ogT5F4hglfeWDCkxoY6v/T3m10TpzN8kLNJxZGR0z5iFyAjdbEYnZMRhn
NBEY+Ls0C3MFNKVu8b0pwmm+bwUCsGMQ7avszuvPsujFXDaOZE72FFunODZX4V1HRayO9VjEO/tT
1oREKXz754stQZN43S1e03QkswF+SexoW7e02FdwLzFgJCYYTCyKvBlzbMZRxINCZoKcGUEk69rC
qaBuusBlxDdABqEoQNQTvldfDHioqTLA4YaWhcHnAcY/mTJbE+OF3toXRfSCmsiOP7v9HVfWEO5U
b6Rbbvc7m4vwa2TlKzc900MMQ0RAtyhGW3ZSuR90n0t5NyXPGpdn7gABpw+b1e48hc9hleWqwTBa
O+dFdlcTSNhBs/djEqOiQyqOHhTA8mrmCtj6qghSh2zp751NBxpJOJlvwnnA+eKH7rkXrGedj2LZ
OuOzR+oLdHfSWLZWhO4aBxhaVETNFu1g3Kyj7zm44GW/MVLvsxbWV0SQrJYFejgKSEqYHRKubVeT
EAqJwyt4mT0TQvodNdE1qcU7qBmsSO8uJSZGeAOgKFZUrG3MghOJy5/I2isvydciewJ4l3XkgbTR
kWYgs3deA4Bb97zhhuA02VY09trkiFQwPx7CYIcIe502agFpm3bs1sDsuaKmXAXO0HxwgRm53A54
f7t1JvZ40S3jDjrNSr1/zgNzeHSMz/CZoFHAZl0PNpa3eNhMxI0xfV+TVbieUYDbQY8JjalNT/Jd
gqciANZmBXixwGFYje+CdVw880Yy2TMYf9pcJPPkHLBYM5R0k3D42EifNe4O+LEYT9BjGLaOwnVT
N5qiQ25PsC7lpMPgU2RQt5nqsBWtI3D8eXvIjWwj3WCtjXc9kTf0QPTsSyvzQ0TxkrK8YaJAIfwm
sGgyT5d3GuaFvs8pPe7A16wN45s0VMgG4OhF20Bw4IDH3Ia+qYVicG0SwbdpvBtlh+kKTgbdbKdF
JA5P2P62SJhSKoGN6xwMnLX63p6jzd62cS3a32y9AzFI5R0/FTq4Y0jGTTSuxayvMvFUzNY6CFkT
DTmqFEf5EGwSWg2m4M+kejGLry/BpgErAIaTgGtikntMHSAqisBcKWV3M7BXMaqNHUVvf5/RrkE9
sE4qACScbZgu3WzExpz7nY41rmLZkROFdZgTAPBbAjApNaGd8ELTzE9wgMdc7TSuDhEg0K5+muHZ
ER9Mx5tHRhOYifMaSok1AdFUl3eibE22hJMz3eTs3dWfea0FxLFfd5jx9GKAnYPFz+I0wwulm9Fu
acJbExurbRdP88KFPqA07rZW/W22xouWrhSUF0Q8M+G1QGsqbhYqcqe5yrJ8pXb70p221ChTkHNK
pJuMvtoitX3RjptxofS1orM8lcidm40YLtC33w8AYOJku6TzWQ/VRBGk4jHgqj5uEjASqt/RWcTq
UY+1y62N297ldjaEdJzo72E9bzF8qqJXtQ1bSbAodV5X3oQVf2GK3VgFe+lEW1V4pi234mnaqrZP
kcbbnLu5dDQ/w1UzAjLEL+iP4plB42Zm7J7o1T6iqOSWjQ0PGNgIX/6M5aA7e2uEy6x6kNjYkUqv
W+QqNVVaLMWOVKAsiPza5nRM8D8If6zJxeHEHE+Jup8ehoxjEH1tJ0bmQEK9cdyk9H1aWz+3h/tl
aS69nERWbsoRgv6vi3NqQ7xmdAlVkZVpwb5bUrAXGUOH5nLEP7Z09S4Kk3uJdQS/vZ8zfn3b3f2/
HhlcxCcyU8tv3fuZwQ9jhv+PBguQv77bBqvBxQ+Dhc/hc/H1h8nC2z/4c7Igrb8BgtdNGJOesHWw
j/+cLBgeMwd25Z4ryLc2Lcn44K/Jgvk3ZhCmQTwUZmnbdlS//6/Jgib+xnRCNz0ezWBXjxT6/2Ky
AJKKZ/luXOYKXT2QJW0SCYTrScFTfT92dhimmlkS3Nr9wnhhHJrDsojzpsxfaVpGBHeimQky9nl5
750cBTKwjerBcAfr3iYeWHYqi6LaM4V4NELrzJ3tK0e6L4su91MfMqbX3IN0PEmfXqPj4UFLG8gs
qj7X1SzW2Zw/j525J4GQcxByUJ3dZR2QAdOBghMi2Fk17nNke9mmaGro4sa3dMFQ4zX9GaYgR6tP
WR7fV4UJuE9gAYPFz3yZLSoxjl8HgiXd+kVmAFfJslw5CdYhWzfs1eKMWD65T3sl3Tie8Zbgqxtw
Md6q0ZZVtmCEcZLy1sg9tgekHcKPuiXLivQUcir77qWkHPchG194renytsCg5Hj8JJdTAgzcXLfo
aUjkRlBx0KQ2myjW6kPgKM7GpHFif4bp+6V2Owph7bXm32KIE+dGq242zA8uPWlGviTvkKS5WQF3
SDg0qx07+YJNaHuwOuTDaQmrEKt/72th1tIuiNhiLydRL9fjQGtMt92HfKomvMrdDSTIxo+axl7B
KeKK37VfMbTB0qkZIUwF9p10gJLxYk4kHYY6yrCEXUo/ESEMYuXaIT82Ak6Fge7VKuSXzKRRGurl
JguyTxlyaR3Pv0jJZCm45ytoRHyVFee18KLtEFXH1nPowA+vo5DzZW+QXOyNNeEp50oHPaO6W5V4
uaaOkCnhsftNpuqpDr1HJm7Gzp2HCzOJCd0wvKeOdFqi1moC5eZLW7jGRpZ0rs1ciWFijKlFBzMv
M2LfY6u9Y0x3uBjmrjrGibb4LMpNkEDFZex37QoSHmyBNc0lj5B4E19b9LthopjrenEqDWAQAdmF
a8fpL2qnGwGohZ+MZbahYv3zC0HdhN+YRMsTax1v9BL7p17bO2Wkwwp9aNK8XcNU1zlbXP2s9KCY
BybjqHIojrGkhKjJJKkiKhK3bptjYiTff3n7b4H6RTxVwOwkCd1OuhyqFsAELLZNUeYBk7sSIoFn
gkjMX3HOQ9UghAIN2tax53RfMtCge0Hg+lHGVXl8+86Yra0BuGiXofU6EsnVH9++e/tS1Kh0lpnS
yZmn6GyeZ7nC6kCZ3s71sTYrvkROTTgSd7vQqJmCYbSj9wO4YVnG28iF88mYT32tHCRVtqnfsNiF
P2TLuSnnFwNG99l05SzQjHEGV3R0MEZpBGr7BugQkCRsXZ3lhuxyjgKOlaMbU49PFh0LrbyIqyHe
A5W/aGBXEExky4Xx4ND5SSWq7STah7dX+vZlcjpQT28v+u1nKPWxT3gLUKeJNhLpi+dckp+HNPcg
Kd2alLR+mAQ5yk2OkSeIYXr7MTWpn+oCnkSS07TwiBZqNHPxSV4li2buh2NfcX1r1RcEAUl/k7mC
HLUm2eUu0pWpBc00qC9v3719CYU+AfZiX7gs9mlggwzwlaIHs8R8dMJlBsebfis76HI6VvRjE1bd
8e27BacNAs96C4Hrrk1JZK5QjAFiDsejNhvbhdnI/g2DArhuw1S7O759SSKjOyKFi4dFO0RCtujA
+DKrR//vH1Ndtn5Zkglp63V7XCByHXX25cywaqs5Wj3TSKE2rUky+wlstGOkvrx997a0JzSyR/l1
SUvp69ZNpOSWY05mgJ0GN/i58jUj73qfcGC7bn5O0sDczS7wZosYz1nr26MWl/NB2J/dyAHib45f
ys6lqdu653WQgEBBK6eiH69DTbhrGjbPdTI3FMB5ofllRnG9WLAbA31y/JLOzJo1rK+nwUvPLHyi
rRe3+7c1/LYmpJZPh9bMP1XRJI8M4uXx7bvQzYpNZxGA3Pds5QyjgeFBmbbQ92ts8zyVbQji6e3r
XKTjscgC/oNQgFIks3sOHLtPaxjZWBseiy3mLsTnyFAamWND3phCchSwEarijGAG65iKvd1j2Q5M
lqGTQbulxUkfYtjCLjIOWsKOvq5XehVlbB1CEPWQDi5G9YV8+H6DOKrC/EZMakd6suFg+C10U/jV
NWkC5qVjGzsr7IH8WnNzzirTD3LWz7AaXWeITA8VfHC/mrh+RpJNaGUHgHDKYgPymDIANagfU+2v
3bZwSSqA2e0tVnKw+fYqt+x7t9S0P39K09jde/+bvfNIkhxJs/RV+gIoAVFAFVszwLg5p7GBeDgB
5xzXmdUs5hR9sfkQVV1TXTItJb3vjUtkeqaHuRkAVX3/e98z5dUph+SejO1PWGRUgHaPWcKKoanA
a3QBA1YSK26oQOMsHPY7whUYjg37YFqV+zEAIdrO5Zn6Ot6jbjpHy3IcImCmNR0SvkYlyKYVVfyO
wK6YR4IVLXq1VVo7XUeWLgk5bVwqr60YKmiC8/bEyti1HnauxDfmYtq3hnwh34hiJ5yOIlqcudXC
TgiFmTKXTqNJUCERGdp9yRMcqKT2K2xyNAqTSb3t3C5xPB0zJ/1qAjqypkB6TQ1hRhjAahfMaSxG
a3a3hK286PI2FMzCU1BUl26wPQ0gbsf5riQLs2nlVPsxdS+7IgoZzKLWWEQdJ8O/1h3eIJFhJbVB
Q96OhTyMi4WcWNpfupbtzQZ/f4fpNlqkhuStqVd2SE1Wboalnp/6jL5PCkb6cwWxxYngrgKtDQxW
Rct8YXxBa0fvws5waXEOh4cxYl2tQzhbeXoQgAoOJUAJXYD5Meip9TI8Xjq4j0OSyFvZyvJsum96
i8Y5lm7sl23jUZHJtm8SfgzkzZMh+aZ+Qs5RgcH0le2dGNqDUtG1sTMTUdP4NDnRXTvYWMiABf0P
G71zwi146BSrSjZxtJbWWa7U6z7hND0115gJ+ZOpuYfEouBiKOobHr2TZ4tWHfSs/6oQyeYY6PnU
2XsdG/GtGej0oQwdD3qIBp4zutgWYA1pCDQgyBCr0T+OUWdf3CQ4qb6WzzpdzzuOjYQJuDY3IjR/
aOu2GACU8RnL1gZpPeSzU7hd4I/R3UJFs1X2FwrIZqL4CNh17US7TsvhyhYBZQO9exvUKBFEpgFD
0X2xHfSRVW4OXbg3jgGAGx94swiXJN6D26pvIwCuVEXQEjTVfBIZ/3ai5UsWNnU79OudaVSE6J62
4d5SiTjFuTzwBLRgetTHpe5A4dfvlHaiQIqKITdbHJT1mSw8BQMEM7QtF6VYEp72ZXlNNOu5YvqC
e0Tq79mkntMsrB5ARLoh3qFi5QDmFC14prOIS4zTeDstojpw7P8hB4InoaWxWIdMJZqZnt/ipYzA
KvPyL2kajFwCU7AxuQ05CmO9gTFcFJeUItpgsF6cEUHCctLPpKHUTwK/gJsGcnaECjgIwSSqZ5pu
Tnns85MROAewOaGev9tddtHc6Fsi0UE2mVCfKTmyO+s8aFHjy1W9KZRR++D9A62PH1M33bU4QnrT
qndzan/1evRUx2+8BfYtfuRL04PWa6pOsKHLXkUblyvzQVAVwCFkSLIW3iNfQgog/vqnP/8YJO5w
HCUk3L//e0sWbArNxvBoo0Pg67TfoS2lDyvnZw6z/iEf4/G02PumA3pDhOKerVt8ZMF4S4bmKXan
+Qoe5QR2QvqO0d5Nk/N7TKJV8bcfzHS9+rNev6brFwjJ0653c3L+eavkiWISHuhLWHhGmGX1nsTy
7LthKDfS1D6VWqjqsVEn0u6zd0YAKGn7PVDoc9uY1luryidCgtY1U+zkbKe4VUJ9ZhMzAlBBgx9A
5uMpLG7yGFe2xRjJ5gYcCbEwOwVSDQwwvZSpKbyIcmD2sb6RI/+W4HYLHtLgDeTvykoANdNmlGUP
+hS8MkW9TZ1tuVTuvaxQgUsGmdzX5q9acsqg/Wm460M3velhgcEsTMxfQd4zLUvi9WLGn6MvYoKc
wRdok0C4dGJBYc7oO3XGi508ZaVT7+w2sZB/C8drW/NpEikiXj18jbW6h+Won/g5XO3PpNWLs+t0
96qWt1E6v49dQ/O3uaAsVo3j5y3Ko2bmzLjXk5ha2AMlhKO08KVcJWaQ/ot07yKZBtckpDqPWKbH
kfUaOclwzZOiuxjcyYJF0MlzSBLLx5I1LZVtWXvsw+yhCoPYY/bQIZvpb+5CBGdh/fZrGpV5kwLW
CX2vZ+P9kHIEGqJnVL6UdiZ39Ahwfo+W8a7BjT/Zg5Zt8nkFKKbrJNbkaNfAUG3BZzuNh5sRvTQd
beZ1St9YHIK0mgTVyFgBP5j1mZCjESn1gJObBXxP8Dmz19qaBkCNJNEStrbpowyb5dZEjoQARX94
k+n+SGLoFCvmbY0LDayJIJIVMfJeIw51U525dD9NarX3BSfMdQy14tfKZwOC9jargGP0atg6IrdO
KuzBkSoKz0wJ8pDAn6MtvwW1Qn7N+1i3AdXtPGDJ5hEzUfCi9K48N7WG6GsWap0B+QDT7EPNr3eu
dWOfZnZ9NGrVXCDW0C+cjfuCJmy9TzOCENlloVCArUo7HzSMYedahOdoLrdItTQyj76pIg2Kuh4A
q+EpyO6zLxZMDS1OmdDte3BT6ipMuG8JbpCN6wBtK0+8i5SW11WNYoxQbTMt0Slv3vYymnER9hp+
muquyZnP2YeKEjbI8/rx2Iz6xK0njhWdLEfZ26XfYgDwyp4pSjmT/tEAC+g6kaTGWYjMLO6xluH3
qGuHsBH3vSV3TcWVZYaPI9UrmdKLo0boeFOicuKwig+t1dyYIU/wMBCUxjDDT4oVHcrsEwiOeW+Z
8tdiR8TTBfCqjOm/GfFLsgGcKzlxVJE3YTo/hHl1JEa+is4FFar5HB61AdCVglOIfEagKJmvGa2M
dtfphzm7KwRULGfqa5rSQS3LgkP3yLfCdh0rRRmtzFn3HnC45fe3PLOS1NfFlPWUENoLeG+MFGjH
0sNPV2Ro28u808Rc+QqGOfYC9Bjudbp3/VLW8Bxnq9xq9qxTshMfjSV+k+Y4g1FiKCiKh6nP+5ee
kSptBd8FDuBLjTTGDw1uMvlZHdMaq2BONOhiC9PadKvpwZIYSDT50gU245GEPgQb0OzQmIelWqQX
NlgAaZs34gJLV6AdZ6xjwMM84CCE4CcVcc2SB2xydye09ll3eKlUmsbFQqB0CKqNE/KES2vyVXFq
kU+MtBdjSL+0fnResix8LtFGjkBcy7W9XGNM0efPZjWxAR8vSnNjyKOt8pqRmdCMhbg265GCbqNk
eoTJtarmnzgsKPMy0w99ZBSDNDk+OzPllZW2Rdi07xV/8qeuhdLptMOhoOPmtFD+crK1V86akddn
wLsXyDNjQ3DQCNJ7vIm2X0DP93NrQnnq+xuVjL1nu9RkSHB+tRjhPKkBIL9ik2k1DE/n7m2ZKbst
0LY37jBRdDnP06F3YPE6sfDdsjtQvBod2O/BzA1Dw+tb9l08wJkgd+yqBtM9QcnS9vxK+iVcJJm6
0cJ1OU8fBYEAPxZjv5/GC0hF+/znS1gbf/uTXdvCq5mIoAOWawEoLTH2XDHEzH/ASgOV4oSuN+1+
yLrPboSGE4d+l+pUNcvMx7ZpnP98kQVP8yri8UHKnvE5Z5Otk6RX14F8rZLCq8Oq9WoLC1Ncchi0
KVwGJkwlGOIILFCeFmrUbpmRhZecDKUninL+PW3qmeopDUXwbOGqjsT4uEBPcwL4erKSLXNo+8Wu
F/stiCl9auN63IO5tN8ct7+wuWXCSUvXvm2o0yUrkfrgf5Lb3vDcwZpu6yqeb8v1CwXwb3SMB745
F8doEpjUhndhBfZRDnFH3Tcf+IxVHxsp+2czlx+TDJZT0JdUUfL4842uGo4xdXvdSkpMR9fwG1NG
XoC9fjtA0iZWlhmEks3hTGR6OLdYyrhYph949MPprgPwunUVpKne5AGAa1x5Vlm0j38mubhzn0E3
aTdZb68+qyh7MwbR7jKkFKLMWo9ttcYNInCua3Nx12DOfgzNAmvYkL3pTs+2eKQ6o3Zxyeg4wWd2
FlCq0s24jrvTtP6U7bq3rzudQsIv2TjVtck/48jRLjGLFXtO696higUworqYVHKo7oJD66aiYP26
sNvZL3X20fUOxgtaXvIyuDHN1zJVwKvJ020DsoSpfjKL+AwBC8RVHnCcS0pUBXlvT9Z2SomRFGEY
bLu5aY5Rdt/l9Ob2SZDCpO+PI2xH3w3i96rHGxFzdu3TRtuObvHBQb86jcOrYyLgLea4Cwj3N65q
gUF9KS3GvVvpzNQDPblCMkuudRt/TVPg4LTnqNvmtWdI9eSmnUUOOc1fh6S+j7tSfxtTSL9OfanH
0evBB22ioaC0ri7vYvbERSztj7kU9yqEwqvcq2Ed8lB7yTUaBBUR1aVxF8K41UNRYSMYHdQ6Zp25
9jiV8VW1WFrY+2lG8SncYGPbrS8qMLK9q+GxYypqNTQJkqG9m92hu0v7MaU5wRNzkJ4N+02EkNkH
h4ezuy6NYkq9DiepJ4Mp3Lpuc0zs3i9zbCHK+jTc8Nku9ZDJI251iKT3UdohVJWV57jSwqMTvM9p
8hTjdtsbLruIBoWtrKhnndrk2I1utHejcT0y45UqooKmBBBBFBw4yzNThT62wpfJNi2aavUGDYI8
kLZ0r0uEdaFL3HKbkT7wshC5wFGot8zXD6bIJ68S2BfsubVfNU1DrlHqPjY1+wFuGWyq6LGyTfs6
JSQepO1QETmIis4/BNk/f/rzxVUmgTtsPG2K7JvjSNfgAbQZ6+g0Am1VuX2kRye7K0eb1Z8fRYSL
wTLjqv2iF4ekXl6a2lmB5B1ZOpzqS+ElA9OBwXnVJUezIt+26BYnjOQH7niI6sGzlRxss8wPebru
0nN4hGkL+D+RL3H+XulNdnCHhcbJqLuXllz8SpbXmUQAE4kpR6jP+bg108X74DJBbrdZTbbKUOK3
g0rtI1veJkLdKWSVfgg5Iy5dtW/MaxDn4wMK12NuVX48590+Z3Tmdcl4lS5MX3Ook/M4JuphtLiY
HAp6cV5Yr8plj1mpw0S64tjWOpdFj5E6MUpfjONjO04sNeRbygib4hTEx8lijK3bS4FZs8Ifpuiy
AcOpnhy4jlsJuz0tcs2bF3gqswimxyG0v0LjRvBre9wrcjsyvdVzCdVwkemdvjNki/qay2yfzsxT
YOouBH0O3OE2jVzOISxcz6lXgDXDax78XhgY9NFbGpz6rJixOxL0Tx1MdFRi6Ygo/Jd2TFtCOHHB
583VKsf5tkqVAIAaUysrIm5vp3s2SE4cUaWcdZ5sThlk6ewO459x5Zn6YndsxO71jlVaBXXDov+O
yeULfxeh9yjkrMDTcDf13tCK5cKiBXYyZMsTR8ML+PR3EPrGPaebFrUzhiDhcm8LjKKhY17yyX4F
uwoEoFxR3+s+PM4+jC5V22Wiikf0iAsc2G9KtrscD55sCy9b50rfTqIW4wen1cqYgdYbkPAtlrM6
HW81K/W5D3h/2vo+N4qzTpsNOzaNxuJUybs/X5qZTcyisz9xHB30GPGkiWnh2dHQ/a0TdehvVcuS
n8UWyuHMddaNuuU3icjOok0GKg+JrvTCfDQWs7rDCLMz53p9ljIcCTJyNE7W9/tsOnSDOCV590uT
Rwu4P6/zlCzmd69T4gfYu2oFupopyCoM+6Jps0sjXMBsgfALI6Iylq3mdkxa+uasULu4y4gpZOkR
9wrMQAa8c5zNrE9410c5uIw8sY7KOXiqHHocKvtU0zji1uO0zSLAHvNonXLkEsuKOtTkdN92/VOA
T3q/aILUkL4mv9zz1Mn4nKTFO9yBJyPlOiD7NPrcqbDO6dK+Oll91w4IFK0RoFXZxJjoeevKCOMX
nkRqAhRKF3vThkZn1ZDtYiyS180Ajau5QiLV/AL84R6p07PhwVMzJs+ze1M46XGstQ834MCUOMsh
MvJ7TU8Opda0p9phYowatc2cdYc8wQLQHDrO5iTMD9z7h65Janx5yzm3NBfKJ42qWpcmbyvmO0ia
4Ve/RC2Bjqo/VFpTUSVonBPo1ezuTkYCEKHUcsfvq6S/TUwCG5kQ81vRZyYRI1CdsSW6G/h0OYkf
4Nc89V06uXU3GnaGrsMjMGusgbZj7RIZhXemxsYqnR2IQy3QBeh/+ktL28OG4cx9XRfT67vUsurL
qRZwXvrU3zWaZR+7XsApgmz4pCz5lZRJ82VEA73wDMLsVt2vUahCD6Q/qqMu7PixSLHZ13psfYW8
5lhnBDo0FGoNBv7iKCLZRTLxwoOqu1gWE2iGZ+WraqvHrq2Dr9qwYJXH05VTB3SQwfxoFGPzxEm0
8zLSkUGF5ox6y0xtiEqcnVX+tWwJEFZfFR0/2wipHHbBLI+xInsxRVX3hK9IrA+4NBn6J7t1XZRf
p7lkOjb+PjdwE7jG4udZXrwajX2/KDF/Ndl0p4cUJHWNZVzWZPpm4sojsdvGx9kKE6JarTqmuqZu
Y+Xi0Grt6bYvAtZsfAJjnsjvOYneg0wFL7FsSDHa+qm/1E2idqMjniuejlvalm6xJKDdGlp+MGYM
4kHgvGo4YIHyLYzPK25bggR4fMmUB7SqWjlt7FjgNkj56pCWfFhzNQNyELSy13GNeV6zWLmolW6m
cMTx94OK6E01uq3jiGxvQZ9jWQQGaJfRmwCEj42UzntRm2zhNFad4RhmUXtkWDYxMfgakZlRBrGb
ltjNBnsipNIN3zwgOme5YJhi4St37LhTrgEqz5Ew6XHgR6ZVXeGaG38niftRivymMFywE61DdaV5
Jx1CAWIBhG8xNjdCCtkSknIkSj10i29k6wfd6A+Gy28Tg2Tyo2aGmPOrdTAqYiuDzc34ifEIJ3DM
tUBKL6HV74YPEcUF6yhvWDQu35zKD3M+voCQv3fWblzJflTGnEtntkeKDyFoQawJ6NFORMymnxyv
WLFWdWV9dYa8LHn2oHLre5IWbXIDtSutT6dacJ+6jJQJn/3itexKm3HQVLaPYmXkahHLez0awVbe
MwR87BRoYBNYdGER2jCr5Wdg02Alb42mIFvbFZWl4z5DXwGu89bGlwHDp1a79wQozqPdUlBm7KyW
RShMqQ3M2GwwS9L7U+U4jOmlotJoFqhmXf22OCmDyYyHf/zVBWThhgaVqjHbl7CASGHxIvTkk2HM
aTY4nMb61HoiYF8aCvcsUox6qTIy0NdflLuUdyF13AvNODs7cX/zNL40RhecwQ7vqr5sbydaN2Sf
nZvWVjvGvSohA2zl1DBYgfWoNYtxGqp4CxUJ3qRLuDB0ERlBKfRDujyAO3/Lh1jRRsUgiqX8lk8G
4a6pNm4+YbtcwuZBy3JxaKxK7BPDvQWMM19pFbIOSxc+63G9V06l33DtXIJa9SfXCecbmbLnn9ow
9WOrIyxDBH/TquQXRmfdBcg3VKsruUtKelKsF3p8yfKw/mBqo4AHawi9gJKtfkgbi11QrzLWQYAy
TRe5ifO+T3CJRkW2z20O8BTbkpok2F+NQuDZwQOZGxBa+ui3KwjDcF7VvdSlQ6LqwL9UkI7Va9/E
jN/61mKOCoy/Fuc8uluob9uYGoJTMA+/xyCz8c+34P/mEX0zSfHFzh8hxhlankDRcPkuQQe2KnAe
XbSBtXuOViImxEQsKpgGq6E8sBH4mdwkN4Ki7L9+URWzfDUN8Dz+fKPNQmaRNvsPu2pJivz9v/7z
7akIZ9/M15btKZ0OcqyeZ6eijrASJvsUbMRsppBQ+zz6WZgVjiW+x7pnwqtm1wO/PW/0aGSH2Ofv
WuVSdFkQ9zLN6Jj0814z9b104w+l0ME6jB/sBYgjmoGFMjiWvotXUYXeYjJpp8A4v5jQKLZW1D6a
CCdensbYaXS3Rug4IkjQJiLYPUWLX7i9D1P1JMDBsFLN2LENYk1t6EkeIIQfbfpLXWyLkpKZIeCx
1dW/VSOYuLr3UMB0nujuXcwZ06vHOPJaKh4LM6JcVhRf1WqM6s1iV6QWdUuLvC9jESK0w8abDaW2
Rs0BLKC98TBZjHVVhlGMxhq/c8naMnJvdqPe36m4P4tZw0uqN5uiyz70CQBaAU5zbJsHOy4eR8wb
VBRpByJS9SnKgN9XCQbSMrTcY66RfohHHrJTolzmn2N2ie1JHSfYPaGOW8dOqaqw6KvY5bVLCTsj
QsyhxttUc3ZNjXd4KF/L5F7zGD9CZBG1KvhHEBHMwGwcZH4bA8mYm/omyG6LyHwxkvjTstOKfBmP
yCKOH2mRJQBd//FiFw9jVyU8BtprYCe7diF/MsOa3+Y1O0mbQWyUf1hqvlZV9WQPjGrjsjUOuHw2
i5N8MEj50ReGWgwzzNtIyx5MN/wqBJ+ZFXCt5Xqzy3G+LTUDs7QEphREbnbuZfazdvzB0MKLFAVr
y+vsFaG+7IalS8+ZG6IvRsXHgv3eQ8CK1tgc+SXHTU8kz6q8A0UwyHzf5DyGAvbYRmsFW8eeHkLZ
PSRm/Cyt+Y2uFWfrUtriOwX5niCxMsqdWTkey3G5JqP5rRfLDts3HpQSxv9May/hn/w5IbdOUPh9
UB2fVx8/NDXBo7aCobJ0TGWwaZ4oVHlfBC7fpg98a3nSi7h7oLhm0xpafFeUtZ9CZrfGMNom+Es2
1JT/jX75Pz7afwHoMFdA0H8N6Hj89/9V/hs8kn//3/+Gofbf7pp//z/FZ1x9/yOz48+P+KuzVv5F
ONBxXQeDrFC6WAEs4x9mh8N3VjMr/96SUjDV/buz1viL1FdUB/IHZQDSsHlF/+Gs1f+iG5YBFhSe
P8gOyQT/v4XtMP5wyf8fGkZa/EU2zl8BN4SBmf7PiBhLOYtD1zdxSTyhdpOdLJvGx6W8q7vpGe2A
wUE8HMVUY00d5jt8uvS7FdHTnEgS4zX3R2ro9xYlGH4aOXvModRBs45VTVH5oVMU5FuGT1HmVy2L
Cr9ZEGymxCZGKyx6dNVDxayHOc7iz+zAI8M9lCZJg2qyUande+dktwHzHyylsHZRUFxmNGx1h/FX
Tr2xlzuIOyN3+EJrCScT9q694rYoqz3VTns7YW7cmBj/nFC+ZkVW7UpBGof2TFJlmARCLfE1G3ai
NFHZVNQ8Z3BMaL8g04WSxmf4WM30WFo6myfLvcld526KNGIeFWX2dVJ/1gIE+URGpO9pUHcmlnLq
iCoNnyF1dIQimU66afbNnLlD92D80U/DPmR3thGN8ajq+nmoklMwUtGB04I+2/LWyWngZTEsxxJA
tJN+2DV1P4YisaEafr0lUERb4nnc1G14G+DA6tP6mKUIR5OIwUhyikjG+dRhqP4XGXcU1P/kxuaK
EQZmbCm5AJVj6mqFHfwDBGxO24J6k3e6zl/mEm9ulw9U2GhKcmqydg1DKghC80+ZQGSgk2GLQ8JG
oZl5l1KmNCn9b+yTtJdKUzgOMwcc+sj31je1QW7YuiLFFKHWtHGk3WVCXboazoFmUqyAdfI5W+r1
DY9p2TSJAhfx7PdG3/nMYYhBDvOXW+VAy6uLbY+cVoOaVqKpP7C4WCxA6Q9rr4ZqRw1IMXBwxQiz
jQvmN/gtmRhExrsQznXOGheqZMrmRL2VgtndSD5zRNxiN4PpqQt3XctucumyUx6xbcg4ZxR5RRVe
Is9Bnh2MGtNXMNZrAu+ciMtcxMKzregyM7bd9KEkZjpNKenZilCiOeB4Cr7zobotjZHqvgK8Hh/f
sW7nYa8ZXIL9xE8fuJkCe/rs8+pcLMUZQ+7RaepfVDOQROey6do2wC69/uAOJ0CmripIGX2oUNtG
Vggqh+ayKrZ+gVv/qcJk2kuG0Asd0lHPPd4zrz+gUe203OS0EPUPfCSMNXrCNA6dlTjWpxYZJk96
ZP3S/ggE9h8SizUGQTTraCYRS43sjxjxQlmz8WtoMVZVUvvVGGFPdJgr1zQKzKQWt2A63vBaAToy
gyQ5NXyuc+HtOGTKr2LOLVZsvBkOt3YMCHqrk4L7c530dYNZC7RJ4tAl38UZwlI2EQqCdKg47Grt
fFY57o9QW2ueivw1MUCbgnJkWN1036boQmx4633dV6ztjnFgmjrsKd/9apGmNiIiMJraDHOMtn8Y
sNfRSxuQZQePkWgD3q6o/EV9WrUjjYcMx7xmU5iT66vQfHPG4vQPi8z/ByBi/FMCQpcQmtDzHVvA
a1LEMf7zPWcNashCoOB5cQ2TbgWaylfLAe7TWYABoLmKTHvkQYGaOEQ/f26eP6/gf/YD/2I/YNgg
Wv/r/cC1zL7K4eMfl/8//8ffgjX6XwzHkoJIjdKJsdgws/66/JvOXxxDMVuCOquwiTr8Lf8RrFF/
gRzCGs+AxBDOH87X35Z/YbNrULST8uQlfLPGcf4bwRqD1/JP6A3dNhQ/kDSJ4i/SrX+Gry84yyun
FkDoxjE80/OheQw59W2hddC4bEhKhQVavjWo07HdnvZxrjrUhAjTSj22nkVTLSa7yPBkU48bxtbW
zsyx6Jjx0p3oasS6RriM3yhHbBkfGHQZfjTqpOK1Ho2FsSETCa9mBAUOpeN0aso7wosHVN55r9O6
mFRud23eXCmdU0gslClU4AU0b3Dbr3zSwlM85jftMB01ZPWTbsudqQXhvglhiZTQnbXHJVoQuFKW
IUvoOeXUEB+nPPEsk7leFmXRls/p6HbahOBVHztScs6w9Desst/CLrSdFoyngONRmRkwSaaKBpbs
mkqCwvU0vlf1cghxhzpL9+R07FmM7iXmyGsY0XIok8DY6cFNtcxvvJ9oiBr6n6zj56RonV2fPWod
p+KJgwmMAXUITbA+EyHy2gwJ7zUs+akxc2zW2B6JRtwR7rg1FWKB5TDB0ZKebMWwZyF+a6PyXSX4
dXJqEikcLTxzaTOfkfjbUBGQLKgtacJsObFh3UWBvvj2VM9bJtJ+2ZuAJL455IULUVARYrfpJ8p6
m5c8UXKD1IGaD5qqMDm9a4P+1DNmOVTQRnI6Kj2ZB/Q+F8jBlDZOWvFjgR3GJTP/Zjb3Mbfz1xyR
GaWrTAa6sWuQ4pFGYQU36G1eVKOZN8OpLLCiUtdcAH+dMe3HO9dNOTrrKxmlow0o0RqKM0ZPV9UW
I0C2BUiM8DHlwBjyc1TjM9Wbgf2dQbqe4OOyZ5uwQJXbloVzpfqSGBQc1w15JZxw5nTsk8U6RnNX
bhPCMTQX5uj5IRioJmhtn/o1Ju2SGDMgPfMwW1gBTZj6N7JiHuiqQ9fliCUlVFzF+AY0BIapJX0f
rGU5ZVLh7imbvW3iaNP4tRiWFUDc1Os8U0Brw8PrQFDjXZosMHDcSGgosxcnduVjXqLClfHDrrPF
tE3AC+eZ3j03l1DE5yovlmPqQAyASPE6LtMntaTaLa2OEbyeKfCmxVw38VnzINY0dnJTL+Tf0wQA
C+5rrg+3hS4wwyQx8U3Fk7PH0tK85V3+tgCLwnKGsZ9wwpa6+tcmD16XpnExuNQcmfXolN/TCamj
poB50dNmeaho+6VmVEdax4eRD3pyYw3mfamDpQjyB2McX8w03CRDbBFhx1afdbKkSJOTbzQNoeeU
1sWohgvixI859o+2jcd5icl2Y7HlBsAPKSO9RStXnE/o5oxj+6TZqjjqPfrNIo/aKOIbRRFJNNlP
UdLkRL72ERZCWiRSJohji2JDizG9qtg2qsxFLl2/dB0+NNo4QA2zj9/00gVqUT53RfTSl1s30Evi
1tYP261nI4y/yR7ke2zdDNRBGlSJqzil2OE21aHJ5RgHN3mQ/SIazXgpwkrU2tJP3UNvSGsnU7pH
8bkEXPPEvZt0IyYyuI6F7ohop3CJzljKvaTIfWexwWIXGpaJ3PlFNoNhrnFbuuGHZrdeq0+XxSh5
8zL9o8cnxYSs8qlrb9kQjyUYiZAErx2Z403cAkWp7Jegb35LZ37pYzqHaMo7SdWFJylsqr5W+aJ4
szrjt7lsLaDhm86M8KNGGXD+aFetknRpS/ZCRHpzlqatUvnavE0lVNBSWZdZ+oaWr5HUPb/aUqVA
WIYjlxwTaUCxXl+Kk+v2t2NrfwwAsgX8aaNvKeiOzvY0tLR+5E+RGf+yAHIAVvgZLfjQeFGPTeMZ
o+0gLiGHkPQ4Z1V3NcPwPs7UCwsSDAinAqTGvWTw+nvLERhsP5cEk2teQPZjNi22htB/zBpWieiG
iynWAjtvomloZ8U0wM1dsCc4+q7AHG5l2tExmsvWn0eIkWJgVkbqe9taae2DuGN6FMJbxDS9nOj7
GX300bcWjEuwEI5iHjOvvBx2tvEn8l70pJXPrjuVxyBs+F9VcpuNcBMSjg3bYaBW2lrWhgFH+WaX
/0yMNNE6HXcKH5Qw9oEV/BZrwqkZGEmHPDO7nCFv7UIaqmpxaCVtuXl/r5lh8qT12SUfKe6uRJtD
sMHmFKrutRwiKDCFae/aSr5UeLmxRDCnxAxzb8CDh6mguRCU1LEGAdt/k6YIvTwbpa/1TPPsQVL8
GoOdmM3uXRuAGwx1+oRz61NWJPjKsv0F/5nz8+rKj+POg7n0VFXkvXIOZHkmq31kWW+zYd/3rQlh
aKzuu755dhjbl+tuIehu6wn4UDytPbCYsAaeEhuShsfO4vti5BbE+e11kfsKa0LrujvIiVhlgoF+
Bf3/knRWO9JjZxR9IktmuC1TMXVVw39jNZqZ/fRZnkiRMpMMdFXb53yw99rfNeAWnQ+/NTDLI18s
UZU3X4hsDml0MGQcVaryqYcMY9NchBGlflSdmNuDddfzbnBzy+rcnyQwhV08aOvQl3RZIbDNSB9t
GN6Vy+WrNhG2JDm+5NYLR39+mWAergrRYixbZhBF6bA3s7aVgnO1yNAljCZkQzl6mScF92pk3CKc
R5oSvKHDMbZT9ZgbSd5I67+pZ6xN70Z2IPPgAg8V2mfRMCogfwweB5bfdaPmBNbFHQ/Y+MiTkd15
R2RefVX6NsLHpMPeJHQlYtiRCstVGKpzog4v8XLWGvA645okqw9s+SIJZ6nM2auMKmuLVLbDckzc
SmXCiV9+1879liHIrevWGzaM3so6/uospKPSpNoh49QYXflO5erJI2s7hgq58FkU4xEhylYHxpAy
v3ITWZs2mEMsbnV5o2rNWZolCWZPxDCbEbxsSg+hkR5qO+Ru1Bl8VJQanfglxcIPI6IjYsurrJc/
ShPvQ7UQnXrmNx43F2Gp7qVmKk6B1ACqoZ8S6+Gkmd7twrRiNto6SYDyslu2MrICWx56eQty9JAM
oYqtGQp3EUz2UJhurSZ0bqEIPkfSKW8bFfyzwSms6AUXeu7IbQIxCzYLppfBjP6sply8RS97T9LD
jyogzkIk+NmguDRNUGT12N/DmYlIiSXQWUrSZEcGfzjRyprxPpSSwAQagUfYY2TvzUhxFLGRd6Ol
wVSteVo1KkFhTB4XrZ06QGPYVvImAN554dJruNLY0BvhrPo96HKSzpMf1Hc9e/U53mtNjxSk0zdR
I4xbvQAatLoz+ak+GHPz01XlU5GwenMNUFvJlS8MyMhmUrdL9rNza0BXNb0EYBFali+rew1lE/sj
lkdk9riQctSVNRiVRC3BLIIwa0bjTy/E+zJHkTcZLZhFwzM1aJtAO0s7KHhKkM6gO7v0zz6uHlgB
Ptr0DXGE4mhT9QJjCIeR/FHykthJNv4u+DN1FmMYRCqbkNQfzSB8tsysjkKXF6ROUIqFyfxepQpC
ufIbvxPrRskCNcrza89Te2SlsSlgftQtYREA5tAPG5aLMqGzLWC16kA8fCuCwhSMW8ByEQtYxj0l
gRaogrdelvnveOSAWOpHJsDUF4tx8JFsmOudpJezPdAfLOkqRp0QVloF2QyhToT3iIhLFGxl7j9F
toJ19RDVgZvBJONLnxqkJxpxm+gA7XENHg577WAusTelUI8hO6PkFmPwNMaImmIi5JLUdAh/wbck
K/lhVpj/Y1NFpDexqY+TF6BoTlJzKMy9IniNnPBLTDFzzCHYwoVVoW4kz4AFuxa2xAiL4vesXsem
AJzTMqUM2/GNeBbSWwaMCelYk+7cvIUhtqVUSC/gEHZaUiOd1KdXUkckLSBKHi9I03J/dibtU5LA
NNEHc1f24b2bKFuYPFJexjEbp4D47YAIccZI37FaLJtaF72xllKXnQphOgG/szpXR0KdjR3mFdA9
4/xg7UTSQjweR3zuFwHjSo1H9KpV0WvHNh7zkbRTKzydhlFPVM76XhZwu7F/hZ+O/ncd6dmUzTCa
ByayUJut+WvmeS+X7NE3IIZaQ8c2DSZ4DWKxDSGBodtrHUkeZI60SY86ikTxisW1VQFb0czmGbV9
i594IPtXvSjKXNhdAf0uVF6KlsshXUImjEm1m9CFjGF/EkKmkQuS8ZB55kbpo8JjbYxrA156Q7Uz
LDhGxfckRceLomRBhRgTLF4lttgBaxE0Oj1ZG16HOrqSPoCULFsfh5yafUQNnC/KQYNEt+StyIFO
/Vse//srsHL+ipbmVqOvqfV9MedXTL4sueX3ef3HLEqF88hKbU1RFsdQ+hCmbyj5fT2xSxPcQCX/
V0wMiBMig09t/u0tfp1WpeUgYpRNXpUoqcKQ2JUoPTB26v08lE4Y4teprqg4JMeil8jSiyUUlWPq
zMkqkhaxvXMKKtqlHCU8CCWNO+kn34Mp3etGiZyRX+gGAo4fCc2uSkKNpgIvXWVYa0alts1Kk1Vu
B6axK4fnrOEJJd341BloP+YCoFaEUG+M5v2EeVw1J0Cwjdems4oDA1WIFbFWG5CUJ0E220oefooQ
smENZHZelni2+EO7SimCAhVA8qQ++z55n60Ch4Yi7KOOUPQ44qNIYU1081+Y9r+mVr9gZGWamEf0
J9GjQw49aeN2HnsUi1gQs+Bnkh/GjJGlKT6LUTmmlmxx5mZoKjQCtRJzPxusKSjSsJKknNCYk1bQ
q1izCw209C1TcUgQ+QSPmvGqbuBPQaYA2ELgcClfA4Y7eMHodqCkJQTFO1rzQTMaOOKY3csh/SSD
tMH768sLchxGlKrXZrkf5OGTYKnfOZp0sg+S0l7KzhWt8ptVr9NLDIzz2GlVPXYYy77rLSIM0tBB
XwlYag0LUjepAGIqPEgJfbL6giRYfUjYRvNYDLZVKo47c9D90hTtPK17J8Va7DIgzU0BJHffXeuk
GPdj0v+g9wPHS5kc8QRYWE1bE2IGCwCLNoawXpiTdqOJklOMIk0NZxT7DvadKWfdFOUQVDqVvzTI
kAY+ag5yWw3SCFNP4Jlp8K2aeI/nJSRsPT0OK/wyeaBgzj0uRwF7ReHoSfPehRSSEDq4T6UbyMYP
DN6kE1V+J4YRgxW0x9hfyEFY03ESAyGhoYm2PgWvStet5mHKcSzR11yoAHWyy3GJYGZ8bqD6bnJH
kPFfyy7rsghNEjIYxKS2XGVg1Q807ATozMkfwSYvK64zTkd8Q2IJPjLdYmUHSSkVd4Ne0TSWXc/7
KQT9RZgjoKQQYsJTJLwFIzINERCoxu6+Z+WkzSdGYXjMJhYQeK82mtg9yAWpwHefoga542DVF5ZP
dOR4G4BlsVYygURgmBdEKKgL+gbYADhD8FbsQfqhuMi3Rh3cAAjM/iC0phcCGZ3aQxRVulcMvNLU
/L896FskGU+llEIvS9EdQlqg/n90BaUjij0K+0p5wh9Q05lcnnEl5rcvTGo0cHV8j2MwEZXKIAsx
QA+7K52/yVXdz+p5BSjmoM6uaa6+JxbKqXlsVDfhy0Ss+xO1sbK3ssoOp+RFXyNYxQidhxSKXkX+
AezvSna0IgfPs5IsRMAGepqh1iheu0QRcYrNzE5o4q1Zi+zWyIl0I5RgyNTAN7OB7UZYUjUZ2pVC
X7fDwVhwLYP3G3R514EnzOfibxrm2pWb+aQ001+UFQ3e3umIzJI0p8b6K6TvoCo/LUX8rHQIONVq
q+7Sx4gpOVyazjXErPBK/FZpv2bKz+ERVy/jMV1xjVL7LmojsYV4fs4IjJj17ydZvHZouRMKxLAa
IOznlsZ3GO2jtK38NtC/44DqdKaD7mGuMJAbZafhbOcN2iRGeO9H9YFu6T0xxcSXOBvi4ABE5NDV
xmukwZmva7Q+panCiNQlbkN6X4ROt4IVXZoPPJZdc0PHvSUdy56bOXC7eaEylMlZoEn7y2VhtBd6
lDSZkcoH+eKGaXgTNd3a6aXgC40FWIDQqHh6SBkz0zAb3+OJ+KRSWZdd0qvOTb9BScugMR3+0jjx
01x/Iph5aQrs6jOTTZSKyzuDJ6BD4OB2Ro4Tep0qWLlVbULZuBTwH/sRaac4YXGcSOMNJh5F+nc+
Ula8xypyLwbS+BNrlEU9JbDYKPVmsohQwAZ9GSTKrJ7zl0xEC0lLURFyEPmtMEgeu6qNQciDXTY1
lW+Ts4yRuuMyK7LfKkwEc7n8VCcdI7hKy9Jao8KVw9gwJT+FUKGOGAYWXAp5fXog3vsKNB9+BaYa
cr+L+Vqt2JI8ba2Ip4YjOZP6e21w+0/JIe0S/Chlv081+SZGXU5xnBauxhCHVWd50CeYg6izr0PA
sFOUmZ4xSCdxkot8Map6lyzaZQgZqySsyOWcdtOkE7PmhtVaNgYHLQ0uYD4+8oop0VyWsZ9JKPXQ
+XVTL96adVE35+Jgi0b4Xgei6SZMId2dkpMkwlx8J5XBNhQVjActENmlxBa5kMDC2EYpDtK0qrLJ
TfIXQ8l2DN9Wii9/CZPhlRtH3SSMHzqb5ose6UfgNCa4ghmJbx3OiLsQ2w34bPhZVF9ouRPyOpJd
VaUT6EWmx0Wc1U5QcchogsGxHVaNH0pDsEXtu1nf0xDEHdK4S479Y/3NmNg5AYsJBEQKSXSVwSrC
AcPNVs0C1nZcJrla7FBTJIwVCxiV1Vvb0RzkdX0ureJcknfPMcfFIlkCdrXoUZF16bRac4hQjkLA
yAVuLWloGOKFy5+cRqIHWYKJdAWUs81Z4IUWoW9NG7NZnMddrHYu4VS1L00y5PB+vR7QneMOlvzZ
Gil/y/dG99AQPSyQUs7QS1hqBYHOJx3hcy8N06zsntZcEDOAP0YVhq+CA+bstQMrslwZDVMzNtU9
lsr7oKFVGpZ3jqMCYqv4SuovBFMzJZNIlSimoghAbSGaWGrX0cOCXh53N7ejqH4PKk7dvlH/JKWc
ocPUh0VKMncSGvYza0xBahB8h4X4MATFyxABSE9Mc7LLHBXWFMzxjgXWHuf9XWI67pp1YFNE1Sr7
oRLTiaWiMpsja6eEouxWmNStVKjQh/KcF8W0bYmuQb1HqSkIw2cfoasXw496ZoRTiZzgKplFrb4K
yRXD73VUFpUVHnLwbWMlMM5XQiipKsroUNevTRkcjR4zZI5ak6QI6TDJN6uwJntSJFjcU8SskHF4
GnfxPhV2lWxMBz1ZNj1Le69erF8lTha774UEHpjRegFzWwEFmNd0aLfKeJsLpKr0s7YWIXjzx9ii
lbA2SGdnWIk9Rdts7oqKwU9rTP4yqdeq55BW8KMqcdd7dI2uDMLEtiREOGZHHSrmCiwDkIxNjUin
DQQ27Q3uvImrT+mdoK+vyeKnxmw4rcJJr3Xlbs2kBjqiCVAqk9ZZ8G9CvCAHXjSgZUr9pGzF0PQC
sVZom7LMA2JbyBdplv80NP9YlUGTC5MBQaUoTjz/LG+K/leUmsnNklj1qA2cOsXRg+0tiz05pAfo
pIDllFwpDt/GKV2VR7FFuKilw5Ugs3IJM1yVTJz70CRKZf19j/mImr5vX2edIVkfi1ex1JNtlywe
m1QqxbV6tOjBq/hd0UAPT3r12y3K98TzHWCUTMTgM5fVZ9Ua9zlxA4ms0jLnUmfwnG7iRd8vkvZe
d7I3V4zQDJpJU5rfu1x5BSKk2VWX6Fg7EaTOS/USRWAyTEY8dpZ/TtF32bzUi6N1F1P8WsxjMlzS
9KKqGVMA5jDmhyW/hD1xDcE1lB96ulcQiA7HMT+nTEqNQy9uBdLn6nO6XYb9qL8U0j2jYy3tUXtR
pDtGcoPVgB7ewJHz9/IWrJwESbub5suczxurf4swivE1V2wqsK3mi4rMAw56rNHJFk41sfuqmZR+
WfW91E9LD5HuVhgk+0B+asUPM5LXWNRN+iqO+inA2cZUyVWC5xIQjiDZ6sCkIThD7GwZgo4vc3HO
6n/YcqE1fBcqeOvlXRkfhfpizsdefQbLX6C+asZ73DxKsn6t5Z8+sszT74JxSJdDDxB58hbrqHeH
wIL1HHd+ZELaw3l+WGLalIPVvDfqXUSJqiPNBLThpaAnAuJ0253Y0Yu9YW2EYvNbpU9wFhDnjh3z
nuoq6ge5/hbLV0P6LRgelTU6zfw8t389MGjxtqj3sPpL1Ffs4RwgOCqkc1f8i8KvLmDVSgEhwPFP
AQWPrJ9mZPAjj3T4oeVfYvCQ5a+AEVCgPmXprgSlJzOsTGqHDz3E8SZlqyWlMg0v+OBqE+fLNjV5
zDTTngrG8BjcZrYE5BdwnGwEERHXOHMB/ENjDNX/maNLM1LeMsrxSf8phGeZ7bRyJ5ukT9Hx94c0
3yaDr3b3ujvO1jUoecBPpvyMedzUY4GOTbCLfTp6fJmD8taNJ51TOy1GeuGdmXhGTMTrlgRlQFv8
nam2N4zLYl4GJkQMAga7hU69NNu4rrfhUCFmL2yBwco4ojMiGUuCw5RYgGjpL2qW2cI/jdNdZPgP
EtQOuaBVxtf0ftiP9UO3YgPAaGG1t5eMq4CZk7H6KZNthiGLCnjT6Z+oJahIeaTrD+Bnm1gmn5dS
Cpif2wmVuw7bLQH+ORtnlt+YMQO75uXjJTDnzicMgxkygq1rpCZM1qjlWdsv0nsnv0cUGxcxvWTp
NWv+hWIEbPhYl7tucuvYJZF7MyvuaqtKDkN8rufdKD2y8J5rvKQxBppva5CcYNkM5TGabtr04Pes
1Sy1X7ZaA0lbfhdRI5VMJSLwVbJ8D61N3bTEGvN/7IP0UtzWrOgRS8aSk0jwkJJDXr9I1T8zeZnE
vzz7k+SflHWegSlhZsrGsCFT/lBCse+xZ+U2j59TXXHF8p1woccMYXPuYil+cnFK1r6ev0wi0SO2
OSnA5wx5ha7/m8eryUA9ZG4TwbN4yvPfRC0tZpGj0q/Id+63zSh+F+ywS3KkOc0AzUx2rJAhalr0
P3DIgNel0tNwcvMRy59j3bl8jeyJHb4KEUaLsU+ZJS4gffFbFUK06WYe+fEXPYkbTz/mEGySKdjD
PsPHoHmh6q1PecUvaX0vW86cjj+vrdCOJPalwVFEuYa6js3bD2Qmo3ka9Z9mvpviW9mesvq1wikq
PZLiHE5vavC5Bhpj1KBUf6tG+VAyt+sRQ8MZDSmlShGt6o3HnWEdZP8v4aNtENdDLAvJOayeBjsn
I1lHoCK2DWMr068XpCIsK3seNNFIX6sTHDINPMVAYD/ZwbvMtjaUBOp9NqpNxbS7ilR2PRNQle/V
mD40vijo/P4t81ErB9hVWBDeTEwSBU99kxHUhvIbcBhOHUbtn3H3l7ETyeCdyvXX0BC7ktgaxqH1
7DE1JF3IC+fJ8qMO5+J87xI3pXsJ2tFW+FkLDvc5GdltUuYmqiNFEGRIAqHjJsXxt0YPwnq5VNzh
PDCiB3FBCouIdo/lBldz2OVbrVXckrdJpUoSdPxHOOqSAvgV25QA3Z3BMqjvwdzSNUYzmIol2NQZ
1RJfX00gGLWQXmznCJHC3GGKnjweO1QiYLtJtk6TfId8z+4M9LT9wndXa61taREQmOea4Q40j0d/
weEdumo3c7MpTo91t1Pe0rLDxcd7zrSBZZG72sTwrSFOgFaLcHOAed/mKvzA3EnLD3QlT3UoXJNs
qzJ0NaHGDTvvGnoeQeSCEIzqlnekt+fY27Ge4vZXWG0DxI7AECkfIUayCO5Ul87wLZGQpK8aPu7l
LrT/UhNDa8hVhK00BHhjvIzUXXoAmpcfTm55eqfjjHNtZAeY9z9WfDCMo5hcRu2fwntcDj8zGwQ6
NVtAarJQMc1q583Lx6wexHghGGEnLNGWaZ7Dwx+mYCOr3rUWoLPWB/GPpJPwgblosUUAr0AKiSNp
bL+wZ+jotEUGrRDUcSYhc5IIN1WovTgewRg6Vga3ZtaduEKrSWpU1UfeaMJ5Y0IzMAVswOToxrnl
G5ms+/rvMbN3BREHb8r69Xa4RS2MVx0p2/nAaJbCuIRaZ2F9EOQTCEK1eUmpXhNKKeun6T9MhJKm
yqdmNS7DPiN0CbUnjxZaVItHSmMdOCg/VUVmgPEIxC9R/WzzY1Tx/Oghj0TwlyNvUjiag1Vuye3A
eI4yNHUUHvCYLgYdsN8VZOixQg/j3EMTegRSyXmlEo3d38QUNFa83IQ1l6FXGOpk9sIWXw2UtZw9
Iqh6GcPpnAIoMfN3mVyhmBuHZoQh8asW78VWOGncqS2yiGyo7BGQi54xjAxVRw0JpE8qv1zGU69r
195K+CS5ib8j5Q5a3znZ6wzN7yoGYDLqN438SIEXWCJ5HQGEiAeO2hJfJMkLJToxkl8FoziWfXRu
KjwieQBoju2q9N7KX9BfOCjNlYTrW1N8CCTxkcJoKkeeonny0RLwWUdXx1IvRPW+klf/1j0cAf2J
kIElT4+hKuRAA7UFQF3qz0xow4xCRyZNPrduJslMRTP+kEdyAAPMiipwsCx5C3o6EaBkl7/QqZ/N
eLyYaLxK0/AD9pPhtPjGkN7BtZzkSDiWYXytA1eVB5bDg7hTW7DdluQbWnvu5PbsypUE8rKyczVB
QT17/QA+n/Wfthh2HCCyEgtXbTHBFvNRwh47AZuUmwShXcsKBJ1BXD6rYLx3IkEwZJXaSy49I7F/
r2WDbWl+Ktr2GNbhwagNV1E734yY95rKWy2JH2JqnZtWfUEXeVYLzS+zf3GWf2nL1jLac13tWnxE
UiQccFxjAmTwTmGaifnohPnyCif9mhXiH6rleG0CTqogXQXWohkEVSATyLAbIfmrNfNcjOQX6Y5e
NfdaN36xGx7ycGQKlpzCAFyshESk1uvPzGKKzPFBNvsDlZqOZHE920fzo/6PWfYJAIRNu+RAwp3n
XZ2WpHd8iezR00G1QXBDy9yUw2+THIL2ECwOZKYcjZXFwNIE8opq4jZbuzby4+Ul7tmOEJSFiekB
ykVqj036EqvfMamgNRrioj0O2jv8RX45JGiEjA6gDZWZzdjHrP5BA2Bd8C9Uz238WkBYjFkKZwJD
WwZq0JegaxNxSrHAnzTyRTdP0n4j+ZL8wXzGyUnACKL7UPziE0S33bp5MNrybG2eVCv4q4d9IV4S
5cZulQQtP88vRB8gjyLw6o6muZpu1cgt5cBQEJVn0v7jreYgPqG4dwzRk08JlzY4H3tRzlZ81V0m
U37YnnmVfLIKNsCUeF4adkIh/B4UTcSVrFY/E92SghZDCZ+tvFUNcqfYdROj1StPudlLDEjTnVT4
sJiQxvGfWDnqZB5oE7Eq4k70aEfKPyV9a2K0nW5pbpEdLMkuql+5KzcFRFH9YtanZjNCNrfBr22Q
qULX5W4/cbqYls+Zhnnda1DWSd8ZoxPEsANZOkcmTkrhJi5B0USDhSjVnNhZ0i8uLwf4RMcAD49q
Vp0UpJ3S8FJZe52NtYzmI54xqhs2cTxYe1yI08KPzMzbcooWxfv8pQy33MJ/afxLOS7i2zoy6Hkq
RFAj03NcDnqws6RL5KJS1K9U/Kb+aCa8Dh+TjK/5tV7oAx+58BHrr/RHzeJ2MNKsZ0U5X0gnUCB8
QNqZLZv9zVTe+cm9CLBEeiJypU/2k0eijH4wy3On3rEAbgx18VpYnzZ8G8OhEZlX0JM/iIdxeOVv
SxVYwJcCt7PoYILW5ksPZMBBDMqLQJ2e7xN3xQh54N+9vNjF0XFiSwmrTym+8+VX0F6I7srs54wI
6zcKXlvpHsV/FOuj5SvRLe22s3bvqaWeofozEqFmPanDYUV86NJZ131henAYi+bNcNYwjh8Yta5o
nKHseEJxMepTyM9iM3TLXvhn2p3lh+VvzP0nlR86g/HJ6xwWxeAnSvY5JVd2X32P6vvc/TaCjzlI
Us/atBeSw1J7Bak5POZ9fur7gxjcCvuZg/xVCMrp2n8VSN5hVwHl7b9B2W8wJsYBrEq0cObwkqgn
ud6m1iffv2tIKKFvZHKsvwo/9UaEy8kjmv0MdiBnhukSPlp4cMTslL18kKZcR2+DpzlmcV0oWI0N
51HH92A4BIiROhxsGv23GDC4XkOKxd56k8BsD8OtpcuVJ+SYSJIEekjsFPA26qNmsVDessfZGBXo
OTenTtQJf6UMs/zqL5CwWbM4ipiPxMNb0Po5UwmUyxvjljbMwcWLlG21VMffBXySmCz+cJKLTcX0
b2leg/Y0RW9F+7k+aQW4QxOHLtMEKncWXDb/K0VJVf+Tm0Os7JiNbbTND6pyGpP3Qr0u62/sNKqX
qlyA9d+s8dKG1wiGsSG4rhx8hhB8YROJUIrxgOEuwbAWdWA9N9oIBAU2yL2rJpaSAP0RNRLEl4+7
Wfgz0GI0AtP2+GcUfmM/9TPjY6bC7JVrV36vH/DjKsogjNDZIrGc2jsRXnW9M9i2+5LmmxZLS4hO
D4ING8qmd9TYg8XxsmuF18jhwHXk4US/yCc+g9y10/6Gfd9ZpI8yOMnNO5Ib9H6bDt0+lQtH0TnK
trBfRvNJijCGndewPSVMD/i+bNGZ6fTvc7NjzuZltMV1sItAOwluNH/+t59mp0fEV/BpykeFbXyS
vYTKHxzh4d43PorQ7L1k1srMqjvElie20yZwY8/oKKTja6DtIc1uLHpqquT/ApvK+R7ED2m4RZwv
Ovdej4CNgptir9T3xLMumpOjuU7UA/NphV4QRWmp77r+S87tGn9/eOuXw7z5FGsXaQPNyd5sDxh/
WEq8D2RKuxytyM29lgWVU+ZuSmeZtn+tW2ECriARkFdMjg4q2c0in8E+EZMpaGdd2+k5Lc++posc
1R96JTG6B5wGXX83Q78S0cGyPDwY2UEKjqX2qqQMuLZT4U/WWYveImkvovkY3NFbysOKSzM4ny/w
OJgDvaXNur7eF9PJ4osvhYPYHgT65iT5DpfvQmAqpL6tynEaFBsWJb34G6dzelOIHLKAftnrB5gc
1ae8s7VjxjtBjpKGHBVeiVu03OBSRpth2uu3qTwp0MPYHauLwnZ3mJ5kTMWW/6kzE6dq861d5QMM
mTnPdf/nye+uCncEbFnVHQKYJrjG+CTgcwOWIir9oboCzjakfRj65yufGvq1nawhIV6BCrNi972v
Kt67VcXgx41vupDuUSwL2yHctqkdL6+1RhT0OWekbG1APGyiGwM+QrE0OCT/WNCwLSb2zpGKx1ju
eXE7VkHavk9PU+wrhJR/I6TaYIHwFnMzbb4w77F0vVBGt9DoNOMy9dtBYYy+E6zX1CJK6Zpw5YR2
kHvtEcTiRvRQdQSsgxyGdfRWxB4xNrqC+LA4iFFg8U2U5S7NGNZeJoMpCB5RRXvrsms/nBUKHuNN
V6iQLGfoPLX+6DrKWWbtPoKT/09DWqpEc3jtNYawdFRLiZd2bWWFgj7Nj9OLAgYV48jDoKLaEsGK
mwPiOwoKzVZZliKi8hoUZ1eJ0yA96N1LVro07DQxyLnP2QR2+Nkh7VpN6l3+FfCVtwr22U8pCs4m
U7he24vxw5zvHPB4ZEVecmXXmK8oGCdOjOLYxVfeTNT1uUJeXPwq34m+CkTbhBXh8npArFhLjd74
EJZDCZVutxiQic8grLw54XQ+TFwUAQcWCPHsFPP64lheBZ92KhRAYgm1exjRXsgAA751r9QxbmO5
PNKbwjwWESmzUHM8tcM1zyRIV+wc/jz0abrZfa8TMsD8fF9E25TTCZNCfhZ4YTReEBbxCqWvIB4i
+QUn8EYutqOyxUdC0WvJkIaZFXvoTYbyYE7n0dovdsoQwEcUwMMZ880aUEgHk+S+6ceY9vBTw4K0
2sAZ1dBjp0JOM3+qrzo9TEKkxuYIkRcOqlqlnc1O5RsSdEs/rkm7rESVLQBiK9jqGI+n7yITIeIz
Sg4OAJ1N5BKEe/Z23RGvcukHtjOoMFpaLJhQJAn/KsH3JL91Mo13bO7RArKOuufThVQz1NjEUZCA
6Mj5YaWo8Bmyj1wogaDvYT8GbuQK4Q9Xua757egVtaeCjosdncDFaPg0xzeRclVZB2VriJx655Wx
x9A3iVECcTClW0M8TX8Tp3n02U4vwnIykrfZAX+Vv6xF3PIvbG9mxArGI4B+k7gzecD5SZZmoDoX
vXjnuNTU/frC68GH2DP+0P+tLxTZ7+TFa8hsk9bcrDevrvOyBAy7hjcrOgJ0E+e7qv0b0rWGrMXz
LF4Lea9B8TIvmKeUeZsVh8VmvxycaBPgJLDMx0advoFf49rb5KHPxBMgLrCKC4xItjknxIaU6Zkr
O3PjUw06GWNujhFllyhvJMHgK+YSji9rb2UwfqdJSEIi2cy3cT6Z1cvEL3saTuZ0NPurkhx6Au5Y
OaE/yb2ON4v4o7nDaSuhbOOzWTTQwd883IhMpIWFzrHTbg0RmeK5yrbrF6gGHkaLECvwMHxYw03b
8TbKxd4goTLrs13b/66jU6H/SJfvXmUbPH2wYLL1/kzbo8rPSrgjV8CjxFPpZKDXXexI6+WgKPdJ
vevaIdXfVflB0upmKD665r0e/yXCbuk5MEk0Si7teObApcYlGLCUyV/YSVBp5msQ3iPrxcJNN9sE
I9MRXQe6eOlIM9iS2IM60YjeSBAGVWoHDNqLy7I3Ydx3x7LdMYO2SwU3Re5waawHEIFKY/ZfhSxj
Ky73ITzQNWai/0uo9wh6sWV22RpVxatEzG92EHV3Ec6VXW164QEZHIDeWacm7YV3Gl565dlmy4qe
Qtib1jnD11ffgDGp7AAy9gQzpPwE4bNsvajlWS7nTTIeguqrUq/pQkX9hsS5GF0pczUCUlJAYF+N
yKP7OiX7+lvfdLh2dqJBg3doNUolXAmi8ssocRQnyr1+kyBRsMrfXPstw7O15BtSS2wFJxBXuRX+
GtGPrsJ18ehfs4pB/i1ugNsen+uW9BR220a5aThq0gxGLiPi+RgPZyv6QQkgfqncEIvkWQUbGYYZ
/+PoPHYbR7Yw/EQEmMNWIpWzLNnyhrDbNnPOfPr5aoC7uBjMdNsSWXXOH7kk9IZNwu3s10xm4Fgc
oBKbFJnF2aThmZF0JuA/2KvSd9NwdXFkFjfGh8ohcJVDxSoOan3X5A+uqNxkHB3J1lyn5nsMOSxJ
N3HLoBlosq3BRg958CCMdlGiCZeBsqXxJMmHofoW3rsYZHCE1Cn1mz5qWz39rRxKX//V2c20GROO
vrOKTDJsuUvzLy1DRe0Rhs3i4/akHUHuLtKvOVvrGj8knbONmy5I6jJdDg2VgtTwiMHLo+CmD+9j
sFWNtWRefEY4FXSW7pqlDIqKtwtG4lFaWBZWZozmbQ9a1XbHrHw3HXTq6HlNGVHAEhyN7sxEfc0u
YhItgTa9Rh7aTufNT7+T6tG1n/SYdeYqDvaa9jfkf2iVeshF5lhD+xELW5bupEXv5j5VU8ch2+n+
qZ7uSfNtVB9N9xyUB1+IFuzoNAzrg6LtIqIwLDJYWO7hDnT5EqFNqJ55h2lpekTtlRUoKIBNBtkz
sidp43N5GKydr35piwhTD6rRAyWn6HH/dR7PcfxQlyO3BWeGdlVJx6sUaQFpTFR1sBiaX7U/4PWE
8P8bsj2LcWcynVLv4hCAWA0/UW17WleQbvHDdkU0AZ/I4kcyn+MKlbv6HEFBgo1JNOBWja46qpMi
uGM0Jf7vF/bIlfkPRkJNwX70c88by30CLZZ8jSCx4sfg6yAgLxXRotb3XLwC6TIoV4NGz4kzizEf
O+6iBzNW5nWGQ4YqORKlL6G2UqiO1L5Nm1xwl7js7DsxeR/e5xGESqS5FbcEDY9Y1jSVk5W09oKS
42zxpwy7hHOF0nrt1PVPm6ejILPLH562j9ojf0jQFumBpQAZHNfylW4/1nyGZHeisFw8SRVsYBW9
ZfqRBpbyaAEuMgYjuDARmULKxMBa1ZEJpvCpNvrhvczHNwmAjv3asC6T5kp/9rxKXlm0nspNY2zT
hqphUAgS/NRTa7vzX2ZTcLqoCYWji1fd1fLW9s+cAZwKhCBDB/+/fZUGz2z1Tx32ln0nxdUuj4O5
qct1ypVo6R81UKuBhodVjhYWeKoPGyZrKM7+uOcP6ylvNzcTu1zFCBr8deDSUW97ZGYDbh8BbCrq
tEgm96zy1AFJKmTwXxE8I5MlAIV02+ZiajiBFsT+V0fnKlE51a0lejYyKC+vrg///+EYvsZnkL3F
0zHM/lXDSQzJRhChqR7QZSZE2z2MYZ1AAYf5zeGCIfx/KaZ8WPKOYd1aD9OmZbapOWQWoB5kP9Lg
vQx9zlk+JmmnZ+vIPpH1mvYkY37SpZV07zplPv26cR5f8zKrzpwooUdUCEUXjL1lsBmSjxlSLues
tNLvYWMaZ1jMwvTQJWvJNnkz05X4zCEsIvuGmWUZykTEY9acNnlwN/vflp+Ve4P4DraExU9ocomW
eN/fSahbBHjPzOEhJ9sOWmZamJ+dtbRbJDMfqvzNyN7ri4KEtRaJ8xZmDs/2VjzNkrqvd/1T+uQ0
N9JNq5y1hiGTtnmIC6tYtwU6wIOANS0V8eLKpgc1vZMzwqygTBs12k/FIe8u6Jagbh/9klWx/u6M
f7YGUAJXIggM1ItU+7baVfzFMvxBPL/4ZqTibjkH+OIJClS7jvIZjTmfCJCLOGXbFYplZFefFoKe
tv3kGhytfeZsg3kVwv980byFfQOdAaOq20PXuWSORlwsmXzT9XNcPgCUCwtl6XjBbBiR9D6Bx62n
7FCukVNRimNfBYRUJR+AdaZ2LJ1jobyU/OUfC5CD+kof30pBGUm7PNlXC6V+s5N3yTlb7VqdjnW/
l3FyMCEPaHxoas9oJgCoSMNjXP5MesQn+NSAStLmm9QyXH+wTvXBXNC1wY31yS2FUvGdr90M9mLH
S0/Dhma26l1szlRGj8wGIVgjWjLMhOoWXRnH6q7m0svGzybeZEAJUvoV51++inoGY07HHmztusXE
G7fpxyvXNX+YuDnrlen11oNlB/8voW+EJZOztwjkszgejXYTFtfSnj0qTiznkcxn9D4U6ybqxsRm
3a+maFUikUx+iWpZ9N1BoC5GSCEFZIBP8NqLICZIM5lZR/qq+cdJ9bKzT8TJ0JH7ojpn4beJwmqM
jzkAjRW8NSjcdeufJG8L6WxC7dGsBfV5kpujrN4i92uEssRft2yq98bf0z7t0vlHxqW4E8x5S0HS
Yu5ENfP3rP36xkfkv5vdwzG3lbpp0+82YDrajeX33H1K9CRjQuGrEVj2yLAmfxr+PcRwLtCBRHkX
q7ym34OKAsA7UDNF4Xv2Q88WMtUvJGA0tBMIDl9OqN6y4rbNKAMbxzu4fJHtyY+ZqrUf0GNeQc/z
3EQc/adKybf4UJcZJ3VaF0sLZ3XPpOuDe1iZkFz8CU6hGxkHnYc8vZtyvbBjQuZWDcdc9T2E7SIq
H1unu7TUE4WobdI3idcV0S4Jxl4nrVsRLfmbUINj+urCyHlvSJXwKfiIAx5P/ngpOA4GuNJKpXma
6kqMzs8eDX61whzFyiGet0n/VMt71pyK/Meh7LJjc8uSuyy/DPx8vnHlQRsR/agBP3B+a5NLco/n
K63mDlCzvBmnAvcOAcrsPEgY0LgFoPn89aUKGwJMgmydc4/4H/QaqoA3ES6W8VpXHp0AimQ00/07
yi7GgrMV3iIZJ+EWD4SX5tfQ/U59DCLk1gJ49BzxqVfLJ3rtyEdKPV0LcPM6S0NXFyRCkHSNg2EM
LwBDbLmms6cxEOSXcXzAUEgwx0RuPmcNv9e4D4qXeBML+SQ7QHjsmg2QaTK907ywbIKT7m/Fyi2W
BK4JHkTufICchusk2mA2ouTt5VB2IK1i31mKX4CWXfYfNm0hCp8esbPppztS5YVWnueJQwOJ75a9
IMvWORV5llfah0yMBGgTyu5sclUV6reW/AO2t9R9lR8zYxNidJSJWhJ3Q6/OgHDbSbmN4A22l6/Z
DnNllZoH+bPxuqXa3JDueg5DbYkjJ+NFZ0KzzI05bUvz0dfwR3z8SXbV2qdmYpJcpeXJVv/EJ2Fp
b9rwyIOP+isyKcMeuKKlIyshJ5WkbOF91PdE2gNOPv/GCJvXdfKLhTT0S8Vi8Qh+Ao22B4IF0o85
P/C5xTBHnQoDsBgQWB6s4aPSV+G0YrIwHQbrtTKc7PqE7xEVn7XA9wa7j1YxOZGsFLSrkYjX3USr
Y0dipI0ZPcEopEdXvl4FDV/D+gAXT74t6t6PwLn69R2SwTVRLvebntSCo310Gq/pDq31k0Uf41tV
XTDi29OGiFFIpxJlAhHQ+n585EuAMBkAFiFOs2ZSclQmMlpX6s+svY/Tm88IF49oDhhec3bndbUZ
ONjF9464UGB7hUW6XPdNBepiJIjfeMr2Xo/+iuV3PrD4TsALIy7lYyVvDeHXO4Ys8rWdLxUW6ZR1
xyIXzVzb+34qeH6e9fwlaa/O/EOV7/c71f/WSlwhC9A/412lsr1/Cj7H9z+AhzUT5g1Jilfco34X
j25b/ZR4jJC4c4PWOiIB+9g6SOs5qnRB5j06u3a5m/2MUXPVMcD7ez++orgTnI+VrAyiwD1zjd5N
JlJFfxuzRxX9aVDDaP8dnhASvoCgOZJqXnOW7zpUiegwbkjMlrVyIAgSdxKZcmXkpSudO++tILTC
0mbPBDaT55rR6jMvX+JwNdsvhQtmuKqEnPm0zxH/yd2uMjcG+FVvtgESLS/aGN0sPbWk32P55FhY
SrRQ/LQr7ojkz8LCOreOa9MNQ3SpPZ5D9aeyqMeB9jk6PcTB1xwyTXF0TVnh0rBBH9NLIT/BKCWU
hunSAbDUJpzej8C/MjLMNjwGjinsuO1WgZmmmUMq/+rwzRmO/NxQfADL4In3cVW7RGzvhOOlxySa
8XJ0JLUEu6TdJ6jpEvvImSjja58GA8Lgn4q8pzA5uspTY9Ff4K/HZCtBSWpui8ATyzXMJ32N+Bgt
7b2DiYiEXgXUHdEF/4MUs2JAO2BTWUNsMt/Ix/Bhs3r6a8dtStpHTmDQTlGuOmun7n9K1Xc9c00e
BndYxd1B5lLk/o5WXCjG/7sM+Bd9qWwYp6S/CIG2T/SdXG4r80kAOrgtdUDje+q/Tz07/J8jfUjp
R155RoTsYjPKq2ReMzJvML42iJemrbHuVhLyc8QY2Dd4Bd6/OHSNX1SAcObpQsfs1Qkb1YT7q+eq
QJKk1++63Lqo94zpQ+yFOBOd+iz2zqr+bv4SThADSGtGK1QXZ61mh+Rh2UvFTan2af1r+CewqIJU
oPysi6tb3LU2YeKYGCrrBv2mVDcbEa+HiRX4AaDKslMwyX8ic14JSKAfK2TpeDyFnQ/RUqsh+SPH
Tv6ynX2oKZjcvnPzxCfDDhNx1uIAdoX8B9Qvnj3VeYwo0kJuA5FooO4IOXFxsNBcHa107Vx2Rz/g
T0Sa6hfvER76nMg5wYwbMrcY3bUqUXyxqC+aDrq501S6bIDU14jidPSyON1BErXsbkYPbWC1M//B
UBEb8ftAj2p9OP1XZPwQrbsYaF9kxiINhlYa7i+Ye2MpsSOvp42N5V9ak6leBx4IJcMVsUE9EnZD
XhyfbVe5JRibBafj9x2K5Dt2ptY6TD2F4EsFqx76s24+meGN79SeoeQYjWInd5v2mFLdUL1yTqyR
Es+q71fV9CuiJlNQ1qq71Gz9HdI7xYaITb/q7OxnF8DMniGPWD8QGJRiI/q1nPDv+SK4sPitlf60
6msOtjEXokIbjUvXvJQwbkypF4Oyio6RMAmXRBGyHPGqGuMyUABJ9418Kt6YgxJEJfK96SFWys0g
vZQQBpn9ISfBQ1xUccHB+DIpxysxDuQKmPvkxZzUacUEknaonzySa8JgA65OFleobJinxLdRatc+
bDjbA9YPdiehhbXRVEI4x1QRLq015V105Q3pZ8pBsqCHx9aI8aLlbdO8jay0+gqA2zH2LcN3dLHw
683G0WHgq/CKm5RPzwuGs6VV7QFXqMQAoyRr+yAz2Okiy4QNw59OSnERz3tKTkdWvVV8+cVAzg0v
QenzLK358oO7uJeF3gTuSp224svv/PeGFLSIEvgsHEAoCEEA2XH2qszKHvI1UrNSM+1wVZvOS54P
WnmrpLeCuJlu5+cvDgVNW6vRc4bbaJi84sKVHSDMMlwW2GnbkhHXL7DTvshGYNlDAAqYKVwvOGi1
8oIdzzXSvZi66GtYUrMJwgCNxds5kykmRNhDLaxJ/OIFQTcDJD26S9x+hJxv9MD05MgBHpc2pT6v
86RZ600GIStIPQStcEA5WT40Fs6Jq7bqouYqEFuW2TnL/IAxCWCslMy9D4bqMDNRU0PyubYF/oYF
gTODhpQUlNE3dWWt1WBfGm9yjO7hq6rXPsNOCwKKH4vSIpSESbtsabocxWMDokhjyaeNG0gtfkzl
Ws1HIpt0CrFikkiFKDVV+Y5QQZMBv0zXwHY9SaPZUSe4poI03vJX4Iius0ut72YwXUfm9jP/sTqg
VqIODl7oTp95wLUAdWBcAmpndDBXNKp4mULrs8Kir2FIcaZvIYui+YTTmf15VUg7n5GXZ7IMzjOl
adN9dO4TssSwh0pjH7gkHAHYVRHm/c1LhxNhPynPmjT6uv5XvLTqYZRIQ0DSzJEhH3mgMadbAtfd
HFhMtsmESHjLqWYbL3UIO+RTTMYqBUKcWxbClA6sjJLsTwPYcSDKm74U1dqlJNF3u5xvGWNx/uun
MvapjeLfxWEqflD3S25qCB15KVOAUTsOkCHKKNRVGRw3Zylvtl6QavSlgshLxfkbE/QMeqguc9Kb
3GZpx5cpeerKeYJlFnaS0P5ryUaQwgsXzhyOm0D7VCScrfVnI4rFiLq6Nyg8IgJw5OEeCT8BdL+N
RgJka2kgiRcAWB3VC0JDV2W6Zkj3JuMYwuzX6jsv8aZyTp35ISqkp5RxLkA9zisy2fyQMZmllPqh
NUCR8EdNzCL7JvkbAqLRN0wPkg+lxOGSyttmpNiNWXDZMRN/VQKys/YaGf+8PgOrxMC8APykm9dq
+MebLKcutmrqY9P/qbVHZ10NP1/LRLOUGOtqnWF0ToGBBxc3ISE+GLvg6qwM3uHYWMS5oFZBo0tQ
gBt6fU9/mVe7AJ3tenDeqQWBCjboXzoZzcYy+CSTT4bIaN7M4aUwjkEGGcXToTHROHPnWmXzL0CQ
bfMNJnFJROGP7wWriCK5L0NoKfct2DIfJ7nIQvYiWxJ4CQn8nWcF/Ia+u8GesOykbFui/Lfxo2gF
zLbGDQNDMHisQRktGAv2MfuDM3AhzU+iWFQA8wvZdLM7rnoSkXjJofRnNxeY2z6Z2O9ZkRU5XsZM
hyOjodQd7e7Z8qvOsslplCoKK7TjGZPkKQCATSUtHd7imCrDGa3JPzX00JNL9SnGESJxc5LzamB2
KIt68e+3bi4Qs/xZrxQHSF88J+eY4ExL7iHCK4pYsQ7vxGlNsDLX0UJXlhKmEhzqzp9G1BBRlwzr
AQ2hjv9TyA+BDin1xGRVr5xC9Tqdm4CfTg6XCpdCjEWpOFg9IOB1IDs4blaTChJNOORvbr2y3mtW
dFvnF3EUhOGRPMd6idTGWfXTTiXEIryqkSuHJwGx4bEQ+hiUkRtFWzCPeVG2BncM+UdE7077yvpo
gIApPXCCdOeg0bbzp5OjSODLR9Lk30KUyML1kR9V+2oW24KU/DpfdsotsSyIa/QniOYHjaxg0pVZ
hMKzvq7RnG9UOpaWCpuK16nHjCOwYZ5U0z8t/fKJ1fipuNLE98AQvsTMNpUfisKHmRG84iqM6MVZ
nBttQdnEQXywZbK2Xjxv4gpIu2smX1tKBuvBtex5G5bF1pplL5kdokNq3r2Cxk4XeH+mgpG+VLeu
dIYmFIFCdKr/TN64itGA4iCdf2tUZJaxbYKPQHurETwnLd102UvWPhGd/f/RgSuheHVkMkunLXub
VnxVmFNIsJBApiMfGg9sabTep/YaYTIqsjfLXOZrXr3y0fW/EgKhSWNcaldF+Ry8zksA3/CSkJ0F
XXouS3kxmjcdXKN0zgNARvUeB395x7mPjoQzOhufOS97ShbmWGMSnZG6K5s69yr7UdBMF1/D/k/D
FV8ELZkSJPcordtuYlaNfomWSYvWILR0f5qkL44sVYjzqQoe0K7MeDpy2LJindONeS1478X9SMP6
AmufOwKJNx7hH8qi+6ualSlvSDSjdkLqlmH8qPIfM3wL0o8Jp8IMftQPbzHVIuF0ZXxwfhX5U55O
NTqF8kE+EGrBjWgk/qPBIvro7OsPlh7tHlhXknowe5ya6VYkV4Ip9W50O9jQCH1538irygRTWPwY
THcmjpT8yQWgSDvgPg6LFWQctty97dIeiRAmZd1MZqq13EL+dOyzH9/T5qxBvGNbxuzCdiYjxLr7
VCgxZtPcq9ZbDcoflTxC1UTfWvzqHTZYZ/wwVBwJUGDi8ZpsY6eTbWbaAf8uigux8bbMpLmQQhpo
JiizmGTE1ORZncHgBv+thoUuX7p0FJgV5ccT8ou4uOBiW5Tz2W88pJhCLiSpdF+RCUNq6FWcYJb/
KZsuqvZFIuweiDRYMyyGKxNPes0RmMY/9XgVA/GYASDWPdBDggv4BRfr/JbLx2ySjeOVTEwzSoaT
g/TB3Afwa5X+U80XK3/mmB8rOVg0vPQ9J2DO1IPFG4CUmXxpE6JKitZRxc1ko7vga5FYV3E6+ms1
A0rao5ys1Z2FOwpmofuxmxekv4PxfcGUB/zflP3yy+bMORJURdvzYfoGs7V0ht/6vcaaoGtUfozo
VeAHq8ydINPEEmk2fyG/8dzAAUkOFeRbMqiwwKGN4XLtxgu20PSmdTg6UHeiDSTtloGTPAYLQth4
1dC34hDsK8xliLHNHfdMEG8d9Tm780qtLj6mIxFpNhGxX/5Ts02o3W1+khL4Fn+jXx977Yg1kNuN
dwUpKMIflUJnlnra1pp/MzbKHvKWLEDtn4Mb2aw/h+IWRBuj2Nhu4DU6W9AiR7S7Srb5iLBoAuj5
/zQbQUXob/IkzHrRDiouGVFbdgxDyltlnyP9EnjqCDSykusvhYCXtPmfSDWKnelKyw6mwNPdkiSi
GpyaP9Yjhwz8IEG9RWIeZp0FoWZIbxhycCeDq47MJFsDWVVW7GQswcmxaS6JshuGA2HA5CU9SMah
RPI6cqxW5dJiYbEZ0B1chIzyhYLctcMQBomugHcf5mY1Dg9s/AvqrxdhixcXGmIVIc7Xl1a2SlcZ
f++v44WrMHiJRYgtKM432tqg3nLlx4dGWmmE5Nps08SVrEIAPCAjCFG5g3nk2IItK2yvCF9PFfiZ
/YRtr42eVfmepR/ghrm0Ecuu4nHxmfh9QWWUml+lgmsymV1I2ushRIV+eWC4SOt/DxPfZ+6BnQ7s
YV/98JVpfw6RbnQOnaeAoK6N1P02kHix8clv4hEu5R6gxe92cAN8cUPrQ7U35RJeMfXkd1AMg0bZ
8I+sm+WgJovqHvJ9VNFaDslR/ov7HxkxPRhQpt0r89IxePOJuKm2HW+Z7nGoARqtRnlTtBu5vhIb
R7rm2wT4IWZFRz2Sz7tMmjuiEe5GE98Vubnyw9AugH8xMxCaXHJ5CU+WQxRE4dcX5bL4W8x/bK8g
U1Ri0gNuRKfgr4WinaWRLwUjGZqGdPrIKDBznmH8DMO/1rxLtF/4tAcwGp7pSlpREV6qhy7Dfsn4
RQZSDfRusnF2cDoS/I7ulQotwG7BvTZspGldJhdTP6vybWhIDbqU4Z9Ghde4LaqdCDr+rqhhZAwJ
ySjk/8DRqvHWzji5yy0FbO3c4Co3ln56mvob6SK2/V5aB42UPwhPaCUslvOzNN+ccYO6zTDeDEAu
Oq6M4WsCuK+oect24hdnHhvyq5DykeBb6qdaA1S4KRzPY/ijQqX2qMUczy/JSYCXWOIMt1G5dk87
f5Par96rvQzINOknlJSYxNi0dZ7TiMDWZCYWTj/OI6HjLvEwdIIugkU3rJ3kCEft4kVEhzSSru2K
iTFhMQNuGUpAivNI9Wt94ik3ootA42fCARj+tPCkdhO2q5qqwJet71X17EQ4AnYaETEgnO2N+FhA
3nsMOjGrb3wOrgQfzYT/SzF6Gv2oxDz10p/TbxBKC010DmBjDz9+BsJsfI7A/WgB9ZG0GS4K3/h0
+pdyNCgOQTVDD0VwlElrRdIifSa5eEuWtGmjLm5cYDmkDG5YeIK67/B0IaGKpb+U6QBsdmk5P5QM
FzRy6aQzH0tZErMLilKVA0PE4q2mkDo+/Ey8PgEhaUPy0OwPIJJIeY9eE9XqdGgUj5g09PjfQPyP
o21wJ3qY5Egg/UWl0azKTYFUzPgAu0IX1jjMpuExhxtj3CHXrKmPCFF5YUbCN3QkUdzgpnzi/5Gp
MVRMZNvYefnlVzz/xPMv75/rNPsA6FPtNkC9S4U7eVViA2MEwEcqQtvTjcA8eYXST9k49ljL2Yrh
6xJCete00ixDputAiEnp3SN/BUniVk3fqpojs0D3nJ6jblsYh4oAFsc/zdqVH085Wkjk0RxEzlWG
UVcG5yCY3xKCBiTCrPYqzAQXWihwoOqpw1QZ8Zdjfw89YzPmmcIjEzezySSgpPGIFLM3XnnLVS0/
SYtaxMpGiygZrI+Kuh7qIyECSBX3+Rr5vL6tNvEamr09Wlp9aZQHjwvMfqzthIjfcE4XpbyU8llO
PyGREJ9TisNTtx+A72vpb5KZfiSskVwsCjrjyn6zpC3ZnjiiMRvvB81GGd0jMP6nG7shuY4FfSuu
riF8xmg1Fl/pMWVupsibWIf0Jo6AKX7v/WNjflBLbTiYIV1d8QiwARPnd8vrS/Vm6z8AHAlHT8dT
hLoFRSm1vztWBeFAW4uSvRf/+joiJbBHx1ukx0qlzKbfJvgNqG8jMoEaXDh4sMqZtF4jW1tbFv1i
heg4+9OLi/rnc9Q6e6SSU3QFwVtoCnuSc02i3ybda5EXFGsYlqB4Zgj855EDvWI6BvFFmkq/QACi
bf2jwxKLI7ZmnL26cSbJJ1zH6xkPfYv0DXE6IhMXiiFWIbnVfhXUgJbyLWfo00aUZsOKQEiqSzBa
E52oIKvunwgruAnf0Ea6mvbpUMalqFyTi8b4HiK+4Ay0WFqJCWNKDhBObvcjIw0UMMb0j86oZedj
14a9ZJxN+MjB9l086cmKGWjd6r8tMIDAPLk+cKA3EOKEicJiokAP1Y3tP+r+y8l/EnB5A3zUS6eZ
cwCtc7st2TyDcjsNf51OPjoqADJekivxXCETBYNFj5phRh2Mq0cnFF9uwSKDej2o24h4S9pc1W/F
vpgZvmLi9O0aBNjvmTpAr5VTIL879V9nL7rNtBnGA+E6ibym+6x3e9iLmyy+Wma6nkADurplDMg5
HQz4yV2A/VBZG2tV+4t+INUEdaP755lhMb1P2DICYAV7Zfde2r4Ln0uQofAPwAeOIz81yNAsIYQ7
DS6UUbPtrX1a7av4Fgcf/QBHYHoaEWN81n5waAfEKaEH/o3NxWPwZ/qIiWHkpBr2tfm/LcTnYIIA
A76/57DNyKa4BvjM0Y4cne2wQaiX0hLFp+dfEp51+RgP7yyBduFJJgEcoIJgLsXEppFuLXOFmgpR
NaiFphBLzlUodU+Q9aVZbVqvwtK4h+frMSYnrENEDbeIHYKaE6xQ3PCKMJ6ezxR21Hgl3AihvB+n
i5A4xtxxYSu5SfYHDR+2O3LvSbwAVy3yrYrAuSPBhV03crDYEImZI0VHTVNbe9naNONqjHOhTyZU
rZ23jb02g68JSUUkHblS0uxdjW4A8Mji2S5ReGTMO4uoutstAkIylhuN737Dgp2OH1l0LqVbF776
9BTzbjTzAYSj2QybRl+L/aBIXZRefXWk9I9bfp1rvzarTNF+tQN8ZL1PySNiim82Zq96ZnO0On65
auVLe85uKHKezXTtyKsPQo8XEqA8zyQ4+yIMtiGh+4o3DE+KERdDj1wjOIssC808OSaxcLuEvDyC
NCc/cy31lcIhGpyAI9kDBRd1uXhvp0+1+dBXzhqhlBCtkM0P0InGCog8VvaTsetr9Itm5hn89dhp
4ZXBRq81W/ZcBZgvN8GwA/6wpBNeY0AuHjmSKuKGKHHkVO2hfuLBIuiQtqGEqgPt1HREYnFwrecn
d5EYfkzQ6QKRolzTvNr/MnjhUi7e4y3/Ve2GP2VuLA0fxhUBGZYaB+lP62aGMDn+CBMTkf/Zceov
Ufee9v/IDMQ8EAAh8p6hq2xkfyG1n3H7GGeNT/zotzTEruoredkDl90Am8LYQAUUC91fqKHG41hc
q+sA9HZkBwuy94DzhsENiTspFY/YhXtAGtlfchPfqrSJmkUBAsZOFN8ZGsk5jfEv2s+WPX14Exvw
0F8064IhUJS8hGvd+KUvKwVbUdgoxF6dYYGCTCNqxJ8gcJG15P4zVDgh5l3IGYe3qP2ssOFq6xGD
PHcvv0YIPJltpt4bVX45Fq6CiPpLWHrz6AWC5V7wBnrjCBcL+6HfqfcQGo8+/VdVDOXhicd8UJhm
+3ExNpTQt58B+hiZANkf2diwO9HzJcaqztkwJozNA+ckxzMvACIy8uuoO1uGJTw5XyM2yrKr1ql9
4E9EO6QQSAmQZX/Z7dHRhYzJdyftwoYjwyDiuWLWEKBgEB4cHgIxGpLq6NY1lwTxIxEwbl/cyBEk
geSUdffxs03X/Pp6fGNoUJst73NVvCSWy77+ruKD4KdshAUk6C8YDLJwz/Mldmu1OyUmvZhwhJr/
G33TbSIkWNLE9VFeRz2m5SRcSgjCu4s9/GFRkBBpxNM6TNaPwFoLP+XcfKrkCBFE2jHf2+i9GZoa
86/XqDyziDxgFxIuAIbdOEGYclNtDiAihJvoJQRcX2ZE3Zj/njnnMNnZ2Wtk6m7KGG0DXsD0XaAO
OWQxnwS9g9TPuFpFJN7QwSH+k3kcuLiqO+AxTv40eqdeZzE4CfcYVgXumgi3lfKqub2anDUkuOqG
qMem9wFzuRg5BQWGBFIvdzG2YLUHVrnF1UNVH1J1UOz9jOZSU13Gqiz9zJm4Z57+zLiVkEBF/oJv
Ns2N7DA4y27K7cQgisig/IThN7YUUtMr5+yBxXIkUmCp/Y9WAR0YFAnBjc0KSIoYs8PyFJWsAIqO
GbjGGsta3j1Nt2uoDOaZqZLOowSE4tNXZn+V42cOcbaAi2jAjyfXyi00IbDEGt8Jp2d2NE28SMNR
nPIcecIsXHANTdMBfosZhpgken3UVTxypuw4cxr9F9Om8MyMqu7W12j87ZBJ8roSeRSVd87opdZY
eNkc5qobNg2Mf9n8J94SVKSJ/WvYA9c/lxUPt03qD3rpmol9wGW+TAZ6jPfMCVOLTKkHvAPPEmGv
k8jV83xXYnYDGE+Vq9jSEzrbiF1YRqDxASKCckq8QMQio+bA/7HkHwuERHyp/ZMfkYnR/+ZWhqeZ
2t1Xg/dwPSI6AVbxOwCUTWzuZR6IiSsNSYWGy0lzIP/qK29ydDEQgStb5uUB4yDqKOLlzUMRwfnc
xJwTg+i8CaGn/j6SndfkG1vf6eyvqPgRdRKwF7vIWYw14FGFyJNhZQzWHWXY4apVVnP0L3Jw9nHQ
VCd0KDLWI4TaebGe7T205tDvQkxuQlwk0fKzEUsZsxcIAmZEVuN9HpMQewb6h+XK11AFnewqnftq
PgoCSTTk5OoydD6kGuMEsQwyKkdjRAw5hjwX1AXIPP6X2HrrSJiLfkLl27dJT1/RuEtQPWy/KxAN
NTp144cUgNIygyBrHuDFXxylQpbMk4o1UhxxkuU9TToGWv6RCK2LnjEVESaoW2jcTfOsv8u4AxRt
nxEiFZMGVJa3kGczPuLkriRsLNu23juVSZhU52XT2tbdKr6Y0R48kezkxbCylsBL/Fywr/cxv8f8
1moo08e4HKzM1WMRXLqNgpMJYLb8Yng0kG9Yq856iwnRASYwQSDJd2D8IBWnXanmTcr+ZoPNO/NI
eSGUYqFxdI/FGspTxBdE/3uTZ7yrh2HaOrOG6ImYkWsH48ZyAYrt9d0uFvULdFFWF1u6yOaHD/Hv
nCEFKExxxt3AcTbJSyj6NjuZMpz8vOd8CwzEbrIwM8Zs3v9zERbFhF8OvVrBAM5NDE259puTzs3K
0iZSDV2lPEkxMIWSeZlOUBFQHhZmlCE8Go/akTbpQFHQfIgRcUdccES7hQv25CC8tc1/7J3HcuxI
lqZfJS3Xg2xo0VZVC4bWOhjkBkYGSWit8fT9+c3q6qoes7ae/dzdNZIhAIf7Of/5BdJokgxUdatn
B1otbO04SFU4vAcZdlC6wphALDGd2T6jyrxlgzWaSWnNQnAa159LITpChgBrfWHOAFyN52C48xx3
jhAsJMReLWYwkZxlAfSy/3blRQbi8yFWnrH58iRqmOiL5S7nB885RO6t8j+ztiKYbb7XW7QCAFTG
MQVliXLCEPgszSjCK58VYjd1Y8BGrcgAICZVKmCA090j7yu0rcFNQ02bL9ASDQto203/KTbWmlgH
vzikEqoPMitSSsQM6hrpLls0tyauAnnxFWn3Avnx3exeCwveNqYb2vjmMjIz0i/NYjatjtO9Wisv
1vAuGtXcMualenLkNfiGtYhWzDvqiT7PHXtCXWr0q75/E7ZtcUSPCKXcntMDQHrigbt36d1FY5mY
tG4Kb6vFcx+nBIlaV1363SzFzNv0JgW1W1q/q5aFsRhf0WXzJep7iiqwpwqit+/NBFoJxt71OqUx
IfKDF+XsvrHcmC8JOy+tezOUB+Y8PHUuTSZcFKhozRnk+oUmjw3CwMWLr1JRYdTgqxaPgo1JTf/+
CxFNLqFEGNdnggX4sDOttTa8wTIt7BVKf8O6eEnyMnjAfqInTD684KkJZNe7+1Agm8pBk8/4Ozkk
zanJXyryBDIcLMRLo3NBcqBX14gc2pFacKgxawlgrzwc/WLROJnWVfB8neSgy28d/kfWoihwLsVm
WJlr7Y4YOklZMDcKzGfMnjYEOvPlG0a6cFmSldZSehev5heCeh23/iogIYjeuvPIY4cfTYDZRGBJ
ICgS5ZoiP3gORU0GgAHvg/MJYzBix3JEqETGT0j1wKnuPVd/cBdxy21VVRxpyzH9SBg4GVrL3wBj
AB1CaSes5gxGRrHYCB3pqiU3MCN7512FahAYTzN8d4vTMMDipbxqqJPlResAp5DJhv7mNaBfLDqc
hl8YfDZTrEOZ3oxsCbq/L0xuff46ZB85qW8hPES1zg9Ke+/EfGQpdkeF+Y7fQYe1foBRSGWEDRK8
VJ8Run4Xu1g3rmeDSjABaqSWnXXTdvD5qbX2r5ZLbipED36LEwUy7EnJN6U8ycFiLG8pfbkFFQy5
ZO4UOKZfZOUqlYyXwnumoUNNDEkKQn+zrKYOwOhOjMEcfBLq/Jjp30pPohqZYnq78OnR3ZGpY3GN
7IV61NtTrR+yVHp5ZphRNSuhY1Lx9nZeAe1equzAU26pJ7NsscwDQ7mY+bqX4H1N62qdNB8Fdm1J
knGfMA+HN0moXCbE5DNZUGI3RnND8CE0zOtXZutCw6+jae5foAAySvb0dyYT2O06Qny1Zuiqc//z
/lnACHalp5IuBQAM+O9Hl2GuLTwqrCsxXmJ8HfrfQXeMnU276EL0nWaBwIZO6KW1ZuBDVbTs2WVD
k1J/ESgn1Tnq6Z6WR4PeAoEZiwVYHzrLN7BdDm2QLqiOEOYZBeFRbeMRyKbrjsIOjIo7OKgYe5Ge
GcHzQBcFjSZ6b1+wH/kE0nOLaTHM0fPgCXTUTBrX8jvVHlkNvis380EKZgEKPwhtWERQnFFwcN8b
lGelsA7PLxJdhyxvNLKfM+QsqnOXa9z9N9InKDwmMkF19rIn6ZS8FZdwYqFKw/MTVK3eMyXiNe95
8gUBDooBqUsSXlIHDyYDi4nat7rQgosBtFsfxfzUAzjpg60TP/Px+ne8z0d27ZN9HS4wK5SiT1Nb
eeRH5RwKyhulcrgaFtawBzF1GP6MC99cVPEx1Z2JZmzxlmtGMC5Kq4VPd6pU9dxpu6kZ42WhHpG3
AXonAGKCGyQmR23CNT/Ctc8kl7oR/lWwtgX0y8ncdBV37yrZWyne43bB1FOIndFe65tCuaiQT0eg
wjKvZyGEIJUV4s1C3INYu7RgDc/ArwlhNxfxUfY0x7hKgoyao86sC9EgTWiiqYEYG4SCei49McuF
EE8HxDQ4gaZn2VT70T4+YcAf4xESMejsLoLHB56jRriW0HKwHwsBVsUMiwoYNoXGARiekpcTJYRG
+k3wxCWGI7yNLOicsNNxguL6iroSrIXYtalUTClXZ1m2Ebg0KZXAS7H7qRY88N/9+Io7LlMhnDRi
PkiRPJTiptDXVQQIjEISxsEdY7XFxDVFPbhVeWF7X+NYrWXvGeLMfMtEt8++jQoh54KpSeWOczd5
j2S0jDR9TOksnmhtFN6ZhIWZSIsxg2p7DA9hkyqYYdUZJ69Jwwp9ReXg+UXABM30X2nC2cvZJXDk
6i15ourUYiTtRMx0POcjz54BRWS1qc1dssDAK10RjzdvLYz4FmIWBxSjAL6KXi+hKRgw70lZoVAF
lblQ5hjSItFWY71D9Y5OmPlavsM+Cw2Imc1SYfWMJcJWMqHazJsCE4N1jN5DNs4+CiDcTiGUOpO2
d2h0zwWuGQxMgdIqa4UPFaL8GYHTzQXdqE0bFltHbNtf3GYDumQgQrLZa5YhtC3pu+qqpZ9HE3LG
wHVglKPRQOqQndlYGvUamI80tlcqNzBkUM7iBC5cNPlWl4EJjIXOCrBgP6n2PUCq4jB4PrN3R0Hy
olnsJ8vbOOnbs+9jxfxp46adVuqUSK9ZobLbEXcgm2wwj6FagjsF9kHjcIvwMiizp2wf5I6kcWje
08h+lBTDTcMa07a4z80LsDvKw3lKWOuM53LuNPcwvxBJgRNePclx9BxD5jB43SzzdNc5EvxRUE7M
uQq2RuycV458G3+xuMSJojsHRkWDC42ITVVMxiGWWsI5Vd14KGLHARg4OwVYpNolalyk0yhB5F0Z
LjXZYoF9RbSAEq4z5cHsH1WKs9yDubYUQsjWf1KNaBsASOCpwHt0+V798PMldhvYt3MM0ItkWOPN
K8kHCNsi5Hlx280bNIHPYDwyMhwYnFdsjU7AtK46DfnBjm6d/RW2z04el4QDUKzlMTQv62x47AMK
tkx7uVnQZScuhTnxITqKACgrfx4wLffP5XSUpiwIHAbCShOumtM6VGau7aMsOjVzqj33CBM81oCs
qekZPKjtd4K9i59+ZsGbhAlc+QFEinOcQXxxDppwsl6+BnuPo5qv/BhkuDqXUB6nQf9u4H1e7yTn
x2h2qrlW0QS4d0e7aNIPC3VMz2EE6Wdlo7o9qOoMIaGGPlydWp230mKKAFiIhOlOMRwJ0oNmvXkK
TzgsInlYS7NwXoQLGklxoIqujk8OH2wmuZcR4kbVosmCr2+IcXv9kKW5EEmo0prZvgpSo0SY9x6k
E2LfXOkZoT8SdStbEH2w1Njkfcf2y1gIghJJE0x5V9Dpgkn2pjKSbHyiQV9sJiYlhgzvcrDVu4WG
NWQSfCkaQnTlbJYNAzNUUMO1Z0o0LvplsYCckS9ZiOaqY64fhDcBnA0UowFjT4v2Wh6h0eq4lNXz
HGowVr51DNgRUFyaNcj7DY/nSaDsOxkQCpDR6XE4uFicBBlLJUY7xykJmYaynHILrMdZDUv2aNED
aekcZbQw1qxASqhe8zVnQhssAemj8bWqMJPcpdopTi4NXgLBFvWNVMwNljvjnJmzoCsXrRFm9lQS
VX5J6JgJ90E496GnEVy9ZU67rbAomQFNMaGArt7jv0lTV4U3zF367KcHFbHoM4RSpVZB+5KpTX6O
wvNnwPXTVtUmGZYleWzY/tQ2ezdzE7f+TKpna579ibfsxy/fJ0MF9UE0c4yPBBZtef3lc7eBH9iI
A4iy0164MbXHBhIDwQ8Akd8+vZpN1mWzr2iqbH0Z5Q+/PytjxpO3Llh8YbtVvMfo7+yH7qzk0d+a
ajlzBiKxXis8bsWAmkkyG62wS5Qr2JTmXnIg1gonNy5yJ4yfBIGTmRYJUpSROHN6HwnpZWVCfdOY
VOfcHSL0QgYU/pxprUGcJlh2RGmB1R6uAqj/0cK0w7GFxZ8xEcvLJYiRoc515jtJU5KZnRGsCPJZ
LW/4gjYzblleHA0EWrilW9sG/rnKFU1o4uX2KmOLEMDwG+odfNdJSzvqHkX3gjuyoDfb7UJMW0pC
IUuDdcj5Xyo5MFH3EkHCr2DqOsxkI4kHE7sn4MBxzqXCi0CvVjoRhdlXqWObIUG84vgaWRKaxXPp
66SkS8snCDcw8wwLyD9tcnTrU/DoagI44JOAQ0f1JaJY8gzthS4fi9VJpSEQ9hAR4QvS9BAwaEMI
S6jbNw3GUH/SMAz3CPbo+nuJfX+OInil3TOMx8KLoYLDDUc1Pyn04DmlQvQ+YhkIx5e6Ew53eR/J
2aHOAafW2NOdcKmXs74+6mIQIQpE++3Im2k4Km5ahrjqm8NDhmJOWYrBQcQBhv2jbdwJhGTevGGe
R1+1K2zi5qcFfqECuXB1ulqaOm24xvqG4YNMssXVy99+bT7yANtz67GSHOHwQPvMncJeMNbnaggI
isFit3LPJYr8eSpvYN028iltVoM1d2u8JZeFy8tN8QMAZdLitWtFCyPf5/QivSbDfp4Dv474ZaXb
luvpowVEHkLTrUzlZ4yrIB5eOHzvBGVDEQb1vgGXz7068d7qd2u5m2O8K+xeIGfC0PBzciJfPSoY
91QOxKwuE6goxXK8gc+Qn9RPQd/Zj2jkQv/Q8OhV0afVPYNw2iLcqoAdrqW/k81zlb+lBXyphTA5
7OZUaw2zp6LqJtmAJVmxyOw5flVFDul87ro7wJAueteE1jpg0oz4VpPZ5H6M/jx22G1IDPU+NYYf
CsLQVWStxEx7jgVq3E8rtaRkALz2d0N1tRFr4KVO4qnLMsGYIcZFYu2xEPVdxTE4w6fT/wAcihkE
EMGBZAiaPpuezjhXWNzka0QyQX2tlP2g3y3cKtD2wQ6N3IXHA9sC5a2yfD326zS460O8NPX3TL2x
OlUFeRVMTtHBjlCFCs52C1UKLjX9uMT2FruSA7MnTlPRco1oYboJqSEvg/pZKui65k1+ckhtDtRL
r3yocE0qnu2gmY5mMHHst4FCMCI0aem669rfafqb4p2wf5Xdda7vYnMdxjszuDvWFQJbg0fF26is
ICP7/iUCx1eso8cToK1Z1rlz8YFVPEBR48msaCh3Ur01KJ3xk5DdFWLmYiRDa1DmqQf1SB+ARGFd
Sg+b6NQedeIcoEvH86gk7Haq0xDF0GV07d5Lx3FcSfpDhQwTg1zJEiht/NZn95xuK9tgmhY1or5o
fW/G+HlS3nrownL3xQWVGlIkNil0JBnz+pIsCDvACSy7+vIPed1YOFbmuvWXbjHL9AlO1WtsIWPY
fRkMTlM+upjc1itB/HLNQ9DtR4gmxiLNPgZlNtjXTKcSn3LIMuGy67WtbOULRphq9aYFVzW7jVhx
MWCRFoE+i/Eehi874w0odhsPk/I3cKgxJsCvcRcZ9zoBSR6g5zvtp+vzJMzGmICONxtbAnMqJ/PO
RJTA5yxatH1YOYBwhd3ZL4892imYmi1MGtpIzIbNYdsTWl1iOQKwKjUI6RFchUfsDbymR0s7c6yH
ElNy7fwIxRYaiQwPDRvpovehqz8hn7VDgCdbn0AtROTMxTOfW3j4HWMYSoCNM1tbJfKNoMihPmL8
XBk7YKzRPJKhCAKLlgqv+1/Ebf8n7niYR8xgP7LhK6bhMxOiMuQz9Fm4NM0udevJtJIeGCWhEkmz
s4zPSXJvrK+RVSBRwSeCwtjd4CcEAZWOsiYoOVLvglJnY6164y3J4cRjmaEcMwGG9Jiw5O0Mi/Wp
2x3E2CLRkkmofouckFC5D/4VLrXmQc/FBWDXKocyBhbZ6fVaqqm0BVaXfSWIWyj0TWvJ5iBGWk2A
YefNwROVS62Mj6R+caqOoCAGNOzfvs9h4ADt2lu33pBDw93Sm4Vo6tXr3k/wCMDtn1eMtC1PDpYo
Ll6NB+FzhSVWLSYNcfFSAZDFlTGpOVZCYw/C02N6pHRvSWi8xMIYw/vh+MPnpw/JJknuWH96Y0BG
w96MT7H80EdMvvpruJb4ct06I8GWIXZJSPuW8sovjgNYVk2Tm5lfDsVV5+1/LRygv3qjeAD5PPLE
XV5jqOi9+53ytTos7MWAu5buDO4LONN2AbWFjhyctVVfeqUFaMC84pLMy35XpKRJzeni2K4aSqtf
MF8zbcA9EszwMMLFbGcTMd1gVu/mK4YeZKOO+bHs4PNzEsK9juJ3tF9JDBl7QeaOq4ubVXhbHQ+I
AO232O88RklcPdU8KMpSpWNDJ43opMTTgI1jp8rfAgjGGK4MH5q9Z2+rMBHF49d5V5FSVtnDl4Df
MWnvn7GO0BDjN39ZAlc7G7192Hwy5SFGk5bYO42Db00M+mpzk1CtIX+u1p3KficUl3uWyRitmC6x
sWEiQkVDWi5gzoCVJnk2kBTxGL4jaMPsU8HRyWbLcUCr07Uib7jgWX8nPw0qkM9Vf4Rw4anud3r3
MfYbpSSucUYBaMsAccQ9MOorO167+yk63EwXgDxuAXuRAdk6omDoNwam2tuxh6dA+Qy0CVDiQDJc
WiufR669ZPG3oVz6dobvifMN8mpl30V2iIJzb26GZlHXW5j2HZzBCg6YtOv1qwMMSkBcddV5LNDk
hj+KDACYATtV9zG9uE+jm9oBk/at7R9BTNp0GVPTNIAmAUlB2ZMYW8bUMX0UcyBdh5KIrzSDjRYf
K5iN2A4kq5DQwdifqwmczHVIeolyqgfgovmYLhAdNBIUHJwDoUxptxRyeHVpo2MQvg1QR6oIwGFs
X0pjX0uQgq4ptAcM/TIGlBeR9QLMI9XnYtgIs3aKnp6AojVTP8ua2iVT8UPgnV35XheflXYO1C8p
wCsdon2+iei+5rylHx4l9HplOxvbpacvC4vHNsItfuem2Lbc4gLGJDJNMOt2xQOJZxgTcCyLsa8d
qkdPQV9iytIsUGcgj/cmtfggZuuvS2wsbPncYpPDZjSAzuzdHEfklUlWN/enf6nRTMxFsm/t9suU
YEcgIkaQgDCId9WtS8qDvAsCuKPElFhLS72G0qvD9o/VrKAbrhRQvarnoekWA2Ea1Y8e5vOSeYk5
LJlzJKgOO8yBlqp77bNZI5O5s4g6CbOenRV8j/Dh2nzeDyyDSZ5PqP/QEuXxit3XdD5dJpPhzY7n
BLWYxZrY+nnNWRzgIoAPI3RbyGBEbwTBR4HbDcL9rtgFzUI36Ra3iFHN5NxXCSotQdWbp/48pzu3
qJOHW508O5WD2DLomoQ1FLN+qq2QCHLQ12xntRcTBXtVfkrazO4FTxOyS4nnhdkeTRUmTbgvdJaW
jd4TYdRWwRwgwnEZ7SPSaqyneOhcuPAtlHp9hY8m7YNOrkMLQRIpCLYuYuqYHCQpJINx2zMhadAK
B+2t5uOPBjrOKb5V7S2MCEIFCqyw6ButRYuDdrFo+zVmXF44j6xz41D5UF8oKEtQAbZ4iPmQMRG1
GDvsexNroeH80LZbSbvmzWdiYBh666q1NMR05w8GhiHqGM6neA8RttZ2Bvwa60wMAQOSjr0T5/Ek
YKlRk2wIctGHZ5lvbRDmkou16PqNNu7y/jBIT0mken/G9hz8ngz6UV7q4QdcHUvG2AQZNx6uB2dY
ZOyPKSIDDQG3cy+qy7AJ0kcHaAFGLYO+s6DM+gdPSBNjzXLGAQp/A8Qoxkl+eOVNQT4wwg1kWsfu
x84eyEkbEDD/03VY6OsYgwwdptc8N3klfDQoLMM9+ZkW046wO1j9qS9uWXdPeWKqHGej4VOycGFE
fx8HzySf4Vhrcc/8tVsvJRVoxnra5tkAVoRHTssAfYZ42ZxGdqr657H5MDBuUZQriQe1tcnGjaOt
9bSawJOVq+kE8hBRMjLkewH5YjBv2AeMa1gNKZQLgl5qSBL7HKNeD7gup8Ez9XsnX8b0SdyeqHI6
bSlxOAlbwRBZDvPrkrEoX4nxe+pdh+hmWp/ikQWLDV+Fjpr4x0lBv8KwCKzdKM+lsVHUE8Ffo9gj
0MhY2TwI3hqoVgknfEP3H/vgosGbqEJRHdD84nHmNTAuflzabFwulH3rvSbDd2yG0y4AZOltQvcO
Bg9xNusx1IoTTMCPuYFFsV1ehuFMsmuiYMTyyR3AT5sgh445TU9jhSoOVgieoTA3zUWM0TZ/xYMN
XZ9xLT4NuU2Y7qoj1piCNPI+Hah4VKPQ3VmuNETclFLFH8ZygT0vXHRC3aiemXIkfKfGYO5siEiJ
j8o94cybVOx2q8i5FTht4SKjfpXpPWdMYUGnla/0jTkmkEzWsxULPNdf+fRxsCEFnee06A/4SNcI
D723hAgwFxdlpthXx0P5jkrgpKE2x/xWTFHCZ9V9cxmb7mjZmyC5yc4CUJRq0w7OiXrkUtnSDoDU
9zD22KUOrtY75JjSPCtOBViv220a6QCqN4A+2eUsbd25VJ2x+G3orbI9WzHB2ODAkIXLSoxbEDuL
heMhC2QP0L7YBumwPWJSg2llYJpavDRqvmmTjxFIEkmStxw77BW2gXFXgFMaBgwd5jxo4ixOMFzT
9n6EpcBDMteJlwGG0MBg6qsxaWAwNOMb4dEq1beu3YyLMVzz1nF/E9UXXxAPCuF1wkivwGh/perH
krDk9lsZtq50z63D4GyrfGu2J4YImKJGwzFQv42o5gk8ldU5rM6qfM/TY9xNI3CqFErjlGfE68mI
+FHcu5lcO447fyGNS0zmy/w1i1raLsZaHua9iEhqZoDazc7Og33MQfzD5KSCQcLj1T99vJ9GNNTA
8vjsv7fjKhohLS3pftDtZPIlLPYik9cgaW4EV6Oqgs2My7ICe7nFb3TZWDcDHi9Xme00TtZyf1SV
PQE/XnjT3XHh5PlcjULCdA8d1HUNBC2kUuA9+B0fR7GuAH1UOYqCdWZ8xIk1cTt7r1Y9neFawRxb
WxnFu4aFvaNLK6sBmbdOBbPvHLEcpx+dF1wXonrZSZjydj+tdMa4S/cPAzQTZL6zorzkXTyVapvB
d7MCZjXbL8z7IF9F7bwBG68x/1pEGC5JZQ2F6avPv3INX4h5rW1iFHTDgBTrR4cIkHrfsPIlF+n9
e5u/NTU4MF8dSPZA4W4w1YIpFy0c/yHjz6eCDlNMzsZ0XobbGsctm0cbm1HLpLE+eXSlw4QBRY9P
sr6SFZqLCDTWPeGpqUV7ZABVuY2tT90gKgUeY7wd81Vn7gugaFl9RNiH4L2HY6c2i43PtGKKBboI
GcrB45ZyPnrr47ti4aKO1k2nyh/IvmNsooRAstDolbPfvXXq0unphW7RR2ZD0qrZdXzMoqqn0VC0
SB8jomMdToklDIG6DbnEkJnsEvLOPOAjGyXnfAnx51nhuxoiHtqyAeU5rD84l2wy1bj3ilOGSZJk
0BJJ70n0DtOMRiUHsYCyBwrjkDzAbA6BHayEIpzJzI/kImbrWnekenXLWpsPzTrvPgqB3dRw8Zoz
Joea0wIybzn7XIDrmPqt0T5cYLAR3GZSdwzgaaP86D6gyXA3drIsmyXpKhyKHKqcX34KQUOD4aGy
DJVXY6BQjM4NjjOcW4yWPXkvRIopVBFmtTxkKhA7kehzYdDNuSn2Vw/OvuDZJ8bKJ5mCAkJb0yOf
O/MuVBHyEq8wfG6Yh/LNvP5k9uu8eM0oTKQWkk//Kag1YTUnTBH0n6PBhdfeAeKbEMRbXwh9XyVh
kyE9Q/fHAs7K4B/tsvYxIpKSQFMbtiO3v+jq3bIumQyawbVTQGTYAEkeLSDKMVLS92QVC5sAl7e1
nBpyDiRk4ZJEKED8qCRy4VZh8pqMrwyr92Oy9IycVvSt1k/UVLCmK87ecZzr7PY+7hXAP75DUOjH
WB4Cc81iEmRzxUPFbXLsknpmS2SOQz8tyRdn0Wq1MNIogNx+Ou+9DIBuIegn4MrO3CEAgEynG5y1
cHj0/ZrGzdYPUnfqhq+y+HCCb5cepDDJLrDWaY6845Lxc/JDWgeDZ5k7B3FVnGImARWLOth49V5W
PoDBBCZG9PSLssrEz11t6ugeMWcRJLdXqVSg/dBr+ph0SIBFzESYWIWP33/7t7/95d+e/b9739kx
iwcvS6u//YX/P7N84MP79X/779+uGAlkya+/+cfv/Otf/G0XPMusyn7q//G3Ft/Z/iP5rv77L4lP
849X5t3//ummH/XHv/xnltZBPZya73I4f1dNXP/6FHwP8Zv/2x/+9v3rVa5D/v3X359Zk9bi1bwg
S3//+49WX3/9XdGtXxfqz+skXv/vPxRf4K+/M//4Tj6zpvT+rz/6/qjqv/5u/mGotm7KsmpYtqUZ
mvH7b923+Inxh6Xphu7wT9Us2ZT5SZqVtc+P5D8UW3d0yzGxQ3FUh89QZY34ke78oesmr+VYju6o
im3//p9f/l9u4n/d1N/ShnR6HAEqXtjglfI/b7b4dpas6HwGQzM11bZkW5Flfv78OAepx68r/2fI
Dd/TGoofteI06COzxf+IkKwEtlBfFJtApesLiWJpAXc5OTN4FM5rjy3MMixdYs/ygAG43870EinW
6OpEm2jOU0Jv7ysJdncRRNbKLRGOVcz4EtSJblfOe1cmNjxjT5bGUJ04avyJovrUUTqMEp4fo9J1
UwNaZeX2b6WaL4pc/vLyAlsh0kCGelN29dwvNIvRSfCTosAhixOrhzqbKaQuvhRav211AmNdZRKo
irpyO/eUx/rUJGN5angdvnBBdasszu62pQiUiIo1yFbXcdYoY/doNcnebWPS/DDMMPXhzbGglscO
Z7iw1jSWSdru+tTEeMtJDzUTEc9gaMFAhg3U9d6aKgqnQ4JiPJ31qTa86COlWRKkGbBpBU0Wwm/D
YepkICMSO0DqyRBZE5W+OcXj0B2wK80rjLky60vpIRbZniJPrdEfmGHqn55rQxlzZWcZSdlnI8Ic
bS1C0l+ihPEMnAEizlztB6hunsnl1RnkT19jtFzWBPephO/0mIApJLUXSjJvHFOftFZAgKJPNz5W
DKPqyvuKm54JqN+x0XYiWLOEKpcMN73qtqT1FZFHvZDqj9hkHJb4+7ZE+2V7FZGf/o9l0dniX+BL
0qElzDIKiqtlxOM8Vbpr1Zt3OfGiaT7CUpKs1pt5HH+hKhhUlTnOu6beRsr4VbopBgUIB/AcC8Ye
GYg3MzWLC5jgRGea9gchoVgANlnHFNrPoStfzV77kjIw/0YmUFshCSPQy48BQ7AXx8qPjZfrUztv
RPQKaz5RmbelZYLwvLD1sy3rNclXtT5PDJpOx2jAbDHFiGuITgGwhddZt1TGrNc2oRn2nLWZTfpj
Cbg9MUrtJVcxCBrzknOiaKFoWgqCMLZtrrksvSvRQ03KdD7W412xNWnpQ9qaulCZS33ldc7MdoN1
MGC+Uhn5uekVJLoAG16d4diIz2gztgvVQZSgQW8ZMzZ/r+VYKnW6IeQXBhNJbRB+Bq1vvoTPNKdo
gp4XAEBpIeXBwHkWVyAUcmPczSa7yq1rA4K760LIg/voHPvtXdVobTq9mDIO7wAJfITrESBeBbu5
JVCGCUagQA5VXc5fXTV3bVq92i0ga1LcHZVUD38gtE8aloELMK27uLb7SvtqSNwmWdJnulpcKqUg
m6tqd7VOo+xHDSdoQUhO9ZnmjFKtZpznqQZpgI8d2vGHUrZHVwas05zirXKRUGkIRPx9LJdzt0Bk
H8bRU0tGc9YUIe4MNjooJVxzeaajEXxEKiYtFQzLHI4EwXiEFdkJZtVa++J5Q02Cs/JZthzqdkJu
QaTjhZPeDI+y1HXp59tiMTTUh1GTkihskImDQ2XiIGyM1YCELsvkuRsdCunyUaop3k9RtDOyVt0o
XbWqMb6DZcqIox4eXgdt0eujbSbw0kqHitdj2a0EI4Re0raqvn+J7RCXKqJno0xeBwwbYwYtYdIe
PYIFDanAxVbCBb8lK7KRmH05w7gddHXtj0XABQrgQ4l6FfOYnaRjlKRIJcoSK2dgyPpj0rupHRBH
J9ZxSetxtnBiDMdMfBr7VTea+IP0yUPaBTwO+G9ha1Ug1Wz97qfu4Ow6HZi4YxaXeuyHqU6jFmsB
3ba39lw64toK5nXfr5I2PPZlA+BmI7SoOlPdl0m9hCYBllWt0zI7Naay0iXuR9Zl9rTOf4a6XzoF
8iAb0tTMlX6FArxXMvJRz/vk3AEaQTXdI0Ovu/HKPKTiYg4cNZWbm2C/Oj6OOmGpMk5CNUaOkhzh
W1FCdhl18l+yyoK4QjiegUk5bGUEK3jZzHkvmLw2GHgtqjT5kjqkS7ZBDmUkk1+VUltIkrevLQwa
EvoGCUqGgjXrysaEsnXkoxmiGLMLCmlfds+1z4asjChS+ytWU5jEBJhp9E1HwnUYPwKDls6FOfcS
QYBgB3Khk7QLMyqGmdi5GHHm88ywx4kbuLhj4H/LiDJr9mzKNP0FJKEId3sJ+N8VzNShGKf1COIg
aTR4Ajg0AtxzijwGfSFnW7U8vPF7hqpl1+21xLLXGrwH5mf20k5scBwbIZdtItGpUqr5pIsPUqwY
05HqZKoow8YQjr6trGInG+5KuQFmZQDZaBGM3NxPpx5U+vbk2sExcDrYW37+JjsiqgXXqiKtvEXh
xSs1d344CvZyVsG6ya5uMtJ8p3jr9jEyEEVv1YnqfHhpdTADn0ixpgzvWYzRu9RASXG/xtA+1ZFK
jDTE5cDJOcDCh1fQHqgeVMugGW9W7CKmotHEvi2maHnxbE5Si1GVkWvPoNIV5HbpzJNqWiajOWPc
lsCDGDepDYNI6Q+O4PWza83KKv3JYnLv7JjC2gkc+PVlgNDbcp+hhTNRESEutoaPrIEbq9S9twz9
H8PzHjmC1bClf5I0MEmkAa6T4PtKyNBA2FfvJOirnerNcVEJp7IFO9LszjGo3/+v2f83Nbtt/k8l
+9X//m3xkXwGH/9csou/+bNilxTtD8uxqLANSzNNR9f0/yzZJcX8wyZpXHZsmbrcsg31HzU7f2Wr
pkFBYFiK7Ti68o+anR/JpkEZryv0Agov/v9Sszs6jcE/1eziU1GwGyYxvpqq6obNO/1zze7bMVka
bXwKQubMVhg9hOOdy4CwdOt27dQbp4GjXxf63UWl6mMv1bfGyxjJqDriZ4/NjhoSFCek/iHCRaOn
Pc4wTJOGoMMbtmcMM25tyoL/YO/M1uLGtmz9KucFlN9q1K1bE30EYMBgmxt9kDbq+15Pf36Fc9d2
7lOndtV9XSSZkBCNQlqaa84x/jGQJokDuHrNIw9Vrw0ZzvEz5E/NtylgpDgaB5+geUwUBsEsj/AJ
su0O6rY5GUs0J2/98s9vo2GcNk5QUkhJ89ev/Pq9zHIOFdtWn/vfXs/lF09H900ZWyDsVva3E+CM
HQ0hEUWdt6frn1+/uAr8rEmRCdb+mACITne56Ai06Yky38jGh6Uj+vl0/WJaZgrR1HyvJ/MOTjOu
vgYR4d2T8D4XToSqMyybE5DE4AY07p+1IhOjINXQ+lYohDw+xcYmj5s4++QsJLClIZSCjg7NQWWg
M+1gTU9jg/8pZqZWWL08DYsQzOPW/7x+STP6ZEViQbWeFxCdZCx7Iiy2fk8Pq6soF7Ifw+iXB1f0
8iGkxZh0Yhel+sn1eC6rWb4l4eLdWUDsfdE653CtPrAq0f7xyn4g8zRENJfhPbckwWOtqW6Hkoqw
B+CUOc1BOGuopC4OXtDi1geP4a4vQi/IPPrWeot0K49D/+CwTwHeE5cH26L3wR1t3wo6qWWLKczL
EPvakQMttH308bprU+gv/ZDvlwadUecuyc53s2+1luhx3dm/LwVuvglQKJXbQ2wz8kkHgzopX8CN
hGKfDew3hEjVU7oE3waDSjFajHOIBfV8735NI8fe+wlBA0HY3ySNhcI6pKcVUvveKL0OO6bq2WQT
bLh5zctJ0DrbFAFzkn20fQ0pSG2GleWryvy1rlAIMA7Ze6a/OFkOoYnXEbD91Ono3noLTTFjDzRm
ujnYVHQMScuEZzO1AUjqkR1N42zdiD2VFLTie6Ln69r+4qOVYTbHLjlUJnnXKvozonzYdJbVbm0W
FLh1CJh69Wy86X2UU3ivZzqKLXyBNhLvcwB5e4BKbKI/3UW2pB2ifpiEztFsOxameICQD8k0RS/S
FLeVDAH7EBTkBRjLfDqdnZuwk6tRsi0uh1n76Ejy6LnI0R020nl0EwFopA8hllN9RCEwqEHxyTbD
YB0Kr3jOVU2XE4PfczzE2V7YHv6xqrurVJgj4zQ2EinoLXPl4npbFPrVHBZgo2KCcaLtMq9K/gZV
jolo9DKcKJIyvfheC0AYrICTVz1Zwjym5Dq4Add/lBUG2aT291ER0M526efnRn00BCyUfcuW11fq
TsxIyeN43g4Jwe/9ECQ7q+juiw5GhpOP5S373pXZJafDEvwIvR6ep5t9TVp7q8lVvs0ngpRSy4Y9
pedHP0w4+wjYGCLG0L7wNZVuiODa7i5uJt5r8eA3hXOO7ZxUXEIbI5U0JzIVR6A1u1CqM2XWIcl6
sER+AtwJh0nCneKmJTcmCOIEELAk36/0j4B/2YWwWWXSp/zNIAKOVl/FlzJiXEwN0OYS7cUKHgxV
9jqLgqSJkhFQ0RpsFi24GUGh/amS5sVh37MThYn2xTRDvBjYUMVlXmy8prnznQURr03cqpt4dwvi
vc/CF3fNwNLCOpIOzyKas9tezl+KvKpfYJTQcAT7YRfBebYgTcylxaQEu7ebWCc38Au0OxGBi2gl
Ej8WW6mb52Ylckw1kuNU74LYWbaSkYKf1+G2nxT0jsqbbtTgT1uRNgHKCOviRt702a2RvLNT3dZD
rz/LOZo3BZP0GiGz7tzy1nS22C15dEzi2r4p0sZ9VNrZszE8VYEN2rPAgKZmR2x8H2VmXDWw8vrE
/zRpNp91HzYn5UXPuk0S2upLRO9IhqcmIQsJ67hnExpTV84uRTLYuSgZR+xvlLUHr4WXYbtudbfM
42UZrOqhRFDRGPZIbmNhKK7yn0zFwQLqrRtw/KvJxJ+KRMxALxXhZAVzOXfg4wjiKPqcsnMHbaoc
AAIMwcAz7TWjPuYZliTFah6avaZXv/E0xsVYMu2xXdCqfuEzjrMGsrljere5JgTP8ZZj1oeHtEJm
m4acyf0sLWCKCDlGQG871aC7zxYfnnig9U0YJqdy0OFF28tp8OwUpV+usayELqMyECvFMmNcRaUa
pEHIbBWJtZd5oBush1JMeJUT6z6k8DgqPSeo8vsvZkHEUeXsMan8DbcetMqOZw4zhSsvlXlng1HI
pAMGeP8wuSPSNoaXlfigFTXcegU9CMuHKtkDkh51DWGuBPns++/k9CSyq4i3ItVMOf5xsAEpoRPD
h0N5TuLSkZAzZ5snnFRaZRyBou22UiKhrAbk9rIhLKwuZrQzDEI8N3lqF7QKYipRztrdziqxoCZO
gWd9GZ+HaZk3wkNkO6r6RhSCwHQrfJb5cuhD6d7SE4UON7aPEtPANi4Z5LZWc8qIx03CLL4UnG5t
4b1JVoSDJ784XHmNZ/dozULrPovEUzX5X3XQ2A9RDnnJ9eYPx63VDvsqmpbKLS92AA0z9LJdm49f
ssFBi5lwf21iQCAFuDcfwSSdyJHVsYhuVE6WI9dkPhTYXW18QZLVOkvMVtAPPFnJ/JLONGQTSodd
SXtOdGzyRBY/qGIdF/usiKolC1qQ8aTYF8dTXx576gGrxMbNBDjcTODJDkMZFafecOudJgcIyyzP
8VgTjCFjhr5FgFZkxiPaqSY/2EQCVk5/7F097RFBOS7AGI1lwnFKjyza4NxZRU5GHENqn82ZjR0e
4S/l1LB+maRH6FnuLNHOK61nUwaIsHs5NqeqNAPSG0RDybI4p7mHeFtZTbYJG2ZbNDKqU1gj1Eo6
3xx9xtZUJfu5mH4OIAOnLKuPQ7e63WRBOMfaR+2sB7vRCDzW53XnoWewQjR5SH6R5aOkrXIvSBGP
DsXp+iX2dQEPob0MnhuABuG7rErwCRWFQ5aACVlZ28c8hcAUe1cXSRsXp279IlHe2JXPO0kVlVyv
bxvpeyktnd4/xPRM7Awds5/6912CgsodQdEC+qLFcJ9L9svXL6ljvod9/R6qpdxEcf5lmYeVuVGl
nEEoNoxGCL560hq8mVLB3ezrUz1gJuEiArS9NEw/o+LGVcgf84T2ah2/W6V2zhPt7qRGSJwt+sl0
iOfjtKx2eU4R5/rEGif+jyikT85NdJPYASQJuzhcv5MVWuRx7DZelnyMnC2wvsVLnaDZs5JVxFF9
bRNaZbb0YwJuelAMqK5k3Psb5bxKJzWsifW7pxgBBuX0Wgc5M0ExIjeLaJFiJik3JKNA2GPy4NHm
t+YIbHTPjamd1aYwATQZLngmcOu8mGPVa17ENMlVSY88ys3o3HYiuRWN4Z2MrP1UVds+BTw4kfu1
D7BIOjVDywQ62DKlBj9ieGoRCp3lvGsnL9/aJSt5PQjcvMt93Qe4hqDJpj1FusRVlnW0IbIheRZD
Rym64Kmlnt6PZu8WCp0AGEuH7cd2NlQ0bQ3q8KMrOnujFudLXZUgrZ2SNyDrarcw6CAnPrwrJO22
Ic9RNYoKdxmAQC89pXONU3doqK0ryF1VoR79fphwO9Kdpu1xI8U+6QwksZHHSSq9Ldz5/foHqajL
jbInhB5h9Gm7rM25wIo/htJ6VSZ/0xUgfAcFapPLF/ZFRCQ1E61kESDflpwI25T7wxZp5FOpko+k
Y/GVALfpI3N9lnpTDegAisXsc58cydqDQRHHi8tM1DLbJKZxW9r+0djwELhjkeTUEYkUVb61S0/e
WLL5wfaqiq7a2W72pdHS3ja4025CmpB9U5N0W/WKQqBFiZpb+0C2WH8BGNYx0UWLlixck3NAPEfq
smovmcLeadZD5ShKsBUkT1t7S2qHM9AAbVPW3uhSTgZA39ypm6WZpr2DaHS9VgJRHtES3FHdEt0+
/rkeqL7ksda3Tt14mJcYw3ReEDHTQM3IDdbjkNCbVjMUmXLk56w8e3gm5WZ06S/BrGjat3Jiv7Xo
9Yfl9ffUqbbH906TYrbM2IbngPjaFJNQoGoG9yrduqm3W2r4uFiPu55zsRvJ/ohI3aqd1jmkiH/m
BoWYPaJwybhsGit9awzSbK0r/K259bNuxItds0ZWOcX1CNyxs927uWcV8XCfMNWBvzwwDApgMHUU
LDc6FPAaaN03RfJR8Javvxws7jVllh/cWEjNN6vVzXMOQeVDHI2ys7xNRGLTTl6gelewqDW1mfUu
Mj7oZP3wWBaPs8EdUbgccafnNGJG8CnsMHdEH2wIEA8UX1WWeEeToAku3BjF2Ist2mPu2eX2f5te
/52m1389p4YtlL8V/+fYZm/Fj/b3xtf6d381vjzzh6ekaxvpMpPmVvUfs2rLl3+wlvtCaMfmixG0
y/4aVkv+ip6XZxTRbI5nK3pifw2r+V/KVcL2eVhN38z7HzW+lMeT/N74chyljSsMjS+6b67U+u+N
r3EckkVMvsauneCKH1nEopH6pae8D9aUu+WHtmke1IKbTIttpU7R44ZDua/ZSGjWw17MZ1GuUiiJ
gjPs5vNSihcm8cRIB08deSpZTcqcl4qzi6c9p8DlQZjlQWVGhIQRsJdMx/VEIYxiR8Moj5qTYNtV
D9UPuyJnB8c8P1YzytwRCkVmIMVaIGMKeaauvWXMEtH1b1kla15C3yyfrDqkgpuXl7rjCs7wP8Q4
0tZ7hue3lBPjEEBeh1TVUNjKbH6p0oacw7kDTzeevZIVoUpoYAP3diTA0uIHd75HP+XIdBX2xHwa
Lia3iI1BNTOsN9Klw7rS9Welh5fYjd7SmLwy2N7Gewo1cR1tw5XcCbQqFjHi7bD1ySnpvVVKROMq
YGseMbG6rkU90h/6onfrs7dgMHN+YXQazPDPc/LadhMipYUUANA7Xs/Orro48iWP7a9+OT8rQofc
enkBqjt34EpIarawxKo2frNq+zDI4bHkuDiLeJERY7x1KfRJhaiH6Wyp9C2Hv+NnGnccy/sYxW8N
mRaeKg7rgelm0P22XtULjzXHJy3xw+jxsVRkXrFBeUmpaVDGlhOkR7/ZXU8lahAI4xMuyQky9oRI
MN9As1i/pazbhJOLoLLblItzh9GQUyJlyXdIK49g6+n4zbM0uiMJ23s6L5wW0/DWFoT6sDYv8MRp
Az5Gon9sCi7XZXx0W3pDWXJiNoa+yEOBSkKZVZrXNM7ehh6eaZ6JV+XEx76dxaemxfLSI5miw/Qx
V9OjDp27ZVmJsLRqOLebud31/XK2Ux8qF9CqYvmO8INURXWRHOUIqbUjMgjm04vHgV8/xhn4i4sL
0sUNIBzuKHgjvswRePbp19uw5rMnMVxOt+uHM0v7LgHjKsblNAskpzzdVLl368KvSk4NpAsI5SGr
N+wbkdRfy1zLT96KnEumr84j0ZftGL9lvEeRg/JpR2a53c6ZEr4fHj2KvhQacYbPZaS/YoCGrR/u
+iFZM2IoGyhEqd8XcojWZy6Sz71rI7V3z14IpWuKirvMcldVw0Es+u56HUYO17UtMGk3vK01ubbi
6hQx83QrSV4wBiT4Vvx4gCZDLeKLh8nnpGpr++63acNfGpzfNTf+Kqn5p+TGYRVz6Po4SgnjMA7Q
rJd/a9+POAmzOJII0abHtEzfwrZ/jloCa3T6YVLxgvbpxVXqpbbK42DKQ0R3fM6zj8CaHt0mfbMQ
UVbpupN2b5iUcqzSj9ystXPLUpDA7MkiTk2DX91hKtYPWJ3i0dyLWJ1EtqDICwgR4MkXeNINnfjA
zz6aFqUu/+Cb2wzD+Og1+Yee0s1g8iMuRCaVrBEkwQbrzkHKS9dS8MzUku0y58SZ8cyy79BdhKS5
sejAb8ZIVrtPNDhuErd7XJeBdfFqMutnM4CcaGZA6KgnsvitSClt8jj+WK/b0aEcV2BX+dm6QFG8
bFx2IzSkGSKHsGDT8TGPEfMhpncd+/BvPp/1LvKvn4/vG9vXQinNpOXvn48XkYPaWnA719tD57Ix
Mf7wGLh0Bt3m6EccwJGFqpQnKzPPdIeOPmKdUQ6/tivrDWW05vest7fJuvg7MaLrpeQTmZpvdRy8
ZdTAqvnKhPLR8cCXjl28y6YJRwgnQ4J53bW+rJ8/0/18K6T5s1+DlLm3g2LWC4/jldynPP6jA57s
ML3O8D1ns/y5fkblCGaSB1JjsltE+rUspkOeOi/relkt6Ztroreajv2nKP9IE3xa12veDkFvAXlH
Cr70w9P1FwIHncK4oL6FY3O2EExies/RLePP+/Uon5auc1H4JJhikhYHDDs1UcUffhZ/BPxz/VxL
sVJ4mSd4YETq4fF/673/Tr3nsmwg4Pz/6BI3SYwqsYt/r/TWv/hV6dl6reaE6xmoWcq/VnO/RIm2
/MNDlqjX0u8f9Z36A3WiTzPHlbarbMHD/KO+E38YYYw0nvY9Jp9a/k8Gm/8iRdSaspOaTiNvlEgS
bf/v153MmwDzjiaxk/WfW355vds6pYusKBrvVOn8mytdrYPSf17p3q9n9GzUlIoJlPevVzrXvpv4
bOJRS7OJjNsVqbrec11uZWAQydsyrDqctmuMscBoRaI0TYnBWrsZZfioFZtjxiF37TK5n7ScseTM
OxoCAamDIfQ29re/fYr/yc1jXXv+/oo9QctnLc8dqvBrhfybXNMXVl2n5cirMR46DvsuNOiieQX/
9dP864x5PQW0pNjnc1XSSJ7y7x9Gm5o4Ug22q7SAptrLeNxCbgqs585ObCRcYiTiaXSwHgA/Li85
gWvb0YOYwhbv1MPC7BWp1p3Oflius5mdKDgZesqw7hGgLSHJgPFMt86I8t6aYdKVUcnkON/bRdOy
G24uuVOvqNKdlcPC8eq+PhbMJRsmzvOAyLnSPUW95d+gBDc3tQIkZZUJ/peSu1LyXUWwewtN7ACR
7ntFqcW4BINCoToCtYp6vxTM/FB3JLdhbeGbLeN9PY4KEhuQmHYNB5kRFqZGnosIvnPr1q9zHsD8
Si2Loi9qiXYXAEEbInobDfRpIQQuW+KDW3HbinxFZ0PAs5/9kxDucWlIQmmU8beJzw7BL2Twp7WW
lkH6kHe8FzPMr67EZ+qUYX7fqIspNU03cm162ZHBBIGPORNirDBEZmoJUpxCf4GSTxumjQxhoTat
mULJZFN49QjQNXhQQ/bSd8VrxxgUMSJSV+HjSo8SPK5R/m6S8HPRNuHR9pl3KZv2cxASKQO/1q//
zFWECyseE5rF1qbMadCkdQrQQOTBbTEyU1wjLhjqKsBqaCOdYlng19HAD4CH2GvaTY28t+8d2qIR
RlwVWNt21i9h4LwZmf0QBQBMO//cWXVxMik1Tk+oS7uU9m1UtcXRjb1bK3Ieffw+Vi6s71HNNMpb
9D6JcEOJZJZ7eGo+J2NxCBg7OlYFgqmwvPswWsM7ujT8nlljCqSDGoa+ovUthOozSD94yRxyC7iH
AS5Zf82xkIflaQuuLxvEc4QlF5F8+D3Oww7zBgOg658nmXkVbhw+CHTen9Oif7/+OOsJHozbZjpc
n9MNJ4xtS3/boJXlXCECrhO0eqYR7M9MT1Cmybap6x9zzLDMkH1zU3VYa9lEocJAo4rQAI/B9KVz
agYL4VZbq6UV++J2ce+dgSgne0GkWjvll3XXmG3y3AqJgGWbqjR4hsGCO5DH/rntwxRFF8vaWkKu
e4YQiXBZ5k9NQgGwbmiSugA76nEDDwZ2MmvxotZVjSO4a4rwAh4BhwWNMn9y7uRElRevCmGfQS5L
w4DWOd8mPJ1Zw2mZjXw4HTXAkOqNL1PSnteNZLOWTFbWjphJiaFd+2vzWlvT420ib9POOE5SB3hs
JzoUaGtbUuFDmQvXBXc8UPy6NVuTCdtSihYW/wELCi3T69HqKvvJgYJ0c12MEaC9lQXS8J5jeG07
QvouN+tmsid+wMONuL7I0rHB0eXey/VYr1VTn2rxCXUhwQyULrxfI48Os1+EdByysIuIVPcedLkW
vSy316e+tvuALUE/SuRe+pgzusbcXwultX0Xt4x2f22SHfgN66M2ay/b0O3DPrzW6t171Vk/r6/2
1w/WhlrRErKKn7iAnVn4xCBS4681fyI5aHbDxzyJ+cVOA9Jpe1TY/GDdj643yLaa1IHz+tP1uDUT
nMiWWOS1f7nudjNP3tvu8FxNUEUjcNbXD6Osn8MqeKV5+R46tPD1Ungb15BAlwYMgScrPbD0/TlN
pb9eyheGhOEmrDl5KwdjjysqBKENNEmb85T9g7qxg2nkW+uN5Ydz2eU+yOQZcpiNoc4knBPS5VXX
UXf2Z7y1/nrKa5e+ZU+vVnqvadi8IWz3SVksXLw4zBrXQhwdN0dgxPjjWfnnawvyOnlQvXcbxREk
nrB8uM4ZStzJrjqnpIGrYOj2acbEae0loNn/MrEScv9cZxqOP311U4KbaF+At+QlbtoosQ9uTdPW
cx/7PFoxwBjjhrx58CbrElbx/dI2W+7bl6ExemNhHPMkXdt2hIa9QLsJcv19zP3hUPhkpsWwDFxL
nkwxX4Yww/Uc4w/rB2IHJW0ge8o+KiQWjNzwYo/y0CHg2cZZSCMiNk9pVTu7sHLweTO8mRqOwvUQ
R5XCTTwe7WbctUM+7EOf+rxohu9hoS9JvG5uuQwRqyy0s3t4IKPaBGCB93TE0VMqiN50ggJ8jtgq
ndZ/j2aCQbIyvoT9zO2UWRSUZ4uEy3WCkVnH60ISuKwmyh9WOimLV/R4fZTr00WJeIzZ6NnrCtCl
zp0tORXm9hLHpCjQ9bVPeuTzxx9aY6YTL3CiaP+7LvQpNj992r8X6XNV4HyPZh8MK0Obuhz3siKp
egGzNJS1ueDLOsom+snIMGOClt+XM4yLMCxOSGL/9GXMXaaLaBvx05X4yJSHfMwFXIDO1oRDjzQw
VhPFCGYiNu06jwqrCemEJa/LZBliZO6c+WFsarM3DuvPmI27sRrO1/nTJBigpt34mjTi+9CuA8KM
I28lwyEPe31Ti54hWyEcTPNABKowBD3BJ1rkJvvchv2faRj1O+jsYivEq5taIVl4CwSllqzEhJ1z
WUi9m8LPdXPXwI0tO1nvhZLNpmk7f0M1Mm/DkeZkCTa9Q4OGrxYYO4LkncvVj2kUVdioF7JHembq
gTe/qAlDXc9KuFGlt6Dz9e8rdpOX/nUMyq9CCMSCIt6rPCRdl1+QwiatwcW94My12PceqJR2Se4l
c70BFtspj37abslZUdM+W7v+wksApVNAocqoT9Jf7wHt8OjqDoIDo9PEyxhvBzGohgDQPk1T/auv
6q3XWSmRJRr787oQq4Q75HUotFQ4PePnoDZvQUnfKkodfZyzBpTc+jtKYuO9LvFSskMdRnPoidYr
GzAhwwRjysl5+yqykKYpFF0+pOGqahnOQPxtbNAPknFMLlqFPgePQJ5xYq+DqkQU3+RipzuvV2ZT
T99tzX2S176dRy4bS4LJUKGzu96WZ9Xe1IbDa1b2aB5nBytVxHJirvGyWO7rvh2f/MCeaIjmb95i
j092C35dy2DehBSjazxE1HxfWjpm1hCRAheTDMLyPdNHntxLrDv7kqv2K4v4pRtqB+DLcMS+BfvW
aUAbQH+drBBxeYOWZum+y74kC+lxHLqQPIroYwrqDFX/9FxHnrN3u5Fc5aK8gcYtZgdeoJBgcobn
0JkrEN8oPKvgR69wLE/1j85X6Rkvxz2bRusGnEwdtN6pQVuSpPTh6jpEqsgqrXsQXFo25751nnRd
gFXrMDHJPvridymEd5sa1jRUlL2l5eoMBcUgNyb1ol3iriwwWVzqL4gJwh1eoI3nYqK3mJmhCvS9
cxPfdv5ILyQM7qKm+m75od4rjzsDUwng1GO2jRQRLnHP2WwgvuZMAG80C9cxZfPhdcj+SygAgUgB
m+K2zPGHBGG8rbMyO2mno6GLOsVM0fClUyK+SX8uzpif84FTF33WltqLaHIt2A55pBfWEE2KbMme
TB9/450Om1BgG+hYRjC38TvjWQTLs0JkuU1Hb0ATWeUHVTTjXcCtZOuXrv8o/Rs3cwh6jQfgjSpa
UDgO+2LktuDQVcMcccI3xKAyxDrSCC+6G9Hs3C6L8D7hhoM66TNNTN2dO5nXvpPj0biqOPo9B17f
pCpMoL/Qk3EH2oSeWtgdRNP4iJnUINSMicdQFdZRnRVHYyh8Bg9/gJxpzEVxPa1eD0RIHeZt6cbQ
ADhHW6FjUjRo3ffxx6RL795e7tg14V8aBLBVZou4dnK8FyX4e6lji9Du7mOI6SW76cHNVE+LUv8c
w6L/LKPxyUoAIETQ2GXjwMVa3HBTtxp9QEUOAVYG7xAWY32yvG9mLeuVZsbd+tJ/YsE7p55tGKMv
+pRB61jSWd0hD9jHS39HkeKi9wzkLughIAXmjD9oAvHfIVOr2UEYp7IZAc3oWnKsTGHr7ma75ALM
s9skBbOY1JiVAwedq3kYiNm6RVHQRB0TeIC2FFw74xGpYaMB2sWAxlgcCTNwOubXukMllL4gPbL2
dQ5kKE+pG2obq2RQOps4JBGDVjk29Lg7Cmju8CwAIcwpyOy8Lj6PBVnbhXcRKgAT4uMiHGTy3Qqs
/IwQi2ykwC+3TDDu7Wpsd1lHtENi9ffD+kWXvjm503Q3pqhjvLpV7JUQamelS1Jd6xG3Wg0n23SU
VYSEIHDuT/5ID3+yCBAvEfhNdPuOrc7mk6woxRcTnlx/gjOVWewDQm9goj8NJ2ecy/MwGX1j+m64
KUQlz6YVxE/EOaocTJeFdr4hDbxtHMwyI7PkYbbuxjFjtRxfdMhFyPyRiU5aH+guowgcLlGEC4ay
6ZCE4WNlyvm4eIu8z1DdMWv5aBs4fG37gYVsI9M62JXZdNsupLP0ywSRtDDIkgfuO6Z4vnZD/tf7
/G+8z3T2bNc3v7WO/h//85nN1lD+3mX8jz/61WpUNBSxUNCwonvoYYTm4X61GpX4QzD9YJzrYNOk
A0WL6a+WI/1J5foCD4Yj9C/DxD9ajmuDksfj/7Hw04vEnPGPJuhf7bNfrvX/3P8safb9vaO2jrld
LJaMYnhIev7rzPm3jlo3VL6d2zZi1Nz/qWmZXvKmveu5Up579cDAuf5B6cwQytzaaE9P2jdAS/01
HTIDbmB77qFFfTghRtoJC4S7qNvbxmcMlUyYuOIibvdts7zn6F9ePPuSiJSwiCA71t7dqJiRFOWt
k6Xua54reIPA+FVbl7vQBUK/Q2RyI0PYTTWyLPipX508yC7JaMKjt8zfOED9rhvACYuaX1ej3lqM
Ag5FS1idTePk7volbVjeKZL2bWTNu0lbDZ25JX+G/d9ZA5GPn4WZXZRzFjNmWG5iEdyba9TNKpLQ
GASQENunAZgclmyZz5YMnmwZYSr0Tbi1+vK+yzoDhPy7GtJnRLTkTk+I1xYj+CMSLkChbWdkIsDa
hoiwq2CfdwmZN/SdVDmYe8X0beka8moEylc/hulpBrOVzkQC+pjgZVkC7zYDRYI8qhvG+Bh2pNHI
MVxu5noAirbYP5nnbSWqAUSIgm4GAfLbRaffWgpCpMcgQbgnjkhvOwb4QB6Y0ZTuTTYGyU2CijBX
hh6Oiy/cJfJj9vqzBdu0HKqXtndvU8bKoesNYCYbbsa1uVuUf5mtmshKsn0mXDTaKbrDLFEIZ6FD
t8ddVcte59wwC5lIBgRextLe31Btk8PSYMxjxe4pBfAlIsmE9KEJU84T9yao4aUNaLCFjVpmwVFY
jeWTbp/Uitmv0iHHkde92jU5gR3SZE3zJveyh7kMHnRvfytSpAlJ5yHSqu1PWf4YkOAeUF9+sjz7
me6ngD9Zk/kUlRtuatwXI/B8ue8BRK7Gva6QWgdpvdyIGbPH+NDFj7WV3+CwOxjCGThFN5WCI6ez
TZZP2P3rfWHFCLCsS2uvmbbmGMMvqdP6tQinJ2j+pyQujm1Zfray27Kv7huIK9yCzxFpsRZUXEbb
+zLwDyWMxroc7nyQ28vKP7T0llbNfVRJ4uq+CFHv84fFKYh5yw8190ERgoe1ZsKvW3I+yt0AFFLA
AcTqW7RfguG9mTE6EbanRlTq7rdI1Gf0ap+4UR7mWm/Z7BxEmFw04oKmw08ry9uxiR6HqLj1u/pe
LMneLeWeVvVXZyq2Dj6ZLFE//GJEAp9cJsecYqb840jESdmRArGSzAwBCSSPLLD/1+7YEJyGDNN9
BDSSsCGkd8+YOk5Oae7CVJ0nNryM4DZVi4Gh8Y+lTvYZ+2F7ALrDe3IhJ5dAlIO6oih7nfJxW4Ld
KvgYXCP2s4C6DefcpPXZECIZx4exxx7Ej/KwQgwgPg80HmWNdKStDoqj1bBLdZuXOXDw6Tg7nvRQ
9TOMTLJ85Hjx44lJp4Mt1cE2HD/MAMyrwNr56jtN/Z0GSKV6vW1SoBH8O28rqJoodFt2W0CrGyb1
Ek1k1QX7mH5byc9sb6M8KGtECqmEAY8SmEJx9hJmFsWk1brQWAjzo+i7x/kNJIfUcEPKLzTkeD5q
RSoZn3Q5hRBLywNAg5H2+7LpM0BMutqmqfMZZiyaZhMXt6ngwyDpqAveWsm55w3b9cnK8DYT7o0N
tatvk2OSvjoVUmI6/OnifFtfpesP0JjafWTbO3+uD/ait7bAy9Udrdr8dARLWhQTnZ7faudIHUnX
02Ao8476HeH5JlnQPBb51xQZTRK1/5e981iOHNmy7RfhGoQDcJ8ytA5GMChyAiumgNYaX98LrPus
S9ir2z3vQbGYySSJQACO4+fsvfYyHP0VfGNUxP0aw+DCMFHbIJSsAPFYLiV2sm7T6CgNjoiAqDwl
5ZPmrgvQUKQO8SbwpLWKqMwK7gON13BaBg1JVWQURuTmzafJJJe4Bj3mQJ1EGC07kk8ShJM6MYYC
RRQlPF9qrPDZCRtS4Q1ss/gQBiwkxdUVt2Ekf68PEOitI9CscBzj4E6dubFktYki6xIbYFkF+tFa
nos8PQUdEVPiIoS3n7Tg2Qc1FhzGnKuoFpgo0utIKLPtAtK3ANRV+daH8eeOn3nG+kdYXattnNE/
ExC/gZC0E3Dj/WxcpnWy7Bpv1UF6biDb89duma68RG6tqF9bmEyaYWSopJ34j4SCVbefWp5qnoKV
vpm4l+uwo4NH+q6cNh5doMKf3sYBhwYL8fznltwsZoBbrYI3xUgmR0kwh3/5k8C3mOD7YnTH3GVC
5IA3BV/l15eNWCycoufW109mrG2SJrxWXn/3B05MRtc8ZmPnHGtSGIfIXipGDTaWH3zjZgeggkpa
A7IWl8N3KSl66/Bs9+aFgLVXKyIuNsYD7gbVjRCqARAjCt815BDkVeBY8QG0Kt8HZvsgjmHvxc5R
kdEiOV/23OT4AkPAJnQBSVqs07HciykBSm1/GppDsKOjTpruHNkIb1JOdlK8oRoFsa2tlJ9eMWIS
Gja86DlJapjlpX4gAwtBNAypT60MmEqw1cbBA1StNd/6XOxjSS62d8ti8aEZwXPOXKdJiw9f4PHo
qTuS8FZPMLrGWqxZ6/ZiWeAy0+LpNEmaWEP3SrcAAdSIVJbets8lQ19rBIKkIAyCi1TixGfMrVe1
rq0keabC4K0LfmgNiyx91AFOIVzHQf+RCDDxgJQtlluaNfq4qsVIAgQ1UBusPGg0vb2ejUl5x1uS
6Fu9A0E3hpvOy3a+Vuz7yLxUUw+SDE5rxHmMWKgxy2J+f/Lz4mDJaRkHRNZQeDQX6MvkJBPvGcHb
som7SkNnHRvWKkaYP7dE1a4a5VY1xsmFOK8SKHx2tKlauavp54VbWzH+8QFIsjL7NPgzRjgtL4nc
pEViPjgpT/MZMLHrZ2m2aN0BLT69iu7Zoq9QRXTFKBoc7AbDrLMuSVKuslUQ+WsYQzRroPfw94FD
n7Txd6mnFtoIrXTD9o15oXM06p9tNpvO5Ibe7Qpb0QLPjvpRtALLFEuMTXjd6C/sOtuPjvo5H0wi
8en4IHDJKbno4o7RYFsOIw6ZcBN57S0btXQZq/i9+gyS9Bpb0TMoAhJgVf1iJ/zMAgZu3tybtHnQ
iXsWWXB0u++2oz2ZLAYBxqgwId4LmfKAi4A8Bq7vNIuvaVeQoB68efYVp9ymFxr2P1AmbXiLFWBB
aX8GmFe7GBLuuLc6dShAX2KI3hvKP+LItEkTd71gU0CILg1Cg9HVVKG+B0K0T3MaC6q8OBYTKPKt
NftnSiqSzUgIrKWtK0Ya/sMbGFpgN1Jcermf0aSMjtn4OhGwgYR7GYLYMMxxV1OUwJJeIRS/k51z
UI5/bGgR2pNYVGTSXnCqpfabgbCsjNDO9D8Yaj5FFIGtfiioRQy7JbnSPgZ5c2xr6hrmK4sEAdsq
zpJ9bVrYRJvNyCGP1VErp1Oe2McqjpdZllyjrDlyN9JlhzgmhiWAY6wELBATZkIarzuN7qGImo2C
eVDNiCRuoAmcpAKMQdwuIysW5mgmGMp+r5fDriOnTpbJu4ZpwM1YPpEd9gbw43xhMygoLbkh6O0Y
0/fURPeC0g0iWbAZNXXLkkvTd5fMcn8SsvqKrvBzDAukTNRlGn2ByPgxZO9lQ+PE5UoMivSk2dXC
N8XF1MKa9cp/LUJ3E7bEsUX191qlWyQKK+wdICzjHRMXkmHGNU7ko5dlB5H1JKuoFy3kJFDha6yl
FpPQZtI2o0kwbMqT0bLXeCkIDqJKtSmlicEp+0UzZOvA0m7dGC9FSo/L81/dGj9dX/tX+uDLtqi/
iyr7dCI8aOXNFM6H7QeAKB/GqO5Q3ISjLVvXxe1atY/akVu4xCNLaMKXKxsTbj12MBDNS1rXD285
wBq2++nQtt6javiOwfkoa+fDCvS3WMTvo++/0NC5e9I/286+Ssxnt8nerTy9dva3kPZIWPrEd0HB
6l8Cx9w7qudW8F5ty3810+wTnNiqMfBHKjIi47a9z18Y+vbB7qPIYspPXKzDzUvGR6YuEX49M0yu
epS+W8F4L9Pi1MAKwm6a1Okp6uSZs/WI+vRqiPYsJlp4criP7nDJCJzEw0Xk3VQ9M6C24m99GX+2
BTfbTIOs0lMH/DeP/Zf5yTUf5/wqlM6sXbP382H1+bh3/J8dOwut6chb75+peG82k/JBpIA1WwhL
7WP+thgdcUOr2dYAZUe8l72+qRLxkaj46nMReZ3zEdjTm9UzeOqi9yKp7jLyDlk/gcMjSLok+6Sk
JVg3D3doHmGQXVsQOkkRcplrz07fgAlPrrllfOpjc1fe1QyGQ2YE5yDbYKp/GcLpzZSQRIvkis/w
A+p5S5DRaPZvqefdTcoIuAtU0t+x/8DkzL+NVJwBqFDbhozVrrTUwLUr767d7UM3+VSiBnG5Kn3t
uazsD7bOdya+D4YvTO+v80UhEu8RSfkxv41a2r5Mw/BcmeTL9ldM1lfbdDm4AfJt/2a72qMzk1PB
vFR4W0O1965Fayz7B9nlN8cbSMeG+0Jg1/w1ReKSnMCqJd1NpunVrVAxjVxYhXnxE3TSVXRt6u+F
6Zz6JtsJu78HDjHeWvVtCkiiM0f/FXf1e894ogjDY2cNb5oggaE2DryzNzffePDmAzKCw1ajEJT3
xKrPZmu8aUSn+NpJM+2VgvY7H3ibaveo9E5G6L/OLyoJyLQwvgWFf+zlLR1Jpkj916hJ6Su2KNOx
QhuHgkywr59fqTPNWNc0HzVv5PwmT8SiVrK/GlzZw4Rn2/2ONPE0/yqPAXnhG9cp9N+KQXuIrD0b
6i3ouO/75uzqPFh0/1bVsPQa/5b2NmhSnJ7Z75dNKXEHOAQfDxr+8P6m8QoGNEDn5OyDh56PR3eR
KBEsx7bqY/6nfjBdNVt76HDfnGbAMhjcijS46iYwMQBqIwa/kZXeGaZVLfFIYkoyjezkZA9VX9k6
SNmcRnWZX5gBB9oH5w8zYbzo3+OievCQ6BMGw8m+D2hmeJe4ec/N5axoAVdFp+c+vwFD4AOeXxRu
czMcohNSe5PA8JQGx9i559bQnt1E3c22XgcBx2U5Z5d1awhIguWO1CLnGCSU2hkUCF8nv7M9AR72
Yv0t5QbFRP7qsYJWaNC0eBE33rOfTY+eyqA06ruU7pFrE/gVxRUX33xF6aV/ptlP3FFwm++oVnhX
dTKy/MOzYqrBfYHm2/HuSueGSZKr2fVv89FjRV17OtEhlnGZvx5MkrBf420Q+dkGMFzwPhX+Sq9t
AMP9W0bEkJqpGH5yjgP1sAydqM0GavC0bXR3lVrDXVjVSxtzjWmwyK1mpQZ7VYacBSPWcOMjzK3L
pSv6lSjTxXyXTub4NurdLSJHNE31gyaaW/OrStTzVATv0FYN79oIhA8BeQV5/KnC+lvf6Jv56WAN
n4aBcIofwTCyNogOiHwiFNiv+gledqILJqlftbJ5zMcUuO6HiNmK0pmRbvlwTO8+v8b5ym4ZzFtq
3M/3qk3YZhOb+6xGBh70j3rkkQn9ArTiPZNI4011lPTck/JQc2lHXOKIuq/1kF7LJj0hp4C51SJw
mK8B420+u4HbX22Vvhd5+2hU9U30PU2j+OvPNG0IxzChfFQlM8rqZICVDeL3icYODz0mkY530oeN
qf2oo3KFhJGwPTbYrn+WcX4Nc2DLaiy+V5Q/CSwFtyHWrsyLC43TbTG4W7AvEPhXXkVGGAXqgJ+y
6QQjvG6VuShn5jsgJrSEhDod/HE+BgxKXvOYy5p6cL5oiBncpOx545IhmK1ehKSuNgFYeW8VXYim
PbsNEN+WxwLkkfn/rWT+kMRMbzUI3dZTB80ycMc5oYJkzn0PXDUWIxwnbA15vmrMfBfaPShZMuZY
OnM/WGnRtYCkrqKD7H61aXoqsokgHvC4mo1SvgInQfh6COSErFat4bnlsMVJQ7UvDQ679agLawQJ
zdkBnqv5zvyu0BPxz3VMOkQm1lahbaaE0N/OWXdzvlFE2SvpGHW7VjcvGd2z+cdx+y0bXyzRyJwZ
BFeUnpsi1DZDoF97PduHxbuV0YFgPDZUS0kEuaDt5BQfAZFkOtv6YDGf57J8Bhp3SKtwYxCfYJE9
RxtvYdNunM9Wo/O2JNO+Udk2dSvyJYjReJmwrkx9CmqTETNBhIgAWOgabFnmSrrqZf5O1im/HLb8
/gLHigzogpaErIBcaEZ2Z2ynRktb1ogRcOsv0U6sYYWscqvfZmNJ4Xmez0nvwGHHW+qgAnBIqqvd
bB/XGrivfh3H3p5gwIUZH/WExVTbD7b2y8vKq0+wSRLGwyo20o0mCAPT6+5N6wbjmKfht8TF3xK4
xyjuMJt7NKVavX5q0/ITRQLaS9EeUPQ/hbrE8konPhywG5vFKVSAxLgWaeTPAZQMZiu4AU+Vcsls
Kw32d3GxikT+YnvqpzGRN2rVNblNNhhB2362i6jcRpG6t4V/r721p+aQwtomCF2rN7YftysPSSua
BOKE7JgYdst+8WoCz+L2VxuCnMhWjSSkL0bf81QItrkjA/m+TaA9Ff2P3ESTO+nmZ0gOupmH30bl
3P06Yuq20gJ1SnJaRLDX5BcB1DLOeuGemz5Ck5hoqHY0uY0n9tJa5sX8VMIqhfUjqVESskXwh51I
kvpgX4OIgFqXafSctLISM+aMqJ43d2rfyy5+C3W7XtnNh3TKlDRVj+LCvkexhvfHSDXw4i6zxVlm
JgnhDi19NWFwE5lqLr3iIOLWXSQFXjErZY0W5UoMGIxL5UIeb5wD8hEYGBqNBFNDIGNwNhpLl4do
ThUlG6ccHAMqPv8Ig8W7TSANUqZZxFESb2TR0QiG7yJDfGYHKFbNMt6M4BwgE/UgMCBkrfsIsZpC
CmVVsylQQx7V+ZOxQOK1Q+ABddkZfvW9v4VcUxCV6NAnxEEfoUhiZAE7x2l+60X7iGW/AQbB/pJt
6JPxcHps4qn39eBFEGE50xNQshdV9CBOoHzSpVVLJ8glwErCW/Lxbs7avrwsz0Y9/mhg0S4EzPEa
2h/uIXqEqUgQb8BBTEZvXfL8Mh2/QWcw/aqM8aENtXwqPzLGp8tAoD2zpLZvu5Zoh7TBS0X7r+71
E1bHU2gjzpIe09X/m6X+T+wahoGd4f/v19gRVzT+cYz69e9/H6Ea8l82BgwlZ/8tI0rJoPT3Earz
L4aqsOZwk2GcBy8Hqe7/jVDdf2EvM3Xk+8KybeEwd/23a8Oy/8WcE+OGo/OUsWz1vxuhzraMP1gS
9NnL5ghbFwIPhemKv9Docjstp0ZBI55ySwGJ+RhNDIrwuQZS4yAFdFl6rFzrBcqPmxE4VdDrJbLP
2biteJM6Vtm2v1eC9Ine/1kzdVz84UT+e+b7R7/dfKL/eICmLpUpUMPgtzMd4QhO0h8nvFEPj0uH
/QSwt0OKJ8yIxoYstpFuJHs+mf3/miSLZZSrzqv3QU7wR5a097BMx10exuWaDoe/TL0R5ZuYPCJ/
hLnLi/rXPx/pPPH+85Hi6GDvg//FcnnvnPmV/GEWnejzO2jDUJ7UUHzkvvsB7nk45U5NJVi15Bn6
FenNGqOQRjpvExDtAxVfuRA96UrSz82tETCwmFpBJlGZPdtJshX9hKW/LcZvlQ+qrvjw6oHmggO8
rbEKUkRBhRit7JiDpoxwGjV+lkQbBUnr7eoyMJ2NF4REe2t1e5H1uy4c52Uoo2btkoPjilEevNZh
Nbb8FDweGxUTNiaQa9g/epfk+3pwfyHTB+CZIKF9oioFMiamWf3T4tAGCN14qnpusHSv/vl8zpf/
X8+nYqLPLSNRCnCF/vl8TrPCCS8JW9VCu/QzMyqOi3GJKY+xpUQSGnpqxwZ014yZcQwr+2UMsmgb
GTNFI3LoN8r2/T8c09/fYzxOumVJR+hg1+2/6A1QaxtdiIv6yaJfd+0rbTjinHgthokOd6MTmzws
GeE4ty4ufk1l7C6qBG9ICoQWzqj+H/xE5t9uDlYNxvSujQuFTdCXPOIPl1yFPAFyH3I4BAzFym2C
gLApJi69AfdOb3Lyy8R0tZoUoyCzK40SI8W7M8wILyaSH0iB8bXHkbHHY7jLbf1D9r16FxGUx67N
v3uFABQ56MZcDuJUgPZOLGYc7NoO9IORjjSI0aIeMisO1//rUy2N2cDETeWyAP3VLJWVlcncBehF
XRavQlbmsjBISu0C/zOfdLLTBxTaaTs+pPeb6LX40Juuuc6sxl2kuV0t//lw/mJvY/WRhtCxmllQ
61iO/nIxYgpz8ryeDSgqzTDQd8bKnAVfY6ynV2FEV0X/fvfPv/Nva59hujwCXEx+3AGKN/rPd8DY
TRFFtYtePs8emh2zmDBLW2Sd4FZsAIDwLopmF5ANhyuY9L92qhSTX4tIu+SdbJz0mGD/ey6F8W4a
gbcLDPrsqUNG4T8fqTkfyR8eI/gQeaMspDg8m4RrwUj909qXjQY7RQFFZLStNz8OaTUPhnUyjO6j
zowweNILCuKyL6yHyOGF+cq70bzz9lHbfmh6RIpqLchbmsw36cX8e0Q10yrGMXeqU2vfArI562l1
k107sMTX+6pR8WUohlcY3vUZVwgRuY2Rv42iHP7DXebMUI0/vzruLTA70Fp5TM4P7T+/urA3SQyz
0IgmMBx2MBY3fWNV16SptUND0sxTObrgkM3sXuOgPkoNJ5aeFT/1MTWf568NRZjf/czUDrmbB0sf
ceWqRwu+wmFTXnXExG1pBfc4d362oxkxZZkI3zY86NJVt9fCTj63diVXSsvfPZVndP8j1N99/dJJ
d4Ov5uAl+vBQusEk+FgNEr2iO6qtaMmrc0yixjwFwhIlT3ZPPevsjczea8/M15bZ89y0Y6S1evnx
9eQi1Xog0+ykIXk85r7PyxPxDBaFE5raJ0Y01gPbzAKhTnDK05Y907zGVR5RhtmU0mIw+ngLFqDb
S+gX0YJexJMyEVCUQ2XfazJ2pZapNWNc+gmlstCwl6sudpHHlHlzY9UkA5n40MFwzG2RR8gO4jI/
F62enxmvQ89OWPG6DvDgWLuMX4ZqG9mkC9R94J+QpzYklkH61PnlO1Mw8WvCS8uTG02C9E+FeVNG
Y51anQUxLGJY3RVREYXlCYCnToDURETnroMLDz0RWcp88Q3zB3uCtC7jGpkxsuDJc/Tj6KdOvTYE
E0moQybEVWKQp4bssGI0GcPAVjPTQDuozCFgSIDhNrFBXr4+4BJjvOpR0AxlFiwjNSyHItN/UpTt
M/uHH/ukRjf5c0pn5JA6kLFR5fTNk0d0VVeSBG5W7QWXGG4gkxXAtE2L3q3HhrZo8DiIn1AFyw9o
wpgpp8Y/Qq1idEWANX1HGj/zZ/mIZiBr8+cm+qh7lb7UJpGNvy8wtgHxQYVu9ZyNbrlFPUPYqW0u
Q1mSniqD4cnJqum5EY3gLQdcH8O+AqkL88ztyNpzm7Fkipn8qDJRPUtsRkWWbPr5Qk9ykV6UVpFS
DbVwKrsPIahaLNUgOtbr8hC1XXGEIvVZ5JbzA8/ZKonpPs83grSlz8B9GyD6PtQQETYDl3BjFJjM
vgoh4YYu0Tykhptab2/zznhEPvmu5jDPAR2ZruwILq/vkSXrOXBk4rDfx7lnk1xLVSGbnPuSAN0v
V4WTSfOI9LBZZ4I5jFmRJ6qkx9DYQdhHhAffNX9r6VrusyY9a2v4gbMrI9c5aE7xGiqEQG1hO6TK
ec4GxfO7j6lnXzE62QwJl28I6HE/lcwRLYUvIS/djwJt/8GhSPX7+IhRNz6OxCBjH6Kh60NkrBF2
379+t944Dv6CruQabsLNl00vJADpqbVA03vx8JOomuIjljNZ2HKbRS2z6sEzpVmwqXdWX9+VIeA+
RFbu7HvV/AyhOCw9XyPqpI/yOeYFSUHeeNuvigGmdYZg2hX3Dmx1avTTRthOfJrcYcQiO82kMHRv
Rhqyohh4Absq2DdWm77EnZXeh/DiC189AX21Udlz9nymJKpusSvK/kSOc/gUOrp7beOQqabtBa+g
DGPQtcbAKK/9Hk0uKvKuqsHAhsGpKBnK4aQ4TiYj01bA9SeJRO48Mdarwohx1gTPlotUKM/STx85
2psqxo/SD3eirsYrWiL61loBNSMgSqFWwaqEPb2HE3FWnp4QDp7pqJWaiJGxHt18iDgxso5tjetn
S0PDOyiiGLbedz8ZnF0REqs3OeneK0qGiZH2LYLGgVfFzZZdHw2XeCRcodfnxKxBrl2/D4617kG/
GWxwZD5x0F+f1WnQv9pj926EuwRV5alsZHYWY0Bf7uvxKLPa2TZ+bdDrzEKSMNPuxfXpnDHQexQ6
42ruvg/XHsd1aTb2xgoNfx25cE8hkudb3SZfpMg771DNH1wjR/kV4gT0MHKuO7KWCB3gwUTfO7TF
sPELTdyDwVuJDjkZtw2W49KwD1aBb6P5esDH/h5VqrZna5SBeLRLxKxI0gu0TicrDAhCHTL6kU2x
MeOCyW8Y/yrTCT5kRHqHERohuQJzCKHf3GZ6jE5htPOj3tz7UAGfajn4N1HS1ehbq3r13PjTq1nK
G+QbuV1k687KCuIfgAt6RYUISnNXOjledZx3L86AQ8DeV5NtH1SKr4Au2Pgt1C4kOpzJpb0yN+Im
NwEUo8kFam2RzZybNKq/9jyBZtTHrx0X6oD2KSRFPA5ps9f0No3IYD6mh3PESCy30Cy3TJTjD7rR
c6MTE5mVXXT2DJtCs842IpbngCfq0h2J/WyZNh+FfRh1w1sVkyqWykPDQwPJPng9qnggWsNSpWpc
R3tuiPYawkW9ThROsI8JdpIZOMMZ4ljaWbAvwhqMHEGEvttYswRfWya+AeIQhNKmlcTTNcUWpu/C
pt95/PrQWzagwrlfmgcJii8zHbaWKoKjYRUxIqqcsQapronOzMCOQ7VK7ao/7TP0ccdi/mDrLlxh
dxjWRi/rm+0rF8vbFpAyQ8dgWXud9Uijgva25V2iqKGyUyXOb4GhvmuV/yAaY1JElUcZsXAGDvo+
qrsLB+iu66aY7kYQXiqNvBS6uEZuqs+e4mkh51PEEB79LG3LY1CqGFEF7BUrmAgTT+ObDb8lFHpw
t3stIxtI5bs8clrkQRqBtJI+pk2PPuaJ/kLsR/GUVgkRvEahofsjt1hHibOLdXM32Og29FJWx8q3
vwckDZ0bg6gsqxX3GorEsgA18DzBpMXnWy8KlRq3onH7VZwadESdLF56WSvq9ehWxlNSDlR5Nhkd
VpwfzPnHkiFm4Pprmk0/1ISx2nxHkXpMfIYQJhCrLEQkr8ULK/M3bui1k7eIgkNi8JgBXSoPG1Bu
1fNqE/nPgHW4DiLrAT/MWCXFbRic+BnT0Z1c43T5tRvoEszUpu9TrPdFf+1rfgVVDILMoo1W7QBY
KjXwnmDHCy+G100/upmbDimW2oaC14ftmGZFRugLL93K/Ns4Nzw6kfAYkB7lT+mcZUSwljchMQk6
CONR4COhYjKKIIZWPiAok2h1p+Z5Z4/pqvDIeJwg9xt0TI4kC/UEPxGvAyOluU21p3H/9YiWxPQu
o/KHdLVsbVZALp66vIk2nVMJ9qDTsiuTGmkrt67ROeZjSgjAatLwMQztuzWom+yz7KWen0Z1ENCG
eZL1LF3TA/+AzbV/MjElP9nCM3eAqY3/sI8w/4yOopeHJAmeHvo36eKaMMw/byOUQ//CgjHNchfu
9UmaDLCG5sYuDxK5Nnyz6qE8BJrcE1WAcUjW8YqCsb58ffATd9XYwn+u2+rz64QHoWntywIKFMr4
TZRM/6HZ8bc9nQMOEK8Gh22yav+1n2WSjpp4krlEOSSI3ITyT+YUets6detTHnpn0TndOZYMbnMx
Dtd/3lIaf/v1yqbHSY4HxEDHxd/x57MlCzdQhLVAriYDZ9EXYbAOld8tQqOtFoWuV1sR4Nx0c+kf
IuJdzm67LoHR47M2Va4gAhtAoqXDXLyDSgsVYo7sJb/Gi0K5+eeDFa7x1zfXJCNQCviJjnKkK//6
5poCp5gwmCaBJ+2jhW2i55p6UR2bGH609rUGdGi4iAMax4Nj2AtHjtauKfzxcKoHu/3UKBpewcyB
lHJJI6tSADE9nHsw6O8wPDVkYqn/G1y/VYAaeTCm49BVhFJl+LNc33HW5Cg1xIzq4Y7SQT5V0mkw
9PPHxOz+/QWy34y1bjSvbTkRz90a6c4JPPMo2pK0DpWKi5uyCISNGVOVYRrL6+SF0a7cwpbOXvpS
RVvUyZqOSNbSLPeEyN898dgbV4PrxivlUMFnUV+eQY13aLGK/KkHJ3J30uBb6LY/PRv1Qd4yIhGJ
VT5bI7wS+p9r8vXy039/CNOILvSIOg+ZUXOz1NSvmxYx307R50La0o7ud9VjMR4IGLAAkO08NQNI
XEmWGjZsN05AjHckUX3trG1NKmZrkCxisrxIkh8OVljFu6+rOuMVhX6LEEBN5Bc7xBsVbmu85DA1
ydsdcTtCYNC6vvxQvQ4Ro2OVIc7tN5gjHoHmfEAvXZ9CDQWaDhdZT7i3//v0UOX/Jsu+2jpmyiay
DI5l7vY7FDJPJGmM32wZObt0btQ4/giSMmfYVtTEnMbDVcB1/W5XGDRd08uf884eDmYWqSeNkeNT
Tj9v+7XUUbVTCQ2nlKnvoWisn2PRTtcxiL7HfUGsuDCTi4tF9veymXrhzE6IWjkEhZbiOPHxHDFk
lM/ToANJjNrnPAUR0asCv8r8nPLIKti7UFJs69glQvtWdy5q9yQm5nlEc+uVzYsbueo1s8N3G/re
Ts/ZPLPl4zmj0PeZkTcsnKh8a6vBPQW9y3UDoROqjevutDSctpGqqeG/9oc/fOVkv69+adwiGgxG
fVkbUYmHs+hP9dxryNvRXwc5wlYVYXfUKxUjdUZgNu8kHC9fOkILFh74tTU6PfOR2ZBRsHq2O0qt
z2FoSNcx+/oy6ZMHW2ja5IQwYPhogfoMi2nk+ad1KD4KUo7hIpUrAxvqmU8WGXje7x0Qoyfw378X
5KPSW4YKqjoGvWD8a+N+g1Dkhpdo/h1h0ml7LXVPIFJ/Kifp3yDR7LIcIclXMy/uaakX0nmfwoFm
d2D8SipLPzp+Rb9JT4lBU2gtMt3VN82g+kMMH35bzZ+xCdC2U82AkecennE9lYduDLo1ZUB8VrhD
WqOMV6Y21QfdRn9pa0xvxWzoGOIxHJd5ZT+P4WC92U31QB8/bvXesDe25t1jjKtv+uC9u7F2V0E6
fats6zCEMb7+Pjb2IXPGZRXr25JS9CUXEZUWJKOLV+vZVSNaQdXVY6K1/FNn+99loxMgz0Gy24Ty
p+FgsSq8E4yn8DoMtXphBszcfalPVT2t+sZv170WUdcGECTgPwW3NiLxzI4yJCWTIn9Z5znORGOl
2b69MivcEMC3DMSVSb6NpegXvfSwWcCSXlouxitQQiEag86hMkrlGpFLtmKeMoFlRZCdtJ1FgxWJ
NF2qtLMKxuaavxWidvY5hqyNLULIGvM9nADtyz4TYsd5H8b3OK0ZjTj9axTP07OqJwMOB8KVKGdn
9VVutG5pbKeUQtsr5pstHtGD2cNV1xTqXuUdtDD6rRiq5objrj5OmX2r4qTdoBNwkRprEt3vZGIX
rImpXdXlnIdelfmp5h47fX0WmuaphEewt+aSwYKOcc5ho/P8gF7tq1Uzol5rJ9e/JsNE2WWmbAjm
P4YWVPMiz7qdEefA0pqRh2jfvIj5OtE1rPN+Krwl87VuWUkVbBOy464j0Z8LvDq7oHKbF4D1n2PZ
kk4va+9ZJ/ChJOVwpTdWtkQvU+2qjFFiXtOa0oPy4LEft9WwJRIlQmnYMtWqYkw8jX+i5RFSE7YW
XNEZet6vLIybb2ZQEuXeylUVefIcpKG7HNiYYhKjaVhEjyh205evD3KkBVC6Jw4iOHVu3b0EPvYI
LUwpqU31ZhkaLrc+J+zcsUQD55TOEFZw8iEZf8Q9upCSrsNgoPVo3NBbtmFoHG3ZabOaTCcq0bBm
GhCrIYSuRaVUtghtg2YO8/nnNiHMhQd5tv7qVvr53ay14iQMMltQ6iK5J+wjAFnWqEHuE9RHT6MI
hoWmcE0b41vlmYLeEIwSU9K0dCLk6GQIrjJdJivyPaFnhIO3hUL2X0SdV3PcSppEfxEi4ArmtYF2
bDatJJoXBClS8K6AKphfvwe8G7svCvHOzB2pGyiTX+bJCquVEVuDdm6kV7pkSkjFqYDKIm8VXJ6G
KqF1oC2ffIO+nJbMdgybDLVLEOUGZEPC3EV2L7rMvqtW+lrdBFNNifVDB+P6QdHETmpq7qTnsTtD
mJ1bUVKTa5IpQApMtjahL8t2BNseHXimM7a/GALgUryaWZe/sgk3sZW4Gdj+snh1hX1wi/q5NmVy
Kbdva05/RqUbbc8MsGy7Ga62SdMQ5WCimpX/mHh1/2aPFW9Z/9S3cx0DwA14J0Zxo0vME9uTrurF
2eeFx1+FuN5iWMFvCsWKfVNSPunVw+dgrehhtmf0BwdXN1aSUD66pfnPrvL+ZpynmxDr8h270ngf
IMr1Yerhc1V/ioaPZsxBpwHmxwkuKAczZ9aWyJyhLAOCzUmyLIgTDHYP+Xa+pK9hU4mJebkT1Yta
TOHNYmfP+ucNnjjP7BDMc4A35LjammTNz+9QIHkF5SguGUwlLy/dl7mGk6yy5eCDszuQRAyv2eol
43kUoj/M0BEf0DmPkIf01SY4exeuFDWJ1L4j7fhqbxo9h7L17DfZi9PQnlzYVJxCGdtThVI85ts3
4BtjGaWh+K2n0Yj7UBRPP78M0Ooc17Qefn4ae89lzR9eexPcVwu9Zz8tBeDQkIM0GG9hHf77mcKo
laCNem8nOXJyGF7YDAj62uYYcoXGQEAw7B4917j/+V3fJ0Y8N9nExVNmx2Qtp4icuXieAo4FUx2u
F7ktxQv50LiZjFdaP7BujtBZdgBelqs3d7wOeWRuf1sbSOlTGmb/7fW8R9XtOIPd9gPcah2G+f+/
Sv3syFtYBj5HuF0Af44HfYLsO8/Lk4WH/sFeKkTX9mFyEue2VHby6CeJ/2D1z6rx81M6A+NettVF
gtXZ+UNW31RsW1sedYxoe4DtR+kQURo+1GbyajhI3sJAa79Qwv09VpC3Ct7meTEITLVreWcZ6eG/
YcJIsTQQqeJ58BSS0KrN2B3W4GSBHYycgc7YVObiEXSieJxtEmM+9J1zQxznXOouPSBm7SgbIqqd
9/1pRcC7c+sOvDclNBOxvdhVRnl1RhIz4Vq8gj4aHsfZB7DmcSI1/QYIjIJmRJHUoVt199YUy3ux
qSI/v9DodClGNezL1SFHnNJSRMwFcIPfE0CgjsdLhXvVL5bVdn+g9cX92Ez36VAdPUdlz1OtspNY
oAeqlcLdHivffR8amEwCCt6GJI9+tE6xbbOl67Yc8wDspqGyLj+/kJmUJ8cmgkCY/UbNd+1AbqdM
1w47QoIPSgYV01FsVDLOfzPrG29EAH/I63qWgXJsNnxvx4LQiDvXN5aTGl3zdnaVeatHf7wFuTOQ
H1dzqS9eb4Chr8WnYjJ3kZZwL7UK6IiuzUdtVQTBnmxAmMfc2qygSFI/vwyF/SGmoGO1tOvlpu2r
488T9/MAOjWyk70YxTnzAlaSloeJ8Xe2twZYyIViD+0M0T/VQW6ffE2TklPC0SvG5W618uXu53dB
Zx5yzk170c/g5LbF4OcXy1MWfkoIe5avAW5n/ZU08XSnB/UWAiZ7BgyMn45Thl+yvPR+eV9J7+B3
2C6J8X39N4cqZzL0OO6JDtp1vS/neo2HsQ13w+Avh9LGiL+TVMNISif2sw4pMxpS/QttI7soe8Q4
1HxgxHBft6NVpDBJRM6Y032Ff/liB0VxXGTCCt7Mr85oBnHldes9RLjpmDn1xEiH/zDHhx/pjItZ
In0uvGunXxLDMqM2WLeaZH5EEr6kg8wIgygHC7Can/gqL8VqOy9rWkI8sykWoUBLos3i/+yr8YWy
2uWXzpL5NGVOd/RF7fzByHI7mjDCiqrh/BH1FqO/nSxZdWF9fdP787trQ/891EgJY+4UF/qZKcFk
H72MophBwaC3/e+PaEg/P1Liix0aL2LvcN51c+W/hbK0SPrnFrmHRj+uk/5MRoKgNXe9Q2GXzUMn
64xyBHB5Pz8GjvOcu6K79ibC+KK4DFuch3/pIuWp0taKd7xh3uJk2b7ehEW7yC+EKVeumGH23PXk
OsuW3t9CYUrNF/LCVe0+AU58NZa5uf35R8OaCjoH3A2/RMvRzx8eL3h/qZr+f39sA0Hu3jfoygGk
4OaCa7A7ot+uBpPqFYU3A5CZ1mH3xt+Auxk6eotYsnOKuf6VjKP3yOYa/fyU12v5a2NuEU9UPtH+
LFwRuKpuuE+b/G+IcoPcxAM6dIm6gV5Nvdt68Qfb+ypqb++N+bdhNaDJgnmI6n5ILm0tbxanzZ57
szgN4Xqq5+V7KWWB+rId8iA2eVHIsYN1cbSOtsm68LNwpyvbT8NiAy+Cnf1ny8yp07nlUNPsHNzS
v6tVC3LBaJjbcq3y5RUrPpHUKXM3qtzyOrvTcRGdvJsIgIm5Toni1hLekzTecJWCigDGd9/KRXKR
p+hlKLiythO3irzP6n21sGOMpg2GKp3vqwUPrTVNY8SBLry1MG9FIYbiD0/o275ult9q2FoTs2A4
a1tGPwcZtZ1mOHk397Xmcx0gdXfBMt78rLUYPbi1imokoR7Xfo1Y8X+/ODLggGh9CDVSnbr4fHkO
EwDLrH/LSk23c+hDFhI5ISt/w38X8D22WWzKcYyd7ZBPjfW2ok/FmecTPhwH75c76R2Qyr3k0aLJ
IaTjy127f/DifpmFBwKjHB48lTFm0l32SGGgPnV1T8cDBr+HntoMuTbZfiCJ/98bUG1vBdC9/uri
L1IO4cDe0dcVPMeDl9XuA1MtovKNT2tBVp9d9tjXdubpWvvzf3tpjj+wTJb2qiauQqT6kh6r7fB3
nOnYLVRm1iRDt/Chlc1ECl7ybZLgjX15O2dBsG8x61JMUFm39WKl595JXmeuyWRRSW+KfIIanIz3
YzojZufVtaII6bHuvD7G0UehXDcefaOXF9EbXC83AbVa4KMBosMV0TNwHAuPsJvlZDFHKAcrNxqQ
rwyMzzZGnbXplrMfroBk4In0Yg6/r+OwuHGgYVjRFglnyrz3J7t4MqSOamXpX5y9zadsS+6ngX39
WZgXP6E9pKnIljAAwd9l3v4cVruh8U/JFDwiPk600OYkSra7Fp8XvmR4y9jvwgceRQD+9VJe/lMq
zCEoH6dt9ZnZj87tsh0jxTMOWHmSk819pqgvae3fuu5ClOyHZJxazYMDhadBt0e1MPLox+jh+Pg4
k258rNtu6zyf5EdV5OdWVc1jrgrgaq7+vUATfHRWdvSNeqm92iE+s7oPVTmfatWXpB1D58GxaU/R
63zHsPO1UfQQGPOK8Slp/MfGpmFWJMPJa/BvUUfhP2oP4QEDzvnnv/Xzj4oFsnMJuAf//qwY2c7c
fmfLfRrD+zQJxfMATK1Mq/5OOmz5TG7T6MfY8HN+yj38KRa+e4iYitFE4xCv4rzVEoiI/ru0+xNu
CI72jHGVe7ctizsOnyxT/trFa73gt7fF2wr8PxJWKe9Eil+/AcJwrZnv7FeG8fsftVUVeDGS9urz
mm3JLO+QYLUaNhPk3PfzrWh44jSE5V3D7hch0Op40iWIRE6lP5aCTI/ZqZiK92Rw5HlZPJLNmZOc
e/SuKKkQXsRYcU6kRnlxjeIpIUhwi+/xYWSIdTPLfrrKiXESKvCBT/ajqSxrVwzVGv8YiMauu/+Z
DRmmJJ1vuS2zHw7DOOyWO5PRMLtRnVKoG2AU8dQjt6N/WbnVvjHkOtp293ctLQsOdPUpgfTs/M7K
Pt1meWxT9saNhNtw9oyaxMcnA+GczZ/3wxKS7QTI8A7ljnLsHjTdFVU78RBePlql9V3DQCGqdXpT
iwXNXHxqbxGHorSetsRN0Wb5TT9690FHMAmFCA5Jok9hmCH/WBRkBWSjlGaG3qRrEQdt9sqwqAzd
ezOAZhAyf1odOFItt6wDCv4D/b6cqUfqLxqIEnJvt5N/qrndR1p0Yr8aa74PQzxILjtFMoXLs16m
jPMfVgphd81xrbt8nycj/+76OIuywgySo0hlFRXIpk1boFFxScs/sq4TR6byj9KTK24p6EGL9kt2
O1y9bWa/cSTV0LBY0DN5SfSCUSB4Cs5jPZb7cTRemWccXEzYpxyv6DlNSmB6CiJMCW3O5OruhUZs
lm4aOYbBR8uZcp40ozZnvEmoD99POS04lURTbKovq+N8tZa/pYk47CAA74PEBsVo/c2mnvGgbZ/E
LLaHsodk0A0loxC1h6YQ92Y3PyA3RfY6EltzX+XcvBOBro2CgJBDVjNILeRD/XdIvptwfkxy9ZdW
IFDsY9NzmcxjnpyarPS9ZybtIamMFgU4bEgxbj6MxAgPXKC/MwO0Fd9hv2QnKYmttmVzB3N7V1Wv
4zQnhzFHIEmBA2FbKAUiKy7s1Vj+0UTcXcLEJwEbkMgpSq4x0qRdyHiiLwjTrIXnqekbyA9TQNWb
QYPnEFYwxHOC3W6qnnC6qqufcRM0S/z0s2TIAu8UhgbWhMsgwvbIrIKKoz7/venstyAIu1gxJaCJ
rQkc79IYQFmcgH7SLkTn1SHsiTWXiPzTWh+plkTYSPZeH6IRalYZc7LpTyRB7JT2OZRPc1CHAKyz
Rw2Q+Tibf2Eq/W0MMju1w1lJQ9MHnd8iOMJDy2ni8U1JQz2s17NDa15teBcLyzEPkByKITak8VGY
9V7Vitt54n+0Xu0ChqKtMKCPFJ6ujCfyLuHgiT2uNAtmC5vLrNGrsqEAvEPjbeKnJbQgc5vTBT4U
xNMqwoscQ4pmVr+kf3X+XVUktGePUyy5m8ZP+OtjsmnsJKSSID+m9XRr0B58pKPrm6bc3VKhN+Ix
AVEgEDeNFY9F4uKWZzP2hDtdN5AIGeTQIPzPY9PuXKHVQyIUdO1tql7jd9TY+fwMCPBq5CHYeguU
2AbrRf16xvFT3YZFcxwN1XN0YjJjY8KixA9uOzxoeDHFFugDo0IVi1d2Vxhm8TI2DOKXoTz3jWDp
hO5v9cbz0nW3U5if8364GVKWp64X9Iuv1dPIX5iBJyuD3ct0hx55MlyAHm2obpz63K0uIjq23oKc
wTDSSixEdwi+Wiut0eZm1iDQlPu15xObPHc5AImLV1N8iYAeBNxlNNAjZ7JSOUiMnnYi0wNxbxj9
qUz8Z06A/Y4A+t/W88q4muRwY3vywVJ/EtMiUFZunE2DnK4XvgfmtFmN8gdV02SQNAlfp8EkxSJ7
f9duFeQhkV7mSWiva/0V9sF6cIOnpttQfGtWn9QkKNlmZ2VQMqj+gnGOiLUPHjID8jZTpi5qbuSa
BmRAW5SyjumzgSMOpnDxZxlGQbILiJn0+vwgGXHslfRfcA7494LvfO2Ty6REecs33hy9rvjXzbQG
+14ecOCZIU0U4TkMsBIXve73WX/EYltAcAKC10FMvTjKv/VKhwB7i1RlNXeio9XdK2oVhWIgt6Zy
J4ZG5mCx/0T0ua5V2x78zMNZkKr0YnLEYGMA3hHgLhDQIqImG44NqCBvDZ+yDMHOnG6W3JQbVRBK
8ljds2aZR5cvyLZXa2eu05eNKYU72wD8Yra/K4bScVFmBBuN5moLc6QVCvvinFnjIW1BeoIR8PZj
/5n4Hfx7f0DFU9h0W+aucAYXsmwLCOwpY2DD1bRmLtLUO+ImR7NC5WqZBsU1RlboG1vAToNcTlKt
d6HlE2h0JRnHZAJVHRCft03UWGKsDvCY8Y4SVjNKXEBLaXsA6L0yPfAMKqpY+hp4zIN1qHqUz7Q4
yQBqvU4E8+gS2mCr44TqkGOQmEFEtZR3xQTYU8oyTPM1WTi2pyxIEI9teXA65uHA6A51tRIvpFE2
LV6pBotXaVtHdkBF8Sfz7FyOb9gX733HeyUf90eIsLsPg5oQDg8O52VQeiSDvPnRNLI3k8Hvjlng
p2OIPBpgdrM8lOcs9cRjoT80i1UsW/lRW6Si6yzdZXg4912u/zaT3UWLM7PHqm3sYa2/cmozoiLM
9yJoICMogyvepFGsc5Al+c5NvGQ35xL4vxz++D72IoeE05zcrxVUJK9ipux6qx17jVp3SPB5XIxj
QzD1y9EcMDgjJ7ADxgvUXqZcJZssGwntBcrKjio1vvGO43hNrLs2yJtDatxJrsEnzFxUWKeU87kX
16ahoSu4ulBBisGVL4sr3NTIhq8ot+kGUWFkWW9UeeGrJRACAQhpt2dkwpljw+IJglVa8dUyRsBU
LQhnQrvve/a3ZUAJSefxDMdqjYBHUnGclfvOyG/nJPxQgz1fF2/iE6LOrC+H21qzoA5VGrnrh8g5
xAWeD7S5/xv48oUn/5npfrW3Kk4VTZLh1plM90FWY2xTLtDU2Bczt8Btu4zvEyesY8BNEl2SbXQ1
I0dPpDGT/AFinI6SrusjmPfNnlE8zKDF4atMauuuWKFB5v2vbk0RhYxmP9MaYpXTxVns6heFiRDU
Sz6HJfgYwNVkAwxtc/zKRrrhKm4xhiRyLcJnbMN+NCZYI+fOI5jc5LcWMGVO4uAwCYgzb1XKi7Kh
Isc7gCAEekHcNiCCSryXRpe5vDXgBXJZZIgtAWdWXbeVln1p2b6ZE5y5BD61IdW0t01MuRO8r9OE
sogzc7zFAp8siHxJ6L2Mio3cXWqoBKG66mLaOVVvvAj9x3ZhI4LIfpxERfM1r33g8Tz4HAqyljME
btA/BE7Inudds9M9fliyW9xTM1Lbc5m9Wmy4OeVBy8JZy8VCzul9b5fFU6craAGCtvMM4x4kQp5I
Q6KqmlV3ZyznfLAGGHsV1vuEdZGzHwBrkHo2uCBvDG5XMmqnnJHp9iK47Oa0T/KMDyEZ980JXdlH
psTvmyZUJdPfzg9oCnbiWdspqvG6FdoURBImzuImdRRoxDToBVN/BU4SctkBqTJXxd/KrD2S4YaF
fzM4TJPpxcy7gMt72aPrzOmtsu8YSeQHqgzm3ZgQdbfq4YYbE9WYk8YV3/kfCehWxAwWU8j7nIxM
/rCNfJR2+qdqvP5sG3+phjd0DPXUgnZBu0Y2U9PtuadR65cOJsQRGZyjV7VsFLbxgOWgI2smn5fQ
rg45qLWclHLshlkD/Ht7WALvhlIHTtRVOFw4AxsuPP2pYVcvUq71fFNLVJs9IQNKfWBJ/VoabR4t
3zq5jmkcqlD5u5nHAQfESYKqOWJd4A2QzoFhW3mmf0ms+ReNCv6pt/yj22srzmyNyQqWeWSVpnfq
x/GMI1dR3cRS0K4eUThr30KlqObiQlV7kYB2GfEAMpvs7waY6KgX4hCONlUJDbUjo2tfmCQgfJZ5
XAuEKGmqSDVldZpxe63J+GVm4ZMJ5/FQtTY2YTmdnaR/JWiBEOb4Q7zlqKJwOTorBnm/GG4Cwxex
FQa7AjGixGe1W2oJzExsxeWApaLaGd8r0ORPMzO0nFyR53829RC+mT4mpjGvc1oXRu4u9G8ktRTY
gVM/IrlBLgSMWOKjqeWMX9IExgRN35JbkEVLB7bv3dzMgFEbszyWxsUbYdOVTh5GjYFdS6CKjyO5
HG+l3MgbKa2xSGubCSDHitL4pUFhxqLkUgsC656DdhjuGxlkB08lWYQv8Ea1dNMEsh0iQn0PrY/N
BPj/TR66AO+mto5bbHp6fqFKiSbJGiRGzcqaEcfa1938EQ429S1FKI95+M1BKzvWs/+A5L8bKzB7
ebtMuyKvyRIF1sPAogyakstNT2qpA4PEx33NwORHQiWPwUyHViWBzrqjgHC5X3GfkD2fMtK5Kwah
PqbWg1iFcr66AO1ioVUzYuQFtpxLycKDsE8yDuqkWHcilcOBvodkv0rhceoINN/KuSxNiifzkyS5
uCuacuuTIZ+huydFW+aACSUNEThyq4xydwKtgzs6Hkv57mRhEDMQvXdtKzhafdPfuBbuDeR7oFBn
W5MJ6IeXBiPsgYsKDpsCwY+gAo1RW639mJ9cuEl65KKqgpqJIb/BFzl/ZCIeoSuHcj94Gz94bM9u
Qvp5nqw7vsH1pJcen0L4W3DyO0unjic/+fQHde7IKu6ZGItoMrlDDqnNyKdqM9ZiQ+CG4scAPeEy
MhXEl/Gl6dyLUcDTg62O9tTYR+nZMYk88FjrzGV/ETtyDgvS73UY0ktfL+PeNNzmoV9ue8MIo8HN
uG3SlMWSRkAjNamYGYem2Tuy+27H5rEdS836wPDEb0jjgbDt8vWtZW3hM/N2HiUPUbJ9bfbAnpGm
PLLyyRD2Gudc59gKWQNdc0H6zI6EVbnvU1G3t+vy4PhUN6m2uY56piyCiHKU1xZlARNL+gX/YXDy
FDjF1gfXKK2sioZZomN/lLbVsf4jzbJAjKgm3l2+jqDfumaij1gfCnN6TuA23mb58sdZxbKXxqNl
ZPC7nEe/0bQW0wZ3SIZCRt7KZ5Q7tUVXDR3nGE2ONj2rYe/+LW0xPXaG9xt7n3MxVv1sytfcxZDu
Y7hi4InFQ2pG6AZ4e85hMYwhtlja6zFp6Z0LGnqHOVOwJLgM7Je7WRk1TCMTRXTpb5RV+BEmnWwP
Fh2NrHiRMnP3nHyzYzVza+uxhRyky0EQszodK8tdNWcTpmVuv35qEwz5iV/k4mhRFhepijEopB6j
NocHPHEYvuq23Qm7vEky7e/DeliZac/vsmmfQ/7kuynH6aSd4Szptt1lr1Ve00BzAjw75DZzgfGX
SfriDt/1iWkloEsn+513WDCEOzqHBnx4XOAZ7V1nrzqHNIlxWboeJrbrPbWo0ft++lyxxO6zmr60
GrDf0Csgxmq9t4lsi63yD4fRE+MfuGUBVXNdwismg5xHavqdy87b+8Y87mcLjC1xvNi0ajYW39nO
tbgeejuJUc2fl7F2LtX4UXSlf2tRT9Ik8rAm83mYsQ2GTdjv0QLu1gz8eSdoPlCQ1cF7xabXpTc5
nXIVZ9rdVPRvnRr+uLI6LJXN21EX1FAP8t5PW4PjwXJmTYXKkavXhEaXU2uUnwxy0xs0ZpgbQMtb
DVGnlbaxX4XKn5Xv3WCzJYMdmrQj+kRj3pRqxhvlAsusim9VObwxoeLCMKsdzap2lA+/wqYV+2p2
q31Ymd/VZD8h8zYxt7mZu5R/34zFp6drdaCIYYyOFYUh6Bx0e4yEsyV8sqifUDJWt6DRQUFup/sP
xyFkVqtE5y+kkcTUafAKYKsy8+rYARG++P0C5xw2GgcncRqb8KHIpkhtspXn6/lgp0Lsi3kUke/j
SxIFzgV38kFZOSU4khmVUK1Xs1YnJxDOToVo4YlGauICyrjHVEUsu40jNy+SySNCT9+po9Rre7ZH
+xVbHaDQtTf3lvM317lxcvLnxS+ZFhXzH+x9X52b8b8ReJZcdJJ83Kip9hNB0mvnW3jR15qSnXHF
/klT590ifxX9nTPwxSqcLFFW8R2J3EaldjDaO9PnRpIbmaztygmb/Whw/Gsw1fY+m6cmdrBBfk8j
w92dtEY4dFXM8TmIRVF1EaJw1wjKsv3mw5bVrd9VdIvZ1lVp8W/IqhLXQ3nvqT5E1KSgBTWuSapk
R3wPuY5JHOmV97m+7QdciNwpteR+mw0IXz6XjqzsG9Sg5ID0Nh7TlYmmyJtb4VfXSf/qmtyIp8no
TjphviZqke/YEt48WWRXUWP4sBSNYQbvJ1kLGk33XVA4LBwYyJQ0vhfH/qMzwz5w/z5ZHr2dQceA
17K5SVBeF2GvuXKHTDAS84zwWL9niTylFW8+dRxDewYrOsR9b6ibgmohoqPMhdCGgrG6Na3lQ5md
eaOC5gMxxiTYglpMJQvxpuYOS91vEZrOqZXFu+20ZOfU/KlFU0fov7wFg/qjGsO7DYqjw2tYkK/b
N7MKUI9XmkhGG99J9oLSaAOyIDqW5GRBJPL8ESDAv2zpH1bGsD291pfExI2gSh8mV2VcfLPXL5Qo
nMzOTaLJ0M3ec2GTypqST2E/4bMyIkOlH5M5uZCfU3fXsb9SvGZopnsmgnZDNWNlPpZCJ7CcwaOG
S/Wek0KySc3ohZuLdmjvTAAsFD7PYt9YD4VqKkyZjYJ/NVDCnN3TZPrXxZTPPY5TZAAuimX3a4KB
R7iHLXRhpPWS+WNx3+8ahjGpLe0j1PQaoamg64CcV6yEPshh3jlS63Pt4B3DqfJc+fVyoDv7BbLJ
QqRrgpDLUbnklstFB5FETS/SGN6MqoGnujp6R+d6JKaqfk5hGZbamq8NoL6BHOIqxoOrbbx8nvM1
rMTElage4QaBsnfyeJYhkRoHXK5YUeh0yOkUs4UXW7JWe9k0pNLM/EU7+WUpK30Sds6BjyY21rhN
7S51/hAAiM98HEkj0/FLIsUd3COTT01p7vOShvKkzxjVy5TLr0XRXZt8ZEWiI8K6NsKIkd/Mq/c0
tYVxqF2fcGLX3g2FtT6Bw3qQtRnzwBePsJmeRx8dTi1/Fq26584jiLaoN5IM7S2e0j+ejMcZht/c
JNdazs9pi7eInsBnxhtc/OyPfEZ/LwXnbf3RDxn61FZrpV61ZXKZh0ZYZTm3gTE1AT4u887PYYm2
ut86Lej5ISLH9sptl/V6+e4TKzbtwoEJTGHQLN9h6qOdAweP64Kgu7aSr0bmw2Uq+KTClbRaKZka
5GZT3VpVUv73Cx/xbmTks0+XZD2qOv3bBsV25su+nCasjm4OfYqes4PhBj5WB87ITc8MUm7XOUaZ
k5CntRv45sv6WDrc+bECAs35lA7ePSnY5C2MoIn5QHCpiZrWfi/U94wIsJtS07oOamEz9UEeYzb+
nB39L6+58DgLptPma0kHjAETwmfleq9FyIW7tPrd5HB90JXz3mQO3QRtcrZ6xkzADlEV0WG7hVNg
WRxbY6Duw8xt3ia4Alg29vnkZidowqjBfrHH1qqiYPV+SW3jgg64jqeNGesUCTjVxcFR84AOPJmn
rtoYyBbUBVwBO0rWeREpLnLZ5/DTGLEx7OyAezGmbIho2IW6dXT3g3S+R6YNoeV8zlwtd6s57DnA
V/cKjZRxheaMv6Zn3ZlIXZiBuHI5YMC9CZWeymgpHbELZoEJvfnjQMZ1DRa1on+Bn7KCANNqZ+r6
d2KsbPiGw22PBoa4DSwu95268c3ie8ySCqJ188HN7k+w+vkZy6ze4eV4Gmg3PUqE7Ny04KTPAfok
PVRCfywuvDqTFV1U8+9pwaNkf2di/OIzt2K/QA4v8rR/7/Ay23NClV07yLjtBroPCvEIeT02svWQ
w7wGMndkpATVZAjSPX/Qd+EzvHBE+BKyXMl8u25j0bKNf8WMB2eEu06ihnVgGyl4gzyjvr0FHSKz
sLkXq37Z65kHz+QSZqIGZkK5B9/jjMRSWZGCLnv36giOBW7lVUT+qvHAHfc9WUZy9ON7TufIHncg
EogglJ3M3K853gEeSIvgwPyXnYaQJAC4PfwXitZEy9ahE4aJhkvJK2C4padfOB+y2A0QSQBiEznN
3Oc11NVNYM0vKsjyfVq2N+hpVdzXmDh6jXrue4chWbyrZLh1QeqJKarO95Zl4ZQbjqY5dVeSykzH
6L2ihi72Kxxk/bDKSFusNSKrfuca5YQ46Q1mCyjkFbO3uSFCKQhkJdlp5RIfmZx37VlxWy3cgaKc
AM/AhvsmlnE2JE/90LIhGTkiQeh4CGEMciN/au8sB6mAM9EcjXZ2Lcn57B39aTuhuznoahJPVhmn
LSK8BwoaJSt76j0any07Oeie5MLIkTE3a4tb/XB021pEpV0y+RcvXTYBG8Dn7TgYm01tQYEsyE2s
FKuE3nMj6VsUQQX0NIOKEEE+6COQCt8KT3w4wX4dzqHp12er9p7trA2xYliIqhw+hgQACcOC7rPn
ir/kr6Mpp30fLJIpLg9iynJiag6nGhpmbUxLBAaEGm+XDSDkmp5Y+PuTIN8nAn3eDziXqhZlfVqt
CqJRu3D54vBZ+y7/d6wGTNL0rmQuFxH7RBYYM/6NG6hyWJxHlBGcdl7KxVm91NgnW5GUT7KtTpMY
IT1LaPJLF5xnBAAu8iFHNcLCLGnlUVXv3cpTWST2Wyrofwk3bXCTUTy5kOyY+hZzV+AwISV+1dkm
gh6FjjijdlhQqVP2yx2XXYi05KRjPnd6IGjdcTudR9la3+oB8juT8J2SkFVGrlJRW6O0oQNmc1lF
gUrZkFr+Tf7WSkSARLDeiSdDNV+hZI8N5rvGS7EGmQjlI86WvFg9js/zXzqn5lNYQ2V3W6b5g/uC
8QLPpq/KK+JNEUmn5SWrKSQaGczVIzr55MkmDkXzt3DWLf1snvW0EL/F06pyvvxgmxrhEKCuhcBO
79DTg4m+QbUzU0AHSOhGLR5VmL9Mmz/ZJVZmGy0huCPuqMcwdZNHr3KYZFfr1YNHP8y0gpiivXjC
2ALT/b/qf5g7s+a6kexa/xVHPxvlTACJweHuhzOPnEmJekFQLAnzPOPX3w9gdVdJfV1tvzlCwRAp
UjwDkLlz77W+5fawkHlKVA8TWY72tEr9jJawq735gGD2JebTlet2B1yRtJ67cDor33sQOugCiaF7
GEuN+t8O6QZ5M0pCUkAURAlULkWEsE/MNfMVyvHV5MbtkWBFlHX00CrfQcw8ZebKTr8OVuPCS/Zp
dUWihj408yM9+ppYTlKk7vuRGlhRJ4+SmBcnjbnLOrKlWq9gdgGKdVDVEwKcs7Sgwk4TNmqAEPaB
KOM1141zGtu65lRHdEaU3xdlYG20jFLbb/QvsGTphz44rabtKHHUjlVuVXUQglpDbIahmHazBM4Z
nWf24/yITWpVGWQ1F7ZbnSdWBKOhCJa+Go5hGO+7cfzGUS5ZTRZXLacTTauHC7HG5zSTc8jWuDUr
ziBdB+0zZQ9ucEWdxk7euHVR7uIuezJKi0wKZ7ohkszGOdDHa3qQxzQKQMZpIylT8xhS0PfwG+Oh
DUpwrYWKdygDGtJbzqUZjASSpaR0GeYJ7yK3whB7W6cfDmbXfxVtihCzyHM0TNYtLUfqTXoGm3SQ
my3z7OkyMWiDyWnsKIPRTjTc51ZkHKbnJBNfehxBj95sERnir4GbpLcYw2+q+H1I+jtaFd2lsGgh
AQHEJDUkWGxo6iC+OeWAxXalsk165sHnqJoQbmavPcgQJLaQbrEw0d/Qre8M1KBM98GtqQZvT36X
v3Er+axF7jUmD0YaXoGCkwwrdM33pJRcwyiszmZKrzQR8qXrxdoZ4xm50H0j0SbdIQ3R2CR4UjUg
fA9FioGeuqu+ZDGTnpo1erK4hMOEQ7oL3srnXjqUs6rRmgwECzSr25pEyXJ8qh1hcZagLokzzgEe
AcsBJgY9VahxuppWIgYu31c5LIbpyfMD4EUgJ+DzBI0AB1TQkXSw7Jg+7RkUe7teJGt2oJDjs4+D
IPkG0tVeo+T6ouV5QySl3KlMczkQ+084Z1GWJ4nJjr8pQkFoE8U+EMFekUXlI091AgYN0q7FXoUY
BjznxOBtl8zi/ZFBRxP09zLX8AcKA+GI79onI3+o4CXZxH/biNDQXnxx405bOVNp4l0UG1IjJjRo
clYCR5eIisqxjJ0xfE9i+r96+yj8ioEwl/NQVhyqhOHfx3DU/ek20aJxTyvuIhC+rKSrFZsQQewu
rR8KJxvp/pGDIz3rhJXZ22GaWHmtzMDuqh2eFOtgTv6WAY25MVJBA8AYt2reu6027S6O4LQ/WNo2
j8CX2fAL0RP2rbYbUy3d6podbwgIWuUcepmcIfHovsKAmA2yTb51R3wtFJx7XHDkyhXmGJ7CpDlz
vfH2dFOys0+2JupzqcSLpM0I+cNH4kM12OEdu+Bke3EtKiOWEGKrcnIUJP3mqsvvh6YjHk1Hzk75
UNCEQgIcXAHYuhufU3ukF7QxhtsmAyijzSYSGvoEEQ62dtA6+aUjWTp87Gm++/wwnW96+nkKDR2Y
iKypspJB6258eo6nQRQPACX3HU5SFrzKPQ95cydlw/HUKBqs1PYr5XSJ+uRSxng2rCTOLxYIp2uJ
tHVVAbHXiladfNPEmW011wLv286O7nTtjgAtaBiCPptRO2QHoi6YCrIiBt8RWNyAJakBDD1xPu4u
kXV2R94YUq0qAMGfMeJAkoHKz7W39WzsC0eqpgBVHNKkRD0OXHDGMIEyCnTUm8pvbuuyqm+zuGPv
Sph90sFzSzz7UKKss60ZGo0YjQMQ4l6jJKDKMVJ/lSm723N4QmVpI+VMGfbTdHladKFyRnTLSDP3
4OHQpQTuOUBJv/ZRiDPAp6W3fBvVYXxGBeysFn/33LuaU76bqOcynGocdSHSZ7Rqz8iTAPSAv6kx
T9EUhLHHq0hlFsL6n+KI9dn1n/LKmSuX7utAFrupOXtBnXvPvlXfo8HWabIF7Jcp8YrLC2Gonpbr
hBQQ6SscDQTrYId7qx2ucehsISTLY4Xi9bkmnM2aCOSF1E0KrYfN0g+gGwRIeZ+DPuI8MImHrsse
3NZPiYrp1stvlirHZVHV3cXLI4edI8aWSXLfU+e+oWam8BzyGloYX6FuDjdBjcc34Eck/h+qZsYz
pWt8qnK/QuuoY7mOoMAu75gV5sMJYuGdGvrxskhSAz8x11SJ/rVHAgHk1IBNrg1AvmVD4xud760t
S/MWO3u18UY6/SvM0SgdJXrKTo+IiCrVe7wAbFKzMZ8sSua5lUulQzWPsxgrIs3Sdv2h4aapAaN0
t3h8lw/ZRJMnaIy9bKu7iVnK4+DuAfmjj40y7QCV7CiAtD7kDIHXgDyZYWrYgq3MJhYcK05LDHTg
GvaLGvAs+uiQDC3Z29Q4HS327cIMsket2/X5AMuOgLbl2XZq8vYINPk1+oD5cOyiZ8yc1Zb0U0Sm
C99IdBgxPTrpB9q6PjVpojYR7a8D9dS3LKeGgB7OVpZ3497X4H76jooufZc89XXRY2J1ydXCwbeL
bUx+3DwGG1iNaa4qn1gjX81aiKMaEFEhA3Gf6uxYzTa7FrjYwo5NQd9u49b3KJBA1dGkKVZFao+I
p+OrFPVAxg9Vipnb4HvGwVuHDetjjx5O63L165AYON3o77ZW8DSm7EoJRuGNlNm3KZv8czFb8DDg
wI2YxgiNaDBcAa/tg7oIb1Apoj4N4BVaUxI/9KazGyPpnZPJfpSLibJOy9uMz+oKVW7uZeIeHdba
Fqr6Sg5sMasVgvtMEjdlEf25jizGLUPYTJ+HiIov7e+yoCuex4xXtigGnzDSz7SF+2s/AwUTPfOQ
wbZ3Q2+/CsPkBNMORbpuPxgitUwvhTeOd+SFpZtq8jHdpCS4Kr++r0yKxYUDIwOrRaqXo6xNUvLE
MsRWLD3WOZ1+1fj6dsQtiUGXqwsJx6MNCWATBG7+ooOm97wuv9P1OIe7l7IhkSsyh3HNFnd8qmjs
GGObhXMgXRbJ7Dzp1mdnTNf34x2sQsYZ+OoX4lDYIaeygohUiaiDrh5EwAXYfcMzcrXqojNZWIdd
qhHVKd7oNqWnMTAG4LTF8wKgs8fQPDIqMW8qr5zYu+w7TWWsA4ZMzmNdrb2M5s04Bsgf68jEGNZL
WqYdxPP0tWoHzo9R+5rMCIYeZeIqHON+B9/+UuCDO8U22MvcdZOdKQFmkcpbrU3fjU6KzPZVwwJ8
ZzAvnj3Qy4uKNGFbFNHEE7SRfOJrWGyJVQDjwKDfvM65AQ/O2HcHlLgpx+RZKWim46WmVxXMZmDf
Oytp2Lf97M8D3RbsPAO3c29r+lYkAQft+S2BH49hPaYrz/fhDWFwe6PB9t9lesvfIhJbreKa4RTf
tZXHJHnsT7mp5GphGVHYuaus7zPCXip7l9Xo8n7/aV+Ir+AO7NuqZezB4Tk5JEbwhtT8GGN7D4ec
fEq6kNshl+DygKXd8IVd7JbnBedVzjjOLKRhk2ZHUgBe8qDZQcctXisThX2y7JgpIRVmQ5JrkQSP
Q6aT/gsFZ1kQMVSCvsiSHcR8pAMFxx+wnRySc4eeFQbPfvA3Cz4xT7dl2onLstnmofmu2qCD5BH1
l2b+0Ao8UNDK5CGqbxmNXNik5/X97x9S59XWc3Fb9PlDTy+Beol/Mi3vvejN5LR8NhlRRvHet7v2
wIlg/Gx4ToXbukGOUHARqNE0HrSs3pZN1X3JGmpcxITG1SdggphPXqayo6GhEK1R97w0EgmCM4yf
lX62usA9ZjZJIJOfRp+T1mZUa2mcLCrCC2Q5I2yT7r3zHOM1tMtLJz4PpRd+g2iDjkPSov6gBtW5
yo+B980XAWYLCwcA9N8XjXQeBynKKz3ezi5x1ZRkqcoYFYCJ1HBhyDQIBFaSzjpxke1Fn3knapQv
cZoa1yp8WRZaz3OTM6Lfz3YViTVrins7FB4PIvPvorpQDzoYiz4mndMI2PT7MrsiKruH2adtTMPn
ycnavCE/+kuPBeSEAdIjNNKftgs6gcCFu2E2uUXRWBxHzQ6es9F9GIHU3YylDJ/bUNJlsyOAd/M/
GrMfTrGjN0NJqT6xcDdKI4MFtfk1HwiikBJX/1QDt9I6AiILT6KotcHKNkk17Puoj+/rgsW4Nuno
jux0x2hUD0NNqbCKeggAvj/jVZI9EhFoZR4tgrDsbsMKq7wm0RvMXNIpE+ePDb90CCJEt0xaw/hZ
a3gogyFwRcvdx5uDXyrnUMx7vY6BTCSZjWs7R0yTEbVG0xGV26CdhwDHCtrf+uKbU3UJY1KgBpI4
/Ww4aJFt4lhxxVGjClml3CiHBWA3je50pE/BwaFlxGjHZfgVnMG9zYp1KTENAvOunKMQcbntexs6
CrbzrZ9Xw7VMvi8VTsq+xvEV7pPeNzbBKzI+f+zveWyPd7lTvHSmcunfshoFJsZABB/EmUTyoYBO
fEPeuPkQMXudrAJUqzBHylJfp1nTHi23YlrTGB5ehtGm9zh6Ry7Kat26XrIOMZhsGB6fBIqq28bL
mYvPT5lZknP/8RAQFWrofbriYNh+8WlEHDiL7cC61EVx0qKZOYvK9WQF5ouneclehswd0Qb4Byh3
TwVK+4NbV9GBLZbGEzAjXsv5h0DR3kHWnSGU+b2lYURLYw9hCcs/PmK0VFX6bkIjaOo2f/IrcUUC
aNEDsviMAn6t4Yx/ynrOVlpkYnMr6ktkZeUtrjfODNwOrCXjZzze+ce2YOOqajviEHXs7ju6BfJS
5Nam10V1WbgxrSp+Q/pkywZo6JFYmb1PBlWPipkJP+MbVdLZK0D3BuZ7zUiA22rbzSbCmImQ0Rjm
fecXYAtSdUTmcxMlQbFeMDKyi8w7vwtQvaL0Q+v+HaAIdwd/6VWwxzUNpqJSt8tDkTTZi32Hb41l
1dO2QYsxl3YS6rNajK9twOw2retbXDjq0e2fIR0QUhQFb36SdwQQS/qToeXuYsE8BX7NfgHAtl2Y
7trYuFtCCewZyyjxR5YYsFcTpj2UcL8dWbDPdBhAc+bmNoG4UU6s9LLqq4BaufTto0SJhJcyBMUz
H7JqFIJbVVNOLue2otP1NWIJhOPzSQ0xlb+tkzDfz2BNzA/hd+HTSkP/vxtSSlo0fsYBFzLK9hlM
2Hm9eYz6Dj+UbSE/LJth21kMo7uFOyCj5NjHrBRozkLCZ92IcwklsjV7jSENMNAoh6+1QNSSxfoa
qDSo4MyDcvLxVw1nCP2XaiPzUr0YDtBcNwrVAYWDeumcgLmrnn0h2Su+ZCCsWI3afNVmlrGRyL4e
FIalsxeW74OJ92nhWY4VOhZSDLuVnjv241g37qaqvpNbgSWV1K6LVeiMCQOTFU9ve4Y4HVpajH47
JzWjo+Z5Twri0G3F2lPODCzkqHxrR98l74X7Qenm9aFERwwSYlqPbGXuRipE5FpUOr2Hkmg5EhSO
LY4yvNGmBolpP8iHzDPppMbl16IcNcbwcDmUgHdWseUsa+WyarJ6FlmrMxI+g1HL1xwEoeP3FIJO
TuNgeVSJDM6Ien1CslR7UDaspF4zXFhX+kFI/3tH23iXjCnD1YV83F8QoqQHFzkPed/WJSya8Clt
LlT0xefGTKl/Kit8Aghif6w7JhfA/JPNbPUIJ7/eOTn53dy29q5yyMctSDuqSXd4NMGhlA3ccDuo
3nFlXqRgVh5i5L7tPec7pjOdRpz1PYu96a62uk9TaLY7OQS0BjzTe8qJQekCaz8hZFmjjG5v80Y7
DGD0DtPAJJTZEU7PJDRvdJ8DWRp4SLVbUHJzAa814FqXvcEXDruFajbcutONr08MElnJepuruwvG
fVZSVI0WpmcV0PHNMuvYIZC5mO7wxScQ4GyryTmzRsYQYJh5JayxjwXrmZdO/VOtc0h1EvOFZSv6
NUzaezNNHbQh/onJ2rgp6OofxkJWNw6X7SquGJ0NeWtvlt1+HnLTZhsvy2MmYpMg0eJOVuSzLbTU
hQJraEN0nBpxXDYzNdunK1NwG0N118HYzozW5atj6b9C0+2uQej2vCC2sw396iGXvc677LgnlfT3
ZqIfytlqXhb6fd1rmAAssjd1vODORMI3SSOoT9On0RsnQBFUUASDrdQMF4FwZDBZ7ACAQFx8kG0R
nbhh0EURN85JAi6tEl11//s/xImnDhDnaUuWwZ03txTGxPuOXEztMFy/0141dlWfqwTua+hfFU7d
tU3S1Ykj5VuH3IbROGuXZsSgvAsPtd9cVQSZc7JCsAu9tO+NLHrED9fAm/Gd2SzGclJbwSZrYQVQ
7480kLtqnYnkGAw1zP028a4tYZ/r0omLu8ZnJKuzaTTroaiNDe7Pz2grjU8xlu21MsrvEwKEY4I2
kH3LJxMdTdCCi01djekvLO/jFGGNZH/098qsTALuOsocphlYEuTVLLwAudxANO8wHrQSBP7MarsN
qvS28Cb/CpqEiLggBkI/HfBi0QOqaA3C+UHJNEfRQNsJZrcCB2tQV0xVIhjTZflsxQQ/Lh0RTUYn
XhhoFC1e1uVLo9c+K+g0a5VK+OU2J+TaDb+UXbZP0uRTy4jzRqvVl9iiL1hErPuZfEQb2D+rDkBc
3upQ+paFhJb1TdrQFRa5sp7iSFzDQOK5zFRERAihdv9e8N+H9C7lKnDLkno/NbYGBuvdvws9yGz6
P4rt3rzNFdZzLTlJgVWjMP2XwVc0I6ZNSRk0YC4MCY5AUV1+B/0TTuERtcuBDvQX4c4q1so8lPUI
AbN0VoFB76GHDF0a9QsBGQwnAxx9KMbv4Lc/IqbcYpliO4j0x35wvxa6tc1yYD9TXmjkJ6q7umhI
kw4CGus8CjM6JBg4/byDV2erdMU48R3Z0DOBCrzkM8TZydTRsKOZfmMioo37h6BtVq5gH4686pGT
HkAiRrlYlhs3Z2KAJb1Ag1OFDZ2Qcavhn0aD3HsxVvMAuDL4UukwbiwNxkrTtPLNVBKUidIcOaVm
CNDoDq8p0SeHrPoXATDGz0RVqFW2a0rpKgfcqm7/BIBFFGJ2TZRX6FqYNnWxRX1LeTrk3dmwre6M
JukBcajBlNPvngcwTMkE+2Umx1/iDKuETbNkVdqA+T1ONIiMGLhz4wxHtzHdvaMpbH8oCU60Yn7t
mcY8Ug2REdF54S6ohXqtbJg3TqXBhZ+wIAVkNP/l95Swu498lB/Crf75KQIltUyqaVfpunR+St/q
WTeHNHZ4Q+dD9TSYYliPGmE9OIAZ/edZs14O0ppdE5vHsGWthBed/8Wj+DloSbquiRPJchS/xkZZ
+yNpN2C2zKLAhDWo8PG3LEYM8SpK6JkH+oFTWgoUHFH6SiMtbOMZmKYVw8KATMBfJwxR0P3C7F9Q
deXPaUvzA7MsyjPTcIkAWv79D/FGkzvqWsaag9w1BeeVkvU4N0WwrJYzuvSR6MD3VtKo17IQb2oV
0UBCyj7LAZC82jg2//yVskzFS/HHnBtd6KbF3eVgjuFdM36+JoM8s2qPtQVxpLPK8/2CKyV1QB+b
YsOQpgcE1dZ7n6bna+MU78K1u8cab/QRvVa2Y8qc5j5tM8HO1OhJctKCGk+fSyk0DQg+FewLGh7y
6pbdOklUW6GaRqA2CfclIFGeKpLbUKunOwin38Laik8l6dRL/dykNNiXWDHry3KcWEruj6a10lia
6ADha5HWTRTE0WG5M5buC3DDmmgPbg/yV79+BPZ8YE1D+h77MNSqe7txX3ltH5KGqKtcej35HWcn
a3gqYWg+Yf+9XaAeDE+Te935LLYfpSRElwakQSGf/J5DfNKQL7oEPwxSfaWnymBkbiiGWXyXF1N9
9DL4JJ7TIe8od2IuoPT5Q66P9Vp85Ht0gXFEIKlWNukN22JoCAWrBqDLVY0RqA0xUyL/m1Mhv9eG
3XzrQR+sYE0yEXfT8Izxrrnt8LetLE7isA/zI9nk6SdedBP7XBiL5mF5KsA5mTR4+snSWS+kIqch
DDCbhIYqzk7jMuTqvO+JVzc7Zrf5MdPYG8CrlA8iEUSndcoCYWtDqDIlo8Uhei2JmvjWGJL4W5uJ
3YjbzYz0fDs4fXqt3OrBSsrxzRxpMoL7dz95AxNuv0qHpx41DK3ArLkfcb8N5IwYRKKxh1XjZ39k
gWeGEe/EhPaKc3d2P2KyYrk2xi/SyWiLEydjTCVpv0I91tzfOp1ZKOwtk4AZLN/a6Lpyu78Yo9tc
zdo5G8R5n23/gZTv4c5ukmFuKjUfiNumac0NtxxQJ5mv3RmqviAdQYJ+XDZMKHdyhqDM2WKX0kIE
IqwBoXLgfonzEMq9fHcLWXC7zvC1vE9XE/CBEwYftl3evKNJPyWbaw9hjf3RrKKbTNXVfch8rnJR
RBmjMjeIuLlUAmPn6g1lR+5UOkbu6r3ERfPc0fy/+cdnTYqrbaLLBWrTde8QAxC60Q32i1O33Bi6
Q79YUi3Mv0TMas+ozxsu1PE+rkW/7ZP8m4WQA5hQ6NNcNB6Ww3BPkMiJAxkYf6K3UBUy5a1EYqKS
pzGkT9kmZNK394wOJUQg+mNQTpBcWzVxSkOu+LG4TjSDtragoDPw/YxOgNpG8y9olikugz7hBmQ8
zP2JhE5NiuLM6z6pAgZHbFZ3XsRAr4/0X1NdOI8Bhr5D0ZgcpH13v3Ro085j93Llr2VE+OxMoPEj
Pog8/ASqD14MvoFRjuLB0zrIUrKFGSLJDQ61IrxMcXKlaT/cVT3UA5QlQNUlgxbHaOqznTUjXAlb
r8+hNw//4um0kPQm0/6Ni2yXNsnuSrrrPCgdnkmzwovtnJe60oPuYBTqkrt9exSauDaRk96x66Tk
quHjkhCadjQYfQB6pJC3ImkeAr/u1pqFzmgy+/uh9fPr8qGecbg+ESToeRL9KKw0fLQykr6t7nEY
I5vQDyRt0gYAr6WI0gwannumMt/T1sZ9XGj6UTo7RaAH823STpwJ5NSyLaMBEsd+cPZWx3xNaFG9
Wx59OgnMB3l6WD7LnJvYc9fRvGd63TFCTbCHsjy8OLp3gtGgfzS6p96DnFgBk5rIPjp1NjHwk0We
FXHfiTHQdNOE3FUKzMJSWadQG5rWoZqb6xjcwozlwfrcBQ2jQ4zT+48C3XG0vcu7zXwdxZYh0j2M
jXO4MEkD516oyDxZJtayym2iQzEi3tQIdQTpMrFsgXDIjOqKFrfCmYjtfiCwcOOO1rhnc4TxaMY3
Jn7CteGrN/Cm+jMZy+nNONlvEzaRcyVwDYx6ZF917pGrIYGG6AKwxTiCXEiYLZ5VBZowGmjUJl5B
j9usskOjSEs2yJ3Z6LVfXIJY1dCCW7K7kwGuNC58dAj0DriugWjmNrwZJ+FotxyaUxJywsTQ7qLG
mLBzUT8VNmvaVLXY8oYho9Pt72M1cCeUDW4+HKBz5prxKKRxgktb7ktbZfgBjfPY5uOXzCT/Zhxa
OouD2GJQh//cxW80OZwtB2VtnxTxi+o94rBjF+AgWuJ96SNizSZNP3NwhBvUQ3DtI3kI9VI/1Hhw
TVyyF0A28R72ab3zi8K5NziVrvyyfzdodcA0ks0W4Bua5wTBlwfx4F4nVmnXJWl5ccGDfIyUEZrE
G5fBE/jl5F0bK0zG+UB/dP6lNdCJDRYocXGL9rNu9XAmFNyVJjK6T534jG3o5qMvjuPR4Sr6lgxP
Y9c9ISdt3rRoukFHmBWTWIsyq7YLporOAqGiZpjVr804UozMWorKrvcqo9GgCkG44DRYawMJ6mer
NR7GQ1QO3oNepMW68KEvHsbSul0eVcvzprUer5jDx7uKtOcLxW1+RnPCU+7Fu20mzqk2evdME3CT
Y6jfOW3XnrsQZqTdMWb1WhQbVjX7wFQKdrmb4JL6T4iysXWm9+ZodHty3DqysL1ZKRpghusOrQrD
r+nY47Gv9ftxOZ2ihEZ4NM8J9aRr9mnZt4hUXr1YhZ+EUR9HBLDbrJfyrJk0GHtSKjBkMFFMI7M7
yRwKkij7t4mlEEAARj4dj1CynmC61SNisVLW98vs2MyCY+LAlGIqdxALjdAgOnfdVLCupFsSsteb
35Muvjb6xD5PhOMsUcTQgklnDWAQTcw8JashjBxDXXAE5XZIPwjf2AjJZKES3tHtQOnpo75A+8nY
UdCrDtrsWaNYBbo0BLdj4lT4yUwmu/PgfMKxyzzx0nNjzv5TrKfWGOOldT8NSdy90nsLaLrYwZM+
Q8uMfHhWgswh2Bq0WLDv3ZfWXtO++1KgBM8oSAmgtBkAGu1pEnl/kE1YfAyFo+QFuCIihRkwCOUR
Mm0ms1OzYMzTNN+Uagzu0Bcgb6tm0Tzr3bGbEbGZPPfwHdbTPIVP8wHDRZtAYJsXk3Z+aK3b7C2Z
fNKw0J1aBRckoD9T2Vr+pKv6tMQ1pDD2llmENGg4WpMFNY00A6SLXQ8xd55Qx7Zv7GP4DjtTxK+z
YmBHlcZUqoKftRDFi5YrS7Tl5c8PE/rPpxtdKEMKiSLXlJaUP2fJZlVZuM0QkU1e5Zue1+BmnD/E
zl1cM2MqzbFAMckHWxZ8sOzfPl2+5jfEUQoX70WF+fqKZOhk+CVkPS1LOBIYAt6FUsb9x4eCkUre
M2tbnsJ/vA//6X/LfzvA1n/7Lz5/z4uxClGo/PTp3/bf8pu39Fv9X/NP/eO7fvyZvz3lKX/+9Fuu
4Tta0fx78/N3/fD/8tt/e3Sbt+bth0+2S5D3ffutGh++1W3SLI+B5zF/5//0H//t2/8oDlzQ/8H/
+4c3fP4lv/3w/HL89S+Pb5n/QyT4P37mIxfcdn8xIR45FuWmkvAWyL/pv9XNX/9iO7+AzmGARAsa
V4rOGfS3WHBD/mLSJ3BdyVXDT7skCM2h0sFf/2KIX1yTI7zrWPxvxPaov/z9+f/wPv7+vv7QmFg6
D78fdDVdmjYHXVT7P/YCzJoKw+ltByhR0B3NHuuF7GxnLbOM0tk2UfzqPllNMMVBXlLMMl+3t8kk
akbBcjyLVlXPosPqlxVN/0yzF58daZsbI+zUe5bTh8FLSx5FGYs9ZjQkph4mp8gvEZ9MnbM1RY4N
zR16wsua9hiOobaDztJtcj3HzYyUCTdwd5NqGcMlg3avGrEkILFsWMUC8Vj5brVOJwh4xkAjxetL
HnfpvOlBd01MSl2z57wNM+6GuU1APgkD5C4VX8e6OFt9M8KpcE9GV1lbL7GRP47RgSiSXddO5AHU
prNuws6886zxYGi6geqtw75vVXhkkrDGzRpBDPDVLVEP7Tqwywj9SIdyJu2akyxRVrkRml0SiXZ5
OAxrv3EUDzS/Qnt1d6VdvQ+99gZAIN3AGQHyKST8BCN4IsVbHaOk+jQh0N0lIF7pB5Fzo/mw6/Gm
kgXjs3FUVvuaj8ltorRfFasLsYeFe/QrPcVBgVvcZsvegru/+rZIV7GB3tpIsmijtdFtYTpylxXt
AylaL3FZwh7vMsRoLd3ZJE4zRokOthYkyCAFUb9ZgfbYNOwALYryKwOPbhtOmfni5HWBXavzM43W
vwUPRuivhpe+E2e/SzO2m14oyKjWePVaveW9s25iSJgrDt4aeuz0pm9LcF+p9mZVwbNn9VscAXcS
kdWuSilt2p6WwgTQYBUVc5ZPkBJgbiKHRj3EbL5MQSoCyWWUobJr4goc2z4ELHew3O2oKm3PBCXe
zRHpRAjYBjQrM6K5TIikSe858s3q1Ho6UQ+RaZxKKG0rx0dRnZLwwWi+GtfSKIZ9owtQf4Ud/9p5
6AMTOomfaxMcgNGMJi1G7KJRiKNEOvGp7xsBotAxAKBxvYwDFp///VL83y6hP6zM/+13/R9caB1a
lf/x93Xsn5bYXfWWvX/74yI7f//H8ur+wkxiXhHRNFCgEbn29+VVU7+gunJYXx2hUIRLg435twVW
yV+EIwTmZCXRZhH5/I8F1pS/GDSiQSZbJHyYtmX9rxbYHxuJitUVR+acmG2Zgs+cnyKl4xJeDDEh
uErTfjx0BtenN0NGsTpSmIUNAFIFg4c5XPeYcwDpsy9G1FOX0MPDsTlNkCbGor/kE2CbP7yI/7+u
9D89NmUaNFvZaWyLzvS8zxV/aLuKVCsAGdcdJK3CWBHQmm2U19wBVBX3Oc62PBwxPkU9nBBWT/tC
q1Kj/4+12h2ddtOJxtlw+ccXP8KQ+OcPTvEO/KEDy0tFs43XX5o675JLa/jHBxe2lh0FlUaoVKeA
e/a0yfY+TQC/MKdrrldgqu0ZJOo0JDmiwksTyRhSoaxJWPd2RNmRTT7HdERTmW6mGszEMLTjOYOj
8hiE6Ve3sm4Tk+StKqwg6aF3UVBWUSvJBxcwkd+jwAyiuUPHaJk5MeAzVyUb8LdiHWApv8z86ptl
vk4c92kq8KZPbcPkZu4TyQFkh5HIr2UwPeMy7m6bsNw6gsh2zwCosqhV3RhQnukjQia2Y7MoPwzS
Em7//KWcb4EfX0plKofJFnfK/Ofnvj/7X5h7IkbQXsBTMGvU42Lqqhsvc9R2fGXNCm4iWqaYeIZx
s3RFYk0BMHpeIrHb6g1hjrkD2iUvlTp5ECSfUVnlmNxYvzk+EnMLkeY4FJVck83dbqcE91s4ihqc
BZuRht/KGAL0XY52xHPlbAFe5GIlC/diSGw2ywfX9d1daAjm5tw2/+J6kvPF/Huhw/WkqKZcQXof
EdO28fMIxshbUlV8o1p9/GpBmraRb4b5kBTYuY3VCWFXYj7p8znEieRZpiVKrD6ZjsuzSWsRXhd5
XRwh8VSBfPjzt0n909tkcalzwUP51rEiG/Md8Yfb0URCk/YWlJcgqH7t5h5YrXCi14z1c9iap7FQ
dx6nqruqCph+x7l/W8T1d0GK5m1r1UwNm7xEbAao1Kvch0Lk1TWF1snPWvt2HCtMfMHXfMrqqxxq
A4ATOmYEFPDQHFO75oSc/n7X9AZXsktUwnbJMh30pthZVQvtW7uFv3YxqFPusN0kkyIJh26u7XhP
WWeUr5MNPqKtwYJMgxfv+mI+4zv4m+PsQ/puW4h2OgyzJB8+hgw8VtYQFjdBjcURo3PiDPLkq9b/
F+cwxSTph2vA1gWFttAFRyimmYaw5jHdH15hsjYsd1Doe2QPsHUcLFRJjXszDPp9SU8WOvxUr9L/
R9R5LTeOZFv0ixABb15JkJRoZChfLwipSoJHImET+PpZqb4R92E0VW2qJZLIPGbvtRfPPoiwjxMb
/Yex3iWUTzj1zrkgeNCwfOeMiuJPWLOkQxR9ab2/XeDmlySDhIt4PSBudd2RVBlcqt52N6NlkBDU
Wl8dHfjWU3Dd/cz+yfSnb7WTDzWDJg3W8QTTlhWkB0qsmYkBNBfScPT0wpcATjK8KknRgoax2I45
nX0aq/EZ7scmYIAGTsG7hkX4MqFCs0vjj2RDgCUfTRVh4i8osXGOyKMz7sqarb9HgjzelfpubHce
FmvUznrl0V0Ds2SlHrYxbcPJ7dHMG/gm3f6a1dCTIoYXyyrPJAwBDQeN55ThF3G0vGXVU5mlb0ai
Yoy8mcEegEF0yz7PeunL7imwnta2anB1AojTEPFsHUfY18UjY9tPsVzJbICny1nRl5a6r7Ofac7d
V8vFFob1CGO8d1oj6yE0CFSJTAhr7dQ4t3O+6mRYb7h0GOKo9ID/FaJnswYg9Vd9Vd6r0BjWB/KW
g7i2IIHiufeRnDZ6AzrYVmwYeQClk6h3Ogx7Z0FdemAEc2hD43OuzWhPfPh9WS72fUEP8d8XDxmg
9v7ci9YWpLfU67sdtceAIKdYuYBZsI1VMfbX9NpnKFTHKGvvAyLBDo60vLMl+gh+Q/Pgsag9zMyu
Dt7YJg9hCETeCqr+zcrWn6wKw38zcjWr2nu1b9/1WL3vf79oEcBBLbzKaQKq25oStDsJFle/ISWP
P6De/jdf+tWnU8RjTSvdb7d8a5kHwReu29tSLek/5gUfRTSKP7nXzxujEsgyazjcoevNT+GUxHaT
++fRbfo7k9GXIhDxue8M0M5thJInOVqVGzxn5vThjq26+3UwaV1gtTonUiinh8EYxud8og/0pftW
yha24bDuZe4wljXS/sUIotd+ATzkdmu3wxmbPaxcUlE0eI+dN6z3E7ax3+AFOTaYvz0niv2u3HF8
hrcMB6HGhh6ptViBtisNFI6I1n7qhgVkMZ+hF5q0T4Vk/E8i7UfB6ufBcbx+m8JzPIqGWbU7dD+/
v8PWDYX495cwX5JmdhlyZZAkRe8Yx/++2MadxPCWcXawlkLcFFwwaeZHiAePsPoebNqn+9RmhiRd
mlLZZNFblID6KqOd2Q7JDlLlUdCw3Q89A0Lo/vCFVbPsnd6e+GCrtMU7AeowcM3w/N8Xj/zODE0d
BPJJQBiV43D5/y84LEtCs/EER5I3Z+qTQ2qXM5k8ABsLvpVtTrwZUzKZnEtXr9AqdzoFtnUus8x8
xLmIEzdtx1ubNokQCvc1tx6NfPgOasLO8Ns8NogsSYuV/skrXWNjI4W1JBwVf9oLlU1fuQSxZg+r
1zM4BDHYMZM6t63rHd1CO5X5XZONCfozsoNHh21kMfWPoYPUs5i8y6+GE03Pqc/BS7KUzYBDkp5C
ZLeMu1HYN1ZU/GBTtPWtLGCNe28iz57aBQ1FQ/jEO8NOiHXJAkI68akqTGbABxCQw3GySrrxcAK9
WtNoYyeBX7HO175QIcZJ1zxg6TIqAm3MYf62uv4rt+f+PnMoKi2voeSxzeooQz54oFftx1SLCnVq
TZn78uB3gDbs/lqCzEfDea3S9orfWe7ySAwPU2oOD92CTM9O7OSGmOzomA9Fum/TcBe4hXW0ctEA
za7//qoYFciBW3tOdmyUzcWq2beOpKxMef7uEYXJKgyuPVbzBLI05uVKB8ruO2donr1pMHergxx7
0L8t65LSfQ2Da7Tk39PIu1ev68GqVQrv3H0yp5bxjf4yBoF9QNZavToEKcRNPYqz6sDTdiNL6DSI
5MGNliaeYGKDe0GlQ6ebRQc3TD7N0Pm/HN/Uz8HAG+Rt+XNj3vAupwiv3elqB4s4di7zS9btE8aV
tD6nUfXGuny8CnBU14AMH9CCzDCNySg2E8sa1mUmxgF0PRtZ1BVHv+Oe5m5SB5xOtNVjw7rLcAHS
gEQgokl/+f1V2DQjFgsor2Ik+3LOc63YrV6TvqxQKb51jpw+cUGC9gnnPeK97cy45OzhTmeEXao9
gl4ZJ8zpbhxJW8DTER2y0iKg2VLGvnVIJlZcRnsSi+FVVMt87payO6S+5jLqFmFlOAOAGI8/MUmT
vdoXKp3ugCLx9Tef5L8Mkir09E337/fnNFNW43oNGnCRbIO+M7dRHmBWmMo6diXx5jb4Z6mtnplo
aSJBT/0KhaL5aFsEBOYVmQMyCJvztAwc+ut0NGQtzviuOGAX9u2/zspESu3qZXMBKSPZpwFIXCOD
DVD7jnxKVbzYjnXFhgVFc1dztm+Kvst5tLNngknOXGnTtVhXlijEv6DOCh9bxVIXNmPDqruh01qd
8TBHEANas30cwvTU++N4zslyWou0/ain8uhNO8eesMi14dFVYbdnJlbvid7hJg6d6i5YAzR4Bpma
2bA8RXR1F55Gwv6a76G1/Dd2mE1sK1U9dHaro1TM/snAWBI3Kv1nenO3//3H687Oj6mvq49+/hpZ
3pyltOVTXlp/xJJP52jIuycYS3uAqx7WGgsbXSgeTUrSeJyL75DdxnZ074sCl7Qc/E3u0yJzq7RL
3f9d2cA7s8iecc5OJHS7qOZwMCM0uOu0p5khfnghLlmcO+14pk+stAM6xfiXA/PetPYMSaqZtJ0h
At9gWptVoIR0uqvLRXqkRGHQp33W4KbOJuqJjQc+NNNebIW22s6fMMUVmfvHVUV6O8M3BVFFiQjq
KN9P4T16EZbwAR2xaiKw0nV+MSNK06ojCacoXxCeX3ps4r32i6uZzF2xgudNsNILWb4WgCTOPS3h
f1EWXm8/QV54dfjUn3jttDPd1x71ArM6G4r82GJfL/bs7swDFsaLo93tKNAAemJ416TENJ3gVYaA
+zJIQNobr5BPDOieJriXkKJhghu7CFU+M0h89b522EM0WXZru9yD13RjdyXCi2ipGxfM0BgMzU3v
adIfnn3Ve0cnAigQMUy+G1MsoIhwbO30txo8/w0gy9YJmZCKe+Q60PH69BGqBKgPCTHAoodxxifQ
wJAEFFJw02Eje0zM7Gxp4oDQ7IEFCEG0ojtNNJfAXJY/ZmkWVwSuRl8Btb7SuQZH23SwD2u2wQjk
QK79XrVOexrKdj9oDoKf65rNPESakJCBSqAV4TbsoCd0J6lZCpBsOs1WaOwJkJxKEDYgTSLsgoUy
LjU/Gv94v2yGuvomFPvO1dQGRWHWqbHZ25roECFF0YSHXLMeVPWPCOzY0AyIBhhEpqkQUvMhFKCI
ZMBLmYOOGBHD9zUfy2Dh0x5moCWSYn5G30ZCefQRcLfg3oBFkWkqRQKeAqcK4TYRa6gyo4zRDIu5
+9NppkWu6RZm/8EAhFMS6sWE4nIP6Po7WhASQdze1iAyvBpWRqGpGRn4jBGMhq15GrYma1QgNlKQ
oElnvQSavYEsOwHBVNwXSPZ2OYCO8T9SxwTns6NaW6yPxrEBDuCXRynu8p54435pAYBo9oerKSAN
OBCpuSD0ptN5ARXSl39nwCG5Jogs5ZfxSxTRbJEayIj5MmriSDQr+BpAL5oIgbgJg2Fu5Xq+JKDA
kQbhWdH0EheMyegpcQ4X0AHk7X5BzrnpfSjClgQY7+epd1QWaJ8W0k8FrcMvh22lmSmTpqdkg3MF
zXl0NFdlqcAS1QApOS6H2zmDdky0MnAo2Cd3gM0uvdU+e9HE1kA6RFOM8qhjRkfNc3E02aUF8VJp
1kuCnRqKrzqDPEWYRc6E5sLMAGIKQDEYddUtHneCeYHI4BLs0BfAlZEUk4VjiFumfC85RoRFM2jQ
c0PiENF3AfVtXFBgmH2dHprnQPNrMkA2qYBoIzXbJgFyYwK7WTX1ptf8mxYQTqmJOORaRIT0QslJ
aTGrtX1OCU6EXZRuWzgP50izdVZN2Zk0b8fvjnU9jeCEihf0K9FThJjdL8z+amhaz4JmZxfWXzP7
CDbcEH3wePtHhfzS1LQf3RMVmv8zAwKSfsFDUhpbhsJE4YWgDlc2wNuI42jjaDe6xeXtAxcqNGXI
J7cWiK26gcUzbTLNIgqAEjWaTtQgoo08WZ/AkJIKoRlGTE9/cmYLcav5RgOgowDgkdDkIwhiJ3YP
EPlaoEjyYP4ykoAlaeoZ/Pu3VQSPRQ8DyVFeGntB1xyWkGokJFabbN3mgjSUyU5fsYiYaaZWbz2s
ElqTM+CXmuRfhFVcjTRUfCYh70BixssPwjLQ3Kc8gADlaxYUZZCj2VChpkRVmheVAY6SIH45EOQt
K/I+Bijkxn14B+TAhejV/DPBT6WLQDoEXXnrOxo+JYhRYLaKNIUQAcrvWDkaUumYMK0iXtYssTFB
4HDoV44IcqGRBNa3k55HJH7WET6O7FNk/EmanKUaebGKxLxZy/JUTqVLbjfvmddB3GIBKjfMKzZu
l7L6HrwPhgJiY69/YK2Wh8qoCEvH+FDZ0Dakxw6sZxczY3PaNSuSLU3+Ype4a8e3UhPBwMDhE1o9
6JeUySl13FbZjRej3qK/9XJaZXQd8Migps0piSIZXCCGdgSiKEjVDcjXbd0DNMIlUuxssO2Y6HqY
sJDMKpBmjQHbbA7VjaVpZ0QDMleHf9ZpEtpowkTrgKN15iabYKUNmpo2gk/zNUfN0UQ1Mk6elFrr
WwOFCurwD/LI8Qh8L3kt4bBvBWg2H0QbFgQSr/ynQLPbjFlL3ibr1tVctxbAm9Skt9F7Iw8jRz+k
GXDA4ApNhRvBw80SThwJ6gl8fvdgM1i4BsDk0oIg5VDz5WpNmrObwovXhLNsznEVFpfUlUonAQ2Y
0sXd6EkwQSDYd2mBjmXQPLu013QcEHcl4TLbVpCXRn1PiJQm4Vkg8UzNxvM1Jc8Gl4fQ9d73MyaQ
rBtyTdQrQOu1mrE3A9sjaLnbhpq/R5p8Gc+/TL4BdBCMvq4/2BbMPghVxHOD8aMp6E+MhjBf0oRO
HKS5bYs9BDWGVWZ7HDQPMLDU26IJgW3Dazcifnc0PTAXeby0QQ5WTaOjbZ8VYTHHpjOi2bKojEqI
jjBe09Ns8VSEbbi3KrCatgtSbcqnKa70p9JHZrUL3emPXU8nzKt/mhzNsAB/FruahVhJ95K5Iq4n
BuWh/zQsFhLS0Bx54LbdCvTfxvCSefpAY7fhEoAwO+G07eqh3xZvvpd9mYSwx6grn+sleBpGiVgc
Nn4zNS3sHxV7C++wtwbWDWEmhmGnXA3JxeV+2IeAP8KBZDoXntJm8UhzKzzzy2b0FUuEiqiudFln
so1I3fJpgItLcerDjI2MSznQO6zUQRsy+PCIhKCG5gFyWx6yntcACE4HDv+UXkspRqd4HfoA5eug
mo6NqoQBbKNUIia8aleD0i1oLjX0yGVs7Ngy8EzKIDCOU8YZBzWFZ2gZT73KoHak6OKbKTC2YBVu
+hpKaliQJcfn1MSzyr9jTC9OVAzHLOW58lZrN1tkJuHzMCc5bahnfSwi0I36nFq+nBveYFjaIsEU
ulJWn3utvTIHSki4OWwg+K+vghgxaAK72kzvqPQZB5Je1sL2Z2oo8m3NwTev3ISDd9M6DHBgfrTM
dXv+C5DKwEcik1o+ZDg/mC3TlZSZLpMY77Ff1H3Gpjj3MAcgRsWZvZ/I5TpUdhZs2tK9+Ml4Ykng
caSV/SHMW1DqLjkRPuuUPU55944xPgBj+RxZ5GrlqfjUHyUpAQNj+kIszZSEfg9plCNoLjqwzl2Y
+sAqfdB/Zepue1KYTla7NicvSBSFOQdgN0c36ep2IN0JPnWLMbaSgFbMTtSuEEBJS7MDtJQS+9wV
1dEd5Ifk/bkoZ7wtvew2MRpxyI3MvqgSpcVSF8eub+PUkh+D6pajNcDmbn1tdTYhJxnWkTZyeXU6
1yNDynK26E0PCeatTT+lxgPtZX5TeiLbu5DhNiDvAyO17uymvMVfDCDPx8jKyu9B+Q/lqjw0ssNP
6kNtGvzsjjCGePTmL8Pr7mgOYhOKtAjvopDLL5vEZ29agI1D545CY6MWQUTJJRvd9162n0DKl43a
+5jFobXtiiz4qxb+kkOwaugvt+E4344LJzXe8hFYENXYlSBIm4t9qvxv8kczNgOIVLm2HXcXptNr
7yUm/uOAdF/MfaP+IaVqnlnxWHgbSCybwbIrc0X3nQQfJJQGm86iP/ZgytfFdZH22Sq2ftLctQmy
8KVirEyiaGBNm6llNulr+sVXP1ns2rDkATQTzGub6/I3UDxPdaXerHrxsRmaz0NP2+Itt/ZSWUgy
EmS3fh0X1GUbv+bHLBGQZxpQE1nPjMD43HGOT1Bg0zlptrNBnHHm800WC2G2PZfQIFHqLKO1nQLS
qRiaoPh5GQQsNM/UD0Z+7z5MyFOOSSIITqygGzpF9UwG+71RPxZJS2U7d2TkRrAPi3DybhMJ/rps
XqvAYJSsWtB+Sb8lSYDM+YK2glwhZ2O6vRunyfC3lMNrkINLZcikLz+Xc2V6AiLTXTzbuMksglOd
wHO4SCZ2KJbT70ejImLWE8e5J4OOiO2fKPctPXBZN2YQB3O/L1mo9R0C4UoS/tS7MIkUpR9egnQ3
RD4xE8r9otZBqpJ9sU7aOXMIW+pv7+lJiz+4txlj+XjJy51g/YK5g7rUCPT9WtyNVLFY1tnBNdwu
G6WVrLKiNK8ileDQE98DkAtfwRgnrauYvdeB+TnfD3n2lTND/iuTkKM66bbwgLeouNM7AL1ihxJx
emzx+cfZw2KK8ULGq3eQ/LvDYu/5aetzIyBW5/LPTCr2Mof9vamJImgrv2eTcYJZfqLA5QYI1HtL
f7oJe58pBsvlXYLq5WZmQB5H+FFBZKkLfi2yF3yackE0x26xgUz2ifGWOFDcnJ4aTIO9PX9+c+fp
FAW4CBBcY7srGQFLZ7iSRtzuDWsgpNkbEWOyKT/30wt3eXrTi5B8zk0ZDF9Dn7/4yi2vZkN/labl
q+zn+bDar01YmPcmAERqVQJFip7XpMrw3MyLykm0DBmaWeNrhseYNOrlnml2flizT5dgtu3YlSUa
2m7jsIUIGvivNgl3MXt9PmR2L88o94gpqnfhtIMfA7gSAZDDCGRTpZEfN11GNAkPTt9izOH1Dp+C
oPrXY/RfCUB7LyrAXiXauWA+heJoM1bcmENwJg/kXYHWzofuaSAyi5CXEpmYNB5czZ7tR8pwd0mu
vT1Op040V2GzAIh6jRAmk5qndLtM9XzMlDq4Fs6hrncYEQhR740WVG6zznSCJSJdDcKSMOH5Ad16
y0t/jHyUS7U1302BiRf4JRBiBjEDL8/1Qw7PNGKyEFIsTUM8dGmw4cQq9pKRSjgiFWBlHEuOXzdp
P/WeMXHfHTCBN7brEcSJBX91jTcZqGRT2uSBhTMBqlH0M4ChuqkX48VugrsKydgJbQQ50Q0tQlM5
951xccbxKEdzr8kmslVm3HcBKJhw36Bda9n5bfyA1qMO0udkTN6rADytkyU/KWOZ2eaenwZcDwYn
i0elalqP9eS9CxcEDA2F2vZDh/hN+3LLgkqd8RnAu/1iERKFj0NE9q6wOIR4c6+LYPhMHfvhB9T+
fMcRARINL8QVtgHOCy95d3vmlv7Fyt1h40soJIPDFGttbkLZzmR8zx4jiXlvD+EbYre/lexey7BF
9aGjOxkdbVVoA73L2wdyQWMwYkCakoLOYqI6UXN5wsn27CdAKoGCJgqevzQ90mrZ1+2nFsYE/ZNT
+tnetieqOG13nmd71xRNQzmCei/qUKnYDonQdtGw83RHsRMYEzfegAMaewIf8NKZ79O2YTpGcFpp
L4IFGjMZMqAZ3RXl2emLO9HIHFZFsFUBRiqlWhmz7EVxx7owUa3YwiadofinAUD8ypSQyt6yjHDz
JCJRhZEEY4mxYDArKDIL8jGjOTl1lv2EACI91uAnt6RtPUc0Y7HnkSq2Lp2O0Ilia8igqYviFvPH
tElRj/D8utvJBNnOj1nFJsf8xWKwB0TLi3Fv8cyHQj20DbZM/Alr0PIiyXpPkAzSDsbVkZWvb9CB
ewRBzPysPgu2tCPX3gig8A4/HA3BlkOy2k6MtHB/W+8Vc+WtNzQkORUnK2CvrKyNg+fhKM3nJbAO
mcEowAfdQWoQVLJ1OnuVTO7hk9fFEp0ZhDZcVWuC14ExJnmxSQLM4MtuK+vQeuLHBzrIhWYmO1hP
jyNHIggtC/lg5W4GQF6Ec5u3WUj1ykZ0g5gNe1KZc27WR7g6N5WX/6QOt7CZM4LDsIpDTHMSaMVU
NpCI3RIsYSsefllPaHDXdqTrYJeSPMx28kWyoLkJAP5tGh9JABYs0H/9/IckVHKa2faFeGqO1VqS
nVmB8+XjcFQkqAl8Tkc8I8mhADgmFvgYhBidLeIS1sz+HHXiV26yfPETC0A8qxYR+5jOZMN3sgx/
UcBNzCU00NAcXzKeDM+iygvsxb7YTnXGGlJ6hLaN4jWr5YPsa6gllukeCgaXO1moKB4dUAqp6R9K
lbMi1EnNZWDfpcLStfGH5xjN7fSQDAQQLMy4Nmronqn4XS5qH5ExFhP45oiAWrDdLJgUf1hjYKqI
7vES9cTLnQN6yV1aR+iEsh/BZqm3sZamjrHpO4z9jYtvMii4G/l/tQIb4KMDyKV7M2RFJ+YCQB1Y
HxlTPRw9UESHqKmevIwQi7IOKJnYjrJl2c1ha+2sCEnseloZyYd1yFJM4AfCrcrUHFlOF2GgAuWM
pQRf37Gv36igmtMIIqvGSh77LFF5eIv9Ohu3QpKlKVCfghuJCaJlibNJa7d+L3v2wKV9R0cvp+hS
0TyCqyapsOcONNQugXS3zbn34rGz8j1bbKKzshDBWuvyiawpVNxvWu64t5jgMwoRBgaR9wJOALpB
VB7DuHr3Kq0OPjrbxcyTfdR5DM38p6xmIISxQey0+Cwamh6jDjf5ghykD43nIUnIJI7EtFvCGU8K
/WzcVt13W0lGaXLc5ClbxYiJNP/4uzWEcAtKg6QMHM07kicoHwAwhOx7b7vntszai40cuqy6Lq5G
CPJ8mjhMPqcKtIhy520zzTRbHb186fO0McLcRR5PStmTyTU2yj94mbwg3zPOc/gue5me7bJj9pGk
FcLj8b6a0XFE/r+6b4Jj0PWfafSUiR5ULtfosep8aIVm/bp2fC5zL5zRZ2TTHfDYx6xjwtGbo/le
2PWr4dk3VduKQzSw8W0fXOqu7SwQP1Mt/yubOJP+W28gSRmoPNzQO9rtSr4wYE4c42k2fqVeSiGH
ORQBD7/qk/wf5BIy//Ce+T5RkM104v45E0xJxHvJWZ3DWISB99NlOFCzCsIxW4+tjNDPe/mE/9a7
UVJUu3ScHzowBJvAr9d9oH4zM5NTO87drduox6hCAeB4GI4W43MpGZERqVxuy9pLH4Ge5mQ5QREQ
5rHs8umYdWmyc5TajUNwsoPoWI/WRkyY+qnk33xNQ1/FsIVEdIcIbt/WglQynbMcpjpSIAPnNTVM
hK2Qptd0NZwtNJtHOCHRxvLJ33VQ9TNxwphr0HaUSMR3bhZdBpTcG8dIybCriQfoAwmdychvm/BD
smI8DUtw62AH3bZ2pmJRCCKajR+gtg/Wkh1mPthgofubYmXPJmbJs0FEPOMzB54dXrHV9uQt+/rt
Oq+KFzFEESfS/dCd2lL94bgKt1NlP5Jaxj1QliU5G54TlziRL32PCYhcDP0/4PI3s0fYY0dO4tYx
Gff6CVd7QU3bD0BXFtJhi9pWRK+AEu1flsJ/Js35a7HSfuOP3sVhkhcjc0ItxYx4O+mprFEChuKF
VUE43Gbe8mKK/dKxmisxjRfEz2+ScAftTmzIsvxqLHIN28xnE0tLl0nIj+US9syjjqrMUURUAeiD
RD1mxvDA3tg+2LL4xBtyHzF2YkSTMq0FcWiP4irckVAZQj4dUyI+gZ/KuvNLqeJhEYYZz3R8CItp
B02n3WTFkseJOV5WlzoUX8cdHuGTWQD6zlzWV5FdgyVKsAt4VwezpyhJyCBV833kjRaZaW6i90D3
sjqYxBg3rjanNv6UQ1azAXfpVnXoy9dhWO8kOZVCMJOy5+7FWI+w2V45JvDldvZuYIV4bHpNGcL5
vlMmh1VOXNXcXVw3OlaKtS05g1xjy2Ww2g/CXs55Vbc7Fn7P+AJxmcruNC7Ei/tl8E/iRI6hps2b
mln5hpwRc4tAhADedHzz7YVOVXL/FnmYgZRRSPIS9DWpM902JmPxvIS7lfnRAWklmljDvXreuQLz
s1nWhOFvO96Ivr4xy5YzCdnWDf3vNkFrRpQEycKzj7THJAsVpNSAwSUXD9gXb8Iu+qQ4A0PqtxFb
EtBEAUUXRlXuAWs1Wx2/xFrP2BsgTWAnLhgxXOLHfULccoCSWIs/Zqm1Z3pyivK72bl0T6OOPUUH
w2VE3C0RTdxTgfEAF/PgK2SQGXZt+lYY7uCfHMZIjBuNU+92b2ka8aGNUsrUILxdVp/xCTqY3Fsq
pEDJbZ7OcZOyZVtS6jNgihlaS+/GyW7CCqliLY2/IgsIirPbA8E3J4Y7pIgZ3GgSVf1mnsW9xdgz
yRtgncJr9yTnlKc8zF958xumX6Q22pN7nT2fsEGFN7a2gBUhfaD9AJzLyVuIqthYqsoOLEcTcLnJ
FtdOxPo85yF1ya2YL96IHMBfv+vcunAeL7FEnMkz8Kfsg7fBW7H8ps5tNtJbDlaxS3tJKvBcUwFm
T6GbtnHYNn/D2nvIW3jzExgyglQQIpXOnTSKx2kg0jOaiehGBUQaqrGWB0Y8tWn8JH3jPzCRtWRw
qFmXVgaFNFkGO2sC21eD1ky8u9AkFQ4oTkymF38XX/nGABZ0WCBs2wo9lJ0AHKKEOsMCLmLSQfZ0
cM9WHX6uY/XNCoaIKmBbKEiqGLH9kT7KJTQeVoKZNv9k5z8HqmWH7PABZOl5yLLPyEWKkI/gQNYq
HDiG0vGm8J1dCITMWev2njH4tHjEH1UYvCInQehaEhH5PTr2Pmh69zD4FtuKcATrFmIrxmHGE7Iy
jIjMjqsmIhtdP66ulLxtjNT8pN3hEuAOnUABBnzPxMK9+Onc7YKM01uyXTfm5LGwLdRWujh1w6/O
UedMt6sRCupdMK43wuxO5Vr95NIJ9j2WWDLX+yy5yzS1G4nLv2YUuNqmDwozJErzHE9u0/ymUDKo
eVRF8ZXqWQHXEeZ4FE1x0kk2L9GdndO3Ivth71Ou9S5SOc7OtX0rGTOaRPjtvY7xeJqOu9GJFgIk
iIKCG1uTm/GWdDmptKUvNqUgXCePmpsK9o3KKUtBa/HzmkQp4bDb1KN9Lv35Ksxg3LVDt2zEKD+W
iHVUuxhEzUXD2UDwT+7NJTMcCp/Jf5UsyVmRvZfZjw16/GaGqMsgG8fcKojrwRHgBMlfHkTvkOQR
A8IKZFKL0oUA3fJHtoFBhrh/gOZ0L0KyuIb1ZBC3vVfeeOXK4KAr9dvlWrHfOn+XAAYpjQ09Lwp0
5SrUHjCZ9O55XF/qIRs3GQkchLVk74vrYjXviKjOiNNGfTTY2feYGacVDwtKlOCnCTbkPROrM2D2
qlyBVsGmnVdcDjFr3wjTPUNks4EV89i91u43YqaXbjbP/syMQzUEoQVh+slKb44ydLTF+GcZIkpV
VSG1lyAi/A5e5TSXbDSKBLoYMZmF46OpLU+MoHZpEvLQdN5nlFFqYke6KRYYLaGRXwh2ZzvWFNZ+
Hgi5HgL1U05QB9ykfA+r1L/ZByvfMOlxEY0StKFIfoWu+dHjnz80jqK8aCOYCkjWhO9/lSyP9pO/
vq0SnYBiykUGD0EGqhBUSNbnqIb7BCmi1QXdrdeiumIM1DIFy16TsduD/Uhjg+ezT1i/jIt6HSfW
aPgh+t0VifN7YyURiNug3EuFdi9QjF0X0z0yi4ejXhhXW+UEBfJ6rtGYvP3uw3tjeQKw/6caa8I/
iqDamWP3zfb/lVetigf0N1ufApq/B9rLM0WCrYGksK16bZ3oPioIpg1KuNYR47um9W6FozkvLNU2
jjCrw+rT0LLibWOO3aORsuSibrUpZgTrAJODbZ2yW2LoX5uST0QWkSmWhy7MIiqTQ8/3Q3EIuW7x
36MKyrLi9APB9tx05C5zgZOXAgHLpk0fo/lVH7Wb5RI6pV5GeNyK7HYADL3ZbpvtrHB4MMlzDsXV
HpivkWXzYYgRyfA0/ls7mq7VrsRBctRchBSndQ0MyJeuiltn5GIlQTQRowKQd1eE6Y+fdl9MC6/z
aGJX1drijmjzjVGDHZcX0yn0aDgp4R77ioVvsQsUsqRyMLlGhPvlWc+z8Lm5g/6RjRbk/HG+5iH4
Pz89h6G/T3SEIZyMXVI2GTbZ5gVK64Pdg5ENh2TbdfkJo6wCfprxqJCUVoEdLo03En6fQmEFTJ1X
+p6Fpz+Rp2JdSN1xdm7AT0CmGlxNeW5gdCG2rIBK9sNNl5anqKMobh37xm7ljKyMnrKPZLSJ7GaL
lODBXJDWsH4+mrz2a+0fTR/SddTkTNmBCjC2kS9953yhAuNozSLu/q5h/1qzNfLZRSQR51pegHpc
Jkanhq02qhfGts7leUItN0z5eGtAm+Fjzwqmsx5VCeuAhPTiYNKHWEU+HlLK/+2Y+tesgTpAnDxr
aD+A47/+uK5dxODc6Coi+cIAnpnpymM9+V9ykPQTqkOWJ61nnAJUGQVhuGVxxUd0zfkUUb93TBEJ
3wEuP7VeygXL9AQz2WVmh0yAC/XFKhg1yDJ9l2vm72e13uVt8SrKHfvR6hY/zwFcUHjqQvsIW6Da
+PgUqFW4XP1QnuqhiBcDCE6hwP/ic8u34MVaELhVdxIN8tj/cXVey20rXbd9IlQhNoBb5pyULN+g
LFtGDo3QCE//D9D11T51blCitrxFkUT36rXmHLPT1LVC1r9BNM7yR5iepHpy9PHV5H3R3QEx7yAN
LLMF5GH2/9JF+VpL/zp5GkUM+6DiBDVGb5znul1jE+hrpIyDTA6UftF9GdYktr2XFsthRBavqELZ
2jMd3fUY6kt8kT+BKcbLRCtoe6cl6GUXOUBidHtstuNBOPrZJiyBfF/WI5/g9CT6Ehbylmo+WNVm
e2tBHxIoz9glmMxilTdMrdrq5FrDJ8SdftdhzlJhO+4LR/6QkGpEBjt46grq5g3Fnjsa58pWxD5r
Ce63BDLNCG0TqciASaX+CWVTO6DxXXZRaMNRaKpNmWDn9rpV5o9rEwboYSrebavoNyrhhcZqcBO1
UNvUVc3KKv40uHuwL5GD600vTS8RAHr84kmvlxWHOASN7l6BJeEE/dra5ss0EYA6pRQ6Zdt+tIQq
D3F9jSV+DraENRjR98hRH0oCr6S0g7ioVXtJ5sBaqXDlRu67a+Z/IVF90iOPlnHaXrKyv5J8tmSl
yDdYiGBz8YFcaANvgkT5DkZgGVC0LfWeQlbWh6DuPhzXUWdUESQBtfQ9PFctDbvclflkrU3f7lFG
Ed4ZNfGD3FbeA1I6vEynTsUj6lFCLEa7WwlW+kVFdUBJNnxQSWEYYyOrQnZTpSPeTvA3bothRCZp
/GXwxjIFlmrR2B8Dwd6asBJEUv3DiGl20i4qQGH5u96/aDUzLtFhktS/IiBnIgXqZfczhZcY1nrE
mq0xMlwHJUnedaZ9CNxNG9stv/yI8tryknPkyT1wWfvk00whmZXR/wQfdmAzpoXk50tXwgp27HMf
ILNv6w6RYC6WwhdUGoIPUEUV6yYGiZkcVTsib2kKA8MshDDoZOHgbJESUa5O1a5ASBBq5PklaEyW
yGB+W613SSDR9sKeu4xHWosRKV/8gx7p6cqVFMplEwqy4dm1MX+mS0Sh9CCgS2caLBb2HnruE6EP
sVA3pjfxIqB3B/TG3/iaaRIsm9N77X4PGC83hVZ9Wblik/8rZnSDTuz8sg4iG8dnrK0TNyInvKB0
msvnXOOspA1MMrokPniVzxwsG+n72r+xsWjnvAGTxfl9h17/jcENgyV33bYp4sTsFvXNJWodqkB9
WeXDBXNKdk+n+D4WkKesKnlR2mXwh4fbjUBftPgYpYDsAJ5sOTO4+6qMfwCmIXsRJHNep+cxBUYk
60jfoLdwj3qZBNvRbrRFOUt6NFhpcFu3lJvbqpgTQDHfMVMmLY70W+cCARmJahq9KUDurKv0ZJx3
B1fYNoMRipaetOGwD3HODdcYyw6LUfWlUGi2IbejIBogQFjpiGQXh4ZaEb2OlpOQsYUX5488cpgF
QzqHMfQzyaydDRCfRhByr9EDgdtbakkcyZdbbQPhqWOYhVD3gVfw2X/YcRjf6QRx/3n7YjjFottm
IFs3gU/Dpkveh4mgCa9fJCasibDzSLpAXJV55V4pZDYMLddRpLqTlzdbLcmTrYuTDaGpS35yzBdG
Fr4Ah+FwP670gHBwWv003yPiVsq3GEAdoz6x8opInkZEgEYXWSsNfAWGbWC/RrG1CRq3W/2Ivof0
bJHMyajpOm4CKtCJduxQkWFOpjg/wyEyUfWCWEr6NLO6WA7ShvfLZp94ZHlRrc+ymDnqj7FApToA
ZihmGabO01K5iFkDFkrDKGE1S8hG3BgBVfIwGNai64KfBfqfpa2JT0wvPqLxwf/rOrn13jJesxJ3
JfvR2WYd8oF4Gs9aF99y3aa7A1JswW14HTpnZoQkS+W1+sZ3w5c8S8XeIgayLq1fBFnRbjB0bWPY
tkRyFO9h6Il1Itfm0JarbY3NYN0XxLt7VkfuAGeMVCe0LDlobXzLJj9md0zmeSVvmCd4obGDGZey
+qX3zp/Mwlue0CLVAjs78pzQVjpmsSOcdOSQjyHFoxEw6LvGrNQR5cm28IvfEov1fqitdQgAZu5g
/sY58Wip8DYNW+tSp8B2tO5XBaBbzbN1kFzImgdjrXwN7fBAgWzQIwEu+cocDZ/+PMuUY/1VkzO8
Mn20JTDD1xwSsnUbJ9XSGL88k0NXjDdqIVElME0YP8GHFYi6avLJ8WgEMMuW7Mw7h027bHF2lDTB
140DbCWZmDMmJeWZk8XBMafSxEeOBDjSVqXRcgLz6cAiJrS2ULU2AAdIZSZ8aR0Ztr7RymkzNewM
Fflm66nJFGMzAGOlyy+zKKlM9KamXv7it9nEQ5WgODjMElblNzh0RrLdIn7bwrDiM96WrELTaKbm
Hy2U5bIhipdFh8/atNWJLKDbR3+JYCM0FP2m6qK3rhZ/o1QC2SaGMUEkr6n6MkVzbqXNZoLA1B+O
sucMERMGYdvrqGGsIaJUZ67TnvXG/KwUHx6dH4NMfjKC7jRqZk3CoG7z9lGKpW39wyg9a137MVE6
hotuqhvZ01E2Dq+ky4ZL5PykWXnyYTJu2AYkx+PpsF9x530nlh3BvyQUGgfpFtIuCEITsFfZ9941
Sa2jT/t/h+PhU0M6hpyIII8LESMIJEdDrvU0Si+hwch2SKOboYWOvdMKrC317Bqd4BMtyLgxN2lT
R9dCsNWkcCMdVfK++mlx7xVekVbpX4qDJs2j6IDahCjZLkDAa8s7nHyP6im9l3Z7DoZRQnZsm4oN
ZnztbKkx3ac/wqj2wBYrd1qg4SlBJzQa7THLovLgFxoTJKD3BQ691g85sOYOOKfkOycKeO/40zCf
KNOd5SAvIDjzwamnRhbQF0tc8/DC0x4aTG8PV4E5/ZK21k+bsTg56nyWs72X1r/RBYb7cUZdBr52
Y4bxVYkBS838SDlqOTqmfyzTSj83MSnmis52wGBl12JolwSC70JomwtZFwRnIbglgsVGoZgmhF1P
GjSzEmAdSs4w2yGJ9zdMMWDEpLK8WPPl+ZUy9PBQq+D83/drwke2GPGzXXLmlNW8SIHFZ0LBv+wQ
vhiIcB72gJIo1Ydto+wZSmaGhA0wIIwiP9hnbR1tJaToWYWORRWOwSo3zO6GoNDD+srP4Txi4pIm
vxrfMdeU/MZao0kKbZUEQJpMwU5vqbkHb9gDslhxP+dfqP5Z6xDApWSlzIlq6OWt+fzduM6rWfg/
SeyY6x9yCqyMgYFupPHFhh74XrC69YDuH3HvijfT2z6lfIw347sFS+L5T4g/9049lFn6spC8YBps
zQoOo+ugQnwyY/+fh2x7F02673Vnqnte7y1ySR/OfEHQUe4R+3zpCCUsshsuge6VR9KxtqCPkakZ
/rHTRHjp8ta9KMuC5DAEmwIV5jEofHufmvprnk6WWES5d+ijAi3+5GZn2ODLWBrO0ZgC58gdzws7
sO7Gmese/7sMCogprE9EXW48rfFM0KP07HaPKc9+EPYhLoZLaI3Mgf3ndb+LRZG9Vbjb02CmxxKu
+gZQ5WKnvXX1vSy6CFO9y5E3XuidsauJs344kFjuRfCRjtPwaEYnW9r50GyepE3NLLH0YuZolPeo
nDyoqPSDPwZ3r2dn+cEGL7NPJ3KiXenNjFG3XQvHI9VvljKR1OesW6qTXZKl8rNK2Ai9Ov/AYHYo
le9sU4weqzyKjc8Ys/iCKFxWKWymwDcN8kIDaIqImO+Z5f3+FyXiqdnm+xanJUZVIAUuRmJa/6OP
5DI1nWInI/i6T97v89LOmS7/PTQYAYARnONzWxCcve8jhUKJ7OfqzR+j8Oz5TLscpA+rzm4c5Ht6
usEaoSOmEf27KYmI7Nmk98Ju11FXdcfccuT5v4sb8KEu5Pz3FnsDaj0akf9dwlmeCrj5XKMb3hdP
BCPKWIDTPTQDYUOVwkg1chQg5THr2/aEZmndIS0hsaeb/9zqKEJGjgu9xEjk+CjGkUZl0UnkzQ5L
erizLekctCYyvPXzSxXDpsVPu2x8gBHGEw4ZmmwQMMk4bzawKpHfFRW4xz7w67smgi8oQtXWgNJ1
9Mg/PybaD7OCnADnsg/e2Ni1Bfdye+fAho4lmWFBSKqqkzMex6AoVuCsaUoPpr4k5SC9uha9s4mZ
g8Fu85wkyLg95LiVN3oGjVWm3bdpOWc3t8W91KcfILirGbuuPzzWN+Tp3jofJm1rOhcX/9A7fxyp
Oc7Qnxx6ucAyP4y00/Gskgw0ah26Y0nnlDiwXwMowqODbZzhwsioMDA3qojHvcJCQNkQcYzJgcTi
YtnDp0FuNxj2taoKb2fmVOLEWkRLt8jR382vw/MS6khwOjlsGlun/JjNwsoUZxT15t6ePeBhQI82
jrHnGQYs4Qy/yiZtP/8tFtnEFjKkbPAAK5nA0CeYYT0SRcFKnyoFJ4x3Xp+abqGSGKq3ZSHwx0ok
j8yu6mZn1mSt4Uxi+GWReKMh8C24JamIhCTj2sIjnhbnREuitTdEw1HHd7Ps545rw3gWqYl/ROsb
HA0T1ythHcMqMXUswmn3QEAOelQ64QPF3H6YsxY0fyIiLdKMpa+58VFDVdF3LrzveluJi6iN+v7v
0pfVNXZL5MNFjwRA3np6IDcCrnX62TEBpNP0KSph7VonKLYmpR+dMveWNy6SXr3rUQxP1WnqifPw
5bBPKit7542KDqEJnBdPQL7LpHHoLUt/X9l56xzDmDBRrwwSqN61RK5of6ZVT4NQWD1zJ/Fai1C9
VSTQgeOkrmxt68OIa7yCbKl24agtSIHyBVrm6zxZiFute3dJirN6laN5yfIf1mCJVdNU2d5pk/fY
msqLHM2X2ujjS8aHKIT38jVlNmBgJgehwXTHS/v0w6bGWmtjU2yQyS3DacqO1uRlHEQ9bL0QdlCa
89CTntxNfbuzB2tZAlvZ9xNnIOTurNolHpmuUJioRnjOruvcSmnTE+6bmuatrLcdSvBLhsjzgomE
59Lpf+AuTWtsCAhdOCKsGJnnpzqq0CW54FCfDKE088IbbT0cpTS6tpMzOq+g0MXS87Bt5XMWktRy
f1vHLqVSPhxtAFxrbkeGWkk7ggx9x7zYnwvdIYq4Ryaap5px4i5s/Oi91UvtTCGqXi2NtCZZ3RWJ
IWsaRtQmgrzuHMR6uhu6xlg+P/YGTHyGa+0vZ44hspM/fUfx69CYrhBdQPfBK2cihGSdiLDJ5QkH
3TI5yxnpgA/VPP5bfFLwC09kN43DV5qutBKDvkGNE5VXiKhL2jBEP4WglwWSD9Pys3U9HyWeOO+J
0u7ARzML+JHOYB4DPD1P9VuhtX+MDFlWFVrGqY5LnYqxdl4ASp4jnNcIs8A22FhXoUHj9vCH9AA2
oLhNSZStNRQ2KP0xGjhG+9etLLRY/JXnkTzScwcxYlfn1kOZ2I6ausAvVKoApLO1j0X2tCHTyFPC
fBNQXTlDOpTxM3W5EPG6j7H+l2hMFljIzNXzjSXH4GHpPT54mU9EYo3WFvNkTpXmWmsW7AADkc8R
OOq0U2SNxbw40AbVm/E02FRgiQiQTDTV78Zkkw85BDxXKHDKxYYK+K9pxP4qSjxwJZOL16D1gr0R
zdzFIp8oinsMEGODETuKP0MIFy9lSAOb4s/dg+gnL0dZBswHLmRDzSNhVujkoRAlXb3G58DF0qf5
VoZT3HAQemT6YcjokFcA0ocIcIVBS/C5+I/RBBS64T7wMqQWBKgZx+dlMEfO335e0ITxKZNTI2ZO
X2vONrL7H2g4MIfVEWuI70BHilq0zCSBHCJGietRDNOpny9D6zWHllanE0Bn4BztjodkbumlVnIR
9O4E2YokdWZo7QPZLAZd1IcqyX+QJ2uccZcUhwKtz6KxhM5NGs2hVFKxyaKgIOZ4johspstYzmV0
H96A/fhbyNz2v7NPA7bsrQB+MZsa34EbOGdliOZeTDuix6b1c8kZoubgdK1cF0Z2Dcag3TtWT2Mw
qocLCeToiVmKtm3reVsN3SsRqXSPaYcxignydNWlxrjrwKBL9AAPJODakjBT+EwWOvQaYiUxYGKR
RRQfjUraEzTLnrNY9pKz8KwwNPXvFDSQOuspojslYOmo8YTZRQMR3zgbDCDuQ3ksEFM6n+mdmMMm
IVRCmPHWzMSqDdTOrlVE1Bv1Q4O7uEzc5STj+tQQNryxZvrFv2c+xP3PYV4Bke/eJsekxhw54ICO
iADttLZ+0pAHywSTW1FXw0qfbxkDI8cumx9aGcF1oxbLJVKT4MgXEs06MUSySMBeoGo2nKaj4ith
lzUB2s2WpmCsm8g0wmkrKkTfOJ8JiKM9tQ9l8VHaNCqHyLMOSS6SE/9Hjr+yIuTAzYKVm7UDZqD8
3cMpt8MtmHH0B4PjkU26fPLzEwhevshOqv/sp869OiX9C51OZYhR7/q851yzMlaJ27rnoLeLQ6Sb
b3ViHojw0T96BFWbtrNfMNHWV5tOtSkEmC+q0gVPbbgJAq1Wck7TbdBa9zkKZCMPf5KrBsPJz6ad
p0vuVG5YGoLJcHp+1USnQXzNXqBJhPEV15e4GZSlN5Gi6pPFccgCA5nP/76NPA4wE9i1bMg5xg/O
OiHldw6eTRdE55arUde2eiysi2gZjHFSsHaJ8q2bAUR85HB2pou2bWRSnZKZW4IFITi6dbezXWi4
NmyLVaHqFApimJ41NIIsZ4CAR/Gql8o7YvoRy5g+9ueo3BV73Tr3C3H36EpvuxazQC2qinllHJxG
p5Nk29fq5iVlvveo5aEMh+r2vEiDzF09/9aziag6l5k3xaVvDLdnkIAaGzhUDkobHzR2LNpjmTjF
sU5g6Tui3zw3g36S5GM+77KutH/ANiN4no+D0abpq3Rc3ozQ9FZoge0tgOV0b/nkugwAoNA1kxVQ
193ySfM3uwyyzsBdPeF9OpaVwcjcbyj+oOchlzSLR1JO2ifdT2YWjgi3opiSZZBjppI1WRJggcLL
8yIsI7y0oT0e6rTeM3TVV2VVQ3ch7adcxNaAWMNMtDt3HrVEGjx8A4me0aH1Ld1JMjDEM51Icmu1
0NfWmorTh2W/ZgDjUHgL9sM585Ap6dYsPZoplUwpoVPbOHYGI5/EYK+uaTqNSVQGm2gko8Fl0V5E
82caDyzgBhAYa0HZUYfET0zxkJ2G+SK67JNFYWDLidNj5ZZy41cT5m50GCS8s8s7HSPSwSMYo+/8
Hbabu2hIUe9MToA20utDg/d0Ec+/yZpFeNKVPwtAc0fHIrUvxm2+lGYe7ZRSgGwQT22RDKHM1V18
7LSaNi4IIKSvVnbrhX1RYeasncgfN3XQZDefRKMnCCpVQ7eJlT4e4w7RFjnS7rZNmQkQsAFjrS7e
ZSf7cO84lYeuQpXLvM3KIyKxcKX8qV9qnJ0WVdeqTUXntCjN/EK8tbpje6q2MxoG6ZB5DmLnToun
ebEmehlxkn1T+vafhInuei3LAOL57KyAlDRj5OxlZvJg9P7fZLTqUxtJF8cFcyvmu2RvBCjN8tqI
VsboyRupUe5Wx595qEUE7GIMLTrvGuG0RX4tAsdbaYkJsKv2vMXzqXc0tGlTZtHq+RCDDStaEdHn
JZqaYyVnHqfgYNgJbE08pzOeY9rtpr8qyZM5poZb4p+2kMIKDe10YAH7nJPSWXZBP0hgiyrHZpsM
WnNTLUQxIPNE17b+u0WoLbUTc3hjIgF9NSvql5ZZixPlmjg5VhDvhyh/EbIknN6Pb1NhhK9WH7EB
NWTikBKvL0pjqo961MpNFDnM4z2x6nQz/oGKFDAFAs3LOGi/EtFo69xxilvvRtvngqqBnUwN0dOA
uFdhqB+fGZNaJM5I3ed+6vxXEtv74bCnrDQDYcjUWc3rk64kSX71hzlYyrFPaMHgTMyBYbZJ4K3v
My1GldrK8WaL1Lqm3mfgaFQvdb90TU3ssri7GEZOx6rld2AgZOjC6YWWimUdxuZY5YkAHakT6FXd
9U4xBZ2TkDi1LOiYaBeja1/8KkhZMJ0fjRinvRPhOub/qBiU7znXBqt/By0T+jbRoohSJz/c/i/7
JCdfgbnlcTAJCpjXaZrJ4Bqt6ec4gdV4YqA6079VFtEZeeBEB5FRqodE25lh9i07tQqdBJ003NNm
7RD4wMC29K9mECdnnzCWJ6e2NhVgBnvaNT6qHITxRBRwdDk8uW3CcomyIsyxw429bsgVO0EcfY8w
QF6S+SIacR2IeDlIeCJW2G8tN3Ou3AA9iKG5kYmPLz/IRtBylOJPY5bgFtI+ehm/Ouwcm6zgJzW9
m46G6NauYo+p4HCOraG9S4seGcynkDmo8R4QenYDkhR/LC36zUdZm9nGRHQAjwt01tOKXIxFdO5Y
17Lilwvd41+Gd2PE3vW/h7kk3MMGzfSPfJbqyt9WjHFx8mTBNhLLomurN8NEe+to2rjugLTwhpKz
aOuttzV9Nt8mRZZczqlVKpVkUTQJrte4etPDiZy3BFVY9jIrVi8Y/OPb85KOFAQirawjnmTtDXHQ
ItdvWutGXwBbGcGGzbeZ4k1UWursjHKgzWZvoz6kfwTjCooAtr9VUODNFJov16WmiMjqKhru09ip
Q/At+1Idatm2P5hQc696P9wG42mVBfmL71UnoUecw+ti2gSpb6P8lvXOmUNSs2I1uMZ8Thn1z1IH
hd748cODrj66jSLxS+2IvgFmJ5EEeJHTHDpPhuw7znjm2BVuQhs8XCC64IAoHDOOC9XQ0uofddip
fYC+6hpzOCblzoeeNtjTMY2Dv3Sq0Iz7PqQ1Fk0WY/Rnhoo8tENE/2nDwel1CZYFOrCmZcyGqIa1
BZHgJ1uD6ZEb4lfhyunhxNYFzKp9NVD2G1Bx/z3KMMhaRlZudOgEP6biQQvV/STAhWbqkPUba2jc
z47eEOxJ541+GjZV+wMMnlqXo2u95AlUQ43xOakcIRhYZp5dnH1a2ij3NSaeVcH6XkD5eSFQHATZ
/FWcMCh8ftXT8sOf26/tFply4sTm/Xmx4xrFoIuKaf5WN3jZZZ7L1sJjSCnbI8Vi/mgJnLrF7Nhd
0gA0ZQenWq5HgANKRyc2XyYfwAC96HZJTXHvRa5v7JT5Pxy7EokOlnwPzcAJiZG7SGwQDaKP/H0e
TQZOGk4EbW8x/9X6c+kNJ2NC0GmblENDt+dwmhztuZqQPccev05fBcSjTxgkH/iMNYoBEBWxkbXn
dKT67pnP7zJYyRtHomC3oKRghXC/JRabm6KUrsI/tB7j+/PC2NbeRfMTcgvLv+l/BxfLZ6yF6u5Y
eBIjOvZ3VMucLivijtIBvkoJ+j8Jk/x3ihaWHnuTXiVmghXn2t99KapXpXVr1HIwwrOAeOlaiA3e
xpuD8szNyHNALbuadP97aPLi9MylX9kdxRSCVe8hWl7EagDpUM43SZnKO8er8Esp6rEaDhT6hGbr
OlX+JhMm9ygODGTUMaJCcBX6RJrFQJRq2LiEKvAMIcBMDp/TEHxBOyL/yBS4QYVycA151TkNFfrz
1JU/UtxtSyv6rlEzH2sqBIdEukLH//usg1XZXKAhcwDQOt9GvFUJNkoOXLr3C9sysl0X1Sm9t2Ct
Bj05ysFPUNO7CI17VmlV5UdqjiMjoQ2MWH8fzd0yY4rK3XPjaGIkLgGV9zrTyoPK+vGHrZNC2uQ+
4w6Ki1TTmkcz6SN7Pzq9yfYRnmMsP2DBMvn937oEFNIPfv3qoJaEbJIfTSPXQKavhQz7BcmI9mEc
S+PVxZy0TtrG2DwfKpOcIL02XsBwuXdedPgW0eB9yUpdY0uV731T1dtG85Bh123yGnnjL6sxnEuT
zmG4BiGR+Yi7qUBTsysnJHurrhyydTrqZ2bBOEPmvqgsm+Y+g2Q4N/I9zQmb+2CK7ACbCDBZ7PIj
ISHeKuftzLXuZPrDCFiQXmietc4vPRm/qE/lo0XV7E/NleWu2gHwzJESV821cVlgtCmutrlJb5xG
FI7lOWvdbjiQAUPGhTjSee4n7z3RrDPZGfnvBmpWaJsbkED6g7rdeCCmQOavo7y2fSYKLoyBe13O
Mkjpp7+MstsqSdGoW0wfvDqdTsp2MR3NL2vuDkflARmykNAhh+3MTWXJL2whOAPLcM/S4x0ixryr
cHLVi07fpsbE+8EQFwGLgUU+bBLzSIslX0+4cW9D9e0xAlvCCek/KAJgU7uutLfewBscl2W36cwy
PgM4is9eUDIp/e+x1SUvNU2L3fNb/33/+VUZtcxUNLBKfh70G2A2Du4mfbr8d3EbQNuuCP4kWtju
nt+PhBoYEhjfutmm2m6kCX0cUC8fR9GY+6CzjQcMUvXW/apNFII4CHBq1u1445VmWufp2YJVrb4S
O4P1t/XjHwo80iqM7HT/jO2q22aH6WunD5QWEFGcRxAEJFtzLygGodQZBvCx0n8pE6Q8pvWHrHJ8
Mnpnv5kJG3zcNztBghtdd7KqkOSTSju4m5K5LbcbqrnGp2X4bEpIHe7HiCfmIS2tvafB1niHT939
rkZDLc2EboIhyuyIlIKPg4ALqejVPS+9PsDZQGDLC/5GW2Dvl51/dueLpvRKXw2N+ZfPpU06gkma
37//gkN62/REv/z30+C+JnABE2WIaqrb4E5/aHiY++ej50USSbZjO6zYaUqjwg6FlqsWw1EYJFfZ
Fq5LhfMX+UBtHWib35s0sK/Pbz0vWRkZ3Pzgdv6//+AG7Zsh5LWuQG97bRSdtckKIa5kH94ku4PS
lb3m1Z0otMy/fTLKT9xLdP+nUOylk+ef4yqb55elLYy9W1c3ilU6w65pPxpLcfomLecdxQyfME2v
3mK3eEy1tym7avzZC79ZY9VmsA2vbw+bbjPi6H2Z+pI9OhitzbO6ToojKullGYfWoSWdleeZaYts
rAMDpyhLOr2qP7YXcQIzi3YXjsgk4Mj9hWM1G+9qstsrq/7QdX2vhcCzGqMkgBWptlXxCOQoQ29A
TYzQJyxji6S2b2kSLqVu/R3EB61/jqammxDliQuQ+hJpsp1YCOZVcrBMpNOaXh/IMOM5WaGPjjCb
11Q0qi5thDr65FihY8l3aAfbHemBlEVDGqxyeGgYQad6oyVfFpPgnRV7gO6YjCNaWUUuJFWR4D73
KTc9NHMMtzF0VMAUQbOUR91qbkHfImlqompZjmirW26Qsg9mYiCSYEezFqP0hwVDZGuJWjKFszDb
0+jSIXtv7yKQDMPnf1iA/KRFka59zftdzN1Pu0OUz4h/2Rk13A4OhmvZULNFEWfkPvwz0P92qDOX
+IOZ0gAprlUhLziuYBrT3gv862hpydLJPY8o0HQf2yBLGIBWh8yxth5MlaVXEyIthhM9THXNMa+V
iS0XsppajKmuiY4wj9aTw9G6Q47mGw1ATAwvIqGAYif7FQa0bQhMa5FCzNZPe/wMkL8tCt2oyBNF
qhzardq12JGzHlsoDcjD0Nj5fWpZLggp/qpsWmGzBd63k70K8lPTFScZNv2ypU5fTJYFBSNmj6T/
thoJPguIyaCmBrBbhrdOs/yTTipG5XUAVRSn/LjCqU01Q8dSHxZxh403cpGdk3CcGPqWEL0ZK9Zo
m5I8v4WIB8mCj6nLgUa/JPfzp64DkMiUBPRiVsE6sCt+gtamZlxiNyWFMUTDKlBJD8KyfxJUvgzm
CLpmSoAHG80+R8mxK2Mcmsq6Rcxu37xI4LsYO3ptSNct4iM1pw1uaIVpfs9E0SnQZukVOxqHoI2e
9v5eKvNKDybbMoxcaCD590EZx3sltVXNmWblkTOA0Qv82pQBARkD7zOq82VrW+26J3p2R/pgFH0H
+MYfAYTLvqvi/UQG98L2+JNb7IGHosWjECbGIptl33hlnBb7FBDalSrc9NRDZKzDlnYppiM5duBe
QncA3Mr4eVzU5VCjnkgf0A2YXOXqDxi7n0A4RhCKVrup5HAdKkxyGESzmWNpoMxaje7w6dkRZMTU
9WaV88Fz0jcEe/Ya4hlrkaJw7Z1vDlFr03T+CDQRK19MlDTDxp5SY2Oppp2HpOlKcAhemF1lYyXL
Nzo51IdAIprMAMYx6QO3CIKQUd9EEWflbymhx/vCCj9xqNJqLL+JzbE3bm92VwsdqWtDS5yq9hvH
ufNesVCWvrWdpuAjIWcNYTWDSgcj5mGIzU/NxUZXCucWxkaOaQ4DthbZ37Hr8kpH2k+fRummIEfV
jdS9gipMWZxt0hqfxcFw/fTqc0KqJv9kcOz/aUXtNmkTd22w9oKK4vNmy+/GU9+ECXdLMkO6pQrJ
xKhGuQUt8Ctyi6/ByWYQyAxGgrq+jFBzncv5VvB0y1g78GQRvah6Dwz4Y2JbVoRMrDv3taJ/cLUS
CPyhCWoBiv3GjEr7FMcBwul6AKBCsBAbAEuVWUG2seB9SXTaYsQRoassWzQlmRG9TZKBWjai+iLB
5xJborpBVqdnnAA4oqsBKLJO/zQz2EcwR6SLS4ybQaIkjFHi0LTu0PXiOhb2qTKQwTMjunkmnHLb
n+J9awpyRbF5IiOg5AAKitJAnTuyqRZpgvRbV/mDoCM870H1U0l0GKPEBBpMSq4i01xPdWEfoB8i
ek6OBejxWc1zGdzi5ndtvK5EeEyl8Vej9bMu+mqX9pl2qEcvOAhuPZo607TCwN/T2akpO0qiNRFY
eQx08r8a8EfQX/5Rtl6MJl3/+D/Ozmu5bmXLsr9ScZ8bN4AEEiaibz1sb+mNqBeEDAXvE/bre4Cq
uC2SKrKr45zgCR05bBDIXLnWnGPyJD1WEdxCtHMb14aDYjWGw6vW5+BZuWONURPeh4rPKlCkaRKe
SJv9hLkGqzBa5lWAmdoQ4HYfmhKgbJq1t+RxegflX1Y1Tmt8IuUSVSkqJMkEw0tADg69c5lWEGnG
oEcDx7qzMa+0hr2DHlNwU3toJQUDeeo9sTcbLd1jMsTFH9YnPc29C1KKorXvEtZg3bQBCRCQ1c+T
4F0z6jE+a4P2a0jVZYn7bFvqxEeMvfGrzPNHOi/oovzkV9l293k9fakncWGGeNmx6JQW8mcqwpl0
asK98ThkJ5CM6+ppUKBpWr3/Uo22czAavGk9/x9jLVzblIpxMnh3wmI8XHtTwSBe6fkuc3g/HLVj
wr52+sg48mrdAvThlEFidD+MGAogxCGe38aj1h9iJGFunNt78NMn2+kvbNT/B3QKcMH96JB5AwkV
AU4TpVX5oY2idpPlPEsJbtRh5JzhV9lF0tsbjAw/p0C/Ul15aQSFOLsNoaJ1sLOj3Hh0Z3kIMp0U
uXT01fMiLirSVjE/d9v7QU7TimUdzZyghbsotCjeDKavX4jxnpxxxKXhSTo64sSCNViYWJSEhV4E
frqm3+DDw7uOG3o3RPl3D45PrBH9K1W21HVBt1kUausKKo9K6/WlPwboy5Rct7ibz1bJ+T0HB2XX
ArkIkpGuyJ5pEXYXnULbapGhQANr6c12fESWK/is15NN/MXkxNcdJjB/OE3qe14SIpHZ1qbJ9G2Z
Bl99vfyZywE1E1gEWu9wIQwi6XUr2TFQWCQaebjkTjNjTtcC/8WWSct1p4kHKHWxW3wXcfk1Grof
5SBR1mDJ2dCs7REzj+e+BhHrpOUvHHm/YjO/xg2FE4GZwM7FHrbolMd434vKgzHU5YGaiRHyucL/
sig9CD9mTb4AQkS5cZlV3JWDeDSgC2PlzusV3eXUB7ydJ4WP5Xm6QVyLgzrJd0kEmDTs3Os4RRTt
FR5IJmAUa9I/EYFJFGSSBEtVDvusozvrGOTD+BSCNzXxjzB34FkOqyTGVs7o6joywCG0tE+XUgZH
VTfWvte6rd04S7Ixp1OdJairas++lCXd2+kyRCT7k5j7awzg656gtnvFylXPAEph3/FYNxcVMvsp
hfJrd+6m/6UCQ62FBdRBoSIpUAqrziv3pcCsYg3hKW4KvlTB1sEeS/p5e/YorhYq6ci3KO1NLTMA
jZr+zQ1K47LMfP0SfLdyNTK0YUgejDzZoKai9Bmnh3CCMFpbyVcsP9qtZTRqHyB2WQy+/agY260S
37ihgWAjRpPpDqWJ3I2NC06BSByHt2THoBa6cQmZxDeH/jLD1ZplyjxwXP5fYc9gyEpmhIoiWjTQ
+n2FFzUOSPUZdbpgMOYiTO0aDRHZI1QnJiYLygusfuadXZTHzoGGNZgr1D3CRM47GJcDcca7PHL2
nKU3BamXi4JR5i5ISFEophs78TnIW/Qcx83H+WSGTTpWkY5Bke9/klYriPQQRMU6c2ithHw3//wf
6VkIrxzwexi064mkGbcFnBMmhMK6JOow/UJX4rAjIhoM8nXDrUbdjEIgb91bMcrvQbN0RWQyNEN5
kkTDxcdXJ95le7mm1PkLDBM7pM0I9vXVgYrh7DMqri5g30jiAVp/kPrXrdxgLuRWNk60kZm+zhJr
vDFM9XUYo0fivs9sO9qmKaHq0X07YR0wQLOwkuSCznKm7Yj/0B8nfDx4kctPQsksY84xfHVXPVe3
XeE4tqnrDm2019ddNzbon7QFvfcyMIFDSz40UVtLBEP2CZ1WdsPi9A0rab6bqLB+a2Lg5cAH0yyS
g3DPMbiWPX24etwQGG8fetdrDvXQrVEjJXeWSO4Cb8w2AbphhlbthlW8Re+Y6TdYHPWbFmOX1sCg
mzBrk2IBGUGvXCCN6UOny+7U5nGPl7gRsB9kuJIKJChmJWCQFnEGRQFewHejE4Lv7BgU07CqcFFQ
KJnr1q+KK9UazS03wALcRQKEVgL6auKSWbhBhzLV8+gYwT1cop+TWCf7iCV7gEmj4ohVEVrbrgHL
BUMO71NVui7fXQmVrcKGzllLHbscMlESGfOAF+5m4bVrEGysDSLxDgGGQIizIG35MwQ+J6Ft48Js
zpNdhFsrHINlmFpqg56+OshSg8E/f3n5IRj1hxgd4+b//q80zMMNvbMHWA3MxVRCG41NIlm//JKX
3//yW53QJseA3BjLn8JLe/5Cev2aqq09TXWJBaPgaGqA6V65Y854kzETa4D4UfWNe4Xgf1HNzcQ6
6N1bukOEexjAzgWnn6RTI5B0vpBE269aiTIfA9vFS+urNMxxb3RISQIaGeuBkHBK8JYokkjQVSjw
5r58sQ37Hj2ytcUrFa9x8xSQVipn5zXajybuMnzIkD5IaiwOLz+0kuhyZBzjNvpwmLLsplWy2tGr
pY+qXUyKXKzJFOfOQwoKQeyLQS24H0MTYrtRxiQagNkfmtG+FnWJdMMl6QHshH96+ZJXKZAKpwFr
aoXaKdMLamJdkRxDnXVd96V5HwFU9LR4up3yXCAonMQqoJYywsD5Gniix7cFAsUMyOgRA6MmVfVL
OyK5JqXjfapBjR9HvhfeZF2J8pyQrn2pRGFdNeOFk1jaRrbKO7gDgoK+VoBrTXvgSC3NA2k0UN7L
ejxdDTyVJzzKNSpnGcAPaGq1YQTit4vJiayT4lymzcNSrF7p4UWHyWZLB2Y6DlqQXxAoVjE+rJ+B
jhLA6WQKT0a5FFVvHAbTw0sqRu2GbgljUbqhS3IoCZWOiFPIK2NYJvN7oua3I197gZ3uSPIrHrsy
TxYB4y2zzsobC6wgnIyJKIUZJMBEyTtJDBDrnuWcRK0KMj4ZY4B19S+uAfjC6gT2LDjWV2mAW6DI
C2cV2vMZJkqh9TUOQrYpa5aOM9QHgd12QfJCkzXQZWsXI3WMvoJxbHQY3eBnww6BOmU8TZOFkhdW
vRAVQRl2sVduXO+FV1Ka0/3aaWPUXER+g5e0QEnmVx4Tk/n/xaw35JdhPakbl6MKJTQKULeq+L5q
5tHRvAuC5hKutgxPaCh++DIZGGafKRqsk29J5Ktp/sQcXh4dvw+gHdUYApMmW9cWlsiRs6c/x5ia
pcXxRM+bdUQK13bIcgQYmvGMmmL8Es64dK/ILNiCPQMcGMGNHLAaowbPkFKh83S98BeuXbFjblnu
MyiSq57lZtmMGkzPXi+vYnMKdlhmj07qNZdmVEuK1TK5b0NeEU0dCitLT4gL403XuPqF5tDmcGsv
PZgOKl6r6M8mLnAsqSahLkUM2WY8JG4cP7UzwHlMWocYA2LVBXoH7OhoOYTffn/xAZFSOi1i7ZG4
gQFG1cEdEQXBj5XtA2rfIw03b+dlg7ONdPWrC7vsOkqH6iI3dGehTLO9QMForUdlRifZJ+OuE91T
0dH56HrMwoMzrDKMmaNvN49N/iWykOwGJmeMuk8L6hMImGl3oWQ7T1e0Yotdo7t0be/gh8Y5IkLl
0vctbT/mbk2gSLjQfZPaAWrWBbUUE7mJU4fR5xr+t7rbZEU739B5VGliTNMIU6D/b/8sYQud4h5q
lAqC/lDPXyw6aMu2E3INzYQd1KmMHcO27G6Czr1zOHCQDUSpaPqgmVIBYwg05j4iH2Ol0S74rnU7
EDv5kV5Ntc2kPy2DEbUSPX6U1ll2trgLj1nvAzT1/eHAoFb8jqmdI7eD5+Lq98bfvCRd/yjKsY5o
HL754X/eFRn//u/59/z717z+Hf/532Z7v/o92+fi4lv23Lz9o179yfzt/3V1c+72qx/gvovUeE3D
cbx5btpU/ZnQ/f/6k//x/PKn3I3l87/+8aNoc2hDN88Bb9Wfgd6GThruf58AjsT6m4q+vfsdvzPA
De+flrA9bBGeYUmqQP6s/rlR//qHYf7Tcl2dbrbjUWdZtvfvCHDL/qc0XdsE4uHagNzmchcJoAr/
9Q9L/NN0HRoTTKMN17Ok+T+KAH9bNxtkLgusHa5tEU9kizepsx0NxambkcgWyxCmK6hmbgFpYmY9
I/3olh4Tgn1eCZsAEnAAiduXh8nvkh2M7S9eSfe1FmG5Q0d8XYSe8UkJarzOHXaEIU3TIwNcdzxh
YRvlHv1Z1zOvRjij0S3oWyGXhcKtM4RnQ4+nOUliX7QpKnKIcUB+h+/T1JKgpxlkEifRqfdpT7q4
oNhmk69pU22BFZYU3t0nGdbvDh/zRdqEsnOBtm7jrHp9kR3izaDTW23hE1crUQFPTTkuYj34kaA8
WZI24q9RVrekWuUBTYLweyqYdJnVvrO9Hs+K2M1jvM5e/vEc/tf7+h95m10VUa4anih9vj1/FvBc
mWVIm2MyDx8EzjcFvC+kPum5HUA8CfCAFxmd2RAeRzRpOI1M3cv3haXdN21wH9LP3Gr2EK6VFQO9
dmhKURvsGb5QRjbJz5c46iDxL4g4AqyKXJxiu165jt+gZUB0pLcSX0NEa8Mk15M+rQG6F5vVorSM
elfgSFgJDRdP08K2iRqpXw+r52kAlZRGzYRZqyUsxcyDfaPhSdMdpznbeodIj42fOQSyywHPNwjP
TQbFm16kdsWLgpWeMKOdbMsSDMUcfaTl23x0QCPUk89YHwq86UZHXw7GkWdsF7BbUHGRvkQOItDj
pIGoGpDE1Q6luGQWVNG5AMxMn8rESbSojEKtk6bd+dCUjmg5ZlluccgcpuNhp9UXJb/0gGgDE7rg
GN4zw23mas+o2nGj6BmlmilOdqdWjl/Hx9qLsw0bU0eUeFmzDdUHL9EfDEQJKw3m1ipUjNoMCup9
bo/EwfacFGSCpdJz44Nwy+9thhvCsMZnF+LiNiVigsl91K7GSq2D1MjBtBSnZB78Om0qN588VG8P
s/MzJWxOhNLUXWGL+ZX986g9tHGY2Tpnk3YJbwd6q1TWtrUcgrTqaeujC+EmpORKF0OE03f4CeWE
9hSlyZePL8X826V49AFhbjvIhXTj9aW4HF0zSI8kU09qr7MMI5fwmBm0G7pDxjF1TLJyB3NDNxlM
Xug/aFFurXoPFblBMwIJKpskdF4L9y4RwWPx5HYO6O+0sTdG6/zSehGsgw4z51g264xKp5qw9/S0
dHqcPWt9rOgC9WG3krF5i2pebGG/HD/+lO9O4dxwqXu6x3Yg+I/15oazQNZ6PSD5IskvPbdtVh21
m96ewM8ShrEOOFKgg1dHeqyUQxXJTiKFu9JyQlWNu/jkal5n1b+syNLQDcF+JXWbh+D1PUc/N1gE
JyA4rb4bhvGT5rAJGzy9ZB1PVwH52xixIBZp+KaJHwLcqWt+RNwa9K7yvqng/JdhPq1akAUsHp9c
HgvY+yVPOp40DZZkVj737Y5RhK2baCUFcf9oF7W5NVvThUs1nZ0BUOYUm8e4xHGI6HvnzJkXRmn6
qwm7ES1Ap3yKDfmj9bPm0oJFOI6aflBtGu0m9JuXPNvLpmnJoclSfzkUffHA+/GjrbXmUAL2GTqs
cprf+MukkVdh07XLmYwVaEemMMXTT+ZkLGwkDEypDB4AW15LfjopivSL64TXkaAHXvcozEij/DW6
CQCN1txoohzxzu1kPaGeClODWhzSEAjBRtH7pV1okOI9LHwYLUGl+YcqbokMmMonztTeGjmMt0U2
67K/Q04sh+67MeC7TKdb/qrkUIxViq6QvL0hknKR4mJYxGMZHix9AtEfuIiqlI1sKxBnHbwRDkz7
Ku66H7GRBweeN7kuWOqx0fYUDnIAl2RGwCBEc3Tb6s4pa+DmzI4Cx9uVdXbW89DZCdtyAaYM8CeC
7kDr5REMFJKWJiSsIqiRYTpXlorxIaLBWMel1B96EWHpwFNZgsSAcCTEfULZsXJMb5nY5FowDWk4
Sjn4gs0RvUExwIuNan3lpzSGk4rAoKr3n/BOr2RXb+nF0FTwirVpePueCMW1ckq1H4d+r7RbrZTd
paqn73iZFOkBHiCs3IAbE+2wo/5w2167t50YB4nBIheUjz0PEyLadmCKUu5ePAWsgvdgSi5dXWGA
8K1zUir+XmFxglN8qqCzt6XDRpw1Ovbdqcy3CfqHaV3Hpr9mbfXon/r2nl1w5U3xN4tR6qKGfbPq
W6RhERln7C9ouvvwJ9kZzf1QmDcFZQCwXuLABn2ePWXVcEXb0T94w/WLQcGt5KNldI+BbEh4nAFZ
tfOc+nqzD8CfMDRs1JkU+KsBQzhBVlMBG2HillYsJwKDFR+dlKt+AGaWaNxXetJLA5n8Qtf7ZxMk
fZhoIFVM+Ddi0k8mRFgKgvDAewnQmqYgqxNuwwC8iNP/CnSxzogn2TIMzRZ4jJ7NCgKZ70zsjwPN
7KCjL06raYGmeXZ4LNOYCD4q0zgYioOFm2wF9mVceYaYA+EY3iLqzVaJBmHSqTRExhNK4ymo69uQ
D8ytNW5eTqJ5ENqACHTs4OZIkorv4JapfoFZ39do3vAbdzeGx2hXg/ybaO1w1eU+1Ko4VXsU2PQ/
7Kh7ltaF9GmZZYPiiPDvU8Tfqre/1L42K6glTEFhiUz49UrLpMKAHshK1jcEvxYDipw+HOSCqQxd
hKhb1SWYJNMn2JQsxAINQYkYlIoJHepVVk7Eq7j9tjZihZYTx71ufgX9232y4hri3RkCXqPQheu4
nCFM3X6zC9slCKi+pfwldohgj7RAYOP4D4gNsb3F2ZVIx2hD9wbJB5Q/FqKRbBOMpQplJbrRPLpK
hp8OllCjrb4KMW4LsP1rZdLTJY4L8rJdrFUCz+Iud1S3RnOR7HJAV91otFfPNm5dmfrNl7TEs6/1
FiJIO8A3kOjyhik2MjMGRBeDYoxcDFLtxrHbhpRQNEiFfS817EFGfIk5zr71tQ4Cnmy6FaU2qRBt
6Z7yanrqEu1U+6o8T4346iIBvnVC45bpxLruveqWbk4MK3BX61Z+YU9Ddxpqh+SwiXdnsMZ6SZLQ
s0mJ604NefM87OQc6ssm1REyoC/vuugkHJpBlZQs7tre1BqimXQd/9bWvw3j8srzejIhNJ24ioJQ
KguzmkOYBrmT49ZzYUM4itfezhFaIrqaNkBP6UAj7LMsakUMZQh85r3Yqib3ImrEsNSCEWHngNuF
Lk32VdOcVZpbaNAUuSYq+sk5ylulCoAfIxfgVHLhi8r6ajsZu1KS9Zu8oXiKwlpfa7DJrnI/0dd5
QCsJWKDCgqY/jq2EFIvsGwhkdd/qWPMjjmoZolty7ap7V7L9DnSv9h+/Oa58VwNYtuXormuZTF34
9/Wb42Su3TcAO5gYDpAAGmBLWt3SdkO1hskV3bnHQr4wgPU20w4ffHpH8J978GU8slGgoKlII7Mm
HmDMudEGAO0eHlL56CCz6V3MsH0WlXth1jUbsmpXzMxUT+h9lJtbqCDiJkh0ltNiXAeDjvoxZQqc
6Jl3jCjiieulTq5ScHnlMPwK4AxdG5UBbq2lA8ZQp3ZCf28NPBl6hha+6wHpAIbrk6Fioi4w/Vja
OWWRugws8n3ssd0ksCe+22ZN+c1YtPS78greHxSq0OlOkSKikRR7becP6sC587EtvPos7TJYkxvT
rcsouKMxat5U7Xy/UJ9ZYaM9MUcBdx71NRAyjcTcpLQOAlL5OkaI9WUMn0iFXNckl321DR+uum8D
slFQFXzfS4+MvK5/9zM5jXz8Df7rkiOZpemuYRm0/uYl6Y8zSNgg226EoMgr8T+ZJpsAUBCPBYZD
ZtvNDzYWigqgGG6tY9Sl2uXYlObSL3wsoSnzAQNt8aYei33awa4VBRgFR4dyG6M5mWdQ9JVTIgIR
8DGZi49J/ywG6a+BF7Tbjz/MXypWy3Yd2JumaXBIf5ke/vFh6kwbuowTOSqVNEI4GZ8jWz3mcfGF
bBgPeFw8Z1n2EmVEHVFD8LIBAQH/m/pfURiG17JRjK2IZ/GSrDkKzykuadbOrtd9M393OowBa02m
3+AIeptRTQlsubLfFm240qIBQWadP3XK/C6g4+cCDzgSICbtrfOF4QDEf5e1ZaAcBl9CN79D5pZJ
d0vwHYDDbJJkd9ebKgcUmavB3FGznyhVsmsyweuVifqxRna2LnCwrz++dcZfDoCEuAJRpnelc9af
f/6PW0eEz5CPAtUhIsql18H0m9EL9KSjK8GM4t5m668d+y6Jlb+KRkIlgohkUJfE+t/N0Ve90T97
LWLe5d60WuihmfBvPPpo747Fkm5+1JsYk1TWepjl7GwZiI630wSQimvZNs8GB7xLF3LMXvdHiF/l
vbBQ72SBuJtUwXG/Vs8F07YlIpb2yc04oaaR1e2IDr6N+3L8ZJl8Oam/u2TLEA7gTU5zzpu7x6jL
UCoiNT7L6nYftcQYTNOc+N62zSYzC5LerGrnj7q96bzgm9LKY1ZxDrZyD1Jx8Q1xMe4Fs+l2me5c
vjQD0WVCwjRtQWuEKYaGqhFlD6jKRqtX3I57yO/ZsnPzs7IIfqFt8f/zfbD1+TNJNibXfnNapliQ
U2S5RCfqAEsJ3hhA8Ypz7OMn8Xqn2Qw6PS4clxqjybBZp+yADLGeyyZfafCO1hp/9iLvG2fbRmZL
7kP1LegSbHy+YW78WeVh2e33//mDTEvFtKlSGUXzz+sHGSZA3QyVSaOu7HkfC1/svFGdrepUCWeE
+Ib0LZEJGTozZdkIzT1VJwZ8N0ivPr4U5y8HaNqtuk7LWtJuMN50M4c010YnbYMlvnOdKVONTtTd
dt0I4QGGIRGfNFjR8JXH3sVQRaJLeRXVhF7QazXR08pV7qXqVm/cHxzZ1F3kDY9TSthDLur4NpTV
TSNLNIe9vy0i6lMpkNQofAmKEiqO/GntOkyuwQdGi75KjkWmxmWQeLuiNeawaiul+gPu7/Xq2xAG
lJ1VYF3kEGj3vTv9SpMAMw9hBTYpyECpB7TXpLbYKZY4T1010ay8bDWCZwpMge1A3lbZ1odg4lf2
VjfTKzOxCVV6Kqb0tzc7yMoffcV5ooEUfd0Mp6TSmSB6TMwc7EupOdzVNP5Pg4exmCn3t1KgI/j4
22K+r2lYKQ1J841WMyqSN09I1peFSQIzu8R8mDNRXrWD0RxJKACOWtnjmsPCKSghjwHjrFlC+l/W
NAfrNQwTBWHBgQYpoZXFsTcFwTowFTNA+izga2FzvvOtJ6cdLsmSpttp4x1TJiNVt1c8+RlnUgXP
D2X6WGIYO07lbOxWzqpLyvzcJlCmmFt98iqb8wHnzfrkeuyLgo3ecnkiX78Ufp2C9tPh5DqdS7J1
bKFzRhCIjfgacbx1GQ46Ea8dWvTO0531YDErK0I7OSd0VQqORAvkTfl6EAbZ3YIuRfc1IBnkNgmH
HbQtkpsL80LLkDoz6WVoOGbFIR6A5I4AtbGuFdOSkYG17mUe7hsATyBt9EeNIIOnqn9oAibIH3+T
5fvmmmWC7XEdVkiOGNab5pXnlFoSF722mLSw54BiNrCA6psp0g9mV0ZXdfacu2W3j0GVUafNuVMc
g/eWNoIMg6pTt8C3jdC7CgFaHiNN2CtMkOTMRGZ49MLoTguYA6Td5B/6xraX/iSHq7HjYO2MARJd
xKFbmSL9nM3h0A3w8qJRY6DuGWfR0ZPoJ2fbRKZY9LZixl7WxqWy0J/3LvbbrL0vGuEfRgrbOrrF
D2JDnE4XPULEVc7MY62QxPiGmOVg5N1PurvX6vTk6ak8Jbg27Cn3dkkoCNR1Ov2zPuq8nb1+nDgO
6LDpPE4HhvFy8/8oFrDHJGkVDejZMLSvIoMuRVC6EMukjeqZvqXG6XFNXylhU+MgqIHt5BODWBh5
9D/+Thtzm/TdxQi+yXTRMTDb87P/x8XgEmSCXPGdHgtgzJUbbhz8Hrj3oiXwANrPDRZ7IRhV0+ct
YSiHtCq2KfR7Apo+K6ffry3cGR46lxUGifpbfVqrTZ1K4cwTJlV527EB0Z7zpm3SeR3IqbYPM+07
TMN6jYgawkpnLcoOS6aENHKrG3MbT/Ox9SEqzwaO3ASjENsRGxmuiso/lJU+w6Cbb3njBxCjIVVR
VyProTP58X0Vf3mD5rkoAwFn/ka/VIx/3FdP9+E1t9DpPTQmhNAoFF6nwKawZUB7JWe7sPSXutKz
nR3q2CQN5xTPM5PCZm8gVr6I1Q7Xrlp7hDovAlNqhyoM/ZUbj9cBPYmHjmVIU7nY4Aqh16nVqLRd
88kMdp98lL/0VebpLJZez+IZmafQfz4iwhqMpIOXs0hrcO2j7vUbRBbymJrJE3t/Aib2sg6qB6/s
BacEtQratrvr7ZzpGkWktHLtaPnhQ17X3qE0OMHVREzgc7MgFAG+SFQg53wKktNzfWV6eX+ZOIh9
lR86ny3l76tjac/lsW1zypG69WYpV7YOncllKZeMYCPs28QVgOS3UWYoLwd8BLsBInVYUYESZq/l
WXpJ2MUNMjca+WW5L4DmwLpIL9IAQ0NEFbmvkmhcYFuqEIPR8GnlVyMknMpV1gPdWX+ThNinE4Nc
LIuMppo4jnUq/OpsDl862lmfVNPG+5dI0mugce1Y0sYH8eYjRiEdZgLY+IiUzsu+b85xI58CsrBW
SZfcMVQjHIYJUafJsy8xnUNV6e+sdviaaBykMsMbP3mC/rLIcEkMzakaHGZhb2chIfqZ3uxAVQxm
+FCP3UNYMgupezRpSaQtESqRlNbjDco9Uh07LaTh6xEiPqQlF9bbnyx6Lyrc14seT4Ex6xfoarLU
vKlhOh+rc5Sk1OYGLW0uuFkWVt4/BHSHky+5nxHKSMD6mk/TLmHlrTKX/nQTc9HQ8yrIzeGPtGGn
V26ytbURM+AsJ6ene10b9n6Cs58KenFVlhJi5pNaWdVke42aSWuctNEcskiXY/a2B/ZQAVc1JAwK
dNO1ErAm5oejH/vbj9/jv2gY+NQ2I3iX7uu8sb9+jxln5FGRVlClfecr4XnFcrT7y2Gq54wMNqFx
kmfLB+EuK/pyBG49e9hZfx/EtcJDL1nRX6o9HHZEK+21eC1bmAAfX6V4vyHx8DqOLgSTRhKM3mxI
TV3ZgddR9qeyu6cK3Ia6TCEUTwhokWcGs28oijjl8ZjmwtURRQ13QRo/GPMUne18qxVwZpK4J+As
sdQq72MCNZ3ruHCcbeqKFuCN9oXO0+HjK//LU+7w0s1T4LmFwqj09f3VA2fySpunfJymYA8JmeS/
KAQsOkZQl+o+vyQt4exOcDpmFQivhLVGQY4SozgAtjM/ecr/IgfhehBOz+IDh2/6mwNUFkHY1yUF
ROvVzgKTdo3V3opXDFVXUzIYJ6xq5EFrzh3OsZHGofgaOQykXrbKl0m/NzGmczCszfvvJ3frfRWE
nNsS+jxNtpiJv1H8GJrVZ7lL6DBp14Ct8Gh6qUOgSwBjiNp0y47jr7oMahwdymLfbgD134+6vPv4
Ol6kJ6/XAselUYICis/Nf948b/aox7IHW7YAmPzkE8AIGDHsL8a+nnZwRiHBNqB86TMRP96F8ca2
4E2E1RxcMiFyjHSoMI1UN/3MVsFr6oAYdDfkDKWEbuB/njTpbROvggPJ2GurGw8z79WZQNbR+1qg
1YoX8JDrFUKUjGzO/lEj0mODTMQk8s88gRnFYdw4DQ2dhniAbHYvZtZtJ5LrcW6xG31wkSculYHp
Ek/rt5yT8/LO9aVOFQHpOvYbYvt8aa8qbcbnNgT6dIQFfSbImO/UuzvpsbI4s5rMfSvIQHaDEjdj
TmTneb53H3yUg3DlV3XDkZWjLvb42lxGCJ71Ht5m3GMfZDSAmzn0jz7msE9egJfB1JsLosT2KMEo
b3nS3r4ARWS7ve6w7cQdM8dkRSuJECsPByshAoC/RRIv8KSWCzgpbObJWOy6tM5W8Zy4mok2+ko5
flNG9k/Aiv2eIUtwDedsDa0+OcY1oEiocTpD/dQ/DrCqlmE31LtEs68glpwT4j0NNYqdXaDKdEzV
oLm5yWXvXo/h2C+tWDuZxJauR80J7yNk1EszLb4RqZWt4Jw21xlar6UpumArQztbQZgdVx8//S/O
ide3iO+V8EzhmGKWKrx5+uNoMMYYrf1yzKWz1ybLPypINEddGg203ZI1g414nhdkt9NIqBMKbfYw
IDhpBYhSw7VMMrC9aJzyJsgbQKF1hP97qoelmTdLT3xzu9QizKMHqjm6vzjsGHsgBN/NnNAupvT6
tR5TbeGL18kHa5/acoghRjngtyoDHCgReAsvGhj5p444o9kNa8IVBqc5IvrKdmHSZUc/yrIjpDtC
H90hXkV1Jm46m78x5tR0qeLpYaLExwtFzB6klJ+NRSo20QBNY9qboDZWpgXNO41Hf2UbysZvqJ4S
tS5TejXKFtmiZDAMjlo9YOlelUQxcnTWFjE42AGck11eO7ishRs8kHRsHSrKcMbjyJ+ivFh7RNFv
4lAO25Tq0oxvBVB9n9PBkUMAOhkIyyWZNweRfAmm73E9dwuKuiDoDTDG7y+e+cm3/S9zC5i8ngdY
G8UnVfC8OP9xOimsMvZKQehPF9zoIZ01N/9pFtpl1BGRCbYYdEJPciRK8LpWlChRfooK8E8uDX43
nhYyascj0jFMBMW6bYbbaCB6pBX+dVZMQM7Gcv9yhHOzqF24glCrGCn8x8+uMe+nb55d+lDCYMul
nkGH+vpDIJARSQUDd4ngs9gyJO32dYqBexD5Odrpk3uAP3PTQqf3VTxc0JbPN72gkJPnILKGE5fp
rWA2ISmdiic0idkpj90fn1zl+32OHpnN6JxTh4du6s0+Fzashk3L45IPM11OG+6DETVQ1bowSTMg
QGNED96fIH2lnK23OW/SUPoaaZi0YT++mPmOvLljmHd0gcxWehKh6Os7hn07Hb2S9AKUScvKazaS
fPmP/wrjfYOQpUSft9S5x2G+M2sRsJAUKO/J9Zx0fMpMgNSOSmM4VRHcLQaMFenxkXU0C4lfsrV5
MZlm6h3u6igFjkBWwC+vqyA7moGPK4dDVybSAyMA8pTDvBQ7ZRpbjyKO4CNe1VOwxRHRnez/Q9h5
LFmKrEv3iTBDiymwde7UeoKlqERDBIF++n/Rd3bv4J8cs+6uU1W5N4Twz335Mv+KHF2wTyGqdhiG
NzHQZOQ/LT88n9RsLQIxadqoMwKsfVNNwUVPB5Z/V4wHvUezzAv0IFomh9dlUTHHKutsjk8qKWmy
mXvYm42aaEu2Pieb47tBwyCRkzUqguqLprYqDDr+ArlNjyad6BM155CQlAEdluJT3X0lxruGohZn
Kl6ys5RJTIZ6OC1y+rakbhyb6t5itBHbTmFD2el3kPnzPQtasnM4psNFzc4ck9KLlT1nVBZ/VJim
6OEzXxXZ6ThLSPLnTm9u2c5HGogCehXSa99woQEnXR6Cxazvq2B9kJ19xZmR3jTdcl0axlBDD5kA
nkaUgLrF74Wti1qP60jmk/iVXe6I5NBTMpas33mbPaYuyBUlTmN+GUWQ34416hXAvScgwHVkz8Xd
iOfpRN+mdvVKbg9Sp3v8P2pansNWZeDX5xHkFW/vVGRweCnco7Y2VyRY4+JtZQYTtEd3I4ZmmtAv
Jn3woQ1AMWby7ZwtDk3njgU49W3tMJsOKQdtqv9/r+//XWW2nRFmv8F3zSzC/1/qxzzODX0CKYhI
1/6yqNe+s9fxvfM868QVCyjtT+/my3mkfojKXz2PtoK4m2pRVLuVK19XsZmIdZRO+uOXzduHWGCS
D1FpWe3WVt0g0lNsj/fmzAOjoqn33cj2mx8F7M1AOvD7UeOwAPFgEp13wPdzm5VCEUIsLhS8B9oI
/Bt8a6F/Gn2dnTzq82gkgyLg5frRnLvb/2nNACp+GNtzYzrGjWn112aJhsKmX9Rp03NW/0N+KtfQ
nQVGLoqZ95lwjLtEnjw/S872VA7UA7CEsi0TyW40864opHUHU81mTHFbdHDQcsLLdL107e1qiu+0
cW5nxvmYoGZ5Ilr1UFnrl66gPKR2ERZFxavt5ClFbjQ9sSuHcpL5XpA3hFKHwzE9FQ4H52Z2cCdi
gOpLP1b8hMmIFcRU23xdkqWuGL/GJVjCY26kFc6Ua1mY+AQ6TnyOGEiJEexcerwqmKvo1eps+lYF
YUJUi/F2Et6j4bc4s6252decfJjmT7Gz4bghOyWnCTk/k7TgCC6Pl5ohELbLSwVRkDFcWnEZSJv/
j4hj+cb/Uao8a1uhkU2sYDMY/K+12oO8RqsSz5OQQxISDYN+HHet8aZgrOyHLUy+Lj8ZuJnY18W8
mY1opsu5q9i194rnG9aNotHRDwAWTimVWpPcW2v2DZ8MnHpu/Hj0iNKRnn61SYnCKHjGW5hsBcG6
HQlIE5lOiwN4WXQ2ynujTJ44hv42yfwAHu5FNDjq1+GejeygMeVX0zjvoKsbKAfA663szSXYE1HF
RezhBC0Kl7OD4hHw6KPU9iG04oO28C2kM3z3xW73gra8/Txpv0rh4XFXFg0X1xmAIjx9APGWgno6
W6lj5ZWw1bORzKfrPHC+JQO4HH1VP01eM4Av4y/fu1BRJ3qM6+m5TYJ/sBvNEJTvRoVlNF+4zo9H
mc/Su2AZINJTukkY35LclFfr2xLxwFMZjjofD2MbKZlaISQD0lVkTkT7NNfjDhoqtD0v2eKuFGtD
APkSfe9zIqKvRsv6i/+cM6rfNw52t2EtH7nzLBgBKUWkyISTJJlS+MVkV9C4Msv+UFT9KoN2EYfP
sTesOZ5bRbhy1j+XCgRlSqGILqETS+ep4+GgaXC5+CTr6BbKdozQ8QVisWoYGewKB67+WDmHYfFu
pVec8yY1qUUpm1Av0k88jTdgNq40rbFJCT4c5pdBiG3ugpYMkwVRelwQ4iqK5iwCFlODeQiGmBUb
QntnBfpYakp0iPjaUQ+xvoUhFpaLx6GQOsLCde8YwoChaocdPDGqTLXqtsgrVMjcouNEy+AeaF8I
x3RQmfFAwjjiLgfoECp+r8HZDTzs+qPKgHxTtdQMJ7CWLrvn4O+AXn+ko/e0ivJsy/ybzqJ7KMcW
i2r+rwz+bFU+8JB8BFTvhomx/69hu6jJ//ee9ZKoKY/IqjWYz+TvpIIxVCx3LtwySGJQJNwAc2/1
BuvkWNSty/VwrHZNK4Duu/d+X3wZhXaVEz/qEPDBrdr4zy3GI0FniXWUf2NUV6sI2girG2BcCz0w
T8u/qWv5gO3mBRa68tKrWfBfh0X6UWABSMhI/aVG8QXz5ClP6iX2RlxQiq/dghsT8cmPkeM9zDlo
LshvIpp93pdyBnc0c140HEDYuPF/TQAw/gzUozfpAs/pWvYmE5hLW1wyMDyR3n1mawPag0EPlQD3
peVAfoW07PqXUpegxVJoXhrAINoaaxhA9pG+hBYgGto4aXn65t0tewuq35uc79Xi98ETiwcPvlYd
0H4r7lbWxM29VpGXRzRsko9VEvrRV9r6ZNNjHqULsmrzz9lAc13y5/9eV77BbCc9P6L3npSS69wk
2db85G+vcj7+BeSIB6/jE+99LMWezfkgeTRl/8zLc8tDmO48JZin2sNeS6nkBEmMF7Pq7lLZfwms
q3E3/yNIw0De4LRGBOlnnRgaY56GWtT7v47V1MiimbdLfX5zqx4A5ehkKlmIOqf80OTM11I/ujhn
EHWDL42XMuDncTipRRnxmLB8cJYB4kRTUYqq/5VCA0OeVx91xh9LUTzMABDvQWnETRrAMi4LelPK
B0unQ56EPF0w/kRceSVtuKbxfGSkWTP/aamDtflhkvnLVHyKFB++eS64x7r7gkBGgagF60R9Dcqn
PIgYv9ONv6lgxVLmctuwWlUt7pGk5IsmKXbwR/ufIw6zo1HhU9UsmGn5pAvj7DXZU0BxqvQtyKyK
Vd6fub8VQRdxDvvVi/mx9tRrAwV49CHKypUzLb7mG1PPb2TDT6t7fOrFyj0xgaSiDDjVwqJ/3kP7
Fr72YArvuEwst/VC0e9VtLCLXJ36OLlGrimNOE8KHnHE03DAY0Bvks9X6rIPlU0VrahrFaNbA+ut
hjstwn7cR0kft8RgCbGxwu8pc8cn2sLT8Aa+XghHB7tM6Ui+1zamQKE1uEzX6kkojc6OegTUnFCS
4NxpA0CxTs9sEobNd1YsTYhmGMQ0i+7gAP+IsjviTieRMQJFWQceNqOQ95rf/XU+j6wONN4gMU5R
z7mxa3DrC09q4U1PSdk/dyz4NPAKxmECLyXNExHa0E8eeBcCZ/vZHcnFOVp1yP03MQRB6FX4K7JB
kxhdGFUt1hPZ/nfycFYMnpUYgJwuAqoxc+z9EhRwrzOemY72wNRPISkKi2r4kTm2Pwc7C5K/mcKQ
mfjxMi91Q+oomQnxZaUyhTxkv2mdQq8zy996po0Wnf0f8S3y8CMpKlP52FhIEP/3P/xZpqqs3bpy
RNlcQWaAKd3gGeBbeuYk/eP6kioaDsxRaiy7mWxFyCn9ZxR0y0PZugELBa1Iw1UkqD2dCY6FTO5P
QU+rr63psC3a4A8Z7DzpCYBbHqaeYaGjsRZUOl9qQ3+0UQ8309rFs6Owvmf03egfna5RWu0pfPuj
84EIh3Jaorh6VMjanXhzHO/dWIhPERZJmJv6lJfRylEMXy3YmGgGnxJSaDDFbF0RhmVOOchOpU4/
DHoPZaNBdeeYkufZAO/k+3HTIZj0/crkyi4ebXq9k/wN1GpsJ69+rX92Mw+jkWYTv4n5kfB2+4uC
muOLLxs9SWshVoyENsZAvbfgRUN9Mc6VPQtqEWoQhqyqoicRM0jrra+XzwB+VVwv6fvUpc8LkAEw
eJD0Bl5sPTFVXNQzXxcSEmQicdzKE0KtSFHmbFBUBLx33CUQw+pj0iwk5GB+DuufW0LeHMw1NOk7
r11KIwu3sCPpkjxcTXmBSE+PsENaUeXDnSbo3ylmHAoch3AC8XYXKyjQhSPCYgW/nZAftMD21Pnc
QwKaIxgTXJ6d9K6gtwyEm2/v+uqRRrpkx1Xit9KxyBKaoFyuZpeT9cUblXPgwPdUDhZhmu5rndgn
q6p91+yOZ0PpNDfk/ovoCcHx+hFVmr78KYNZSDnC3sJPNOGhLssqzt27IU+fVM8Utl3qMJumDLA/
s05mofREcYZr3eIJktIS1cM/Ybjj7Rhkv+ZyU28VNYlhH3ST1YxH4A32BGsbPamFxiNcYs01Mr2L
E8841DykmOnpJF5qLAg8p7kRvKVwGwZnhEy98B1ynX1Fcr02VfA1BJim61r343VrIwxEd+pp6Aql
WX3RSLfTDH7isYYTVzJUZx7i8OCwSQDWBXXK340rukgKJMqSZl6qzENP3+OYQ4amqSg0Zhj3Oagl
3LrA0ddu3XsFjX+q+vAs9lB/0Z4bWD+ZhI2Vc6qk/MlLmVku0yEVv4CYMMBZ5aMxmvMuWH9sKf+s
Ntf3UBJhlbqkjJwGjPOUluQYQCLrjDPWRsH0opgv4qzoLgKc5+LEU59xfhFeeqIQvNs3CDh7L2dF
Y0EPEVIQi1v7s8bikDEsOpt+p6Ik7/II8FtUN+kQGUuAAmA8lFJQisaoZOc6zlmhqe/SqYL72Y6H
0a71k8NEJZdHC0Xd1LNDWlp0kbqO2Kv5z4DHzT0H/BWxoZhLY7+rp08hhgrvOjdKbQGlMJIMwORb
YN/+keDI76SQPu5MGMb44WO6mZpYujSh9nh6ZdYdGQiPFzAe52nwp+syf+MhSPd2YzIO6oK9YZjF
UZu9OEi89uSU9CFwSw3BPSEkSeI7rt29Jys4RYyitDSvy9FYrex//FKJ+cDQ+C1wuc0lVQESN01v
jUJ/3SAYrlF7rMgrQo7XR7qfvS9FfdY7xAiThy6vguxg5uVPLXno0e3p6jHmcNB/psQTu8Vq7L3Z
Os/NnP/2RYbUC4fShq3s5OpGzC4n9v8ASm5zmFbxy03ojh4aetm3amzSYhwRu/6dX0hpS1na8Daf
kyrVQ0WgLXIlT0RLsG1J5PtcJxr3d+fBTTNqyjqtCOmQgUeiiHnwVXs1/bpe8KQNwQS+iwVCupcM
UGo4TIrzyEJcw0RJ3KilFBwzVkh7RnJgh0Pu0BziWUVXXf0SrqQhj1MlfZOgfAYzK5lUwzJteNmf
a6qborT1PmdqAqO8pzyw36Eh08DGSKeVg009TM0eMbonCuXHeHXSkbdEnDQ5LUdhUzlcqK8xgJ5b
NvVnp5eciLYrXDbPh7yv9SgNqE9xjL8iQ82saCtA5WK5HZcTotY+MZgXtqP8Uz30tFIv6WLsjjrP
m1FRyRL4fJB1/dZALCLv2e8932WXSxa6YOWplyTJkxF+WCDeqy4zuQLCPcTBfJ+Cb9jzgtR7Gno/
+zrouU9ycFkN43vwkKi8hWY3ANplbBOjY3yeva3G/AvTm4ZEqsq7wcC6KLe4IIsRUR5ozkv6r0+X
PppH/1ivKzjVuviQZXF0nRKy2/C0yO5xdqytjyWJBgf0IqoWeWR91m4KsDlLyRQk7UiSUmv8wmXS
pVWpxemNBR0slm7OUOdz7tNtf/Uagz5SL7l20xCLgf23pC6NC1k8Whs1c94I/UOPuTY0Fuev89Yu
zERRx85kXUpnwW5h+M5hFPNhGafumONec9buoTT4e4zQTOAhYlRKMFxL4EqcMzVQitdqLfRoNILm
XJup/UpV0b+BRyt0vW5kAwVvTtIe9rnt0yOlJoSolYo/MJwHgTUO9wH2Tp3tQM5kq3Krwszn32rC
CK62PYZNV+sox28kWvm2rcK7dQwAsut/ckXb3g5z6MwDHN2FvTTTg/qQkaDWCjpZFoNGXVTs2DIn
quc07SU1JWlrM3gGOzFHibN8F6W6T9X6ao5FdegxhMHZxB6YQP9ldOndehy/kLgZ0o0LKE/bSa5D
bbK3+yrBmhuwItB5ovSYYzn1N/zHdQ6rpjuMlvuoTZxu8+KOgWEL7lvRdLH0t8GzYXEzMicslwjh
oM2k2kuKjtOWSV1q0Qm9rNFY9V7UdsicGS+tFITcM6KU1NX2cTaUcCbyGjP1+lTj14sXY/kqK9Y9
PcW9kQVlVMn6u4AuFGc4qTUDNVIbwQPbc8PBJX+Ugt8ZDFxBK/yhoPjxkAUE3azib7CzIXYldClP
62OqwKFe2uI6SS7i9qJ1IQekdHNWUy9FTi5Nf1ZqszgOU5nQwWS6WN7X6Kn8XGrJp+L2eYIxDXiW
VXZuJeprNzywYX4mmyRROi0NSTUwJdbvA7Llc9/436L5WhWH5SZYPyeRPHCy78OpT88dxoD9kD8z
5zy4eTuF1jpiHqhcti+OWj46cfLVWPJiOyW9EJQoRd2gOOcMB7vJUSQ9msioSOBS9dLo8KJtRosp
d5CQS2Vq5mQKuVxm/V3mBfl+NbmRWubFy4E0pQ6zGK8A2NcbDwhnr25KnIrHBD925p1ZIEmQp6iB
lOZi0v6lzzccyavFWYMfe83dW0ERtC3qO5EY3/CUd32f/oJbinW7f7CpEIAWsRMZ16teRpOrQKBR
DZxNny1Iloh/XtAKum3OtfPJ/RilfW9p6wOaJ8jVFnj45C8Hs0lOtFXczbV3LwxgsLXhV7giW5jk
eYcMExE82Y7Z8drwVa/zzk89n5auggoKAQa/oGPIqyOL8RL79H0/25d6Gu0rk7nryu2CwGd5EkFZ
nlPNx8mawjT0Alh6sdMl3cHSk9sm0NZY0TzrW8mDnrVmyHmo4u95KIZt1VF3nd6MR3ZJxrieP5ON
Kk6+TSFRlb7zfFXWfl4NbvESloZU8qUx5i17IgtOgNWvH8jf3Ml5eg3W/CCbMdZQKl8qVYS+7z2y
hn3LagrH+Znin4pdVUf4HTtO7c3wW1QT9dPekUL6T5Qq89a2y++kHL/Rr/Vj0DCcAfS6Ep6EK6Y3
4KFm7v5Ox/FRJLqMOK03UcBHv9YfG515AX3ur8MPF0/AYfb4aXYA8HEwiks7Wy3MQdRPGFDnUjjr
frQ2Ton+122/Wu+Hf3Jwi72SFl8pQHapCwrBON+ynXwOlfSuzrBwOrU6D5s/zOe+nm/qUduKBqbY
8uAGaD1FgrWp3Khoi1cHQ5lX1yswb95djUMb5NryQOiKOXnnY7t808o03zkJ7TFVH1Moo/aDkF+m
3lVxv/rmXroWineyMwLA81hoeCkFe5spi8jMbwyJDja7A2jVEkEMoA/uYU8nkn7LTSsjM9xR9tIH
aQyfc9pZeVNGyVDNgP/GKQQk+zAOnnYp2qqI2pntzEoc61inSxnOxXAsOxTjIguaCJiihn5FNQSZ
D65RQX81l4ptNeOsq5nQy6VG0t6jmVToT+jgUtsM8J3KH0HFxbbrvdi0tulZlE3+uHNxUTESNds4
Fx7e0qk/pKhgGt6pG6dXNzkhybVmMcBRQvi8GLmwUInzsDRk+HSyFlHOqKmrPwOA/PwlNPZUn9o6
T/vwgOIQVyy+OWXrZ2fq5po7vd7HwJQDJk8GVebyFgAcVHIdhwItMla4Ejsp6OthO0cql8q+8kP7
5yXVvLNpyt/ZLSoY+TX5Fdz60O4FUkoGJd0VAyxlx/x2qtWOVMjUvD4Epv7IVnGzLgwfiZhK330A
lfeQZziaAexyVbA3nS/G4dOgdDBb7cV67ozgUOTB8hjY4uQZrMTWvNQ7aaCULRAEdkuZc7lLNMiF
yNVFegezu9prukO5XlehQzZt8Wk3Dhhkr3opNzNQX6p3LUq0ug4taliiLU8WO8E+950rcdqTM3s/
gwtONqhrgHLFNwHqx7m3h90mT7GJdDcW+QJOz49GK/F/pBeTnSPv7fZfPwL9k7uyGj8hM8DZW5jY
MWq0wC5Sgu50czSQPdI+zbT91bxVMT8hE4t6bW/xz+7olxQXUewWDZNr77J+p0xKZdfcgWoyw/9E
6mwzm1kJ7WujV7ugFbO7SsjzymmECUgNQtPvzlY/bh8yCpnTzreVY/yzluEjyDmpUbYGu15fjkjv
rzkPz61Jj5yo3E82CDdOgu6uttgqOsUr5gJ8p3GhoHsULjLGR5QvuvGwA4FGlFSxL6v7mlfjFYsJ
KIzRbnadvOYqOySEZIy2ZC1wEU4G7V426UsFo3BjGRPcZR6O082rbSLzDicIUlToxTkwJGqr9OnO
L5KVxbQBUFroRzuFU9GQWAs7T3sQo2qjUfEn+Ev20y7d7WhJ7eDrDDAaRbwO61YBfaBhFjZAb7ew
neta8ZXqKNx06B55De4r2qIxRNvTrp/0N2Cby96t/W8FgYazDDf9NedPmSFAgVws/zGxfQaXal5w
6rAzlWqnPJtg+vIhl5zDXskuS1sH2k4pIfRQfK50xNvWQ6+tLkkXPDn9eNP7Z2GPHIH5s02tnjnI
w6PGtxM3Rr3zMVJ1g/eypinPhD0wV36Rbv/UlptxhFJDfhVpyWnKqcTc6iuZ4DEKDezPFGvVrp28
Pe/puQM2+Ir3HP4FWTFM+J3s4Q1BJTdIQ4Rprx+nBfeqPgzy5Agio2LkvpxXIBGcJieIxZEzbO0C
vZpEgrLNJs4srYqFqb0sHNrToHFAAbXVbmoMZt6Cfa1cxc6ekUtYvU1+Q8rGl1qi5LKrjZM77cjZ
HQwWGcgoTEK7/eIDdZn1NDZcZmHOlj21+uIMsTfFlkf0gGr2S1A1OMNSbL3T2DN/pcw1m5ITuvgd
nRJX3TLf82YQl0xL51A43qPWyftK2SMxA69iKlPo+2Ja2dq8eg+IkgZZ1z2NxrVIWZWNdIEdwo6J
b/eqBetb3S2o9tOnowXFTb44B30J0r20meYUk/7dIQsCQPYLxElS8UM2nFnivtJ0a0DLnRvDmygP
ZFZBky0W93n+9O3xfpDLV9LkEsAToDYcYKFb2/Q7NxzlXAjNLS3B4xC8zTobgGV9DkoDABpU+oUp
/dGtU+fYkh+j3u8IFS84L73/Qy3Os+lfa/69y3U1b5FP4P3uM1Oc8hF6e+udsEPLHWaLS08tBrfy
g8HMidwyGjOq0Z5hbLazE/0RjX2XDgF5/KO9cvJsZv/iugu1RNP6HEzypq89DW5l7rBLNyjI+T+n
N1pSB+63LFyPI+t6Wybpx9xRecCNBpYKryzBImoRLf9PZjWDYJu/HcM7dDOT7cTHJ3vEA6kfusx9
SNxsDx542iN0MWFwdVjJTcEFfLnjegCABek6BiZKy8Q0sVGr4WAAeiKcFNDfKApQE87wGhDIf/Qq
jZLw5aQ63blFFoVxiUbjOOub6VcLJ0IX4CX7s1o4PePROufajHVPVC+iLb1DWRnUH0rjMqLOaq3i
3r22v3ZpXfJWAHXJmMuU8+eqW99BPXBshHICmekjq+bxaCM7hQ25UncoHGZe4qtcSHRy0BLM9E41
ABpGaEdTcJu0U5c5RjM9l752oxUb2Nx/bgKGxn5Pg56N9gBmjmc64BiEoZ8QhcxueL9YcgqG+LNv
lvs5sF7AaAAZcD/xSCBCjCUN9VxVKh4WPhhy9hyajPafb9av0Id6Nq3WOvXlcM/myVA5Y5pO9fqt
OwjCm7CmqA8CmQfVfnBYFvzh1NblEFUWkipEV6oTMzd26JfL2z8fj8ch6xwQosvw44JMvklaIthQ
EIlNUjM2jNw515e57CGwpzvLZ8BtVxBbLAp7msDf9zYKA3STxwGTTWT31t0g+k+wIfd4YEgY6Sua
2zIzCuOa3GX+L00oveF9Vh6KLxSL/dKqX8ZjTHNJ0Bqd9R7oYgiRH/9I/d4E5HWOnIFQHk1IJI7p
KxAGJ2+2nJ3Y2GGAbiMXIls02oKq0wUtgHErG7Hck9Z+AakR7NlArllaV3sQV+x7pXvPgYsaWt7c
3jcBu7CAMKFgDtgv8OmaTbf1DG4vkAs4bPq0xY1VemR0Bhgrs4tncqNkyfo7rJOoQP9F4d2HhmKJ
uGBSuUupR4fYPb0UHBhyGzrVmjfvwsbKTQHeHAkT5asLjiCTEV5HKBj2jBgF3WRXGcI+VfCDPMb+
EQo+WOh674/Wb15oJk+bSUtO8pQz84MXI6O13ba6bI59LadrZOu2Xy3tMVfB0fDPOVs/AfIyLDNm
jtz8jn7tfEAR/QOGRB8X8UUfbQmz9+owC7L8T/K7MBwksCWruiJnffD/hmbYaX+KZoIwz5pjMK+0
6FAsYjgHb0xpzKpylIwElqPNPVQm9c6aOVYvHVaQoeJfN+4Lb91h0KlDYQBGmmku95b1rjL1rA8I
0QV+UUpWGBvVtLAnUhVEcv+aVs4f3WKfyIU+U2tsn5PU/OpVeoZSzu2lnb+kBVXSK0+zvK7INZth
qIDOhSjEpKpIm8+qmKFTGa0VZTQ7WMtjrak3DGq/Lf8cVfVBMZ06ugX5eNsyGEWBt2BlQxFc3AV1
JB2PsxAfFUaAk5WDeK85wm2/h50HJQV12sE1xxvP0GA22N+GPR0KZD/VOT0WkjalXJpfnxXlr7RB
hAxJxt6qnrrgAr9Y6ztSmi2JDn3qoRlfFFVXxZrfOzMV65qOUp55Sx6OnlWRVrMGymOrh05L4wGV
E6Y3jRzeyq2FYjIsRaP6ZRP71gLHxva7aXhMG5xPbEBhXWi7Hm7kzjG1Q+6A+Z6mt9ldIK4Z3MyG
tTp0/bc18V4bQl1yi2kmsdZ0h2b/xAgfQ7wf692obiCI0ZIF2EO3s4iR+CkP1uel1n8SulU1ZIAo
9yb9MaA3k6WK815evJI/fy989QPFhA6/9gqv6230g4dyQC7SsfSGpWlFq1q8KLP4JOzthas7QSvS
UDJhR+piENEdCJsqiiN/mD/RfmUn21SEa7IsAOy5VY26wpyTJHxBYZV54hbLlafbcEOJG0TTQi4p
yxrg4B3v0WRD2KPMXqe2eGCy6Sp9N+BeDN1RlAfdotUdJcSm+YHgr/VeZOsFR/8UtlrJANP1H7yJ
czQ5BjTLielhYNVcmhCbB5nt+H2YcVt8xcKeB3IG8mjX2XBYteUHu0fvlPjdklLs4RAEhT8cbUUt
bLXg7y19BKl0huAyLNx1WV+CilS5t5gs10iP+aYRMuM+k4ycGfG1YIe6RZ6p23uujNFhJEEbt524
D+lsxA5VMZHhW4ojDbVYvnsD4wjH7CQia5r5ArP1x61bSq+oSPNwAMWW0Tux3BrlB2tiSoTKOdmQ
onI1Hvgi9L0qAtxgffUBvtDn+QLn2UP2sBqHVwaMJBW/bKc6ntpeVaAZfDgUHj43rtCcok0K2OhW
mxiFo2MZn9yPtD5nv3J5AaehOgdYi3a0xSC3NfprnSdyz+4fLjNrtewYxYAKqcOkLu+AbL+y/h56
A6Jb2SyfwgpK/FirF+MAFDyerOeTgxfW1BF7q8Z/HK12OSQ4RriZ0tUaNjStVkNbMEhEpMMM7zwO
mcc9d+XREv4tRzM6uuYq2NMKfZ1dCTOw48Q2BS/EuIio5zJeexBb1qtUI86nnM7EpeJOtAFyLkpM
/llO7zXpoIjnijcZdSQUunvVklXfpZ6e0WhgbH8Y4rj6sCpH24mmPbSVI/A01DEgvgZLEobC0chZ
DvwlUtOKeq+YXLsdv1i8MVxND13HZGNhOl7JVyNo2z0HOQJ4a4Nu2JGk6NzyiB+Vh97ET9m47CW9
hgBl44Tr5NIcZDveBjMoXC5ZRjyDN8CS3UC77asonalEosl63ydEPGt0wsTF8uM63JKS3udt4rtN
h+afpaVvk+X/qxOuREa/VX8W7bPCLBPj+P1wt7YmHUEl97W9W1jvdtW61Nx2uwmiGxN4PYlaH/9Y
DQMEej0QdY3qYoBWbViRQqfYgs+Pcm7AFBkd6SVxh73TjLgS3YZr8jwlG1wW5wv2W03mx9zkHUzo
0AH7VnKqae+qbKgj5mEOWoJ4rMwWvYe3NiPKjj+DsWo3Jrd9I9+9FMdGWpoMDQQONq6BBYYPHs0T
k7cllBhk9yZTydCwpE0lBfo1ZAw6yibrCKWeEQ5z34SBcPzfUunnE+99UISjgJmdZc6/qVDH0SqZ
rCtF1ml9Q2oxooGi9wpBbRqbbZelCcUVpdjVpbcfO2NHTfRGI6WBb2Z5bC1GNxB4wJLkFjT+DFxf
Pt2ZXL9C3bOQG7jxs3Rz8nc8SZuYUFzShihPBoTLjdaUsfNeeMw56CHOhy5GK9y8jQgpFbyv8/Km
z5zl0mmUc9cpHgcLT1ZDZ3ZZs62WHZMx/C7asR8HxF2nxY1irgcEN6xneV+dGqPdzrM4sfsDjnmQ
/R3eOG4ee4b/xQ3e6DooL5gZkiNorid3CExQgBhkJmhIzZihlqi8u2OXN8KihjSEQQVqQMVVmlYE
5togpBprSPZmigTl0tRJ0o3LuCXfNLyrfP6oF62pfjPD/AQrNsKLptY4xVvndO6pGVgEZuokGQ6D
/c0jN22v2VxQoLx1Y/UmDZEzZoKdMZh3S3KdEqiVeUYlZqcXGo6GDgADng6cCupIckLFzZx+VZiw
ao24qDFwh0WuejetxdpVDae0ahNS6P05FH7H0F92cerRkjfbCK29YTL1wKq2g5HFxtlC5MQmHfuK
qgpH0x86VXZXOwC+mqVcAk1m/ljT300Ym61fdTvDV+pEEp532flcvQnZVkeZdsX8LHMuHeCL+Bi9
+d4e5yGesTqBYe25hlg03BuPpomdIWcjPbiqHNkTOIZDC9lKHIdyW3reap+L4WL0T8GUxn0XfG/E
qaHc6ROGw1m3qAWvHDLHq4jHpNrrOUoFXV7oQe141rRg5Iw89CC2A05XBirrDJJnATDHnYLTwjPl
2zcV6785aM8rs0dnoPREQccr4T747XjUA1JjoKUqrh/cSfDhukyxw7LEgYbT/aVU5VsPBy0iZKH/
P+bOrLlxI9vzX6XD7/AAiT3iuh+4b6IoSqJUfEFIKhX2fcenn1+y3Pd2ld32TMQ8TISXKpEigURm
npPn/JdFnPlAgpzsiLfZyTddOhrUoUl0g7ViewlN+K3mt1/NsQBmJQu+ZiKhR1r+Fb/lB98b0DKJ
y2WfQ06ejMmdD3AXbukNdhRURdB4nkdZ+cR0nBCYpJSTo1FOuLIAVVTvdj1+cbz7xuLcVaWwl7Lp
Pqt8l0ogfd08QRwXR7EmDJ7gd2jrpKQNkHCyCAKNggqOGkidMKyIa3Gw5G+YEZ+TscF0MUdDEp8s
Kt3hEKxiuyWH8WhEp16pAHNL94pSfPEDgPsWx1aK5WSABFJaUwn3QLkm65+VOtwYZKDLaQDu4OEY
tCuswJtVtLGVrgKR4OrZItyCpzTmo+4/jjWVIGV6tq0kWtTAaksYc0R0sTKbwkQYF/X6XMPINBmI
K1aMmBEgoIfaBs6RKiaCkWlIppuucWlNFyUU041e4Xkc6+knQGsEDuPwgzrckwNAvwWsd2crxX05
2K8c876hNwySh8bfXLQTJMOhUJdh3C4pgEIPUMrnNNCemgDgZ2ugkpuk5oMTRrRZo/oOtFiITa9V
ctih5CsGik8mxVqh12sXmLhUE27nDGC3xkvqHNIW2qDo/Za45lfbEvMgM/dl3L9nCZ5oghY1BwTo
ORp1aMDRb1x8tRvAoc842oOIECY6LNq3qmiDQxKmV8uj/GiDbAM3Nkwn1U2W1Z7ah3NfJOEp6Kic
OSGSs6oTv3ojSOIOYw5NVd50D63rxiWWRYls18bZKYhM88kKsiMkiW+hoDpjQgl96xxCoIm8VAb4
edljqDgphbv2TZBITRUeyzB9Hia13GI1s+4t5WtQa+kcvn6zRN2SikBYXPtSx48mtSi/qs49unzm
PkP0UokGa2MYWyTzOjCPtCo70XV7v87W6hQgY0W5N490lCKRZYEWfA7NGBQTnuFr0DHsIAgRrooI
+zwLR4EbB7pDXPdeb5v7HgDSAibScwOpgY4/CCtVikyDlViya0WrprKebh8gzPZIbd5doGI5YkvJ
ZdAcXGES02+hEhfLqUEdPIB1tlRIbifHs45ShCBPMItuHQw/hUl3NsXssW8aqrxZ20Fn4tLykmhb
D8Yxjmvx4Hpi26VtvBY0IVeDGOPVZL3EtoGmmYblk2IrEuUPlsOhyuaB0rKQCAyHlHOsrAHhEjya
ub0ErbHo6oxqSoHZhc8ZKXPUepvq7KRplVmonUtrQv3FH/F2gZIEho4zG13EagnWP4IvgZVpEXrf
lc4KBU9cm48ijSa2D0ipzvEoNhZVSN4stDDYUG+mIhY/YghnLBMUa+ZjpwNnaPIDMnyHRh+Up/xN
ARS8BAXk7W4SX3F5jIPE2YxB/xhQRVljvm2vrArJlTBUxRaU6F2keipp2ITmQNlEUNMB0qDeZtPd
JQq5ZUUmXw8AGbOBzAvhfl+FyRbbkJMiMGJFqG6FtCWYQh3kVcMm52UB2P/BdZHWwzoooecHf2Em
oWMzE27P1tMGdWm3DTFRIYmfKJsuC0HyH0xRuMY5m1qJoaWrMq+QIY26Q44xLV0WinlFbdFJKJSN
2VvsEHk/LQ0RZU+Bi3emdqqanrVdu9cw1tCBjvyLm1U6jGDtSzd26sopi0uLGj82q0gGxI59iinP
A1e868NxeITsTfEUYWKfFONi2M7jTcy/NJ1vyDdkc0GX16cif2iFgNSIXEw3YIo4+DxWzYdQ01QU
lCL/a8z59zjlpAWiZbo06OssvR5o/qh5RHPS2VcE4beJVh3HAV1KAKak0BNnjlgzaB8GVXTFdP0u
U2RGPpXO3sFkCmYCHm26Zr30dYDbpuF9GvHwqkScJC39wdCBlajQqGdjpYl7V2SfqVTqpmoK/H9I
22MFPSGUNGwq/ubGTs1zE2KeUlLB18gMdraEPhLDtHvwTCaojcBdFs10QHM9vXBl6pFa31oIVKgm
x3mtaNGSqc/o99HXAoazz3OSwC7WL1lrG/MhFj6LjIdIstMc7Rrugjhh+VGfUmipC9F69TJI8dm0
0sabUTHM95nvrwCpFlQGe0E/33iyemxI0T6sgYm1B0XvIUn0yipzAqp+rRMt9fwMQ6G7kEGiaGRj
HM/4HnpBY7oEEG4UFIXaZwROjHu1SzEj4bToD8Zr2dI5LVBBmxWp7S44fqeXqTbntunl5xAIXB0U
6roUYbIuo065BKlYuBhBTBEYAk+l5wgfhi4fBRxlA6feeZxiTvVtI3Mg20VLobCNvQZIYeQk+KFI
6oAdpHSNavXYuGl4H+TgTbqc4ND3ub9JUZI7JS2GUR5tmaU/KWfNV7o7Bf7e2h/CZOFmB5yzgB8S
Yw8xArUARjkJ957ZLXM/A+GuiHQh9PJsT+JlquOjhlndqhtKVH/lKnWhP5+0CBxc/y2hiO27rbb3
tU8HFbR9DZpvasE92r2uLRITBh5bV7UN0SOgNPkFzzd9hwfIMuka5zUFlV1odDTVLC1XXmp8FtlQ
nmz80ee9bSjLoc8aylbmcG4jMulu37vUTYtEjU4UYWCKxzOt8qId1ahhY+KS4qlWdAYIctBwUp1x
IFFR2e2eRt3Yx5xk1kNFxxQR57nwFe0C06vdJAgcGFavrgFJb9SbjgrmOgZtFTAd6bT0xvGtBMB+
Bz8+36hdaC6DiEZ+V6lfQgPKv6wmmmYXP8S5LWYiUNOD3UwJR4uwWTmxH28FQrXkQV625gDWLaMo
7O5cjmKF4uL5nKgcTg0aV7Xa7TsHZGnDyUcTyqZnLWwEIPmqtvBbNaM1lhBiqUskO0tvBbkBIJ3v
FIebolplRu0Kl2qUVv0EQLrm6eRUuMahj7QtpuJL1l36bgxPftodWw2pK7Aw4FRJn5FO6F5YDHGF
bkZKZ6YPpWa3nFxRWAO8yj3tMVaCFbI3u6gpiz2rb2NVLeKVBr0B03OV00AHEJOQ0b93W3aQzBi+
6HF3jyTijnMRlgcNQrlKYzosojtwUvUmpyS5pwB/jeKIWRBiPxeBo8yt+Fp5ik67m/kEb4X6r5u/
26qGK2LFck2TV4zbzR1S/ZTgrDtLK/s7UCPD0rNl9a0BEc7Wop+UOPuiCiL5iHjsYSJmb8wx9NdR
0x2p/sWHzBnzVeiK3WiU9iHLAYDb1BbbIKz2So/QHPDNfI4WCLZGVvgYR8m4xb0QtOmQZffquzVh
kEMNbzz4Ax0iSlK02RQYHIXogkec+FAqDvsHw1DinY0O0y416XLpNfVGI0sUgAEQpyKvpJDYdWQY
7aGbgDEEQ+/ftag6rN0WxivJN67ssxYrA3xJ3VWAH/rcVa8lhogUJeLhFHnONoNmf8liaJQwAGTY
g1XTFdFziuXw8mZXUif0e3QhJZctGn3+2DV3lByCeRoUh4BewMyi4DHLoHLGdU+CkFs4sOpTsY9S
52MgaVogBQqpxY3cRe9iUIP8YrEAao8pgsUxDqXJj6aD1YgSzLLG6vqtjy64MHvQrvBRR17yvdbR
/GsDD7c9irDgTgKycz16wPAJmiJnO5YSAiR+3Vxgnc/awaZuFxkn062HYys10IogB4lHsm5zrm2n
MaL56wwgUKi+OiMlety9ul363Ca58olF9y6som+uK/CbBclCfaPpvygj08xLsBdEK6WtX+oyGXBI
ouWBdsynCq2CLolN2jGm/kKBt8eqIBUeR6Dp+aOtKOZDaA3USAQjRI8ULlLHEneuokH8VIuDaWU4
oMHdispcGD2ZxtDdG9yBVXb3PL0nv6JQpDUtsEcdzX7NPGLsDv0yUt5Bwi1GCJlXg4Bd+9Y7XW7t
WRnr94BYCzfsJYC+8DIM8VNXFu7OBIAGu6Clj247rzTrF2MKpgit4em1l38aC42jh+e1O9yBMXOw
JhWqH78EpJXtVCFpUyFyfFU433QT7N2sd+KjX3fvYTKRGI+Ku2wpd+6NHD1TNE0WmEmLKyCcbaLk
uyHpx1cU0ZYUcCdKQVGMZsNjIFyQ+WZc405L+zYvNr5XpAdVUJXXbGTJQh9JxKIz73IKlw8T7beD
irSMRaGmpZDoZ3QMZaHRIuK2yF5VhkSbm+SB0/CRKLEJaJPeqVLIcqHp7golDLZpB2Ul3CFSSJSs
0ZybSO5mgYZAs2jaVw7jAahYnNT1sSy2qMC/elkS7+D15OuyrvMViDfMHGPuGltrPA+p/9h2Qf2d
Jo2SXUI8vrH6YpOhPwATLGheIn/SDhqKryGZTZ7kKSdJg+N+UcbLCR8rldJEqzjbqOzdvY6kLKQS
bHUC/5zXpvXUAmsCrJWtFJGNCAi40561+pYqGIFGQKZTK1QYwvwu9brHxvOwc/BYsU3bY0tiZNdJ
y5wl/NjKG1HDAHA7VqmyU3DQAm1q24xCXRyTcW2QsDykGo/DNhCcjxDxzSjLbMKMAqsfqXfDRNOB
R2kv9LgC26aZ75logaiMVOOwPJmpWg6dPHQg7drxk1JSM+fsCT6weHVxZVoHBGs1xGpCwSlhlTo0
uWDoghcMdlmsfzAv6OdS9o+EMS6aOluacWDP6/bFMWCXItxElYErmaEMihNMG3xzSCTUyjOPVvdV
IDIxj7Q43aC0jDxQiF2bWwNB1h1gL0P+1CLVt06t8ZnjGu62kLYWPR2UOeq78HwRHV6NvQS84K1M
MqUdWj8olj14d/RcQIcbR32sx82Uiyual9BfhHsivFCGcap27TdMt0EbbODxcbm36y82jLujI0YK
s+m4C4Ejyiw4mpemAqSBPAmZyJWqqiHoEgQF7WD8ovThozNKtEUz0COjkJoawDpS31rqVprsGoKd
Wk2Ie/Vo4t5CemLTEG1V5FAabzOptyMTaSFIgYvTM4l8G6/eqaPholpUygKN6dpTHlmPaf3eO8hL
UN/cOVr+pHu4vKnd4NFwdKikq/6L5XCcQs8tfXLIUKjkSX2XehTeJkz1et8WtTirOeiNtoHhHIB3
4EjNHpXTRQnH2jiMZkSpFILAwGlhMUTo4CAOcHtsVavSOVHyxzJnmbB0Y07GyAZbkcKSBj61z6N+
pSN2fB5Vxk4d8GsJAUbBfZvrUZvNKx78HC356VEJR/iEwYoyVAdo8Dioo3GICvARQFODI7g7WhUq
wvj9FCjLQHPucYCSMDq7ei5NfWbH3nNQVUf2IdcAvF2HHPIDTjHzwlIAtJqeRbEYwzw4HsCuoby7
HJtcfV8kCIMDX40G0FN6lOMPayoLDyDX2pxq61An8bbDpUcpO/2hwtNrXoy70Yrsjw40mFld6Q6O
X1PY1VKpAjkmUl1ypwbVcw/9kCBID1qsdKuyegnLtLnzUPPH4coj0Fg0+BMdFFYeV9Y5lz4po2iQ
lYJINkJiPNsxhFDMfcIDGhau9to1TXZSiyDGglurJBzz1CLU/djbKBJOA5ilkirlXRXuHX1aloh8
v6cyjxHWDm147d3paT4pfCFYP+WhkdtHpGrlsYz6+sUGHIWe5WieuoCJojT4XIj6HIc+rWUEyeZe
kPonxU93SpS8Zn2SvYee2FUJYjiYLz9oGUWTwnSxBcHGTR5U/lql6I+WA8DZNVtFll9wZtZujn7/
JoAFtjS0bQicczp5FH/o9/uZS7IULBEwy3ccReM1+tpsBAAcCugbXg4poRr7TaNZmwDbt2XnvoyT
ShYJ7rIQzrpq0Zn0wxHjY+acjYfLrJeK38SvRUPmfSgAYSybuibSlmn/N3fk/EEu3wZIZOmOQIfG
dVX7Z7G7uHW1KKcsOarV4yDse8WFSUKj00DwYx4PNsVTwvdWwUMuUbIVW3W45tZK14wQyVLLo4sS
u5ctxRAZd1oEJtQLKTKELTX8usYcJ5v0ZzAs+g6wHSojyqCs/VSY937XSafJ/AUfhBoSBf9RDNrv
esouMEZGdsAncudsG1PPH+rUL3apzjxAxD/d04e7OoArd5xM6MCUyKl0jUvhFiVgf7TuqxT+sA7k
bJHahn8XKANaqSpyMGWqvndGMoBXBSKaIOG4CbnKnRjF/vZWS7/WiVNv6xLOLs3RhyoehyNQZ7rW
uWudJvgmJiD+Q+qDvtLwhkGLftlwGtmnZq7d2fXkLNE7C+cIsKv3Jv2plWNkeNI5YluOqAqOLUji
v56X+h+0lnmKaPEZAsVCXVri/qjQVVDziShRhnNEz06NXjkbX1pDQiE5KD6sCA9Tj4NwsjUSWs2q
CVj6maZLVUX444ZaPciYkXdg7xMUm9GGdAb20XjTwvs/eki0+yGejBTOcKObApQJ+y99ZjzB4epW
YVsFi8FoH0v2jEpHr9TSG5D/NTp/Neg8Y0qbe1X0a3QInb9RnNf+bPo6Nq4Tqqmi6mb+NH2tejQi
dEzlw4YjT2qTr6eibFHbH3UiONvsFFBbtRODBLR3qXybHI//ZvRdKeb0g0CabSJehkeyoVkC34mf
/HygTaq95fcg3qqYzcdHq9oDfYS6s/os8UwgXw9V0h7soVJfmm66wLgAoTYMn7DGLzDD3S+pHXwM
orDWkmWHTU0JwbpHCHAL2rCcNZOAnkZ1G2B4OkcuCpUohQR8UtpLKPI3a4JbaxsYlfRY/xh4gcDt
hH5agHmDUk5dXCZ+tbsn7gGa8PB5jHrkBrLuW88ZfknKi9YstZvMgPgHEpAErK2PIIRmtRXBDulD
ZMuGZTmO/Vb3IKy0oLQm6JgLs8Qbw3ShAmolNQdBhY6DmDWHjf6chF9GHyytAeVzHkcwcxrXeHEC
rCpifuypkkNPI62ZKESZufImH2KOH8asJT+fgS8rKEFChR+hlE/QBGN2AewPzj7pI5IpaPJO6j0F
PBrGAf1oSOBwXc1NVaOT2WocjWgXe7nKScAxdCq3zypYqpEbWKYhZrxtGgAM8hBMyyx32XVKvUAO
Rpr3vgF9jpZ1RXUmcPvX1sRoA6ss6vWFu1RD6wm2N5AhlF5CaVRa1+k8rkd/1chs3veLA8DWA6Sw
c6rhR1T7GOEiD/dqOjCA5M5Ctt2gVAVqsCEbdNjvWwcgJ5CgCgG8nR3Dt7cG6vCRg1SFSN8LoZ7k
gToWrYN8D/giz7AHpkIHqV2xdpPITlHljLR9+o05WW9qhaKP3xX3vY2RcZVdDLX8Eiow7oYeFWEd
lL/f9uFcmHyvgMUDbLe4F6hzTJyEa1gMqNdkc3RmH+tBAzsnAOgO2rFM0wFkZ5CuOIkOrc3QWuMa
RfZiBTcJGCNKroOBIkBnljSQW+q0PQ4F8DVQ6snToFrTYAVNjR0bMaZx7vPo2ayKdJ222HRQelym
DUjltuTaHDefzhzFprNjwMcdkyjaIc0MNjJ4yhAN3xQFKK1CUb19KXieA9WnFbiLHI9vTORtT6Aq
FMbrye/cPTxT5SgEzGyjz7eF5aZ3vjeld130EBXC3jHp1X2T6whAaDp5qhUzPZuBmkYWUnxJgpiu
iynE1tSEf3QDpn1sFK+RhsxDn1MKbc253EZdghSioBZPleN3kgO5KgyJ/UKoVVLtSPN6SHKRe19w
nLwPOvsxr8EAeKMF7FqiKdTYouWW1PeuAVAgBBSzzHQj24e+8aRrfXAvgvRbN6bO1klIzPwmu2+w
jqICGczNURzjNijWkWIhzmIG2VrTAEWEiCJsodFKdjYQbxdxWMvDPC4DcUG/7W5MVHSeaU2uaE1a
S0fvvkLjB3aTUUzCs09gnPnZpR1gl9bAF8uoLWflADLQMkwJcY63upkYxm6fIWCAAgF0g5YThBZS
UsEc7Fw7lCqGwDoIIclWILHmViqufWvqd4iOPCt94uyyMAHq5SOtlQZGtQV72RTDVtDfZCqQVDTd
2Gwch1QI4IyPOXJ2HawKgwYQe2gkUPBJJy88ZRXdNy/UtQNsdMdsLXqPBorrafqtbvVwGyZKMXe8
5hTpnMdAZHBAs6YnqPDVPgMFDLly6L5E+coGd5R43XgqPAs4d2RCFEyaaB/2zTiL23J4UB1/2QCc
eEQko62i5I7o8IzCYn2qy+k8oUnEjthslXziLAzJRLLOGUHHS+/CrvhCXoGMaGgmC1v1H6smuk55
jo6jftVle4x6LayGoFhkkcUD6yNEEsIKV4hOSygSUQa+iUIW8XBXFOQsMW43Ax3PpV07iACW+UtT
avUDGm37sWL6ZlYQLaKByi1Wltm8HbJ4G+b0bkEuIqStmFSjcsKKiiLJehrxkOosGGkg8IMXCNdL
20SSXB10d1MX1M67AsGnzIpeMivVl0ppM6PRkggj8BoIfQbLTFDvVnpQkVnppE+l9BOTpda/jr8y
xv8h+uoGxyEXsBtm9j8mP33jjLhhdxEgbmRMasxIEbBOejghlbaBtvRghaRAt+/8Xz8YptX//C/+
/pEXI33GoPnpr/98ylP++S/5O//9nh9/45/rz/z4ln7Wf/mmu/Cjyuv8W/Pzu374ZL7996tbvDVv
P/xlmTVhMz60n9V4Rt4paW5X4X/m8p3/py/+4/P2KU9j8fnbLx95mzXy0/wwz375/aXt199+cdGp
/W8XWPnxv78m7/K3X9ZcQlZ/jj//xudb3fz2iyJ+1Uw07jH0dAzcgdCT/eUf/efvL1kYnmDbRSkM
3QG8XH75R5ZXTfDbL4b7q42QpmvDWCG/UjWyqzpvf3+JlstNqVvDdIyXf/nXrZ++z5Dvz4yh+P3v
P3jg/WiBYeJ8YZNHa0LVkO60NfMnJf6usmHpuTE1s5waELuQLT6Q4MKI5TRRj8i0ErjhJe4PrX7y
4e243kmY710n5qVbzfTwIaI0bYynKdtUoJUsLwKedQnHj8b+O5HyHzPOP1yq9ZM8sF8rDZXbBMhY
d62rQz1dO5OSqQ6FtT3AbPwbeV5h/ukXGo4Uf2adYQDw4yJLRi8txoQAL8elQSzBsJGy5s8JusCT
OGQHNd10JKlwdI3soyoehkabxd3BDahfvDT5w1h+pAUlVGpbtUbN7sA5D8LtAqmP2aUPX3rchFxx
8EKEK/iQTFwoRMwZewUg8zBcRpDmY/Bih4e0/4h5B07nffVh+Q+lgmcnyE6XRgRf13N6nbpyLj+l
LS6ARKf0UCbsYORWwB640GT4GNKHSNmPoE7BNwSPZbOqwsVkfdCBhJP8IdqLY/pLS3xk1qkfLlCR
5GdPUOfLDPKuB4rS++Dq4uHD905cSIW+TWDDTMhxYrpjDBL9gs6UHh+w5J1RggK4GiyL7kOj3aDy
OYkBJEoDCKfssW+FRXCxnIsIHxz6NSmac6CQFP/Q8jMd/ZKDrR69b2Zzya2TMh14EbgCBmfDIiou
QYv4obWXoh9R+OFIBFhxscEgmbB500OS0fgZT1L9YMSuBKC+j4QvDwPDKUo4TGtwGeWhQg8JQdoZ
ymuSJg2sAeURIDCU+t61JlrLd6aDsqTTNsv2iNdH40dfHOTakOPYmXs/2PCNtgp/ubpUyYv8DeSs
vGCjMDK6SoWyEdoBKDRJ6R5kC8hU6zJqJ9zXOtqLNEvoPdUOdBhrnxVwDNMN9ytHTOc6cDea9fSL
oO+v0SKaD3DBqPxTeQOTrV4cUK10D6rmwwwe5AqU169a7xlC9KxoxT2pXCZfWGqXZgDwB7dJg/Os
nVDu4YMZLv2jMk5y+Re8JX/g2Vfth/zqwAIHbVxCZry8Lt7VI/mslDwzjL/CA1fPPTAzmThNcVCt
DzaJMIEeYAKhpV/bXmJvn/UPJf627BZ8eFQ/AeliXFgLPDV+gvnLrN5noY4sq/ibKHmrAfxPmPy+
ZciSlaZSUEFjmJ3838XbdSV0AIRTEoYiuQhTEB7Pwj144qogoWY0XELG+mK3iw4N6i4ayb+0aSvT
a8n8FZW30XEY4ElgQT4zs4PnXOPkanR/t9f8qM/+/Tpd8kXD1bD3wGPgx+sMRBp1dOYprFohZfQr
/wzNWW5tCISw3RmB+Te7m6X92c4PcdowDGITJhQ/badNU4ZwAVOae+oOAQkySym8hVFsv/YKjqZR
unGl4zJor5Q03qMITOsHi7VzY541FDDQV5MjUXvoB1LhHFuczTUKx82VSmQVGVAZz/K3+FtY76Fw
2Zzjb+9GywZuB+6vZ1LgRdNg3d6QhtEAA6u7kJ9d4sMxgoCwW3OWYz+aoo4YlWBy62uog+nos3md
PE4oayXiAK4FfNa19/j46QpEzFaA48MI9s5Nc9U4p/JrvAHzXWEn8rIUdLcbR0WSjhu0DErI0CZE
yrnXAOWMeBhcWRgAc3J9eUtyPHz93PhcYAYsg+PhdAW0WyVvJupIaDuC4Q1BKhxMBiSi8YB2O+1X
7kG9kjFS9zjgELD1YANpKjFrOPOE5ehW0+15M5QRt+UwQGqbLNj5AMrJOMcLQZQt1PYqfyAvi/HX
uO20PEDW5eUKpQjKppp6Dqsrz46HIwfMKa7oNM3k9agNQmRcNqnIyqv8bYeInhl8dbQlQkVcIbTk
kRvjurTY3k48RvTGkTU682nddHvUmXHmKUJYk6NBf73wF/LRx7GJFiYNkvbKoJbcC+9yrbsoR4Vx
oGhzW3E5+EiTCZxQdLHhYYQdPrtocEQ5Zz8PU0TuKugh7/jpQo4ooQBxcxQvr3LcdR2ZZHRsxFqn
TCyvnYu5TVC4d4mqzeEh3B5QKhnjqPrKC5I/l38fSqhXSbuWBBXooQF1U+XNBdttTR9eQXV2nX3t
1XLJc5ZPrdL4uP5QBkL+D2F4el1MaO6E5y2/R07BnrPkQv5BvntisgQu98U8lVOgTrmXSGpvHXjC
FRshf2IQeWohDio5A+2gN4L9knxBq9YihyPG75K+yP6PymqLQKxSf0aG5MxDGKyrlRhE6TMLS06O
FIGXhkuKNZQtRy4Ykpoug/kG4Fx0JfR15boo1nrOLOl4j4GF8t3AHJEffNvieKgvRn2VF4x2IA+n
pdVA3cM+28jQssNNRgpgz4DjANmMpclmJK+Qi20Y4S4G/Z/QjkdXML/Ky/YxaxFiAZwWEOz39QIF
TuU2OXLJzUvONBC9t/scWpj2ZjhTULfUArD0+jmDXcDsMpEplxuv/K4ixdqYudiGPFZG1SmShVxR
cuZUNVADVGDwyGFgK9hf3DV1CLRV6eUAUOS8PMMEadWnHM2qq+JcfcEDY1ORd4Xc1CJ3EJ1k8rNT
8FwUzJUS554riSkTYieqt2d5AfIzC5W+Bp9nhFdgbgiMMWDAbivH27TknwFUAh3Qbe1T2GLY0Iqi
4AqhMrwyOKwMeROJXCiwEwk3QIduq0DeS8tUlS+nCVOYR8nvoAYAg3bWw7iSnyQ3JTmp6Rgzec65
AWOAaqbcrzwf1A9+U9pcDqa8Wi5fvlCpd474pirJ7QUZ15hGmILIbWdKH7mqAAx4W8o+4EGGO7lD
Mblq5ZwrJBU8AOaRHEpFXCHAzYlBLW8xkVKVa6edzgObBmo2lBBIvohSma3OY9acHF0kw1FDBMDJ
2MtHw04k2IL94lHeqnxerAqXuCC/QUba9DaF5DOv4OHKDZXrqgHZ2qJcqisrbhdy4ONDb8cQL5Br
IkxrxBCzXDMLuLnCMKR1ytpx3yLlBCwcJ7l4IS9K/mJLGZ41Ir89CvUF56FZYDxB9qLnJCODy43I
sZYBDFb5bDLNGfRPqENIMhMQ0QRcMLT4ocFUZAURL+Qck/FDkBnyktwVJ+tkeMiJM0ttgMl+Clz/
zq9fy5IhyFUUrcRt15NDxCOQVyNVLuUm6LIBypEPYZ5U9VnukQ7jnBN1scVb3NYP4iyMzFqGT77w
9jgYKLl1EiUqWphy25Oh63vQaElXZVA2Bx4Kcea2v/IzGSqHgRjL2pXRKKiurDsZr9nM+FXstOc9
bliWJkMnoBJAAOeYpczmN9YHuQeqjL78aF7whyv/ZV7aLAi5KOTPC5PXKhAsJUPDJcKi7q0EHjLc
KSTaLkwfky/KD3IuEb3kN8s0geL0XE5zGaLljch9LUZp0GAfkzGcL5NPhwcG5Bo/7ehvMqI/O+7R
urVxNqOxYujip+Pe4BdT7wLloDoOMpK6lwwJMhHhHlWiYw12ivUsh1OmaXJOEWzlHxk/7jjlJDz6
j5NxkOFLrufb2h7RD1Dl5v09nLrUI8H13X5d76arXLhy7yj9N9fcp0pMsers9MXS5GbZ1uQslNs9
QllLGW9NCHMy0ibsGRX7Yp9dTRLZ4SxHRf4QWpGcRX7DVGWQqilZ/Ft9409qBvqPfgu3bNWxLM1x
TVtTde0PLqeByMA42IBAA38l758Ax9yRQbcBIt5VX1oaKtbVnA5svsRBGUXlPiSVYeT8l39WyfZu
exMDzG7rhgKitDOTIUQuSLnpyRSDcQUsu2DS/PVNaDdX+Z/OBtyFY1s2HqCo6P70uEU36G1n0UaR
E4unzaUCRM+ctW0z11U5s2ENyxEl4ZB3qcgtx76O7L8ybeEtMurzNjKV4qtin1ufBIU3khnKeGdX
JCHs3zKh4ezA14gR9R9xlSvErLH2ZnOZ/MesDlZ6h6vHdJVv762rfM59ynNmbOS/cseU+R9fBMxy
YY+k4aw0MgiZCMlXZIRkfskttecqZJ7B1mgwV+SPZJy57cFsnkn8ZGvLQX2XnwAbjtMnUEnWnkwC
21pdZR77m3WWuejtrnmbTCbJZph1/In0hgNChXMZd0G4kbFRxtDbSH1fnDJNETZEXGAb7HUywdGh
hKD9xJ4lA6acuDJI0jqCZWDcwp0MADJuUJJChfprRXetNK9sRPLYQJAIGXOZr9+ID6xBJSIZ5l/X
XkbwPy3OyZ3rLTlUyE9mf5GJiace5A7PTiO3bZgk8no0eQiQwmInuU70s4yBcv8tCD+8TLKTRwaN
tYPcxfn1GgK/qp6JSvIeTUafHyrho4zE8lmC6NvIu5KRk69n45SPX+6V/MpfT9s/KUk5Kug+5qxA
XdD9qeuKGLjeeS0lKbYc9iL+kRFORgy+VYaAv/66PztAOyqiv4ZjoMTyB/CHUQa+04Xfv0/OM5/6
CzOeqSa3QY41MoeEgk5MDhZlvdPHTV6xdzP0Tn5PIkVKI496jDJPciT8f2Ps/voi/2xMbNUy0dIA
XIb3/E+HZ6/VjRguklynMk9vfLSqkrnMIHj8jMvt6/5fl8H/Y4X7h9L5fyqW/39YBheCJsN/roM/
9mEzfXI+y77+eyn89lvfa+Ga+iv1DVwmdVBjKLQYTN7vpXDzV0IJJVYXRI5KO1G+8q9KuP0r4ZiZ
Lss4ujAET/dflXDzV0eYGPM5pgABolri/6oSDgaIifI/EYG5g4WsqnIZVMQdPu+niogODBJdPAFv
sYtRf4H+7QAHg/nDn5K2PU7Ke9MgB944HqrzTqfPUiOw5pMnRgQfj6Hx5Pv5dETBFaR/xu6vDSZy
41Z/Z4tz1ODTbWYccU3NXsILYYdQna9ONFwmpEZZKI9jZ3mbIf9Ak1xdZp0OgrARr2gb5Fv4jOse
9ceZgoAunmx2vk5U/IzUBF/uVoINRWVBAaRVRP2w3ZhGO90heL2iOxEvzMSw11qVrZWKRnaXjyZS
4Yq5xCxyWAlFYMeNMkWRKSdIb+Zm0lp/5pQIG3FI2ddlum6T8K70tXjVKbGyMEevnedlUy56BcEa
TaTPWVd36HgSwLP/zd55LWePZFf2VfQAQgcSyEQCt5+39P4GQf4k4b3H02uh1Aq1emaiY+51U1FR
JIv8YDLznLP32lMKhH9Z/Kse2XcY1KuzZRFJFcVttyP1+8tyvNsBgy8G2THfkHr1QHH6Q6xECnCt
U0ACnzrmpGsMDozOTHNj4XxEPR//9LL/kyVDe4rku5Fc6IOwSTT0c5mpn3oHE8EgXCAO/cCxMYBd
2Q5gG6wsQMCcfHVVKQ5uP7yNjlHu0fQeyYul/97Ut22GvWNO0YSrOt1VXfMyxtV7GNiMxLnoTTUF
pyFpN9PgIA8uo5MZmmJTWP7NmICeMiX9qL6djyOd2R3EITvoNP2Zz8jq7fM0R49BZfmbMfGukAFa
HKeRibc63gyU4wtEq92GNSY0zx2eOzLs17JkQGCia4F3xbwDce0DLxa6BZRphZpvE6s/EAd4DrJs
Wk2YVLdT+CXrDPGBkA/Yw0Z46/45I5rMY0wZDWKXCTNECJzbhJXZKbyd8NkXUBpS9HVkuoibtm2f
6iaytlTsOxUE0zZ4qxQlSmc3RNchO3brGqZEXjy6DWC2rGH6wCR/K63kZKRFgTfPDNZ+ZjZ3+FFX
bSrOpmV4a6PAD9GPctxXOsDumXnncsyHbepPN7YZHirJzg65ATP1iKC8qN1wj6RKbvvhtey0WJmA
+7atiPVaudBWvMZ6FHaZ3wAZvGlCgN6xVNvCgQ8U4EZbsRlAKUgyNAUDWnNceqhA+9doAuQTaQ/F
iQxuGvWm5chhXYF3K7znJEvHe6j+fzLGEi1guv0k6VTbmdhULccmy85BooMt3NloP88QXe5NI/yo
iGiZ1YRW0Xyx+sy/RObwuMDxG0K/zuGMRiGtnZshZ4ivWpQ6XLpy7bxRRKHLGpCU5xqKLrxBuGX4
tg7DcZxRgYSZOEcwF9ZNj8m87Yr8aml5EBm2WzRxFNiq2PphsAcXMd1nxMnyqcTKV+h9w/rB4MkR
DUaAbPSo65Rvr034NYRdOfsimt990473JFO897NzlknTE4JX3uu4+RmzNt8G1UiaskJYItoE2IAM
XYJ8uZX1dBGGzO940hZ9ZnCem7y4EuNgJ5NalfO46SyMxuhUNr7TWXtf7G3bDXZ17smNsL/L0mIW
5YfFuWmcgTSoyKFeYQ1pAwuevemyKAa1WleDkWzRPBxH7X/ZVI9eL9sjordn/Fk3mTKAb4r5Ri1q
fVQyx8YMad5mW0XLOEJNXpnjZ9kZWyJjA9oIA5mQLFnB3EaHlnkRirAtaa2g08qW0Vxklzspulf0
PF8hP3IMKcSL4DY0+orX3nP3jspuSW/xNqFoPzCIFhuWHns9NSktY2iUigjpDYLScKofFFRnkLhA
jKJFTtnHB7OzXqrklGHmOBmYozdx4HJQncZm54wTUTH40IDBqq3IQA7Zy9owcNtESxyC7uxvjaKE
9a/aZO681f4QnnjCFq/F1ioKtZlkam70WLzKzr9H6T+sOXtfRQWaLwsAFCxdBc+rScoRd1GU5buw
mIZVk/b1xpspCEbOwZy2gYP/4Iqq96NQJNDp+RPpLFFIXo2FIyTBDcrwqu5BOfuHcKIpWJX+vJki
JCxaR7eA3+40M/+1XxLQMLfdyRkixJlWRJpJmhBeQn0aGm2/V2yPflqeFf/B42HYoncPsL5QdWOf
2S7NFNKOAbAYwHdt7My6jZF0G+c2N5P9BIqXnCoIIIUJrcnXst6Gvs/DHRF6amhw5g6EClXD20oD
vTayGgplM3XrTHfbMOConGgGYXHleO9O9Wcy0JUH/ZX8cuPBzwca6ho+jU1/Jqrt9hG6CLFaHgjh
mSgRvrZx4+YkZySV/rR3LUQ9gx/gZi1p3cVN++aq8ciyCCzLZ/9tUuOhF8P38r5bbC4H5jzQqfxw
n2CEMSJwtKOQT6Dm0x18FbALC/Z98uQuXvyrgVEcIxlBd2oE8rfCfilIwGJO08CvEkMMXzZPN42N
BaZAI2Zfe3JYNhCweKoy6KrtMsNtBG9zMVH7EAppxZD8pBP1b3Y97zEQdIl+RQpnEv3dcoNLwCS1
7d5MOL7VuHywxsRQN3X50ZgVE9xcfc71sMtlDrxwMH8SemE6IbOauB7KKtLffPSUJKyR4B7BYJvF
4t4aXsLCxQq4YE5cq/5RlR4OA2WSH6nfuG7vlZ4OAHvIdslzeofsA6qdN0IS6dOOtBGFAo7gsUmt
Q0R7G771K47loSaP/mARQHBTuAGUMJvzCJ1frBP5/ShiLIJaeQyx2j3hYt3TJFsgS7NRgY5J1xLq
FoqgU1tm/tXiROYKmS0xLc6+87IDjBcIR5jDVo5Qx6ww+v0QzY9TML73XK6qSbb2BKyUnfjCbwbe
M1jcPB877ziYYm+FnIkI81jF+nNg7cH80+yYuILYPGXuAP3DNZ+bXnfM3KJTiIV+a0DNZt9zQFbF
Q7jPUkHo1hUq1LKxV5dKiZ6GqnV1M/fOm5bBAb6nxnX3QwMXieg5YnIFss9+0oduRunpLBtkhhM8
YmWKs+GMYvlTGDBQ+LzhRls47Myv1PXHdY2ObJXWBScE/anQtK2GMqEL0dk30WiiF3eni2ON44Gg
j4MZTjCNhoy3Gdm3tneWBbsOoV69sIpofRGYAZRgvDpU4pVxmHvGzX6JOG2cR/7PPes96phw72Zt
zzLAFBgJKerKC7/5jneRJbbsEQ3IQd7O7binw4E6oMF0RHmMAoOSP7X00dFtREfZfELJ+tX5cji2
M4l7E0xR0rlBymGDvStn22PBc7j41W/caZceq+Hupjkgf2BackzC9J4zHo0JnEo7tN3ILZOrl1xw
vITIxQqO4vbwjY3zLtXie9Joj6fRfe38FBJH3u2ScnhsiDA8WoW/8oP0VZZz/hoZ/aPM93a4F8tb
moYGNqFp7/iOwf1s/wgaBpXOTqWn3iuXGWwf25vMJgoyIqylcQ02cMfut0lOPoiHFc7RAGl5G1ax
RRKR4xeL4/BUFMM2l8GzGvKCXis/ZTvY80BxH4CcCAZV8430wb2ZbMJWA0sWOsNkQlZNxoq2BZbH
jdGSQjNI/lsPczxxpuTsyqzj3KaOZhA0a7vkjk7xtlRYdDiMZvsip74PfPezKUL4rAt23MONssVR
I3c4UgoIOUF4kVExr4NscA4LC3vW9bQhOzjczqysRFSoh6ZM8dl0XCEYXyaQLxVc7WE+t2bq3hs3
rcqOZaWSs6Sj2g/k8Y1quMeOtQlSTRocHTADrPfWt8kDSmL7j8lBsdf5m+sYP55O9wqaIUtR8Sn6
qjrVTX7bmCmZ7P7EpC//0pXTYY324Ns32WEeq0+3c/odtqB2P3bTE74kJBqABNFdb9uum09VZBzy
zAUmHwR3VVVZW04l92i8PuYELiDaOvYlJBtIlm/KVDz2abGROlSMbASV16Cm08wR3I1xDHqjA6OW
nLgDO1qk5fdSLnZ1ca7Az0xoJ6TOTIqkpREufONgkohloCfkrbS/iRBMbxygDuAY70Q763OcRnpD
pd5uGO5zJLLEe8ZjjkeuMLduD+o2gwtbCQwvkA/nMT3AJNGXwGw2OiBkDjK+xc8nOzdFtNENyV1d
mIcCchgCsZqu9pJ2UabzMyRxlNYmbDfTfAlFmm78PFhFA5tTR9G8st3M2856bXm6P/XBwJiyqg4V
I/ha1da2YXABtPALFaKzM0qIzmSmUv6FxIXYFieClP9P7/PYS28ddYMNr5gYgEBtFTJtQG3x76IW
cGNcn8ml1wSzpqNLD7QHCm0tefEORlRIXd0u0tUmJKIcSt9w6jjJnaa3IAaMMUYjqmU9voJkPOn5
3kpZ9mqJX85bJDoGOn+UISIAa1kIuBdZcZs5Ojv6dntWGrJMx1UH8ujvOou+ZpY79SWc9Atxllz9
ZuBNQr5VJkO1pKCNK2v23ysZgIPuHBoGLBRdVXe0D1jF2/LWHs3wOPpqZ1t0X03Up0SRt1Tuu7JG
/16M7cmEHm1TTKahgCQ9EkmUxifHHTT2MjzkBtPMFsw6vkuehDL9NvAbIQYG8dLW7REweLevAc64
UpzZuZ+Dhb+OuW3d1wvFrrEB4w5AtBIuTulGEpIykMGYV3YLMMdbVUbA5lknf5o6jHdFfJzUj4B3
HFvtLbSvZGHAWtO4V8QmbmwD7zAnIFqVaXzuanlbVPRl3ch8q7PuqSYNj/kE4ToADX4N+GKwNh0Q
vE74ZizuxJyZmaNGgr4DgMHs0oAbndwLGVyOa9kzKKqJTEun+FAOJh4FcU7RLJ09UquS7KHxfpCz
hHUzHJ0GoRj5jFhr2zkmm3b+joFjHlPgBwSatND3pHIp+vtjZz57wH4b1/7NWNituSZKy0x+ZTLZ
S4AO1P6OeSxHI1YDSML1cHFLOuZDP++8mnGNMe6QtMM7bb0nLjcUHgdom3DJqe91epVWNG4Ln6Z1
MNp6I+b41tXjoSiDh4GUJU8RgFHJU94b35MU77bhPnUKkJKoBYU//R4spP4J4e6uzNo/k5l9ela5
ps+cx0x7MprzqZJ3hWAI4xJPp6y7ojTwcBg7q6nPUwfi1zFMmlPeL5X00jMOYBz4KNIYRWxlVz7y
Xv62jQMKKur7jeG2uxwyJ15YBnRQeX4aRF5YdBA3J69pzR3uJ/tGU2YQmFztjHo5m7JZ22qGcjv7
v8Kf/jRZ/FGRVuUWDg6GxqcCtY6JgxxGlOWuH/Ad1DGnJYD86yDwxXa+aUo+a+KwG3RdehtOKSgR
luDIaTgJG2F6sIaQ/j6I4JGiN4+ePRccGhk+4wqAxUsfEvE8Dv23EzD9mqUPLrP5sBsiPlOrugDb
SZYR465ukEbSJ2QAYlyIaUGpP+4KWo58VTz3RsVk1b3Da3D1jLhcxwu1AAgBSgq/WTc5L03qABxL
5B8Ap4DW7O4iTeeuL8ziOuE6Y9O26p1EEprK28r6BjL7NBpwx4n52DotVtupnJCfMyVWgbd1WBLy
TORQDrunBhEj8R0pVZEdMKsO5B7YId2NNGQ7rePjMEDis5Avzm71NKcZE/Kkz3dZmZLMoD/Ydn9S
ojXoM8mGmW5wW7Y4VAr8+mvgIj7Tc3JzjiFRYyM8zXVlwH2HYLaJCrXuAjvdkSt5HIOCOfjacHyx
js30pZM1RVY3fyryO/oMuwH9qL1BsqVdam9fqN46pV5/mgA7nxLyWRH0x2etqvbUDrg/8znbFrr9
wOow7XU02/BVuf+EJ1ICW/7XHPp3HYb6uewe6wy9vf2XpoIMDmZCqXMgENte9+QR90TEwfIDkWZB
bAmD4Hdk+4+weuskeggbotZHCdnDpTyQ9XwM2fOJyYpYgXpaSpZZP1Sjf+eLDjlGT9upUsUvCWpi
H39VqTWfaPsVLUHmSUfwq5gIt60K70LMHRfJu81mVL5p964nmewickjgZIm9kz/FVTufcI9bOs+v
RJE4bZ5sib4b1sq03+Yxr1fDmCLNqHO9nobhtzX0x5w7D6Hp0uDrmAYizqCvIyLSFPxwlSxmbFll
O1OT70bw8oPnV3tpe8Pd0hta1SPwUcsd9yID/ZKQhrQZzEZvjJ7k2jGsOS/DHiGn+Vgql+F/urAQ
x4o5GYF0pYdewU6Dp9Rgwk4LnijewXwMXZeuJSd00iswtWPCo9hkrGOAPcFFKu+j4TUkxQerSrqj
Bd6v36n6CUDXxfDXcyUaMjyIicHXYzvrIM1oBEzhjUid+JJX+GtBrbC7dCAAINQB0CzOHU6q2yCh
2JYt4/EhxIeSwWDcihgiKtHwRMzAcwMVCqJ2tjocIbijt/3SIISqu62HINplSQv1vNw2JQTM0lT+
boE3rgpNyJ3fPADseRJedLYqAjWjnPBbERQZYuJoE8D3E8sU1l08jV5c75sh4agTlC+uj4o7dAgC
JFJjGohpDqnRpyI7MEq46ormvRVJXvZeXosMvZH7RvuHkUH10PkEOuVkZ1UVgEa3Cd8dGmori4F5
JMgk7ZbDjot5lNknU6xdOAgmnrSq5tzCSg2gTc/zyOm5Jy48tN+S6p4K94q9mCkuvMOh4Lgz9Dbb
pf4dR68EvuS+dcIHGKltIAEjwhQTppnv7mpymctyhG3egUHuzN3sNadcoFFxrNt5zC5BAd5VkTty
zhp149MULUmpOBBR/5tMGGSAyq4cFxSYKY3XOWh2vhKkbg1hdMjqt2x2PzBhfpZgEvoetqpp9O/4
oXaWl8W7cQBtEQpiVLJAn8bc+SlaRdBA3YM0NMNhF0XPmriizuluKNvhjBbhiY5nti4VIHtjbuPN
PDenWVQN3JFkQqCBHc826WwPQ5nC5xzo2LLy9AIfL+ekMkWsGoQwbY00fWjGFGxi7z4AkoIv0nFU
GSSJux2cw1HOJrezfBSBdRJl+CZafYErjDuoONn5GXMRD+zgno3Jnt5Mp932afwNlEU/mtro8G0O
RB3SPUoCz9lwb2l/xdYiZBq+aKARp7TFogzlM64u/QJa8Q1k93YeJ3s96JeoRyyZB+x9uNDW+fwR
jzWcvWkgib1EiCi6FxK/TXbaMWLj4JW3A6deFzB715D3UkRNTAT68qVKy2E/WOFLEwPKi3STPJCh
+tzk9df4a4Z6V5eIcM3ouYSXfsk1E+tZwPTEVAfAgwVRiLi5rz3SBZTZl2xe7dnrute6taOTQTG4
JctplzmD8TpF4zkYW7WVQSF3uUEkqt3I4VrWrGy26je+GrIDwE1Cb3uL/otBC10G3QiO22HUFREg
DYNLpj9zQ2o9T0dzS4IaiUHVR1YI6I3wG8pG7DCMHUozU/tK+O01vRFUn5sE3ve9nw1wWAPfuKZB
SygulyROfBei6eAwd6ekKJmjHXocCXWPMUpV12b2j2FW/CTe6FOY8VwNnu9uslqYVC6NvW29Pjrq
+MbXLfDranBOeQ2deIySbUq0Am36VB6bPJvXgKLNUd7Cp6MF9DkWWCMcV3ypGMHk0BsEaYFIIPOt
WycV4sC6hqkYO80BPtouocKSdGtKVOubQky/9G7Io1LFicgnEMwxfWHTBICvU3rMkVjCwCCW0Typ
rl3fPqYhbT7NwcGeCLikX/4ii/pPUuZy0xWFjXKbBkvlEqNRwTKmxi9vSp81d3SSFz+dHu0+V0cV
02J0BtYgTJoEoGT3pexvMf891byO2HwKSswiL0/2XRHdSjOfdqUlOIK11nOSHmowG6CQYGarUnO7
2IPhSoYbr/Tfe4yyGP/8fF30hGqQkyDhlVFuPXuRwFxtyu9oeYPtmJl9B+fWc7Fbd1klWNyPYedn
+yq2n6xscrBezK+2Lqt19ZvY5UOoqps8A0iecKBZI1f+GsrveGn8wYlswijBU5g/6N6h35/fmACk
K+tiFelDOWY/vdMQklYw/+n8d1FIIp81o087cjFMDNA57PKp80gVjLBmQ3N0L25L98QL+pfGUdtK
51fnnQLEMg+17/50gq4ChfKUP/SV+lM5cHLYcMjyPnrOBLMrOQAdQE1Wyz82QVmoLFbt1p45HDQy
+4w6+cYjDcCGC4uTylYQF8hzj/ri03e9dlMX7g1GROkZG953wIXzl5iWJLz4Br8iob4ZkMB5RPDq
3I1zftc4Mwuqx/JrY3F0jUDcDJpymekMRGnygWDgHxJVG3f+8iFbt9vbhmLrQOfFalTOMPtOY19i
osx6RQubqfdYmkT+JO17XwLbj/v41MI3nGhVXjv+0L2ZxUcGiMcJK/9Vug1J5nVKMjUfcZiIfnFC
b0Na0ERlHxGyDtQskHCBZBE0B8Q6HOMbRWuEq2TSLzvXtZufmyQgyq0lLNiwS+dk9wXcuAb7FECZ
5uTEDhGlStabpiKxTDuPYVB8usKdd5VdPcU63JrOLG/UZDY7EC6Un7TlsJAnCGbQQx0ZBJ2LRF45
rpLLHtvGft56EQeiUJkwFNzkVE/j7ZRC7ATnDjgv7I6V190NTv8+u+uwxQ2jwsahzTNyArJ5MRp1
6GdGKqTEUVKBECFHzOdQI4FoKsSnZgACdN5OhTFvQ1sw6VN2v6uJaUAIVdwQHS0uRVwRLBbo7jQZ
Tc5RgdMW/YNDWZhwBUK2+WZh1eTJphWt2AYBQ28vbk/YBp7N0D9xmDKRvRDF2IwuIJ16PGQ9PggV
pBZnRBhB/dSdET5MLEa8TxNbw5nDIIzrLrc2KaEb8cATniy2LPJk9ErH1nM3FkwOyEnjABtswMOw
puCkjchOugQWVHOyYPhZhq7V0DKxcZNtRl1NFVOYzK/JQwLej3G8Y9UfQUcVbvYYmSSc1g41fkmk
xBbhHhBfZX6NimhGO2dGytheH3goyLcilJWI2SvhmgHcrbXklH2QE7yBRVxAqkW5JUHQXzVd9ZJO
+jGM2qfZ0N1GqfAregX8w5TVdmEUki+5CeAmiTT5khbDITRTwCpC610B2JtZp3wTEQZa8/KELML5
FsZvQsw4cjQQSe70bSnvlXlBwgxo/ujwGm+17Sz8NxLdA0Y6WL1DUWDN6tW9HNu93Y31xmpjg6dh
3EZRUH04McfBDkQs48zhG4Z0QSyek47Pgk19JtVu1fqfJeeLOWHU6FQOBW5HdCjoSLjdzYPpc6Eb
QZIqM6CXzCk/1ZxlJ7vJfhynPxVES+O5gpsVGnCIYClZRPgVzxABaF/HdGGj6pW2DFWuHbyQz/qS
KP1kJJolJBHOyh/Ho66JG7EIw1vFdJ7gWxNED22fDb12N20aZLCpcbg7bF++sL86V5+SxPnx5Cy3
IG83Rti4B8tjUsjU0e2ksZFLu3/iuuVjujVViX1gZJ9IFubPKM3DrHDOFXOyiwuD0pJmZ+smtCh7
i0dwdp5UQm6iTerbFgQ0+togOtCCgt4xMhepMngeRkPRFu+LiXF5Be9G5gGz/6pN6Fr5R47N7oGL
/tHbvKLEazCdJZIukQzhByIGqgytgm19D4z0T3G24A+mX8Orvgo6tqu64+TbB6a4DoMi4a/7AXn2
UQGHo29Cz9WTJITQGbMB0dF/+epy/55GEREjSbafyoZeHYP/kuQhIBYdGnQ4a2l00GbAgM7zd8DP
kO8Rdrcn1ON7yMoRek/0J9ApQFWRgySRCO4IErj89Q/OXeml6etkPSJhppVESKDu6uYct+GPtahS
57qMKZTkuG2j7sNSwVFYsX0Bw7mxIvGDXZRoAB83kOr4Rtkz8oPFmVySlqmsiWYfZmHebgcy5Ihk
tI7+R8Rh+VJlOSNz/5PTzGpye/8cFOrT7ACAVf5jWBA4ktcjJ5PgpoRKcyVIdVDJS9xarB/kZlaO
3s09/aV+eul0Rh6aOzzmlozvG2441c8dGLT5YSiLGx9KyU6mlbFLbfdB9gV7jgV+Hrn1sLZ18OU6
xN5MQx3Qf63CzVwRPFENRDWMHUPMLtc3qu+DM3RrCx0iHpbEie6sgO50rxAZe0uASeQieair5GwZ
ySuqovg0Vk23LZ2Z4bymGPPmJMHIpekTkaiwMWs72lB3H3qV3rczuIfEsb8HQk7R6Qbdrh0AZbII
98Z4LRD5MttnoavSdR3pnkWeq9Z3lEPO9CrYilb+nAQHsCxWZI+7ilhDchsUpPOMzUSaj6ltMoHn
jHWsYCO2qt/FKp82KfMkFMVOhh2ktmifBIfPlGDl2zp7Ncb7gn5x70NFDbPp2zfpI6XYagrB2aWr
sj/xZNxURnU167Db9gIaKIOZO7SvJK3onJqamStJxNTaQD3CMLrlJU8/6sTGm1r4O8jA95W9KF5B
DGe10R+Lnl4MzyhvtDnIg99hooogXErroSIAdaVkBLrK6PPtXEof0Gp9cMyqf0UPfW4TTbiSGQhO
wWNyBhi5DabqjvL0tyrCaO9FOHLoc9OiygyL9SF8dZvW2g35fM7GjqCrGJ6ThVhLx/s2Z03j/r30
FfkiHSK7NebgL9isKKx0+oEGzj74c/HcjjeZmAi7rwB6ddIkcs7NP7t2Miksp8/ZbdNL7E/2ugSD
EpWbsjI6kNwxCU4NDWPSwyjrxVQddD98MFJJdl2b07Pz5qvFnmpawEx1ycg0RKNLTlN2iEtp7aLW
fOkm92esW3kStmdth42OPT6bgSYrEx2T6EweVR2H16aY38lKpx3g6+HUD0Z5KHKYen3/JJcOcpRf
DIQjpCCT6jK2rCBJlTMqrdZBU7DQ1UzLfNoMmv506p2hHEfYJgoavOojDiIfZYbT7YA1VWaKnieM
bxuP2rPt1a+yxNVIiRoUdXqZdU6NpkxokDcyTkvOIK678SqMCqK9b7ye+5tOwLIWe9EyRv/3QmXV
3BIBs2orZDmG9L5zhp0k2zwy3kXn5LyGibtPi57u3WAUaxvcprafYrDZczDTPe952MdlgJrU70aF
3OLfOx0T4+7QDwocVBwjPOeeepbHHO4nx794WETgZoDhICLEiaGSY0RfjRk/Zm56Z7n4BjG+Lpqa
7KShYLIykszIVB3GkKbqCQktt8Z7yHYtKVbvIKrT/7Qg/69a+F9AM1xMI/9vsfDusy5+/u3YLGrh
5h/lwsuP/Z2c4fzNUmi6wWM4TLw8HDn/JRc29N8cD+YYUA1PLwobiST873phx/qb7QnNFy1HK+0u
lu+/64UdsXwJjiFkLtvkn/L/Ry/s8Ov/QS1Mn4EJsMWjpxz4HhhI/omc4fQycRwJ4AnqjUlvCxPG
zOgnCdpXo1CK1SDwVl1UbW3d3lsRI7w+R4wjOcUUJaL92JfOxuBYPaopXamMasHNi53Lu09Q+yXM
yjs6mFTh4fgZU5+0VsAiKc10VSEBBl5KPrrsOGG7tPKc4Mb3jVXV/UyyvJ+a5DccXNhreFUx1V0N
mx+zdXVHwCRiPVQYbe09eXQl8JTwkkQjW42ZfoxWeiLC4rXziqNlodsR9r5ymX9rNdC/hCo36vC9
NalVfPIdRYKZAhDNEkf0BPPDbup/Abv7T4v+f4uy/7rMDu507QK7c7ml/+R4yOvITks3J6KQP5Az
U3qx3SGBeswA1ncEoVN+SYzsRA8oRCKraUm0Vf4rfZtMMskYjmtBrwOsquaie0V+MivrNfe4sqgP
J85jW9B/TxqnsF2rK8KPdhd4ExempHeWZZdw+bkuoqtXI9ecwXmDr66iTe3e1hWk4CHk9iuXK5KB
v/vrryyN9E86vzq+fuqr8Dfu/acu0s/C3U8DzggRdgx92jerDZ79CkJcPZMyFjEsSVT+nKi7ziRj
i3yUdF2NbJOejZlxKmdaEc1OqGBgcmjiXwlhqNt9NGPZMW7qcpyY21hXoT7qIrvLmFFRzrqfHli1
IAk9RNJ8EEniCyVfdvYMwoxIYVBSHsLRfUlKiz6r5z7VHTd2jrL18i8yN+mUVqQyE4B8tEdnODRu
9tp1yOPSmM9SOyOxGIo8YUBLK1tiC3Y50C+R0X5VPLSKv92jgTAo96MrgmthFbfdkN8BbX0KG+PH
zknt7WAtgBluBp5HnghUzwUGDjPhLxpYyJkrkCNgq+PyzY1B/g4wWiRWlFw9AZ7jQkEMI2adfD4R
4ihFVhQbMEoaevpO/GtW/lNBDjBzL2PdeR5lPkgvvETOepLBr7N0bD2HX5Z7+RoC68WmR1NKnrLl
uc7r4s5K4dyLlhfaWbjsw5eaULhPkUdvxRWHWRa/TsPZIDGD3ykvDl1nP9fLp+kSVgJvWkdu/Ur2
BzPKQO+dErhX4j9kTfIRuZVLiKS/NhcCsSH43Oil3yYlrkDZ0WkH0W/F+byDjjsy2aJZznz8sQFq
vI4z83f5AAZpqBsZDxxnAvOX8ASEPHG5JTrGRDcY/FZLTW+33WOK3gndW01Uiix2kP7OKXaH7aTG
uyTDAab4ixP46+uuH9D7F49/Pfu9xaWxq6VPS5/YLs9uKD7/+nTI3f+Vl+d/ejCW111RVNKJ8WjG
WP8HCUMaRttEHVjpJomPHGIgwAb5p+fS0SZa+3ksrIuOnLuEsPnJNGkgmSRTjUPHOMe9Kwr6ttEc
f2rbQ5hLjpYKUyLkfTpjxdydYbE8qAfGRni9kuQ4EZ4SavNSKxifcW8/AD7a2nC1tRA/reRXmrV7
t3xXoulz5WQVhalA5xu9K8//kzFkHuqQ96Mkn8frs9uRPt6MdtCyqRnHS9aCwi6zz9Cg9DNsSgvX
ODlJ9pknalgl4482xDOugycrrHD30n4CPxxwJgU3bYxk1Yj+4PPUrWhqvlSY6WdIZUsMDwJM947M
a4SpOjouvwaJM2PZ5lsun7cGNINNefx23apahc3y6R16AP+wY/9fbKDC/GeCyHKvbG0LT1A2stf9
k4OSy2ZFM6pivN3Ws8fnWi5Ta4hLyfRmq93ngUl9R9Ao+WaAf2PgOs1MUVZMV5NYvOW7vZmbNC55
4l4aHj1ctrq2PpARwQbS1vPMwEgJ8wcu66ejXVoAhMXnXPI+ksRbJ1wtUZNWNOl7Jo6fdiHhu/Bl
9Gs0O/Ivhn8aax9rOeqv/2DvzJbjxpI0/URow77cxh5kkAwygqLIGxgpidj3HU8/n0Nl1pKyJmVz
P2XW2VUpihEADs5x//1fLDQV5GxcLCd9d2y1WGtO9t4azlGtndfUZg1R3uarkW1p8RwJRo/YFn9D
3jqPwOcGUmj4qIKPdCEIbvwJj01df25gIhVOf9YGi5KTK13+ZI6KRytvzrOBQQl0o20b0+1gF4jY
sSaQx+Oag2QiuLJnn2YV5oV2HtnXAs/dVhZReWYMfVyS8brBPuvTdLSxNnXJWCc5huw9uQKobtPa
j52NHTTJLqyem4AAR4IFasQPJVocFkJu6R/OwJKPYx2QVEWqqZMjdSAUms2/67ZMmF/rNLn/9+Xh
/CnLk9Vh4mym0dG49FJ/rA61U6JAqdAEg9+D0kSQV91zNrjneeYe2V3xgeEiqTKkExFIkK36atwt
Lx3T2mPAkVv60MJ07RnRynuRoOSTN5I8AxqMmIdl08+Bwlmqc1IT7GD5yQ4b6tU4Ze+0Mex4AGCM
hvcBI0qU5Ol72ZrP0aQTdOKdjdo5F1YI0SVszrEmbvhM+dedwrOWLwBv+rnX1ZMRskCdhhd4zB0Z
Vyu7ecAwZOCT2v45qVpqqQwHfyV3bzJdPLOmNZMdAhCj8ZAbPXwYZko68EPhqQVMNGFuOMccm05n
4G1Ax6DTz/APwn9g6Sq7ZRMA+95MdodZpXu22fAmNj+A3+d/f0h/uPj+3G4dS9NMqa8dbdF//mLu
PQGecSXYSi35qgo9/MpACqTlZxiU741TvJc66wyqyhrgm5GLyXqM8I1uSH7k+fFaG+m77Mzy8xq0
jRX+jrusSqu9kXI8RoP74eNQPStULFAg1E3OX0Bqfwoi2LDBS1NoMBrg4chraQP+rJZnAID2SgL5
kzwr2fCDUJJwrafSt85xAhO2bw7AWDu5u0XE3yrs4TnBiLKT3bPVzHNLKPYqhuA27aeqvYvsmrwf
ky1IzpQuOSj9sNHZMMKBDaOQpcGvzSv+cIifXXYzzeItJ+5xkydg6PhND5ymw4+8QauTpSaxlQNR
e+w0vsLTzSNMDdA/YmvS37V1E5Ju5BabSE1ehyJhnOTcyvNrsNeSDdspoGDDuFp1cMBrzrqxYDsv
yHrYtGSap671XAfE4zxWEgf570/ddGiC/uhdLFwJefzYN6MJlK7rV18sbmCAwkTR1qpZnOcWnxIE
1s1cns2sONO4PNehZ617paCaYxDbKyQCPlvmfNMbmGB15XkKyzOxB3cxYKNK1TDWCHCqqn32o6Pu
pZ+lnpVbJ7KOWtdeqFnQUWfBtC/IRAnCm0Jt3+MKJMNOz5zzVGDeE76/M7VMYXuQMimjKtzWMc6I
P0k8+ySthipahzYH45jkPS4KjAXiK9E3Hjzy+py4pDu14eCxZWKNl2Y5AAO+5V5XXCeAjz1UloO6
0NyXukwvvySjt9eb8kFxwPQQt7A0HoyWbsg8FkqMAlNz3eUkMf00I8J6SA4q2vrOLMttNQm4WoCr
mtulYjU97kI5QNAigGFrWxLMbGGBGELV7bEt3LYUFVjxXeeIcnU0a+Iag2elDb51CmHwFjxcC6JS
4fLWc2ZNHb5jJARh80NvhOcPUzw9H0+539k3kzfgDeAE22GUctHJT7aqPCNZq638TJ3BVl9F1yAh
RUGuFTPXfs1M8KYqx29Krqx7lQjTiYmPOXIpbmjU66aGcuTgLKQYrboixf2Towy+kRHy21ppfqqC
3x36W3X2r45GZVq44aeBZGq79BVlVhys3jklEyfNpPAPIy0uSqOjtgDWj3TwQRpaVlIlVSYwz5us
PbfM3+yRGtklj2bVGuPBtxKoXLR6eoLWIW6uPYSRuAvuYJoeEqU8ZRHN2RTfMmx6w+blTcPiFltx
iu9Uu6mT8EWT7zxivZIx7uvifN9OuAq2Yk1OS+RFFFJED5z8hhS/ng+SNmTptOcEK4NpouWznf30
6U0KQdYJgw9I+Olq2hJb/pr483EwQzL6sk87wtO5d7UbPY+f6MOYl0orr4baHSJ07E4Mez4YEoe9
fKUitK5j80FMR7Ee8mzYxDVXAnfJwQ0P31+cI+AuvKVZ9lbbztVUzINU9z7Pd+AEmyLlLo++V/R2
NndNMVPiegMGYbAXOwyzve6TiMjPQm6Pqn2N2+wl9N3rsh6iOdhZpUb/DF/ECeZz52Zvg9T1kUNT
I4/GGLIvFUIarMGSjlZ3uG1b4O9U4UWOcDk0gzdC/T4xFbRB0KynoYtfWsxFVoM87NacQeg1YueS
t2W9Ses9xsWFtMyPWn5MerfJqHAthwLvFie4eG9p4145e696yp0hc03PnyIzPhQKcQKCTVg+j7Wu
widsXGFhNCr1Lndzlia6xexRJRoF/J1D3P7oSX01/OYQxPzFKqN/ld3Fafl56b9RR57zCebkJBft
wQ6JbJQzDBDzdgfzFEd670oQ6qmm5V+aG1TZIt/CblkucMSyfXJsCn4ONZxDLpE4RQde8JkHILlM
J06WRpO9NJNJlFxa3Fx5rt6VOTpiWe6AEvPnRmEdiukbZuNftL44KwV8rMF5KYLbKG++ysel5nwe
HIMkUuQStM3XAJdv5LgVcDEvCobJnwO/OuiYNhe65BNDIY4ZoZdKV9M3cH3owXnFVOUcW8ODDdcL
Ey/+dco7zIvx6U7KtQ6iG61m4ob0ycXvyeUAVy6CAVW0/ZVbHTLyfpbLR0NBaDtnkWpkt3GCFrHD
kSdjmY2cxqjFuLZ6Dj8FEUpUkJYuwsWbrBl7eiJEje1cAzPJZib27IPmlL+VUXHu6uqMEMJssjMI
9DaFOON4sBgIuIWLuZEVK8sSSvHZjdJPoqhcvGPcg0PItdOUfBK/g1WczMEZQ49nAXFa0G4yr9UX
CBnJRlPQ+oIDnUM9fR9REq+SHBRO75VPy54eGFsznzc4/IO++c6YRb5dI8iLGzkHXPd4OK2+/Y5j
J328Xw8bN3Xv7ZnHXih034aBE2fobNOWio/8IGCKWv1WOMYdaYP6FoaXpwSH3vc2nlnnt+1gre1S
UAMeqS+btCyOwiZis7yLNR6M7B2RlrwNHSyZvjSxX+T2dpF3lTU5cUbIioF2PGBJUEIIB65J3vQP
ayjjBchYHrKuzdie2MHu32uGxf3odxzOsjyGioYF6olDwx9wZ26UtT+rrb4Wk5UgJEowqVAXJMk2
Kca14ZW75eiGV/CmDslblqEsIukTB++ZrHF5Kcla3Vd+96UOcOaA6x6RTrE2Be6xDOjeEjbbMnLE
Y2Q/hUCNf7kA9U+TTRoS2zSodB3XcHTD+iM3Y8ZRJfdq2lVVn092DNO0aSQaTH1GQvxepvRiStrs
xqS+4nIO27NbWTO9YDC49apo8DshOhAbdqrRAgEVs7SNVKJ+5p199T3uYL3MMDVW3cjo2ZjHqxSU
MF5VCMvkwtAt8xrj7cYLR2AQdeNMmiwOrc7ZGN29j7+EOt0xFqLJGQYklzYF4dLI5NSLgs9UVvto
MYldQfVKqI24k/TcGlXq0glLPx3pXJbf8I84qvBU560fdeM5abUvfjKuvSGrd3NJxS6xJlbMl3A1
jh7U1WAP1QU7+EtAfO1WZ95lEQ8YwgBdJzQAlXvvtOhTkggUkB5pjrtjn6qfQaldcox8iFzZGUb3
me7TsbP3sw1ePCn11wmzQDyrdBKUHQ9HW/n6QxvFXB5BWe45dCAcjYr5LPDA5PcXxfgiqMuC2WgW
Y3Wt+86byVXZfOzScrjuuJvxdFrVcheLln8/QpYqfAKQXL3YQEO+8fIUCDXiUooqfs6tO719SpPx
Vm6S07ZbcgXPuHz0FmI/3ci+Lx1Li09B7xx9nMdRw3bulskw0P7IjMvxQHyJ5ZU2E7no+0QCsvSQ
shpI2nmOEAxE3V0w5c9Bgc7HfWiocdZlKa0BURJ6qAAp2y3aEG24S8fxWriwvVDrfbeTa8WDtMg0
idpk3zj5g3QIihEcC1wVmqpAwAnRfnTvXbgGOnoiUB4aXekY+uS+tF6KzHohfxIUBRoh5GHr7Bn1
JVTtTdVzw5s4PSVF/bjgFop0K1hHd5TZPBtMFJ6xLTkl9PFUu9JYGx67Dr3z0pqO/RXChgvLjHud
d+YqKNIfYKNM/PPizEzyvVg6RGljI0vbTr25H7PidmDZpTabb8+hs7wXsWkdzWr4OWD7zZT+Vwdz
43cr/KWFhf/quI5pYt6AccvvvYxqDAHwOYRbAWuXIjOdSG7ADWHBjsGDvtejc9SpaZe5TA9P1e3t
+0BXH9xO/1kjD0OWID+8LdHSwuZOT8teWuCfzVk3d7BcdOsQS21r9vY6GtEE8UPGgNI1U1e1nBqy
QWfteIJrjXLKaA+jZ5KrlP8FITVcmXj8sRMzEcGnBicdzILVP2xqSOvIkiDEiVDs16ok/t7D7TWl
WrY4TB057hfwvw79a8/XbibzUBr5W9xFn1Jdy9EqTdWMgHzl4YJ46V2KfinsKw5muVEEYd+YnnWs
UyKD4+xcBcFzBVwu8xAv8natgr9Xugm0Panr63wicC1YwPKl0ESkV3V3XkC9mWb+1Ygp+fq6WKGB
Vhn6u1+sUv0WWOlJukkDpTjJvu4m9qqn1M7OoeUTmmiieYT1VNNfTK5/RXFkBLDTPQuktRB9BWT7
uLUe7ClGcg3zemkaUVJ5q/gjMBW6UDhzy1Qtta3bPtbflj9UXCYZZU4nx9mK9+1JvrFcFodGuB7r
dF/YQDMVQhbscTj02WPuoRjC4qDEMSMbqndCplQwEknTsI9ZxtMYSI9Ql80Gq+0QrwBWUIz5wrSX
43wpyIOOj2uwZfGcGEy4IB4YzN6f6WNzSOMZJgtLr5bRtWOY2myHKUdNp0SfDWAdHjbNdnRSFyyy
p7qdnX2ZekA11NQMkYR/xDSsCFgCTlleHGTXsUlZ12kU6wpm9ZYS3kRtcAwmBmZ2o+NDomu38rJI
bSxtgxfuwqm806kwgrBHx/AhJ7n039g1nHPapNGjsFgamSzgWJHvNhOatpExUczgYaVBGHq0Oyb5
4N3RPqpTHDsqDGaodYKEcZwmj7rAETayMxDQ3LytZsT/9iMkggnAkt/q6axVOhrSXt6WUZpt8mXV
uH3NzOwEAkG7RqM8efEjwNMBRJCozko+QCoMqQHVeU42uBwNfvjNl6EOUug9NPFNECrXpUtfGlDv
qbTKW7MjMYsFgP08tvhQ5Rq+ZqHHnyz6+xjHBt6FxrcPsnpD+MPoG4fnDLcU6faX36Nl5sm261ff
JX/Mk46ZZ2Jgvi+vjeNYP7CQ07EY0Mr+ao0nV3OuBu/lzw6ZH4Vxje1g8hXUY5Zx0jLEInr2nAfp
WX6XdKch+w0p3ySK2A+GURHiZA/9uvZLf1UirbUHMqht5YbERwZyrOUWJKdLw4cCDVI6h9j5FudU
EZyF+ydlZ0jE426pRgkag6jnwuJPPeM+TRkZqcZ4p+fOt7iFNB4HqzBEnN+J7aFVVHvE4OBgcsuX
LklR+91suN+lHZWPVmLuYCS3qkvIg8UvQCGyl2Y/AzwdDc5VtknZqUubH2zC/myDi5AoyAlTN19z
FbNXKY4zNqila1o6CGUHHrXRKxDIvmavXZbGsh3bYz3v2PC5ffi3rhHj7DPBbQRciKnhzaq99yNt
k3XxR+98eGD1blAfpKnOec5oedXVI9AvfyMlvh3gKaEplXs0kGAImvEmPTiKZg8zZB5VFT5oc3qX
0n0ERvSZsGHlU/6Rl9mlwIZ+1ahPdWRBAQ786LDMxqWnIg/uxJEo04ilcdIy/dXsKKekLcM45HZO
UfXUnKfs4Ihh350opF/kDnU+Unmcg/bL1c41DUwg76kxXCgEfph+zevBtapzc/HypyqiqVkAlVxL
H2Y9LXa1G9zlLcHXk0Nc1fI2ILhek1LXCGSxPEorpNeMY9g+k3+Wja5g1DCSRl2yNfylDpdcvt+O
LxNxNKwO5nwuJfmfkDP+VvxbfJVIpqeNl63XdqanZsz2gi/Mg8Hua2qQmg9Iw720fgwG42BMxK8r
lDvylRfIQLY9eUx1Fj8gM16Nzjav6jsJSfWy9C+HrvXfzlyX9tKTvoFx4B9nbsYwQw0yDAjCjPc8
TM/azP4aaVyBpSkMCqtvTqdgTQ7Jtv60PXxbr8LiqDFtsgUgJdhs4QHUCmr8tGuh5FW0opxunEEL
RiPn67KZy78JXOUYKdN9iUvDylS7WzuFhp47B7vKTrIrLedX68UnRae/imBmHyRZuc21B3ndlASj
Oad6SHWmuYFrXWULWJpzdCvUB5WzVzLjuHRfy2uGtvUGysij5yk/Mo8P/fenbv7jqWuWA2mHvBkd
sxT1z1lhZKbD3DW86q1ukn0G/RpqSifeOjIS8v30q5e9uhbkfkSGuD/HR1smbraeHwpkA8vsRzga
ZdAijqHSnfTLZCuXPpiflZphTDZgpRN3aN2kH1BkbCqTBpu52NIzyXhB5kQUoHOafJe5QUTAOXT5
poCL0x8qDeJmm+jPTCBhHCYJBrThRB4ElTK5m9Pf6tZ/tKOmZdsGLCTNs3Cf1WTJ/TJ6mYcOcqjS
Y37sT+nRsPbRjFSRLuDUFbz4jDDWHEtXP5lgu/TdpXTGx594rkBjKFIPIIQnOSLovTqyvWBVmw4e
cvZBlXNwitha3HIVz1BISOZjuHnPYbTwBIbAgqRokr7V388RwfWdVIBhSpEyrDQf4uosQ3J9ZH7M
9Ogvi0H7x+BYtgCumO/j6Qz7ZbH8cumRWlsahgJ4xw7xh6ZUV2agADvFJu0g7OYURb3D6MXyzk03
Qn0PkdZxJlgQnNcz8rQgS/7yNDDj+C/bEvG21NUqrDKgw9+/U4y+pnQ73M6jPnvzkuK0nDGCqLsG
nomY9S2FnBCQMo7SpcxbcOrRDh684Kkv268I21eOwKzFZF9JQcduK4LraJ4EERGwc9bth8I9zS6b
R24ABlVKutejEjewpVpOo0+N+MYgn9fxHB7VcaG8IOZQV/LXJ5dELPtjKcKW6mMhNvWKfgMSS0Ki
cpXaqaXn8ARwlM1H/oXbQbbXfTSvMVrw1VK+2XCZyOkLVxBtr20LsKi5DTJ35z6DMrseE3DPLD+N
3c6aavpY6YvSeHhncgFkwR4tlyT11rJDERZ4bJkTmmCXC+S6lDFdLluN0ejb5SOXeYpUYUTBBxrh
gVJCEo71NuPzE/ISEKQBKq3Y1cpx1feFOpQq7ZkM2lcZNuC+J8wc2i0rfqREeiDAkqLSG15j2Cxo
/7inhXYbKBxzuM3Eevi1q5Vj2fvr3BsPWDNyvLpbI/K30pbZ8qAW8DKntBQqSzyl5zBUyTeu1rbA
aNPAid6NxpttHxiBHrTWdgg+juDb0mTpUP5wHAJKlokG40SBeJ219DDFkH4aQfFpkWUc0gO0xvzQ
Qd5uYX4tiyaUwQNS3i9oqW4Fzk8ScJQmuQvU7DPXhyfdxYiE24sKjnmMmu7xMrovwahl3LNUOJOR
/DAj8ydYTSz0OvO9fGW3GTfKXA8h3crA+66o8fuY6zU+l+wqhZwnle/fhUgXWQnVrpxBt5YGNpv1
t04FyJ+lN9KELVZNKYTEY48ac6ECOfQDhLPTcMztATbaX8bRpvqPZp6RpCp5ZIZtmrqm/YHRgZSm
pgkovpZ9MI6tn009Hy9VujQn0gbI7MXCoVUZbiyGJLpCxrhiXNMwP01pcg5ZJ2OewxHKTzLJ6tr3
KvAe8W1+GwW9ly2TNCS4vuWqlsGRDC0ETpZ3RQZT0iSXqv8wr2QcKjMmMtpWzCDr9ajq5qZVH0O/
Vpdf1G7TuPwhK2dgTtXNFwFubSP8lMGpfAO30a8wOmU7Xd7bnBeVd1t+3efPvtsOP7o6iNehjQ/g
wlsMMera+PgKTiGoNYLTDDVH+57EJlMuxkN+g4DDG7UNjiYH1kRuMRwXziJqq9PyX4LpQdGC1wlT
cxMMYF2Oggzkb7KKMxOCHnr3vTZhZCets/QqJFgzHnKUZaGXSw9MQZLAbED38DRYbBzLk9elarPL
i8eIelWl9KRffoAAU77LnED6fXnFXaM8N+ydmMHiiUN+lHAFhyJ+k80pCIudBe9y2aTkqXU5QGjk
bI3qrqq6q2ZjSzqnj70z6VvplhQW4LIiHNpDFvVF6/oNfcNVHZAryLhvaS2XLXGCtx+72C8SMfzm
lAO1UXzBiYAdS35QcbubPsdSAdDK5f6xnpP7xCuPTe3ex7yqUkwvmzEy04NhWqdMSiiQMzoXos9T
YPkL4zomLUwmpEfWs/jdVUL8rumiGWoto0RNRolOmF548XIqyrUjrZdcvO6SMVQDh3IpvgMXfvl5
WzUfTINdTNp2xw3eYD3zR7eN0pBOztb4cxhNpIm8GHkAmbRFRcO9ixUZSLCtcZ/k2Flox9qkPRBe
STH0kxPJhS/jBWkk41j5ofUWEC8Z2ZXMA1kX8k70qv9UexcpW+XLzS3js5xNNRzjW0Bhosby5RUx
oCTa+AiUufatHLg2IQ+0DOnK6VSbwWUhDCcNDr5YPWFT2XNJqVyXys8Oxe3PFlcHOiDDnMwRvvTQ
Os+YywLtWK+mqxIe4TFgcTggrYhxW2E+CcqgDqswU7/9bxHkELnq+sq3nxgI7q0rD3lLeko9WfJC
nrbSrQbLYrd0XTDCTmPACzBZV6jWC806meO71lT2PyeGzFNk3pK46aNZ9/jm+lsG8ddaobZSrbUF
vXV2ldtqvM0FbFlWFBYS25nOQwazMsFq5dRbJpdtQ5ibGuNeRgMjY2BpkoUdgWM5Ut0cLzfIyUtP
R3z4owv85NxIEy0HgoyJ5OfVkpqAip7sjLchvtY+NoVCCI1BxQgDWC/D0OVAkMUs40WXh5fnPlZK
gGkDCBcT1tIu3wSVWHr2gMxVOWpzweanaD/H9wl2XnMUlhxqNLTy5jT5Bcn/3dTPz1RL25hAc61m
VIo+RH6p9G3yi+OaDyWnOGKvlrNLJtfYOhP0XI1YX/DWy43zZQkvneYCQXSGfmPo/K2FxU0E+Fe7
urjmd1Ck97xIdgHRxd8tCx/FpWXB7uLQO95Gz/D00oRJP8T9xzjyi5EcZjHvNo4S15JfWEy8gLgW
rm0boIy1geUv35JskU0/IAQBxVi3HtL0dmCLFSxCFMNG6D6SMMbuICPasg+/j6TqlfxKOdkbiiO5
lwlvX5aYV01xD0t39P9FIn8Ricjx/n8Xiazew/o9+i2KVf7CT3mIpYr5O5C/yv+jgzKo1/9jJq/+
DzuDCzzt4AxPvwn56T/iEN3+H+LCNIfcD7oPBhpoOv4jDtGt/2GUYNsejtZQWf8fzeSt3wlWDqxY
qI+m4ZKboNs0E3zQrx2O2vSqkXRutdGGVmDo/Jx675Nd3Ad+bSBEtNe2j9tlomPQYkT9bvw6xPG3
GKvaKshf0hyO9QDDX82PcZq9qypeHZzj+JD2d83g3jjTZeyro94oCEpG576q8gPi3Df03Pva5J0Y
oqOZ77QkPceB9Zjnza7Nmjtd988ZxnSKYpBInh0cq8M4sv9qmMQ7zsp0m9MjpE78aaY4iQcW3nTZ
tmuaF1tDGGup1v6X53n+Cfr8Orv5vQ/8z12CoKmrhgP90PoDVfGidPD9zGZQ2SSP+Uh5D7UVZNn8
S8Np/N7c/fwgnQER9iBkCGDw//vj6EcLh1OKoY0Sv9YB+jsK/TncVrg845asRZvKHndO/dki6Jwa
Elir4b5AOEMB3O4g/7wG/ofPw1BmdNU90KvyEuL9TAl+Ms2Pwmt2JEUXyOxI94I93j/25V8uQZP+
839hs5+XQEnMygY+sVT9jzFXXWHB3hRGhet8cUci06R5T92Ms0Bi/shsZQdPjHPL3nRYLFVFfPvv
T8r8rx/vOPgsufyH3J/f7+AQQ7xx8qlicg0xwwQh9z4ivfhmT+BSGnhMCfMBawETEUhE5KvH2JG/
givSrN1i6eCu61i/wccJ3e6sxa+NXW4L0lyaxqKE0/wnv8tXZhO9IAEOdGC01PCYuezLotPXef9g
13euXx9CM96M4UReK60JpgNUBF2sHvBRfDAU8ziFVbaqtSbb/vvlI+n65+0nxhyqLOgVMJTzx/Xj
adlVcc5MPZt5ygatFGZrI8yroVxXABRu7O3hyGtrPTvGCnE6XonjTYqngK7BILWMh8D0IQdGzXtq
UeaqyZd50i51kO9tL8VcuLzzADInDHR8NX6se8oFXLNxb0EiQLWfJ8E+LcsHx8oOudh3R8naH72H
Vne/ELd+0EtvB5luXrlAwvhJHnu1f1CxkSLFNYNib8ZnqYxw2cIDsO8hF2vHVqu/WIF1h9jmVCoq
4umwWmeRJ92GeWf23mP05E0UsqhEwm1C5oSqEFc2DOhtom5J28kV7UXxnoYST3Cl/TqO+kOP7eKW
ydajZ5lPKjpNa750g+TWTeehD45wAbf4rq6s1nvQ8Z9wUOHjalBulJwkXVu/9bFd0w3ygLFLSh5j
z79j49yhYjgiaWe+Qca61X/HkVHNiNQYNO+h87k5zrxx3bV7NRM6WJNMh5qEeTO/V20Sk4KB0XN2
Y+LGWNfKa2i1pymoLp6JEbSpP9aue4/q5N4M8d/I+1dtNLnW8C4Sra+WX8Nq2kz9+Nljy2H69ivc
yGteBfvKkBVa7WK85iX3ruqx5oCYGeaYXDVMLRTvJU+ze2to8axMb+Em3XJeiPfHxqN2cfpy3yTT
wyRumGnMoMDy6DrxoaoT52s9n8ZybXo3ePYd5y7duvgkrOamOroRzUpgPMKTeaWvvzXjbNtE/YYV
sm99zNBI6UaXPY4ZdEmLotc6RGZ/N8NURuedr0dF2t5peEkwD9vaavJgVgwAQh3CnyFUSr8Ej/OB
XsJbL7X2btxvcHukUKr2CuQzXVduysHa5/z3yKz2mXXpc6L1WrFYfhr1j6p+wtr1tjfULxXCLcIA
NmmD056FNkOCN7uvms8LjVpHSda64QGH58SJ9KG1pTZsiQ0hhc07p1WzC5Twth/0x65Gn+j8cEL3
Aan65yJpjAfIi3rxkQjXVK+O7Cy416r5PvE9lGQVIoo1tt032IM4Td3hQ9WG66zMhnUxmWejtg9T
w5Ch8nDQcY6WYeyNLgb39Ha64oHxs9HUeXOjp0QKBe6pNJs7o27OejU9NvpwTJPmGZYgPKcZB6ly
vi9n46kpYKO7PYJAS68PVRyf4FC+4k5yHcY43eNQH1IPM/fJOLBjNerWmObcFrn6tfUI+rQC1V55
LZ5xSsVXkVNYIaGrKoajp7hAi0PKLDxXSV0fDJAbpQDDFo4FX2yXOXio1GKwEkReT7SXf8NYdQVT
GQqha925U3enYY8S5zw/DLXzuNynHH++otY3fPpR8WC6Q1QqSzo3ChPorRghlqp7TAfrkDT2Ue3a
naPjop/lGN+pJMZGdrqNV5nO0UQCbjgY69w2n5AQfikG4xku0rYaSSpTXfhVUfbqBHDz8Ok7Ycew
jUv7wdoOrfWYeNMWqss+NaFuJpM74uPRfGtNTEgcKEFejF0BB2+ZYo7d3kxxdfSI047pwnzLhnY8
rKMB31q9Lg59aC7ljVvXx3Ys9kzYj5nX3flOaWC0VB3bntY+oaRBZL9LM/eoO1gCs22O3iYLocd4
1rzFEfvGC5Ut6OTVxs40HbCrCrZQwG8K7vOKUdtjiB2Bgu4uNy+6gxpocm8GWEBxbUI6BofwOqQo
0bV3LWwEhDng4OAWPjrUeWXZveQVnZqabNtM2+pE7Jq7rFFBFowx2uYQOXZp0XxzZly+Dew/XTXe
GI59DNiDe9c+FjoviVVy3PC22GW/aeIPJ/5qxNY9NseAIKA7mr4nmGE7sT8NEKKUiH1tYH6MZZHH
O2m749Yo8E0JsBPz2uGUmcrZixqEN7UDzp2urck+tmFxKV/MIMbamIcUVkfSRw5acIwQv9jGlzzj
7X/B//tQQhCPTUwqjOmhjLeNIogkmKleOMkK883n2cm+psx0Kr84eD7Q9Di/TubR7rg8n4rXDi2K
rPbG9uKN2xJv2he3QG2srBZ3jq+eeymMdttAfe3VjxaJXIGJo6HBZSLMfhrKfZb7Nwpz8ZmdplOt
Y4PWt2k3WvXhWcUrYST3jM0vxli+RkrBoES5YKmw3xu87qGPzQFaGGgmacH25+w6HoHcYRXYFnh7
P2j2jrrjZHTFIWYYFYMPFP01dNIX/DmglVMp2rV1n3TxNcBexTEM1v09U4Al8td0MBmrrY0C7C5P
KDCyV/nflgCWk71LXNjAeEn/SBv90Q7yM55DK9PoHzDR3tl1/mpirJ3zhkZMZTrzqBnjVrewHDR4
Wa35Lm5clHFdij1+WuDN1HWMkfzwe2gXxEMYz0OHURrbmB70GJCjIIzsJwP36UK3Tm2YQOcJ3wdF
+cBIaE2dsa5kawhBvFx93IbcZC+EEaDGw5Myk5z8QsW9JgDmMuFwmI7HItW+p9C4i1q7BPixQNN7
iIP2Cf7Prhx5Bav0VDh3PId3l3e8ys1nkqiwDILty83Uycppqvomb7/VM0FNfsDWj+GcucaZNYnU
hyQg6CXmMWPwqGADqR7GwIPkN37BC/GYdfqjeH5ZDZQTG8DK3DZQ4JXwSfe7o1WEO33Eh6l0D+R5
fUyet/WHEZPDUOFm4m/SYLTbIcyK2nUFmg5LXoB3Yk60BJpdpUDpLUsnBASNw50rFkNEkh1QSrG9
JvV74woZ4Dtz73SHb8wXCiV9NZDZQmpCBskfG5j4icEeLr+de+f3KI37bv7WZCQBTBk7Y97ufcz0
saWMVHx5lDVQA0Ha4TYse3ejkYHoauRElbX5NZiU97wyPtoMnd80asrRMbLHscOoXX12dXy48P9F
7s4QqQ3Ih4HPp9XIbvQyafCGqnH8n0mBUThjAoyC9DhpyJ9ix+2m/nvgaUza633SAfEPTfuXQdvv
g3TaGFOGfqqNxZnuQF+TlvCX0Z+XRrER1E0NSTz5kcG91wNrb7bBrTnau38v2qWp+61j4qMwftNQ
qGquCt3g94/yp4CSxScnoak/OALWbmiTX1weI3yTgaD/0qAZ/7gyDApMMgjRLWvS9Yse8pcrazLH
CD2pYtSWaQFMyZ2bfacj2PGKbPIOp4TI+oJH1d1gQQapyXSLqr03mruC5BP6bsWBdR6MF1XPNkqa
7dxwPIS9d0SmsRuC6WCnCF3b4WL102GqkUVq+hcLsznsFpN11A9wOvNHYi9enAmvmiLZamP1l379
v14iphs24xkN7OWPh1dGdSvjTQ760UTHsSmaozHNCJP+tkp+ZwuwSuRe/vJB8kV+uZcujtcDocHY
344ESYNeR7yI/746/tHQ8RFCZWeFGPJ/fzR0iFSKJErdchNSvvgj2ekh1lZBcEPPgGJh/poZz1Ma
/KWP/l0Uu1wYEyLhkLiqbdj6H0BE6KDqKNu+2siDdxtk+4W9alGLNjAcY31vBv7/+zP77RP/WJYw
4lU9CnASTivrfhr1m7hBTJD8H/bOa0luJNuyX4Q2wAGHMBubhwiE1qmY5AssqaA1HOrr7wJ75nYV
u6bL7D7PSzSTXczIDADux8/Zey99K5L8bx4B8W9NAqnzXrS7aLHpxr9FokQljJ9x5L1Kw7gBSRl9
F6G8aIgdCVjP7LfF/2cAmEkbIskLlxBJZwWtnsje1/61AruDzGYzTfgyQI+EIiHV2fybVeEvbi1d
UDIaHj+noxMC86dby/FaIx5SHlNPfdKQvaMR/JuP4d/WneVTsBlm0CbAAg2W8k/voPSmSauo5BOP
57ug0z8Z7hOBpsP8LX7+zzfxX74Vfa2lNaETQ/NbU4iMz0KJWtX+mG3LYjcwt02Nt4x8vJH4xP/8
Xv/WrFt+rX+9l/XbA0Of1eiGAeijmzS7iEkkdoU9wJq/+fT+6m0W2if5D4icWb7//OlNVuBgcdJr
PybWl/V+2xLGKplN/uff5i9uA/qzpAgttysRPr8tZakeRQww6ef0fYZFgKPhnG7+81v8avL+aQNa
VjHEYiZZQ7ZH3+jPv4rRT4Vg4SfbwXI+mgCEmoz9ilOYhktVy/ZpBDHOTLeiyjaNM9yTALryYBz/
Rz+GjfSKm8SRv5w9f1hMdSywIci6mpZPdAEov51ne90HD+aKD93sPnL2IkUEWpJ9L0V38qb2pMa/
eyj+YuH70+7428LHjN7pBEZ5kJHGyww0YtDGfVrg6fqp9n0a/E36wF9dXmam3JNI2Bw05H/+6Etb
hn05NpRf3Xdr/GTk/5P7549v8NuTJ4mdMEf5zzeo2rOy/+45+KWD/P3u+cM72L89by6/FL1T3sGw
0GWWGfFROB1dtJu/RGJ2OL9A7LlEKbLIYDQ2tnO2gOnV2tc6kFcil2G/69NLO03vwPSa1Efp9t5J
/WZExp4UCbecHn9zp7nL0vb7z+wgc+VDlwDi7d8eXlHJ1tYs0kyMhcOGCX6NkPQMOZUEElaKKWu7
TTFbdKMwGGi6+aqVpbPRBgDcDjWwAR7PsreYPNCEYhkXxNBXza4gRd6Mnrq0f2raEqBU8m22CWkE
MHjKI+fSCLxM6fg8ceScPAJZqZoqb7gjPr21pnkNTULgSR2vCbsmqnw1RyVV1bSvMv2pgw0VWcVh
SbzSmTGPlrx6rXaep0VURaOwXmcU7IXp7YKhPBQBgELFkIXHSLrd2i4Lf/l28Ao3IkS0po1vgUEE
pebtELjdpVmeiZF4WZ61mR+tS+UV6dglt5yLYSWXppZvaFjecuo1sl9AnqfTnlATyzkzYr+1aXQx
teJgZNWu9qAw8G0UiYI17iNLM25dWZ7tVvdrpzpzPz4FkXVNrIiZJ9keDieZssFPrDPt9nbu5O4w
VF26Ltno/P+N/t2Ebyv7dFcuZ93uMU4mqu127YRMS82UxOvmo8nnjbIzFFXlYba8g5WO+y6f7p2W
bz15KuLiCxCWRxKYV20I3icr/hQgfCJh/R2g1JJuQv9Y2XOOMWL4AFu3G9uA1pe1nqoCtTyGWu1O
WAAs+dZbVxquwTlCuxkl3XrI2h9mwxirZvnnUSDNuC2vaQKLMdS/z271qeuKfZFCIM0BvWrBTVnx
62B3X/R2acTzTbuSn63aIc8+tbSdOuZlxWKQTjWUjWR9ffNUuGvll2no/EHZvqPb4BaqbgHnpcdI
lf0+B4aymYY326x/uOn0IKPh/wQy/P/579/Mf8UyZvp/D4BfOTfHxY8/5gP++hf/nABb+j/I60AT
xVnERLm57Gv/nAAL8Q/mVIbNoGoZmDGK/e8JsCQeEP02AnQaI6bl2Jws/i9O3PoHG7WgT6ebJts1
P9v//l9/sqG1v339x9Hmb0clKOa6aelLSqFteQydf9vvSO0IvLydCj8Myh3x1d94FO+JOW0aU3z7
w4dy/+fy+se3Ik9nmXb/ceEVUuecS7VpGJ5t2Lr+W1WLog4plmQCYBdx+yAolnaKcB9OFHsPNwrb
fUFY+MrVp1DBIcQ/5ErtzZut4FQ4SOtH2MN0uq3m0ZjfZUYjjuZAsXejNroHy0tmgq21TXVg0tOv
qrlrLoRz30Q86LeicvNtUfViT/5O/qYnx6Dvkq0+4LIfSgHk6L9fPAaCzD+GvVnp4q2CYBHS1TwU
A8ObpDTcY5AzwY7SxPNbGXyQnv25iezkjvLkpzNbI2qXJt1xqA730BqJFhr0VwB55R63z4xTVK8u
KnXMFeHDEaERCRGJdnaSjGVeosa0T8xoCAabhnlfL6eTHpn4fpxQz/VlbTylbaA/Od2ur1z6/hb4
I30hYqRZdgnJaznPfYn4NE0GkNVl+mAXvBtpLE4jl8dvQydnbxvEHZ7K4m+emGJBmjjObjYdjeUl
6sfhCMUy06qHqR3MIGsXskJ2EIPtkVs2DjvZVOrIOTQjicCZdbFzhPaMCN46E/nv7ZEjv44KSEWa
0J/LrPKQN1O2MwbxUoyp/pw34DG0Z88Q2mu79OEUkVldeTJy7P0QHVwMzGcbwfkhka2zn3JfDTQe
e2OUz8UMoIBsiG7HKPDFaIL6gMlZeeHZGImnanUCQ6TpRcBeQ1Agebzvy2i+V4LwOmmJYe+ORvuS
lOeusrHxBsGpUrIhCbCpV3atqzfc1p8TpMMnhBHqBHWrWtWevR/6YXgCtlM9oeqx95oFCRXuhKqD
CUArLVzd0d9LYsDP7TLZmZRE71DJY02wyH4aKbzKZO5fqjqy78QT7URxGrw6v7Wh59y6ZHJuZL3h
JABKtx2aTD+FhI7CiQOmmDbgPDJruP96UW19VHExnf/1V3FPWLvsMTgPaYaYSxQTRuWQXDni4995
B9+pzXIfZOm3sYzPppja62IvonV9yGVqoDeghWtELnDQ8puVuujIsrTf2Ebp3SRI831GLnS3SpPO
V6bpXJWUatuD0pGOdpFVNb0HtfaDOJdsn2Q0S50y0yCT5FQVaSF9HrF43ZSoFPssvSRz4O3ddrRP
nXrBFBufB9AtZ0xu+tYYk9fIDZ61LBze4kSsApxRvjUxiASNGWU+AWPmlucDvWIpDeojg1h0l3qD
1JPpkUcz3C4mBzWWJaoWvy5C9nTVDfoRDGi60ejVriK3H4+QQe72AH0aLtu8pobYutCFoGskVEnZ
c7GQ82Rmo021YlJErZ10BYi7mXjvSBLrOKX9nmiGn02n9lZmMFlSaXcPPVgbqP8ITax16L5+NBqY
6juJ6Jt8FcSOBGYGAT4vcWqi9mut5fGmTIdn4mUJARahtuthRJTp9ErQyvjZ0EKe+p5g7rGW892s
2xcaeDUYWxPZS66Bhq81HEht8g40mZMkcJo67I4korZ/ePn1d8h2auyFXbhLNUs/FHo3bXQMb0+j
Nz4I1JkYfagM4k6QnEsV/+D3fWS9np56RmB+UsOOqWFN1Smn3d6jzKsGQqqB9Zyawozx3BvPzHii
ly6CjGKV7Q6OMHHnTBfujaVjByp2bQVCIGJxXBeEIJ6d1GjPgwjaszWXzqnSoVnxv0Wu2f98MZN5
3c7tuIFjnWxEb4vXnEVvVNanvo8SvMvyPSzBa6b8k43eu85H4U7jBoBng2tjiWtwq/pQDfWTi5L5
6ijDxolPzz5qsulJSka7VQ3Rk073KXSG+plq99aqIL7CZyDuo1HnYaIBnbTjB+44Rsk9uehl7dHk
rAt6JoPVnLO8e1MudNskTJjnmnV/6giVQq1DbRujL6ZMFNFr2XcHM2q9z2lYsfHNdNYQK+zLtviE
10zBGTLz49AXzRnN1ZpYm+Fc9uN8IZLsERg2uYNdMV/CWL6gtx6OmnTE3XMkmf2zaHflsqaTCCTu
MD5SMJBym8fEYMzyW6bL/k2qIT/1JO2uDWce3rCAl3sxgdrNMih/HqlEh0jXPjIhspc4bLq9xUPD
QE9Xr8xlX7KedCIsWBEOprJ8LmUzbObCO6ogGM+1gNyM2gYJ6uQOHGEs69vI/Bh56fgzpr8LKGeV
pPr4DWEnRewsX7LZnndWxgQFkmD8rIcVKuCec3aQuW9uYoUcyTLteZrodzi9p12T2WI3LRzrSCiN
cSpaHZ4s/kQ4BOknDtHJauSZu/ZguT7VI5xVOTcQfaQ6YU1EEtVlybZDePYB4jFVufGl78zJx0R0
JncFTKgs1Ws+Fto2HghD/vWlXtoQqxOA3snkbpSWpY9fL4PJMWjQHWJ8SX21U1GNBPep+pIvLzPK
DryuRuPHZmjsqi5/TOIi5LgWFQdhnCmlj2irutgsb6Sq40/B/8iygAnaNqZvjkw4dNl7KSbr4nm5
vPz6U9yP2UXEB50FJjVBG4hJWdfaZIiYlqI6DDamNPCKxpFIE+nPy9y0NlrmpBIomlPIZzMHCjoa
5ia29OgZY5dBLhpRNqVzHcFtP9G5Tw/Saz45eZR+rwKicQ2aodj3V2mrvZPiJTZBm5UXEh+7dRKn
+j4k7WjDPrmeZGseRqujR5328TYbybxzC2gfRMmQJ8LKGY857I8yznzPMLOdI6vGz8a2uhHIfpzp
GfphK8EA8mkzAdtGJWxgLSXSIm8PABGYRcqkPdi1He2tMZqhc0KQ1YhTeoZV3W6r1tBPZlN3ZIxi
L8O/2JCykQm/1hDvIGCWP8qDWc1rnTSSm4L9c//14iTpW28KnlODnDZ9Dr1Lr4R76camvRDEEQds
j41RNUekuvUnjANM0XPzMzihL3jE36FXp9yHMt1yQ5YnLYiTu7e8xKpoNpY1FGxZqb1Viap58urs
gQxZHSPb/vbrK/K0H3MyBudxrgkhswzni4jHewuqDKyyfFOAJ/1yyutr4qXeUdbAW/q2OWaVp54t
xYDD6gvxNdOLTZBXxk9loWEg7mIXdUruyppJKAKO+kVbKB0loaO3yE090rId9+i56GxUZ8d+OYTZ
oxawNfiIzK9tNVyTJHEp22qsbJplX2fSLc2mn3d635MnOJfWJWh18+JkfbmhjX0Fo4MGeTCjt86L
p6MtYY80Uzo8GW56sA0dmQcdMNwDhUbllnfHObXJrdSBumltNV3tKH9XrX2ZqGifipx/mExtsSlH
DcZUBcGBe/TFbvF/zhXA5cRm2s/ELMaAfstqUe7GjLuM8PDstnywt7EuKvItKvoDSo1nLbLG89xM
X3iKq93suOUBSs85C2fiEIpx2JBlZd6HRL841uQeiLUdL79eJnMEDENE2iaq030+dEct8oabodnz
g4igTTfRCygsMCLWxE3a58MxLA219WabQFcjZEmbZHOp2K82QVH0F92LFrWSABnphAv0wYNx3yS3
lMGH6+UouErPuklTbtxCVUcuJtm5agcul4LebezNFJrNwTK6r72LfmFkAB/P0nsmOaYoKMub1nJ2
Y5OelKymn/wnWy9q4q9Gz63r9sJ5wqiob+FmTadI9iaR8Hnr63bR8Hi0/RH42XQMwpzhnELrkofe
uEZaDko4q/NPlWhNfI1Bs0XwG1/MqPtp9UZx40AEaYftyU3D4lbZdYHtjZdcjjcxutPxX38VYZZm
zR2hZDdAhIPYOs5Nkx/Q6K1N0diUp7xUQg83mkkgQtxYwwmJcbcusyx8L2gkoUH7HsI4fopy454W
WvxuLvUQuYrdkUaJFgnz0iThyBGN4AcaVtsWUOV2Kit4WD31QddE8imHBzyJMPMLFLnPFVmJq2qq
hx/vcTt/baIuexR1EB1zM2GYkMbNe1WWFciOOTzngEjJx87RNFk6f6cDMQy5ZNu4AvPUB9lMaGHd
vjXIPpimZ5/LaR7IY+vEvmj2RRVPN7c3xxt7jUf+i5fsh7LGujOF825YHoBobOkiVi8UtPgxGo8F
sXV0FBsVeZEWAEXVVrMfihcbn8Fu1Af7UuGlWwU68VertK6Tjd0rk/qXUkAfUzyZqI7aKScVRlTG
obBstcZF752qVJE4ML30y9E5YCFbGeDLDKH/yLNoZ2CI/mqVAC1kX82blLsDqQnWQjfotKeoIGe6
qsX8GDJZbZDtKNioAbgk5erxtg9EfHMQ1eB36JF8usW8N5JGXROCWzi6zygAWyPaZcG4oWx78ExZ
txwhF7HgoC3xn+3N2HqvBrRh8cSTLHsjPrWJoe0yLzp64NVPShinBp151g79Tp9pydlDZR4dsewX
unXXh7Z8oi1g7aCigIsi9EbMYbTTAPKsnH7a0OstEFWq9FE2ki3CARIU59K5q1geVQdiNrFFRG0a
fJZJkH/Mdu6zuH1ns+J7YtOaEScchCqQCMwGdVWRkUQV0651mdQWRm2ixYoPBAJT6lQx88Kxya4N
kpCjE9r1q4URmtNt8hhUY/oV+V4bFU3Y2bpoegUahMUxK+YDIdCEy3dxtbIJJ9qXo/Dt+YOMZiCP
unxrHeu5IOTe54yu4ZBWp2Q2vJXeN+46KJHVBTRPyd3X3nvZHZb8jLUzuYKDH3EytBunVflzNJtP
bm0Hi6sWHhFQSMLC0G6V4XdNqQdHGFx4ZHDK8qrhN2tb92hduhT7FvlVZEV6DgbkHBLvMGDHEzDt
ZWNc4grKFgmexqYS1icGUUeTFtAOwChAAVsoZue4AmilvFbB6JwgUDO0RPybvYmFYadVhljXwWyu
Qv5gd86rHZvjqqjaZoeC4RG4w5mQg2mVpwxPgnQgGMe4BaxVIIVeZsNm2RjIPMTN1iY9dVo0fVZX
Mxheyjq75I7ckGVz89LphyhiOLxZWLEiEsOid+5hUkAMmjp01o31EVtTuq512tZjZ8Hky/SjiZtt
E4j0OtpVhuAtRedCuMdEQ7nKUci1uNbKvvejBhFfzqVKhjH0kwHiOtAfNvrUN2NtRifxtZXE4Xuz
w5tPjMDsPOEQo79Xc/Ycz3jU2jBa1+ZIb8SphN+21y6DmwNG7WaPJaaoWZ1NQiP9JqqwGQo65qTI
EeEwBMgEqO7WOTvNYhYi6Xm5Fl66qtqq2ZIkkGAIruwSPRovlhdXx5L4yMOSfjDLEdlQhZC6Ekh3
ad+PrfdK8gNLcO98DJX9RBbFZ01xMfEjbXPLO5N0CNMHoSZkimnTyeAOqO5NMOwwUi095EW/SQNd
HQPOtytL1P2WdvqWXPzSZzICh26jrO5708Uf+gRIjob6axIPN3d0XrxUPQ/4DlaWVz+PGt7k3ufY
82HLiY4i9GTqexb8WR7GUYvJECAbJ6/NQxLqyd7sjHA1jPuJ89GqkUB8nNR9d2inQHD6SXJcQW0t
6UA8Z0O9pUV2qMbhaajrL4TH3+BXPUgeevYo7s5NZ50HBJaq005pV/mh253LWqTrKtCepeoZHjgf
shq+k3v5ZhFB3TfRj7ELfxTcMSuVDFcB32ntiQgyEfm4HFDWrsxBeZkZbkfwR44Bqa5pyhcbPuM6
cvERCwT3J71sx61ema9Rb89Hb3CaDdY90oMyNwaX0C4dDjCJGYnN+uKHNMUtq1AvuKwK+kQIC+S6
iq8UmZ1d+ZxOX53CQJ6bocFjL+IBxpuwA3iH7tecnwc5bOykCtbNiBktaLHvZ0WLA6L+mrh6sG4b
52eJAJ3QhqPjei/0KAjm0dQCg0vUeqiAprMXWf5ccIYyPzyDiGIji76RgoPcuQh/DiP4wCKP8Lsx
UkngzADMJL8kpUPTZJ+zCMstG9snV88eTtKjCdVJvAjGzvAxS/eR94GGWm3b1mnWWCuAz6c/9TmF
7ztjFkpi950x8vOM2jXSygQ+iUVwJWm0hHWoSmM9SIyPqojL61BYLxqj2rMYHbHOwpj+lQOjsJU1
fruSfG5snplpQ2Jdcpxp3XNrxuYGY8uzI4IYQTeqdxHXLrGT8Bwbj+RIkVmfe0u8W0XOAC6JuVBO
vEXWHKxqW4PbV7X7rBLqwopQzl5GVh/xumnvrEB/7bMCqpbSmXQ14GfDRj0FRnupi4m0Bq1E9Gq/
EltJ6KMtf4Cd/dGY9yzlAYSwvTfDk5zE98phQNl1hJI6k9wrQoNNQvrAL9bqobcT4u8J6YvlTCwa
DUav0WHV7+dhnVo048hLWGuusdPpBq4KQg52xCQMW42cuiLXaxaEHMFXHj6ysWetiVThJ1nh00Uu
bzW8zGkMgoPQa4LYe5SQovaQ8jHWWhqhqo/EcWY8sSqLRNulyY5KlxOQOJZefylbZ36OUY2sOrTz
o1ZXX4A3YqZGB1poKmJL54NCM7HkYCGak9bgHuyBgtQpdprWWquqg0+OCI5Gwth8UeaFjhSHODI8
ad8AKw2sbufmtQByKR3gguRZDDTa0Iy59PICPfQR4HFs6iyuB26UcRKxn+ZvfVh7WzCTDwShQMHV
ZG3nCFzyZGT6XpP5ipH+Nz2bxdmdanlv4k8mc5wDD9E+9gZz1ZrefPLiCKNBGfijDGzmHU1wLK3h
c2DqHNH5rdehhJtU5olLpKW8mgoALsCH/tbofedD9zM2GR2znebNWyOUxSYDjbfpwvSqT+62cp12
rfTy1jdbIrmPcUucsdVvwaXAhTPxj4n+Je20a+iws1Dl/4iygaFh163ZXKDNhPGzivJj1bThWkfn
sgpbmgAUw1sjgxZnyGHr2DzVzZinO6sF0zYLlCNdcK6HJ+bJPzCN/LRd6wHs5ye5IYREoUEi/q0j
aagyzlIr6BfNU+AnI7BZd2yQPE7iZMOZpSBTj1aLD7XMFKnNTnDNaXytXR3xQCetjxE7+dahWB1E
DohtLmbQphzBChrKo60ZW6Y9S/waePUGn0lrJ65vui35U8Ug1gvwUhnVmT67seIkPK4NcLabcA58
QILmyo69nTVDu+xTM9/MAoqbyiFckLZWbaus2FiJ9REkC76wjD4C6mFsR+3eapV37Lx8SdnQ1lGi
qKpqmrldgk477AdCAlrSLiAY5HS/9nZHK1tx3KuggZNAiXfd3RYIoDlEAWOKuNG59GWYO74+ayw5
qQS80OR7bupgb0TdrQhSpr+OKpO7OVQcQaxEB7C0/GVIjMlVEIbW0CGZ8VdEoshAEorWb+d8PM3K
bHci0LxbbWmADtLoxFGeeU4gQmxB7bkboay6TX4EDw59DkPBxhbDpz4cjHtt9p91N93ptbQ+VXlC
Xhe5pMfQUM0njYPMbZ7xWNmt4uFHI2TN3XQh8uEwqrC8UMOGJygyJBm1zS1zRQUnsv3KpCbwBSJb
XdrphoSgr0kWPIiimlYYT966qThN4XB0R735POTmtzLLnYO3XHTaXxiN8MEU6XPkTdFhaol4yNsq
etgBVgzdeJNJjeKEqmgjh5+G/ikV8aahMevbISfsfgr9frQ/8nTazR1d8a4LEFpF5LvBM+hULa6w
LmbAWv1TLCvPn4229MdWhsxb6HDShdJ3+vJeLVptROLn1Ay6Y9l03RG5OdIt2+fgRgssE+4mS9l8
kYwcQqqWU97kp6gm8yYoA2eDgZCsUlCQnFvFSgmBOycWNzNHOyMQ29fAVCio0ODCBt4DicWBCozn
lDk9mw1uqPUwDy1wKmDsgKucvBsuceLlJ1mMezlZw04jHhG/hxGsbeUMG0riC7J7Zy0d8hlmpBEY
/xtKMmt8SyIObVlQlScrb6FJ626/pbyUy8mIAyty5aObYPDPo8ts1Gizc6/eqHLZE80CiY+z5b9T
+Al759bS5b7B8/JJ9uWStE1wwCyoqrmnB06UlxbYw7qPTMY6hvPcMv74cAza1MmkzKM+cYgWWbQl
vviDME1tNzgJwbJdbewa0/lutVheeotLKaFA3gzh7ITM22cHedizOTEqhEVrHH59WRom0VvJ8Nmh
aqo6Ry6lPfXb6D44w20d5Ooxw8xHq1vvKc0gtIlr4RTZJcJpRtTIFTOLHANjZ/bmxc0gHBj6oC+w
Z2TixVbqCgi5xjrntpnpty67qAay8SBxMFWlAS5ZFKTvTfOF6CJtReuYAUVzzQMEH2U9HODtkHcX
VUigSmg83+bIUdc6Fn7n0nnVJY4SKxyjt6K3dqJ3tXMW55fQrfKjzXUk+tc1LpJGbZQRrMP8l6xw
syoeZmGvTZsBTdkkRK/ICN120s2+VUy71Kud5wibCeYMIznCx2Hx65hMQgB2Ug4R+FSIJoiBa1o9
5+u+tlgAl0yKfnJPek2WdJJUdOkYru+kN7wraaunudGpGQYGhmEa7zTiC04VCKZbnw7V1aUKZ6j3
KNDVnPClcnr0Yg3XUJmsG8zVzBc0RgjUxPdxHKO7ASHBg5+2EVUYrxmHbQxz7D870XSPORizDJNG
YWhIp3gQtrpzR8Dj833fOlW5WMjFLSZnr3dYdGQdIHmqU+2Q6+h3B7aPpLt2GgNpnefA/pZADdio
oZmIs2wWPZBeEM+fzLfBSZl+629taZtLgH647iqywLqItuZ4lONisgaYOLQ3j2t/cWbw80SRa1ud
SHVAPAgpFXhCUtxnHFXy2QsjCMpLgtRcBnsdcAtWKUgdPjHbxrFlhoKJGqC6Tq+rCjWwvAb5kfFI
CKo1VSdl4OrjSWZVxVBWW7E49mVwa2LZbxoDPcMYpodOdq1fIMTbBuVrajaMIWNmNSRIGU86obnE
EC6m2/IS62B8Y3yvm7Hrb6GnxCaa5bSt7TS5toGZba2CyDcC9+FgldfZm7ap4XztQ81kxjZa/qRt
x5mxtTuon2Fd5Eg5+mBfmjZRMqOXX0134tqaVoz7VTdAFTMhzugzDPPUnbhb/UlvGC5ygl+PZUSb
lgBlcBftl3JiZ6Pz5kCQKqdrOTVk0xgbSd8SnGoFKW8ZwcVJ+qi1Jrz2SUc/iGBX6e5RdnGo7L9O
gXO0p/6Lhjk51zX3iu0DtJ+lb0x7IhMYxmo3acM2ckuUViuyqdxbVbnuzjE5Lufph1dxi9aoPjaq
FdeCHtDKlRyGmuUa45pJ/STxTnmhAhLp8pGaGC51tBoYd17DpvQ2M4TyJefDJNoW6tXkuO02je1P
7HzJqm/ZlNxm2gUjJ8M+1b7LJGrWae9J347TkzPZr05VYajrxa1gEccSHu6iyUI0J8Z9PaBTcJZO
Yu9F462j1c0kak0KVb/tCJcJWkut9DL9NGe3ksY3JgUGC2lCCKsO7SiPvAMEOPEz9MQ2H5gt9tY6
MfRp24tm0f6bdyuZSBMBp8L3XMkqR0qCWkLPOegCa6MOI9VqqCmxyMpzMCpCIzSK3FlRR1Z+mYb3
IefeCcYqe5kyo32YM3MdJ6B3wiiJLNkJVoEM9HVSNbkf6bSRNaQi30saTYSN5txbWDARNRCXLidA
PsrEBD6Q99AXRDMlMOtWcyV2Oe3IA4vit6AK3yOhc2Zg0/JTYZd+ZUwWEzeGdHYtPwwXMPwgrHWc
jpSxcmo3OGEXvrFDMdYXR8+rueicDzMRf3cHC+VOEB0QR7zSVZoPKSPjaZTW3XJs6j4BwGcg5Xr7
66XMBd65oumJ6R201ZRhjY1UL7ZM+C5mYRlbp45+EG6q0fiJir3jdZtRz10q0fFzpqYTjm2i4umP
bjTPmO5JOWwlxwE8YOoyqGIjBjbhRHHrue3SJYtnzMOB+ur0KaE39oiPvW1syk7ERpiHyChtoxzG
RrKLK697yCEbVsw8gj2WSN1j4V3ZyKvuWq59qUOzO5oV8ge7GI/tt2gUzimkuNtEgGVWZhC7+xII
cjEFGOdbEx9h3hvkR/NShEGxhSj+pXY8xlUccDGINeqYLG0HehmHeqEnWxnBkZw5UL92zp0t5Fe5
mx5iL1NAYYNe+JZi5tOMnU0PUxt2TFK0W+BwzHYVqUzMRZGsILdRkp24su5k3f7snerFynP5nhSs
6bJ52J3NmbgMCPVLDRhoIlMbPQkJWq/s9MzBihrMnolA5DMwy6FnljJ+rrpqY7ZlsTU1RRiJq6ET
CjexjWR3numNDK1aRxAhzlLiAPu2o5vzM3bSU91a00kG5lbRsH3xurTm+lv1qeGufDa+xFKb9iV+
tylQ05tZGDt2peFJzN0XcH4ZaZcRfjYHUyXRvX4yC7mNzJDIiLn6Ag+OGEnbBA7KC0ObZi2NJW1N
JBOVRe5tmmm2yUSiF5Zn5U5Tvb3JZ1SkdU5DWv/S0EDyi7wDvptkLLDLcQAZKvKJ3lmnGaNda7mK
xJYdozLXHxkye98kqTTkChCEYMMvKxucf4vXiAIsXCe1ZvhUCe65ZJawLg3dodDpc4RtBo4vxqg9
T7o/jM5wYjA6nn79STE/3eae9tVyKvuo1D4u5xZJB8Gpbs/CGmSWt247aAmKSvm/ODqz5UaRLAw/
ERFsyXIrQGixJO8u+4awXV3sewIJTz+f5mZiunumy5Yg85x/vTepmqv2I6xhv2Yyu6NsoazdiqKV
JH/31qSLZp+mI0+mFgOKEM++JMSuHrKT5m3/4T3GieYmcVmb6YOOO/1oa/nbREHPXi+MmirUyHNA
SRNTWL+2Q9O2Nj5bfNIICf1bxjsVF/LDV5MZ5sXKipKyTxYGCOuEdoDVrUBAUOZ0FC7FTeMCIEJd
u0rC9XfzeV5ai1rU/FgZEAFr0VkxxLLz2lCNg5DHPzusHPsmRb1QuAQ4NpRK7CleQW5xT1u75y2C
w3Pwlw9GO+/TSuL3FMghFkOP29bbCLNTw2uakPg09f5Bd3lKdKmju99oUjYndbb1lvGh0Lm2vFXu
4MBhLTFpT6oO9FGju3lqjw75XKKmmFJOzXo05uxzbZ36gCVIv0fiv5PGV+87t3jRNFq8iNS75zE2
eaC3dXm1zY/aMM2XgZiEOumDLs++W6vkv/T1eFCL+19VdxZjmwNQ5e1Ld9EOTbu80xlWneacP3qp
2/6IOt0KpDsei1tVbMuTmPWB75Hmnixvjnl1dquRe8zuXBK4kjqE1NSwI+LRXhwiXdD48Ewzi/Fh
4k7WZcvTZ+lHl8z9+ddnsYaMOiFZaiKrA5iRHr/utK4TnirMrr1q4G0sl5IQgvVidLgcAEV3cuD8
RCd3c3tqvJQCSicJO5O0kU4SdmKcRHkPeyXyQPbNFWB2x3l4K/Jp3aluLQ6mKsJ8bZ6aaaEt13bb
yCsyrOWZAmqw/Bb4d7ZpDm6ma96Xjynmvb2r53yvPl8dHptYdNtd4ZikdwBjDzf9zXV1qhtI8MzH
FosLfbetc0F/RfZPdNxNgoE/w5J/tWySJ5atvOlvDsc8WWZcsk0GfCLh13fCQA5ZtIe1iNM5t1jy
QYuUMy5EvQJ25EoejPqQ5Ln3YA/9pbH1nbukJ8/iRR67IC2H4Uw0K9mg6BM3XWkPnNBsI00psccb
OtlmTtxsHGlplm4PM7kedoPsi1ym79aR3hn4e4kges+mzhk96EsKqbb8Q2s/k5qyDVdKx3bbPKgL
fZcE2FD4steTyUA7wIRfwatHzb0CjyoT7VAtKkLxRs0DibFzVUUTmulAKwtEuoL+4ynbQiPNnrut
Fft+cx4baRM6BO9nthw4g2ETa01AvWEZFB8aBJj3eALu/djz3oG3r+bZepiyNxJ1ojmFdCxI38D6
r6qwq9xnL2nZ+7zlvRrBmSBnxueu5QQWFkSU53sXT1af+abbkel5Ubc25cck+WTHqYjaKn3UzY8y
szzysylV8BDP1f7yXEvUhkXrptih9ZD9xz2qrbTiqm0kX9sdh5bjzTPaIapmjfJku5w/lKG+czpY
gNSWIfL4gjTeJ9Ib+QPRzg2q6uGWVFz3pNkWgouMHhoayPTHhJjtk1XURWjP1OvJZXyZiuLd0Wve
Nos4986+p0ykbVgkcDCzP7+nyfxHMMiGLL8jAGuJ0LksyRTH/TKvVwMVKlNhj0pF227wdkB07j8M
2tjyDSyXDX6RIOmd+urNGC2L8gMLrft0J9E6rgfSgf1IEDGJKpcI4HzzSDFsPwrrLSUc9VCUxPVJ
hXCrcOKqttNrScYFK2kKnNNHS2fDiQk6fWp7QOHoo0+sNIvehCmPlt4e6FJmuE61dc+MRV2Qlq5E
UtQFQCo6q///By+qIJ7d+89Sst7TpjmcBjJXduY4lFc5GrvWJbmCkchA52O/uyORWk0lruZE9FGS
9jcEY9YJNYk8liZkG/T/qS1onHSK4trJ4TQV3bXLvIOn093hNNmlKpDFsBN2jeBQGz/9xom6sc/i
zUTn468ycspOxn7htwEzLCcHlxARzovWnnJN/Mt7okFGS/lXsx3/Tt7wKHpzBlCDxU2LkuOuQBo2
mnqOqnciWrtRbOdPYqWJfe3Jg3BtRoSqL29qLPZOAsdcGu29xr3KgsUES77XXBEuU1+Kev6Y71n+
Ks8A0zKiczbhBTljx9g+Ob52LN1h5GAyvzbfnmk8Xi79Pf8CGo2zxMvniwu5lU8EY+Az2tWEVUUa
J8N+TtMXkU79fig2DUHVEg9KlYBsZnKiu3knmj9GZdo3z2qf26K9JjDHaTH9VZYRTLwbg6jIRBta
Bhs9+dkMvhVUqV8rl+yOkeE/MQ6H1qutG9vG3vbLOqLIpblvHLHb5I+6NYoL1Qrwz7ijOMfp00Jg
EmXrSMXzQBTRWI0Hd9ywzWv+QSvpBCsbnlWXOz2ipUognyaTvDatc/aijepD5cU+aTQtPFZJnR14
G3KaWhg7itpbH8eVFN6RbOPMrccIRokAkjXX2HP7MShlC+rskhNp1FQTitRkcIFm7/QncOE8HqXT
kaF718tstkVKFQW+wP9bnRPHm43FoSvNeO3Yx2DiFAOeRnKVW2VY81oTqN5lJhfpabasKpolcEHK
uTI4VfHQEBUSVKWXcB6SWTusmM758Hs/xVKR6BBvdt+S1WM/b57+ZE42l8JGwG8qM45zBAXRVCGf
AKd8Q7NyE3QpcQ5TPZSTIWIyUAbzvYtgEPvSNAJ0ABFjRBfqNWimyBxcF9pagxKM51Kf9YgL5KzS
1D+aBUFCWaI92yjFT6znNM+ITQWTld8yG2LGU9oY0SRUxWZ3b0u+04tpW3wYBk5g24UMkPefTtZH
z+cfVXYW07CThNK0Nk6q9Nvf6PYdDNp/CdlPUPm0f2uY+GB0R4Yxbwn1ngUkL7UlSBpff/DQc5EQ
Nxl8/CntRD174OD64lrbKzT/yLntFeSlgSA1yrgRw+TvfKeHe9XveK0/G6TmYNgAdclc7WtEmAVv
JjlHs+yPm5SPJAK8zBoqUjP50h2HcH1jNsKlz6xX8tMCJqNlv913/DrPtT0SoV+NRs9YLvC/5kBC
qkWeVto95kzl6NMKyj5z9ud77L6vhlNatdaLuzX6weI55KSdwq1KJXLtEQB93f44FFYxYRK6PHIM
NsxPI7gL9Ub8EK3lhtzSsettH81A/wZ8Fz1x3aOpqObIwQhTSeicaX46PenVtjbUkdYsXShEC9a7
VN/SkaQk+c2vxpSsJ9kUzzlxFKVJyfTIWOzyNoVYWB7zDO2bX45/1MqQk8p0eHN8Pno5qIx7xkCD
7xZRpjp2PKNpXwof/mVYJS0spR/KzU3pPhuizRB1PI52ZPBqB7VLW6gCZlSG1wWJWTzlSZOw8RBw
DplHbSuh0YiYi0NqNm94nsfL5kMUYCY4IZpHECmPG/E9kakXz473042mERKI0kfV17CuCKsdWngh
JrgtAA7Y2rl2pKuOxeISLoATgOb5JO57tAcTcqoDvkt0giQccbCa/zazpUCGssvQZL7dt72DHbBH
hmik3V5HBL5flfenIT6LCrDYWRNAWKD1onLG2CXob1DllT360Qha4bzgObD245Tl+7pHuKWJpg4L
+8/mkDNTIDAndO+V6rg0cFbxYHKSYNCA4d+aI0U2CLyVPh16nB07DYI64HbID5h6Hwt3RCuoM/gM
qNVHIu56xOLxNNfvRuq+MY6mBx+VDyFZ9r+0ASOvzPnuhgk3a03jgsw2MnrMb2qR6Cr3N1idrozn
rLqsZiMu1taJPfY34vfz4Q2EWttNc9cHiszsg+sVL8ovCeRJiNJhNCJgqSIeOMuGMz73JyHGhiD7
hQ739qslZ3dHhCdqTHVaZJqByLUm2nQX7SMAaizPxiheMpxLJ8w+Zpy0mBRQY6aYwCU1VxsUXisK
kkokEzUtzQ9Z0+1nKk5u4ETtCfzvyWBMNvwRufEEVV5xoHNHo+XcCtTDzF6nEXDyAbHSkUxl72Bm
i3bGFkgvl7DGEAGTOAOROOfKXP7YtiZCX5RRsW3iJFrxs8m+Dgm5ftvQrrx2GDvTdEuZySlcIT/i
7lX+IBtkB/Avrpu7MWMaxA2K/5qJ5WcVUS5SMEp3vTdTWzfSe3TnpchdG1xvWOJ+MF4NYNT9LFmt
GihPb7CeFB1kNBKkVPbmWh0sVkOWkdE82VIZD4RqB2JeCkJrVgQ7DoVsIts3uguwn1mhjb4l6AoM
HUZ7YuxjwNm2sLZsf59POn6aujKvg6wjl7boU18J66H/IwyEAnnlumfsV79LqZt7Z8oJVZmabG8T
+DQY/EuGFoygNDE4S6fOeWngtSBhNbMjM0wsyL3Wd8OjBnYAIiGMaDjgLJue6HFBBg4EINIEWDrh
8tBmwf3tJJRMC0xCg+cQF71yB2cSm1uTv1pzRmKXnb6tQwqS5qV/a0m006+pw4B4RfPdEEu+ThQj
m5RCxWSH/ykz8WkYAquUl+lRNr0rrQTdW1lRSrsKfD/zdrJusRC7sBlLCxUhx1hmvH41so8HOaRR
4fVpmPUcl1PvKrTZMCNO9uibYB6ZUfyYNv/DpJ4ZgjPtmkzLj1oJQ/QdN9Ip6nZy4cYGgtfdJv0s
bJ1C7Larq1wvZou61CnzITpraubAK/xEnKq7RILOSkfP+T76NtIKIg3zetkxg8+BaclzsRJlJob+
VDW+PHiu+e0XKnIt3DvMRjWtBtRQsZsAgu3qemNQUq+WTlmTJB6Rx9s7T3bzjIrwg5opEvscnT4Z
CivD71VRCpPr/itif3TeBK40bDjRo+w7dYbo3SEDQIDTWX3cTkiw+wfR10k0Z3LZV8PjDPN5FwM+
op686Qq3oTnJf7qqIkrNvbr16AJkIUF2sPxL5nfTNPVo2c4kaXxpGVJdnNinReETEhhMIYjcf0aR
HOau/XDALATv5W5DV4w/kBoovOCVBl/u0CTAHr9xeRlw88V6gvCioXzZTktpUXWeQvPCIsZN70YM
Og8dz/we69u7u657VS2npgfG48NF3WIdhlnheSCQLxhb/5RaRqQ2yvQq1UXEn40R3fEwafzOzn1s
bn5wJjx2onhziuEvzdCkqpjo+JY8Ugg2uyS2VR7Dt5kHUgiOqw2d0D2V7vzXnJyJtFKqOVMCHe1b
v64ouHoK0+Za9ihwkd/Ug3jPOAUs/x4fZowf7gzCUUG6OF6OKqBA9LVgU8RrUxB8YCXIMkF1196j
yIlxJNqU+4L9vQ0YuimEb9EMLYSsMSidtPpHWoPkbdN+2G4BymWN1AY1PMIDQK47g2J5dAP6zyXM
bUjU2aPraS/3b2TLNve8WfOL/DfV5LuzqANfrGhynS5grTbPVcH4KMbciEtRnhXEWqDnDF0NeTZa
0jy5VIrwKWMiKjeIt0Sh4SeI+NKKZyhJFX0624y0vW/PMq3u6eq/AOxgDisZglQkptmQ7PEcXBev
M6EN83OygqqI0owGvD9cZZg6/BkffjeTUEfqr7Wxv8BG/aMn7iinjegA1T0AaKNEcaFO4A4v/tbw
kovLvKTv7cbAT8IoHdYftdi8fZXakWtnI7VK6BkMOINewYZb9tWDyUmFjOWoHZuRC9kqMhX14wwC
V2b/WPzuHToQkvR7uvBtxbdO+OFEV9MbfEq3S46WpolXfJOPtBm2dOr1A7dNfs0s2X1SWk+NKkK9
QZkbirkybGXu3rweaVkGaWyJIdkR9fPXcgdmM1Wis9sWm79FGxxxrCo08MEHjZG/EJtxwwWuuBB4
RlkxfzoLRGryNWvXmy8YRvf1gHt44qi2O88Os2zDbFfYBg9qth4GBwmwNS3F2W7nKS7m7IIGsDkg
Yt7XjpIPuYvxKX0h78I7OBCzxMV1IDM8wOuM4qBHJDbpcxvUq/rL+rcc/AIMtmyW4+YwcvUWi0dV
k1RZW8u7pZkWvWjGeug1XnmPNzInVeHW1vknldzrztSz6shzQkpp1gxBW7eguPXFklQl5+6E9EaX
7HWrEfa2792IuniRgh8X1e0XPtij2zIAzB59urWWXEyduuA85Rg2a8C+wkFAoqYEYgKEf4dyqMfY
mcewp2+grIRCav6pZafXa8RwKaIJc3SJjjDH/kHeU6YBnDElZsT1Wub7mCTA/jQzgJBP/2bh5KdB
ehYEALEmzEJefm51TcRjs/zN+8REvuAfs1oi7tFl5JY2j+rwunIoz7YgmHBAWV+WPnkdtWC2cb0j
eC+Zlr6dnpL1SUHJPTR5+kkbfL3bli5/xFLJfkWkIxadx8XXSMQeZbXTnXQhtH3vT6V3RIf5BRgX
kOkK+lBaZ6syaawcSz4iDTVUn+pHbGT83vfmEqCJl0HnBmjw96HGfgbkQdlWym2fOtobcyglkICj
mppRYurapyPQSHteci5UfsmSvngwW+fVdFAxOEC0vB20Gukp5rzaust/gg31CVWU21+rJpjEuDuP
GudSVR/moL61tbK+stRzgS1cqODGMEJn0qiCmxALYArEOjteFgNYy3HHWGf7v/tqxn2/uvulxEee
gEJEA5zxThXl2+ppE6oa9+pDkV1nPT2tFvJ3rbNf2lF/z3xpxtpS9yd94uh17z4tNiMMqurTq756
Pok/ROiw/LgDDm6yNfu+s9/0igRKp97nNGnuGC7znYFL7GYP1IT0ZuCqxI+X2slCLyefs5LTGGD0
vwe5GkchGze06IsCgaCgUhgPzYbCQat6DaRdXyJN9VroTUCFdp62cV4wVDEtncyEb0ylkshaIZ+R
M+Dd8XKeZsqpC8pNZkdMhOMhTbJSzH0ziEDvLMO+VMTIzOwEho/B0Bx/rM6+6uUGPtCxcWTbkHJN
OUFDyt6+8Ip3FBz3D2+VB6GbadxrkuzxrFweUKE+1xjDzrIwDvaGRtPK/Cd5t/Ix3NBOhFHnWNvG
j93N7R44vwj0u53Yzg2CxadHDbH5zucKEuTXY9WPZVeKS16ar8sE+JaXy+NYG/11AhzYiCXKmTUo
bkV3M/huF/ER2pgfEBSb9xTrqkKHZ2YpyRb9X64h7KiVCy2b5T2tsneFFlFckCDI10lDp6IG8kDZ
68Hy+EBN7BGDvzIqG5YbuQZ/nwxaHmvU9qralvMg/qyeA9BU8tonZA6T4GBSzZ6A1935NAwLH4bl
/Gd7Tsq40aEyw2U+uYUVjWhgQSwZNbZr2gmTfRhmx2zGAynSfthRxbuXW08r2PBlLS0eIWP7zvVi
DZP70+O7QOnmnH4CsmgnR3O0sLXRrHo420PbA14ePM4uze2uyQD+J9ommjrXvkxftW+PJ/BmPNBp
1/NQzm6MpSwLRpt9OB+S9qgwT0UOlDjFQSzh/B9iAI6nqqE3SCj75Lb+B8HwcU4sa71k/XmtySvt
vQWmaL35ECug/1p58WXqg6SxCNfe55x7yYPtxQQYr/s7kDPQWH7wn1GJJWEK+XlXHTZRivTwmmOA
KEr+aE8BbZcljgTs3mFXZIes8uFSU8ff18oNZKvPu7TX55NyBS5cn9RZ4g0iaW4iJJp7pBMRXYBF
HLDW9QIcpb36BoZaYjTQigk96sR6YrLmmZhqhgulnQeL5dwfaJVGdR9agAnISeDBFcVJ8wLvo6eO
/bil5iHpv2gFs59cbX2ukEBTLE2YMdNGVoqXKsm+dAnoS3XB0U4XJrTOOHm6/dsb21/fNoJN+d5O
/KAMoMAwtbbYk2WQIpo8Js1KSq53P9+P61rDfvTWuarRppHEHizFjDgcEOCwUU24a/3JijZqEYhL
KB5wQoWmKuHbNvdx6noHvLr1Tk317//KT1uZzQVE/S9PgBtYfUVsUpGtLJpoEv1p+nad9kw9CrgH
6uVgyHJYArvFQMdTZ7PjYtNnWy6Sy0awQOOjU2TuUBer1GPkr292K53IJNh45+jqr+YvUFCaQWB0
pb+pgXdpNniD2rII0xRWuDyBxSlUyWSweN1wrM3NjZxK+1PR5XJi0sVA3XMT6RYduZ25kE5r9hpO
LO1v4jWE6JvWhObaRVPmbzlC7XneGQiZ7NIA8HQaiNbpUM76YahmxJr29JfcGydSufu+IXERc6aC
XrOeEeaCqcLYhRVK5J6UlTfTEIcxlf2uhRSKxhnUfsDqH+JNUST1MtvbGWpQwCZWv1f8fTonXeFE
RqstH46b3fz/S38z6HTBqoXZqNhbZflOV+krwjzkOW2RBR58elAXWE5Upac0dBnEt6TeOWm9X6Zp
BLVbx4JXE3alD7gVBo+KFi0vzl7+0wDxhQ2qzJASGPOCgh+GtjgmZv9boJu5AX5MAJ4s7S6Sgcko
1c416/bKQ8ysRTdCAZLDZ9EPgQFxiyg4J04lGT6GdtuLfKHwnKYNdCZo5MyefoDKpopRR7bhTuk3
/J8ebHaDHWVTgD8TwF12L1NUlDHCYrlhf9cT1ROxj11qX4YWg0dHInGFAjDzqjl2FZOzV+NKbt7A
H+yHtKMmbNGqKSBs/YYVPdtDnL5hWLdiR+vTSGz9K8eLvaN5AgrL/fRMKNWMZeFg2Df0UskVac/W
qg3dExOXj3fV3rwmMH1F5AaPUkAKH4kp+XGSIV2r0O4L8lyrQZw/VMfOa1VUNRqdexDtQMBLXNpZ
gnjHOhvYCil1F/1+ae3zpDURhGhyGAkKmVY/YuirdsCqa4icBrG2lbw3sMiH5d5fPiPtznWX5H+t
LPdT2T0sLXsARvwCG3SM7x3YA6YeAIlUANoJIkfTMAslDFw+VkuUL6d0wHGQ5vV/aikw6a7+gfC0
5rKJ6osS5zr2s245mRBIq96ph8pIfqkoRfj42CWre9FdFzGm6R3sJHVDKbB80R/7OBvZdlRt9wll
tALv/lMZauRaEPoIUEDvA11289jGa54PRwMpGCkaZ316MnpScHycBYFI8yFwi6QJ2wyTdD6PCJ1R
DG5lvd8cMOA2Bdnu++OYbIDuBnnZWT7ZEWO84IFSRANRN3pmSQAS79jQ351lM84oXWvdzADQoLXh
mHL6z1D/9zTDnIbWmm/9YsY82tNx1fh+K0ahx2lYjmuixHklLoS2xffSM5wzAwWh5I1zqCUZfYY3
rlE+IcIsCE9+aAhGgbFrueLnJ1IjtFMzWtqJXBsI5jZpQ4vcaTRERc+zB7aTDGtgot89UjKKKFkT
/l7NZOJkQKJnkNDHFRfLQa3ZFGzmNh7GzgOyyKgTHens+P96Fs1QR4Gc9BpZnoWgup3+MYJvZ+yo
+hmXyU9pFOV+2JASUemyoT4AiApJidXO8E0w2D5REyTifDmyc88IO3/zZBUsZqILVrl5seW0FJiT
Eo+WZyNYq8BjaNiJuI25e/rGzF4eZ0zVsmLrtoyuj2cDn4UOGhx19eSgEbbVDRMm/tksSX97d4FR
gW/zqldV19Zzbg+HgpDgj7VJzYeyxTP1/79MBsOLfb9rYRz4p4JVk4mqrI6SYweZtdZSIzqLHY6V
+ZxbzilDGXeaMu+iaRmKh5a9oG6T9NQmVjhjKr5sjfatZdY/8i/yvRRHy0i2fZe0fxTCsV21jt+5
ZuchwCCX7+ysNKMY6VUCoJzMgbXF3GifMMhClFJ/o1LRD+rNOiUjBylCOXz9gW/Z7blKxRhKWvNA
lWmL7xigML4ZlOi6uR/VNgK0KSchPyPxb55T/amZMdfrUxZaytDOqq9eyxYKRNo4oCaXs1pNrGul
dsHk5bIhnbe5ku+eC5kP1eZAgbQLwqPaT+pL78+U7lBLhCRmME8jO/aqGko2cbB63d1vJpr0auoD
QoEv2Q/jTW+1BGWh81b2H7n3uWb0zHmvKbjEBjbiNkwILQY8FkXbeUqH+mF2vcs45AfbyPdd+6na
+qDPG3Kd+sw8EqdIcnvvlW4tJA80EEOCBD1OqpF50OXbzEviZB5hzuJaLUFdk26FOGIZqbivi7cO
EcCmvNDJ0IQQgsnZqxv+qwHFN06kBqj+qAYcW1QgzWrA/Q1HQMLquO4m0uI9L31P5FnMSKbo+tlc
lNr5yaiuhAeHEsLV7bFF1jAWSlrnccZRgFQAAOqhwcPWbmlY8xuZBXHt/YcPAtYTwIHQ/NQj4lYq
BF2yCvRO3XXJfzxpR72pHfqGFRD6UyPSylg/NQ+YKfWglcaDEit2Poo1M7ZzfQMovId68iauGQVU
9Wvt0Kq2wktMrFCI53RyVCbyLpphfOh8/8zqgS3jW+udZ777UEg3mu0PXW0nvZdBtVC8ra+PEPaE
2Mk3g3xJaVMWM9y097QwX6b0TYgmJhcrcmqazX46UvcOWA+a/MNc/6TE+9BNBD7KGqGxL/Rw/exU
Vv+gemjCtosS+a/GqonKmRiEYB0WVFUqLMsOdfA9d/TH9V6qnrAGjDlJOM7kd/nam2ug3iovBB1U
BVb84suD27BL+g4k2obNC1jvUzRVaI99wo+1tttvwCGVx3oxnfiOAzl3rNzqXAxDSCRNAAPxQXDg
bka+TVtMLC2UBM0jbA6O7Svy2n2JN54JSOmf+NwC+y4HY9Lz/ZcO+wQBnAZQGvkS8ElA7zS1wI42
zhL11gOmL1qisNm2oCAQspKul1tt1xe1fU3LHhViQHRyXCkj0PkYN2ev1fSeuOKkwMLchFEZYyoA
2AWBZbwRyLAhQd+oMS/G3wSoxecanpuXyubrQRZYo/azk9gthy8UHBGusn2mkrfOnOOZKC+57LSE
hZMoWkLLNuPbhnqmQZM8qP/y1jmbVLOm4gKjr60CkUQdmjPm0iHjvednWZeXCQbIS2vmtztkF5Re
ulMJXbZN8pCRhVZYpH6AIZeOve+yU5efcZkdHIv5S/1BdX5Imf4Jz2DWsY4tko3Z+Un7l9KgFHuL
Zf1MzcSu9F9N+d8o8r8Wz2xT/AqMTHp3IuxNsKI58rvTKaep0BMNh4mPynlh+Q2Jwgiqi0JR0hIw
Q2IX7WvpDoYRbuE48MDpybXpiUV4yHmWSspbBqOIF4xtaRFpeExN/2kap8+qYTMCJIDOPqzLerTy
d1n93ruPcPjqEMJ5d9PrS0f9Ie/cLjNh9fNreQ9EmHnRxdfYvNZoVjQhSeq6VcM78WEHVB9XXZx0
JKoJzes03xjVCtVy6bUTL0hQ0qcNUDCbKqhf7Q5ufR2iOW+DpDIC2om86takh+YOjCoaZ6Y/dxo8
LR80GErUm7q4jEkMk4zk9VSq8uSihK+p3CpGYDB+tgyzdI/FkuajtfhGhprn8rIgQaiX/QylPW96
YGgPqP9iShV35oR4Fqyv/zArLajiGplDg6/S4Ps4eMg+C45FDaPxZGJbHw/F4Ef9+nunA+X82cvp
XeJA8pc1NMBF3SnE93jQ0Agj3gwxdO4hN0OZbQdRfOBF7smrt8DM1dTHizlHVH5gviTWY/gvh43w
AWVT/zrRAuO1hBAuZaiLs4a9uiNTT5USC9plGdydxeY8wlmAPAAZYwZ1omrBzInwubwSXnJyp9uQ
8NJV2cXtj1r5IHHTmuuNXB68CoSlM0HOpPOThiSGk6wAE808aKUZtH6+n4j9JY5hAqGbCNHEVckB
vx9nG9iC2Isyav5jAgoc2AA903dc71A8fN/jvtLdMzMOyVt3hc29TZpECQJHkCz2i3xusvYpJ/aP
mzpYcpQEFvKr8jYpTpJkPDHmBj6OmNSiQwkkM4NYXavs+KTW4gk3c6yz3CBBQKg/kHh2ozAW2rsI
BXql1AepwwhNuduqrADzK82FtOPiyW+zp5rSzmVOIhuZaYE022S+wjAB3yCDIf/PUK/36IkCXTbk
GgzIviFMbxyY/tyIJ01BMnVISivjV0/4c5qP3ij2TVfReIhrhCK4oYcDxbdeJIp14olQH4qVSDTl
3GqyJzIMWEpCetn3tKgFiEBCyijRwIBfrGD29N6iLRttg9wUjVisv3dvAsbwS2uNRw+1sywNOuPs
aDE+dFwym3me0xfNLQJtoAAD0pJipTqXuLXH+PluDnfWx+Heg2VpbyRJwEpxiXg7JGELV+1212Wd
slrQ9ZRdhjurdZdZTctBofVBsrcQutfmqEDq+kAIyQ6IPh4I7CpLu95BmKTVdGJHpvDiUmM7YCXm
K75Zj6K96HfqviCmYQ+TwQounmaOccVLTVk5pO1Uj3iiqlAzW1QqM3MrC5qJ3qzI7yz0h679Qazl
YoWemrhfj1UDP0ZwLPw/CNhrKq9T/5uMv9bykQ/gd2+u0l8Qq+2zFO6FtV1mSTi1mOGz9cdeff76
MPj/xIyYnNe0nemAb5fXwflZdCSOLdiH/lzxO9q8qdkInn42t/bFEI/NclpGEGdB9LR1QzN3T6OK
6uRx6Ionj8TzNjnnXh6R+BU2WfdQJm7MaH9q8kMn9D+58zd37EAGiffkjVcHQVLj+qjXFFmfS+CZ
/akweGugWMq158dl2J/6gyUBqMuAILtT174R54+q8pB6FaJ6IDMyNr1fu7kYzXR0SV9xqmpvTA2Z
ShlzQLEjymCwr2OHBTUvSISVUcrrVrrUCXLcZ7V7/R9H57HcuBUF0S9CFXLYEoEAs0hpFDYoReSc
8fU+8MIuLzy2RALv3dB9GmLYeyxD58gs7CtfQ84ceqOaLohuzgUDZ6zoghl7GaTsTpUPAgMcbT60
cxAyGa4VtFXhpVOJMaz+hFWx2S0d8/ZN7n5V0D4R880xhvOtvZES5s3K9HQr8FMBhTVkQi2ize+L
Q7i6aCnyckyiC9d4dzcs3ZFGI1C0yDVMBiJIADjVzSneL9pelDPan7empW5CfsCArb92KnONGcHc
/BplnFPowbbtJPSQM82mSyIJC/eucJsUM2LrVX0rcY9VQZWqLs/Tt9WCY4iUgP7HE5c/WvEjUQ9P
cpPQg1i9V06bqcTiDVGPGS+nFv6Z4kvC5KlJlUO7vk36c67+TCEiRQHYDtw7cG8VDFVjJa/XfJqI
TptNwY1C4UeNmmOxslsVXtCoP0+MQlis/AgCwi6tYPaDCHhioAY44UXH2LiF5alsI7Bg0edwRy7n
gtxBBp2qpyfSqYmFM0So3JyPsaF+rHRjVEzwiTjXdfFUVTJOw2kHFYZ6mBKfugvTXxa3VzONjvOS
vaGmojqF2KlS86vGs3pfkCwuZN5RMibIR4T0H28F6VfNqUIPpejt0xpHDD9zZN1MEkLJsQz676Z7
hGvGWKh6gMJFFqqgLkCsJwu2MMUnU10Pjd7ucWSSLdhqcVDNS4Dtp1ewQKwC7/6JRmW/VJIvQCxM
r22ce7nfQFddau0Ex9SNCgrC0Iy+klS8GkwKWFEFwEf3rfrWWxcrJiWNe8mg2ycJleBWgTuQFQ6p
fV7eV/uBf1PLfKtHxGc1RDVhJu4sJ4627XQH4E74XjehVMrMmJw4aMt1SIxmvNcWf9U6t5aZCm+F
hdCxb6/+6WZlpxUzIMkL0WHwsCiFn48KJM4vARd0rcrPeVk+QJ26Is1foeKw5HEXoRrpI+gy+TCr
gUjqMMjuFs5B4huLb2owkYTBtUBcKcZzOo7PIVCgrd8Uob92diXqjMuhnKiI1pgmbyDQIVDl+Mog
nyJwcqbyOhqKp6nrrkdY3edv6faj9jdwZqyVY+h9DbC3OrK14UURsVe0Bl2ufl2H+6YIkcZP3VCO
wPkDM/pYFLrPYXZq40lb8WoveNXQOb+VRcpZvtgmE7xERwRCu9Sda6y2YaoflISCdA3W/pKDecz0
27hAqmW1bwmvNawM7DUex89aHS2h2stm+9qxiFJx8m0J9lgNQP0HjNzdUNR8GXpwyjm8COdVGB/T
XN4TMnVlyiiTBDQVXG7cdH5lTN4Q4Zliip2EHy02EqMYCDlFPW/wXQPf+GmhAEPIcSaw3l2THOYO
dNS0X5PWk7D/mMk7wMpTxHyvW4NhYq2o3rru3rZPG/4FwrCg3gzlstIgoVrIobCT/C3GupvOkOMi
nEAs+htRuJLVNzEUKkM6YIBM2QZslVlEocIW0/UfeTZImJFk5WCNRVS6olqBJEJAlxqmzwntzlQT
lHEllXQd9vaykeLY5SX8brIUFIu0i3kHas4GhkGeLEfOlP6rJG0fKYjx45dQoyiXIIw80anb7T7V
X0dpb0bl2eiBsuLaN08ZpYpVP2FhnYZP7tF08xbgeMTbSaA2VGVWZQO5VvSbw29LErJIrcFvi8Hz
RxRmjF0gQOnVJQbRw+xGmVe23wV653EgNySr3a5+Qn4bmMq2Q0XVNoFE2AEt3uVQExBmTemBjtG1
GMgO1TXpa2BtKOAXR5sLRHmlHbXtTSIY2vKg0h+wtRwbbrIuKTxKHKB0NluYNwp+9MoSwSSDB6E0
0MNTsvlexemCxABohHmg8kq0EDoFluy6cDr1XWc4LAoXCcfCHFWUhNaNzS4rYalCmnVUBNJaDJki
jzp1vUfSQYE4JbLJSRisMCb0+vjG4k3dtZ3bgTWWY8Ex+M1Qr7FoLr029CdowBHgyqW/0ybIjQ7Y
K1hkfZeICxGo2bMc3YBEZC3blksFJiLUP/BuIBOEdJHXr8OMAoS0weios4Fi1WOXzbEzsR7iqs8z
r0nwQryGSk+zbtiqRnDsVsiogHwjr0X+WvTFJ4hY0lCOOh1dXoa+jPPHIK90iiB7M/qsK+NzpdUb
y9InHAQeGxQx5izVocI5VTNLg73T6zcLqhrPW2zFGGt4UZaSu/tiiH+1EPlCASg0QANTFpLXWZRJ
nLmmfo+6R1bgxK4ZLhseO8i0+NUFYCjfWfxRWcHUVldgKk7IwL9dGVBNTHmG6yhx6Lu1+RlJYgBc
aFcA9cyJGpOdKnIy0iSldlu3mTbDKZBLQdae+t43kpNEOTmCFayqGcUrMDj2mVBWYt2PWRKwmvK0
sXXWTgIxP+6bgfjl1PrMk+V5lXtvwHNXZ+FwzsrxpArUYLrWniognvakjkCUBvGhtD/aOKYeZIBD
KMONUqa5cS1RGr2xhrxhTVp3AbVAsCnkjWwbsxAaC1SCwATrJdPUAfws62JoegxnwiwKtHryx54v
WF8UlUYmBqvY4ZcYlFR06s2SVRhxdoJnxXT/MlodOkXipvZzpD6yukmCBkt0ggDDXVLS2pPMVP0u
lh9z201XdJeli54rYgYJ2ypVI05UNJwIeSZ0HDurrES3K4ofuAojZ3nxmTQVkyGFEYvCBi1lexsi
V7hGTXoxlfQSjbO6lwYmdMVoMo9U0OhMTg0D1B8QrAYr6ya1UEzHspbXnF/wzNjuX7fpCYrWKTIh
OWQsYljib70gjurGar6HChlPgutajZb4DAHrXzlhXuzNZjgKKUNj2K6BqneesdL2GXlivqRMKfeD
moICqjpH1+kZrJ6AF1xYc6LPPjgZPOvjWPoJTw6hNJgbrFf2DfexBOojSuIL4/x/BE4ghSINArLW
UCES7YtnSacd5+uuVhMzw4z2rTT6r7qZmL4Rel1WxgtdwuACqfZqRqBukoySXXfhvDeQ0ajiuJeJ
OL9ubgayiXBhQFaHi6DfOcjv2TwCe66ABw8iZ2IxqX8SovQL0HhFD2Hjc/aHwCJ6Y10uLPKldAUd
O82/6L+HA/rF2C5DZdjPMwYtKZeUJ0bcX2HcPvW6UX/nIJwhbAXaIBXBmFPbjGnMPkmL3YU7vPqp
AOr6k0VjWyzpzQTmNUmKvOvC91YDWLRfGn6qdmLKXW3rGj2MfB1k/K5zliT+lQyBxdSKnVaO19qF
SGFNwq8U4noo+U1B5SIHkIuDxfi1gpCoXlMNavIqlHSvKQSfdkgZ0sqlrSdR6nzGCsXLpNKeGyOA
VxJOVr26FRma2xWsxXeVdZYvjcIvUm/6U7Y1OyMM3+op3TJfWSWusf4magsXJEYujoYnXYs4dJSE
cQxiskkWJ7te2W50Wfcbx9ZW+IxcK/Pi1qIsOKx42P8siZeZAt+hMvIICaAk14eJlm17LprRUv1V
BVBXSFazb/XwZRJgcWlRfjBj/ZhEAqhqxhKSlvxDE24cVDy9Q8JyeW2Sb0N+k2ZKfrvkEhLas7To
815Zc3m3IKMa0XOCpQaK2WaBWjGCDreKeAbMpWj6s2pNxWWRjHNedwfZyjj98ONWtcTcEAr5bkxQ
5YBCRKjbZ4OX1tKKH597c451iZFDNu70EuMfSoSpjz/BgXNgzVN1kvu3EYJ4qExfudL4ZsLN18gR
N7twRHu6U7I2WBkqWh2RUqtyJmdprwATUbT8sAwrGmEIazoSWOWqxA1D06eCUFqsd4cqeelT8yDJ
g5sheo3G3GsNBX7FV6srkCYlRE2pKyHbgh1gyAL/218N4Gwr1wfyeE1Mauf0UsKXseMKRCEXtI/t
yKVe91QGvmn0YHSDS3rxau61Jl/Q33NtVy8YRzwE5KBwCZhhLS6I5V1L7lVifdEfF2BKdLHCj/U1
q9+kPzBF/Si36QUPlpVO+Gr2GTrttca+8GmYV6lFumodSHhgKVHsonJ41eNsD0kKXw+RpuNrtC6+
3IFMDr+Zpj1nhGE3iXFsST1Gxds2NkYiL+lCPlo2WzBBswz/la4ck1jcW13mjYQE6NZN7/u9LL80
618mf87oPSewVDVNZMj8OGRgLTWLjeH5Ir0XNdXDRbBMV5H+qZhmZnDv28dUMmepzX+EiCXFcG73
GiZIZS8OnxlzF2iMjMHZt2bEMmSkwZfpbWXIoMR0FiAH09aNOfxWzP+i8gcaAjk6t9OMlIv+IqHx
S1p0x1l3kNTnLAaEg5xq4uPGdofDz7qPjG2yjO0gIvGhnHfQNg9KupPND6PYl2mga25u2Un4pLT/
5i0VzhviDbv9U5prUEMSI8uGZiU95UyrBBq3pHAjqoYSeqOZzLdcOq3DFSQLoV6lXU+NvShA6ocn
WdVuk/JiWk5iPv8/9TV8WBnMYlgxtxSbm57CHHTbCu8jPhUtU1B0ICZd5nNWrE4ShbahP8zqIhcN
ooj1oPZQb7LyXIK7XyT4LzxRs/IY/JIRYxY3wKEQ3ikIp0s5aBB30Jrl4YQNjR0cr4GYnmm0aXkA
w/NeMkRBQ0beECGRKL7tOhaC1UJ9gwxMVQyeduTnQgDM47pUq489hs1T4WQqrQklfvGdqq9Ei9AL
gjnr4Z94+mQhkXB5mQats8fsI0WnlCuvuOX3Ci1Gh0h51woiqx8FyjqQUeaLY7+v2F6sC75OjTEr
ZUBBcyOd5qHaUWS7kXoaFiYapnRfM5OcuOG3pokvETPlOAMOA8zekXkSFE57ZtecIZCcj13xDmNh
nVAkmQckF5jqNoUeMnib2RQmEbuqENRB/7QGht+emuPorD+B1Wyjo+EuDdcKtefUAych3mVC4ZXW
jsnirsjPqJ5MDX9BzDsSkbDrr+EtTkh7SHmQ213YTeyK9mSuQPFlyHOpzKdEJyMCFxaRAjs+rSTa
U0Mb81kiHTxcHxf2A/eqeTXqu4zMEgilLSjvLXivVsH+hMDMDBFRB0LanQDfs/n9l7KpA1TlsqqG
GPyTcoDOHQTphDcKsav4KVDh5UPPRfkhoHfqcy5O5JvziDOfZYaFkr2SLrr02eQfBa+IGO6RGdmy
XBF9ItkNkA8SWISJn/085O+NpHkW9ctcgRRhKJTKqLoaoDM5FZf5LUZ4XZhJiFnssr7dhXkLjZjX
ScMIAy2iTbcQC+mRmSJfTkUX0h6buLuui0o7YJ371Lj09EurGJ3U4gH3z+OeYe4MwijBL1eL6Ftf
Rnn8kZrmBiw4Jj8vMebnNpf2KWwnuotd24dvY1oS5zpf9Dr+GeX41Ui3tBnmO3yIk0VJFSvoiRZj
+JvBEScFiUVgScKjMQPiDY2GW0yRdvrcOWQHPYUYbMX1NnaKO5TqB2Tzp36jYlLRxRcjMj1Dclmc
380BB11o2WUnI1LBbZfudObzYzOfFiul1pnK/1dFIyGDAIuppmtqU3wEef8yIG4E9PKaIcyR5M9R
qr5GuMh5n1/Kgg6RO7WIho0xz34pOcTKhyy96nV00z+l/qnFfBZ2P7lwDJX4S+3EQycnWI7N90mY
PXndjsrsPZ0J++GT4QB/7waGTdS0Bk/zZvNlHTIClQ+LFvFbditxcbO/Zejf0tCMsYlNqDpESeIM
EYIdi2F6XVs8wnoQWep+APZpiXXQtGxk1G1R8k5GPQrj5XXKs+ehq+7CZPgib12pfHbQKDR5oGMx
j+v8KQ2gehSoUdUUJHC3S/AEurlSsezEXfUznTodTq+du/JoD2GB8LbeSQbhiYDZ1xiUdX1vsefJ
LQr+Ib4WVsyf6IM6BhXVHIXNO4f3Vk7nZzR5B6se7Ob0PKn0jjQ54ijcdGnFL6fYtejyEQgGsWHX
goUhOy0MF8eq1p7DhR3R8kVhKNEfOz3IIZOhOnw5VuDqSmnOhtVsL60wEpWUULD2O54huHPxRmas
UQ7xF8HbsMSsg8RtL+JuidRfVAQlVnoUeNJ6jS1bCd2oOSvpQezec8t8EpO9tdyRgFPPJtJxbXV4
upKfAuOvTjFagphjdq2+b7xv3hK/kDvkoCQ+DrqxF4q/vpT87aUYk9e4fmg4dkqgVlGhcNxfEarC
t9AWF7CRBkXxXBTXtvFYgCBjMyTfyCA/O5jH9QavE5zIgbuTJL1exGrjwObFSmRwkSgeRyNIVNZZ
uFnJLVAA0Dyl/zi8cawLQNaxwmjMLlFAcovZhrinci1RC5NV8GAxrJ94BFptJ/yTf6zGA27gEgQh
DrZMnZc9LESgu+SE4ISNtBwgh2j/UkV+yWUN0BZDfxnuiIUR3gRLMkjsletbqpe+zm1ntIDy2oIl
ZWc89YVqf+dsAmNTDGSJbwbTrYtvXWwCM65t0gMItcdMNUwMQbnrhzwoMuSUkF41KXIkRiUWix9u
FAYFU+0T75f3iZPgR/f5PKQzrQKa0PklQz3voCbNWzskifSm/JWfC3r8a4UaE8CIcEiCJeie5xcM
p2vmmJTCtdO8MxWwkDOP9nv0Vj3zum2K45sVNDfQuzssLQsmxTtyYjzZav4coVuYuMn5Hq85nIGx
QEI0LqS+5cxO8CyxTaSWXFiczdJXElaMzo3xTxgd5WNieds4q20dEAoMz+pJ4haSsTwTdGZbvzQc
FoR2JKZMPliOACH5KW5I6jDP0fiVAhGs6GJYZrhqc9YfFUYYc8/X1meHueZm3bVujUUUZznqgPU8
IwdegLbvyr/lDSoBOmV8F5ShK3b40rWU92JzrvjMfdEORzvcuKVpIn7j2aUI2lEr8Nzzo40rwTz8
gPwoeM6H1WtYEeYHMur6nJ8J1SHGOy+sHaF64KlBHoCHc4pOuehakk9L6k7jQY2Ogkmu75Hbr14C
iuKoZ27sC/URlRA6mAG+0aGCVscXCBmea/Ot8vozJgk53HXGDyZf45c8OBSzFZSxyWdzwhiF/R4k
vGa9SKzTo3NjfLUmk9P5qA/wiJwGHk6A2lXSLovywlY5yp/F7qHUnta8tNxdNKPRo/6oVF8zT4N2
zaogyq5dw48wo1mHmTNcw47b4/yiRbwJr2LqFZrfowoAjEHVFvKL6o+Bf6rkuzCfC2j1OjJg6TvM
PeGv7j1yjE3N7Ui/vXMSIZBmzIaBj2IwsVGso2Jj25J9SygVgQCZ7gvKgk59oRnomUwbZwo/FCed
xoG116Aq79kemMVZRY+PBxla02rjv1EZgyHVlPZhRiAiHaqX5R7u7UY+aWw5kxcpdNPMR9Op9vsm
9+QugGozNc8cFDzeIYYInjOSglhcMDGLvsBkhzEKHh570lS8Unk2B7tPA0PaL4+psJf1OL3KjORj
lClEI7uTSmLTiBDbsT4yzlq8BnjQlGcekbI+8u12PX/4HI77toJjybKLk9bX6/PK6xKFZw0F9b5o
Ax5iVGiMw5/y1xh1Qhq07fYrKSQgvq5E3Zm2tm80TtX4UxPP+nw0qmPX+aJwMIlEzQ+c6pJppw61
z7JpG7e5REkay/LgFxJj2rjLSm5WAWRf3TfR92rYUsVlUT+thmPWuLMcfcH0speJB8qCsvrLlYMi
H8DshFBM12vTu8SPz398FHyH3JONa2b2rDmKfoHbwtfTB/MF7W+NIineqxaVGTjYeM8MsZSvk3yb
L7YI1qB1aL9Y4wrlXlrduv1hkm1AkOuDNgIM6aagMDiFUlYB7ojRG6XcmZKThWyIrb+0Fb4vNgfd
K4EfKWUoCBTEehXbSLseHx3ljPVDOah2rN1YaTvAcq1mJ1INZTijds0V42F0zeFjj2fsWyy8eQLC
7/FjJf8jg4Jlk5g1lLsalZ4MKY3FBQJdXHH2xjhSYXkyVzmMCNUJU5M8UG8t7RBiBq0kwgsb9jV7
4KuSuyN/LkRsSUG/a3XmKQ7qG/1V+Eu4UdYAVAQFvNuPAFn2OTdi9eCt4Vcnl2bcM9cv4YbmfIP/
asVLPzaM35sCSc46INcTqVJ6G71dwT9Av0x3xMHyNQMe5NMl56bFC8vGCqXCcz/pQc8Ij8OOlC+t
Qd30mGf6QpG2m6kQAH35aROUjMLdIBAC/RA+FtgCe2P05fbcIDrCfCSiYH4p5T0rt2Q4mJzBvCA5
nAJiN0mudFrpvDBKS8RLzyGjLg+VZabmzozkVUw3fkrWeMfx4QA+yG6T867QFe6y6BjxYb0Vs8dB
LIdBETk5EsP5BuaMbUojggN4WtnKsLVqD8wTrcZmPkB8qSXvdR2+NpSDmLf7RNAs7+GCDHd2jNVt
ChxiDCZ202nzbK2uBHCXOKdKhM7Kie3hncvjp5gWAiAOEhtHRjE17pP32bIX6zwlVHg+Us6QlE7V
QanSi7ZS4/50IsMHyVODHyHAIvPkYRc9M19rviWi6154xyjg+GRBKDYmJ6mjtCclvnY8OAy2i7v1
WS72UCORwS13JVMq284DW28Z8ZNu56NWE1I/RhZvXXqQyxgCaxukWBN9EuWoE3QmH2rR51erYjdT
3QoWAbv830ly+PkWGHCsaj4iZJIPob2oNw37GDgUFpXETGrc7U77mSWsJgJaKMSsuHjUN6JnqJe4
M8EF9epbWX2LjTO2d6JmRv6V1p1+OjJvqE9cXideC762LuDhIYok/4wvK/IzNhFk/XXbaQvXRJyO
GV/1eoMWsagMoUgh3A0nIXvo/JqDzWKFdVzVBll4YJGh00Pw6IfmVbUOQOWZ2/ZuYfgc1BrBBcIr
A/u5QHnrpWzw612PX3bHrm6+cBrMDF0GbN134IIsQbF2nWQkA/1BgywlhK+L4SPEUxevU35X0goS
LN3X8Q9fHvSA76p1zJ6U+0/TCDrQ7CqEh9bvGoKRpodSHuP+xBgrFZlcglBCWuZnCApa48HkTXnh
uJiu3MwFvo/Er67Kv0r7LoyvpfUnHMFdzYib/+gA+gv5BxAXiKhmUKHoMtDeey1snNbXw0Nj7kcW
3NTqKDXWM3ZMlp4T10KR2yrycewbO5lxhss7xBWLvayDxoCdCV34uqMXqHhXUMBoW5Uor0f8WBxp
6FMb4CsckVhfqY9lO3ujpB6u9cV42jCQgf6mHHpildLJzleEkTAa7oLBA+9CAqODoi4xAHjdIpP6
A/2fk4tXCtRhZP6DJXzHrLisfylKEuMbawW3Dm++UDhknWVWkNXXtQN9S8PgGTqZU2BV3IkdYviJ
9dYeyOS4EnXB9pzrK2PQTsa4x71NRY+4sbceWfoCAyq25TdIcPrEVPAI3qPlvpPO2BUiBiaj0+aO
Vh5axAvldFLJ0kDIQZza1J/r+CrNdyFF91tzrhMjgmvUoEaSTymalOcVGfwKszcyPB4z6qqKFhII
czUfsfYQY8t7wXHHS1dfePyMic7SBx0GoAadGNyrfdSeY5GMyo0nwUNnvPBkHaq5ZBUATWorX3ms
4nJPQUsFkNx0pv9vqrUbD9mJ5EgODv7OuIVShpdcVlilvUzTgSwNFjKBjlkQ57bhKtv6kPmyreDh
iaAwkbfL6XOCKQrUR8rcioVA8m0NDngBUpGin/nC7dDc1uKxTDBnxZtQE5eArAYOLc0tK2ZR2CVk
MrXhHMSWGER1chjWwY+g0841oco0p2gDkdiiG2lcnbWq3ov3Lc1j0X65tKd0QqpAKMzwRko4VZlB
XPhzYqLBmq7ChAwvD1TGLkxJFMm3t4k2mE5ayeQMbWUDpTHYEhiJkoHHOAw54UzuLs9cJTa7VRWQ
VT93NfEYGo5gq3REg9BuAY02HcIw3mB8Os1taa7LPNBnnMvqi0Aajnd0dvFTy8lelR9Ku7rl8plj
30brWX50nLwL+VMpKQ+CZKJ+QSAjfWhdD8669syKz3mUXBF5wRRoDMVqUAnZkPLV59QZsNewH2UG
xwovS3NZOf3V8a03eshEatARH6U17LIm6TznC3YWhBvaU0QsYLoyaVJwPbbazcyhBvEgGDMz59zY
TQMBhuspZ+LDircdmWQLANEjb1BRwDlqc00Gdlk/fMh9xlm+viTyd9mSOhERbt18qhBcujqzi3Fi
9gWNjzqO765j9hndOvFVkbFifb2U+U3VgBWwYPzu1DMT+3D8GGtt11uM9m4zsKm8eROVD7Kx0Lvf
1/gfog+PQMR7juoY4qTuz+NrrjaMOyMNGMgWE67S7sRUqENP+NhCloJWrVowNCRIaSYRCup0H6RZ
37NwayUcP6ZqUe/jpR/jwYtUGgM55XSWzNKPLDYuwtwV7L6mknyzmTrQ5EzsB6QsM2520XKEbOaY
wdaH6IqkenYtbtOwuWsZ0LJ7/OtKdkP9KPtGwamkr2CuqD1QuWUC2yk4H0oDKaBhRdnYkdRSxoUm
YzHU7wRyr0LKdRUKNOMLy1ECtO1M28d6nh0EiKis/uvTrPPoRafEHP4lUF0iSwtRgWhP4YJfQQsf
JFxECIEFtvM6nLUGdbdumeirZOO1+5/Bc1+QJAm/oaqcKz3zQ5PvIBInTI60EEn3WiGlqIaClawp
wdKSbmrZYzRU3HBmvNXro1sk9YvGqUR8Ej7mYKjUd1xvI93Q6GmKFeRLe6kH9bsVoieSYF1LD/dS
z8AgWel+NoPVuiixCwgFq8e/qseNHlb9UTSj50LKUlu9U2irDRTcVSCHtzMYjC2idRus4k/vjK+R
TNO0VLxxyY+YsQOp6X/7UMNMThtRs/oqS8Oelhh7gkyrKR+6PH2vxUhh9bKFClancFRQ2dQmQb7z
SZYgCbQ/M2emVlcrSqEM6qRs/TSF8JXWDO4rUrzQb+DvsfoKXFeE2sXUCfur+kNIdi37hS2m7T4b
y0nDsevk53LO7mI4pSzA0yOYDTyfHUVDT8KAXDPwA5mueqMheIMAPEzSVJ15KwMbgqDRxm+10Mzp
nCtDC0QKf3gTbxrvfZu1xwxyWkntiteeNSR+XQeJo4j+fCHOTCXlahxnIEF8jpL8LKrxU14Zr9kM
RXDARwDy4TgUxV0Rh+OmDqZIbkyJBPU0wuLeHi2RdUQj+XMU/6BJh1UOIJARIYS1lsgbnDUnNoAX
skkwW3O4gBUlHdlUxiCezhpDtoYYKi3k068Mnae/OAqlfpGt4Vdvef8N4W0O782y1bn9TU7BikeM
+uGcr1p6IKX+kJtIt+eB3y93NcagZar/za127OH8Csb01EFx3pkzp0o5HiUSNzLkxBlf3sDqtmS0
u67XmuVQKin7rjW+AApiYSGwBlIXCqcqw07DWD8L86/BCF8zTt1djICLH9GD4voMOP8srQLvjV4G
EAHYH1YHpYs8TUqC2iKlJQZJy2AwumsDMtbhj5HnOVTn87CYD3ykSt8/AU4n60IA8RbSW8r0+DxG
vqvQ0FF6+CbbTRH4rcKYWckd2o/VukKzfZgS4+tW3bc9V+w2HUvIN6iZM/b3oT40FVtNozi3sbbP
xmO7jH5WdFdFwUmpWS+JFJ6b9E3ZUJDb2l9BbYz5q+gTP1GeWwUbds+EoqBdGxmUpacM2aQJLW6h
GNMJJN9CblP0ZwOJj2RFVZQzT2NRMHPMUQi9zelXNn2s6Qhv/FQq33A34UStu46VL5Qnf+oJSlqZ
a7EhxKeFIrVknV7MmltTgCQdolEq8RG7lFzPhBOZ+EtCO8WQ1myyBK4Utfms0Y51fC5SIjj1HONZ
YruTs2YEhEZMJjqtlPn42un2IKZ2KJS2uBwk0tySHyN6bztsT3TKHGaegNQM6iBbmQ6QCfJqqbIH
jtkoq9x5emvND8X8AH1G1Lhrxo86eyf0gFHPRJ+FInMsTl2XIDRUnW6ITm3CAdPnQQ5eO+qv8hZr
qQInCrt9WmheCYKsGphViiSZtTrEWMgAJDtIo8UqmJQ2glsJRfNkKNYq0B5egL6Gg7J8w+TaaS/d
0F8qJfIS7aMsUSN3FqPfPzCYZO7Ee7iGLlEnaDgVVw5rXjWE7KCxZgBB3XKq5zfRtM5SznI5t3EO
n9I1PGTKepDnkViUgbS3kq6OnZx8UKfwUwIuzQriVPUru9OSuLAF3YYIYk6Y2VMCMo9D4pSlE+uU
fUqMbISXcBpYxE8TYySwhoOivanUYhgJSGRR5/YhcgKzG3amaMFBAXagNFyaSAYtIFDsyOpsmXq3
wh9opznTVU10Gv40kV91sVzGUAWTY9xkFu19jzV7YgwydfQaAzL0cAg4NW+IkPwoi/d1WbKRoJMF
NXVTGW4mJv91ZstLOd+S5qIBmNtZibiPBuwfoXhpCdPmjL7JKzmUmnBsWH9ohfnbIAkSVvNOARJi
3BdlA8gX2LUzjmiC+iofwXFeh3+CPr0SRnSUVvmhx+sBC+rJQGlJ3AlUd1JaBADwhnQrYZDKFWRh
c/Yj8auLz2ETeVMoXMq9NXILVz7E0id5Li5Woeyztb2uOiNtdjaWZN2XpIV/Cu971E8xZv95BtID
yfOlxLgSIc1JkCkrJN0AVgsMaNolTe9sYfavTsqagX4pL8PUokF+WCtUiX76wurHFEPis8XagKMw
6+NAmUzmyj8DU1198tgPX+S4D4RSdbSw+hN7ZMNJ9Lz0uUdVeqXH6+lEegGdPnM63RBfFF0C76L6
/D8ZSIl/YmdelmSx+0YBoib6GoASDdRa2smv7VS/DUN30abmSB4mIcFvc4aGWZZP0C4JVJ+4Iodn
XTOIswKZFaOsRv7VruMbiyJK871u3LtY8ZNZIH0iO69soCH7gKEzHgXLyWYM7y1zWa1AtWTgPrbq
t3p878flvGbNoxzXN1FOzgNpTPjvYW1m38N860k4jeZ/Am1c2jBFwssPjrk4yytPUPpI+XDniCq9
SBwjru/wzFjjRCP7o+4E9wqILnnyfebmQMg66Yn31UMNdR5wO+S8hlqsfJtzyMixhheTfIl9t2uS
zoui5KmXLXJpSXrU9OmaI15njUwzNGF7I0/4RSaKAaXgZf6Po/NYjtzIougXIQLebFne+2KxNwha
eJtIuK/XgRY9I2l6RDYLyHzm3nOV9NaM3jNXg5vFGFxjUAftZ5Npzp8q8ZA6CVVVDkSYERJ07hKL
sgoxyLtl0rjroJVgCUPRaI6iYNEfk4XIXr5IbSD50aFFVpz58tuJeOThuM5Z8Tj0E3zVaSgEaMDq
r/0kZB5v0JavXe08vTp6r91qWQbGTy1Q5sRF8QqRDBBOvuzr+gDhknxi2ztaXn0eLH0WsYNXS7RV
zrirpiWCwx3u1x+IIFTVWVuW9hE27okmjBPd3ddFsXfMSWdRB5jwmpNrLhssyVlqe2+WxF+DmGQT
sr4gzCvBXdAU4gld9snltUoxbJj9AwbUe0ksXSHTh7Lvu/roVslDlNo6KzqeUtRktfZdprMw7NdJ
YSIGacSt9K++L38okFA0tgtz+rhJUcc83aNtK24om74G84Ao8dwV1dbSkpfODwlMK0LCVTV1bNCp
1v7o75KBh21Qf8DHrpUgQt9/7EgdqQA7JS07tDja6VNKhIVStmw12oLwVqXasZDaLOnkqqv7Yyia
30HmJzNVlrld/S+lRDrGfDRomD2nvUGa0tz2af9r5xOCy9mYZgseYdRW/6E54pRr+cEcEG/C8RsG
lOvFB1FzJx2kw3JM8E652Z66ItCNd3ssib1ymVkq7cotpqrD3xWB3MNHggORzhpvT7rismCy2Skc
QBAZglRb1yhfavapZZRMNiLevMnelPzLYrhA+l+B3Q8KDzysH9kuhbLrqCJE+Q5uHmjkM0mZ1OCK
C5BiCAQDvLJa+kX4AmHdECBWDbfgxFrOwJDTAL51pVjW2GtUxqkZKgYRsaFynxWTKQU73WC0WG1g
mMAssdN5MOFbGiiN4o9gWEqFT7dnBksRNvgteDCYBw1KCAu0ZQlBE7sjcwkFiEsy9OSLISNTw3UH
YikkvK/HYI63Zl3CjNQ19AgFEt33KEGywDfnBh9QBcmXHVZZXJJkFKxl+1PWw7xjWl4CImvQZ7Ue
sfMV20C2TYbnzsYhhaBPMqR5Tk5+TNXY1TuwHptOBPRkPmy3CosJ62YnR99mLkbEMRUKOg3Bg0Me
XFI4G6W4SKxYSfvoi5MClaeOAdoq/xymejX6WEtYKKPwkk4hIT2W7aFZxVwvA87fxkQMzloZiZlv
gCGGIYBtsu1V5KmEwk+5pRCu3AivGQ2imj9N4cwUlmOV3szJqmAb2KPkdBd2EJziuF0rFSO0rtlS
9i78o0TrmXCsTG+ADwtZwElVMVJyjcxHO/sxggdzKqR5C6rzfmD/zVw3Li9OeyvLfks+yLKp15xx
9FX8EFqmjJNEkWCBGot/TK5tKRgP683CrhCVwY2I2Gs4sDy13wF37kjIFUeiaV2QSxiezb7EWpXs
cDCQ1ZS5/Fcnn0a1iXR7H5jtFl23/oGzbWkWP9OX6aZxKbaSGgF/duphAulgEH0GuARwv4XMoXJk
OfAO62+uxLdO7NE3vmXYmuuvAcGTGjA8tr5lTqHXpmxALn7GA/KeeDfUGmN5AH0A4bHfTGhXPdm2
9rdQzo1c8TuN+AH532vfzXytt7/YRSrtC39sEn1IbHBJfCIvVxeAvq7AmTgTl0VJTh03XCaiA2Fl
hxBTBXbOeuMFrCIreUzc/gHACRlLeWB4zHQxcLQdecmodpAoXFVFrMGaU8N+iuJHIE7Ktg5zMUu+
u/I0uuP/ZXeafvKOmzJ7DUhoNfNaRS3AdQ/Jl4MrYeHImT2ebF5JD52njfyACSTFdIeAIo+GuYpk
vx7eBfsnagWWRY9ionmnf6DTWQo9SiBRCGtJlWU2Tq+KZBmCAiRTihuNWahVrQGmMH7VEGUbR/h3
CZw0fVJESW8ukZLh7kRUuW5TlLLl08NgF1kvBdU+tmfW7xBruEpqNEnJuA9xmIw4+SUEN4HlWoQa
aAweGjwBcF34rdY8CN3ldKAQs7ow0HlUardyEZcwX5WQBgz1FPoe01G2fhxoYY2nvHPWtOFkEdX0
o3sfkWLb+dsWNLtkgl1g8RuhKUjgPhaKUCUcKLdQmut7Oh9TtTeiYoDAuFsAwnP7fqYyaZJo8MaC
rU8A1bLCfYXMc9DXKUwYG3WOydfLCdAq2Hd0VbJ1YaG5EuAFdtiAySiorFkRYsbBlOwrzwpZaM+S
+mLDfI0GGkhctJyPjMEAtSXLUWUpiihXQ0DhcVeHjAmR2yLnXIYhMIWIsSCmCKK9CngGA5isFleK
HaPLTQDLlawHgoeZ4P/1oaCLiEmbt44EU4NkLQSRUR0RJxEKgk77GNz0wI2xoGlc5RhLfDNf6jsG
aKzJaEaWJcuYMRjngN6JES7h45pHhdxamBUGvpthgNYHqKYLk02aGKuSP0JisRtDvMSldSEF9EBK
V8UWwg+hk6XdfNKURmW8g9a0tLzpn00ETzhapbHqsE15nbmbHLukX28bDTNiQJRFkZEb0kFBUcnO
Qh6LpBgmJjG17NrgSWJqWYwgp7V1jsZVau2cnPO5ibYBfcSa8BS81tUbv8ka1EUTVjBGlTnt5Ap8
6BUyyDJs0Bdx04ddtIGVPa16Y+cp5G+asDNoL84kBeYMNe1/ghkzb36R3gWWrjqb8M8z5n+I+oe5
meF/j/4kmMyukktF/a0Sui/nPjA2Agy4zL9rGDm8ZA1pBlb+0VYXUIb/O49Qx9iALlWTPpxalBhy
5PnYZOA7439Rcnaxr5hhHTrpRvxT6LHC8R4oF3VE7MsNjGBpN2AYCpJL7j6T5mwpP4EPxBQJjOWQ
T/aUGb8P+IjCrrxhtzfiNtUvmXhG0aULX3r9S2R4Wn84zas0niMDW4O1a60QpRS9g4J01Y+CnrxF
U9WzUsmQf3fybMmDFq166ikv+hrQaANvNB08HCu1PwX+Gew4BvK3CD20jdpQfwP03t0QVhnpWZW3
UX+l8a9tQg3PYOfBKL1IOr/+Hoakyy5JKh60h0aYbAebxEF6WkJ+0NjYtu4vTZuZrYOswArXzLyY
JwhhbNT+NsGWU25tkohHHBu38CvWsh+Laj/DAdywNHLhfTjtPWqhyAzV0hh0BAAA8NJs5ZPLMbBv
GBAWZCNXHtawEBSMk2AeMcqDd+7JdbEUgD4eRGkepaCwEREnlGDd7KH69QwL4VL1WNkmbBKZdNBJ
Sz4GjxGjnlzM8WtSCAMMB+PAe6Vbb3X0bIdXKwDawWTJ6OYcLJx5y6Q7vWcujexpZBamPTDMucrO
K5Z2tai6v8j+x0C5FSxqp/rOYXrjIuxFNAMyGykm6nJEh6Ms0Z3KWVZQfbQW0ldrPpmt4+Q4gi7q
9AWASHdcJirzdoqTjBAirgyfSNXuAFSTb2afB/e+/OLKVex3Etx41P+lARCIqxb9jMZNRRFvtr+W
ARnevPFxGuM9E5e2+CsHiOIn192k7lwwfvEffRssEwszMVevWPMHSYeLrPfBFJ8aemBmAPUzq1Be
BSs0od7j8FksgvjmNp8Z4hgARR3mzaZLQEJRXWwdx+SDOpT2utSeFov7prjk1CQpJagn3wvqgdCY
FcqAduXLZYltI8UmwOjNti68jp04E/WJjgIkTnxLgJGM6rMoKLVRMOH+CTrU3N656P51GnvsbOfV
J6u4jCja3AD+B7NwkVFy6mxxcSiADQmKScrIW3JObFbVFUIb+8NCHF54Lbm0yCStLyLpZ8AiGt7d
NGUeGd5d8ck3hDHc9l+5svKyzwoVWm28995PBIqiYCUSRt9MpOZNfDabYz11j8VeyrN0LoG58Yxj
GJ/5zyRcBsU2MU9o83sFAY4CKBxZoUmXjuGahwdNvDPZosySxR5VY4zUM+43GIGY8Y0LoQ4bU/on
V9KKNt06RmvqdLgmC+U4mfxGsemd7DH9rSKT3RhW7LhRT9KJ0quvu7Dm1B0OQBiApJM9EV67kpd0
xPIKaUmLh70euVs9Rpth2ts+2Qc9sXPDP1vXVhVICIKxlrKj1dIMYkY1khO1PYhn4H8q4QQaGDAw
LQDVLQ2EYmKuXF+yKabbKVzkmfEZav4RUPh3gAbUD5l0O801irQLu55PM61X/WTJwg8rG3vJDVum
chMx21QZOLkS2JtX7KKjqE3IS9HJ6UjhCAWK0f5Dr7UrUn1cEP27GuhklgxL+L/rNnlEhs6aEqJQ
ETPgzFdGF1+J6twOnbI1pnDRoN8llFW52y6SCdBeF/shnZo1jpspL6Z3PwouNTvCdCeHvSMrcpWw
a3TxS5jBnXTTS0t+dYfNTNjoxHR/RcbnOmN8lerfCkK2jjReuAjTfE0brbXjd7it7G0OMMuPs9WY
WBufEseGOQkgAz26swV8r4TuJq6bjcHU0tHDdeCT4gJ2MKTk04kaKRhqg8gxGhyWisnqqRvXsevf
LBsnnpE9dL1X3nSrdbA+b4KGBWnedY+xYjMZsPUnRezSGnxJPdcf9sSDDUsGdz5PAMIj9p3scCcx
F4djv+hmQyeRitTIbIlsoi7TfkqSOC196lGql+igZOmXwmja3ZTrmvlMVdKguhmKubdls9Kiii2c
AhnFOPJNbmKUMgUrw1mrwmAfi4OZlZ9Cbdcj2PTJcZlNC6OJr9VZtMOD9yUh6g1ESb0Fgqhiwz4n
1LoOGQ9cAuOpNigsfHiNtOBA9ecg0/fYGy+d1sGm+muT9pgYrBn7UP1rodRR8pZgM1Ul+zfmPKSm
+6lQuik/NjiPkfyoCtBHr5NEPFmJMDh2/Zdb7ZJn5ip3C3Gej3qtrssTXqbPDNtIkZHeTf4Vq0DW
AjglLKF99x6kLrvlm64iFgvMIvz+WGva0eR7h+tz7JzuLGz1HLInbGPoIuVNl+NXJcMzho/P8uVE
A7Uo6/58UkmA9LT95g51f99zjhkZdFE6a/Y9O9MdrgLKvmM9Ojda+81vAi2sdJV3obpns0qvFn0g
SoGFbac7y8Niaa+skTl90V5G2zjBldzbRrwfWP4JOLBCkhWqbium/Hk07v16XBVtdoXKYxOGmxFw
rioBwxqtv0Vx+PJd1qZSYrLXmRnn4NozWjkn1xe4URZlXy8MYi88Z2XAmE4R0aSxe2jQ8kZKsOpJ
0yVyGMi4T/QEROquYC2Ky4CDHcTGWW2IAiWXXnLxkKkFLLx5K9U/LVl6zDdxaI/Gd+4DfsqZTEkW
BoXWrOOAQti5S3AjdfIVtcNmRKUTm2A5I3thFM1y6g1DoC/u+LCZslpsc/lC1qDt1bA8G7n27ibj
bIwfdqtsY7brLmSrIUCMb7zNE/ViOJ8xkDAw4OQGRLic2IeC6QRBsbYz74SIybmVnomzmQE4gd8Y
j+ZWBFXEZLoAYMjODp0x7ePeJMwHV/CAd/98e9gC20UHqS3CRq5HgYrQ1JgefprjqUc/SigR8uwQ
xqnwuovlRxc4oUewKmsiLlXESO3oo2FFAN1ExEGGWDIyuXQVyigKib59xamHNITMvzjFQAPU06DS
ikGzI3jOM4ZM8FBsSIv1mltbX+eQQUNe+tLVzzG/DNs++5Z7ThvU+6C39ERBwM4C+WU7wSWgxIU9
uQVa9y8m564po03GhkFKc60r5X6AJqBP6Fcl36QG7ZkzjBs/cvZF9dMg5RWlhV0j3QrPw4uAlVy1
D25v7K1XeLaD8qjzCyTbhbQE6O3GxQ1xSpT6Z4WquQD316fWcxy090hV/gV9eg7EuAAh57yKITla
IlmlEgUkqVyWzYAOY3mmBdvcqt9pJM0QZtEmQu5F099CBHPuerGgG+Kf8heAVACUkTWDSwjBUn4e
nc3ofvocSHmwMpsrCcCFfsB78lWQMFjtRbfW6m0UAUzjcdyb3X3MObTXIEyjZKqKfI4U0AT+Naje
4/g7BKRm8avJpml8hHwMhcuwD7cFLYJnnvVsUyN1pX3NFoW4gooaifUzvyX2x/KuGX9DGb1F9TmO
P+v+xui1f2n5acw+WIH0FPfmtXHWzN7o+cr25XirTNtIbaO4W6XZFKB6Km/m+Ad1+Nfh32S96uQf
gnGD2zwN/V3WYA4p8PCJNMoPmCaOsx8MV8hefxIiD7rp2x2I3DF/0+q7KRGffeiAngr9xzWvGo8t
CvTJWrZEtl4h18guYwzM6l7LD6psM7qT1o27jOIKd6Gj/iJBYF3ainQxTiMLlIMJXsQupawsn/zh
22gPiY7bDE3S1lR2Tn61HfyXh4bEvPycVFhrMd3UdEuF52Nz+sMrsRjrDQz5I4FyMwNKeCJ4c/mF
GpuyFwpe87KgRSr5SVf2MDbE+CXFrm4/nG4bUPgJjggGfwor7G6X+tt+OILOqBBysYlMDg1WWDyp
+l8v+VGNNz19BzU9IiWM9k5zKJqj5gVYY6M3w/2NXHeb4mai/vVB8PimxWZ1YrnOyDBkPU96D7L0
CiZqH14hvUwfL493oW/CAD0p6MgELVaZQb/fU9+pGFfNb8tl3/2u1Ru+s87byXpXAp52QJM8g/yn
cT9HyMRt964yy2tyIsdeprKvJbuBM5Lo+JfeApZm0x+cbp15S4UcejKz5SY0roF7pKBPsXBbDrCH
b6f4p9H2gbMwxVcCYVg7+9XRHBfYNsuQZBNO8HtRMvJufi33z5D3MruS6RQWDwb2mv+T6reGKpr1
Iu+Ay+TV8a+pwlJJ/8ysQ0DbXPvg/Iavwjz0zYnZcGrBbJnBIK0tTJkPXpoxxr1x1+RB6FDuMfVO
7LtrNyBx3/rjv9DaZ+4O4VXeMFUlN+dkM7Z13+leAu0zxtJc88b1DNjzFIHOyQN9xZyLMc/JlJ8D
u/msTxYupoIGJBFrkzetT2Zm9jv129M5wTcPZJMhxXD2isPAWQ/VPWrB439l4iuCFDNdbkeF489/
eqiISQ5CLRMt2uyQ9svQ/un7d0//jfU/27lJHq+ekbvukl+DPbskczOiRf5qO8Bd5dyuEXmV77q/
V6DN2PMIHTaOd2VSRGNlDM+uCbpl3finttnI+piOO0dcGu3o2ke7fmTp2RHvMYIszzLeHKwnmncX
yRngu2Kd/GTFX6QcjBrOjPzPD8AOuC8X6kgEfVhjlA7DCfDPIbR/q3RLRruKhFQ9J8p50O9AnmkR
2Fb3OOMefPQqhhP4BxofiV4+K/1uBocam7WWLjFtDQJd0MHuEB49w+DPM24MUGyMg5Ico/xLZ9pk
Yqg0mbmp7CiZKsHN/RXi3AfYD4pnxqCUS8D1boN3LON/YjwYcGu097T6N71geEzVyfumAU/V/pgo
dhgsBvueMOwO8jeZ3gJja+qHqlqO7ZFNW4/JXL9FmAZc/+oV2yw5ewPCnnkt34kCAQ+OMG6nseg0
9Z1D0a5tNP/E4sNnXitxGfTHdgIXYKJsJOLvfizBoUDrSf3CnidKYBPjbD1JtH8FLiplhAznYcRW
N/ivkIYg0CM0l0QbTbnLtKmETgvnmin2I8/DLyWpvoc0WUiKHW0Qvw6V5txrXwnuv7dSZ4bhslwU
5P6OBMixpFfPvU153EvxbLMO3X2gQhwJwIy7jjsnRIQc7YzQK88mS7uMnUVGSGfVZAdNL0FRaYDa
tQARLEBtPpFKSVgglPEc8r2JWndCryndb1KViIjgdTtGaC0KUyBI97FRsGX5g/LBNixMJ9QBufE4
kGy0+b2x1hxGPtIsGOOaeDBiM6aViy1lzsuXreym2FDo+7uUCTJ69ZUiq7NtyHncGfP/F57EbaAC
rCtWn+FyzBDgOk0YMuGwedBG+Hi4WSGLj3JZt+o2JUaF0a59Vt2SdVQJdGYc6K3KftVY7nCE42qq
EPutmIFxM6DOTxX062jH+WFYc1+G+pKI5nlfRM2ykRyIekQDVY7eb6Y1+jKBalboLHFjZeMOWgSO
RcxllEGBUG0sk2Y48A5f+9bYZWpIQGMqmFcryt6kiGJZmlEN0qWTl8nFwCbDoQ8jX606+aG3cnOX
nBJBkqXLULetqonsE3xILN7NMHwWCn6WemLjWnneU20UOzdBK1kEHCHT5w2lf+MSzo1wifuiq0ga
934chuVqDkDOAi1XAcDl5x5tuhjokiL4bjv21zOHlq1vIC87/cD9AL2CRBPlbdAwwbC130WVOayb
2vyrXTcn8unHzNKJ0lEqM9mq4WYk+nyZdiWq75oRO4ltgGujWl8y6czVp6mB7RzRIUhL34Vaca26
urxqPOCslcHF4u7qrPLbgm1DlI/YsSUR27bgijdpOtsigW2ggO5FyToLG1wRlZ3ec1RBon6NGIJC
w9JWZCNyamrGPERfOhtEUa2INVoMuUOoVxcvWUa6CE6mqd90r5MRzRzeydWlsLW/UmfCIJ0KPyJj
Ab6yK/AFDxiV9Va5WYp3AsOSY1gkdy338qObVRUJme3KL9+bEVGl44IcjTIz30jyuIbWVQ4RTAFf
1bttHFH6hDiAIfvvhYFXLHVihOQhV20qd1o9HJJJ+6C2PnrTsl6ZCh28V5LynjHyxvvCbgYiPVFQ
VagvfBHDw+kxZfcRb6zJdKeo0EwYNZA7/sXUB6G9HzI3Pkk5frgizZejG61UxTTmDYBCfPFGuvFy
z16FkmCqzA1Id0HL+TYU/BZb9NREowFqGRicOVCz61l2XkdERy5KX8UX7QSvPsMHBczIQVUTq5dW
jEjpx2vP1G6VliyTLal8mIl/ovDyd33RAWFpcI9kkcIao9GY8IE565zT4AAgGAvQWrrnONRVztYh
E4saJDjDYUOYL4odT7U6U6IEOn8yeatt80K+DN6AJD20mc0uI8ZGELZXLY/nqcmKybJjfRnVmNAT
pOS6iWml9E0MsyqxLgXtU+O/lX3XzDsNHgZ63HntMe7qzFHOjN5GbKwXn7XRpW95QaiEqdS4Z1D5
Q84PZiS2IDZqyeLIGYW5ROQiN2XAq7JzzlJlHVe0SVbrQXFha5TEKOptWYNVq/ylzrgOqTQfg5nm
rBPYKMvSZkcWtv1MEMZBDGK0qFsLF4V36iUSeeEOYPKRVgHSbjftkKOjjcdXFJLRpYBJXzJZucWZ
/eBJW1Gy/TF5Brg6moxH2+4JfN/AglCcAF69rFiwPnYllYD240OYsQp8GWTwbNBWXRKfzziOB8EL
FG5SXemYEgV/lY6BSwxsJXskCKCn5Myk81Vlc0kzLMRx1kGP8y5eBtNN8bFgMbfgcEegmJIpvZCV
84ybcO8byo65m+JwSntF+Wo78w5S6Cox0YnEn3e6pgPOr8gV5YdrS/B5QvW+U9i+K1PG28Jg8aUw
m0AtFJxExi2i6edIb7cDq0/AFo+YM3tmYwIKbGNRNGwE3CHY613IMGlA20KIPD+yGnsjq7S0Se5Q
/Ekjscdv11A/San4zLTvjjFSPNhE10N2IGW4Xuh1/ze9p107VPxNBYXZPQg7MjaRAVFAEuJSkkU3
cx3r7ATc6k7aEh6dwoe3gdvWkCBxfLCO4Dh5M0zEwSI21FU95s8JOg9hGa23qvaLRCGaI2j1uRdN
6yn0ZmPIZNwa2ZQi0bhZ0Ka93qLctfSfCO4zAh8o6RM7L87MVzrW6blBitmbx25Mt14yfIeF1Ilr
Yb7X+tM2NfXIXcgCawk1laMXs1AyOCQRbaneqeR4FDmrfC7ph0HUWWlOmVS88cvaq/DX0SuW1W/W
MqcNwtJedmLHBhcVt3DZyCN9tCv/MuhOtkbI7nBDkm2ZLQbhNByGrL3btILfl5/tSmULSXKpF8GU
im1xilD1wuY6NKYFeF5t7n4DGymE9oXcVu49VjCNgRVk4nCCfvY7to/i1WI9YdHOrPOAgOnU0HE5
zkify/tlcMl0lIVevfZbOneS6Ix5noE3HZG7DvEfDRl3584f2X76Bj9NRTdukaOGe61bNPjadQdX
ktOQKVaaeNNYSkKSFPjlqrPZ83PUm8Z4s3r/qYzarDU4TGVIEKC0EVkXBZ4/a+CeGvBQO7zHvmF+
uOp4KRRTpzdu9oNevCryP+K+RTMS4sZVLq4ngyWweX5kbHUH9uCudL4DzVsW4Gc3Zaym6EHvrZ9u
rQYrUxdmLi8PdwKqXT4dv4Ybht5FyWzKUsxbQYw/FeINa38X4wDRdOineLty5ZblwAtMUf9UYoLs
tPU5G+xurlE2xoqNzAiqWUHWV5JZq9StO4Y30Gd7DPup84ocHdQRdhjksndvjHHrMmbwmbPOhRff
o8wlZysqXwLd+Fz8jxapcRNrc7XIvgdsXEEXg04P2cJ0rvYrFe+ueslKL6g5dYfiwLRXMecuQJfw
U8j4aqo8lp6Hvlta80aXMeapm6907qxyHl4MHJScl9/BqYLN0ICRYz0+8Zl9fFEJo1GLLQg/JCU+
2Yk3peABmu8dwgHYg8SWhQejTQlm9XSPHBZjn7fis23kMY0fzHZ/w6BdR0q7If1tbaGqcdWbVmGY
6ZuO5bFV4TuWv1b85yUGgy/JSqnAo51MUwOPVFDppK/Mth9IKHgy+CxiA6djWhS8qjF+8QT4rJ6R
n9UC22rx8IBlULdSYVmbqAZs72GJKQFAM6uiNhy2AeWvkDTklc6nYbj1obdQq8RB87CIgyeCgNEN
xrp1Q5EHUabT8J2wDmAHuWmnFOIUmspQQil0FINpsvftTP+3vKMJGBNa+86cF4Nt4aLBEuuiMJtn
aXKyfCaXcaYa/I+NMsss/TCaLZodlZA/M0FlVHKRxzFNPuteUm/I1TWHX7BTWCQCIyLcho4TGYlv
VjUpLoG2otoHr2QYJM977EYNCFuVwMmhkqOom1jq3eFpmtU1LVdc+wu17n6dFK52cGxGQCytjQ6z
aeVaz62dNZIUXiXN/P/fUUz/mrGIz348PJ2uoGtqKi5vA+98huSg98Htgxhna6O+utH7DHTu2Yqp
+Btz2tHLuSoqjLlDJzbIX3hgrfaQAi7WSK9xS3QOsY+NWlH0m8ix0RhDTv11lgrau0BIMdPU8hGW
lHZRqZNYmpb3SoAJ0nDnlJLwQVuJSefRcUApCfQMh9jPLMNUVjTx3aZtRYfzlQ202+GfZzndsjYA
HoZ0k4Jsp8mABasmt7e2U/VQonJ3SQ74Riiy35pliHW9RdVd28wyPWQYUbeH0I3FoOzu6sijMDY2
ONixQ5puAiGxce8VQwt0Vx2XNJ8jTUX37TOeD0JUSxVHQagg94M5nOP8ksHVt1uXCWq8FG4Wo2VP
2ExHLSJYgBqO/WgS9en1OG5yMpqEk526KdjGT+W74Izij43mRep8kObwjmiaCoe9KACAc6eq32Yw
KdiFvU/U8BGHzAb7oEI4XWDmh/TDjrdTlgbd59vQIsbxg5uZKO+Kj0M8CkwEcRpb4sp0vq2AagoR
BlKkBrBm78M+YUgxE2kQr1wMmEpj7QLojwwgUFfWrue9DcnkyNHztSpG2GnlnZTlmWqMn4WgGSWz
hpmOvXVzuXL7DmhhIrW5hBKNQh2lqYvyBn1jDgkgUbDFQf++awUxnOwiGu6ilzYh0ogXQ6Csk5zg
OxdVifkoEw97fBAuY0jAqL0cb9EWw64UMt9mZcUhzFnRiz2ISvgKeoQfewizHT4UAmDrjclDPMRM
IOoEPCvpVBIThRWu2zH96Q0q4sDGfjDk2yjtfnNiK2depZMmnZySMr1pem3ME+OJ1uqjicp788hO
VCUTrQb2/hAia3JInGJYuewcpNWGR4AgHd4VMdZf0ocB/v760VQMblNzrgsH2HScTAxobgFmyvDt
vnIrf9NrZznE1qNEvzXGyo9TI5+2ZLHKdZQWo8qNXxI5kEWc0GX3oRVMWwl/BxtRK91aNDYxJRJB
ljpQWZgkr7sKmRcZ1XQLn5ZRt8J6zfCqRaAf7RwabKeZe1P0zWwb1+Gddh38aRCFu8Awl04Z63CD
sREEBluRaIlREGIW6WFMMorq3JoaTprOchfw1wZ+PKTDGNnTk0zLXcgSSkWQpXQDxC7tHALrS7UL
ufSnoMQah+GYUnMY8iGNcM8lrwZIFVqHZaNZmw1CWtBE6TAJ1SxGMzJ3iXWAK9yrYh21yNw8yPV1
5utrLQ3hWDUkPvlghidxHF5SjD3NRtgIXBUoJg1dS1dEOHWs5joq4lQi61MMQg+o3BhuZT+x2zLz
rfatDH67Rv3KyFrSGhtLAPyTOB3vmqvdgcfSMuQhliINzZdVH6sW1JkdYYxPcVSJHragYo1Ex+rj
RaZU1USUsowKvbXBc0KprGwUgrLVHpZwQj2XV9GXDMJ3ujn+DFFDh8E92qjFpjJRxygaAclhwt3X
TTSXYhlopJwMAV+rQ9HGAoKHnpGf4va3tKmOsTKeJyGeCHq+B5qBWCbhJlJOVUlmXp5b2ziQ99rj
fa9cme1Jyp4VrsEW23EQzPS9+paXyG7TJKLS8IBEWjmihkrr+WOSMVUlzpqb8d0j665RzMs4xbu6
enjDYYh1gGu9MmqbIyHHw6aTiuDojaCy58WirCWZLEXwcdOzMELTH56jSWuA1SgZtG7mTF/Jw9sW
t6T5+a6y+SWtDCZS1rSLzrtWDWdEU5mEOKjvTsAVZBmfpBLheq52ZhDvsl5+ccTgWEswZTA7WOOG
XCOo+/b9dl8ETjBzRHvmswil8u4RBG5hHGZJCokR+ySgm2waHFLCB3FPlxSkKDPEKSj15TDFamTl
Y2jzSyMwmESqgXVVe/mhSuvl8s00Sbmsqv7uEGbEXJvTZeBhKQvxD8NnNScD8xvl5b1uYPcOORaH
SCfabNSpcmKXyXbaOQulLYN581sWxdlQ3I3lKIh3CmJfoPVdXLQ2kztAzFTfRD1HJkaX/sfZmS3H
rWRZ9lfS7nMjy+EAHO5tlflAxsQIzrP0AqMoCvM84+t7gZldldJtU5a12bW4pDghIgCHn3P2Xtun
2hybFzeWy7GT2ISLESQDWFeoECKmDT3edX528KoaY2HNjrzPV0/shCWbUAcPxfXGcoJvxqVBZKbw
3nIOcywfUVL8IPhCb+cRXr3fkhPoosOOyDY582icWCElbmAm6EzVU49n/3GZ3n0dMrMTtIbTNThk
YjI7dNFr4sYYm6p8ocFMq7uzJ/KbiRMDepLSlRnCW+5VYC9yHzqHQL5VV3I+L3rzJZo7dmIxzNtM
6F24dUgKRjzIVqIiRsWZgaGOoLDoCJO6kUAXcJP3wVHumezsb+OQNMjJVqMgrfdaec92GN7R1boi
NPiUxy73a9YYmsybDozS5HBb8vr6RzPIc7rPX1svJyCCFd5m4p01sLrWGhK1NkqPN4oQmt3ucSwI
68OAE58pPVzMFTKhtmU8YivWYHaoaw/xHMADpEkNdjJA8XMurADyIElQBLfhLaCaybLkJrLc8dhk
K/tmOF+8+ZuVFK8efSLtehdaIxdc8L4OqNFpmtrPMu6/pcJ/VnF0Dj9wQvPEBahroD4xmmryHYb1
JZaAM+BHvwlic/EWT5fIjTb0VN8yZA4tgqcOi6N0U2Jna8NWmp3L0ofFJtAsw6JSD6O13HiECFBA
g6RW673O2bORG2CaxO6uQJPTesQhNMQOgMI/Bl3yVVL4I2W1CZgamU4ZJfVWExY25Ehc8yDNSTmL
PyaZPvmt+qEDrkGq9rbA0F+UT32vsZqz+5YD4Jm+gwtRZ4YsjfWBNBP4FcU6E8X7x3Qf0qitMHB4
cm9XWb41lfOIHxZPArqwYoF5gHcrkQQ5xaNzTHind5MCJxlhUdTJyiokWXGOMb91HjzNVSNDmtuP
acFphvjBLLDZRYCsrTKi3JFrujaetdxK8WPK+2cV5PcFyfJykHegiJNrZyT2xPLhu5YzSNS0We6d
KKDfE67dd/iz0XGZuUUBljWbOg9e3Cl/CRKEpHNAC3AF7eVhCiUzal5rAp0yH/gHbmeWX8u0+CrY
YSYJko9lSt4AvjtB/3VZsgadP/MYkmFXChmoGoew55uBi5KMkZdkfd+MDsh0gYzoHPO26J4c5jNe
CRV86EpErBXJPzV9pK3bpPPGVMxPCpc9T+XBdG/6slkP8Ns8q5eWUA9cXyGTH5wWxFw3+9QHqe0s
CxPi9ItX0xT0tX87lBUaCyuUm8g+DD3kztyU4XXd6vaMXbg8lA56rTTBTV8gS0Y/ifCaXLL4MBAw
xlvJ+Rk4tXPRFrQoZxTWsDeZT6pZA7p0sdAjf4WDRCLxzFbVKs5ECqMqm2YHaetxQPBL0xLtcoJV
kcYpL22zGTSo8HKQ5iyouoaJWcodPd7VJdNlMxgIdpKZsJPz444LpYI0kknA9KiJyEUbL+wdBskp
ynroUfP3CsFnUc7f5JrNNVqg/Rb1wLXyfZiVQMmbyU3GmDQnPPCQVPNjKXFf9hMKNZPBnCtcnw5I
RQfyUGt+g1sW0RaN0NJ8jFocPYCrdsjwxPaBeidAa6xCz0cfkpIv024X5N1roPJsm7kMEAqLAPmF
E7SJyi8wCl7LcgBT1dMn4FWprIgNbB+uXrpbTUQBHTasUXkDyqWRuJ8X5g3nOaG+oacPZnAAUmqA
hb1377SZ2rk+w1EL6HvGPfTczvDXieuxcexdpYngUewwVdM8I+IniKZ7tFKcDPVyoIX8JfMVuDD8
Zv5UwYOzGYnaxfcgGI+OV1hsKpmID0t/3VIijCmlY2dN5Pr5IKAymCqQMjCDxBtC5urzxOoxUHZy
nSwPJHPfub16qUN6YLYF2C6YFRnAdn1shumiV6CA4bsWm+lHHsb+OaL+gA2djWmLEaP1ZFVLd9WS
iY1VdNq3jnWgMXdrzV173tBDxHZPPiCRZeeuBbTbwXTOlWhvpT/e+8aB0hWgB/Zne+fES3d0cqST
JaOtnV5FG0WPW2Rx6Vt4ScNMT5NkDnLYR/i1AjCdrIXXhAmqHUgabUxJvqWqBR3uydo0jI9Pdkdr
p0SVUNfHdiYxM5uGtbzl6szRfcTJyP7BywmrHiFhGKKm8rqkCwE1y7EZokz+dSYcTPIuGeBhJB7z
gsu0YhOZ+XrAIpveNWXg3qluOvNC8kdVilKaXihhOT6KX4K7SCSlmmG+V8BLUr7aVnlabJwmSLdj
hmdhBORiOXK49XCcz/HtOHvy4ElSFj2ajPSSlDjYxBSz1zWoNjvPukvs6qChoI1Y1Y/RXDzbXT5c
ZKq8VAHgGcfySOqxHaIqJrElQIOwkZmxVlhbb3TyfrQ51EKtqm9WZMBI1cGTBjpDR4AXO23Iwu04
FeJphlkqfUjt8ffeBe8SCfU++ILwa3Sd1YiRBonB7AcA6/t43nrJchgphAlrkuN5gQEhNgIFNbxR
ZzX6ZGBuEX1j+WCp3iBptgjIy1z5SkX+tUqWCUwn+vSlZsqTj0TLvrUT9wn56iKCI26LHhsFop6W
19QDWhd5b1NyOc3cJp1ovIHjy3ggvOlbF4arETjIhhCw1cBcc3n15tonFqp+JoBZnaPKuy/d7G60
yJIRkf21VdUduVV0KXjBuGXTj2VGG9BxgDwELNik65A7WF+epfoWe/N91CJd79zifp7cB29eBtpf
sGhGZT/1XnbBBp659YCjskZZzJ9Ngisqcwj76EYISMHVtdzVvXlohheLTEullkuSSeQZrTuYFgDO
ek13t/OX4ZAzbI08Ijwbhf2kghgp7flIpylkSk9uMN1FqlGyeHpFkkhIV2w11E0SCMUyIRmu9sMC
T0+edUzbnGDgjknkNlm5/TTvSwBpCfJtcp95QwDCNBgksvGi5aJcQDLa+ZeI4VGQfYSmuSj65Lpm
KW5/pIb7t9/T6xiYTTXWUQ59R+MtgyvVlJuUYfmeXVvLNgnFRmltRerdxXH+NcjDF6aAcD8GZrsG
rVOwCynoB70wL6NLhjws5E+oq4AIvdLcGkuyfmKpc+RWodNs2KdOxeVSPk0VXkgBc7opn9pRuaiU
4agaokkcoqMDTWwJY/LOKb9meHdK9kBeN6JXnK4SmPs5ciUb5VFIHyYF0FpI/q/BESf1mZe/NfFt
1g806DCzYoDp2bOT07qJsfyQqUff9t3unAOR9REXODKgpYcIHUf2uVwXplrTu0QBxO9fynlDs+VM
gOJfe4EO5POWom6kNG2orMPYPcfE6mxjWsW5MaAGGAhX8aEg1hYmL61y1VNW0rZiBsXsGyYqSkJ3
hBTJvtD9RkLM+cAoUFBAY3ba1KV97qJ1ydNzr2ZKVC3Re+fRBi7MflqW/mzOaOWR0zCcs6e5HRNs
XymJ5ewAYU1GhMgiVsis2iO/yQNAZq2e+31jDDdtdait1wqTbDv4WDziXUUoWQbYLu0p0Kv0ek1k
NwhlJ0HxpLNjj0+Ote2SgqXjPQ6vQuQHQ/Em/EeP7mi2ZqbqnGCimPscOmmBY8T+CAsB71jXL7rr
HbYvpdkpp8QuCs8zGGzq6wCVjAnT7Zqruob7KVy/AnDLbCHShQec0MAEGpBT2WfDjGumuKT3jLO6
vtTeVwRouacVqbBoI0OWtoQgEqfFD29Soqlx865LNj4HoA/IJOf21a66LzJgWUw9/0Z2zmuZGKj5
NpURcJNKSnEeObRWsypm1m1lT73r7JRVbLqie+gENYwzgwV0g1U5v/ckqElshDX5uGZTJaX3JAlD
k00bfXFLTKKqB4nAMNe6b3NkO1M2LJeLh1J4UKpHteR2x5wMUXAv8HhI+6aENNyGB8d6C5N+eHQG
QDPtSI0zvXCzEf38pJYkvPt8QBk+nwZ2coFvPWXZFF0Lf8RGg7T/JtTgLId8umRKUp8WGxqTXwTF
ZTky65r1kN4yPTZnrR+KvbYaj9gBKByLj3tZJ89u1Yz3VqedzeDM/kU4DCR5Tt517FUaNVJVEfDA
u0AzJjtWFdofLpQj7p/5q/Gl5q11xqMf9uXT+u+EVYwOYlwVrH7hKP0ezIu4ZNo/XPjEfDqJLl/d
Nrq3Wse9K7scixvf/fnPS6oUSSe13sZDz/Srq2oKzyQ65B6C8pb2wdOKSmmLnHxIp/ePoeAKcdSS
viq3JG+p9q/dxpp3zLvLl2gp7h3b17dMu+qnEZ7n5z/TsaHPX+H6KVq/PndkpL989vWTKSgOY4lB
d/LZoLcTAnlM4Qa+6rofmwtvS10Nz2qw5K5C3fRQlvDFW8fvOPO30RS53+VU0azVnb6PDSKTYqLD
1rVxeON3ANXH3mnOhBmby25B7tMQFvcUj6l3rnFiPPgdigPV2l/H1k2uabcRUuDO6kPSo+tuhfHE
nU4bc5O0za0nQaTxl1+aGNi1CHR32eHXarKRQi1s5te4Wt4rL6pv6f4N93U+3xjuuK7PeHoJ9y1c
EMhds3O5WBrWmN3fZ+RfbbTlvVY1gt+8wBq3VE261w56HQf1AoWQ1Z6gy5zFICgOM6LyB4usRB8e
WWRX5UUru4lzB+5RmXbVPlHhwzrgOPhuZK7mqP/iO117qrG2wmOajkDaIi/kK520rntW8pTm4tWc
Zh3xltNxbjOJKirGIZRbX7Nl5DPFPQM2GOqZMLtpDHy5pieKpQeecJPmgMpb9r8kKwD8/nzIfSRC
S5rrPbXvlRKc8iKQ40klw7ILFw0anzPodnLlewis7W1C8gck0L12EoIL6aIypPMD5zrGYzVxtdKP
aoetCqqM80S6l2VVIQNRYqcFQYVZU3+ZAjID5AQVfYEBOnOvikrAvE08EQYgJPyScdkBwoBnbI/f
lL13C3aHZ0vs7xZG3Fvhqm4/Drydk2/ApyX7aB4xQ8Xdmxv3XP46nU+RgoEMHyU5X6C6iTNVNe2F
A+fNX4ftES2sJSyvjY1Ona02MBwLSkDDrHxnu2tit2SrSs/oUJkIkVA/xD5KNnSuo7ARyCyy2bIv
v+/GIryaFFhsnbEFzpv5yF1DHf0UAFvkd/MXVH745aoY8ncrDYix5U10snksKkxIbQfwV+mMlqOQ
5yO96st55j5ejl19cuBG6jxY2BYKShVpIRArwVZwP7uoJ0nBNdsnH84a3qgbw8eDlgjsVApvieSm
rvT1EYhE8UJzjF1A2n3pwdAj0KUfDdTTaqL7uYf91PZ+uY2YWzISFt15ImzI5ch8qym3H6SDcDDk
fHgXsrjJvGRjzcilXc8arxJoK4xhEWu3szXRzqoR0VDk7Pi1ybF2d06l1CXlPSZcS/rbmrfjInPj
i06P7at0YG8ITBYeKwQMIS+70iugRq3WdtgFhU89HQ4d+xMvrg80VZCZOCLZqznRh3pymdYOoqmu
5wh8kg3kDNxHw2T38wE3BUSopUB595V5DcJ+ZtM3WKC4pWYzhLEuQ7K1PrQdE3VrQVmO8kUfnRmg
NSF+V2WGpDPuhxMzM+rIKmkIdhzElSviu74a3UPi9+kVrM/uLKqbcvf5qWul6dXZ4kKEcrhIzhaA
k6tOk4ZFR3ew8CWxhVb7iIWwvtUetj9bZ/jHOFtvfde+Jaob/5LfNadufRB1BglKyENc595Razu4
QIKSfIcUgJWryeZ7ieZgP7bO905472mT1ydjVIeRxAhSdoqUPUl7EbGT3QAj6h4JeR/3suo6hnxQ
ut1ShVcKpcJZqyz7xkgH3lRGGEpvkvk6nySYC71rJ09/FAGi0VTO1rYxUFDDLiC5anGWnXxGzRTT
BH+XlJGj1aqTknl5PfbUs2Zy2GuPuLgAbniXHWzMuKHY6W10culU0J8yLSHESjyZcZUGKijSJYX2
sVFxv42jEvOOhRyxsBADWsD5+sacSi90nyvynIaCM7AIZugwCT6NJaC7FUngVf2IM7ZskDWFrbjr
g1UzQtitsHalyukweYmNNo50qMhOTx1OqFNam11fBOO6rJ0VwldMrN30FFpDehJDxu/NKXskcp/n
ySNmZ8nt8sDp9K2DBXM9Sbqrqs1B7Kfc+LRbEj5v+ou01P2DqezqNlCaQjBiH5+GR4qA6KQyBk3l
PqxacV1Rlj3kVcGPEl6FanE+06MvT50MppO2SJLrIHp9PjBCIFWFbq2mHX8Z0outgGQcoXECuCbl
y36VUxfcdb198txkeFihR33k9Ci8nODQJaeeRfaqolfCfHAoHnRNmkkRj7csuKcF8+SV7dYStx2d
HHK5MqPUaQkscFLrA88HnUpUzBvipR1uQgmlHIuM3MQOw7eyFs5lvj50cfI040va9yIKevjS/Nvn
V5MxB9iVBHdUecXqcH2k4Qa0HxrA9efD579/ftTJ5evcs/v+5d8/P3XEGkIkewK2TRMw+K3rhKRH
tvZ5OuvrFgIt7tbkUEp7Ow3jAGuYFaAsKGhI3pVYUCQKioDLR+vqdlEhlv4liK6nwkKOvqR2ttXZ
mqDQiujahjt4/fkRL4A52W0L/ofFI2ELdmocI47MhT366TGqvoZ51G5wLSh20XBtCVpmXrtePZ9w
p/WBsfKy0yEeiXgo+quMfmwdsu1p+gaCapGYmyXtzU3hoZhOjM8aKetHFxfbIRxeGmWPR6tJxyN9
cwHyKfO+DEKzC+xNANMj8a/8LHhVNq/zWIkO3ER0h2qMrfD6Dn5+1K2ffn7USFo5TGtAFfI8q9UO
WfbhhZDVAqqahyxN8Q0v+PVi9Behl9b8nk7cfD6ADMVj27qnWYgLJwyqA8ZRD8h/2B0hDVaZ51w2
60NSN81eSEZbnlf8MIk7XbRelYDMkT/cpOpO//1Q4XI96MQmxbnRg1gZp0jtoA8QfMKyRhnDGLlv
zbsRLTkW3FCwif6Y4lA++zTIuAms80VDWq3B7BpV+DeiVvdIcgweIbu2nuIF22UcATrOx+ZhVdj0
FLKTFfSnYRbe1ecD45V46y41VJUlzL/BK1aEJfRMsSWEw4IgXe5LG1QlM2aymW4HMolyUd2PjJqr
aTEEKR0UOx/VxBEVjL5keHvUOfWvbMqbqhmuE8wEXNOspumE72keZ5o03g0qY3hsFuoKN4uChxkV
57ns6A44GftxYXnZevnox9QUjIJIQYTc8VbTX70PFSii3G1BEvXc0oBtWCUhIQuu1mv6JYR6CQ/i
qeW8LsOsT02WGRTwVGo4LMGfBYrUNT+sXhLhVFw37HMaCIY5EoQdY/tjp+HbT1jCLYqsjV1A+/VB
eG2ICKJUdLR9Ia6FKcnrdVPxOKYoPAYaTcH8tUYNc46vI75WIDJOcSPu+cGXZNDzhZwh6QcMclCk
bDM/h/zU0pZqILVuA5iZ26K9ZDZKaHdE06OCWZnHCpCiL3BcRPY9nZKNXfnfE1NT0wzGuZ1ScpuC
tM0I3Qg9wvgcui2RY+6SkqiHfGooq4RzRe+TDKD1pIDsUzABDTGRDrxlgS3f3YSG0sgMNxmm4OBM
tbwqMv2QxA/xR7C41tYU3bQD0xQ/Cw5jWyyCdG7y0rZVlxhWDg8dU3Asve/C6DU1bzW9FdFjmMrX
wSuYbmfysdTQpyKiUY/TGhusZHnsesxFuRQ3fkzV5hbkiLCri/ZJSsmQLxhwZ0ZqEgnLdmhrgB6a
jMjEuM2VNgiy21gLyFk9xXA+PAqJi1405CUCkCywgNEOiVxlXwd5Jq9riShvCYJdsi5JkqadQRGO
qBVjEB4i2Euy+JpFToRTzOjNoPrpCi1KyZ4UPekSHXAHiO0YWdXFBALIip01MKGbXzNL7Cyrth/C
YFjpUCWFCo7ka4SFdyAx80Np95Bh+jB+HAcfJUYdH8ZA0+4esm432n785NhfhBrkQ9GUyRMY4FMN
dfis6ki5RtA5P0azixQ9HH8sDtR+VGvyyCQOiY0B3887zy6vD/q96aN542SwzYwp6V3EkfO4UE0D
bGIsVI1CPuYRKtGiplXtlczXrR9jdeVGsr3pMgvvXLYuJuzO9nEskns9ljQuI5FhE4ESg8J9OkZx
P+2RYSV0A0z4LAPYD0Cew107+jcT4417aBdfAtsa3qVYi1rqdW9tFyyBfDFtTzuUfeC2szJvN6DB
ARtPTKqprBLX/kC6yzB9ECA6/OPe+nkLrSzsdOOI9zbTqrxpi7QlISGwtp+f5nNW3eQvNkjAbUg0
Hjs/m66ldUu2RAHKwQtfC9KG9BLgBe3VvnXz9qLS2LjxXhFQwA6EAgOGoQx1ci3WBzQh885uKPWw
MALddaFzNEwf75Pc8u5L/04jc6P3PeHIcGsmJbKWB5OTUAghEhEKakgEZW15J5rlORut8ZF160NM
YEAGLwoPhXDCB986Wwib5sp3iw9TPfkOvq7R7ZxjOlls/NZN57RyKM3ZYsHvgiht3QZliEpywj3p
R/ZLXgZMdIvu1q9hR5WFsA5WiTKlcQR64BwNp91V9n4I5rtk7v1LrV+jEOmynMn+8duUjFM1EaFC
QUxfkBwfZ/5WJ+MbOkT/YRnynYH1urN9N9hlbZS+sKSfyDL0vk0NYSK+B5hiZlqCjqVG+IU08KVU
fo6LmoDicCzm+9BqL5COF5uYEnLfkDP4GDUoucJxbHc4mlmdlxar1ThRn8Vnb1oAf3RhMF/T4mXW
GvuEcEYxjiR7EIdOeRjrYqJfoYKiQ8CepyGfWu2IvRhkw7nfi/kVTFE8O81lkUQtiDkEl3WSoGGJ
YdoCxZUATKR5F23nXuhmard+puutFYIjWYH1VybH/5PHX8ka2xsXGAI2IGp02OKxm1whnCWXepLT
xiufSyR7cEOIcKjbFoKQdsatbw3mECqqjmXGrzWptOE6h7bk8gHNOPf1ezvW+TsC0Io2UUyr35S3
gnPgwujVVtioe1EhV0Cf2R4iK5JXUw51X4WRe4NmRG48z0Wo0iVPlL4WsDi3vrJKrnbZeAQetWV0
OZrkvcgZ6E8VOFw6v2CEWgpSX2cPvMDlte+29faPv/zH3//zP96n/x1+lLcUibgQ2r//J5+/89o3
cRh1v3z69/1Hef2Wf7SfP/Vf3/Xzz/z9scz577ffchW/N2Vb/uh+/a71aP7r9/LX/3l0m7fu7adP
tgXNj/mu/2jm+4+2z7rPY+B5rN/5P/3iXz4+f8vjXH387Y93Egq69beFcVn88c8vXXz/2x++//k6
/eNlWn/9P7+2vhB/+4MMFwB/33/9gY+3tvvbH479VxrTttFaMCqUynh//GX8WL9im796QktHSGEc
T/Bdf/ylKElE4e+JvwqjaPm4ru+TDSD4Ulv265c881dte77DJNg3vvZs9cf/fd4/vX///X7+pejz
WwyAXcvf5K9X/3ibP5+XEFL53OiMsn1ba600X39/u6ePtn73/0p6aU+J60bbvEncC9ZB4igYQhHM
UJ61HhJcu9KbBrmRJeqnxHLIf55LJF90+87iviWdzZ3IrrFI/v2Xl/CfR/rTkZlfj0yBGFKeUejm
lQf59+cjk8Mo3daBkZnaZE/JBRKIjyKi72L3ggLjWRX5RGLCpsToq21CvZdeHEwtXqMAv3m67iET
Gqlrm9CWhFkJSdeJsav+NwfqyT8dqONKx9FIrDzfVt4vB5rGDHbTTLubOjD6MiiX+p6G44PrV/Ge
wCLeY9Jv5okMuIpudOnPkgSfzHIu3ISYppbx1+cPakxeu6ahsI2zEBWqxnlnLfTrKuiVmD99uUHe
+EyPV18qV+hLWUb60pmpkVpJ5hUCPLmdA3RYBd1bEOXB6+hT/9f2iJQ5RO8eJPcBa/ghxzJOlHDD
9qfXG1tV1lO3QBJVKdnTkop7Cd4/O7bSl+0J1MaHdpL2gBsOwiJkkq2KweRm6wnz+/dccln9cjb6
yjjC8RzblWx2xc/veT9ladRMVrQNRIKPZZzu1klxbt26LL0b1/jeaXKSXeB0z71nyq84sTdJ0NH3
48QVkQHoZOV4OqdVkE/yUxb88AcRXJUOg8p+Qu87NuQDib5ly9w21Q4Fy6XwCc4q8dnd/v7ZOOu1
8/O15fu2ozyb61U6bFp/fjZqsuhjiTLe6so62q3bXw4Bcl7PehJetbw4Pvsu1Ua3UBJTOvjEC5EW
k+G/QdF7HnBKVyXhxM36UBjnneATvbeqzr+x3bC8U6a5D7qgeWa2RAA4m5xbtomYMCjTo/bdSioI
aoSPuhoWqjXVh3HAI5mYSl4ozQQanhbD7ogka5YOkv8qkm6mdM7Ofv8q6PX0//lVYCWzhWOTLOMj
7ltXoH9ZYfKyTqYc3yh5cfTLATkVq+Az2imEdheIdT4UxIHZt1L8HN68nxP2HNlJ+Ut6iSnWbBwf
8iIUa3EzTvpFzou+UZM8ZXOeXopVVZ9Ky4b5mL3KOWMzMxt5FDbiYQ4KtgytroOTAGgmFo0YbAKY
6QEuQBEKF0mf7aPFHkt3j59xuZ2OQ6Lz2wT8bFjq7GBlxkNQMiKyH4KLrO6TveV8ZO3gnYa+9+B0
xSRmLGF7k7FEgo4EOpa3/nBejAEcNybPxh2qfWtj/s8qNW6Tltk1XM67bv07i8uUWfJisD/CoWmJ
dFe683Q7hJa16QkZyvLQ/WENpI9wgkrlvTqUPWdjHFDWFvUle6Rtyuu0z0bakIqieIzIP/fVGJPG
l/CUS2OmW7dcpkvXQp7/+3fW/tPCJ7kFsfK5xtO2EL8ufCCd3WKg9t02wZgfoma+HGM6V4VNLElp
WmyzImeCTe/kxHCW/aCy7nwdUzOVebX7Nwdj/+k042A4F4zj+srBuvvzaUbCe9yn4Ny31foSfi4V
XugVt4agvGSMgpO73i963s+AUKgkKs2+Q413/vvDcP58GAg7FR0qRxuP//9yGHUt8MkH0OLMgBjY
sXELpZ19CGaknROiFMTXVsk8GPjF3B0/3yqfJHoxL90Ne4MYGhehWItrb3FYoYWQefvUlO5l0k5f
e5kRtihrNCJaw1qLME5UUbEVA35/HFDMNKql/jGCUZQGeqVN3mnvff03z/DPOwZuycJWXNTc7PC/
/vxCA9vuCWonMYXWCguYvfgdopO6uJXDN7G2IN3Buza1D3LXNAg6EqhfWbvB1IZNAYwn6BvdXeRT
x8VZgXdIukF8W0+yszEAorEkzoOfddMtRTew+WbV74ms3X2ufjqWd14uNnk05I9myNObJUNSnKYW
1Nw5LRgaoJSwQ0vsh7x7/P0zt/+0kikWcox+ysWwK9iZ/PzMM+FluEBQDRumOe1s3vNOM+sbyWKO
e/ISwx7Jax9wifIKFg8J0rKzYW7XVvf1/2SH9OvxSHZIHrtDiZbZEUL/srIOsVPH3AoEJuuR6p+x
0haz3AqtZ1WyKoiFUfF9rGJJB5wJvSVfP8/4mjfoPNbUEb9/feSv9zuORwkKE5edpFFGrNfGv6z0
JRp4SWtWbOMeDPbId2yRt68ZPiifx93kk6YaezVEqww0vW/75CY5ffTgOP7ZkNvJqRymb7H01YFI
JXmB8IBn5cbRRW5sKEuc/HWFRaQiH9s4xTete3fjDN50Tz2Ko1oENAysZPo3l7S/vq3/egNbn5Z0
kSwKF8uG7f5ywudBaNWiK+btOLfHqVcTyp09FqTseYoIH2USuEnnCtbtRBwnu8SB7GYfwqiRu7Dr
twEW1rc5oQWWloF3omom9cqWNU1o5dxaYCOKvA7TIwzYJ7ski0my2p4vyIeeQqit28oTCFbVPKYE
b3oeYI/Cuh+0f05XMjmPcgDvlqCvXlr9rgpImgI2i4lzifBmrx1GwcuOTp/dpJegjRosiK70sX58
XndZ3UL3swZmUWvQRoBANMHL7tulualdo298WngS8TpyMRtPkmSrJMICmNw0ARH0q0NYeSNwJfeL
XSCkYSTsPPkpHGo1fbezuOTJFV/AVfS47cibLOH3Yghmsi5yQC9Wh8go6Bg0SrtAbJd71fH3J6Xz
5y0li7CSHnt0yinuUj+flIEXTZjqanzD6348SFBp9AsMljaOsp0YxktjwVR1GLNA/XZ2dg6yfywe
K3++zYYmvZ9di96wTczR4HwHJh7vZ9cE9JuHnn3KROwRRp6SEaCiWj0LPKohNXRfI2W9df5Edz0j
qLCCYYEYB5CJSJp3HRfLKV0Ssn0LVNm5WJ6IZLv1EvHw+ycv11PzX09dwaxkrS8oBzw2x+KX6s6p
BGr1aX3yLTKaziA+9ulBAEHLHxqODi22lz43GihyPmF19kMPfYNDGLHA+G0wrs9RMAKV7w34KFed
S4kU3c/by882WlebZv/7Q/5/LbJGcbSSNU0S8PbLIoK82XMmdpMbI6aQyyvCVSwjzLBJ19DpMp59
cN2goNfB9l1MprpYiIDaOgkD4gBNGhp5EAq/Pyj5550Orx5VqOCFdN0/3dUjB4V4Ejd4cQwSe6HR
UVp0bHcxgtJzP1+8U1F2GtxZ/Bo2xDrJaGJIQNLUpWUyWrdNdNNYdnQzJsktOch0BZ5KSSJ4TCi8
oNY5IcFJTm0+bP8/DtxnrqspqxxpzHp1/MuSLOw2QPAAiS2sfAJkp5ioo9DcdqpLbsISmbRjjd8l
Nn1IBqisCd+2oZ0nBTbR3HL3C/fZp1bq+6zJL0Bh3lh5pPb9um8Km/Ihu5pkEd78m2P+0xZKSVol
nstSaXzbk79csWOUzbZD9b/p0g6IjRd2N8mULedKUH/2gWkYeXgDqI4ke64S9zI1g3dQkoAeEcy0
22RXXITt/6HszHrcRrJt/YsIcIwgX1OkqDEl5aC0/UI4nTbneeavvx/VFzjVdRrVOI3qhCsLtpUc
ImLvvda30tmPQO9uUG9FZyNtyZKuq2Nd2ONZ9jtTYVb5z5+bxsvfXjZ2CUfXOX8aeC8M+bejn1mq
MuoCHQcAAuB9R3ySX+ZETw9qTLVBGgxZ72O5p2qXr3URHLHCnRendmO+80kX2IKZRvXaNxNef3BT
/+VZMNe//98XAwj5kmfAWP8vjL8dX8rU5igggFWITEbY3FmpYrwnPrU1NCEnvkYaEFLUBr2nHorK
KW9z11wKvY8p2NqTkUT5aVHzwGsXC1P9nGI2MU1E6k2JOFfFXp2TCGPAtILdxIOdGGgiNHuBNKaj
asWY7lxAgTAZh/lnd5/0qpWdraBzSSOz3dndIS0JSbFMIg4Ee8hGFSLaVwF8nsRJ9J1Y6xrU0Z2P
pdXLFRgb/3wH9f/w5Jmc6xyNU95/2CvMODVkM0rTBZ/kAkwgXdwIP5dWFMcqq0Bb1U2BQI6bGFjY
B3qTcXpDUE9U9NVHJsZXNZqtozol9kUnr8bOs3g1Qylbq7MpDCf1TTG7n//8of/jY0e3hEmk7ti8
NH97xQtziqSWYq8OZOY+disEGDujrO9x1OWb3EboVYG77myTaA1F/DErdUJJkGPtRCqQs7ymMZ1u
QA/P//zRHqXAvz1xYn0ZKPl1QUmmPgrIv6w+bTcvYT/AKDS1+k871cZhGBVSJ4m/inpNnMbE4SCt
qOEWHNTglllce23vfMvr/FVYgfmsAzPWWJSPsYNXL4G624oo38DGAK1iIWnpSGspyQcO54Z8NWVQ
fUC6I+CTFrW1smZam+XeqeiAWYluHf/55zP/fgBXWVFp0HL+ZkSgr63Yf1tdFSY0SVyrqWe1MNNz
JLnDt85u8YknM0KLsBxPWYH4EiHm8lrBT4nafTh3kG1aKQmOzd5Es6xO0eCliyTeQB1WZATJpmZ8
ehLO7wFB4wVhWXgxgx2Jo7S/nNfCpvmOP9sdM6M7qUVV7RozYBheYPxhftbDpgoi32lDb7YtBqyY
hv2xhCKb0wrRG3GSQnQrgMSzmzo5/V8vikVPm5dUSPoChv54yf5y0522BH8cEMCjT4Y8NUZZuVUQ
dqcw7l9A/+5SjCE47bglxZRMNK4YfjgYGcYmvQ1zd64cmLQi6CWM2VLuqLIVjCwB+gDdSt4WLf0K
VTxPy6SQ/9IRDj9y7Qh8Lmy/tUT82qvQcS0Nhh8pXm6CNWOvE0cKEgCoeNvraMp163sxc5rj1L8x
s4GoEFkMtlswgN3pvDhdIf5AibDe4Sr+89V5bF5/fSUMTlycyWzdNhwOE2Ltev/l6oS6kiOXtmm9
FgHR8XGW+WU9XVGbkRZDWOlUDw5GXFvxDKO1d5bdka8DFf1REiu84VaosQYtRQKwKmBKlcF2SEod
0fiEz6SY3DldrkkVMEYF3EugIF6IrJHlf/lB/tey8/hBGBqwkWgWh8v1yPSXHwTcxVI2uFPdRw8j
tR0sgklMuoR6f2x9cB1dJr3NRc8K/VzKnNsW1e9Rom1zLFVLUiv3SCr0Jh26Hv98lf/XVseH41Nx
qTFcSZ7mv517BUHnqJQY6g7rYIKJPfS+RByrME13s1He2rppL9FobhEnx76traQiMzjmZldhM8ud
fd/2XynKBnvq4yNiD9rkU7C4ctUAVhPBGE4bnYtFgmGPRh/pTUWsDuHgnTPLc2ev/UEW2Hrt8rda
Xx/CUPFkg8EkYP/ZZoAhzLwWr62lw2DrCCvrKehqvSbvhSQiP2QOeG7NkZyLlX5jTvF/Wbro1qzH
qL89iYbOmYmOO5se9e2/38Ayzdq0QZXkarMptiJgT+9xs+GECvPIbfs1SK3Oy1Mt7eJfX4pSvKpN
SfKTU9iHtEswiEvLf/xbuH7r8asxTD5JLEgOxEw+J9M4vA5qWx3NYBkOrFKqlrS3WJQQ8GvnaPV9
d+3b6kN28Xx4fOvRv1MG8WMwSBum3a1SUE7DUy9IEh3W9n1kkjZrzjXW10mnFnhKlZlRvInMBlHg
5nFzG3gUDwoiinfutSbgxKpDIPxOpXgNhfrSwav3kDgMxy6l/E6Y5sct/k+H8FAeKhSbc6SeRnPC
8gsS4jl2VpPpChcyabDg5iN4meiRoh3ROiVp/2wXoXhbyvxJIzna/1f5YjSgCtShmo+KNs9Hm1bw
//+gyI6OIVktClZdf0SU6jrLUkAztHRcW+iyNcwt/7oXOKzKPSLg8VCZ065rBuMcJCqCtFTzoR8S
/KTPCQhr3GioY3Eh5opB0kbVeaYmuzcD8IiTZekbbTssq2MXvwP2GjGpNt1LhPCbJ7u6LSEIVyub
v4XsT28dOn04CziYR61sn9hiQ1+15FdkGvOPQVsg/zwek9TUSs9QOJ1HLTyk1GSSYEqKCzWsfViC
6gvn5E+FTizYMBL+1PytSznat4rWuJrVEcgwpPGHZXWvtZJbr05t3enpe2Y5x3e9r7D2VDiBgy4i
vIUxyjsy+KcRDwkuPu1Mypn6AspLuNXQ9nTiXonLi17RPU8vuXQlmZmDQ++ia+oSJHYYn+jDStg+
pvFBOF2di/ZFLh0RjfBkt/Bf0PY6Id0WgAKZ6YRnUuAJ48lz6PhiAMM0snKpYHG3Uk6qqwxKdJtJ
RMGdygBHWQoojT2rQIOuZzvh/qSDLwbamQCEhZZf1CEsLiFof7AXDlbH1qQJFBcfXQ8CJtZwZ45I
dERGltq65NhUSJ7JJT4+vtSj4j9ejn4e8P2rWuQlzuQ3TZifI/nedaZ6koDCtk2EOP1R99TmeIN2
oe7xtQXkl/ecnbAjxnNNAKcx3gFVfh+xAKrODLOxKLA2836l2bwRmtod9FprjlGN8EijfCGyqH8n
TBkaTZBoKOxZvM0Ico6pjdNJZSbHegw0prXvVdAhz0pMZfvoeT3+VPtRz2P0lF6HvH6fIhn0JLy5
J2my+Q6icvykm8go0DiVKshup45gVr3QdiqkAhzRY3Uw8Cxfo0ZJXCMPHS+UpbmbVclwklB50IN5
8qXhSxN4Tod1+OCQYW0h0YlEKXYI2xI2UjPdGgsC0VyLpyMSCLkJc/IuzIhkzgIR3Dzj1Ai1SH9W
iGXexuuvRpiz7iiJxc0iSPSWWcoz9ujVqckLH81R+RyC34I8qpzGAgQIjtnSo4H+ayqi6Qwz/VE0
aaSHnYe1hK2GhI4Gne9CJejeCBzpASD6A50PG9lkx6gd1ZDUlqJYnnOe8+cSb88hZ5ZLEFtke+pS
wbUmRsnBeGiKhpx5PL0rDNVECIdQloUX2Ww+eYqAf+MEqKgn2Q5v2Qjlv1o4Oc7xBS6keYEo8kOO
APTbhbW6wGavxgVABWza32dSvkqSgaJO41QKOCKty2eFhNQ4swmkztxynJvbNIbFPqLP+NlgPHAL
qEIeZBEgFWuXtA9HUr9yK7hNqqVybwu2lwmfdd2R152lfuUMy1dgYxec4sl8wVrko6qJvdbKWybX
lcmsrgN9F9j1rsozeyui4Y1y/i/a46zNIDt2KZRcO4ZAW6Wzl3dY6DNnzn2Nw6IfcnS23CUSEzyC
mnx0lVOYkyIGLNTf1MW/TRkMT5z4hx0LONLhDvYyFIunx+oxQfA+p3ODRfNxYFRZ7vyFWFpjMa60
ggDJru9fJSGU2uvhtkMrzcmf/f6IyQOXdAtWRI3bU5nHu8fi0uYwF6VkENWIuvKGiQyhLNMQd9vw
ihVFQUKmMzljHqTyv+0YL9GeGiOcJOVvkWXQW/L2o0/30Qw5sG3iTzvAhdi0xZUxcnC1DE62aujM
x1YXcOXKevAKRZGHepz9nrBXEfF5FGfAQLBgVZTgpyetDH4r1ftjcljGxLZPdYzq4tG1HszCb6Ih
PDcdCkLigTS0rQn2n7z2jLCEsUXC+JVzHsEYmWLvlhj/jwChko0dk7j1smAG3T76vxpKnK2uIF1c
L1FmmH/SuAHoZSTZGbDodjaEcnw8P7HAQKjYY3OphO7F9ttEHAlPdf1ihLP12kFMJKn38Z4R7cTQ
DVTmvprVHRFDwQn6EFLa9Tls7WAbG+jxSv2z6dvV+JGBQMWZ1IaFceCsC18FG8HOdGBMCaxohPZA
3NKbiEoqWE5ZBmGNqf2hCePDJAda9YLnQ+CtMOfqoHepfArCmRU5WxnDhGNA5F3DCbFsQ9MpxH40
4G+ZexqpXX2umjc69ZtqdlyL5k8lLpHQvDr6Wkg9sIe3aPoVfa5NJP5EXgagvrXr0ohlovPUkE9A
fIS4GcX31a5iYBXA6lUR+dIXk8r5oMG8oKKvNqcfwD9MF6riF5tjdFFnhX5KJt6EPhCyY8XVVtG1
U5jNbEQJkZuGFX62dfIdZN3PlBR53GC4hm1fC1hbQn2mykANHbio6pJF17Z1urI7qoh0iql9bibA
MANAHIaYSG+sIqj2oxNAI6vYw4UsEs92VOWAP3/s5fPCvJp9fj910YC5JMEgmj3XMTkEzdwUm2CY
fasNaZ7HSfM02ZRw5sAxukmBdmKF6vyWtmZmLRfO1NcsRikgw/kD94zhT44/KwGhx2jcKygGuBju
kE/hYHPIJwgIPB30B2aGeXGaGaykWBY3emq0Xqkqo99NiXqf9PxdabV7lw1baQrMxEhZK7FhSqj4
VjxDMInYBrnr8CvZoJ6nKoY0sZCJgBhjjoF9paBYsD9uIY14E5pWTZu7jUlDqLHENcpVr2oHbW0E
nO1W/rHEcBrVas/3/qwuLEiz0K+afaU3N/RY70j8iLSN42toTTdHn0FIW9Mds/OwLZ35q15CdicH
46DekEQro/qgODl+pIk7NIO9LzDY1upb2gGNRC8DuRojLjRu6IVhhiAaum5BYiadYCInY7xJTxQ5
27ZNXpMyeCsT+f54UGhck0PbQreG2hZgv8Uu7FC0b6oIRatdZ7soZEaWXBUbQxHBdjA3josFsHJ8
cyZ5a8JPaNTHTKuJkygvQaxf9Lpzp3xGR/lU2ZBwg5HIO1PPwVM9qUwGGREC7V30diJx0TcTTd3m
eLs3I8qNp7Hgshj6l+MQF84Spbl543wCtvxcxulczv0Lsuh3qSfIZRrrTdVqDyn1Ph1S7TzGKoa5
ad4lGSQD4DNE3FBXgqECJDiVMxGotS1uCuB/n4whvPuJRow24kZ/0DWQFQ0B8AokZmGB1O2JiU5U
A1kIvtuLWf4pJPq04lOk1iEmvA3PzI+pBoMidfPsIDGVfeVxcqS9MezM+jc0rSd1vpn4PElOa5z5
mowQbvQ/3XwcHa9knmAUxXHR6ZsWWfoiDDZ6uxv9qTW/c7ng6/RE9wRd9pTrldxbgHqXpT73QbKC
XuwPRuqW18yWGznZvM+sDhXVWklhF2M6v2z6pfxy6AjbzPuM4R6+twGtqOdQ3YP/cHXYFoFUQU4w
+h+QDfaxGyQsEJzLeT2fTOdbl+bOPdRmdMX59J53iXIMiQ7ZqHk+YsmHvjqGs8qRwgKVOHRXI2rf
ktXJmQ5EqcdgwBEwtPmhaGjfM0M70UHFPVkTdVctBBlSzN6mFvFT7nQ7PZd3SxZ8jjUTCPo9o7XA
IhjK4mUlaxrezhNMKbVwLQpyg9CyJoBrMAlvdFghBzcbt6SpK69Yslj5SPLU3DH5EEIDXtPhbWUQ
m2whjVx62t+tzcakR8UbB89uH0gscwFYK0ZsmwgOEviYtvCnWNknNA73QQu3csYQxftjH9SSiPWg
Xf35RLYS1jM1y61rOjaYuc8PCheP1Nt7HGDgjWzDG6zsC137Rc06unb0opHDbS2Jkyl2w7nY0czY
EhXyBOeGqw6tquZA1H3RC8I6gEqoL1w5jKje+vXgt7WNN636ro75jyh51xx8etgvUZk3pwEfFBXv
hdiSrwEP/FD3u88ETbEVFz+DoNuGQZ74+dKYt1ibfbBI+BpVkhEmTXia8zPNUeHZsOtA4M+AzClE
nywOAlgZ5uYwVOpRMcLFr9Xkd00qRw8eqbTeirQOzn0UQNJfXRCtDicScmDSvPLACNfmQZbMtCEb
TQy29tiBAcSB/zqEdlF4ZlycSOsGhaKbza0Llp3aLzxsKzYqEiopt/Y78RKeVrHcAH6JBCIuver3
3RDbJ6vk6bA40yKQWqAL9cboi6bZyIyUrWXW04ti57csyT+7KtW3pBCQumSUys0omxMCmOjYA8+B
TzGsReAK214biy84fzgXFG9JL54Seaa/t5hQGjrWaJTbwA02AFO3PALuGh78oH2HKgSb0FVJE6Es
2KTawUaaKO2JPIlsC/JM4Qw9QsLRMmz/kMMAHy+NVxp9stPXsMw4Ij59YVvP8afQ42bsQhT5wFPr
McFPpmYTLe3LUMbvQORuyPsKHwEAlnXNaHeODpivjPWU8ECYYlVs/tCYMnhc2VXIYhMJzPeL9ScH
CHWOidBKqW2gds/3YhqaPfCp360Ay6lOaeWSVt5vx345hxbLNRsQfihPV3AU/BnGP5p9i1nbw+kz
S8KNOidYRLQnCztEhpVSc/hzzypD6Lc5ZXWNwHfn97z/BVwDJA6lJ5kNUXaggn4y2pqxYMoZMCE0
VSbHjsxaPYTkV7RDvU0NFet3R8CrDJoEpzMssCBL77IkwC+kPxLgkoKPl5FcF05EOS+z/DlCtMmB
l9VJPaHCdUcVK8sZM9vRAPhhlO1lbFYiPwGLosywHRg3awInhmp/O7jAmhR//Vj2ZHyQM5RMH0ZF
MFlQw3yKaa3dOAr4RN/WR3Xm1D8yG9vmgHQ3pFO8FYaqbIZp+hLEFKr2QGEBGm3SOULaLZESaAZ1
WfM61vzoz0n6raCnazYqSCcCQUI8CxyQBCYbkl7y6TZjq+nWzMPhvWPSmNyT4ivJvxmRCcJJ6rGX
T6RDJ0p0rxfsWEC3+sOCa/aDPJRzURV+3xFSWZOUQXYRygDeebXj9MWenzL71s92IggDS8h1abFx
f9TkuBIg1uogNmFCCTv80bT0NTsioAjCDSnvn1IxSreM86NIg34XFWZC5QNdFJ8Y0edsEOsMX43z
/QxdP++IjYcBOc5uhnYidI0OIOjsTcoh5YSSe+PoVtzKyRWAI2nqGceYbYjP0fkxlrQanWd4wwm2
0TjcRy38DZhRW10PXYBFzqEgV9rRiwrmnNq8izgh367q5ZciflW8lX/s0nijKqQy1j8G8rTN/Gia
FJ0bNk7Qvul8QONTJuh3cnoXfILht4y3gpTs4jlGqWRcRb53lL3UXjvDQQT4qmZ/cORsAF1rHF3o
RmCFHI9Q4FhdRwlWrPK16Tlpvo3BdYB5brJz6csu1H0lOKBTmft3o3wLczeu7yMkOGU7T148uhJm
FftGqMLaJbyGCqwYDPAgv4xh5cWzVTekRCH6YefRLrP9baapWFg/GZGhFpos3049o9uP8tiH30Ic
0U+945G21wifbbC9BwhxbZc3UDYfNCaItYrLY1Ui6Hklaxa4juByO5pyWSDpSGx9jsPiD36Ng5OJ
2q/f9nAd39IyXMBTjIoXzrhUSDT6VlnTmagj09NkLrwyC6EeM4yBkZDKjvtVUnFBwGpDggFoGCeN
pvmzsOkWOiDok1y/m93yVagp1bOFth43a/WUkqbsKOXvrFuvX5avEXvpvosyZ89ZB7HYbI641wjO
Bj7kZIqH2It8adRAk+1cW1pRoB0mXii4kQUce7qTi/5ZD4SedVWHeLQxtxH53KcctcVhGizLN2C/
XJaJ4PYSoOPY96/NGuIXM7A8O8iy/IHMiX3EgrPpx6B8wdGO2ckkJ3GqbLzIUACUuTobPT5TnWNy
Fh4FfQMgRLBgYR73ql/gWsPCzu70DTANdgCa0vR9gCQO/XaJLbchLiAAliWbt4opfJB9IFcj2Kbz
6AvD3nedNa7C2OfDOchRrszFti976J0q+BEyCpNml5J7UiaEMkbZkcMKAXpNm9zQXELAqBmtdgz/
D7K/ltMuSxAqTKcEO92LavGYsia0vuzDJx5x9j2QekFN7b34Ou9LZyEANN9Z1+0ElZ+RUc1QZmv1
qVHp8SG99ywjbrdqn1GwVytAN7O1A1PtBLxHTzVQbAX29yCpPe79mgN3bpx2X0CzlROSAehExgSK
2yhKmgTsX+Gu1wcGyrlvRKT3tsVhHKxzLKfdqL8SF0e6kenPgeKmaxkL2K5n116vM/MIrwTgaBFO
DzCGfLzk1K/3hNA9VAwbJr30gkPGloEnSxRIxCLGG91mmlu85xCC9Rd46RvEzZB+Mm8wNK9gme+C
nIK/8PUG/65BlQBkuep5PpMOKezyhOB9MwGvDu1TV1JKjr1bgIRsEa9PxY2erafH1QmUf4kYQu9g
qNZ+Te4IO5VHVsYG1TkN6zP/AGuL59cSLFoQwRwj23bsoe+GrzlSj7zlWHl0ZkZNpApqw7ixZIh8
3NzYYwXsCvVU3zOl0BgV51s9ik8cGmgeMr0lwN7YBe0PkbBHUxwhrOctbUkmU5Ez3zm7sxNBWU/S
U96TTZSFhzQumlu+fmkL+dEFx4DpxDYNimPU0KjtC5jZsdK5lU1ci/aTVodTDKw8sXJnlkPSdbKc
FSfRqNKITkPouxnH4AAH/thmxmbFZiRVtKkkkQP8N52fKENEmuGiFE1Fj1ul8RDyEMq9QwRrMYBX
shRXX1Qvd75akq+YBC1DyMiXFu5IEApl3UQm3sJBLArkxpDknPOMROF3I35LUQc2ZPYiVn3KC3Li
oCeXlHAm21sHDFLFXZLOqueQLlQTY9F3F9yxbfFiObFH5b4B++Lm4m2VCa6wFhbrTaVnCFwAUuef
LEqxuPIcyL0ISaAF5wbFXLFdbPGnwmjQihN14M15c474kOd1q885Pm97PN3KyHcUXpyNMa2O24Rl
rV4J2rPIu+e6JLpUrzLWTv4t6xeNKcNgt8+lNVo+ifIJpCmimq0YrKYQJIpRfanD99RgeAq0snBb
q9f3YdPsASs05zyNpUuEUEgVxvYxSeMs5jD8zXTqOktiDrRsPpK4gzajnvKJwVHd7UimGrx+kK9x
mT7z1vtV7RsxsvyVpm0Xz4OhnoomOtj0zvo2PpW0KEER04K26TgP6VvQUMyUEyTgvNappGRX8bbJ
6tLW7bsYmcLobXOcanN+7uf+G+pVDS/uG3I96Efqa/Nh9cVFSbtjs5jPMuyOgfJFfMzWMEDySM1n
mntU+gCy5C8DplGCpp5cYI8kO69QHUBh9pYIFNS84hll+oluP+vNa5OsURWD23Auo0fFBOcy119h
AppafyEZe18XnOzHG2Jbju4sqVNwoIrxJp6AYLjRi6E22OeKl4+EaWxA99F/6H+qqU/NugIWCepb
Xdj4wJ/6cKfUU3wh8/hegyV+MihmPGdqca7i18NukcEmqr7ZMmn35pCjrc/xd+mtxVnanm9xX37m
vaJ6QxaWFzEQCpzLurwkZh5CqdZS9/G9qgRmyW9cNtZU7NF+moc2INCW5DY3ZHx6nLq+UTnStVcw
FIC2QVZf25LpbIMSlq0t+yjrCB9r51QvOPl77PQmR4Ev8HD2Pqhagp0ifp/S4lSvk+ZHxMCAnFJN
uevllfwh8c5fmh/bKrvCJAF3M7TxxZELZIsKghjg1jPPcP+0LM+FvVRw38vi2pco3zMCAENTz97t
GZyxkr6HtBqOS1+0a+Ec4srt4i3+2N4zFm1r2ar6bSrt9zDaxRE545H+faBlfw7MtqStE2jnYMxq
SB5H24oa8Bat8pIRzLklap3uLPTeQ+QYgcsYVxwJAPwDbo9UDp0QyMevMNRpfq8qV3HVIFGKhr0f
Ag2JDgNomkwICiR8T730Miu16JxaJu3LSw+M7GzS/q4Y7R0LWS1cAp1olzNxeXweQWBfsaWqq9Py
Z5EUHMFji0Jv/aIAfQw0EJhgHjirpVlxitS+ONGCpSAXxnaGme9pJNbuUhzLGM/b7qZK5doZmfaB
Mq3f98quYm720iuNAmyCvDtzIXi1iKAywm6JsWAlPyO8gQw2B8MXpCYg2g5V2kJN65viFFXYRZUO
CxZzFureiRAj6fRg4loOXvDT7YU7Udkbk4TQuhohOUzVlUxZeqpRhHex1pdvknglpeMnbt4AIhpn
0BdgWPrlUtVFSSC0g05eA9sQ0doY449Ky2+ij+FhRna/aw3K0dqG9Ge2qtjwPmdPc1/ujUrj9NgL
VNk1TZM4oVeVGOmBrabEJMRAyIzt9GMBYTUQeTh8J1Ppd1Qt6XOUhEDLq3A+Z32kolNS0pO9tnYm
Yd4F2zGh7UQVa/IoxvlnTHuIUyPh8qLLUvAX9Vdd5sEhVIiRsuOJhh/RQjVE9qbXYXUURtAd0ENg
Voy2bZwJsKLznzEhB2eYs2NJHAGnUxir5ajRJYqD/PD41f98IdocW3qZ9FvBSSYOZH2hlThYjUtT
ZWtpSQEvfRMbaDqlc+M9IIFNhIHby+lTV9P8WUnNfIuAas2HA8sSLmbmK6JRPkJ474PS7azGWXZ2
w8CIDt0l0qh7Wg1g6gSnELPcDlyGuGcA7Ku0fdMC9U6vSPeAURvcZ0d7Hnrdz1RsnUtgJle56N1z
Jbn+TAmuc/MZRjYLXy+HHTm4L2WGj0daNgOVTK0Oj18JLZHw6SABPQQjtSDxLZ+qzCU+INsUWCCy
0XB27azZ76M6tZs9DsctSg7fQo2ah2cTqHqkC3Dw5qaff5QZWacYRu+VYnF4clwlI76wdltaRoLN
PplQ8XakAvNmbNss6W/lFBvs2TLaszWG3ypmAaY9NT9YD+ftWavDcS8zIk+drrrJ9BsDDMi9xpvU
CmdrNLU405tc8HMfMfd3JzEMAX7blXdiEo0cqn23TTOjPqEyAhLcOgu6UrvyhVMckaIMB+RkvyWs
ZmLbombb1wqrCdfTLhWHAb0RuXaa3rVmZRYV8hmnQ37LA/KMYH4o1Nxl8EEHGZ1xdXdoKRwJxdzU
JKnbo0Bg8ZJnIBtycPdP9FYdP9Ma+qCt+DRh7hFXmFNtlAuROKQkW/Fxym1g3zrCj3C5jKG+tvje
oaH9CHeaDm+cTtQmr7mltB8FuZTVcq8hh4y5swlibQ0D6J/hDujnsWTOFhUO/HStesHIdNOJ23Cn
roUsPM4IogxkOKTikkgNGpUzg6hpzMgZ1rymP6/nzjjMD9zDaxLE2XeWVr8PBrqQDgL9qIyoKmAY
cpLYDrBzoa9magYfqZblc0bXwxsctdksNGhpBK7f5G+39kDgL11r7aom+zUP0XPGsI8YJPpF629+
fCHXbN60xcBRyEQ20p2GX0WT34uOl5bu0KYOPC0Kv5HN+qOSSuvlyVvO0h8Q+2T2SAs8k4PWIDFt
L2C2e6OQXtUrASl9uBvUof6YQ/t9yjBjWGOdbdnFwfFJp3R1ZE0bhO6ZHsDQjhjceTQo1ad4IRAP
M8pzlNcj+lry7oC7tSH7eBW86pwGSz3zm74O/UFcRqZq/FbK+k6PDlMS/lbqZmektavj0iMGptws
Ge9bEFd+z+xfh8NsaR2AEpp/osDklgXQapMVWVXNNO8iDfovftrRNcFHu0pP+8iSjPicc9Uv47Z1
KvK601+owi55o6nvBgeOivQYQE7NLeY83hDDpzWqXykY/kUVAWGC3RxO0y9TrPWUShe6tkBEZ4iM
8A2bCfShslA86v5NAGmZuNmN1TXhhheBJL3yZsSFBT+dZ1qhz5s5qBEqCX68QGyXjFvMzkGl3MF6
MuHKh5ajYknensMgHiYudSyCeFcz6XCUuXY3krzaJEt0mA2SrgZGRln+nDvyWhUwN9lyGMqCcmkY
YZ+EhbhlSEoWm7b4xpxMYzbOuA911xay8+JaKMa5znKXgre5VEP/faIKNzLjT17k5s1RF9BuhF03
U0BOt1fPwO4b4t3vDQly8D+IluM2LszeKXFKXfU0bkFIKA9A0En8MpkPCONb78B5LnSvNeAqz8TG
m1eZvkXUslF2Vo0PleZGCB9BMghPWknXnIG4gi9At6KDxfCiCeLfXcl9UTPljnEgP3ZqEj6ntwAW
KEmrqxKh+9Hnn/G04Mnh/RRBdCRGMW7BBGuBuLIQXJzMzt7DYjgko03OaRFT1jP5OZiJLH2nVk7z
4ohtbJoLHceFaMuWFJwUI+U+x9UH8qwOP/AWOCxVi7WvG4rn0kKP1RCsuh9JyoPskV5pWcvhd9Eu
32nxbOg48hsjQFbVk0lTByz8JjF4L9RrXr8UggDl6nPOZ8IwiV5PuPc6/6GgS0aySeeq8S8y95DS
WU+J+jJbjtvKRyW4FCaSix9tSBM/Lmiu4VaYmFVkUY9yuWcF531jF3jSTfR+LxGgOLdROBhXSryO
G1mpIGsUxSaplX1J+LaeEgtruT3PYZ9tOnoIkhdJZB8aRWUnvLqB5WpQRP1sbWM32ITgLNj1UOhk
5t4g7wvSniqvTTI559wH4EOMexSmPxueKTucXuIpys+IvhCAlE7npsKIfoaBvR+E7bxjEu73EAE5
BnXSzctI+aHZPYh89BKRle4qmIJxRHgf1UiEtzwfSPykowPDW1jXIP2w/XF4UWrfJv/GsdzC4kEX
FyYHw3xvMvlmJgHxyTk2jdpS/6Ssr4mx5hyNbmOF3xH47evwD4FHiBkgsRMOSXwRD6wyfy1MqsnB
G3MmdPR6hxiPM5smqR2knVZgt51J2zA66/bIAlAnhhC6u3xSNouo2xclWBOMiptO0/esdBVTVdII
YyD8DLf+H1tn1tyoEnXZX0QEycyrhGZr8FyuF8KuspnHBBL49b1Q9de3o6MfLlGSZV9bgiTPOXuv
7bnhtuj1505PXgezzGmRDcCA50F+WTOxbq3JtIEIiPoWoUKAEuylYGoF9gm4KLSMkvEDytx3jPj4
VndNeDUyRlj355MYN59idr1t8mdNNedhGYRihMchpquPDs3MLm16hATLQy7+I6rR/kUMjolMfmr+
vWxyUJH0kgVf1P7DlEXTrQgJwSObCFkHceOkQpqPWTw+LsacgYzfEw7G7NEGvb0C9jr8ZsQh1zD9
6AO3l9bPGHKQnJu8USevWu5vtOYt9KIdk5cKR0XsIhB38m2GZB61j0NENZS4FJ+mDooBFzaM6pcJ
hBUtYn9686ZXcoDXRIevYv5rBVUgp8+SwMNlBrtpbVl6wEeyLvUH2z0LBsX1UK4FET5G+o74YK17
xabxFXt9ioNakUHPzrBCUIg8yweLx7ibcbGgBBk6WhPuQJkHJMMPxnbcmjHyvSao6MHZf0OCqqye
uVlHp7GegqimAcOQLKIppMUkjsE8in5Mc8RL9nvpwPee2kQIUcmx0xUqPRpJIBLWrprXyffkkDlT
LLnPtGUAQsd5vm0SqKj2NSbksJm5OsjQsMtz534h1AqaKTqW5DO4vAjw4LBuiSnrfrFKpuLCbH8l
tTebvhfxjWwXQu6sULuYNvTts5nTEKDlIDvyp+RPxVWSNr+66rP3NYZU3RrviAD36VC1SOeKQGk7
EXs6c5cJe95Jxg61iTDW8FaJ8+8WWIDUFFxOMoRINSNA7XYmdTtqV864NOhZ5GvmjdwmApvBHBVp
IE38xOoFBUvJ/D6TPR14BOniUcOw1XUfdHYZWcNDrg9cCCTO0VEfSfejEWuRTTPaTxaAq956tx1s
rwfN5TzNir0foSuBfeZABiQAQacj0jzzTq4afpaoifvo6/UMXCzyOOtZNXVCBWrrN3pzPkJo7eBJ
pnlTecEyOJ2y48C5LfqjqMw1sQIr1eC91Z8A9i9m+4E/Mkt9JqNyXbGVc7KfcIkw1BQEAjopWIFc
/2/Mn66NtFyW64lBnfp0rN9m9CdvN2MSJONr3zFm1S5efjBReMr7NuHHpbbm5xA3svJMJKntDcU8
2O3PBjKqB1YbxRGb0ZVG8obBhrr1voh1X494qbP6bwutEUnGqkJ+oInvmmBBh/HuGL8Omk9qkbPC
SYOFW+PdhBUCWhn36UrGI7ITICL+V+j8guO6BnlEQ97cttAETbl1cs74RKEk+4YRCmZzVQOEHPKK
nbhBFC4KzBKQREjIIUASqu8hZchpamuX/wO/ZDLQdW4ZmNmcPGbJRiMOfO+JjGe6mQzwQAZ2jUpp
wjNQKVBfbTMwa/vSi6ESlv4FfqN8NQR6kt7FOuwmofcR1m9MaU3E8E92WKDMbgaKIePbmP3DzNjl
BZeBepmTPhgbdUAHP74as2ESbpkxa2pi/z0cxe+Q0/CW9Fb74pn2prfTL9xU0Y3Am+HYjgwXe4dI
IssivjTVDizGly4GEapnmcW4VoKWHrOntCn0xyVt0p+aXedAfWLSj3AzpjajX+C6u4Uy+ISYMHlC
sHgwoghdX142m8aa46d6NnT4tvFOYMwkGojDwA4MAp63RI/oZ0cm9clwtIrR6Oi/iBbWquKm/M0G
mD2mE37lasiJ0InZhepjv1/Qw3t7NLxb7Bk1H12nviRBzObgNNtE7Vvyno92af7MHZAtt28ThmU2
bgFl1WddzDSumZ20SWK/Nsl4TbMp/Ns56VX1nKhM6fNdpHTn/N+h1kNkxvEWME/z7+n7M/+9wIpY
r6uyGtf/fYF7O2oXGuN0hE3rrJYDlPl9pOr5eH8qlT1Jwfd/jmVCX9fIft1f1mNHoqdPLHBbMciM
9LPp2oo8ztD7NU5NuU+UMZ/vXyBsVD8DK/tq4rBZt0IVSN96ghbm8FeVjfrOIalgK+yY1JI+eZG1
+ScZo+wkbHpdhLnRdBIErRWtk35ojrKDys3ctc38ZvFw1R9EGxVcZoaesGh3sjlO8fDDr/BhN5r7
Xl7hThZ1+B0NgCG5gVr7/KpN83wTpfyxXNl9dMO8Q+wApqQ0kg+Du79q2yert76qqQ4346Qa0sM1
3t6JPrvRPBZm+KQspLX00+Qx1WhSDImsr5lD2xMA+a50aF9mobA+CWYF+SK01RDTcZ5Tv9rrpZbt
kASqX4avArusjrJCXZEONYOXmhhOCaO/0WbmOChMloyPz1S3NrEes0McpXnONBxKRiZuZUT6s4lB
nlZqt48r+T1KAiAgH5lr0r6hLMt0fkARMT8Q7oW2QI5DtK/3nqGetKKg7e+hAygN+PSNUx1VZtA5
M/2kPg64RQjnmPdAdtdtX2fMh5tdXpJnvbwynd0NFp54PyqYsJZBh362NfPiuJu2gAljBbCSz1Y/
aHtRh9auq6V3vh+wTNHRMBq5Vkh27+2g+4HAZroz3vxArxQrVWhL1tw2s/dhB8LKWNpGeLo6j4SH
slhlgFnQ/9NZun+zndMFAQH3MPs5a/X9Z+U5/6PBFTWDH15XERCyU2UKlb4kXQqRr7tFGuaxaiTj
LqNpHGRnt5HFDVUxJ1vVG2x7tZNVteLRFRZSNspbtxtuFT6JQBad2DDbqQKtRrMgvL9jy3tnDCG5
PnFK7PzwUzoMxtvOPWt28pilbr71BJrsZMTL6WnLzX4uf6Ll0f2pqHvyux09Q/PJSPLxxUnr74pR
8oNUBZLHohn3GGNIh1vgsflCgG3zCs9nR9Tb/aGTobFtXUa894cJ5+V18sWprm2MQzUUjJiO6rPX
wg33uMerFtfj4J0Mm+a/l8zFxySaJcbAj4/C6062lO01hT621mt10UpUihP1ZucWKA8TEtaKyX2P
ilnDmLLKB5rXUy/RmY3uFn2mRr2qu2dzIDfIiK3i5pRpspmI932KxeCtO0wSryAyEUt4avglU2IQ
4r6fP50KkXFZKm5I0XfqOQGeRxpOVW6eXUv6BPUtbqjW6YaDNxgXuTy6fxVLHsKIoefM81WJzhlc
XfB/fd/9n/dv5sS+WY0qD/en/jvcf5bmQu1HyLz9/37rIPxiE8m6Xv/3P76/sDWmax3l8a7qop3n
Wr+rDGUuKMDYXcIE6MwwjGoMHXIibx6De9VcF4nXdZbWpWXtOt4fVW6/6FsMbc8MQpxSu36MYt+5
WSRNubP9WIXiHnKLyMtszSenx+vtN1O67zv7qcRf/BtytAgaVjJosTE72WouHgehzrpdEkTt+5e4
8TtkXFz+QKT+UknKo8jpKJFmSFhynZnb2v8tLW069v3ZgW27miPTYaSPQoOFHg1uk/9pIY9j7TB2
rjFf+oUWIzoab7WQ5BxmfQstha6FYViBWJoaNDkVaAkL4RPRuWLIzLWph3+cNFtUAV3zIJuECLe5
HjYtVr1jr9F9IRAuCmxaPVuvB1ziROYvtJTaNo7dBzS6f+rMDndYRDzcc92rEWKshQ1E3hY7Q+JC
A0RYxsETXXdK4rbeG21zDrO2vSYLvk2f23lVtcAMppYW/zja19Gq6nNltPsQWRh5BqjCkkgiViey
BNber44leuv69UPh1ruZyemHZ6JjNLM0PsCCCut2IPKMqBgLkvEaWRWqEuKjtSmRl6gtfPYS6S2t
uJr7AXl+XUUmhUbUstmxi3MIWbOqSLXKjEWRoLo0iGXHDs5F28oNTEP6E4+sN9naTTzqOkl6Y9V6
f8wRfYjt0PxmrH1ESOXnjDuEdNHAJ/4pnxGNlqOGqqP6mhytoSmpgSRXsiKj0j0MA0VGmTeIUqPn
BmUEcez+j1GaLwh9y205sp9HJrYq8X/ERU2w02zuUm2K9o3diKNs+YEGsdNxr+cXG1dC0/FhdW3L
9thMdgkg4INMdIbJnQh6M21wWSJOwBhIZEvJnTHViPO6P3TGkDbA8gVSQ9jw//cYq64eqGejWMjf
+rxk5wyvyl/SMK1GbuWMVgea+2fTGfOaVbpdWVCKgtQo/aBAKjjmtXauJ+ySrVLW1eitje9K2oe4
88bJKR8hM5sXIRkc1Y+DH49Xk/YU7VDtpM8RYd9btNoJbrPAY51/KWHrIAvCapXGmTqLbP4aO33Y
VQPjwtEhTRThNEywiX58JsdtrtkZLOD2s2aYf7DED5Lo5iGr/e5s4CDsPeJemjDrgd436QFlGlbZ
8sWwbN6YkZGXzLEdqD6jqK366+ybO0sW+kOq9F/EaEAlNOMLJnNC29rfYc39a9TQHajBIhuGmhg2
DR2K5Jpb8bM++AQaJRGz2TLdj06zEnBBryATNZe/p2UwwK9LYW3ZeFYAXFhgpZ2oeqpDQ27YCmjI
PPt9HjbZtR0ZwZksVttMD2+RZZPhrklKZnKk1qCTZyTc7vSQOtzxV4xE9skgtYs/k3srAdHYYfeW
sBsl1x3VgcMtbgX+mWYMWYo9S4g3UkOQukAi2EBHCbryBvmyRrmqulaePqDxi3WjcR2ndZltshAQ
WCtozjojpqcRO0pLF93t3B8nLPQz8viK6bvI+m9m6AWTojlKtE0ZGfQBZ6KVazK9CpXmR6YnQKyh
40BjPFU9Qi4vFwmZfDIJjIgEu45qyAt7XHAhqA2kVohI6KUm/UM5OU9hY3okQlsYXSkI0JTFa2Jf
0ceVVbQeO2zzM8rjvhHGbhxqqu409jelIISLv16LaM7oAjqKX0y8i41N3TwnWzwb0FDL6IDA55y7
OidV0adolMFeJrJbs6r374NSGwGyu4nd5wKe2hiyrON8PHSfI2EQZzmZT+x4y/ccDc2qKmRzuT8s
xS+38oYFEQKnozM3eSXPxeh3j3Ey2efMQaQ1my9Dpew31Tp0XpJKI9rIODJloxuHMzNIoFsZOCXX
0o8+EBDhrfamX2bq03sVwg2MgU9cj9XWcF+9erZXcZvD+e65oI3xGmktSa+LK7ZDJFcrTmaCzjsq
Zv0Bzvi06QwuTma4tOgT6aw9IOOEJRW3wq7k2h+9t1JRYDNotTaKVkERx6RuLeYMznSbWjAwuiW9
zwSrbzc4L2PnJYvcgqYDYc9R+WqT30go2Sdh6ozTac6u0BCu86Ql+NWC3ahnEedOHP41i7zaW8s0
mhwFAKMk584Hwi+nIEbWjf6dFN2e2By3vIyJ15/GwX8kyG7bE27BEvhQ1raxnmHVrspMXabSERhh
x6sjTedWmu7GSzFYpSTcserSeBk7YQQsDGDnYZ/oF4ELqaJb6qaEA0KkPGDdv6pE5DvVxs/Cmb8I
uEQM6wOeRLeUpsa053red4kcD+jYnkT7N2UTAVOPNgV0G7zPpI0FamHcjTHx2y3+x6oRKzn1Hpwz
RhcT5xA9vlFsJB2Lq2i9d0zy3pE7yniU2vyq+REyXEzHPZb62fYHvKzTRTQFHky9RDvdwmhWcwaW
47dVAIDv6XXo1YdT+u4JcsqL0dI0mCz6RUkD8qSq+x/LKOebCUOU8ENCQFt1zIqu3lotM4IaWch+
6DM2Fu7MteObZyJZ3EctZUHVwlNVNPOBPoB7IynUu9XN+OMlTXhIlkf352fMwAVyiXZoHlw/zZFm
szDnHc1Ici/+HerlXw7utgFPCZ3itFIsqnqNHGg5pHH0vw/35+4PHUB+B0PkDKLH4ihTnaRLJaZ1
4csXLRH9ZjTyT7/OvUeT8sR3nPzaaSgqTDkdQBL2gTfUwykj1Dii8KOtrsS+yfgwQmdM9lzZeupc
MoIbTkaBeJTBCv8sQkBFNsNPpPKLKyQBLBHaSMLtnFZErJjoEg5YnKvewgNl8CaXLL9HJ4qeyhES
R3EP/3HplEkFniWWmjxXnZDn+7+8Zrm3dpyKntn9wniQvrPu703dxWud0s9BNkBSKlFUb4KrxuJ6
Mhn+fhf8/mwCwq8B3003nmbPnU5FCoZ38o9GaYVHEjMlctvleQzH879XLImJRz2loljuMKjss6sj
VrNAiEVHNr/+93TlN7fc9uTx/3ke/IlNWw/Cxf27p9HNzxozFyvrjXdrEW2m7Tuux2XMSXfs/rSD
YZn0mKjd5qFw1kIDdkrFpx/vB1+LcWmEuk4Hls+URsH9eH86kyWWgIYQgPGeuvR/DsWcpfTuuCcR
GFvqqwEWiL5CuJQd2lk9318d2gUfnSwBUrfiYe5bVt3ljffyPjoVjRbcn7ofUrsxd3WGQgxzi7Xy
HE/ua260MZ3zdEQBPPpEv2j1rirB4tlIQVCeWq9FWmsPvcP9uARk/stRWbiezDk6TfSpfnVfuHTH
s+kzrIymlzDU5Bu7T7klY/zLyAZ1QghDRG4kpnfPckfGQL6zI2Bmep8dxgU4Y91LCHDkTWEXmsoJ
GbIyz5OHIPXfqzDLoa1ixlP3N8I4Mya3zYyYHsqlqDFimWrCBdRY8QHULfqaqiMn12G0NIX5Lp0j
8YoDlY05m2qLCiFiX3XNUvZ3PpruD4mOZD06BX6jAXZP7ETb+/MzfZ4dAXJIy/GPfYiq22QMbF7c
iqiLsHrwkvb/PnQdpIQkttFzpBAd718Vk/4/LwFjmweFaTCMp1iiVOab7z+mJbTc6rA4dKgj+85y
aXlk3s0MCVSCv6OCjP3lQ1GOOxzJSMXDMt5NbjE9quUQ0v9DSZ9tB8cmJ9Lv7Edf4RtxHfno2Mzz
deEflF4++d7iLpqHflV1Y7XJG59eOe22wM4myadpDX8i+Z40ffiZFuN1UPm1B+31OANaejRyGW6K
d+m01WmqQv0UTQIZqafXjzRC6BfbKDbSEaMBXFL3cj9QxLQkx+JY8vqJD3g5/PfVClWzPqcKG/n/
fMO/f/XxEMThEtn0f74ApHK4+HngQgp9YhmIn+Yuf7LJRHrol0d0O9pbl0va9jy6vyrVuWsTo4pW
thjerQzZUj70z3ZI/JipYa5wBLhSv4cjpkkyk1IcjAHKxOYQ+/32LiC6H2h9kW4fj+Naq139wFx7
rdytrIruato26bVVeibeGJE94WcoLGAkzL79wF9dbEZhdDsnZ/+6xIKA0XMwfQ3Evg5GvncsJNxN
Gx/KFO0QwOsmGFwmP7PvcXqr1GaoXqqtaudi1SmUTXlCeDeZ12+zbiwaRgiwbhCrrHswci5dxKTu
eUhvo/ZNYanvUGnkaz9TX3ln/m7pN2y1GVhWhSgDqmjpnHwkJ3bKOdBN1KMwJn0CXI9KYoUkKwdO
a4chGDrCOYJIl0e5d7QyrrJaLx9hoeaoMNmwM1A9ol1/7DSQEpUzcoW04zIM67FgW9zoMmIQT+2C
d7Y6TodC0c3wqJ9XkAWSI67eDzMG20JBv/NgoWNmo69ad99M+bO9lVyzjGTsihJ903huFcR8uGtP
J0w7oyn3EPnvkXL0fcx+wllKEvonnyCxSfI2zIiQwtjgpLE3hhmKp4G4XUqJ7G8io+HFY2SUOnGL
mR/DnE6k7IOFN+xUYokyYm/aV9NX46YHQl/aYzo8N6ZZnRwDC1gnXLbPebbuU7n19AKxlPR2g5T1
tiIxLpj8VD+KtHh2qYk3fODkZa8zJew3KpuCyngo1Nqrqp8xlozyZ8EQpeneCQMKEs9flNi6ve6G
EQBbDZk4NUvrCOZrDRbUO4E8prlRgo1Qo5WfRITCoIffyg1omT4gYjmS17FWY3N0pe3tpp5VM1Jx
tytbumRD8cTi0Oyiiru7Jnr7lUTWQx81X0BoqlVew+UK2f0yT9LYrBnZn46sZAp7bPCOQtiWpc+Z
YxhHQyUowFghEdZhQpsmHA1yjrZhykJBTkO+Glx/C3GCV42IUQsW9IrZxE5Z0OyrnKmhl+ynHBlW
Z4aniZD4PXjQlm3U+AvtRsYs3NS3tVD4D7NpT9+rXkEvQxhN8nLAdpDaOxjRQbnproZUQvaoBbgC
C0hKR2NC77i1J7pOoS7dK1B76CiuSDe68PCssoFbow+yLzLGH9NDydngnGtvlgl5u8TOvrUBY+GS
5dfE6WKRRsc0Cm3eigjKbBuSHDWzM9fHsAEbzx0tdenGlWSVr7u+36BIbNb8Ls3eVPkDJV6+HgbS
NmF6b8cEqpdkb0KXKDNhYsVEOrObKEt0qeEjWF0bZEPzOvcTTipjtnhbUcxOHa1P91w4pX6TU/bV
kn5L7B/6kBK5KtfaLhtz0Oo5njMqoX1s+u7ZcZxoQ3PMDmhyGBc3ozazXUYbGm40rbahzGa+2pU9
+xoT/SAhf8aJRhb6wS731hrp2RfJRDx1Z40Fwff3lF/7WYUIZWOJ2pEu+I0ckXLdGl2162OP+n0S
z7XDZJnyIqT9mC40ZET4GUy90TLBAuna2Sa64cEfKAUShfsY5eVNAzmIwlcUq16w8iD1gR3ExBnt
xuNYyT9W439U3QzW+rUQiOPJGUcuDiPC8l/iGvdflvneOS27d3KX7LUbJ8U5cqNPlRi/LJlVOwPj
xHlmcRXUSE+uWrxKEsVa2ZYUeUv4H92S4pASZ9/YEsyXHu24M64ke+CPSU9+4zZ6pYRNztZyIEB1
yWHx1sKml2YaIF1mmhZtPdmYojA0wcvZGkXcHeIBt4mdHWHDMNgvI+wZip9IysPeyrHoVnpUXC3I
A3oHI9iP3EuUKTOwJvev3ejfaepHzPaIivSzd81uqpunYHvE8Xgx5vfRQ3HUGXCQ6OA/+dEeC2ZN
oHpGZe+RreYivt7LhjaYrLQKdet8Yxr7R8AIoimkPyQTuIdJx3tSz9Etnki37x3Jb95L+hGh1A5x
8TW6D10smkvkSPzFMIV89TGIBomphpYLOrffloRX4oCwSajD/vDuGlOHrDpaFGWIqapI4nQMkcv6
prGNSYvdF533254n51hP+1KQKYyHiXE+LV3LBtKbLiShqnnJvAyZPIpQiSxM6ad5QDTTL/oS0KXr
Bo4LnydeBV2j5wA39KLDlNnrWRU0DjO/iLnXqiU7njWwPpOIMlK6dOa687EFl3FLxqJD63lhXiQ5
W3YiFlmrivKIo98/1iYbYV3bjTRTLyHDb4sr/lLjoRLlw9iExmGyEYSUUUwQtLKMkzP8iQuzPje6
FGukp1lgcTMLsC8ZKy92z3GEspusYGNPekeMPL7ZED5kBZ5evodOi/R5mj56ReBlHuN7HQDx4JCq
0e2DeXP7DCVCnvxFzzRsLbbe3CCymkn8VGx0qlOaVOm44AnilT11uxrkKcLH+KczjA79b1vhOMEV
HGvw9DJPrpIp+Smi1NvW0fibykAelp63ErkZOE7PeCrXHiusUbu+w/E0DP6wjoA6BVIkj52t/7Yw
+CEeq19y7OEPSpU7dCp/En38hJex0yqEvmASjaDFz47C+pBPxC3Hw1BTdNOtgGQKX4MQ+JyeqEB9
viljYe/kXJn0/Eu1nkt0ffXI3+SjWWXsqH1qWmzutcSx32vdfa7tFC9LRbRqOojuAFp03g3LbLtD
2bQtIi+8CtPF3ixdNoOTmPZEjL8RcnQTSIOHyOo2o8pY57tuYVAS8VGj6qADzbifpm7Q1UQQD2mQ
xPVmxMD02HTy2VFKHfZU2AAbVPbi5wJUmMvnzR1hBzQq2yBt0PXhT5Mj/4/oYlM8vawHGVknN5cw
+8QG7p17sTXvr1fM1qrugCk2jdLWme69hQ0agKTWXPoseaBosjwNpe6tq/gjm9RwGXFD056b17hK
xIndnbdFjxY4mkWrymhfdMxAsFUmXIvTTRQEdbuqwLuNTdIb3/0ybYIiE4yfQIe4jH9WrTF/qiia
VqF8n1NkcU6WQbmoeN8G+/eEQ4k8ab9dW8rA658ZAH2UuZnj/mlmTMeAzenXk1wGsso0V7bf/KSY
jFbCqb/rimVA75AXt5+myeQcubvcGrVHrq/HaZha3QPhzcPKdGpEcknsHsx2K4V5LTMnvjBd/EKS
OG86doJm1scPYeodjFFjo1d4WLk0NoL3gxW5+c2P9O/aIImgbWnY1vVbpY3fsDY0kr1T0uOlQWg9
U5oMl1nQGxqq0oqAX5tl2SwShhkpmYaW/ZYoyR/DBgx1cbWdo+/E6frzaGpsQnV+Q5s00BRJ6y5H
q2sUg3bKmahAPSK7ZWbxzv9aKtxVtWAbFZef1mB8sgtJNikGdUZjpToNFbOZPvmw1TxcWyoM3bWi
raVZ8uT3yQOIXIE4jh3VECnChIgPn8Z4m7X28EKLk0lxNG1dewo3JUSMNz230R3L/sdI+yworHPZ
NsNZ01DbUy9A9dXw9M3JGdP6HKCiSrEoLKnjsR2IvPBQo9h/SAaEGJHB8PF478yGto8Ynf1s1NBo
0hKGWHeIfFCMSEGnQI8gBmsN8k+twndYtrwjESU5LtsglJh4/EY8tX5sbBjI71UThZvFl9uaqXYO
XW7vQNCYYzG4cpIvsL0zA3k2ia5NAxioJjYpSZnAEr9yvYaY2RKOIgklDMyrZxFaJOKk4MSzirk+
l3xFLYVGlVJUZ6LqAZkrwdrISmD2XOLURTvsKRgZHhT0Y8kmQobAplaqiawnx3+vjaHbVtqcQ/gy
D3GPsQLhD0Dc+CtM4BE7XbNEtyjMat3UPSnDh9g/DTu/MJwNytT+3PgFmnGgYeQbM99fDow1fztG
bu9Uypm60CdYvvXnrEIaHs8sVhmYuErzGl4pWWtlm+E6oL+fjSSytjbsPcwe+GYXZrrlER1eu7W3
s028er37RIyeTpQ6YDQ5LLy4zGZya0XlFkiyvXOUQH830fW24uyvQ9bNzvXVoYoQgueLqrlSljiS
8vY05eYU3DGLBqmBwdAoc2uhKs9MZz34OOoiy0nORYn1ZxoE5AiU3r2v0sBJR+3q5twhs9rM36Lm
zyhG+znyJFSiEDIbcEW4TCZ7d2wDpAoXphMkxP8+RjmNkGHhRQrq3F3nIuszlLwaBIbkQ7yzFsqx
UzKkGe24uLY5MFegI1fuYAVtxTK+mV7/G1rfdeBtPypq80V0didcup1eBSbmlSupVt9d6w/cfOVz
E+Ul14KUz/dXkTc+btEXEY+G6bf1NcrJLAN8PNbsu7T0ese+TZ52uVMKHdM4CuYRyDa19nx/0+/p
Qb4hEfAt4ES/qTQIS2RmlTHN6oXq7vWkSfgJHJewDh9ZYxWznmhT5iYKJlc7tVmWQC5g4NPUzHSd
url0MnLONJ9BPMBBYMvpXO+xXrRq1pYGI6Kxw2rdGHWzBq2G+qRHEL7sQB3cqTZ/3ZqVk/K4i+Nz
S0qPko110urkGil7Pkoqz77OsT6ZaXqmWgVGj1UitfpUEIrh5ptm1PS9ql1y3kSI1ySR8PWWtDST
lDCr1RhHwZ1eVUn4Jqp6fphRK+0IsHxv0246JqRabaPMIpWw7sZ/jErlJ/4OeyGdOO66RIfzrzDG
/dE6dfE4du4mMtzhhZffT6KQrBpcc+zi7oeehaKs0lWz5MkY0nvKSvJ8fLoPq3mgmK0x2nMCx5Kp
pFsHIcmTfaeRk8ae5VFgNmJQ4+jPmEGwm4mYWLyC4rOgE3+aO3F0dVSnM67Tw9z6QJ+wTXmsplh2
nhrf1N+seTqMuCK7BbuZaPxqEROCCSvC6h5JA6lw2uodKpDCQPfcIdxFgB1PEH+XzHot7SE6Zgtg
y53EdrSw1jd+VGBk5a6SjGRQRTpS6ij984/naZhv7ZIycT8kmS+Qwk7dQUdDJHQfG4llpUEUeRq3
d7bd3pB84Mi+aqaGbI1r8Lw8Gvs0QhDNbHdKJwCjyBmbsbWf5eS9+HCnL5J9Ii5O+1RjHmLIXAd9
T6sEc+xIgTihftIwd1gFlBidVKEbKv6AMwH5xpIimM58u22myVedAKqv7a0IUcoUWur++8TjJPYp
hEhy0LlP+GlWXqI61L/GKGcJQai3nlUMTsLyf/4LKdTIQEomwYQ0l4g8G8GyNsXRsJ2FBe09qooA
kJq39zCLvLHjoU06klOwKmuzRN+aTjtNL+ddUquXXupH8rz4vU2Um6MiIiBldnumGGj3id4cOtm/
10xcv0GprUN/lc0NaJg4std8wt4ZEdW0MfSRfTB5Ro//skKGjt7rkv93P+jmNK4Kl8Y1CdfnJNeT
C3tWNtdT9MSdBHprOJvcMP388O/316L8TbeeGkYj7C0RaPlETNrwX4O4wySLRoBPUZLFWMRpvh/J
SCFQQtzQW+db2ArtplQTy0iroahru71TzuGjAtZU4EG2Z198sm4wFJjNaTd79nffmdorTX0gQMv7
BZU5p2nMOWwYz35SuY8ZsSdxHh0MEy4DZrIGeTd+dj+2NmaSIzRiZn9hrn9b7uCHLgKN1floGTQD
83mo2Wxf6+/Gt3CXcxrf7m+3Ww1yf7/c8QozdFxaOTZ38pr50CY0GDsjjXDp9xd46VCP1p73OvvP
4dTHgVCefCKZ2Fz9y1uk4+UHndTc3b97W4iApVrjyr5RXZO/niI7l4blbjJA/NvMxklTM9iitnaa
vcaX98iOAZfAslr3NarmbLZ3fo4vciW09C+W52ILiCUYKcVn5LStl9NL6OW8K1AVvxRAjg+TstoH
ELngunQ9GDA3ockvbvrCA73nFN7vAJqheOPvizQ2LPOovHpL7JdxIUDLPvktPrbRNew1SYYkWzXh
3mw7LdASOQQztuirL8U3/3doq7wPOk0egAvhGDnBPFXiBbAD3eTWHB6zqjpGSvwvzs5kOW4s27K/
khbjQr6Li4uu7GUOvKO70529SFETmCgp0Pc9vr4WwKiXEiMkPosYyBQS5Q2A252z99pPhAT3t1qL
KCTX+89DHwTHlMpCYz+9QpLVvLeawsw99w2BIhhyXTzAyBMklZ0dcGP7piJ+HLFMiqZSozHpWhoZ
Uhjie0vtWWReYsTVT9NIHRvrhlfNQiowrPPsXUkEnGWTfsjplDQzHH3CzUpLna0z7mdCKgwzZydX
hvkpjqbxi6Npq3aUEfLkFx8M2nXWovFrB98+efWAurqdOWFefYpti2654aPIhAcF5xbaFRrH0uGN
og8yhxfCPxvFLsQ9ss8Dms0+x2qjrYfbZe7EF0SXIYpACxoaRp6JdizAhZtsXpJlGDWbLDS3S7Tv
EAKECjJz9/qsyRbXdarUJ2smMxetAe0mbfChNPRAJ3PEIKa5/X7I5Kc27KMtzAtCF9L2iKeOTYaP
k0tMhjoGBvoPQsnx42lUlqIw/MqFNp6E0jmeEWSpQ9QpqPkcNGm2eyEyzPSxAmuf0LnCnJhJT95m
mY9nQFb5bbfPRFKx90+nLZE2KA1atTKmhhqDYWYYEQlz9zpOynmvIW2ZV+nCBGpV14yLQYlu0xvg
QeyuWiNiGK4sp2SneJEMsrkm4yBal2HogK5mp5Til1mu1jIVUhAVL4mS0cadZwZPT7EgWGZL7PxM
Oo7SbTFzKairdOhbJ/nFN4C19puFXcxt56mTboCadwiuGkdCHuvwzy6XLcZVtrWNPTmbxbUjOH23
vrHNolrf28tMVenNrqRjvSsl3hxnZsp2hQ0H2fTJD3DcvaiyiQ36y9gQ5ZdG+vPyrro03QulJxTh
52gnRL/tWZaSnElGbaHr1SFt42lXjc4Xv1EPRuu0d1bHMAi9gB4vYmd240N9jTd1hmZUV7IbD7LI
rAs1mPHLWCNyDLMYf2pf6Fu/TYqbMUNwFIrWvGo771mDqfkywCVGyyD6C52HYdVXQ7oDeA9cZh48
A0cmjAF4SaPSXwd5n9zFRU5EAyqtzKyr27qjA6in1p2jj0A158owgWCbwsn8U4u+9woa+Ysm3PZQ
ACijyA0CvC0gmxCMt5kAHJ5iYlWooLH1NjoW7Z7N4kbaszWHcNeb5dLQokSBRdRfNXfiyV1s90TQ
xZd+zFYo8pW2T2WUY2dgw+VyFLjUzPwclNBTh7q+zsBfAwHjwxInMtsazpgZNi1cx7UZGeUh1UGe
VhEc+2QO6ptw9+K7gJaZEHezilMULmoS4cGXkDK6LMEdO8frlrr9GVCkfd+YTAoyC+Z+JQh2q9aZ
WKDFHMs8sDBIlAoVXuHSzobdO7qZArKCdGxJye1ra1o5ThmemhS3ntTTR3Osh8/LDEDzqrgccPxu
25KRMaqi24gOAXQjmf7raHA2hOjy720ruSrICGVLzdyV9BXyccOYjoCUmJMlij0jeR46tBUWIgUM
6gnu4yxLT2ETTjA2RpSsfn9TzCa+DHfaRncKXsLVoDb1JbE5MX6kIK+Gc/R7w2Rqxc92NbZXbpjZ
6yw20z24fQzSLKsrF+vwnTLLs+sFVyQR6lcK/dc6w9ez4yPqe+rWq7Hst4HNsXa54lWgcqz9eN8L
v49PaDGs3ZQJdqVTb52pbWLYE2gOHeoz26KqikNejV+p2vjrXO8qonG+QgdGy9iRNmCC+Kkczd16
NroruvMlRqkMK79fs1p42kqg7vzYVL24GIaww9M5Bc8CRhdCAx6o/m4infxOYDrb5Z0cbl6vVtYN
AaJWRoRRtlhlgAQgFHo9wgKOvbSZfGGJ7yn9D+wJoJ0UKtvDUPAvY0exFZozggUT7aZm675d1mP8
U7wIzkqxb5GzMvQ4W5rIspvP5P/IQzBvx4XZYHKtNYSjhYXFcmhXw8ij2STmfVia6K5Gk8+uo6Oe
5zyA35W4ChuvO1clmnIXFsASSTApjtZTUQC2AiqyAvND54XDgpL5NRUyd1O5mEo1fmJr6H0AXnqm
dAnv5Bd2cJ03/V412i2Y14juVwefJET8gmuIsiqA20JL1T1R2x2mo4pgnCBt18uBswuiaydo65Nf
l8j0EGQdlkNqXhuIV/3wvh+vl2c9c3Dt9n0B9ycarqmS2pfLERUoNVIwS57cOU6NkaZvKBJXJFgA
5u9tjQVxdoppc5wN3VC11RrMCS5emuu8DzbNYD8YDKM71YXmGTPAXSX09tAZ+olabbFuEdwdJwhw
6Be1+rI1/cfSz7aFOWLxzlp1cqT5nNsDT8S8hTIIK8KYrV9Ca6gu62yd1TjOfEU1EsQIJx8RwDvt
hmNWOzdknsfELY1ijZ2Pu9VpJ9CL4Rm2H4UExP/o5UzMLhIPaVjp6goxfIdKNNYOhLeosTVPQVKW
m9cKAU0wGwzaVdToj+GYAkXskvoqo797rrw53uqZekrOkuZq18GkMFMY06Ps0K6j4ACxa7WIzUq/
wUZ641cY9h1cCX4iN50DYwGFl3fZo1BFTZ7MdzbSOCzzjcl1uGny3tlim1EIsfrtCLbDrBLtJpGK
2+JY7joczPppmdqnpnkc0vQwRbF+PSD0W6c6rtJiIiDQNI27giyorUU8FtjZxDgKX/vi5OJpCkXw
Yjq0fLMWUA/qmge0AWWD/MaChX0tyvIDB6vhpNKuvPAId4DqR5lojIC46KLrD7JWq7HGhT2mEDtf
N7haHj5rjNGnrHSmVRjX1pkaKOjQsXguRdJfTRWpW3EdIJ83PtgdoP9mTIMbjIr2VibUxtrJ9m/K
y/S0LB+9AynndfKPrcm7MObWnNPUyXn5Xd3iMu1wZO69oFM3WpU/tUKGH2s0pPbQX8cK+aaLc7HK
AebzoTXel7DAfDCp/MGv7znt7/iJncmGcdbahpf4C/fUhvJ9C2fncgi04JLTDwEPqFw6/TBMVXjH
WSB6jCdOraV4tFNrH4J9MxyLwGlJddUnCWo9xvpw6s0RecPgD+jXmofa0SG19OU9hhT6CHhNoVn4
/SMlGCzOVX+IPIAzy3MifWzszbCxyjgjTCEBBN6RUhjH/pflKKXC6iXMnpd3Qruk32eKKbFv74No
ki5T3BCd0VlfUFzSN6FO4z3WaDhkPmSwJaacstnwWkCgswuEg4dtlZLtfdK78vdSpxXnyya6GsNi
OfZw8HB0CHz2AOuR+e++Q7q0TWKt2+nD1N29TswB8a0GzuLl4dLgkyYo9vsSBz/6XsM/6A27B0RN
6QPWacUGdz4Uje4k12xJ/HPWfqC3tvJ7j7Nton8KGtDn5lB8teZhGCNiuiCZwGClJdIZBsZqKCrv
xA4LCFfHkh2Uh8HElZeW5lPie9rj6LCxCLibaA9i99pmKwo/TvpfpuhREsPzdWqYQkQTZ3fOGHMs
nYJ4v0yOone8p9HIHq18SG6LgFx5gGO3dd7XH6OSNjsWMH+nY7X4GDoDQjJNhOCkes6NiMjmNRxd
8jkChDUuB7T5lxzAyYhm47AcA4UkvyjJjP6sBSMoJ7d8dPCCLMvMFMG7VqqtNBKdiSF4jftwlHgq
Acalkdds3SREPzYm+c6saQpxgNwuoRdJU5nHfKjvpb/4H4SOxwvDXVeUl//5pUhJLBA0ui5Rgl6j
SpHUKYL4RHKZfhFbGZPzCHAWiOjG8WhcLgtjNWryit14tU9JDF+n9PK+Ed8FsGyswI3XE4D/AHai
Q1v9JHIV0lgOqovI5Zbhg+mPUsznqxpVbe6GdPSpcXF8UvnaniJUEVSm7UvYYO6F0TTHLgg1SJRk
vGXsIbaTyGhbFZgTQlHEF5miBpHnbP69uawa9WZOeaq9SRxLXnQur2aholtJq2huKG/l16Jq+XiD
H37KJshkWocOkSIz843R3EVVda76aboG1g2YN8E3HqKSOtLNVA+sO97GNZAct65JXYUtw3L0saZm
76sJHIsY670FzYSCCFaR3LeGfd1j+SiSrrlsJyfYzHZOTLUD5OmMvAR0cS8VadrrzqJMyrMWf2iT
o7vEF2HlBNoT2VCECoXZBvKs32nTocj74nWF1zKksI1V4xSV+rflYaotCHBRx/gzRVfdZl30JeGI
ujEowjEhGE+xF8A14tKysm4iQwQfR2BTgTF+ZD7bB2YVrf1YmPeGPz0kYAiOlO+qezSk3nF5+FIL
rFVZJI+xNCV0dbR6uuaaF1WEzAqlcCvFVytO9jAhMDQO57lU+NqRWHIPo9wPDnWl9I3XsRMO46m5
MqL61jHy+KD7nc0a7/hn5YC/AXRL6uPsyHfw4mOyALxh1Ks0qtOz8pD0QL45h33uH5bbUGkIvs1B
P9FBoy/tGOwOSFgFrVCvya73LkSfeusloq0I2aBRQniAD2Vf4IAI1lZj4vbi5GgrW+wFvpCASNO7
eqJPFebi1rcy66uwqqvWAJXSUIDbsO9cc1KTN7GDvivP2eRGnHP9IdYeCpr0q2xAXAE79RwXzk1p
dJQYQ0pgSy0VxmGQ3ah6CLZj1n0FYjVjNBtimAIcUcioeuTWRLOlSXfb55zagf/FyMyE/OAlXrTj
S5JGMr+GI9a9QVKu1xkfOIN8jVOqyEjgJ3AbHMxFqFHZdVv/tJznXisL5aecRLe7SpEVNNvYtVRe
LkVXgw3wXPy0e3P2+mS/U9hsUaEb7nnsyQ9YHrJlV7TMjprywZtJtFvLn8V2ScUlsW6n0n4a5kq+
Svzy4MTYJUEA7zgMPNKMdriIhn1FGQ48RgUlfPlfGTpEz6RCzEzE5xge4VPLoRQ35XhEuneJATe7
sYiOudFZ7Jf3mxyQvGGkyo2Xif7GEmaINIlAA8DmFNlaUnisaAzvwqy4sWSAqTB1uVv1rMoV9UZY
YbP1xy6/QH3RrwiN+IhUHjfTyDq/jGizNM+lQXaYNl3pemt99bz0FvN1y6JPEbiwLgu7M57yKbvD
Agzrtrc7eiTgwKK4QcceZeXBHKOXuMnTgw5P5qrx0DixehzwnYK2FVQ/iBfc+Gbzu6Aid+fgNiRT
1tBJqKEStdzC5b3MjsgCj9PFKbBFd1p+pyxcda8VTws9N3aZ+jqxRvRZkvJvmekPsFW8c87WjnmJ
lsPyEyYSvDiBm+H4nPxD8t8QXeEUDZvpQuvQowMtD698Bu4FCQAopuYJzUrizxM6rCVOaiJ+oaxj
svuQCH+00S3NmR6cIWVW75ePnNIA2vfWUahw2r0OT3/m4FfwV4u0i9fL9I6iqTgZo19eJt5cj0aC
qU5h/q2yA+dZ4CHeFQjlJZEyoIXiXR/J6Nilwz35xo+KLeVyjMmScbrqNJTl1c5vS86gYjBOQZdP
HGP4fSrpl8ZPCVjmM6Kgl95Ac/q6TSncAt6mG/Y3mWC8WE32MZZI2a2Qc6MWwSZctq+Yel22BHa3
a5J7QyOcopwxXsuIyzgO44unTD9Wtx0NgctRjV9CTNs32JjsmzSZwkOtdLjH8fC5EMkZ1Ap9BZ04
DR5VnQonv5g4ya/yduDc665kZ8kPkyNuXld75ciTAUum47B7VWequrV4UtbSIUpjKZqrBO14z0IZ
ps5lyyaHyg1sD8Jbrffy0t8GeQpDGHTAdMtxDBQF4k2kLH1HMzUmB3dgmOF5S2NjK1AnctbX4cc5
xJo2j8uZFwWbs3N4OIjz4bg7D5YkOPdJf933do2ZMZt2qh8g5UmRHqyCk06kbVvNMg5l2xH5DsQz
DbJvS1X814mtxpzI+n0aqbB0ut/SRs9I3113xI9ppDoPjOjyER0ItGeioZqhRKFI8Z5vvu/T5kE4
2j5oG8IPNMBUuTs8wfUrLvwgG/aNus6sdrxwmiR4hiWytzW9fqhwNp3DrjF5hvhzJQMNPW4cUZyo
d1kA7m5QtXkKB+uzFlkuz5b1IW5L8Oo2mPJwYPGpKF/sqmlwVt7gxPe+Jo8ZF2e9NHWzOLTey5Cf
w7q/vwyAhwQWYunQTpDSNt+EeUPps4xx9Kut7P2N48MFyALcH3Mc3dKKoNRoI7n+qirCZoivZLfd
5aQTwJzJsUEda2U+s2KSA2A02hbgzOOv75P+9j7NHxC2I41T5ZLyLN88bBpWcq+pAkbi6I5rUfbe
IQDSwYlWQyrXUvceDPMBJ195BAMfX4e0PnxYl9pD2cD68cbiE+SvT2PdEgOs/DNyZ+edaGLjT0H3
luRD2o4QpmnTrp4HzJfPLCh+/a/f9P8zppDcSXWQG2DYVDgdSlVIkcvTsviJGg1ebQtkr02b35jp
KqKEVHQEOMY5mnZyN/N+gEbrafExr/Vj4WXmpRaVBgnSBmQLq0cBDfw+JHfZRyuDPLk5ygKN+DIu
JjvOtlopYMh3dUDrstEvAte+gYkN3Q7QwVbZ9t07d+XPwfWGcmii6haabBNI0I/f2BxHWhaCzKhX
CUjfhldZWoCU0iSb9jDf6KY0DiCryCq2szshkCHZVnT7648h//JjoKg2TUsZumG9+RhMEp3vTBh2
4LpwddSjMAfFLjGJ7rXhPqjwinMo17nSALEiOvXbIeMaFTm7f9EaR93F2B26xHyhS3RxNJOq1pHz
+aDnHC9Sq/8CW+i9sGg5J1V/P+YErRbBfyanD1RD+psxN8ApiMI4ovtYocf3eoRq8AiLDWIrOAEp
wPOOyNqVHrXTh1rXSK6atI869bcz7IZvJI6RPhrF9inQUCBLk0NvbXUFZwBoVa6tsccI/GPY+3tY
X+PTry+5msfbjx+emdNg6ZAKiQZz6I93PhQyoZzbElFTlpKHlkNpwinUqsYYc2cPYEYDz0w9xoAC
hc1u+aUX6vMyGIoxHw/VnOgIxytbFypWDEt6jIlNPGRWQ2XyuvhyGnV5KJNhbQy6uu7jiRzJ+fHy
ORluoElhzlfYJjqnwkSqkE9nllbtg6i+jCPkzVrtXcz+pU0sciKKxyPBDDX0VzbQy/ZXueKc2Zl2
DmnNWj0fdcpHYtiS7qHqA/fGISsSuWsYbn998f7qeTUc6RiuPudfM+v+ePGiihRiK53AzrFRy3uS
acY2OkWZiVDHQZOazXw5L2owVbNbXWVkSsiJSO/F8cmiPpE4gKSzlho1bijDmk8ATYR9LZuoBBJ5
sHUqqul/51MbusPywC947H781DSxW9EUHZ+aLsx2srBQ5K5FlNDQ5ODTqukQobjD5dxf1bV/0Vt1
caIje9c7mJPGEQFf26DKdX3jQ2kd66CztqARqd2253IWroR10rx3pefl+/vHlOVCkhzlKq60Iw37
TVp8NtiSRJ/A3fBjyOiScjYWZLORpiMve6J0QUf6rsBfeGBbRUyFaRwaN6axjXKkweGbQp+t2o2V
Zs5F7ca4H/0wpO6q7wF/jADNo/OvL/OfVjphSSYxErJd1102WD9e5qbzRN7qiBstsr3WRvIxq1V/
6dAsBSto9h/vRidwiCq0jNs09uTGYME89hGneLq4RPqmKYAwJ9avQo/0twKQwZUTqdOvP6Wcb/b3
F5ZPaXFtla0cQ7ATn6fk79Y6Hwfl2A6EE0tBM8aS5NMH4fBZxk67R+2xTcviadnqa7AGVqYTaUxz
tOkTM2nuU1vgta9H4gXnWl+SBJ/yyD87Nr2ypdX77KfNeBJe0mxy5aKSjr1PUi+LO+Grd7Y+y87h
+28iLYhHlu5KdHgumGnjx29SZbqBqx8THawqrM2Oj54+Yxp+nferbtyXRXRUsK0vqOyd6qi8UpQD
PqQFf9JWKj/kmX9L7mt/zWOB6SAoTjM0IaF4ceEa1bDXjFucPsUzkgJ95SqfS1GI/JAk4qQHkX5R
FaV9gPAo1+/cJPEXd0lKBqthuvRc2ZP8+N00GtdBGluC4bdqKFjfmRFxp3EDehSRoFpHIp4+RYnx
kal1usNd8NrJX5481Hbh1YCEw2YAgY+aY63KKaZU547XFH2zAO/JfCzVkSBYLjwCMxPGh6id1flZ
dbQKi2TYdiJ0fcgKRFPp7IZXHDfHKXnsw9a9YMZdtG7YCV6gw4yHDlnUmitNQBpV51WBvRZnWl8e
fOiaD0PB63m0QH0qsleUpBECLuoXVkdW87lnaXkOFmo3IR8o6qccDWoK/5JjcLnLCpfdbFB/IpnT
xugr0t3oEQquhilkoafHEmcGNT4XvGuRSu/gzCnFDoJ21+q/ykYbnmnbIQWUyrlA+E5LRKWkJGVl
fkFyN0VYNCyNO/anxrFuJiJgssKj6kt0gizjswF580pDwbEbWpKZsA8CDrHpS/XNbiwwGFQNbmtk
dKRAs4oXQdFDaAzEjEw6NzGi/qJssU3OokXN9uxdy58vvZ4sIV49hVY6qFacvFgjRVBdlR2mHscn
mqwO5aWSxZOs9FeFoFFatGZn2VBVE5v9+tvS6QCnzJVLH4zcKoiAVKS6jQaV9ELL7p6RHoHsr2J3
74K2PGTV9PJabTBNVcLbT2oIgfgi+gLPvUnC6Ukq192bIWkVIWX6B4Dn5iah9ijiT9lIG8KNfclQ
QKciB6jIk0UcZVuP4YVR9jt8Qhk2YYPcwA5P26KXgjJXr1ozDF/aanrUmUWWEpTVB6Bx3Km+bpH2
E8+AWIOjJjNjWDwNoYePm5M+j8OTrsMarAEaoj4fdBqdbfrQmpO4Dtlj5XVAWymU+mXQwEhxEG0d
7bYhI7AaHh1YQqhCuupoGpADxlZhn4Lajp5+5nqn36w+H+6aqIkvQ8BhQMzvVE8wO8kE2wqH3VKd
S2AtkDzoGes+hnlm4Rxc64P80DcE6oVGy6lLyddps/YQ//gw+Cg+u6fld03X/N4rm171r6eJ5XD3
/QzIXC4pm4J2sFw1L5g/zhLofhKHw5G+MZBgAzuhBWkUhMCPnYlwzgKu5zOApRZol8tfzmGbIu6d
Z9es9qNA06Cbd6/n59osxd5MTfc4Uk3pZrmib41f4OEDYDH7el8UzCMiLpuH5dn1PyjVIBToLHU5
xJYDT5u8tFbAdshGO94hIeegh6Dg5Bg2skkTve6GuoS5g4CA0Lb22FVEg3qZ0pEEJ5+IXfJ59o43
3LfW4KzdZhTPGfmRoCjko0+dxQIdeukzrXPWJ/7FkMRgN8oDZOPJU9JW47aw6Vn8+hLrf6qVWNJg
UecUy0npz9tlXGCR0ihFbfyKTtW8WqbEKbQuPj9Ld04gFTBnU5xlEGgf89rzL1xOBxecGcEua+7R
MTRtZ4ykf/36g8l5dfvx3lNdFcpyLcUxhJ38j/c+S6O8DCthbgAeGAfH7tnTgdfiDz/Cuc9XXe7B
EK71hkWRCSW3qeAI10bKuoD6Ced1iIEOsQrKlgh5zk9rqrzmyQRHroEVQmvv7upsvA1w7bzz4Y0/
L2+GxZhXFC1sgIfGm+LNmOdZS4eG4+e8miydDHzIPieoRD9Rn7pnW7nGmTI8MM8dl1qUi6T5CrfX
ann8PCu59zJXnKpOBBs0fP2OGygfup4tNCT+j7bwjyKwuo3SzPa0tHmcyImuAr3yr5QiFLwmQTUO
3B0xqtVtUAPv8FyJuJaUs0sCjcirRI+u64n3ztbW/otDLwdIxq3kwaIP8aYikiUZ4qDa/OPsjdir
2+rwZYJV7A3kLsBaofrhB7s8cHNECEjMfAN0WKX74kKYxQcWxbZZgW8CyTj3BpDiODvszXjBdIEw
FKvg1tS950DijsjHqDs5pUZu8VKcNXE2L5uHXZzO4edT84IuRO5Tfbhf2pcKKTPAlw5ONjvFTd+P
z3D1L3NvTtTKx5zFsXiOZt+GHuFfAWcf7eacjStcg9eLxiznCLuqEu8jYd04nAqfGAZBdGfaE/WH
fEFsgMKoKzEOL2mnrsWs9fYaog12Y1CyYVaxQ9cFWeXgluHacixxklnjPAYF9mDdOJkwYI+TX+GC
Us7EwIQcLvvu+OsB9lfbecMyeThtYbhUsOaZ4buNskVQiZMOsyeyp5+/zIidhqly0SzhPD+AUBo/
+XBxVReNqE3DNaKW4tlqxA7RnzhME62quTwPAjdxxGnomp57PJfI3/mo82HozVygOM0btiuUMkz5
5qOiiY1Ksy0tEFRadDdI+6ITcXjhT3hpRKqqo+PgWBons6MQabv7QoqPFmC6o8uh4/A3PoypAPgo
XXDMsN/UdIQdtZFW6damTGuAmtUsdkSyuasqctkno7OJPK05H3VNsu1Hx943aexuuySID3mRpu9d
m7f1R4o1jnI5rSseJKxM8zz63W2cfUmjXkz2pshG56CRZ3EABHSI2Yys0f/CGHMkq34QsvFtgb2M
pnXDJLqq4sJeuQKW6iqP8mg3usCsU1T5Hwfakd/dxv/6Mvxf/xvc+GT086z+93/z/1/yAl42mTVv
/vff5/ALMfD5781/z//sf37sx3/074tv+dXn9Fv9yx96AP2ap29/5IeX5d3/+HSbz83nH/5nmzVh
M96236rx7lvdJs3yEfge80/+b//yH9+WV3kYi2//+u1L3iLC4dX8MM9+++OvDl8psBoU0P7r+9f/
4y/n7/iv3y4/T5/joG4+//kffftcN//6zbH/aVCOFA6PPjU5Tky//aP/Nv+Nsv6pXMlUq0xJpUvN
TYQsr5rgX7+Z5j8p4JgWD4QEhyB0lqg6b+e/UuKf85+brkGDZF5e1W///8P9cBP/c1P/kbXpDQzq
hnLx/Lj/Z2xqvC8nbYou85j97rmrLAlOj1hNECuSeAXIjGzePdzDD99djD/e73/z+m/W/zLzgiYQ
HQ0Yr6c4GjjEhm48KZF//b03eLNGp31A3b4I+10+6f1lWRrhpeFStP71q/84PP/n8jhvFsFx6ox2
SHj1yoHVKpxwwNdc070brG0wiW+9HZYXhNG9N1fOU+Ff3A7nTeWua2KjCUesBF5Z6be8O+78ugkO
liqG219/pR83N//5Sm/KwqmstWg0cwzoQ1NsXU/tfcK6NkM1XJfWeyWCnzxWzpvCwKg3Korgye2y
Mfka6hWp967dutU70+b8Wf/qMr1ZSQqDkEdViGnH0KhfwEnos/kQjCn58RfSrfyj6/jvbQd/dk/m
7/jdEHEjZzQMnPm7qmd/n46oPmqVf+zZQb/T8vzZO7yZ/OvaGj1L8g527RbpujIUQn7wynl1Abea
XfKv7/zPbsqbsd5PpUIJSs6ihHr4xc4BnnLycgF4/73XfzPWPdikiNoINi40Dx+tAyy6pFTwXh/s
Z1fpzUjXErIAg8YhxDfOiBUku3PfxZW1bs3c2P36G/zkLew3w93r7UCP5ZQSId4S4ssd2CUacZ1j
jVjv12/xkxnFfjPCzaHsNH3C76+38TXAV7aMazs2rmmCk5lJZ97qbv7eO70Z6FWoDZYHxWY3UWW4
DAY01I0lyodeI1OMTCdxF4RgJRB1m+91IH7yhNlvhn3kaVnukOGzm6vMHLvxUR2hyYlPv/5GP7s9
859/NxK572mC17vfIUbOL4YmUhvTlvA/Q6rtv36Ln32DN4N9CMGguoYP2WzKBx9jYgFIGan2Ow/Y
z+7+m5FO0IOW+n6SogMLRgMuY89Y/GQUaVbe1b4cf09k0G5qF4X8jNKNc9w4v/5i8y34iynzbacC
7oVno+Frdw7YHNixttf3Z5/ysU9KfZhXc15NU17++s1+dqPezATYALn9Piqa2kZ7a7vxSAR95qYA
vQsneKdX8LNb9WY+aPrar+uxSHeOSrJPFJDRk4Ym4sl3rthPFhnrzWSA69Lq+gF04ax6rZ6HMhjx
uMnITw8d6UjfIlGWu9EYSvOdZeAnD4f1ZmqYqPwZPToXfIRaRxw5RyL7rou8oLwpopZGawqUvjvC
t3e6e4MuX//4t26X9Wam0KlXAIpHrN44Q+dA3GTPucuzsoGwHle+/87Y+slTYb2ZHeLW8m1XIjSF
Kp/eO0LrvlbIs35v8UEb77zHTx4K680UMbR2X0iFyFmEfuivyqQCe9JHwAF+fanYYP/1QHorBvC5
7FOJ5AyeGGdyUAdtgIckRJe1M1u0Nlv8OQwtEpwVqRigBkFFjsq3OGOiCrhA54Qe2TUmr1tPJbsY
rHV1m2+9SjUOXpxe6s0ZqVuQHGxPQLKgIg/7zE/6YDpIs+2mc4AySj1noaaqDVj5Mn+yi1hTpCtB
Qys/gcFPy8+gV+Kx2nK2H108xRJl8qrxk7IlEdFxwXtntky/ei7if8r0fp/fDj7Ua5preWjfW7Fm
1TeJlyCrnCDR6bdS1eF0NNvJ7zZWSB6T6XbMIQQm5kb3EgPXCxGKQP3bONoItCgd6sL8BhnH8+4m
0O2OvG0RKxpoYbsO4N+mIUYBCGVAneAFCJzu3BvF4LuXXpDm8uuA5qY+21lRjuc8Knt9leruNM4w
trwbztjj6obyWzlLmPiU8nPU1U4PcBLNZrBKVKjD7ehLZwScTvRcqK2KGrl1Bep75VdRZyTInUGW
iG0SoHFBKdMqPCYZdqP4JVWeLz4QcyeczxE8BOfLnGA6fG0yUIYQK3UTZF6Fiqvfx44ZWXBnMRP7
Lvm6VZjrBK11HbDxpmiTZM2lTcE6FHX4jSod9JFEm3nUpefJjxq+8OKYYzvkulhsa0dsLgG55fdW
PRlNx4kD1+dnfIO1eVsCwmk+VI6pxG2W6l1xNnpgP3Qmwqp7mPI6mcNvXAyg9YaOWKaA7qJb6TYN
Js3J3XS1TWJDYOdL8JgrfFoZ0o7PQ+LZ6S6po5oXG1RoU/kprCYkX6FDEWy/0DBr86+ubLF84dh1
og/Yygrjq5cxrx+h7SZ5uxp7HkVIC24+zJzaAEUE0oiEXfMAxhzpg1318gZ3QZCfB3LaJVlhpWXd
o7wqfAFtMe79cQOrtDbDte1XqXftpr5dnTO9gERn15DjpyxgZS5KEU73jYbNIl05SRAR2+xVljfu
otD3QLURsB15F4WdOhA707x28cUoBYmT5dyko7+alFa239zQL2wiLBptiuXKSutaNCsZlg0Xzvbr
ANSakwzlxIqZFxkd+yTvfIp/qu8hjdFYaz9ljpL2oyfKrjnaYccupIBkJDa+W1b9RzigiE+gJpXu
E0MyCm/iGuzDUTd6aIigFu0gPcA+dSNrlTZKOfc11Z/xyvA7qOuOglnwzTIq1wMTnrrUO3vLYYvN
0w01kJJjCzIAKHJMI/EFzp6I7tyxCDI05OUY59sWhgtpxW7d6w6GqzwO/x9z57EjO5Jm6VepF2CB
WmzpdB1aR2yIkNRGo5E0iqfvz6t6gClgetG72SQSuJk3hJNmvzjnO4emNVyUa6YMkLgCccvRiyJh
6PwvgB51+hwYmV/tBtNhFACrUWIFA/goo7dpiYh3H5Q1dtfgOI11zysSlCXk9mHQN8DmyQ4DX26R
GZKbEynTOfh+/LR1NGzDwg1FhIBuMXICYLzCeq3wf5U3A/tX68k3Biru0kekT6qCEhG+S9PFtGeY
7K22bQA5+Ar9u3IBALIYTenByjHHWUt5hEm2hboCNpZcx7RATyXSVntvwaxZuYfkaKqk6bJQ3C6a
3V8cIDoiCjUPo+ZuggCIIRIJQwXaseUeL6Z08dmBXrztLP1SkoidYgaNg0obLJFt1hbm28rhZYES
Oqb9NWL/sjvKbOj4CRfXvmTS+2NZR8SA09c5j8O6iBKnki4AFZiBdpmgr6p1ZUFGWdbeR64zWEfJ
5uzF13P4FagxrA+mVYyejvuuzvU+6MVa/E6O3aBFhMTs1pfw+anuCPLtTaLS1nE1917mhuEh9xsi
P0K/dohiyV0g6zfmxELl2atsnJctIu7wSldFiE20DtUMFndAcHoFnhhXuNnDGE7MdOmjbYPBLruk
/S5+5xDZYOVtE50nUDx2d15mbH2SQrVcV7Zglj1NT1HWp0F4U7ZmDkB4nbjX8r1Yl5KlLWaxMXhS
mVOsGyzvZv9jRGPjvOBILZZkwEE98AQUk/FBkq6jN7r1BjgFNsEq68HGKR39ikyB8owx0mMc7QgN
78QT1PzUPvmLmX/m9WK3sFvx/ehdmhmNQkQaYXE9TjqyM0K2hb0e8XQo422JzGA6zyUVOB5/6QWf
hZzD+RxkpjFcj1E4TLt0nhc8ZRmZWnt3kh43tAzS9CUsa2HtTHg5JBZgsVAkXM11iPkeSdTGj5Y+
7fm+IxvfoOWU9jYKBTmCaLu5CWO/d3sCjn2mPAd0B9LCmYZTjViCnMO4xMuq7Ga7SNsqdkFRw150
U29or2Fa6LfIjrrqrHpn9utYBCkepkzkEsZFJVA3t6DmJrSYc5fJh3rpuvVVY0xxkrQlQfetbjkv
r9g66epuIZ092JWcfPqmXN1SXSFiFBmWY9A7AtakCeBaWFgWT84QDfgbFEF1HQTWTJRHgI6lf0Y5
3pnbKAgMg6WNWkERrqZvvmAwtvHCpmMzr0cuqDW9qsWw+s/1IFGiclxb8zf5vjr8yCzbbe8C6wIo
amoDD4CewOAmCn8ukdCV102/1cjpgFLRXOr7sF4nzMGErLC3ztalhYNodOKv8KtWPfQIG6LbfjVL
FHdtkaeHhl4uIz22svvuecxVa/+OAhf9y2CtuMA1qHIXTJ+L3/ApHM1OXk1oD+x6A10hgveyNL0Y
2Ur44frtcT2DnV6bOQdvUilX74pJ1PptHcbCY4GxTmwD48JlsU3uWWacFqE03JA5tM2dRpTy0Dtj
c/EJLbY81HhmPeCYoNRH6v2MFNga0Z4XK99Jpx9/7EK+ThfgYDv7nZ2u3MkD2RtPxli27b6vnVD8
XM4Rc/nhvM39fV/ler3NggG2AeELjQU031Po5xa8m8TEuAM8D/yVjQFr3rfIcLbnwXP3Dija8h74
roL60hLctG2N2g+AOaDavq8aHt/fSRfMbLeeW5IymZpjGB2WBu/k1Jt++DxqB535xrWUVOcZO3Rs
4y1VTyvZPij3yIHHJjnZHRoMc9Q+tgotjSVZCmedHzy4B9ML8iBA3M6sU1w4YTiIdpuDfoMEWhZ2
8CanFMXU3PLGYNtrqAb7qG3qvVf0hoUjKx/qnS4sbuTKQin4GhBnaO4yKYjJcHJnAW6Ip5c0WOgn
OSAx01ePqeS5vg6WttBPIHBL2HbNRFD8dhCSjqsbLqh+rI5TCS8o9AuEsBAQ3DMtWJNtayYDiWAV
2z24K1fkwUElMz2ZxG6rBxIVUZbxDNXth+b0ka9DYXj5c1+N9vAsDW1PQKSn0D7bAAGgUtSXj/gI
Y8OYbkXWVdNrNaThn99ryBolgTLroeC3nDKCnNP5elViWD663oYTB3ShxVgjrcDYeGm3zoeQ9IX6
qAzbJ1JjoeJed1VvNpesO770fh0HkgKMVXlcuqZsnCN+tUDe+qXhynNpGo570LkEoJQ0aXuRTKil
GD7AMdcgnxdrujwP7ZiPT9lY9OowSov0FGdlNJNvtOmO9o2OKPXZzLqgQ/cNdxQ7+nypyQQLO1WZ
jwFcGhSceOSC+QSUPPQ+gg5Z8lXHE+v8yNrtPCQg0TyF1lV+QXjNW7xkuH5ip4V0muQId5zHCeBZ
fb/Ok9t8NFVo66PZFRbvImJG8lVypYRxkMAah1gZa+EAIzLG9DXgRh7KrUeBM39NugqLkx+VgsAo
p58m4iShJW+rVXpgGUvZLN/UB3N9Q6g2HQkOf1XdSqsN3B1Gyxl1PNxtmBjQiu37idIg/TOKYHTP
I0Mqb2/TtqlvxEFucyhA36FdKmrX4yWTZJv+hH1XwnMkaLBWlOus1pu9ZDAPZILREBkx5hiIZxsb
DNmpnuFxI61jmb+NGC5r3iPeXXil1Jx/xDQYIJsx6c3AL1s4bN1BTPCrYyPv+NTwrXqNf+MGoQeU
ZHRYZJLLUM/0PpNZuMu17apKJItRe/OBrRMvdCpW2X9AOq0kwIvOsxTeDN4aTPmOLpZfDhTJyY1k
yIRdRXAyyGNt4Ip8mbzSuCA3UyBuovE8wEemX2f3IEyXdkrmuYyWK0yOTrrvO0hCxwVD5XyFNiJy
8QSb63zT2n7pAC7xjCixeCc8Km+B26+UTpZu5h59OkTWKHDjtiMXJJH5UuV7Y1hIZA1EgLs7nb1w
OhUBZDuaPaRxIbzNi3PKY6KPxVuuctmno7LxEVfLWJuPTbQSy2fY7aA/5hrSy83qjkv0uJDGNnxG
NqcdEhaUTldjCQgedqNZTIkRikInGievdjeLECGY+QGwxJGtbFn+5QOt9LVNoqbLpohb9l7WYEfe
Q5RveiNTJX4KjtXuBEWkSXe9S1CRn3DqOHAH10boiDzvssbbbaRWRU5ono1a7cC2uuPJc5UuBtgG
YT99r4X2Zo0yMfdNlKYatQ2oNr+1ePlWwDeJGQHZvq+yidxrRxK1TKG0LMYxW2xNIuOSt5dQ1dzC
5RFbrQ7zNxwEsApEYMIe3wBFZC5x22qnwR5MoYrF3bcLnZ5d0ROJWOfOlJ8ypfTwWkyFwulqRUFh
wLCcAG7bhzlqpQQkXtUQBUxN2qaKQSuBALs2DeaDLs+Ek4q3KO+c4Mqb2pWaGS+iAQ0aSivcTc8q
/PBqNpxmUHHXYmR91iKSbhDPU2GoervUgY6IiTPNtsBB17s4w+lv0+G9XSNDnKy27PMnBWWhuF38
ILMPiOXldDA7SpRPS+epPkrXMbBxe5y1+T6FHb8yYtaOlnfG0LnFM9y1ZTxj9nINGQNoGao85iQy
6RA8Iqk/Gr8LuTk7LyCqmC6OeMOQNi5pVSmRAJIMWgD7LsyeqX8vOeKiXoXqHHgQOo5uTad33S5C
hu9WM1dQNzpfQtMn+dNHHWvXRk2AfF95zg7BI2nlDhPd7mexLIcXk2+Aga5bdFSIC3aD99UceQiF
ZwfpYwG7HnC1KEPPgq4B0/BqRLOl96PM0/AT8F/Vn+2OaIM+Xn3dwneVWbkshzIHV4Elul20+xgh
ZqL9zMlcrO5HakUIObZKs1vtj1hfMGxY6pkNeDiD/K5za4X52QxOvvUY02cHZNbkcLbpPNRnpyog
2KwVWrQ7cufM4UAZ7Vp7CY8bNlZkpgOyfTbk98oRtnnrEBZd7Zy+LpzrNBMmApyuTNvzHJg9tjcu
6Ojcu4sdlvHURkZ1vXiSP0gjeAbnmfgm0Bz1EAZy3htBoC8pLrmVd8amtQj3s0DzlFiI4ihdbfuX
OUOIlqcvQ+6yLDLL6qUsLoR6giBseAPIg4hTsNZneopZEBxl2DDoGSTKrzAaa0ZEdK6W+QNZQq0b
z04j68kriXb6nsfM9x6ycYr0LkvdkYo7mNswg20vGF8mXk44PTWjJwK1RYjjpwxpRopq5k8zAZpB
L6OdHRI4puIU3ULtnbzaFf57kXPZvncuMNwJMoVtqTdvrSL9VFK64OlaePfXOhklEOStXWFe6IGs
NSOBMwhsUwOgE0bOT4ZhvHkJo+fGeCJhiAlZHA5WwQRFrKZJGpXXNL58zxzKNSCKToZ97l6M3VzX
Z775BQxkb3lQb8AazMEonjmWpww2Cx+6vZNehsQH9xSOshJtYLcvirJpJxi+M37y8FCl4cznD6wW
0TW2XrJcUhgjfeZ0n+PqcRrG9bKs+JHXCaf6fV0VpeY9j0bvk1ArB0phHgF1Hqpg7XbZGuQcNM3s
VwocQd+w1zHkUC839hJaKAuxvVBUDV7hDTc0otHyZ/s8sGTyZmn2Uzeu1T2TmKPqvduNa3ECMp/m
/cb36mwklo+oCyA2WBBkflowb4+/fkDw4jsBM4A0lQ5tl4CiZe3P3LC59dV2VPcHt2olFAs3GsMB
FW8z9qfCER7nu68DrAQ0FJ0FYZe3zQDUqb381R5lBP4zyFYcsHPJQCfhcssUbtjON7HLR6qtCcny
YeZ3achT+jhFbQbMws0wD6p4zIZqNG88rAWOfXTquVLzR92mxFRKj992ugvqVpBBwPHaVMk0jlOa
7fCmTOMZsxMyxM0KzWopoePQ1eN164eUZOmu8wGMGNINAzNBo20RAYWtmRwF2I9lh+IvrXRwtSIG
CfGowxiRd6lQ0MM4IFAfMGgMYFQTH9LN84MIwdTHKK+Bo+az11DEGlx5twWH8vTQm4FMW1hO2K9f
/zXT/18pm/7fcqT/EDn9T7Km/w81SxeJ3f8sWYrbXhSf//gUP/84/Kr1N2t1IT7/b83T5f//t3rJ
iv55kW9zaiMFdb0wYjn1b/WS5f0zQBENvc81AwZzFyvff6uXXO+fmLkihPKeg/nXv/hD/o96yUa9
FPpOwN8XmUgXrf+Negm50n8ulQLburjGkEnhxjJ9FyXVf+6GA3sBHuk75caZDOPebP7SYpT3RdY9
W1MmDviJ3jg+1h0vX3qEM31aCEp40Eo512bq7QocQWCm++g8zvgsxtZuCPWRxF02oPVG85uQ0zJh
YqSuGIjhsgnWf3sl2BZ3cU3hGDOuxjAwFb8ghHEDmt4D2xDKfceZmU8qgDdznMmwfQn86ltFDfMp
M2XSdWsBQ32slfrqpF4gDVfOsarvir7Sj32bWbs0507whdoht9Uv+M2YWbQzOpFGwJCe5N3cwR9Y
sQXE3FXplSwtm8BnFsilqR/9nFB2ryxKyC1tArx8PNJrBSe1qMjdYL7wigiZTiXOs2Utt01U/NJi
YTqfW+8KNW+2Y4nFHLj1+tthnOaNh6jr6IK3iub805POb1tlr6uc9GsO/xB22IUP/KfYT1Rr3SS4
eqc4XCtIT0g5+6L7bEIiitclGzZtiY9z7PfG5UypGtXcNu1dESJPmFnANObRw3p45EwqMTnlbENa
964S9bCZo3EPYRoKjJ3DHlurhVA05fArYReD2Xxb9sUzkjk3NsLoiWDKip88hWxl3fstFNjGjI4l
0UCHwFqB3c9kGWsA/nZb/cAPn7ZmUNVXOA/icFqmbVCj+p3CQ4/wN66yYk4MOycsOqixnmTLfRWU
tEGqauNUTMBQowvbWTYyLvMw3JhT1MRN2PcnO5vO+P5/iZ5jiN1/pxNwUiG42NeUsFDWPKAsDedi
B1yqHR+j2vnA4hgPzPog+5K1veyq59J6YNQ1XZGVAK90ATWqgQt1k/mE4iM/Z5mMtsEqmE+4OY2z
bk9lbZCoQWRZP0v71nUI7xq8cTM7gU/uBAEZUhLdZwdWG7cClCBmovLAZrvioixItyq8/pjjunPK
ut20Epe11oGF6VmQUxKZgrylbr3N3Q5c5fAnsJ1vhOGuKLHpvVHQkakaskIpL0mB7eDXO6FZMqGA
Ce+sdEZXHo0n3zdiyPwloYKE6ASt+HQyN0/SIl3OmNbbpOfWcJ18utmBPHePfg74Gap8t63H0TgB
OKg3hmpQMsqux8/I9jCa97JzDuwFdmGbjZ/MIOjWKvsdv5G1vVTta7psRLQ4e0OS7ts5LuNup7ol
oi5eMR4epcP+cO6mp3qYjN0w4Z6RoUm2JRbJRbLUnVYgrs7sPWNCNZO6n8P9lGP9X6OoOobW+grw
69OlUQfJseq41f5Hzdgva/qbJQuOS1f9OmU4wNau/VPWzEQcdF8ssDLK1TuicKk22w1jemcrIazy
s8HbKRVNe2GU9322lJ8MZE4ri8SdgyfyyILyZSyco+ylfHHHgCgQpy/I5fFgy/XZ3ZLN5hY65hBO
hDbaBH0MTWAwWRXvytFHpsrrj9esD6QwN1/QK35J1zjQ7XcP1jz2IEHFi5eL9mRkIogpU+lXSEIi
vgvgv2g+Qqf4dgm7CtdH8GWAD0d57Q3pRvg6BcfVE2CNowk+vuh3YQfjdh2Rt82R2HB2C3KKgyug
7CxlUweGqkEUUj1BG6NuPBGasYXkCWMrhdnNSuLe7/NqC1Hxt3ecl9Fjtlp4VXti0w3OYMIA+eYo
ozv5qQWm04KKvo4NORd/8zhNsTLxHrXR5Uwo2ZIx6QHRP6w/U3dDZHHC37al7lVxu1YvVRC0VLmY
l6bQvPgbAY3VzOSj4bCE+rqUqKioUYq4Ue1z3hX3KnMjpJUwMYHhjMPyt6TLY0Bgppmu4lDV+tCo
6lCp8MedQQVn6fBmT0zuLB+6pgU98WadgMgxG0hyf1yvl0urnSueDjiAfvrQsZk7MKQG1yeIMlSt
F268XD2Zzoz3fKalrDN4NINZ2ODLp0NOXEg24DUu+vbE3baxW8D6Knoz6SiSKorTAnV5uhjscTtq
SAbVcRjk72gHegyJmNbXg78uPHogfpLIsj7DXDI46jjaU3MHfS/dC5OVUsiIqSSVcUNPcYiG4oE5
2rwxOwemBoFjR15QuYNSczJMk5W+qg81UM1FwXM2Mh5fov/Yu8TWqzu2GNPVsG4MAUF+CT8Lh6Qt
twNz3AEpn5zmu1fwdGWZXaQyOdD9SIHjkcSvEtedErmrNtlIevhUWSpRhP7GzBXutJxBCSiSkefp
K6fFj+cZ63bljneSwuLsNu7d5LKBykMvMdA8HLNy/c1J+p7N6sexGoMwTiZsK1EWuqHva7z5VRrO
ru/Wx9IjlrAOm79uiH7aufiya3rMMMqOUoiepNT0k47k2gthHxfoire+keL2dTG4GhVMXUbXhhsc
Z9MbTvU7e9Mff6jl9eqz0OBXhNiVvMKqfy9b8N9u4GF3n7nxik7eaxNOArGOxLx35rpdXHWc1SWW
zTe4IHJilKUf7AcvEkeaAAKO2v5k+AMVEkP2nsertNb9RBJTHR5qMsdPtn0xOi3fkB/eRuLsN2Ew
LscuNX5NN79LwR6VXVc9QvGjCLFPLA0gQvC2JpY59Fds4hQxaNHs0+mlxvMqK1CxXvRSrMtOMe8g
7WIskZ6VMIjEcKiWQrBAYra4mhMRl1hwE7NNr8rSITpg4Xti15t4qnvhN3FLBo5JZqX7LdgrxBYB
L2IKmcGHoL3txgMOvrRVUnvO73yhbjADyTejWA6zOX1aZnjQpOZiiB3+6g6gI7utR2WSSOlPcms5
KXxm0pjhXL8RZnvnmPIm7WhzCz9/CcMWIx3jwMcOE6arxreGFoiRDiLRMW0hMfJMQ84i/2TtiOia
tdTsyKvnNCfMxJB5vycJOq579TfQg5EJUOo9NRYuMtisPVl3fl/ttSKw1SkICxoWwiMYn2J0hDFQ
m/xaQw6lofH84zTb+0J3pEA5r0M5DqdpdM4YWcqTE2oR/4uMsuDxq5ErsAYjhK5vP0zyNhlnljuG
NL95SVK9j4rdgQNm0lHvVEWYTGMyewHxfSYNVZ65AfGcieGjvvzX0Tp+s+M0dvjSaPBocu+q2Rab
DhHExle4me1L6w51etOIinucaBmAaeTYzxLWnVHpL8+tvoI8B43QdB9Mtg8X5BZI8B9WUCSqMIiJ
DSEIhZifFK+dJ42vzvMeeoWrvBT+EwbcejdaFoR+DzWPaQ4/oOZ/ygajJ4n1DnKm7tntGnVaVqKb
GmdH2L03vFUuxLa2LI9Mpl4JCXkEaGIKfeiD/tZY7T/8XCFjoQ2Lbh5cJ73H0gVBozYT10xvfJWq
vaakmfFSd2l2nRthEiGGIQepPrIPLjYYOZB9afcacMFZe+VdCc1NrGRW+eCoVqa6+dJ8kaAYbvU6
b01R/qEyzohDYUYPN4J4CEWBVFthzUBKdXQU3p2S0a1DwZ1P4bIXbfYZmWwMiT+9J4OMkF1j51fr
duYULYgw3kjFRL4rrQ+0Du5l+h+AJyJE5j6L6q1n1rHlDvdeXyTSib6JJidoef2ahuq2Mw0G1j7h
MGRPTeBVE4+4tLR3fhAmF1RK0deagyvRHhPehiC1jBASv8pfkH7dGx2qNMadxEYbADzts2mDpyqC
qGBqP9yiM28BT3KexyNkFLQ2YtuYy7SDffeMF/66gsHbUvzFpNY5zEWgsWbVhkp9ioNSnsP0k808
v4I+Lqnt3VVbcVDwh0Xh7HXxJICf7aYoPZZRcHnQ0ntczR86pW3qxCcr36+5K54CV+2xDrPE8NqC
oz3nw2zMD07J+4VJcuwZTUC7QG2U+t7RJAByDPriZKYfgu0OUXZ2E2vtcTup6MtbnDLh4KZ+TxNv
oaaZOyjG2pXXKYKvWBRDUiDMhQSDoJf/+G+AgQ8GYtovFSmzhOIoyUlAYwaEXDEIS4n8CWpaS5NR
Sg2K1bPLrynEwq1MxuCXyhtL+WdtzVMimvXRBWBjgcIlZbFPrNG2D4sqQbpjjJWKv3mqB0JvFi7Q
zAEJ3fo71Y3PU1NReUHOw0kJGG8K0Cs+qWW4kUVvnV0sqpuyvM0YpRKrGj7Mut8TCj7HhbwRAWcU
Xsp2ah4d7s1wIeTMVJcsmjW7mZYLkL0VCnacoJfwvZs0FU1sIp9j3cTR5uiy3uf9+lJVPUqe4cuZ
czYcOnhq1xxOrB09K4T2m4HJTtKlRFZJgx98oCU2o2bfp/Dh3RluHRhQJIE3hrtEsTWFIu45Dm+W
YCxo116BaK6PLcyItVKAJOcbxJdFouaFbLGcEW/fBXGHzunQO96+XalgWPthwnfDYq8bci8m5aSb
IGAdriMA1l2E9gQy8stkReLUrCU3z7VajXmvFAyFOoWqySaL4lWRAllbFKgrgUys31m9qMOaESop
LW9v4n+h7LbOg0jrxJmZx9mL99caMfi3m2Guyt3kIMbkmkkIjB12Fuc+31lSBul1CDc0KdvhupkB
MgsP87xZNAdpYpxe6LaAlha5enZRB/Fzh6BvM1Yi5mxcpXaQsRJyEHx6cOJKZJFrpx68kXr0Ej5K
rljqZO8paMnYKoLDDNp7Y/nRTy4QIw5mlCCelQemdXnsRSRhzo1B9NL8YxX56xTSnSBIYC/BzJKu
GtCUztcvR3EBjdTHm4nsEizwzS5nbEMPLe4U+EEqP8L3wki+GZpom452qx6PpbR7QhJ8iQ7FGHZq
0TzozatTcH54pHRejvyoglYMhGwY8gItkPiDMc5d7RKJTCpGRv5HUxUdvR3Si8ZY/lq0Uh3auA2L
/H1WEVAGekBtQrv8CEriUOQsPy0is5i/Lwfkc0fTAzrOcEYnbeYdra4gyKsb3cRYyTz04HrmzQBi
LV7wXROUEXwIN1DMXvv2afIRTGubpqRt7BpKZVtsA5YzXFH9T5Z7gsTagDqYVojveozBKvebqr38
2yVoLRTLeaRf4YodmZSfo7UmqcXwJtITokfNwWVXAwMbMzwiCr0OuHvirkn/TOUQJ0b33M3tG/3h
AXEfEbJtNNL2Ia3U9ZMgy4U/9gkUS7s3f2ZSMTQMiFhTsulx0xsQ7j8sH/arRvI3CGI3feAk/BZi
pzPYdubcT3PBPRs8+dPo7mYUA5iNv9Oe3qrl/8GE3QC3qL47xDx7mmIqZFiqBCGeQm281g2TjqJa
rhH7BIg36pP05hfdpNdRXTLytut1w1bvdVT3urIpmawlT3oQiJKZz2ZcABZzfL/xPZeXXgXssICh
Rl4I8dVBeySoN7kwDg48+0QlIhNOZZXt1vkLGMp0LS/1qej0WeXqoIW18QsyzIuZfXdPPEkD6p87
sgq3iD5YY+lv32cOIYhH2WSr3gVLYO8GcSns8o+AxRXTjGlOUF7tbJNF2zD/ub4nd8hcOeXMfI+I
4imr4UTUhJWiOluNYY8y2YGRM/TbwPNOg4Td3ltwx5vuXirTPKdewFjrIjLMgBunk+g3Y1q5p9oz
Tsz7P1q+5EbzS+Za42O0Jgt4xaR2kmDkY+YD6ZzbwbtU7DK5yuYh22h8vpuybihK2YaX3Kh7n4S7
bVg74AlGNAtLsO7aWfwhbzK1PW+ruq8eskhvXe+7M7ppP5Q0Ab7ZcCdWhUqCEmGETp/YZsI7S4t3
cm8fmgiBiS/94liScWwjLWJViTN56GS6cYIdRFdqY34PSJ7LregVO6srBkkRoxYkthOD0pjvKJlg
LSNPIvochNtW2fXnGME4T6U6mgZtKO7ZMBkJcIvbOvokLfc6sOsXjNAe08WVSQzfZWlFr7RgFN/N
kczsEGiEwwXIqAqYMfvvCmxyZdRXFfunIO0QPGryD2xyxgy286KvAUosiMDyH3Yv+kaMv+MERkr6
5aODcRVFC/HQvOrbYiJ0om75ONC/btB2Ppb+bV1VdVKjyNpQjXie2EUTqX55Pn1mOB+7gR7CKZBL
9fzECqkV+sz6zUSkvoE699mTr2x5+hGcsLfvIlZs6CBNzuVNQ/xG7AnjR2hoAmP9sEYhifDSYDwX
pTcNIKWdEXCX2usdApthp33xXmTBT5FynaA3pwPRl3KMkeVEolugG5+Oor9l8kv3hIgrFlRZKAGY
3g6+w7SGjec4hpuGD2i5EI6UOf353CERTZSfNQcEX3t2Xc3W1VZGCuplZMgXw0ouDwHxJMTb2Uno
zD3jJQCuJCdzpqtwQ4X/hAH9jSz5grjU5WPoIBoPfIaK/J2NXBug/DPDt8U6iQvdaIz6t5GiLmC6
tCHhNamo6GbBw4iABkSE/W5m+cTZNnsxOpQPJ32pGidRa/bq0tnZ+QMdKOv7kT6zd5JAuM3Goa6O
EWfdphH9e2ly4RIHgL6uhZJDARQuPflE7G5jIfKSO3P8JJuK9kEyCxnp9tYOFoby3mAdv4oLDUNS
UIZl3scoXN9tg+KDctrdaL28q864icLulnCixGxGhMzhDS0OepnLcxpB5o9hS8bapAyT/alvoz8H
6d1l3zpug2Y8TuhBKJ/XXWkEiOZy0hDLqb4aJQtOJELfKEXq2CA1zFsuwQVhV6FT9r6LClSNWaDA
oGCY3XCDLYZzRRj2NqcOyVis/usfpd+GfHVtJ5XLHLoofuvLBKazq59U9Wmi3Fe2sMUGf4UdI7dF
+MHY051ydzMi7QAgvAvmaDtqu9/ATkQOE8BF7XwiSpArJnNUBmSn71q34kLuQOAVASJmzvqkEfZb
sKCQHkSccfHFfs37144RwuXwdfGMej/5OgQ4TmxsFJyxeX5Xgw2tMZUhh6M8d9zncVQNT0UwkdXH
wKdxmzLRGTtjTQ9nOs0WZCs4c/Vnlt0d00h+Bk1t2w5wolBxHkQ4f88qYAQdktNSkm1VhuKrM/nx
IJtWSerdRuhQEwfPSDz00V2uy8cCIx2q2qneeNWdU2X35Bbu2SvJmHUri+GIh3GDmKcnVrYdk2hI
Ool0i8zCdgM9Fc2IzVIz3BXsMjaWMsA3wQ2IMU2eQmHA7OmKDs2hYSaM5jsWqZtBBWG8JaG8SXxt
ZhQxACn86N5ua8zoeuX9ATYURbzlK6fZGvBhoX4UG8ssruDuXknSyuNgpYRvoFzWQf+CB/UhMyTi
I8Kzg5lKpGdvJUPHRRpVPPoif1yldeqz6pFcADuePENvXLkPtPs7tiN0Ld7sqkXS2zSa83q5MVDd
xQiSfghq2A49Neliq8/ceTVms7s0np++35xXG05W33KH9fpzqmDUI7g66pDKFTsN0gjyFxBfoKW1
peFvSnodGC/FPYaBLczUYg97MMkqxFETuO/MrVQcTeK9lPy0QW7+XUYHhOqYcXmfeYw2Ce5zN0ZI
P5p6e6miTyAvMHWG6iHF0tB51Xv/X+ydR7ezyLKm/0qvnquWQAZpmgkCAQJh5JhoSVvee/fr+wl9
te6pqnvOqb7dPbiD/sw2ApI0kRFvRIYBOx02nGLUKns8QkDIHKOQuA2/VaJDGrPX/njqvnH4pLDq
5of6ZFRPGCPGzq/58fjCcnm6TcY7DviqzDqRQ0u1r95b9SuTRsL7pbOsVCODjFS1cVoGxVCOA0q9
YRlRjTEJ4NePxb4hvGBFafhmvRbWV5z0nCwEYQ2vGSqHLSlsv86fxoocQ+uCbPut7f2E2KuQLfl9
pur1fjx6E0aiLRyP7DeVjexjjDeE1BWAqwIo7ccal4LTrjHFh9ojlTu8FrlBkawtrv2E/BC74H1q
G06wrkQBUU3kSAqu7bH1JrF5mYUGK6fk2+sCxitkvduFn0tRMXZV/bK2AblNN+jiJnR6M0+29boE
BrVXa5/KTPyAsAKOS3rzGvv4c95aFMSkgP26esaCmZSrSDmTBFCaLMMuERBUEhjjKEzMTVYqbybL
1TImPfjGvr2Rk8bmuqUE05KwC21UD70jBVbUtbZf7Cv8sDpx1dyghpP5vLZkMe4nFg1fGO9desxv
TdkUTwSqeIhbt83kVu+ytCZc2Ng5pJ6rY9VdeVgyBxyFd3/tn8qenEZm60zhNHU5H3AH2R84dnpS
/dyq9F4vZNRj/NphFG9tyGhFDB6w6LpNNs3FZbmeb8n4Sf1Ws1s5r6fv09Yv3a3svtyNKNKIa+2V
d74O9zbY4i4GiYbFQfKVUh3stJdda4J7bitmuXnAlEHq+qVZmpDKMr5DPiRvJaHiuLSLmpsj5p/q
kcyuVzNa1+vxdWPZWwmkIJ/ZTagQBiaLxUkohc1Po/KJKAjyiZFJkaAlsw622xEVfsel/vYk9eun
dPGN3VEqSTVV5SR03SAerLwqdZ6Nc1j+NEcUkIX6OGtQ68vaf1mV6Ek58QdZJxHEla3TIGvr6lFC
+DRXjnVA+DdP7+C8KWN7qmWfc+nolHAVf+1Yd+NVLp5HgmquRuVlEyKhL8b51eawwGbzjM5PjrEu
5Pc6igL3PK3sIxl6SJ27eWtK6aWkbaNKJY5QLSsn30hwu7KTjrdbw9mWyhOSvUnkDcE8uDjBZOBW
WGay1XWLf6+4mZ0RRgdj7N/Ly8ltxyfQ8O5TmaI0o8xv8cuqE130utWxXPHDul77wZmL010J9TDe
TA6O4PPdM3+Utvq7XTm1NvFpOdxt67qnqi2gaTVWx3otua0eF6qBbFd4sV1x4imXWp/yoYSS9sTj
sKRqFMzFgMkR2PNZmh13ks+RLAS4xZWomM6mb153LlkcSX7VpKgKbnlG67pD31lR06Q5qpHNR68r
q8H583GOaGe4Xj5eDhkrk9O94b7v3eMBLo9fU28/fiXVFXVGtjgG3s7dhnksowVxvHGk8zjWfxzC
7Zy1+KVVLVTkbWk5IS37lgrbxo9BNjmiY0qTDQmSrTKJ5q6PG6WBxjXAxgm9qUE8k5TzqNWXW6dZ
JlDtdr0TzTp+/NxJQ0547qN1aLwHrwe69RrPbc7QkJJoU5uKu3muk/GtGVStZ8u8WFtFMCOOmpvc
enB4alC36lD6wVLhfR6b+InSclvj2/WhYtlpbO/f4+61CcY264/WC3Rr19bE8GOS31dXwefR7Kwv
zdB6jCkQ26DEOuJw+4quK0pYr83RqXHAlFIKcYY2A2SYc9lX57tmzVInwtG0Mdo1SthxVzUNRh3d
158LtfD6jTOo7oPtp3xd37X5ZhevUBrJSY5jd8mlHJlnXOokVbdurDE6M1GPKIw7yjLetg1s7+pW
InFTc/946fe1EmG6ml44l7KrtU32eewO+njFJEGdssJ4OKXbKSZdzwd9gfPQ0g1mZKzITG8albNb
31E4dXMbPcr9J/q9Kt1P8efCZqzi4Fo5Ubm1WXozobsuscZ1n+Q84s3yYneC1DbmvWEbBGwZhtk1
9lN8MQBykCn7ALRvffxSk5qt9xXu3RZb5kn4gne5ovZQ3kTjvkWAVmOTcW49vCzfhJjhUuLVr+sU
P4KwVDqG1/0eRknMA4dAe726I/WF55brD5jvup6f8F3ABw9VGVdm4iifw8tlc8Z0gO54PU9fTcDK
BzuIbTXHzp4Evs5tz1n8bk3w7qsy5qCy/tZHsydpmJzmsYxC3nhQH9Bona/vp17XvF0FjndeVTZA
FeOpCFqKaxKz85DjzdUr3SxPPom4CL55E0y4LBcEeIPGDnXOJs5LauOBOavH0uRKIAX2OTK2YlpQ
j+0Sb9fVq31tVgebDRb8SomMb68lH2/XI2iFKmPXOv4qu0OLeFGn2jQoQ3s+LpG8VId/3sHqlKdr
vet1qty9nGXpYZD87vSxLbxxK8d79CYvhbMmKx9n/2e3uhdv++XuQqrpxfopcHfMydW5erghw5vB
YXM5tIjJwBR4+nhvC2ZYueKJ9yxdsexWLXuNBCFsCg+eV38t2TlXVCul5Pf+V/qE/9dedf93KcX+
G/reGZIL81873/nzy3X+/qOz3feBX952JfO3smFVKiQWrzZIV2VZuLv9crfjEtFT5O4mTq1MXlXO
NP/hb9f8jZNJCkA1K6ZhNrCo/sPfrvkb+VfNmuQGJQUfCZv/K/52f85QUataZHsuoxFVyeVn0r2/
ZHK431ccJD83T0ifoPZ4DTNEzcJZDa9eEDdnqn+Ymu6v9CR/zB72z94HGmlK8sBq5T8VYKD6sbE5
v8YI+U34MWfPcvx59N9kCdhzzva3yVT/nPDj1+gMq2FaODKYeDv+JQeMVUdnNwjVVcQJkXqyT63S
U4yDsvhjqEd9fsap6W5SaCfDzWCPM4xEhNbLaaW8dC3cLv792GuGJBr5R8oW+kMZh5pJoqQaXo5l
HCr/7NpoLskXQH7Xh1pysnEph0uMoO9DU68uq9bJfKJX/tSwbZzH4LFraGAkOY63HskjqKZ+6O85
Pth+puuSiVJRb7QNkpWhdvvrTc2n1EtC7feowuHcpYkF61KfvjmC/DQvzvloBudXM1nhC7G99Lck
KjceOYUmjTGS+nPGBcfUJEglkcSpVbGI15qDe7Vl4jPzmJKtVri7upEFwIA9r5zltX8/Yb29xVRb
41SWQ2IisUkZhOsdnN4gbIsQ912jbd7JUUGMz+3pXgEFNagKNKOoX6EOxxO4jiNaxoBPGJ7bdxsr
36aOMdOg4tPx4txxjBxzuk/lC8JmSqh/s/pmrwlfA6fuAAecxpGSY8PByeq4ViVsHQ2qpJsMqgn+
OlFj+CXnWNqEvVuWV33aD0x1tVV8vxIjR2kEctmskV3NdczpBwfcBnXeMJMZ/RqHQCyVWmOuo8aW
llQDOBXi5fzmtwtCfkUG+C3pOD43jpANfTdU7dz/EHEr87c8xrdbsW68OcFpapRUCqrv0PKXBE/i
s8+R3mZdsRtvw6kx440trhTUbim3zA2G/kZxamBuYOfdjn3GPN52Ofwl4AJFkxjj5bz6ar/e/R1H
KQZDLz3X5LC7if8cNRSpXo1V4vS+4ZhWJQJ1j4hlKJdw/cQ2e92hXza1WTo5S9cgVfnjCFIr3rXZ
CW3z2KCe6LvsLFkK6QLgT5Eul4ozFZStDxomfrWkbD/cH7bxkdhiTDbV1mlJncDr0iGGxiNcI5Hh
fqCXz3jp4ItjU+YG6yPBMpJIuTTbfcLjtXiuw+Yj3Z6TchMt8KrHW/SHVcWmbKIzPscnAinqUqz3
MHsQzWlQP5ngZByBDlgI4kopMo8FR7XUEGKjjLeUo+uXPoVB/unHAUo0zo6xnBsse/2G0S/7dfZW
UtcVoU8cX1QMSJXU3s13U++ocrzBW1CuPS97JGoJzZMykZgZHhi/K/f0eohL7Ei8tSCJ8bmGKRNf
I7OKQ57h4Mnr1Pdnp/KhOCtkYpExuAyot2pLB+zhYOB0xo1tcHy5n/PHa57GHokYCHLak6+0xCEZ
8V3NVEZobOYrVvlaZZpX5KF+lJwysZUU/6KS89I1a/q2K7WqRwyA7NmLyXiWO6pRNfV1u9dvzglO
5KNZbeYXiHiPK+6zxAkLdqTH3Di6tfPsxcKWcbLlrN0eQzZM5XmF29OOEwYUlwNAe4yWd/2MCUw5
Rbft1sE6Ym+qu/Bca0gWdad+4pi/9PoxLlgy7/vO7fLqVY7El26rnduySmlkmjZNwnn3NserRrNs
EyL9qS3tJv2Vq2Uw/4mNf7FGxOKrFeR5qmGIMOfbz5NkZsWaOtYXVOZK5Y0LZd8wXpyUXVq74+x4
4qSBGb35DcPAXk0B11diVTPq3mhKYrYIp+MEa25ix7ee4lT90GvS6a5ZpdVVogvdDWaR5ftConuU
dcPQNeiSKqKa/nGukayWDdQXDBKwkMe+DGsTKbFWxItSe4RztxO0iAsF1T5U/Tzfcu5mVdOxWWy2
kxVayel4bpFsecoRq1971KPPHTYEwxMr5+FacBL8WhG9z5kNljChXdmo7INypalxfsHyZ2iRTgZH
ySQKgU4rxMmJR+XWu3B+XNr035wkowuKr2qNvbg7zyi+Tu2v/vnVv7CJ1vBScz8nUhyW197Q2erz
rq9l8t/Cx8ucYpAVGDfUOjYv0qWPnV2JKLMtUVBLjpg48SFDBYNCLD5JofLmOAXsWzrH5/uy1Tyb
reervFKUWBM9vIz7Ad5yazSA3evnci3h42FSmae+85/V45acK9dhs16y73hF4X+hXpa4alG47L33
zAO+fvR1vZ8TAOs+x1Awi1JhYvZWeixRv8FML5zOQqTH+puwzpp94tTiuQQlEy/KGj9vH++2rLfN
587jWB/2RuBYjUqaCCBqkn1XDsSs6vhJwhNrEDynpUcKsd7WuNRVX3isV5wXVlr850c45VLRthre
9xiaqlsh7aX7lf//Hz//Xb7dMjHBVhNo+a9BdHdClvDSz2o9KV2v9z+B6f94+heitiR+xTJrNGlU
GnwBRP0C1FwxqmUQcblRKZethkHkyO/xK5XKb6aElADAquSe/l76PX6lQvyKWQeCG2WjYjT+i3ia
MhB/wni/srHWYWx/yfm2NWo7EoqUNl7dqBsRVQ+O9qVWvgcc2TYya7Mnx/irfll2jluSjeCezd4i
1gRoM95c03Pz8Koqs1mq+svPbrh5Unzkfr5GFEkuBbXDPq9fsCeUqXHRqF5qMAY8tI5jRNCnQVBu
pWwc/AvpqbrlCvnXNen5bilYR7zeazUOmxsUI96enyalFUqk5nleCPkef8a2Wb/m58OuOBCjqktH
Yo0P1nPcWjVwLF6R0E291yuO+ijQrKlbj3m3su2MSThj76mjFJff9Ya/G6/eHkorlcSoY4Pt94Ui
TLYKYtlgCD/jah2PB1zU8QYg2RaRycvLvHR8V93353X16DNWx0qtQ9TK6HoQDkaCkPpRkfmNAM/y
9dknW1Cd7LD7bfTcLxsBVWpu09ca2wD52gBEOJNTZbxGEpjy+9F67s9vMG/l4VTMYy0m7mM23lBf
nCpK69Z1f7YC8/24UBb0/NN8fEr2eLu5xufHhTKanKf6VEsB8B1IjkHUR23vWqf6u92ojJs/H0p9
bpzKs/nJrcqSYNI70Y4n28CNKnotN6vW3cR6XyP1niZt5rVNXDoyZGPW7BclZ3BKKVveY7nadolN
3CPP33j+3UkCRBx9mVzKVtV+nJpnb73Z4o15aFp693nv4bZEGpA8oeRV9818w7SqZ/NRi+618rj1
OGORWZEgblvd5EeCgLGNlLBhr3b5jioqc+v2md/IzNHaP25351MtN5zb5XiMq0SHZ69D80MS8uNp
iqo5Ji7mNh9vjJ8DjFtj8+AQn1QgU3xNTx0WlMyPH7zRyFp2wJevuUzWF47On+fSi/RF46VXfzeP
dn19mG8fx13U2JFs6L3D7d1a1V//B0aI/z0Lw7+867+hiYHo4X/HHbMJub7/h5qQSXy+m+/ff+SP
30d/NzbUzd8sjAVWmdg5jA21Cuk6fzc2cInCVTWSlZMdnMotkpD6d+ZoWL81LZa/USfJslnh6n8Y
G7hEpKdFuCAMVa6Y/xVjA9Um/sQcKfxYJ+CQOhw1GLQUOvmLAox7MmnNbtQiGx5V3CmKPE9VN3Tj
dppbCncitbOv+qPaSxUf1TRtF/FHpR/VWau2M3LzPCYyw3XDbto9cluevlTadX2+oW/w65xro/nY
tpyThxd1axO9HFMBLxRBWG6pvXPXMUWgdVl5axuHZHuW+f0kHIR+1u97WUZ0l0q8/kYn2V3ZQ2ze
qpDPZnvVf9lHtejMvCzxvKwfJN4fFvSfGEZIBvfv56b6lyyoROoeqOmNEhSglalg+LCxf/LyPb3A
HO0Ph8GsM5zZw04RB4Wpr6rdTYth3FqqaSvdqTDSfjS6qZIG+6mfeftmd9Ju2l6reNhJEnvYdl8q
TvN596BG0UENLJ2287PKlftzVsUw2KupSst62K+o4KOWzrxbV3V1cx7K7XYb9k11u9152p7GqYtP
nHbDXln5/MkS6WKQOHU1ONs/S71YBMFwcVLRqKEm8Di11D0/WKksm21V0Gdqk1kUEVqpnippOHeG
2F+2lJcQ1a1mQfI3uWsNCwL+o93lF9lRPRFDFzVXrfJfrFxkZXyVjEPTtDuorKooiplNL5JML2bB
Rvf3qsP/gGXdaJwRTXdY9O+6rDvFx6akkUqH9nC4VVhd2k+nphZCH95iD4VsFWOHOopOkzWrKc9u
KkhWFgCHJ91PFjsddOIDzeRLpQjWUBBxSeVzEtLpruq28zRN3TkU3NQutg6Vpmsd+XWV/rxUt25X
1bpdtV8adwqNUq9f+mov84fD4UILg3GbSLWUUyF1UhfV6/lJslja3ozFDJ6KNQ5DPh6ryd8Ra632
5yjd33cymIpELiY1N/6TaQ0/e0pFM6WmW6bby9ZeMVSh1KOqtMhdoikto4ZWeFY4tNmW6sftNgfF
kPTHftjFNHe7cevS5tSXJYmDoNiq4ZlJ3LKx46p2MdvLWp1Ve6vTaRzn1GBhdpbq4jGVRU3BQjpw
iaT3VFmSxBAy7azVtKlfyVJB2KxeP4h6+q1mRxbd1MPALgoYT/rRHx22aWuesr/7AVuoU1HDgrOv
1g8C0CbCjL9nHRM05Uzjuj7LYPDkhghQXHTZmS6VgwOu7pITRDdUFMKmqNn3HWw6Z6H4jdB/TZCO
feO5mp5VuGy08Pbj+wtC+bQoz21fHTKjcGu69qfkBlHDPaTTtN/qrTjHUiwm+RFpLD/T5rfHL7t/
0rOkgD8O+0MceVtDWYLi6dRd9pdNVV1N+KazwFuPSYyfdOMhXVAzttfoorJF0n/SPlZf/gYNh5gh
XVG8KHir5K6YqrWagWR0/+rL3u73ZstWWc/6Q1PHxSzxL2poujjDKCKpbVQ2tbZBgepKS6TEtXsr
RUJ059Yq+wUTRTwUZI+9Qi/VloUlW7pFq0274ch7SRGgWgROQhw7Zr4737Uq3taPyxpTmhpdGf7H
jjnqYZYqrU/4CD922VlHVvxq7SerLrEQp/wYsXfyGk0BXfWcNDNuXeM9wWKSjM5rtN+6RkNL1bDH
Ifks6TnnqxCoDBiGq9tTWYmyO0tejGjenmJvggly2skqG3ri5tOz3H538E6085LTsAeXzkkPNq18
Z+fuISh3n92TGtXtpg5v6metnVVrp94tksbpQT2+qQGshPWYu2OGOUhlJ8Aa6Ii9dXHCdapqXtK5
TOiAjj68n6Y+6tY0Dd01239sd+d7/VBpVYV73RbJ6OK9bPsR1nR2nKwldN5KwxDmXNKTi5r4P3s9
cYh4Snb2/Kor3th+BFv3Z6vn5++8x0JTQ6xNziJIoKVVXNIPb2V3CbRvS/d7Bz0b67s31j6ShUd/
7q2rjS9Gy2IlB/OlzJJKKQ3lJmgebJcPg8N+0HKnT92fWWxD9VIc3KkzjzGzXUKKFSZG+H3mcMqo
uuRDpbUTH7orOyWYE0pvh6P9d/2POu0KX4jzuhrF8Rku2U05j2TEJd2K4ark/1N4s6lKurKRVU3G
m5OesNWw8Szgky2P7N0jUzLY0zIBkboaNWDkd8gen2xNPD7sC/Ifxm7a7f4UnRzY7dTt8KEGmCA0
o6zZd72HbEHG+i6MDqGRptfWHO5E6LRyz3YOX2IqUtftRn7kh5EzeumGzXpgiArfLVxV4BSr6Oa8
W/44eqpJXV3tn2trH1qd3aIRU0+J/pELEnkCS3JziP5mT7tVm9Sraqei3rtVjx+6xrQ5+GgqGU6M
yZ0JFsogmQp/Dyou0k9kdapq2Z4QyKClz0Fy0npwtS3t4r7Hc+m0aLA1xt7JGXEX7qjKsZAxS2iX
I5EWYYLMXcN2uw0FC10hLjMcFvUWMe6P3MHHHdTVT4gGpkYHFvyhw8VWzbLF7M7E3tUMvdR52k23
AhAbq8FHRwN/rEzVO6k2St9XZEUnFYrwmjfACEvdXdkhiXSRZRmtbDT86uRu/EnT3cAMs4g3roLJ
zlmpg76r/iyD9ycbJTBjoRfsVZmJh5oP3EzWFRlor+hYQz1tyyW/tCLBln3QS5H+cCxusWA7ff69
VYC4eOsL/LjGmxtawAlnq/bsrTs5DNVlBxDDYhcne3h14I5CAk999u5MyaYtlHFqb6Nb+xYiyp70
cKlDPEGg64+zUSsH5y44+zDow3srsJGnkukUOSNrjqyZLW12ovDbYWen2TkIDABRn8MZeHwc9HH4
tWfUqUNq1H3hjlsPVv12hnfn0aKqp31o79qkvvSt7OlTWAPObtk4sV29ZKU8Sw1ZRFDeTg+nKUio
309okb9vXhBkwBqA311lptra2eJmB/hmqs5w2WLdmWeZqg1zN+s7TuSzcZ4qYDylVnAa3loHHa41
vv1OGPlLGwmfZIOeT9JsO4BwEjqwcqmPwZwJQviKU5lfmSc4DASme7DikRP6s2CnWaSD67uDlQpm
BL3G1aAe6HuXw3133SX5ZAuqw+ypsNVqMD4xwnBY5cCRuhElj9VE8BD4zh+NQrgBcImdyOejhzOq
6AWjSUANfrklbEzw6bt9+hI5+VE1D/vZRk32drZSUbY4uMsW5d9Vz0GuswsnGxUEfQ+qQ84tTrqm
aTj82aHJQLgJr43Gytly64+wN3pDM2HXjSKzVdFmC1db3ni36clYRc+QnWHQxLVNw1C2A6zeOVmv
FzV4LQSMysEcPrkmPf/urUSvmaKdbraTYBj4vdkCIa2jDLJJDno0YdYhajZhg13TO+nF2DE7zQzC
BXrtXM/baNDBBLB4/5saCxyv/jOwjTWZxILkMccUz/U/1PY4HI/G81Opo+MFw84QlFa007jgxwBo
nySzwJv1ob4hHxWW6sB2gXlfJMdluw/im8LV2/M0bcN307yNihcO1EQYq5vOUzZ5V7kh7DVMv+hZ
PkfxE6WxjUrZyufCggdRGKbuIBStkWZ4QLOckGKWLcqAHyB8toCVCWPji+dPRLVbgI0WSTLWiQeW
Tv7nP0ya/0THw9T4N3Mjisof5ma7KpGRjfKadn9YdBLmJu/Qj6QfDIu1ag2zZEb/ErSn4bCI+QJY
BeWi+QkJBAjr9jSXqerITCZBFnBrMEz8qIfyQpNFziy0C54vIIDOHnYTIDrjRRJ0mFiZrpTJKFD8
4rzgBUNZiU4xZBUKHhd4zDYEjYOF87SLeAlYsYDGUH/R2OmxvIK1cdPhMM7zHInJyrASv1SZtrzi
pdwvunZDN3VzeWM3zadtlgVh2OV/OOe9/IvbbjinBS5EUeQM8rjI42nRCWZFIY3Lu/IU9TOej2iL
8X/7z/t4Bs0/DCECmg2dUeRMnCjye7Sje7K92StZgoLHIJOs5zvRJNLRKPL5qedDCglLDAtLgn4w
gpqiLOkhFdNQdn/Gx8yxxzOQUhcyCrlnxNNZNgwWyYTXbNQCppllmbdRvNTvLVi7RR9pAndgwkR3
hz/2R9ItbohC1x05DqQKPcMwolHo8HC/SPwsADz/e1rDEP1PtV6pUYfFp4Ka9peNeHw28X94maYd
iD6IolqwkBgXOjFLDXUxfiEUaGYGFEuSvtDDr2XpQAsMIWC9hTCEhFgQvhVTvgdDtI88hryCLGPe
aHOYQDyQXk7TQnVfqUpzcgl1SQthiULIxQINh/6gO9OpIOknM+gfYuVOvskztCsTh02ByeSjLV/4
1ofi+zwoE1twe1GwdYo48TUmiKBowlJAbsxvmhYFi5dIWzE9P6qZN8lYYY+NFsujMXdzL0TMnzb0
1heWVMA+hgtmhbHwaNAvwJtqmrNZpHeQEZdkT7JXucQ+ZN/KRg5suZF7ZOcWTFIs701RZBnxkF3K
JMfokkWHuzrc1EEeAhF7mmmnZR6hu1B8i/fS3dZRwQjZ0HmBHiuTyChokZ4wUbTfydm9SYc9jJqb
x9z/5bQMnvec6V0+ZfswflZeljBh9xZsLOlAHMsioyvTOs3SGR6YdqZokPGU19Ak458WcYeW0u/A
eI5HhEqw9vgeX/0MsnbE8vMlCdmstMXraJtW21NsVdJjLrDd84LW2bQur2NK6JZY8vI4sBOZ9za/
xN//QiIM89c/yIklhzsJ5cELuAkLQizsZB66IxW6A/ZSjCI0xcIF0bC6iJmlgu/DEUTRHDKYNlxD
GAyE8ZO2pU/wvrgzT3tp9FZe6MOUunDGL8vitgH7PHQckGnIWxze4vA1TAc/g5DQDcQ+rMAZjCYh
hsNwFPGaNJdVgz3P2doj0ABP0z9hKqE7nQpvZHPEU/4zfAYMm6FFIH6KbKLci2JMIqVgeDJhI79H
j6P82+20G7kx7G4AB6RJGvWdATwxjLYKfDPqhqEacOdIyDsK2ZHIRblxFE0cWFYopCZfAOp+htQc
CA9l7nbY9eBJjLIrkzNwEakH5RZtlwHC6GCEvphGYcw04PsyVCiML/Q0ZahzxpAyRNg5D6MFCJcT
Pkcf5T72Y5wyeQPe97vhjangYd6GjJY++c5klLahGfoRIQq64chJZohhfwI2itAP6DYaSxrSNZbF
Z1ki+Yg5Grkw/ZOCChdR16HDtCfy3felo7wGa4lK4dkiDZKFF40GdMrF8hnKY+EcAUe/4cWjES8e
sNTMGbPBO7BeytSMoh4C5oVWBf+PMh/Tc8g6OBMWga3BlmbVZEa4c5HRIZYD6pFFgudniWzeDEvn
xB9N+LjHlvf9yaTnLxD7EFA0mviJhzkF43PiMe2DsMcC8vLeAu6ABj8RUYXCw5ZbAFOiyQW8iTmV
RpFicMQedtYwYgr403PSMG/PmUomAuS38BA8oQtdxdA3DMcPe3zEjPG+rM+005AnqIj7kUXABNnb
PmsG+XkgJHmD/FkgquCfMijWJqMpmG6W2MHQGwJb2PUt4XVsOAa8sIf9oMh8B0aaZJEPlxRhm0Uj
mgMHwid52BOB5CNBApg1TFyYa9//JZERP8Jt6Y70LBnGScabYL4iWvkQyy0f5h1e10eqgbmjSO7/
Oxla/YsH4S/LccPguKJGnWMg7Z8BW7O0bz6vuGgyUFjPIkEwCBgS6c7sffnoEKOQ8JnY/FoJvxgK
WYRkQ8J+OTfz9wVaIgVkh4vIhRcyGtgfe0T+F7mAq1YRFHHoiBT99fkvYCYMG7YpTFje+X1zIa/l
/+9MF15f1vIJ0vXXrYLkYIdAbLG/Dd+6+IoCEc8dfrNFDCPlhshgb8FKs2RF0Ek8OssMs+z+W2Ue
2ETWh7v4GLwgXR0mC1kuMOZCZz7PBiJL4dCw94L1pIOIqiHLl8BtAaU565exfl8xIrof+EK+sHIL
Hm4hT2VS5F4kD/sqRgp/J0v4Jd2VfvbRJBHJ/AxUEdjgLaAsGS1tQQh8hzoAq5Aa+wUp5S0QzjJr
DJLJ5tDmK3rBWzNBFrQZCCExLTQteIEOf0UcyP+7HRBURSwMi2OWL3ZGMolYa3dsyFKwnwjEHqSI
BGZVIH8BxGBeOrNn9uA7nkCCLxrhGo3Iv04/8RD68ivj+xL7V3Yx8DyNp1xqy+cxZzc551rYgoAp
7g+qLBKaaQK+oT2JBgC0Y8oYOy/8TmzujgQAIUnyHO7EmnEYQ5/hUXlfmhfmG84FiwOaBTzDyF04
bNdtDxwAlcyB05UmkA8yljACoINhHbSw39E7Vh8EXeSOBjBSRCZWWibbg4HB9nwHdiPCGvgjvZDO
Qw7Id6Qe05bJMV039CPUQlmcotMHyKRduVP2B3xVdlO7PfDzX0P3fdQNXiJy6ysqMX2O4MYQSSbf
YWnIh5EOHekt0ioTel5kPU3XeQYdEiDVbvOQCMLMG7ntGBudx1ATJArKAxMW834X3gjhwFwFQ9Cf
zpDphnkiilkRIAxg4rsac5H5X3TFdT5B1rgIx2jkJxEyBdZON6Jo5MKKv8QKpSNFR4Jt5sgJESGe
O/Bh9xmSDjaHeaGdAza+I+ghA0ABoiSIHHI/3hzhh4YzmgOG0MIEQIwQCItexGqBI/hEEC5yjvUb
IMMcFB0el0MgGL4AM/mHuQwNR4SFXHXaebuLYAnn6WAgsBkNiMEMeAioIwu+CGbYdYME0UWXeEzQ
kbTwVhHk4AjaYdFl1ny0JWTSxOfgadTFDNeWFZ1Ov8hI1hasKsr9SsuEgS1R5DFVgnMF08tnDGN6
1EywLPZZiTlVLAGi9SPrfdZIgASjYBUENYGKJg6Lw/kwWKQ74Fy46zr4HjNmpsdZZLMEQ+kAelNf
8w/zAa06PegPys16CCdEMQzFx46E+GcV5B+DYDZACrThYOQZjWQ/pWJAgjQAjQx5xA5hfCjkMXtU
iAL8M8pgmpAfRDaJJr7XGzFVE6DBJMoywWgLFKOZR5NfRDVBvNMSnXaBDTTK+mHUhCozTGEZB1dJ
QMowLD8ZhAJ46IkK2mM14T28RBZ0WEFfHwFPRnrib8Rev1hkB4xZM4hDONQCe8aMzbDA7jL8GwlZ
qcup9B9c2n8XkFWrUq+VmwYy8s8CkhPXZ/lULiMg4UmdYtoGR0Zic2MXIyqxEcDnhA+wSiJCYF6i
F7AL+FSYoQBCZAcQOYcFw4uRAXAn9Bsxb8gAYYdMNQ1iQEKO4gsAoYAgZV/AlVwMD4hP4eaiT8IT
QRX8Mhy2vm9AqYP/IXeFl4UCDXE3ANlj3Jc22EjAOuk19h9EQxLBZ7g1dR2BK8gFuAofcGXWB9a6
cDp5PdTbDkFY4EXsCiwoexPrpWyqCJ4iMIqXTBz2J4DcFQYJOmPbCBeQpkUjR/lCmgIKIcVESBFg
Ju9E70kYLVhHBFofWVKApLQ8EQT4IPh+Enh9729Ws17753DnH6tJ4Msf7VOr9XN1v+Itag/RaZgp
pjTri6zmPB9VDAnG3mQ2ACuiRgkqwEwGPADwyWKzjUWEs+ZTBHUczwE78gykIewVix5TLXvzq59g
E02/NiUR4DxrM1SaHAZgFiQAc1DAuH8XXjydf0UK5AMtQBBzbIRiZtrrdA47yOnLEPiUtxGZxRAD
NNsG5O9HmLkLIAugBlvD909nOG0jovJ2MW3hXM8PwukZGyrxF398uZGc4GCUcrmKAsqwf4EBhiAi
zJFFB0mwZOByll8YN/4WbheKztuhwzfMU6g3QuVfihJK/7JzNAtYJw3BYgHbcFR+FALFSIzMEtEj
/2BnXexlX3L9WpFgyUg4UEeYwZexCgtswS7scxASYLtEENI1hJQT6cWIzQ9iwo41A8kJ+mcNOXMT
zoViy05g8n79FRsdZjwUWJgqEIZbaYl9AphAKOFaEmVuBKjSSbCgyyI/sgVs39aCzDt9AP0C5jUc
9vz/RdmZLjmKZdn6Ve4LqAwQEuJaW/1gHoTmyfVH5iNiFiAk0NP3dzyr2yqrblfdzsiIzHB3SXA4
Z49rr8WVkFmIPUOLhtCN4ooIfwisqBiQE3nUwg0it6gTCSIegTDwi03NOnI0FjQi+UdcOVvg7Jx+
FlsdfAapzO8/JIbiZPCbCBC0DtVJsQb8uMgIlktLBAVcyW/q8m9gD4Aj/8naTZlymcigTiXQTQJf
9ffnY0ih8FCBUAmMDrUacVhDzgq7298RG7NV8aGbHdEspufMCnJoTpSZ2AqKGRGDnqjK8HVOBBub
77BfKUIRY2zINxcblwNEVCEqdLzFciNq3FjI+Vz8ldqOOAQuX99sjuAXvleiOM4HiM2F+3O5BgwK
x5MSIzuFyqmoE8zXGClOHUv/E7AhF8RuOByyYNI8dt6K6gZ7l88Su1Akvez6N1uEJthDIiISQ+6U
3UZQLepVf5z7MBAfQliAMcL9E+qKB4cvFQnlfBFusYPh2vz6jarDH9ZJnHGi1tN6QZ6xDX6f15pl
EHY7DL3wB2TBnCPKXZzIMXF4Ygf//OukThv/s5HjIU50xvEmUyC/+j+ggSaP5gZdA9KWwuTgUsgi
OfMijOaPEWE3dTLyij9+EZdTHBRmDtMk6sniCInESGQ5/PtHGnEQhlB0xMgcfn7T6F8bjkESJTX+
/2srNifvwu3zOn6fiCejJR3ew4nkgVQNq8fPWCLD4/6FPRXOMBR2K/B+66OiiBoNAIrETwhzG1L5
J+xaeCFH5Nex7nivU0QoTj+UezidROEvOnNNwkhzB6JiSaXhj4f2c1gDbeL7lBN/U84PYVqFZxY7
WOwdm+0j4iCxgX4zVvFseGI4ooiepO9+76Ldh3iRcJK4cWwpL8dsi2P5G31wIL+4E9y2cPvLD9Za
/ATmzSZAJ9Za8Do+lK1HEUrYN6zYB7tf5F6kEeQN4v1FxixKuX+kiKSMv9ElgQXvSaWT26Tywas5
LsS0Gyqg4pLEF359Ne7i15iLTY7tY5P//sP7i0SLd6doI3wVCyEyPmHhidOJ2FjfuU3wxN0QEmyo
nqxiHpaIKMSPETj82m/h/V0AdryW08lnEnSLl4oPexPxHaHBb12I8hFFJNEEIZbm+jh2lPJsUfPh
J99/63mfBlUmquKi/oG9Jq4Q0SFWl1s4kreIWhyu6rcw+cbztylxsRWINfghTo59pGLHCf7iCkSo
muIEWWmKPfzJT3giHiXoEOUorpLmEUcWEx/gy//1aWPE8f9pM2dMt0LbwESr9g828zVBoKzMOW4A
p9zajOl200w21ooZ6v7EGG1Hp02z1Lyrk1rFQnTS5d1gp2+PY7Z4bNuos9u1asLOJtk1UIaYLj2u
G0HS08tiVBw3AajHKIIR4CNpMaL+m1qyM7ip6Z0dJ4nOk9Vaf+u83kGHlCfY7aemDPwKzi1gI5Bi
GDKt89bNvLGTAO4p7O/KVGxYCLjiNAgp60SwVlgv57YbFjDJtKCpQLQdGX+fy7s2qoLBhtauNHN7
akthvk+5ZvjpBZiVjnnjJ7ZiM/vnpk4Sag5XDZEgFHRoZs8Y6zKa5zFXjOpHZhzLfL1BJQpIYf8A
CQywwJRXi4d5t0v7splYzyMSSdbTFfCFN4X+ee1JhhopAfODwNFUpwDm8LKzZQnK9eqSOfB7asjm
tg6hq6Gj7wEk2fRnNDKybeXkazARrgScpQOhAPrxu/Ly+RRC+OAWTD9y8+bqb5pbWKAxBM0+b7rg
ShhV2o8YXrPjDVMNfDAYmtrQfBBt1KCgMbcuPCmJVezDV2IkAJAC/lt4E2PwNB763YdZzAhL8xx7
k7vxATueWS0R1jKQhJDMdR4kDt0zrz3fvXoxYdVgmQoycwlECY1JY3oYon6e2bE3LHr/xrtVCVCK
zNaW1WAj0wdrg2rk685jFozJRqOwoKS1trEPeMDLHN2fmT/quj1KoM7OlfcMdC8N0gjgRlTURsub
F57+gKzMYPDtYUjR2Lsfps7LvljPzXAAXhZBOC8drjfmFm3VTFeTeQZSQ3l3IK4kAB27G+Yi5zLs
ISCOASM3htRAXuxqudmrqNsum8YvbxEbpxqMbmJkrDYL6tRhfn4CNHPgBFmOdhBzzVjS9evmvL7h
YQp7++4iiAaGGdq5b+a5XNWLzfwdBMNagYJsiWguuI2JqdPblzZxSNBZv8A4gURk5a/ueDnb8DDq
H/hZgrEv3wz46OCxsFHE9KeAsBoeLCxAb7d9Qg+gWqmnfjF18olRL0sXMh/r7hbbidm4MJ6f2SJW
vn/sYW2HjmB9Z0rNl8J4qxTGyB/tHmzZ1FaP0lyaQySNmrQRzcw8KIHPPBnWDaY8H927iWN2m6um
GjQnxFnZQRwUjHzjMDH7ZCNN6UrBGPhcj5cw0NuabtydEWeScWerW1ysM5xC1h2cXPiwmJozlpl9
ii2AjL9AKY4sQOZxKPbdC6zKxFrWESRvzjmx1aAIl1M/C2oOAbPM2ytUek73Ux+mAVxaYDDdOHiE
tSk+F4I5G7SryywxgDzGSIEbjeypCQJnd7dePjFcacm7wp544LGAevZ+Yaqc/U/GANdejll5gl4r
XCnI7M4EZwZscwKW7WMcjp0Z66+7LscGTA4fZLZuZcLJaHKvPuZu15vLh8f0kJX6gx1+1WY2j+1m
y2wvNmAJ2BD7RR0iMZcdn3lx5V19vjn1In2Lbb7EhLTZzAunOoI7LPYfYJsy40bErlk5MF6m5Oad
Adc3/+u+MFSxjXZkIGCAjyB3YCmFp/yMvBV4w6Vm3bm9jEtlHMhuDXIMWFQ2N7/jyouAQe1jsY/a
MMyXTViyskz4HaCbcfTjODG6woqVQBkMbRnX5nUH3/Fs3be2WkEo7FzWmPsXU50gO0Gyvvy7zCwo
A7P29DzgHYCW8U0lGAr7ArLPHgtQzMP12DEelorHl9itB8IWoFEG1hZAIsThXjZDBYhBe2sEesvq
l6/P+l2KUH+0T9lhsmttJs/110oeOVpswX4FhdwlGLOt7i783xqab8ZIRYvFUCXmEiGXMRL0EYCu
WRAHZy4TXJMDCjmG4kiQlmFYL1usjrG9OxDRW80hFVME4LJlW9RnrnZ2CGbG9mEdSn/wYCHiJhqy
IuKt7dO8+Zh2gdCVrRPB9eXjB9zw8SD8Smf3K9nEDpuDBS+3zZs1fuFI4UkgZTEu+xS8oCTebq8g
C2zLsNkaL3d6GkdRgckAJZ0bm6eNtBzcKcbNYRfMhTckBmXkMwY2S6XV2cUcgHI+LKpFbXbu+Djx
4OAFzY3XAVmpWuJisJMj9uhSM5dqb0KLZZRWm9u9z4mdfUv7++rlvazU0TOznyvf1UI2viVnM+LO
vtJV4knRk/r2qfQTT/ZmVnS3lHdp/1ljAiT7vqxM5EeBiMFludScFuBi7TJVu2RSm8g1daRD/jCn
a/B7Yyc3p5GMq5LMZeJ2zti9rGExSk0UVz0cpLtRbfaVbKxPKLTg0S/maTdxvMz4CM9InRwQozBT
MOlScJ9fospRjiGiMsAIkRW1ZesJPph9aG160yl3QxB72eYFLL23cUhmsWg5X1BLBK9d6kxCWB3M
izsDPz0CqlX7gWzf3BBBFGMWqKbiApWNFPPrJ+R5ARBGQ8oAGw6mz46twmIfYb4u7uEDS2ggv8kj
ojnOf3cVuIJ0J4N+rRYHYhCA2bl1CYDFzbzS2N2/UkezOb3A8AuzcuG+FKBc4zOOnlSwz8ni4laB
Bmb2Dj7RUgDXxt4u47y35svHeGzyVRHUruQ419WIKRS4VQO616WzeplM1lpY/PnV7D0wvu9QSBHl
PFhT+rvzU2V+YM2QjCBeM354gOwWANn20+vdsCDrvfunG/vnrC3975vXzDeZeR4bz+CDMoQLGSBO
P1ne/NaUT8vXPLHHga+Ao1uyY3VnM/uEL2xxt/KVD6T2aQ3OUpmZygHZCl/AIeHADe7GLlukTk1M
toYJ1FktCIK87xHIYs0tV91BsjeEA6bsDQceZGUCI3RUhglBDeuMAts7twa2qWHFolWyz5eymfkw
XFvg7+P523NeScZ7stJNba2/zGTlQiYdQtuPo1CN97sL9e0VCw2zu/s46I3zeL8usl3rQ4DARoYa
Y3DSd8ggGdss4Ln46T6RRwIjezsUHPUFMPDjHX/yOQK0PBAVwniwSu37e24E+tMmdnASq9uKoXTj
9V7azzBQdGOSWzWDFG+D5JQQzr2NiRiYd8w+G2bMdzqAzs3lkK4uERtpjpw9xYg6GhngRTPoBwIV
YOvsZ+ZWm8K7vjVv04NyYHphn0CxbKQ3Qztm69JiWnEgkEVHemxV6yTQ70bYYlcKDzIGHOF3usQ0
fV/eykPKWYEfI1K+4Ez8ZnB1GeM0FUh8jb4BlZxAQmndg3ShLsuNNHURBzIxpkvFe0XTMFmqm5TN
kmNIS7ubq4pR7CSPH3pPD9mqdJHNOBATmw9Ig2HicIudff8ZTQCBMh1+5pLPT0uV4WV1O2Tvp0E/
QlbbeQGybNwbDn3J/vc0B0V4hsLRjVJwNr50c7BY0tglelNzogpdhEZP7/1i98vqcDlXx8a6z2Xs
ZBYM0eSjrWGLsy67kRmPzWqucbIvlrp8vyyy0+WjXEDKMEFvQ48m5/GiDwfVeIQTu5h3n4/aNNON
MnMzxbp8Psw+3Fx4zP1hcmh3haCjI5JfZK7uPr3nDs+20Ukv7HpXWPf3WWewmKNDc3yET5Ddb8qq
ONUp8grmKDXrwc2vRhVB/6d9TL8HG8Wc19gc+7U9Uu3xJ8hhph40jnGPJVO+L+joIomK5pmRTJw7
PzyfuYWHxE2y0XFcTWWMPotFg6E/dWDoM/smAbTfESkvocNlzg6M/TaxM/fqMFeWW3GY2PriyhAB
KOiRfbf3cwJ8KWo3k5nRrM4XaEsNkQRNYZog4ooku5krNtybRueFBW5XWrOXiK6wopCGbpXVaP0K
xqbkqQ6EWAZL1Rn5fPsOE4IFbY6heNWq2mqr+HP8rrMfFgohPjMRj1B6G7sa1nV2NWI0dyzowhlE
gNnR1vCPlfN6WgnqB07+jupD/JUu5MYY7afzq/hgXMi8NpcjojDUfebp4rKt5rh7E6oYaaVhELdZ
OBxYRPuBpWKoicyx/r74BPQuOHs35hAvyg/l4aHIVhGCbIvNY9sdruYzQgPbLq1sUdgp7bCH9YJo
wod6iBhTxZnCQsbuv9GkfJlacBxdrTHh5PSEPISTO+mKw4i7uG2QD5wzCWPg2d+YdHnTnI/CV8TI
XrhLvH4HV5r5PTPGppFg75F+ZZ4sXeSKC83rOww2LjPo5kKZM+yxVEgJ/JRTx1DD1fpsFporhhaG
z9tB8TVX8iVn8gP/pvUNYwIQpsbOF5W12tTzydRRE3vAvxNtje3L03kioitZ2qHzHxEMLJvnBbIf
e0R2y+TN52jfvDcLNIYI/HpYfywtuC5U6IfG64K7fC36w+gn32hFwGmY2kMXzD7HqT9aq8sBpjRY
FxuLU59dkddl43oTkPin0Tsy9CuEiB7oxsG1mW5vGMGPC+IOD6d9+ih63LwUvVNHcTW4dwwEU/xm
XsPKalyiZ9DhIGTy9XypmzvUkAm8r5gkdszMmuOzCNlrd9PNx0zqvIy79zj0kPHYmyn5j85Q6qbC
A9wH45vIpIHGeT2TjXfRfTjqUPqZcm5wb7HbWe1KsV4/L3PKth0c9auKZI+xqDmKvIQ/cB0hUkTo
IjmSNQPrRhdP8p4TG18wDUfr2w+KiwgoXghEjAI3k7jlQQcbdTffWDt8D/In+LUrDv82NZqNhqYl
o3SZKUE0GQf6l/4Gu8cjajZT5qJqE1ltjVSs8QfZGsuB9Altr3QzpqsnYHfIYSKE3jw4dfwBQscl
l7rXTcMXM1mf70FrvTZPB9I/0P30U3OEg3BpKuyl4Q0rIBu3m10QLvcuHEJS6s7wPL07KT0jZvwI
3wtTb2tCb4SfiW9wGJldb8wyuz3HkPJCsoh5JjmyZOYa8tUJ4hJrdGqwX8REMM/aqPwYDyuEMRtD
AlfQvLVvDHp17gYmbz+zN7ftdVubqxP5yobpoiVTmrhp+QjjUG7UAaRH2CRxmtBkT4gI2wVZt8G3
xRAth51H3fJdQlZSICZJMCu5dWeNCwaQEizf3Z4weAbLEU/2bgQXoiL2uqMy/SWdOqfkTeLdrDNf
i/KnX6eMKT295KwR2TN68aGpfs1ownGi+mx26g6ZNewnkqHURC4pSpXRDapi7+Wj5FOhA2Mk75zd
N92PHSyVQyZvrqPcOlGowCi+yC2KhUpKR1gIweAm8Yjjfc1pdlnEGJOYxGICMZxElOGosnGKO76Q
C1sEeouoEGNnVwGuw6jOPVhLEVsK175p8QKaw4CSHjFrxcoyH0RZq3Upi4Q03MVLlsoXQmriwLBU
YE+YAXUy6+dCFApXlZjLeZlvufFeEXTZAXun83WzYtU5GlerJueYQ77gX5YZtzo2ku8pg2hXnswj
dHA6vmx88ujISz403Sm8ZC3SFqJDR0wGIi/pPhkXIJrEqZwnYYHBVIiWCMeszW4gEM32lUnWmtn+
GAMHSyK/hTuMA1LfJeGh0xKUZ0SQvO5DNX/Mr4/DNcjdltuDcJ4AMeNXtxGrInsE1o1fM4vFmA/B
u7WLPepZEjM0N7FQ8C/Zg7k+9QyQwWJuIt/FUhL3caTEppr5sX1Bjt2o1znvRwpuyJ5OrMlQlp0E
duVyU4TkV+oVrXddD+4psRNXDpuP8SIgoLZH9tU8X+FgMyak6Y2Lqik2oTI/iyh2SX/hutwSUz7I
QBGuErY+9jvrPZnHq4RHAKG/Rze6xOxMXDKDyZqvzmFFM4LEJT1jbmns5magi5SLvm2KIbyZ30+e
1FWMm4usOp4P1qdsJgwjUwaJYrMP7mEfvEx3DEhCja66OflGxxRbJvw02q8W8i4H+ad1dLfwX2uZ
j7xjdODNWj9XDMcd8sHAzC9zEQ4PJKKfF8nqOmNWzK/qWWZ6aMOUNEuDUum6otYC76n5sjJ61B7b
e8k23GhevI4Hns91KTPBOSfo4RFmhmrLR0Kk8TEUBTJ/SAlVphz3HrsJC9x+sBpz+hl8Q7Xrlou7
+TpMzPgNsmhqoIjkUhNFTMVAoJQscCAX1K1bgOva5IcbwWnhJ+5nzrD8Z2xhUVF8QSVoIpaNe2PN
CEzEo7gQXeimvmnZBSfnzOCcMDai+ERceRZ5iUj0KJgaG/rLn9U3Q7PE0rmxe/jX5QmMcbTkIdxD
khWReaXIB5qaPSJLYkjRw5uEM78OOMfrbtEJVA1Jq0EmRWlrV0SR+nbiDBi76Yp6x8eKjjosX2IK
jarhGXpRO1925j3sONC3j5IMzp9S6GKRnAej3IAge4PAjtt3KVy9rJrFp45mF+snpSk+CSfHVsY7
BMdXwEQaRf3OWYo4zZ04IyzG/GpJDAvfzLeRfU4tXpRiGFInIqISNoJHMZ3fHLQmkKFZ74nBPh+8
38bczj9j+2HCQchorII5uBIP8o3EvjmfO4VVnLLNMSnUmap3RH95vbEkkc6Ml0ezYeQsSfIxp4Wt
c+KECRw7nAOW+2qTyTC2z2t76gckrLQY7FDZvMQcVetydk4zxs91Yycmw3umQ3knqn/2uSJZg8OV
5R8zt1u5iatiRDOzDJOgpFXBBDGLQFnAjPAz5pKSC2A7niIlPTanQmFyebHm6XoBmQ8fsCGFv/kP
T4tKc0Q1L2OKemqO9kt1je02JJ+EgwulHMJCE7ebN0rSZJbhlGnsK5PgC4p3ZhK2+LkNqLGOI51R
339grk8Yb1zgcma1Vk4u2YB3uOx4gO54QcRKnwGBL2PRuMcHocgryFxlJ7sdQJmHLQZ2H2ZNQVjZ
9ZjAGeXcuWoBxR5EuIjV8tu3jpJKafwMxtv43AewcnB3kELjE5DsMrZkSLD8utbdvJn1jp3CiGnl
7zsrhl6im7fz7SuIV1RxKDiyXwgP+R+mQW3VGrutYvzAAz/nm+Z1zWlcE6LNS/f6Xc5RYGWLny4U
YJ40lNiQnLeQxBb6BVIk412jEqyAl79SeFFpybijFaW3dW2zpkt9XlKQizTKL15jLa6clYuxpoT8
8ihvX4PUzbj5sRFAtkC0pwZdUBzpYbyVkVhFBsutJy6QhPy79Qei7RHsBawEdWx7zFj3goiKkrrM
uL8SG88wcyjQBbFZbPvv13f2Nszh0el0LxtbKeUVFDpw73zY9FQw2EiBg7F6nhVkc9EtfAHog8bP
uHlEfvi2mK5SyUZsrc25EW7ZJdtpjosYOyMT9A8icDV18widAB0annBhfgdzbDpLNO+9lr34VvKc
BovExfzczmdkSLGFr+EXDm5gVpkBy/XUVsAE0k1yiHZMbcAtJP5ko/IML45uveeRLZ8Hy38Ix+a3
+IqULbzBpbu9ObJ6HmLLQ8JXMCVO5YPNn6AIgoncv+kck4GNXjH9qvGNi8MkJEPPFJHBvhVE1hdY
Nlhb7KfhVXbv3PxwKyWGRP0TYiQsR3CH34WJTE7JWvcQHOFZRXBmY2wSH95z/0LUSL9pxkwyV2PR
e1Q3MFg+aBlQuUOQGzf9KZmxt819xlzNn/ctzTNnzHmgKyO5suNDu/+pWzVjxXd4I40WT0AhwykX
6GQ5V397W1BmHDOaScrOaC+Dep7sHChNZhxkqCPXOsa0rizypnJPBk0R1RXrGzu3uW7RGbgbhepV
DmRZNK/s3u7fOSgeO/VTZkqVrg8lxIkZSmZI+GcNLipRbIs7IUjlp0bLKVDFzjtC+bm4Bkit0ryA
/suGws8n5WOqWTE4ZjO6JonFEgeMrrK0j8XIJV4w5rm5FzXQ0h2x4SmU/MgmvR56SdlWXubmYuJq
q9P7NnXRXI9geTRGK9FnCgoLFUQM1BsZoL6VHc0vjsl25LXew5m5/VvpDmaIfOaU40Jc8UOXcPcz
w+ATFl2HYEicKdVE//tOXEGYDuGssehxIYQnZ2oM3LnOAR5CSP9AcqEqHyUOSYtxOYtMgKdgXsgG
Ql3Gl9D2snLvEcVX42tEuy+lhlPbQbGlt2dmTk7mn5g1R556kk3HMaSabO6b6LrnlLudd7UHRroJ
JGiWuNc109s1zxRsh70ueWZrryHEY3yqNdalm0bofu2x5YCU8JX4jCXsyd4XGaZxCR/2+wz7MV2U
PpGhN0avlQI/bdTOS7CblAhPHE1junhg05oII0TTFPNprntH8r4kiAbgKyLmaH31OLiNe2L8lyfy
+Ea7kYulKGLUzPxCHxJVPi2LPXdoHQbvRH/BDNFooHoIJlQytyPq0IP9XL+ctTaPCWbo0XHBsXdZ
yaGOzVxefZXg9iiBO1PMZ/gMZsxuwwhKdPAk3oQVHxOIG42daESzToMUJYe9JUzn7cDAuGR6os3R
O1wiUq52wcO9o2ZpyKvWONRhCh+IYE4QrEuTt+LhVNy0yi6OOeNsm4HeWPuglEbP4rlVIN/EZUJe
QBn+wZ6odgBaKVMmVkjJyk+91aJ06eCFmYVgJNYYaqFFKszHzYgIUSoPXTOXXVlw6Bkz93pzK9iF
UvdJ7waMQbKFaXbxQhxGM+DtL6M9XJw9ZEQTX785eTDrkWaFY9JWlhRpoWgJa+sBgYZIj1TjzZb1
Oc1WS9xUaleNiyie1Zw5pNaDB5VHUxemVU42f3Ks6fB6+X6QqLMqRChUCr5JycvDbj7u11hKjNDz
aSIE4gzIO5N41YfUUepI3jQoBzoVSpt0ypBjnd+nUfaOVuOEZnJFG+aQ0A9FphsVe4PAG3kVYVmn
pM+ZnU43U+JKOyPZkrHTsOAzlW5RkaIvWm4oFTMmz8MaOc/TdUPdhBavL8H/MApoL3ExlFIXzUL+
7rYMoQ3eHSVmmEp+U4pkmQYqCkmuekS2xwy6Y25n1uzXnjTr+7pYftHiQ+YeK1MG4H802vEZRo6N
sb+7oMgksvYLO1jicDPDD/SAzpEKV1fhHJ/ehIplUO3uJqRQwK0SOGMuERwExO4Q0VxtyLw8zMI8
aI/XwBvFQbLMXTVMnNiUPhZEK9HhgNIWDwe7RgkHTlJCOdkp5/Q6fY0uZe7D6fHRA5SoIc6B6cku
/cZhZ3ssuDFdx4cpYAGoUW52HbbwiiLsuHlWProyzvj9MiZX6G199cKN1T7dJht8gYRTjU9PJoJp
DrbLGEXTj5G1l+H8eNIWbxzkbm4uhmwv292yWGpPRDaMLmzttHKo0EA0+/ouIKSh022lLpiL5TPk
z+1sU2BZXli9dH/fi0AGB8TAzzx2sGl7NZK8Czy1Rh5cYSuY0r9/evvMgc5Qp1Ro32hEPyFpGs3z
fYdIXHAN1DBfy2vKSlh3iVNa0pe/zjnuhvzzQjjJ7mh+3ck9oT3kGIruGM6jOTTYN4rM7uyYfKnz
YlkL6o+XbUDCitEZO8IyC6KKjEOXrGRbBpo6Wc6CbqMLJAPVO0Ln3uarEmZl6k7ekK/meX036yft
R0KytyFE85dO7u5Fjc2q569Dhc9u1mh2Eba0EE0IlzdaYSXoX7p7jOd8XVhfoBuIVMtwhPefhhqV
oIE9UO4FBueFU5L4ef9Ct7DzeDL4vg1tVMUqF9BljL5GXmw9PokHRkQ8IgsxgpvVhlfh/cEWTAkK
vmjrBndrezFH3mx9sUcWTfnuO+zCPQadAB+Ha9NU70g2RssKR51TjSGas2rp38x3z/55uhsU4wxS
Pg3QPWBUAbv6OyqBWG6bQU3uUAnIjEafHg4lL7xHSUxxs0C08DBIHN1xWFKRzEOCKvKTGiug46YA
uHj6QoXmBWEbTjQ0Y+ZkQwFfxBGFQ9KUOLSmNRjzCITprnLcMKMCs6izL3PzmBtwSugW+SNsal8e
MDli7X+NHZOn/zxc8Od7/AekJvyimaoi1wyDlshSihj7BivQQv64rJoZLliAjCSbxuWxi56gYERh
h7ys3qh7MR/y8hLSLRmKJcw3pXtaeHw1o4EluiCU3FwRxLqgZUHoueBwQbjDenSniqexZt+UTBjp
nRmrAZ7WeeegQOmOAkrts9XTarFAd7fdwnTNDkPZBoOJSKTNcXXK6OldFhc8+vwI2ItQ5QkwARI0
DPbP1e6IjJTNNYJSBpUeVwfUtocvhhdzevyCgER1FEd1JIM+JwVnaD+tgdIN9lXgtAprYu5xzhYl
nqGyKlipl8XHbPO7/P8ruuL/kUPzs/+/n9VtaFAhuv91VxX8+x9/4tX865//2v7x9/i7st7v73/6
i13ek/uw7r6bYfPddvn9r//Bu//tJ/9/v/l/vn/f5d8wEWsckv+ZgxjTKgiI/55cU7zgD25NefYX
VOIlXUcnQ51J0Nb+F7WmjMSHDuOvrs90CIRRd/hvZs2J/BchiwZ960yeIrIxYZ7ib7TD6uwvE1WB
CxOKFB2guar9b5g1x9Lkz6hmTVJkHT0QXYPCE1UQBIz/bA9eVc+lpWge1dcH3hY1CfleluGz7ZGo
u838Z5vS4Sykh4Ua27pqj0WbXVFverzs27ijlj17QY9WZdjwmerHhYpm9HA5oMqV+fc7Ufi12N5H
E6zINdGt4b5JJdKyiVSesg0SIp+TrpIDuR+hYJyFkOX62j3WUEUYSN9mShjfy9qrVfo31WxiTEd0
LMeSsmuawZLl7AJTO1T7oICqmfSOqhplOqEmhUZ8cpXo+Mmo21X15GE0akmRYpwsH811sikl/LJy
IxEezWprhHafOfRAvF4Xc3a7PZbaC235PqUUA0uG0WcANjokMKHHDfOs0Qxt2l7dads9HQ2VKuN5
axfa7c68dxIWqkIDoqMUNs6nzj2PibB0/UJE8KBHo1+pyekZcrr9+BQDLIonWjCdTX6U+tUF3S0/
XuTqa6o/UUVqrz9tW5zuiBe7z+E1NZXUe2Ylp14hAnjoT6Oe6JHekw09Zg/QlSiuloqRS1pl5xO9
MeuxZuvDU3dr+fWR5qPjuGghkJ+1jpz2QSsNtq4g6zXEaCzlE++iOln5fU2fqpvK05s5oNBwbYkD
kEt9WrOYAI46Q1LJ/uWZBok+lsyi7PZtFnt11Z/ViT/o03e2GlWja+YMTZOHBeLw0zJtLX1onvZd
J4eJy8EpLrO3mfqg45whjHWPx+vL8+6go3DOxg01kXWeydskAVKWZ0pvXfLyo5sBqpyW8iZ9dpTo
KwoQFT3vRk/BIL5yKsMAK5FhB2mQ3XpDrVP44qp2WaSjwrk/EBbQEm4aPZMJGqfIrQ3AAMdon+uL
JB32Tat4oxJPoctQKWcV/lpGipAVfoRChxfF3BiFYpXeeg3x0wTIbZ3ENzuv2JXq6LuaUlFVgub+
PMbKFAYuSJwN5XWeJq9AahHCuuiP6HaPP1CUnb9Gs9LvnoN/RbHJHF3x8lofv93yjgay+iIxvbHa
2aNfqEntT+o+ipVqoccVMNDJE/27m4z24yO6Ttuf1zheXCaq95w5mRRffDRZylhLvAH+ZYOze7q9
puBM8/5i3TnlxVg1B4mmldokUCnKxDYFtSIJofCgQmlEHqvnoZTBlF1GNRJWKiySdeLV/JayBxkO
Sln1PdXnXY0WQJcj3S2N3H6QkR5IlUM8XOaPeDLvkNwt+pnm5ENqd6ou2XB3y0b2mvZO+ZgQDw0C
qpdpx5HWEUzdp2ixNWH8vEX17GbGdYuQTFYAEhSi9Uo+I85IMABFTZ4ynjxTG6Wc3J6gAGhdZyOv
V5CTHyXhKL4kzusrn1wbf9wSqiVspybLojhO73aFyqbRDlPnlrzk6KLe18PlPibTeDSa7Fz76818
3SjrlY/STrQbqqHzKWr3i7ifx9JNjtK0C1qla702z4LpuC/sX2lMuQKs1Y63l6c69pJkd8fm2dJ4
evNrOXt7oouhxh3cUT0iMEM32z50vXMlraSo15HVj8blzX0q5S1Imy5Inu2D1vRVQphMTy2ldEtE
R0MZIQnzpTXs+EkeSMMTUGVDD/yiDcuiELjcnAKZVDgPtafxqJSeohBL9AA81PF7mUgXt6tiO+1f
S07xy9IuM3/ca0iWjcYUJVQZfHd8TaykmMIYlpDTX9ru8NIrStSTXak1AKKL2efjP0k6s+04lWyL
fhFj0AQEvGaSvRpbsiVbLwzZOgaCLmgj4OvvzLovHlWn6lhNQsTea8+1l6tRSpPpNXM3gI3lPGm4
kvuHQgQ0a/9E/VcF60+bmRcSL2B58s578J1s4wef7FU8DQMBasL7psPkKQjs36CEWll8AyLrKeeH
mxPHuPwYVjk+e0u+fKs120CnECl68Z9sMXQnEcxfTdOEh2VJIClW0ltm2zKKiYZmN4xttE8s59Sy
mJ9slU5V7umDrAaHuKKYTXQ1oxwhmySVPzriG3nfXeYoARPiWM7Pqouesi16WGZvPg/F8t0vEJJJ
SeK3LR4qRWSnJAnIXZ1f04YOERhOXqLhkOD9+ms2C1nvG+Vi7lFYK7FrZGNv0ehz603EAgo9Xfou
KXdEerKDzpDnLPjzqMne3E0mcs7JFv+nZk3Wh1q21G9YWL/95rlg3hbJ5nnxi3NeBPHZGfXzYIlZ
aYL+JV68ZE8aKZ27WPbsglcpS07DhqD1UYDeDNnPkjNxruKMZEXVXyZONDt7EE4hWxHL7CyN+ShH
n2hWYFUzNrwULkPUtdTiVJCeJO3M8Kgb4RrLlvd46LA2lBbMBFJCJts/dzSfzjzUe1/SuzX5y2DE
sxM34oij6pJNRXzQvfxskhB9bOFTXGt984L5oeqW6jwnxELn28lZbqoOn3pZq1MJsZQExaURy4dy
/tkk+FaLEYy0BLobO+81isCyCbmFewqvMwmWu1zEb53DyI7YzN0yF9nZi4oXqU17nBuedcc7t4Uf
pqLzocOFIFuqUtVDuRFR6OfmVerwRzcU0d4uQ0fYfSbOg+UcHze5r5p1OIsVFW/yoCTjBcUpmwSB
rLCSLURV3I/Nrdom85yFvAoqhF6Nq/CzlPIQqVl+rpFzij26oKmdP/3JudZbtSdmO/6h1hGdW6s+
3SLAfaFbJgtBvx7jJezSnBCBQzOyz9A2/tkEfA/WKDBe/kyT/sNOwbCfSwEvSlnCJW3Y5uiWl860
48NMv+91atrPolLH+4I9MrRoMVxun8UFralAWvqRls8a77IV7WcTet3FqUOfkMPxcSnJDMwJVjoG
pT3LzSwPqycn4pJLTleTM2nWwMcW6kBnIbj2En/qoKzPXjWx57iK5tTUQcjrT1b0Gve3jVfAzZPk
Uor1uiXuehkZVKwlX44oZi52IEe3dfVeFwOyf9EhZnI9pGHVkXQ5TgvZliNzkSIIicVxQdymf8Lm
9ZNOgo94m+1psbI62gE/Bpeqe/anB+Pk4sjme3+vVDUeh2J1HnUensatV+/D0iJpdwLSbWvwImxh
v5uoD5csWp/b1j1lYeM95jJ5psI/VFtVX4xXwYXVzPPcQp69QjFYmOQ92WtWO5WI5P+/RDOLVHY+
6qONDOENnnjpiGDaRF+co8wc1kHWFB1STTvRLGmz/lRl6oS9e62bdiBY3dQvYgD3zMmluap1YaYe
CwB1s+69Kij3yWIQsxuTHKNte43WjIXPfV2dtcPb6jTZTXebOcu4z4nx+Iq6Ptlvkc6vYbs+dGEX
nloF4eRty9UN4vFaiQ6eClSV1LjHsYuqbw7kKSG28mELtiOhlXe6hNSkaSY1ylS9PXu66Pf1Zj/p
LrbHxHiPRENdq0205264Z1yvmhhtILBFv7hZFd9iZ7jUUaRuTVh3aTpm/XwLS684ct/ewwPH/tkp
88eyahjr1OV4i6I6Pw8bmuEs7HB0Rd/s2BsQHitS3tU6HFYSMNJsqD/5Rp3zPOATasb2urn+f7Wn
4kPSrvdXah1virTbnRdEmJzC0jll3vyXGOcpzTynSpcaDNrUDH6q3ttvRgwPk3avfmeIs3Pb4TD0
zrMaJvW00TsHOSKgIR2l6v5zt5PdmneTAOvF7fTQjCNywT3qyo2CvSVlZNcp502PzXQYt3sbgX9r
Kfo4tbVCswuGW0heiPWzc3uPZDPG/ehQaHZqCZdjQGipbWyYRk3XHaYc386QBPvc4RheIqqlpdjn
ZKsS1lweCJDfJTW+qXXl9CDnIxSwxBn0ixxx1gwh5cMQHcsthijtYOdWB/S5ttsxQIpepU79kUDW
2Rmf1UYf0zkK0c2g5DIScJb+P+rR+ljz8xULSqURAAgRGdQ2688LMbTEo5Uk8WXmcZgyeoT6rdM9
VGrS/im9BFpnANSqfXJ7O2fO9moM9L6akbTF4EJjT2r9rJ+VuxKZpclVylqwfE6nnUMMtOdDgWjX
pmvOi6fawOxaM1KeZvGfWgzEQofr90zLZ53beT875i0jQ5qs9fVnMmqB42ONU8c2GAXiGO29ii5i
db6RoEOwMZi/v8+lB13fIOcNEweBHl5l+22lLwucJNqPGkpQG5elzNv2vIZxf7JRwjltKrKEIc5k
sbxuBPUGfSLTYiCyPJrsX9m3xYVQdPqhlhHwfF7i2Lu5a/ajUSa/N5G3mSTALlmDNNH/hOOfu5Aq
efCI9A6ddq8btOFx8VJvpajuve5D+3CosYDiDEmHrrLstjbB6zTb6smpJ0yI6p/4KagRU6M7sSNH
OjwVOjq6Qf6YVWpNrYtn5dSoFhdbq37OhWUFdyFJKhuoPccBoxPfgd3CeN+3OORqdyv2wZqcbD0E
FNA5JGxf7+d+o0m30afDCZYvMSvtI5+YICOgudXyZmxdEZDLzzBXPVTzwiBBzYR4Z2t/IVzhlPfy
d7I45BI12D9M9qZd7GwhddN2b/2L/8qa/5wbc+iC5fs2cbPLfNC3wrTPueiYx9jx6nKzBuHdflKy
JTdqvq8RR3GJAy3osuMw9Z+hIz6GujqGfXYqLbafqT8mvkfIZBGj9S7r33EN/jlzd9MF/95qF24a
N7rHHOGiE0u9GyWvUFNF3Sl3+Kb+ILPgL5p6pO/Zf4tjUBFy0vdjvn1fVIUynpvnpVPBJWlpQ0t3
ITDN6FTL3kk7mVwr0sMvsZWnIOq+9RWxZcECy7hkwV/taXWa42pvooEaS1bYXGafuW5MslxFMbWv
wlSSlXMKiB0+JJl6tq44VWW9r52+PS8FgoRbNj/yTT/rKuRqST6T3vk9yApmcK2+ltDBdtKXj0V8
7yL88SGr9I/Mic/sBH0aJxKiZ5mBnTPF8pzh5JXzKRzzTyn64RKL6pfdEuYWwv7us5xOLl5uzqY/
R02U3eJ7NPW+o24D915Tdz+nwvvKE8r5IPdIoij6dZc70PQm7H4UumK8niHP9A7qSGnqvefTcdar
7nn/lim1w0z2eRPCT5GILvw2P+IL5uPtomQ3DyOJDK3/bgfxHKrCPcS9/rZKuBMfTpmMbvivbubb
WNBro4EKVu0WL/6soto/x8F8oA08ueEMyrvO9SEQYVp3BI/K6ZuNEzT/Kc84hQvCIJkH0VbvxbjA
kRnJ0du8dWXjnpYQOjOS/T9GbeRgo+g2yj0O+rVt/YAXEwTTTBx1nmTtNJX1ieC9o5MncADh8mU9
PV5HatZ9WBUfVZUrshDbSzbG8hzNdbEn7ynbzMHJgnVP1upVbRrDVX8v7cv2t0/2rgxHHGu5IBS8
hf1Z+J+jdUcGoTgkpfF2m4qCa+dS92VZeJuW5dKKILqs7uKnUV6DYPolML5omj0Hbn3o4KYBhksN
5Oivr8NI6nh/VAXfzFbbV1tFfwZ3JoNUdRunprN36/F3vuWpCOobIetfQTkJfCTIHISVV6g0yHD/
fBblHfPQHXfSJO0hGbksdcwK/rF7C3v8cFauN6SkFxMj3rQKh1/IByZGxT6FROJ66b3lpLfiMORl
ePjf/8MfOwZ1uQGo9vrUBdxyIiyVoYZzyrJDYYbpWHsZ+Q/31E2dRT/jGYVl4c6n2h5xKvv5Y791
62UV48tGnvfPenayY9VN/aGZNci+nH4QA7n5atsHY2+uSzffymTg/nXpNmcXumj14+doUsN+EPnH
IMKjUcObrKq/1eYTKs+wdPms67JK57piUkcA+y5pn6goOEGixR5aNLSpDT0yYit6FfFRVGF1MK16
isXUHMNMF7utC//0jv8n23j/a8kQgX9Ctvrvsf+o+u6y5KpOh9GmURJnacgBnbZ1uJ2aJv+Wzat8
Cm1zar3iJDsvoNrof+Q1GlHU598moRyKAgWz7C+7QJnjUg8jd3zLiNOfTnTWU9RUb7mZmUcv5Uvn
IcbERWEhKzeFsFpIDLTMjrelPK0xQ2rb369QURz0uKZTlWdk2z2NMfdYrIBvSl8HR0eodw5awPUw
f9w8gJDYL25mHuOjbRegg83+s6VzW53cXJrKHmszxAd/4WwbgcIdxBtIb8OvpobA4bn4ZldJEHIH
kGdxZ1RKv0b3wNWSJudC3XHPef9b9cG48z1RHGWvESICn6omLlIRoc8IKq114iz3x1ikWx+d+loz
7IEPKqWTEskNj1+gXg+c80cCYFNHkwo7hWsarCO851bakxfj9vFXzJFO/T57xZkb7KxcQWVl34O4
gxfODVjvHNC7ie42VTXELVVdRCoXZmmAFgxA2izqW6csByt/MV+ZC4IIzKNE7hLztD4sYfwuNgkM
XZrtVOXUQXOErMk9GhWFSge3M/tIjO+qGprH1icGJFT6JIf2IbFRdaPb/a4F/Ni0tR9tvxYPnpu/
mWX6LyCKxeu4ZWrmTHJqn5wEn4OiAaurBzR479D7Mtpx2392JndBNSjEVHPUgsUEdT++z9XybxQW
gX0CrUD1OU7J8BF2mKy3kRK30fJQWQ0DgJS894fmSHFe7aPJJOlWZSz5l/zcmWYvwoiuREo3/psg
2A8Tn5Za7T/jVPabX7kXzq0rl8ST3wqiIsox7RMHfMOpdWo85C3ZdFe304QlKHUs3HBIl9JyOW/6
G/r2qzdbrjHdstIgdJjfJ7ZMM9einNUYvdZm+Uk3cs6DmBm/nxP5IdW/iWc/r9aXeTSUta76xyOi
Ie0Gsl4wsHD+rPuChoURSImXRXEgBy4evgovNtfbOV7JBi6QyFLdQuwtGVjXbAu8Qgmj9KwE+Lj/
Nwu07DrdQxHr79UsCSEoZ4e8Xudri9pvjeSyzD2Uj3hb0Eybo/X1Y7zQqcguPIdt+8PW/rAXvqoP
a3jr+jF7qkMmD11dp+2r084I7DHEBJdjsJRvfoTNFvHPbSYSTaq12VUyn04xgWt5Ycqz2PwqzZEY
di6EgTus9WO+fMo+ZuFEaY+Fr268fd3BlYGzH9Sy7JvvVVfdE2Dtpz9TtiU9yejZ7J5tUBzdcnN2
1m4dgdzcznlUXyuFZF7q8ByNwNr3x4OOpdHPU9LzPLbNo+s31aOaV2/nzWAzObp55iTJcUUf7IaF
KkVNKyJcA8YyV4S2dfBNW0VuUjk96iCArrH+c+llP0LOqH3r8OgKrF+FQh9xnWq3kItJeHv9o53p
YzyfksG16mXKao4V0+p9aXFaNHzRs0Oq5q6J4zntJ3EtStc/zCM+1BhBaSIgcdcXXbZziugLpRzL
ZFikY7RdyObGgTtu/iWgsY+89UOPizn6pWpOQ2UQ280D9cC89zw02LkDY1ce4dElbW/DPB+fnnzk
BvAOnde9mB5fB13YR+6XLR57fOWVTafM8a4yfKO3eAzJc+fCo0Ycoluer/EuzhPvxMlNjnRcv7cx
HLEJmsPkl39rYXBJVAZMZgues2Uq0jmeeEIXRHUP7bXeJRlazFjjytmm5oYusTJFqbr9FNjtu18H
r3UwnZvuKKfZkIGtm0uVmA8/yt8T3QPqDO9eUmEfrvOII5Z/29ff1zx6L2cktloTSr7K+GksqUMj
lzaDWn6/jCBXgumhWxNYrafxtR4Tte98CoF+Cra9T8b8wTXJS+jLc10zNvEc/uUNYqnIck7bmHeg
snQrRUybpWIlj3lMl9Y6AxtVpv6l+OOKHFVmK+HFRc4ygzmBcwtZ28CN23s3ZVp5WCqeEdP3x7ht
kl2vCn1mennstvanWBeMLXZhQ0D97pVLf7ssNZxVVXEzNTNeg22QgM+edr/GCXVpGxlSRjMPl+OA
kbfZIXK4RDYTzcdlzg8znz3XHBxty8jD+sFbMz0HIaNPMoZztb4vXQ3hy7hnX/vyxUxLRHuMUZ45
QJo1Kvk2oea7zY9kYoTlmnq+eblojlm/AhmX7Yfr45Pc4ulaeoyeujHmi+uhSQN3+Bnb6Qex4gCn
fYcupkfAqMxZ0aX8EwcJwc4meNoWVEE68cJis8O7gjyTtjkDp4ZmA52q3XnDuw7xbbXNJaZEu2oq
dNvhCY+X9Wh4Fk3UfKpS/O2jvkV253UrZPQRa48wWWeMdxNH5tLzqAya+dQUtUFqZIhHKKu6dHGS
+aAYJFG461dZ2P5gc/MNff5B5v6j51FLhpgS7/Gml64Ii9OQkACuy4/C0Y9V92ebT1W/tMdmkO9F
Mz252zycfFF9bEXwj5/c25OA8Jq39H5ZsLysDDXJYU3+1YO9+RmSVSt/Bcwvs2z4Xtv5IQlQ+KrZ
EPWuHhxv5aad92E9D7cqai9NVshLGxoa4UTbQz4G7y4bBkQ46H13v67uum3buT45ur0kxNau+6h3
DYHu/lPhrVhlZo9Ru4j0yRtdLD+b3ZfOFqVlBV6GZH1wTKl2UXJUXevfogHPtfbSuJmXUxt7mE+D
BeLRsY9CM6vQY1LvjZu9j2Kmg3KD9zIPuYZdKo9NPddBRr9F5O4Tf8FOWz3dGuqRad2+urVFCfAZ
mjEofF/dPt8Nc4BJqg/xbur677SNV7PWWTra+V89YZAdDUVJIqufruz9S5u9tqUTcOX+14RJdxV+
+b7dTY7nyuvw9HlQXytzLcPFR5k2cAU5ffYckCqf9sqrD00pfi2d8A6RN6Ldcmgsyde0mItpeV7r
Nfw7TAOsUrH90kUlQOMtnQZRuTQGKtptgfs9d3ugGplAcGYtUtLQktUW9Z+qyxAP6h/3Cw5RXHM/
RUKcOBTwSMwScF/0yUHOSJ7KH3CfmddgKFccpfD9Uj4gyUE46PLKAfN3bJejVwzJycf5HpHjfBqj
nDOvXfEMCgp0z7wNtUPibRM9k276Xczzu4govbXfm5PolNrPo3+t84xKSDiPZFReBmAld1LZbuiK
S1SSC1ZkCHQZ6tewha/WesCTQ5sOXUXR5JXm4o/NWzujLVSJ/17V9T9HBTe9zW9l0/0yc0FafE0H
Nfbr40iR1VX9YShAC3yXGsO2a4xk8OW2lYuCf1Erawck2nf/FRpKnnCg04wG/8nrm5tydHcut+av
ltPDlIy4fWROUlIow/2y0kWViWCK1ZEAPE/Am22GzdfJnts4fisoq8IZj2aWbIcaSmUfjtPftil/
BWGenCp8XpkAW20FoiobQtgY4jbsgolpq/eT1Wkgy2fpRXKHpHodfAxg8X0JTAWROq7HSTfzIYml
3BkaiITVQHYxWP+6kYH4ZXYbnDVjj1CT9gXrCiZrBnafJJcZC8C0eSxe8v1D08p/suEuDzYcyE5T
f9NWpKbRExHWAJM1YwymzCyrADZTPm+goJi1Y32xRfxXzuwTCJnOmSRmgwud/iFwmcXP+dzfPLPs
K3qoXdfgwlhD9yYzVk7lHg1JwM+xGLkfLNXF6Fe3KaIliBym5p6jvox0wtTbIgjHevpleXaOvuD3
LJKGbTdCw+m522el3Ylw+7ZmhEy7F0WOTKN6ZJwIxzvbuD+CbrZtjN+oApzusf6OFY27TgQeqPCv
DkO552StDg2K1CEKc3Fy5up9DABdq7JoD7bU3+Z24d7h8Dn49NJH0c44T1uVlnXGbo7Nx4dRm1Ps
CL4zzYarYKCErf8Mzh1nzWP0TKbBqMc+Q4dQv/kWvsfM7V5wMvHzB/j1ouq1tTGuatMZJlIT13pr
zcmPs9/+sZb6fZ2QgZKJIszy2/fWyX+wefCyuR7GmLxNdq2bs23gfjznXOCHLhpSreLXqm/JS4Un
YEhITRb3rHmJelwKxfM0stWDwO7DMBY8WMWI3a8qkrSFC0rVBtziScWGGb4td/Wwx3oTLqgC926S
o5QLmb1GjCx1J9sUOfC9cVqkIIvCMLwYYca0KgrKnXb6JzWrsqIJa8KwQe3221kNDVGiUuUPLmtI
/JxVKhbNsvHai8ec+ho53pNn/bdyANP1m+y4OstfPtmTSBz8wMP99wa2v8yfWY0ygR8rcdIFOhKm
tgv2o/roPe+pXRd8cMnGiobAsg2K67IhCY4J2gTqc0hm8YvRzgvMQHvsZ+/VZD9Q2qr9mnx5mPwf
o4LlXWvgvPJBnytHv7XafG2LPPgzpKhPN+n39yUTEzAR+FdzkOq9CHn0RMzvkSeD4mgwR2uDhzFg
4O4zed11G3v3ROGc+mDQR3dmg0cYPDpaUX92kscv+nJHBptd0v7HWDB7hFyf2ns7NYM4D+Jnn6xR
StZ7eX8J6dMPxpSId27Rpj7E1M7TrJfqAgGO5n05nI3gGO17t9WHVjBh2CzUThMzjw1pgovta8kJ
ZG0aADmPb33Y3AfVT4zQg59TlvfH0fEeq3j8r+cUTrdJ0nKWPUbq2fmelcU/tUUn8tXja5tNR7VM
P+ikwjFE+IMOiJTeT4xrnLF7IoY42flGBj8Mhv0pwgmQ+Q9N3+Bs6MdPbxmiQxjn+2gRzU2zENA2
kTrWi1QY8I/FCmzKT7aHucHoJzw/FTLByBQiqSaWyrYLVmZ5PjurimTM083K+cQ8rlhqfZTMrvbx
lHxUHnstAvlmgKq8pHsPQXny6GurdJMuPtyc71yVrqNL2OmfQZ79BRSxt2VTySEJWNUQiFdwwWum
e6afW/tSL6G8iFJQ/BTFtOeh4zjhjAn9t1CU5CNqVSDH+yC5TNaEF+C7SewXeirkrAge6/C+RSyK
v9ZOOIcNKRpSZ5kRpOxV5U1+cnKYfAdVHKn5cbh/QBx+BXLoCHI+W7YgBHV98jugsAqysbwfQkPc
xwc3nrqz01GU6uVldmA6mLfnfIcq7doG79MSJVc7q5u/oeIDP1I+gRoy3jqNdyzD9e/HfQiEO/J+
d/XGKrh8vMSdg0HIbD+CzZzywVxK3h7e5AirvlruJyGSoiemL/M7HKE31iKrD46XydPMU7WTlBe6
p854Wu2G3yZG8259jRMh7Diiav1dVpz5huvWcz1KRrVi9BnpG8Nl+pmYAog5qlgqVo3YrdEKs6Z1
8AhiHK95T4aB/ZGdHl98JdhzFOXQz8nMBpBcXtDS8j0DredM5LdaM0tLfL5UY/DYTDRhmcQlsj3W
/fLL+oxLWmiwHRAHBtu5NtTs2GKGhlNRV4wJ2+RvKAAJq3Z7bupN0LDja/Hqxt1H3W93AQBxN3Bz
2ZVHnbOecG7VfqLgQLRN0qYX7UPk8gvx+XvvIHrEPsEYLQtmG/txGRVnHem/kUzoTKYs2akIcmqS
HK/JKJ4YXR6LziI5dJAjTRZsT0UDwSRt/1ip7accukuvcCo34+uyqCdFJRBZUz5AoaRNMkeXMqd8
gaRfGFEWX4A57430n0w5FIyxItZj+KzQYwy9b1yQyTjJTu2UcMsk3kVyYOxowtlrRufG+3i15btX
NCgCLWqAzOddtmB06xb2G4ZmpEeSt3IZfmYG79hQnCuJGNfY7lxwXx3tytLIIItx5jD358kuD7JL
ml3RJ3/q1TyWFpWw9/0d0v3PcCk6jvis3Ptb96sI7mPJPLx0PS1/i2AsZNnta2PfVziAC1OcyGM+
NfMBfZ9W3GHBD72+Z6b4BQABO4DO6tkGZXlii1ozHphpFg+m/J3FUl/0ihoBUqac5KVnVlnceYaZ
505R7F3yDunUhTET6yqP5eRsrFpp8eZlMPZ10xwKX2KqsI8g49+0G+EohYmBZ6FwsGK+qYzpSa/p
p6XFcp4t+c2nh73GHlZgr2cv5TxCVxXyoMWdNZnjXT41KZQuFVYGvVsFaEIbU90qhwhmCHy/Kadr
78zk+foszqxbSRvJKoOizf6LquiFloGafhwvHidT3YYv9QZ8B4BEkZexe6RhJabpvjfJT4Q8xvmr
ywCG68PJQv8ZpZBiznb9HmLvv8Ev/g4GchYsYhcZFOZqmue9DRDWR/WVO0ycZch4CN5hZ/jH6J0G
K2Dos7DQ0DKId+FW/+ravjVS4GGY52Ff+CAMVeLlV3jY1y1gYwRjdRUOoMxWwDrnK0KUR0PWsTu0
aERzzjx0bdukojB43bvG8HMp5yAjhxHmEJ2ikuhsWbOB0HgsfI1Yr6LMdtVTJPceS7DUsNWgvyVO
K91e/CpZHtwVqymXlOtOh0DO2wvF7/aSjKhSAwtzmJlgCZErKxbvn0mB7pFnZj76oXm0c4CdRtX8
BQ7my7ajw0Wttakz0l7OM6bzWP9phoy3BJTPGNamZRPR8JMF5x5gJnOnOzTx3J2so+p9+SuZxwfp
adyTQfFuNGzq2NS/vWi4MWN8qwVsSVutf+Qib1NXn/Jtehy43gKo2NXaE9fhJctmiqX5o5ZMGrNM
stFSJmzws/QmZZT8nFT+fWlXppoj6stcR18zJf/eD3BO9fFHbxbIw0Yz0kPANBDrelD9dWjZQyGc
l6pUx22aHkQljwJ5IYsxB+ZNQ8j0xLqWKrc0UBcQbnhsZjQcqGNxhmZME1Wy7cmhGyxViECwdX+c
+07MEaC5F/EPGeYvmyh1mtkhSbnlf1lHFg+tkxx7f5guQxXcL6L7yGMAuQ2/JuOsh0wr4O7KuKfC
8d+Tnh/LyWBgg4xmuWTX0OyzXq1Y2YKg6ZprH3RqHv/6s3mM4I2A8gAPKl9e/XIk2NuNeM8oV+kL
2jTwkMTz+tHUNZLELMVhiGmHepO/O919xMToxhTitx15aR3pckFFRFh7A1tAtu5fpoLsnLUoP0o7
wWFj1rkPIq++qXDtDsuK52viyIITOyEbXXnjv/s9Q+O+4dzpma4V2kFljEPM7kpySvtqtxJ3eUJK
pbsVtfwvFlmLMhhplBD+6O2Q0cYW75Nhs23mPs9uwDoWf/pP1OVHVlp5HBZxzXw86gmcSBEJkFm6
HOR7VCsxXpOLacrtloPtpsEC3GW/JQVPY9Wi2K0JHgBXsrmn5p1iZxGeLw9xcK8iEN02W77nfYWZ
VbFi05/L+LRidxPhxuapmFuygRkYBVC0l7mPYQYYNiNnMGqpc4bwQ3FKKlu81yuMqmDpnh7/N0yt
QfFKWlpbi+rsePK1MdzQWlcvq6T4ateJX03OTpFiRINarmU4A3NB68dCxkxH71rqYbVsw3PFyzSy
5ymA9I0DH+tC5qpD5jT9eXWKD9STtBmch7zDMqxUv/eUR22BIYAZbH4JF4Px9c4LPdpx+szL/2Pu
PLbjVrI1/S49R62ACwQGPSGTViQlGlGpM8GSOYK3Af/0/UF1+xaFQ2T2zVEPalUVTxUiw+wdZv8m
fjIyLW5yUNHzUjspo2Y8J1vrcy/ixMp7NW8ZE3o2tXquyry9Dpvn0Y+vlrfSi8hZANBU6KeUu2o4
hihiSm4so4dgZBU/SCOIdokf/bCUSenrKrNlvuO56SJrnb+tOUguahXxyJh9E8LhkajnKhUjxGCE
CLoU0A1sS1sP1igvAyv0b8GR3dUOFejSztH38550h1yrhcBzUM6vXpvMO9Wnv2Kfs3xhkqX8BeJj
WS/1PIc3WXjVhOet8RqYIB8CK4D0X2biNoipumRsSlPNlFCtbq7KzIi4LlBXE9bH3OQQnnGw4IG8
44QB+xfs/M0YeDWrtAaL2N8C2gsvZjuPd1Xl8XqeWvepz4NcPL9aCKB4OU8XCrigKZFB59h9pibv
zovd/CErnT2nM3IUh8BbTkvDY5QCkq+C8ZqyI6Rp1WdX3JkvAEn/1FVmXhkUDMOZQ3gUfwYxWRC0
LhdfBG0FEFIuSnN9RWa8jTz3qrfQqqhyXpRZL79ESGJQtf2UgEbhdvwzGth67AKIjCi54mZl9UMb
gi3NDrLdHKChN8P9NhQv1hM7Q9DF3W42Fvya2QP6xNe+tX8ahX3T+N7FkEI1sVrEpduREp2sr7ze
+NomnJW7+cY3KNHp5ZkErtK1tgrUVr0M2c4E5W0ZoRpqxPquHVGTtsAgiSJC1lNcSTN1KLDEIykY
qErr7ocslhez/2sstXtvgXEVDViONMrNq0retdFrl0e3NftuOCoUz435u/SK50hGP6vleT3vUJpF
1aMPkHit9Sv8Dl5Jy0vf9f+qlMpv/+f0u/eJdX9w7/7fGHqb/6s/OHv/f5D0LAFLbpul94QB0Z8k
vd//h3+z9AxT+v+SrrR81/OkLT3zPzQ9/oGjXFeQ810JRQ4yaQECNvrf/0uZ/1IuTFPh2J4wF3OX
/9D0zH+Z8P5cJRzsXmzXd/4nNL0/7b8NAAmew29amn7L1R0qaetq1vWzBiYQ7kD7ePUHZdWC8NWm
sJu9kwrErGsdV8BmZtdr9e7NIL3nPU4T//Hp+k/TK5qwBcdmCOFbPFtm4f+SmvoukBLObEfIus7G
95e/v6EhazoRQZFSjwBR1E1adsHHuVH2iV9nZbz9+uCltgS4Xj/Hbh9CYYzqq0yO+uHw2Cxj8N7Y
rCiTwIoGKh8qehKGayOA2QNBiY3C3RW+Sn6c1sbK/UIVGXhaHSdPsivbvyZ/dkhfrjn9aqlWqrPT
Gll41G8mwUqt1iuMcnwcZFl5u5hnx/SyScoQbf7Yr7zLw81szLW1MkOV1SwqD1zDE0AN9yGouDCx
0YI5PPx5c2M+rCV83nSD553cj6w4/Bi0gspUOQbmJG5qiwIxqA0qAtUdl3z9Uk5scjB5KDSNO7bI
IoMTIxIs6sBtzyK7ypp4Lusz17Qzj9eFGfTgfeS0bTr+O0n/m3/8TlRtBLS1kHHf/lLXCJLE0OET
yDKKw3H4RY5wzRx/AIIIF5K6jks5nnfnw0PzJ8n3v6PYWicQ6TvGQCA/Ta6lHzQ8SgQ8HE5v5gIT
zqKcCj6QucONbU3zKmVIYBftmBAWsZMVMFuzrm3PZOtW/pHlujV665xB8aWqCwp4EwQTZ+QpqdCR
f8ETr+TCC3158NTlEI91DAdSBhY3COg+aX+kf1vLzP5z8rougSg9deZj0EXZ+DAN4eztbMO2nWvA
dnF2c3gYl7l5J7tYq+wy+a3XDEVdPYspNr7msTvNV1M8KO+2nOYGpYZyRM72cFtb62OVZaw0hBdQ
us6jDHxWhWOIm6nS38tksB7V0H9uWxxRDjdlbi2PVbLpQK7KnCLaY17mYbkXo9blOSWwTELt4Crd
99SrQzE9AhhylsJOYKcFui7c1QG9KVmk+9xwe31p+7HdGOfKUtq7da0xCu8P/8SNCV6287fRKUsF
3KHkSSX1uEbWyYzykd+MZybwwIvTmlilqtiJ+ryx5/I5yAZUpvJ0yVfS96+beExO7MYqyTCsWaUD
8I+g1iBRVCTaamEKJiZ0r8Pd2JhLc5VXFHV3u7d867kjuT9SWC/2iVHoI/vF1jwsf3+TJWUNuDOB
zfGsmgwK2FjKi0DmkFdhoB6Zh6094/cqfdNGCWQYDh/XYV70KawMFMByGxxEIHgMagCw8V+UgSeO
V7M7sK/v8sj++/d/6AK2+oTC50wuPRIdG0FvrnIL10KgaZE/PQcgC8/U0O1zikMAyRzvDDu6U5ff
KreU8ClUXUvrGaRfRbW6RY2qNiQmKTq7O7w0tiZvlVICl112cL38WRW12KWVQ3q0RQFMpQ+mONsd
bmVrvFbJpMx8qIihGTzXarL1Tk4L8lPryAU+60UaW52ijtzHw41tdEms8oIzzTWUHJArYFQfZJk2
vH6wf7bQLa8Pt7CRh8UqLeS+U6V11wXPnUMdJM+87iIsWvgMPL7MdeNQ8ZrkkaW21ZtVeiiVOcoZ
UPazMqZvtTMHV5QTQET6IjsSXBvZQayyQ1755hS2OngOJgPSf5j3UXTup37SHhmurS4sf38TvGEy
SOkFTAgkehAcLvX0KSixk2nCY2eNrSaWvr1pQlEMz1HH8J8D3t8udcRDsSoa8NqxOR7pxcYaXq6v
b5vgnSUPI6XdR5mPxV6kqaqREsm6mHJtK/xKfDX82KGifXiNbfVoFfuysd2mH8v0pQwA2/HCj6y0
B20BgL24ONyE+acA03+fN8Uq+K3cyPopseOXsG6gFJW8rF7FnaD2r+2ewiUCJBmU5EzcqWj0ONf0
ghJLX5nZkTHd6uQqLwT9bMp+LuOXHAGoD2FVflK6qq8zX74c7uL7axtdnz8nLY+NCQSuFb+oJqWW
3il0Xu2iP/Lzt76u/vy6Y2g2It8Zn5xEVj/rzmm/kE9BZp/241eh38HYnwI3np4g8o9/qbisLhpH
RycOzSrs1ZDPnVVZ+UsARIyS/lwG6GeXbXpkdb0/t8Jf/v4mJLvQbidf+OnL4Gdpdh4OM9uJzOcG
SefGpC522iAtc/OmGQUfKMyy2n8SaeztauUX177sTjtjCn8V9NIMOIvlnf3UBZ3xvUu0vhqQFCrP
kjEsj9wgrEVC6p07hPBXsa7sLAYQquQTeCSd3JXOUBRXcRwZIUrjIcvgr0SYdfoxDpwxu0mBHMXn
XQC2HUrchHbcRRCmdnIlDMfxd85I5eVMxU5IORzKvQzPwsmt7sOkdo2PXGh9sLUIXyUDlId5ytsb
k3qSogRXBfrCB5QcXbJptlRCPKRA7gK48l97yj0YIiBY8XmyU23dDdA+g0teg4Cg1zXoyxdA1hDG
9QAfGJeZLmjRdbCzvoathXf8Dx7AkEmQ2aJfgsYH2D9FCdy+nMJ0/MBRvv0xBV4e3ITunH1VdgwC
UVS+di+lKEFOTlTSzDslowCND0uNV2VVCfWBQ7L3t9GGzvC9m+Mq/dLZuvCvRFY4HAb9sZYfh85r
ou+53zpTvcCY2dzAIYGzB5VlU5kbl7uaTgMJp2VMOZzEXvkjb/KxouhscaFSXtPcUddx7zUjPj7r
Ih+a+sIKKnodxpTNwO0Hs7GTfeVMXyErUrIsUyu3+ovcbYN2Otd10SH401EPuQ6iCRydNYUasep8
DKe/QJr17idp1/OjLMvZvwzzukmuQju2AGz7rjtTvONiCUQ9S0JsOLzc3Dk+tY8zNc6NcYtQSJOj
8iAi+CqXs19VaC+lEWulTcbpfuBu5Fzmfan9Crn6mhrdGSB+4aFY4mWIb3WJ7WIpGtphf4mKTw6I
JG9Ht7bPJl32zh2F/Wa8gHpXfvPGsZfXtSUIY9S2KDZaDieFq6hIk/zjpCb1OUUZBjCAHVe/lGhn
1gTz/QX8vm18CPJ+nr+VnRd3N2UGF/tFq7CBpBf2AU6jcQtaPurmn92cwkoMjBEdij6aEQMblGN8
DZFBqj6W8JOrc1kZcYJhConsrmvNsKfQ2GYC9QZATjvAgIsE69j59lWElNQHR/gmrCRLOxfR5I3+
3QCjh7IHRCTxDeYkBHxn1FV6y6ZUC0hxXTn8AIep2/NQNyzXEBGf9MqeKUP8KEVc//TtDhhe7sb5
NQJQCPsMZuvKcwf6AJefhNviDQgCI9iBO6KLebWMWeNLyKBTG+aLGxP4piSXsu53k51EzaXbdzBL
XN3zJDIZsvqqeaumON+12ae5SIpiH1ZmK+AMgS+ljzP0UdEtW3URpeCyQ2kMyPxqbgkXZYXWzG4S
TfXLJLW/qkwM0a0fxQvrwB2cn7Ce+UOg5+gp9WIKldUAOPhDFZjAhx0EMnCGSSeaD2uZUpCP+N/v
YojsVKxs5erbZoij9KHOVf4sxtiHgForak8NiikY9ORplwKKtXArG3nWvVe1McNN6mw7J8YAF92B
9y0c6yztSt/eN75r9pDpnLS6m7OpfjZmU1tAb7MCDK9voM0ICin7UufUEc/6HHGoKz/qWhBQ4KJh
yseWC94qrCxcC3TPj7e72XQua8PXr1ncjMCGaqtDjk1IgRmDOTjdnodhs301O5ggQ2yGr0Y8a/92
GuIBVfoSJNPLZGZ2wrsC9bIx0dYXqrEZQgsd0lgfDGMI5JFNYGu3XB3F0GLJK3gR6slxUz1cSMvw
QWElQ9Vd+p6ZqxOPFKsDV56KJnGcxH7SsbnUr9PYXhTfuueTNmO1Om45nqciB0b7E/BVsDO8+Ty4
0JFOGyO1Om7pREntN0X0LIM+RovEcK5Vl4N7B7155NCynBr++Zon1OrIpe3OtPshiZ6DZoBrvty4
KzDdR0Z/Y5LV6sglvM5uZqe0nyA4Z8921xlXrW/38EyiNjzpQi/U6tglI20hy1DYT71rVfBPcOtA
me2TkSN0daQbW4O0/P3NkWvsW5P301k9wSzBUsto4zs4892RC++yVt6bgtWRK5UiHpAEVE8TkNGd
FT9qTZZThZihA6AfOQBnKGzja49Q5olNrs9f2rSGZYd+Es7wKJn4qbND6ByALUlxE4pG7q51e7zC
hmE6Mohba2EV8DGwvjaMTe8pd9O4u4AlAK2lVCF7QQ/S+dhL1dZcrQJe2ED0ikSBhYiB64JriT37
2gCaKi5PCnlvFfITNL2gVaX3FOYVblta2waEL6Hnn6d9fxX0kAkTmU6Z9xR4KgayKWZImJEn3PHI
5L//mCO8VcgHJAHPCcPuZehRV0PJyPprQI3xUVuwztCiMFCEd734w+HubEy7t0oB0MYDWG4drbmB
edZFfU8AhUBAwrS+OtzExm3CW2WAbkpRtOnt7kWFwU/duyjPxEMDx6AFLhuBk9+NQyU+mhIQ2+EW
tzq1SghiGpukiOPuZUL/CzEjggTJKUTplmYPN7GMzztZwVtlhSELJydzSzqVOxmMpOY+V7V3HVj1
PVzYE4PSWyUCC1iYRBKtfYkRcDxTrq3Ruu0fZsLlSNhvZDdvFfaQpx3EaDrzyWKHARUAUEygsRJL
sssgoLcpp3tU0yIj6R8pMGw1uUoBZYZkRVXH/9WksOdvExTDsCWr/m7RaULg6+BIR9b5kaDaSDuL
jPLbLSJ0syJo/JEirowtrD/SONYXOSosx+pTG0tOrtLChOjDOGRJ/xL26YwGeuKO4S1SEpYA8Vx4
5fnhZbfVzCo55GYah6gtty8iUuFrDc/p6zQr47aYC/9IkXlrqFYZweSeJCE0uI/+YM/hgzVzeD9P
DJMX/8N92MgHcunbm+0aMvwoR7+fX0TL+dsAgy0b9OvSwX+1C3lXVAiUtFVmHNkQzGUpvxOqcp0N
BuQVdOfWL3oamuFJjfaigtsYSkw3eThrLKyQ0PWeQa+16psCpOh+TCcUCnFn9QqUTYFoOsbHw51f
Juq9H7PKG10O7CYOOkoo0Wzf5L2+d7jawmQy4w+Z8j5xYj0SZlvDvModNa8BiBrkFs/oGgZVWIOx
ZGSR8P47xIODF6/7RvSPh7u1tS5XaaQck2bMKIO9KJEGj12LMlfg+9O9MVju82lNrNKGGkfL9Lxu
eNFdnDyITgMPEGY63XBQgmt4uJGNJ2jhrhJF3HNU9dQkXmavfp3VDLIXkaJ7WA9IJRrOiwNLoh1Z
rn4yuw/o9hyZrY39xF3lj65mXy9zXvPTxsJ/IkacdjErlvCInNiEIm2kpSM/He7lxtJwV1mkNgsk
db1MPJdjXuw60zpPE+CSwjQAhlkUK40BN1fhN6dtMu4qpaichwWHh7hnUcQ+2jpYsxl8/HeNUleo
nASqhcgxTCgVsUQPd/J38fOdUHNXeUZbQY8WnT++UPdPC9TGo2hqcXovgNuhm9B23M+DsIVcsqPS
YGL8btll+JVXMcv4kJWgcrHTCupk8i4maav4URWIpBzJSr/vWO/9ulVWUnU+52kU+k9dH8b6RdnS
APOu0dG7nzWkPrQCZW7+xVts7eXw2UGhBt/SvuGH3PZJwKk5tZCjwn01KbAV8UzhM6xuXn6r7Dge
vsSVXyGvWgx1Gv/QEhFiIN2dH4JgCsuBR49biSoIpeoM3VTjJs57s4Pj2lQxr21BKhbQbhsZ6JM7
IuydbOc02dR/HtHYQSIsDOb6JYiyTO9K0cExtpLUICBrszbGnyk8OKjpKLNVBXaDMrH859CFdRid
gQszwl1XqCYuqbXmpY2cK5Clb4NQQUXUtRN+IvNsOc2ZpYQnnq2JmbroUi+YEDXrZYS/q4PAsr5I
EyEh4gZBpIoUFh14+EfL86CVob/hOPpzbqqQCiJo61m9SAcNoRcvgtDwRcskTBC8KMJRYmxXZ1aL
DrDo3eoxQNTUBcdutL39ASnYTO5j3YoYB7s6jeS14bXI8VzLyaAiuYv7vIUkYyF/h6R7wZ/C66au
E/wF6n7IQ9DYRWjB81Zhbu1S7bRufmmiT1JfsZdbqGPYUjrFDRK7Y4+xSNGN3kcLeT8TP8dRDZA1
o34Uwd+HY2Iry6x2HykqZ4AgWjxPCoV9iOs7UbTofTvdc2WX3ZG1vSzh95b2aucRqE5DYI+9Z+EK
nu0dK2vRrUua1D8S2lvdWO02dd+48QiB6NkGAzdfo8VffSrzKb8rkaIcrxNVHgN6bHVltemk01Sk
6Lfkz4jH5njxpkgw3vaV3cuLwzPybgPS+g0weXMYkpltW8WIzn7jBHgQo9yLnJLojhwXrWVi/zEV
fH5p9s3nuyGNC9jU4i4HrPkxN6bauOY53Lc/RjJVzq8OyViE3sZcT92Xbgil7aL87ujvMotMwz/v
2nzKfkFnGmdU22o/dT7jLuI2lzIhm14YFCTKR5n12EhcsIcFHdqk6RSXz7zZDxXid6ENsj2e7aq5
BWoVeEc6tjVsq4WMsEjjTKih3Nf2YF3oirdSUxBup03KagHHqU6mrK3NV1T47SskZEkCWZLP5v7w
99+9ATErq/U7eFPalzBe7n7ftwboV2cDSgG/35TqMuUsPC8qRu5NK/Kvh5vcGrDVQl5IHJE0knpf
+nX9MajhIkwIRO8Of/3d45+01hCXMNCp7UBffJ0U/KwHiTw1daG+XiocU1EfmZatVlZnpBlGhj8h
o/laub5xibwFRDtvhFWVZMe25a0mViejsKxg90hZ3feSAkxfRH/nsP5hAzb19eGhevcCwFAtOe1N
RApfN9rJJ/k6uYiWoTgu9loFIbIbA4qhrlHdtugUHZmXjVkXSzffNAafbHJKURV7cxzaaJF28+Rz
QnV0vDjcm60Glr+/aYAEH6YcJpCPq00RUS5poxcD5YfiSAc2ImUNcjGLTA+l15EeA4nQXo/VnvB6
ysVOe23F5S20sg/VBIBnbq3s6rQ+raK/UznC0aNnvtYFheDwy1SM3w9/eWt1reLetfNpxg2m3Ne1
73xVBpIfaCuWSHUM9s/DTWxNyDrOsyRFe1MVewsbt+RXaSvZPdYw8I5tKe83YK4RLEEBK1KI0Hqt
7ckKdhaeQDFVxyg5wo7Y+v4qyGOp7L4di2pvdzkSs57pufmzYQewkE8ZIdNfhbgM0mAYy35+7VA0
/jBFSl4O2TyfHf76+1Ns+qvwlovaW165xT7AWjPajYtsA1e5qLmI2F6PNPL+LVWaayxLWsMzstJG
36P+BN3eBYMaW2yEqW13V9qE9OwEII/1mJePYDi+FBP88cMdfD8iTZhJf0T8LDnwtn1T7QfcaV6C
ws/vY1Hdsrt8KhYi7BBwep6MjtMsrH7jSKtbq2K13w9pHjhUwOVr2eaDvEi5EyNDMTbqSMy/e6Jk
QK0/e9UlvuXJIfZe68b+AqLtFyVgIApFeQe9Pjyy8rbWxir8kV32efIiGw/ZGJ6HkMrOrdavbiuM
R470Y4mSf573TH8V/qEQekwRyX5Nha53dS53eRiX10CRzLPYBq5nx8arOR1Fnm7My7rAGjslgkit
LveapzL3PLYz07iIILMfW25bDazSgdM0sz84PilTVdCmWe4JSUHk1pF3l61QWldYJ3gETTKwnm2k
CHdZbqCZ4VOz9w2X618H4VqU0/NgBl85B97ig3esyLexGtbFVyp8fd9bQbGfJiP/KEoE39GOhD99
NuR1dNpB2VyXX1OVm52f2NW+S7VxXiPZfJMgInikuLs1O8vf32z/CMDmFZqX+l6GjSPPeN2s6rMC
a7AjEbOxnNUq7GsZVl5adPq+BAl+lmbVp9AUwa5Liq9liUncMLvDDpbz0+HcttWdVRYQlqiDNmex
+QWqkg18jh9JXRy7S251ZhX+Ti91IjpL3+t4uMQ9KLoeLID6mfUl5qQx6SbejVV/ZBvdWl2rRBCr
yAhKh30IuVoUCZbSsaJqhBmdbncnjda60pqMhc15T5R7ywWBezaL7iaKgvnXaV9fBT7QN0jfSQXT
x4jVucZP7tpGj+3Ib9/I9+sia9kVZTpg6nJP5S5BRTr6WSflLcIuez/E3vRwFzbmYF1bnVI9D27U
1/ddgQ/T0CDAYyWNd22k6bHz8caKXddWp0D6hZGQf+MKIY0uGzGmIlUd/v1bH1/+/ia6675uUqe1
8geML39CY1gc+8SRu9xGMKzrp1zfa4yMvOlOe5Q/8KrQ1+GQ/yhD3jLtrI3QtR2t6345TBzuzFaD
q9gG/EpLaA3t8Vx7mvsUAwU8NxA2QJadgtSLP/Ma5s7H7ttbza2CvXOxAzQ9q9xLK0Z1DCSzij5K
Ps916Rb1i10zqp+He7YcXN/Z871VqOelG9Web+YPyzks8ItdMKdP5MvbLrK+JPz74WY2Dn7rEqo5
ZTL3bJKjg47qOYIhHMBKBzUp9RV9JQRhLV9dAuSg1KSO2U5vrMB1VbWEwYDeHcX13+myG7iTL1Jy
hzu0MW5y+fub5S3tqEVyudD3qqQqATS5BF7qXQYhCl+Y2O4SHmAOt7SxGOSShd60FNoRCqe8XdxN
jYHiYDY81jr6KcrsRzC2zwUrI3Ocv05ra0lGb9qqW+TMY5eMkMzlnYvJ23mTq1dHIr/sJB+HuQVA
7EdHGtsawlWGEHbPiQLfsHuwNt1Fnsm/tYuGtujq+rr1xVU2YeFzuF9bS2F1FEC4CiusHNXZWFA5
wIJxuq164O+Hv741Q6vsEKS9p92WGaqdzmUtFDEGYc6HJWDLwJbnPJw/LWv7cGtbfVklh3hSlTmG
HGt+bww1Gt9DDbD4tI+v0gGVhGKseWd4mFIruNL+ArKJimPV9I2Nc10f9STy704gOVfEXn0BZqeG
bNQ1pLMWVQl0483Xw93YamiZqTfruHQamEX+oO+FRolGEvX/d5eORfJ0uI2NDXpdBy2RY0o1LlQP
UzGFINQLIMO+USzaTfGR2dhqYhX6gNHQe+gN4EFlJWGdNMPyyt+D3ZjC+dgdZomBd3aAdaVzamoT
nrNo7oOstzrUCqMiv80HAMvRIl5q1p9R1E1Aw0l4HUh0oSvrJD9EHYr2FTHIoF4E8rkdXuTl5AH2
CDD3PAWKJU13CYE30yiN1J0iZ8gfhgkASR07f4f41V5U/IfDc7gRS+4qL3h23UjX8Iu95iKK0XLb
xH8Xozt8Pvz5rWW4SgxY9/HqnJnF3ohsgZBZ8KOLhHjpsbo8G6uqO3KR2sg/7iojBAKQdZtoeHwK
XUxebM/9eUwRB6xkgGuymT5lcaDQdYqqubo83LWtkVslirleHgRSTthuK/StmoJgxkTTQ4Px8Pe3
rtbOcpJ4M/epNyEPknJBEH7xA5eYfZTID0IX1n0HbpXHYu7a3uQ+uSakSA+RvNPS629a09t2/Qx1
xrbPH3CgoPxocsAM5TFYzcaoOatTw4CfpJ9VdrGPqLg/tk6gjEV4mre+w6O29f1VwnDrirI70gX7
HulIBPqj8lqlWXNkTjYOcc6Spt4MTWOg+FO0FryNAjcOo1oMrTmILvvcZFl/R0jf/z4ilI448Qzn
LB190yTisJbf2E2xTy2saSw0Z+8zL6uPLOKtDq3Cv24tN0Gd079THnJjmfjVwWD6gUNgvHPwdb/C
Q7e8nPDNvI9IFEeidWuOVkkhikx3FK1M930cNNClGpAP2ETY14eXwMae4aySgfYVut5zET0MUfay
nBbLDt6rEVrukaS89ftXka+yBiQLBnD7Xpv63jYy8/uMQe6RKdn4+fYq7C3RcQU1uuiBKupnPVUV
1J+kvcFPXe1PGiB7dTbwBtmqoCzzvWEDV/yCeNoQfp+Exmg96HTgfDqtmVWoo5pSFLNuuFj1qT4D
eo3dUO2WCOYXafXrcBsbU7HW6Mo9kCMR6uT72Q7S20GZwY2cYRgeifetz6/iPW/zEDg5PC2Rolh4
M1ZFnH2WqnTd3Wm/f2n4TXTnBkKpJiybB+2ihp2bcXCBQ9jL4Y9vBLe9Cm5duEFJTaG+XV7Mwhgj
MRn6lw4vtVc8139q7aw5X/5RgZPkabFnr0IbsBRGvLGX75EBxFLSqLIzU2meg2GKnhgfq/AO3Qkx
WpS89whOpDtcGJq/eVp2z3GYbE9cVasA90pIcQUnv33fDG74WSG0WMfneeaG3uPhqdkI8rUol1ZZ
OraYI+2D5cJkASbl1JLfO2j/3hxuQbKC3jnUrmW5Snww66o10z1v1nqHslaJ6G+mk+8KhY69qGdR
nHZeWMtqpfboIwE55ntk5m08ZGZmPqyU/Hq4I1tDtXTwTYhgRuZZyMBnewGfDm9lFJ7PKi/D6qw0
8r8Pt7ER59Yqzj0Zdk1WTPkeMuIT8jfzlU3kH9kutmZiFeNx3XYgAdtsn7byKU1nGw16T9wU7EwV
GuNHsu1WF1bBDgSzkyGmwvsx6X+mDs6uY3HiYl0FdcVpMMwGP9mPcuouMRstb0Qw4W3FueDENbQK
6iIuJUYfEXkDaxLUn1wt0fHGDfpINGwtolVEi7TMsEX3MhxtXH3hWo39tZrT+HJE0uzIrroxAWv9
KifNozzGKG0v8vFzk/Yu7jJOcuSB5X0UvjTN1Z4dzwmcnAblriVhK6yQQYNWqDw0iw92bqGQyh3B
cXZ9h0h367K+MNY68RZurnZy/ORtlAxGDmy22+4ifBLiy1jnKMeDwMpPHL9VnC8YUNwgg3SfekP9
DFY0FiBCo+AYs20ZqXcS4hoqaMxN55pNUe5NbfzQHmpcwOD2y8vUcj8sZ6RQIrtSRxb0xoJbIwct
aaoCT+RsP2Cngblch8ZgOWHI5c6QTk7KWmvZKm2Cc3MzB7AKimyYNFht9sWrqnLaHf7+Vh9WcV8K
p/OwyF6uHhh5n+kSuYPFg/RaOpgTHDlibTWyivzJGwo9504EJQFhnMASwVUgMF/znNMUzYidVfCX
kAxruyABY2DL07vr3bWoR1yZcxVeHB6pjdhfA/iSOEHCn2ruPuMl4qrgUq5jfQwduPXxVegjAuA4
bccbStwVX9XgDR/9tPFfT/vlq9AumzlAdbcgMRrJteF65c6t0b86/PGNuf0HWA+AehLYXDTckReK
1Mp2SZVeJCF6Eocb8N+P6TVADw8CxTtzWOzVKDG4GXfD8rCEBOlr0KJUgqo6fmy3pOXpyGrd2MvF
MkdvDiO5C9SFF1V22UL9PcxNiqi7CHdhgKB45zZHUuHW088at4dkQ4qYwkDkcWToRiCUqkTtLga1
9FqH5d2ccnagBgKIt7nzMHm+PDyeWxO2jnjmy9Q0stct6vVDYorXTCSJOu8dsz9W112W1juJeC1T
lVeyjevMzvcadN3vcERXBmamjblKEzmf6mRMrk/rzyryQwOt0pZ/PWh/Ts/1CDtm8Cv5PUlDhNIP
t7ExWf8QpUJA8r/ic1D+T2Tpn8alSoSCTHaPWEX+zTU8MIol/MyojsTrgDnfkZri+5lB+KvM4BpR
Zva8r+49B3sC6kYKPzUukc7T4a5tfX+VHESL10USGGzJSVzezLIPvzqu7X47/PX3g1essX7aCGc8
rHlMW+rjNT7rmOT+bJthArcd/0j0jylOf2Z1fEyTY6s3y6J/E7sDpt9VaXBeyYWLZnSVyiq4lENp
HKOebzWw/P1NA/i6YE0hSHeqbca7fBoo60Z161W7wwO29f3VEd8ue0qTDq8RlcAe3Q3j+tqzjilH
vh+V/xCtkojTuRJm9MMUjOaVFWgsNgC72He2o7EBznMd73xcRI5EzbJE/5kEEOv5c6z8yqqQOUJ5
z22znxibhGfxhBhiTwgJRIMSvz7HjujYRrTVuVUecGxTFlpP6UNIudXAWyaerPSvvOhqVV5aw2Ca
wf3IRVZU59TMzNY5sgFuzNiaHl5qrF4RHvJvgmiEOgsO/s6s2++Hl8NGp9bgwVTAu+1knT2o2PX7
mymtjEsHmyau+ZjY3A1B92hH2HYcbm2jK2u1lmKOUQ6jSLkvcrPfqznNkZMq/eykS/I/lFpiXJ+z
jHLHwzQjugW4c4KOF0fIKlVwjB9MtPXbIz3ZSthr6CBWTjE6LV54r0s2oMGPW3zaBWpXiM2Wyfht
mjvslvrig9mmTybgptNGcJ1/dJR0Te3yqpR5bn0Rzp2fXddGUXsvhxvYiCm1TN2b/JMqfxKGKcJ7
Aa7vAve7pVeWrL8PLcZ6OdptZqGPLL6t5bDKRbiIzw160vkeDzt9mdeW/NQHJ3IIhLL+7MnEE37f
T5xKm2aqvtbKE86VEAJbu8MjtQz5O9lHrbKP6ot86u0232NS+an9P5xdx47kurL8IgESSbmtqlSm
zfRMj58NMceREiVR3n39C128RR+eZgmoTaNRC1LMZNJlZEQVFh9LhSsztB/3TqbWSWYsOa4zoFQ9
ltWPks9gmkH5BYTN/sGjXHnKqjh7LqL22hXTMYbC0W/Q4f+4PTLLQ4Frwgq9YWGBPxBsQo33D9QE
Hpj/hXs6R+4ceC1ATiC4CfyUF+qHMld/1aA83VnSLVMiNE4jWc0xo31R/JBuWad8DuVHwMz1+fbA
3j95/4fXJfKCicdOXv4YNiXhPBRFEoNN+Uwr51stwat1uxvbILbu38QQaG1jNnjbjaKMQU/TbDmw
AcT997VuLAFc8sbBsaD8EQzQWPSiODzryQt2vt0S/+E2pjffnkHcleEMgoO15M//ex/aTlSlFH/N
MUuGoCiTwofY7e2x2Ga4iUF0QAqytqAj+QEqub90r/+cIqjHckATxrGrQT05Hh0xf11n5+dE3fsO
jSalC2hpwCwxY3r3wn9qlH7MqXa+h3MNASMXmm0aSrZgLOuhwOrtEeu+O/V810S6QZEUxLmkHi8d
kg3J4uFIjKpuCPDRGjPD74Hi2rHpu+sSejJmXwNqF9BHqeZBQDzyUYg4+wDt0TmhDV71brvt3QmO
LowpGExz55TtqkEmqn9OrI7Ofb+Qy32NGzNwGUKoWdN6vjYgn4H6HOp2wEw/7ljH5gdjzxliJboe
NMpXcBi/YscBiSMF/QmHnKivm3bnJGIzEPl3FHGI+MVV5qzXgITQ0aAg5o6hYXLbQO+e2WB9Y+Ph
KCNlflGOl2ZE5REoCA4gYX5pQH6IIsaXeXZ3VkvbIIzdZ5AgCkACa76yOlNHV0BuDQxlH28PwtK4
CWITRV2EayZQq4ycIpgyA4jCQVrwvsaNXQSYaeHh2DpcUG29gH8MInyQnfjjvsY3t7xZISHsqYHB
Zqh5rVbVnvGoxr1HX0jy/zpgVokZm2mMAM4KKWU4+dMV1QLrehBuPvh4k3f3XoZs7RvRO1Ss90bo
zSJ6M0h6ItMwQLf2TtNvnb6xDqln5aMGfQbN5wrp7Fp1J9/BKn7b9pboNZFmbsWlAJvhdHWlbs7g
wI6eeQ9xCaAd8iNe3vfefGwmMuKXjGHWNe44XYNNW2IgA+Trgr3jlWWBNoFmKHwI8ZIM+3dMuI9k
HDKQ1Zb5oV0jsWMn2/cboUsaCUYZx+2uIJWpD1OYu8dqWna2T0vj/8GU9R6nOCE3WQIGEDyAp4CT
dQTKllCerck/tz1tMZIJAsBeOVPiQloRr5ZxAPV5aDYoB7w4vsLr/u0+LLPJBKk166B4PPbTdRL5
SyCjj9E6fSWgf3Dc8s/bXdhsZSwWQMtTqDoqhMPokQsfwKbmhshw32793cOa7zJjpQB5L5Sx1NRf
WeenZRmdRI3NAGKnkZN9WQn0TcJqx1a2gRiLBgi8UKvToD4+UnPxpDS4igAgpHe2vvX6dtVoJIiX
IHl+HVAeAkJHoU6yyPZOmZa5xIw936VZ1zp07q86Ao5Z9dkLiJT7g5/tXZptHRjLRde3bhTEfXd1
l6n4KMAGj3IakGgHc3+XphRcbWz6k9POeplwL9eO+CVUJ8F2zuNLPYTTGU/he1cXW0gYC0fXO2Tw
EAZXtwMLvM694FsXDNExy5vuXGtV7iVB3n249UHw9G+Pl4xyX/rY5JRfuuFjA3GpD249zpDl7TeN
Qt1VtZOUIAJIdRgP+SeHz3hCvB03Fn+Z4DUWKFAfiWa6lhWWd6G8NeF1+a1qyr1Lmq0HI+7B067D
oIegbSJY8SWaefxpqnCjHRWv9+pyLb4ycWuE1oRMI/aRSYNCDAyin/VSTaeuiZ4lnqF21hhL4NNt
hG9CE8dKDh0bPV4JpLWfwMsCgdm1bnchyrb2jdBnUxFuagDdFQJRzQP4ycXVcdWX2462mciI/GDg
IdNy6q4lSldOeh2h9L2dNUvViud19l9vd2PzthGcWi5y8Ne1u4LxXD8RGX9cwPv+QU7qdF8HRliq
LKBVFJM2S7pB/NoqDs/gJC0OYM/cYyG1mMpEkzFJfEdDPe26keCnYIMbTqgoao/uvAGyyLxX9mmx
lYkpa3JXx3PWdddh7p1DV3ZRCqKC4trWRb8T3pZt8T9gMgfp56Ye+msZQRSs6SF8z0GxmgTzsB7C
LrgChyzSePvptnssc9gUadRtCNb6uOiujCJFSELyHZKi604A2hxjBOAQ4cIKxPh0hToEaOYnZImB
nWiPYIqeUn9s7sIf+C4xAhFKNRMn9TpeNUjsj5nr56kv8m7HRLZRGJFIirF2qoUMl6zN12dSR92l
3EACnvbjjxTXwZ2It/me/Hu5AkWlzlQ8LI9TtyQoMX7U3ngS4/i1aoaDp9XrGlT3XWGJEfWLcogc
/R7bZC++izZfDtTfRSXYppQR8chgrLPwq+4qWlUlAjxxyQht8h1vWFo3cWaZVrTgehmvDbicTs0C
2W88w915/TZxZm7ubiIvGVYrtyqKpAETVZIxaHHfFW0mkmzKeA5lhxLZqoB1H7jvqYdx3uU7sJlm
m8Bv9ruyrqFrM223m2iBWxsYvhLQlb/97ZbVzwSQAWvOOhD1wPACBLhlzsQBKbEqnZe7MkS+a4LG
Mt5ArEus6yOPxs9qBUU+krJ7hSS2zzeieNFjGY6bokwC+6NIcylQsFaA1rKQzV10fBiAEcGBT7g3
cG8+l5Bn5zVwK47n/LxtfptzzZDV+YrsiRyvqsaRaeN2BOdx+Od9jRshG00gdqkVGa9uiGtGC76+
dAEHzM7MsXy6CQ8D22crlqWB6ZFgKpOpRoE+FIw+3/XtpnwhFn7m5lmzXCc5gPYS4M9kaejftxu3
rP2ucRjGMyVe4PSwzRroDh1I5uXnpdq4UNyg/x5G9y5rJlYMvOKeiKIJHS1RALUG0YUXihLB9PY4
bC7YouLN0qBbLSof8l/butaMSdCQ77Vb7UxNS2iZqLBuKcMw7Ct8e9YjlqIRJc9lBH1nJ7yPV9x3
TUgYZHsbMXqbI7T2eig9tVh5cryB37aPbQhG5KI4u6twbliuDdLRpe79RLmgdqi6LNvxgOXWaMK+
dD17oxvhYbeLxS/ChP7N28rrjgMvImiarahB4QUJVwh1AEB1AMnmHrrfNjYjuF3mdzkX7XIeAqRi
3QlC94uTQ5jD3yVEeXd6sdikdWMALjutIlkGURP5KyOQgJhnGPG2c2ytG2/iketWeV+sy1kLjx/Z
6sg+pVFP1h3XvBvk+HojyLXTFZGqvOVcDt5LVGeXhpIDJAwQizw/3R6DrY/t9zcBCB4dv6ZOAwvx
uFQJeLx+Rji3fGJq/DRy/HO7m+2T/5PZx1C2OfCmm4b4q6jAFXHOaqSJWe3+RqLfedasrB7qHNeu
GhG609e751X0tbnrTV+qZSKOV76cxZi9KBZct3wOiLzOOmTpIujfG/XG7WHZujI276HzvMWhwXLu
GpUSx3tp3E3rzj0Pmf8FvLCnvt2jPrJNNmMlYFAulGTxlzOPEC1LjioCMHztmOzdUITJjE2cNJ1a
ZLFygP0qTg8dpz05lSJsjzO0vqbzbWvZhmAEvKDx2M1F7zyxqBCQDCN/4zS+x3VhadyEXUX5uq4o
inaeGhDHbHv5D+zpe/KXlulroqygbb1yaBFTmQAv+QToRjYMn5ehuY5iOq2zvIc+iMUmaxvxFTL0
A3XPevTTmUNau/Qfdc8eS52/glT1k+Pxw21f2EZkxD1pFVhbOgcztSleBzAqZCh2m/QEcWofOPy9
ALF5xYj7hXV4EvK1d25o8CvIcGEJ6S5po2XWmsAqzUCDOejWO0dlhZJ4N4tbCBMiE+0fwJ0g72Jp
hFeMIA98HICEHnDPDsfPpAy+rPVe3Nm8YAZ13gSgNaH9pcvnI1Pqy5Z2ZvEfRVz+DMmejIXNCUZ0
Q5mzrvQ8tpdyRHaymYA6ciBbensivXt+gHWMoJ5i7k1dGOQXVU7AbKpTtwavgVKnDHydUTZ+KqPq
0VnHnf3K0p2JowKi3xGiq4lMmmUWwL/iQqPJQUOqbJnXl23drbEGh/el5lhswqdQDzq0KMvOL8QD
kQrP5F8hyffurhbPmIRtQbhMM609LFp1TF85F+ELKPfHnRi3tW7E+DA0M2NLWT6rYv4EmZHxR1yM
7Mdtv78vRAHDGKENKdFO1a0snxsFYLIPSiRAV4IUSj5NEsEdTOZfoq7KoTCAfWSK+sM8dH/MCwjQ
5nE3rWxZA0xwlSJkdUIck56VCsVXkkEsFDzH4sDqiu6AQ2xdGPFPVCRcSEM4T+AFHA/NtKVNo4CC
IWhXEHHzyDvHIxM+BYKuOoh1UDwPc9ElQAfjubMG7eyCBV8c15CLvWcqW0/GWiDCOIbMKpQ8Mz38
Af6cBQwZw3KsSvFrnpbl5+3JYVnXTPI28LBzB7zsJcZTHRs1poOPFDOqgWoUQeLpZAx2dZ0t3jEJ
3JjvZ4OMY/UkvFV+yTg0RqZ1okdZZ3/dHozlkGfStSmgg/LImcvnySf5c+T6UMjVa0FPKBUOfomx
0Z/anvqPTujuCijYRrUZ9s0ZdkLh8zyxSD2VcuzOysnzawkR3GNU3TutTVCb6IM6BGmKeMZbpQtE
TxAc/qfzGW+1frctZxvF9vubUQgHz3LSydRzibrbhBeTPnQS0DY8u+Q7J3DLfDZlsEjP1OSWPpK4
RR+doWRxxesT3trbnKd1FXy5byDGEjD4NXdrl8P7nYpPDV27P4RkD34OoMntHiwRExgngWF2CxzL
6+LZJXgHyWJnSGsus20t8A6ARVGaVjmIdE+3u7NsDSbgbYGwlecGEzxDZ69JAkiRI/XltcEeZbPN
L8axIOhEhK8O1LPIFgf3VSRPyyAm8tBCg+iBuihc3rmFWyxnwt4gYRKvHULlOV979CKXz2L+0iHv
lgyM5vTZc4lD7gEhstjUs4o0CmAERFhxXIY0HiYzEnlbmfJtp1jCxSRua0o1e32ejVAc8HGebTTk
USM9/65bMt13JDA1q+a8CLwyUOVFhfl17PSM42B4V80wrGOEezlH4SKAlZXJ5OmPRKGONxrZa812
d3vLtPW3398sKBkUD0Okt1DlLJj3D/AG44GW7h7M1zJnTSicCjtPFhLVH6qVv/gUnqCVdVL9eCrU
eLntYtsAjDDvWiGUU4aoqkMJvfd7WEYngKJ6qPYKHGwdGPt7M7dQlIK81qYp9ctjuoYwmfx6++Nt
kWbEdDYDr+4pr7iADCklAdCyXZcQ1z1HVXTRJNqx0fsIdhb/Bw2HPV1D0C9/UgyFoRmS2FlWP3E/
VwnO/nPSQtxJ4rqa98tvoGn3uDgt4Wdi18ha1VT0/hbcq4YWJYp5dV2HrzG5i9UPA9sM+2b6RnkN
sEreFJelmLY7C8QM6kJ/u+0di+dN5JpaGtD6FTE+H4fu/IrDVnzZCpLva92IbcA1w9HJ/2ccvmZP
C0N+s3KdnW+3md6Ia5GtcpjHCN8+BD0YOhiqX4K2JQeItU87+4TNPsYe3kDlLuoXHEhAkexBxm27
JWxykffZxwhsVXgy76Kt9aDf8HYKGtrxqnf2HZt9jKiOyk7OkUu2YlwAuhJAb9aDzsbuUE/NHueV
ZfVjRnRDJrEtKw+AlaQhxes0QJQm97/kgEHmxR6qx+IDE6LmCt5PypEYRwk92QSnQuyf4x6M3GIl
E4PWQWRSQixsG0HdTUkEWkkUhCBd0hNUntz2s60PI4RBCwbOl36zUhAofXFX/leUzyDvj/29eiGb
kTYHvVklms7JskI06EKtof/IIQF4rQGHOd8egcXPJvoMBQ3jiDOYc2ZV8SUj5BCF/JtW/hVkx59v
d2EzkhHOXa6LNpoKjAA8agW0KcWYcvCeHXPwcR7v68MIZ9bFIL2pWQVHCB7+WUoG9UEovkE6oS/1
1NzpbyOuyaYxCXpgDIUHWPe6eNgq+MYPPvC1OwuTzVpGcBderVunyNyTJ/0LHYdDC6EpT+5Bt2zT
yYjrgqLimMe5e2rARk86PI45EQ13vGBp3IS4QSYcuS+qYJ6IueogMtUneQZGzNtOtjW/XcnfhoJL
pMcITAM9KTzq92AxbqdV3fnxRiyzPmhUBTHE0xCNydz2Z4hv7LyKWnxqwtd40fq8mwXsQhgSXpqA
wlONxTEU0F++zzZb129s43iFpEDur6dKNMeVuYeQTztfbzP79vubpodSAbND+/VUUnWa5+66NHtV
3pbV53+Sjm+aLmnPI6jfrCeq57OzPnUddOazKqnGO7/dCFhA1Ug7lXCqH3SnzAvPTbingmUzixGo
LAtUrmmznnIOJCf5GQd7+/v75cEMTyz/tvhIeimiBs6c81OcsiRI6CF8AGHf0fEP087B2jIpTYia
zysH2krDeuJx/+pPzitIQ07UaXce/SyuNTFqccQBQHHa9eTO+jy707lRw4MEf7pqy/vOQSZOre5n
wmWn11MQUHZ0Srz81zO0cCsFFaXbYbUF/ztPsZ65+xZlzBoZowsNelSW5VlKIAKeghWng9qZ/8sj
xV2KnKh8NUKY9K2UpY+5OmZLGoAIYNJ7q4PNGUYIszHS3AUT8qlZpzBdZ16c6xApMdI6PJkF1+lt
c1liwiQ7QxLGzbxlxRq6flV0TGOtdmZrbHGEEchMe9CjBY2aTPQq8kdN9PAzWwZ9iCstXgRf/tED
gCKBdF9kQfe4e2wxYsS4zoIwcqWDXt0ST+9Z670EAMSkq+f+c9titglmhHoPGfa4CMflhLrZPImF
d6zaOqncMJ1K9iqHuyqKQXCz2fXNSsvlKCRnwjupPK+TToj1PObIy90ehcXvJrqtV6wQONxh95nH
n0s/fQ+6ncOjZeaa0DZcycpcOj484GsIpDnhyZuRuZL0C5gcd3SkbH1sv7+xTTP0EW6zbDnlrThA
aujkojImZst3UEDsHLNtBjJiO4ohGgHFs/WkuTi7Ef3US/+emKPMzIGucpzoUHQZJLdjaBGGXlPX
ibPG5Z6I27vfjg6MY1cRg1rcp6s84ZrAkg6sIpB8jPcebN8NMbRuHLs4yFyBn63B8ul0iGba179r
VPYkzCd07y3n3SBDH4aDucBa1GVUgklUvqyS1Uil6Usmhoc8jF5AH7GzSNksZXi5pAAb1I0rT6A/
aA7c7SH/3kVk5/j77jTFKLZe30zTMUMVTN3BD0MTv8g5ewVTmt6gbKfchwT9HZGMTui/O1mWWAVh
QeRpkoFMGKIicQK9cxqz+cFYxAE1AC3I6ooT76buseT87HT8OddLn/S8Vigi2dN92Obmf/ZtDMNY
uME2PjSQz4HHmbqyonlia6oj9SvP6muPGk5gIP68bTBbT8YCXmN7qCNnkieIH13j+FfHw0c8nRy6
cAb8bwM+DJ9u92SJFDO3SYKJCQEc+2kOQzBpe7hy0laVaa6jbMf7lsGYyc2RN6oexIwuNHsFXxDe
05vDXHuXdc1OxfIMAaGdyfzufk6ZSdcRgmRFZt0gT7xaDxwoszlTL7gNnPqOfVAjZNGc+BVEKJ9v
284Smf9Jb+ZUAr7YyJPby55AFKKbeII6nGBPxdEytU3GDpK1fgGGUQdy8fJ3XsWpN7IZyh9Q3svr
7iFneic1aBuJsQrMTVnWVVs6qVf7OCS0qr9yUCi+3raTbY4Z4Y/cWOPWBLMZjN66uHrO3E6HyI+h
u4uCcQDCbndjG4SxEOSgOWLZ4PJUChAjgFqqPvq5mHdatyyUZjoTqvOTV80VNqwc1/ixdt0XkU35
1yXo5WFmoTrfNwoj9KnmpO+8Callr6g+NzjAH0Se3UVxQpmZyRxkyOZGtjzNxvDAADxKKB/LnUC3
mMhMXWauu44FZE1PuN3oB1ACOfOY9ONcbMh+Py/7hGal2lFQs3jbzGSqoZYhrmhYIvnK6m9N1GTl
B+i/AFF+lyPMPOYaMFYC++OkhdDFJ7/j3qnt1F1KInCEsavnunedmcMRQP2Qp3VZ+AFM0dXX29/+
fn4LzW9We7OtKz5CAJ617reJFYU48nAonO7Ui96pm1QiM+6Vp24MR4XXo6rgozgHdZkhIIPJ95l/
8MookPfcqCkzX/2BmQXVsABYgihaXTQb5YWM+XQBsP1Oa5qP/qxFvTMJFMc7T4QNU47qIRCr2jvq
WSa2+eov/WnKewWFDigi0SPrikvZ6WufuX/33rz3EGnZvOi2CbxxWYDcjsyR/zxqvM/WwXCCcNaD
atVF6fGEs0caSn2Os700sWVvMTPRPfTV+7LQPG26snxyfMk+rHggSgVr+aEiwXwgY7lHZG0xoG8s
zUFPW5DWuw5Kq7Agr37Bz23eTM8Dg3av0AFPb89726JgntDiVpRj3vC0klDlGYknk7Ff9rZjyz7m
G0uz5w/Z3ENWJY3ayblOfd0daCTYkXme3jnBWAxl5qXDpog86nY8nafyMvasSdZ5eB2g5pGA0fj3
XVYys9DdmOF1cAFHw7p61cmNvPWl8pnaORXZhmDMY88fgxVPNs4Wi0ECpDz/tIKd+EBKzN92GfOd
c7/F12YymjsOH0kVOGnTF/zgaIqC27jak42wtW6szxlKVuK5mJxU8cD/5KM48ArFsj2wv2UmMWN5
9uoODzO0wjxtY+c4s6B/XgOuPszd7iOjbQDGocvPCheFtnCyX7HiI49D75ppftfLD9Z0I6CjPI97
f9scXUfn6Uwd7wApobugY2jdCGPgR0MfakI8LbBHfh/8rL8KldX3nbBMBo6ynOZBVFjNm7EmqD5h
+TFyvGAngi3rqpn7rIB0jMoSrQs3vjbR8CXKyzwtgwXpH887uGS+i3SaMmpMIlQLQxYEmcnUJaI6
iIk6iVfneufZwTYOY/7A8qWa8LyXMqp+102tEi66nyOlZ5Do/gEZyr3HAct6YXJGTeCPzCeCWMAG
GH8XAFo/1V0EVh5cdFNPeuLORyFqzCqd8zaeKidOOYrcD1HX5pfFr+hBlq57p9GMHaJwotjz/MVJ
9Sg/EhCd4bKmfsayvwQB10kjwDN8ew23uMfMinrML30HZa3pJPqs/xVXixSgdW1ZdS0g/n1YpsbB
NTiayN4hyLKgmBQgVSCWvitnJwWGbf6zDL36E+rEnNfb47G1vo3zzekHvOaspX0cp04+xSil8+oj
yfN2535reYIwc6U0qOTqUo3WifqsujlL66l0kmKcLr2z/Aka4OocVsvOzmSZ0aamFFZEOkxRE+No
Jflp4bQ4ee7UXSbhNIdGLHdRCVFmcn8srfDBV0WCIys5ovPKnfVA+KmjO7Vill3KTKSSjWeNl2hf
kGdnesqxffsfb7vb1rSxfxRuwXNPomkpsHugrhFP8dVeyYutcSPQ+6HUWdt7wTHMv7rzeW7+pNmd
320G+Ib+8MBRfgzYF3f+MDQXd29bsny1mTpFWTcEhWM/TsM86E9VQOJDPhAgsabpzqdkM33arJgs
pAjjdCin8BhUW8n12oTn2z61hLCZOcVtYQYg0IvTKW5w9QK5bJxU8dp+u928JarMrGnPvSKCFm5w
7P0eHG0F+JMB9V6rU9beBamgzEyW1mUMthYyY1bSKgVF6IEw1KiCG+L2CGwG2n5/s8Y5ALxph07B
sS39Qy9+jHh+ud2yZTcwU6RV1JQ1UfhwHrkJ0zjVuCOeePSJF16C2vudbmxT1IhaIZHDUi4GQOU5
rPtD3OZJ4O0dit9HKMD8RtwyHJ0KHmzNj5+r5RH5xBQMAZ+Z+Cdkp9AvU1E6x0qgDl7vpaFsk8qI
Z0UCGo7tGBzjdjy41frQ0gLUB+QxX/dWI4vXzSQpGVhZuhm6CMsIKbRPc7gnp2P5eDNB2gwxqtw7
2Et33/xRHsL4oJ0XnGyPt2eVrX1jT27iAdVHHr48wosQSDAfQhEBDAH41X2oU8pM7g8o82XrOKOL
ZlkeBOVHRNw5l3QnCWuJC1MlSrp+JcocFhLUe6iK5eCv4SH02ud2qU7A2N0X2CYLiFau33abi2e+
HoP5u17JfRFncn9QCWxgxwfYx3tuij8XJhKqf992r21iGtGsm6b0IJSF5QiFMpA9TaTaMbtt4hiB
jNMbqr5cNzoGvbgiwk4cz1baFy8Q0frn9sdbliLXCNwoqsaFa3x8pz6Xw69Rf4juEr2k1GT0gB7l
mA0dmpZ+kAzxtzD+PM4/b3/2+zanpm5Tx7xh9Zbts+ev3RAlczHcde+kJpPHlOFJUvMei0Hz17ii
DLe4an0KAUCIAE++/fXv+5Wauk0rwOdEoQLxCPqOB8kuEfk7DKqj8F5vt/++U6lJ4aEHJ1RuiDF4
05wEzqdZf5D6LhkbuHVzyZvdd0TVfTy2HRoP5GFpfzTLzlS0+dS4KUcQY/R5hHNPRpV8kEtBzlS2
4u/7bGJEaQ7ZmMmvYPOx/FmAVmv26wOLdmTEbAY3AjUPWpCWVDB4tGg/gcOvbbg8FHpvutvaN6JU
uNjTVQSb1+HXOnqo3P7osrs4KSk16TiI21Y42iCWuFsdZfFz1akaSHqX2U06jrWWcyA6F4fZYvgD
rxB/ZX63AS+yL/e1b+ytYaZAr4I66ePqnDqPpqFeEtQt7gSqZUr+R+eo9iICJpTgSBrUDJ/IvDMZ
be1ufn4TQ0wEpATJ+rZdd5/62vsIkMSOwW1Nb7+/aZr2eFpXBZou3fhZNvGho819s9xk1+jHahjj
DLam7FuLp3q/Ow3xHoBmG/p/QSHUFCyKh3FhUb45kn4bIC5XFqeouYuQGFPciE86xANwTE2AU+8j
al3BxPaIJ+87J4kRnJkfTX63IPhjr/yWVS5oauW0c7awWMXEjw3Uz3FPwIeH8+c4zi5z9szJXVqV
lJrYMfC2okITvCZHGqhzsXwr1MPKw515aPtyIzC7vG9D4WucirY74Hjha3ycgp2ZaJnkJmZMjr2f
0wiNl1UBiorsRPy9kLfszSZXRt/HIVJFaDqn3/LKT9YlT7rwFZUkx9sr1vtvaNREioFgWA4RQQeh
4z4XPh7pcGWq57ZN8FLcJ36t/gjd6evtzmxeMPZUkeG9X3sqTgNgZEG3MeVJBG6cc6yWvRRG/H7g
moQYI2oxJ1mX8EV7CiOZhNVw9OOfSv5eajeR/XzI7npHoyZuDNQOkAhfFebrBPw1SBpFvlbpFHrk
fNta719zqMmF0dGW087Pg6MfvpTRfPWnj1P3Q1e/J2/Yedm2OMTEiQWsDPOYoYsuv/rrt4m+6mrv
Em6ZWSZADHz7IYPAF46ui/MQQdTLaZKi/qPIxqPbH5TaqZ+0RIiJDiuiPi8mVLodR/k71FGyBXeO
K3m5txXYOth+f7OFAd6A46UM/GM51sfWjT+s4OqV4CpqdLMTF5YFxESENcjZ954j47QUxfwCyH3/
cZjXu4Aa1CS6CNq1CZREQgncIPVwbJzWV2mzeNF89OI8+uv2ZLVZyQhtwD9qhywySrlYunM2g9fJ
XwQBGN5ZT/iCPa0i26wyDs7hVEBKrqJRmjXBL7XG8zkn43gYwzL1hjJD2SafHjvq7bwBWGLQxIfl
6wjuP3+O0lmXF5H7f0bT+gOEhOeVTR9iBQaM2+azBaKxayvojYcRdArSpZf6kEVuewyrUSeg9YrT
211YJtl/QGL1NM51VYRQv1rbB4DD2bWsi/y+Y8d/UGINaAnCog5SN1zcDz4v5uHSgJnkPpQGNYFh
Lc3AAy1ocHRaKC86AZDN5Fyo7r4t3ISFBW7bgROuYGAnaIeTW4JqpAYt59/3mX7z+pslJCtaFZM8
8tOo8Oj04NbziidPms1yZ5rafLv9/qYD7c4BsPeTn2qy9keB/x7D1g2+3/58S8yZoCLSSTkzcEyn
S+GdF/4j0/oxC/2ju9JHmgVPI+jpb/dkG4cR3SKItDMEqBwXgyOOoOPs0rDaq5+xNW4cuz0fCmod
iVnKINEZn6JqqOZn3IyLYGeltayBJpIITAfeVBDK0i4PoT1a/gn227NXei/UWf+5bSBLFyaSaIi8
NkKRC0sjwiN+cUfoxS9e4byuhNCXQLQ12zka2HraJsObKTXkwZy3K6ylvewlqNXpfzpDw5q/5pvg
0H3D2ZbdN50soLWoWbmwtBkgOuIOn0Ge8jHX2YvEq/JOHxa3m4giQaBeNQWEpeXsjx8z1ugnKmZk
UG4Pwda8EdsaQlt9FKJ5UvDuD8UhDee3U/ztdus2L2y9vjFQ6TnQP1MuS4NB0UR4bEpJWzv5IQBf
8EFGCn/v68nYwPt4HddStOVnHGyfIcv4wH1IBZSVfoIA0s790bKbmviiLuJ8k5QsP0cKPDll/eCN
3Wc8aLx6AEJ6GxPg7bHY+jEiPQJ+pitQQ/V58McLyT65Ha4ycPnZ67uPqu13HsRtrjc2bReEFPEQ
aJI2KHd+aFrqJo7AznF7ENsEeucJwkS/AtUrCgJNi9dNfuLLinMztDeL8hmXqOK+d2sTAVvqGfrV
LOpfFRJkl8Uh4lAEuMncHoDFCyb0dWqh3Jf3FUmjJYsxd93fEzaKYUA1O0Bs6b44ps1SW/C8CZK+
d3tPZ17/Gg/rmjgjRFzBkyOudOjI6fZYLK428V+M9gurw2J+lTGe9MYx8g5jnO/J2dtaN6Kcu83U
5dOEAfhzkOAhpIYWMvl++9MtSwg1AluDelW4qySpOyxfXWjqTvn4KZ7aqyzu/X7ybweQsvVbkCLE
rxDZuixxxZNiX63GZhwjmHuBGuTa4+Nr7bjiUA6qPSxil+TCNneMGOZTBNYrr+leJRkgb1aN1SEE
sv1El903HMsATFBXFgYeitqH7pU5TwP/O9zLx9naNXbovmJ5JCvwTInY+8cNgirN57BKb88aW+Nb
UL+JqTkP1SwVh128II2r/jlnewx/tqaNcCUBQzH24KJplJUPYHUV8s4108RodTjLNVzN7ates0c6
Tt+yFSAqEu2l42yfvv3+1iptE0l/iNrXGJThxbMXN//H2ZXtxo0r0S8SIJEUJb2qNy/tJHac2M6L
kFlCitpFauPX39N5yuVYFtDzMBgYA7G5VLFYdeocMjzRemr588fLvmKsLjir62pazabun3jLn7xa
v07oQATx6SsUm759PMTKiSeOsQozBH5W+N1THk6fJgOeXa/kt0Zu0tKsLZJjsLovVVmBHPJpNlWX
+tCqS3VQXHdluXwX/lB71bQ0/ZNukzEt9fQDZI1br/Dfujb/uXMjSh1vgJ3VqtBMndkUD0iZAHFG
NDsMhS/KF/QfE2+vuIx+BhU0lYoUaoi9N+60ZZqZxxIUq+VfYg4nftYtK+e/P96wd9czoq7/mGlp
eBO19bnkffEW+j35Vs5b+ZR3TwM+7jgRDuarmUDI7Fzqodd7dI0mOyqDPtgrzbJrbk8M4jiTxosz
wGZJdZZVUIm0k8br9nrqso248l2rwfcdj1JFQ10vkI88axDRHmQJxoI8sY8dK5dH0nVfPt6HtVEu
S/iH8Y99pJSd0FYjBCmeyoY8+iIc7oK5Zrt2bDY8wNqGXE7BH6PUzdRQC+Gls1Joe9x7pKX5TTbR
UaQy1CDEvm4yTlTQ54lvO2jWnkuy1MFXYDv86pRBLi+odsje+XUKZmlPbVFVrVmW63V06PW1kE12
HrXgrN9xbW11MhkfvM9Kdspj+0QHcVOdFqoreYv/Gxwex8jLlvnBCy0zC6JGVOX2INTvw+ia7DFO
juOrgj6J2Dg3xRmat59qv092wdT6ezQ2L7u49uXGal827x2/4nqt0vo6F3EZ33uLfJmCnKSCY6yP
t3Ll4y7ENIuWRjA2FhC7ZOE+n5BaT8prbddFl5azJl2Qyfg+BOc3SLhjXBilF7AfH//4lePuwkv9
CHQjTaToWZMoBKRXggRRHagKivygEkg7bb1v11bJ8RGmTXK/Wjp1lsVYoIE1k1WLHBwg6hvPnbUB
HPdA5hgvzHZS5ygqy3YfA0rp7X06X1WHiKgrJlfXGcuCoI3uEw2/ADB0uKfGexUkyR6gUb9xv67t
h+MXKpIXQz1N0X3N22bPIHIG6YK23edlvcUc8O67EBNxApA2M6rPaVCeE5CdpbQbnxMztq+FGKZ9
0zagbJtBYvzx8VrbFMe+fdmiOzWESjbiJ30Cx5B4Baeg2Hiir9wIv/t0//DVLWR/RzH45bmmwj94
s853PiPRDr2PIh3FUh0/nsXKprhg0zEQtsmaMbonTDLQnejilEUUvaPlJo34ykK5qFODZ3/p+UF9
TlCV/ToxT34exq3mwbWPO/f/HGVaUZQw70WQz99ZZaPmJoizMN5If/+Gcr/jX13AKQmN9v05kWfT
tl4coV+CNxyttjaZnvsoUoYiM955wbOcwNT7C2o5sf+mbRPNO16agXztO8piluaez+O3vPQSQm6G
ubfBl4SHSBSfrttIx0eE0MosY6/z771Y/5r9Vnz1DHuNjLJXDnDZgT9OZFIUIzrPeXA/F15wHkk5
nVQRBE9F6YmNrpu1zXQ8RLLUqPSontwvFdW3vRd2P2JQ521MYO3rjnOw6Gyqg6k2Z+obmspu8V5D
CxKADX9wCWvfOyiOP+h4hmIri8qz541BCAxCVsWZSReZ0TaVfp2NP5OlLOZ/SEh9ZtNJld0SHz7e
/RV34aJbgQuDcBIph/Nk/DZtoCb8b9smj1RH4qnjUt1cMwxxka5UN5TyrBrOrULTNx+DKo25Nbdd
0b2hepZdFXYQF/SKRwk6B6CFez9ZpYbbLvLbsEtD9I/WW8wv7x8G4qJfPdt3KGz12T0N+bJr0G/8
VGVRv0U7v/Z5JyRgzdTPsecl92oGzPswofQ0HqspK6+pB0XEBb4uxIjBABF4piYW5nsXsFKeJBl5
HB3CqY7rn81kyBRs7Pv7twQKWf9v+xMU1pt5Gsf7Sun22Xrhcu6yPHjMwUz49bqj5dh+7JmZd35n
71ky+Ls5JOMOV/ewh4rW4xIqueEE1mbiOAEwM0DLs2f5Q9tV37yBPUNHqd+PAlXx6+bhuAGbV0vl
N0I9jHn+EpfA8IStTcMcL7mp11c1PGP/nWxC1hhPDpWQZzVzfQ560tyhKltvxTbRu76MuEhZIeHq
ae/5T4Wdv8U1RHQnmf0z0M4DtAqcydRucfC8TzwSERc3O5FOZqJu1APYhr+zIkqH/lMeiSZl8ahT
WkXfA5Sn+JygG3aI1Yazft9fElfVrgKeqiCilOemzMJ0UGBjyhI97ZZ2BvSQ2I3oasUNuLDarvVs
p3hJnvxqLr/oqpUvEWiPN6xy7evOlY86hOjpROW5qBev3BNyaXmPZmK2VmltgMvf/7jyBRXQgQtz
et94Sf2DjDVWqBce2XgQrG2CY/JSRtJ2VsrzICvvFBQjTZPF5CczUHGYmuY6z+ICbjMo8FmP1vKh
Gnu2X+b2c5iLah/FhdmNXbRFWbK2WI7hKzRtRxQErQ+x1OXJKJq/oOFk3PBba2vlGLwM56gX4El/
wIWY7PK6hOJ94h0nLt6qIYp2VzkvF4Xby9gD2yRtzuU4RMkd9oXa07yUGPjIaJUomVq8n1m/8cpZ
WTMXmEtmqOR0LBAP4wR8NZ3i4L5kaP/5eDZrX794tz+ObxwFSlBJ/KdB9PNPH7DiYCcLIOmvcyIu
ODdmpMp40GJPEBXtkPl+IUBb3ddt9WoUDzb2ZOXGcnG6Mm6jBHGQeEBQJ09Q4gwOQmq2U8GyRZj7
uwbw39iVuFBdEG4V1JYzu6+zJqFIoA4FdNgOaCRJluhGm7lBaTIEqfrwYxa61jcsU8iA3kEqNWoF
mmqVF55iXpTQnE4SsN1MqZVVnHdg1y8Xehjs1EU/0dI+LZ+jLuT0LoGefPlSqskf7iJk8JIozULD
AgLmL1Ln/2RtPcQbxfQV23FhikGJ59biw09O4xTvTdA++EBpAK8NwhAP/E/XHTfuuDM91P0gwqJ9
0hfy8CYDkj2aAvH9qsPsinF1gc4SULQ0T4SNzTlWdXyoArZVZn3/8YJX3P+bSlbPehw9Ft/LRNWi
3i9eosNbivpT8Qut36F8m8NSRM3JguUzWtDp1ozTdPh4asn70YbL9lkwGo+Q7ikfurH5TvryqfAz
yG4P4x0rzWsJ7dloMHNaZ5CE/XjENZtyosCJqoh7Sw6FNt/7lutF7AmV0S4Bae3GnNZGcBa04Lrm
5ZRcyrKLBVObp/aZp9UJwKdh40pYWzbnSmCDZnPVLiUgNcEvXgNSc2EMHiao0zBxETHBwhk+LWnt
hVe1gETERXVPCRLleZtBLrk35RObaTCmIwRvr3vWuMBuUoQsT6QQDwvEGE+ZF30pwD+3z6om3pWX
GV61/S6we5IWBHOBzM8TZC6qC49zMX5KlAA1527uRDZuAcTWzOrikf68gbDvKLgIqJ0ijh5E8BlC
J/WhCIZHPSff0c9RgWwbf/l4WitR+3+w3qAomUobeuemlcWedwb6diH231exDx4hHIm+XX5+PNbK
3cqdw1coSyOqbPsUh1o+DvBOSHJk/rwR2q6Yj4soLi4NOxQkQk9oZR5vCeo29a7VCt2MfXbtMXCB
xcVEw0Yil34fLbRku2pkRXPyK+itpRqaWHR/1VK5+OIpA3F1UnIsVdEg+9yM0BmF8Ey+Ed6u7ISL
LyZEF0VRtv0Ti8E5xmNmil07kGXZMJaVU+UST4oQ5AlA5873oyXx3sZDvINGw7IbhiFPq4G91bj4
N1za2rZf5viHvaBdJAPdTdg9VUntHS+2L1M6C3U7szH6++PtWBvDuaarLmx6zmh+tiNyGM9BksXF
pQZBYgQtaG29qsc/gjbc/88lo1GS4+D2Tzm6F0B75tNu16pKi91183BumAXJxaEkhUXMtoQofENO
qqghv4WX+5YYzdpSOUZOQjkhckqGJ7CNkvsqyrIfhVnoXS/hpDeO18rxdWHH+TDLsI8C/VTFdtk3
UHS7b4vK24jJVg6vy1zogz/FLELzuzmZ4qLY4whDhsnrQTtTp9qIMLuN8opbve967jf/frw1v5nh
3omn3arKLFmuURRUdzWvzfxvG2eDPUH9gtivc4BMbdqNPo9I6kWiB9akyyBKm+/M3E7sZ8UMicpU
ZZ3HHscqmMbvYNdXMczBB09OOtXLPDV7ZaEYV9wWqAX5u7JrwIO2s7GMl8fFUsk+9/2UkxoGqr1I
7WRbVyUHkRmI8z8FYx2Qv6awGMeD5f3s1W+Dtwxt+HezZLLbDZlGoaNukUwM9iAvYsMrUXxoXu3Q
CjXt8oD3I5hGaz5elfgnbpGFF6QBq2jAH4mH2/IIlcLphMwG6TZc8OW+fW8/Lgf8D7/ihbgCF1P1
92ByKzmUfVARZgDiIfNVpJ1ZAtHvqE/D6svHB2AlNHNFFXOvlPOc2/DRejNUBI/BtJRmSksVRfKS
5PCypNsTDxfocANysTjMd621c/Q5REDHq+tW1YWnV1MRZ1aUiKtnJpHeHqKbOArFdWvKnDVt+GzN
wqFxm8PIjguJjvEolzuF2H0ct9o61+zXuRBy3mdeNjeYQjWSnah6eWpQPNwJf/k1Y8g68ra6Etb2
zLkXGISn26bFK6TxY767QMiHBqFGUyB4ugxFFjAGzLJOx2yr5WLN9zlXBHSbAPWyk3efxSiz3zbB
CGgu7SJw8n18DlccuMuLWYNTxbBlCc+jN427pgCW41hki6/SdqDjVp/C2iY514QeobXSjUyew6zI
kyH1+xjWfBebJByOyahC/9/JLrGcj+xCOrl1c7xP/xQRF8aO2DYURb/oM2hcm8jsi6YLQ3n0chqj
ia8qBnongawK0ADgi2koPoGFRA0KGeYuL1/DiOhwH8y6Fsl1UasLeveD0uZBNrRnGaCbPYXypjlV
PZ/DVM2QGP94T3/zl73jzFzwO1BOyI3WUwKBhxEJtJso5t3wtZBdy14bdA2YZselZSXyN8wMvE1N
CQGNIe18xNLDLVlmnn1Ff8wc3lSL9bsejVdtW7zOEJ5rTYqGtSA+2KWJjb9xC68cQxeWIWM2zws6
J++nEiRe94RzmaQa2P3uqxqLaNwYZsXLu3RgJgkgMiyy5J51ybhDr/a3WJlnqyS4hP0twMHaIM5h
DwMkKMCkau6XeGT8O5loleepmCpbvylZJ/TApoKqLa3Hd22LcnfpmJEwrNwX3y01X9Fv0ur6rhzz
gx28VCCo+PhMvTspjOLEkkNWs2qyo/jOfPRTxKGX6nB8RNb3cz1uGcfaTJyFE1XTDf2MMejCfl2G
AHLtFn2vt5cOHchZbtjgu09uyt3Qa9CQlBRJSN+mKP882WfSoHiVDMfG1KfRPrdxc03uGgNdfsAf
MUWn81CFBadvGejCWFJ/CbvxmoQlPn1Zwj8+HaNxhtcD5sCSaV9P0Y2nIWo9o+6GYa7acTfigqfi
kV8l5M0WzR3O1RL2aVABo0hfPx7gXZvHHJzwYI6aMqdZmX1D6e62bfl9EC93o0o2braV0+QyqBWe
iTOsEvm9RPj9pZ73IBJ/UEB6Acx8zeMEk3BiAtDZqQJpJ/oGBcfPSwOpT/Deb3383YADH3duf+LT
tqqKbn5ThH9JknJHWXViPLxVlt/K5Etn6l3Vb8FR3401MJpj4lOr5lF2rHoj7SjZHampqb+qBNWc
jffoig9xISi1BwrjJJH9m1e3Ocl3iqjZnirQ9LYqtU0wQXi0gNqK+vfjA/b+8oUuFkVkoJcGgqZ/
m5IMgs380Hv5oa5Amw0aiIv8wTjg75tH4X2/ErqYFK7aHvh43r4lcCSXnSoumMJlxntsBPmqvFFJ
fPPxzNaGcsxfBAPP2Ry3bw1mc5kdznc9jftkhvIpQNSB4Bsx/PtWFLr8bEAmTWMGOOnbxKfHSwgP
XPaRJuW+Yn/JfAteujaK4wq07wkGQbL2zWhz2+NUWwitsTZ+iAzykuNWompt2Zy3QmIkrl22tG9L
V6aXoRasFUBrO5P0t2U+HDPv2nVz/ELTQ5Co8JvmDXLqYCT+Rsr+VuTZTtV/q2XrJls74I5/QBLE
N1lSNm94tacTQT58YSlksvcmw1MS84nhMxTmd92pcx0EHolB2FfNmzZVmtN6f1HemmBDfgGUFw69
RUr+46HWDoQTCkDamEQBQpvvtY8WrSg/RvN428txP8vgoL1243S/7/JCF8VSag1YFJ4Nr10Zmp8y
bwuedg2rt2Kz9z1e6EJXdNBL3TeFeitwTWuf3Qmv/mIgxJ1U/cY19/4tGro4lWGKILw+BvItI32e
xhDEAM3A9zzZKi7/hnj/5zFBQxehghaqPL9kpF4Jg+4OHrdEsBKpKLCGDM2+r4mYux21tuFPcBVt
fV+RWiXVjpBg8JKU48nVlTfNIIbyQUFHb3plcqnM7dzwkW8swto+Ov6jTgaKJFZNXnnSsvamb4IQ
/sPOAd0YYOU8xo7naJK+A7k4WuGGPM+qOmXevEx9ileLoqch7JExqigx4JibI1F1G/0Ja9NynEg7
WNEiuzq/FqWg4RnJ76B6Hn1r9UYHytoAjgPpQmFFLYF/J7Jtfg5w6D/EOLNvHxvx2tcdf8HHvpzL
MgRtFKhfxN5KlKhPg1Hh1kN3bVccLzFlRkdJos2rl1WphRRGgNbuDKYVVgQ9BFuvxhUTczEvllFp
o37sX2lW58NPMgFT/hjT2C9+mDni4uvHy7Uym/9AXWI8TBNStK+A19xfro08r3c0Y/eXe4O01YYX
X7k0XCHTSsZjhSQ3RGqh1HXx4gL3a67HTxV0zjI/AAFbceyzK0MVFwIDQHWEHOBQfSeZ+asCcucS
FemOHZYgeBHiGyPLBifaynFzYTCJRmIRvWo5iGp18qynSj433DZPH+/Oiit3ATAtlIg5/Ix89bBu
+2KGSHWbBDekYHavbbtFu7521hyT78Y4yZeqkK81qGhsioXqvbux8nSx60HPFG4kfteGcQx/FoFl
PuhcXoooeRhUeZRR9DbJbsNdrm2FY/mi8RcUfbv4RWky67cMWB6Jrqc68K56nIYuPd3QMAZi1jx6
WVr9ICIPIb64mS1LFd9KLK8Eiy6QIbLQkKnbmr+A3Lc5diX306zrs5QhniIDCp1mWNBO2lZXVYEB
Kr/8kD/f9CK3aEjMwpdxNNMnCRD9S8nncUvaY2XLXUhDEyvkdntJXiKhp/7EtB8F9wlIUOxB8rmY
jh/bycrW/0fBlHgM6OZIHaZifiQaUJMkxr8+/viKEbr4BdGjUA5xXnUQZjpeNqLph9eRRXd9llyV
WQldKBjkMbyE+YV5yarcewlIIzIKmVm1hDYdEfz605ci8b2t5VqbkWPvjSb4CaOvDkU/xl+yjNRo
C8mDu84U1VHUjP66buUcg294QjJUSOSh0OWz7poxzYEIz+buwc7zFv/l2t47Zk/yUgkiJ3nIZsSi
3dzFu3Gq//54Bmsfdy57vpDeVwtXh3hcvuUDXjwlASj744+vbIOLJpkD9Br2M05tOeq9xuXnM/H5
kkH1E/r28RArv9/FklDURGkDDbUXXCD8p5py+WKY1FsllrXPX6KKP7wHnK1n42UoXqIBTGbHuozt
sKszKrZuprUluvz9jwEGL0AXKxgKXhojXrpZ/sOVf6KW3dHN9+yKi3KBJJ1qGsUoVy+FKKYHZluW
7AvoCIL0Jg+6qyDMFNqj/z+REVqIBhWO8pg38pFI/0vEKBBX8108iisdlctapzldRNIPKFRXXXNT
gUXhF1pV8pNWvejSeIm7r9edKseuKzvXQROH5RG9plMadheICkX17uOvr22IY9Bzzgam6qw8zqIP
/0IjPPo+p2Biz4ypUh0/HmTt5DqGrcWseIWU0tFCt20HMqX5ZKd5fLzq6y56JFBRzRdgG44J7fPy
RistX9nEjdl4Qq1E7S5+pBXoGY89LFFG8CBE0S0/Scgj3vJZ5KDR1AvyV9NVPWk0dFEDUSfqAvme
8gi97q9QYURnaaDZ6bqVcgzcZ7REdbTFPij2WS4t3801IEPXffxywv7wHmboRN6Ajf04Tx25HUDC
c+RDsnVOV940rvhlRtBVSXMiXuoCGXhg235nwhJRHoa2t6lFtEDrv9EPtTGbFV/I6P/PprKGg+Wt
Lo9osbiZygANQmAXy/BGGwXQOh8v2dqkHNNeEDUHpp/Ei9/kNx2rIRB217XQJdDAHNDkWfnPSxhc
ufmOpVcF8FrcKO+ZCx8JxHoCLcu+bAFC2n88mzU7cawcrRB9l5SJ9/3y7Lw8OS9lt8WaA5nMDuH0
hjNZ8Vhuxb8DioAUkD0+oLAt0wnRB3jmINm7GYas7IpbwYeC+gAeIO59V2V9L6dgVyIWLPJhNxRA
EVTgMakBRdnyLiu+0a3kw9SFahNSHpFmhcmIRtT1YQyneaupcm29HKOvw6GbwwUPwA5c77tgZNUR
hIX0tIQQbv5451eMxaWvCzXnLV2i8iiAtbgN4oSedGn8mzBq2jSu2ivvdVe8NIFOO1NeXCDrbQHs
CCLrxTcMakQ7wTL5plsp2F/XTcmx/6Ad6bR08GYQ3Jl+AGNhPtVJOHm7uLTk0Qov8a8zG1fKNMpL
O1ii1RFoPfXQk+op5+Uh65g8ea2iaRSFtx/P6f0+Sxq6YqYoKfVNMqKdkiAppJBADnDFC3D2hdY7
Ico4DcFw7KBvOcZs42isOAWX8qqvygpSvb06Rlbd+EIcEYfLlGf6Mx6R6CSJtrLYKwO5NFYtFyNZ
ulYd/cZ+LdErslsiKneAV91w3edHqByp63bMJbUKB48bjwocw2L4F1F/kZJM3WdRdoMWySCNpHn+
eMPW5nT5+x9XKp+ngM6mKI5hJr7GU/avCrxXPUIqaAF0lfZbulgriRCX4Mrz46hJkNM/ssgWaU1B
1T+Wty3YTeNm/Kb18mjycMN9r/g7l0Mv66cy6vuoOBqaZGSP/jylD2VJ6nHjxK0NcPn7H4vWEHAE
YHP49wta0IDSbCi29HfW9sNxChDBDGoBpdYjaowPIDTJofRVfTIVvUjE5mjwLjaSX2tzcAKDfDTK
B3cAimJTwTxAe2P10ARq2iIaXJuIEwtEfmfaSfuo8zbZyYLwBbHteGhme2vjotsZsG5/fILXJuLE
BCNCwSGfJwwEivU3Tkf7puMw2YL/rXze5aaS2eSZ0SPqaLgeghRKI2pOlwue/LrT6tJToWUYbyMY
2tGb1LLn2dIdEdhe+/Md+/YEH7NFGNgCuC7eqGnonefbekske+Xmd8VPB5WbLJcQjGHG+xSWRu8A
5j+C2nsL7rG2/JeB/zA14MV5JFE3O5q4/yssDP0R+dJsrc6KV3IZqdDC4Hu6w9qHuDrmgnxCTvgL
8et/K0/cGLC4j0tjN8L9FYNwtVBJ6E18oVIdYz87z5fun1Ha7zRv0fIc+Ol07RPMxfKR3ARYslwd
0fk+7Cu03B7xUg02eufWNsSx6wQpZwuWJXW0Q1VnN1YK71NlRrGlt7US6P0OLP7Y8KUWObMV/NJS
yOgoSn4T+vVNHxft3pot4tmVvXDReyaYRBiFSh15ZZElTcwRjvU0MuTiRTu/QqAj23h/rUznP/A9
kNmRJSyw6x4ojWz0I2TjTVXPR9TcNxzg2hCOiU8JtwUrcLBk158R1afZ4ondzJLDvERfP3ayK3bu
4vi6gIgOudP8CEqA/hBXQYCQp+nPJumGK6fhWLqZWd/4Bsc26etDwjGNpHjly3AX2nwjOl05uy6a
z9RxUQ0Cl6sGSONQq9hAScG+fLxEax93bm49kyAe/UwebT5EnxtolNx0uSVbML61zzv3teyrqhYL
lgdtS1DQmkYBXWC+EQysba9j1BnNk4hOOEJFLXei1d8UgG1z3W4UVddOqHtFe6WS+RTLo/boXzkF
nNkfSJm2QQC2FTZ15ipjYy5WjxtLh4hhGiwaH2RtP1e+wTSCV6OXw8Yu//YR/4WygHv8/2+kcK6E
qfwg/4a3NIvR15VYcIk0Nfk3CYPwa1N5lHzjfW77fTMGjdejWqLy8SmA1N90D4aAXBw9pYofvMY/
u2HiOv4K0vrcvxvwzM1+RAPIvPam8vCfaPQH3SxrmhxyeJmgRx4B0CaGaIGSE9gOxv24cLRKVgWb
o5QY9CrsJBh1xKknMSJGIKp4150qU9WvaBLz2mOcgdR+F/UmLPbjAGa1I4Tjm2nfjpGge1PX9h/A
OeI3sijQbo1Zr18tQ31y14EJ8qaMJ/5YCDSp7OLGtp9KkJCV+zkZpjjZ+bYEv1FYAz4UjrE16bTE
i3crPGHl10vTNXIpQntBWnaDT1NdJvrRFh1r/iLZWHjHQJGGHcVCzd91AVrnY9fiwXWA4nzr7UmE
dNWOt9EC6lHaV8EnMPpI/bqMVew9yZHY8L4PwO6yA6l4xtOmVMNyD09Yf0avcrcc84lxNn/iUb8w
MFKXXguCVG5pdrTtPBYnbxRdfJOZvmd4bfl5Kb5Ebc/mf8nSF8GjtlSEaFprGN0pHxRoEJ1kA/S5
/eEI1sz8OOUNJPmwBUn0GKKjtN6DXbFmD7TjlN2oRSjgS7iE2tdbZb0i+ARAZFZCDw+4kx3vmxga
iqDemIGPLpYg7dHA6+9LZKHmlKJiiVWTsQKevYzyPDqB+a++8wMwv7A0hM5C8ysDVZ6X5kkO11kF
qgk/8dwL0YsFusjqFANwZepUUUgQ7UNaBIjUpkgmxSHTbTt7qfJbDgYpIlrqV0evXyT/7IHo63si
CEcEESltdgsl3oIKdr78PQXd8nVaPH2rwNXxxYoQHY9+rWiTkt6AG8iLvOKpRgCKIrdkvbwRSZbQ
4wQ8WzVewP80/ykVHfkL+nqy7lc9liL515ad3+zm0gfkNVpyqk9QLsB2RnjVjemyTFafRMv0eJtP
nv7uIfVUP9VhaINdw9HXWO7HxNPDuQNsi6dxwwK+N5SQvznlY7jzVTRgeSZZixQUNM1fXtLlZxYv
y3xGNwdTaSHAgn1AO5bO9jjoCJe7evnRUrX8XXMalvcdn7tph9wNKON8QBnVqbSQ+HnyZwJOf1Rq
YHwFFk2kySjyFs3wMh6+0aGo49Ryzz6BWnyW+8aPCHo4bAxJ+ULPN7iX+M+K0PBTNJrRvwlmL/J3
PJ7ib9B7Db/bpQ2z52lKSpsW6Cb/bJaozyF9rtF4VJM6GG9oZzI0vxQyDs4G4Rl6bSLkl/deMXfF
A/pq5XBgsm+WZxTCTP/Jk20AjSJUjl/71mf60FayzSHmOS7+Yz1oNPNAvCWmp9CfazT2BB5WcIkZ
61PNeJKnuSkjec9k1j4ov9NfNGhd/rlQK847+OF+Ocqg6lHHVWiwtwtYvQqUmb4JqF1At117LIQ2
UpP1XyD3HXvzLhrLaHgacgsC4HQJ56RvU1hjTU88MX2M3VfQR5M2197OtBo/YyYjHImng/BBgwT5
MdcyCU5eAGa/NBaF/UdjMaELj0ZZfy8bk/CUd2DpO3UsW74EAbmQ0AAkofd80dCkoRNe9lDea5Ln
uR/MzxGSVJ1OOcvCGQ5P5HJXzEYcCTP0F9bB6MMoapocQzGDzbapOmt3LGhwdqTmAk1qPQSvi3/g
vPoSjNF+rEFnyJDqD1lbWJUKkEJ0N2PiN+PniYGxprgwwvv2AG5HXhaHkDSaf/bF0I1f41JGb7gI
cO6Aa83n8zxc2rz7pJmyL1NRAeMzgA6n3pmuWpJDUlYotOWR3+BHR5ow1JDCIrs3ZCbi1ELRob4D
xJG/eCrHHKGtF+mjx4cwg+IvWD/IsYmqfIaC8dQ+Q0cJKdYKnebeSSFzGcNDNoVOwdaUnbQEU5CB
NCKIY0iq23gcQBrThHjyZxK+likU2u2uH0moK1wW0vyCwWq998uMv3kR95cD8Uz5POA2eUG83JSf
Eqat/zihxhPeTvPctPsqyBTZtzXj/e1SsQ43vNeT4SQCMYQHpN4G75gQ0y5PaO7uzH3Sgc0IRAL0
f5xdW3OcOrP9RVRxFeKVudjjW2J7Esd5obKdL0IIIUCI268/a/Z5cbSHoWpeXS40unSr1b16reoh
AkV4hox3GdBbJpq4fg67rPHewmwcNj4gRWFaUjW5aUWS0UfCn43fAUHxvQmuInG6fVvGzfCSjGXX
bdD3N/o3aDdQzcFp2xnIqgEybiBzKAPcPCkIjik/lCqERaMBm40GH+RFBYpOHVdblwLH+DK7YAjE
lVr1UYo0DE7XlDTxR9UXJdBsMqsboJBqxDK7fp7xnxmcv7qtfWC0d5WOfLHpizFv7niR1X9yKB9V
qajbRnyLClm/eB2T/2u9Dk7+xKRJ382YdG8jPENzmIAp7w9lqSLdb9COQ9TjOODhTjdJlTevYZGU
2RsKs1ACPYElpgEYdyHYCzrEMnLXawOdwowZ3M5tyUEsGuT44B32X2pQkiXOXZAHlIEd0tMfueLI
l6a6BVn7Rg1egfai5JQkKDiJ8hvwvhkIxZR56PAPj7lK7hJvVschbJIaBdCiYHehK1izvxy7nQ9D
wYb7d+Q2mgYNiDTj3yI6Pnm0O4AP4HBCr0wtW4l0z0fpoS3pHIKqlgW15ihDO9lNEYTlbV5Ea3xC
S1+33gDUTaIsZFOOkE2JX3kOgCXEuXl0XX01tGWdEed1TQCKor07hBDTgP4UidM2Ksvr0GkhtR4C
YtTEc5wh32dBkD8xYoonh+d8pVXu/CsmtMlWgfQAeJrgmRGz3NyzzE0AgxLkedBNsHKEFnbA7mSJ
GDjKDMjk91EJqrIqUOJbUNby+fIBXZrA6e+fcx9F43o+gJt7Pec63wwopg67rswdgSu/l2sFk6VJ
nP7+aZisiNCqi7TanjLz5les3dLcXatqL83BegZzMGyJAqnqvaPc8jYJ/D9S+86ukNN1MtthYlkB
+BtkVenTKW1McdsEQm4G5H4PAeNrWccFT5FY7+GcAgcgRiffQwHYPYgOV2geDv4NObUV5WM13Vze
8PN5qNDmVyVTGTNacL433fyINu4kFdJ7RLPHLiMS6aK1Hp+FHbdbVILIx90XYT4crL3b3CHDwS1l
vPLsPp9FDe0GlYSFIIHqqhyAEjjsjCSHqWofq8DdtjRv96DzG1PhBitYmYW9sXtVhANFJHDqYC4l
ibeTWz658OHbKK/R0diuJGuXFuw0+CcTyUcowYILNge+BGSUcS+qPZmNvs6LUMvOG2Qz23ye+F6p
rLsNSikB/aZV1aMv/oqDBc4C6/eDay5L+gYZEPCCCBXedUCGBtVGlVCNEHcsdBBMbpsepGHhptUh
1Wv187PIBgxsTQ3Z4IjmuWQPXTPi1bDPIRqLljgEN97WwaPY/RPGBUUisfY9JDq2yu8QQaL6RKfm
9vLcF5kLLP9WtbPoIsDs73lgiv5HJCfdA9ZW+2A02AeZP/JDWNTdrB+GkgGqm+qcF8WdNn1bf0tI
ASradOp6rsEODBWlP1ybYfwdkEDWfCemGE8ODnmoVWKLs4cNa2a5zGHCw23Ahfgi9DTN6dTmo0pJ
oq6qkOH7lsNkTmCauk3Eq/bn5EFAH6bcVSrHI+XygvtLE7DcJRdxpvjsRfcuknnVAD35ATVM6Ec0
FbubQvQXPkAZh/nD/VwOXdGkAvndVuzqoHQ6pHMy1lHIgnpZNTtpP1WJ691kevBwKWUG4IWNJkVl
yi3thib51pqEGAaq6LrIZeqgcxXvLN93iuhGjyaJutueZHElN2WpZYFHpwDdwPvlqS7M1G6Zd+MS
xiI4eeaTyx75FHPvpjLGK6/xDNgqK0BqcPOMpT+TBzCHTf5WEAR8uxOU/5pEb+zbEAbgdIIEAVf5
yjiL6tSFtMh3qImYIW1dYVZKRGdvNQxiZUiHspopUu38wbgRR/Mynu4iwsUZqHHa+7R5Am3luOKo
/63D/icdi8FOP+KTp478vNIKbLIPswSUMdpHhnfd18wngIMdtG77yYHUMEgqu5spjmpAq/hUhb87
PJL9x24c6/gfPM9AnIfEmiPcatsXbpLTjYtOJu/7WAxDNKL/EFG8uZsYkk7iqSqD4H+q4yaPViLX
k1v+7yQ8Ow5w44jymjvFQ2WKH2Ptu7u5JGozZCBHjlAyv+rw2hgMxSXkRbugeDXZwLMtcgpRex+P
sKCVW+f8NHwbeDGBBEcTzflDxBRkl2P9Vo04AbMJXxVIcVa2fMEG//VCn3YcxUddetIkkCAJxQ3a
/utgg+yktyZ1tTQLyx2zhKoOeq/5Q5eNziYmaNODVuKBUXEIvHatq/d8SywOru2Vg3YukaICT00t
w2EEPKKpwKSqnDj5WYU9r8gWiQ+jvX0r67n6luiJg2Kt4fkM4lAvRibwmwSPYVXvGB/RxJ3OsQ98
u+zcwl1Z6rPBfAxU3d/GRTB+YgqRvTQSTeAy6zkk0yVFenSeV87M2eARQ1jOInRB9I6WnO4+RzZA
eNvGYR79kJHME2TJ6iTpbw2Zqgl3MaHVdxMqCmDSdQZh3VuFYVqLuJoeCi8K9i5FG3xKvWn4fvnz
S37QcuaoX4M3yZvHB2eaki8Q9nntgx55GYizyjlTmzhYo+hfOLI2SIXX0k808jcPpJ3mMVWjNOUN
1KgrMEQHoG8KbmevqlFJuDyx88cCdc2/j8WY4w3MHfDctQ4iwE0wxqD3QLsFbTexAmHgyjAL6/cf
ZTU2iimr8hiiS/mpLS+QoIv6PXEdg6U5SQo1HSiEpYbn3pt1ma+c+QX3YkNaIL8agmV2yl94Ain0
N97qNn9BbXpcqXMvfd+KkKWhHUJe0EdVSOC8RlkwfgPV0/G6nTkN+sk3yiZrSt24IO2KnemGcH2A
WJB6NQrkVJdHOG+vvg1jmSaCVN9Uy3uHIHf/GCik8H7l2mnwyAPes/bucM0keZ/mPaPhWwWyFm9Y
ORDnj7lnA5lR6ploWzTkaYjLLvUhp7FjA+/SAP2aSR2tvWf/Rcr89zr2bdCGgFAI8s6iuXfcjIKm
IvRrNX8JWxbMSGzWdT6lCoyZ4y/REVrnaU7QM/7UTqXmt74PZrZvE+XO9BOZljzsdpcXfsHobPBC
LF2mlBN2D6bQDXSfRBP9YFkJEhKvz9dwpwuH02Yimmpv9jn4Au5p3vS7GkH6h+sHa9Hnv2HsuYX1
/z6eJptBkMpo+zBXkYiGNDeU8ydCIWbzKADsnvjGjxMRPLi0h9bl1hkCtxxTx6G1Ad89RRVbj73n
Dj/QemXCcONUblYhGFcuN6CUS6pwB7JNU28MZOFB86qD4FAYMUqN5opRjo9KdsimDVCBGV9lH0NW
fD9kOZgfUU5qgej1UZcJU5GP4BUCo7kGvelu5h0IIFOkwwM6r+zm+YX27Fwl6YnTDrPQD8j7e6+d
j7AJcp0i+rh8WJY+f7KgT36goHUYoGMWeKDWe+vqSj/NEWScrvu45cEq4CDDKJ/pHY+d+S3LISSb
zn1BwhUzP3/SPVsGysvjya2DjN2PSBqC8KxPGiq3LhNFvDkJ+ZS/rptH8PciuZMaszErFPS/BkE2
2PmWfJ0T5KxWUlVLE7GOO4i/21qqij2QGmX3VMYd5xvpeKBi6BMvXhMBWNpsK4xBQq7VTmayF4Rq
QDqDoLGsbgOKtuOrNsS3Sb1CXSWDX5vuoSpz/i1GGmeDvmmUiiPT1vtrNgOMoX9vRkIARZkiv73H
fTU6v5WPd+ovgoLE78vfPx9MeDY2qEc/I3p4nOkefNYDfXQM2uq+kpDmABfUUKFwdwqsVE1ayN5z
5PbyoEs7YwVKHZIWvawiyEYrAX5oVLD9Xj/kfGJXtW7Grt2ZSDkrWBxx9aqD2PvFOJRJX+K6MWuU
yeePsGt3Jvrg+3ZDyOI9h6UL5E7T133xhJo2ROnx3AjXlMDO3+yu3ZMoSWJGnbT5cahQlgThHj2I
IkPWneJW71jHVzbkfPTi2lzFDULKgoIR5wja6+5UEL83Xfso3KLa+gkBtXkcwOtQsnKoz2dDXZu8
GOS3w9BAlOsVVcc2dZWud9yL9T+qUB/oM+qAqQCRWIbDefDLNT2ipUFPh/GT75cdz/qce8PrFFct
8BpiD4btrwZyS4DfAaVVZZsTPWUu1tzc0oCWH2WBiV084YbXASrm/w6oSvUVCtTlFgnWNiXowIlZ
8hipck0TaelYWp5VgYWgrYqYHzPO4r1Ere8OOiVmB8kN53CN7bo2qXHGJcaQ/vAqAdm6Haaof8ob
IBUuf31pzSx3N2RQu9ItHV5drj6oGf7dIyCLnI3blR9NCEg6Ni2OsrXIbsHC7J5GzRPAPAYqjxRi
l4cQRfpDVrfsUEYg1iji1XEWLMxubXTBfTwEQ929gnXE+YcB3LQBXkyn0jfzhlS9fzfk7m0VwOIu
r+R5x+7ajwJ/cvIqA6fYUQ1+sJ3w5knDkz27TZhswKkVpgmCwZXXz8K5s+sqqmiSWM9m/JLRudy6
+eju3TB7L2m5xpCwNJ3TyJ+sN/NliXbAevoiG5ZX/zC3D8KbpIHwboUeAUS41dZoCS15rSkN11jW
z19Urt32KIt+BEiV1sfBAyv5wFr1PE84Ipe3aOnrloNwAR+vPZmb45B39RM62fi+1CS8To7btesb
LijVK4oHy+vkzf3dMGPLmzmqbrRGEWIk5jUBen0lFFqaihVriUaATl+47StkxJLvcvaSFrFcTtdO
85KZWn5h6gF7CXqhjhkZY/dWMqrRqT35skXDyDANYV2leTsatQJYWTjQdkFg4FVmmqYyRzEprUAE
qxwgtEPxu3KH+OWq7bfrARmPeFIhLfE6BEiub4AzY9E/edKO4/HyAAs2Y9cADMnRJ2Dq8gjOKLGR
lZn2QkLKi5ESWSMlqq2Xr4YQSyt22rlPBkpRJnRaUyYvk9s5qKiK5obpaNjmueuvhA0Lh8zOo6Ne
JeegCsojnw15ljI2/U3MG0CmLq/X0vdPf/80BZdlBEQsWXMUY1jeQNk3QUGQVcMaH9HSEln2Ps1s
KCUA3Eddgq5rq1qAacELTyO6HwGxC1ac8dK2W0EA4+DtilHCfqbNXD5I6g+bDEkSvPRbcleX6ntV
heHKlizYpW/ZvevwyXjtAK4XnQ9ROuRcZ3fRpGJ2P4kocbZAoHtrdHdL+2M5AWisiwHl3/grCgPR
I8jt3L0/UX28vPsLu2Mni4eOa4K2reJoYk5ugEd0t2okyS0vIX92eYiF1bITxOjOn0gdEn6cnJii
UkseoLnsbMII4mABg0jd5WEW1slOEBtOEjcwWQ4mGdefbqHm1ovHgCINubLrSwOc5vfJUEKRqFAi
BXQ0kDxCdbnoDlE3rjEJL23E6e+fvm5IoyHtydnR9Wnopn5voKQGCHK+a+suuSpZ49otjgJSV0PY
jc4r4pS+Sc0MxGha9g3bXd6Dpa22bJ26fmNKZDtf3Z6UuHJRKaMQiFa+2jSD+OfyIAuWbrc00sab
qY5Ye9RRBy6enZ7Rd7Ynuq9IswlL8Ch8CYRD+/8ZEFgN15WHXFuuYKoqsPMBY/nCGmWqDfM7UIuT
Wa6l0pf23zLzwQAeXwxTfmygbeIi6aiCcJN1VULu5mosVm74hTNs9zqSeQgp2PPoi+wbsBXQRqJN
YXLwgL+8N0vft3IcYEdBr0g8xy9K0uCLaEcG+mjZgoLh8vcX9FdcG3MB+ajMcYkXfDW6LLybOsmQ
J06Re2gcZFSqJkkefBMO/Q/wPkzmDWCPPuhSjtyRESlH3iU7FokTsusMym6FNEh01gKQ2FeQUtIN
dfPpzsObe3t5tkurafkEwbxCVl0YAIgtp00zC/ehjq5909o1hEx6ItIQGnjFQx3lVSrG4tGvRfXj
8o9fONB29YCH0RBOXuO/0t4BvTBx8HxF00Al5i3V8uPyIAsOx9YzUJCeVEE0BK9ZG7KNGWv3ofGb
xzZuqzsvqK+8wuycJwFqKqkT0ClydCSVOw3RRu/NL5IuuI1Rtc8f+9KwZgX/sbTrticIHF0riX0R
BUt+UKUBKOpdPq/V8c9+nyR28rMjWQfZO8P+ALnvZ1/ikEc/oh6UY98v78nS9y0fMEkmoDpb8hce
4r6XPPqJbs+1J9HZU4Uff7oUPl2TrGtl7tdB/jqNSMRMQTaSDbpgAr3rvGQtU7c0A+ump4yJeJC9
ORKT99U+y9vuZ9h6dbGCiVqahGXXYGFo0fTqJa9mnvkDzzLvJ1qOql2kZvHtuk04Te3TOinQ30WQ
mXYegMFpthyR0c7zqpUdPo/xwy5Y9/zkqRl0JIX3VXiBLu6AiMSVpSNIer8zyeLikeV9q9IcEVO0
zUgHBBWjVbJTPeAqh1nMLbmJS7wpjQxEfchAb1N8IapFayczLZ6F1GgzydRwqCNvQ97H4oZnTYBc
FWTV6xsvoF2zHTsS+T/jNm/9FarWpY23HhGibkb0zmfsRUdmfDAGTTV1VL1f3pKzcQsWzXo1NLQ1
WjgQGg59vHr8kmw5dmTqEe3psvrqdRAyvzzS0vmyPIhWtUxynZgj+Avm4ck1Qeuit9qLJCBFU7m9
PMpZ30sSGw9kIBbk+X3GHgfwNOxPwhcyg9Kg9qoGmpfOyqotzOU/kCDlca8ux+hrRk17HyYlYq8u
GL6MpF6LWpeGsHwK6fjMZBlHXwfmF4/uHNcb0lR00yiA8a9bK8ujhBBFrGtWs8d/zZH15se/ctkN
DeI0D5J2ZUsWzq+NJac9+nCLyHeeJ0rkdDCikfsh7wlfCXcWjrDdNNWQaJZoH2yOYaCnA4dgEMug
8y00M/e67vfXJldxumwXU9T+4AZRdyQ5j83t1FWnTuwwGOAmo6ZY43lcWjHL4nUcOn5TVvRFAwVw
T2hPj3nUx7eXt/08xgGzsGxe9NUYoCKSnIRu5Cz2TmXGDpShHDoWLlQv6JPvCyjuEBGgx0PAM0a3
rEcvLtsMXh1BdSOERrzMQpVtDDqM9C2BtCJw+qouM1lsIbAK3cEQZBBoRK1Gzu+gyTqRo4DoAspZ
1DHtHUtGdZ/nuZ7TCIr3CeLkLiqCR+aHrltvB9UBCc9jKN3fTDKR0RODiuLa+i7Yls15Tkuw0wY8
Fi/goUabtZoC0W0IBOzQcu3M07C5vNAL22gznWdV26MkWfMXvNBrcavD3BtuHMe5Mmayqc4np0Tx
k6v6ZeJliMYc0yDYKFs3WsvyLTlT22WjEBNFY65fGrAnPqqsPJKJut9VWBznCgKgl5dpYTds3QmI
fqCbwJmyZ1fGZXXHtGA/GRF18tTW+ipMG0ls1QktagDwurx9yVQs7mTsRL8qx6jrYidbbCIDU5k7
ikC8MDpnW4bXV+pGY3nbMsavO0y2wETmdCjUhqZ/YYQnT2TQ+gkKbNGKj17wobaoBKt4wMFdy16G
3NRoqURLQx+8KTYrcL7ObQDRN8gy0PcRjVTNGmhjwT5srYkBAQaogVqBQau5TLMKcNC0HBpnDcG8
NIDlrgd/dMmUR8kzQdNydCdy0yHt2hnvf5dP7oJ9xJaf9sHCO8QDS56hnfANhUPnIfY8yEqDYrhK
Y5WvwoBPr5T/oNJwei2PTTMKrorZKV8IjfpDU+vDFFYZQGI5Ov2D8j3s+n0BcNiKRS7Ny7J7twN0
ZmqUfJH6xNHPC5n6pmsOGvzYiAwQG15ev4X9sUUUmt6J0W7jVy/oMvfzx6lDgvy5FhOZrjMaW0hB
hdppAzMlzyEtGSCRpAX2GOI2Vy6UraIwRQPoDJpRvSjN89uBDXuobia3aCdVqFij4/66dbLOMQhW
iC+6UL6YBDphBrHhg9NGL9d93P/7UZZ1YiS9g1uEgb9pawBf3zYoFawEG0tbbJ9cJDuZoyvgk6H3
cO8i0j+AeOp43U+3zim6ZUrPz+P2j4iU/G1cOuY34O9A8HHV9225hCGmaLNFJepoIHTLt+gJ68P7
hANVvHI+F64+WyyBc4ZWsqJl33Sciy0F2PPEtVAdYlNd1clJksh+R0xguumj0XsGhhUqDFijWqeJ
DN6uWyLrDeE6Lq8jx8m/Nd5AHhS4K26MCa50ELZSgkBcM5VgGz1SH4LnVLWeBkMNpK9W1n/B0dka
CaqGrltQzs1LpifqbSY0XeYgpPAL/j1q+takoKsK2xVDW9psy4qnvK1ygProM7pr5SvupZ8iCvjr
7E6/Lu/F0gCWJYsZD0Qcf//ZxF5zaKo22oDvLQSXl3dVLwxOk2XOhOd5EpeN8zIY0GmFs9jhPI0P
ikLVu4lznbaUJft6GNY4Kc+ikDCgZeJCRjXe2EVwFGL81pSAhaUZifSjGIK7uYZ2cjiKTZDMBQGR
DV59l1dy4b61MYvAUQuPRnV/pASglozX94NLfxvUJVMkEk1aGDQse7iBLw+34CRtCGMYzSM6HnV/
JF6ktiwau22Z5L+v+7jlAHyoZ4JzTAbPoXBG8ElOisibkkbi+3XftzxAO6GFSAhTfOtrwuNH41RZ
84PVDuggrtyN03n/lDbUXmD4kLH+6DbRPYvyWyEg7ENOGgjU4KZ1KgIRh1PK6roZnbbp03gTazNS
tzJ6ls2gHgbW+E8egTFd93XLDfgZyQIfCbwXQcegxusziR2T7KomMkV15RiWJ+Dac+GTHYRUY+Dv
SaTMfi7XREvPM6iTxMYdMtCYjD0yuY9AtKB5un4IZygAM/WVOfRRniCUkz9/iRIJieCArUxpwbmF
liOQI4mmuZjDZ1NC5STsAJkhPUjzYr9YixYXHkE2AHHQigYyGZwXt2n1XoW9A3o2PHPFSPVucLJ3
kCSuKW0uTMcGISpCRdjHXfsCzHL2RdeF+DNEdfPquI6/Rn28tFE28BC9mzLTbmiO/uB90Y2Ibv9F
BLFo+jUZqR5QU4B3q2rgHpLwzsnWNNUX/JmNQSQzVNcY2BmfT0xDqLJ7s9e/RGVUFyttC0sDWB4B
ZFWjZsBOP/sz5+0ezc9zsnMN9Vfyu0vftzzA4LSgV66M/+yO2uR7aCLOyc3sMPPnsg9Y2n3LBzRh
CLZAlOqeFbpUxo1yQOl3R4WHFvQW1Id0pXJwdhjQBVtugLkxF2Mpgnfg9T4C1YMHMpcmBXPIWmPH
WZPBCFY8IMHFxkqZBwc1z7/YGL0wv7oB8vTGIJwKVoXAz8ZpGMYyfgM+RuP3Uf6ReQidIgoShomR
786ouoM31iuJ5LO7HsX2rR+iAVyCdCJ6Z8Blgthh8ENyM3YaMuCXt31pgFO48eliaUoHBF+jV763
ABgeglH5H0mGHsuVe2thu+0WBVBERlPpVG2RUuwG1Gj110qqmxnQ/sPlCZyNi7BC1l1PMz8vTzW2
DwLIQ7DVpMufHU98KJAappQq7xCpKJq2lIcrdeeFA2b3J7glWH8H5pGDL+Ij2A2LwzSZAIR1JHvv
Q/ySOQ7qa7wKZmdZvadIifZFBnD7lLt6EyMChJxnZdbMcWn7LatPaAs+oEbID69gzZcMefgwJUY1
1zgt/HzL2sFRKEmObssPlKa8HhEkB2Nt5YjmGpgOvm/Zeu9MOcK8MnxHNRLbkBPxp/abZmXxlw6v
ZeI6yyDYG3LxgXvC63edoD16tZkOwxe/H9e2YMGR2Fc8iUcR+yDsfw8GBfaMTTLNahDo4s8bAPJF
Pnuhk8q5dlmyYjILm25zQbDZGFcbAo7IzNF3pHTHGrQv0AreXjbJhXXz7UPVTKh9Mc0+XO0qsB+X
5VcFxq4/ZQeq+OuGsA4W+ligRenN+ceJQrV5NgQkqLcZo30Tp5lfBGtcYwtLZcdElRfMjT8o/lFk
2RQjMO5ADE2QhOlW1mppAOsppHSnKAjSio9maGZwy0QQTDPMAQToqoWy4542Tqp4DpV8h6Kgc4Ae
fA3sH+gvvlMKGs/LYyS4K/6TCo5im77KcJnH6DgWyPm2yd3J0Ye+2TSdIjswaSYbnY+/eF/dO8Na
sXtp1U5//3RrhTU6LzyCyHdq1XddQn4qBecFXWOyWzjANreUaCE5O7kzApQuOra6qHdZUux7hjfd
5RVbsnnr+CIlD0jmqOQHiPqcTVtFbzF4e99KgSddVZs1fM7SPCz3iKBnrIYplO9BEL3hPvTvZTcA
BzTMa/axcBf+h3opgfNqW8QniY+ezV0XTai8dll0UJUiQ6p9FAD6qgCv8+WFW9h4u/NC5iAQY83I
PsASzp30xEfaBw1wptd93oqGfNzjlQF58Hs4esUXprr86Khk2F73dcvWQ1TIULzKggOnPoV8U5Xc
dRl4sK9cGzsSKpH117VPDpLV332NZy4oPddYihaOkt1dEQYVAusazyWwuOXeXUZjpIdBoR10w7it
ENNfO5B1ZnU3uQXoxasP7bq/gGVKvic+OQbQNn67vAsLtudbt3rrOrkxquUfeSHpTQiStDRz0cVq
iAJavRJr3bkLR/U/HQN4gwxt3tF3UnvkjmSovqZ9mJC1DN3CPOx2gVZVseujEfvdjwH4maQp0oxN
bCtNCxG5oe1uL6/Xws7b/QLaKcuwVEn0Pks/v9G9OPYu4D8V4Ja7yyMsrZR1cLO4DGnjtB5ku3ql
EFOj1FeD/x4d1GsF/aUhTpP7dGG4EYszrkCLTbxJPfiAu3dpm3XzWiroPN46iu2OAV73VQBGDgKG
fTU/ghMYvY0qP2lNDIUjgg2kPLwmZbjjewjE+eCjBxIl3udxh0pmQaU/rizm0rEI/p6p8DtKMT/v
ceCz2NChmG/0KYs3y+S3U5vsusjbbi4Ak+zceoUg7yM6xyC/QIzzTwuZ8JXQe2m/LC/gRBA3SKC9
8DEYX4HyPRk5MT/Bbo7SzvbyqVs615YfMI6IZ5+E1UdVx/eV9qdtVVEsW4xa5nUe2e4iaAjKx5RP
0SFzq3anO2AwSM3l/vIEFnbaJtzxJ43uUIUJkND7gmiluWlA2tzsKUQu/MgYenN5nIWFslsJ+hww
ZTTBVx/j5NQbSbz+YCoXRYGJe1eVk6PY7g9gQVhA+ziK3uvK9MPWE0VepyECmJfLc1g4T65l/zoA
7SUrWvo+ZOjcol7OnY2jJm+tq24hBLZ7BIg0I5KzM3ICRai/yaEa21+mH8mwiaZRDqijTq4P6nqA
itJ57tvxS11U8Rp35NLsLJt3VeA4E+QWDiaIxTfSDxDyLnpPJisnbSHKs7sHDJwXHyo3OjAoCGxM
yLpjU8qXE8HotkgUFBAyByxwl7dq6Vhbpj+M3HPn2TktpR5SzusHzkS7m5AcdsqmWbH+pSWzrF9z
kNyiZwhv4Hj6JfGe23hQQ1+xmPNTAIT5bx9cyiIoIC9A34MCFCnQaAl3kJhAhkgM3VY30B65vFTn
9wWwyb/HgSoRVFydUn3ocf6VSZntXD/Udx2kZLcnhZzHoGNX8cRHAPxYY+ENqR0SwuFDzvemdJvg
pgTrzLb00Tx6eTrn94TYPPE1EhMSctHR+1QGyHmU0OO7Q64CfByXv3/ekaFy+/cUoJ0iSOzH5H1I
5lcWej8B8dl0s3tdAI4q1N/fb9reYTxKyPuU1P3WuAoPoIhedSOi3/fvj+tBtpEEod+7lgoK7u4w
paaDmPflpVlaev/vr4/gnadh0Z6WBnXZfaLDTH7NmkyIlZzT+TQtsUH9edQJo6aIvKNV6zfgw/Ht
0EO3vVMnBukdcTI/BbXLtdOxrLtCiaQaHU99VInnApQGYi/nq/TcXvy+ar1sTD8ob8Xkl/X/54CV
qpCbrxEnk+u2wwbzUyfSXBJD3qO6JB1ygWCG3raDE165QDYfvKnQF1rQQH24OKpppYbyt/Sj+P26
1Tn5xU/RtizZXAmJlyiAT/UGrOrtNhFyjcZmwbva4P2+c6UPAgZ4PenPaZ90IRR1hv45U6cHnM7k
j+tmYZmzH/eFIRVCetHzJG3G0b8dm8TbXv760iwse27QEOINqCsdfLe+E1XbbOlsniH89Zg0nb/i
8ZYGscw6NNIBQ5SOD01YZ6lb9HkK+PrvrHGHDWDzPy9PZcGv2uB9l7SZ8kYvPuhi+uaCPyA96cNA
sSi60hwsc868RgoJrb0D0jJ/Jqg/gTxyrUdrwfPZUG/Fs3aspM7ezIw6Hm/yLkhbMw3frlobG+SN
/CkIr/0hexvB8P88UHDf+FHXlSle7fPz5TGWpmBdzTIPfZBcDvTAalVBAjQnI9t5aL78fvn7C/tr
47zDmUOszC/wti3Ct3/3V0r2G/pUfHd5gIVjakO9oSs6sJiioibZKY8ve1Ym9wEYPCChB5W26Mnj
biJWXq5Ls7HMuiEDcq6ocz6ShjepP5KfhMzZDTjb1qxuaT8s0w514ANGScHGBordjQ9nBebpfqWA
vvRxy6QNSCIiR5XsRw55km3ZTmh/L/2Irv34peWxwm/osxW1q2h0r43r7iH8Ju5oQ9gWRda1OGxp
CpY5+xCWa5TW/qMBXAb6m9q76cG8u3KYFiZgd9JAxnyGUNnkP2ICHSoq0Ef4aoZ2KDbj6NFvl0/s
0iBW5K1Y4bEpmeODqk8+VSbVzewNPO1oPG8vD7GwSnYrjZrRfJSAOv9tKADHqXmOpnbarsl6LX39
ZIqfrmjQwoos4ZnzhoDbOUAY8x45imglVl1andPfP32ciWxyp5nEB+Ce6w1XaNjkWXiEuNp1+QJi
o9xV6wA/qBF/8db7kp2YqlAGuO5tSIhlv//H2ZU1yakzy19EhASI5ZWlezaPx+1lbL8Q9owPEqtA
SAJ+/c0+T/44w/SNfnNMhIVaUpVKVVmZAWjnOdr3GO6z2oEoqunQf3V1UT8INibc1WArgNCq8zwa
0R61qIYDYerz+8eG7i3+xoCFRn6+Fb6HfukRF2b8oe+IPhYgxrFV24Mxv/3hzujaDIrgMIcgz7cc
Hcigf8nWsikPkGjpoGk5Xoj792azsXWi6kIrw9vXuHZcgFSRmQjt6OeOuFhM2/nEFhKvIs+Xs4zr
16WqKFjMJgO9Wn9o0oZeZLfeuaH+g4pnE/QJxxKI/rGtQIXsFd9wM0VZ4a/eifLgy/ubt/eZ7U0O
bHcdQUDudqmDD+3o5aB0dqCuXvxYnetaaVjANqZftOHIRt7JFxUWFNwsQf9tqTWxYIyeIcE5TutV
ohP40sYPDHFTzdOKBgUX4qXAMOBBvLaIgN5frH/Z0/9bdw62UPnCxTWoJPFu/SJEL72I0WZYpkMY
gTEYmr5gUIJmdjmI/n4sl2G8L+OuWHjS1yGgFVkT+a35HQxx2ywJGe1E4ryomQkuGOKOh2UbL8LD
hmmAN4tXyFaDPcjqRv8Ioa55wbD2ht84EfDB+bKvtX/fLt4yZhqKkjSBLIS6gHLas6qNGxl6gGsI
bfz7KHSgspXUo4bKpNKNrcNkrReoEr+/jXs/ZOMhFHRcWs/t/PuhZfONbUKbCd5e9xLd4ueA4BFF
7Vf+fbA2JzG65hb1v0vQs52ZbzHyWo0BBDxjCeyGA7ZWaGe23ZG3ERWn95dmJ2myRc/5a+TTeTUL
iq7ILD1B+OyDEqT4uJj6BPWeGI0hq2iSUMJJvP/FvZ+08Q06cId1XGr6h9HCPQAPym4aKJxeOfrG
H3h07bwxDtw/i9KlfYzLs077quVY31w3/fPP+ivw6Ksu7pYWwtWa+0OQuBHI7BM0oFxFss4Cf2PT
WioJlnVJX4CRRV9U4zjZ6FBog1vbXLDrHbvbQuaQZkdtZYroy9SSHnkTGboslc6o7lxHdBeM+1+8
xBuucwucC3tmPETfpErm2oxgdta9LHLs/tDLs9AY7X8o01YNfYZ6+WxZDshCT6qj2xkz4kEAChJy
g5Q82s78brR/2tnv66ysp3D96lLjeJAfqSaKwNKAW9v1IXIY30IkpMfwqJIi/ZQCVtO0NgUHMi9W
FEXGsbzX4HcOwNUJ2VvWH5lbjIs5qMhvAkigSwu1e6cKvAuH5Xym31iDLX2rwC2IjuLCvS/oGtwt
AlcUWmz4HXrJc6juXYLA7n1mc2am0PMD4NmnP8DSg9oFXMuQjlrWGrSe6VT1Ufzku638dpUBbFld
oWKOgklIvHu3YHSBpHoNiQTZgk7hQmj/tswHtLU39wK6l6FdYlZVJX1o+3rIia0GOKGlHbzIyzxv
jYPvesTDRdzUcaNn90BMz0v/NmDTGOj7CLnrQGSQbOMVeEd7LqLDFT/ep9upQXqU67hxTU5UmPfS
bRKoRTTpdYNvrimpTQiZmN7mZ62LJzxa7XGaQnvJNb5p9j7dAptmXkKC44wylT4Ynz11NDzKFubl
78/+zUoRht+8VxtoEmuXWpsP/b0pvqy0SdXwoY3uUKrIrvvEJnaVwSpjpvELOvmpbo5z3CWxf4Y5
OCnUxN//xt4qnW3sL//uo3zT9YyYPCwfewXiR34Ep9WFH7A3+Pnvfw1OzVrVy8BsriP+YW3qY91E
tzaSFwgZ3vQD2ILN3VTZwO2DEqczxntvds2dF/YJevWzsuMX7o7zUP/xaPjExtUgpi9DA3B6Lshd
HZcJFfrC6d9bm020yWJaj7ZfbI7EUKR+suVnFH15f0/3Jr1xKH2jYtIO53Mz3bRodFpe3x93b8pb
g23rqR0DnBVd3U76TxWnq/n0/tA7U95Cu6ImnAuwJNu8Wg+9cyguta7sHJEtpMsfYaJgRzf5Gv6K
oWu4/ObdHzMf35/1zoJsgVyxuxLrtrPNV0D2JNphSRQmrboEPNpblI1tOjNrFlzONl8KJ3jyvClM
yobOL+9Pfmf0rdLJQGvuDBbK3pH1M6h8PrMpumo3ybZaD+DJIvoZVkMnmsk4yNhcPr0/67eXnGwL
9JATAuMbalP54t3NnCbe8KDn3++P/faKkG1BfvHDYHFQqMijyHxQrP21xsUFV/X2tAFG/l9P6PPR
zs7ZzZrxQzn44Kd7KPrn96e9N/b55/zlZUdP8p5K2I7f2UMEfVqjI2jUXlU59elWaS12ZsRxA4an
4Q2PHmV5IVjcm/bGAYInTBK/w7hhw7/SJspb0z0gUrxwsb29mXTLmus2vAd3PVacBuVDCNQgGHR/
vb/ge0Nv/OACFaUZgAcMHa+Jy4qkhML0+0PvLMoW3yYVmmlHKbCX5Zxpqn4H63obz/41lRqfbgFu
vY5DYO4pRI79HxP91fp/dBVfeIr+C8x8467cotr8tiRknQrnFS1KJPE751slIxd6tt69XvCX2mG3
ELP+0YURT2OLFwKlYCEKWvKxG/qnee4vtWjsbNAW+xYKNxzimdhcyjEvW5MAbHflBm0MGarvlTHn
vQfzy8ENhqyt+wMUUa+7Ubaot3kNUOxtjM2VW30NIc6SxHX4A0SsV7W94wRsApoC3EK+AUFuHpJX
6IClZoou7P/e0d3Y8+A6bczOAY1hVXImyELbMasuuP2de3xLgxuvZYjsMKwZOZo7YptjGAdHwc1D
Y4sLL/i3Dw3ZYqUIG4qopbjMl+Bg5Ofa/PO+Se+Nuzkx67k26hmMS+Ojrn8v9qqKjU+24ChWLdqB
TrfNyXgYxUfdX4h5315rssVF+bNbddECH4TuQCcZfTwHZhX8jEba3PiV23x5f13ePi8k3pyXOexM
sSyY/uR+K+p7F6RN/nDVlUi22CjKOhaTCbHNaLysbVluY/qhuBhg7019cwGIwNarqzSajZCLSWq/
fRG1tAkb3OvmvwVDxbpstGexNvHwIYDUChrf3emCKZ0fqP9102SLhAoHUMHWyBjkHp0PVHc2idwi
RVpPo+pqDkaLH6aKqvz9Xd45TFtYFAgtVe+CCjanMmwhg8OqYU7AuEFuS9bMh7gApvcq30mi8xT+
ioNqS6hnqbI5ZyphbnxU/pSeNUXe/yU7drwFSS2jB9ZZhmg89JpDBBHPpC+d39eNff7mX1NfBoer
5rzfa4Q2kGf3EhfzzkHdUpkOZcXnc291DgqVu2UGjigyZQpxn9f35703/taG2xWggwV2ZiKR9Gv3
LfhXezm4Bpnhky0MqnenGC2PWBbb9TnC50SRqyQ1MPTGhMcARA+jg6FrDR5cyKqi9pC8vyg7B2WL
f5qQiWBGIcii0ZIMo82Uf1X5zydb7FNtwXDXQs0v78eB5tYsbobo373wbNux1S3BZRiNFtyTAZa7
tA82qI8Rh3izoZkh5aXQLH7b+2yRT84EomBnwYnsog+eWx6U9zLyuzH8Rr0hkfaeXLoC3uZFwVqd
z+xfNmVFtI5+PZd/QEDbZTGE49WZqNNKkL10brjeAIpAE9m7qSnc5uiM1+nB4Msbax6L1nehW4XU
IFhLulNzXTKKhP+J3SbZhAHGRYtd6lN5M3du9v6Z3THkLcnlQgjvIcyCS2G8sfHDaF9odOlhsGcP
9H83gpihCcpYwwmFQiZGyAFVgYvgjLOreeM6CzeGXDXDOtgS19monRe399KK60Tp6dcUzBkrdGpB
B6/XIJ3w1PTRF55qHVx4Tu0YzBYYtdTQFOuA/MxBkHIThd5TXdlkKuqbdr3E47yzeFt64VgPVTGg
/yQfWntsXAKt26sQyz7ZwqEmEBGiYgDnLby7ADkJD6rA75+mvUlvbuLJRO5cL3gKOOpTob4X/YUQ
fW+9NyZdV77xIHuIkNGsX52CPHVNFkLvPVLXxV1bEJTyG1BUtIhWxHrjsicSgtz3wtx3LGwLgQpl
FPpdJNqXuIewTo+GwhzC2CJrTXCVDhU2dHMb26HWjXM+jqEDHsWqSkv0Q7+/o3uz39hwAL4ijwtY
kClb1JcfIzImMbsQke5t68aEedEPIdjLcGFWX6f4ztovfEELsf3z/tx3TuMWzdTFbtWSAoFb0d8r
52foX5j2zppsEUxDTJwxhp/PRV8lqhzTgrdJcyk9trMoW0pPQgsyDOdkZBz8jp2vzPMStD2lXn9V
EotsMUsl0apcRlg/Glt9VDY6clWbtk+2GCWmZmepfYwMZyiHds35Anja+3u5t+bnPf7rUuejQkw7
YVXqRiVG3nTieeEXcrR752RzvZoSqL7lfJNIoPzah4BeOeeNWTIkOs8K9dhJL3eqj8vwiV9yKntT
3phlC9UuXfJiygsHLb1m4t99j0wX4ti9E7gxy7gtORCgMEvulVUSzIAyFjRYk7pkdaL98VIn+c6e
bhFFlatI0UdC57GSNyGVt0axHKiQC3nmnTXaYoq6YQ7ILMIp75m+BYVo6qirYNf+f+TCG0dWy2Kw
Qq4T3lNe5CgvX0AF7M36vCl/HfSaQ7YwgExSXtg2ieIpNeKqpjrM+rwPfw09Kyg+kHN2tNB1mwgi
TeqAhP/C3f82nAHDn3/RX8NPPZPaXRGxCOpMydoI9sAj0z918fIBhOY0dbn9OknKst4GLO3PlJ4V
enkTFa/qyj3fmHJcz23thnjdLYsn7+U00+/S8emF0sLOgaWbvWn93lpVdxq0uF8jct+Wj525btu3
dSK2utpFY6LOZ+fL4n1z6df3/ebOs2tLpgD2VjG4ILXN4/lx0KcheuIl2sHVkFD/sWufASm+4DX2
Fmez9Mi3DIun8EghK/jrn/3xO7SZrhx740lB41Mt8Xl12vVn3NBklq9SX0Ki7VncZvCx6Nhsg17n
bB2TMJ7T5uLQO2uyxYZZOzrjMJ0zApb9aNRyUwlkp5YrA/kta2o0MtabEMOHxUfQoaTlXGfvH5ud
NdkyqUHzUJKlh6uI5brmHRxSFqt2vs5Kt1RgACtSqQpcjJreAojpmSvHDf/XA5HZl3QU0ZTzsU6B
3koLqMFdtyAb01cMKp/gbcchiYpn9CIhCDHx9/fH3jklW9Iv1QxwiNDNydelTIh47OhNrK+rzpAt
NE8VDCh4l5t8JuKnDuvvrGwzz+eXCI/Pa/vGM3xL8BU7zUgB3LQ5QBx/QNuyHtvFRR9VGLI8qtcv
i2KXBD+itz+1rexKi9YKCDrrfOw+DvR7wZ7G8Ify/mGapGF7wcfvBD//ZpX+usW4I/HSkfAGpiRH
B1wyHnJtg24Pwzhft9/bWq+GXpDnl4hlzfApKv5E6kZcJbbqky1oUVMwPag4mHKJ2NCG+gjWuAs+
eM8lbELO2hlWb2XYaNdHOl/WaDK/LpuyZT4Dsb3H+5pNuag/z+sDWWbgsA81u/CE3Zn4Fg8IUoep
YxGGn2frpU6s5sOsOc/fN96d8/IfOKCwsexKF4+Huc8mgQ6WZxQtM3bl236rLS+noJRhjWXnXvGZ
D+yjE1zIeeyty8alhVXvaumWBqiXMM6k17qJduh0eH9ddvzCluWsxjG0kCxFQVsFR408q+eUx6mZ
E7daMw9J7Pc/s/cjzn//y1xHW7bVCuWtnDofQUudQND4wnnf8cpbBCCI9lzaBBUiJwdADzMQcGnP
h0aq1+tmvgk7QN2MB8q/M6eZqu57e2Hh91ZkY6dhCw7SeV11zonJhmWSCRrkL9E57u3q5mloK83r
iCPIq/v7eYiSan7ickw1Cm98vmCvO9/YQgKpGGYyVwj2jPwAsZeRlYcJPaHFmPh+e93m/gceGA1Q
QIxwleiVnawX3QYFdFNqe4l5Z2cTtgDBRvQtMnLOlIc9TSZoha2RdyH79KbD8bzt8sgCNEHVaMeT
UsNydEjc3yyoSd+hG6Q/a5yMFyzrzfOP75xv4b8sK3IC45ZgkztFcmhMurKunFMLLMYLeo5dlb1v
BW9uNr5y/vtfX+EecaHY2utT79SPM/XuReg+t8NwO5fuvedekkHa+8zG15WKVdD09PyTgahaMPQ/
GjveSbCq0pbCWXvhBePbW7Tz3//6OY2ruFK2mk+0jLNyMsnQ9hk0yq45tlit83H7a3jI3brzFFVQ
c1INJNUW7aIc1JmEO81VsqH4xOYZx6p+0qqQw0mGwz0J2pe26x/CwBxwxr6+v+d7i7TxfAHEy10f
BeqTdp4CZB+rjifBdbBF/ICN/7MRU3UbqPlUV7FMBwZOpSspAzD4xv8xkJrSrqPDiVKnKBNX+ear
8ir146qV2UaGECaZoP/cDaeh7L+VffMSwfOBqPWqMrLnbWGALUJzPanCPdW0aLKi8XladBdHfzM+
x+gbW+4aaUQ9Rt6p1M2XxgQ5eGxTj4m8ltGNM6HU7rWn9xfqzbQGPrWxZ7Ysi7Msrnuqznd+S48e
c9Jq9H+qoDv2sf5UiO5bD/u+7nMbs7YgV5KD8b2TNs1padA0AfhxOKlHIor0319G9UEJeXz/c2/e
Hvh1GzMfHDdGr28hT/2ZqxwoBdF/WhWT9IIbefsKcbfokICVkOGEHOepIP03LwLdN9Gfzz9nnFDR
uOY3uNHGyJF0kkEXuBA1rCebQD27zXztXLpfd1zIFs04uY4rZ+rK01SHr7aPXyGE1CUiqq9qIsIW
bKbvq9GDxBaFp11BNXnWvJh4h77U4dL67NxIW2DjRBmXklTDaaLTd0L9u2ptj72gKMhIdReW8YXE
4t53Nh7LCfHYNANWqgdTtVeGQFur32iovmMs/H985u0j626R/2XnFKHrDvLUjLiPJk1kWoG34sJh
enu73S34XxRItlSd7eFZzJzMqujQbNmJw0ohHHfVed32AEAOyPPRuSBPVT3+Nt00Zdz0VxEMe+4W
YgqeGc/0SByfRGBuwIb1GFv7Wfrt96YbL+zz3gZsXFTRLMgzsr4/OfFa35W0He9JK66ijcIP2Hik
omFg+IWs9MnV7A9Tk6g/oYd9qS/EtG8fUmjR/29cU3gCGnNCd6fexDeC2Uc91IegwTpF0J/y5vnC
OdpxfFvoaQBxqaUa1umE1hXAThux0p/1qiEvB9WL6IuCLtuX647TJgpRtIq4z/v1ZJaRJRSA7nRc
rqMQx3ZsjHphhVNAOrE/BY5nUxGs5CvxWz8Zheh/v/8Ddkxui0StWlDRx13VnahXQYFgBmAfaKki
idryUsVgZze2gFQIuxtgK8fuhN7Sj3iA/RYhy8KYHZwmuL3uV5wP3F8BM0f7gUSo0J4sItqqH+5I
yx40lI4uHKi9VdrEIVW4Wr+rivbkra1Iw04DDGy4zMtBXdJI3FuljWFDml3aycUqgbnwaRpUeUBw
+CD8WmWqbb69v057H9nYt9ABUW4kodXrQsh1jkv5BZFHkaPkazOUpq6r5HjuFtnpo099nfxanOCu
PlbleMvZ+szdS5Ree/uxMYxArrFSo480nBTec9FKkcbx4rzEIGjM3l+qnU9sUZ48ciqF5ll+Yuhv
sRQClYioEyfCP97/wHnN/5NR99wt1tPWpbF9v/LTTLy7Lja/Kohjvj/02xG6uwV6IqXdmHAlJNeB
n9jlE58fxvpBmFu8AhIg2vILn/H/1Yx660dsDAPi5cE6DQ6asOvZBUVMRyrhftaQiqtU1rXGL9Gq
Vg/Ea9OOIRfjJmVvuT8D7taCpyFB8oFA6gokCn7Jk7iIpmlISydw+JLPQ9Gf9Z7BKVUcnda3Ic16
8G2Up4A1aKJKW7UE9PeywNm/Eo9VTvmxKy2IAzIBzfngeyBVO/xcehDM82SRa1O8uHU8qbsBEgyl
hQh2PLh3xJsjAZC8AWcoqLfsqGag8NhC86kHlZsdAoaUaTAQJb66ju6GMfEcj50lBTV6KUgy66WA
nEpIw7hA1BLRqKuSChyD5mkSpdN5CZtMFz0UEdjNv3ma1lNa07FKLXR3X6szyc+c1mGEyhPeONKh
xz6Y/LW7rQNv7U5hBJ2bFY2zVde8rHwBbChzUfyex0fEexpqKIsVztiANTkAiVjigBVGPi2O105j
YkGibN2Ugr2vrJMmXhh/neO50XlVE79ej4GzivC7XX1r2CfDGxk2aTSP3TLm7YjH15h50yTGRzk3
HbjMBzBi1jzl42im52WCBNKKp2Vbkc/c8wLnh5xj5XU5yHD9cE55M/bEzwvw+U/tjVZcs38UwFql
A4qwvmJ94suoDI+04nBMCRmXcAmOTqPQWQ75M69oX6qedUBI1DNdAlCH2C7w+WcQZZb0HsTExU0c
zXEFYfNhLtATIGx4Unztgxsqmqr6x9Coin/FQIcV7QERX4B6xjichVRTC5aW+HEFlNv8JD7pYIO8
72N1DyUCwackEhD5BElDg9TOcFc31cqmw+KAP4knql0bRPAxDUWkU25rtjzGYHwU9cFZ9UDHRBXO
or/NwMWi1heHU9D+4NKBJGXqEO6zl5D4wpZ5yeI6eIT4mts094TVjP1ynHKi1cGxk2E/bd+AOyHx
OPAUJ39EwwNoxIWz3ktIaYpbFfi94ofFFt7wOkrtyTrlsmtWmlinxRai3GjMR8Zs1EJ6pIVIeJvo
MSiHKYsq2q2fY5QIvTLxwcQ7/5ZuDC36B8kKwz+00kZkyQBTE6pKu1F5S5PQbixEm5S0YN6c4yIJ
IvrgDKwG8WEX9dH6IOTYuDaZY4hHiBtSdUP0vW7AkRwdGKGdxP4DVHsTcd1NJJt7zfWXyHpe9MPR
hoP4qnALvw4zM3UAbCcuiKrkRxP5nXfb2Yqox0BJxxxV2ffTvTGmLsZDFzosfBgcL4i/NBw0Hs+E
kzUGglHhiDGI0/fgq+prpK6bRrh1hRt1NfRbA2og+x3cXk5h09ZVXfE5Zos3/u74pCeCloHYFo99
Ebt4vqHuA15hn43U+onqoDX2hAZr3pTpPEyyXNKuA6vUklDKozYHGGbgr5GLsAdo9EEqN0i0bq3+
VVai5g/ubIrCZoNQ63ong1iWP/vOH5YTD2kzZaOYHVUdvHEdo4/h3Onpq8UDNboLQWVJymyGloT6
CiG/4IG64+Q/6qbyW/0RhXBjceCmap1F0owBSm1h3Bf8M3hJCOhTAl3RESGqXCsvmf2FnnUuLMY5
Uhybwr4sQyk9kotpEIQkg+coe8/0EPEyifxCdq/YFzJ8FZVLvW+RrU2UdWCnRK0ZnTlltswgGUw1
lDvqh0rX3p0u4bB8cFpowdq0b4QSnziQAWiuXDva3HuAB411MgH01770PvXZkNXW8q66DdkSxx+Z
gzuGJ51oSjw2u15wVWSTO0n74hDf4d8Mc4buH0F0OXyCIqu/lomzxra/82o22D+d6AP1PASuqP4Z
omaJfqJ3Q09ujviE0BwEZ2N5MA2qQEsaD21HnmUDtNKhjX0Ov0z7Ym5P2osdAo3ikgUFIDVsmfon
QKOG+hGJQr5+IpHyWp46dOnmf0oxCXnqGJZOZdIfvenUBn04kTzylBelPSSMhA8eVQLW7aSxg6Rd
omtX1hntOJV3o4qLuEj4CjHm1y6aRhfH0xqrPop4lWDZAC4QF2NrPFE9tgYPnbRdiL+YlMipiz6D
ny62942nRue7qcuq/z4M1cJvF6+pLYWKiz4Lihd68OYnSwtoP4NoKEbOA1lm0cwfXUiOQhhSuE0E
Guc2kiM5RjPeOW0Si24dsBBVWwV1ItAw1YGobZri3h6L1tVedOADCdbo24K+CSE/KBdvpOpB+Qps
0PeC66ifUtAorXQpU+sPZ48Yt7SajwNoeFD4cbTVyx+qSi96HEbUK5YM7Dc6vO0miCtnaL2A+mIC
ob9+OEKfApiEFEHHSF7FUjbIRFSuY4A1W+36a45aQ2+BPvThpXVVlRE/1rwgxZdBuWAsBgl2HXst
FEb01B9V24kxMxJtEscQ1hSmErSxgt1VcdcwNxXI4JQ0gZpHw/BICpien2WxQIabhn6Yl5HopZ+v
8Ht+Klyw5oHKQVYsGQli3zURVbfOx5nVEzusOuDLzxhMPl7a1SF0MO5kbB3YCdrBIV+adbpdutvZ
EKJPo5Seg76KdmmoOBAwe9Im6b3aH4NEzb6eh0R5jj/0dxovuQbMlN4sp4eZzwNbE1lG1nroZ+OL
fuIcSYnfPBhKFuFSgcrC3eREUZmFNVNjmRdhpdsjC6Em/BvbBQpsYDDI2gKt4tSUHEpB1h/QDzW/
XEospEz4QmeDHmkvDFz3AJdxxl9CZYn7J68ltG+P3LFVcCwECKkfCtmU/GNpWN0TMI3NC2jatMay
PVSiKGecBK8pZYYaGi7XaNGlSYjrOBXWg/RL/92X3swTG+uR3BDG0V8er34cJ12ExgEEkVp2qOwZ
xIAtopIZdOFFOqOdOyxvTWVnj4MmaND0scMlEByramFxhuhxxlnHPaKLJ1r1aMWvY0ScdRYD/OC/
xFUxik9lU1C+JNyPIEiWDyR8trMrgs84k3z94a2uZ8M0llU4+9lUFhUXaRTpZeVpPQVd/2Gl1O9+
heEwWEgi+s4QQcC3NAve2MZKOn2YS6LujIBOrX9oPcKMA4piB34EgHM1hXNelKxyO8gjh6T8Y8aY
DV9ajoYJ0P+t7qAg/RHCVA7dhIucH6YqrJzfpYnbpTyUfr0UFnJ/aDX54Bhwav1Ri3SlSoZaQFA4
cxlZECTGwumjBCqBOG1Qu/SoQawA2wuQEdAt+9BNoNR8DU2H0DYJjQHb8Q3ip5b/0668U91jt1Ki
oGwElbB1fgDlS+nlMvKk8rNQYGntkfklA4MaBK3PLJ1TEFhIpMxWuN1jI4xyTm7HRfO8VDOtQUO3
ChoE2QyuzQ6lW3jXeXgABwFowZ2hWe+h7xpJmfAR+3kyGmzkD+UEVVaTkaKSXn3rRnby2iPhJbqS
7ngZS/l79F08HyH3FdN2SeIImjIj+tP0WBvICmJnoL9ZuZ6/3oBfYgL5EO5bLoNjIzoopeeIV5Q0
CO81G+sjA5KiMadoCUY3Bv5b+/XNEi+QYbprFDrR1rQracz1AVqYvwDhJiki0K6aMxV3zHyKuqny
J/A5g1i4SRf4c0dn1BN4kSC/MPmLSNdzuCOyai0IwGgTGK94fVjryJblodYCzx2I29q1aBDnmMCP
E4IAhr+uDIhfHEL4kfgZzmhov7kW557ctHV9plfhRhj40ck2/qrTkYfFOt5GY4n3122NKFzSg2bK
A0Cn5840mE8VAVGZj2xd06k+we8xuMM69MzOVcKgvhDdd+i3Mxy7UvnLU9hZxZ5XKiW2k4S4iHlV
uuANXWQs2WFB3iwIM7+Gqb6oyYbiFw8AdY+SoBKjB2OmVkZDSnotohfpjo33KeIrArUsMtxh32hp
q+YJOAXVfJSclN53LWXdnmqlC5ccUOOP8MIS68igcdkYFCKDpPHAPwi/HNk4AgiGosodZlMh6oZl
BhEu4peuMBGqlMz0U4uCvmPUYxNA7NlLl6YP2k8LAneHp3I2vukzd66Gssv9gWu8jRYERY6bNU0N
IamCqRDkrU1BwjVOgShcgu8GnmH90SBc1M+GgFm1zBTEwMjXioN2zuTeDFsXSU0sdBQ/L2bR9X0Z
Nqv/j0e0L3o05oSkH9K5pUPAcxMSiGokzuQW0n8CfVAR26R2W77USR8AdY/FnPu4lmkgyn5+BeIc
j4+bNZxd3LPQpyPQccFv7wqUTnnFKopLytXlyzAVin6iU1FCe6mGT84gZ4f/0gIsU7AEShXzAJ5F
DRBtl7S+v7ASQBFQZ7zYVVj48WCElOk9nRgIlV/ceOSC4pXYdQtJu1nMagB3YC38LpmQBBjiR45C
mLqTPk4aGMp0IOgXQpdWEfzUEEK1CVydaF+ddijd/+Poyprj5LXgL6IKIdZXYFYvY8d24i8vVJxF
AolFG0j8+ttzn5OyxwzSOae7T3fedHoNMmu0iKuhrDs66/J9QOkYlmbheEnucMJmytNUKrxWA0cN
/y/GlmDyAhO3ZLtStJIIYCuqVdrnCWaMybPTu9hsPTENV1zOQ4jhJJcX901SJBkvD5UvYPdYMwTV
9/NRR5QifraAS3NU5wD8w21QThbo4pCRE/3caDqXD0Vg2kmYRcPx+Af6ZMZ0PS5oXFS9bYPFFniq
FufqdGOlBkitconRao7JEP0sxwjhbV2lojl57okV0XOUotvTGEt9rKa+Hj2lLKvXePtwvSPF21gs
w7bWy7Av+yvezg33+9BnOl3qciiJyx+WZKrQ9035OEZRDX/3/G8XiQkDAAVmEhodL/GaNQkgHeqO
tooylDxV8WjypwVRGxiiIiaiIhxHLkv7IAsrlTlMTrkIN4LG9J01bKlSWNTHfB3n/BiTPnS/q5gI
gXA/u5PRXPxY+XVqQi4VpkalRILCjLNj+A+BNEO3tEsoVHSqpoiZN+gH9iypF0y1rs6QnXnjeO32
UDMK2hmbBWVHKlfjM2/Ru/Bd2L6bkkV3BJsro28rwCn9vKd94f67E5XLWHOF5u7HmKTWlHcz0jn/
Fqt9ivuaG46Brh4IvFYZfsOswo8S4133lNspxunyeMH0twzzKJsav6jcPloWLexUIDsKnaQZXNef
kRRDlpvcVeRDy2MgHPe9rkzBzmq0bBTPNrUqN00XqAiPE7FJ8pGMxIST3Hu2R02+J3A3Tznfuxu1
uDF56yXMtOdaxgl+Tr2T3C7qx8w4+pGGBNuv9FRq4BuooLEv9gbz8Tp/2zBPdPpqLcYyHOKu0LJ2
md/n656bLWSY5DfGTZ0T0aFHLSAAydF67abEfEYCWvLaQSEOUZwAghl/zhnFxIqRYKIdZjKMSF3a
jN2SMQq4HU3emyng1G6buEMf+0XipVJZO6BxjnTtozRJs+Z+1WhXD0zgEOBDAWqbm7TSZE9rVhmV
fMdR1EA98s4CvahVMQeVNxotLOgD38/sNqNt6LMmIz4uWH3Pta0IZtUxFr8DrvP9Ok9KDDeOVjn8
F1a5ZjW+OMj9let0hbw/l2TkpYT92hZgGO4m/tnnAktKt7jqwl1WGy2YwE8agXB9uEYxaKPkYHVm
s/GY9LzP/SlFgH0AmlLEiJeqHQpHPl1GUo5Zg//OP9BRo0Y1apm5Kg8bzI8oORVJSrLhjHOQQzQ0
ls5523oPD0jVcEYWKxq0ks6+Tzjs8fQ9XnxZoWJlgETVZVgST9g5cqzw+s0ylr9YPxX5Lc+jiM8N
jTj6iTY38cp/zdp2Pv+WVrOf1qYHUnXoc1a6DvQFH9zFrB5xtBsNQjZazTw5QPUy5KHOsIBnRiQc
qQVEVjqY6L8yp8mxzM3blsS+awYqJP0T9WLDVkmvOdrIu6NyRqfLyjWmYlz2dpYvMDPI+18Ka43L
NcdL1Kmmi1mKgybMqoBOovYMuzjOhAjy36bR2uDXhwEWtvAsYSR621bG1xw8szVyARa3DvSIEjh1
y9nF0QZfzi5DKvS7N9KK36D1ItUDp1fW/hNWJPggchslMLMsNg9FhgJYYfMMLb89jLNI/HOCAozT
VVXWpq6OUdpkOHQ09pQd55zOw95UsyPsl9yiDBvz6bznvb7gA+MybbaMheQ6pLNUhywdpuRtCxVE
JI03GXAtOOVyHD6F7K4v2PtkuKcmEk3pB7rbDUkqM+AAfSwzALcgrNQ+nxYRQX19oBIK4NBIzEGY
oJBPCtdXDBfqZgEcZHm9YOJkx54NYLgafDmp/Myw8lV9i4Eh9r+TcZ3DN8gSx2DrAoMBf0qjQPPv
y9RV7I8SMKSFnEa6bR1xKlWoXiuGs/YDL+sUgN6XtHwCALXPj94N/hf8jnEHYuZe4VMTnMO7iP5s
qOInhkYlPjNahPWXFBnKUCJz0rXVIOCSunRwjVctHORTjck2UfAm8YBOJORgpi/9D5Zh0KENvlsP
nM0HyPBz3M0xprdykqxr3ZwH/Q/euHl+UlXf57/iHdjYR4JLxAGviXFfbdcuKQbstiN9ypZXNADk
bZwQFdsakpm7Qwda4Rri4R4PFuAjLJFjFxdNNGGmfOxG7dUV76w70p30eCyszFnD05D7mlmt+weG
ycNcwCsQU5OEzKHBHzyuzTCtZjhUVbR/dt0kfvLhnqcunEqjBwHhaY56n0QmruVCyzv4rk2DpOxV
Ym9KF7cNI+QDTXvxlNkFI0XauenKxrQANJRp+zPffPnRIUL4B0b0/HcW7yG0VbyuZy1NcgTWEqFU
zWQ65XLpxgZuiZ09uWwvYjxRDmAM1eUN5kgqNJ3SyU+dhfV1RMzp4xJ3pQHZ61PA4Z2nugEV5Y4E
/ciR03F53rtF0MM2ZNtf4N5p9SbRc+ffaIdm8LICsBoOyTYbOJCyBUQPEOPll60Sfako3K9b2Qlg
Uhvbq6we1nn6goV8Zn9z6e5cowbSewSsvCytwGEBElFtaj5Ne1Tp0x442a+ljThtWZhpek4swftW
uY7HVxw7bMxAZjEkbWfV9CmzELPTvCOToZlyuJYPuip0mwAf+619HK6wksaewb5Kqtppc+pWkVkX
aGTm7Pvcm/xriiw2zeLdpNinRw0pDk6k/Wcm43KuQ8Fg52WJKsdnFbsqaqlh4kUEY9bGp5mgT0ih
z95ixcLd3VzI6RwCo08AFZOvgZS48tAJVVdqcIDrvigTrORl0Z4V5xEMxHTWXjt1wEHMSVuFPXt2
YK3y52wVe9Fko8x8k4COeVumMPQ1tfDuqinUrNdosLD2SyQ6QLQdfv5wfsTX6aUYq2bq/ZBdCsTK
DI1cYkQ350nKVEOcY9GhSJj7l+6z0zdA6moBnWOSHxhHQtrqMhjZlnIPP+DoZPd2BziXtcgixLvt
Cq34Y04qT0+Wov8+VZkwSDPHkBO1aY9yltaYizn0hjCfgCZ6DTx76D1xI5LnY/KGLhf1bMHzQqPJ
+z05p3fQ4zBhkn82GcDtVkHTR5t9mair4e847GdkLU5Z0yUbvnsQ8VDxsqwwv4QNgFZYvybyCMIw
M5fVJeEfXWU1XNch1gbuDgoD1VQMg39i0f1RAbzQok2KKT2nXkMwXxRrcaNpNnyDl8zojsk44K0t
WIyBUQ354i9rtJIUOG266iZMIfItLgH8n2oWcv5risDfyzQ3qsV6iKZHlc+9aCq4bWTHYct8aFRU
sfRaKq8fUyzl72eODke9mlRnz7LkJaza96J6RQw5BwuSj+jyq94h93GzU5OprX+AxTUH0Lih8l93
7/J7Ec/McrCo2FWTxombmm6PQVBIGMqT53IK+9okFkMCKjTp1u9bNfMYQ8S8ZYDekAoLCAMkwGs6
Crz+eh6SZ56t7BL8PRtDVQJu7lUakZ90Epqf87w05JAK5Xs8PFQ5MDwpfSdrR98Z/EnXx43b1F9K
EJvqRLTx71BIT7cy51n+wuiGo71A4DAcLIZB/HKVluK0SLiZTmzP91snJf5u9EzmPdlgW1LrBZ39
DzdW5C8vlvwLcda8Q7VzPBluFtEy3QHARx83Pfp8REmoEbFek0r09kDEZPsrAM2t+89pEA/1vnRI
YTfAe/9J2JIv7VTsmbvSWCO9CzhUtgwADg2HIgkGeDjy2x6n71nKc9nMZI3td+RVbCiaC6Ro4jos
RYAWIOULaSCEs7y1lvF7Qp0QssVfGYe/C5iC/QGtSKJeDMi4gKvJRFmz0QFB80hzGH+BWcjwsNAz
kUuM/5PWi9AhPOaeFoD0UbPBg+GjxU3FVNe9BXR74VxRgGe1ptygWMHq8XmkuM8xh98vflTHbDwj
49a7C4sFQuERBQg+yphy+LnspfivR5en/4iFEHMGYxnfdq/wsZLZ3zMFVElv+9x1+inOWaHgDhjn
P/zM3W1O/fpJbDlhgK6iGQ356ml6ysuY/x2NKICwgxOGM6SkoFIZFM0N6Kf1igkwqmpjMFM0ZUzN
Nc18Px0tn9UfC8/vhYO3zffppDTJPNq/biVXi1i7PxI6oVeCXiitY6RIEsQaTMo9JBD7XBhG8en3
rKjGQ1iy5MEMm/kWDDDMYz7DUP8sRqTbfMHvKtGfKeuJPELbVqI1UZI+CW8tP04oO+CUhVXykM4E
xS+2AvUarRqEMInK/W/kNWNImXHRYzqyOhr/iAlk6p9x7Kk5iHEKDemq7FWYcaR11I/z9G2D83d+
AomVD0/IZHfrKWJw8Tp7p7v8rJCmRxs4S4eikTa2txj8lzonHKqBIyzWWPkUhqSYzyN1e3rRncGP
1AVMTloLbUX8SKN1KPCOsEgcjCvk2DqWiP2xE2hW+hojfT8cRAak/4QuJO8blmSwGEQUhnkpxSZ+
E0xtsLH3naFIGoPMBb1+4P5p9CUQVEgVclyQmKqrm0HzLd/XseyxhlBUfIBHUR92V+kmTbJiPzmI
09RXQopqOQFEJvvP2Q8YSwxM8kO96NI89qg+rEVWRfezT6vlFgNm0A+AE1Ak1lkTdSAU4xWmSOQK
4WLoI/L/aGkOXgo9mpoEbuOym+Z/tk9mC4/NTTr9WZZcmOUzuDQZ5A1O2jTZHq2M42Vwx9nsAIb/
+H2aOO4X+FNlVxnFBruYWzGPBRwK+1RRB0I7RL2/gWafyHOfkZI0TkFX9Ec6kPtPGK8F2viyBKoN
62ikPJUCo8tSZ/EY8RtEIBE80jNAZ80gJoznJXrpokUfI5MW60DQxmPWZd8XxHL4dpMVwLu86lIU
ckY4UGCQqNNDTvmKhWCExqdtokqjz9Wuq5c+Sfbi1CE44jnBO88PmV8CYEsWR2njQIwAXXQDMrJ3
BEKEw9xhOG3Mmht3JrIQMGSAMB46BlrN3zHk+1uxE/UHFSD9jCsr99dxyTGVS2sXiGAnGCnc1kKC
KROwt7a1skiYr42YPXkD/De4c1wBxLwESFmiJrNUpjjPLGEt24rhOt+b5we+W8qwFJwtb2iuuu4w
JroYP50tLapm2eVvWbkmL2aOJD3IuSiSFS4vfaX4kVBk061gvafHQa3E4+LiJr65KRHjm9n7+RLK
WY630RQIua5UB5Bjy8ZuO0MiSSaYvzm50gYaBKQjk1Inpk4igj8BbUyyt8twPwojcuZli25Uoosq
cjochjxn8sn2JWJv1jVG1VtYP8PTj9FkhutPIsVlYUmCcG18T8MhtbSC13QqiTiwCRqKc05X9Dj7
MOg3IJblvzDI6lGssdzr2YNEfxlEkf/IlVjE9xKU1N8hXYandeFgfRWObvwUkQL7vDXIRNQ92SXm
fQe/UEKSFOj+OI0ad2nR+cWcRo6rGGBCv5WfctHp/nMquozxBu82m4pmSwzbD1AEsNs4bYCMD5AG
jdMNLOeA1f5iiQqk51on/2JoXKtbiKlF/7BZXGykj1L3NgMKkN9tUVTRccLGRXG0oQcA51lffZ/i
sVqeWFX5n1xH6340Uc78xxLIJr4EYsFiwNGqiKDoEhviSU0Tj0n5XS/RoCErSgj5lW/DdEOjt9kT
wCleviS5L6KiHfdOrUvDqrTfb37N4/xRpM6BzvQb3+h584OcL5he7HTY04L3R9icqOTSxXSjJ78a
PO4I/As/KVmiz0s2k1O4/5X9ACxhIvEh3WKNUE6A1x+OEVZc+jGlrM2rZP3M1Vr8xjWUoJfVJfb5
jMaHa+JosRdICcZnvmVQNWE0hQdMDIzzEvmpIye+bNTMzerKAfI1DpRCPZsFKaytTArtHkvVATKu
NRqu/nGCQmGA+RCMKQ/ZFjP7sgGoZr9GzIjRLeqQpEvqGYjTm/LKP0TJtjz31eR/YRUshmxg26Bl
XqEBsgCi95VeA+12e5HS7cUTShT+FTw5XqQdzd9T6sN4E0uxdwc3dvoVaq/qmoASL1s6xIQihagb
wkuKJOKPHU/l7pzIeLtQA8Q4Qkv3RdEfnwkiPvSvHm/lfPYYnuVhKQr9a0SowPvWxfoRktXqX0WY
fbdQFr0uVVm9jXKconpPdfyZD2hzAXiL/Q8GOfAJGOD4y4Yg8JcUU/e/Tg4TA+qNPJ/Q91X5d8CA
TU9qypAPBiIRMzcAZvZnmwIQR7fs/eMy6WK7w+bT8w7G+Q8UrOjPOihf2lnEGCZWrsKlRB9xZDAP
nM+L1zsoCpgczzE9bomf1a2AqdyKVGRTFcW5vDufEdCyvgGVo2ZcLPv/I+4ox3AVpDh2EzHfbZmG
H6zCebtrZVlr5QpSYBmsOfGAaJ4T1oe3ra1SL17LoLpX3KPRw5p3w2+JBaZLaj0AVQs3ww7aW/B4
gfr1ssRowFoZm4Fe7Wz0emWucMPZ78L+yvuwXtwybx/AptODJXROASk7F/9wPS5MPvjit11TTY4d
NjJ0I3aKPhodYbaf45ROcUOAF1ZtGi9seGSQqoP5WBlKP5iV9DsmqzvumxqrD11FWd7gjSshbuF+
OdAZjQyUDhF5zvperweGjs80kAjO2VHTyQ3XcbX9IzeT3I4A3eMWWN+agk3Se2h3bJ2Hg4AGiYGu
z/fsDHhq/r6gKwGQvbkRq9YQpOwnmBTrx2W7N36AFyEzk7A8eSZRgk3XUuaxQA+u8+xgu4K/mGpl
a4MPxuM6jrHYlC4b+yPQQ0UnNNFSPc5wEt/akHpJ2yjf+zew18MtWcqJP4M2Vuake0W7I3RPw/jk
i8XNZyfQ/bGddMDwFRoYODLxd13gxUu6KjyPSEDmWH/2xTlZYkiyYbxLXyW0g9duHsg7RC6wBuAm
Am0QL9CEDqPRY0OhrhM1RQTgYzXuUMrAk40NZwCdLL4gjWIbG2lU+YGbsQDzvg9oPoE/TcCJ/fAL
XzOA6yLe8p+xd+gulrnASzdFk67DHarEfj08hRswAhVpxh5htDZOiroQ3p/xlQLo2tC4DxvQgjVi
BYYGzPwpUiV7Hd2p0WLDPItpMYVsGs066OoTnEMgGplVNJGW7XQT74mX8s9UaP4qIOQ6JBMw7kb5
Cn/vLIYBdE6kW6uH7QMTwgSTvH4HCRqJQfxDS2zKi4WmULeLTgYkHI3F3x6W1fJsQmngQ4tU+jrh
kTFtN3ZpdqgkMUudoGKi6U+64YmM4NraWI7sYroUF2tc4ha6im6j5RW4YAaF0Sh+R3mlDDioGDcM
gE0YU3Wi359GXqymDibnawvEEN8OJHXVYwm3vRNoqHDI+IDemG8MErMU/mTPghVg1Ire/XBUY1qA
jOub74r4PcAw99rzqfqeEkBK6KrTAEOeTm/NFjT91guB/nCZCCiLOeTls4NF1VcvVyJ+J0uUwrbN
rGEpG/AtJaqEJya6dp2ayc8JDy6cEeNYsCYzG+SN+dgjiCig8q4noC2Ytgxdlh73Oy7Du1s7cY8s
GiGjyfpS/yJGAAbEGEsbNStweL0rc/mwTlUBZnYq5p9QiNJLBlqQo0qOeAmSGefAQExC2w36iodx
yBYoacasfwTavvx22UxOXTQV/0F33EeAWhc+HgPJwFvlpexKpJAAGTpBZyw+NYOgqBHxIj40QAQO
qSAI6Nos45S+AXnOHpas6IsmjXBaanDx+CMmiCH3Y98txF5ihnkRQ19B93+44pbhW8imOG/Trhy2
RzBKoz6t5K7dzScH60tJXX/pgjaIcYk4o+fKEGxmQj24/aXo969BefuzFCb84MpjrwVvfNId02oV
/6bebXkd6d69mZDMxZGvcGvCOxKxVykQJHLGPGfgBQP8iUKzLDcDaFa6uV2AfjnIxTf5UmW5r44l
YMjDaIkhdeFwX3RAh78qPCPRyrBvsCQboZEichify9WMbw6i6E+E2Lm+Zj3CH5oOuJY+OjjejEfj
92pqgCzRf+UK8BvAQh5+Qz7sfvTwSfidQKKoIJeaMA8srFuvYzes03Gxhvgr4Iu7VghutfszhBW0
IUWmijPDCvZrukU5ZIZ5AjR5cfGGJ0ncw1pW0w9NDdShNQ2xXX9zHI9wLOYoL853ScTD3cG/mTt8
8KjALwEFyUbTFj5fmm3YxNXRrnpD/Uxeu7lIHpaZRP9RE0WHNAX7vk09+PD0/qFBMse2SVdMG32P
dLsoluihIUfiJ1YNKJ5Rz0+gNwo06J4P6WEaoEzIFZLFXrpqn76sFcDrosqlK3iW1P6E5Tmwh8V7
i1FIjvlhje4+RPv+b88QhFizKa2Kyx3Kki32q6MLJmPo8J3eUCLB1yXPkN3nPysSLcVRgwF4WyOf
/MQ7kN6yWPHvBrEvK+QEBiAk+loohXAX2x/I6dCfiY3D1EqQ/K0tJKAXamCVGkChHtaKQHWjYyzD
NrnhMgICKMjPmQ/aPS8dBkbgNMWObZW7PyyElSD+Kcnpl9iX8LYXuGBxqeKbDBlZP6OQwrcaq5Cg
KpPwmO1seRiy7D4kjOn8a/aW/0Xy5PxTWwCMNck5uFkkM2nXSBUh24GDcj1yCG8+/Lo4fUziZAln
a6L0v7SoRJ1D6tVYNIotOrk9HIFt91M7qoH0mPxcRvDcsDHQuJHZr8Snq0DhCR2MQJJxf8WYpB8M
kN+HLNwvfmygQraNNbixK+eWSQvwe1XKfBOB9A9Q8OiyiQwSAQ/Y6EZTmEMp8LImIDanbLF1D7kY
byD+jGq1GHbAU4a116Qt/J3pPKf/YrpkeYsJpwIcTbLlTKaE6kMCYQLypVOffWae5383Ofp3k3j3
n9Z7/3yXbmz1SCd13ICReXCPCfklid0xU4XqZZYFDMTIjqtLiewM2XvWeKk7dBcOjZ8cAr1mQ2W+
42Leaa3mojsx4BEXMPYbiF2opAKU1j35vlEIVNougtK0jYsAw4kSd+1fA6kY7n6roNGC3RpA8ym9
8wJQa0GMkPJp/krXOHdPBXTBz1hF6XDPR7n+G2bdT1+Qn8C5fs87PzQdfttT6Ex3iOQQHZ0oSavK
fHxyfJyrE+KbATD0s0nfq34EitlhOwC7CBDDHDQZZ5AxaB66phP46R4CdVsvQaB3WOjiHqGBVkh0
2bleGzKyPjQCNQ+8etHbdyC6w6+cQAQPHgtgvK3i6eoWBRQB99+zKAf+EU07rn7LArDAASTRYZHS
fkBvPz/wfupeKmgg3iOI3fDixct4dNAs3qJJgpOJ7HDelsRAgJznX0jBBj6NdCeoj6bVP/YU2X9j
4MKey1K4Cr7HHtjkJsbsjCO7ITrVafI3njBx1Br3zgQXpQRYpM2gqoIaA8AoyUW4qLCVF7SwZjzk
OHbmHlm0/kmjHaKHXBVxXUba/bcpRpImOFRQgiEb9WeVh3gu0yPAdX+GkzH69TmDu10Dy4bkgESN
5XdW2OhvhYJFG8cGUTYTEL6twc4RqLlYCfRsq1DQsBTEmY9Bpn12iLZE9rXLI/YX3An7l/Yy/sax
TjM+YzbBkSrViluB5xhLR0m2L9RTclqpSj9R39PhovCXfUACOHyqLojXWdolOhnp8y9ZYpqFTTo0
/FU1lr/9qPfl6DM3fNktyIMDs/VE5rjnxz7yALb9nuRpyzJPL/2Ge6eucC01e9jms3ZJfFMzdbop
Rq/OBpI0BIVCiBEjEhyd9MVMbL3OXpYPMUQrHzzD2pxTY6+xw+g5B7kt48/VQNOx0C053A0wHyiM
Bz8glJH/cZGtL9IsQBqxKHWGQCN7xxbH8C2BMHvGlpWADY12FpFqhJbdaQZVrerUjzHkUmWMZ8oh
Ch0x9IhuaiAPNgnOuwVPk04YmtutT0nLBa9a7zagB906493bcI3a0g1P4PKir15vJmlKbpMnXOxl
qzKqLmaMdtJs3op/c8LZHzuW8pDkaMoxlQEs3lApADQU5lxBtXgERhtdAU5B3AJCPErgUzCp//TO
AAkiOytFkm1VGYiQQwfQe8b6eHlJEkhG6w0g5zuabWugAqmgpti7oSyvTKBbAl/mXMtyu//xDIoO
EOkQmC/S5j9WkmMmxoPbnmTMi1vcTRC/gf0A2ELRPQiYyRfzcEI0r6gebAFOFOJ40IMJMt9wGWTW
wvOAZvmrGpFF20q+dE+xpVt6lqkyI7qGXsMMy2JjQRygZd+yq1rn/XWnNHmlQEOOBqw/P4RJQXka
0Kb5Bnj1AOAUXguPGDOYxu6Bpfn7vqqe/DBoKDt8wgJ0S9QN3XCsqsS+o2f1j2XAXI79O2BXFEOW
PPYFjYCXTHi+KfxmPzKA0VDa0NnYRnYR+UqxHwLpKtbO1Lxaiqfe48V0MWYPkC1Esg/Uqep73wfO
GNiwOSp4k4nhrjTCvUvtEwRUQCChXXf9YV0MbKgKw/ryHXJlbl72DTy5h9mSh/SlV9uC7q8Q2HBq
1KjwtRXrtr4kvBvfOMDHV1hyzQgjquZvULYljY52Np8x/a9PCGrLvmKxrOQhK1LLP3yaxx9Axosc
VqcKk7WLqiy5eF8RD7SkKGePHoB1nFzT3tr8gmt5xVritiATJMY2DUHKeS3CXHzDaoKkt2xH8RkP
ehO+JZBSyVpx5V5zBpEt7F+Gm9d+eSKg8l/mDmJoFDdezgcAYVS/QrBQCIrNBtFVjwRCuu7gRzOT
4YY2Fx3UsG8Yl6sO8GYzAXSr6hnPH3kbEGORtnMycadRpHvf9ovbxAmKu2E7O5ASCYjUAXIKTDmG
NRE6uqHZ2T7aI1Rlcxtjc6c65MmgYpx4El96BD+/4uMDZ7Y7ZNs1n2J8gC4ZOnwzafmZ7dghw0qo
BN+/6oKXuJPj7mc1Rxg0R78/myky18hW29ege0h6dNYFWA9BfNHDqQL/BQLjpOhfy4WimsNDzd2o
KoIDHCI8OMpK4kyQgmIfGnqC/C/jMciJbOb6IUcIzl08YteqySaHHw5RxFq1mmJLv9ZIwLJIqg2R
ggZEdCW4uGTCPh5G7qWmMvQQ5UFL8REEl8Cj0V/OYHvx9B5yMhW/4W4iz2hS1Y1EawTi6H6KJzS7
8TmNYo9qkVN3MAt2M46CUWysFiiF3ZXzeDtCoQBiLSqTV7Ml9NaDRTz2QeBVIWTZn6Ef0w+4Ydll
EiBMWjnHFsi/higWK0ORPK7e7ScAR8kxADR/zktgzdThysFQmqub4nSLwIit4JnfpMMPvhpfync4
vcCJZd+HjJ85vp73bP4fR2eyHDeuRNEvYgRHENzWXBpKky1Z2jCstg2CE0iC89e/w7fq6GjbLVeR
QObNc2/G8mbbiIFaBbvzMEeJ+RFPub0NzZBDy6Uh30ZQ8zEQKMpUhRlnf0jhtqj/uNcYOGA0vQiW
P437gOr6QTMU/DCIQs8SFhYok4Lwap2ZaZvyUHXN1GYfMctwHz0V+Z9B7qn3pAevof7ly87KKPuc
eeIfEBbmr5EnwDv449jP3PWb3OLzpCtEC+1/S3jXO79LUP7g6aB128EwIUC0895tKjHIF6F55qGS
91OZ6jdNSOA5WVvGOYOP95O9VCOT2WawS7ZnYB/9y6ypcP6MefLQKOWcSaDAM+TWlGajLz8Xl46L
1e2oA3iNUu/bsT0j0DQY+y/bN2xKyALxFA+6uhg1p0+IzckDUFj0XA2kt+9EODHqW9zOOTVVqN/6
TlZPndOk50J3xb++2hiSGuXuGOdI7xVOyBpAAHObj0kXISiK5v+k3/EsFXUG+TL1JqGXZIRTMas5
KZTP4jMMWd39at0eAQmXUHnxxJDCEk4sZbeZDIZD2FcEA9IzKkkIOyV4xHAdftN0GFJwG/CeF+tz
BW97K+mG97SsvNom8CNCLZKo/JtpxqOi68prLN36LIUGFrKV+mpdOLhL4/jq0+/LbYATbMXXxOCe
piALygtApLp3lbW/HS0NXi6o9ic2jw1np8DUcPDGpch/s1CnvxYqRR+ZOPN3XEbQf/sowB5wKhG7
3sdqxustC+HvAu1l46nDmZvcoRas3qvHvpOAk6ahvkRSomf0zRq05yos85GdvRW5u9YdvIQBWBuU
n3nOorI77C0xfIlYEnNqN1b+AXpk6I55U8UWr0nQLQeBEfajcWrXueGfpixwk1bGBxr5PjjG/TjL
H3Sryz9vnC0zPi7A5F87Od18EZlARxe4y3a5Qz7mcS20ji+Jk2ncgonMyputImr+EBMwG+a6DfdU
8SDHqxea3L30zKTvChwUuCbbaGT23a2cy56Uf3JBV7bTDAWiXdHmKr0MdMWI46lwAXxyF0SIFYLN
I8R6+McpVKJva1ylydEbooD7KYGt3bkxmM9BtpbZso7cqMLoIqbveGJicahsyUYNAQHRncatHoCz
nPh4yXNAvxqp7oIdRgXvEK+VxA49jtNfLsVxfGAE4L3HS0TzlEN9OHSPaX5ATkt+zLJ2aUbpTXAW
LOG7qFluzwCpKJpzzfaHt9aGE777paCpCMcmJbo4n5mgFnNYoW8kLuBpIJ30rcoI1pnWFgeapuvc
6zz3x/0SZ/YHlWE2nyFcg7NaGsxpC+rEEwePLjEQxGlx0gbDOfjbjKKm4OIzpjN5Xh6Q+LvuPs9N
Vu1jNeBTkkmZ3zMuZqRTQzvHO3eS4jKu7aZ2elvH0sIx7I07Be0+WFvx15FdIZ+yJVnLQzvH/dMC
aHwTTesv59aiaI4tcD7H4pxWR7/BOIcbt4NDV42XQjTxRz+iCtIWrn5Gu0sIIGb8UPtUsmMneNRb
jJmyY1B6LLOh1PQ4LPSi8kB7bqjhv0bwz8uUhP0/1ig3HC2Qur9bbFDixTdN9bdKh+UzhXNvzuES
mOVQt2Uz3DpV41jKyviQ+LF9nPoJI2SW0nc7Sx6ifKq8dDlcgo6ZI4fcjMqEoHmlPDXhNxbq5A9O
E6Z8XNAJn3TRNbdBVvl+lJ7Ru5mrhqMWSSLcW9cW0S+QnCgQByN0a0qkjj5jMZVdWgIo66Cc28/e
ZJY5dxt44VlhPdLvKXFmrqPvDOdJ7T1CkJWdegCyQAbkSxjm6D5F1K72slnhEUBO0oshlfM1TlrB
3sNo6Sp03tpg9T7H6RD8G/2x+Nm2PkodTm9zn66tS1WUqjHm3st65+plfiyxyfXFFxl6zK2GpMhP
q/SioaakLhjIsyQ8/Zjrysro4JfSPyVVuDyKbizdd+heEf4pLDLJU5D23QOj9ao6wM2pL9ViR945
xB1x3UGSTvMPJy+m6C95cCMXE53iOHCixU4QU5Jqmnt8xGhUSViI9jTQKrh3AIVan9Aat91qs7th
PWtj/tHpxtNT3SdeezBZau/ciE3pJKj5wWu5EG6wG6VL/K9HlOI5L1FbJcb7X7wa6OP+5C+fWGC3
992T3J9Wl+2fDY1+JZMbKV4zxgYurkKIcW9mWOmpLmGBXFIPLBGWdjLepQuXOT54DlguqrkEPsM5
q4CFeux4Ry6/sfb3rRvm0dFjPFm+1BvWXeydHPz3fpka8RsgvDSHAmha3nBmyvJg8ENmuGuKIXtN
IJxxspBkkOwyGYLY1SU02xHfTR1iwccRvUvAWR64SprHZFz86mQ0bsUd6Rh8eYkt1PtEwgvuJM1T
0KChP0wTJRITWuxElyp3PP2qx0TmP7Dse+2tQA+GeuFfbnHQzQ+hcBBbApUVBkmFInoP9TLeUjlY
8d80lJQIYw0U0mpZJUy+c4HkACpwx/9/pUFJJBAr2RnmLsanuRziqrB/o9lIeWqizrbnjPuXUSPo
ib03OS8i4yr6bVITJo+Gss37gnhH3J8/eqfx5SXoI5Co3VqRw7FdrpM3q6MT9Lb5pg5FZN1VcGy0
xcIEyJDGw+n/lmMwsg/oSGjBSyxF/tCC2ozYTQI7voHRruIwxvR8hxKgo9tzec3js1qbhP6BOWHz
PgBlvHqeKcVxsLmez0PUkGsR+qlhrIv1/zm3U+QjNiF53UvJGokj0zmNEOBBjR5bHKDMhRsbPLd9
vFzhtxtY11brO9+UoBYkIrRnV67eT47qrvp0WweAshToYNc4hH+6EgJR5ZRE8RLfLzTyDS94obqv
BEDn0nMFp5d6iDMcvX3vmBtHB6sPdtb12/xlccLuRSE5/lHr3KFTtiLsHkCDMvQfgWFLH0xfmu+a
kbs4rNYO+UuNa5NBkBGrOpeRcc0tq9wRKZCENjF/8t4PcbgnJRjnRi9Jw/ibkfc4fZe65+Xf+XWr
618ZkeXtMwrn4p4yP1gi0OWocajjwk6emXfFW8B7PNkgOrveKMtXD3v76h0igVH6WiWMOV7yQrOo
fJ5C5iEhN35955PPEv+mV5rZwFp3BoqJ+6UYVHTOMJSFC5j01pfsJzbOdsteU/74N4Llm/BSmSlQ
XwQmeN2/ECEoSplzcfBuvU0eBxcXu0rzLXlX7H1uqipkasTI5pMkSx/t3peWlJ66KOKKZVzhNBHH
ouqhfG4EHtwrumNU3fpljqR3zB3QXA1U82kyiOj9oqK1uJJ0wDidGVryr8SgJx4mkKsYeK/tp+Cr
YX63dZjjGobp0bRtcppVK9K7MfT65d5hjJI9OH1vs78rDIG/8HVT4H8qLNUVgAJUXfWzJy8sf4+7
wJcfubU2SHc65ZB891UtiBovCn/tGYda0cTTlW2c/mIveaCHLkf5K2TkHNtJlF76qrN88qZ94pV1
89hPE7aPrF6xwZ0V6b1ZzFIo4U7ZUSZJri5LS+qWPMwNLuadpPcC4u5MG54Kr1rXfdNlYcONWEWS
bCiUnSV570Y/+1xYv53fJz1F/m6MqKibczm2POIjkpC95jUrv0jxref058ZvkZqh60y9hrnH9OGQ
dmGNNuG6YR/f+fGAyXvXgQr0Pzswpv7C1B5NPZ2ME3640wCmoRYPXL7r/aQ6zgww+zcA7Lh+adqu
D+6hylgFyyh+KU6Z40v9wmeyPuNoC/WR8Bi6ipxJ32u0xJHe66rAeNkKGbwWTmepmr2SIR58QKIu
DYLvdEqjuOBoiObkUs1OD7jSTUDPRdD01Uc88YNTL9aul1yZeajsbCW5L6DxyGY3UaJZ3bqAbKdH
3xZLeXFhlNanSZMW1B28KDbqqEvWdF+00Cl/9XFOxuYZMi5veMy9bcI9Luua7kL0Vv4FaNmGHNlO
Fy3FuY5DXPWEGlSMj1BeGFZyakeePos+slZyFQra5aOtwZf4R28E8UIAE37TX6ahSYrHKGkmAQhV
dV28H63Q68NYp/PqoDi7TFpTsSlXjK+hUuMlQIWru3k9q0Kqv82KmxRf8ZjGj11TMUWqWawCZiRa
qKgl8aissfW/YSDp4p3vGLh9Znbz81SHsC/GOutj3IKn72wcT4ZQkdl9chmGrscE/wkVVRc81V0R
LFe3inGaz4OvmXwFI3NHz0nc3z4BLBAHOqjlbkGJy4+6avXfVAhEaBP16mfOS0dCpOheHSLTfntU
Y5w6uQtdGw9Fe6y7kUtyKblu951dGMDlbZ+dA+OH3pGEAbQ9IhB0cUsHEshPnglp8rw+U6cwLvM3
BkBg0lESTAJn21h+5Es9gMdMiCq7bOhonmy7ZXZxI/r/0bMPDzaNCUdYZg+pNy6b5F3VYKT7JJtB
Std1ZuPVwP6l1zZKIBOTedPjRDUhmbWiqzyu2DQ7EmTjfxAWCpWFvx43YD4ynQ+8JVr3ZdE5v1uH
RJ7jFBrnt5zXQd95zFtWEtQ1Tg5caATCj47LNjUWt/FG0VJPrCvEH78wIgkTvYEIzFPSXU6u509C
pXD9EpXijRflNO6lRJl6287F+8U2XIHKBekkPaszV1EqmkjqBhxrSRSF3i5l7v+TSXl1MwsmYLYq
T02Hvt6U1zXufH43OZUH+K3oFmsX+SobGo6+Oot25Tioq+7NepsLqMfdBPSTgH1WqcJoObvW/Bbk
g7kNb4bbz4826uOBqR7pS0dGcJk9Tzm3YHmesOMnDZ52D12rIOSkS65RtErdUGXWOn1xF7/V/X5Y
INxPK81KOTOF7Zf+jOhRuCfZRXb6ZN2qCu4s49nxlCXzlFD+DKO+65MKO1yBWs3Asqr/RlkfABng
MXtI2bL9mazG+aY04zMZuUPKw9LikGTSvtXNevIpndJ0pjVZVhLneMCs051DASN+VwaO1D+buU2Y
skl8zbz9QzZd8QbzTGRmkddsorQFe4OW2IVubn+hNlJahyu17kXHHpFyDXeMd6Bb4VaZyLAwt9UY
5VevgCvY1Ea3dVW5r1bXk9WlyOrZv4ugArFtF5BG2a92YR/KYyq2Ge2xsCZhBCU9RGi8I+DTGbuU
/BDzE72zWeLpEgQYe4MXNKZhfV/jQRgImyitxQEvTAWwMg1dcYriVnpo0YPBUhtP2utexwKLRrn4
1GkTQ45bA05UHEajYn3i/Ic9axcXaAJaln4umhTTPvA+yiWMBNP8AQgVYWQOAcx2cUMi3g5XtBju
NWTnOzR5Zm9mmCe2y5eymt4muuOHOler3cfkHHHXCss4ovDHljS32cdbV6Wu7M+x6B37oUL27WKU
ScMACDkIInuXBQN+ibGvVopo3mIwocJp5q9pBiG5T1vifI4Zz2P9Q5bUaEetU6aLa+iEvzB18MHF
a83Kk1h4UH5V0rvms59z8WBJnRrPtTNZfe4H1Ponjh7rzvuV5Dx8tMANFdQxO71OHqUrmDyl7J+l
T8l241dP4cEZSOh44MExDUPZzPjnkBi+/tMCbvxzJLotLMCS9/uUIvxz7UaiM2QYs1pKt0ux/nRz
s6z7sXdEhDsmc9KE+yk0X/OkmvEOV87i3q3QmO9h3+lsbxN0ikuJd1ie5ep0n4Eahl9ooXQeXeVE
NW7VvClPq2/G+Uw2XoNxZ0zeutpj2DegsOWn1mN+e8AU034wfg3/rRLQdG/FuOJLZEcJpk6fwciS
iuWzmiZyYNABYeCyTZiLi7CWB39VYY01VUv9G5XPfxFzFvcPm0xFSuBsOnhzIn7XK17N4IzF1/mL
6867toScT49ESuD9tgaA1PorQiQUEWpnXoBd58FQmVPIzP7O5goCOyrVVN+wIZqauqnE6JXEdcyl
OrBcZQ9JTX06dBYxBYVXkIBFv72F93AIPqLCYqNEl+TLSbCXT1febT/6TA00xS5OAyA2BCiuNFLz
kl+WvgjLBtqj2q19TWXbzhX/kfs2HwlOMM0NY7J595xoeasd4X3lTuT/F0fIcX8doZPxmtPFYwPE
PV5M3+lUUo6YvsjX8xbHog/YCxO429KjgVs6GJ5LQWQZg0hw3fPMlsYrMhx5bqtTPWmCHJbD7Moi
OPvkjkG7rAjl1yZywxQ9uefeC8leug5VqFziIn3xgRk7Zls8M/ovjxzA5JQxSPC3uDkOwpya/wfy
5XiJ8lX/XcjDeokJI3ok6HT55+TURTvyEElPGTc/3C5TIaEEfl+kJIgRBPMo12h99drW+Rtkzrzu
ZxMlLwry8acYiGTbMT1Xx04J/7+M2fO646feZqdRFTysDLXpQLgFKXt1fmn8zJKE0Kqjy17jzbal
7Evip8FTh0mFGDKibXBGl8yAddP71UEMInneFFywFj90XV4ZpujJDD8ZKAQep4YqJCxKle+C97u/
aiInr7YnEQjqIpc3IwQ9bmEjeS2IkXwo8tp9HXBZLcdWrVspg4lX7+sqJdLBW51HYlGmX5NlVQNM
ydK5oJiZmHmayuwnGynyGUeMRqYrMxd/e62in2FD+AOJmcr9FbRm8Mk9NMuwrWuF+IUhjA5tO7R6
13sMF5uuSZ80v+OYzjWENX+uz8MXJQnCNNfsV9jZ4j0DLGWUv0YzRUknXUJv5o6UyIvReRweqApN
d58Oih9PkPUjT6IaJmcrFdASa9jtN5MwskesLV75NHG9NIkT/CRaaDyosALSsJko/D/GbCP7tay8
E8GJOZhPvNkcAzIIXolvoAfZMeMJnPvJK5OTi2ZP5szKp/Pu41Rm54NqKglfG5U3oCB8/aRq+f0T
jZUuzv1SFDn6O13IDePIHHEcm+bV7QmK2luSXh8m9AAC/2LWqpBsGLguZzKUACr+du6Xflc1p3Bq
u/o578lDvavzXg1oI1wpV7pRqrCeaTF5d1HCURahhAT7rB6RIHd9IgTZWZF1Um88T2PImHunRNX8
H/JjpCZ3IbNZ77fDMtb6GBXx1F8WZrpYVUa/EidY5OgNLDvKTpNOhT2hxaiWBtCCUr53+IHm8VzJ
tqPDEn7wb2ADwkskRGoO0GoyuxsnqfpXJ1f5VUwRczOmz9O3z5uW7Frg3ZdV+vljRz7yH/5zvRw6
b4PUWmgCvsORaIkd9t+ifAYR1OkPhl6YdfkjnfJlIssjPgOdTvGR1iQHN8wDUeNrKcEC0tLac9oT
P3Qgysb5nmIK+r1Xy+krSmn/VwZUS62e3KzCWz3iXoB0pUfgc9ZYv6d+jvHsS0AJDgWYOPB7SlZR
AH4jHvYQlyR6GHUYZRAVcJY1yFFos6i+IkuH0GyAENFh6FMv/inriIkPuMpPQd7vSWHXVEcs1xi0
TYob4UwoI9B/mXJVUi4lzzHWiJQ2tWI4W3uTfylHWw/npCCJaSsm+JYKZNubX7QAD4TVOK+Uh2l8
V8E6BlchFW1wbaw2d9UQ47BUacpNsCu0Lwj1GUpyWvd8acsnGXnJhTSWheQ33jS8571LCpXBMoCR
w5TZY4eogopqpfAeNPPEbuf2ICEMnDCtQWRGDAbauEEacvD1L7t4qdDLU/iwHzMqwVn2qnZhc/Hy
HVOh+h8xCUF726Vt8w6Qz1eYVEn0nvk2/65WpnCTkaU8FzlWmV0kwuqtHXT5w4R2Gv5T1RK0v0G3
aJ46zHR2x62y2XBSO/fnFYu2eZLoluahysvhoWMId8QYVcXnqY03KKH3G/+VPB3xgnpdMgyqcgzt
4AdjdBz4JWZfjEP6MclVXlvkMOYY5A+dmEYF8lKoKWJ86RN8+tYEqZInfNhtfg5NBQ/Vq37Vu3BY
7LMFgOPw5sPhvucJO0fzhM29bpizM8n2GcYMmdv9btcJfwdIFBN+knaCPSglMsXQ5ct/84o9/drC
PDPmWkdxRqxtnqXVU/2wCeTzXmp81ntMwpF8yuXAeqQY6aI/pWPjvQtvyc+5HxjvAQhIoudXFVUt
CzhtcYJIYdGHFyH//gfPQCWLKUU808aWm7GCYNw72cgJrbl2MBg/Z+4ynEXgogWYoCr0EWWqdu5n
OPB7D7H4ebF1VP+xUz0lB+FGqv50sgmLiRyK6FoQyFmf67Gv63OExVE/EMLG6IV0IPPVEnl5BT+C
STHkOAb7xjFee1qsB/MjgRALUjVxlB1Xf2geld2AxkzbtnsOp4KRO+a9BGufkdkPFaG/Y0kACTsu
QH/hlYM5/CdbXwC24vTYMVqb3RPKttTg+UUHW7jOxRmpl+CJnSJs+B3aMx/PCU6dzRca1/ZSRapp
CfILRCf++NRJxHhWnfcDe0D4A+6BgonuSwW3yCFOa+/bFPNt0uDCux/tYMdTrlcYNhNbN782OnQY
ygU5zL/iaR9xyiyhg+VK0enM1vfKm5hSsZ7KJs8FmdJbSdV5Jr/oKCv/INYiFA22o7jA1Mfh7wSJ
/1GvCfjiSEH+NBXRNmMdQven7/ZYNNIx1UAVeaoewwRl5HswDGrPjL2pMIcCgODOkCpwTxQMo6hY
1N1wMcEqCSqM3BzH1jJTeZ/ala0LBF/6xBqETcI0u8spVUhb7Vi5BChgs/oES9eWe/IYiLWY3az/
3WCJl09kkYn+CRiOlNkQ/8JJEFKODNzO9XHCOYq9sC3j+0QUmouEuEs8TQUNybauxH9Zijj17tVU
IHQTe7i5YOjhBD6zXmzQc0WSjlgyDRvcxzicrZn+ElYd/iBXF1NFoUJ82BlH9C8dhRzfZdOs9aEY
Uq48HHLwr/CHajwsOV4Ug+S+7qaxLftrronz2xd5g2SS+pFmttG4sjs5jFf4oqu5vKpghXKrBPSa
7Ys4Pi5pTWJn2rcMRdKAG4XYqIrKyDeq+IpxUeY7Bfn+7KJUgnji3Npj58fm0VrqZjKIveFMxrT/
TKSqW+25NTiIsWBs9GsKZsDHY0HRa2LKXhosE6ANAwENOyG3v6umL2JuvJBwtaMLd0isRfd8RVZx
sVK0UXnkpoeK8dnj8OEVOePVoknln+2KdFltOIpnMnDEA5ZenF1xTfgM6OHGegJ/glXnZwJhIZYp
e8LgaIVLLS/cGs6Ai6g0J3fux+zouqmqwKrKrDtVqlVPE+3+i2rS6YeOV2rKcBya2+R38lF7nA4g
f4rYg8DfYi0QP3N/D8itb/5IOt6JpEr/t1SjIDGxddRb1UCOUBP7/EELmJF4jFZmtgsj1SPAblpe
OD+L5ib8Vf5URRV8hh14GMmAyyZ90Z9d2pzpzd4t5xjbR6f4QKYJQwyx62N/Sz0nR18yNdaPAcD5
mHpMe6CDpgTXcoj1gLItwFHGKfTIl1Z+autvrueWKprXfPQfOTJwjjV+DioTGb4FItyxU+G32jxU
WZ0ecfBuA5hmi3eZyK6cERnn7GMZ4wgvquWA2Ou5ARum4KVSYu5qmbTWOt8XGKKuJmCRN2FYA9xC
hfvrryBAKDkOecARPURr8qZNn71W81x+JJVWwU538TbwX2P9a1i3SAa/7/i1kgWU3+5IKgK/N3mX
RYyFwO3Eg2S485WuYRIcNh2n25uYfNxd1DJCbQF83ijORXPUtceXQQeavaRDlkB3Ndb4b0uTOvpC
ag002iA2nEcJJ7xoV5MUwPi9/OP140rwCxOdL9cmAB22kvrNYGP/qthb0l4khDVaMtqPPRRRDoRg
BBLTTsQDNKWqGNhrz+fvpK3s1F7EEeCxU0GvYdniLbfLUOIG0gF4hUq3h15GXA/FunDKVUSRc0G3
UVSdxWKzV9Nt0dIEMnAkEreEpAzxO8yC0YGkRMpxbBGhBlq4Gf7Sztj5GCJXB0ehmHYetkVwnxQX
nO3MIHD4Go7ll8kHAYVi5KdpFSRQxZ1j9mjrPCct/M+Xkyx0AdqZYMswkWgovsX8p7quVkRZhf6F
1GD0u5RxMAsdor5ojktjlv9am8D9aYIwIdFdX+1J+mdQ3Sdtd687SVsnS6f/JEWWB7yIHGLfomxj
zuG0sYjRs2CBgEP846+CHQkk9TYfg0Wq4udEUzwwDmGO0fad+zMtwvzbx0htdpOnc49FP5O4U7hh
17PkacPr6jTBZzAXYEZuFdJJFSTF1uc5mMAUAYRJKWHF2JjdTWa28W7I+zA7ZRao7Wi9Oil2DGrH
8hGkHfKxW4G2Lj6BxNNd3VqS2JWtJlzBq3CXa+i7eHXgZFA2+MuFHcQnwUu2FyEPqx75u7i94Xjs
kxHdG0dUeyVIEy7Q9GK9b2EOxGnR5ZT+bPqF6Cm5bgKeF7kdoqQdo+k6T5wP9In8jBTR8ipzZvyH
1tDBoFc4DWEcaltQF7MA5+pmkpKvX1bOgxbeEmRQsvrgwcRDsJzGhkppoWbM76EzuoXXM9fmYmgN
IpgQwJriwZ91Ub9rvgX9FDJA614aUaA4Epcq/b1SlGt0KlEj2nsRJfE4oEISuXkNQ4Jc7zhn6uyZ
12DuON2pDfekG3XJU5iXYAnwm9a9pMXc6G5POJ8gqied+DZnr50Ii2BW/Zd1aYIlXVjfNLJvM/A/
IKwky6aL7L16cA+DW/VrfwnJC405a7ItWSRN45FWsGMvxM2wDGVBMmTR8kEGjOSHYwUi1LUPLGoq
0tdp4WF9GjxLkLHOEtRb0E4u/2ufMw25KSLbxf2EmuwciUaivaEWKbrz4JGAZ0ginqZa3RUhr2CI
mAHgTGzn0OJ3xWHIyPyOYgm6ae8LrL34i3KGqN1FTSDjvyqgO4V/pHP9C6E7bQd5knir+eOuLm2/
zzFZ/Gr9mtHxsSzJrQGNV2Xn36Kqx0AqVpirfRVVA6H9eiYI50T75DuAiEOLCXDgk8PPmQBRAeqQ
hMSzGkIhUzyMI18/2UUJ7Qegxsh8baB+wFqivMp98K2vkf27uc5ilgvkc/pdyO2fBz8oZI0lY8Zd
CshTNFX05TpkyLDUgQ0/h1Fo1HtdjDzHpEf5wWPbjCT5qmJwvJ2fIxqDNgoSJ+/TuYjkQwxqTpS8
6cPwrpxEGHvnvC/z6IuErWSjLKHYtrXeC4AaDsWmvnY1X8BGZxg/5UvCa3QdddQ0j7baOnPZDPS4
S+HWxPd5cSbGd1Jjx+p5Yihd/FPII2ghy1ysT2FLjvBlaXyIauZtvnzEK8854tZEYb2onsS3Z+Ko
KthVt6vDR0tcuXMdYQaIHq7DKnwTYestz8oPUclckm0KKOm2b3Yh5Fl7SUl1QgnGJT6f1JgH2Q9T
KVF/SbdZwuxYtB5FKqmCoB4ATcmDnxniBkaXCKmYpqDb87AuzXWOS2aKixOP2WHyWPBHhEPY/Bl4
TfegK9P4i7uTyKMkk31FLsNMp7ojoxAnkibUOb0ONUIa0rcMlj8w4m42HFBuWpcsqo3U7lcjqnOX
e8hG2OCn1yEA09/rwC1+or1TYLBGC1dIKnzwY9IUSrTkXsgDIx3H/MECHI0/UDICJBPYJcZDRRot
rPON+NLd715UYvhtx8CQbcyS0L46+6u39oRl+YF8YgrmUVb6LMN4r/K6KT6QRxxs9TkLX5yjAMTA
kDBIJcydP0f9itkZRQUNe8DnfdcgFhenKcZ5k5GTNh3CnJi9X+Us+/QyEhRJG1pJelmiwLq2BSVV
pMzjxlX04XDgDOdQfTNqioUiEWMUBUtdmOFe0tUvKS+4JVqHqiwhDYdksQbDy95McAPb3vAh8M/p
PKI+LdpX08eCI5dwP6Vb9R9GrlzdYQPFP7Ut/4BtNhm1CBHw+FDIYlCPTHk2tpBmuT8Ywk0qblI2
QY07LFvBfCWZMXLe/VqDrmv6+KDfS5UykWD8xqAhG1zuKpDLjmIEWoLwTl92CWFlsbe8WAzfDPoc
w+Xks3jN/HVzZ4juONTaJ7aCsO5Cb4EcXbEV8IS/4pCrvNoNGSS7RaFeiQFo6r+6LkERFwaQ7gvd
LiBlyPKk/AQrMIZ3C5N3wojJhUW6WEfaCA5FeSYKrC8UfdkiI05tI64V7y+O6DDwvnXluu5NjYOz
i3VS9b8WwhFYW4WRIQ94JAk6/ws0Z9M7aqrF3HwzQeiclg5ghAfX8Im+kvTlR0/0KdnJEL44XhAN
+Mb3EL5M+wdPGfli+bRlvAsoSnsmrgFQQjivaiZdcNSoJG1CT7tji0cc3zdFMg+HpnTFUh+Rj/vl
UGH3DK4oLnPzrIdqrewDaxLE8KKnakzKPcNpQjN2c6OYergMPEh9XbFCZG8DSlDzp7IpSBvJEW7a
PbOfYUviA6Ykt9SRTKzw9XDtksSGTKE0IZIE+mjG8SyDs1vi8spZ4hOMuVyGvMGS7Yqofw6JHnTv
Lc1/h11bdu2jwUz/PfREvlwVrUr3bdcukB/GZ9PlQRJ0a++XETjzxRscWZOWEa4/8JsH3v84Oq/l
uHEoiH4Rq0Awga+TNUGjZEvWC8uyZeYAgvnr93Bft7wOmiFx0bf79H5UerbPZQIn4EPaTTTdkx7a
yKElTSAMviTJy3Su56499fCAbIgaHeGMKOpNflMzs8OF/k+SLbo3Tfo5Wo2Vv/tqtqx/Y7owDbNv
5FUggQ95G7/NXNVhyGRvu188vO5rIckaUMlM/g1qCT5Ctoi91LRzvmq5DMsjzOq0xPJQqdDBGkTg
qziBhuJ3A6RkPjUsb/Y0RYbeagKum9w/ROGaPeI2vSKbBNX65saz7g9j53mvTNXw24Tkb7hVPBoS
TjRKzFbG+M93I5Sb9NmvkNQ+GBSLFZTlNPogEHgccJsJ9yeYKM18hNmEt40LtovBfuD+PG3CzMH0
lOdtyJ1HGG0hgEw1WWkYfI7Hw5/Nr6XISuvuWkOtrq6NMMbrn2qCbMM4V/U/sGTliNMr6hXnAQ4N
8kNz8JxmUTBeyCPIG7EsOB+C55wICjoS76mYOjEsZL6Ie/cNB0zQHWdbAb1154W8jBhSHd7p9CFC
hKISjG8Zay5/fYQcfwPGP1p1+3D+csN44M5bB7yac0iv7X4cJMARl71RyKUAcffQEiheCJivJwO4
5sA6ALuLPPb4aVvMrz7/G6kp3hzL2ZI9+QJDA7j1O7ZkziZ3ZMV7WvBgoqmQye93UT2n6pcfs2A7
2NBcvMMUsSTbKT9s1/VP2KQXA9Mk+KpdKp9YVKH6zWcifS6euxE6ubUnE2zvrMbr9KExZJkB74Ac
fyh1hHrmAmLqNyM+uXcd6vpP0LZhuvdxLVec3U7a/I5GOltmzII46/kakYacXMTJdCzwz3RAoHZc
sUoJzBAU8BEZZmqOMP15o1FjZjlXvq+8hOMKN+LNHxqWYRFxdXGuA3Zs/WRF3UEPtpqIwcap9ShV
iZuo76qwO5JLghvtmkCbZ5XiPLr0fWcnDAyh/cWtILe/lZ3X9vtIyDWXoFEBdpYzzp19WeYISYLy
J31NxxGwWeQwzdz8MkMz43CfBOEcBx4eJGsbz2U9Z8FO+47uztiH6z+Ud+Eek7wiZ7xlkpdNs+QJ
USApPA/iGDzyzTQsqfvoAaBbHnD+q/TG4iXXO4VNAcOuvxAvIC0u0pMNMaw4cuEgfskNebKtd9YW
XfEpQEz6D6NCcsdRjp76o7FsvN/xZNrpDlTAezVNNfp7hLWpfItg/bIzKBuOEDMMzI2+G4c4IIra
EJ8h4QH+a0mkR24niKv6ASGpmM8+Q+/4wHs200/cO7iwxx3mvIiIVvAqCs0VHDcVmIkIbXRH/R6r
GJXHs/O797qyOqlqyrjEBiuMdxbMO4rLtGAfqEYupiYkb7Vj8V3IE1zmPLkRdI/Mc09cUld7xDdO
0blo2FX0C9tFPkuLxX6J99Q/sWQtgOZbskS9mhXfc3aANZU6FR4+WPjp2FcHTnayOwQN6pA/jfTP
sS/5L98+aJbgNPeKBzXyQ6DAbJ65yXG6knlySwp5TlI54BW0Dhb3T9fbOP7jpoXpVc9hR8eaXvjK
BBSy3zA3zeK5A0z+iUXRmL1pZyYQGZX4ejaz04/2rsD2pHC6LBNW1nrJ7rU9cEObnZG8bs9yruRp
UPYXhuDVb1fDpWSgLn272RrLie4CCgYLUpi+7VHNozM9skTwxanH5tLvaBawiptbaVEc8aKLO3uj
2LskWcOom3Kh/DtOq1eVt7XTf+SLydQdsisyO2oOeXiBNapisjccOmXfZ+lXGun+Ovo14ZI2M0tw
ye3VQAdThRHQVyXsvNyu13qXukMPx4SSRlDS1vycckbkkjSIuSjW/1+v3YQ993a0XPet931+CbxR
8yOm8sp61Z7k1CMb7iMKYy5rrpPdTc05Hdo8RxSDoWSxpi3W8yed0MQhuRQO1C8UO2PEXuBS4W2e
qVBtmX2jDm/laH47uFoCLmIZh2zhFPIj5PAnfk3R1DvDPaSePhqgHqq4Ib8UiDGEgdQRIuozqjI2
vMuoGnbwsHdPTDykoJinHH8vBxe2s1P5XHZbRqT+5kDWt69xjb0Jnk80Dp+SoMP6iEyme6OcpxCv
mU++4z1vuqCjTZHVNQ09kcWqACExzO+EDlac9BQXtwWY+nFtxPMvIQXV6j447GFeq8b3HKZ3auo2
PLZ8cZDlUF5hUsLvwSoro4th4l3OtZ/538RmIG76rZepC17R5Dsiw5ccKC60BRU8Fd8SnbXCfSD4
anvPcwlI7D3nrz08FsMk6/MUyUW/C4JqirIimLDbFCCut0sznz2h6WheYwHuUGl8XJMW6c4IApVg
qhDXELZwXr2ynFE8dB69fY+SQd87ml7iB5I4w/F3IdxhxvdBLJRlEaqfQi+WHva1ifzqThdWa/8d
nLFabkOXeA4ApaanhIlLX/dtLxNQux4nr/OIWlpxq85Ht8R93QYT9IZe9wz9taen+W7SeU1TQO6n
e2cSunwElI+CNAc1DHrem9786U4usr2CKVocdEjKeuNXQyBO3HCdFeTvpfiqOhcSeJDG7j82fb77
EglYkEBNgZJxAbLhzn5gZREkKsTkTac48Me3siI9CNRRSsNgWKYHh1kkPxJrXSUn5NXfrL287p5z
c6UmtWP02MEdlfKo59UizQsXbVvRr/E/IJsog3Jl+xFbGBAoOSUPLS6pqYbhocI62D+Vg+UVF6qr
kHKEHWs0ptSXXnhbp9X4xsuEGG3cwow6pRko/1NdDjkQ2SaCoQkjset3Y4NNdQf6aKofMTouBebh
JXRfUzmMxQN5UUym6P2OoQlKCNsnmjkkWfAnp7XePXMUsrjBd+B/C9WM3ynM/OKxoQnA3VMBkb36
WC6TN1TwOj/EhRsld0VvRs0czMzk/jQ+nSmvOfubr962HZOzZixtax9xY4d0UIk4vdt+y/siNWKF
/WfCD2+CTT+fFn9Y9zzii5q+fIOQxdMRFUn3UkdMbFtFyYx9UBSCNC9chAja4upJO4UL2bEhPTgI
E/8Gh40VyrK9LG8NNKiJDV2YqZcZSR8AucP7Nje4i+KWouV0gwWQBRCLcYhNMrQTsBwBt6cXooNJ
fSIFQ761m7yh+TWjdiqMUUS+lp0Zs05chG8gq2NPQWSA4rm+yu11IE6DZOh3fAozWwTsr8FLadnr
qdo7znAmKcqrYnRyNzk5GZTaVzE3PkjWGiYjTGZAan/FyCjBxmABmucSPy/2Y1yO9ms4+wiALpYo
7+6ULu+uEY9wcMiKCQ1WOBphqYh6JYhD5jN6ppGRd2ZbQuzBxY/gElFo+/je+j6vZKhcc3BEcy9t
DknPlMl+9GPmd+0GiDKdQ7Z5B4RIiF3pm/U4VzAy9c6eaWfZsAeHrbdJmoG4C4d0ttxh47qTte1t
6ggeSx/rTHPk9569KwbkeXlZ5Ui+V2UA6b8fGnjfCE6KIkNSBZw9fh5P42lm+WmureWV9rP0Zj+D
GxAHrJb8WgCvp0uve+qBvBRXOaicnRspfP9YrWoSuTKTBdOZPysIzyrMI33uSKO8OPD0raOT5tEB
ZRZmoMtPL/wWs91UO4G6NuJpGfwrhSPEToxYJ7KptFAoqeqdLsXkDPrcJzUvE/bn2Q0dYUWjSd2j
6YOPzv29jwVl9ctrXOY4KNEp6mbF89IKigOP3kMWHnWawicfO9tkTwyRJF3TchgzTlryXe4hbdy+
3ME5SDAO+U3TffYqdBt7r9O+2s9DxGyL9RI+OGT4uM53eVJO8Xvdys56zoDgOSeibSi5YiTJv0sx
65K5zAHHsqxzOL5lnxXDwzg1PXbCFGTBZ08QXvPns7RH9FwWJ3QOOWAtDMS8+ogzziE1S/tx6Sey
YlaYi9d+DML+k7Jb/6lXpP1fmSPd5DHAFTzZp6pkH3xnrunNR6vRTU+5wlKICY7RaDsRnpJ6V7TZ
SksQ45zdFi4aM4wL7gKnZFDcNkdngCxt6KSiHDIryPy6hC6RQHwQ53EJm/4LLqmpj73gG3+kKZlz
gFMFPw6etNa7pUVJjIsKZu+i53qcqXeJC9araU8QDGtmuKhL5JIGO478s9MHNo/kZUc1og6wEE+c
Xzy1XvTMIsol2U54zrzqOgQ2nNou+3MrnxyPe2qj5kexRE76Gq8v7z2ABZXfIheK5HmlPuOaUAFw
b4jNmXeUHdg0gP+Lcp9opJSfYRrVzVvdQdc49L0MwqdoIqK64ZafdHzmLBQPcQlO4LntCUpTJJsj
1Kp8sH+zRMY1SmAJF9wIbKJ4UJNx0hsmVqLMueuO/tswRaN7LyRuV7sdrOUY6okjXGjTXyp7Sosd
qi2y8+RmjOgEMssO6LYzUFgRSKDHDh23GM4pY1RYL2QNO4XCqv+bWaYWBWkYMkrrYF+wV821QUtp
GIV8rP8TEU5H4tfeMf7St7XBl8ZdTvOTb7cxnxSwnY6wCShfTEgS5JIHSo5IfiT/DLZVu0+8LqDI
ClCk6V4HxtN7HBNG7uHrNe1FZT5BUOYyDl668uiP2hjAK5T/JpoWADOtzOa89gqaNsaMj4HlZK+o
VSp1cZDai9I/ZYvKNgaAT84+L+o7BB2+Pv3aOPTmeTSTAtBmczg+CBoSmCZsxJwPHzlv/KYlhk1R
2+Ki2rei55vA0GDFPa2UhhWY6yVp+oI5w09/ou3VfLHGHvhUhqcq+RANpA3wigx0gcENvKZHZvaJ
PQSh14pT10PTkfCGSV16zTMtwryoOAhqjtCWyCpd3ygscMT3Pg7TOj2OCGOYH5YpaOub3dt9+Khp
wIhuIP+AnaWkYzHFBEMr9gEk/BI6eJ75T6BiZu/IJhtGfgk+g92/VwuoTZkOAJMhqf9/77Ek+WtV
SwY6+LmOQOC2xr4sf7rUQXvOu84t8NSNw1ZS2iUq2j7KMbaDfAoUB+GMVU7SsWHr/rXEM5++gZHE
IM4Lzlnu0BNYr2zWNDy+XZbKcje4/gTxDBvKu9PzADP85MGdxoXMPrLEgEQw2g13GI/ADnE+i8Hq
Db4OrlbZDqV7E6M3UpfkNUVjb1AdeLIaQtJm39MFC/RAM5WdkHvDq2D2HN9x6vDqRt8hnA8Jxbkr
kkGLxhzoDQjuWIqhYfHKAnLVlc4wf/E+CcRrJRHLYtFFZCXrQsC8WITF/D4QFw/eTbKuwhPqTH76
Ljnx3TImFmutoGRyQCPHJ+BJt+3OTe1MNE5La+F7GWsMJDscOI68B7YnvWEDr5mGSa50bXvKXfgE
1yUsDFgzsJL7yW0RwvDWBXT1wRXAzb7MovL2wAIQZSfWyjFGg/X5P8WDEdZDL+z0ikSD2JS2i62v
Kiu7P5xehf3ksJihXrdIneL/yLUHx1rmdMBxz7NJMLNGDHvi+SD2WDtmYDu8vUT0mb/g9/jZxTC1
M2SpVQo1gbSjv2wGENcgiSN7tJRVpknSEYSetP8MXhWm50n4Lh82z07B1yYa3OIcYB2wt9yQiNRx
cY3bUxBkPlo2GY841ic3MU7bPa30M+8WqTVuB7e1rr59LCPiYlmjPtWA35J/8VzKHrw22YtmTXvY
w2dHYTpt2ziT+wfkpA6uvZq8GGLIYBf+S5yB9k43Slkds2kyraqyPyPt09zjm2hj4F+vNuPS5cde
thN/sZu/tHXcHAicoizoxuOdlSZK/SCN4qpqH04+qmAlGRO/8LhI+cNxA24Py9DnFqqq2+JMA6Ab
lJQCRAldPRRQxf7PImKXPWwpiELg1lHpjvcBu2n5MNG6a/20+wK7Td0v5ISoAA3VMxkgFiLCH8pv
v1lPumpG7d37A6LTsathlLF5q5z8Gdsx33RW+GTZB2oGli8aPSlfmads/KBOMsqvRT3yOLljEgVv
YeilzpspKrAdgCjsN1waVvih66Z7ywmrstS1SlZ5YemwKeuWrD7FokEyVZObV2eaX/FVcV/CFI0q
xX4NdWmydyk93B1vnMLjdlzrhXQCcwZdjG+Y1dqq3qBgsoZji0pY41gPQ9s/QUkK+DNy7cpfXkbz
2Kaj3xPVAst+/Uh3UEEaXSpSJ6DQwH3S7yzIreIMiZTfXLqSawC7Z7nW7bLLYv/aM51Ah7WwpkSs
1ZttHS4xXin2yvU57+rBwYUzg7bbl34Thk98e5jzTTBoeQzQbMaDzwkB8jPUPR4AWm4FpfWjrL8M
tgAsVT7B97c6K2lDph8czwwduEi8s9WLO17eZbDR2dj27H2P431TScF5q20Lv6rPpZK9b5jj1ilZ
oC7JQUCIDll9ZH71o86S7CMxKGzkKC1QlkzjHXDuL/Lxdv45N2zt3kM1QpbdVQUFwRIIJWU/hN1p
khsPyN3OdFGpCZsH3o7448/TaJsfgPHmkp4v11roPtC15xT1NkYcwhCC23sR1HjHIyygpM9tiHcQ
6hsA4qFbxyQ3p4S7HRAkDsGIlc/8HBMtWn6VXk7ATbDuXpgKUHbIPiXe/5zHHgbpL96RBZMHpIpF
PFYITLjpmU4KbmJw0bAPUbHEo4OwkzkffI2H+Dtm7dls85EUzztCpT0/wHZdaLWMKpPgql6jC7wo
2/E3cwvwE7psZDZRA1gxy32H/BOifYMEC2DLQQHNNFWvVTh8RyQoqg21QOn4z4ZnU+07b6Q5eYMz
Z2XgMgWvzJKWvQLA3iXeZr5bfvdxhREtQxMNThVO6b+4Pcnbx9CfnjxmdvlkSXKo93U9OWwse4Us
CAzhj05aeyU+B5mmP3k8ywxomiexs2Isnsf4RNlBjS1pqAw1WAjQaK4ReXU6zSbrEmC45kGfXPmc
cuLyKLZMovuhhel54cc79X9j0nP12XV5DMD5SW4PtBiivszRKiVxCiYOMBf2uMI1fKoJMti4HaJe
djdWrLo5JSDs6CCWGumXDETknyNeDqy9DYRtormUcJPsndVypMGF9X7ap3TatQRTzbVf6+bZoXuu
urK5ISSVVjRhbAZvyNoXfJOY4cI0lp/CwVjEf656n1a2VcRczGKDZiYEfbG6GOtcnGT8SXY49GyY
CpelhacqoFqccat8Qd42ADWZe+OdNQ8jVNmWRbHlCp2rXRyTqQFw3HXNX2mRlnhIrTQEjVwqKDFY
/Vh2PeREwEAD9nUtv3ynRUk5akKA3+iIoTqPY5x9LKIDWEo60YXFHONswGrqpfLsx26cfdcsm21/
S9YpJArDYTX03Ua0rR0faNoi9ESXHm8DVVF0ckOYDf+Z9Y+MDnNEMcxTZAAyP1lD4Btav/BKDWR2
8b+Mf1lsW7n60biIow9OWQbhDxcTDMom27OFDxzZ2ShG37IaxD8McUJdMBzJrgJVs2DxwtYGB+vV
b1qE3F0YcWc906/mzHi8uPlPgMTY5yf/8twr0+TOBRYLxNa4FCXzdIx1lP6Y4Ewpbuf8CCU7+CZe
osdY1QTAX3vLLaaZw1pPsb7zVVjfZDafH4Nqhu63XjTDRoVcyasIDC/Xs/4jGUjj3opubopwnw7R
+noI0pamWz2BOaMrrOmnk6iMN9Aq5DpTd2roJPKtXUzeqAS+nGm9PDFrOdZv32urgnMH5FKBxoH5
HetNE9gT4ElaeqrjktcO3+KR+0Dym+0JiNLNnMhRvEcdZB04n3WPIykf2vk1gyNcX1NPE1zzVbBe
UkvDpt7j8hKtM2iVC+vL4wmhbIeALH4roNqvfkvBPFuk3un2XDjNkQ9A/Qo6u9S/fTXxO7LY/Fbt
WjgkSCoBcKqkPIwxPnUspwIVYy5s75HG2pobaNfhzqU0MWhuHJsBdAto1i9esVp0iceztkrXOj3h
aXVEIXKuJtPZB0AsTHM6GnCkod8v5k6RVFBvE7wjZyC2S7Gljiai/g77hGJnUyBcczHvV90nqIDu
bleio95hCqXlsktZJb3ZuQ+cbdfTF970W5xho4CrOQWS7XHotCEx/WDpWB7Za2rLhV0C1kDbRBq4
mIw2NwzGsNeA/POyY8EEtzwLAjt6GNmoJHuJDkh5XStYP9RJQicZO+zYfotYALJaXOoleIxbXOEg
uMdgwMxnZfKPAqw9nSKRh/VJ0PvsH+glNNWtwYfgYUxd8ucSj1tEa+XKe07mlhBPPQt73fpNdtbD
8xo0m6NQvcUmNemlx/qhnkvjzNVVF7PXXvWQJf42x85a7Eo3CdOzrxYvZYG2BH84kS1UNStyqwdR
tCv7qVgBBZGji7d4sQzzDL98Iv20sjbSHcTRsOEGwAY1gjjgoaHTUYB6u3DJ+wvuCW3IzXDNxp2H
xxsqEBqmyDWs1T5GFb0SeSDgH4WV/5vONH2ECjI2X+1kexe+61aLINY5ZmcWUgcHztgBrAOZs6W8
EXXgy9Q0E4DElgAFzM8so70rEpN1c9tmSh5wRDXqivGZzwKTcPeH4Kb5qlU2ce9fLNZrcgmD9EEl
4OAf3QoZaAuJQx3Z6PKvVnyr7nXlS3dbdwoLD2q+NCdglb359hlbANLJACPwx4DL9Se8VwbBcug4
jiguB4bBrBrcvSZN6SgD+sFfcR4HNkmSaRFKsjX5zXft2F35M3el/AXRrT4RHcib57m3W+crxsLU
kXAoRYRshe06R86klT5r97qQc7rzx7T7jHPOnaNwmuBl5JB87iOfdMgKFx4ZWpfiVx15JkOdLT3n
OQdZDta6mQL1S6YAMX7BztSsIix0aEk/VOPguo4zLoClHZHY00EfvqajCeFgxy6QMa7i2Hr/v3si
EeGw1XxFy79N5CGjAJAdX2xXJC/4eRkVtAIkvl8Ng/pceNgoMY2uq/k6X5n/hLAxUBQ6SIip/4/c
NDZjqYWtM4YfzJ6gbrE41OzdxdcKDxvpFghpMRIub5CwXTFJWR4zMWHj0HdACfHwlKFf0l5JDWtv
HgAV6OSCdWciJrmULjMkWBgKMXIcMF23TeLMdp5Sfm4DjmmJM2M3t2Ar/hBQH6bX2CxNavNaKFT2
28zRhMzAZrJ0SUR5+RR8rh4GzlqIAap8qKwpphgx9APrAjSD55IIPiGILymBX32wf6+tB4me7LDH
Fkb11PLFifUcoXqfbHzPt4qtpffkkXpvj12Zgd+MFZKpp5xYPMDBp5KNDBYeQAU8mIhArny0npC1
c9uiR51Ml3FpgZEJF12W7OznAv4/QnKcj4fALqU+4E7rf3Ecr3TDOeGB603/C5AlX/JpJapeUVRi
QrwLu8byuASJGz7YEQ/hNeM9Vv9qmjUnqTBkeY8x7oxzkKTihTIuV+59p7C/Z+ov1HOX+XyoAoQs
4Lw4ZfM2Rw4KY0AqbtVa6AbcEDWLf0piQekhgZf3rtogrW5MGvI2BYAB18OMpT7Ofet7YYrFVRvH
vIBdt2SNg2e412l7DJoq/DsFBN52tc3Mgta7dFw6Bt/8DhrkbSzgLJZ3GeaRW9pE8GbHcI0MBHg4
DpCPmHkxsrGz8GdbU01cNBxVdc6uZiM9+LKAR9Zd05jkOuAUqhnv6np9HcQOvm6cWOOdX2t+qChL
ToAHTfMaJGTSYPHTVsNPpc5HjS18pG130VzGN/UAN9+LJtYHwtYuoRLLCp6waOJj9Qae1mvselwq
Qj+Jue61QafDHyl467cec2J7ZpkwhFjuLQ95n2VahDQYYdjUVK8ldKztcUzjOlVwRVzuxP3CFQ3v
V0Yx/dDRyrtNWEpV57KL5VcLAaE9YGHr3T2nFfdHpiTQpbzqgorxJAllp7ZhPij3JStDEJAmIk9y
o+s9DPZuYhML6Xt8WQLwBbwAcFn5g0eOtsOLk1rdwWvUajBmxVafoKx1offUGem6Nv2tHmDFHavh
HhSySxhwy3shbh8YruhRNFpGX6xoMJVu8BGX5uJgKylX8HLbR492tcpEczJRY4U3dwRBD83FC4lo
ubCnLmZJuMeAL4AZifdsWAl+4cJ0JfHn6gM3ofyHjcUpOAsj0vHk6nJ+zfmZhmzZplb62aY1prMf
WDhiKjsRjmwoeClH/mePEYrMIkPdvKeAL2pvEGKK4odVxRyujQoSezct6UjhM+uZ4kqaFq8WB8o4
2S+iHwgC0SFWm5hPrEEGupNNdMLvsMEiF259by7Cx9T1KsCa1EMbBk/MbU58ily2M/vIMMDdEP7c
9mURPcxTVvAN7xzygLytNPgCdfFDK6Mc2emIpOOjVh43FBHnyAi7npBcBNuO4nr9XTIJF91RAb2n
TZxE27LTnaO4ZVCMTeYTbM5U3vjaM2n6qY2BSpWGYx4kR2mqKxrMMDzTQ2wrm+ONvzTlFFxSkg1G
CKrk4RNr+19cpJn5wxjJMpcFbe6wN1Sp+ArKOqLTecBleom7gFh7agYuV3EgYV4iCDOEf5awINz9
rPADBLvYEfHwIlOi9jeN1XP+5LxtHpUZNAtcVfmvo9Wrm0GUO6HLYA7IaWgSVwwuXnqZPG4RTyB9
/OyUNOMaM3a8Lt2XAf9B+Fk8IMqwbzuX2DwB8WXA9rAklFPwpTvWyDXVT6sDw3cwZqDcE5XY5C3Q
CNoOafegTb1mTmK/RadsBa5yCwrF/548AZiZ9ov0V+UOntliAZXdZQkCIspewKqSs7Zhyqxtkk6c
duxMy5wcC3BFcn5136UOMAaaO1NX4jXUw4hg1AsHRxU1yzn5RuLtdCWoRa9WSgq0V4Mf8xZtOCs+
aZmpf/Adwh9bVzlr1FejtZRphy5eDu78K1Srgy0r8rWZUcf0Pw70NYjTzFlmyE9LUp4q8NiEOGK9
5KOljB9VnVG1U3WYn0C4ObwQhRrs6UVgpqyeUthf41+yWVhfcii17S8SiGvVCcsYrKjzarTAUC1v
adbkhlKfBdQwSQsok8aUMOn6ns3obKLxgkzNgoGxk3KKMllam61eTfluTE3Co0e2ojw2/wuSwgtj
qz9wJ49pG58rFGVBJrzfwVwPu98uhZw1wfWU/SFY2rFfIwaV7VsI+vBfW2d8oolUnAK2vNEh8XI/
OA6RNfvHdFFEXGae1N9rGDC+CL1OZKFddp8kIdl2THbr/nVKK6jyDe1Crbxy/IrqRpiSq9E4LYn9
jV13/JHiT8m3/KC4uyvf5xwSVh9mV3Yo5ptJj5+38kmi1iUv9G3sFKWhgt6qX2ZpsyVsc7v98NOM
7b07CzC6Xtm8EWMaDT6khLWVz5YFSp7NJQWwVOi9Zt7I6g0BTH3ghirUvUwt+UR8WvcYbQRUxBTI
YTcc5iQIOKu9sPoAiFM/jyjSDOtwXd7iccRJi8QyHtyyxgpZmtBxD8RyqpMu26x/1YKKL9HZZP8X
lYzsK1YLEEsR/CY0kkn9E2mFIkdyzlGZXgdvMS+KLynRNY4BdagEAhDgFWcZdlRlc0uoU4oFZ5wW
fbTFe0xzxhUjZAPoXQh//BLxhBZNsTDkuHLT4Z7lwwaAO5ODQlQ/VhMZN/B7IyZyt7RcZkQ6KoeN
7aUB1/kSsxJ42+yV6hzEz9FOYJqNLW64Y1pByfkDNxTvPMlGYrgpVnu23rBz8U6K0PxM0Q1g6lA6
HxEtBffrcvzWLEWjynmo/YmIrYNZahsXXWA9rqHd7OgvYQzrC3gCRn+40DzeKKXBPzZNrXUSxhfW
XgSC43srNeuAH3QLJe0v0SLp//AtATdww0NSF4DcC1XH0TMyFQ5VOD2Vx2FZTHYP7So38b+Z70Cg
dgmtEk58RQtxx0dCc8hsePgrCJdE7PyLyFL4OpjMwPy/sIfNkuqBNXDRPEY4FYZXhJSupWK4WSc5
ILCTc0Gr0bQrsAl3swdS9QwRWIZt65GSCatfc+x24fJbwkebdyoZxPA0akCG357sAXDzWds4G409
c0SSUPetuX/htSpavfG7VqY4HRWvvCePKgjDJIYp7I+tm0jPb0bNxPA3QyO1z3jEpP/DipMkfYHS
OTFQI01j4wAA4iVXkp7ldO5gx8HDxWeQjjjj3SKat9XkyQWxcKjElXGYfSnAsaA9LWyQ5xc26nSr
agfm13ak4ANgMjzFfMTlKGcBtiTFNiIij2AlbrLJP6y/KdQ6Pxy9F1ukOFN7UB3edaY8Sn46spnf
06Kz8xMTX0ZhABc/r74sftsml64BDkF1QtlUFxJKsNps2U/jv5zC8moHeQYdxF0QYkpciauvbQ1e
9EuBjgFPiLFaAETo3mNnxF3V69Y/6zDkQhR45axvBFayllODqQSTYAuejh1ys/b8RWH7nODaJmaU
l/GhJoWL8Y3W6TXp1DlF+CHpynEq3ksLw0BrJ9FJzZX4SJVbVPQjwz786S7FeJ2AQ8lVEPDabw/q
EP8+gtoscDxBeBzIpowP5OsgVGyCiYeZXH72h5M5KII1AREMhGWQ29mbuJK6dfyUjsoCfK68sKLn
KpmDbm9buZvnFM+0a4ucFnbwzkvWPlRT0/SPVVhzPXEcC18rRCMi3jS5s2xEZlrZU6IgowG7mtGF
VCUSzdgQy6N0mUYasMSW/Vkma4a2qMhJgxmdEgrXKtrRQQmFpXcd2xXDE7ftmsyOUJKO0B/s8JUf
J7iSZlaU9ZrSVe3OSdnn7ftFYRAvgVtbm5JAh4EqhDRysEpuGkCFxSssV+z9eTuJ+RCTgg2PM7GO
+KB9xqUDYo/4HbMVIraKd+5ix1lNFErZJH7VINx3TjxbMpHQoGwzDRP14Q/SItKsnqZJt08+Yu33
UpjRgWvOYusWe6iHj+kAjHEXeazHNhlW3hDulGvrU9EM2coZoppxI6VjvvmaeukLPNhFf+QDV9UT
rAQMTISneKIRh5H1ybxo9zh6WcM4UTteAxwWvzqIFvgQqUOyX1XhkzGtXRwxMcjyPlKe6f0UFHBo
jvSczTJID0uxNGYdEOuf2qQtfsXODdC92JAQo84lpro+DWRxXjo80IfCZl55keGInSgBAqqvZvAh
BkoLTsfZwdarL0sibLlPXE6D72Gm/sODddks3t+ZVUHyjLjn8j5DDQaNkjfpcAA9ErTEFvmJQ0iq
Z4puSXgkZ/pTGFVmz8DTR+HjZdGLsOJwTdoMMdfnX3XIlxK1gBeejh5x2HDosk2azRWfEiFKyFxT
itW/ZQrDj0NhfQQmSzxQPwKc180LnIwgkXrYsKHpOVyWJMb3ox0R/O6Zu5sV8gZ6JGB3vsHKrPOL
hDfEhaddt/41RDl9TlMq1q7CyyCN/MfZmSw3rmRb9lee5bhghcbRlVXWgARJkVQvUQrFBKbo0DcO
B+AAvr4W89XgXtaVwixmaZGZhAg6HMfP2XvtAZc2Cfad5r9lC6HnL0POzFHRlb6zTjqnt7emcoiz
hKi9oDGtbNobeDjPYgOoLiatmG/EJPMkAXB3X2zDdm/npeRekWdBxwmei9m/UOdyxJYJcfcbLGVj
vzszE96YHaQ/WVnUjwFi+XfbyfVj0DUsDjn4aJPoBBOurmly8CJGeWmsBiizxbqQE8dWZGWIR4Cc
/+cceQbiVJmJbKhBqM+XtV2WhEnCDxvVmfW9SoHofYe/yDClgLD2paQHYCDazAu6DS79q7Vom+5r
oGR+YKKWGhGUNY8QV6DZCR2FeJZMAeH70H+dcc5EsNdokXnmgpiRRn0SvCaBpw4DXtX5mMDt/Y4U
Ho90FjsF7zdJpNhZu4dbQtnknEWI5umnasCRD7EF4GKD+qxto6SwOVVVE1CaFUG6/nOGmDaI0FHh
xYttZXzlCwYnO4RFgLCX1xY6pUzWR8x6CPXQmsKxQNbEX1j0Bg1Vy1UvlXbR3aF+AU4MQ9b7ZpqV
EpikaIGLfVg6/DQItqrq0BH4Cp7BauH1DD7iwIZskvNhGB70SmnQpbR/ULgfOBhTvjcxeaVbgNOI
fM14TvzbwgEPsYYdSroWMN3yaEMVUHsI/Bz1iaUZR6i4CB+xcYYHqk3erbFhYAc0A0H1KjVyxRVT
AEUIW1eYzBz4dMLlc0kfji3uoTUnyiRlt+E1kEP71RharH8+FZO4N20G6JFpt6n74I3gRwC1nQEl
c4bdAOPmOc0I0vN0DaWixHjSo9XxnBlzH3VZcR/rDIgIMgaBxBqf6AZEDF9DzRg2I84j83Sd9OAE
zrPTGe7YWbIn7ZLTER0esSGVT8NKJ8eq3wdImomGH0ZYTlhyqKylafD8iLygLI4nST5cjPjrW1Lb
xpHnBKs9mmTvwbMmDoGNzNBnZwTI0qGrdS3uee1QNHpIeX2Qky2+DVVbbr9i/at036WukRznUJGR
U2gGFdcpEiLoFujIkjUte+vrjCciUrQI6QR3OVa4YDobeNjhsdjNTBfEaciMVp+KLISWlofIeSti
C/fYOs9VB0EUlJEomthBCSRt4BzCPPpeIAWs1svYiJNK8tB+82vMEMdAB+4TLYFiW4c5r90gAAW4
Kpy8EnsZmrAHbFS6/LpJiCw5Xhr9mAubDr6pUmszz1M3cffjceShb3HBoH+cptdenhmEcctMCkHS
orydIMaG4g7LPA6OSSt3TQ+55FdW5dkZBLzqoU4Qym2l7gDRCKIgHB6sMiYfA24N3t9tTusgeKUR
ROQAWARYxsrAeBIxMHSv0EW0yJRTIZ8wPPEit7lRxdMwo7H9f+zhWMvlV4y5gLS0YShIj2b0shua
Bcl7HqLJPpD6qK6K8j9eOkFGAKrrFsEc7h+vZwchk3JPsh4OQ4MhBuHDHkGytwkIOcmpMe8PGjkB
J4DCCu5LZg09oAzPeZOWk9zG/pA+W8pXCNsc6BNn7+IwMYtv8m9SSAJx3cmoghWWjY4tfLLCpmZ4
XHh3Qb9Y7aqT9P73sTLCe6QbZMSUVDBPOgFdsx5G3wgIWeHtQcEUhzucpjjFCcepORnhFUO+Uc8I
an0vtPTjQosR1kk/gKD3u96aAPyIAPnplReXyKb8QnbXIQqy4c6eJ24OxIds49sojrYDfVxxiz9w
NLa2srKJiPd8RFQkQGMTiNXbXzHJ6JhedOnn67aZzs8PwAJSfYn50mi1ab5vXYe6ss1nJrTAZlgq
0mund5dwD8Jvygw9RFjicyeBeiwNLIKCwcZ/x5ADwMJfExNXl69APlkvqiO2fqwqRCdYDB0Tdq9T
K5BFY0u4HYkTP5JgMIZ9M3pnx1o3Mf6YGpdqugFoQ8XYjJSAOc4aNuUsrNhyDHgMM2+9o1PXnCUR
8Rh9FNKAX/YBg/mf3TQg5G17Rt/bKc8YoTv4lV79eYSCAnbean6EbV7TWiU/1n/18YrwifxIdO3g
9MUpfD/QovsqFyZJfYPRhFt7duWAaitDTbiO8airg5H2La8lgE49OlAsvLguqtgViDAd5ZPqYmcd
xN6CEycNSIZwVnuaY5B6yFJQ8N0bBX6Jb5M1h+V7RugeTVa6sudohVSlcl8hX7cPZWCMTEcVuRfF
nWqds9l8SnvZHabE7+0iQsXt0WZxFqfcZVCeCQ5VGO0Vaj8WDm18RngFp9nigHcSw3/V6oxbSUw4
EUYJeanLleryroVjRGaQvrfNM4TGNc8OuJkNUu8gN5bPUOoQfATKQKIk5lHwLCOTSA8Zzf6JnKGO
5oFJoTpdNwN16aZB62U/iqJHpkXPkmm7YHN6qfClYmnKXY/puucO5VNNp716NggOmL562ElfG4na
jAVHJT4bJFkgn8wH+V3W5uTwzsy6xKIVRSoxm9kCleBXJXWv4QfPJRKwvdeKkbRPfpquex3ixfSC
1TnCuDXXPoZ4cw3RLaDO7oaRkXHgKkCzYAWSU9yPyqJZ48ilOLAWnLsqqXXf3WAmZX15LtsLtY3U
ASJzRtUJUXbUJDDN6wb9aVRBLd2aCBpf0NARm9QpW+5zQUOpxCqalM5zIQxRf23CkHRd8Jf5dZN6
BgNWiXvIdqR3GAJ7sqor4Sjo/KT00CHaJLW/JHunnQzQlU3uVO9SmNLfcuQNs2+opGg4E9zutI+1
24vkVLJb6bey8+mLMB3vPcCiPTI795SW0Hog/J2L1WAwuX4sOc7+ohMWCkVN0bc0OOTCEPTXMHKI
AJagkB+CxnDEAlExGwvpPQ0dpjbe1CO0Y3rGYTrD2g7s/nEw/L76MuTQTY6sokllke01hGetg5LS
9cDg+9xiTFyLDA1ZhhaxMmFClz+zSDy+G6YhALAzDFKfUESUxoykn/VjrNGd5GdbDWymYLgqaLPM
DDXcxiNEa+kCtqfRnDFv6bNs5YWJQmOciN7jCIajwcl+JHgZkoKRDkIO+qcJPBYb61OM7DnH93w/
eMILySviTNBMe4ZoOjMRtamsfQMUR4MflVFTmI9GW1mdu2qCqjPelqSzPHu9eHOC5YIAHCT+PDBN
7WzJD3PrLrKVHdQPBpkTDaQBixQuLDWlEfOwlpDbGcjFPu3QzYL3Qs5bAmySwLhe7ID/1xxAfhdR
GdduhcIKlfPkrno8EWYWpambv+WVucDu4cz+lORpNqN16ps3yaTCdq7JSQ2sQ9VapPXUrNXrIkU/
uzI5lVnoUH2soeBP4MqulAwLueNkNzbhJs0WxpRrS9qI/TetgyLuoe8Q69/SVu8JNcJ7pMfv4Cad
+XvtkXx6TeWyhL/sAK7ruicdoTu2HDhNHDXsu4cM1xB4V5+ygmWDj/G6Qp/a3irSUrqtlq5mtqda
+RiKkXhsBTHMx5hTQxpcg3CcsQhlyNJPVtx1v3B0p+JhsvMFgaYy5/IuRrPRrkXiGTk2HEIcr1Ja
tuSWL7q6Nmqj+kFOkip3hNuakG9x9hIwq2lM3Y9I5pOrSfIWqde5DXv11lV0+yTt4iq126gXnvFO
+rNFok3HLXwiuZxibY12EX18gPUXMC/i6mCb8TDm3ximueUNbSETYx6NcCqCKsmJD6eRDdKTPC0m
J52Kp5+E25U46UtKJhK1coesEmSQo030skhoFK4ZJHUnM5s0a3DkFUGHivHjbRF0sFR8/BPOHkPn
zE+uyWaikFJh92us8umhcBgF+8yWrWDYMMUNQ5IlSEeK7/AFdf5XrHESdF0clO8E/sSKvnVihPop
Z125LCbTmPWqn7rRAzrNz7UKRxTu18JfYnmrZyZ11+NQOTAjocn7PzNmbc5zO1GnoDONYW6EOeaW
cB0avkSNmLjeXdiNjc8KPxdlgdIWOfGZKNYlBkP0HmPoMFBwg3BeY3xhctOFA8KSoQSWzk2zPGhD
aGBvMM6Y36iw+LHKukgARdk8bkT/FOGXerGxZCBjit1VQI9T75DmEbNquoZ4BkMUPGEL6Gmg83pu
TaHfW0C+aVQjeVVbUhYccRjRgZFTh366XiFG8tFfOMiU2AfmGyfQ0ARzULkkD1cQbbDr5MMNY53q
jfazkQBlkNgRQHBWvxAFzMdGBuM246TzOiRZc08zUSG7gxloIb29NbwyfPE6y3mD15YyMRfQEOgw
VsYxz0T7HrChwcyPzSS4MmzR4L4m95CumJGYPvUuLIy1gRjn24glFec/4xJUB7KvOalIBiRMpvvk
q11Kx1v7WVo8nnUJT2TpcmSaGlqGxKIUR6LGyLJAIMARqumT27JWxP86CmE6p0fQPZlGh6AJN/hl
t75zhJ9S4mbrEgDgau5+YQGdjhTzhKssioQEap16+mlYQ+JtMkkTiLh6ROHPwod/ydBMxpJP5onA
nVPnFYvcSemjrDqDgIMronn1F+WMRDex4pp3Oq3jCR5qeKb5yRBEtyfI8KJyaTZpbTfvuTkYiEoL
W9/hdA7uwS1PWGKoJ7zbpcsAXRDPMJvtiTdlUIPX8cjzjpy8YekVPkcRrEeYOjYjIJBbTJwVJ2Xv
/GeNs1vece6zsNV5LmdPRm86f9NjK95SHbRHgqBR18liHNXVhMcGV0dqC4zfyCL2/Kx2sqdGnuxt
hXdTf/FGP93pmXyMK4IN+2RVesgn9uwDTrXtHbPFDEfsRXU/iMrMNqVvVMceSquCx0FW4krQhsaJ
6okuj5oArc/KzhAXXadQ0NKzDi7NNsAlqnjN/9996hpRgfCs6snaxqHTDHsa/dhMcHPRD65nCe5P
sr+ZBw8jjElTlwS7x8UrA7W3c8t7hZfRxhEh6+wcNOtqdLAciV41FqaSl1GLbhPjRTmsOV3H1X5Q
fiW+L+cMLf6HhR/co24UY0QYvC+uvDIPjI3BSmD8nWNFPquECOwge0aAvyZC2uHrV4lqYmdHfOhY
HSkKLIHOyCgDDhT+XPBZ/5lHCKsqvzBhh7Kga34uw1RI+h1DqJN2Sy9cBb1n/nBgA70buWXA/kgc
9x3A6wBQZkFByJSzrN78wEJFjN0Pe+KIhtTH6xJUmDih5ZBcPbTywXV7ulFNPTDsDe3gMHVIug9x
gWRzE7qCciW3EU9tICb0zG0thGcMtqQh7opW29+U9vr6GpuMyk6N7I03y7Da5uC5U3XLaYkxO85e
AoWgbAj0Vxy3iHlrZiJfut4hkBrav3FCHdN9n22qbJJjDTO5truA7W0y5JRRLSE9RZljVO+mLMKC
ypSDGnRKZqFyk1UctzeMVatTYKWS5430oWt/aqeEM0IaNo+9zjyfbOUSgLKHp/NBDUN6aArOY5HR
h/kJOUJ3cjmIHUwON/oqJAEJUxA6hhiiYWumz2GNnfk79ox6uqkTpmD0aN0ijiZ7KREHpYkdM4To
W0Q7KUJx6zoPnbw99a1VTTd4Vhv1XOSNg6G4TdugXDGWlQ0SQ0DoOypv4mc7SDr2cRgZitArKYv6
HQFUYTxrjLfTnYDv02LQxk+5xshPCGAQ1j3tdPjfFf25qTbDHAB7bi4R5y7uP1C7Rl9nZlqVGyst
G4NBjmsy9jcmI74B/m+IXYZ2E2BmNkO7It6SflzNLMbfn4+T3VuOoSQU+EgFC7+AggwmzMR+udbw
Hlg7/E7jDTk7mf2m8SqqaQ2GJ3PJikVj8WpatMiitoIy/GwsHEFeQozlwbYrdOy/cWOkoPdD9saV
E07JfGKGFeqtYh4G8AqRt73DWpxjpk2okm+wotT+1aIpHta6Gd2Q5Z1nmCz8xs/jrRJ9LnbDFBrB
Cc81Ot8VXXOdk+Eau6/EMFlk0PDe8aNc033EckxaJFimJCzSVYmgikxKH/s9BWFoA28gKDyazSnJ
rkM6SfXGxurQXBHMqcp73/cCPkE30nce6D/PyM3sAkLAW2v7UnKsn5tpTbXR1KdSDeVwSEZRVe9p
3Bhim1e53bkRcpsco1hsNt1diSHPvp98ax5uxiZtqju8A/7CyCafmQBS24coIUwZHvqSUdHrbMF0
3TARIG6apz2ZtwT32vUzUkN7Bs/J6/hko3dN53UlBDnz1E4l01gvQwgm0rEWuDqxm55KTEPuT6tP
a//+TBibN/PScpuiGu61QDQ0Ix2N3DGV/obRRlWiVEsYW24mYFpnukknH1KeXmZJbEMUfejFf3mk
4vQbQ6ct3mfT9b9Ok189ucxp8m3pB8MYDVmB0M7zUnqDrobvSnNvRpUxNaH8slSeT29J+AonVKEH
4i5opwKKBqRdRCGlSnwr01DcypxTw6aSxvyNmAyHSiEferxG3oSdPSIctMDfwqhupdmn0Ybaof3S
YQ3lPVdR3eGOoBdPIwmj1dp05uyupdI7y1dS9WoSIUMflzHLsQVaMdJ3t9QPR2tLQ7nOe9jtWajG
K9NmXg0XICGi2m/J3oNAx3QAjmXDVsPjwwjUnEIPZdUc0kPVutWE/CRdwUyMOBBayMy3mqs2JNJx
0yi6hNg+YBVt+ioLu81ckk27h+NLRZ0yrovXlA+dvwl9V6JodBicHcl0kygYacSTIF6dJ4tUxv6a
cfUYrJRTZskWLB0WfBelFJlb54MrIqhUBFvl+h35xS2viBVkVPvVj2mzbByUNV9B0+tfSTwgLARy
QoqBCiSvXjsXpXNgnTWvY1bOOxrU3rBp8ZHmm0WVprhi7zLRO3EwurOaGLjyMuf2Ahsv7l580an5
RSJaHAlKN/T8PdM59TtUSCgy3Fk9XZEUkt7CdbHaR05HYMCDWc7OntdG4jCcCQCJMGVVeJNWCLSl
vkV6aTdXngvhBrAdESrbWIfUgtg7bLwxnTKym8zABrFmcF6HV6nRzQ2+spYUx1WQjUF6hAqfo1cY
hiZFiCCSb1j2hQ0KVqfHXMOfvF2Iv1xuQj303h1Uw2UAfslxO3INw3v3gcsmK7fLRl6MjSyLq2Jm
PLXxARSc/yXrbnO0zgceruFrEmLLY8WPxZc2KYL0DuN+WOwJmeuWbSVd/xH4jp42BBrh52GX1M1p
ofeJDAhncIEvnB2EA543IVMjxpQfws2NVw+GXnvE5hvXR6/K8ok7wugfGXXf08sL69iDeSWHzcLH
EIgBfhflswFe5uTZeLnhLyGx3/KLdcuJM3poR4RK1C0LSc7vSKDIj/Sa1AITDyy/uh+Hzm2vc+3p
/LoLCmq2BftkswmXegB62SN2gP/E0aauhu59cVs9bmLSmEe+WFbxsC1OjZV8XOat16fC33Rz4HOq
IcLTeXZcMCc/rNZEysqcNNf3CwEjc2SMwml3sqMntQtK3lor9suBoJTZCYKosSvt02Mea8LIG3aU
Lcka7VMx2/0vzNow/TDqeXexRFOEhm1AFa89oPr7HIWOvjICI0ujkV7p8KOid05ZmTLcBjGiu3jn
0MG2IiTx0NTL2Q+fk8FAfWkD0CgPY2X09d4xvc6MGA0b4xZVFV0/102b9rpycXe7xP4Fq/GMe0FD
Gd822sYMDbr7p9VysJUAwG4dZtm7Oaia4d2thhL9yBh8DVqCQrvaljtX1cZpdGTA6QlA+mOZze2d
S3oFzzzcug2PxLSrQ7/52RNye6aXWYjqyjg21mXr2w8tHYB3xT64XZCLH1xzbJt7agjrVsSGL3aO
X3Awc0Bd/qy6NHxTtBoPWKs9UIb2FHUMWJ/Y0uxdlhpWtcFT721A3FY7CAnzQzuaDgawGrCeo7xv
9OLGpzYlbH0/L6P7fWZHPobWZOxlHy9fYaPCZm0CX65xJtF9VORMXuUdFKOtOUzC5Q1i+k7U1ql6
atLJOyiFOXpdtCNi0owh8oMBVsWBRpp7O2RO2aa2yPQEnO1tiXZALVOF4wFd6mCSTN162S3Y5iHb
17bwWQ2kIq4HAwZfm2fxPlXLTFwlsr0VPtjsS5fngFh165A3amTotVdgyNG9u8pJEVTw8IzEoTLG
pY/a61dYw6kk+jXltGJ4lq2vGul2j3HiMDCAPgjTQsYgGtC6WtXNRFaFbFeYVYcfRH354J8VZ2VY
Caa6MXoMfZHLvAGvb17MpHPKeqHAU7OLGQgKybDFXDqDCHesO9r34XVa4FfG9re8+Xp2TsSkImBw
XDARSDRD/8g9TrM90XV5/lwwLGRbNfgsU9rm24QL07wCeHiuj+jq9UzRxgYrf1+AImIhJuoKVs6i
r+eaw+QajAymC/irDI/25pTT+qBgrMpd71XOPZQRKKRjKXeWVt0RfpyzM2FS3wWQtF4KSbAGQR7d
lqpfPSZl3aldkIVQKTqObOzCgei7o10gq3XAUAq5crLAYPDRYOCPSHGa6TIknWtHxNnBvWot4WlU
yvgSXpISurWUunpqZmXf0LUj8VPBn3nRi2zIB5MBY78AObLFFMQb6+YqwF9F+DT5vpAxwZKQnT4q
SWlY65aXdxxCkSeBl58QcQvTXrI64k3SLvnNoDhU8BagXyS5a9CwIEA8wO2drrrW0l8YokLxW2Lz
PSP4YR+L2b3CllTvcf7k88ZP8JVFulyMYi8onKuvhoSruHXqQqOdJJVTrM027Lx9wsmvWCOis/JN
kjMYu0LkTgpTjlOR5nwHRTfwYFHWHc7ZEYsj0aZSN/zaPSc7wiKXaZd1xagQU2dLfMQnsISnMCAY
6Vmy31IauIrwyjkP4vIaxvxAygpzdnp1Bskupk+OvRW02bectXn0k14c0UdDpO4c9x5B1kRxxr+1
zVgi1ZQW9uNW5nQch+GHtnhQw7qT85XjnYfGHSQH8kgxKk6RN8ULqdDIlndjt2B8bcm/iu9ISKz7
CMZPcQuEK78jSC6cEY1l3WHspydAMbm4NcscUwetCORFRI5k4JlgDEW5IBdq20PShWAgl07TojBG
dUA1ZymOVMLFKpy19cKj6jCpyQDgMsUdTrNBS4kXgoWfNNvl0EcszSfgqQERgcnEdu7Qdi/GFBno
JYfdgpOU06HhtmH1jJDTyvqoUqYbqC0YQWJNsd0hO9F9c+8rLCa6NiTkR+IMYXptqp5zcB9l1mIQ
9DgPSrQqMjiqD801OcJLeSJ92GhfZ61G/qq2t8V0cC3FrHPfSZ9BThTA8eje0S+OGOwaooWZF2js
sykPOW7tJHLpTZ+XnOf3jKIgMs5rIxThY0D8BXUBpAdjPni8s4ufQ98KZkeBMjvB5FOly7mdlQ/2
vW25hrn/13/9z//zv79P/yv52eB9n5Om/q96qO6R4vbq3/9y//Vf7X//6/7Hv/9lEFXgC946gc+/
f39/zDgp//tf1v+Qhs6TlAxQ8loXBBi0YK9wy0Llb2jF/9klvL9fIvY8TKvgjh8lOle07P75gA/a
O7XGZv1nlzh/u798i4SpYNIp4T9S+7so/Ul6PUOg1/n5P31+CfHBjTr/+18uAY9HFAv2zmtmrsN9
TuZfT3SBrtrffP5HP4Tz988HGKJUPgX+Yww7ao0B2cSCiGWDJPrf3aXgg69g//0SEI7nxOGmH/1G
hU/9OITZd7Ohlb81elq6v8QUp8v3pXOb5AYxjOf+4Vez/n5dOgO0y0fTPoSdATdK2xQ8RIrs+1ob
x89/nfNy/adlbP79EvRUO3Miuutg+Q4EuHrkRWSXEcOlee0kelu4Y/+btfbBQvDDv1+qwOwIyEP4
D7bojZ9N2emTPeLp/vyLfLAM/PNv99dlNtHNzd2+uu5ccmSfcsBSziuTfKyM89KnCCY/v471wR3z
Lx78IgfWg8e8OPadl9U/AbZofPUpwVXbuKeldO9yxLIR2C6tRZsUrJ0xviBHEM0d+cXgdZDngnu4
D3qALvuJF4P+Jec8acWadNtmuMm7EPNlFJJFwzT587/6g3vvXvzRIE4Lmv8iPxLHVC47bCnps4qp
w6I/+nz/YqtSNBQZLvri0RQjuRKFynA+MGFG4Pn5BT76eS82KtOjD1JVvfk4CLiGz7Mp65DcnxpM
UA7P6+Xzq3xwm/zzv/9lEckUT3XJNo4fSzfXs4XSuy5btf2zT7/YqfB923Ab2wS6UtpVr8Oc++bO
RF+i//ACF/uUaQ1+LjttPxKd6VBeMaXCAZ8o7/rzL2CdH9V/2C38iw0pMIzcFW7uHwH6jOIBiIPp
LcR5e4ETeY4LoUmDCgUcIS0vOAqD8lbtcCCCnEgax/AnMCXMiAli6BaPyezs1Mm6dWP2oBdZiC7U
z23jky21ssrezApUQRh67tH9Ccf6zY73wUpyL5aq2VVuKydLH2ihg6Jd1x68dGZUQz9mNFoz2735
/G59sJjcyyUbGiqgFJqPATxqtfFNGtFR7KOJ+vzzP/gi/sXWPSv0B5Ufk5hWhBj2gzADvaG6L4wJ
5++fX+KDvc672LJbQBNGh+H8OPq4qIo4TXamN+mDQ8IkDCt0ZMxVxz/7Pt7FDi4Aq3OsRnCA1pyN
EUGeQ/+0mA6VMGPrN9v3BzfNu9gIcaGZGuFH8SRrSX/WRsKMNcQFkbxCZY3j6vMb98Fv710sMvTZ
Kd372jgQNneWXmPhAUoXmkxUPr/A+YP+4Un0LhYXGZ5lMMS5cShxfPEIWT/pZcoDSXgpWYhN+JvL
WB99kYsdkZyWtsO2aOIuBbCeg8yg4496Z/AJHrWzBYgneHEz4bhZ4GRCjeqBwj2HhtokxoLJ8zlA
jW2c16sptKcAsaLlzUXkKoEJ5OmPboZ78UcmYwdNobbaJ2zURMUVtn1VBQhDUUeNNKKz6jd344PF
4zp/fz1gv4SrjJTmwEix9bY5ig6kC/gGsOYsedn82Q7lXVwGbE0aEhlcPhG7B6WnCkYfmB1ZIhFg
9HT3+T0LPihqPfvvXwbErgU0JWvhD5DfEqxK5CPWo/KakJE+/Bkv+4aoIJu3fpPSOwQZgV9lZQkb
WduKJJUl/4I+zNLbBQfYmEQJ8wQdpXRSg2rF0CzGJibnYe6v6fsT37sykZ6090sbZAM4HoB9ORk1
mDrqX67M4iAaCQ4zgeLU5JfgVhZEkiNwDdpqK/FooYkTQ2Wdyl4GZbwzfC3rh0n4tMzW4UhjeQv+
FBngrh8rjW8W+lUc3MIWqOoHjk8cLDfgPK3sZ7aYmFyilpCK6ougW9x7m6nFwvMtt0mbe6DlIPMf
jm+HOUAKJSoUvQ0K83s99r5RRzhv7eY6h8Bd74K+Q03N2J7O/22LCUi+xmMWOGuXhoQkSRCdXnpV
Z6GFq7uE6WUfGBvH4e2CYVjMaz2AEnV2DmFJo4tNN5PtV0aacbCT2IvEqz85Md0DjVqDiTU3gIKt
FLxHXlMjifsDyRBnbA9OdTEf+wYU1K1H4zje9uAD1KsiJbehFcUUqSEKJkaSHCkgnDY/sJklSq79
qTesyEpKY7nB0wDZJqqqse0fOM9i48TRjBItBJdkYIzCyA0M4Dfr74ONxb1Yfk2beU1Z6fZRQh/E
P1pXHAUypAvfPl/f4flp+Ycd0r2oVRBGkc3pV9UjahR/DPYARVVhf21ASSdlVAdmjYuN+4AxC1Zn
MiDBzhJ06/SiCiVBMSK3pS6YC8jWv4YRANyhb6He39OMpBuv2HytFaOu3LnhYDuk24r2Wvyl9Yzu
AQTcsByxerBxynGC/B5k7jg9Zf6c2CcT6zI5SmTDohrL7KJ1U7JZGYdCIaUTMeH/G6GfzYPZDS+D
GDEsMuZFHH+ek7SE5y1h373A8CjVk6gGd/oS26mo1kXSk5a9RlyUON2eCgr6pkPmT8JUpZm16Gmc
MCih+dhha480mziZqsqDLFFi64DhBUfIo4lNe/YcjVXaZi8ZvpKXulXwyM0DgXvQJxvq2O6E4qPB
CjS1pCM+0lYFztHCJwZvEAJBFVESYNXccHKlkY8C6OzuF2SUOvU+RitD+IOJfJZA9hJATLzvgh4X
rE08n21uROX1ldqkdA6gMpjiHO0lghnr00oRKlA86lHX5U9qUXxytIq94LuWs+mTmmSHFiJQzxRS
4bktHA8uI6mIdbMjzadqTz4VhTVHKUmocErjEpKaumIyix7IbWev2ZBnPKKSXbSLJvd67BlvtPdW
3+X4VHnp+eNv3iXWB+tTXNRWCCNR4wtNpBiwZ/dOu6b20OVXTCd2RWx0NWDRkNEm9B9R8QeuAvLF
6cEGtkZs4RKAQFpoZtXGFxdAomBgQKdqfPzN0/PPD4938fCcF+OC98M89GNNRZaHoLK/sPpT5EIL
rVssFLPJ9B2XL6w7eAgYt7Ny49R9Wd9//id8sEF4F+WtpRwYEajrjx6uR0a1moHx1JLE8Zsf4IPP
dy/uP5OuAsGEXo4uDzfuQgBiRTSTU7P+o7/fvShnM0fYIkPt8iAGD7n9TKBixS1U5OZ8foEPDmPu
xQ2yyaB3CZRsHrOcqofGdrgu7PCmWFIfPvYA9UA0xtrqrDswg130RxcVF99qKmHvMoE/W8RHdWvb
wAtm1IpDQnqoyHC4XCHkECSSd7pVtI5sb7GhZlRGiHfkz5oZ4qKGZ/6FvY1cw+vKUWl/ndMBjjeM
t4Z58/mXPH/QP7w6xEX1HubZhJmb8K68Q2P5EwO6m721yF/ql06BPsGan42+pNTEQle/f37RD9aj
uKjo8bnoBCVKcFy6KcCMONQG2UFmHP/m8P7R55///S+9DUViDappSz1xOgiYGYFTWxsW+aq/We/2
B+tRnDe6v1yAV4xbI2X0Hpoe1YR7M6RgDknydsksazaMJCALwH4TJB6tE+a0SGU06O1HE+sHutyC
+R7/5GVN1We7wWpR0ES1D/8S+Ztzzp6gf0KiWTm6E17LmNccElAUieYXQn39tNjULjkH7pY3FXlY
OPIr3IpBiDZ6YJA/nTEqsa+svaihsWBynnLSxsyyhKM0w+5bfnMfPqirhf3322APSIZgB9gPXhFQ
TAxxg1kdJImZk8MW2MuQYXIDs2DvDfKuw6PFwR11zOeL6INjobjYt2O/rMk80urJw021Rj5CTqhf
JRvLoxne2mRFfH6djxbTxd7jzeQvtkQyPOFM5X2dYj81YNHcfv7pH3wL52JrDhLeJpisvVsiR3DA
dR75qLwOi46QvNauX/7sKhdbWTxk2Bs607slxLIB3wp9uLDPmVO9u6cTW/9mPZyf3/9vM0HifPFY
0GWFz1qcKVlOyrhcZxj8s7ymHKcP9vk3+cdfg0tcLjm4hzECjOYu6zDcU+UR63JosSfaf3iBi2UV
hAPCR9esXk1G+Yc5i8vbM8F0+/mf/48/N3/+xWKajaCdei/NXoPqnA5eYBAugElWgXvjET/yY8J9
FPzmWh/8GpdDiCbLK5x4Wf8aT6T7eN6A79VUDH2LJvzN6+mjS1ysq6GxegmRTb3K2MedrDiyNx12
xGkoqt98i398QcHxv3gDoiqyDUqj7hWyFSRPAC5j9lz4A/W0+X85O6/ltpFujT4RqoAG0ABuQYpU
TrZFyTco27IbOeenP4s+N/oxBlmlmqtRzaDZYXfY4Vt1SflUV1dHb0xqJ0c49elpWlllSx+/2/fh
HPM8OMQyDq7SEnlyEvNfTn98ZQ04x8H8cHg0c9VR/5ZmB0gW5lWld1TdUtqBWti8ofxDbT/XzLFv
H5qJ7LZDBiPMDqoVyBPq5kh2s8WtpY3zNxs5x0+ugYXRV0OIKr0SxaGysHJoSlQU1OO8CclqvTzd
lbVltjD6Cml0IzWN/KDywNx0FJWB4KypcCaX4MyMrzWxMHtd640xaqP8QFI8EVWrloq88qPqOXIJ
vH5Pd2Rt6hfmT+4dLnijqw/kfgU+qoLoj2nRVcU55lMwbuxPN7PSmaUvOzJKt004Rw7cytWu0bkl
d+gIwoWy9TM9WbGQ/3iwq8nhxh9Uhwk61ZsqRpcszeTcNrnWgYXRk5Y2pJ2d52xdNaDA3Jh9vEtq
RzqP9rl9fum2JhPedmBBlwdIf2gXA4HnpmVaendmDtYG6Ni1D+YnS0BQca4Xh2kcUPYuAu9SyuzM
FrI2PgvbnsAkQRsWjH7TIx4QGa7P24PsvwaUzOfW0MKsERw1g1RG9SGoYVizQREgR5ZjiyreuQfW
2hCJ/x2iaJxym8BKebA0VzxRPD/fUPAkPhOToiB2YdGBXSICNDf5Qc8kyhuI8Nl7SUBkvDg9QGu/
fmHLVmTyJCKP9iA05BdxZhg/ydUKD5/6+vLJjkgS6vUU0h1QLTFQt2wH8k9bD5TBmfW/shUt3+w4
1Oow86b4kAUBJYgaRYowPJxLMVR3M6zN7ef6sbBkFwjx4A2o4ltF9JARZd7itco/Z2PL+GZHHrkD
IDQ5gH47MmTaWvfDQkfr5fSPXxujhQ3rsMrYsRN0KLziZtDwE+Kb+VHHFEmiqXymkeNI/OPSvIzo
CGkNXtEU2SEJ4+ASFAEiW21ZwpCyKIp17ec6TZLd5zq0MOokt+Ew4uQ9WHoK3kB57zqqWtdxGz30
xzvI6VZWdqelvzsiVw7MUVs9uNCRIS9orXkpQsTkfUDI1rl32VorC/uW5K+21P+ygO3G3QyVM2wL
jnC/lBRpnO7Iiokv3U5uwi3AsJKYEiSzMnaD5hoQ6nFcn8vkWWlg6RhVLTxglAerhwS5vA1Qh9u6
L88FmVdW79J/pQPaMpJMJoepqAK4ng1MwNykYAzctD/3pv3l9Cj90xkiraWPClbPrPVCyC84p2qI
Is0M/h21A9gvXApKB2F4ZMybS3g9DyEP3NOtrpjN0nEF44gcUk/n6THl0S4i0nNDqQeCyMd3Duyf
6QkI6nzGRtfmabERCEnyazpGGZW+xwBln5UXY1GkZ7qy9vXj3z9cFeCxU9NAmPswKFLnEc/6i4gX
OvqAp8dqrYGF2buTIhHZrdIDVSJVDnZJ0wMql5HtuDjdwNpkiP/tgW5TNBrILDsQmKTMl+2E/ZFS
CUHOtTN671Q5nrsarvVlYfZdgShADGzmgDrM+J2q4waEtE7U5HRPVnYVa3Gq88BgJXeivg6C4iWK
qyMcdxC7tuzTq9MtrHRg6fGJUFfLjSBsroOmvMEPSqUqILkzP39lIszFg1wn/Z5YszAOxUTVVkLW
uXeL8IrFzdC+mNFavI5Fj+7T6a6sDJZ5/BUfFu40DxUQmzDlDkGpsA91xXrNqPdEO1sLf59uY224
jrvbhzYsK8ffjpv6AHmut1GpFsi6uXMzfj/9/bU+HP/+4fuiKjInjsIe28iznaz6ezgy1aUzhfmZ
OVnrwfHvH1rgpB3pQIIUv2akb5IEL3So2iQ740Fcm/KFcUdU3iDNWAwH8h4LtCTk10Ifkw2CJhQY
ALygyCppPznhCztXyJeNfdBnKNUG8/xDR70ru3Ldxo4oLaLQ8OfpOVkbsYWNS7NO3cmQiFZK4yEy
hmkL6y7env742oQvLDxDuGig1E8/VJV4UKQS7dMkfa6js9eflV//N2jwYb6bWRvGYXDUQQcEBY9v
sCBBUplDKdLn/CFiYeVARUSnAq8/RO3kvIkWndqpIoF27LPuzKJdGSWxMG1JeUnAM3P+UrTBXYcC
027MR2RTYvaS0/OwNkwLwxZIstTQKKbj+wztWIuJyRCYTrq3099fsQuxMGzyLZo0SlXyo3C8d+BV
t66gSDQzjHdD9F8Mo43OLKi1jhz//mG+C2RpJ2TvkgOxASqjqB0Wwz6J0y77c7ona3OxsPAObIM3
I/jwZdCGp6pHFAi9v2HX4qT6TMAMltXCrpHCmZAW5vHaIJ99XXU22BbK4c9mAKwN0cKggyiVjhuM
/aFC+pQumMmL1h7p4J8boIVJDwhmhHbRTl+ySn6vRE6uCbWK8d7Tu/6Ml3OlB3/ThD9MMhVe+iRJ
5/ui3BmajqVHk3FtZkYvz9j0WgMLm666UUdojQaiIkV5u9OL7Uzt3ub0CK19fWHOAbraRpu34yEw
wUNvqEKHB8lz391+7vsLY25MNSqqX9QhQyyc9UnEad6HIeyaTzawsGa90vTYk/P0RSIbcY9miPXO
PSf7ffrnr1jY35TQD7M7WalTUOg8IfLJ48WF3U1NmDJ9U/AQP93E2gwsjLjQgUCXQCEPhdCOijyy
7HaC8sFPbqfGwoRxhOg1lefdfYB2q59piNnNuorOLP+1AVoYMFrPUGXssLtvwuBOpk5HmZmz4645
nVmgHpvlP7wgxsKEM4eXFdW/7X10zFV2NeFeIXEMl7B0x+yi8Lonu+koJky8hxZl2+hMs8f1+Y9m
9ePP+TDxGXKuRawp4yAHHPKinFKSwICrF1781YamfGb4ViZfXxi3hFUSYxdcCY5BRbJKcemZYpI/
T6+tldnRl9Y95FUQVVP4qoBX7Qs1PJG0QUJAE7ycbmDt9y/MOwhA3OJAlTwrjjcagFaOc4WiTDfv
PtfAsWcf5qFScADcXgsOiVNK6w4dnVL98KoaydzTDawN0bFnHxqgoCwcFWhFFnCJLDSKSv7fexOc
yHPOtbUmFhbe1b2uteU0obwv0W0F7lhD6UAAhhzUulKT9ft0V9bW7MLSs9REBLB05sOA42BfhSX8
rbl4tLLhGwSHc7H8leuTvrD4bkxjYwKAjSQYulobBc9pg2hC+4YIiHVBzm11lXAp+aSBLMwf4rDj
EdwJOJ9a5L7tFKJS3yfz/vSQ/Xv9mt7CzEngHuCrWxx/JfCpzRR7qKTH+eyeiTX8e+pNb2HfQV6S
WFqV4WvmmgeCrrhwvaL6ErfZuXKttRYWJm5MuTW4KDzfQ7eoECAqOxn8HI7yzRv9WEX3/rmBWhg6
WtSGlRmZetX1UlZfIiSR4rd0IG33U4Zuesf+fbBDUbQj4qt9+Coc1WxJKda3Rtd8O/3r/20Zprcw
8qp20F1tc3VAXuytKrufRU7o0/JS2D8NvsHTrawtpoWdRzMSKGlda/ANmhhRGyK4/Qb5p+rcg+K4
av57KJnewsAtnQ2E1Pngi9UYfyINtwQuwdtj6L6R6nJCE2xnWPWZpbvWm4WdI7aZtpkemwe0GkjF
U9bvUSM96HNDtTDrxKgQtDTI4Ve9Mb+7yEdfJ1pwLsFl5ae7C6uGAoUtGEV7DxDa/Rb1BQg6ZDXL
czkBK/Pwt5zkw1otKsMggJuEXwutQPMnsq8zDZU/5LP8jhfNRa6Fl33aa2cGa8XEl2X20lDgBJNA
HGCaUUISm5TaZKSBxeXZfJ21EVuYd5OWIqkLcKoR0MTrrKm1K9SUztULr3VgYdsJpSFpT93Ja1TD
ohbUu1yb6FnjrYvOuSVWLNw9duzDlKjEdnLbnLQXFSOfUICt3QYeslNTPQR7x9XeTq/btZ4sTDzp
tC6t0Ms4oNcB8tNVmf6K7iiihZppu6+nG/n3CWsuU9mCKDMGMYdkMxVpdKGTAIgIqLB3c9vfjJXa
Gz0QqtNNrQ3bwsiTjlLVfmBmJDqPWwMdk00kTXev2VG8ASd4zt7Xxm1h71YTSDyDRfRaicbeTlOA
YJXEo+B51vvpnqy0sExqq7DJQhdedw8QM+Kl5gwP/egZZL2m8+Pnmlgc5iCBtVrLTBthICLA+yGc
kL9EEnUsoYzN5wL8K1OyzGtD0i8gLcsIX2sAMRfIpmVk5KML06FG4BCxOXPzWRuvhcWTLtfWWthE
r2ZRRxdeZLo32mA/85Yzz2xbf59o/ziulvlsIkVuzR4LzsOmfxUCB3qphjsXBu++GNHWqJA+v8qV
8YcivOyubc7WKK7sZssSdnRwPFtPkx5enSl2oP3QcvPc+Uxp4trXF3tABSFA6ZqKX6uBBB6gwz1Y
YIqETi8yY23+F4d8RqVE5A1A8YKUsjT48eQW14n5NkOBeqDkJ7qGRH3EncMfugIBRHplUDU/9NBI
L5SdmrdBE6dfjUF+beY8Kn1olp/LyzGXpe8DmrYdDEp5EDwsqEOqNUCVLW+ac7v42tAutgkEE2Q6
TG57L00YigpRbaTynI47/+nBXfn+Mv8tIzm+QMEwekWu51jzPJvwGRxICGe205WLwTL5TaZBSA6v
KQ4K8c+dMkNjA6av31ZpKzZVHr53hkNJbkts4XMdWt7+IwVmt4/j1zKLkZ10TRCMOzeD8HimRytn
0TIbLtFdnq9QP+6jgYS7wO4Q6c+bx6Trn3LUlbcz5JEzTa1NznGn+nCE604F4Dw34lc9Zc07Kow7
NHFlem4/Wvv+8e8fvg/Ziqqx0dFeUOLbW5bd389a4D19biIWmwKSiHCtI7BGlmaY+97pXv8Oz+c+
vtgSLMSrJoXY2oEA7kPGS3WPyvm5pJy1YVleAVK037MJm9B7LbrJXOexK0HMf+6XLww6UYBeMzbh
Q9P2I3isur6NRxWf+frKGbbMhYtwx0pVePadGtO8+KM8O3GNnYe6djLtxoS6hnP3l5VBWibFgWGN
stILzB/6nNqXdhhy42u0GtXvT43TUpsmYGOqATyIw1HJ73uFgknnI6oI6/7091cOlf8kxLlDEBbA
Bw+Fq/ToEnJIa/5Fh7VXreZAo0MTXo1nGlsbrIUho0Qb4GZE1DIrJYRrPS3H+dITZSK2p3uzdrNY
psZ1MUXusxynu0YaLWKzRWVmECgnMeE6nz3ARFWEYt7GbV1TcdEoXc9DKBsfIuSLPo+dc9vj2gpc
mH0AkKuwht44ZHWexlsnSLrrMW3tASKTFGcuHGuTtzB/oIxUgzGmty6caeTf4T5dgB1HLzejnMwv
Jx3+8umRXZu6xWbQ6NkIkNgzDvCpLOfWiol9XExjP5/zq//zPLEIcP/vJkwpJMK9MjN2KkYOQ87p
M0SUK7hxt6jN31gcK6c78s8xo53FxjOrRJLXFgE3DMUz8PktuW53QahzqTgX2vrn3FvWMvIHhEXC
QLDMHSiny2rWH8ou386adXG6B2ufX7w2rDgUuSYhMQ355N0iSxztBjcovtpDEu1ON/HP2aYHi9tD
lZHkAIXF2pHGJp6mIZj+2BQgnHHdrkz13wvuh/M2Qo89LKVh7qRq7qLG3RWq3EZZ/Dwhs2h21plm
1jpxHL8PzVA4oQm4J+bO6ijHAMk3Q+E767pY+/rx7x++7iKDmneNtHZJGWo/lPCQ0u0tRKA/NwOL
/QO903x0EO3fZZ786uYRNZkBiYSnP75iA8vIH6jgyYLVZu0cY36wuuRrFeTXbmlfDbb5crqJtUW6
MGcqIOfCzJAeRroNfmECEC++tthfnW0dZ0n5mTQEFurCmgebSqWgm60d5eTvhJAz5KeL/ekurIzS
MtLnot9iq3D4/2Wq68Ueqdwd0JlHcx62p5tYGaVllA/cc1sMqDrsLICY98KMjJfKrQWqbT3CSKfb
WOvGwpZFNVADnmFtiTM8JfmvRub7Yy/C6JOToB9b/mAKViSBn3IY7SA4znsudt6XMA0+lwqCvNXC
jiOq9bwSicCdjKvbIXfe7flcleva+C+MWNZjHcSCrVQ4xVvhYGVuRMqPR/njJ2d4YcdWFZNMpDhu
gqm8hZ6zHxLrpundM5Z8/KH/8aQwNosbwDyjPV7YlrVDFWnwC9tBZIrK783ppbOyUS8jeqrPm2yI
BBMbhfsuLG9BRDp+5uW3x126b+tzuRpra3Rhxh0vusGZMGNlwLXLC/kDcn3gjzidEbSv24vT/fn3
aP03qBcIByqPae4im6BbGb4j3nLmWrH26cWhDFS2tygQ41DWQROTg4owkhGdSwj990SY3sKGKSeO
kmGEyFx50Zs3Jg/D/BVZqjtEzsASjcaZZ9O/p8H0FoYMrB6cKroruyRF5D11fpu6+t4G4TuCMz9P
T8FaTxbGrKAwJOLYE+5Dt6YHxEmEhHms5zKT2/iTd6T/xPWy1B363lH2bqglgovViCpFipB1nZrh
JxfTwrLHcAT0IHtrh1YVYOpOvWdOci7o+e+N6T8BPQHEniVUWzsoOPdoqL6Tw7zzvObr6VlYW62L
03nQ+5ZicrYN1KSPIbwaEP35GN7aHC+sWbdDQ8xayhyn+hvS9sfVKnNCBrIqHjxgXac7sTJGy2Be
yaXIczx2pzhEDW44wmq4wrihfvjc9xdGlw0gyHQT6rPeEl0rgsLdt2Z9lzrppyoTLNNd2JsYh9x1
HTYNHVk3H45OvS31/ExEamWO3YWldVFsGGkzS/AK07dIQYU26nMJJWvfPv79w4k/J7kaYP0iJ2Lr
PwND/B7QDjlz6KxN68KukKUCzsKZxrUdVZO+OIgKZqudF+eipiu73DKKBlrayRsLwwVx/IP0iw1U
kns0ye778FPZsUzswr6gJfZDU8DIs7i9bAPL/gq20Tmz7td+/8K8ukgMBcJ8Ftr33W2lT7vZCCLS
lMEtnc1MWjHhZdAs0FpOlqK2dxKAnLSyneuWCfCT6gry5SOJd6+nbWxlIS2FqYcjPxpoPZM9Jc7W
rfp2e3SRfu7jCwNu5ph6ExsDzpzixZopk2uhB5yZhePB/t+bl7kUfNC9Rk/iobF26TwBrnDSHXqC
28LoYWOZjp/E/U5z4ovP9WRhywPsqSmLTQQMBrBtKEyaw/SWdg5khdMNrKypZWAMMda8g6hn75rW
+FPhrhi05tXq3MvzS2ptqhd23XkOL5sEVAloyG+NDta2b4tzgnFr61X874ZUk+ir4rGxdxxr37Mu
2YmZ8ybrehDEcvoxONEnZ2Jh2U2YpwQrQ3uXFdE2CZqDAw/j9BwY5t8yqH8sqmX+SIUz2bKbQHFU
asL5RV6VTIAsDy4ag/GUPko9055dPUM3NsAlNvkSOLHjD207fjc6Xf/WOpXg312AiRfCHHsSY2Ew
tSCIoAfuhEqznYVzehuUmQZED8m6DbzB7o+ee0TUEAy1XiZCCLdo8PS5D9MNLamSOpGKzIKnZEZX
/KKA5n5bJRJlwNQwt0kv+AjY6uLVTEv7EbVr3a+10Ut8qXfdbeElOjHeqLgcsrS4EjK2qn3i2cO3
+qiJ5FZW+Z7TY7yw0kFoOC1kbD4pgZTGjvcZhG/LVn31q/HyTv12xZFdr7II5qo1UBqwbSDxAX7S
taRE07vv9nXTOc/ApsqvmdCzOzRGShDu+XiDXKDxUyZ5S7lTmuwUfFvTBysbkw8XEw+lnKEB9uMU
SD02ZYlkyFBOVrglE0npW+GEha+XqFai6NTGr3D+CHmJzNshup6AmAE3KUj5mWcEQAwPTK1L3dw2
GWV/r+JWzRdVnbajL+FDzw8uDFFSQ6ZxGjaJnYxfCde1v8KEjFY/KYMCEHUfR5uJ6imLrcsIUZ/M
BvmDerz5RqKPFXxHM69O7tC2TG/wkqJspECr8f+1lnmtw1O7BgUptpltWK9oaopqV4ZR83UyPXRO
U6Di7TV87fQqMmt0xYDT3ZBtbnVb2UYU5oFOVsVeZQ3KYapp3PSZ/y7QfGiaWXAj7Sa+1OJ+qn1d
6cUL2clC30/kk0b4PMfM2hgaSg0vtVkp4YPNaRlXmebbysqyyfcGD9XLQtXVlyB10f9qChc6jGs4
1jcgycJmlxvLu2Lq3H1kNI7ySQEk1NtUtvdE7SsvdD05CnKCk7ZihMuMYHqOpmJ4Bq8SX06VE82X
KIcG1Z1b4F/ciDEK862ouy7zdSdtxAXFGOq9kOSMJ44IHogskyKX1vyzKWHAk65lwSLWBSBLn1Gt
tk0MbWurt2NrXOU9dBZ4jFb8SyPWw3bclPzIwgDNqluB9U1hmvAXO9u8BtwKmm10Ue5EDsw0zYuO
xXfkaEEgv3LnNjIvCJcPD5FMJ90PTDdFvjZ34kuvm6zXqrbHy8au1TvcKFk+C1yCz8Lh4AF2lHb6
r6KyNGg/YzO3Pswa90/lwoL2KwXBz4UDfdsYrK5strS70DGK3xMgve9khKa3yOy7e+Co/H54huZe
tAyQX8dt8cTFOrRvPKILoz+X8C9aM7Pe3YpL2QQ25mbK3XpLRnERbFTVDt8oGk0flerlzzaRkbo2
ot7Yd2RMd9uhalNz0xcDjleA9Tz8knmcZoRlPPePNgP82VoDmkNPKXquGTCyrLuBRCju2QyinUdy
CNgpN7+CbtrsLHNEJN4Nw2A/BNzJRd1Okx8ZffYlawYbsYAEVDQ8h1Zel0TNjMeobutk9hV4Py/a
2omqo/sSBdXqRlVF9weynsYCMkc73CZEbBJ/qjTjuzXmqdqoAHrN1TQKmhNzJYYLNWWIXgQVmXCR
bBkts4i9fosWKg+1OY7a56rS5bSJ7Lx9UXYLdiV2k2/wKZ38Z+kmrH0HqUd370xDdTkWs0syVTgZ
1bzR2VPuzIH8ZbCsk4r8TjhHSN+URr9RAy9+Cs8rHrtK8x4zDPvZDW1GMdGOy2+I++QPOVTFpY6M
GjhEFaT8TNbSVzkJ4ycssXg/sk1eBpVTbHVRmeqFa6QZ790hpEQ2cwSI2IB97etsHtdMGdS56YfD
FM9XtZ5BQrPiGlpZkuiAxRsJQXCLvCwrZJOOrThoXa6Pv5NoIBFlGlp7J3Jvcvaqd/t7V9nDV2Iu
FUz7qGkfYDEhjRoNadz7ru3m07bQWRzHinBvk4lEfJGcRb0ftYLoVW423q1XWP2VnIv2e6cDacKj
WaAKYoPl9YPBSg95BG/wYigp1NzgOde0b5EXN92D2QL/8gvCMGBvMkLM4BZbbysbrx3uAoW8QcoW
8G1C0OeNuo5m70SO3EA0IiHUglD1OJCKj4Cx1Txrdu/haslBA4NcNvfk4lRvMq7lE0fXsBUwWluf
/J/xazDGdgSLL9P7baKZpnU5WsWc3A9qLuCauh3I3q8ihc9YsRkdc08tkprzX5bUOD0d1htk9zSw
+SGTaz7gCdZgYpuF9ixII9GvGjLY2sQPtLxKd+4wauWuKE1OwgKQVXgnVTX4WaqjFNzFGoIAQ+T0
d4lh4nkX/Vg0aL6TbLkjYkTxHnlBeXdpefUUvfEkMsB3Z4VrX3VuXzrPpVNSeZwocO16kLL0RWhX
WA0SKt9yqxL3CbDhx9ibrW8ddenaRR6Fxvhzsj2kFephQnycJJpugFRRtdmbYvUY3yrD5VcVYyV/
E2aqfwPabXbI5brvrjjqKplJV15wdcmgffGYvwk8JGAkO264tYTW30thTo6P+EFm3DdViUikVXS2
8IWTuO02UL32PMWdXd3UySS/N7YWvYo+7+yLspu7d4KY+asXHnF/DVJ6ZM51AcHh0SAoSxWX9oYG
HuZIgald37hlzY+XogfVherae4lSMwhbvYyTDVepGdKgznaYSjt7KAoNTfNCmwDQsx9AeKk41owN
446KaCUC83mYRw4jSVm6zZuwkT+mvui+OA1rjvISi7rfgQwIjbPtaiis5odtd1xIhoB3RRxkersp
Z9vdyjLrvG3oQC8pvSrV/dhEuItHLFCWoi44PT0v5KhWHnzGNrKyL5ZRo1ZuRR1I1S2uMYhyKlPy
N6F/+3iFDJq7THrm8zRZxR9KU+M9mo/aCKdzlM0N3IluP0UcRP5gqkb5s3PMMnNbIb/rITUMNxAA
mbehcydto09j4FR+LQD0IKEawSJMELfnBPPHDpVpny0kySHqTS6Qtj7NEfbWIs2DVu6lbOR3DVtv
uzUdAvlkeIXJeN8ju51etPzEmQK1XLpfUiOqroex7p+S1pz1LfqkotlLTzYvydxbpU/9OgcwxMbp
AkaTkWwAocebotetHZrQwXcbmPL9bEXprWtG6DRnMmzB32kWlGkzbqKNpCBHu5zcCeFzOXbQAHuC
NSEq4h44xLQ5qpbnbh6kF7XwKnEFDN6FyjFOb05aTgdgEIbcApurtiDnaiv0g1jVVIqFOVL8rdBu
Mg964I1kh9TgZ09cwSviZQ9IxLJPJtw4k4sOxC9jq5BJgQ55Izpzegu8PH0vNVM8Ns2QX6dlpd8i
iGtcV0Vchhs20fjOrdP00dMGtDo8fa7Mbc/N83EIKGfxzbRhA+/tYQLebU7FdxVJLwSaC/J+03dj
CPJFmGya4OEYDCeFAu1HlabemlgvtL0OQ9Dy3axX39rQCJ8RO0yeHHbbblOZMyEfeO3RvAlKS1Fh
brjxxWDLsqS80w1+iLLv3mRQpT9cvSjvq6DjCFWVzsbSpMNY7NpJwBGP4/lHRfass4kgJSR+x0F+
LQKdtGpQifXMu+K4kFytzhAMGrMEwQK7Cp9EEkaPsTo+ZJKq4SjgMe7mG8s8Bh0j3j72JalXlBBP
5DSbfs4l83s1xvKHlUPbsgMER5JKG38Iy/bes8iVO2kW0a5yQ+7G4Vx8A/slfc2Z0HUfXO8tCp3k
Cd+O2sQdbJ5GCbS+e/JoNi21NvrG0mbGmq9xQZ88QM1Dko0vUZqphwK46E8eNGbH+yzhSQE1PTgo
aRg/RC9HhN9MbsAQEuKIW81fdZcOLySdiUX8K2z4qUXZTldxMuhcRMuYs3Xq+2tlF8MOMl57cEe4
T13JMzBp4KFBmasujSrO7l1bxV9U2kLXrfG3bPC1IScpjqRMWTJnea+uusCADRi19p0TDUznhITm
dZMVxQ5Cfb6NajL+dAvFr2jMZ+FD/lY3tTngjRgN03gJcbeTdJMMdxC1SRCpTcKC6OGXX8vZ6K9c
wYZ3TMLYSrflf29MUPY+TnRxP2kFdyQ3r+Sj1WXsMoNezvsAtttw0eVNc+8OqFTs8FfD+9A98OYd
Gv5PSeVg9HaJ2idpiQw6ZQX6ZZJX40uQxfKq8iCwT6WynmfN6++qpC1uK1FU19xakk3Up/NT7cat
341V8t2o9WAfdILRDhwcXhFK4VtcIt1BP96NAhwwWyV159kq8+QX9PPM24StUV3ZlHZfI8yTX9ew
iw+COb0bYFrdzOEQPHTSii/ao5Q+nsx4q8o8344Mgg9ronsT3JpGP+pginPWBXN6YelT+lZx7sVb
JK9bsY2bMNoUJIxeV0go3xHgYLl1k+5pfpazPxQ2j9pEFuOLF9jHeIeZMn5jctygzaYzCBZl3S4D
jLw39IEkV9S5McdI6r7Bff9RVYHrE/jE16fr7tVkqhQibIKUhpJ4j9GAp+aOZ5UY0supFf1r5VTd
ezFkDVdwlQUXSckasyaOna2rO+VdQPrFY+XK76JQHeGwNFCXXVFkPKNHx3zAOmPPF4I3S4Yq65OS
bXrLiWzeysnur1rM50tvKbbno1yruY1KG5YkqN/IRZRBs03KEpxQ6+w9zyVd86FDk4jvp6EemV+T
cNKqSz2MyWnLjUrm31tACdH+SIhPFJe7gXJUnr+8NmTbWuPWHZX+mhBTu2pgmGc+wtzxT6FDYN7o
aPo/t0agj76WjLeTXnsNDvWKlco9azR33YBK7xd9Im+exzIEWN9CpnvIfFwZFlvEHKB3M5pj+qcb
jKTZVnrB++74GIp90VVhcWnVgQt6OYcZtPH0erS2ceg1AZEZl4mqcqms66AAl7QRdWMEvwOqcux9
52QQqd1aOvWlOedxAVMI1M+1SlRwqaGcpzDNLNqppC+Pt0mbu3bToN/2JeEmyrM0zVUSfaHOP4x6
nywfT/vT5CjZXkSWQeofroS68KcQVeYXW2MLsHKds5HnaGxsIJExTMEUxvIxEy1XL7bezr622Loa
tmjTHraJrYknq0gc+cMcNZ7NG4afO5coeBfdzFGuqUduF54jOUCN4hv1myr0Ezk6zbWQwjGumsLg
QuMmeVdscyC/2h2cmhp/FcgMb18LZAkuKZVunWsrmmv3W+odsSFdqAQ4kez43JcpR7sKRkYgGLkR
7wJWBQDt0BkYOyPj6YkS8eBcTKWXIOYKb6K880CuPuuUMDfIfKoSAjYbXXWJoP6g7VxtStR2mBKU
F2DDtlwQLdgYco6alG+ZabS3uLPUpDQhsL7NIWvwsM3D9HlqueK8idSZ3cestvMfYHQwh4J7e7iJ
wi6GkyJbR+eawfZ5n1kZMswjyh2E51op7khTTPsD5pSFFxBoZXyJnXENnprckn7kyT7Z50MhH1Em
RdmY20b7EqCnzY1Fz47vjajIgwtNtgnEoaoc2jzn5lmqMfAnCokuLULtDYybpB++G8xKD6GgLn5R
cpQZP8zQHKwbKzNDvLaBKUic0K7mnifeVTNYZHBNNS9U6RqhfiV56wqfKIvGpb9194VA1o975qi/
d1nrFBcqc9k24C/LdBObgutpW+MF8Iu5dXMJ1dtNNwOkRy5Hvd7ck0Rdvlhtg3/KPdYWk3s+QGSO
dPdr4JXuJuKBvdeDSL9EYlZe4ZiHl5N1Ck9REMi6v0j7VD0YASW9F/GYq/dGq+wCpM44ut51NffT
tsvT+oJXBhboJjYP0r6bQNf2undreyWWd1w34VXQmnaCLSYtqZYzuyGH44zTQQRV+5VU3fl90IV6
cayh3WqN3d2aeqJ2rRsZTzF0+/K6y8fmHiKEfR9IMug3EzLCagsmLANSMuORdE1AuVbO2RaMbDp+
kNhtskkdCgXCWB1dA67M6vim4+qd7l0DlQu/GfEb8k7J7hIvGT2/m8suumggTlw17NrRLiOK/8hb
177vK9O9Uk7xi22D14DhashiU6Fdb7oiNniNSe3/ODvT3jh1t41/IiRjbDBvZ8vaTidN0uUNatLW
7GYzYD79c9GjR0rdMPw1b46OUgmPt9v2vfyuaNeQwI82iI2hZ5HGzocoMViAJIWLwa3Fnoxk/E56
nv6IRvhTwwkqihNR0PlJA6T9txPHS7LIa/9eU6JeY5So3Ltj6UzXHnzVr6ISeDoFuLvmeW8OIQsS
99BolmMXQB0HbF0Hj9k7ZnR8lWg6S0mkHnyPo3slQjV9YiqGAyoClgxIylw0X0nRocI8R43Fxk/g
Bo87OC3hMQ34E4PO4K0RPUHyCu1vlTOXvghS67vOwAEAxl1/7aj5BjI0WXsYmyaFmjuup12dhnwj
+865a2OAuDZjkOONJmEPHssKcxzCu7mHNepPEUy5fxV3YL8VudTzSOJQdqogRlAX2gKtgPdpM0xg
Ql6ZIg5/0mgKPwlkBj+wgeFJ68P72DRF+jWafPe7rko88OHOxzsZ55+5hb8C6WDSgFm/qSH0Dt9i
BLqu27fBNxlmBsGADvcEvEeeK7+EylDaQpRqg4vGcMQel0dHVdVjIhJ5hAQlRPBKAvnaF1dKyIh7
uK08dSFvP1AWRF8EEmS2/pAT0KZbggBCxKLyKur6aesVNJ82qGgIHgAO89RWdx7Mr/YctmEofNuM
yHg5Bdxk5RZJfrzCWSZnJkqHsltc41HIu6991IVARd1FlrKbp/R7CyWdL1oEjdwCiwu/z9ji1cay
Ib4KuCqKHeSWACvuKVzf+8ykpNj0CPpX8Hq1vD+M8GJuCw3Czm4S+aD2HEnr5r4Ay8zZNogNNDsC
kk1+QBBl/AxtiaC5EYBFZ48Z9rZzA2UkPPEi6Jk8D8DFFc9Qgwmzb6ihdg6ZWzVwnOUAr7W59D85
yKKDjDs00radZ7pjIpXYOhA2nqcpy17HhGGpamS2xybJ1S4O8YZodQKsoZ6AmE24K55oN/jDVsMd
BiezDj3IrntVfIKtVN1+GidN9lFHlbmOcJ+bcIw3PewtZM8hmbavqAn4IyTcJVgKMkr0TdlBFmv2
To8RjEbPnroya8wB4qJwNaS0wm9FgAeemNINYNvLkM3q5nDYtBHDnboORLFvhMSeUB3+IyHfJfdF
g/c3dtLsPvJn7rucmin93eaTC0VSMeAlDMec2/4QukOBWSj1nfHS+ltLKxy2RWXwXuZVqr/okbd4
8XT6J1A/42sSQRuhhSTWboQowx4XdpKhBw6BahYcSdAdVVvHiJAcY4AxvHu4JZOPtaKzFXJAZ5Il
DiwXGNerTBXtp8YMWImB63+PhIuzPkV93E9oMOJxBN/mhyGdrxQeK56cFvfOTd2DM4h1O2whZB87
uLRS87vMZ1cvfK0Ix+DkUd9h8HGvqbnOHx2UN7U7vLacB9WU8N01Q4tYE1e1voeqKzRTjNbwtKgI
zJ8a6oe4n2eKPGiZVg/lUKZfPdbQjxRqbnKbt477OYbxqB7jaSi7TYeLm76O0y741smOwKMP30La
7k3umZNfZXO5teDkRnPlPgNF7X5H8G96GHTY7gvgT7Jdh8uHd10WcDrGNajPcBOWMx5o7DzS3YQk
bxO+qycA3zw9P+NonVUFHny0r3GP9gRGCC/AHc27BBd7twmaOyapvqodg1AECoDxkgJUOh2uDVjV
vxAfxlGjS8g0baTDpjsnbAK2g2fKMZuGg5Yg+yj97SEq8wycQo+Xa9amyMjF5etbQ3CobmNG63sZ
4BV7beIivS5YBAGAMeI3CAyx8gaiEMVRp71XHGKnSdK9E5Siv0JABK+jqpjjc+djrQtJJoGVQ2GI
rhNUAbNDESH3o5j3LDYnajVjJIKsZAgstPFvTaGf51WPJBnEHvQeWkLlVTKh6Dycs9HOd2MhbG+X
FSoNqQFVEO9gRkxKERbf5sxeBHXuXK0/n29jIW5vi8KaREZpVyGLIpkCVEYS3Kn8ghwv+/jcsTeJ
RD3nFKhvuOVwYe62UNcsbyHTspbVsPTTrbSJgiBQ6bojPwBrdQ2YnNqOJTyo53/60vTOjb756Rjk
Fo9xzz9EeNptVEjzq9bpvlaRP62kYy79fCtjglRI/ms75h9MGOYQRu+zrVemT+d//tLSsTIm8IqE
8pLAz1fUxa2e4daCJM/QsE3VxRdJJjDg7f8eoxaieKi/QzwoaaMfdQRHH8/JGjxiaXisPdw6aelX
iKgeVG+edD/P7gjQzfnhWZhdu4Kw0DWElf3pv/qLDAq9OzxC+w1nqypRCxNgVw6asA2oVM1/P18g
i2TODE+0uq9itaZKs9QLKwNqaAtIbBfIucmKuagqxBgZsA+3Tg6/4fmBWuqGtYNbtwp46ig+B5Q+
9WbcNU32kyFbFWfQWnX2QnYPn7v3ZqtFbeACM9l7h6jNH2hJt0CNPkeoXemnxwqWfMVgLywou3gw
Y0KkSYaqp4j1zi+eheUrLWV+fX6glubC2s1t3MdIJ5gHKjRw/5f3c9FZyftP5z+/9OOt/Uxxb2oM
qZFeFeZ43BOkP8Ev9HLZx619HHkGz5oCuyHhkPbI4CzduXOC1WVftzdyIXXup/g6aceTrFDDEDQA
dJz/+MKw28D8JOziCbIP3gFStnqDx1e3rZGPOdarAmMLq9Om5kNHDtjE3PBD4w93k4d3M85hEobb
AKVIuXNhsrANzYdYqxxE7KBwsUBGBvy6QIYF7drXl4bJ2sZJU3GkqZnwjzGdE86LwP3SqUvn2BZw
TPKgx9t2Egdcr7+ijCSHVxeqmOfneMEGsXlPvLEPBv6ZWELSBnnUxb1J6nt/vglVeCkV5HS+iaXx
sXZvUsjQCOSmHeB0yndIhB02WeSFW/i41/KSF3awrY3IeqID+Mm8A+o4kfrVJO0mXoV2LQ2RtYPh
6kuFQILYATwXOOkIitnia+iEflpPt13IiLVB+IgoIeDCCiRqVdL5FInqnjjlp9hjP6uw3BGZwsWx
pqe5MFY2Eh+WDX6rtsEJI90EwplR0R4mP3s8P9lLX597+GY9yc6UrpcHAkmeZs7uyqN9CcfO4bKv
W4dy2kEbu2YjfrsL+Z99VYfBPojJ9/NfX7BGnrWRKcTkR10KlHUUhTgEif7sjfqparw9vBHfcy9Y
OW/ceeW8k6vqzTvlzSAlVMVZw2cEXO/AzZGZq6ErDlXt/vqvsep+8IadmNKjh404FZeVNXjznL1p
tkhrOGByLnCMtuGt7hFkc022Bv1cmnl7m/tRNQ1p7B1oiLgY/OzBrpJ6DdO39HX6928Ho6mPnBY7
PCHdC9Dc0c4Vl5YFeNYOj9KUVzH3vUNaQxTWFRpi55w9yNjzcOINFy5e66zmZeWriXXBwcvKJ7+G
GUQix0XqOcyzOfggUHRD6HBUHZCOw+GO90I/XFihZyPw/alLp66V/gGCRo8JCie304DMhPO7bmFm
bfi9GjhcmJFmB7j4GYTWIch6se2m1pZO4YcvJsBhEdhCrm7SFFddXSaI2tLbAIGIyw5Rm34P/2KA
DOKIIZ/Z+1LPt+rZl9CQYQdZxi+XDZO1eQliTlGoC2RWIONmjwvlcOVlqz1YmgRr86Ze0desnlqM
U9l9Gr1pvKeNSi/BXmJxWps36mqBBCmNr9eu94WaprnrHQRaLxsZa/cSQ0YQqBS+LrTqbhDrSHaa
R+T5/OcXTgWbesFAs50Qn0MByRTKYjNCa8nwmm/LWr1AdHrYuLRaezovTIONvxgQOkJKEkNbMqfe
rpQi3ONt+3i+J/Oif+fYca2zOYc8LUTcInzdzcWvAHk92zHzkCLqf/cdb+UQXbjK2PyLjshpCn1n
bqTPsj2d2gThn+gjsoWghsU7taXwpLI8u+xQs4kYSCJQOdqrcHVCXgrgVhNSUNp8DR23NCPWUT3W
Hs3A8q+RhiYDOIidrm2QcjzG1dP5SVlqYP77m0NZ9HUAQW8f49VRvA0RNkKacTmtOAnfp/owz7U2
diQNHqDNPOcJ13u437fFIA6ty+6CuPgU4qbZmw+i8u9Q63GZ781GZFBXhqUhSLxDtFVdwRWNJHuP
m/358VpaX9Zuj/oGDy5R4uuSIkvHdV6wYXbOWN25MZTXtKRXyF74er6xpcmxjuwkUH3gQE3oJyn0
uAGSH2XkiFheX/R1m5LBamRk533f/CzDXmx7V72gltXbXfbxefzerCuka8RFCx2yn20/fGUCCUpp
iOSN8x+fV/87lsRm4MM1huRBz3Veky5VV6kunLsgyKLruKLh2iV5Phzea8M6uvMG9QQ1ERJJ+oP7
2wlqvgGg91DPeuq+aoYNTeGQNqzbg9W9DWPvSzhVI6yxugiC49nwjD7NwsEg4/73fLxskZCE4H2a
XQZt8oi179WI7G7CafKKCrVdDo8KlsJHlMc9znyI9U4snF7E2v+ZHsLQQ8LLb520N8bRn8msE2j0
9WyFJwcY3PMrYmGn2DQNjTMLMaHGvIzESIRFQ9x9Gv/Cul2bppErNiWmy9hrO0UH12d7eBKQ853F
R5+H6sIuWJu9guZMAvQKf8kJ8nqHpnwFbGFNCOt9s4WKk7+3o4r11IaaOi+mwv2ca3fr9MVDyFW8
QTwQ2TJxv20ZWwvSvT8d1Gbky7GG4GwhyWuUId3bGX7M+ssXjRO1iRqqKHM/Q93Eq98NH4dqbLcd
khoveg3gqfj3OBHBBE24Mq/Eq8jOn3+1P2XNhV+3TvMERGOHhr33GscFfIBz4irYFisWa2nMrR0N
Gr4xvcFPn+BBDnbIew7DfYGjKrmI2ERDay9r33cCWk7kFXpt3g3SEKPrDHnSF51G9B8QPkdiCw+d
4reIwwoXNKRSBe5lBykNrVO7SMMRmhwNeUWFbPcj990K2iC+WFHlW3Co0NDaumMfs2mMo+x3KLoP
jIYfwDvqd39Su1AClGz6KvrAx+aDriHRN8b8e91fJFDAqI3S8KEVQYDX9V9kmyAZPUWVfIIaxsv2
ml3VzBrkmcq+Zy+OStmW1GW/RTXRyuVwYcGK+cx4c0VAxuwkjKrYC6L3PQBvo4PahWTlHbD0cWsj
U3ACa90o+dtkSJrcFAYgTi8H4vuS8wbZd3//9i4kAJ5PTfjLQW7/ph+5i/Tl5PWyj1s72Yv9sEQF
lP8So7JyE4E0ti3qcU3fdjb5/15sqLC28ZROUJhD2c1Li+jKphTBL98dUSngFd+oRmbH1Pg3EHxE
BvIw0ss2tw3uqBRq43ufjq8V4xlS7eRU3zQNXrDnB2zhdLOhHVUweIoRx/81+xSTpNzWAFCWw/Ah
9fU+76pb5AqvWNn3LzRUWFu9FpXmaTt0r9CK+N6geisvuz2p2EMIh7Cp+5Vnxvs3XGpTPILGk9Mw
FN1rCITabYPs9Ss5+WAiOD2yOM6P2lIb82i+2X8OJ3BIBcMIb065afRcWvadmssOCxt57+s4kZWu
xr2LGn6Jgl91WWYCKk6sn+0HAzfgvO3d7Og2hy59Pj8cCxbjX7S957ogMo/7hkcAsuXdjwHlgSsn
//zj3tl0gbWlIUkVIs/BjEjhvjbDfuyTTdM8q+EyixFYe1oXSTNStx73WlY341S9yDpYcZ798bK+
99Pp3+NdCNf0CSPjHnUn98M+3HS7dt/szFZt4p3YVfuP/i7ePb6yjbsddsNu3Mttsxk2z2ue/aWx
sw7vxpgppCh722fqTrrVRgfPsf+Y6IsulKiWtDqoAvhY8KBnJ6F7+rFmrniM/VWM4Lu/Hl+3fj3y
kZF8HIzxQ8GQUQfMsb+P4uC7QY7FA8j/a5v53dWLZiy7xAypFPAg0Yl0kNdD4Qjxk3tE7apqhXHy
rrXwQ9vDTwZs6ZIT9VCLaLhqZfgTBXTl1TSQ3xfsPzRgmaNI16ilMJqcjCQmvEYpEwqwuwFu4ZU9
uNQD676Bqp1UUsrLB9mA+8pAmL3JuoaqTVBD8uWyTsyr4I1NTUrA/mCi1VMShGzaRGGMMsCer2p7
vnv8YJDmvr35vslIlynp8dek1X1THJBlmTjIMMtqLW5DjiLJry6YH2F8A1p26Je7891aWMTUMl8t
S1AWXZXBSZQAabBNWUOa4jVwGfG+QfIY9U5c05iueD6WJsqyZqTMfEqqUT2ZcMpRzYgqTgnu4xYi
hJeJuAFG8fc4Qn9pTEk5jid/YgWu7IYAbmSiHyiBHi65ImKqrI2fuI2C5EXqnvQ4UPUFeKA+PMlQ
eSsn7NIoWTueopCx50VKTpA7NN11wsI2fiZi8pp9NUXCrOz7ham3YwJqBJFogOj4UxIJegfc1DMK
zLtdwpP6AODOWqLYUjPW7mdJ1+ss9+ipBoEQ8XspI5egVLgRndoB1tj23qbp5+LR8yt6wV7acQLa
M7B/Ajd/QnV1E2y1zrm6yzFH2cr0v3vNBvfCsgR6rNySRkX1JPoMGAhg9lB0VkP9+kM0FfFtPOj0
AfXqvAToCSrxzvXQtWv5KAtLw7WsRK0I9wPUw51UWjzqrJY3ceMeJ+SVX58fvaXZsuwBHShtRYTK
KCGK7NBKEu0GPad0SJZ87unas32e/H+uHhhDyxAkbVHUbjWUD8brUXY5gorVgpzC6HSM09THYZcl
LP6IhHSdbFI44fmah3lpeVj2AR1CzrSUzRO4VAwVyBIAigA1jv1KkGJphizjAE4iqqVKzz8V8ejf
s7Yr+RZV0eF17KHWYXN+lpY6YVkI4oeV6yadd0LVGShTdaHTet9oZVbs9ML02AGEYpqAj8ji+IPJ
O2crK8iBCO5AQwh1cwVKV3czGTbHIbHSn4VBs5nbESpZ2nBq5AOKAMBOY4lMb0TW4gSvqL+WHL4w
aHZsQYN+PvZhNp0ocT269wn3GNJuU2Bh5P78vPwJRb2zrollG3xUhHKBxNhTUUd9/SA6UiBNHKxp
2ucbowENvpURp+Gvpp1QXwo6MRAqUdKIBAwZJHzveBFVMQTrwrA7nP9NS922TIbwx4brCAteM6c5
sVEBn5JT1FPuLvv+3O6biwvq51B8XTXhqW6b2tnVAkpK2wyl2xe5nH2Uqv/dgJZ1mDpJ3Tz90SIE
7wFydLUaX87//KWlZ9mDlhVQgkipf6KStXQLQhTqqyH6lHVbLvxVmZWlZiyzAPKOVm4s+amdZBnc
o6DZ+TUUrhvd8ZGBqXRZZyy7AFxAl5lcoRUIJR9lgiouEwYcuSnuJa491FNZ4QZ4iRvWAvF2qjtI
X+9lBaHyjR977sp0vH/+oF7LmuzIk0Hmps0TIW2P4m7Uvw3cAUVl4CBFx32+csd6f1cIO9YAllZc
xrGLfjh1Atm5xPT+DcqQwbc4PxXv3+eFHW+oGw/hBUhVP9GhbcBtaye1ldjv4BE6UzidYlwYhyvI
ZGfTykZcatHa6AR1iGnEW/kAaQ32lUUYuiwy2U4SF3yQqEruHSLDle4tjZ+163GGRmRwCTsNuRsY
AOAyT+2iQPoXHaPCDkngoYPwIipVH/xCNVsMmblWI6oCe5zfK00sdYH+vdR8DRkPBjv7VHiZe+sX
xvngdZ530REq7MBEpqD8Cq3qEjSjglwXFaglRR6rDULcdC8Cfzb4zVxi78mVV/Afj8C/hw9KMq0O
OQkkdANR4WrTON11m6YmftJ6dGtQvisRIbxd1Le018nHru2zDwAd3tCYhPXeSScwEzh15F5Ubg7c
WokMG5RJPyICiKpgfyBqVwwNOEh13IX1B9/p/emgJyTwpRsnTQDzcUED2zhgeHjXSDfy4o+jEln3
gfQpU98A3zE1HM9pTNqrCojhi3K0fGFHSbKgruMGsOinwXHC01A7Q3wD4c+RrjjJFuyRHScBFAi8
pZLyU0Zz8gAiDN1mcSs+mCnL/heX7VI786Z+c4omXi6jEKCPJ8LyRwjptcCyoCjIm9it410oigrK
wN+tAAQZFh1u3ieK135/QC1obbYaRcvpxp0cvvJAWuqLZYg0mAI89GvwSR2nOMLX6l1lDJL2gLvh
bHUzVBSft7HvH6rC1hEmiKp7uUnoCWnn3DmSgLWgPEMWq7pioxi6lTfRgqGw4yptB39YNPXwkVa5
2RYy0PuuVSuv8KWPW1YI/LVx9HPtnZRm+ipBnXazHwlEsPfnx2jp+9bFg4IiNbVu3z9FEygcJnJk
A2QOB8rw/PeX5sAyOrQpOgn8T/U0qMmDopsfNsONzsC6ep48Wben880sdMMOm+i+rlSKrMVTFZBi
BlslX3IQMlZW7MLRaSPPfZbTrCiq7IGhAhnAk+EggSQ6gBkLpFUZbT0PGJPzHVkYLzt8oqVHdQgC
xZMawcdI4vDT4OD1Hkvvy/kGlkbK2uPEoYwCNBY/MBmA8ySAB96G4xTrlQW11IH5728slYlkyRIR
Zw8ZR5pcyzKFatu43aCmay0Vb6mJuWtvmqAVrvctCsBPJlDFRzNxsAugEx/eN6AwrISRF4yUHVhB
tkwZNErjfua7xyRxQTl0EF/MvdFsXOU5l50fgbW9SdhTPkJP84nFAwToAaB2qi8taZS5UnUB7lKf
hISv1ZbOt/B3bgC2MiWAVm7Ou0g/0BkHpzkbtjXnv1Q+Q4CA36kV2BuG6+sgL1/PL7eFcbTFKmuD
AjUURY8PQx1TkEnCrhiAS8vB1GoTH0hDR8bOWoR7aWHYxky4Iq+qdDpJocF5ZAEY3MRQoMAlHo6X
WbR/OASVFg4hEx60UQ83gTd8RKJrfgOS2lpR68KY2RQCmVIzJGOUflY+WLZDFoFEU6UumISgnXyA
dESxlpe0MGA2jAAtdU0IiNVD2wkfRI/kWsFLdONMYAuen/+lFmaT+mavQrYxVTgSxalNkam394Mu
fAaY1HWuJqSB6MvmxFY2xsM2h5oJ906Ec343ACJwl43B+Hlmch3Od2TBbvpzB990xE+qMWO4hsFu
lll2hbezJ8dtCJycWZuNhWPGt+waVKxdoSR1fyTGaVwQswpgoFLtKr7tax/gqZYTkICQ9grc6mW9
8v7uVeaJOnA08e6A8nC+D0M9dc+xm8rs02Xft+xbNiI7CrQv7y5io5sPG0IhvHtPSTiuhamXFpi1
54fBz7K4GqYTCVLFdrIBiHxQYKRCIpatJXotTb51ixEKifdFydqndiJAOKqojvybJonii2TOfGGz
C0QehzGptLwXaQBuVC1qVWzHiauVeVgwKTa5QPfu1CdBE93VFOIDGdQQzSjcXQaf08HhxYqxXxgm
u+ifVkhcES28P2qsIP1NcPaLPlh7kC/MtF3rn6oO6GakWp96J2+BHS+bvW4TckwcvfL7l1qwdgOS
h5wSElX6JNOp3QoBdFEGgYH7XkTPF+0Hbu0HwJfBAivT6qnFdtC7LJ/8LwoQ97V06KUT3toNWZio
iPSKnGa133vfC4Z0Oyg9Or9ED+Qh7vYIF2Z4BIV9BnWGoJTJly5UdXuRCCoWsrVTKNO6cbTfnfQE
e7YRURd8AbZLrDyH/kSA3rnC2GyAuhnB4fUi50TAi9I3huWk/c1i3uprOUwZ/14YOOn2euKoxt54
VQDtIwQpHLEDAjN2cXkDBH3YR3DDM2cT9FW8lrn1fsmLj4Thv20pcyCYQGg/PAxI09gWYQPJiJDv
lQw/1KH3C5ID8a1Imb+tiP6cR+6wPb+mFva2TRnwM4CsTWu6U5E43RZO2XxLvJ7sa0HJZvTin5c1
Mzf/5gAsysypa9MirK0A8DhBeQTUTCn9hqBUDKS3DxO0IZKVeV6wJDZ7QNDKQb0FEz86lHRt+Nwn
0AjWrnALB60NHyCeQoUtdYIfhfKiK5kjTIZEURo/5AEeRkELFDA0Jfwf5wduwaowy6ogcQMJ2cVA
TlnskoPksIqQwZGH1BnI4XwTf9IX3tsWll0pRkTNiz4UJ+GksXmO/LhPXQgzI0jXwkNu6uy2CkDU
/+ZjGLNDAv9HckOcttaQUUvqiEE+pkCy4ValE7B0NUCvBeh3cGWNVwLpPm6+G5qcE8BvG6Blay9D
cFS4lYlfqON6iHOLAPIA48ExAN2t+EiXFoFlzNoU4oOsKM1DVFOw+EiSJuOuUib0Vx7bSw1Yxsrh
IXA7hDMQ6OrSOwGIWCUUkqym69aKO97fnL47N/1m1xDYWyk1BXkwqYAnDAHBGTtzGEzSbZDucpmb
BULcfzeTTH3dD3WijwlNaqjKtC8UJPRPqE7yHs4vsfdXsW9X18kWMgl+zNI71iQDv4W0lXzhChW7
36rJ8dIVp/uCEQU9/e+OKM8MVU+b+KkYEFqmc2ld68CRIKTzDIEzIBKyCYxuGvwsYVchGfJyvnvv
LwX/z+95M091nLIU1Pbkrh4qYFoSzXOw9CkDGPl8A/Mp8O8O9e2YuYh0oAkCrU8FUwBvO/3XQbHb
gU+/kfjyqx5A0o3Ty7yG/j8Bc+kkXZBl5WPG2Z3AXO2DECfC+Z4srIR/AuUkkklqhv7oy+q5beJy
Q0n6UEaYnPMNLMyFHSVXAGvHbsEkghMISGT5AJK446wJ8y79/Pnvb2ZaN7IK3bbuj/9RlyKKuuq8
S6+c0eUXnV6+XWPHCHPGAlP7BO4qKLWJJPyj6UfxdNn4WJsdOVGBC3W07iiUqL5AzmsCsbFJNbtw
/OnfIyS8MdUo/pBPELga7wyulEDoinDF6C5YRLumjrVe35d5qo8kqlv6TMcBUTCXiugLhWKYOOCf
kC97fqSW2rIMPABArZd6ZnoCegZ6cGkKPRy3S3YgFAuwOON6pZ33Vyy3w97a6QJMOhuOgyC/Fcht
G48Brnm+E+8vWG7HvEVAeeEXYjiOKh6vnR4JcQnKT7+EbBVEstSE5aUZYtiI0Ummp9qfzC7pGL3D
MfXZxXXv6rJOzDP0Zte1yEwlyKofH6E6jwyTLKOuAUu0AkkVctJrCaQLCTY8tDY3ckE80lZQzzVA
G8otYL3S7CG1pqNNZmhFD0XTDtlV5YwJBLKaYiK3iBuDDQ8ROzVcpxlkxzY8kkBdnO/30sqY//6m
33hlIIsgHfQRbCtwCPKwvPofwuzvHyrcDoMjy5h1iWyjR4hNQaVG8lvoNbHNEE2/B1Atd6oDZhaV
Yef7srRKLLvQopbTLQsHfTFTcF13BPpCOurEUwW5nXZltS91yboAzOhyD0IR0SMEY8Cty6tPSXLC
4IFjmqVg32eZ3sBnHOwu65NlIaKmKiPtkOYIWnG5n0Vftpl22htvgITS+SbeN0J4q/y9BKLCU1Bx
6uRdFvBhD5fLd9KgBWT9uZu0QuDzfDMLK80ORfueowFszvSRFrinty3i8tV8uF32dctCtBl43S40
S25htDleCVn+iUeQZTr/9aUhsqyDCcq6rwWur60GPx6RFqiMxOAMK3ekJ/B9s5UVvDRGlnkw9YgM
gEL1kGhLmw0iLGTXe6szsNSLudU3e50klQ/uOXFuiV8iOhj5D6Iu4ysJiZxNSVfLtxZ2iB1vrp3I
KECgx9uhr9ifaCQLxbWAMYX8QPeZ8/YFLPGLHq/cLuDzS6pjlBfgtG7hDRs6QEhZMceIq8lfmZR5
Cf17M4bj5e9hU06Migw31schTIMd1Dh/hirI92OegGofIY8iJKs15EtTZG13Y1AyzvIWC4AlQ+Nu
isGF+Agtesi5bBsd8KqEjzoDRen8wl5YcHZc2mjt+JC3cI+kQ5qDrnT+pUsurDTgdlwaabBOD8YR
ObIOFZ0gyqcbVU2/z//0haGyI9Ht1LgQLYv6ow5LaBcXHQeOHfZkvuwHldOuHJALh4pd1RdNXViA
c+Qei6kH2x+Jw0KV9Q5KX2vra6kj1qaX0MuguYncI3OnaIdKmmn75yUpyhGKqWMtVgzw0uXjn1q/
OjFl0JXm1vj8e4LB2hq31YdhekxCdR815KomHb2mJXK6kMx+73TOpksvvYTaIes6K/MMgjvkGI35
A7Su60Mj3Xxlmt53LHM7UI24R4P6YdfcQoT1ys+F2A2BukpaL9iYGU81uNG3DDlD6y/yBVcADyy7
YII6QpMCwyndKxmiuJ4hFN+1N5CivvfbIt2K3ruDpvapN+UaoXppsVgGQqOkoa8Id25NChp+0SPU
OkDh+a4D3GeDwtnLEhhB2v/b6JlgYKbPCDlqFSCjHQEZOo+lh/+5aPvaod3MH/3BVWggoqXeoL1p
m6Uh8JKyfJ1m9ub5ZhaMt42aFyGOHCmn/zdBnQ89MMYeCbLitoETXzuj53w739SCLbWDvFAth85h
o8mRgCt970Pl4qFCRHTlFPrDVXvnGLIDvIMUXeVFTfAIQQh3UjvdQYNrlyoFOKCbl/X3WuN8R95d
JdVX3XSsfog4EAz1rjQ6J/kN6NmhL/a8HDznM9yhhH0UEPMtBijSZJr87vGIK7MNqK5+02zDFuLl
dNPEiYrJpiug1HLhTdAOlBlUuOVxRaJbg2D+KzLIwEEYpn6NqrdgsblnLV05cmiOpM2Rekn1ACDj
p4IrfYB+21qV0cJM21GyBN5lnJcJPxIHoot1HEL+NC7g8Di/kJY6YBmWaEqHXuVeBQ1xaKiTBi/1
pEb+czAF3spZsNADO5QPFSsvzf2aHP2pHOUm6wZozHfxUK6Y46XvW3NAopKOIySNjkXFoR3Dhr6V
j7mAYuNKAvzCGPnWW0+XXpy6UTQdqZs/yBLyh5CsPgFUm+8umgRbZ0BWPpm8tIluZU/IoSiROQsF
X7kJoOu+sqWXBsmy5fA0CDiryXRsO5rvwVJ2vkFLIr6Ige5zO2Zfhw7UfNySHyHKOx59SDP8dtfJ
GQsHrh2xR6Cw4tTP+LHN+J0OoD6n8JAvmgQCedDfgfYPiF3kd6cRxr9oRuzsMIiQjXzMXHYs+Aha
4qQ/axLEkKVt/JVF9acG8h0ba2eDRcKpIXVLkqPCzbi48lOKWG3mdMTZCRpBPw86zcltJWdF9oFM
pbhOfY84H8VI/O+sk071CLnmIvtaR0Otn9syLIevSGt36g9eMUzehZ4OO5EBLMc+GToWffQgnp5+
mRrjA3mqHCiwv1YTpBPX4vUL28wOl/tDgIIZJDT+dw2otbprRcCu/wdLtNCCHTAXIE5UkJiuj6Qy
TxDBKw6zYCcqS3zyeNG6sePeCXTHHQo+wxEQUQinRZB4TghQFz5YwJe1YDkfMtoxD55VdYSzmO6L
DgsSsAayRVn/Wj3Gwr2PzX9/83ZXU1OwfAzco+xBoVIGHy4Sn2+Y63+OFcmezvdkwSTZcW3yf5xd
23KcuBb9IqoECAGvfXPcTuK248Qz80I5Jz0gBAgQN/H1ZzHnxaNYzSleUuWuioQuW3tra+21UGWR
oN7XfUwSnd5H/QS3UAjerSyFbRRLt+9GkSLrzPD+6z1SsK2jjCTXe5r25BSifP9QZRACvj0MS9Rn
PmnzwXVYqHxcqXxwyEGxtjr0eLATu7yc34au1vfdsMohZNvBhitq6FCOtR9j9YHsuCdu79/zCJ5i
SKDucns8tmUxIgIhfNIL1IM/jvUI3Vo2OSFeCkKlVpbdkrIxefa1A4k6XRTeo6hAdlWKPvwzmehf
rAvYKW7kjykf2TlzUGC4aTwm1z5A2IHPXY0IZ9b8M+t63GVCvK68bmt+Gea7bVbqfmxDndSPkvFH
3cAlTXhxvt22ZQv7hq1z0YGPYcBNLxUQRyaCQCg7GugzLtbRMSzFalrAsq1M1v1xyuO0Uqn72ESo
Zj4QKCWGR9VCk2I3JWCjXtlatvEs3b+bKxo7Bfw49x5RuwxpPsg4NCEKE1QHBa1gmIMVKjrLDvYN
y6ckLqZ4wMEiIY3295hOfr6fycayBOiK/HsUkG1EEtOHyp/OcYXp45K9dSHWHZp3agUKbzlTTDYe
2odEjjXOrqWUXLZIL/LFIJYbcbj8VYtV+Rfb0hvmDqoPFMDNFdYEpfG7aEkDB1iYeYbc9e1dbFsO
I/Sk0KevCR65HqlGFjjrk0df459NjZuMPNDdy/up7DxU8PqtPpKsTH/lcQPB723tG+ZNXTcsmhaL
PXru8ESm2PsTQkhrmSTL5Ju8+3ROfEh0l/4jT0b3Lhlc4IlyL4/Dg1P7fLjbNgbDn5cC5ccaD7Vn
npH8pwCrL4j6oqZdeeG3bFaTjodAEhcMmAHuXxX8eOO6gOtqmYanZJxz7+DjwvEpHxzVnrYNxzDv
skJhNUO08xjlFfkD5foT2wckh/LjtvYN+2axoCUoxxGXZF35lYztlJ8yKegarsdyCpq0O9DeKUnh
1f7/nhFoLV6iaBq/LzeYmW8N4kzmHQCExxRi4v6jFywYAtFWk3dOAmgkx6n2PgUiL8aXbRNmGDiY
N6UHUY38Na0gvtuAJhPqyMDa3W7dYiMm9w6UwcaQS4nTnFP1phyvvOqC9sesEO3xdheWHWyS8lOn
QTowUdVjUzmsfig76fdHFEzq5Mp7PVXRLuGZ7x0mNQ8QhbndqeVYNMl3In+YcxkT9xE8vvKEqudc
7QIniv6+3bxt2gyj96DmlTZj7v8v5ykiXKcGyEhmvFzT3LINYOn5nTdPqk5LAf2i1yTKQvEg8SLu
7/ssd5qVs9c2hKXjdx30Q9UlJbDaj9Gi7TsKJ/3kdU6965omX/FNFls0sYJjVUCMp3Dh/fBMMY7x
Fxmj5gdC0n/WLuAJt5fCNlHev8ehBgh7D2ScHyO8IMb7xHd8POTJSreH2x3Y9q/hw73eCytkK/jr
PxEJlKX9z0tITUs8troBHqu6cRhWgKi2RTGMXUrWFQ7R8yPxICcN0t3/5bf7gm57/zbBgaWChkDV
g90o8lHms6RetDt6p39odAYI09yeMsuamKjAMhNzngkHeyvs9X2SsTnZFYCnr0E3bO0vS/Vu7zZJ
DblQEcyPMs7ir1zL/lvXbOTnCX5DBTpulLS9yF91DB5CwcOkPhVN4iYrG8r29YZpNzLLILE54Wzy
8qr/3tdRCFBLwbp0jdXK1sPy+7v58WI+yBCRw2uKhNK5AftqjaiWyP/cXl6LXf9GhFOFRehl8fzo
+xMDB870NoKzb0dxa74Lpq3PjCbjvsrxetS2hfuoy0ZDi5aCTuLL5CjArW6PwzZNhmWrys1L16m7
Vxhb9MCY1z7ldCvghxi2DHa+GXnmQL2CY2z6QSmyCUs99H5hC779/R+fFqAI+fcy86Z0Y4qw85Hr
GsIgKrqMc9rchSFbk66y9WAE6CCLWkS/m+gsaxTuNE31p1dm7dGP1naqrQPDkvkkokiESfuaFI57
SCSIjybo6eIxbJN7oCb9zZi1SRKBUvkV6esCGux8iPudJ0l82bYGhjHrnof54JP2tfdc7xOSBp+j
ShafJ02vtztYpvr3TDaNDVseo7wZvUGhAySL7qn0guzrOBRB9uKNyHIfykCT8Hs0Cae6y1qylkj6
mHEe/DNGoJ5kzgBudl+8eXSuulPCAP97bDJUBqs7EuM+2OzyaXQSgL/anEFDtQOZPn2LaDmicj1U
hEQPQRn63SbJdHyQ4ehR8zcRJ3f7V6nAJbCTvC6e9eAnf6Eguj/dnuyPTwRqkuVEESk6ATqhR9HO
UETCK3ze7yvPdd+2tW+cCeNUtM0QDsMrnaW6MImHkPspQbHTSnLm41iFmghAPZRu1kJ156/ey3l2
lsWga3YOnDRQEAz1SuV9dpPAo/qU5CV368OmYZmIwH7IOg8Erv2raiNw8ZGkpcfUZ90aTtxySpg8
/oxV+OiyxbIg6yvGSp2chPyNzblJdpNRk4+Gu+C8IzFt3tKyL547VGeCpiRZA4fbPt84IzjqkvFi
P3Wv6JlHJ+2GiTiyyiE/ahWS+9trYFt645ygPbg8+jYpUVAGfOmAjOMJdMp7jaT/SbZQR+KouF9x
nB8OKAhM15aSVgCA6CI1XsXiUTRVcS4i9zsFJGmLIQa/uTY6IF0zeQV6UALPJH0EPFigV7XPP7Rz
NG/4NbzmdXqSbpfu2pTNO17X6ZG07hrEw9a84dVY0fXp3FF8PfIn35us14cu79fm5uPZ/82lDTmw
hPkUoPW47L9kmcC3S/11cjGI23vJ9v3Ghs0RsY9pnAFP4Hs46VHg6WTdM/U8FMmtXBFsgzC2Ky5P
rOZALmQ7Qdl9ACaAI0ARAGN63hrliW0UhgfrQDURuk2HLpKITp+gxN18a4pMrEySbQSGP6qoC25J
EvnQuG0GCtCFk3xRnhNcZ9fb9PKPfWpEqEUEgoyxzENo57ndH5NQzpcsLTfJo6B1wxv1cmg7h7Zo
vUn4LwiqBXc+6m+2zY/pi1D5modeH6F1kPSB2T9ryFGVQopdygq6JuFuWWTT9SQjj8HqPgXZLpiK
6TMqwoOLD+e67RwyPY+CPyidsI4wCMBT3ChLcujEB3QNBWj7/OWK9e6mFvWgnx6l72ETQb7kmOmo
ARVfQlZuCLbml737rnkNcE1TjQOFUmFW8CMZxQvoGdcS7LbWl9/ftR6rhgeC4Cq48yvvzYmS8lAP
2dpTqcW+TPS5CHIWlW2Nb0ch/bxLScqh89Hed+kqkNY2AMOEp6iidUcVNk/dzsEOGJto/3/4fVvz
hvUmU0944y8HUDijqhD05u6BsH7Y5IWpKRTTg7zJ6VI3+ZWJUu4Q9uld0TtiYUZcS7RY1sBElcte
ecDFBMmvQoORPXST/BRqmd9R2XvbLMyElvtN5/C+J7AwaKlfat8P7hoAC1dSkJYlMLHlAEor1Nu3
2EQ+iT6XRV8d6OysFcx9GHMF1ISU+6G/FOT1aD0X7msZqC+pog+9IzlgkNVdydaK2mzDMOw47eY+
7tJ/Tmpd8VM8TNkdU/24zRmHS7fvDLnhRYH3bw1XhvcT9pnkBfhUwkyeAtWuPLradpLhjCPkll1R
9eMZDw4hirnoXyQtocmluk0gPCyGYcwhzYcoUgkGwSQ26oKFVQcCeZLnTUGRiRJPxxCidJQkv0oe
voxggr53I1GuXNxsC2y44krggZ4LELTsBgcxFknVhDRFUbRrIemHKL8ANaH/XmI6DWBRrWqKTA64
tzK9a0YCwoX8OPLhNMwvNf4MQ3q8PVeL+/otaYHejPg6SsNRx36G4USdag59Gl9ikXVvoNLxjmPj
BCuvo5ZpM0HhFHwvmlCNfoifiUPtuagayqo17mRb84Z3Rt2wC3WY5fRQbZ3vtAPK7zpEWe/tWbI1
b1g1yAVLCZa84ez5AfhPE+TW/qTFOCYrDsLW/vL7O7P2tEhcVRf4/CKHrVX1CAwk9Ju2nRrMMOmy
jRVSppqeCZ6ML2Xviu+lqEEYGkZc87ttc2RYNU8Q7oqpGM+jxgPlQoym9q2q9Ovt5i3HkgkOFtmM
dwOF9xveIXU3qv4Pb+QOmKrEy+0ObGtgGLbIuyYO5tI7Q2g53qdppvdOA9ja7dYtn28ig4kSLCtU
N55ZOnyLJBgSkqD/6k+TWNlCtg5MQ47raahwGT97GkLwal7Q5XWKBF/OMv3t9iAsU2TCgbGYSQw+
5uFcjio9eiIs9nIKVpDAtsYNE5ai81lb6QFyB+zZK3yyy1j55+0Pt03O8vs7+4r6LONtPiUnVfv9
HSwtuuOoWQtyPAre7sESYPxWYOHVKFd0PfTAx5PHnxI+fGrq8ocXIHORBSuebVnMD05rs85CsgHE
KioFreTiHFpPLIQbn6tyOHrhfNe04amdN4mwBtSsuAgEbuEOqGM4yE3zY9tFL6ETbwslAyPeDkvm
dc3oaKjETMl4iAsQtzViWnHRttU2LDlifGQJb+ZsBzBitaNF8okhhtkFfrtizZbVNhHUBLXtcydd
fH/r6qeSDp/AyHtqhHhmQ3Ofq+B4e1dZRmLiqFVQg45TjhgJqEjSfQCOlb1owBdWlYC/3e7DYncm
V1hVVqgZBtPsLx2145GCyOvcOU31x+3WbSMwrLoBoAOKRjNmSoJZ4ZhUo7rLBuU8jwPbFlqYAGrK
HL8Eczwmqa0DcgyAedynWemt7CaLzZnMYGWhqox4oEPeNW5/LMFtBRmyp5Rkn0JVBah6BrsoVN9v
T5dtMQxP3TctmCc6D52lHqPfy6HRJ4bXyZX9ZNu3ho+Gx+Q6LQbnF50AOo5J3p/cpm3uxnT8TsCK
f3Fxs7s9EltXhokHAlpJoMTFwg9FT74rLYpdl2bTAUw+3n4YGnkCMGeNY9DWm2HyPgsTrYsEvc06
/0R1+lfGBKTZ8+fJ84+E1CuXI8v6mCjqLB26cZSNSHdEkiv0x4f9kG9NIvqGDye6nDL8g9a7Xjv7
eE7qvUvXLnaLyX3gPEwYNSsSGnZQRrmWEyM73pVU7MAzmb3gWaA5YOMJvrLNbLNkGH0PAQfqlnN6
RaGBf48ag3LeRVALWANQ29pfDpt37pxPKmqEou5ZZPlj48lx11XwU7c3ruXEMmHT/UB81eZpdkVO
LrmrIYO8E1m0gPLHcJuVm9BpTgYqFUWsNo6ROgM3Nn+tR7oGlrANwDDyxKGOHzZTdo00kEMQmodm
WQ3OhHaV1NVyJJo6prQhve/jvSoFLD54rXJ/n8jh6+wPb3ETvnRB9QNcXdfby2Fba8Oy59Bb0jYs
vWZaNfc4cfk36VfZ86bWTdy0zoo6EYWEBaPak0BvpJTpXMe7OXFitgWbHUCX/d+7leYMEpNsIOek
qh/GDqQfoHdfizst02NCpxGeDapONbBDxTzvKVTNdx5bJUaztW4Y8sLAAgk0JLnxRtDfjWHMvzmQ
k/10e/ItG9VETEdF6ExwBm66Q9VT8ZlxqvUOErzgNneZgnLMtm6Wwb07LQD71SQDw+5VATO956M4
JUFMzhXodo+3e7BNk+G1SR6Pqay66tpTLncoFPGOw1IAta11w56JqpEm031+bdqFP0INxf2gVtnY
bd9u+OnIJYFAQWV11T0EViegfZ9Y7lSn299uW2LDelWWAhSdS/dcktQ7lH31Iync12ns1zIzFqf2
Gyxa+GPbpZG4dtA53bXI0zy0jD6wxB0ucSHB5LJpICY2moU1r2kD1ad0Ib2RE+dHeDQk81FBvK2H
JbR5t02pizwf1Q45956ujhF35k8ptKUCsAKsuB3LYpgypI4curwLi+Iq8+RLFydsjxKIv+MpLbfZ
gak1Cg0iP3BiIa+4tMi3stM+MG4APa2VuNsGYFgy6FOiIE3D6lqiGPfAJewsbGRyF1VNuS3AM5HQ
XMy1TCdVXCmAbfPUJsf/443jHwf/QQhmMqYKt2i9mdHpLBt8+MmXeK7Pd4VPR6T+UrDWw1CqaZyf
mzYvinw3DlOhz34Tdm195C7vU+/oph3qv+/GOKpL/CfO06LdD32eNG+Qza3nrwFe0/F2TnJXnUcG
OesUAHvQABVl4NcHN/ZK508+pz6IewvnOSdNJf5wgYJw5ZkgHMzuPKGHGdJbTTAF0dHhbgxKjdIb
3fqlABdwH6PmvIvzE4QiQnflRm1ZWhPu3PNclUMnqysv+mDPY9e7NPmod51UwcrS2row/HAf1o1q
nMo9a96zo/aDzNlVLq2/YH5XEUSW49RkQg26MfZSTYbrHAUQwvWTH5XmfMWAbY0b7lhX1cAkalfO
fT9+7XlQ7KtplarMNj3L7+/OHxGKhlSApf3z7tD4gJgzglxGmK9F7f+cyR/sfpMD1Q+lQ0rSFOku
j7V4gir5hWQTOeVF96VJ+bDvsd8OfgP+9SGop13QzOm9rgdIrrLssSoxXjI4e5KL6OgW7OAPwbMC
cO7sBnRN8tU2C4YrhyzNHGEjDtepAkFkPU3RnZcNqCwmGV956rd1YfjzhAHQD96A8kpD50cbD2yX
ExR2hD6SwptcicmnOrl6amuIjl0Lv0y/8oX8z5kzdgZL7FoXFr9rAsuiskhdp5Dy2g8ghA3S6iFw
vOgB0nf5vkyAL7g9EsuON7mfNcqOCsj8umdeFs9sQayravy+rW0jNuFFM6HKRYmrcrAdd3Sgi7ZK
jiqVTRlt30R9R0DehTJF9IyUwQW8i+MurlcLVj+eGd8Exnm+V1cOH4arCvNq10D9fd95KL+9PTcf
71HfFDul4DIahpj0VzpE9R6Moo80B31TyqJNh7Fvor3DoWwcUB/019oHl3PoTl+LsVF7XUG9e9sQ
lqG9O88SsEWrESzxV92E0XenCr3XuMyw0A6FUvVKJx/nnXwT8w3FaT273SSvIsHrKUsg9Jfpkp3x
wl3vOeu+xRPpf90ekG3FjaOJOlFPUrcprxNto4caSDyyR4g1hsdt7XvGhA1pAD3Psr+2mof1gdJs
+s+c1/6m+NY3EXKQfPZz0HhX18n1HzIweJ6qKv6VeXDyt7/ftmcNe6aerPKcF9UVave/gKGbdwwk
W7utqQjfxMnxgYCcmKrymkdBdbegbe/TwS3ubn++ZXlNfJzbZGBUTXR5lR0Jd148VEdIOKyVMsVY
xN99r/8bPG4pcOcxfGVERnheVHdmQFuW7T3L82dZB/dAFvh629uRb6K0dTaUGa7B7RUyj/CinP9V
Kf9l2zwZdq1IKGI2YJmDqnoOffErYuGKhVl2kKkOyiG8qyc1ldfQUcM/MFGGOry7YgBFzu2Pt/Vg
2DCyGnglbHl7LQUDwUSDV+yh5WAzWCNn/dgv+yY5ayqbViOaba9k4I9ZT5+DsfvqAfPkBHQlfrFt
VDNjEMmwarnXXP0w7PZenBLcNYJtLyD+b1g515OoS5n7K6p0vFcmYv00p7r5tmn+TZjcFIA3KE6D
5sqHkR9Yxn7EISQPWZKuIVEshmai5ICccqsa3uDqZM4n+Lg/ikJ9QuD1pYce0RzIX5Pf/R9oLcti
mLC5ea5rppOgvIownx7nGvJCu4aPdba/PWG29o0rB2slm8DM1VxljLoyBf+5F64TrRzZttYNW2Yo
Y56jNpU4J5z8SLFPxT6WM1vTQbK1v/z+LgaIporMaZJXVwlX41HceQO5jTk6AITw3403JG4TN+v0
mUO6cie486NpIdlxe94tB4WJkatJNOd4CKyuc0XFnkBbcC/G4j9Iuq+V6tjmxjDjTlUSWmO0uU6i
k5+g9fvcZmwTXSPmxvDFINiFZFIz4Do/oTahjxeO+7zcxGYZ+CZEDrfficykaK5uzKqfKEOMCwgb
rbJpW2bGxMSNOctJ3rbVNav49z4r+gfl5s5KosPWuJHm05OvQt+bumvoQ1go7IW8i1HGtM1cTULU
hIBUXmdhc9VucAVd3RlMTCvxmyXUNclQGwfCrb2Om2uZyj97Wp+XJ3BFhqdQ1hfh8JVHAVs3hsmS
KkY1iF8212aGOgLkhV5F0f1BWAt0uQCvb5Afb1uYbSFM8537YBrGwuM7HvNfo1joYOoBlJYrFmxr
3/v38QBSyTR0eBqdhN+qUxR05AQCrjVdW1vrhvWixq6PQx3WV6SiyUOrivKLzOga76OtdcN8J96Q
MYDe0RVRdK12A+srvHjn3TasnW+i4XoRkqFJ8/YaKVAVfSnJyNRDNsXiadPamkyZyVyDgVAm4Ql8
JerIZNbfOQX5+3bjlh1qouBGNg+TcrX3wKrwpeTFacF6cdH+ZKG7X9C5t7uxrIFJjAlxX5lKkKpf
Cx4KwNShkpqDhbDEG9m2DgznC7XCaOFVB5k2SqBFF/5CZnntWfLDOWKRiZMQYphGqcLpuQn6b6oA
nW4T5e2RewES0I2zrxIomN8exoeeEl0ZaV3qwMN7rgrfWghS3OWxu09Bx3wfd/VKGsdC4h6ZwAkR
L1ST0ayfQW/490j4p4RE5F5r4p0gGJWDA59+SUSFbCF7gUOdPgdxCMRcsRZwfxjTY4RGDNZk+M2J
1PTgQedSiSNSSgDWHqOyz9PvSQ+ZkrfZ6/2V4dp6M7ZF7zSlcsKWvomh0Hso0O4LJ4mPPG8vzRiH
WzYfvn/Z9e8iM8Gh3dr5cfc9LSDPLJfXrqEf5l/b9oRxto9jW3cRcvtvhEJfRRfDMYHSz3Go+JY3
fXy+cbjjxRdUT34VvI04x5J9NDdd/S2UHSUbV8E439sKwAd3nqFHuSh4qrApdlmRNLvM8fSxiDYK
e0W+cdLLKKmjAoILTwmY4F+0TicIk9CEr4DnLMZp4it6OaJZqMq/NQk0YqYZKMM09I9p7xdbIh4W
megKXuT+ADYnIG4VWN1AM+B8UU7Wb8EWovXlfHu3TXnE3XRQSj9T1wOVQTL2fX9wZxevcrd36oen
PDowbJt6pShLVURvom7bz52O+k+NkumP261bbNlEWEA5B662K9TD2KdBDfrSVB2A+AdfdBpCUAc4
mrUSgw+vvRiHYc8oaQvy2I+cS1JCo0kTeClaBUdPojPtMojQOqnaTbW3D+lGjtbIM8w87nUU55AT
fpuydphe2jrS3YGQDH7g9vxZ3JjJUQfRczGNbBJvMS2aXV+PX0EIkO+qIWJ7JdnFleL5dk+2+TPs
XeWRLIrJTS5NuVwmhTiWxfA18eZxDwKoaYccyG4q2y8z9ElXLMdmm4bpNwCCEtUKdJkG5DuJq+xJ
R1penDleM3/L7jbRGWSKZq7HNH+SbVu/RLLMXuYJKYTbc2Zr3fD8BGzukHX30icIBHH/2AyciYeu
CwJxuN2BxXxMbrpCZm0eTZS+Md4Fhzxqh0PRqGivaucL66c1XIZtHMYZwEQRwj559BahfuYzjgP2
WTvlGsWXZZlNUAbtow6SU1P34DW16s6R7KszpI1g+Ynbh87p9lTZxrD8/u6glKHrpyIW/YMXkixF
GRZUMJxjE+d0Xnkxsi2GYexQ2gjHsMvEc5Mu1QKa/cUZoDFlAknrqhm33BxYZCI0AEIQzZQk2XOa
KH3vxW3+M257vuLVbWthWLmkE4BJYZg8AX9BBwIxM5JW4S7NI7By3ENKd5V4bbGB3/L9GIdh3Gnq
EUbGpHjC6qvTIpXTRxdctlpQKi3nP54y9sO2+xwIi5dT7d3qqzgqnanviydgvXKx494/sJUuyKuV
xbdMnMlThxKmKXFZPz5gJD6O3vhTyurm0wxFgG0BqQncEGC4nZiXFk8sztkdSjq8Sws00DZHYjLV
eUXc16XviSchIcu1LIdMxyfcemEpXvxjyORlkx2SZQLfrQSKIHGtI13/BGUrtY8WfveQAHp/u3XL
rjIRHBIkw3JKneppGQEboCvdT+5dk6ufwBpPO6nxLFat4dUtR4pJXpeAbax2QQj2fRwIZMzYBD/1
0OEdMVyJvWyjMYL4iMrW74qke5LcZTs6IVKJUkhl+311lGEO7qI2eM6Vt1Y8YJGvikxcRkM5kh68
VQ+8bYFAogBc9n2iPnEPuE7I5xxBnJ4c0wq8D17QyX02rCarrX0bBwKHqhBjZcOfmBtdtFvuk4Wg
lhaQcWFl3u57Oj9CoVju2xI/ofJxjfzg41kOTRRE2be0THSUPVEPSlBt5u6hFfYiSUL23AUmYtJQ
dQwQ7NzeopaBhiYwQlV4Ph08qh5FrskfNCmKKgFaDo8yb00/h8NDOU+cHhcpFchUl4Sp8c7rRZsc
ICGKF7kVU7F+h3F10APrcg8AZ2xZru+mXuYHKNz+nTj9UYfhhVInPWqV60NCiTyERbxyVH4cs4Ym
ssLrc4Wsnc6e5NjGZyjNlVF4YRFKlP5xlYmzhs352CGHprBuE8ZdRCHw9h3FcNklY6gj0gV8C9xn
9WtKs+Z4e0U/PvtDE2ORQLKKNG47vDWBYkcAyPQpHYPPQxVvoqZh4W8Mel0edeBjrB8VsrTFoRuh
PN2x0vl5ewAfH2ShyYfH6pwVjOTNg8DzbABCMSCl5A4kFOBSWgm/bEZmBBbUL8nUO31ykTUEQFMk
bVQKZF2kUdnjyH4/C3kZ3HITYxAmzDxMWKY8FnjtAwmygH8hvlP591Gsg+617SNI8N2euI8vRaEJ
uGjSlrjQwSufAJm7T4Rs93L4D0KMhz4fU/D84PRwSX9sl7Dmdo+WPW2CMLiKqjKa22pRzHUdcg92
wVygKKGqHaDzGgFGiYc2DUahNw7ROCWSsOqHpSTvO2CBrx5yj39GQEQdsef5DnZ0Dprh2xQEoIWt
8Oa1MkrLhjThGSROaQpxKvnU9FVL70hdqPIEFlT6x+1ZtBxBkRGEUArhPLdpxHewDNZ75SZgQyfT
J9Cui11HzkGFcqrbPdlGsvz+LtzReuKirHjxpFlfvCTgwHlaUEXbGjduHLyt2FAxLwf9LyMI1JrU
C08z3u7yw+0OLCebCdYAx5br4xpZPEE2OQse0qYs8kfZIt8I9DVwFWyNnczWkXE8CChIKeJimvo8
jMR+KQIlEIAsWqA23eH+9mgsefLQhG54KOp2Ce3kwzjWw06ifPHAe1QlQfrpa6pgPwh+ih1o/8dj
Ap78O+iVdbL94gzlf25/gWU3mOgORzteV+Vt+JePivLdzEV2B8DWGljBMokmskMFbaT7riq/pxTF
s6qZ/QPqdYMvLk3l2+0BWA48E83BqkAh3SCcC4s15i3pfqp8OpQIqT3waY0t5MHljILEKl2LFmxT
thyE7wyozKNMB17I/mJJRtU9o9JJD0KX4/jj9pBss7b8/q4DbwRPlBRjcild7lKkIOv5ScXgvzzk
iq8d27Z5W0b3rpN+lv5A5zK5pFMUAy1RX3SmOIiWEY6Mwfw39dJHr0t/Ae9w3TYs42yIXdbyqU7F
z8btxuPsM3fXKA+hfDiuveXbBuX9e1B4XufB5FHnUnaoKmNjdFIZJOe4WHyfxy59Te7cTjwPyy3y
9qhsJmxSJ1FFQW3ktvpXmTQp2KrxBF+STN6lDuoMyhqEOmOShgdej8kdZNO9vVJQ/k5U/GdYI/d6
+ytse9KILhIUIvgcVXtvpAvk92QEjaJHwzUZAsuGNMEjqYrrvGdl9hPlSv0JCffqSCG3Bjl2GPTt
Adi6WKK0d9sxKJqwQk1g9jNDnMrdIbnrwiDcqQn13Nt6MMIGzSrw0udTdYm4bO5IX+pzObVQOOgA
G73dhSWkNKEkKvXDIUMVwUUOyLYkINKQ83hKwuWGLFFhqgJ63HwOmeiSMVAQdcy87KdyeXcEtqf+
mnuiubs9FsuOMrVXx4DjAkFVe6FJNxdAMhQuyIlKgJBXDMc2WcZx0EPoIEZ2O7woH+REc/Il8vLi
f/MUzWCODsjj/2Gmtv1lnAwsnGVBQZ5wIW5Hj+XiwpnC6jsMjOzbZsyIGPrBEYOenO4im0Le90iM
kV1QJfrv283bRmCYuM4qB8xNqboIhUQ0cuzDF08GLxP23EoMalkRE2KSkClL54pEF6ji4rzswxdG
1M8yQwGG1uBSWW5E05LuuT0gyw4zESdh4XZlJeT81qGsQTyQApV7zS6VOsxWYgPLlJmwE69ECrFL
6vJ/sQEi90OZjfoIOY2XbUMwQgEVAhqZBjK+pJnj7qTwo/vZHcnKcWL7/OX3d2fiWPpjSZu5vJSs
KPld6dQwkB4ncfUc+EW5CdTCQpOHCa6wCplf6YsO/dcE1QV7v9j44BSa9EsRaaY8ZUqjNDH/1TNU
LgCOsXaELNP8e8Y+NPmWUE3MROtofUl00ZxRNItym7JgF52CDXwruhEzZFq2Grs+EPF0Ua504h20
3Py/harW6HJshmBYdiREIJxxED8nOr3lwmsP9bTKw2e5WJq8S4r2GeOI9S4qhj9qiCh3PGzl51RC
+rWCn2qjZFjJo1k2rMm9lMSiGaeadpfen4cznT1gbfxJnJ2UrFWg2bowvLjosJdA3Dmii0rNgBAn
EhJlo9tP3+rBkfWKYdu6MQw7mYM6LWPefvccrETE8WS66zywzSM/Wf3cdHiYJEzQ+eGOM/v6gsIV
+VmOk3rrmmjc5r9NDiaoIbfSRR7rIufB2TURu0wcpn370y2GZyrXNjLPk74phgvqX/Gw6EGKs1y8
aZZBMC6f0zWIhG0ZDK+9XFKAcI/6S5MAm6uRzaEDqMIDRIbbBmJYdlY7QT1MOv05FTAHQCLUPqz9
Z5J7/EH64cobpsXATeHaktQTT2nUXMp5+ETcNN4FPPjr9ggsbZuwQVq3LqRSBrRdQNX5v5xdWZOc
OrP8RUQIIQl47W263TOe8Xj3C2H7nANCgNjE9utvMvdlLA/NFzzZ0XZIaCmpVJWVOTZIfygoMK/M
z4JLYCMF1ZRMKTc0/z1/OZP8XZrTO0ex+5eOpqD7VhVkTXlhaSiWbUPIMnP7XFVwOVEZSOdHWxRm
37fNk2XRAhoYng8RvmvlOv0dmXr+Maw3CrX53ryBX13VIAB2TB3m1ZOu3SlGthXcc4daAwe/7evn
KXvVvhrKpDYmKH8EOEuvce1Mz167Smiy8Gy2yZUIDoY0Kfryh4ZATO3uQggLuPUxdAcorJwMLfz2
GpBuhFJOJzLeI1oOJvFgh5q5Ntq2PnYymSVJ3ZZtRX++1L9BD1JAVmKj3JZvJ5MlZHcHEUgOtT5Z
5vuGO4imlE29jete+HYSOQlYM3pZ5f5My5GQJ5L23v004a76fHsDLC2RdRJ6fQTKGVOr32XsAuQ0
FPmpEZ/ywXxM+2R4VGWlD5LIT+NQbTu0bMYqcABp5aaB+g28nbernFSe8N5ci+Mu2brl8yjD08Q0
zH8EVYDD9gh6cois+VV1vj1fC26PjaIE6FuTxCn9xyAHKMXE2fOLZ4vwVnTMp/bjZhiEb8MpReJ1
bQuI+5WU4bnyAT8LwTFxuD2OhXmy0ZRCcAevpFI8goY1Ug+zMA1Hzpt4a1RPSx3Y5yKtMilTkz3p
Jm6PEcChv3ChlGuPvAVP4S84JfgEYwqG999ugMddBVz+Xs3+QcoCuuu8Otnm7thgSpIoEDeMKOA0
DVHJgzYihN4KOG/Wal+WBmKFK3pU2JmsntQTIGH97uUSNx4os0cfIABUc122rbdl55o5CVQAswxv
PjH5D+B6Lc2J5hnk3bZ1YHk8eRMLrTopHyOwUbC9MTwkh8kFh+JxWweWZeeNAY88tMaeZKzFBZSD
8ReepP4ainz+zjfefH/hI5EJcyEMHT8SiPu633WXofxe1kPZnBOeefrQT8aPzhMIgpwHWabOD2gh
ueaUo4Tsa9x3SYwielZ1JdIRLvEOvYzd6d3oTBX+rgSTx7FrKeLTiCU7EBH1tXngY5uVd1GSy3JP
6eiF+84RWfHAZcBwg5QKBJ2PFAHm4ESY7tyHnPup+Ma8l7RUEBYh/hcCJ1UIneCkRpBABWV5ZoVX
qFPVpFHzAebQBwc6uUz9qzGF8H2asMo5giNdHP1CJSAI+VecuoWtbBNzgfEuCCcdqieaJ+6nqp7R
s9CSZkOjP/d+t3JjLaE5bCgo1NIyP3Wl87stM/dIGhod6qH9yCun3iWIN+yBRm32gzOGexQ7Hmgb
6pUBzl7XW3vEOtP6ESQGaYwB6kLx/3e4c11378o5Ent7ly/N4dz1K4csT4JWObmf/Iq5eHbbLNiX
g45Q1a3DkyyDtQTaUjfzqf2qm7BJC1aAtP2379QpUhgAPbmy2Qkp3IOO87W8yVI31uEmBlNDm14P
1xqsWPsw0fe+Ysg4DvExZ2zl5Fm4km2caBYgAq/dJPo9hdE5dByIAfXePqvb92GY49USFisgtaXl
t464HsD2kSGY+UhhccERRM2legxQ4q0+lFUho41X58vGf7U4UPeI+7zu+quagmEP2d7hYAj5enuD
LdzLNj50cJu6445Uv6ZRe/meQhntPdcm+Gdb8/OD79W3s3JguR9R+XlMkrF8F4Q9dY+mdNItz1JO
bXd+hLuiwoRyRNlzfR6HhKozYGYk3HLfo33LxF1HVa4XZWOMEDsc4iQvkOab0rUKuTdnH83b5k3q
OBqcWFwgZlzWn712yvWHzvEQUVmxhqUe5t9fLQCguEqROOLXCpLMekdxDQf7FORKwcYOLJuOoFmR
mtxzznmaIv80o2O6dBPOA/NjuSmNAVBQuOBB3OURCmQilpmTp9bKRZfmxjJgZIVxZcTUXOfyEaVl
+i3xSLbFsPDptn9CIlRX4GkL/cJeqoNBgc/OnYotz1ju2tBNsNd5Te6F/BIboAIiBQK2jOT1pjV1
baBmPwRNlYNP/UxQrN7uopIXP2lbb6qqwMfPJ/erPTlVBUfdUY2pmVQdnsCP0e4mTTYVn6B5y2ZJ
6VRN5ko0X2vCjsMEBXKeJWu3/tu7BgyLf369Dk2moko7Z5D+TUDPFGwnnNpfeVAutW7Zqxo0Zr6v
Y0jkdc0Dm98wSQatkNvH8ZtXFqbGMlYy9kFXR/h21BRpdghqbyR71E1Vp2SVFnqpD8tmZTDwBuUN
8CxNmfbfJuAu9nVQOA9hpb/cHsbSJFmGS0PVO9UUgfxPT+A+GcA8B6pO4ENvN780Ast0dQQnOMJz
G76xBCg6mvQVIoMErO96Jc427/S/PEfu/gWfBDWY306puOa5ewe/az9qTkCwHDxMMaoQ0nZNG3yp
I+v+VV7rcLyI4Z1W/KrIXA/bf5ZdcXVblB/QaGVB5ubeGo9l0WbUChT2YfUuDpFkp90JEpKHXgdn
CZGVYSB3oOo43l6chbW3EZKjh8zMWA7hRRdDrAEYcJN45zhNf9rW/rwpXh1OZgI8skF88hqMoH7s
Dcw7TaaftxtfWg7LunUKXgsm2v5aKWCGxKcmFfdCiU+sDB7qAQmU290szZFl5iNPRhG2XnMHopdh
B/xltOOCrD2NF9basu/R73XLwY5/B5XyNNyNsnHUsZ3U+Hvbx1vGPTINGqi44WeVpTWAGrL8j4Mm
4uu21i3bjt0addSBX73TLVpvenYFRHrtalhYXhvlqCpIFseygCQyo+EZ2mGoVQMLAdH84jfsXRuW
cmWFF44oG/GIdxQiKU7aXxkpUUIAklXVA8GZqLHaEiHiKH370w7o2DUeZFTaO9TP348ZHIyprqqV
E3Zhg9qij7lyoPI7uf6lasInatrqMjmoULy9xEtzY1nwLNrgijIhlyCCb0RCN+3lrmgA1bv3OENA
5HY3S2OYf391UED8nes0KTFBnP+L3Hp8SPDDNg/MZrACdmyW766iM1NiLA80gorxmXp5H33e9vWW
Fat8jDo/a/lZSqcL9szxP/AAj+WNC2wZsQbbWZpRxs/xOIVqVyY0fwCya5uWp2uTWI0553Et4vod
nQA0iCkq3DiFx3F7bhY2kI1DjAxqZZCR8uXuRbohD2fqBVEzei1bMqwBBWd39I070+aykm1VF5J2
7R3hk9ozzq4RYrHRLg2QcHOnVUDXwj619R1BhgaZqipV74Rj+A46Q4+jKjbuUxuKGJm8IDwCz7AC
JiPfk7oU4Wevyx26FkVc+nzLmoOgctSo40DuUP6Z74Ku//BCPH17qZdan39/ZcR9E+m+bGNxFpC/
ju6KqEnuoKoh1mSdlraSdRPLDFvT8aQ4xxx+nWE4IESdf/EnIbadFMIyZDmLhE2uwTbyum/g2fEO
IPBdqxBcuNBsacdKJCZGbkO8uI8gGesg8Cxa6GxWWf0rZMnk7x3AJbwVw3spQ3nLJqzbuQ87Dpi4
K859Mdb5rjI+y+A/dgKU+EDtzsC6evqQlnPkc4wrztpdn7L+6JTY4HcC8rjOE0UG87moOK0O+ErU
H3EQG3yv3IKo95HEX2M4RB7YMacKDtJI+UeZt7k+qjJFwBA8tek3KkVQPJPSE780OA+LE6Pc+Y4A
inwfzRX7OwDmPQP5OtqaJwe88t9F3/rdftLRmO6AhPLCHcLxpHnopkTHCA2yOY8tRCG42MW8oPGh
Eq2SeDoi445a+cxxeg3jdPyqP2MsLHkc29AgIxoXvQE3uBgc/NsxSIe8+MQmU4VATQaI5fR55ct9
zqag2VMIXlXYYFAV3SMFiXgPfgCSFuRm3RN42vBzroj3PCnoTTxlWQ/PrahUaj5VbucF75nyqIbC
i4mGxxGoi/K7Xzi+PMSqBPM7LYbW2/tBMfzSEryWfSGrr0kSxMm7Phc9pGNRYZztaQSoHHJuVZLv
c6cDK8sUJFIaCBYL9TnzWx3tTRAk9JiRxA3AOpKzdiWZvHCm2kg9miVpoabeP/ciPEftvFNpyJm7
S8A4xpuscrZd/jZUL+rSwowh8c9KAZEZOP50LUS6VpO+cGpwywx0pjvwc3D/HPCZzqSeaws0Msot
ha7G7YNv4cVm4/WgcxWCdhhdMDZ8DhxkosAL0ZIfpMYJMrMODz1KwRLlpeTX7R6XBjVDDl4dtZGa
UifyhQBHVyKfoiH5J2oB2iv5WlX6UgfzUF91AO03U5OgEXh0FvW+gX8pDgFG0g7ALhxuD2LhvrCh
vgwqibVb9+I8SyQEVdceStFP245ym1dOu6ANZADz3CkOebBeICzWi7WKzaXZmX9/NTsR84xKBy7O
yqhPvS9itvN5Tg6eX9dr75+l2bFu0xFJxLAKfHFmJP4qJSi+ucPW1LeXBmBdpYrpBDmK2NxJJEW/
ypw5D3RM/e88rNaovRa+3waWBlWU+QL+1/9bNWvHnyxZQ5QutW29p3IShSi4ijkEYgnywZR14y7p
q7Uw/MLssPlEfLW8umMBb6I4fkf6XlU7hqqDb2PEzDHk0AK+vfmX+rC2UAUlXY1qQQwBfAVqp3X0
8PK+hejcCkXA0iRZG6gCWVtadXVwHhvEVgWyO/TRAZN7soIcXmrf2kMxAe1W2g7huan1bzI6yd7v
t9Wqc5dZntjoaMGHhuDhH6L+OdlJVJTzg6qHof1wewGWPt96VZk8lp6Ewrx8cYP7hD07AvGpbY1b
lw6JxOwHTYjZQTFX7ivhJv4+Bf58S7qUuzaClPKa1dwh+HgdOV/oHNTWU/jF3RzdtlGkIGVuQgax
57uXyBF41ciO1Kgf2x78twknjSFhhkxmf4XGR318KbnSFF1sWgKbTjIAGE70Lu2vY9k8mBBRHXgZ
a7V7C9ZrY0ejCnpcTeH2V5Qu/NADWETGGMenVyuQQt3+/gX3y6aOBGspKZHBCC9ynh2iwKMT6uhx
jItDmjjN8XYvC1Zgw0gFELC+D57HS47nwk5UoLp36nZtDEutW1aMAFpBjavNnfFnluMYrfvZGgfQ
0hpYBtzgye90kQguiN15O2Db5S4vgLHIvGyN3WSpC8uMdZxWKikDF+TJCSrR9kYg1ZbepYGhLD3V
DsittvnANnQgjxKgRXRbXsBqIr6ykLb/dXm/WoK/sBA2tJIYXUErGta1k2A93kH+Qd8XyGXc3d5F
C/Nkwymllw0IaI76HQTImwNt8uoE4q/2kPrlmvTx0gisK7+f3LIKJxZcoN8tjnhElceQbqoJ4+C4
/PPCD0LdjiZxkgfIK/MHNUXhhzKd2m1BfhtPSTkTLAkzHNamhaw2TYA09Z1tIiSujaKkGhEdPInZ
JY4hXqo9EZ+7RKy8AZdm3brjR4pq8xClU3I3Cv4vg7LfMSuL7nB72yy1bh0PssvDoKkbdjHwUB4a
HQjgi5p+67xbB0QwUBJo+fLxFFVypK4gKN83K+fz0p63zgYSlmMfJWGJsHuN6QGkEVQTDT2WlRlP
m+bHxk026Rw28FSJwxldQLo33yEa+OV24wvfbyMK4Z7TGtnU8kJ5+Q5a1u4XBeKHu05M2RoBy1IX
ls3GWqIQiMTlBQzf5IDYRoj6fpBwDRk83tujWLglbbHPPiacVy3DuQmy2r0hUX2A5Fb0o+U137dJ
7jzf7mdhq9r0kjn1R5zMeXlRVfnUR+B2TaH9tDKIpXmaO3313lAamqUxTcuLRoJupys8aZTOu10d
blTXdW3Bz77NKuWjrBOyh9BRM3PyrO3XyMiWJof++f3a9UYfHm78TmVOsRdcnxE/3ehD2Np4IjR+
7VMKO+sMeQyUCSF2Bb7V39sW1jZj5Y5xq2BjjILNBfw6H8e67FcWdmFibD5HItMpkcolMF6EOEgG
bbmWrj7il1q3zIs0Xkb9xqB1XSBwFmUOvyu7VWaEpeatS1HonKOO3BvljjD3vxjokGdwa4mn2/O+
YLg2Wo/5Lmp7HCe7zKgNBRXaCKsb18GD5wb/3O5iaQDz76/MKs5jRP6Kqr7kAwe/8IQXaqKc+nC7
9YWgn83bCL4AOULDST7IopCnqgNpm4S/uGOhKPfACrQH4Pf4QxcU6cbdZJkZFBCdXk4su0DK/TdV
WOgQsPeVeMTSeliXZeRNpm/zEpspr1q+DwwMOC4kCDfC9qNnVnkSlxbFsjc1FsKZJji6hhUQKgLC
HIWhpp6GFUd63vx/Zz2IDeYLeBr4GSXyAQLi/MIafz5PnyKWfDQ6dp47uVqB9/ZIiA3si6cu06Sv
cPWkU/qgo0F/nlyHbsOdEBvYFzkCPDSRl10q6gVAVZbyvu758+3N+/aNQ2xYXx+1ZR7qOrvoYfIu
QESLJxny5hOlurm73cXS9Mxdv7I+ghpXVkqSXQJHPlYaTwKUFNDTtsbnTl81rp0JhTyFm11G0+t7
CCWpd128DbVEbGDfmIkJ0fzenHuCgEFl+Kdwytd83rePDWKzJOY8TCUhVXcnRu8r5KAvqmNX5ZoP
YHy8OK2zy1S3YgpLi2ybdOoh4ZgZcx4nQ79WACmCiiIsk+9tVjj/3l6IpT4sc47AE14gyGiATQBr
TpmA66wInvxs9Z5Y2EY2ui+IweYMiSR1iclQnUXmxfsqggrs7c9fan1epVf7CGm8bmp7B8QybdIc
QBPG77YSbnJiq1HqmmnaBb65SI3wB+uq8kgB7dt0HRAbvKdDUAXXfJSXOQSYeygiX8dULs2LZbwm
9MoYBZISjwNUXssM8zLLUN+e9LevGmLrT6KMqoTieysv4wTO3GvPwyyLgFAbgB/Ym9pRmuzjKVv1
whauhMB6xEofeCXI+/V3s6uhY3FPnODc+PlT3alPbWs+3h7W0pxZ17OULHJF6JszddKiPWkPQJG7
sCcm/na7g6V5s+yZJa1bBopgwYXPQDqJTKaA8vVxBO8SOGxAUXC7n6WBWDZtRJCSEp7NZYwhVwg/
ozqEAOBva/0vXJ9LGkamyJwNqFwZANPU1wilJePKMiycSDaar5dFg1T80F2qtARsPXK68SjFMJxB
2hivHBtLfVieN8CsqEwW6Xh58f1UhYApoAz/NHqVom5hDWxQH0KlKLX2hu6Opa2D3P+QTcWB+8Rd
K4Zb6sCy8KYTNO+KrDuPSvwAhcm4q7Ph8+0NtDQ9c5+vTlWNsqoOp2GLgFdKH18c74pWDykFGfbt
Hpa+3vuzB5P3blynU3dByDTd9S2Ut4Bg3lRvy4mtSgk9jABwGI7v7+PkR1OD03M+KrZ9umXFSDml
gcf5cHmBqY9lAdRG1XmbkKbEBvPllILqMnDNWbgudGV1xaYd8KFrSjsL826j+Ug0FT2bkvwcsOmn
KcAylphthA+c2CC+flKll4XNcFGq/0YFaI95yFZq297ckuwvTivwRadAXDF68tJsLA6tP/0LKnhn
h8Uv/S2bEn1YFwCqkmvSAx91jbjbfNa+Gi9uwts15qw35x7NWxtn7KZmkFExXnUMJ3KHC8xVRweS
YmtirEsdWOe+jHJSm4yNV8MNsEQmkH21D3I//b1h5zPfhskIVuWd3xXedQTtzVylQU9EFPrD7dbf
vB3RuuXKVajbKnSivWssivgEwYYMEcdB7CRDTsiP3f9ud7OwkZh19IM2yWTEzegpHkBdpuPiN+Qg
qoNHtuWOMZB5gK9Oz7gyivay9K6RMb9oCvK7jhTN6fbnL6yxTWBlEACHfK/jXvMon973TKr/MroN
545Pn3t99emj4UERTyk+PdNfxijnB9QNx1ueM2jcOvPHAtmfkSTeVafRQy6Af65ERfepV61pAi6t
rWXAVR1qN2989zT3EM9fXnb8Bwr41oIsS7NvmXDs+w7zqfSueAB69yg64HfVup+71LplvyoeJtTo
p/SU52W6pzNkyIuLNTL8hdZtyEHFwkCFYQg90Ab5aCV9+c2lpdmSaGK+DTeg4P0dpDvQk1FzIpr6
uU/2TqWGNad2Rsb9FRdCB5bdxhEy0UFWhtj43fvc876OBQqRNdJwpq0fWAtIaZ41fOdG/tNtU1vY
TTYAIa+CcSiSNLyODOzqh7zx4K5MvYhQ0+s3W4AgGNbc+SuLM6kUvQM2CnB/zpQ/sgVeU+auPnAg
l1fOjKWB2FZNPC/06kDcVUCM7XWALVUB93v0ptXQ5ptPNAzDsm0zsWIccoSHRNx9ZAAEPzJH4GLT
PgSRAQDyz53XjWvYq6XeLDvvaUGKaIIzMMstiw5+UoWwQqzYM0+Gae9FwVpmZ2nXWQYfzKGkojPh
FVXj/ErCBFigBvt7DLJnlfFn07bNL2HAM5wiDHR73833xFs73ToGKkjCunVWhFeWGwH6ularQxRN
40kOfRWdEtKuQfwWNoaNKkgrMRrsCfckU+pNu9h1C7ETxVTdD1O8Vp+6MBwbWwCW0KzLSU4RYi+G
nz6ugfdl4Hv1tY9NKB96lvMVD2LhhPuLt0nXAXTcPXJKWRLcx3XU3TPfWXm8LzU+D++VoVaypoke
iHtSfRO+o1o7+wgMlSuu58KOtiEGygTO2BDsMylHwMYjmsknlN02AG3RhDwjtqiTvXFouIn7G3eW
dSZQUE/ovsKqIP76faQoxQCjYXv1vVF/vr2NlybMOhIoo3WdJiEmjHsKqj7acz8ObeivQbiW2rcO
gagrO93pKrwGPCm/BMiu/Jca6t3d/vol07AMnw6KjhHOTTAWRCYBsXz+W/gozRvqYTzc7mJpAJad
GwgedUHg05MkiF32DaTuWrw+dptat7EHqGvvFIGsxakqffMAFooAVGBetNHWbPSB6cG95ya472HK
hByQS6PO12lydLPNobCZjDTCMyCiDIJr1Cjnq1AzO1MdrJI7vgAM3jhlbeCBCMKSt0GfIF9m3EcK
DYsXfEPksx8MpAOHKKAfx7b9OLL26Of6bgKzfxi44S6bNU6dqTslSfY8/7ltveaN+Op8QQKeDHGJ
dPMOWqFil9dQ2/of0oMLm82df3/VPCgsO5Ph5r82Js92NEmaXQLTXzm+Fq5JG50QhJ3rl5L6V8FA
kihMd9b9iAslhQhIztujafV9N32aK8pWtvfCrWITG7EIVFMdHHuITbD0J/BZ/0QBvL9eZMP9zN63
MrCXEby1TaxzQAConoDWKLgKuJ2RkTM6zie7CoUaYpQe6vDYDxQEfxIhyNqF7NK7Lpt+JrK8LySU
rW7vjaXBWidFHlRJk/HOOzUjDKBKgQCs8kn/ngZkJMD3lW5iV2K+jWJsStIAWVhNdyMAV4Z3el/E
q+onC1vQBlOARB18ZBAHB9hqdt2joB0PjlpN574ASt5YKpv+SDdT14AJFBYUGaRrUgcgH1KrI2s5
IjrmI5R+/qtGD9nqIf9Can6fsm7F81hYIJsZqRrY5ILQEV0HcX1H3OD72MFBSEMkdZKKbXsr2JAL
Bw6BqTrkNndThjw/y8AhNxS/vcBbq1ReGod1SoigztiA+xSNB0of8trDFBbRQ8+76IPvqm3BPBt6
EfglK8p6ni4zqnwfMnkeanKf+tviy9jIlnMAHEQdinreC/PJLiOUJeH9sYlUB61bhwI20gSep3Ze
7jbqD7kXuChS3sQujdYta6fBMMjCj9C6lCJ/UENLTtSA3uP2YfK2GQobYGFKf1AGCoi4aBxkZOGF
RwdWbrMEYYMqaNaQiHYlOwk118fOsqs+AsGqLJ7aco325G1vGTm5Py+zaiwiUmQ5O825jzGHhFJc
8GfimQ8AsH3vEn68PVVvm4OwURbagzCm3879oAShUt2Rif5zNVQPbb+NQYkJm0FJgIuJxH3PTjSK
0mME7c993a5hRJcGYNkzeFljt8xGdgLA+CdKhn/Pb+SukI9e2R+2zZHl5ud50I2ynTBHXXCKetDd
C6rvp9Iv94Nqft3uZGnPWuYs0oqaTjN2wu6KD00wqL1u1vh6lhq3rLnv835Kc8NOMdiwjzoM/gma
jKxMz1LjljHnXg2W8q5mJzkhzyKT/Hu6NeoCl/VPO+hFmxvHcdipCsr7Gvq0qDd5orX4BETHL5R0
rxGsLAzClpvsp9ZkeYBtZEihdnE2/iwhfLXtPLJBFizAUUoSjg1E8MHEsGd3XU946ctnw3jl9oJE
D+WvnMwqlbMKB5sQMOLFtpNa/CUg2XcetHSUgyAU9B13hiL4hPD5WgXUwjFn4yxMwpxcNgLWy/sP
YsTTkOTqUxwnZwo+db9dvc/efuyCIPfPWRoL46D8Boe20YLsGHEIOIpreUjHNeqtpXWwDDgWoWOm
bvROKBn79IKNdlDXvXEHWQZsai/OeoHTQZJR7yNWpmewpm9LW0A1/s/JQcIujuhU4exxXO8wBmCA
h07usW7XtA0XZt8GVKBCdSCkm7xTVZQudhL/MYL58j7pB2clmLGwkWxIxdgbT8pCeDCx4AlMBY9N
1R9YNvxUSABn7iYyLCZsliQRGaebtI+7v9BfmhHOXAaV7tOmK8AGVOiUj3qoKE5pSGcCBvficq2m
rpfWYP791TnRc9HyhuMWbqI8b3CFQWoZahhTNl7qzkna47ZBzObxqhspOWOAz3gnWgLRXKWop5uS
8J/bjS+NwbJi4RQGspwDO0ErM7ynjpw+9NAm3g0pSilud7FgxjawQqqqcUszeCdQfICnL0wAACbB
lnpkbB/LjBXKqlKErLxTxMvoaKrcnDq4LNu+3LLinHtQVTEEjTug3h5rCOcU7vhzU+M2qqLxRxC/
NR1mXui7XAIWPbAi2na62agKkcsoNAPOnxF8wUdlgJIZHVmv7MiFo8EmRBpFhjrMmnsn1YAfzIxj
fNE93uSEZ/pDBDei66DzvG2arMtY1IqZzmvZKUJtwnsSoCChKqu1vbmw/W1pxhBajIoPrncqDCxY
CR8PMwpvuueJe9g2AMt8CXLj4HHHOZq3CGCIDkknkGx424xLWPYLIsq6yobGOwVu1uLFhIUmhfN9
26dbF3BDwM9Da6Lm4Ev/sU/iApV6Wx1EmxppFLVXQNWanzwfMkhu39JdIs1a3cTSylq2G6cQ4fP7
ALbrI/YRQ63wHZl9UJZOW6gWmLBVGCmUtXgwRTjXOv09iPpmz5vVyowFE7M1FynLUMfelzAxLZ6l
O6uilCi0FU9xm34KyzUa1YVZstlYpB82XSSxfSCZgcDKgLIMqMT/TrNt+jGYJct+m5TQAq6Wd4p7
8rOZUAzlp8CwbtqgfB7Wq6sxNvFACx17Jy37byiTEbv/wcFduLe4Zbgx2LnALS6AV2pLtotV8Tuo
8jWuiKWJt+w26BLPq4uR4lLHIwBq6CU0lpERdqAut+1osJFpZGiGOiahQklPRFHcQ4rkrujGf7dN
vXXx6qjnvVcWGSh+vQGQOo2qCZxta2jMeXv8HZcVNoGTKeWYAag6pxq7j7Qo76NSPUeIohTB2un2
tiA0yrGtlzDRhkx5C4KxXT9oGn+KHemL38Z0qvyPxZGX7n0epb9H6B1PT2PhJTMVrM4CP31U2k1l
sm/DCnQH+7AkY2hWArYL286GtBEfBGqNU2PkYB3Y57zqdxCVWsMmLLU+nzevLcaviReAz+tUkfpB
Zb13GBBS3+Zu2yA2CU4JAjkfYJEa/xOAAdkx8fC63bThbBBbRAci2EhdyFqLT9TlwPeZydzdbnzB
HG0MWy3dcMwZ3MhW9/2u6lu+e9FJVKhDOdzuYmnmLYtnIsCDM6zd04yiBY0R34vI35a4FTZzDuSZ
Cw0dYOTNC6ReBCtRkg4uoxVwydKnW7ZuOpH0hmv3FKcoEBwbVR/dJJMru2bGar5h6rboogY/IhbS
uCcTjid2RIL7g0nrBx+JpLbZ+SEqOG+vwMIi22C2IAz7rumAxoijGAp6Q3ToPTDP1BWA5Ld7WJgo
G9A2P/tLXQUIvcfw9cae6kM6QV1+W+uW7TZeUbnRjLzpDbCQblgfhjCLjtsat+7pfMoTSoocO6jR
T7HXkSPI5uTlduML3sxfgDUQyDk8kph5pdPdWKln8CIPUBgOH7zZ1QCT9Lb3oE2gE4nMQa6rQk9U
sM8sFfIaQMxomw3biLXRuF3XaEwSybv+9LIEZd7+uj1JS5vH8rbzFg+FIcMk9QkU3Emt2XEat7Gc
MmGrBMYVndKmad0TygPulYCgk5uDN2Hbp1vOdjMkztjlOCBepJ0D1Me+n3zqrdyIC7vHRpxpaG1F
NRvCE60BoGPigngbks3034Cw52z0V86hhfm3MWc53LESdfrYOo64mBSkb/+DuvNsRm8ccjbMLM4G
lyZhFyIa7j6OLnSClHmvm+AcyrXKz6Xvtyw4QN5JFXWJaZr6CX5827LkkIVl/3x7kZeGMB+rr1wH
kJvF9QAI2AkChOBLzbr31J/u5qhylvlrWbqlQcy/v+oExAxR5EQjLgOHNO+bAKUyqNtAmmJlkRfu
AGrdwtLzW1KY2QyCMNtXeIHuZET/HaJVgoalHiwzliKOG9l5LoJGINGsGoR+XcD5oXS1kghfWgfr
NtYDSv/KqEAHDHTUs16EdrsTlYgLBt6wu73YS+tgWTS0lABFUYicotje21ed/KfyRbHibS3c+DbM
rM8Uz4MWrhAr+DvCk3M84NWjNcBSRl/blP8oxmSFh2lhOWzMGUVFq6m8SpykH5RuvFO0UiAXVpzK
4oQUVVmthAOWOrJuZxqAacshOAPVMH6W3Ih3IeohCumsXaILS2KDzwJT6qnyse6qlOG3AJIOX1F6
tBYJWGp9HtYrw6NdloYdRevjIDU03sD9sI5OWJob26pVX/SxUwIzHAO1KGcurNydFZfCjVUWwkaT
GZNMJMoVDDtk4P1wwNNDgd44bDIHGzkW5W2Ue10Pm6tTCQXWNHzHDXKnt1tfsGib7SYnrG2ipkSk
gfBrgAduILsPc8Z9uxlY9hzUk4MRxIg3IOK/Q90+OTVd9yEb4KLeHsQClErYODCZTH1j+oSfKNQP
+9D5bib/JErA+ubjKXT3KefP6QQVjwRAiHIbyxEDZ/efOzcCaa4qNY70fgQhDi2B+UxK+c/tUc07
9I17+/84u5LuRnVu+4tYSwgkxBR3SZzEqVTim8qEVa0QIPr+13+b+ya5qmDe8tQDZDXnSDrajYkP
C0sXcjWaYT+ab+Oqz9gW+N5iJcsuxIUJAetaCj4A7B2iQIDdve+Eto5gXseBNR+PL/dgqQ0jsJVf
1DYDJXefxuSl9uFOGRbZbUUBdLvcwNIQzb9/yBx9bNWNrzO6d6NUb8IeQow2TfXN5a8vHP5M2Fde
4zUb+DJ339vtRo5w+Km7mcBBnyCymm3Wt9WlbtD/diMc6ilXWVkckikhNwQ254E3RN72cjeWZsHY
tAEz6qHdWiI4kn9V8y0avZC64uo+baN6TXttqQ9GlLdi8DUPJ7YPHSikwMKomoKM6FV50s+/z0wY
WB6JLsdLJNLgNGa7EUeaRK0iF5Y+bsRxXumRWBHO37Rq8U5Ivad+WuXkfJ5imYn+GkEaDGkEc+DW
hSpgDpnHEvXdbdXoIILBzVWzzEzslypcRzdEAeDuR8+twkM5BXjHYkTuLi+jpTEygrnmcDKowhqv
5TX7XWfdG627tQLb0hDNbX6IY1XGkGXsJNu3EL2WBb9vnfwecRYl10FfmKmxY6HOM6SpZe9ZyCDP
7iC63FTlV46NEcDcgtHEGA0osDkQ1Bs57HdTxX5fHvjP0xDzjfhVWVVjf0tx+MJL7U9Mr70RNt4b
eKXIidJeP1R0NWV/fj6Goeh/ZyKUTkHt+YTPp2Qfiu7rv2cyGM/tW5s/1Qw2HlXKV2oz89L5e4dj
Jh5M590YOwonA90UfKcHyOz0g/+YgjS80sLC2JlIMD4RaDKyvjgIlv2EeP4Oj8e3Ikl/zjQJR/kr
O8WnscE9Yqxf1nAhaDo53+0akskFb1p93zjw11n5/qfxge8bV0c5pqBlh6H+nuS+v7FklG1QdC0C
PynvoFK7Rov4dD7QjLGMQ9JAed5q2CkZQBxUMBcO8kaWhxRFj8treakjxlqW3gB3AT/LvntYRTvA
0OWmhuHKJi7s96SwrpIuQEeMVSwVkRyq0uxEYGmUBKSomyaIgdpbmY/PB+ovTLKYaNTXnsq+y5A/
N02I81PM90W76pG11MAcnh8SYjvaWZPbqXtyR/7cEw/34MaNd2CtrBGg5y/9FXv8L0xy5Psj1A/r
7Dsow/1zTJJfDhRNu00LOYODrEZ3V3vVuJW5Hlauw5/GIlqc18SHPulBkLTvJ/0DgsrPtSR/Rmfq
N0kiHhSVUAqLvTV24tLozb9/bElP1jjEDT31onF3wD7HQeI5fOMUa4ozS30xAr4agRbIS6Z/ZD6b
QDnAs/JQqiTIYL67rTssZGcA6Pdy0HyeXbi5d1HA61XveOyuthitNrLwRmszudN0FV4WM2PEPXKu
rKCOFP2w/ex54J7YevF1b8H4uBHy1Lbsvi0z+SMaoDY3QK3hZAErslKgXRobI9Jd7BUVkQM2Qreo
u53G02j9GjcQzL0u1M09SupRlZHXWt8ZAClwPwdg3BaQE15Xs11YreYeRcM2zzil3inHaXDYEkwH
gB0QjxwD8PnrYXvVKjJxy0BEd1nUtsNJpl2m70B1qGxEuzUlK3vtwlSY+nB8gCrv0LXjCR6pjzRO
1D72qjWNxKVBMkK6HjrS0UbT/9uaNBh7qmnh5w5QHFnj6C21MXfsQ9qomxg8uGJ0TyQEoixPw28l
sf9hYR+v7H5LI2Ru4yy22qpKyInrtK1uyq7I9cbVIDYGl+d4qQdGICe2tCw/rtxT0gM3wjs84JeS
9JspWwXVfE5E5VwY8ayIzQpXdFiumfbkqR7SoT/DbyHrnwYUgWdRY6gc6idd16J40DrT2T99EXEm
YMiQo2QP+3rbe/NrW3c/CB/aIdt2qMSqf7Sg00QCW9QjzVZGZGnIjfygBm7h0/NGCgjWJsfTx7FT
lbu7PN4LXzeh0H7VlHXYEf3ddtt7iBc3G1Dsr0IYcWTd/y5HTcmQhiodT4QCyN3DUlxtMka6qxTZ
8P15b/uw3InqKBsS2z21Rf8oxow+sKSX1zyG4uPGZg91gCYfYQMIaqnSm2IsiBP4YUOuXOmekQ96
bTlUUR8SzuPg03tXtTTdl7TyVRYUFkjDK+vHx2B8ckzyjJygpNfG9aDpXR1B+I3DFVB47D6JUAzS
eXbMB3bv4YeqXhORXgjhv8xjJ9+RMMnuT2HVQbTKIwDoVtat3V6n8o+pMZIE4LIdSwrSn1ww4XHP
A5xlAK7lckQs/X0jO5QN3BfdvsTJu8+znoBS7dh1G9QQScz3DsnLYgUY8i8c67OZMSI7iwlyyziO
P5MBF7ossB01MzQBP46hgRNxXyXPvTOEdrGFxKffnmBbMdTuBi8Z3H7KQ+yH/dZvYbt4M1VTHb6g
GEY6/8GTeTsOO7dwVXHwlfDsL13sWO5XeHwTeiIuC0s/UFMBTRWAO3l+Gi2nnKxtC6UNrw8K3JHT
MWgTEf/IMot9l001nDSvqNrnEYY8gLfdqJ69LvT0+8DlANAv7o71NARZ6+f+geHxwPvalfA2eSim
zCHxBgJsuvhiiUbbjypUZbp38HZY/oHfZht/Fw7V2S6E5Ev9q4fye7rjVjwp/5tk1tAIgE7gNOUc
/ESD0HdLEqeka6aNC/FhQslzinNoIaPpZ9p3ySby/BcYmH6tGmIfPMdPAzuLf0kVQjm0Kdfo5QtX
FxNhXkeCcyDJphMtKXFvEypwqQclFLqSQzOxDrqVPPerneA2yW58C2o728ureyHfm+jzvi605NAi
ulOQhXnowae6pT1be4BeiB1u5ExFgXUiGv3KUwaXoS6aHvE649wOzAIt4nIPPkcecm7CzsEMHT3K
FL0jsbqB+nYPiwzY2YfdFyBob+tO/5QcHnpO9zpye2NV7DmVq+RRyuY88EnUciOf5t6UpzIvrXdF
JhHeRWOV1C/eEEZWuhOu1UOgrK7TfM91z8tjKFJYHaYsyYQKuiEcn1hWutW9n1SMb+DGVIcB5cgC
Wy51U6N6BH3aVygeTOOdrKRfPfE289RREx/dfu1jrcb4MFY5T7Z5U4vpVY06Hg66gQZn4M7vzj9h
GE2zuyqqMwwNQAe4ZYUwrbL2pPVkB32VKMNyC3snFpukpfgf05ABkLqLE9npP6TN8E4X0FzBqY4O
np99CWFK0jz3DcxNHxLIP1FUoYZ+/JHY2A8fp8aaylf4TFTTG5Ay9vgg0rrIfteKIutsJEQ/GAtg
hpvVYgPP8sw6jRUQF18jypj7jPdl2e/CJk6cL7nda3dTZQ39qjurjzfT2CSQeYCakf0CfpZS5wh0
Evve79PIfy16q0q3LZk9bEPw58ID4+NU4Q2FN424hfdUU0KGOXL4thD+KHZZ5bfVgUkLcgU+jjzV
JmvTNn5EJQkYhpaV1gDZMdu6lbU1Jr95QacCsNWwbk8U6BDnPqcErFua5k55yJTL5D00MSJWBPCu
de0bvAj6VoCesPpHNqRukQQDykP1rkNuE7cxvHXHBzlrOt5n08yP5E7fhIe2zpP8Dyi8nVA7N+67
6pDafvJUZb6f3APNAS9dWePETTYNHHN6Z+NynYU/snIk7Atp+qko4WahYrGHlVfiBY0WoVsDxji4
+RT0mQcxVs9lDvvCwL6VYpN18dg9gbjtoU7mxgo6BFs+QSzzZ9lp3EpCsMoUAOG+7/0e2UDll57F
zLkbpR//wDpqw0PTSo+cgIDnU7PH6uyc+lsetZn7TxxpmNEqW3r9ZgzrBt7TRe4XAzbTnLovTe7b
4daZdaq2JIUM5a5rFSUH0dd2fqvI7ANfw8qzqFGXaKr7CeAc2w7SNIXtyCazI6u8q0YanoY2q7tN
GMmuvIt5ZQ37EN5pISgiyfjVYeBHvzmS8GbLBymsfcSykN+gqImY0xDEz/+RHodPc2bB+ALSlwm8
iDKnaZybvs7Ses+dvMrzIMdtYSfxxsz2pWNJPjNdivi2T4FAuvMbp5m2eNLO2mOh3KI68Lxw6Y7Z
oyiP4AUUL1z6KsU1TyY/a2zW/RcUDiMYE028nBdU0wHtMMjEa+88oXsCL3kCVVFwWyc/O3i64MVD
7pda9oHwShqpLR0sVh4RafBXw6or6HM4OnkPuQjuEB9JwIdrFpA5Ud1uosglr6KCRZQVtOBFhwOU
AjvfwpAUNNzbmcW/p2HXpQ9QZw2L14QVzN/GJTxjHnOdNulXi7rY0bUL/vEpLbqcPuJcP/lfSzJk
MHZrIlm91/lYJF3QjZHu/6QOjJBf9KxHAztQz2YB0CMpO7BSSmsnMcB0G6WREx/SfJR8S0mRRz+k
4zK2Q0hxdUfCuLQ2NXOkOEjIEEHqHDpp2S2bUqwotyzt6o+fFI11NxCoBAV5AefqCHLMRR/dTSFx
rCdYd8fNTZbHWaH2qAVH1TeOp9bkxRIdYKtpRcVrmDrd26QrL4Rscd7W4bYDMbfe2jaJhjd8DZTc
wG0UCnzgxUncwqDqPaVrJdilrdi4S/deODhURtVJTz0Ntzyqk3yTd1Hy5/JGufR945RccmZleFCz
XiA+UTXwXbSxdulQeuF1lSuTgyRtHtf9IOwTq/kIHzINJc27WVrR313uwedaQNjqjRNyUvaph5OE
PpKZgkpHZG2p4O1LsGr8/L5uIxhIW3Bqj6HcCc3DX8ppb6I4P1pMXFc9M4lKbpiQEhv9cHJtFCRQ
xbGCMYbyUNMOVxZVTLpS2VJwFng0nVol/VfkdZFusfvYa9XX+fT1yYnF5Clh0/fTqo27Ex9QGG0T
oIjqVICsR1rIqyXd18uztXCQNslKhFl27Eqlj/+y6Vwfxt5wrizr6Nd8HpOuRIWzfcwozimXG1w4
bZoEJkhr+jxGZfOUFKXYcQ85gzZAC8Z61bV0aeiMw56iU0aHWHWnaRJk40GeVzVpu4dPyNYH4X2l
PL5Qi2dGJtCl7UsCrcMXNxNdAqf6lAdiIOLQJ5X8IlPv1+CtaawuZAWT2OQKHQ0RvMpPomvyEm+w
zIWacdAIoCxW5mVpIRg3aI1eOE5fkTtC1EkW7Ubk7tFN4LbQRvkd1I0QPJBpqnBSv24hGGkibya/
g6tXdyorKLpAXdoNIO2SBPGwphhgz5/6JIZMulPtJjosGi89co0LRxuDLz3K8o6n0IyVEbunrB23
8PNUQRqJpxQH2JW1sTCYJqMpcbQ1pj7vHnF88/XesTBbAh4NWeHe1LCxxFMnLvsT7pDS9W+HEOTH
oHCtCnLklwd3YcGY8t09aMlWmFTpkRK7Tw6hM4bRLdAH6RrVbnFsjVujxvEzg9WefefWbDeq/rH1
xFNrAwcn2P2/97kWquQDcN8ejdceWJfGdU4qH2qHqBp20E4k6VFikYKuFG9yBv0E6mPdcM1e3Ek8
xD6a82FTcXkkF8Lc5EmpwoeEFcRGj9SzcYfrYMgAotSAN2oeM/vdySc14Uooy+LKqXP+28dchpZd
SmHjqQQmKBsJIdt8a2cKfPzLPVpaG8YRQ3lWBzGLrH1pUUW2AlSqOMpO9nWOXpy7RiZJKPhNRI8T
Ahv/OawgQYEb3Bqdb2kJGGmjhIBJk4R8PGlof3kiKCmq6zdd63E/CkjaucNtGIK/yAK42lfsTWVF
2qkgbkVSXne6+ItVBWsF1ided+rriexGt2BbUWVAD/ur0NKFXdKkVfXEmUgE+AvqzCnE5jYybgsL
xQM2Vd0vz/fCYuW8ubC8Tb1wLWzbbW3dnsJBiFdiNem90BAJb6Ih36BGkR5tr+tWzp5LjRk5g05d
N0hta9i8gYrQTv2jwrGvLGcAzpg9QbpqpaGl4TPyhCxTJyMF9hYRF0945vQB0mzyTQSgycoaWMp/
Ju0qSRzPhnMduXPnm7IU3dvMccFp+IT6wo3sopuyhzbQlPgPADatVJ8XQtdkY7mhRuVKDuUpBEBj
3CSTlTibaJz8aaWBhRqnY+QGXbdWlAs7OdbziwZxcSPFDAG1pPDOhAczOC4XTt7ur8pEJkNLF1NH
YBemjngt43KT5IkaoOheed8uf39eV5/s/46RK/qSx51XquaUJ/aEO7rfhp6gAYWKgbXvKQ1Vt8/E
BKmc7eUGl1aFSdxKamF1MEtKjnlTdTehcn+3vvckWQ6MLVTkc1RJAhwPq8CSw2s1rL3eLKwLk8jF
iVVEsOTC640rJ6oCHiYly7dThYvz78tdW2pijukPW6+eCSzEbTFXZVMfpBcl+yEm4eG6rxuZwfWa
EPWBDAs7nSAO1qESxaSurttSTdlwVaDCXQ6Sn+B0GL0kMAv85kUQD7nuv88j9mFkcj8B6qDp8HVR
Qojc8ardFFXVNQLPnJv0LZnBTAY1mPSo/YJ7AbUsWhxRwCLyyqE3Qr5v66lwqyk+qhZF3UDAs+MG
JjOjWomJhVxMzeMASbyE23V3akchXmSkyvI4IjJ3Vg0P2ZVMsrCzUCPS20mmKh3c6DXBaTQp3SOx
cQocvemUIiNP6lpYkUnkakVtOahfIkGGxDpCs7146MdVGcSFbpjULTJrWvtQt37VXDxJzz2WBfMC
4stTlGTfwNRfc6dbmBRTNrxPQsYr38cDoYb3HWUQfs0HkAwyf1XGaKkJI6R5W5V2XLLhROviXvHy
R51mT1gK/LqgNq3KVd/0TsKS7uTS3isDMg5E3joUBe/dFXHteGZSdZilpOY8OWd+gkeeyLKmeuNb
Kv9+3ffnRfAhbziFra1q4P6rdICtjngIwS3VvV7++Kejjz9vjH5XsQbmX7XeNqCsvjR1lEA8ok4P
TfnncgOf7gdoYG74w7+3psIeeaf0VrtTspl8mVYBINzez+s+byTVpqupDe1a/H/Luy1QwT7FgJuv
5NRPTzn478YVC46DeVXEpd6CbXGjoSe/yUNdBCL0nR0wz1uHts5DqTu2kgKXxspIsZPdRvFkob3C
duGYadHqKDi76j6H3hgJVugqrKBWpbd4Ct+Nfg6R6DXNnqU/bqTVTAByBdyG3iobz0Ck/OmMYmX1
LyxQM5HCQTqNGV5LXvvCc+5gWxoFPiPOpnbrNR7Y56cxnMfn+f+wRoUs4q4qtPcjH53eyg6Q7PTK
bIMXK5R7mJvj6XQTNzXBk2uRh1kpNyqDGH+7KaG97cT7QU8OZ9ccE5y/wOFEABmOB2WsLhV2UbGB
8Va/8bC/t2sl4093D4ebJIq+dFy8pYztuXbsP3XO7xlHwDP7JPvsKZXdCu3380UB1vh/RxUlO55Z
0Kc/z1V9aHDC8Rrom5VQWVoWRlKcMi/luLjpbVf6Ww9iZpbcE+aszMHS142siDdAqDDD1m7r0i6U
8JV34ycNU/anuGqJtdKFz8cHT2X/HZ/cLZPC9qd0m0lvPiQn7J8h5tPt5cS41IW51Q9r2q77MseL
b7qVpYul7PoAKkzhMy3cw+UG5rH469KEoDGSY1FnkQRRKd0WvDu7lvfS8foLuECAIIzJlUNkJMSk
ASiKwGFjqy2gX0FNt4DSVOV07TwbKVGn3AlR9cH3PcUeizjptu7YMBSI2v6qAgDGyciNsZ3Z7mAJ
ea5QdWTxTiZNXjjB1Pp+vqnsVJX66FkWDO23SVSlEyI+Hydgn0fXYsUm0VknrltyYP38d1EgTQ3d
wBrymvo4xFEX5dDRFS+XF8TnK46bCG5IynIU0jL/vZLwtJTq9/zporvKTxp50UgnpJFRO8gY0jU1
1Eh0UJST1258AnHx8+UOLASkSZd2bdsG2USLV2A1ms2gtf81k6G4Kh16Jl9aC6eDxXAnz3ndQi2N
4VETmILf1/11I2EBIuLDSC2uzmFYam8HgcTwAScjZ60CsxDsplfGmNYAJ1Iv+UmsxPLhRtBDZv9m
jMiMUuhY6qY3GRtHvsLFWdqRTcYarNYb6cKe43tWt49DwQLRqptCpjtVZkfQtAIPBbvIf8KrzUop
cOGsZ3LYKCUAMtK8/K75OOIMkx+GXh+5FLfASz7VSXTj4Lp4ebaWRtNIa+EIs99BxeV3Mo5HXkwP
oqyOnq2+jlG50sTSWjYym98MeFLCej4DAqSDJif9tknUdXnzL4JZHWmOQgkLX7s+Hd7T0Yqtr3XX
+GMUxMBmjNegtHFQMdOVB7xTlUp5JjboWKkFRiEr1gjDC+nK5D3nHKXRJI6sV9E5Rf5EpiYRLxVe
3rw/xViRtQLw5xPxF62M8iIVTV8054TqPtrAy7ED+5a2fOWOMqe/v7fhvwwvhCcivNc11qukjveI
NzSYXY0uzGZG9ocPUbihU86gsw4QnV+jMHR5Bf9bev2s2bm7H44XkkjluyABbsOx76LwrF03PEVA
OiGtWbrx/CpQRV5ZagsQW1zprUfBI/neQw9LQShC9XZjH9ummKp3FIxH+0ffZbwJvFC4b3VCIwtm
pJlTM9RCJ8tPnJt41J14HKhPE71NawDckgBQukx/84WMSbmzaKby4UZ0wlVfvaQcUdiBJgmX77PD
OLLFMPl5s7GSKvLLwKqANc4O0cjDIVnze1o6WBtHIllVeWb1qXrPB35L2p9Z320LKz+INt5hnlaS
49KMG9kDmNvKIqHPX2vVw8Sy+ypqm+P1PdtE3QjNUfjbhH685+Ha7W6pW0YuGeM4ZpG04rNAt8Ic
Xlyi/zp56ZOo4n2rh7Wbz0JE/sXQmgDeq1Uo3mHPeKDqC/f1t8q+Lun+5S7BQe0DFC3x38NC7F0F
MUi3F79QrX6aolVx1oVoNz0m+hQmeDLu2RlAaY/+xs44shs8COtsZZtamAvTW6IZqAPnx5adkVee
pQvdVbDlntC1IrD4+KKx4i5H+FJDxirjEBlz84zhMCSy+zhqcUPBfhgNMEtzK0Aeoz7ZX25pacyM
5SWogEHJDNnDju8HePwbA2ahnHn560uLyjh+45WjAV3YEa9+Oz7ahXeLk8MDd+jKfHy+lXOTYlVw
qdzGTfozngwOU5rwY19a9W6kFRQ7wYm93ImFIfqLawWos+z8ipwpHGpAEQFcqcmv0p5w/iJadRKK
pfir/RnlDn9fddUY9ID4rBxEPj9X/cW0yjvYcSTTiAHKOMi7znFOiqnd7xtlPXZsBJl7LTYWptok
XZX5CNiv1w5nOgF1H8Rhk2i8caUAYX/1R5h1Hi7PxlKX5ln6sPf5Yx+Jgjr9ObU64PS9+xkKF1vD
Kev8mzkC27q8cuKNHUVB00m0pTucSQkIQQYdr203hSvHq6V+GCEeah+I+NQazkJ00y/PyocfhEW9
cxSAQYUbwI3EK9QP5qEE0LtcaXVpLRvhrvxx6vq+9949kiSBZ3lFEGfRmm7UUjwa4V6ObtQpGKa9
+6LdZx74ynhYF7p9q0ry5/L0L2RGk1PkFi2HWHg2nIeyuXXTEPws/TxfEGzS7qK0WingLGzzJo0o
FDyzIWnjvM/b/FypS+LZx8CCsnNW5Ye4BahogM9TUa9dIpc6Nv/+YV2LsnchDdKT99kTHsyRbTnw
F2fUd3PHZDuthM/CAviLR+TjMb/oSH+WEzwyQhfOjhBkX9N7XlgAJoHIHfuZFlH558lyAs+xNiWE
E4cMEJKIrnTgcz03B9Cl/w5U6IQjKAGpf7YHkOKwyPq8fwPM89Qp544C9V7G+V3D4jjotYYTXbly
1l/qm5ENEuCYVFKgXQh97RP4BMOH4g6ggXe321xe20tzY6SEPqqbVPVpd+6Uf87jMglKcp3uBYbN
iPx66L3Is0R7JoLwoKLJKcoTPyDD8P26f28Ev13Vnme1eXduJJ5atUvrG1Xb2e7y1xe2FxMs3icW
Swk8ac82VB3A49Avs/3ffIC8/P2F2TWR4n2Bu1GeyeZcDskeDzWPMLA61po9j7G8ilSNNwkjxN28
zt3E9eozccv2GCUkfUYRvV8pcS2kLBMkPlTYMWBrKs4wTtoWLNvoSoOuNd9KRmfLVLrXTvENB4D9
5RFbWK0mRpxJkbNkar2zY6VFoAhwx3Isf1z++Dwkn9xwmRHktlvHWc7s+jy45Zm67Pcc2ILBcpk2
7P9x0F7qhBHUo5umWRTy+h1iAO+U9+PWIRBgv9yJpTVrxLPgiaBjV7IzOJvQWIBBWfVWSEv+Q31r
uC5n/Mul/LBt2DZQEx0qv+eynPgGDydiQ8P+6+UOLI2OEdKka6FGx2V1BuvrldjQXnWgR7jyzxdG
x8R907oXoy51de47kmxIIfPbrs9+ZsCXXzf+JsC7lxPpw4hUZ6+CqGtrg6qa9JDtd/18XOnEwgiZ
EG7Rg4iZpqw6O0Mr912f118Yocl1B1DTuKLqM0kFzapzlDQMKkhTWk6bMZf978vzu5AyTO+KOiEO
JNyq6oxIC7CdfhcMWMI82woH/LjYu5/PHm26JsW61Nw8iB/Was1G0sW+02B/U//AB+Jk12imkzeA
t+x1Hj9bLTsWyZp87UIOcZ3/NhdygvddFwtsTumOKA5j2u1mruiknRe7uUqh2PnL46KvYaDRldw5
K7j6bdyJTEFERXrlAjO27Ry18JxFnnNOaiif3HW6Lu0NAE3QSrm8BpbC0IjxMgZ5zSrt4gyswwM4
nnzXFXBid9zuy+UGFkLEBGJnaRHWMkcDVtnlt9KGSq2Kw+nm8tcXJtnEYNdeCKTtvFHM6wkykUmQ
QhVpXlBui5awC99ebmjhgGBisFNYP0P1gRXn+W4DoudXn6nnBqLdcOW+8ojpzG1/CBBXjtppRWef
YV5+m45hFmRcnRoUF6/O6abnxZhXblVltX0W/Rifal+qXSbceiVjLY2SEeKtK8Acc0NyhhBFHrht
v6W6fGin7NiA0Xx5JpYWlBHXtjNNus0i+wx2LejhvZjSm57X1so5diFLmehqhSdiF4Ic5FwjGylt
n/IB7q45zk0NzbZ2wd6duHmMXSCFL/dnIQJNgLUSkAAA2pmc2445z/6YIjhyz4Y6Ncxs8jVK31Kg
GHEO0TbuRMNAv6FCuu8Sb5+X/Ze5JAe28l0r9PPlziyUNUxstegTe5AtRq8t0+dRwW5GOx6s9OqH
uUaD3fjg8Wgl9hcGzsT+KYh5tzqs6TfwnO9oz1/iid+6uBpc7srCWja9MYoxsQAxK+m3fuS3kaue
Z5XTtAR5qmtWzuwLk2ICAH28oEYiTLJzrfU9eN2PSZ4eJ9d/UH35kBd8pQy4EDEmDLAcfQgJFNZ0
rnOaH8moBdjlyt9fHqelThgxXxQhdA8yAAFQTNwL6O3t4nL4Mk9zFOJSoFizspMszbcR+GFVdbWG
+/vZd3UMkT1tH8IOAjkWqpsr18ClkTKO7LlOes7KZjq7qpuewqa2bgvLaX9dHqmlDhibuc+gCO95
2XSumPS3E6lhDRt35b4d6bi93MRSB4wwL6HeEUL4CFMN7NSWcthhacb6w+WvL4SEiQdspIVje0qm
s43Ld1khuluXHMq+/+VM+v1yGwuDZOIBiyoGaqdop3PoS3sHXYkeR3dAQrAFpivdWBgkE1gtoG7R
0NzKz8PImodYlW+k6JOVrLT08XnsPmziPWrQIzwlhvPIwGfN3faLkmtlyYVQM1FrCRh6LumV+NY0
2XPCx4NN6Xvvt3uST39YuQYeXJqCuWsfukD80RMWRKq+KW6fYEF3wgPFl6lu1sQUl5aREchlOUJE
0bG8b17Hd/OdA/anJ9Fkh0nm10wxd0yjRlc4KaRSUutMmwwHwtDqvJu4LMI1nalPh4g75u1VykJF
feYmb0BHWMea4h2lqTxrV5Z0jWO61MS8xX6YBVhKVGOpQMeAVpV4IE7GUeMMm6ENqmlsr4I9oyPz
UvvQStp2bUWZl7yFrVvvqd2oneXgKfByMH8aDPi6EQwEPGD42FcJ1Is0CYFPmWDD4JX+dRKOEDL5
77+nynf4AHebf5QNEPSRdynET2TfWms00qUOGKEgQFx1Q9fJ71y7d+5V7ubP9mzlcXl4Pj0tYXiM
QAC+teC1EvEbcbN8DzWcce/pBnJtHUiqORyU7xM3dQOfrr0yLK0pY3+TMfOhMjWErwTGIQoUT83g
ouzY0DqyRpzZV/q11Iyx0UFADxo5Tp3f1bmXvxPXFQ+y0c69lHa4ckxfasLY6OJplJiMIX6zpFu8
5K2XHqSEcWoQV/HKRePTNMUd8+YqSosXpa3SNzVkaj/qqAxInZXbsrP/SYFo2VxeBAs9Ma+wIykh
OuqW6Vs9NSUU9HW2VSKFTY19bQtGjIMGnQhdFvFb2kAdOpySZ4cKaJP1yct1XTDCXLhMNNLr4jdb
Cbe9mzhgthugGPIQaoNqGvaXm1makHkEP+QqUMb81G54fkf12B9loYcdB2HtGNpa7kq+RuBdmhAj
5qORFrXifvxGCcludRuTXQdK9420m/rKnhiBb8UjTlC2lcAva34lK5JwE3ddviWd8z/OrqU5bpXb
/iJVISQhNFXbju24HTs5aXcyUcXJOXqBkIRe6Nff1fkmDjGtWz3JwKmCFrA3sFmP/5K+38JEub7E
CndKV3jFTKs48qqkE9Iv0uOuJZH42BLhfT4/K44Uad9fu7UryUKzCjl+8u4MG79oyouNgoKrcSvM
aUiLKvP6+CE3bT+00Awdo/KL9sTqbyUrRxf2lVVOQQap6wF7VKKHIBVDj6rCtEa63siGjixv31N5
MmU8pqt8DAOwsEb+dKJrg0tze5KRDqWn0sDfdJN1fY0V63Xo5f7SavlIxcB3pc7zT8DObtV3HAvK
vrBCpd0P50XII6gTw20pxvKBjv4L99vX84vJ1cHp729CvPHWdfamRR6hFPbSQqw//X2sAoSWbkAg
TgPx19MSsEangXvTA514JbImlMfS+B/6MZMpb4c7mFDNYfzQF5uHXFc/VojjetokbaPkcYDy9Y8O
yta7qhbTTiyGvqCuO1/XuriMPB1QK9A58XMlwMSDttrUTWlQ+d6/ZV15G+nKNSvWfq6piXEExphB
hfOrrOGTB1zR5z7ZdLB1DZYV5sSMwZKEffCD9xBqyIL2AQY2aif8DmzO/J9urrbwlO+j22E4e6r7
vZn/Lq4oGQGYPXTBkoNr0qv6phYyMDezgpCSICT+iTtoBCAcGA+QOuom+LddyBZA/9ax3njR2GRr
Pj4aysfreZiCT3601l8vih/7aqtYVEmIAcrjGsomjcVQph7uERDg9LfcpB2L4bf4+5sB1FnQC1if
jo9shKWhicgnksf5bcM3XbEcOcy+5soVjk89q5qjUkMB5dLo4xyCu3F+hFyNW/EfigT6KV5eP1JD
ILSXynH2gz5VPlShNxK+qwsr9OMSdjJNweVxJIX8t6gku/eE0BtFw98b0zsZ7C/XR97C8inuyA+q
10BdgamarDpNJr5yA3UzHqrjUJRKBzACqhtF07YoRwbxtigHPI4Eui9uWN9lc3zXKSiWzQ8a9mnR
fzLpQ2C+gQ/si5eSUmiadi1AF8+x19PuJoEm4ae50o1JUQiq8ujDhMOdgNcuH1ciAAEgQV1fiWmd
uw7lmibp4lRFgU+bz5Dtkktxkg/uYG922URaSUka7S1zkcijGai5jpg213IMPp9v3HHUtIljpTdF
DCLLzUFx3u5oBSQLBFfHPBUt9DRancitO6AjnGxqFbTGoyEBMORgAnjyTkGc5t0ERmXXbYyTI7fa
zCrDvYKqSotvOQxLdqyQkFXxYdaattCkASeC6Z+tGvNL3smginr6FW+yQ2ha+FCSSh26KfrXFNH3
bBIaoo5Bv/cGAoLE+flxhJhtUakiHTdwz6sPkvLqem4NZMzaYEs20NX6aa7efASkT6MEPgHi8Nu7
s07U8t3rjdrI0a4JOfX6tnVBAjayWR3CZoFVANGvWZn4r7ppwutTxF7F0Ln9edk4WakIitLGG5JV
HvNlHuP7RUzSfIEHnbmwSmX7glFkmiTzg+oQcvjOQSC22GV9IdPEbC4pV4RYgQ4rR7+sgiZ5KCHW
lI799MhL6Bx58eah2dWDdfwIBafA+RJ5jGIz3sTgvN8Cfz/tJrXptPn+kqK2R+UYQ+khAbDvoYbo
Lp1wYRXwwbw6P8vvryhqc7VCbL0otOTtgZo2SyEr9JlQTy5pVgPfubLK7NZxLi7T0qE2eaurKYSF
mCZ7FpGMfKZDm5tr7nnTlmXi+8mXJqe/vwkQI1vBhn5sD6Xnf6IJdBJT4CKztMGTpZiifEt7wDUn
VpjnKG9zLwv4g4LX6ROQHBCZjEk2bdw03l9VNLHivBwiOtS0VgeKG/313LOHmlQo7sgty3XX77eD
24dkAsgO9SEnXsPTeTxpblddtlVjc7Vv3Spo168ZlOHrQzfW5ZPpRBnvql4D+3p+2boGyArsbAoD
0YZJc2ADEXdshkeO1Li0CKTE8z24vsAO7LYoIKRfJA+z9kpoHc/et6CBM8NFrdsiCzqvPdkHpxNI
HGQtNN0HmFnAOGe+vqx966qgVEmiCTS6Aw8TXB+7xYesvlnkRUgKBnjon3EWC6pB8PPlMTDdT0bg
P889sXFKdcSwzSfLRG48MGrVQbdLdwuzkTvuLeraX4NHxosP5wfIsYD46e9vEgUPvXoGFrg5dDOX
X+C1Xj+HIcj108R/ne/BsYBsTlk4MaPqIm/wzgMl5LAS7eM0193G73+/MkRtQhkfW1RmYeW4LyGB
7qXwh+LJPf62NqB21oWnb3y/7utrFs39/I0GQ022wOau+bFiO0xmHubtoo45rHIgQJTAgGaZrgZg
rHceh17r+fFzzZAV4kzrXk5rFe5JQsU30rM73q3tr37erLO4ZsgK8Qx2LqZPSHEIUV1JYLuhl+Uh
CGUmbs9/gqMDm2U2ymQog2gKwcCcx/C6rouE7xTvt56YHENk88sg1A+84BCrY+nhPg1Ultl1QePd
rVlJNj7BMdm2nVdZ5162rl1x0DWYTN2EBywawa8q7tRTAyGKm8tG6tT9m3DUfM5GooLikDPd3Hd4
lb1PGpxsz7fuGicr2E1XlV4zs2AfijiAyPY833A8VcMAQjQbp2XHOcp29NL+GoHGPKnjHBXLpy6m
3R2Z2+4WNiXqu0fqf6I+JOn5z3HEfmxt3pyCJc2rKXmgXH08HQq7Vn0cDaTWc9y/08UbvwDOry6c
Givc52qps0b55aGrYmVuO9Qm5x9VksEE5fznuJaYFeg0byKpQTs51EnyC+eFz8jy6371skPMNtex
KxStWA/DeuiHKA8Pkg/V7e8zIa/XLZt6xyfY3DKzVrWME6KOKm79JoWI8b/+3K0fEp/Th5PC/vmR
cqxjm1vGumxR4JA3R9hw0OW6hc3HtSflcsi6hm/JTLk6sbZ2Dega1lIVAVmmpN6FhYZ9KBLYVFwH
wgvlRmJxTIhNJ6vjOFMQr4oAfob3QSda/0O1rluWWo5wtOlkFN4sGCyjDkBfNvdjyacn1rWHGU8E
30ru672/wk39/Ky4Jv/0hW9yV87ioMuqqbgnJZuveZ+0e+316xNdsurEyeNfz/fjGjEr7PPReECm
aHXAK2PDr2GiA7l3pgagtc534Jp5K9JzmGMFxZj4Bzp6w26WtUjx5F/vkmgTtuD6BivWO3/qGh2t
wUGtIarnIUdN+3kFNGW4cFlZcW78DiLDwMQeOAQjj9gNqylNYDNFNybbMUY2myyv+RKi1hkdQFiU
85VaTVKlZki65boys9lih7i6OaX+N2uKShEI+Ca0B8iQDjvji+6GT7DlGsGkOT/ZjlVrU8rqCGBO
VSNCDARV7lkD3yvYry5fMgK57gUOMhuLytXP6e9vvkQFSbm08O35HxRiZOpbPXorXICKMZ3r+ttl
X3Maxze9cAFLOSo4CFO8rn/KCillruLqv7Hs6a4aL0MrUJtchibntRHUPyAW4cq6wKC70zCeqSq1
9crkmnkrypkv1gJ2TyjEZ0u0q0ICFl4d//KiLR60IwRtsxFVL+AfhIDxazomDwzKkl8KeKxtlXhc
v9+KcDnCtgEuJu1Rl0W+pyUE+5u2l59K5JaNl31XF1aM68jLemVqdjCerr+zKWcfpCcqCWPrim1c
0B3L1kbpQSVnNKZYmmNuGHtJKhL+o3oI57O5nl8DJMqNe5zjW2ymWdafSDRQJzwQgGt2FKaEz7zh
+yEDOOV8aDjm24bpdWUQh0GEmjGM/RJxBbcOX95D+elC+W1qI/XmWGkCeYDmyFDRMB9VBye2XVdG
sn657AtOY/cmuIECMm2XCHZgBr4CGYwCQaOH6P9lrZ/G7U3r0k8UfHZhHa8j7KTl0pkbUQKwdb51
1zqywplIxcecyPaoypk+lpzAsI0y6IhXpk+bpXk+343DgBPglj+/gjVQCMFTdHskSfOzzOaneZF3
cw1G6knlgnTmxyxqkKsVQNcAdvCkgL7SJl/V9ZVW0Jsgysd5xe3HkMXclGX7ACz8dI8ixU186eMu
zB///EbIRuHFtWjLe8Oab9mo7/IMEXl+AB1RYiP2Ih6vpSp5e6yC8D9YHw4Qptp8JHA1bu3moW48
UzVcHcZcx3nKpUHw+UsT/rrsx9tH9kkG0KgElXcGMf+Gr575EPvj8bLGrQ0cvq6x6EMuDmFBsk9l
v8r9trGza2Ss0JY0MEwxrz3+RrlAJKxJg5BvYXwdydU28WBrTPXSFc2xGwJsD17RBGlWzBNLYfKt
NlaOK/Rs1w7oSOchXCLrwwyLAxZdsxbPGg/gJvfxLZSlIBQI2iKJdJVqLfs2TrMKArvXwL3p6iHv
dUM+T6IovC8zxNG2zvKOiLShFqRaIlH4BI9rPYs+ZsNYeze0DKb22yJopp8XhefpjRFwXLZs3hte
uwF39NrmyIM6Cz6wrol6eP+2g75aRpo8eGMHKVTCcOw7vyQdSBxqAwfzNc+kFMg3uqBrSoqYvXgs
zgSE6EJzHfDx+Lv40oVD9UGyhj2Aj3OR3BkMG6wsVGRgn5O8aI+xztcPwsThTVNnKew3L9uQbFRh
J6LFhze8OvKCGv+Eg/iHtNIvNpp3BIWNKYzWqIfbFOrSkNJrH9XUiG8KDNiuh/jc+elxrD2b/kab
aDARLF0P0GOm19QXn2W3mut6QLZe6mrr3n3Knn+DWaiNKIRXDsdRueiOMJuv71VdNVCoj/Gk7+nj
WIbjtZbZrmi2qC2OVW5T4cJuqmHirNsDQj2+YgIQMFl3fEcmQJjWNrltRiiInR9BR1r8C2nYgYcQ
R0qCC9kgblHI+LnmPh7qLmveOpQUbB4VkOPqGERxAJNT4+1DcEkvXGD0z226blecqRbeHOFmPQQ7
qM0m7HkFLIakEhTlrTh0jZF15shQVIWp4UgP4zyVV2UOQCnI9GzjI1ytW1EeRrQWtRqbw1zhVDjj
U7yPcRJIuXGHcbRvYwlh2l3nAtj648xR9PRVBcRi/fn89Driz8YJ0qWHD/ES4JaKusE9RPT0+Bmr
twjus9Dn+rCWEIw735XrM6yTRyhKHXUZGJxjXC8fyelVc9dm07AFgH6/fcgu/LmWTI13/DkJkjvp
L+y5rmnw3zL5y8Y+4mjdLtuCf6VUMCwA2pYEpU5Ku7H9NtY+SE0XRRr0gf/8/W1msjacJ3EsAgqQ
IMhXMCMou2K6KFEQZo0/g5/0Cu0CcWybIqKpzpp+etYQqxUb9+D3dwtil2kzr+56XZbySLrWh3ro
Yr4a+N7fSdO0G6Hw/nIldq1WZ3GPx3YqjuAVleVOaCo/81aMX4sSpplX8EK9SOqcEVsAjMmW0Bim
33tTGFEAP5WR+5mtYDYAZJkXG3P+/r5EmJVdZY4iZ9uM8nhyUIcTmHoQIc61gOq+sKR7Df3qGq58
3y8JQMKsZMsEJxDdAKw+Y02/66Jxug/E5r3OFSBWjoXmbjsuUxztWVP6951GxbMUUl9d9tut4CYA
5sSlF+T70tMR3OWBW4ScyBaU1jENdqWWRxPnQxfl+7rMfoG4exJvZzejhqBP2E7PUzZ/jTPIQp3/
FscitlXA9GyKYY5AxcrCEebqAwApgEvKT4noUEVfSm8jHh0zYpdtR9GyFcb2IF2e+iEmnqHKubVx
OILdFgIzFBa13VjVx5OMWcBjhrNBP3waK92+nB8m188/9fym2ELw/lrwRFfAvcTTE55J60MVbuJV
Xb//1Oub1js/S4AJWqvjb+SIqP08bRToV1IG/172+63YrgY+x6VZ6qMfUf5YaTYs0Almkl2fb9/1
BVY4d+G8RsOoin1VhUFwA5QFq54nKDC0Nw2c3OKNcpFrGqy4hkHSMtRQ2zvyvu5Tw1FfS1tfb7pN
u9q3Ils3+ZSjGNscw3AuntGwwNlvnc3P86PkaN4uzipfZokIVHZHYQGdlpNurqt42XoAdbVu7dl1
I2sZJiDxyYJ77KpKfB9ubQ3gFRuHJkeusCuyGbRNFl6y+igVdBAEGeiNT+X62Ij5GScRcVms2XVZ
0vUziG+ItVlG4VfZJnH7b2v8rD6enwXXZ5zW8JtoKzlebrumLo9sQFm2xKK6WnCbBFpLzLC+bsGF
u6yj00S96agjLY4dxVwes6WrdlnZR7uuL7r7VfhiRxsZfj3fj2vireA2YlxNY6rsTrcT/5DXa/Yj
zppiI+Zcw2WFduiJIFjCoESF1v9PTl7ipaoLP1fYjHb+b3uBy77Ciu0+bOYAAHcsX1j9dHDQHpr6
BmZUeAg930GCYf/73k3sMixuLqqSuL0c/XUS8w5FpfGpaefuUwVm6Pc21vQlhg4HuYoN3sNhjFVf
FvZ2jdbUqxQm0cVRLSL4pj2SQ58vv8i0CJBFK+yZpKxQTY3Ngy7iAcT2zE/ZoOS/50fNkdltFTBI
3YgKcyGOUbOoR21qeU8hDAtrumlLts7VxWnlvYkTPTKIu41rcvcbyy2bCNqUIIVE0RYm1rGEbQUw
HxLNhg5ZeYw7c6Q882h6YrRDtaS8g1H3ZTwr8lfZVnrJFExecSRmBsGu5R+mSJmNA5RrkKwgV6Id
Vi+uqqMCuf2qQVK86UdInE+XSddjIVmBTvIohxTQVKB+F4prNhh6lU2svlrDtr0+v5hcE2HFOJ91
DpMgXaL+me1NQmDt3ec0T33eXJGhgTH1+X4cGdGudeayaozRfXJH1uyXbguwAZZiqzrvaNyuc4a5
JKW3ZsWxA/DkGTLDzL8acFwudxf9eLvQmcNwA2IuEfIUDAqu1Oj3eTpndfLlsuatq/cIAl2EuS6O
rF2GT6Ko+RESZtEWkeh9tWpG/ipv4oQzLqaf9qDclA9jUP7KCRiuJ8MQwiBQOAfA+hHViIdQQtTK
g1VQq4tfl33cKXrepBK/Wf18EKI8RknOnjLSKrnrCuq9Xtb8aUm8aR5vyDIboPx1jOqhTT4069gP
Dy04CPOFc29FOSMRSUqBuTc6Wm7zpFfdblh9WESd/4DTJL+zB9qsaZObEe3jbCXnqP7a4L7xMJjm
MzOVfIR4uPiaJJc97hHb/3OURVgFawHBB9UkDVh3PJ+vk1FtzYXjMYXY5soSZnpeO6BeQUf1Wwxz
KdjT4tfRVVwCfXJ6MkYl5sE3cKS6eIXZBdAgiPxAdBH2kioSd57ftf/0UzSKjQlyZEi7BiqTKGYm
WrCHkD65N0Vf7SibFNDXzXxDAAHc6Mexndis6VElcxCC+3qkVXdf5qcrFOPrp8REYgty5lhr9lPe
MoFq600zujBzCHsl2LlA7ZNBzxrOWkiaehfjZe/CiqXNoA6yco2hFVUc8fQQyhvhKX+5472Mtiol
jrqMb8d+sQIvCTfqB7XOMs0nYVIVx+Bpf8lz8ADDqhw/NkMXbmyVrtGzMkHJ5yLPE2yVg7d4O3hc
7YmGqzfvQ9gC0+apaqTZKGS6UrZNr14Hr046AKqO8ajmdK3pjyQZnwsq/4lURlPWgm6ivQZutOIJ
7+r3c+tdlq9//6I3CTVvQtigwWj6CKNQ/aiKiWUoOJot+UHXIFr3+dAEpAsFPiwcsAVh05YpoxCa
8pb1Bx7w63T0YXFyPrWe1sE7qdVmNaN20EegzMhjtaqHRajyCjWKrdXgatw65JsVBQlA5+WRdeqb
1hME5Bq8S53/5Y6VbROYO7lGyotMsldVts/q6bpUXZmqKfiYrOpjnLMHMcQ35/tyrTWbxlw2CTA3
YdPdnzRGw2le0pN+zii7GXBUrDEW+7s1Lj75I8C7FTc//FhtrHPXIFqHAyLDPAPSSxxrmog1hRYN
CKNVHW6R1xwXTNtF0shkEVWboTrV+f+VJ4XW8pnK8N+5GY9jDCZ9B7TlMl7I2YbWwJ+nkRgoolh7
wf/685eVX4ED228sCtf2+hfNGVVImOCNAhJa/UODzZQ0gI2GNfmv9fDmCgz8pzasy5uWq/seAsEb
/To2QGJdEcZy1WSCCPxd1uLUU2bxTVij0Eo9ZKYB4OKNg5Zj/yNWZtCRbiQ8MftH+KTqJ933Nf1U
lRDjga9ZH3q351f7uysuSmwKdNYWU1V3KtnPEtF1wmE2Afiw5xt/d6TQuJUTuiYbAs9T/K7sxMSv
2Axd+Tzk+rqccJqjA0meznfk+opTdn2TpDPd9JJ2ZbbvRu7tQeOfP1dJWW5sdK7WT5/3pnXpxeFU
DM1JyCf3PveAdy83QxAtZmOY3p1pDJMV9YB5+hAQXfjd3BVwroEtBTUAV+MEv3XbdPVw+rI3X5BB
AB+vAiLbk8xU066D/yOQWtMyPYF/dBEnD59hBTtLfBY01INmHs0gkydiJvfd6cxzSUCgffrnR6i2
bseJdvxOqfylJMDR62T66vNNxr5rlKzADuvRH6HwHt/VWT/tQprswyZObv8fF3NXQFgxnWfLFKCy
G+/rIUb+gJuUWbr8jkfZt0qZH+eDwdGJzYBWcdNkRQdqVMCXKsULExSBZ+AAExZc+8lmfnJEhW2d
bUzE+ar98VGa4VVmHLYRF2cOmwVNihaaZlEU35GpqY5QfBcvazJ3XzoppyZdTd1t5aj3d5EosUnR
JCvzql3wDu955rmvO/2sszn7VLdkBXu8bMHUSbov/WSqfSbrXyXrj+fnyTWAVtjDcbMZF9VOj0pn
yTMZ8PIC97fWtBtpxdX+6e9vgh6lskUT2rN9mOCJVja6xMWmkDeX/Xor2mG5WOp1yvQrLjMApRA6
iG+lgJLsZc1bwS4BtNE5YJuPBsIoqe6guLowcHUua92K9FEH3UwEmx61DyUhgHngTBYl8bQxs+8e
6rGkrDDn2sh1Zfn8OI882eEo1+/USMUHXUZ3uCcV6eWp3WZCl0ERmmZq9CNtql/c1PlN2U95uqpm
SxfTsY7+4kInbMymYJgfURK91TXw/BAu8TY4FI5kZbOgc9xJZFMuZA8TxPKK8MLfQbPKQG131I/b
9XXXN5y6fxMLsshAa6Fr/0i7JHuhzVKUV7G/JBeRTbBSrFiG1QU0tMbQ32cd168EqkEpHcH/mYp6
i7j2/r0EfVjxzASr6knl/l5zUk7Tp1rAwvOjX7bYt1IfQjZ8SMsR7wi3c4icHNwAXTQqgOKJN/Hy
PkxqLVjqJVA33Zg8x6ja0AylG3iV8IDsTxKE44Tzr1g27chdjVtnOtJXQzXCKnzPNQMAiye4OqQx
9ZKNk69jt7e53tm68MEzvb+nnD9xLZrdWPTJl57NemMjdnxBbOUw5Ru4bUfC35PGH65kEqinIgKY
8qIcFls5TOQQOYFqXH0E/aW7y+cs27Gy2bpcuX67lcLGZea9gi7VI1z4vI+CzmoH/+Yt1ylH6zY8
MKwXM+d9WR9DT7fXmnfBnXcqGVw0MjY0sOuJ8k5yRa9LLZddtQbxbSG78Op8664Dg40M9GUismyS
QAYC3E1o9Bnck+QQDYxDLCSMIX2Q7CXIqzfERO39Oi+v5zt2DZqVwzQzWSlZiQXb9N7nGkZhn8zs
v5xv3BENNlRQtdD2rA0SZFmBmlfXy9c8i9ePI6unjXFz9XD6rDcpeA4JktfC2N3Ipi8kgV5L2Uro
R8Gt7cP5b3i3uhHhOPtnDyIEKVlUifejAE7wppqaj+Xif+zrFc932I93qIj+8mLxkZAtZVzXlFgR
TsMIzxJxS+EE0BsOIzPF8o8FNJq2jkGO7dF2CC2hqJz4MD7a/76SlPDTCfXaH2mQ/4It+Pz1/MC5
psYK9hnvbHj8qLCziNZ8ycds/ofgAW5Ie8hPqsuubzZqkDIPNwYIP+2zsqlTerq/lXVA7kTmT0/n
v8OxAGyU3VTOMFgJ5vqY95ymSwCNsrEqf2VKv5oiD9Lc82S6kuijx6qLvNqixLbc7BIPPoAlZgg+
NfHV788Ke4gG+oH2N9a1Y5XZ3GiVRU1u/BHabmFYfO4Y9fZQJNwCnTgmP7KihglIUgRjNuwR6uGv
kkfJU1ewIt4tRSv+OT8xri+w4oQNRdw3A76gi5sxHZneK6a2tDRdjVsboZzNokbAH/dlIul3pud4
+tgYrszG8Dti0LYtKWOop3hFwO5oXHapSVAdJV7nfWwSOE97/ma1zPEdf2Hv9CgaNrQEzyiTeFBa
q+eYj3rrscvVvFWM4zKUbTATdpd10byjOSC7zbDpHOpqPf4z95JcNFOUNGh9yry96QJvj7J89OWi
9WMB7s634Vjnf9mSQOQ5iOOS3eG6H6ZQ+hfXYwaFATHj9fV8F66jQXganbd7XDZWZsmW8nX2wBVe
YG46w17qH3qqUTUd7B0CL+nTtkPpcMogoRwU+Od8345VatuW8Gms4KHpRXdyCF7yefn6u5CIq9R/
SwR12fOduGbZiuNci26M44Ld6TDPvzOzqp9JQYvPl7VuBXLXQDWuWFf6vzyHZzyQp7Bxb0yOY3Ow
wXWgeglvnE14xxd2B9f4/4gvfxI+k5vf5uRcPVT+0N0G+J+LPucvUF2b+Hg8JtFdxip1i9dl+ggs
i7xEsShKbFAdX5Qk1UrKVyisAdnfqAxCE1UT1P+sk9yE+jsm3MbWlSstwa4oyldWMv0VD1H0pwAO
8bIrmO2tmWWxCUrQ8e4Uz+YrVBRJCmsdtkt0dhFyD8N0ygZvIpIncws2sB/d4Yra3EO7fBiw/8T+
VdTwrXKPK+xtWF2X+y2qrKdRIihiwP/LpP3Q7E70CNP0czpicc31ACeWZH6oJ3E4v8AcGc2mR+cj
jjFqztkdE+1Bn5R3mS8P/bQp4ODqwAp3ovniiwV2rSpD7qKsgWgONGwCcplQIKbHCnlgfJSYiS5e
UZ2pXgEKh3RcG8Vywy3I9QHWwZZm4QS44BrhzgGtztMHkK5qdpUuthDUjgD5C2onOsXGJsAQSb0k
KZN1M6TLBAbJ+Tk+7Z9/vdlHiQ21GyApz6U/1q9MU0quvHCB0u5E8+ToJYX+wBfIfe08Zb6e784x
YDbBuObwWgwgTf6Is8iYknp+JgER1/6JdXNZD6f9601AmqFiSVav6hG2tEe4FK67RC4mhb/g1oHW
NSWnb3vTA3wrSNHBGepIKIq7qIHldwM8w64u+/2nXt+0ngSVqn3UD49TdnrvLaAxC90X9oznR/ly
vgvXB1gncgkazLxmef0qaVR8Htr2J6wdosvKRja+jpNKUAXRmkdC2ypVHMdX6FBuqcO5froVzzQC
JgJCL8Wx7hW5jXEE6pCUBGxDLhsaK6B5TChUcCoggBkUbPlYQvSjkpnaOIGcFuE70WZD59RAJzKi
zP2imuUrqXEPPjlYeR6A0q2n6fVFH2Ej6LySVkYFjL/EJiwfajF4sAIpko0QdkyBjZszoiHrNCXJ
S05BEvDmmj7NVG5ZCbhat8KXMygjEhEmLycoo0Fhc8fYNN6cHxhH9rERcrwOErGoPHv5LQKGN/0n
0UfAQsXDspFOXRN8+qw30Vt2htBwmuKXso7/mctgRU0Aiz+U6GFpCrZxZXSNkhXBbO5pALONbi97
CnJ4ObRCXfMW1aKN73B1QP/8jlFkLBDAT7zIDq6TkRr8V+gymougihFoWH82P7UJsIKiTeCJFInb
RIfDz7nwgg2Uk+Mk/vsY9WYS5DRIE8Bd+b5s2ukqzJfnOdjXOGbwcf6qvIpcFSOcKdaLPKmjxMa9
jQmRcS7L+Bhqru+VLusrjuflQ58kF4FV0YV1uTZxBEVzouIjpCTC23ZNxI3feXJXt80W6/Z9NRz0
YV2xmS6qYh64uKcduyrH6F9etU9wLqOAn83T/JVU0R2eMZ5Uw29pBPrbKr9dFJc2Im6ax25MwNd6
jSYcBK6KTLbXWQWcShkNnnd1vhPHkib2tq2IHn2dMIhfM/pTzXT+FMR4hNjYORy5xYa+dRkcHVkd
xC9N3f8saF5cAYfxCu/Ti6xvMD1WzIMvyYJqrfhLVuXjy9iSD3Cxav+5bHDseB8axSnl9feK8+DO
X8ZWpjDC2DQHdQ2+FfDlOkIBwYziO/Szql0+TsOVAMftsmxlQ9n8MUIRvjHiezOJELI1hU7rud+C
TzkeRrmNYSsLzuPRS+rvRAuRsrzZ9dN8G1RdkQbr8tWb5Iesj2+mgj3gPe5u6JrD+VlxXPy4DXAb
Ri7HcenEdzCTvmutbzkJPxXwHcZtZkinfL6Zg/mqJ/InfNg3sqcjD3Db6oNpNO57ov4uw+nWBDin
R79pKjRLV7h/7HSx/CimWuM1Cp4vJ3CqyMYbRuetO8n7+ZvbViAVy5awa2n9HX61+7wdd6NgIMPl
EDJDKS0CznN3GmfT8I1xfn/X5jZAboR54ijgmLjPQ++goLrHioFeZ3T40od0Cxv7fghw2xmE5G1e
QqwEGukdVARZBrjvHMEH8vxScbVuZQfPz4IQl+n6ewlRxDTvPf5U4Kntx/nWf5+Q/j64chsbV0MF
itC6rb+bFsDB03Jo2uWmmaeb3zHRVMGubxEP4NXPO7FOt/EgH5Yw/sZg2jMrbFKRt0XCfj/T8sTK
JX6c0NYjkr2CN1fUu7aZkaa0P/g/ZqXii0pHePz/84SiuWkon7tgr4dTaQIiRbtyxWtSLC9yKweW
7bT635xSMjAzwlAldM/b4nvXDdGjkHi4OD9hjjGywXPKz2iMmlfyivmYi3vD8/im8IqQXhcjrbdK
no5F9xeKTkRTF69ZeHdSCiM9AG1DvonJdzV+CtY340OS0M/XDo1jlwtTzsyPOsNN5rLxsQ4DKJD/
H2df0lwpznT9hz4iQAgQW7iDr69raNfUrg1RdrkZxCRACPj136GfjVtlXd7AK8ddSGhIKZV58hwy
WSlD46vUG/RnvisfuOEaIKedPazDevP5qmD+0hbogbiQZ0qs4LO93npdBQj57TGsvt87NqkLiQjO
JQhhfXoRVnfx6T1B9rYJ6HHlhCt9+9PY0o3Y//tBIsbIf8ciG5/Kdvboxcb52Fd41/dOEoOf41vi
k1fJnA0fynAOM82ypVugjiyoyC/f9csABDxVGzlFSkFlP9BvSTlv0UeZOtKsO+uEO8h84j+nTlYn
uZQ8GlkjI0HgOiwz+317hQxWqGPnhh41Q0s7oxsvne/8vDwBM9l+ALXUludjGIiOnbPHaggGn9jP
ZZZ6YdSVUkV9zezY70D/4jO55QSZhqI9DpQ7zSIFa8BPPoKWRbgyuCM55xGoFMON/Www+EAz+DBg
ofCgnfWzbSD8afPOunpq3HlW6Qi6vOGqV8tgPyMkPFx8bN771Uj2LbRm7LnXNHZC6/JnWOXl49TN
+cXvQFe0vwftfk9zpLj7zoIswRQEgOF1H2ZAuy9tuIkCMBi5jiYbQ5GpAhDDZzHx0zTTJfakE0PP
85IsKFdEUnfDmTCts2blxBu4HBwZPuf56JyFsOw6roVYrI1TxHAu6sxzKKfLE+664TMUS8mpcFIR
1bXF7pnbTaiAm5PDzMclxmYgp13Lr8PNOKeCTcFEf8GX9X+0UBO4sATXCSvLrZJ7g/3pmDMoYoRO
BpN4tia/Pk/I8x47t66PGMWWKKlhXXTcGVg5eyEXh/0YoZT7CVXkvR0t+NsKMJja1+x7LtVgDcAR
PmOxnXPv18Gj78itfKWpde1Gn20xNo7F6QO0taavTNgNaIPdTRyxaf7Xbt9c59AcS10rX4qf9uJ9
slc+CLARWxcCcaCvtzeRaQCahZNeqRy4RedZLsPzMjIVD7jYN3aowbh1sjlqo6IsYAV9AJch8Eok
tvu1DIgDtDT26c/QhgTRvmFo1g2K3QSddclT6ci8PlUUFWWHxWV0YySmhdCu7iao5mToUuu5D1Ee
ngRwbIXrQJl3zLKtm8jQhw4lC0dQ+xRCWc9t2dWfiiAtI8e1eiB5va2AnmG1dWizP4MBNVd98szG
sXxkk8d+WxmQsLcXYTWpd1xDnWtO5XXgWMtiPYuxl6esFZduwMNMWfBAB9SibNzYpm7W398YRTH6
YBEteus5Q94kRpUcuABDaNnm/f/OV74RkjBNlmbbjd3SoYSY0RP47Do7lkkBHmxrcot9WG2mI+DA
Tw+t1pxbzx4fkZGcig9TZnWH2ZZb1LqmIWjWDRpzT7aNohc1L/2vltnsuruyjOnKIIWzBBWqX5Pn
vG+tk+eo/rucUOLXt8TeuQaaXbMafODUS2gBMsZEnW1ZqdcMk7Yrbch0EJycUaM0T1n60hUg2nKs
wj8PgDn+vm0PBoPWoW9q4ouDrCSEzqkIHTcWFkd0aR7Epfet7Hi7E8MS64Ig/kh7wHNHAlUheGuI
CVqqLT5YYBRYth6VBtdG55/jKSDyTccDdNEu5McogGlveu8hLYrkTqk6/d3URXjv5fVGZN4QitOA
cf9vplLMfhvMT4gl+Q9t6xQE1Z2LfJBSdvlDVSMUdEqXsB7aaJiTzj+UvBjcjfPFtGya3ecCpN1s
kfOTAI/iqe6Tz1Zasms25ls9mNZs/f3NCdbnLM1E6WLN0hrKEf/CtRDD2tjUpuXSjF5CCMhX+QCb
kUFJlwN3kAbk7lRCXcBVRy+B7uaUjLV3AohotDb2oWnNtNf63IS1tId8eUoLdbLYcva6p5K2lxB+
fVI09673VZB2301DtWNBQK22V+2YvqSsCE926B1tFY4fqhrcue1UHm6blmkjaJd+OCW54N6SPI8O
oFUh8p3zYRoC/jirugr27TYdTxdK3oMOdJqfavAURhZFOLNeQ0+EDDtdYB1UN9sLrxfqWAhdWqOI
CLDk330bQ7o9TYbdrKPp/NFnDudh8iwSa+GnJcMQBjfztjirDcug4+mqJU0Lh6RuEZFakSNkeIFx
rRAFGOfq5fYQTF2sv78xyLSy7K4rQJFU+AP7Nq2vGxogZpJmdN9F9geYjieQrKQDUuU58MrVECdy
GPp4dD3L3YKMG0xQR87xCaLfvPXIQ+Wzzw3hXyHj4YHpHucWXTM3TQeh+TwQl6Wash/7Zk4z+x6x
2GFuWPjMCst6mp3ga18mzVchUARzuweDu/cHmK5IfTW3HbvIqT7w3vufqKybqdNKV3K7D9P6a5bO
WFU47mAnPwLE3w9p1TRxZw/0WIs82GclOqSuEU0wNG5CLtxG9TWu0/oQBOkWd51hknRAHTBhTs8T
r3yZc/AkjxIyDYWiP6uVVzcKAQnZWAzDROlIOrcZGokqAfbc1ao5tWAai2gapIcs87/eXgrDaaLT
2NnFMHnz7JIHVM3yw0xceRzI5tvB1Lpm6IwLC/FE6QMjxm0eKxtXI2NbCSvT7Ky9vjlGxBD0friQ
5Hm1A17juZ5W3sOQI613e3JMHehXO148dqZCcklTAnwP6lMhQTAfwmWL0ds0P5o5k2rqy2Keredc
IR16SBqvaC+FXPpiYwSmDrSbW85u8b8wHK9RsfuLTWU/XVP4xFtC56YONFNu7JG7kH1on7rJVeeF
l+TOKprPt+ffENDQkXQ+QNe1X4/kIa/7D3xEUkU1SDX6yXBcixS6PnDj2z0ZhqGj6Qjc7TBrrPxv
khcyOzXpEvRRmEhFN7xEUwfrEN/sVV7kc987ffvEp6D5GYC9eDiwvFZbOQLDVtVZ6Ko8cQh0q8B1
EfD8mLh1ErEycKLt4LRpMdae345gbnI7RLLrohgkVxC9J1EDjpwTV8hvq8ZaVbvsnbO1zuLbvhiR
aU3C9AXxMis80d7ysofFEqCdub3eJtCFo5l2blnKwWuRoZBHnQhIrFDG82lVxquQwp6luFR0+AJF
uwhsRne3+zQ8FHT6OaEonMywT1/mDOqkg8fcqFb5x75e+scq6erjUuR3Y21BiOR2h6Y9pxk/xTU1
9nnFLnRxwEfYggOj5dU+eB/TAXjCojJ3FkGe1rxwltAhzmm5tT6GT9fRdkLY0MUES95zXrLqC7zp
GrWQbvrX7YkxGMsfQLs6r+ouzCANzJ3lF6AuyYFK9mFJN6F8pu/XzN2fe3fKIY7zJAg40WU++vfW
skmTZ/p+LSTXLABTFpS6FxDVh7FvgRtZFojyLln4e98MacY+T+Cx9WAgTwQQV9pDatpb/PIoKmc+
7ethnbk3Jo4wde4jsIsQbx482tZcntftbyXFzpvpDygd6qedrullESWd3b2mU5nTMA5LG8j4w+0x
GNxAnTtO0NB2pK/IUzOA6wlubBLNFGzPbrf8KgRoLG93Y1puzY5Th/ocqgT5C61sP0JUmR3aGoKJ
9UrUsq8L7RoPbdoMeVeRpxJctudq5t0x6Bp2rFq1hct+3yQCHWBXNUEGuFefvQBMLr7QrmyKCOUP
u4jDvUBH0SnJVWU3iXtZd2xv2/9QL8ygjb5PRx4daCatJtpXmCPy1En3J8qQ05h6gPSXA20OZbdZ
2vL+ngp0XFw+1bkrXJr/LZL6qapVcSc78oPRubwD/W6+sd6mxdDsm7t+w3oRsiKymdeznxVf9YAh
V7XlOr9/2QU6EG5mdaBE3QG3YgdfhcfsC6vCMOYFDkFrBDEEccPYyvPm+fYGNg1Iu88Bk567EGwg
LyFvxcFzaXcAH1OzcXWbFkXz0xUtZz+oKnqheCEd8jZh/yQ5WDwdKNffZRAt2rD0932sQEe9LV6u
MiTvmqeWQ7imFM9pPsL94dNpTKCdh8L3fXngQIe+Cdsf3akhzZPsJqC8nR6QkqXbqp4yjEOHvWUh
8Qs/H/MX0bY8RwmYp46t62VxIIrwo5MH1rEf0uR4e+3fPx+hWPzfq4RXVhciY4bzkXPvjqRMHtOF
96fWRe30vi404+cgkloI3vVPAPNNxamvvPIMgebCv86E7CQnDHQWOZU5RcKhYn8hAypWmrGU18Re
s7d5uXXQG+yEaYYvPMvzHFG5TzNnAepW/Pzyf+ARM7W+/v72UofvStw8oU8eUB/yl2uT0bv3LBlY
W+Ep01prdg5dkKzOggTJkVTWGY3slvwvyNffZcsmLaEBDR7oYDjOpCc7zusnCMD/oCDFOhVLEn4Z
EofHQQpkl3Lcq1viReq4jfzS+PV8SjL++/ZuM02jduHjkY46CTVUT3PdZIeCiXsUdc4b1mJqXLvq
K67mJJsC/1Kl7XfRERWP4SaDg2F5dDCcsCAB5LWFfwHIq4rIWCXHFT1YoiJ0V2Q30MFwMkOyqHVz
/0mgQiJGvti9D6t2p5OiM8n1XTNBNLOGfrk9dFcOaeQvu0sYAh38VlajqGvk2p4ATJ0BQRwXqE2m
VUo3TinD0urwN8ZYPXuLXbwkTo2AsA/C3DrqoYi28Wo2re7a7xvzViJ3KwS/gidaJneI2PPYc7uL
Y0MeddfG1+nUpjZvgJbPqicmHSQbLdfys0gJRs/72tfu8cqawRlW4HwizHWrEwGCujgHlk2XH/s6
0CzXc2s8+0JeoNJNTHeZEwxf4PIOG3vfcK3qoDeIuPJkBJXMi2spO4nywEXWkQXNGPUjbC22INX5
cST+5oYyLLiOeQv7mfm8avjLCDGNaOymJXJLSHpDb3eXEjpUH7TLOx3SAAzYvvcEAfL2Q9mlAf0g
w26mBzrKMYvLCjxcG/NnGo52iwMyOAbcwXDWyGI0Kv/3nFMe+1A03bX8uhyr7bEgm1DB9SIQuBIx
4BnJdHDzJt3ph+gMa21rQTYuI/6Ti8EcCZVfVJiKMxu7rTPENEeajVPo4cI9c/kLSmh/Vw1OVt9y
f47pPulmLLh2g5OEl0vt8/wlraXXnJvSo9ld0PJ+p2urw+BcJvjig0voBTzV9r0FUPBfbGmKDcoU
w1NAJ1NLRQt9jHQuXxpszL/mQsAOocP0d+un2Vn0xZaGlOEs97VrGrLNNciGSvpUtaiWPvSpdJoL
eJ4bvu+o0vFvxElTkFpkxQuY5tJjTZv20Z7nZEvhxbCPdOyb19TdxKrOf0rcnj2KoSR1lE1M/QS5
KPg5btvb+ynYQIfA+Y5wg7IP7YvKyq+r0sJasmDz5rNQwWc5yI+s/1CnaiNsaFgSnRnOqrug4mTO
XjxIYNSgPi/HLIKCiXe4PRrD1tJZ4KCrNnijQ8sXMhOohCgfkMFijqul758La7SPt7sxDWP9/c0t
XkARh+NUdZ/+TY12czjdyyEdN57KptY188bBB8o8kMy+sCBflrif+mWK0rwMN85wQ+Te1WF8TTCO
C/Gs/tUbm58D8exnXgQKQm6IvjHPW67F4Jdn3/o1qoaf3CL9uWfaXJ3iDoBjhCs9T7yGARDnCUUC
Snby2+3G3196V8f2NR5kd8LK569506fHycFxjnOMXOfU/uSExRbf9vtGCQ2n/y496RgdOQjoXp2q
QQ0tRDsE6ASA54T8ze2BmHrQji0LwH9o147itWI93MKgs6b7cHFAKxUUrdzADxieZ64O9Svmxavd
lOLKGOGnW+e27noASUCR5P8dtlPLT/Adqmz50YrSR8ykTOHplTGH4iroHNM2yD1UcFjWVJCNbW8Y
t44LJFPKA5CM89d0QSkhA3urDdq92Br519sTa9ghOiowFG7j+EnNX7lbSvYt6HlQJnEwM5L/naau
PCccstAbnZlGs37EmyNCWMhVTUsz3yd9l0cp0gppgSxfBu6j26N5/5RwdR49NsNLYjQVryAGcuIi
H9Oj027hGU1TtXb65uvB/wYZpDrvX/vKhfwWwJ+Tc3A9lLwcoFLi2IchTMnzvoFoxx1LR6cOJzHf
I6JmR6JAxClttihVTbNE/juQ2ld2H7rj8GpBKLi/l8xPqxNzeb+FIjR1oJ0HYPsoyOzUWOcWAUAF
zXU/RFjz9tS8/1px/+DKA+/2VPoTva4X8+xUceOMpxzIFZEFnyeW7kt9o+bnv7MEPlvHg6xWeGJp
GZ5y6g+xTSc/aqfs9+2RGMxBR/TZiXCTtPHCU9Woj8KBPkHfF1/rqdjyYwzroGP6Zu4qlGaNzhX+
3fd+qcYIlGb7ErWuDuhrpgqHYICvT9uBnSunByd+tRPiA13A/84+90cxNxObr30B0Tg/o83jANrR
8+2ZN5iyjuPjIKdTw7SEJ3CggK0CQnpp7NOsO4qpkidHbh0Zhr2qY/mqJkznzBvma+IOiXWQRA2f
VEizH0AY+eBrdaEJHmWgXHrZNy7Nsv2EzSKRgXNNJWmulZ95EG8srOSnXY3up2X0242ta9pZuoU3
8Omt1HWu/9YE+WBKqyEtv2Hhpsa1y773HRpWcqBX1ltQY5ag9uuCz7dnyNC2DuDz1VTxDnLop9l2
yB1o0orzmC6/bjduMGgdvwf5CTvPKr+9p2Mt6zh1F+uqanBSHdwy2JKUNo1g3WtvriHocVYT5FnZ
CXUJfqRycAYG23NvGoJ2Rc+9kk7bTMlJUEA6GChgZzh2JyvzHm/PkenzNcNOENZTSd+CdkFyOFlH
uyjG4sckPNn3G/vHYN1k7frNDFV5Ttt6lPYVsnjkyLwiP/YBKPx8kONHUGMvN04R01D0SzqoEhBd
EXZiSBTFYinlCVRpW4Bs00rotqwsJ3C7ZL42BfkHHBLzwfbpsZw2sxGmDjQbtlEYnyBxNt9Lf2pi
sFE+qgS+5W5vTJeYzS0X1R/gdr4mnaXOZASrOhRVNo46w9frIL4W5E6tLBCvioJgyiIBVu1rCThr
7I/7RCk9V4fvWT1oXMA0hj4IKT+Piq+lHqSPb1uCYZvqZHjJ2Pfd4on0XCn2OR0hiApHhtHiSNgW
3Ylhh/4B3/P6bm6qwTqxnKJGGiGZpYlDV5KNIZja14yZ4q2T9nMnH8QI2uiaeY+Zv+mAGS5PXTI2
Sa28VZMtH1LItX/wG5rGpFw3EgWzTwLUY1QGmzp3ppFotmyTPAmzbAY1WYZ8SjT1tYoq0j3fXmpT
65ot2yhbrwbSonUOQqiLm01pPEkkmm43b7IFzZLZQGUzk0rcg5diPqkq7/DtIIUJFqs/3u7CNALt
TiZlW7hDR92rT6DV9W+BYL1sPUgM36/D8vwcZRRFZScn4oqBg2JbyO7IVF06H+0J9HGH22MwdaPl
BGgCEmdkZfCoysSnJICkvWJp1NJ2I37wftjQ/YMEL0mylIJLA4LzArU/oBXKIhSL/JJF96wUfVwn
rJXgNN1kD/yXGfXPYl1XZ79TCsUITZsuV5JAgDqL0qIbh/OMgx2qx0meZDH0gVMwhNbZ/FJBFA2J
Oznz5h4FjQ49NXjb2F+kA8a4VzcJPO84lsM0f7JDZ2l+w89oRcTl6iI37TDJqEK1XhKPqRDToSwR
Hf0wdj6IGG6vj2GP6Sx7lSUQe+FZghcXdrCfo4gDRlPsC6XoJHtN2aFWbwnys7RFA/SIDGg+TAcU
+ztl3IGrjPyzbxjaUZLkuT/lkPM4yQaQMVBgC5CB3W7acCTqyEDAQzyH2Wl6ZkLSY1/m2R3IQpuD
KiARVXV4JLnNwjdOFdNyaKdK6uL5AIRgeEKU3T8jvd98DUuhHm8PxdS6dqDkTsK8KQ2t09xAcqVC
uimyyunb7cbft3SigwJpOOSQOPNw743tGIGE8glCCmMk+i3Wyfe/nvwBC+yWtmYN1rjKB+8AkRLA
9tJ9lElEhwRWTTdkwxJYJ+HII+J/D6mi95UqnxKrOkzFVkjdNEmaqw/Kls6dHDgH9lTOMXCzD/4a
HcjT7nJ7FUyTtHb8xg/PLaiYKSerr3A75gM4KP04QYzmduOmr187fdM473obZ6uyTv2Q/FY1INYV
EootU3N0uwPT12tmzHwbZetjUJxJD372RMF7LYp846owfb3mEIBgMm0dFCyeEiQoj3yc/gLXL7IN
U7Or1IHokD/V2jUBZXF1TeY6P1ELBPyV5Fv6z6a50YyXoWAQepqiurIGZXAsBZA7nYuvtyf+fb8Y
+iP/XVlQKVil6xYW+Cmnb2tozLbYnfS9gz1tlXgZvl+H9oGZmwg3DfhZukPuQUXVC/Nvrcd31uUQ
nd1OMTC8UKWqq90D12D30Fzs/K3zwfT1muHygNiNP43VdZZZc7bzwQahDD/dnn1T45rRShfXrrDb
PI3yWRbPaec9tCq1dmW7CFt7fWO1LOscF3jE6kq7oviY2J118ZJ5i2jM9O2ayQIP3PdVwHBwgsgy
plXZPTjzmG6gaA02q4P3ZFEVy4rvufojDgTpICY/D4gZOvawxV5q2vralUuh7jt7k1ufbV5+pWly
B3JoVEGR+Z+h3az+fN9NJboCrPL6Ns9SzFKVN9+VStI7FLyhmicDIURSQSTQAV3YnSsh1eF03T4M
MtEhfFXWeUM/Tg1eu87ZxoXWgAB0pUm14CFZ9vjXru2r4/iacklU0SzNWSkkzCp7mY84Cp/2Nb66
ZW92b9KkNshxmuYMbO4X2QLj2EHHeJe7RXQUH+RxkYqbnOaM/wZE3oLf1pjtk8wkOoTPhtwVMOVL
da2auYnnqUqPCHf8vj0tBsPQxV9Jk/5b91Zd8ySHqh0KveFyuWDdlZskDoY9qyP4euUIC6ykzXk1
ilyC/VmIoIwJd37kDvZQ4T90KQBr47Ipefa+r010Tju/zsrSn8Pm7IPKGOSVEWR/v8he3lGuDpna
l7IkulSqFF3r2VWz3FcDnKQkw1kCgNE/t1fGcCDqyL5KhIEtwNl631P/EUy6Q2Ql6T55GaKj+Dgi
Swseu+1ZyeQDs5ImcofF3+d96fi9imReNsC5OPtZW8Q2C7//H3DYhmnR2ep62Q0jGaz8osIa0rpA
I55K7rPD7Uk3HOI6Ws+vhtLpWJhfEtY+CLz35Vh/5y27cwLwNt/uw7A5dcAeq+uJO45qz3ZofSel
fxDIStpz+B1163GQ2/v2j79O4JsDj3u1YwNHjCUui0/2mqvv9u8f7baeCwhiDiQUV9KCaIzba9WT
GL/cniDTImgOdjVOwCcXQXevpN2k5ySHvnmEQqRK1ZeuTmXfXSyvBZTrdnemHaVd3H44Ls0AoMa9
BA0fucMRyEhcc+46x30daB43mKThFk9Bi9jOKn7kg2tYLN7XXY3rmL0Zor0J5NSwm5bJiqBJC4y0
t48zheiIvdkqmfBF1V3VVA7RbPPHauRbGrSGedeRehRq58ls2eLahGAJTFMn/d6Rsdy47w2bSEfm
oQSTlS0KbK+oSEf1oo2nIArgIdkRh+uLf9/kaw43xApbf+rWsgC48+dqGkhcVUO9sW8MB4UOa4No
FoSZyza/rAcFp4Ay+l/zsrvMqfva2VuRVdMyaKacAnnWVF3XXfsZG0g6ZfqpHZIt+jiDf/EHig0o
W2/ssg7vHUjY8SH/VCEShiKN4e/bS2DqQLNeOg7YpUisXelgEXj1PPXPdpelv7NsKi/7+tAMmA4u
LrG6zlE1v/IcsOxTghog4RePt9tfg9h/RoKJjl1jFKJoYT7BjxhBaiH51x5RZmW7913Jj2MVftiL
xSQ6KG2mAUmRr+quCRX+UdEh+TSUNd0ClhhWQ4ekkS6A6Hoouyuqhz/bPZxhqNd9HzMEGW5PlWG3
6sR0eUBYkod1dxUMbnwNFuQuLJbzvsbXUb25MhvZ9MGUuDjuRuBEeTKFPOomSMjt/Ph1UG/aR57c
60a36K+8sNo68kmWn4ZFAAm57/s1U7bbWSqeyOU+b5BLgpP9yOZ83kDZGg5USv778VWQKFgtDM2e
vMdEBSfcypegfEGKfh+3EfmTVC7h+Tw43ZUszfcG+duH3MObFmy+W6kww5GqA9BY6zhpCPLeqwSM
AdzW8suaV7kXLonhMIUPiJ7sdPN0DBrv8wlwt3G5TxAJpnT6pooVEWN1EWrI+nj3Q0GHoqGky/HV
2IszyM2L4VznKf1nErbcChgaFl5HovG+rkFjqJb7GQXhke2Of6/l52Cc+G433sYJazBrHZBmK99G
lsrNLkk3kniGXt5lrLotWjZT65pdVyIZmkwu2UWVQXlOKVUHd9gCgRu2lI5HU7ydeKhIdoH42I8K
yhURvOM7EAP8LSU278LDjRiWqSPNutMBfAwJz4oPSHt9R03UdZ7ss5ogxhAWJ6AFNroxTZZm5w0f
BFtYK86k5H1UgSt/e6uahqBd1kngNt3sdf099yEiGLVOxqxYTcVwJJ2fpx9BtySvAVlQ13L7RDTc
R652c/fg7+5xveaXJgeLdzxD2aU4guwctRQg+SX7Alc6MC2xeMc8d+jviTuDmn2q+s+tbVf7FkRH
pqkwGfqgVc6lqcPf//rf7bhJYWFYbZ1Orq9bjsqVzrnY4HROowQVd3OcFfmwETQ2LIBOJkcdhmoS
X+LjwTJ/IH0ACSQI2h1Yw7YotQ2bimjWbavR7nK7dy7JUPzOvb44034pl6jL2j72agUuficouuOu
HaUD1PwmtFB405OLAiHOuVoxY1KJ+QTymnyjC9OaaIZeVazsuRqcC8ssmj765VCH55z3O6FFRNdq
rQgRAxMBOvCt/JqgUuIMktUtJV7T52tGLnyP+hnS2xDbQLySNrSNQ8jg3J5+w2Wk49L8KnHKpE78
a+4t6Qc86dpYgsfnUFm1/zB0m+wOhkHoEDV7aEq7cMoMby6nsz80/uy/8hnVr99uj8PUvoZnYcWw
FACDtveqCz8kAurXYSa2qsZMja+W8sbPtHhRT/a0UNDhJQsoHAVwk1HYDcGv2x9vkIojf2DT4EfZ
csIS0xY4VtvNnLhK0v6wPlIbIGXyoGYgdvHdGCf6V+pBgIPZ7nW0N9n5DE+mfwXL3gyxlwspli6c
7/2KnaqkfeB2EiuvOPqZ+5qFn912ZwxEh7L5BZnKsBHuhaEU7y+wr3jTncVJZ+3zq3XaudnP+Aih
7+FKuhpxrh5Arc6K58QSFGzEbHLleCxUuFQ7Xwk66RzO4aWww2C+zzugN3xXkDggyffbW8O09TTj
98XUKdr33lWmzieeIeroNci17Gtcu83nJgP/sN94V3ckryOTPOJN+WVX2zqOTfq8Rol5B3lBC1U7
eYiSETfcVAUzHFs6vZyd2OB9Bo0yKHS9Tt3PCQuPyEa1Hwo1ZuLi7VMkokTPGnQZW0iYiOnYNc2n
Utb3wMz9IPUW2fC746B/5A3KMhUj7G46hhLafmWSXYCi/li79WGpqy1I5Lt7CJ1oZyMCvSgItu3p
ONl1GRUNaaMup6871hmNa2ejmESYQ6JtOiLgGEFEaxWwPN9u2sPx+kcYB02vk/bmTLKsGjKztZyO
1dLKA0iJyr8aJcmd8octiWPT/K9dv+ki6xIOfBGmpvBe6uwjNpAXthGt726PwDTz6+9vmg9DKA3k
bT8dAc5FaU06vZI5TQ63GzdNj+bW1FKuKX7sHQeVWKCCilz04YnweLt507dr7xYip0b6KZq3xNdm
/EHJt9vtvn/ZYVm1I40WEvyAAUxKfa+/2kfUzRRR+YNWMTmUH1Ap8ny7H9P3a4ebNdYz7T2FuS/a
eJT1KRy3psYw83qOYOx44y81RjBV31DREmXNc7eloWr4bD1FQBu/zQNvnI60FeM/rB9oHXsFWGw3
znzDjtfLQudQNI0HlZOjTYMjaYNYBrKDeFH9ZeXKjXbNPV0H93bfOwziXV0Ls5rDb6klyjiXot4Y
gWn2tRMHiH0OJHQzHZcEKNzwHw/E+eC03Pfpep7D83xvKOFgHevgksom4vbj7Tl5v6KaEp17oOuQ
1W4ZWi7AGfzsffg8xcP5Cz81BxlsTI1p82jz3q8udjBhamrQDqYhCM7CnaeNXpu/pDNCYHON42A6
CXXJVRvNItv53eS/+wWAjD5sgrVxMANbP331cnvOTfOhHTWd8kCknOL8zYK7bH4MrY1z/X2GBKyl
drj0yQg6PPAPHd0ApLyyeuTO9HXsvQvUv18cLk+LdL84PcgZrC3WGJPhhv+do5q6KKkrMBZa/Bgd
Eaf8WOQ+kJ7Pu+ZKz2Qs/sDdVJU4L7PjUF27LTaX1SzfucX1FEYDf6y2LexJf85fVYXKKsR0Smv+
SHlykYxsCKgYllpPZMyt73l0woqQ4SGf7st84zlhWmrqavNOBsBGKczW75NoSNoTxKcjx6oiF1ow
FmX3Q1AeuymIRbYrAkOJnhqw3Dr3yYjjE4pph8oHnLdAVTdDNOmTCv66vdyGU1TPDThj1g7jhO00
KbWSU8JnZiAR2RVkwxA0AwmZ0xaVstQRtbERaHuvk+1uGJ/hy/VEgFCzKzyQ7B/Z8EDVX353abde
WwYb+yP034HcpuzRNJCfx2Xo4tHrYgiaHfBQ+n573g37VI/+ZyMD1sLBdmI1bq5/1BZ5handdUhv
rly7rmpvVDhCAeWFkl/yJSj5xoSbml4X4k3TE+uU47kwrZUOY7LGGHIv+w5+Pdg/UwVt3QDbpC1/
Ot3j5O3BoFCiF5undU+mYd1+tieOwpsOiDDs/GTtrpIV4nvgkofbLfNzOPJD6WxJ25u2n3ZdTRQl
x4vCRIOT8kSROWv6X9TO4rnfiiWabEczS0HzCqzABXpwX1vvJy9/tsEelD149rX7qRuL2mlAa3K0
rSTuEZye0i2WfZPrpIfsa8Urmlg4ECVKf9v6++LUp7b249rDufKhtMr7nrWHRVxV2B522en/5+xa
luPkweUTUcVFCLEF5uLx3bETJxsq+ZMIEAKEEAKe/vTkbHI4wVM1O5cXwEj6ruqve93In7jHwGWI
bQ6dGiyJYIgdrgLqYKVWppp7oAUeGUxV1zdl/9xHu+s+eWWnliyFYQueGztBEgmVcHnh1mHDA6yb
9HUL+Oriwy92+lhPd8GVQdtfxdZw6SI51vhi0T74JivphVx763tXNirM7DCUUXan3GM54rDvP17h
rdrVX1moxfnyK44Hzyf5YA7l/S/vOUxPzhPPLtVOG05g3ZH3DXMXwpCH0enb1PQ7ESiMdd9OUXih
rbKxOOtWfFCBJJ4E1ELuwQfBfZxGxaU5oX/PYBJ/PSVexxhGrheC9UnpoU3BrLtv74s9LsJe58e7
4BCkaZF8OgZOQl5u+ZePd2XrB60KwrA3YxRFWLFa30T2bmLXebR1V95MGCOOBTxaqPwbuIJTzq50
Aet2O2cTAIAktzuQYWRTZLOIXqpNNs7Pur/ew1Q1Ea7dMaXvmYy+NFW+c8sp9cuLEtQbYWTdYw9U
G0LR8rzNsU4V4/dxF6d+d4kLfmtDV+Zre1GAvhJhdQ4DMIsB97SzvG2z647LyoZpnUd9EGCB2viB
OzxZwk/XPXgVXKVVvbY+RtfQ6AZn7FHCBX/85I0a6v8105eSQfUWT56G/qSXIUGd/zahjkKX7r9w
UZc0Yf4c7X8Ua+u+elx3gahrrA197vbixL9FD2NycN6CU7uvTuylvT1eBbQl/npCHCR5Qdc3eJWS
u6589C+5t42zuR4Db4q4YU7P0V6UQVKFeVoV74N7lUQ9vnoVY8swiCrB8PQlfCnFf6p8ceX7x5u8
9eFna/grzV6oZi7QotNujGuMdHwnQQFZmwuRa+vhq0gLYs24a2L4Moc0u9H2h2o2KSuuLPfWw9iD
FwipesTFzrCHKJC7YIwufPmGM3BX5iotbnXBJ213/nQevcfwICT6Pl7xP2HpX8d9ZbFhNZUhptPt
rn+3af5NHIejk0a7OF0enuSdvAvT5+jmp/xx4XXnVPj/v85bj2JP0DRuwLqAFPne/sqffJvQJ7dL
7B7sCz9+5w/NfXfv3FT3UZZ/v4Qg/Xc48NbT2YY7Ekk5fGkM35FUwo2TOuwe6XguAoycLtSIbOOn
rWJwF+cgEat9u6vZG1d3ksVZq55z7620h1Bd6oFt+CcvPv/Kv2zEiVs30jM0f3lpUzCR3pg4P/iL
SZgxWcz8xw4Gr+LxGbQidw3LwQXB0qVp06bxd1Qsj9N8idhva2FXngAkhwaDPvgU37xVPNPFE3ef
1KWh6H+fem8t7pJPskJqoOxOunIXU7tHqXxhq7Y+fOUKhqoujeEWCQIoYzPlBJkU8tl2p4l2Xfrx
Uf+3u/HiVQQ3OhqcPodzh/wFGOswo9bmGACu+FXdPm890h3yPnJqC1/JWOo6h5Bf6PZtrc3aIWgf
JayEtYxF5pfHln+v2M5c0svaWJX1NHdQgjcZ6CO7y0me8r57tK2/n5pLHFwbNrie5G5BbMtydQ4g
Y+p56P3fhTNQ0frWmRNqLyTF/05FvPU0N4iBpbdU55Wvhie/G14XRQ59G9wb2R5bdRXjF1BtK0Pv
al1GHS5Md8V8K6O7ctmX1TV8A3j0ynDFzLWZxASnz8I6kbg+2kezqhPw8Nf7j4//hvWuR7uRBM7u
CKFaYBe/RcH9dEkNbesArUy3q5o60OfcZiIvGHCz6l45Fyxq69Eriw1qgrmFcyjU+s4Jbur8qb6u
M+SxVQQ3bQglXw9fDVW42LnT192ug+zl/waDcqrKmpxX2Q9IQvP/InpV99Bbz2fXrA2Vs+DBYelk
YT+gBLkum/HWM9kyLxo7Tng0mXd18OjW14BaibdWVbG8q7w5RJbUgb8WW3BaWHP4+DBvWPx6GBte
FkzccYEmjf9cLTdOfHTY18i+eeZSF3jj7K0nsoc2mkBmhuShcdt3Ui4Pus1/Y3rwyu1cJdYEY3Gw
RvwAP89B6QdcW39plnxrbVYGCc32XDZ1h8KslWnugNpiUD5o682DrVQ2E3rp0nsjMK0nsEG2XMkm
FnhR5e/Lej5Q+uYBgW0u3TltuKz17HVLIJhbUhxMWujPmLXHVO3rx+dna3dXZpq7noycHjHVa6Of
gxQ8dUshHybP1G8fv2FjcdbT13R0SA5xWYsrG+ruHFmbo7OIPqO84btikvQ6t76+InUqBqjswlAd
6zJrDNRB6iD7+CdslAbrW9LemLoQ3Z/eQWX2g+eQdPJoXSShzZt9zX03C9DxfhKdCLKmi72bj9+7
se1rbBiUvXSjBGoBz09jcYrN7uPnbuQia1iY9RZIhwmcV18eavSdSg45XntofQXWUf40Vhdqqg0D
XGPEBtHFZVlg6yM5P4ROfg+tmzSc46e2EEfwXF14zdYync/2X3UHAXtQDwYqtHZU/E2Xg0xmxi5J
3W89/Pz/vx7eKnDm6BD+afSKtAhNMlwawNswvbUQTD6VE48mOu66IAkqL4tHqK0tycdbvPXZq4yh
KyKW+xM+uy2mpI1EgtN73ZNXCcNoQmt9cnbYzS1IJvrpQlWyYWRrwZdW+t2I+d/zc0GYudwV6C5W
I0+MUVntf6q953pyL6zOhk9aY8S8fgig4o3fEEY2xSVeIsVrHN6SS3icP63ifzQT1kCxuofYZzGc
l//zD52yp5f56RDd37nZnHxybi5CuTaO0HqqfCKNOwXY4V2EcRz9GYNZCW3er9rnNdaqq0OoyZZ4
tnBv+HQqLjUjNk7mGmkFwbogrBc8V/f/xe5ZVeuSNuLWk1emGmsoQQeRRFkuK5z5KYGK5HXBZQ2w
CtCT/t+PnufHpblZLkFctzZwZaZQSx5LN4Jt5vNz1A6Jam8izS6c8q31WFnqUOSVEzc16vyoGJ/a
Zv4UDBfztq0vXyUO0WSDuoULg0Tyk3COonipm5erTt56QhwHwg2UwqM7ctdi/PaSuOHGJ69RSF7l
hILkWI88kJ9aFuuMRpRk/kQu5LIb8W4N33QmKD6wosULdB+kc6u/5mVoMo8Uy2mYc51xqa4aIiXe
GsWZMwEx7CXGu9iDHh5Zcbhu8VdJs6tVIH2DUrPR5cGpukNwUXR5a/1Xh10E2ukd1BI7j/ym0W42
KjH1dd5qjZgyaDUiS0b2V5Pmt5qm6ad0veXHx2uy9eGrsw5sA4h+Qxycyb2T/hcdvxm3vhD2Nox0
DZgq3VHls49crC/K35GJl2SIxYW2wdazz/nfX7lLYaqmhSwFvhuyZm7xVHvHjxdk46CvcVJoGhQ+
O7c6eH1kqDRJ+V8ob9vmveHt7uNXbITo9ZB0rWtRThbf3joqI/bkzV8hDGz8S9wKG3u61u1Y+qha
MO0E+6kYVLIsBrvAsTtfovbfWvrz//9a+lZAKzS0uHOpSZzKbjow5Bcfr8zWl68slLLJkwzEbruJ
/RTFT5/+ot6lcamtjV2Z6Cw0BEIneLDBuQ+h7lY7XVbOTzG4LYRcrgmmIV3PKfuYJc1zwFZu9EJf
8gEENaEEd9bHq/PPhQ/pGukEZavAKinFO9HzDxNGyCXdKylw6BrqpH2DEYDWlSdV91Wqx5okxXLd
LDpdg5ogNyEc0vXxjV3AVZp7hGXTdOU4GSbO/++BnGu3rxml9LbVoHWxg7skZ6rvjxf9n0cSi37+
/1+nXRDT0JhQdWJV95RPuNCtl/HYKzAzfvyCrV1dmRO6/ufA7fm/NB9H/w5UsaF/E9MIbFbJx2/4
p78J6RoTa/MA0RsyzbduidUnlZOWnflUgrev8YoLbnNjmda+nrKhapVWEE1viU3ZYvfaQr0UyLxL
YLyNdVpjZEu1zOUU5v6trGNDvmNARfs7WfDoqtwMtnt2HH/tNA1L7Cwdhv+k5FG7K2XTzMcRjvoa
MBuevzqmQo4jlon6t3oxEJe0dgaEM4wubPLW8qzOaRUZYyE91L4v5fg2Dh5NetyUXHj4xu6u8XJk
aeMx1IbdYOD8B4e4y47l5AU0IlfBBGBl/v9dez+Q6DyRHjztZ8mbtrTvQgKdFIb6x8c2sPULVgVD
iyYmLrz8+oQ2I9+5nnjFvVGY6uI6QmC6hs9xryyGAdK0J/Bhe5nbd2MqY3VNlz2ka+icn1e+nKdS
nlgORlVF3ek42OhSz2xjbdbguXLQ0K4Qlf+rnfsx1VX4xEIwlQF9XV34/q03rE3L8LFdVFSc9DQU
rzrK5yrp3TE2SU/stS9Z2ZdvRAw5tDG/0dWIOXUPPJi8w4hir0BK+vEp2jCyNXyOdnlsuoiIk40B
NNZz7qYLDu11D18FglxOE+gkJ+hCdLrbkTNVu7aX2La3dmCVWc2uhQ6JnPnJ+CBM+sMWTiD6nUwN
5Oqv+/6VDbdsaBSF/uyJdjSCkM78u+vCS4SeW9+/sl8/CBtVQj/+1DLWpRAWQPdMYgZqrC7xbG69
YVUJuZjWX0DpiARobD+DKuHVp2ZOvOCinN7GC9Zgulkpp2oGo05zhXl9zKJCnlwUGoPRVzK20jWM
TmoS4W6y6k5Kgn5J1HiFwe3QdRu8Rs6VVHVzBymyk+t3T39WH126qzpcmJNfWa9UjEyjG9Ynd7Z7
ShabeoViF3KsraU///+v0G4KDHK7cyNPhpzZkcUAHtIK45ueM7YXXrHhGtbSJswq7VkvwEQAlCMS
yZbHq9l9qLuyXrlIaYJ27E4QqoiSPDB1ttDrVLzoGkOnc+GImmNxLERyEHsR3bkM74KzA/rYM2wt
/8p4dVzZiKtBwv2P7xDSIPtzaJzci8nP1gtWtqtnuYRBPRUnVqDs8umrS2yeQYGn2n38C/69u+Ea
QcfBXdBx23Yn44EeBRCRMOuvVEoJ11A5hpooCsyE5ZnBr8gYn9PlTLk4qmG6ynTDeB2AS9XL1hHy
JMDfbXgTZjW/Mn8I1+A4nrPROgzb61fmBzUwKRuNb/05Ol63+ivz5XFjlqFQ6kSb1sDvu+ytl5Rd
6K/9+/CEa8ibKnUh+sEpTmZie//sdITbHKrLx3/r8KyslzG0viIg6066EbApBQuD/9GSXnk4V4HX
VmbpUaTi+bb9b57AA9PNF/sCW6uzst1Sxj3gOUNz4vP4Dnz/bxFMQ9YEgu+v29yV7fqYAQ2dqkbc
FRBPAzFl2rtFlF318DXyDWKvXt+OpDoR6E4FCSeNGr8EVeP4l3CuG5u7Br/lo2i0MXDNge2A4aUR
f54GlNcff//G6q9Rbxw8HoxVkTzJcKkzatn+j32hIHi57gWrsOvGLffnOOhO1ENe2OIgnUjH7j2/
vXQ6z0/6f/eFYbiGvdnYmybl8fI0xxNPZgtuZeZXeh/DTdcGlGXX/ZDz/vwV4jUdXMedUGLYltnM
iuGdDOM+cEb3gpWdXeW/fsfKistWtgNcjzzNWt0Z64sTFDQINGzjPqvEEleJ18rxynO7Mum2YgNa
QAzbwsdPyoO2L8h63AsWt3WoVibdlmaAtI+PX3IuVc3Q39OltZjybi60cbdsYmXSGoo+vrK0OVmn
63Z/gkEMlNXHG73x8DVIDsQ/dcjAcHMiEXTFhEG3b0E5f93DV9cKJgI0f/JUfWIuDU5uBCpZTExW
F6LwxsKvwXL53PMQ8J0zTy1ItM8LzzEQlwbmOo6zcA2ZM3lMbHGWFjQz8sTWDOo41Hl/3aFcw+Uk
ZqP6mDJxyt3olc/ggCvaabkQ47fW5rzdf9mvWvJQQ5KzOZl8XtJWtU+5C90dXlxam60XrOxXWZLH
oohRQQp0/2XXo/ujwWvmYdrugmFtHc2V1bpzscQCOQqW3xnSP546wg+57miurHYeyxLs9BU/gQq6
Tf/4BMSxz9c9fGWxvOtAn5zXzWmux92frfXoxeR5Y+XXMDk3iBpbFb46+V5fJhL6qNkcDJ8GcZFw
eiPGrNFkcpRoffoTTiYPixef13LvC+68sCm8G9RQXmcAa3BZHoatsOM5TakwIJv3i3iLGkiYfLwH
3v9m/P+IMWtUGbPQfxoalBnuxNpv0DFX3SeDuPnZLMRzdpBvFj+55lWzx82+PuqhNFWeLHRhIEeV
FpxQOyg8DxPF0FIHEB+RTbcrDdYmqcoG3VrfxsLPdFmU3g7NSl8+QmQU7JUt1FLFkXEjmMTliT8T
vivxxUx+kXMPoZNURzPER0WDT9zbPh/8rA2mokh9l5QgDYh49dCW7lBlfgi6oX2rpH+vfCLv/b5V
J62c3t5a5Nk3VlgMhcrCqXZQjui+ovwc3922KJYdzxfvu6tM8Qx5teBRTbmXzbEfvMxFuzy7QV5+
4mPjHk0gJd7mmzi1o6FPpqkcN3G6snonpA6PPnOk2Ml8MBDiFYuLNm9OXr3ZRkfWjHY/tqH8RaWg
Ny6SnfGgAdbxU6Vj9lv09WxTGgrIoufxpB+M8M8rVuQuNCHyhvzULWH38YKWQhLHvWpu2nCZvlHO
zRcUQvQZSq50D0i02an2vAcUYjSvarY8SFjTD/6O03MBTCr6PMcFvyWzi/EX7cmlSuiZvbWOGxok
usrtKy8avvf9YIFox+LVt0WOO4+caQf3uRGOtRWlPyY8wL4TgBl2i6Il+CfBlIw73yYimXF7s3eV
0lFCHNs+884lc+IucbeXGBb41muSQ8DeiBIJIB1hovEA76i7s7Qz42q6c2Noqicmn4bHtpvZDfVR
gskhDvxMYNbfHPTEyBuhtjYZp8JAMaCOSNIKU9VHaMCRd6BzgP3j4wSxW6hnmi9gMPW9I4pzjySj
O+vvLhS+w4Q5hcdupab6TZjY+Yq6kmesz7v2toE6R2ahWvdV6sH7xT1v4idViqXJ6hb8mlkAZerm
rm4KIIhdzZaXKnRid8/rJjxO1BE/hVLmq1kkf8yNlXNiuglsQG0NhVhX8xuwirO3FjI1VeJ6HvIK
a8P66AwjjqqB5BxLFiZm76R5wO717JLg2V1wJfVUihFEMLzm3nxUPM9/tY53vpeKhzzIfMU0tKsi
OItyiiHtxlRl76MYfaK0b4FuUe6Ab3FipNtJNXdukM19pGZoauHKJZ2XuHjSknhjogd/GJLQHaP/
msXHcoIDS5MsKKxyk3yYRXfjll6Q2Ri0QfcUo/DQc1344id+IYZhpzoTdRmZLUhPtSfqCMSDOWvu
HWK7Cpot4LhPmC48CNEX1H2rS1vqnQ8JC5YOYsbfZT3hytBjxsdnKBjvC+A0hXyuZi7zr15lmiBV
vZuTFE3CVh8l1bR5ORMj3YW2NZ+kU1UiicccjdsSqSFJXFGx5oeFhHyZMlStvQDjzUwWSDR1eXEv
wZRtkPoOvc50jnnsFxddQw36qZ4Xiem9UGQSda4EBGEYsG05FCoSfwQyYRfFU9TswOyFeVPqD1gL
FvY+yADyyOUHaDR79cGC+rUFqzupD0GltJ9QNvpH0L433d5RYdRnoW0694CPHZROwPkpyZjmhOb+
QyllGaXu0PM5iYJANG9z3clBpsZU4ZJg1CokOxOALSQVWnmxyVwoRDYPNpQlylzoRJ9IbEz3qQzQ
GEustNNwxPRz591N89SFReKMYWXLJBrAsv6VGe5PmZG+4//HFa8m3K/OBux5VPAmfqdxC8rTDFxX
jL4LOL3xjs+LNjunrCi7mYq2ambAQceQjsnie5PzDc1WxGKYObX2rvW8wd/zcpnIbRmLFqyUEM6s
BUR7sfzj3lny3v0ucH8w/hS8LtQJ/X2weSbWqWytkxn0PwZRw3D6yQ2GcthBpqeHKvIy1zFa3L1Y
boi3zBKY7EqbtIjiztuPngcFR6lnTTHqElr6tRypfhB2iZdnMSrVQydvAHO96KLFpHJ0wE8TwsHa
VPtlrbKCKD4+0SKSTarLOac33hiR5d4dc5q2nPh8T7xuORQRjsH3uVvMCK2xWZk9Eu/cvbFuUQU7
d4jVcCubKdDZUA9B1CXN6Pfuk7fk8fy56mtpDjGJgdjZxeAn1k8RZyqAR+yDEbHV6XL3tu2Bbfhd
hI4MnvKcx/S3S5njfS/HopB7m8cIi9ESl+Ohmlpqb5xCes0COxJL/2vmccTf0G0Sdl/2IZ93rl+V
NmEzr8yrJn7xiqut2X0bYjmCwi82FSSQUEPTpS5TWpo4TMpQUHGLWkJFAKFzjPqlUnjSvmI4QTbH
UvsOZsFs7bc1xn4nVQhQrdG4+M5jiQAS2bx0U6piP3rDgFpe7+ZxgdHnM3cgSAUyKjDpwi122dwO
9esYQDf6nipR0GPVm6bIDKh9ggOHY5nvrara/i7ygLFJcWLrG9F6qoNCLfpg1TGHFTeIEfB8aaVK
1WQ+mzVPcUpAdtGVhCig57zR3lPjgn6sbSJnfikk0Bc3GvCg7z7VIV0gc1fX/dtSVVbf+noQS+aM
I74kFMHSY14b9LB3NQbmMTPRM2RMmP0Y8wa2VmviusnEq7MLCzpNwD6mLcCj8CAKHIO1GePlNmRz
9QMErXl4kEBN6J03jTVi6FSMakch8aO/0gEDXPdLP9bxDwIeCs9msopGemsqEwX7PtB5fRxJI909
A0fc/F1Rb4l3Zlh0RNKZNd0MkhXaSnuqbRDb3607BHdj1BjvPseh5jfUyOIrlnAqg0OZB0MABkQI
2tZBgjomnNhBtP0SPZeRW6svftTU4lm4hM+fz+BYQTPCuGMeGYjzm8wFgUyHumpwVPyI+YiqvWPI
7MSLArt3DGA6C00OY22q6eBKL29NSpuhW5458qQe39stff0LpEKqnpO26ObyK0FrRz3NRU36xDh0
sN/YTJFdgFVRehzfSKLxMJc0EJ84ymn1QGkDfW49+dQHE6U0nfrh5s3wX8gXRp4kl4W/dz3qYLa5
9QbZ7FRRhxi6bwOQHx9z2pk408vZkarSEP9mGntMmEJEeIqPNcEtw15NA8g1DORzaZ6IqXHnGypc
rm4kaSNUlPVk5/fci3p7gwSnA6EeW6Yx+jHUy4AgUXQtHxK0PCGTmrqVNGzfFjnA86whzpFU9cSy
uW61B2bgxXqZn0OmNXVp2YIJtGgiNy39Xu1rRJggKcZR8B1zSUM+QVyy0A8qaCcbZxyUzj+q2otB
uixJ/QJSx6K9k7gPpzdMBhac25Bpm08zUBEMSli2xK08+oB5/7Neekel0gfa9NEDOVT+rdMuTqem
RQ/sKRNsSP24q1+ncAzvuVO0YwvuAuQ+t0MBNsFkcio/fnA0D28tqNXl0QCC4u/9GJ3pIsutrGKM
mOCCDI5GiFoIk0yzIGxI4imYAnAQmpmMSWtZMxcZhv8k+UqUbby3ZSwcoFoq4VRPhLcdFMexaOFn
Tce+gizl0uRFKjofeZJt/Gg5wBPPbhK1ooHpVTrG1/kRhGiPvKw957t1lGanyC/L0wQKUAwU171C
1CWmFAhNxp8URuwVJATKm7jMXZIsbj+FUOcpgnw/VIvv7iITtt8k6zv+nRUGuR2bkQZkM5ubpk/A
Ozu9YsCtVE9S9sX4S5ZBz37bjsry2avHUCbOPLHqLtYFrdM2HIAKLV2nKPbIbSFjT0sSFjsJO3d/
+QQAnAwxEGoGmM7S6DXrPCgeeIUdShgIlaD3pn1g9vxGLtEn3wtY/4MVAQQtgtzU5IaQbh72rG7n
CWIL86Du/bCg9pdQWOws6pVRO1BWjeNBtVaWb5pFAQfjnuvrzFWT1l9Yh+BzdLwCiRCFWhuKj3xY
SL9XrEQmeiBkmL71PWLwDz7WAafJWDBa7pHmD/zVmph0LxgyGJbbuO4134MqCBkJflJOPoVI+F04
r8lBWuLOGHs7WC8qP2EsTRePpU9hUqQOyvbdcGhSsKSgbVDumrlkvzhoIJCaqTLv03ms594kmLJB
kRgSTB29lgrBJuXV0LG7GOu+YDimQUGB3p4tDsEM+Y+7QCyq2RVj4KaeEyI+Jiqe+2VH4LKXxM9H
GxxsHHOZiqFBbeqCnd2k/aSLEjF3GWVGdYVUyyBZ8TId+orfhm21oElWCOvehICt/ZSYOtdJDAE6
sXMgD+8loAxFitcjo19AvBJ30AUCl8bBoDC+hcIUkkTrRAtsDk7IvRGxG3p3OfgZ3uaqg1fUpqmH
lNWyg2A1ivA9b8gI4cKW6B+86gk5Ck/HvUgQAcnn0WPD+DANtP4Su1FXfCmKMHiJRta3qEFac1cV
k5/fel5Pl/0QkVEcJOfwEFZGcUqKM6hG5hHv92Tszq2zMW5x24Snpmp2py6dcUcEdEzvnvX1VB+7
mWts9MIYBadrXquIPCFpgEW7BNypGZl0BKhUXeHvFjULRgMZoWx5nluvFHDgfZiBdysasngC+c3r
CILnz20woFBpG4JAQDx/dPY88scHtgR0zvCN5ScRKf199qArZ0a3o4/o+okaikGq+IL4afS7ZWYE
9RhEEz+JRhHISEvL+2fp0AhVP6jbFNL8Uql90eQCCSLgn/DITR6gTsL17HK/CF3Zo+vxyMvGmS5O
pjQMWJHaoueXl16a4xi2mZiWptmJEqHvfeho2zy2OTgjUoPSij00kXXBKSjmPgExA3LyoJh1mQKJ
T7/4PdAcP2B0oKGypAvuRBdU907sT2BtEMi2drAyWOfSACf0J5qzXe9MIF+R5yiRDyqcEor4rFLj
TEWZtRCGcDJDoI2aAYJofkILFGcRfWIOKBPvPZZI7naYH5Zt3codHyH0smMeKijTBmY54EKi9WQC
8U1KXzSqN9CPBEsd7Kc4RntlPLd3AjLDqnwH9H9uc14GF5QE8+0Qu+rGuGM1JnkjkNrmQTDqvWvj
Qe061RRfRePIXwizQmWd2+JSGsUJCq+6gfv9NpbRIHZRNFoYehiL85xlddOiGClTdF9Iv3Njd2B7
7Qw4TrqDsMSO1LkOIcznne/ktFe8LuHsGLQvhFMj1XAXr0hatuDgl+VUMHAz2x7WOGnYpGri/JeK
p8nqtOk0jlzR42eFUYtkwDoSVV2Ps4q/ow5pdNP1wV2OJOg2LoFPTYSd62NsuMIpApvuY9gXS5SK
eageaR1G+Sl3/AGwfBnCnJAXeyLlQU9/tKFbGbTq5VInfR3BbcZy8cajDQaIqSsElp1uFg81yiiV
gzy3xqEkk9H4kKAI/WSO0bHjcgSH6eC5uk9q4KTkIe+88d0WAc6JD+Zy+dpOHOUCZ4QXB07dHB0k
xabo3s5o07wq2tM77tm+OpVFnXeJKUckv7OtEK7KAe0l6c9o9zVQME/9aKYnofMqk7ZF/2lkst0z
1Fw3Tl4bgipTozEEbAOUEc9n+fOMVDLzpYvCwqEESrpjRQ8xUEpfz1Zya9XoP8QBOjwJ0C5BnNbM
9nXWOv7ipAQI7B8u8Hyg6JBF2dy27rLwNG5m/UDcfrTZjPxXPIqc40wgLfQ19O67AIzSFJZmWkg0
o4eJ1Zi0XO6R1Pt51ghbfOH+yD+LStVPyA7PkSTW4k0wrY7QOR+fFogf3SiHjCGygsJxbwXq3m4H
piHvRKcy6m8bhFmErTwYax99sAZJc9sjMt9FbhDcB45jXpVcmi4p5rL+WUdz/wumElV3xTxWMtFz
oc67gKSOTxNGKkU388+mG6of6ixILriy7Z4Ojv2uGvjMZCiYfNSOWsa0g/JTyjwf57E1vt+nEZP/
Q9qXLUeOct0+kSIQQoBuc7KdqrLLdo2+UdSIZjRL6On/pf7OhZuyUh157rod3ZACNuxh7bXmDzQY
BVDYMaqfRcyKZ94iE1vETfCZIPdxHoIYOwIy1uhWIUuHvEnmGpAURFIcGPOml7xFT/i+1rmY94mK
Rg7PHUnwA+9TAoolETu7ElJaTxw1m3cjjyaoRwdecs98KZLDnC2nkndQ2YHECCnPHkIwpFHk+D2e
Kki8yggZ4cHtIO9VaP67q6J5OCgm22PKJkCjy8Gr9lHc4q4Alg3pFR7k6W1FcFXI1sPYU8yrbxT4
43YfRKae9wQq8d5+NsGY4RVw4v0YEGSxoLeW/hwTOdwT1LlPeoBNu2VP97g9fb6fCqVvpOv70OXt
xk95BaqAXebyGXoTSIV+JsCAP3kxb89JMMCBL3PSHQxa/V9kNxW/jUnmP800pt8JUnZw1HBR7bOI
wqQigLPe/fOfz2aaXmSQTT+KMUFm37DxBv3w6g4LL24HUfdgy2pS50dfR/pJ0yA9jCNupYPhCXIG
zMBVO+ikkOUR7C7FfSu9WKFFsy3PknXIorZlMP6uqth5YQn8cIWQugT6T433bCLs0xi7+D2w7aHd
jXHffOUxRB/3I5I34x5NdeLJr4fhjMCEf0GqIDv3jiCf8RH+TZKK6SetmuKeZAWSYoTk00eDPCW9
zdog+s4QFuc7KA3nHzNW6kcWkeZrNGrcGvBxlmfQo5lGE4z0sh34e0TwTuV5Ok97ZMtgjHNcOelB
uwgZF6Fr0+2ihuZ6NxGBJPs8zMhXtqaff+F+im4aT1C2R4WiDxMx0VOF8xI/kEJ28j3U7jScGAId
TVTekOMuA50/5bTiEIDtefO7J1ztdeWb6sCjPE13FJWWr0i14PC7IkIYnzlt+4Fwp84+9eXEH3FN
Dx88wYrleaZwKXs8g3rvBLX3LgmYDANB+l9Iu3efqyoBpV3d+AKUACNBEky7WMwBWb99NMCxqkYT
FzdpkCh5I8ssvVMABUVgQIcAzE5WMQmdJkn4gUgSPSCbDHEsLWIsh1j6KKJsRhQ6Nl4KYfBAOqe8
AFBgR5GNMScPWaZn4SRgHh0mPDKHrplQvZsDvGf4M3lyShLIPZphsOAjy4L7FFAqtFPmwfSMM52d
8Bp0d4bGxW4AsRjybKXBgZlaCB8iremYAV3eqkIgE6UvAlUCD2dHqk88g2xymTlRsYc8VF3tsSnR
DWKy4j1e4KoDOs4NPoBDMw/CYuj8fYyrFx6AM6U3lI7j00D0cJs0uKLwTrOTmwQJrn0uy25HZ9x6
OY+7j0RjvXaTVzlPBPjZWyQXkeDFjer9QW69+0aGHu7gJF3kXdtBzTeVOyYV8GEjrsKmqg3ugImD
MNF0mRyRGyjG98jA1ifXBNLfFdOSLxa0r2+nwYHXr3KWPJfaBwsb4B7pA+Qbyn0nEfEmQ9lAghJv
G0/54CMx5vjfYVx/QEcKK6CVlMUx9/Gg30jjxMcGHrFzA71mLGnhCPkpilLs9sLgrXZBHOQR/p9K
PRAlAO1AwwC5rdI2/QHuMuT90pggvScC+THVqFLogPU3setmnwgjDBR0pM6f8M3znywKQPVZugrZ
areHIaFq5j30TQ0HgOGhwVng1PzR/tg+AfVR3vkF3oMIPYh/oIKT/+Jocn5aPJJb7AJwVwI0OKDn
cJ4cUWXVO8UKOKzKCarmSVAIxwJXNpnjLOf2CXlm+NElUBJ7f9LOidXRIlZMSFXvKsoBVW0chUUj
wOw8G4rSSFOj6tYbXZzyseTfy9ynjzjLSD/kEPT8gj4i7ymoCyRPEy9AI07qwDs17UDGHUj4/PEA
DcfoUOUTnmIP5LUN8rCB+sxjjpqSRAnmQSZeEsZ9wX5FInFeaNGpB0lb5E8Ekdr9NJHUG279tgsS
RHXIAUc91R9Qi45/w4TSo+PBt2wG7kZ3SiMr9Fi4SN3sUJyLyM6HWCv9wBzdhwUSs93BcZeDsuik
NTeFX8Lb0mMc/Kq1SHF7UpqlKBz5uGJM3ZKHoImR7dZu057Kxm/PIi+zFqmRthN3iHWR0SCOW32B
AukQH4FeEvADh/oZagbiNqcZAgp3asm7oOGuvK0KY3bGwcEkFUmhrdcXPRSeIjfLXpqBybtAJgio
spoQdeelnH0ExXj1bUobfuQ0cJMnt0Fwu8+Kqn4uJdCgQZ2j+XeXpujFOUSck3PpoDfJ9FDiyIBU
+aF81s2HqaXx04w0cnWTjZk8sgAVvmdI1kQPqH5EN3h9cSVIZ6rbcHCU6M54mceHuB1L9IuOuN4Z
pAKigxpNFOwY8DB8l9OygZROx9x0r8GcXx0Jd82vYQyax75CuUu2XL/oVsfDsYBndSSIcJ+ADZf3
HO7OewaKuDvE7r0P9hrWasRjFKF9MgTFwzwksXdIwXsVijnDK1Y1ESpltd/haVDIdQZuV0/7hnr0
kVZJc6RxD7XnqWrVri2WwByWr9EO5iNQo06cvQzT8uzlSYt0IZJe/HumWXI/ozruHfCKZerAXaJ/
qhT+qjMlcEaD2M8+o/qC6EINKXzfSSi2SxALgmDAL7MTj7XzI9d92x0D4rF5VykfKAY9Dt67WSJ5
uvOVN/GTq2LQT3v5/KshOO+3TrkE5bVbRMcKe+zuHMG7+CTxuN/XIBPMjtR0cJLwpiAVUZRFeiuz
NP1KHa5/Oh6Cmb1scnWKGq8GwUakRR+CEb36lvX4d/hMyf0/VVI4WvFHjcZHPKLAyjrw/Id7kfDq
C1XIV8SBbG9LNSYG0SrPb3HUEOwteXo0KWUl/dEEA8q3kxhEe8qnJEsgXKNZuksQ1oAwkMmvjow8
djsMns5uCyiegJueQbNoX4uoy3dVGdPkyYkYRV0G9SZwVFQe9qM2boxrrSBPrChg5ICq5k/DjB/n
Ocg8gsUCeiO7wc3mXxpHbHygc0SeoCZUfCGIVZ99IdrPlVOB/xqsL7ED3GnqzLtkeX9Q+s6PLe6T
/EDaqb9B0ab9NJKyvmn8CtUFpWL8owNvO68m840N1I3fa4WS1w5EOuauAJjjhWKTn7zcoOLLlKfD
YcJrf0imzIFsV4fiPjLo2MbaH+4rOMA1QH7/FAKySc/ei0pxYx8kqp9/4DzV6jtYI9QJXFDUucnS
GeIjTmJ+jnPdsaPO3CFKdy2X7LYbajHDXwuc8kcr4hcoi0MZVkGx5qbShfOEUH9GSGoKJCDqMc+W
lyg6Iharvqi5gLyvF/QoTNdiKJ4NlHJv3TaNvyE9XT/jOlEvFXdREUWdLf4du0tc0Io09/YJyoUP
uivJoUegzb6hZG/OKLVrZydcb5A3yFv65uDkgOnku2ji2SepSH1bRC2SdRyyFuNtm7rzjsSIWnbt
wHAYtKF4+nIHrexqauvqtq2IHA5TT0mFpHaQpDuwlwC8EigyPQwggc/eF5Tx9KMT++54g0Jo/sRi
Vcvn2DgoGBa9m3/J0hwHEk5xxE9j53QkpEmV+QeUieh7aNKy9E7MQ9R/xRBud+sZoWbUZQigGsSP
cvlZdOX0qxRZuXcqnqpjpEdUmYKYRME9MjG03AddT7+U80zybxqpI30bVOmcHBwzo3YMk9bjDeIm
5GOQIYekdcBy3CeIOlH6D2LDqm5XzTiNHwC06L/5Pc8BE0SSlvUbsPQVMBlf0FSvAHGUlNxUIEz9
X8eTRjLmdnbmLd6vtdGXv78aXWaN5q4X6XOGRPmpnpdbKBa4ajegUmuYLwttR6O8itq0QjvkgvpN
oJyzr2n37IIWZgNMufYFFtiuL/xxgCZPftYeQHahAeiBII0BONFVNEG4zCzEncZLKhGA6bNx0BG2
fIIQqdnAO679fAtxl7B6cgqGBWIpSMgrCIH/B6TmAld9A0dmk0DB+0sCxDvAkfmEnGgdl9DHjCf3
hsYeCAPBwRzDmxOIQUovYfw6hKLNDAWuf7j8kyyAm0WP3ghFwb3Ix8fL6LiVA2XzQUUuJJDdVKsz
HgYOJsXoG+6cD50ntwQK1yZYsIWvLIIjxKMUHXNntIvyxwJYmKMm0vvjRIHcINFZm2L5+6spUB8Y
PJQS0cbrVcjVM5SQaOP/l0btlVPlL39/PcMULOU2AaNgCHQ/cWdI2aPrzHoDo7gCtLTJomhdxJAS
FG5IPCQ6bgmqroULsJdBjFQaJcxPpFpmgBGv23TLxpEnRwArALWH7/Rgln6xfk6f/kNj3dqOWCZO
Rqf3GXecO2bQkz+yuIQPWf8IsmJLcWNtBsvOa4EIm/s5kPwodOhd6yTlflB98G5Kdf7x8jKt7LrN
KsXgk6tMq/xMg4mfZZvDjZ44BDY37qqVXbf5J1WGeh+HIOgZ+YYdw/buCYhfd2WNhDhekes6OGwq
Sg2HuDYTwOu1WwHN4nHAKz8YCFMpcZhbRCZbOPaVLaGWGSrWBYHT1eYdIwmyySkIWkwPMgABlvzD
5R1ZWTFbuIi0YC6oS9qe68BH/lcUyHIWAFSx/l4UV7b7+jYtA09BORWlIMirdfpLonwMPi6EJZc/
YWWVbEox1Rc10VOhzwSPCTzQ8huYYXBZbbY9rp1aaxt05/lT7Cq4INGMR2rpOCoK7/d1v36Z9NVF
iGp87NZOidscvQqI/aMdmabvabPZUfm2PiMiHsvDqVnm1SwqB7yx6kX5yQPzP6qC/AHY4hlo2G+q
jm/L0Xyf6RYh8tqOWLchH5RbLaK2yHbr4bD0SRdAb94OuJM37tu1LbGuw6x3AaPtigGdihEcNSoy
JPdjRejt5V1ZG9+6DEmUc5RpXRZS0h97p/2habnhfKwsjk1AgzpU5NaQ6AhNK+kHOQOYFRKUwpBK
73zk3S5/wIpd2yQ0ksZlPKXQIctil5wADVM+6oN0bKbHrq70CDwo0dVW9+LaN1ldu/WE5ANVDg2N
h8aJTOn4MYIT3XTRsEHMsbIhNidNDRI/JNsaHGIagdYP1riL8+7H5cV6k/bU920eMo7g36n8pDv3
QQNSjunQUvlLOd7TGKhbljg7JMLOOcWcl+db+5jl769sHqge0xqmu/MY5DmqxazaO/kWPcTa4La5
qyGag9Z0UPxDk3aNFOQhzzYJCtZuE4/++7f3ILQbuUj6M0pzqCbgPkdB/HlZrD7OBuSOi8/Aj94K
sKuXzZUhpmeZO2t6D3g+ihSgzDtwFoBWBmCM4nR5O1YaJj3L2JF5C0onmvBJ83gf9SCCUiX8q1rU
7xG7Ozt3s0t2JdyxidEg1NPnysd3LBxdPTrFQfHQH4uhviO820+IDoVxvl3+qpVzYPOkcdT8iVO5
3Zkl5lONDpxDZ9DSet3glsGjhJ4ILyn7s4RS4472zY/cQ/fF5cFXbhObJk0RHjmAuvfnTDifUYsE
mr111X6Kru1apdYhBgqKaMA723PB+Efups0eNesrSQBsCcQMuDmeM689j3GCJg8ZfPa2X/O1tbHO
qh6jdPAciEJneS9v0HYdAVugk12eTWojdFo5ODaHU113Q1+DhfGs8kwcdIRS9+IiXN7btcEXy3h1
9SWtU6IIlHdnFffTDpn3b852E/3K4rjWqZRBnXAWOICDIINQe3l0RE3yo0C//s11v355bV/9+jGW
/2/1e5n80rCCfextBmBrS7N81avB1YLHicoYl0Mw5e9Ag/StzQK2se5rS7NM+mrwDOnMPp9RC4s8
3NjxiHKegtECpL1xatYmsJ8dUZZVZHAw1Zx/bEll7qKq+Oy6or3OA/hHcfTVFxAgcttR5u2ZLHJ+
PQemsVq2+LqdtV4YcA85aKnJ8Gr26oUjDt6jvHAVEanv//OWvvrpDQ9E6vA8+V2icAkqQPIA/Y76
ul9uszUBTg8KYqSIQ61x+MEqmfjdDlA/9vHyyqxsrE3VRGQ1zIwbLyxi3eyLhQgQkuVIYJr413Uz
WGbLUIwRTVl7IZlblu6LNBvrfeaDpQAAJYMus8vTrNiXTdxkcqNAYDXSsM8AdQLY6Nt/aOxdG3xZ
vVdbLAGpISXKtwrVYJLfAdmERhVUO9HKcPnXvy3x7Ps2b1PDZT10A0WBOovjp6mqM4jVuV+AVb6b
2zhHQjm5zYtc7tHPVqP+hBRBPWxJoq19nmXdfjZJkVGgfwGXbrsxnGWaJmg/Q1r79+XvWzb7jUyw
Te4kB/BSt7HAAvquyO9y3/nVeNVnP5n5Hr11XwuPXiNhhoW0TH3Ih7TXQCACPQEp4X3clfmuQ1nn
jhT+OwJAxTVXLgvsDSNFl/VUcXMK1KcF75WSs0iuIa7A2NZ+0Mqkc5fGGujTUtc3vBjN0R2zDYd4
eYz/2guMbrtHpQ+QnsnpDTSib1UqniJ49LTpntMueVhIINJqPFze9jfjVExlbYYI4A4LF4vkJVm0
q4sRzLvuMR6DY079P5fnePPwYg7LZ+JeGTcY0ZyyTic/07RuAHItqmrj5Xt7eDB6/Nv00UKS+mPc
kJNm83flp/PN3KEz6PJvf9MsmLQpt4ImB1ONEeYEhJV7KByWPkGRBjdXO+4SZ2l9rJr8qkMlbe4t
VL4jIOhicoq6Bm3q4OGSyXlGk16zca7efErwMcsheHVJckfFANZl7imRyj1rmoJErFHJ0fUhBnB5
vdY2w7qHM78ARmVCLUl2xkEqrZI3gx71lSu0zPrqAxKg0LVckoDRgDo3nZPpu8dL//N1v90y6qwc
TIsy2NKKP0rnvYymHPQI4I68PPza6ltWncwl+sUiLE1BgKKrq6i8QUenuxsWjc7rprCs2cTOBN5F
Rk4Zmz4Zj39E3Plc1lultbXNtQ0ZIlZx7bVLoRCpMw4aALMvhw7Q8Ms/f2X8v0i4eGGA5m1LbEA7
jiCDiABNu+tnFy15181ghT/cTAKASBSyI/Q8HIBIy+9mFOQ3dnixo7/vbWmTcI1zTwtAETB6LdCQ
CzzO/2ysVuXOBSrjugvPlp5ES2YFrvgRu5wRAMnjX8F8HXk2k3+RcFEEP02HQ5o5JNtrN5I7JJu2
2AVXTMCWnWzliBadAo2uWY4sItqAQVwBrGdTARp53QZbNjzXaJnmTeKe5gqQ6iHP0WFDvfg6+5KW
CddZ0fRA1M3oecGrTyUoXxkF2j0213H3YwMsE07aIk0arcgpoQG5Y+nUfgfIWscbR3TNxCwT1p6H
hjffkSENoM+pAeyqd27rBdfZl825Fbljh0oDkMLA1KEFm/XAff6H4VfOjy1OSRx0c/lxKkLmjrw/
d6Try1MKBNF06lzaORsSsiuLZNNv9TxLsgD8EGGPqLc/UQGEx74tOf12+ZCufYb1DvfZQBn1Uolu
BbCQDiLfFzqpT8BxVtcACJi0GbhIN6CdApjRE9VwVGSpkj3YjTj6iJtrp1gW79VbXDu0x7yxDBVR
8W0/IS71PYneLFZcVRzFV1jGXHTNXI6VV90aF7U5sBUnWfMD0XA4pVuu9tpWWxYN4Cuao6ZsDAvw
mj8z9PLUO8AAr6pj4Qssa+YZFaQsEhkmTTkcQDn05OeKb2TD1o6RZcsUVSzVlsQ7QUjks0FW/o72
/f1UJmJDiHhlcWw+rhGA+7oo2RhGPvj/ZI50KsVZ2rhMV15Lm4src5JxcifXO/UMoAcHdynwrwfw
LL3vMr3FFr2yRjYTF9HzUJdgFThlPEU3TVT4n5uhofcl2pGu81psLq4WwEug0HvvxEj14Z/nGF1e
G9f1EsO84VHY2D4gqXU/5OMQmhRgZukoAlivPJElykGPW3I3Dq18P6bDY9PKX5dvp7V9sQx7BMhV
w8WgJ6mhApIUPT2yaiIg8yrjG18s3dGXJ1o7XpZ5824CrCaX3mnM9M+M1fUBjNhbBdi1wS3DliB2
6TpoVoYkhtLqUysEU8DDZl5FN8xvbQbLthPBvDiKsylkQ4/SpIkqPu/RtM43XqGV0NMWg2z9vAeK
dUTLroDURd/iIq8dcWK8+JDp2KBjcEvzecVIbBQgCUCUMPqRCIFWVidD4amiXa2GFnZ1ne6ctCF/
aI6A3qTQ3onEwEmjOQ594UbASyvMRlppZTts3F8f5CyLMjKChMPBHgOoE5Awd/Om/HP5uK6tkvVq
GzJMaSAH3FceODNB5gBunQwlwxhJ5Y0tX5ti+furN1Ux33WLqfbwbIMKgw8osRrH/RJfSbHIpI37
o7HwQI6FEAV9w4AB0ZnBQ3OUD3I3N47Qa3p5rdY2wzJtIBvSeeHtCiEw3X9D4bC+A/T8Ko0KfIRl
2yaqpybF5RHWsno3Ao35aBogjubcVZ8v//61jbBsWwukdopGijBK+Us7uDlw4ZABmD1ozVyeYeWW
9a3Hu2U9Z81C1QsG+kdICA0HNMWcFhgsyBu+XJ5jZRdsuF8yLp2KaS5DGaFOOc6tg9YZOW54Byv3
kw32c50O5TGKp5XwqtlNFW33lHB6KEFocHBkGSC1C+aN6z5l+RGvLIOhVYKBRm4KQW46gaRp7OoB
HE6Gb0nvrq2VZd0LPXcjST6iKRx46L1EM0GYRjm6+i9/wMqJsnUxWTaPg5+p//n8Go/4e3f2X4IZ
uKzLE6x9wPL3VyuEVjVXkGKJfBn9ruTsPoBCK9qI69Z+vWXPgOwgCyCQN5GmeBf1jjlmgTcdHTRU
XjmDZdMq6NCMKgQ5QV4FUXUyjQekEJ8jpYPTdQtk2bTikKKiXLFTb/yXwkeTfopG2Y3zubZAljlz
UPmBvJKJUFEPbbrotNX5Ts0pmsIbaBL4132DDV6r50n6g5yXFCWuQPSuAl2Evq/rhL6ljVoD0xJH
hk+M6OzXYIsb0U6aQJO7w3xX7YEtnYbm/CJBJ7aPHt9g4f8rHV38DCrigant8gwr96oNVGNDHUsQ
H+PmBrniIQOtgZn5hzZx5M5Jg+tszQasRV7AA4giYVlq1Kv26KFfeIw2+bNXDpNnmXI2OciKZUsi
GhyZ6A5Fpy5YXYDu8jUEaS6v09oclkUrNqFzyonGEIRUUIqpTY7mLzCeOLXacsHXtsIyad0ZtM5H
uUG3u/uQNCAwA1mcRp1ZimbrQK19hmXUvQLdQSaiIWwzgGVU57RHTRNIoqCYubFSKxerDU8bK+ih
MNGSUAFXBBKzhWbV8R0WHy7vxMr4NihND0mRw08VYQ0CP39nym5KHuae1FvFypWH2kaiEdV34FWp
EDq2YOHUBpde78X6tuZefwRGNQcjhxy+Xv6aJZP+RsRqK3iiNR2MI81IQjAAeE+y6oAVAfb/QCIQ
+6seTcIa6lZ7D+TTG/uzcgRsuNoCkJoN6HDDLOvA/NA3EvMAotLGJSh+Ln/V2h4tc796XHvUd90U
LHVhH8t8r3QP0aBsEBvXydoGLbO+Gh1cWtA9TwPoboLF6lMth2eeYnC1BPgmALosHtDbeflL1lbL
sntW+WC8hJ8Wkslpsk+8pAG/Bb5vITvBzrVk45vWVoz++5sStGFnpALLpWrRwmTGsr3xt5WE1ka3
zN4M2Th20oGKaMZf0EDKzw1oaW6uWyLrLSeTF0+j1DwEZRM7Asrd7DLakdPgoWB6eYqV329j/EBt
UeU+eFFCKpZSbw8yh3QnWLP1CWvjL9b56kSxaQaPbmJ4mCD+2iVB4dw1nrrSk7JxftSZi3h23RFq
11BafZpqv8jvZdfpeqPOu3JI3eVFefXzaVqmndf0/imK/DxUKQhGxiCh733QJ1yXLvhLoRHJTehG
5DwEbyrYvuqMmOSQuvKqFj4m3WVnXn1CG/cKfdkZCXk2pLeQbES+kYGF//1CpbiV3VzbZsuYgTwV
uGYTCBobtN5kFe4LMUBJ5bpDapmwSR2IXbUtD9uRjr9pNwKLHUQBuXIHLBuO/MHjhXIGcEm3PrpA
R2dHQaO48ePXjpBlxPMAGrSgUt4JKglk1wpQSVGDTvyumzZ88ZUZbOCf9N2Yp1XJQ0ipZAdOHf8m
Wl5Ur/DkdZVeG/uHxrCCiKLPwGPO2/dthc4wX2+KYax9gBVT99SvVAl+vTCZpDxEQ9N+MkVsjiNS
Btfdc39h/vx+gFRB5odR5t7oFl3pfgY9lavOJ1m+65WJsbrpipwkYAPiXVaDNk2CeC+th3wjG7di
XX8ByCS4LpJixuq32j/XDsSVfO86MXImbQgZAU8uqJ2ZH9ae0+4K5DeOHnQSNt6wtd9u2W7fgJq5
GkDFR5HUe2+CLnmHZODTdQtvWS6Iwog3QRo23i3gNGLaHHTU4/B4efS1Y2lZrprrcaK6XA49KIb2
NYgqwgAF9707XSciyoSNGZOqjWuNTGgIJOIvmrXtzczNVfrCGNx6fEGYGlVIJdETyxwQxYAIeuFl
AZd41VyXXxV/QcWoXw5BJ2BXtcg+UXBQpPt5MKAcvLwHb3ukwkaKtQnTbd7EfqirihzQvP1ex33+
bVHjaZZ+AZSBtrp/3j6pIrCsWEeNUENC0OpHF7aYZJypdyeSiiXHy9+yNsHy91fXRNEUQx9BxCQs
2AgvC5xlwjmjh8PZardcm8B6haGR4HVT1LAwckBDg7fGBd9N3qbzhkGsjW/ZcsZak6eKEOQ+k+Aj
oOD9LzgR0LS5vD5v25sILGt2c6hMAmJCwrlt3V2kiidddyA1K6drOgdgD5ZBozW/kabq3LAvQDE7
xogB/UkkWxHNyvLYqLG6zJmkvjvD0yp7kMtUQM0eqnih5b68QGsT2PZsPNCcFxXo3QHXMAI0yV0b
XIcKFDZmLPHQ66DbCIcHJgUxH5CPt8UwPLpB7lx1XYN2+N8GoGMVQEinY0gwgJ8HjImgrLgZeOy5
11nYX6CxqPPQKja4oWyRm9dIQIMu5MpwTNigMdbhHopNzsJ+AF1cNDn5O9erczBpXSdMC2Jm24KV
9EuRo90Y5Ihg/5/n6Ab07fpUCrAXXD5EK1ZmQ8c0ZDiyqsjoySQOBwExcikTlJEyyCh/jRNaQmfr
8kRrp9UyZx6XnIGGagplzjp1X3BAWnd47SAAc3mCt9N6QlrmLBNX0grtFaGK1EviV/zIJPjluqpB
rrvMsj+Xp1ms6+9EkrChZFD6IbUH5tOT9KI9K8bTaMCpk7Hh8Z9CGV3kHEt/w0RWdscGlvHcLYLM
FxCdcMFIwzQKidngg4g2J+rT5e9Z2RcbVAYSTAZGPjSD024yJxAfR0f0cGzU4tZ+v2XiiqCdBtya
JlSO6o4ZhBwOQWrMAYSIW8rWa1Msf3/9jE7AFJspYCHwXWhlDyD1Bp71dD+NwK9dt0TL0r2aomfK
B42amEPlQYLMwPv76UMi93R59LUPsIycMifPAdacw7EU8g7Q1yTUQ/StkfiS62ag//79VKrErZPJ
PSmDiBDKDHL/D0gnnxAbXp5i7RRZ1h3FHjztMZ3DutBMvNPg5O8fO+2oK90xYVk3mbuqgBace1ro
ppjjsRMAd+1GyP82nEnYgLLENy6ok+R4A22QBHzCBFT/NHhvJHtJZpwlNYI1OVk0CVwiPly1YjbM
rMhRWuwkcU+RMPAv4RyYvQtNiN+Xh185VTbAjGpSGJ4F2POIP5EF+zjgGOydTTjWyo7b8DLuoF8R
hFYzVJuc8ZAZMT4soI3P1/18y6rrroUkUY4jC1R5e0LrXH0C++53oEf9DSjq2u+3jDop85k7AXNP
2G0QFggoYgzQs9qwh5VXgltGbYDybgY1RiFr3T+G+7/HfP4OYaX7SFXgb6TeuUuAnrpusSz7LnzV
Q/FiNmHlzrV7CMY5LqFeIXqoacVdL5ytvN5ybb/x9tmEcgpiT0FRusuhUi9RVjgnnoP1JofG80Q3
AWZra2eZeovGT2i1TFGoGZQfsp+qRGUIuVcwa4OhtAWnKFiWt8B+KxGljTGrOxU1hWnHm6xOG3Bn
lZ+X3hQIHCK2h9IJGtyu2iMbaGaiwusrsMeoHXFKGrLUp8dg9sa7gA7NxqFbOdI21Az6SDGlUUlP
cOXuIo9Hd/Ho043c99rg1lNeQF6XzUhchsRQEKLXOfi+q1zGG9fhyhXsWwav8rmPoLyK9al5de6R
9j5Cgw9s6yCQ2WUcdEGFv3dUMIQgBmg2DGflPNuoM0iBghtqiOipqJHGhJ7YOfHRvzrOIClxkVe4
vPVvrpz3V++KzjqA0qEecixTfz/3kAssnY0PWBt6+fsrz6T1PKin5El/HOvfY1UfpmCLumdtZOsC
I0NmwD8TdUc2PxYs2jVVf7y8HG++TFgO67ZChF0kwYiRB9QbiPO7JdNOdRundG1wyw/J/dIz8xT3
x6z+QHJnV7lfJ7ZxRNfGtu4lCBmmPCk8c0xVM36KIOMJTD7EOB41QCPjdTtqhxc9GOR45gLIJJT5
WkLyUYvqmuvBk3YwMXsDH4YswJaiA8wt/eekGjeWfeW02EFE7CPlbbjqjxRDJ3kM8uGrStz41da9
U6pOV01Nseqt/tqN8eM8bw29sqF2N0pSlgqqQbCebv7idb/T+gMTW8yPaytiWWbsKR8qG4E55sV8
B6GzT1Bs26i+rP1syzQzKRlynV51LAwYtnYyp1BMFa52in0F4XZ+uGynb16OWHjLTg3Sha4pcW11
QwhrauAllfp3P/y5PPzaAlmWqha6s2TCNTDR+p9bcSiuwlrhl1uGOiWpceYR+9rKL/n0RXpfhh6K
m1s0sSsLY0cLYBMkhpUYfnLO+RDtTAIdXud3ILaYXFeWxg4NyiLrkSyBoSYdHLgAbO1+ubGpa0Mv
btCrBwPMDNFYRFh1PBilgoyRu+V8vOm1efKveCDgXJhadkeZ3LZnrX+TtANyA3qB0Qmrc/nQvOmt
YZLFJF79/LgDQp/3WBlDNEQpPjTdB1F+8NMv8Ekvz7C2QMvfX80AbcHInRJgACuvn7y9W7PxFvVO
7yqXA19gGa/yoN3SybGFzkAe8rw+etWfUoJxcQujsLYPltnSpM4gxoHTWRchGtzn8ivrsFb69//H
U2gHAh1qFwZ6Uv2x9Lu7KGgeBohg91G18dK+6QxikSwDBpF+P4AtH7Lf+Z8ZAiU7mHAZfWgKtq9q
5x4F4mPMv1ze8JXb1A4AcMGJfDJ4utISwmu45JT4JbyNwVeuCtvrr1GWdSIPg/deCcnf34z9wjXE
ug1zWDmstsM/1V1QFpBqh9zxUg7jkNSO/PgqgnJP+stHvTKFMhCmaKv/4+xKmuzUmeUvIkKAxLCF
M7Tb9m1P7ba9IWxfW4AAAQIE/PqX3O8t2nLrEMGWhdBQpZJKWZmwpJ4E0Ptlp4Xz9Pak2+bF9GNa
Q5h+wLzE41NUbgriazKiEG7/D7apMfzYFQNpJrV1fon/26GPN224cLNAl7nw0HQj2kQGS0Ka4Xx7
Xiz7m1lB4joNw9M1mg79X9P0e4su2NyK+n0Rt6djvzDi7ggNrjLOy/Es69dQ8U7K+r1T/XK9e3KI
dh52Y3gvVHwhkNziD6T158dAifVHv3Zsj/HIssH9VT3iiIoTQJa2AeTw2XyJ7ha6BYG4CO/i/Pft
ebLsC2YZySYJP42QGjx37lcPwlJV1CaCHnq78yOTK3qos84L4mD82TYQNoM+5fwkG/8QQgStG547
5tyHMmCjzi1wofO5Cx01XSK3gwjx7cmxeJdZNVKRMY4oww96b4BsxZKsfA90atkaqOG4Ap3kDYQ9
zqssnkafPOTZdA2K/K7PD9G1YHoMBy5zcBYRD70f5zD1s+5aw89uT4zNaozoO/N6E+TuIHYo/RRv
ESfW9ieh6c6+aZt3w3nbhmkUWcjl7Mdgo42adCz8naZtPTe8FpqlVQwNcODU2XQv2vY08/k95GyO
TcxfFSLNjEMtAu25b2v6pRvKfvoI2bYgfu2G1Bl2NjfL/JiFIiMREFwDGc+Zd4gmUQhJE+7swYss
lmkWiXR1SfuaVagxchl/7akuTgfK7uuhbR+9oNgZgiUEmIUiC44LqOFokAAYXCAze7DqXftqTb1M
JFCpu22mtnnajOBZaAeVCoW+VA1MXcdeL2Q9je0etO5lJmA/MqtEnK6Z13EuljObIC8LTacTHaBZ
N+vLMLuvIPSYgpBQPWj22WP++dh4DI8exqyIB8jm/XcvoBIKP94ejN8Sbkxi40g6BYpSmuEnsjx3
Wd69AWThn56jgAqFcr9qF2rfbk1/3R6HxQlNQuOp84q5r1yFSxS961G4U7MVYu3RMR83S0ZERMq5
HXyIgGUgVSve1aTDY+nBoGAWjAy1zKGgPqszJ+79Wte/g2Htd3puMVizVmSa+IRkOa5N0F59U8yy
TAXodHdczjLrZm3I2o9ajiMaL1GaxT2SNEH1WPXtp9uLavFosxAEvDyVJCPmZaOy6/GATN/lfnMC
amA3NWmbnm1kz/y5WBc5x+6kcCR1zjAh+MGys3Hbmt6+P2savEVy8StMDuScElaM7xzh7ySybE0b
Xpv34eJPA8UZvZ8/KkrextnO/mbZqv8icp7AHdjlmHLkCHjen9jwK5uns+p27nW2nhtxGDJTnip7
TErYsKdQqaQF//nOhNv6bgRiXpWiJw7aRuoK1sK1TGIc3HAGPd+2R8sPzCIPvHpCFmPrvLO8a6fX
QfCui+9btfcmYWt+20ifGQyUGlk7KDSfodco9E5Deq+d+xk6Irf7b/Ens8yj52tesy2FUrALVDKh
5pwluL84SDkX+hDxrx+ZpR59LUIXSo3qPA/lP6JzEuzL727332I8ZokHZGaVLHo0vYBOpkSPCdtL
wll2MrO6I3fHgC2QljyLenvTRpHBU17v2LxtXQ1vRcye8lgrXCrie1whT0i8YQuDzPnOstr67v1p
N6yEkMPS9LAbf/gA2e5XVIuHvNJHUPNYUMNlA41MD/YyddaMpRGNIfr75fZ62ibGcNgwnNikodJ7
HnVxhhCjgwjCVoZ6hb2EsMXizZKOdZ3GxnHRdyd3tqyz517wPJf0dYZs1Q4GxjIKs6ZjE5OG/i7O
/wV5z8brtu3gSj2zj4cmiWxDe7Yr6A71LvPWPDadKoN+unvxCT3xbO/0YTEfs6TD171yXFLDPF11
ieqPLddXPhyLVGZJRxsWoUNFjt0gQhAk4Z3f75XOW86Xf1VzyFiTmnN1VtVvJpsrlpeL19r7V/T6
Fdt7s7DNjuG8ayaZgjLkf3+pF5nUELLYTZVYNjSTF1jHAwXYPOrBx0RP2gtSp6Cn22Zja9rwWlrU
S1OSsD+3tLxzNPhu470ycNuUGG5LmONn2BTUmc3DfU34w8D7tMuir0d6/lcpByQHgEfMYtynMd2A
Yr0GX+8hX/qrkANg1kmqDj0PQ68+QaH626Li85wTedeu1Q508+WZ/6uUY4K1V8BjKLwjZGBc4G/b
6lj+5a8qDraARqMuA7w+gdgk6XzxTeblTpSydXtb7Wf7zFJA67Vhfn+eJtUCsh7EqWjjY/mXMN7+
+qx1FSx8nXxFv0Zgd04KgnsIW/cuf7auGz7qsGxw83aiX6sYKtatX+uE9cHnY+ZoRFcVQeB1ykf6
tUSJUTow/QUiuD+PtW04qYAMe1tUHf0aQmoyURCSTry1mtJjrRt+Kto+D/DQ4XxzWNOD9RU3m7bt
DqFv/dCs0pCyHRaAF5xvUeMGCVSJ13SWXZbIWexFJsu6RsaBOFi7XGZesPwE9qe7CyA//knVfNi5
6thaNwJrDNHbQjWaQjAFZCURtJU8Uu3dRWyNb4eFZ/YOco9GAdux/HALHSQNA9dbo3aJOGytG75a
iKkIgVjKv+mxhxr9ErsxEDty7Xai9stHmr8qNLKuGiDpENc/mw1LM4kRF6nwzcCVSGe33jHPl8PI
XzUa/lxN8cxE+40BAPMqWrP4Dpnx7kQjekjvETZq+G7UdW3V16T9BonMTx2Q1j+ZB5lEf4mLj7d9
7OUDZmiy+yrVcdHiVffnVAX9G/Bz0cu8RpB7n4oSCu6izpOoDM63f2ZbFsOhl7KnBYg/6p+zDJ76
oUllyN4ozt6E3TEhQPDexX8a7up0UHPgc/ndb5fp1QjQ+MUV4+PtAVjs1gRSNbqK60oo/n3gkOda
XHC8LRu52LHWDYfWkacCv8d+R2j1aSlQ2JvrXQqfl0+boYmmIsFYxZTl/ReY0ce5r1M/as9IByOL
XX4oFzD+Ons5Wcsym+gq7HCzE4Rh94XGSiTT4r4pHeSASVemONEltydrW8+/EMlY522Jnm1QC+TM
kIz3uy+d9p/6+rELxjODMh8XDix2+OLT4JUu97jMLG5iEv82+Vg4K06hX7wpOLnhcBcXxTc2+Gel
s7t4anculDb7Mvy9Hda2IH7tfQkGDpE+RyQUwnA7M2YbgxGsc3D9Q+a48774TpUiGL3TOTt7wn3q
4IlOtnebtxma4eTInID4GlDeL3Ee/Sq89k0xSFQ192+7wPsF2ak7JfcezS07sInHCnoy4l6vmu9D
nGl2nXUXPap51Bv5QT0WO/Nm+4sRxcOagp8NIeor8yWES30m3ndkOxqDSXnnCm5Zd7Nmo3e8OsYW
33zvB1enI5M6ITkPdwKVZeFNgNbkcx+vtbz5TuL4LUPFVzJGqGiJ2/GHEOUdLZtjGNbQRGnFdecg
QI3Dt9jN5In37ZTydi+oW96XwsBweaQRliGuyuq7GIIPEVkeOZfXzbI2q+ILhN1YcSmy4gyagUO5
o9AEbeFBl1Wl9mrIuHjDyQcy4F2U+c7Ostssy3D3YhYtIVnbfnNpTRNw1kSpQIYwEWLcO0O/rBLl
hyZgC2TfBDgMGn+bo+oS0Pu2939nQfgu94K7HJuZ19ZpVzDIRg3vexbd3d6dbQZtbAJdWKgw3v7a
V3WbVGAlOTXLMY1qPzSRW1y4gLJk3voVxZ7c+xWFc/5Ew1x2aTEU3T0NJHF2ioUssewvHJdQWJtZ
Zl+Rk6zDMwjVZ4laWa8S7ZthkpEkaYEHpJ2rt8VTTVgX7cPOmRY/+wGIeTWmSuUf8lKCBojI/LHv
Kp2nyt3NzNn+to35WQhFbRtvnH7sf+aOvtuOY+C+ed+p7m1JPrUwkUOmYNZ3oFYodGp3iH/g0Z+l
1MmLMxM49B9r3dgT9My6WkkaPflafIHIO0lIiRfo243bJsj/c4I0sOydG8fRD06DN9rR70c9/VPI
8U5103twEe2MwWZjxjYwDXEosmiNnghdnlSG22gX9+/9wuGnrtojTP3vJeCFAxMzwn8Nyt2xpZnz
Y3alW5VpD409l6RdJMoRNWPLjPqui2LgmPlIs85Z/AQMiaBA6kGeF/uP4GJsuos7DmA6S3wUK0j/
deETEWO7QuWq++n2lFs2DhNCVnbZgFAu9A937oNrl7nZNWwLfcybTQSZP5BoFPW6/KgoKBk7Zy6v
Yc/8azTVgJzOXXE5NAoTQhavDDpBRTD/CLyAJL4XQ6GaVscgZKEJIQMHsHIKVYonTws/CcIKarVT
vacZZAlKJoQMPNYx6B5K55u/lN1lCVBwpwvIjkbuumfwlkU2QWSkzGIX1I/6BwE57YkyVPhNOtgJ
2f/pf75g6CaOrJjVwPBu5z6NPdWpx5sLo8RNehGhfLB7bPr1dTY1eO9vyNmn9OSMy784Du8svS3g
mhizaIyqaiQT+wHylcsm6+wG9JzHy0OtyUM0ludwLO62C1cVkIe53RN9sC2bsYnIkhK9dK78DBGO
YUjz3IEqUF17uCDJOG92RmdbOWMTCXDObvyaBY9TnrMyDd2mn1PmDHJn8Sy3OmqcG8YV7GIe+CAf
HQqixgKKbdudblHhJQvWh54GH5TI74SaT4cc1QSnyZK7HEIPMTguQ5IsuWQnh++yF1uuQiYozafc
r7ycR4+oK1ThL1VGy/RVZ2NYXrATZ26R1EqLtbpUcliXL1E86T1CYEtMMSFrFCxqwdI6xc/R7c5B
XH+t2XCufHJFEvt6e+5sv9i+Pzs+5ELFpO14+TOfwlMAY6ZCfCpiNxWjc4iW0g9NXmOcIrOG65k+
ErWA3gFa8oOP7e72ACzGbOLVsghqHNAlpo9thUnxunE5TWt2hGMIPTfODpBOIu0wr/pxbNn3XIJc
qPb8vau8reeGs9ezalHq7enHrmlfT3M1JNlyNLyYUDQ2ikrhsUM/5hlYpCdOZFry7pD0MebF8PBu
DsfSYUQ/zu44nSJCH9gMRdfbK2pxOBOIJnEbiDp/1I89SrnB//I5arHBzgTqG874TyMADeWg7tn5
24urQJnJlARmlkDFHogEFA3pf5pHtdsfEl1H44Z3RWvjx13e0QvFa9wdr7X3M6x2WRZsXd+iyDPf
9XKnrRzSQnhT90WiqRiSeqGHDuXo+/bXZ62D0t6TPsu9Cwcm5cypH6TluH68vca2rhuOxTkDKXG8
eJeuDH5pQNEvMQNd3u3GX4yi6LnhWHKKoJs0M/dCHMHuZAXyqyIX+kOc46h4+xcvbpv4hRFCZS76
jZufXtTYefFrEskGdK+qa+t1SGbw59MibV1Gj2msMpMdKWgaLw/q3r3UPJdXQmI3iSYwzIAxaa+c
1rIkZs5drzKcVCMgZEBX0DpWTvx+gFbpzmOOrXUj/9YW0huAsvMu7UAmVPQgL55N0SEwAGVmAXPA
3aGdGHA19bAG95iqMKEuSGZKr9irqLcYlZl6X8qJzjVZQDjSQyLBK3x5GmfwylZUL6fbRmX7heHP
4VqKrloi9zLFy3tQeD0Elf4kffr1dvO2Jdi+P3NoXoyoH6VQ4CKVWt+BDIQ/VHJuzsdaNzyaNgMn
LURmLiDGFWkWdRoJSpClHGvddGk2zq6TgVBGSDWlKILl5zkoDoUzmI/hzZ27QkdPlmAnyushGVcY
Z+vtZjdsy2oES2itVQ6e6ECG485O0qlNsg9KM6dW7OqrWn5h5tBFgXLLIleggev7b4qAEJcs65o4
fnyMFZeZRc0gkm3GEhpuV1kCOiEkpFVDf9gjBrX1f8vdPDNNma0hRMJr9xKsuO3RXH3lcVwmAFJ8
vm0/W0N/XScpM7PnXc/Y2IPn+9KBCeO9mJm/JJ6uABIIKa1/oR46ul+Dde8R0Dae7fuz8UA7Qo2h
C4PKOmDSPVVl5wJSEom7bRu3R2T7heHNOnNRpgfygO0Sot5gS/xFZy4uYrOs23/YWnppzgyPFoNg
kggcAAQUjdNagHeMzRD0uN26rf+GR4ugWXDJh2p4hwvblfuavZ6a4iHW1XhszzCT5qBJn2c64XhU
dyt/xQPIbdURjhy3+285AZhFziO4D7wsQLatyLk4QxVdfg5G3iV5jnKZVoMA5/Z/LKtgpsnbdRgr
hQPFpdIsvqhQP0LXgR5s3IjKdR9kXe9y7+KV4w+ZN1M657sqk7aeG069oCxjxpuBe/F8gMdxbJ9S
VjTHgplZ3cznZWF1DhgqFqJKvZHodIqdncYttmlmu/nUszEvtp6vqki8EBJz4aL9VwBKLcfOQyZ3
UU2X0BkKXDt0UYJjv+racy/6PY59y3bHDNclSx6Spay2kLNVPUHiVtVQAu6HNyKUXroue6qetjU2
vRjVSGKBhu6Vl4PKTl2gp+ptK5vV+feY+RuhmeLZru1DRIauqvyEI61zbslBakhmJqo9Aqk/t4/k
lXbyp2bQ//UDADMPdd3MU5O5d1dcByCkK3ydFnkNjNeuKLxl4s3kdDEIDhZZECrW9fhDuUi+zhOL
Tsd6bniuHnpv7VrtX2o81KYgAf1azcXevdJim2ZqWjfLAmpobMsC9MQ4DSGn0k53S8zrBAeX13PR
7jzM2qZo8+7nQRhKGTMe5XGoQB75qrxyusPb8PdjU7T99FnjsnXnxfea9qoHl5x1FMTANzvTkbwT
ZWb6WcQ1dMZG0PqSdqYQaZVO2jjdsBMYLaGLGk6bQcvAGYmf/S6Y/oeu9U/VNe9ct/ncZ82R90IM
wHBbDRY+RtWQ/Q6a4l/dDl+GcVdjzLauxnlaBNKPvDL//7gygirzbT/nxTGrMZPJQRQV3EVa5aLV
mCc0BlwSiaEPt63GMvNmLjmKvQWPd+h64ETvPAm0qpbRXSXBcTz4e+l3S/Qys8YoA8lX5N9bPLxB
gw1cDvwMxjOBt0Lw994eh2UJzCrnrM84SG+FvEZlE4IGzg9x5Qj7zt95QbANwXBdmuUycImMf9di
XRLRw3XFPCDHFfG9FzLLNmTmjesVNWj51LdIpvBvyLO/Um7+EMjygy6myzyT67GZMiKxl3lzAIMF
xGUjU4ogxOq106HiTgqVkD83IVGXjRvWMcisGQqXtLd81y4/hHtG46YLV8rjfRki2xSzs2yj8uTP
uyJAtgU2fLgOwfTX0x6NB5X/VQX9PCaS9b7z0EA2oN1xtxczyZSZmeSioHHvqKG9AmF9Ia4+FYRc
tc/ejE5wmcfpn9k7BJDAr4yTNK16P/eY8//rLHWU1UlecefbITMya5yl5hL3gCH+Lbf0dxRCMixa
2c5Z1LIYf1U4Z0NFpwinRRGP839IP9oQeukm4Mtud9/2B8OfOYll37TwArB6D8ni4jma+jp6W5Eu
eH/7FxZ/9oyATIGRouOKXa+Gdn2KY2iD6rR6/DoCOAwAZiaTsmqyPR4wywboGW4dcJW1PN9urz7+
VgcdS/uR7yy2bbYMtyYQYfWXyo1+dwVKGQQtivPiuzydnKP+5xnOLZAfV8Bwt1c6TvrCJ2gnQupc
JIyyPf4p2ygMF9e5ruoZ/M9XRP4peAvAte8kYgYt4Zt2UbvAzvjlLIVZDs15LfJx7ZprtkBuKge5
YiKnVl2kx9SHDerjhd10P46sPIO0u9s5JVgG5xruDjok+b+nl6D1IyARoHvJPZQNlJCF3fEZi4mZ
ddLcj1UZIwN2XQCIekXc2b/mWuxkL2z93w4oz46vHYKGEDlvr0Uf8DSLY/kB9PVQJihyubOrWBzS
rJPGbSr0wAqMu1XD7qUev+CUoE9bdGUjAPFui03gtuvbZspw/Yxp6a8RTlVLy9XJCyaWyNXb0zm1
BBHXcPVsrMeaqb658tj9LZ3lu6rEJzzIv+oD+jrP3Yd+nQ6uiuH4GYe4BiHwymxyQQM9Z+R+EnP3
0fGa6eBcGY5fD7OMw2lorrruWH6K4hx8IusQege3+v9wv88si0z9/x9xuetX127S3sWdp39A/64+
3F5ui2GZ5dQRFc3sd5JcODTuI58/1b34sJGLRyr7PGV7yhS23xgurtYVzhfE8iqWYbnnmt5DEM5J
dItUTQ6YziX3xR7UzOKOZnl10LVilQs2MQ6xkNpDFQTUCj6HLRzm9pxZXMQsr85W4cytNxGky9yr
lzk/fYIS4mNtb4N6tuLIM0FVTermOnaSP/BKAYsB/eo96ilb1w3vllk+ReCkgMJJhs3qZwEJ9PUN
V0MVXm/33zb5hoNHSw8x2QkL3Tm4hwV59K4owv6UI8e4M0OWa59ZYQ0EAMoCQhylxSjAt1ZdoEJz
pW71s8G2eHsQtl8Yfh04I9OgBWmwoVcfvIxcawmKvYp+2Azp2C+MgE7jKRLrGpKLlODaV4OoAFjp
mi8rX7JT3JHqCBs1paaKXtGvUMPuEPhQGs3uIOWOwhYH1Wy3R/HyalNTRi/whxUlinhyEEUpTuAl
Qtkom+c7VKmSndvryxZLTRm9DgwYsQQk4LrgUSDzenUtJYi1j/V/M4Bn3ublUCbjRd1chWrljwWM
25cx0tnVl1ycbv/iZVuipnZegXcYCDez5kqlvGYrAI8quusnep/TYzkKalZiB33rhSuSB9cCcu7J
MkC9k0/Z+sUfVP7p9ihsq2C4Ne5JoGnyMAIxtfxCUBX8UDog2T/WuvfnMkg3RlHwVOB0W8uv2cYl
30tnx9FsPTd8ueZdXOMij7YDvDyUvmhOrez3pt7WuunGfTYOMR49rzUblX61dMptUpRFcHJsasya
bDLJeZiC2PkduOAMSbqmw2G/nMGFd3vqXw7M1CzIphDli6D211xrLzzLPqv+l+MiW44rCLMgEd26
sxVZPMEEhy2LQsFdjTzXmr+pivIU+dBb9hfyrSnCp9ujsSyHCRHzHG9qSA7VSDEUeKUE0rlPnS6Q
eyhD2xCM6Ny1KlCQfe/zxIsnD/NVfpa5+uypJSUO2QMuv3xIRnH0n+4g+qopiilvrlELjSqt8go5
ced1vcHaPQ5M5ijCd0HA/709abZBGb7Nx2Jl2nHqK+uKOp3bLBW5r8FFH5aphrntnAxsvzGcXPRq
CjNB6qumWZrl+mNU0tdBtl5XviexZvuF4eujGCEC4DbyGizRfNXjDOAtI6eqj0dIqeSHSMModIH/
XB+FfVWFkAW88hFoOB7iuux1b3GFfXB2c/6WoZgAMghjq8WB9M+FRvwbuLPTQAggajhYH5T4dHvh
Ld5i1m4vSLcQOXfyKhf+lClAEtyh6s/HGt82nGehVYUlqCQ8hQNOvKp0AWb21Ba7+RBb17dpe9Z6
Ha5eH0WIR5suUgSS+nMD0v30WNcNL69diO/UI/Kp/9WqBBFSObLYVZm07LhmmbbkXr6u/pbuZ/r9
0svptN3nt6t8jEqnk1/sAd4thzOzQnudIP4yASV7Wbn3JAfnazdPqFwRg78TO2yLYHg0BfNITgfY
j5cNPzxU/ad96e4JV9h6b/hyBiggJJPrLQfcTidvUM2XgoO6IIYA2k5AsvXf8GNdqhBKpQGAXiJH
9XJZOSUKzXpwjF4OGdJfSLLWj8N1QXDltQ8kDllCTpOekPzY4yM1gWQEwuHIaPp4s8Bt8RLMgJvI
qpAXqNV+ZpX6cXsYlqUwa7EDOUe0bGMAW/j4S3WQnIrUBGI0iH4e+4HhzdsjoQjYgGHwaU4Cot4K
HHROFVRRdkzVNoTt+7P9QlJvFIIP9TXoBycloJP4Gm3CsQXjdE96zmJOZjF249CM6xpXLbBFe+xV
H4O6IKniUh8DGFGz9DoIhyzMdekD5rIUScELP5nDYE8Z09Z9w5tJPREeuQPnuLXPxalu8LLWENxL
b6+xrXnDn50mD3Q01G4OYQP65AI1m3qOuyeQbWvdcGXZx4uvULyZJ2Fc90ke9PLiC6rPhzpv4sYW
VQ4eV9vMu2Xf4QRTT3frVO+eKCwxwayppk1b+N60Ohc941kHBxgPRUMLKS8bNw9bwmP7kVlMrfWE
6jQXWAXUrM4J1XxKV4EjzLFJMrzYEfMYuH5YXYGhPDVZfRH+uvNCYFleE0M2ytonbo+mEQwST4AZ
cDdNbGt6+/5sZ/CaNaubCFGSD+67AGQgaajig5d/Zhyto6UKs7ACTFKN8toL726eapJkTn1i4Ffe
mXfL3mYKZdAOWp2aghw72NSXdA+XDTjwsb7apRCy/cJw3ihrBuJrtV7ycOo+rXWmH3mcfw6nY+p9
FA9jfy4DCUDBpuuaQDFt+KFmRyZDnu+l0S1rbILHGAUgGrxN7gUVYgJ86Eg6hx3ZOwZt9v03tBf3
gT+7Ps4ekkg45V54CGHqDX+VLaCskGX+ELp7rxm2nxjHaepjcxsojtOF2t5IkfbcTnTBtknP3jF8
BTXRZBE0V/qFYxFIV1eJEuAmDRt57LUEa/znPEWF7IC6oMg9Owo47tWTp6nX7w9tPmaJcyY4d/II
ie3/SmSjCrx7zbILqbcZkOHHoxpc1pUEXe/jd2IO3QSyUoeK1ykUXf+cF+R+Qc4mC0DD20KcikKq
a+6zPYSgzXAM1138JWO8Cv0LXZ3XnK/3nRu+0970eDismCXKPKCAC4gCVz1MUSImPIKVUCm+3l5Z
y95jYshEUDY9WfFCpYtVgJyhidIhFB9CPDPsHD8tq2sCybylboIZWmcXGbEPoN9s0qlDAuR2922N
G44LgULUwejtIj/G/y6+0ySuQILzWONGyA1aMbZrQDygMvFer3qnxCW7OYb5p2apce2Xc5lD4e8S
+QWOytiYM0fu6S/Y5mX7/izuCp+SqgJe/sJXt/tYoJLzIZjyvT3Z1rrhsATgqooVPpYUT6j3S4cn
+RnAhp3XeJtJGh6ri4iQRjD/Ih2U7iyDdK+gK4XyYRXsPZTbBmC6LYkiQIV7clka/VFWwKrgaKV3
XMrWuBFsMyarGcw6OM46rv/gz2JJweG196hiad0Eiqmij3C6AZq69Ko5XcPxMm7kEocs3oSG4fyt
PFmi9LETVNx3gXK7BLsO1L2PtW+4KwFKT7B13dCqfVB+317D63Cunm63bjEcExzW0YqiCIJ6//Mo
6izDaQQXGbg4d0uZbLO//fqZX6l2QKkRQagi2ilxiSibKk8QWOgxKA01sWGR5gsgyhG5CEG+Qxqg
PLMu3BNEtvXe8NuxB/VEH2y9H8rsTmSAGq7j3lOQbfYNt6X+THO8d/gXb1kalC/N5HHNweeDZGK1
41kvR1tiMsdzVKFwd2ogchhkj9XQfnCrEAX2+kTa+OsRGyImvCHPokmsNX4xDH3C6w+oollQ9XK7
cVv/jYBSkJYp5kJQjkOKxBv+lX7+kU7xxaminYPay4tATPr4Fa8Agy+guhqQ6a1axi/R4Lxv/D3E
+eanfx/Gkcj50/wBZ5BFXtVQAXdQB0HzC1P/1pFzB1QO2MfrnWW2DcIwU937kwQLGqbI69+GlZsO
ur00pfvh9iq87AXEhDgsvuBTFK36zNwc5LnTWXtyZ3+zLbARV1q4KhBwFUTB3feTGs6Ss3NE13So
j6HhsNP8uQJl3DpknhZ97qcO8vHQ1Wp4CrDP5fbcvAhR9GMT0DAOISpLe8wNAJGv+zxKc9amU16l
uZrPI4TBhnJJwn6vsvLFpcDvjMtd6RaZy6NNwJE1cRrNobysutwT4njxpQ+tb1b8bLPWo1PXTuOI
n3NZd8lGAgK6w/gtcvRfWua/mkNdnPZ55170DfzNcO4ViIO4GclwZvEDmL7AcEbuquHSUD8N40MB
Gj8x4k80aR2PHHKmPem8hETgbohCsad3Y1sOw70LPRVLHK2wW6/42a3+O10cQnWh44ZPs0ro/+m2
DwOI+PV4gj7xjtPZem0EnnB0AyFRK30echBsseVVNGY7bxgv7kToteHPRc0r6SlITaMe8fdYySdw
AJ9bIHVve5utecOZWZ3FPGRYTQUEXTefwvWa0R1ktmVWTGhD1IUtmVYIJ5cjS1gIWaF5T3jP1rTh
teDLGyMxE31GLc1ZkvlCZX5sLU0UA0pNC6f3twhZO//42fpW9MNOodqLe7Mfm+iFEHGrJRUmO/fe
NMXVG6IkI++acC+4WxYzMlxzXlihu3ZTsc/c+hQO65h2rlZpv5bkfMheTOjCFAOBpPoA5gh22KQK
qqQCVV4SecXOHFn2sMjwUjLBK71NyziW73WcxsiT+OpDTt872R5/gm0ZDG8tlo5r5COHM5jQUs+N
v0R1/i/4Gsp0HNudYdiWwnDbUQw1KxWWumV9sr1YFMPdJjh6bBUMr439qO5RcAdDWuVJLGWara+7
3T3Y0ncTmqBDf+ygygZ6yJ7eVVn8jkSgifHGz7c7b/FdE5VQZmxpWrwGnuuxStt4PCHnfzrWtBFu
p0VOTtTiaBLWJCaPDiHLp07Ojtghq7V13TDOdujbAUD94hcV7Yhk28JQCNftvS9aTD807LJasKPF
GrGvy+i9Q0CW0HYX3vK0KgrAQ77cniPLkcSkb/FyJiTHU+O50f70mmXFBxJX88lb5LsJJfZnzyE6
qWa294RtmzPDVvVYxj6RuA8MNPjuTflFdeTp9lAsTZvP772nvMnrXThy1L8Gf/yPIfL3gNS2aTLO
UmGX4TYisBjuPFaJbK/T6P+OJIDsHjBbS++diwBi9LcHYuH5jk39AAqeRHCebZMk83PX/hSZd446
njgreF2A+WwGMGR58hw1YifFZdkETZTK4LllCLl4XNP0tzpb0rWv0iy4DvLx9pBsa2NE6GEeWD8K
eDkD1Z1olpNw9tKWlhuCCVeIgh6AyYU1/5KhuCPjz6afzvEy3MlNUWxFBXglT572dg5gtr8ZhlAJ
CEsoBxPF+vji+w/z+sZvC+wwPFHjOWjmJOZ3t+fMYnMmlzx3kNsFwcVwXqD2Tn/r6l3AP4/dJ5++
9/e4Ym3rsn1/diOJGGoKxRjU/0qau6kel+q81uT3sQEY+yNjzZCXER3OoHW+ByIj+T/qvqw5bhzN
9q901Ds9BEGC5MR0P4BkrpJsLZZkvTBkLSS4gCAIrr/+nnTV7bazK51dfpqJqIqwLSXJBIFvPd85
Klh4ugRRl9kw9V6Um3NSNCf2LzsylqJu+8kOxjGpm/TZQXT5cYIMQ0w81GMWjxVntvGp2xz5cVoM
oSuGfkhIqDfeQrYOEN6eU6+qMj0TJp+6xZGBrOqWIO6f5asBsx/PdHmnwuHdpuFKA2Xy8xfzrXz6
b2UTEFkddvd3rx3lYJvRphuTwBm5cl9Ly+P5aPMheBsyj4P1n3chi2RD+KLoTdNfy+xjwFJ+GHuD
wmQ8Wm+y6GMx24nU9wDnJW6bJ6BYjQOH8rF48Afw+ef2taj9MzHUiYU5Bk2EjsbcvJkRa6b1vvO8
i1l+Zn0dh4H3/vNlOXWHo3gBoC06DhOMPFCl1aoQaRnN1E+3o3RZFAJxeP9r9znc/7vVDygp5zCE
fOs8OTEmk3m2oLG+qIqjS3JOvPvEyT7GUCiv6etF4SbKK9FmbPOvqRjOFYVPxITHDDz5yORo5/OQ
2KP9Tv07Vy03uQnP+L9TVz+yG6a1g7xdcPWG9HUk7JHsMkye8IJqFv/8FZy6xZG9cDHZDH2RaUhS
C1PtqlrXabEZsvTX8uhjqvmlmyT13BGyy4JxMptdBl4/uz+nlnLq6Y9sBJEMI2IVFqjzQWZJgwLa
YW346i4Qzfn5+pxwc8cQitmqur6AiH3iaIBAmohO6cfefPGKbepnK8/eMK84E0WfutVRaJA1Q2tq
DNEnRFlxoOe1BqNKSIe7flm2c9q+VK1/EebnREdPrN0xd7yyiYsGGBtQES0TK7VFVDshRtH7cx34
EwfvGFURarWQpnCGZOnD9vMQYA7yxrCxrR9//mpOWKljXMVihZ5n8mxMQrdGtcNpVmYKAU/TUW/R
4oyHOLVKhy/3nYkqgVlupxA7bOh20DkIrKe5//Tz5/+GE/gT53NM0OMQUsrexbWXiyoWieDbu+lC
3WX7dp2v6ij7fEOv7I9klyyJjN5tfnur1+Uq57f4Yxlv0qtNdZnF0GDg54rMJ1KtY0jG4iwk78Gt
miz+rkcT03h7SVdtCBXK9oxbP7UrjiKHqQPqNWP40m1FEmZVO4zxnzmrp97VkTXACFJVejWe3kbJ
uh3mJBR5VLvi1y5/DMjA6CJNMWoxJDl7UtV7JW+m7svPt8KJJz9GYoCgyZGjY4Zktv1d129cCcIg
95ca0zQ85vJhXt3MpprBAD+XNXcEuCzO09ydeJ/HLD5QskwtcRCmd3QKJQ3VOznZ1JgOss8ck1Nr
c7jxdydwYVLlyJbHBJo+2yA6h5Q4ddkj35pZy9JVg8C8j7USw8AJlCfEmUc+kbAcU+pgsnUSTtDl
L2PHEDOKDUu9uEPUCq7NL425W6R7Jgs79S2OTlPQa1HleTog7xJOz41FrfIdo8ItTWo1njVVp25z
dLJ6MbNuBi9fssRO4r60Z57+xN45RkxMJLe6SRVLsox+EFWm/igaYMd/6UwdIyYapG9+gyJB0rlO
DXo40OaObKwiURa/eoujOJkEiwibAPVGbbOI0YdsbqN+eP/5859wb8eYCWueIRXhoeJrkG605FE2
D0X7SdTXv3b5w6v+7liprE1zV+PyTo8OhLWb3U8NmwESjX5+/VPv9ujYjk435sbC9aXs1lPJonY+
V88/demjo2vEVGHmAMtuHNRpwiZuhjMb8sQ+d46iYc+xLH8acWUUAzlxoiDrosV6+7UVOTqrg5VC
qadAS7VyoS0MMIw9ndkqpxbk6HgWuY/I0WCtG4gsVr3zBGbHM/HPiaD0mBlnaKhT6hyXbuu93UL4
3pecufdDsKJ6hc0yuWds5onvcEyGY3uBBU0eLP0QQNyZZKsh+KUxa/i/o63eBqkKA7EM6IpBOLqp
URwpy5efv9QTp/SYYEeTOXRG0nVJWM9JhbEaPvQqdqW/cupfFPkIyeHm351V1jtTIw87xzJ+nPpt
1Da/ZgWO+XU8azC1cg6nFGe/d/dFPWPfI8s8c6BOLc+RFWBt0UxjpzsARiBnjqgmmD+Z7Fp153hD
TrjaY2KdkCgB5DC+gDV/oukqN/s6fYWdpOzT2a15wip8k5f6bvl1Xy1a11h+szx06GZn/muZ/mIC
/k086vuLh8yuQFzeJZM7gUd8h+oOSoJnTM6pJz8yDKwKnSJVv59ePPxk4yWQM+nXiWsfM+hAw0oX
ToMD23nDDozbMGdNLJdx9fODdcIe/BuibJQQYSvBgO14w1Oq6CYd6ZlNeerJj9x2tXh+K1w08sZ+
4W6zcIQ3kfdrIx00PKbJkbPGtEiOy3sDxlr7MOrOzXOcSM+OMWRNaNGgA5Y9yUvqJ3L2u/04dZHJ
dLcbF5atRHPOx5661dHBrccF0uIVdo7toVE+r7Jyf9g9wHNwjz782is+8uM988uiydwZqSD4/Fi9
8WV2xpucevwjR561ePThgN842DVRP/ThWyA+K7KGXfi1hz/y5mAmo6OB3tk3f9WwNp6zXwT7HCPJ
SGMo0UjEE6K9reo+tVAJ+5WHDo5BZGMGUB3J0U8jUwFoIFmZX0tEgmO8WFpj4DPMYSNbTBTngM07
QcpBGn4mmP9zaxAcA8YsvxBFQ8WSCOnt25DcesE5oZ8/d1Hg2P/RudajQB+rgQHum32VSu7m+yCo
ESb8krUJjoFhY507BO1LvE1n4p55C+jbUJ+bFj+1LkfHNB3A9TFVWHZh/Kgbugi+6edb5dSyHB1O
6YHduWpxgrAQPn0r6uvBA7+Of2ay8c9tMDiLf1x1TB82Uxni+JTtp0NMCZeNVTqzW05d/OhshqKy
qWIwXrj4IfVARCNxQn++MKeW/MinpssEqS9z6EkjLwt9FkMb9sxzn1jzY2RYDprA3LIPLhUqtukK
KVk6/2rGFxxT3owunlpkePCFvBH5qOo91uUX7WFwjA9T9eC4gz5YXOR7PlPx2Z3457Y8OIaHETFC
msn9fVWQqB6My+/PnrPfHdF/vUz/nb01n36vuXb/+B/8/aVRsxZZbo7++o+7psZ//3P4zD9/58dP
/GP91lw912/d8S/98Blc94/7xs/m+Ye/JIAlmPm6f9PzzVuHvta36+MJD7/5n/7wb2/frnI3q7e/
//bS9NIcrpaJRv72x4+2r3//zTmwX/zX99f/44eHL/D336JeP788N//2ibfnzvz9N4sFHxgCmJC4
yDnCEJiv3/42vv3+o/ADYYQ5xEY9EedONtrkf/+NOB+QYKEJ69uUMnwQR69r+m8/Ih9C3w8IaKEc
3w1t0N3+/+f64c386039Tfb1p0ZI0+GLfPNV/6qae5DfoeCBYfgfj4E27SEj+C5wlhObCpb6Thzm
5rEqhyhny42VW03UzzCHGZTm0huajRXPpA+sABBzdQser+Gy+OLPYg3M0qMzBiKap2zlF664mWxe
0baAdlMX5ZCqu5imRUdjqcAImz0rEI5eMt+poChU9DyFKvdiWMdn9DCjFD0uzIwOQQz6zZwXM2DG
EMyNygB5SBDc2QW7Qu8DvzOVryiNPAV+3A0ryMO+N/rB9ab7qVgk9AmLlSYqXPm0VIl5GLp9RSx3
BRclNsLlLshcV8GEEQs9FgjE7Amkvr3mA5Rs64VaSZ1OazFpFRekUlG/lE9L3txC1zmMsplhmI0w
FbUthtTFtOtttSn6YbqaVO7w2R+yaAYWrwHUAuO20D5FdUutPbaTolKJPaQOuhSzgq5SjpWEls+j
aq2aY2ZW8KEK2hUmLifehwpDRLRzOOAthpN9403D2kHTj48hiPLasXj3RL61JoO0cMboXjvmLTp4
6klZxW1mML1q/KKLJ7s1e9DG3HnOsyaX2uhhy0J3WHVNE88VOEt07TZxMYxPs0uiCgQmqOKmL8uy
YJ1nHXdFU6B8kysQO9n3rKDXtUZv3590sC4cxdEmBFRTXkHVYVnREWgfy/Uua/BOccX6S3dc7jsH
WnbGw0ufMIQ/ZR8Va7Z9Wry2PnSQA3WrhnRXp3WOxFYPXB12nRPsvMryIiXn3VB4T01ZXVBgYgYB
CUHqrS4jpQtslHBClJFOEQq4e8sXYxQ415YrL6ohFRGmUT5pu/K4aLvHoRd+IgrZclU1n/pxFRrn
LvTaClTLyo0n0ztR5jWR8LOLQMh3QODLyIpHCXCxaaw7nzhX6UAz0MmkGxnKJztMUhI+j3jxfJQa
W8ntL2fMe0WN/1KTbK8G/dh2tthoCXHfHLOceCfYaJhC2Nmi/1p06d1U4vJO7laHnX4PbrlPrR3e
FXn/CLqwu0LKnEvHuwpM9XUBkou3ld/xQU070tQbWI8VEfa90w6XB1HfRjLeGHNNO0yK0jK4q8Fd
VQyW4UPnbsDK9upbKbAZDk5X4JOOdxLbaGbbzKsuCh0g87w0IpTcI/WFaJbrcJpGUG6Iu9Asetsb
8SRAox+n7rILs2CrLaISz7TBukabPRaT9dwIGjFRmhi0fLeg7UJiVWT7oqufFpdeQx3tFoqDA5eC
jhyz6L0fAx0yTv6bxZqnlrAZHGLOS5NXq9RZ9mJ0L/JyuB4A8l6KgksJh176j54bboI+Bxl++TQr
acfQUF4JKFjypl3WOkeNjQbjtunZY2G1t3TE9vUFJkVNTbkqEu1KCD48zFV5jszyCGX3u0V1iQer
DeMKBryDA/7OotLBdcfaSCc2LY1sku0g8VPGssjepjnnwk/vOlJeSNUkXkqm38Pjv+R7L8WLbrrm
3Rx71h+c8X/goU9e6H+jiz6ARk67aDhq8VU8/+CiD5/43UU73gcHbFyYu/Wof/DF8IK/e2hCPviu
7XoHd0toAMf0TydtEfYhZPB4IXr8CL29A9b4Dy9tOQF+husgESIATcDr/xU3/WMEHhDIZeLJKMR7
Qxoy/7ixaRlNU4/1T75nRc1yNwFNOVSv363HH6HB96HAj6Xpb/fAN/Ghrmc7tuscpxJg7i6kW4vn
QCrF4XDXDPpOWaBi293JUidOnvtcsnMqqs4h0P9XAIL7Ugo6gtBloNMOKSR+fzwuLpttB2b6vc2m
2NAHJh6F38WieyxoxU2Q81R9LkixbpmE0wvjuZFRbT0puqfNpefuRr0XZmX6c9nDj3Hyt+dyMV/k
Ye0PIdLxLEJfKBCGWc575tYXQQHGpMJrcXxVvspsX/Oe/jX0zR83hNWAwDEhmNo7yoimvHKVTul7
GqiGW8H0HtiFwzt7Ogfh+rfdRBHS+DBMQHaE1DnuEfhClsJoMDU1XnnFULhbQJTlZO7nn2+ob538
H9+sR3EH5pEAcSw5ruCZRQ0jLfqME/J+iKM0kkc1PQhVJ1mm4yXzk8APkjz1o0wtz63GMC0C1YNG
F1f5cD/YTlJ11spbnMQRVUSK/l6NzwvyXGUH3JLvBXH3RvZbTS8JnddmSiPtffG9ImbeuC6rJe4b
EjlAuHPoNl2MQAAJjGVBMjv++Xf9kyV1A2JTsGq5LESX5cdNbC9zqGVnZ7z2Gj6DxMvJDjHDucmD
f7+NbxMPpA/E9b0Ae+XH2/SFPxqnwJlwZvDBweE66aVv/zUetcNGxF0YpFepCzlAdkymwzAEXiOu
AdVWe5WyBuxwX+hwjtCCfivJ/7A9Ao8gKwoYIQHs6/GaAeNnV1YuWo7yi1wq7o9Lqq9S4QZiTYmi
Y+yOdoqQK+xGdtmFrq32YT6EMkaa4qNGE+apuyUulABXtR/Sao9hSCe7gLluRwer38yDbW5Ju7gY
PCD+AJavW9kSu7KDDat0UfhxyIa0TV86puZ03JmwD5Znw0TTr9KlYeUmLWZWJqYGb8glMPT+gdvZ
nSB6DiGLAXFuwJAkkSANoyaYgxRiNlSm6zSdp2Alc8d+cFMkIjtrdtw6alSXvSLKBCazJIIU11VA
h1sFQj/INrW109yOQ4p4CmxD3qGJgbvyIs+dfhfmKtCofFUWBnGg3bL1QVcpVrPV+uW2ZEQvh8jZ
LzKg9zyXrWs7zTGiVVizG4sMnLZctvYoNzpFaYFPGDpYNvgyelhlo9XRvZlICnASQD8LL0s6sA2V
bMSfvbEkBe+qomtXbkFt8BJVuEjS5m5L72nnWRmfvFD498401mniLKUHvY/Rmyu5aTG5GaAapUUB
EoS3rMOMrcvxlLmruJ+bqdq3XlOu52JqPk8L5n556qUuvetda2owL5AVcmNsMvdI+koyfTZNhold
sGGHoBLJZIqBSGGNKx8GNXjXPrKoBKgcsMK1Ydv7q1F5yr+w8qLydzX2oXXN7DGovvpCaBeqN5Ps
rOeuztL2ru8F8V+g+dy+LdrV3KqQC0bZBOQlQ46apq5teNBUYA4tD52arPoI7kR8R0s3GYlLYXl5
NICD2mUJpAiIudGuIVAYJsrk9/YC2sAV/pjqXWqHACXZoVKbzG8qvBoWLnndc6+fmCN5WQdZBhDy
POZ3ZJKSxaiTKeumJXiDu6IlpY5FWdbVGvht1OOlpFZ/D0aFrI2Q/kCYHAl7Nw8QBvZ8T2WI/iuk
Oe40Wt52oB1YWVD3wYzIfvSM07y0KgUQIJ4wRdY9z51dd+sSApvzLcm6sbiW3uKJ26Gq5mmL/RLo
egPdXGaA7ZZ00Cvlji17DEeTBhsJwe/mecGhbaJMVCR9neQwpgU3Ws9IxpDfOMVjZ4qO7to0BNdh
JAsU0z4H9pg5W3CiaPFoVzm2+gKF1SKiPXMAGydhW+R1tExQnPzYjIw5N7aADvyF1dI2fPAJNDkU
xzjv5GzCTIVrL81EGi0h4FlR1ozFc+PN1pfB8SjbqFI0u8XVI46KXQ7gzffZAbQe6M6rYyNaKWN0
nFgQ4ZjoBQh129wJZnDo5yYg10aliuFcWqOke4VBsOaaToU/JQNK1CyylZZsZQPDRS4DD/dqIStH
5YgUNWMKwldWnQLJbitb7HrhmhAYeSTS8VhiaFBycP20JJqGfMEAsWdV7i6UqRySrMQQNJivp+J9
mArkFMbzavVxQTYbxCotRckX5gfDXeBgODOplwo08Xkoa39tK2JBGl0G9rUhI0PpYbTc+lLq3Juj
wXX0+KnDYDGJjQzoleMBpxlNC3hk485ym8tWiSDcuXXjoS05hWPNO8KmG93UquMsHcYuYYxZiefb
wROokIJ2D71rnQT2Avpv4oPHDDJQBRSwZxupYaJ7O1wQ3mXFevBHj0APT4uv9TCU9nVel9n8sFhm
RO1WV127z4fFlh+RcQZDPEKlqgq5pyciUQFQ9qKiApGbDzEeN6WIKLpw8oO413X73I4VMbHTI9W8
SJt8sndeB7W3ZCb22K1AX0MG3mbKI7HvsLTfziU1L+M8Q4cgnQnAjnk2KxK1wkNKyaCYInCshiqP
FwuY4sgtl9ZPqM7DZ8txBn/r50M2Pnl2BnzE1JeiWxFElpAj8prAeQ8q6OxceYMwdI9NvoR8od5y
Lyy7XXYQl1TVZ3+xRrxbn3pJj5H617ZI5+qiFvXs3KcC9PBgVaOje6lwRMM73w7natOAkpd8pn6X
hTMCH+glIipgnrISAp797ndA9V9KLf+DpPH/VFkXddXTOePtmz5OGQ/zjH+kjPQDyFNgrCGShQgG
CcI/U8bgQ0BQoMVPfB+Z4YFM7o+6rss+kJA4ULqATiU5VH3/mTG6zgeHMucQDyFtdJGH/ZWEESM8
P3Y/fIT1xA6cgBAnRGJFvKO8qje9XFTatpEfXvauYyIX+BceBGQPkd02NlW+730luVOjMqvMjh6U
HT2IWQxLD3wi1JVWFiigee3ImNWTjqTSr4DmichG+Y1XpJbAv8LuNB2UtgV7CHB4oqXI5IYF5GM5
QqhcixtWWk4SXiBPXrfOMG2Fgp9AcOyEtIxbXVXc0uw2LCrQY8hqI0EOiYLwYkWd0XHtBrCJqL5O
8BVkyVTEgimysvTNM8Vnzx4wo5zWm9rXYxyQA3AiDS7rIlgwTGWv7Wq6SqcSchBkfh17X0etQoAz
2fomrP066k0KFlmUY60R1AHWUN5V0l4Slrke/kkpFMNkNBWpsw2KlDMMSfAAYrkoXfl7JAJ21MD9
t+7Kt90elg7T6qVMfQwB0DxOUZWsSvRxrHzaYP8k5RKuBSb9Eq8mOqrlW6Paj9ry/c3sCMDjmBaY
v8yfUq9AFNMzES39NMW9Aj0MZmlRA3ezi45ByjBjY78aZ0sk6dK+6XK21iTsN8IM1dqWO9aNu1AV
D+F0bwlyBUO7D+fxtcQvonZYPqeWPtB4s6eqlaicuhOy7LLaLS0qhuCWeq8REXO3xtSSAcfo6KZX
wcFZZnhBNbRComqhT6N1O3owNr0LTW5X5S4nLN0wFSreG4CjQ3C31LT52s5eyfUFpguKyIWx4nnY
EVy84NrXLmhd0iwWQ5M4dfqceqvWyFvTYzKHdmh/M9GV0ZRe9iNZB1W/yrz5Ug3vKQHtyJDf9wNK
plitLfURy3WosA2yiwgGI5LOWp5tXGHOQ4fDO25FOtzOznil6rrmh89lVbFevOVLUQyGj4SioirJ
1SjeMWBzYVvuk2Ws15HmG5NVCbZye4gjmgiDuRmvLHq/LT0BMVR0xiJV65a3Hai5qXeZWsGlGdya
pzHLQixf37fcb9mz1Sz3M+RdIiD3C16MKTehdRWI8YLJDFFWcOWT4NEbc7xfBwDe2o260b3NtYZi
IgSiuJ8O21YO75LkWziYKFDwIt++MoiEbrRd8IYMa03MFaP+rSb+1jjvJqu/snL+KCvvczalF2ro
PlLrmbF5PWbjgbYtf2A5eOSnnYc8PYNMn0/Ui87SdSbNBqwFl64Sqyn/jDAvweLtZ9nemFZs++EC
gYzL66XFl5XaiTubXWpB7jLGtmXat1GesQyVduex1dkNXnXkfEFD86tTKBwNjC9waqB9FYjHrEP4
pmyuu32feQFHi+QJymIjt6BAE5G9JcUQm26Jmx48HLQdn5uObg1g2aIgW6rrgdseN0w/WwN58dzh
y2iwY1FWSBVMUuixT6pxtqG1bFQKujRidgyzWoj/+ou8tq71OCyRX/p7xy7vCyiwaAYC2bxCju3k
9Rw1zvSlblk8ZUizKqd3QeRTft2wBcV22plHUVQPYYAAtywdziYFIK17Kyr0tbsecbjIy46P1xoV
Cg6a5hyxtrMFwUXHwb6CrsA0PWh3vhpsKXlvZ/dgEVa8EvTrlM+rqitscNmWdy0DugeauK9LHjum
eOlrtbVc9zKsyyt/wCA3ihKfRKtjW6Mfw/L8pl9GXKfzNmEZlLyH4XeMfycb+SDGkIEuZfzoRqSL
Demw/MwbIlQ4n+gyUO53AHfLYJN1ZF3oolv5TXYp3HrXQcpvtPGlKq9CtmboZdqW16iBbru+f6W6
gS784Ha8nClSxRq7QGUpNFRmhUIWCETDwkkoGe4J0jDBckgPjqgy2ugWGu1fT8HX7PCPwNs9dmH7
mDr0YZ46wz3c3qYs55j7vvAtte4PzxCIKfEtHFvThtFswEiF4NPLhIdqUUc50pqb1rcjNrDY9rIn
UpQzzDH3G5JGrMIk71RTRN6uXrXdy7zQOqrbceKQycsib3kYkD5GueUdGilWHnVF+zCDjhAneMI3
HXgmnM+taz3p5SG0LqtqekWIf+mWNLF6htl6svXb3vBQsmdRhx2HRMaameWxCVB+AtHYJcLixPTo
DzZIgUoIBrsziV2QkQgYZmeyLK5ZAKPTlIZPNHzIy1qtpo5WMU1jr0N7yQ/uvBlg2aaQr2Wehzxt
0L3zVX8xoiXLXcM2Zes7PJvQRUopQdlSwuEGUvDFRo1kKMK4X8LHwdD3Os+SbmwwpZsC3rsgO+PN
ddvPyI0YvR+8+aNJO28lvXLgzJfXaWHdD8zMyF97Pxmz4NOsxjwywlkvCzHcYBY8Acv8l9a4VtKx
wMRN9hpYW6KWDB0oAfLCWV7j9CaFw2Scl/BttK82lYeeUdmj0UlgIJx6QmycboHAjPNuKGG+LcZr
EKhFVYAShdtvC2z5lUWmT6B6hSkwOQRgxzIG1/QOqk1zFBTto+gUWoSh/+SALpQM1ecpFZslnGTU
DE7AA72b5KHVWwCqblOY+rEC89R8GOSEF3RFy5K+LWruZsHeJqNeT3RJrExIdJUKPJTd25wMTo75
2zVmeWB94DkjsPkpHi4XHZIUmDdLxm6C2g7UMQcBWsUR6BcUNCAyeDXUVgtFVufd76aN7auHCcTJ
ThY2qD6wC8vxb6TluTFoq6pA5xGaiiu0ukF/in5WElrpVxs6FxEuHcYeIgPwLgcbKtICDrRHb72g
+IotSWpjx7TUN13WIuaY+5nXxbAHgcYU5SF5bqYwabN5kyvU40yG3lheHDxmemcNKTq92jxYU6WR
CQs0Ioop5C2EJS1bQts8d2hEkcDxojkUB/omWpo6j4revikye2XZ9BHxUMlZm5NEDtWOkAExn578
CPLJEbTUkjyAyYXH6yPajPCDTcuXEH48PMSaE3UvrQp9ZzTww0pq3mTmRaJyGHkOT4k1oZmdvrhd
+ga3v50CkvTEGni5VDMmk7qrdql32MUg98827mSLla5z+Jw2nLmT+iFQgtraF7pKnNamGxvNf9+u
kQ0aGDHA0SI9hFeoSq87e/6ae3j51YiwI30z07hFTWCNgGDYBim5mSsFgk4fCM8MyP5syWLEkHuN
lDxulybnZaVvQZ6UxkOlv5iU+1X+XqKysej0fsrqlyz3PvqF4k043XmHzWVVFSRwvPzJJ5+mAbyr
0I8UMGP6GlH1Fs3PGuAL77UQYdIY9ak71CEokQlENyxQCyJgLfBaiF1Um5oypLr2FElrRpMXel0y
qN1Y0orgnbGXMCf3uajWofI+Y+eXnHga4kFKXbdBdafAOsRHAMVR19KXpqqfbakNb3yAfsFJFg2N
g2B1hs3KxXDXZuUnJFDYflAXicvgvp3Yi/byEAG8TgZ4012BwmxXF8tlLsZnjNLKRI/mKuxauqkn
A56N0rqb2uVmmecxypeZoI8PIgDp1e8AZF8av6pWqFjMvCDchoL8pkBgSPoZZHilefJTmEs4X8wR
zPUq1A4sgEE3xarhdmvQaqKj7BSRRr4PpixUNtCZoYnM/NUgc8hYdanDZVcvca7sA2gE3fKx8KLZ
D8KI5HaUl8t0IKmCpvnUvBRLiviFbJl+ndMyiO0ZAYCxsOFnUkVa+fVqRHFp0w3QhzeqonHWgBFA
Guig2KNbrBtwU8VzqK7Dwg7gQyA15xRabubsS6GqNIG8KkhBLBiOblyyTefMsUGgvQbH4F2KOH5V
kw7iJFLsvbKrL1sv8HghFWLCptqGk96JGTU1RsA8ThHswdHE8ySwmzI14p/l20R82CR6ORmKBlRu
v3iTbCNSmw7G2b9BDmolaX1hN1Ca6Gv6ihb2JhzJqmfWxipCtMl8F7li+f9IOq/uVpUlCP8i1iKH
V0DRkqxgOb2wnDY5M8Dw6++ncx/P8bYtS0xPd1V1lY7fi5EwQ1rin5ZatDaKnvl6PQc2trtv6Hmm
Hj1RZ+vdytNRE9Aq9YGBWGcHjgRIY0n+W6kff6BvpZrgpjcH1vV546p6igJjs2TggmPZ/A1Wv8/l
qGyMQn5EqW4GhaFsRrkszKsLdnnxtJGdY221CmPrzKyjFYKFyZv91uq200Ir0GSVE5ALFHgK06GW
qafasT5U8kZWVlXdlDz5bLqJoofCxCdF+yZ77WVRyX5nmw8Bg0Jb57yrk5FykXVy5Yp+M+pastf7
rZN2+QpdTH2KE6zSsmtOCvcNZfLFNvN+76jVFMRlE+B6aOy6it0u8Dif7Pqz2mA25MzDL8THSlaJ
E7ZDl4W6rj7P3LFhg5QNkUzN85XpGrqaiLknacKodt2D40BV8kjbe7OYP9QeJY8tTWddEjnmR4/p
Q4sUP6mo7TTf7lorxLYlHWy7JEZGl6mxwaL0QV2zRzu55nMn6ls0O0+s7tfk4skbWF6xGTKDw60p
AICIfnWHiHqzTR3sndovEQvsfkblCgyRHZ2W+ZVg8CfNyg4tOX7rNvrn6Y6zr+X0mrgFG1ENWITq
8GBO6HR8zSNz0ZwAYEuTn5uUFl5wkNGO0js7EbcrIEFl15r13ubpQiTU1dzbIajkSMOv65SpmHNP
YbIf1GGRG1qgWpbql/098T7dpIkeTURF3jKDUrkVFvp5PI/ZcCwoZMMStvOih22kcDBNt+C4qGc5
5teosEhKQi7UauuuTd2N9lhQIghKCRAy4ScqpqOSufoqc5njbaPYdwC+4wS7HZmK6jezcXQrsXUw
YQKi71+qEsJC7RCUuVr9TwocL0fdywKlU9ZmigEQabK9r2rGtuZaBgwfbegX5TXW1ySiEVaj0rfI
1G39oaA8i/Zpcu0kEEXuUty9OGhxYvI1hh9mWgR3MSUpcuRvtTicBaVnDJNKyA5v77tqB3cy11PQ
u824rsr6vXSYLF1Nl6va0QASxnuhDHOIWI3Os4xXTpKZQc7rAoXnxtPBNxmpA8tm7W9dGwjLGGMV
9t3s9242NxXfqycxV3rSGQG3ZYCeag7VhSyZAi2e6TTYvSijs02BDDJPmj4I+14ZaDrNubrMufY3
CQJWGjkj40rXeVRUEAtA50Vs6NxC3VMfGWc93o6d817OzT+15XiUVS1XjT6EJkh5D5q0XmzsrUvP
/igq9ATS2pftq+2N7xCC5VNXTDlYT33KmhmYdUSJUGCQFTSKF/lF8kVbVlcRNB4yCj9vop/M0jdN
Md1hr+ixC70PY5GcTdV5+Q+UGNDLFW1arVqbIWbolG0lmtssDPIOsJLOnLtbZsmqWGzLL3HTCXDJ
K1AZun1APVzbjb5fhuyid/Wfsxwctd5Sas3AstousMYxfjjXPo2iI96vC7wmN/FNdIEHnGGrD/2r
kUo9IEIsD+1pn3j5X4JvNWOHwqirOtu6J1HASRYYES/+Ut0Dwd1z0LwNHth9HXt3LR9+pKYluLHX
3P3xuO6S/rMXuNd7U2z7SdgqgDBqjeOhwhYZsIwSWnZh8/uqJJgv3L0ceS16E3rJgKr9qLL4dok8
DGZV/c29ZGUaCg8FTTw1bdq0UDoBBl952NVbO6F8LT2Di9bYganwXY5lcRVk1CpRVx/CszZjaeWE
TnXQg0v06bV1OEETwdh9Gq35YeSXYTHfaNKdYIq73ynr7lohex8f2Dt7RZ1hUSjK+S8th3eHntDP
jYwRpr0lwn4u1ezfoKvfE6k41uM3p0n1o8tkW1UFnl3G7Ot6XPpLPj0Zg/VjorWEGHpZpHEVabxK
a1r5rIqA67Gpqm0VJYkCD9qaG6/ub66RvamdG/v//TsYlO/O1N5V6rvvuLDIqkFFI1bYR0mxnSea
GF0RHcMPysmMgatWkDcWRVWujKxxgsLcAXdiYwy1ZCQ5asYxG0jW43GY5cIWd9gkQj+4gCmRES4p
ZT6KuVidCQfqoaZf9ARXZzjW7WubDpt6GVqk7oYWpjzw9IZsu8TLRypdpoXRWjn1Wxv1iR+bI8Vz
uuR6HgWOKtbt0t6yIv5WB3weLON5wsmw6UXPMD/1oUq9U5j2/Dlr6o1V6w+AVT6V/Y9KULBfs5GB
oXH+kzJayNi9LZN28+rYgWRl3lXcNIxUULlZWF2oj0Woqov75GYrN9J/xr7/bHPu0W5xcj+BL/YL
ke41CbhWyYQ2zor3up2QvSC+iWTNw1nH2MhskXE6xgEyPYx7o/Q7rn4UuRayo27XlPGprzdEifjL
tCBu1NbN4+vYYX9HUYcpvHhphmabqASvtpiuYiAGKiysTT1mPSD8EtIFpfTcWK/xOVjc9d408F7r
2QSIeE/Iai8Hwpc94NKgQQClAOz7Td3HfjfVH537EFx/LcP0Lh4cEVZV6kNtkqYJ4DUI9JTYL7Wa
qeHoavtZsUEE9QG8DGknhPM6zbHzMOqOU554/4q6/Gr7cR8DVyB14IZK+DCkIUJ9Nr4J6SsCXaME
j/p2wvM+pKuaAy1HMRELdghbhtMB7a/VVZeimt/NmKw6lVIgXPW50bxh5xiDHtZod63c2y8GeW2W
N1k+Q/7HgCWHGzFjG5kR9KhUQ6k4rR+rzfOAG65WCiMUziEfLHI5ud4DpxyCMTctXzHyIcjTg8ud
tbZF8iu99FVAFXJju07Qcbc9RvhkZ9VqBDA9zSutf1LEaGyiwgVGFlScuu42hJjH/sBqK961MeKx
FKwR4KIZYQvaYfgi1/FSIFHYa5GxQjZEC1rAOspK/GYzoFFj600wdHmKqEP9NGv77tRChHDoK44I
JV7PmbPnkp7DTZ+LbqDDy49qZJirFBJ91eUz7r8yCsjsfCkfvpJOHV3UkY9/icRJzrmF0A/+pH+z
1fg65+AsOtKVgPecE6Chcq0Ia5zylHapqn2XHoppYaNaXYJQIzSlomzdXmEJtjqpDtqAKM3aNQ9U
OC/uEhSaRGmnlT5xL1UY5UobpqJcK4gA/d4xnxthpX4rq3o1Zslb0ZRhEZlfhdcBKlGwAtrgj0HL
v2JDaiukG/cByVnQGMMQRK5j8NonergkW4m5+qhL9TL3Hf2ybekr0bs+fXW+o3K+Ale0rin2i0A/
EWfmQ2OOustRxwARRbYRdUp3igKhasxvWZheYLVjQyyLmMB3FIoS7g6+3VlFmBjedrCtPyOOCma3
Ign0klnRTZxA12W1zWZl8ZuR1rlvZ1CQBPU7pOu60rAxQ1xfrse4fVU7tQvznvc+ioiutpXftI03
lV7Rlw6gAHpWhQiLWVdyi/PgDd8pzFoLqZUU4IcyYWO9K+suaDBBXI2qfJM5ksli6P3Ewk7QLCqo
FKms2POzAgtpkF6Wepi3H2kqjvk0mYiHSpeuXCOFbeBttwo1GO36N1K+uvycrolrW2BtEMNrmXEv
WNwQcaRDKJkz/Eyq+x12Gmvj2LtAYN4S/S6Lc2qVZdwl+dvQtgUt0AzS7TFaGZ1ByU7QIhc64yXq
Hl2JHd+R7QpNJClVop2pH9pnCS0oBahklSYshjT5S6Z450iZ7tNkv+aD+uDYyPwCmwnSyoZ4z7N5
bZWbPDXKPXVllkPgmQ6p0GJYGUZDR9hmP5GV+Gr00cMRqF1yNywPMKwz/s0EwmoEtfIs1aFRLw+f
QCq+ihcM8I2lBmrrHUy7irjSxjeTVpfWwbxMLX+U8ni8rQ4Sqo8G+hKGK5uNsMDrgUqywdk1befr
Fhih6dlzwIbrWuvFxTVgsiKJtLBta0jRpl+VyR7BQxb0GgOEm1m2LyN2OLQ4jLvGX7q52mN0sU6E
563G7sdr5IeLDUuoNI4JDwoamxGt5ppeGtbWtBtRzfi6U54ozf/0JldCNfqUFQ16r4O1LoJFp44W
Z7BCLiktiOP+CwUls0UpXvI2+cuXaTvn1YfnlGjh4zFZNSboyuwaq7Eso0MuLlJMH01bJlvZSWdP
yuEWl6gMMaWm7W3vyymXwE3M8SmbnEMWp58YZ8WMLYj1WyIWNlZBk+V66T51OIWaU+rMDeW8ZlBc
kZSch72714zhIErnlhRPFUW7U3m3KlSJAV058k6aKdyR0G/KFMhOfnSOKSmbeQ+5iXZX6PqTGU0v
+ZL8eV5KwEza01Y3HLrOhsSxSvc7M+E9+kl940acVrnNL18q9Vw23Ra3IXO7KNkXcg9rzZ7fv8UA
2cZvC0Cnd20guxifbaNVNuyPnxyZ/AgSZ2kn+C2j5V0c0mh9M4+5MXW5FW2sbJiSUcBOz03kHRoM
Uun6khi0QpfA4/rVy6Ez5tayiU1X/aT/sRXvpRPeuRhtQJ46P+jQXDbqnDE+KirJMAIud5UU43Fe
7Ne4VTTiyrk3e09dIXkVvsOWSBAZPFkWjW3b99FK5MoQ6PYABrjYoaa7n5Gev7ViTE9N071mCQZ5
CAcCN3UNn07jI7e0P7PmDqH34ibmfnOAsIupnEJkKx4TWbu3luRZOKW9527cVAlTmChRqIJZjboK
wq6WaVBUD7jTXA1GlwZenj25Rd9tIzdnqDOaGP33wkFoC0JQ3E9BDE0FdKjHkNiLcTAM3igrF+Uq
K8bPmuWjEZRuMOs/rXR8stQBllu/MC543E48SWN3YE71ByEx7Y/mq4iTb7aRIeIXb+055k9SGbvE
tY6mt46MnthmRaM7TR8MY9DnKMI7hDm1U9yNxzpN347ZZ9wVtPyq1a5nYWKekJEDlhuhbkbKac7T
1UybuGoemJc+y3Jla3UaumazS1NPoqnzNsnQLPvabNa2plZPqmOG5cDxdRcyonQTSDC/1FHlXLKd
lDmxiap1sBZ5dWyt3DCvFstjDNO/LQr+OkvAuNAN8eZJJuleoW+Z7KxYi2H4ZauG02NN7l4W9tFK
W4dMtNENZD8fzNQ0/FGx2z0yomEzRvVpjpZTrAqPeXAcQg95funPTrTszT7+dqt5CktH+Zhwd0kS
JQktq29D0pQ+bRjA1jYCVnEwUJ0zeJqxgNlH0ke/yIWeLdCfQ3+Iq8o9UBn90ZqGDaPDDilEHTp8
WGFBwt9K9fyHPXil23cta0Kv69NroxCTPrHvVd/YLErCqYFa7OZpHXsx7GUcuwDmxzGeZ9CEBC1r
XCjAKZZZBVlnNOGUiW0RyxzI3TK2FR67jKH/WeM7ylM965c8HSffwzQPDq/KeWsxlfUGLw6TmYZ+
0lgRq/Rj2kzqeZyERe3M2eOxxZ0xf6EGHAxLZABXVPOlsTaq1/IZcsLgsIJ+cQmhhtkiNav6wvyo
X5dDaEdmireinaxi47Vw7V1hduLJUaZ8k6G/Z20WE9oSFNi2lx1xt6+V3ttBLBiLTKfL/alwplD3
3E9kgdOBC94vhodAREj2vPCaPOYsTdm6ZUFxs4M04jmae+1nVWYdZ5BGx7LyTVGS+Jywuri4U7aP
M+upIQFhbxT2W6p2RIMaeE8nzg4tJ8RHiYWYa0ovXIQGBmHJjRFX/OzCCGbGmY23sDb4AMTwUtCH
dtxgv8g4Zfb/chizRRARiTAuh/kt75rXjyD0OH16A0k7etkVqDT4ELQZ8Y/ezpFvdOyiIYusEnW5
OS7bgCh9Xr12okyqzWmMqjN17x2ZFDcktkO2PSFiVtt9q1m3puejMJb2n6PrhBFXznZSp6+hkttq
aZNAeohB4lr+WfzMMGLUDjXlQfQ6bFWqRvFaCnjK3tZ+9BbI3W7VZ7NrX3P639AonK0iFhVAxz3o
KY9jZfXOY+909LE8L9el2227znHZrRTZSrEKFxCV62x0XiuXiqtEyp14jzEYNUXzpxC1QH+Yc9J/
atcrdtGw74fZoAOJslvpaAfVVp7bAg8MWcrd6KEJNKzuPS2mn8hWAiuNin2jbseSsSVSN0UC2NrP
0z6yh0tS9/tGZ2yaNa3aDRMabUfWvupqKXbvkMBt2+6yWiwY6XFzOkqhB+y1XcY5jQO6wYlz4rmE
P/YfjtvbYVLrWSipI0PRHGm7fq1XJNzDPjKdndt0b2zVs9bIXe+nuXeSNsUACT7dlFMf0dx+sQxF
oZiUrfDIqqnm9LsZvN/cLf+llsLg0S63WjHWhTW/iRLtq8GpsooaSppyE05q/hvDfynp8hf16bIT
lO1wNEcYQAzQVNt8yo3pPM3Qn2KwgFqL5TthTnVrgJYlxoxjyriHcq0LlQHKWrrd49BGHNokD3SX
/5XPVbwu6Lt81VzSw2iUP1E7KCHKzTi0O/epA4KIKo2QvWFBKlw3vvqGkgvbq00Ut81u7niLHmyl
iPMt5/lBZib7qINE3y5Tvl5aA244xZ8zm/JrIYxt2hc5w6Z9KlUuHr0aog3xlWNrTsBjqFZcTfui
NYJ8XySwxHbWJeSrhNt3nOSjowK2zKLQttkIbetUYZ4QFh+p4dB57xrbIEOtB9WYAWj2aGAWGTr5
uO1VZpI8VlIgA0TNyJgN0OaOaAnLDVQ48kCfM9NvmsncWtEVr8Jr3M3hLDCSiW2xHHUWeWfi6Pxa
nMbYRMJj35xa3U7d9F5PFRee7v0WXb7lmt4u0YJAz0rDOZI3UWn/VLpEN8qeRwPyN27TS9HV9zYl
D8XomOoR1B+nURu2FKajmh24JUeA3dkK2FYD8G/SVytpaFzzeQWXD8d/ymLxKzP0c9LjXzReNIdl
ZtRBofSTDzzTQp1oORHiqZAztI7e7pVX1ZpYa6iHfYZpHERtKdcDA2LWaX9On+QrqbcXu3EUuiN0
xc04r7J52JfTA8pVBiMoIwNTryynyVqcg2EbTOtexfvHdOy1UYuqqOrXRawQlrKU+coxGSseqqRE
iubYJlRlY76ZEJVZ/GPr2WejyhjQtIrCOOp3EdvveJJF1T7NmRJxg1/pY9peLVYU1Kr4M9Baf2Og
e3WIyPrFLHvnFNVHzx19Kegl6Zyn6uBhERjP6mro4zM8Qo2UvqeGCIcBtG+a1yE1duykveolj69U
7JkUxmrfxTL7apXiMlcM7HaDs3Bt9fW6nS2DRIcATn85D8W58tT4SbTtN1K1UC9caw8Nwf0mk790
tnYsOHSnh7wsMj6jfBn9emGcmsX45bKUVTlavuNIu35ONd30dq6G9WDe8Zhl2GAh2+8Xzm/auOqO
ivxmjY2y9jLxouUskI0U713ECZyjPn9OYegzLIXDTnYALwsb4UAijjMi9vZyHeywCMHyxJcWMc/C
9brevFFFe6zKpH9ysJTizJVFUAqh7KO+b0mRSGTQwNPugrozxpM7VufCtusQuEk+LSmInaLnX72D
nh8t+G/KGp3Q29dHJcvqrZTEnWhGqiNTKb6RAIh2BGKn+QLQXudtlcAEStIQe2OFFGESLn+pVxzd
CQhbqu2XU8MApaorty7DgtS7ZdMutonWSXz0BJ5w72XVSR/NTWdZGyCJn0pXV3VuQ8m5IoDC8IFR
Y98FVAgSI3ry7HYttfELsdKD04XFE6h2/L5sVqXmVND3HW9EAWW8UK5iIz31o+4vStQd2rqX8Fzd
ClafOpFt08V21yUGmkFflaeiYRm7s6ujYU13QnK36BB5yGODfo6ObpKs5Wvd3eQSYPFfGuh04msd
tx/Seq6m0QxQ6Y+PfvMgmurQ0oPh2L/VGwBgr5mXsJwAPRvUeQdhtYdWUrKTzlkTm4Ex6Egrlyrt
wR0Qh3WugrZXpKGdAMPmshVBBoBrsTyZKHO6nzFhaKtW32MquB26B1GAIB7BLZU21gJPYx+oaC0m
iG4ko0Tprm2O4EUA77iqplOSnYuIh22hOJgMqDu0Wyu1d469gcV+NsunfqYLapEsRYiFiDBd63bD
hrt0aN8kcpOsTn5Hse3EpcjyYwnkqKhogebcveR8zG0MMpIBd7RwG2wAMUfHbOtvJC0AChTBT1Gk
69uu+YUQVNsN5k/WDB1y0RzqSsYoTiByJnHXs/Ls6fPv40VGdrnGsOtcNNqbYUY36cYvEhUpF+6u
SZYLG04vON/fR9M92DLe1Sp3Q5W8FOY/T4qtuSRXM5V3PF9fjSK6l711w5HVMee3uHVPRTrfi8o+
RMMNuGE3L/k50txT5nUnFhyell57AvzdKTGshMM80dnbRORn9XGl6LzQiYwLo/zqomvX9AcXZEHp
mmcl9rZJlL8rtr5iVXklbWjf0rfs6Znpfz8W4GrNPXLyb71MBq4N+A7FMGBaOH9py8jKElsgTXGt
ja2VwWaymQMgVhc8+4lypM1+MeZ4w5bzd1uwlJJsI6fgb6Xf1ZE/AgDtmPzfyae+zKa4LVxLj4IA
IcmyjGOM66b4zorokzvln51z6U6meLXT+BmBCKSDUyEcqp9YKgvymMNqcEJaddnPjSRCVLk2ef1U
tTgjy53F1qNr9oFAITd7R7o4u/uerCclNt6VRpzMNl6NTbJSTBborGUzz0OQuIj80v6gU46TGkR2
NFgWjFk3Lf3c1M6FKT4zr9jbXfJWN8urly2HcRaAfvM/x9G/O1s79gOTdGrcaK3xIGmMeRurfGdc
P3ldFFi1+Wc9lJqKdZhd9gad+W1ylatSyz1/mxna7QA3WR37fHiKm7BQ38dUPbd93viaaX9EefKW
NMNXPpwMc7oimPkqmffyDNVxk1+Xj2Wp/qq6eRbJesawBFsUttj43Zq6cuNsbQ3MG3G1qr34VcbI
EbLxmjbevmzSi+Oqm8UsNlglVzEOMEPUILvtr7WWbtJo1w7iuLCFZw/j2vLkNtanXTQbAcKtAJXC
KuovDk3UMBPEJjp0Jss+Acmsym6TPmjpL7X2TtyEK3UM24IFhkZPWFNDUZtoNq56+IF02hsU/5kQ
KJD05WYZ7iovtG0rx1um6ee+Ve6KDewG88HX31xLvrkMYQof4zyPd0+ePRZda2m8aRzIxwFEq/Ys
dBab9HxdRONVd+RblVfn2f7/1z3EUtFeDOVh1tsP61mY8cWrqnMls+uYTa99np7GvN7pnrg9XHAm
HQGO6xw6rb+hx7sm1UK6b3SR0BW9eVIkDBTC30oVdyVX39RsZWKcosbqWa0QyBcPmsY+FHN6lQkv
Xo4ndFynFCbLYC9o7JSbMJJr0nkntXA/HmXEHW3IDM1/vPpZBEWT3tMpuT4qiefOoWYEphO69vvU
nImEeZ2sch/3a0GUzjzc+3+Lh8hEBjFHgz64mE7Ed/XaeERb7/Znq7ozxByntA47UKfcnhckO0AO
3XpO5UFtYE7z7DyL7Noqcv+fqC9LX1mUPCeaOLXC/ejAzNymZ3uXMwUFmZyV52JZs5IcukJeH2Xu
8U/htl5ggO7GON5bpCFsBR7ZHrm2fXmGuLnaanq1UYzFY/zadO9TOp00m8o4pG8wyGcxOqeiSF8z
zzya7W8hxClJqvPoyDNbk//9YX2fXA3FvGs1/K9yerwe7/F+juCUdGWkp/dFtTdGaCYCk6b6VkTJ
wci+EtntB+mdkj59NbL4hN3Ny+NXWfwFmW2v6ua0LNkxws7amtlfTZTb4wN4/PzS6I/KuLGN+IqS
6Akd2n0y5rc2TQ8E3yKqzt4NGb/ONlpjbr3P1LY/LGu6PZ4obXSPs/Mjm+LM0HwdSvPZlPHVRWHv
lSVd4Hhl+Gf4QHXEw0cgs5+BUzvRfDFccVVdfpewT4+vYZ+8bbuvTlRol9NXmS5vBYYvjz9qMdMz
41uvtxtDLhcox5dMiBsK3Y//Lh3V+dD1iRYWYjh5RRp6Sx3no02Tq9WtLEOcpai/q27eO3p06yZ9
kxBCrIFcg/5Jb1qpSvvJhiPa5F8ikNalV9C5Jy+Pl1DmxdYdDqMWfTxOFO/VSRPa2zhOL4XYZGN2
0jX51LSX3hhvU2eyzFud6aRucANXa8m2IiL0Hv3Uf4+NOt4fT29szbtKR74AguuayhNZOTc0Pe84
HF0zRX1DUvNRW3SvTnluC/MDucZmzqw1TyYXRI4PVXTX6/JcckAf9+RklpvHfkLOiWyy6RIN4wvW
OFcr/hspyaYRv5qKtWcFMnh8G8Tnf9drlccv5Oeepq48arUZlGm8mdv82zTyz+7NXbpLtI6y6N6V
/2Q0PtPo3sxZuSRRf0onfrsl7pCHp4e4D2KrbyTy7OrI1udN1bN3wZFTTPvQyWfhjXelm6+MuzVE
WzL/14Y8XtZ/H6OHGrRnJclAWYaylt/PF7zo9b/Xaet7ZXyJF/U3aeMrAAJ93ufjr7CH6p0KfDHt
vefGJ0j8Gwu5L5mZv+uJ+oZN/Ec326i9xX0QEQsjy9Mjd9oLi76/m47+3FG32gfBiNPXbXbVpzJZ
I3Dfuh3f4dBjGTaqkWqt8mWnvptxcn9cXrr+mLLYtay+h6b/0co4HJmfbCYqyKP41SitNYkMYWwo
V3JyCACcsF/CiAEpMcvMZb0c2ZZfG4p6bEklt8hTy4hHzehJHSb2zBIHHJheEFbsSqd+gv44kPK+
9hQ87pOSrjK/PG72ziu3Xtb/JKIJ6tTZTHb8qimIphTNfI6sDguL8mg4j02WoT5P1fuUab+iUOiT
dMpi8zKb1Te7q6+l4fz10/hcFs+z4l3tKNmotuFH5viS6VTb3D00hrsxycryIC20+GpJ1bcrI4xs
Z+u0xbuQ9XZp5510p32KspLl8RjBOftnmtdsXTV0ZiAvVvxdxEXoWDbRYB7Gkm9A6uQQltdaehBK
5JVpJKkNZlB54rAU1dmIH9CXfXAy7RjXw0Fmu84RG/TZzypE3lyskzOXRHoCQCW7UxxY9jnMzrga
AKoH9SllSz5KLASqv032WBQcr4X1xqlPn9t0bdIP92hTXDs+mHH7NMQjQmiSvtV2o+pylyCWUYEl
pc3sJ1/Z9j5MdRmA1J0e8r/I1eHmoxctgkDWS9RS7C4WYdf+waHSXlrhFNPCoPVU1Xrfpup+Rm/R
oPCs83n9eJ8fHSWyRNWLD+ja9zVbM/roUQ7k3hrzU0zP4VrfmddfbZFeRSYvLBsgeW02nkVNgwgf
m+eiys8uIkT2wyBzFlSdCa8khkpAJxGYNkKi8SfmKdIzKpIY7/Uw3gwFWSRmbI3XPwTNOqhHdokL
yg2/Ln8vpVLyYbDHpaSbZpbHMam2i4lC7Nn5SGMH9XTz1AJtzbb3Z/bV3gKbsC1tIwHQahaSPO/X
OTwa1ziLIaDdjU45G9W/rHcPD3Xl4Gwy76hbSHPsZDfMeVBAUqLTAEqIAo+TqPf1Ctt+//H/W1H6
WYElXdbChM7hOF5EmQeDM29hggONZOHHi4nZE8n1e+VKVEMuQk3YV2Z9pwQZi3FXQ/1vr/NRXxuR
vUv/x915LcmNZVn2V/oHUAYtHscVHC7DQzLiBRZkkNDAhbwAvr4XorKqSHZ3ZpfNy9hYmaEyFN0d
4opz9l4bViDSg4OhlPtYm88DxduwdQNMUuO0bicQLw6MOHhzWkZlJozbTaPnm/Yq0mHrJtOmCaeN
SYsmJKTdiZS1GN1DZIXN2tQx6AxBVahXDGKHWRaBUcc+SRvk9U17GedBp1Vbc9r1qPdQmG6zWqev
iOyw3ZozqEAdX46BU6lcS/XDZQ9u8QANfKSwY+b+MJC4ohTgPkXq6hlbd7p3zfNyBvivZb28XIUi
Min+N5tumje09O5dZ3xWMhiennr2vHBbbYlfPSSztaOqkFAQTe4HGe/hhfjs+l/LeNmqxbciM18B
LqZImYbKPDi9/jJeQ2e8Q9n/GlIwZ5clBhWdzc5RjxaP/lxN56YdH9GSndyouBtQF4hGpQX4ktd5
kKatv9wFuaqcGW9SLELfpE2pxtLR5ZjTDYE8TWq2PEtnFDzAMkAs97fHkjOrvMMy4XVoMKMp3Eaj
EzQZBXup7GTY+EDW8Wvdu5mgo5MWZyKPn02pX9U2uThutk7r8RvACxrL00HjXVft2jQcWswFO3Rr
02BtIXzs5A3ZHocHnttrHcoHGiZ3WqYwBKpnS0hEquYaDe6qZHQycOwsS9M6osAx73Abn6Vl7ZYf
M6NvrNQNnJ5pDftLASNGL6LdhANjkiYOQjYKfJ0Umh82XMZS7obO3NrpXpjKmR3JKj3JcFtMEVWO
+DLas4+OetuIcRdO3p4ZaGsMyhaf1OISwj0MnSjfKMW0Wb49c7IVADE8mhd66QODwSI5t6evi6Zi
QsiIL9hfJsIxyW7TUNxNrXkaK2s3epALqffFNyoCJIhcowGxYIWEv3UvhensU01ck9S46m7jq6Hn
pzHUGBTzJKdFOxx0246CldLey/A6Q3yxLeFPyuzbc/0qDGICmPaSJshi64TAkwraxD7YDUol8ht+
1Iqzzlm1HbkGZco2FM/l0GxwTm0GhKFG2kCCaPyQdDujsE82jXFZmFS3JGm+WeCqKFjH+JRyCjyJ
Z3ra29LaYNt7FikXjgVegkR+2c2xY9mknvNAS/8lmbNDb6IU+brcVG7tgQTREWYE7licpzjxTeQo
0He+p3lANiC3nk4gldhro7H73B2a3UPEVibLjS+1UI9dEvuK9hqGcWDKciss6nj6aeJWKdkkujic
reG9sJRz29MBavIzyMp9HaiZcWcRfaub1t5QGGH6YccfFnvZYVpj2HFCwD2zDJzC8wHyBMtp6n6k
l1zZKg4nT195eA0/Tzmv1ZrzJqQpR21xA0EM6ygkU5xJCgLi1POpOKy4V956vmdksT9iqaRAvQsJ
/C0HFgH8PzmRW12OO7d6zaEX25UbjEp0003j2qrmzo2HW6L0pxrPIRWyNWMrHQTYpqbJHPekzCgx
4mkzxtUelcyqXyx5vUopQeyWgXnoh32c7NlDck7q4+dYDUsLMpxfUN0rR2tHaX7bx2hoCeDgbEwp
bJqq3Ek7PlmCO3hIfMWxgy6SoDtRKCX9zhzUY945l6zMD5k+PAnacNlcBo7eBxlbZUz6TNf6EWAT
imHPDzXENtAn8YTvptK65LTG0Sqe2mTYxe38ATCG3yuoyCQvy52ctcnisbnOIj9LAcfHY61lIqRF
udI28WkeuOlKfUvveo9ibKVF4qi3X3RJq2po/VITmyL+6rCvgzyQq+EmdY+lKHfop30qSZvlQtcO
0o2k2BP9e8hvM2uSLH+MhEZT0byqirFFAHVwYJ6KariUTn6ANbBvJtUPE7xqobuBDXCs6+aKtPsa
5uemqu6SpAzSpDgU0fggMjY9AvxA4gWNmQfoZU+FkmxSg1dCZDPj68yRVqhchhFNqj67+6mkZcqS
251P3VQF04zxu81RbZm1+ZHrqeGjMKpSUSNVUbFF3TVpOaDlD58MXUG3L4x2dwxHN94as6BBXLAT
CNHUf1Ix/i0wyP9E/fj/Gjn5Z/CQ/wNXmhbGf7yXH/+xem++9h+/wif/wRFRbO1vtmU7NFxBT1qu
roKa/gcdGgw0E4JhAyA0VNVxoY/8gxDtLFxKEH6qrS2QSfNf7MkFSwl4UvNc12Jnwm/8OyQRb2HK
/QvTZlkwL1ULZabFO1MxwP1GsO/T2C3ssJ42kz/5EKhO0yE/lSfnKk7eVblml/iuuBSXiv+BizvM
p+gI5ePo7It9dagO1rE/12sWcuf8Wp/rc3ytzsqlOGfn7picm2NzNAOxZ+O7C/dRMB6SoDghyDnF
l/rUntJLf+pP5UWejDU8h5NykIEM8v3oi4O9Lw/mMT90Z/2YXcVZnJNreY6u4aU/puf4bAX10Qiq
4+T/dB3v/v7RfwZl/jcnRFNBxmFmAdqtu7/xXfNR6eMIJsBm0YFnerqT5bz5v3uJ33CCmjFOqTHx
Eo6CHYY2cOz+Fd7yM5Pot+sKV5wP4QAG0mhs/MoSDA0dBG9SjBsraa8q/vGuOOgwbdcxey1b4h9M
3gsGJrqnu4FqD3A88FhFYHXfAEtxs/8TrPO/OaeuZpqkg1s6jwB39G/sy2oKdXxo2byJpI2xNAus
2fq3giO4j3kJWwNsRgnO5bkA5PozllfpQ1s2IZvegn3J3JU7JcUEqbu7P/8knwzGX86ry1kyeKB5
cFWopgvD8Sf8L9MYSmoPeiGm/J2r1NeyG17iLtrnWva9mcy1IlCzM3NjWTk4MrrYKUWyVn0y0Hb+
xXv5jP779c1ojAWWaUEy9VxvGSV+fjNh7eJAy3h4jdn5KO32wcXTYhnlHVvh9axeIuk2gAzMS5ZZ
H7bX+ZMHN7xi3zyblBMd7zl3kqdw6vyuNA5WaBwyZ2eOY7HCw0ttceJQliasw+hrLVvqA3ZxzIt0
B4C6XdulO249DyuoyOJNhtZJT/UN5k5EkJEH6MJGhpi6xcrBc9Jp4xtvZ1Wp85cx4d/V6vYBZFzA
o3ipTXqm7q3BA0ZBszqjp8KfEdKlcejrqbnDSguIqYJ4GP05O1dlfmMZ9LWz6dA5Me83NUeuAF4O
VQZZdzDt6JVQ4ofYaR6SkuDKOsyu8Aab1aLR8YaHvtc/oiXjsKz0Qx0fo6LEEqEsgtvuGivN61yx
v0DKZmxKczXNQ46c0/jQGcS3IY5FF5kSmJ2RxdMAPLZ1+os2Df2qdttVCeCQyk6yAz+DbyPkVcZe
Z7nrzPcpfcYccgcwP/5WGY1i4+JMbfE4up1cO0QYrIwS6Uc2qN86td9UORWp0DZv2PtVt0NBXwPv
GXjOVnZubeBUijVbF3/ByZRx/+AVyVM14PFzGvNoFuww5t5Y63P/F8Pkr6zS5XnTNY1HGWSxbjB5
/Hbr6SNm0TqrEKoo9EgmEnerfJc54i/ucX15bn+9xX99nYVr/NPz1kRZGbnt8jplEqAmey86D9S6
fbckhsJsCFoXT2Af7/sYEEPn4iSZN15ebTJRbkbr1ap8aGn3VUiJp4BLOWXvnp0fDCsJ/vxp/BXI
9ccJgctlOWwmmEt/OyFVjkq7U7Nxk6qJjwYK3436NCINiBz19Ocv9V+mKM695cKdZtHg6e7vabKj
GruinE1kIIsMtauPCDr/6iU+4/J+P/FwWx2WLLrtWc5vC4NqjlKAVpb8nEAMt7l2XnOfWDg2e+q7
andENXSOUAuMYkQvzweWMg0SQEJOViNhynfUX7+jb1igZPA4EBAIx7prhzfL6XddHj4s7z6Es2eP
7T6Klfu5eEPW9m6N2okTjI1VTBWqs43rSbHprbmCcTZvh67C1+KBLTDzR72sr0XdHNV5PhWaODpV
e7WHbNc1VIp67ckBKa/Ll9HkHXnpAbvrJg7z78LCMbM4/BZgVi4Oag6/o6G5gWBJNB5CxfZY8ZCO
bRSoFOOVHu0xbXweTAgg+qYZh81c9seswt+HEwVly2r5XQAZ74IyQDkBO3Fe5onBVnP9MateO9xn
OEM2o5N8CxPc8wAD4Nyusg43r410NGlihBpnEoiDxE795YyrRg3lQXuauyRQI3A/1Oz3pq74kbIl
X+Dek+rTYNtgHJQOLYRJFW0y75rMppXZrwxPA4FCx9iCc2V758JLQGcKPOoFrIDmSj2KsYp9r961
15rmbl0gG8uKL0l1dZIdGiysZvXrrKDWMxsTQIoOCSVkRkDnv0qsgkAJNl5KvR2U5TZUT/hQnwrE
r/l0oV19kCp4MGg0rzNKhymFlMKZaevryILK1pI9Q+S35e6lQHadCSBSoGUZXMsMI5ul31WV2KW1
fGmdCcOe/mRH5aHUtW+ync9JyKJJAJpMnwsaBMTWPtDEUFaD1b+E4+KRdtcoJs4IuY75KO5zNd8J
GnQwmhRVPbmlcva0KMgyExAU110g4k6ITm6iR+bp92VMU3v3Ttbxub1h+/Z679r23VER7bHs0le3
aa9uxflIxbB50mQSlHMDgKlFNJUT4jqdBks9xRYOMaOjjhfvCy0JwB7fpxQyBjTjiMkfu0xubIVr
O0SPbcm/VrHBLkV0yQwulbYo+Q0M8IOFrbtem0n/UjciQF47xYHOkI7SB72bCw976KMjFjc/Cp07
u8I4ZM6nkiupiLepw1KcmU8plksI0x9ZVhKz7OGRwuwbqkg3hEZ/Y+Y9KAOt+kVUOmndusorLmh2
MGEkcXJALKCWYt9MPbRhxS8lPdjFLenRt3W5B6a9OUQPyxiLSudNd4fv7tBsq6T7HJ0zZnycUw9Z
ONxUgrxXeCGPtpsEwvVwf07+kMndcvXB7u6weB0KFIcrsKjfE8G4P6qnflABxQ8HWdO0Ge7m4RQv
9nFuxpXd5yBMcWXI9tho6aFzwayM1YfTfjHN/D0Lu3tl8CDn8ixN9YOHvzbpQuxF5RYnHr0mZg/u
Q8F7jdTmpen6lwrfC8S9/fJUo13G3CbjQMbVK0rAg2sAjsMlOGsnI8ZkOLZH0ctTisqUBkklXiuz
VTAPtNZKm8R91OIZDd9r86kT97AuzmWMNNWh4b9OWZV7SfdC1W0zEPPeD6RlhFT0xxiHXe4Vr2ZW
7pbfcBr1RN/3wKJoQ93ljj6yv/yFLacTWok7JSoO1CQOALWOXjKfEoasaQFmcU4/7cvUw5Ss9B3D
/qo1oENylqRKc3Wa/Js3dEfZfBUkjuiW9TmzjpQ13KS5mk54Hkq4QEi7bE9QSpErxAdhrD93inai
7QLBIPfulrdoOtFjxCqg9igjpfG+Meuro6c0TdtjlgnCMnjK2tSfJP9uGJ4lJxc5N0ZRRDDLE9ox
hYM3CsRUXz1unjz6Y8n8b9UyHv86u+r8v4rY+J+KIsu7+Wcq1v8bCVdsE35aYiwJWr8kXN2RS9VH
7/nP+Rmff/KPiKu/aS4VDKjjtmMi/LVZhf1RxDC0v+kLSh5GkqGbjsp2+R80VP1vS0bK8hMbgwSw
0n/SUA31b6yQPJ2fWCaMZ1LW/o2Uq8/IlZ+WKngVeXvQUIm/Ij+DVdGva0TJsDmbakrOgJcmQS8+
RjANsprNa6t39hZf6aMbt3R5+vbiFZW4wVGzAnpe/tCKxzLyvINGYpHttuNO2Ew3P53L/273+9ta
2Tbgc7tQWm2LIo+u/x6/KwUgsdjQmOFGO0PimDY7ch/IKz92PSYkaFnuLvbc/dAUNQX6Kr01kWZu
eRRuQnT6wZnjwC4SdNvgARot6zFK9PYiAXnMXB0VtFvUV6sM5miMUQEWV3j208X2mve6MmzEF1im
C4jl2yGaup1agYRSy7o/IAd/VydtvACIip7rnJ6lYaPrhSuwqQztPbJrM/CMObobpGFcmtLZDqG8
N5Ar/NUpWlaTv1xC8hVM4kG4fBjk2Fn8eglre4LKo1cTyGdt4adl7vHzkNude6wlgmscUsDU20Zb
Z2aYv6h2ZG8tXda+PTUjPu3EhU2S+lFE6E48aSjJs5xaVY/aNUmUG0uELy2NqmPW6+HNUfrrjOTn
sbK1S0QHivozbRwpRHiOobLPKzeFG+HF00mDZOfqse8UjfsieRfrHgTnMc0lCzyaXnMfJ4eJbBkk
Coa6QUoo7idLsdd/fhM5v+0vuInQ8ROhYptk0bDl+q0uxZoCln0MKbZF4TyOVN7zVl3BHZL3KZ2E
y9DBe+it9AjgFSq/mGPJbrhDCQeiB7+SBBRrdOBLrYsYzWyn9U26DbORJWdjXyeccGd8Y/k5LvS3
PB11//NbHTB6shtHopisUb3p2EA3uakI7BUetu/lUFiExmlSBS/kUQAH0JndPJZ7ehrZP6Z8EZQN
4tbMKgEdFO4h5FR/P1ia+ONLOxTbUpD2ESaZeWlmy7ioaZXQpWn2WSyqc4Yv6ayEHX3PyPB2nRGt
U7fK3qzcomABlm7NGdP2I0sLTIhxMLhJGwzLV5/fSuJoPIk+SQ8x1EJDZj3U0ak7dgJokYsCkyCI
9ZRF5kUQmwBRHA32n1++30s1NvBnx9CBtGu6RcKf/dsNrmRem/P4Ykl2FYI9Kj1HrObccVqmldcb
jR+pFQhF1U2Ri3VoLNw6fyzgAOKLYi9pEb/XjI31kOMCKrvOva9noMmIhemuGCmaEpFd2mzixr3k
LCKexaSSNlDZ1RlplLsyornw69KVZ5D+6V/UAj7Dcn55esltofpEQAoDPh/xt70ifFJSKjpAF6OU
X00vlluIlOM5NNnMRBGPFFrvQRuth1iGr+ZUPqNPSm6KHX6LIRsdVCWMb5/fmgdHWXl2b/if3/s8
FPTkNvYAZC6kHQOeN3mmxBTvhzRjbxhm6bPSVvZO8ZJtZiKWMAdrvP88OMMUCGUYLrIYp/u+GuwD
NkJ2M8tv0CSc7g0npjTFDIDFDmOb194VaKPu7CZUoK/BAfj88vPgNCkBbI4bHYd6Ui6hxNuB/s9+
Z/N8l01u/KSbYvBLA2VDjpRa8dzk1Z2yV4xb9U3V+upOM8R+DOtdhIwk3Y6N1264ZTxeBF/AXFZP
OWbJbRsZelBqqh1oOdy+WZ2L4wyUAERhS8SA09/TCwPalaDritBz9VZU3fq0RiMZV5hhS+temuLj
z+/fJTzr1wGaj2KYts7ty/V17OXnP9Vh0E3ZiRrO/XpwQckuONeoMLPHakJXMLdf8M9Yr9G8VtqY
DDtZOYe/H0BG4IJjR6Nb+QEuvzgOJTmCCnbHNdPazXIH9/R50InGOBm5We2LxrtPOhIvQCjqbwM1
S99LHfNUDE15mBwaC83YbrXEqAO7NbQv8QzQwtNPvW2jIGA5clRNIvwip3+O8nH4Ek/uVwIOzA8U
ll3D2l1UNBIsYIIQw7dx2qqHWAmUVEPsmnsmziLCDQ4x5us/DhCe/2I40H6vz3M26QlREXdx/NCD
+T1ndlSAbjUVCjpsDbENIyMtpJOvpIyHQ2Etai9lGrogNmzgQpZ1ny8HV3tsKUvf0sGJLr1b73v+
5eO/DrXsNmIMB1DbNhBcFjVPdSZpIdrai1WXtAwLOQXA1HC7xBZO5WogoTI6DEXMhD9tiUdM71yv
mu8LDVO7YoTIYsbZOWumOFVEW92aDF4mPGtYi4b54mk8IooHajpMa/VUGx+TTY+WJRQAvtJsbu1y
sHSM433L7qG23G3dueVF0ygJLJJI1aNN3fc0e1WQEPhMHNwGivA21Vg86/F4xCNu3wFC6q4IZg8J
ntPj52GeQ+uYK/GbhdHEF2GrnPvMoP8/Uzky9L1Chelumszk1kwzQqoOsQmdD7edtL2n1Pqdsxzq
dgRS0BnZZYSEtBuH0roWMVKI1BP9TVUHFVuMUlzMRhkwiaU23fYmf++0/GrFwAQEBs0TPGh5JLaK
LlheVm8yGb/0YmzQDonyHHtqDfTFLN9E3j2SAiRPbTylt89DNU++muCRKZoZFFy4xLZMcMZlqnxz
MV98+/OH2PgvD7GjOcSCefQuXBoY6m8PsTPnOvtlJ1/HDbVRyqLFMIt9I0J67Vzws9Xr5RF2ybgG
iAVbqegHFpVZMEytOBpj3u5JPvzRWAVuxLjyun2WOC8hzrSTbOKPLPEUP4bUUU63Kos8nC1ttmuF
ptybk5T7rtX9JJm80+ehqGO5A+kI1D1GAy5wlDQSifCff2Tu/mVh9PPk5LDwZuXF6EWT02MZ9evI
BTVE9q6Jzhd1mRtO1ePnITcIoI2BiEmwoOdodOGUWO0q6mIbQLhbBEAFYor7GaJvqZYnJfRIecGv
+wxe2T7IwcExu/zUDu0BU7mDWV0a8fMYxqGv9XQLkmoHrCF/clM4Cg7J6SGK20HNKUYYKoz6rhoP
n1+2hEOtO/jOTJKq9WM0DfMMxghZU+feNQKfVVu2JoKmyS/DDvcEZCxtWLi0c/2cDs1jnUbRSkvq
jzSsBUvCmjTVS9DGyYebUTVUAGPPmUf2ANgU8DKt1b1OhvelZUW77r93ivujXOxnGGXW0EvwXmTT
22gwoRkVts5FR1nQDEWgNb3XEv2QalS+Y0fg+w3QtTjlIJ1F+jqhVbGqcZcwAbhXN7DD+Q3XuQQQ
kly0Wtl2RXmXNsNr2lh7Sjvvbm34Xu2Cq7Tor9BOoOqUzozhRqHtEOhdGrfoqFkq73NZ3xI5gzUv
4+SsFAjdUiTFsdJpILSyB80Su54Sj49k8DlNUsxEj7ZdPwyTYwapCe2oKbu3roH4O9jyRSnZO1DU
RcHWYVYdlWvqIiTtVey9JkTq1FT6tSRxtJW+PswPZDivUgWyZAShpsQ4NIlb5nRiO0aDr2rCXLEa
2DAZVxS8JD7hscKe3tT4qbXQb/TypTZasBVqgpUZfCA093raU6TL96pHDELP/L426FLB6YCOZyDS
UTycd4utvYbwnkYp7lQ6tUA7vqnkVymO+1HbKrLLPt3pSWzuNELdgug+9MAemLkyEkcTNXDcexW1
HHaXkNGJXpOTuk+lPm4LcCW9CWbD7UsrwILHlU96X2tyuWlAy671XlX2OqKlAUGQhZjFDCOIORaQ
m8WLLWNsLDgYtNwZ/J5WFpBlAJFijE6KyI58MmfbmYBvQj0ENUXB2Kwbxc8n9aoK7UesoOka9CjZ
xXHWrJW5vG96FeyQTwWMkqYr9iC4NjoMIHIl5kAXFmTDnJbkaN+5YkJn1Ro0FMgBWmF/W1mTrl1g
RTzPzVBCwbN6EON8nwnR2dmMensLBexqTPOtyWZ3P4wWkU5EvCXls9e570WFti3Zh5Vxto3R3XSd
2uH+appHhO8/yEQ7SsuMr/DoAtAfjNImlxPa4zkCDLWYlpQ7bX6orfJrG9kI+Do6rAwhbSIo3Xrm
fkKH2vcEb+jaWYzeXa+n1bbtdb+LNUpgdY4vMnumNP2umJK5KMKsQUBfDG7ABnL9mMTIqXJA+BAR
nWs3JtdRc6dD99KDgyRR13udG9v3EBrDKRwgHTBRGW/p2H+LnVdNaftNIidBSVw7DOP3rM+r14I3
LkdYnUo1ODcMQkajXouF4ELCF3rPmod5sqp7PfPe7WzWiBeuPSARC0E2gigXwVjbgCkcdk6iaGda
3j/KaoR5MJbTE2DrfYsZb91AJr7HxjRuKqnqB7Whi6IZ2QcdY7I9S9oKc1GPNEltIPNTffNwtG/s
FrKRmX4FI1xC6RiPxhSDlCv77TwN7PIiFNk5Ac2AL+t9KvLnWdh3xSEEZssT2Eh0zDVPGoFXOBqp
WKyG2vP2dbSzk+y7q2xlbiB6QCSwDctC9S37nnC/hgTr3F5Pkz3tyaIYcDk3tdQPosQVhnB3zteR
OWOhKsK33iTfOidehrgyfcfi75mlBy0FqaHCRaFuDw45F/QTvMRbtWpoHkKXvAPkZSdKMBcu+A8M
jRKTR0KInK4Ahq7XFfzWm8Tu2dm4YlUscmIqh7Njk64Q6YKLQAyM1SeEPTt+X1vNwc79wYGGTSAV
cEYn/BKpdhekE+ksAhutiFVCbtRKBavdPbVhSlyAjpgs0klMMMT3PqEJcp9M9o80RmmKms0grqsH
klxrzCdhcW7EPO/McHrpRMsyX5caaWQSkZq9tPkanlx8WABtCb4C6RR+aEbx3YW58KXIUM9OSG5z
3Pi4se6stnxSlPq+0e3aj7JL0/Y3cl1raRBZoYN7FMmDg49BWtg903TGGjq3vpXl37u2SXbFCBEH
nyDyH2fETd2a3wHng+1rcTB77gMATczbOtYBAL/JfekQjWFZnd/r47HugBZ7aQbaderadUlCaOPt
9FzjxBnaPVGsw7YaWRAhVFdrzb3W5qNmAiBJB2T7s5ffUgzmQQJ2T8mys2hxOpMrXSKl3sPQdVBT
JqqvQ+lJkg/dnesgzhkQ5YyaxqzrEyROe12Mlbr1cKvveBREPXxDzw0ZG5m8L0b1a0xAHQEMSI+5
yx+ZbJ/rAQG6Bw6e1BXlbCFzBzAT3gbdkRezTIptn2bfRRwPdAcK4gwaIJSmNW3oLxEWMo1PLluu
HSk936CBQ2VKyydD6rcQE2o4o+uu2mfLqNOtdJ2NsGip9bqy5VKH21gpe3BfqOXrsMGVGW0MCxg1
WCtjHXtILZyK/AuWxcdWEV+kHD1WJN5XtcZrnRY43DJcMrJqvw1JfxqodNBadUkigG2/jRIKWCIB
TO3G4U6UXBRivw1knJm3kfFo7cHakCg1D8V07tk94+Iz5d4mrGDTm7RgrFE7q2Ay5rF8zNTJ17jH
QruBmSwxpmRRc61GBepSkn5NZxvBpOLsyVJD9o1qGTCheQQ/Px+94j0vdPD9qYCjOerHLnPnvx+0
qWdqYvIThZOfbKeZ72ID6E7aF6daPFCFLI9RNhTHMjeLI/sKa2WP7g+HmOOVZ2xQDKHdb4DrdLGj
7mzSQDC32xh4KeBtgGYw5q163e59KC1DiC8YmjklYLwavTF8SfPpC6CfZucWTraHyfrUd/INd/pS
tSgWyhzLI8CPWyIpwfsSablLYKAkACTzmIWiR+euGd0vraBMWBiHxsntI0VC1g9gEyR6b6ub9wNg
uJVnwj8aeqHSN5otdGA3uyrxJXhuyf6eie8TaJd0W9IttwVveTUI6YDemb9S7bM3JuGnO0B04abO
wmRbkFZERE4YAsNINNYD2YvxxZwzZ2+2GvRKR/VrG+KbrYBPthWCM0Ih70QKEXVoDqLFlNJbKkyo
Kn6NJgIdFjxwPCPix3ml5gtHJ3pDf7SkK11TB+KEznpI8guTZB0zWc7RU+MgdjoYF/1HEtl7pTWp
DlePcs4eM6IBNsTIYgiW63CU0Trv3a20lR96h4MArMTW0XGkSM2BPQClPkvqpQJ/KudFdNMBdkzA
yuLuRqPefUN1e4pZd61Dvf8C56pBvXvoeooHETuavB2SVTzNgZUPTzP6KC8nU7IjLsc0ul1eE8wB
Z5iyB2+JFglME2+jkeunhEjqzSaVvhZCxAc/BnyS1NB27sxdJtjqOzqPZDeXW/sH1KqAEWplmscU
K9SR9MgEHVO9l73lBBOSokJWcETUHli80PAEYV6D6b6lAp7TM0BO8KiD3dpn5eJvGPF4NYaSYmvQ
d0Seh6thJvRIrcgq8/K5XtEcJxiCP23DIaW3aF3ZvrJKLVkcTR1dUO5B+DSE0A3OTslSDRZZ/UI2
10nm3h7d+11RwOhIe2PaWC1iBAUZHcuk+UqG3Mtcb6u2b/bWgIS05Lq5EuOKkqJfUykV9OlwsJml
tq26sJXgp9aF1jMi128LD301ChbyhlXAQzfh741VkBKDCYeGu10JiXyd1PhbLIz7vAJELzukaaao
3tmbMuAk9bjRYVNt9UizDyod19lQ2t2csk3Ip+YDmGi20Xh3q+zY2YM8halxmTXCh9IsCTf6WOvn
2WY1UDYkpTA1sAtC7zWoNds39GNIJJS6Ap2wUCZMrSA0NI6JlZ3HW2qV88GY2+voRjKoVFLfQEsS
WgFtC0jrsZ7m90KTJLBFCG0tZ9tCulyREdNt7RaFmoOOcwX/64CEBFi9ar5OE6DawTt5hX0b+jmk
NANasBIN6LueXBfPGkA8olCfhvZJxPlWwZi7y6IaixTNFQeZwabN1DdNkflBaYA9ukn9hjwBdYEq
k3WhA3coPFyR06tTZde0JtpGgV4GG1ysbG1+z1U12ja6vpsj+tD6mBxz3LaFLnjeuvjSRPW0tudZ
QjWykWkQurstorORNB8J3ImxsL2dCntwK0bHXZMNu6bpkjwX6p51/TWzjOgu6sYnk0FFjNAjG+I/
Vq5DFS28jaOCEDG+h31opQC6B1ByK4Bjpl8QlIZNhx2wk2HYtUolGDxK7SDByFh816Mh0KzCZvbD
y9yV6V4l7MJhfNk3WjKwl4V929fJRhvr9RA6JHG41q1R4ldW4Bvhmm8hTZ+1ZVhPmW7us6ElZLA2
r8OIoZ/t/fwl7P+TuTNZjlxJs/O7aI8yuGNeSIuYRzIYnHMDY06YZwfgwNP3hyyTum51d8natNGG
dnmZmSQjAIf7f875DmYkbgsDiREW82wv84QpGNaxvGSZIfZV6L72BYl9R84/84isjQvQXxF0jxU/
Bh7MK7TI4TQRCZnMqynBORTSmI4krhx+OZ0X+PwS4jylC1oDupVbUMaSzGD60vqtq22K1eC1ADSF
HGASE3KoA97Ec/wFiYKtOc2MZFQSuoG6Gh9o3ocnJw/ZagY8oAR1x3GkWuInHxSaHuqRf8DoOX8r
Aww1vR0baeVqHTnzzzSqPyKroqpqxN+dUnZjYhsKXSE2HbHHApdEa2DU9MP8JUMzA9x1tjOXwJ0k
GRE7EsxgNL9PlfWiX5hZ0RTDA/lkuFT9oXet6VJtaK9MeIMg2ZWG+Ska5wF1N6Rz4E+1YvErYkuK
B82JwmKvxuHH0ut9rLr2GI1/YNnqQd7gRVNcZoluh7AxI8OQv8iRTI+GgQqhwG4aVby4ZuilMwcO
lpFza2gd8f0o4gfW66BizWtT1ydaQmXEwBGrirDcZhZlb7KAmTDAYFGDR+mgfA4rNJgJ9GIHnGjb
M+oRknURwcZpst04hs9AIeOJzgZzSrCjjLRnZm2zQRFNHwGe/xxGaBOGzk4BmY91NvBMCVpxZm+t
eJr9JjL92uhmOLd+slND+zsudbEvIe8PofnZVckZYiWek2UpihTFD60A3hIFuE1rJ6AR0t2SWTxz
vTIRoPGCOqprGrLnp63uy5rKLwNiHQtxsQ487rPAWg8zWjRiR7jzNSzm1r65Gu+rDQt5TWnIml9h
pyoXrJBPKFZW0d3sBW6llkJci5LpNq41cU0gp3k8uOweihEimXeY6mSG48XlaJhLex1MBwsNy/Yw
vIboWkqWO1vGzvIH+Xb0dgBzJ6UsdmS7PluClV7hbafQIa5lhNvEj9ibEUTbuu6rY8TGuZ+YUJuV
5fE1iir7vtrVQflcgI/js4G0Lv/OXDH+dkeaRQz2r+0IqZ9z7XKdGJckFO6ReyhjqZ9tqqr3gQEY
NGroCMwj/EAIbutmmPWqZDOwHVGZPXxUcaJvUZmc7L7HXQeu28kYEdRIUes2KX5r9tKDC4knB7BH
I3GWnFTWPFrADMaszNiPRDcVOiBb4KblMrilM1DhbOqfzaXkwY8b4BBF/q0zNPnckUuHUR3vdfYt
jh/ViFfNzHxOT824p3sDN775Ru+oBlwLiHjIrYtWdrYxEzajYk6GdSZwTQmKJZw5/I56AweujGMq
XsJNAPyxz+fkdievWp7qvr4Dtb/S1Z2ddaSu+XeIT3mog12S0UyeT7RGuXT9uXQV7NzCBBHzAq3+
hehc0stdQSi4YKbBJ+VXEjTHslfkNkH8JSMmPbHwFQHerDDZ4hWkDakUNucSTrN/Pss0CnLnEfMk
AC6tjv6kgSfSSGL+VAr5VraRBQ9cnanDZUYXJfBELHo14vQl8qwOCxyVLlECn8OMW7VdMEdVw8h7
4dAP8heVPERTwnk/0n4w2WGzN/BVrQa/Bv63kpYmRQaAr/KnbZ7leAoxwkOf09aKjvH9WH0l9Ggs
PxfGOS3GVV6AmEqbDdTpLytGAa6t3lnJPKKiMJJP0dixA2e2gSY2gP1CHUzZ2dAO8Wq77XulmRaI
YIr2RZ3eo4IseFyav7qCrjNtR+TmZ+kxIS7Bi5lUAY/9K4ZUBryD+5hZzj4Yqp3DwfyA51N1T60J
ZK3NmgDvX0EzVMroYnA/qbOtPjIz+u76JWWaRn7rPTA+TQ6aqQjlkxmr37k0F1po9BGqAEpwcROq
GU/BmBEsH0m5FpF76bvuZyZ+Q9nCthuxiFjyzfdECHIf/6kxsESkOC+yctraJkehukm2ba+KpyXy
qYMkPICb66OTqSf/6FBwYQ4WtlktAc/O7bdcT/HmYpo2M3xwhNz/hLVFySvfdYtR/LUsGgf/vRcf
amrfH2xd9TTOuZyEJkoEslODuuhXJCZqEqK8SY7xLBKgOjrJr/XI2Yvi5G3VG9spmJno+O5zqKoL
xIIKfjkBCpO8nhFnb95IlNWwagaBJnts+OYrTzePBs2TKwCcmIgJYTD9HeytWelzIdgLmhnJ7HTZ
4ohxXrt195WOpnkel8Ngqpy9q8UmYuICXc9Ze30Mc1rlu9n27W0bLm2NLVQ5PVq4BJhOWCAS+YmZ
BojswUjDag3rNOGchWvYS5ofVd4xIoarvGZPHIlna8YH6bbi2OYpXI082KiciLvU2UHw8FpVcgAS
1My/TH9JOttkpB2uxWy022MqAKYXlBLyu+mvJB6OKYNyOgHhhlnRYy7loZ8U66SdveewWfohj55N
Wx9HPeMSt4GGxmbzORqhPqpnC6vgNd6QnUywdUPP8UdJC2gwPcRC3AIh+xVX4q9m4wa8GZkJnI2n
rrc4tn4hYqy4Ty49txePi5zqitzv9kHAc79IbPY1X6xlfGOE+dmTp6nwHyeRnNIweU7YkWifC8gJ
WTlHxQ2Yt1iHWkGmuAzgcJSDXhW0E4khOcvWt45gGT+N5T2f0UXpoTb2fkfPOA2FsBuXJLug25pA
flv1wR6x8Lcy5l81M0CSoCARwYSuiiQ1EcpvE36ZU5cVhzxgr1Q6kVpxeqUMlA4GZEH/mo9k4HM1
fHgKBEWVXklgQ9uZj3PKwSuNyMkEb4yuGXFUzlmmzOjG1vvSHqflJIjYrOYQSTXyxylgfKkmsv1D
EHX7iAYt6cfVLkqRGGhsTGlaMnZVaHqPmJg3xA8Y3QEaQLB4DoP+VsMubii9vufiKY1AJXkJ6BC2
Ql5SENKBjYqLasV47VfWLXnsnFEWL+R+8Lsnlc5gJwMlOTgbr2RiAf6Gdr2y+uY3CgTwvTjfwPCR
t9Gfl/5m7zfBtHVLy7iT+bRQtzVAG5ftMtImvp8mhgDHSCvSeIrZ872z4Q+3IfuVPnTyq1cnP/xs
svc95VEXLB1cpt2047egCrrFg6cs8QJYW7yItNpjoyYDZGrkJZ8zemTYkBxKc7p5PfA1ypvvPD7U
EbWea8COA4hmmiowaYYPDhuXByBA85aWyhFzccUxZgrOGEgAsWFQ95oIC7WAy2n4Y7zPRk5Yxls5
1r/BeCRvonLUhYW7X1XAL/Y0XjFKt4NfTpyeZeO3l5R0XksbwwOc3fhWN9DcK12zbWeoDs16+G6M
kO3cqTzKmKbSEdzuA3VjzpqWAfUjhb1aNdbKJE60j9BGdypA6WwdZgIJBZub1jfH69j0xT2AZUsv
grrT1VOoprsjFG6HuRqZgVGCHHppRTUd/78Uj25LGEFF7vCYONn46Cu3PSifPWuffvWFcm4pjcL3
xCLgNzvxByUlyf3Ph3TwyY/ZHNppGjzGbpI/hGyY75wPsD3Y4XAaKtIJReLQilWV5Y4yCk2UHA7S
SNL51uccJcTngKvhFFdh8pTNdfpksJElshX2h+WLY17YJ8PoUGPIRW1A0SKb1rZxY9Y1bp0+o+W5
iRX17x2lx0HW3YPlQ9vZ3IPx+GBmTnsPiCue+eU/ClXQ5pGZ1ikppP8cej+imjMzInm9UjzOLsIB
ztdadnNxxdZwxx7tISyv0tNXc5bDc5G/Tn7d3DlTj8+xabXQ++dk/+dTc6bcR9pJsZsC72fVc+Ov
TcjsfvmSO3b7YmfV7ywoySo0Xfvil9LDx1gEuz9fjFTDqh3NL5OV3k0a995HKRQD6QaK0TxYL86I
ngokcBf6bEHN1NL7znI1RGe7fJYRbyFnEVZlrOnPuMmNtTUZNjAKLheM2u5Hpf3qt0wgSWFsLK6x
MyDszAaNX2mkH4IF5RN38Y2MUIeA7n1Zg+1+a1G41k1LbD6z/afSRuTQg0u1CSceHjo2N82XzuNv
UQq4q7USgTfAe0p9el5EpRr8U9S+9C1u+WV+SnqiSU/24tUrGnmp06LGICv7320rXzzDNe++cYYM
uDWGaPysqQC1UIkvtsWk3DbG05z6L3BR4Y7QrHspem5rTWdEiqysEF3X/MQEntWWCVD72qqoec44
KQlx7Wl6fadEusJJSbkO3TOtKMbTBAN/LRoZATZCSSrN6JLgHKPC5cWn6MjwKg7IVpceXMO7B0ZW
PThG2CGYjfE2MzJ5NfIBBC8vPS9KSKlGod4KR9DfNztcW/RkDy6ylF0ZWxHW4bvDdutkOhU8Juc3
qA26ftLKuGdp+zKNhjxZrZ8xdCs17Q51fGG88jSmoKZDU0u411pesduKTZtiiUMmn5he5BUWrBKI
bbpU4rTNfmwM5wkeU/nIAHqnGxU8Uxh0L7PaOw92AFODCjSfIdIqWEweso8uvVVQFT+pezv9EVLo
RE78qrlYM3lXIH7bloAxBtJiHZm2fy4CdI9SDsPOSgySUpZd4lSev7H+hpQkesaxT8Bpu8ol1BQU
dzGp6tAuGmblfljd6B6dGot0TZkTdwJ9GcL+SNkuPFStX/JTwUKaOfPvwQjfMoVBJWrj33BO/Yc/
H0rtwtQqjMOERXAb+r+g1fMwpURkbrzvGWMEJ6+B5ZQ+UqyW9iXhWRRQwPaQBT5Q6iA6TS6N423g
HgIeeNusGwFmuVyoteF5GwH6iN7Wcc1pGvuLe8uMUh951i3wfuNSx7hgpsgoDqFiDjoDv90YdlKT
tqmns2d42Vq4CWeBZrHyhrrbEXBSx6Tw9lHdWD8KsGD1NKwK0ZnvlDpNF/RBTBCpzp6diioRC9LF
nw/kbHwwpu/tUJRPHrSiOz0eBrTFjwgjy85ERgEmJuKDrLpvZuXJtSzSn7ZkH+FHk/vk46ikkngZ
7MwMajtPXUrK/PTcYXWkGobaV/MhCBjFNLURbuYMep9r4uvyHBVvzByBn8NW+yUD9TN4FCRc7xlP
ZXvM2XHRAsLY0+0RV70cD0vrb+Kp8MD79Fj4yva5KH7B5zlM2Tw9ysyFNjsaP40Gr7qRTg+J5lDh
Z9mxTmR8yZ1sHUknvZpkn+rBct4mVTqXxoemk0KkFc1UX+c4ebUUCt+YReKJjB1S3CxIo1l+xI41
EvuyqIMrsPaCFa9nFt1bDECw7uKMqJ+wwsxPEV7k++Drc1sZ8iiXA0omkvhaenZ09XAm+nm/deXg
bDNKqSiXkSUzPEm/a2yOm4wVah9Y0/Q0a/sYA0l9iHQ37qouV5cUOpL283GXLv9fW2WLD2Jld5l9
A8If0yZjzczm1UAHpscSlfZyC/AqXgkOla9RvczWU3u8TKXtnXUrAZbW4ECTzqYWbArnt9w29wYl
7F9r5YjxKkKwVUnUyLUwvRSpyOCmhKp3HKu8PP/5kBNTPqmSjk26eW5u0OP899PvfvjaiwJkdeEh
l7Oe29u8scJ7mYQBOw4GTSLIdkMRBS9U7QUvVfMpUdke7dm/z4IlvpwJIg2aRlVJFoEmABNwuRU9
cJrnbNgApO8O80JYyy3xxFxswd6Mu74X1smoCKSTYH+bUbmBTPKeWx61q0XSM3VqyuLim8Uhxt6z
nubipYhEeS4ZkW1C6M0H17arxzCD1uKA6nmMBOGm7iUuNHHhLMQ/a0bvo3KIKsbR00AY5LfPQbTp
ok1ZdsT3Z8fZ/Ps+pxpBrOOrX54JgV/Lb2bfg4hJeSKGhbNx2WCdaj/CYGz2e/41Z9W6Bqe41q9f
vdEctjPZ8g1xb/BrMk9RPfH72WZt3ngOKda3EsSXZpPSeillNYZ78hTTRu4rejwaODqJ2Yf7Ivdo
arWnbsdfiM4AlzwiZMp7cYdwj6mBJh3ujLdo3plu556syv2VBxPon7i6i5iMKCc5WloAYXJGMapN
3ptkRj2g1UOdD9dQb93Bfw4QG8vKdZ6tgHkULQFfeZwzBYxK8OQhppfefLRrER2m1nwuBLi/kQ3S
uv1ovYQspteLF4obWBBDKibaOQlOiJ5rRWpilQwekzuTWfY6C+kjiBgd4apoL15OBUsYpul6Jn0C
ZwDpiebcBU+Roov45ITX+VzLx0DTXTWr2DrYRTQcwlpT6TcY2Q3bG1p/qx7+fCbDhkKIwPT3XVmm
pyoJv2xn6LGfaZfZRNwfxniu9pgDqbUX5DKboK7v9vATb2j5GLBvuOYxx5tudi6RrPmAzLSeBaVJ
FFQMN4nR6OZnvjr7lnOLgF+bXisegjAfX8b0BWSmfP3zSWk909MuH/NIvjjsj6+1s/SwpHPwOXn1
kUMMZRIFneyd04RP9EYWT//aAYnG888GSMfybGkxI/ABcFj2P0XomyweumHhMSUYX3DPdOaTm7oB
ZZiJ3tpAzc/BEoZIBC14Zh8VMNQ1N1E8HQEx+RsrpO6TRwpMgqZ0mKrOI2M0PCux9VakUc5QQniE
QiXOwqp2mLxUFGvQDXBmIL0YNnb47j0whXcvU1fOJ9Wt1ukjmaXh+ueDoRHDShqR1n8+NdPvdYJQ
X0hvOIfkLLuh6w7V4LtnTDnxsU3i5Bx4tgXwMm1ORffNGXhc9Y2L1dDsy6UhUX0UZLkU8InbsHyI
O67t2aJ/NkF0wsoSEzO1LCabloSh77nlKz1MztmPHdwy1YCxNXTfdN8ClaYAgfF1dpjZcqxmF/8q
h2YoEiX7ef4d6me94GB4EGu4nc9Y+MSq8lN/nw+Vei/1UKyqLC8f6nEeGMpRIWVkYXXvmRBv/Fx7
xCW58qzk5nvKuDaR/pChTt+QZMhv6Dw6KetdY6y5//ngL70WJGvkrjpXcZ4/wMVuLlkcb5RnVM+1
ary/45/IKEa/qtvfjbL/yMP5D6Zhz8V1bXueK33puNKFUvSPzv+mTGgbGZb5CAVV67BNKkRpq9p+
h7RgfPauctYDNpxNb/Jn0lSNpyJgcZOSKRUx8Ik3LN15ma7JRaTOFXZBu2JRSW6T11KFEMPIyOw2
fDQs+3tFNRRHE4wTcYgBrhYfQVdRYPMHu1h09yHP6l0oKkbTDQq5ENYtJjfwf0E5LDfEXxzDvikh
eQA/EDB0/CU7+Y+/cVRLGacDb5xhDdmKqckv4NG/E8GmtjGWabRACh+ciOGzBersX9+v9vJ6/uW7
E4cMfL4zQYvAAWrz1+9uNv6o6kZRBNVXAyNcejCyYIEQVnIbCgcai8Zh2UnO9iKU5sUjz212YfKo
2Bg8Jiauu8ps1SnBjFcHbveuk8o4VY0JRJfNzSeFkugtQMb7DDc+/TPs3/l7Uew+xO3XQG3hXNbq
QcgWEbQhyNxW+tFi1/oe2715Cpvi3c/ME11dxpkATHgWBfZRJLP0zEDineNY8fyvX5I/+aG/vCS8
IQvnxsXebQnL/KeXxC6DbkwSk8fbRE2pkXzTrn0cijTYNDQxrjJhnCSSKkl+RFhwbbb+snMfDo/q
u8O//ln+s2uDAYUEzBX43BX/xBliGTTSKkJxDmX5Uy9tepzosiF2ENr6sxtTwefZwK+rRv79wvhv
ZZf/q8jxPyaO/9f/S8D5/8PsslzyvP+HNvUfsst3qozL5Osfo8t//sbfo8sy+BuZZAnrwiEXbJK8
+9/JZWn+jWwVqTXyEJZjwqX69+Syz5ccx6UMjxtQmEsalWVGxf/zf9jW31ySEz7MEh7sAMKc/1Zy
Gen6r+FgYDGS0JxJoMqF48T3+qfFJu6QdcLBlOuMU96m6/30QLzxkfsQwllTXIpMbIMI02UYMMx3
wvHsN+41nLOcoc3Q7H24Dk5CJquD+MiBLSZOw4HXQcCUKfPj0Zgw5DtNt2tDmPdF1oltg7reFKH3
lvjM4kr9jqcRSckf/W2RHWzbxgch3wDagTwpnaXY8sckSUfM9G2tW5mfghx368x5EUGfIgUTsGiT
dZSzifiKyThHIR4qvDPBixyDI6OBlqpGnKIjDo5C5vfCa+yrIaoNYzI6i9n2UUTaboZiBDbtDoxC
PI/ZQYiAzqkxo3u3bTu1K7OqYzlKTnArMkxz8nmKLdyDsQeeJFpKAbtDrTsXA57C392Z98hKsWNH
2IXcZl73TBxQkJ8DLd7zBWUQap7phD8CCjEGsQZEwDncwzjez8zzZwsxy0SptVKH/C9/YM4qXJl+
/j0atXqqjepQNkG6ib30LuAT9RXd36NLh6wmv21RHT/EtIXKHJD7vEto6A69LiNS3GABSoS5M7BY
cHLb9J3/XhNp3tHxu0UdpPSSXMk6DqeL6aMCj6eY6dhlqvKboCR0O0zIS275oOP2u0i4eMjBRruw
s5/71jaZ9HuIxdPwqeRvpwoqYmT9U1axnUrs6ZCgFSg8Ha0SaN8j0hoEC/pgpxkV6LvOVATyOJ9B
e/3KWvRjZ6wxZ3mfurYATMucyjyo6gCwMLphQltNtfnRaNJACcCuEigMScWw2ynpV2dTW8fIHWnK
gZ+DyQpzjTaso+kOGCTB1e6qgnyGHR+SbL6mGOn2flt/RbbPURG996B4mmVd9jXRl3tgMsBeuYpJ
fTI5Mfufss+cTWqrEqY1gx0cdxdLEEAQwdW32awVZUhWWNsbcka46BgHY91Un2MYcugc/PtY5FfG
Luyo8sHbgLD56CmA2w3JQAk9ed5N4Ji0K6kNeNqeDY6HRQXsUgybezPnqEVTTVmm7TZrgL+naJDF
yuqCFdz1cjPUkvNfLPa9hzIwLnD2QWELjXUebkS8FNTBIbG6sNhxvttMKZkBE2LHygvBLZNsO6Wj
pI2nHz5k35Ow622JJfe7MCJM8SaNVagdX0NpMmrQars8IQlt2HtfC3cXZPOH33di3XqkHLrWejc7
i3XEe6WaV3LsV681r2xsFNFW1xhzwzy56bH5FtYfhtCfo4mlJaoeyxALrqDIHCe+sQaRg9k1T8Tm
qdRWsjFeckaS6/yjQTU9jxjT+qy2CV7mySEqnppgN7Wl9Rbm7ERozSISy4U9MQTbYn56aMFl7ZZW
vaGCJNL6X13qqn2R4OZL7P7Y4UeANJ+/dnVw7oF6EVWjoROPhyEA51YMYGq8qBfOG66C9gROMdAk
3ZP0aKYpHDByqgzhprUuK9gjrfUy0gmDWwX9yWnsD3ZSj/MY3SZW5kNqaHzn2O7R2VnzGHOsW8qx
g8oTO86TjMEHTFdIRZ6FubnznB/R7PNGl1WzdqLxaRwMnB5hvKuTJWZBBGIdDiLGRBT4O20Nd6jn
wwG7N8pBbr4liClrQVB6bSVs2PNsupqq+artRB9GMb0Umak3o+LkEQO5wZOanJ00TJ84VOEKxDmX
+R0qBpX09UjJmgFffjf6ZD+jONvUjAWYbk/wIbikbA8XdmP+wBNmnwoLc1eRBBs7dNoN4XnA3MXL
jGJwK/v8I7cyiEkz43g//um29YJ8IR8dRs6qD6D/CNTYrQSOyyTVwCRQUHlIMedTVwv5EPvopt0E
LGEsgq2Np/KJ0h1wF+OUbGyS7KyJBf20Ax6uDt5FhEMynkiZ+lZRbKeCFzAFXrevvAgYqWc+x2QL
07A2L10dmRdleE8M4wlvSm3sjab77rSV+5D5oV7XQ0/ZB9XQERBIupfzjpib+LBUZu+9uHoPRdRe
hv6F6XuKZDtvfGXSBNjbWPkSfiblEGoRkIJP9sCG0XUnsfaNoLtmqPeboaybjSPK/kbKTlNvfSbF
8ho3VvHSlIYHVp9GSj+QjGXbepdlUc8+WzI+46pWBY8eK6L0YSrmF9O3qquYmda1YbAyOX/Q8Ny+
Z/TBXGeHQB/MkmfPiYdDYNOxOnTvZplGp1zEG8vT8QO8pMXU9iTaJczAmehgTxqp101pkMGhi5HK
uMkIf5xvXZPBtXfxbH+OScTEd6pPRAOCfbSt3MLadnPWvcIYu0Cso+/BQXoyHzhB11+2Raib8k9F
pGrHLN/adPXsrqk1KNYWMc8D8W3ZNP7Otobi1Z6Li7lQwEndAmfoc/sIVI2ot/sDNFBChmloDpPK
2h2NJeo4tqaHGZnqBMV9fjAAYncURh8ZyTu71mvKuympoK+kq795JBF7TUl1M9Ok52mamJsku0oa
4laWWCxMoP82aRv3H1XrPDGMdM4ViNst+5KHoYzS9zLeEuzptyXRlottW2BjraU2QL8HOT5VP6N8
cW4+OhBSCSLHoY6ZiSnLim+NGV9rl0kQvmKq5pXDXHz5tCvwbNFIh8ZfmdVVtU11xQODpa1Kl7pk
KtXd0Kq3vsuiFQxRcB5HfDo89T+DRQEAhDBe/vyXXVHZ51i8fSYZQcKhvFZ+KO19WUbZNfa+64WX
kCnIcJgattmiCSYS0klpxOaOYRqB7bQZCJbypACLswuY/1HMhlt62zY+hlbaYUaJzW02uDTCarR3
eQx8itkfjaQOcSi8O0ZRfLKvDJ/IIHddQltl3T3OnbKPOGCmzIgeBruqDg4nPEYrkNbwyh9cRtSo
90G1CdBpKbbG7JT3tMMbHtZFtnnHZoYqF+Tj2bUCmGUxj1AaKmzcJ/YkmOsKLtXqWelyU0xyVxr5
K11jLPuWG28aKc21xM1ti8WvjuwvPecDNspjGNmU3trDZ+N+CN+9yYb0PKq+xawwXIIHdse5PHPc
lz7SSEK5wlThu4zKHwPnG0w3FKRmW4oSksC0QSmnuHiTYVycAZrNBpYpVnOPrVm9gN1oNA2jbMt8
BU/UIFCZhcIQTJzFsCpebkUcpvSbdxR8bkZH/DJxTQOsmw9BIdWusKhYJW+2E97LWH7FGBlGP7r2
hAdIAQ6XoclOk5+f2MhdQuBaNcyZAq0/78cDIPp903TUwS4+Tu9ARHbfGh99DAueVsUSjp7ODNRT
Zw1+z1mTXGKjqa6eoQbeNXcJOvKbucONWxG3T07CbprhxRVVGeyp1W7m+IfbMGBaOriRRVoaFCeV
bwRa1IiWX8TpOm6+N5jOEpc4YXDD4U+oZiCEQpWArjamP+DMgzhzKozoIIx+I8n2LwunDah9NZa8
OAqHYRCsFUVitqsPBr+hYMqbWQLrJej9sV9BeGR34m16IIYubZ9raKX0SDKcSwKbfmplMfjrfjj6
RyrUytHEd9m1z+w0aHmhGYcm6OTmEuZJm1XHfqxNuQJHsnQabYgQVkGcccnBBnK45iQpKwHgsZ7X
cVl80/KpCDhvhKB+tiNje+EqTJKkmbvq1QMBwcY2O5jV61QS2VcrbwbuRqIQxuAqNCQ0R3QyRJdL
5KToTBV0Rl5Jcmi2ZI5KxCxF22nwzjUt01RYu65Ov2Wp9ZTmCfxGRUcae8WOit99XhTVpmgy9udU
/XVOcOJNJALdrkybPaD5o+FbtGb8YCOYQa5VlsmN8FFCjctUsHLg8I+ADDQjIZdEiNEm6whZk86P
fceNOc0tRN5ho9nbUISaNmIf99XedYAJaRlvB+msW+UD5QOdZKfhwZLVCpUbNZUHJUdGfRIcGoxA
GYsblOuDYK+TktJkSGfifsOSHUw4eX32Vk02XTzlbI34vYUUKu35ycNPtcIqvWb+verBMiZE1uNH
x0P1bFwan1hfjxg7Xmfs2isb2u6q6eRzzEERL6FHidN0Z/j/PQgZFIeZ33IQBbBp+AVzK/KXdVtg
Y9d4SvEmITTUT+Y4fRsJaK1qO38yVHHHE4JnLG7e3IkNV8/uGPd0MdDugkhAorIjImJEj25ElZmX
9Y+5iWZJdGrq5VfqtFdPzx+UhUY8T/DwWfEWGuZHS9blA+rIsiLM+AkxrwMBxmUh8291Y35Io0DR
xXls8CuqjLvSplNd+YSQq6RfvvNjQaCprOW4xsSQrG3SRQn+g21TwcEoi98c9rjYuA1TreQ+D60f
Ydu4+6qMfradu3eXywyzBFyLgMcXYWJq3kGyRm34GiUBOTe3/q6KTh11XPyOG4L04L4IAjWCk5m5
TZkrH23DcdcehcXrwq0uUhXs0KbyTXeGdaITdpOJ+hArx3iasgD92EDGTxE3mZrzM7oybld6cuSB
gDG3Iiu8HOgG7IgjAOBlrpttmyIrNzlD9i36wU6jqXCHr4vcB/CoXW/FFpLph5vd3ajdeEojI4T2
U0aNSuGxzDSU+Jal5+/CUnLgyLGeoKiwRXyAI+avy1wRlWgq+rPsRzEymSucwoC9PKo1XmgSWrGG
Ck4NvJockDJNc9JV+RhzU6r0w2/qNdXPTDkXXlaEuN5yb2XWe0AjUojQ64dI8DF5tqPEp6QxfCfc
DeIrVg99cvZHzADbma8HNVBcjEwB6nScrGv7MYueq/quvRN1veShOLomv7rmS08/I/1Efqbtb5M+
ZdPHUB6b10o/hf5FBLuuYCl0n7uEzWb0rZ1/S4/cuOpJBC89M9GGneAqMMC6NqvabdeE6KlyLhF3
PlPCS+2job7y6XHo6EpmIlNVlPtNnIIP+PH5FePsDrm1cnkQ9gffeNjJ6GOY3+P+SPl6kH8YyQvj
Cc78JdeUWhtYopvwPrFmQ+biO2M9Nj0O8r/ixcLJKTTifiqrlyh7L8LnHld2i43GGruvKPhI/Ss1
2H7yloW/Q+NHBMZglO8jsxuP8K7m6cOtQhPvsR1pXN5a0y7H+trp7zjDViWvd9W8/xtL57HbOJpG
0SciwBy2IikqRwdZG8Kyy8w58+nnsDGLxmCqq20F/uG7URt3wnAtY7fEK666VrvTTMi7h5p/psbt
OBJ8qtqRuifGQPG7JZ4ByT2pEMPHck0J0coTDISAdhNSrwZ3qJkJdvPTRKllsM9aRLjDLcUWFMSP
SBZXveIz1tGbPKxplU7VYyOwh3Kmb2JUYfFblHyQ1EPxirpai8SdCUPIf/OdBemSfWRbw18vHupx
WNXWdtRvpJyjmAAzIv9T2XXKmuN9rLxe2zWE4+JLIC8evXPpBRKifghazSJt+LK4b8BfkCfuuulJ
EUXdVBxe6Julq2md6CifFNaxCSlj7oPoCOBtdsRf/0byuc00O4Z+zbDx1TbO05otJt/3mI7UkUmi
NNczGbIkOQ/WC/n1SsYbOOitC4oTv4+ASsti/gqlW2NKRMGSERFRFD9dNXWzhNSCi9hT+qElX2lA
JOnLjy4Zd6SCfIWyehmjm+eerxzw087yAxMteaGnqdzmKFWgdOCmy+YlZjhrXTU5kV4g+Vc/mSBV
YMVVOD0bmTS7I3CRIlyCRtuWib7SFXukulDbi1QADmxchC7g1t4T7+QnHvunTnhavFKOPvtt5nXM
DrPx0JNnzLVX9YrgnwbMIwp/AtkRmX7plD0FMQQEWuqvpP7GcPXMsyhMvRjaYMaZTa3Rxh92Rv+b
JSe57LZBZ17Jm3Dq+p50JKqgqNVCBPWfAx3Dw59u+jt/QDvfnZuAfHlcsRFWXFLrjavJRcVXha2K
Q0mvnr2yldszHL+CYldAkJZlXAC1b5HWbAr/AkFcpaNpl5ZnxtAcPWoBUMqIkvbighjT1joyxArJ
U/t3/k4WnKXxonU7NOqc7Bbe/a746IiR1vb+ABTJSabRvKPwHmn9wffLEyuehuDNyt7RqvE7ROtk
GHh+nkapoRFE6gqEYOY/cnWXYi/KrgVX9tG8GMWtURDWqKuO6zZSGqtKNnnSb6rykxBNFllQMMDD
Fr/J/kcj/IXjP4vUZNkRGlxPIAAUqF388FNQbrlKgSVjYOfo6V9jXSbumdFF6691eRitAzEXlvAh
TtzV/1XGVVIvbbedqJ5TCGPGfIcP7Zo2XFP995Rq+WYngFvvDf09mc5JivXXpWCItlbN39QKjouA
67y+K+dHkFxn+eRnpyHegaAO+V5m/iuzBkcpW9hBHL70gGNugx90yL57udxPcrVCjS/nzmA6tCTy
KbMBRmii+dUmOs4REYJihqtcPUj+0ar5b7coS7qcOGM0vbdaFnBIuXqLiT/67qpLpu9RizDiXIvM
w5feHi3ayK2jVR5xACbVqe0wp1zF7oakzZToKtroE1aGQz9chOirJZw1/omrmivMVVUuU3n91MCG
AvZhaT36di5/l8FX11/ZaKbsnJqnPn5k0X6ebpX62ZQHodgOLRmQ9jBv4/BdHw4Fh1gPNJX9M4Ib
HZ3sMRnVRvJRCveUGavld6Hh+CLrcdleA4tLHh4WYKf9PN9LIbjnfNpN9UvMxrIhW05YMBKKn2b3
QuO2Csp/+rxNWdQRkszpnuY2N1JfO2XYxHScqw7YRkJQRoG+0gOjsOcWnoLccHJdXrn0DeDFq7fq
e+Bi9lMT3MQfRISu+aR0OOHunI2Uu6MHzfQYBcO/IfjsgjNy10za4jwDze8YvDxgS6OkL8PhY8wI
ZuqBOnISjnreVExgX7FW2R08McD57JURxPxBUm4W5n5FeEboVrk0CzHI9/jZJTQ/HfXqpxrf5+Yt
jbw8OTcxU0+ygEurQdMIY2K7GZRNOf0iPhbzHzV4i7LPNqTUkwentUbHr06sEWD4IqAy0Zmwbo1n
8tfIuiHZPTlyKCvDmufHAeYdApIYAvLN91pyUGokce8SM35ufXftDekT2sIkJDD2xvnFJ9OqaCru
fCtEbNuytFHDndkjB6MeCxnVzyBx5wG3s6jSKMdVwfnMuTlV7+Z4XcTd3MZ5S3wFc+FO/T0l3UHA
v64es2CnTjsfE/HwyjhyeH6LB2dfjA5yJoiG2sd0MwmfmvJPCrDG7cYMd7Fr4KWT1kb7pzGxSu2p
Td5GBaN7/pj3dXPvrA/VoFuZ5ThgZJtQf59ZdEG2UcyNL26L6bs3N6l80OB8zXU3v2CyR+EnNc+G
dVT1Pb+UKjtLxMB60KYfbJN8suSI+Dm+3nNQcowRpyfwQyl69kDUliKu9MTzqgD70W8NGjKhnJZ2
KJTZTlPrNSfvsXaIl8VteLnuoeDB6APewR/0a/pKuFMNEXIHjtckv3PfUMTXMO5S1LU8EKJnyrzY
UKQPpnWq6L106R9UZyxJ04b/K5dYTkZGf8bIANjfxCfIUqdbES6Fp4GLNaLsqT/WKg6Wu5DpVDJ2
dp3qrkTZDDp+lxs4OYYHC48odmr+Ht+XQbCg0V8abBYxTdj9ljpjTmbR/NZrATrrbvgHRvMk9mYu
zgN1oU/i1iuDl0X/X5f99ML7gN1OKq+Uh+bS2sI1NRAgpWW3YXRr6aCC8kjeQOsu7Su68DkN3z1f
CyG6cbnh9Iv7S1fCDY3i2qh2pDCjuB+GdwqJ9OZHTDdtuyWaSg9sSBDgNHSSA+GW1B6a0T/NwPqC
mVr3IAd5ihX/LS02dJow36aiF9XcQzgQhXw9UmYeroMR8e6Eo6UmlQ4Q1dVCN9RcpXn08TtbMT25
E1xi7R87w2HJyoOjSuhz8CA6RbDt/HHTcX8DRKOWnSsdkmbZ8+etPx9N8wS3aDSbmkdcvDUZrq6e
HCzR6bwFcMZ57vGz8upotVCL+qPCJSwfQ6Ku9LORYuXbYkZMEjerGOSqdyE/duNxTL5qw1iF6kbs
cSq6wParKL7EyntMOoRTT3txZ3oxoRIpG/291F5Z9KnXNzrnRNI7COMVXcXcFeOWF6IX3mTsDe02
c1OQgbQRnK0Nyrm61DH7t07YNNoJ+oHWdno6AKvi+GtILnFzL+Q1v5LJDI38vhfw+TpK56msA8Kn
g5tifDcknGTIi9akf7pyts1bJ++2yN2RmqzSwVopTPTDfB7Hzyy9y923ppCy8GxhBRPiFzpyt+hc
CS+1fmiaA80Z8p8y32P9Qyxgq0Tgm/ivEm0VAE9906sLjdtp+u6XJ0rCizpeUeiDqB57BfkrB7O9
RfO5V//FkVMR/lbtqDnUpbsq/cbxPeqO5hY5Ruwh/HNMqqlXFeOFM4XH9uDrGGq/SgFXwMEXjykx
C7NXD5d5+EPuCt/ETh0nK0u0Qb7GzB25dyGwir5dzJ3ESXrph0QdiLFqKcYYPxjdZEJisL1WYIwR
yLTAj6UIAfvox8j/DMrnrEU2Q5Otig/s8fwNB7AHenCrx8iBT5F1KhjPIomW271sfbbxwaqdCD2n
djaHfgU5go/xYdH3YD3G7IAklczbNL1mqsRS/jHYISPhoy0eijBzb31WisdzTsZhnZ+r+BEIh3Zm
Tkn+FOuIzHSc1n23A6vwK3vEyaefgwWdDxADY9YOcSFrvC88DQrz1CYd1+ngyd3BBxema8ngM2L3
zK13RbyY0pFEJaHcLvevRvHQIDOqgOvPZ4Kx+Jm907cVab12tyTOwU+s9XbdjEeu7tp9gguRiJvr
yQVikELcb1VurYK4dp+d8BFJFLUjVSqIMZr8f2h9AfXe+MCz4U0OWIb7EmO6Pa/UCkkdk3H5bySu
TE/YxKSLLCO9PBbq21B4AcnQKurSPaUJ4xvl8atMJFvn2pC8DJMX6Ccx+7D0BDXbLm3vZvCXQfDk
MUbc4WsCPI6HS6KdOlz4WaORiElIW0pmVAx+VKBuD1dpek7yHXR7sAfaJQ6BYJ+vNvTtpxa9T4zG
shdYdkXzcruv6Oi1mNJ5WwpnB35btneAC+zD84P9HwTbexU2bNTkNlRaL48JR7aN0yBUf32drJE0
tgd5N1dHge0ouITFkS9LDTbzhA7xTcghWnuOmX8d3eY8d4AF59BhvO7dyBWwsDq4E1PuxKnL/jvZ
rwZAtF9D+sefpbFR/J2+3GgbrFDvWVPwIEJ78o9fIX/74D5SFLdSO4rRvhUeK3BxSPfjAlzvYvFm
4GgGi8at8Mugih77mg1cwcM/kUNgLOhyGHKKgMFtaW4yD5yiJG7OpMY0p1x8t4hccC07g1IVkwtS
X+AY3IRraS26YvUTgDFBbNgofunF+u67ChYaMB6Isx0/c/+ojXet/NIwbnegR0xf8SXrvoJ+cjPh
t4nQ8GEkN6YDRN7y6NSRMxh7qs9WqXxZJiCMdiG2och6LHlEBSlHSbsmkcqqdkr8JaYXkzLc4aX5
r8gUAYFzp2CmR23v9TrcR3wz8qdcnXrnReZWrblMyOOj8vHre4Z+mMaDVLzLACsN6Sxb810UDmTh
kRPKFZqbaKluZ/Ntltyi+K41TyxwAZ8E/Uy2zqqRCJrbRAFuhKWaqFzxCzSf2maSPSo+X5p9dnJ/
Lemsbf4UgxwACziCVnXYVao9VmW+n8PPArfh8DvxVTScwCLxM7Rk19+NvC1hFkY+io0kfZgzZT/6
iluEI2kgxtmXYGyJhQrSz5LnoJAJxZAdVKzafxdo6EGgMOpQNOGx4GKqOpF+UbiE76P6xhU5vbE6
yL9sExTbCqueJbIwUb8peLTl76TyrZ3XLJ6QS4xxSfXCjsL7ZHwK1rZYvUiXotHWNN606AMvdqLv
CvXI/pYqH2GDx+VZ1kz7e03fmBUzD221X3h17LBzavZPyQfUAKaT76bA8C1eRezS1maWX1OaAG8N
5P/glKcxtWFbHv0zGXG4+jZsWTnnaJTRjdQObEUXmF2ZM4BoHIJe5HdDfWpTSg/thzjuynKncePo
HeJRWVQRLuDc3GAl0dNPwLVJe5PmQ13uCEvTIt1tIS/6arlzERsIIsl6lX7ATsY1TdMNiqjOHaji
FlM7i1nvax0Sn2slO732ptRHyl2pNePVyg4bhCKsqz8x3tVUAUDLV56Rvnrh30TWlzreArx7BpyA
QnOs3L/H5Cyo01PjUClPSuDV5YbrK1BQXBEzSNV3AwQNUYeMmcmhks++7Bnav0b5ErN7Xh/T+L2Y
CMbhfHT04adOXq2fulF4Zn7UWQq1rckOafvhipaeasO1VLA2zXTN/euQbZrwQfNCoK/D+NvCM07P
sDSszyYR8Sma+bcIX2+EYvixrHsL0pGt6sig3fzpupNMtqW7gb/vCE7K88NYuz3hGIGXypgSIHRg
ruU48+puJ/UeuJwIBunj4iADej2T2d5t/eJq6u+FuA88AgSEWwXV3jyV2HDCVF1LbEvCivfFM2jt
CmNf0S4aiJvM6FeB8pWn76KbACHTpze9LVKp/5Kllk2cvEjaQmpzJw5HACcoon3OPpLknzzYDX6d
kjmvtTZ9+h7Odyt5EganU3ilnP8+RPMr5mhRFky0vaijO9abmkE5q4Dmgb6SVat+VJOyFlLfFmgr
iuZnarw0I8EOdtWtS1sBMvZ3Ks1jJtktT2djHcbxI1xCTjOMgONVDf51iMAGUuYU1MIdv4SFiicK
lvts8HFGq0uocammwpAjUOaeUpu3cb7P69lRqx98bTTSr8mFWQ+WM6y4IeEwMkLMPAaSf9qxa2gV
WVrqyQGIlF8SewJpm5Weoh4qfY0qEf9Lyi3Mr3y7Jds/pbVjXIHxQipELtp+ZuQmRsLCZS3B9W43
K4Pv3aVGr7oa8i/xEhTCH1O7Aw9ARdS/pcvihlpoR+hrLETk6BIyI13K6R6I7uC+KnFDCi6APMh+
t3S6MfvLa4WOingzKKTY2QRA5peOuV98CcNHnx3TBQTQU8RwbxIR+iHPqQ1X7KihyYGjcUqTiBhS
1jw+oxG9YQntEH9SeubU9L3zdhImEEJ1UHVk+kki0RcE0RGNfSMdm+VAJ3ZHxtJpkS3ZuMitD0W2
a777+lh2Dz4qvQfHV3cy8QmWeUvLB5GxcGKk87E66Kpq1wo5zWT2ZdNDDfeItgTGIH59LzJWr/SB
QNrfmf7r+mxq31riRtO/IDQBd37VNcEf3S2zXpnwbdQ1f59Zw+Ybm7YkNrb08+o98Xx8ohb4NdO2
q/nbwZVWgg9s3YN8qX/SeE+G9wD41jJpHnub5CsfQ5W6Fv5VxvR+oy1YvvRNkSXwUGW35V2BiElc
jOXeEuqxVdYxEwgdIViZYrtoMHNv+cqM6BZUp0Y+isEDEmCINqCt7RLaQgLKPmA26Ou9mq8zu11V
TKsbf8uNkYGdg1HkNCGcfIz9xetsKypyquk+Bq/Ah6iu4G+Fk0qwdNS+h3isrIiEgLSzGyDpCl8I
4rMKT0u2xCkTDQbIHAWC3XJN1/v3yiVAgLoQr9ioxa70BmQv3mBdlelNtYyVVmNakG4i4EVK6Ce1
PcpAjfkBdK+UT8hiQUAohkHe9YVgnVwuj/NesU3qOQqHOD4IajhTalliZvCNLxxM7WF1k90Q6P2m
lpdw+lx2nz55l4u96g2umHmR8SCVaTUmJgl7CU9AhSj2bVyDhldXytxBqzwCQAj/9aK1T1TuTvcF
EjE4Q4wvHQm/Qd0R13KaQ2PuqKjVtoPBnL6Kextauz5btNSXdOKBsd+K8U0V/kgL9f0PZToo+k7v
kEr+Te1RKn706KlIE8ABMMpnmv7hgqWI5F+O3+AC5AAAZ2lHZkruGMEIRvUV5S9il1HR/UMGugrt
CDmwB53BKy9cUuHjqwXCQvWMW3YhnmmVyPM/kCPu+oJ6HkQ0dyvCLebd7MC4R8fOJfC2vIjwc5LX
igQsbAjRsjtwnZyISfu/XkpG5dz/CZp/4vheiedJuY6Z4BLNCNLbMFoWMFsXTX/RuwdnuAfgsIfh
UMNvNgy8qFsc4FGgO9sihGWTfRXCcZo+1XSdkvBXk5Edl381oU99sO7yR53ftPEx06vYrk1kCIr0
KyN2EqoNkHDOxh6320Z9qxreZ3EVkQmG0D7k5+4Fo/bYGR2CNyY7RFMKEHBQiwsnsoN2cTWeTa7I
29AryXbpRNWe4WN6iyt9foyKTefvx4LeSAQaDdqJgAyl8m7SfbEOvQCvthOth1/r3+gSDIFNirQT
Bf930z0oLPBRSw2emF965Uckx2+mRCjKL3Lmsot23yZHWA/0X8sk5dQEJzWy0wCQzcJL6h6tcePG
WzOMhC4lJQyhIBo3QXBCaS2ZHzpTvdJzldI8hS+wLQ+J7ik2RfaopDqHBUKEVtU8/PKNmOfionNR
oXRAKgiApvwugBqqh4b0xn+RdgyiLcJ4nggJ2SkF4Gq7yoyLhYqZJ7W/s9WOHFmSdTZZtP4Gagak
/RLntw4Lo2nZqeoSeSHx69N7CQvfQMapX1BASG/ILGcfI9LaKFyFvSralgKRfMUKX/pKbI+5stUp
NnAsfMdrARelKeRMEbnPXsK1YRRiron30WlWmOtjNGdeuM3yLXiK12CWbPb41VrlR61fi9JMRLXU
dZxGEmDo2PFFtiuTbSf41HFNLS9cAj0ZFuwXzi8k3rFc7s9Z5xi1YrfMugFHjYCuMF5ymep6V+Wz
KxMj0gRvmfRsEmkN0ogOYyMZr5Sg5OGWlIdS9dTiWeKsUsdTp7p+dKis4zCgCbotgImYWds2Y7TG
/ClX73X2yPIFwFnX9bpnWMo+O+O3M37K/iXKTi8fUTna+Ioahwbm1OFTBMVx6FgjsdGLHdPpEvJW
EG/oPAI8ttGPGn5k3fX22cdXFUdC4klO5HLVwazq6skupYEnw303cJVuwWDNe6tQRWBsGHoy8rdP
JvBezmlH+cZKUSIb1yAj508Cy4s6iw2XCLueL0HDHMxRUGf8IeZpsB7VtNFFewhboY2QI7D/dna0
fEMGnlOKC85V2boTdIoEz11K9zwCW99pcO31hsyUIDvBdwBW9wwL/FLb4r4EWYedGgpHIFHgEd0M
egwG4I/GFemWJQcW0JG8gOhqcLnwe8p6MTBE3PaoB7batcxRiA5iOGQqHtv0Qj5YP3uhgYuJJXfy
1wokyEH+qrgjhmgfDXT06WtJ62F7jx2OA0+yvkAKIM7f/PRHHKPDiON/ym9CewH5sqOAZKUJ6pvL
LcekeR0nCgGwdHSryZakX739iD123/ZElTUXA/ZnlXz5ZF2m4LjaqwrwDNvctvxXJezn9ixZH3nG
zCSzaYh7n8TEprxXvgqusuTH2CHog7guay9FGBIPXEjItMA7WrZ42ZRHavwzGtBA8dIyheMUzugW
DlfZC8B5FT9JCEF8sTJYGnXuSMMGR1uDYNuaNa9AWF/TGJSxr4a8qJp/dHD0aeKtqSqHvU2yb+H/
qYGC+n4zWMduWlgxNpasI9sYlbHpEQxBSiiuytlT9Qo1jmIPHtDagvOE//5/wMgfaILire6lw/2/
AxWyMacx5qfkOSvGH6Uk+l7amfm+tLYBD3H3F6rPYAXVcWZEXzp2PF50dcxWZ2qocTp+S8Y7Ukg0
a+SGBHzBxSao6Dkn8SvryHBmjpeFpxbvDMvm/TCB9XfSq5wo5QCIbiQOJPOZHgaI50eW/gPHdgTk
GvDk0PpEPqtnpb9KF5F7BOgX+kTCe9eB4mVLciqfalD8McWOEA3LgTKAadu0JyFpYDVg+s5ia0Wr
hCHqnK9bwqgQuBLpjK4ZB1vwzyRKzybvDoxz2o/M3TxNBQ8ul67eyJxs9Zz+4+pQ1iRwtUTabWeQ
MiFtXYEg3hQvUPsyoMFDO3Atc7dINFOEWaMB57YenQCklXzQ/kNqy3OUWIRQEFlVfA/lJ+qWlRKS
ZIbKlWNQczp3YhITYYc2IceMXoKa4rJBnO4IBuMvaORMbmTw6ORrND2r4lfGvtKNT118q7Epgegb
jl6fuLX5+S2CJ+0RBSzgm062Y85kJ+bfgUBRDcrj6KDjIM7+eulrQnGcBb6N0AzQ+q/hEcjsyO6q
Z8AIA5wliw+yH11t3qNgRZ6o8Akj4Ae0I1DHFomnHsBk0v5T+52qT5lw6CbbDkSCn4byQ1eQqTUk
3Za/WJRqy9NCmP3jgPqE77rq1lAegeSo2VdpniJPdQzjbdyYW1+9C/lDjnZzqyPpbQjUg8LTkEjd
RvZlRqECDwwwPLXG8FVXXJwLIixHyFU5c7TgQ+5JpA1/+uzbgICgrsgR0myVFm98UuzIC+JGxq9B
W/RR1t6IgFTKczrdlx9tCU8ThCFHDjSaCQ8hItnwZpWxMzHUSWTS4jHVb0wJKobnJRt2jzpSlx4q
9DoUaRL8jdHXC6aWmrM10jyGjYweJE3ctkhANBCitNtZDZV+DhLhWvFdhS0KhUHRPmsfgA7qqAjv
0eDO8oYoWmvBO6ihb8dknYNgEbOCE+vdyD+YBVZZ7BI7OW4S6q48RO3wUlyJyXm1KywpSJqRrXri
Lt8O0PHWbnkroUGLAkEI4XeHqvHZwFAT7GWnym+HQswInzOT+NTPXCI/5wfkYZN8Sny/GI0QaKch
A85eEEjfLNYYBGZk5FFanAsaCOrm1I+viXGaQh/mI4VX6nIYhkdKCJCBwkTlcJZQCxN5kj2Jy3v+
q3786ZGcLINQWgogueDL+mU5urX+9EQep8KQJ8MrqT+C4tKIZ4ZvNfkNyRAW449wvjHrS+HXWFMh
yIkJfEHyF5wkdS0rbECr1m9g4QiYQmu/oYwDtm7HDAeXLYTrhEO8YUvgbK16cluHH63uneW1ALCi
X5OALbvzcq8ntAWHzsIJdcGxQMxLMSfJJrdApgwsWknszP07DFtNYTtnS2MJmxdwpcaNgJU4qDTJ
DBTCLPUKMC+hiObMNWnNMRG8ekJzkkp29KtqkplBmWLefptOT6zQitfosRIlwOdQe4eLF2kQLblo
Zie6gKpJJNDxyx93OYVFyrGdzj53xeYhihdROOcMfzmpsRQwOyiYrXNv05hSXuVu48+KXVTbFogH
NncV117Du4T/WLAml1QVWNIMtxHuJpKhDflPzu41uVtflXBDGUVoI0zvLWkztss3hTIa5MtQDsAd
FJZW1YkSHxXaqSBtGsm9TKa4InIPmakuui/7o5p5y2wXEhLkYNmJ9mV8MVQnnTyjIGiv4iZPaTad
2JknJxs8K1yEKsJ3iPrLUVuw7qQR+OfT0AlsuxtIVpNEtv3oQzG/ukhZGUCSl8B0UwcaMbAhiJY7
FLqzMXkmqFSccV1F23RZWA8pOpFZ4Faz0+Ess6N1r6wt8xBILyH8beV7ZDDeEAD3FDDKETUMomAi
I/LBfFEzBEB71VeIgIctIiDE/EkAWgeE4WjWuvC6Ej5r3eRnStAIcgHjXjgM7BLLU4YWC8zDTUtW
ybYAKSn3Qnqoe8/I1gkMclL/MgXyxMcWj3v0g0ssDNeddZY0RHA01nA1KW6m5lGVQC0Z8IfINdvB
OmuppN5sJitcD+rnAMFEalj8Fo+HdrwV+ibTDyBH8EyEavFEzdYWMw4FI/Nal68xfz4Tmap3kR0l
m0RlYo8PbbPpZntcTy6vBb194/Jt83ma29HaCq8SKHvctf0Ht3gUNysiwJaLcELSgMreYU0pGDAX
+Em2dTMj5Rmch/0BPlZYw0pjK+ErGLGkmctTnzMA9Vxd2hgLqB2QbaPtLTYQDdfUN74yjLi7LkNN
JwBrmAMZzegT16MEuj3/kRAK9x9Zt5rlVVMVa3EFi+m4iE68xHjdb+LxX3Ol34ZLumozbRNKF1uL
niMZXQLeJ2MCQmQxV7sZdoVpDIoJndV9pr8QTNQA0peyIzcGrIZelBs8DYhYIbgGxksXLiY+SMLT
r16T/jWVOqNO5xq+vGobwDZENB8JN74y/C/nHnkCU+QMOoQJcyVK+4nHd9LGjVqpq77/NUSsTQc2
V6w3LNx+o297zau4n6x0byJN/m5NTAD5SY+2E+yr9JVyP4O2Vpg8aM5FFf5MhXMoKxyD6zA7YBpT
5PeEYWi+Kf0vGZmeRmDnghSn+xEgYkCDqURI2yum+waIme8fkV2YPGsF1M06TnR6BTR2RPi1xv6T
2CmqF1EwjYvbbFVEP6SJgbOSduFYrh7vGy4RUHTLXFHO3H+4kKTk//Tw2WScN7usuFj1Y7lwlb9s
cW30FRsM2SazX86SX2D40WEXhtYYByKISsYRmPIgRlhWYYRg6THeoSYSm2ezfCmG94oSj3MIRZer
aVskPC0+t3HX+GTScpmt/UssQFqsyDPHwvNS/X8IJHBRGtCYJ5TgywG+QNb2y4AlEat49R+C1hxq
/VUTxlrJX0oCOb6F7hr6G49Bl3rTM+/uTXYSkaYOBf3FBNKj4W/YOCGmyAQB77F9JwwPsk1jT3xb
iCNKwchTAmW+FHSOEITC3IX66iWTiJnasr4ocagQrbrKaxIOR65mUblG/iIihLB8Bd0SSPeyzTUU
aUOrgXIu/meHxSxpG8v8jcRdmF/99jnBti/Jr8s6oZebK2NdkSWW/tArA/mL3PhObu964ntcg1ZM
K/QDCuVJpatFl9zGLjs7hDVTLCRnMGvLdjqDALXNIgxhYp/aZwTjQRrNvFsI78L/KHkghAn1VAmv
yntn2aCic0dQHziEsNsRG1oVfFUOJSeqcRlR92i8puGtQz9ifbBgG5Kz/U2l3KLyDZQKG5AhsIGl
WFEv+fgms/WF7bupfn9PQNWhraof2LHtQPnr1gOoLK2gyilY/VQMqQ1VstPQ2DBIheY01zRctMii
BPqnQo6+B92zRUqij3ygiM8t3k5Ken7p/0Djz/2lzo7U46XNX57/dj6hVyVy++5lWmSVeir3N6lR
7fY7Zw/eKqyKzwjJPebQfxIkVEl6rGGCrrAceLyEB3tORQJ7t6F3gwqlqv0XD7uhODFUKgfuCpyt
vwo1VoRZL6cfDb3nUbwv7H+0EasAlgHUcLhCYIpWZZMtRSdE5g41IkNtl7CTqPx7l4eKNbSINQCZ
iGbadPpDC74ziEFyv3mPAAq4f6FQiPB5VoSmLpGaqeIK/Y49T9VPlOmBcZ8XbQPRIBxeH5ZEwrzL
KN5D5HGqzD2mJH4/K2KdeRQiyeuIYQKsNKLSIFoMFYCMCnjOhsspoI9U7zULmYP/NKW/OWce89Bw
rObgiAoNxCWzf1rVGzftZqAPbj4keK2H9NSHywUkj1BFPppqmwhewpakOxjFGfur+5Kaml0X1kXI
AThNJFvwPp+oAqryVOERrPpvADeKZJroE0BtiJk31TViKlazWcJ9Dd6yycckNi+ye4UAQAWgPN/m
kyPkl3zetmRr8x3K/9LW548maBJ91eaXSNwT2r3Sv5YW0b7dc2ujpLWQnLCmCZF+yhoJf5CajKpX
PrQxPlQup+m0WVAbv/uguRbJ+kKYrBErhHQoh9iZIBMC7IIonDiFAuNgkePLwBB9Jkh0h7s+we05
jAFNz/Dko1uEsFucficO5RkZl1C/kSA8MYr5zGVOP21qpDTyVZE8vUM2xe2DW9dy90NdPrhCcIAO
XXZ99K51RjkBGFB/K+e9kRwakeGOy+F06ssj+hUHWFmE3QVuEtIXCRO4tj6XCghzjSNL10okgHe0
wwD/MjahtHvofzJhXOm2NT0RvnEmf9Hh3JNwjeebGAm4gceZpj1bIYjTne2hPJJ53VAqzSPG0Ye5
STP+FpeEQPUyr59po4EHzyP0OSGUnXlJ5VdoXnkkR3lLZoNnQo2pZHzQ4wCK8Wm4RHYM5GHi64Uc
Ta7LfsrB1SNWGP7CciuzTTHo9Y7AkySujhLkcAM3Uyq/gvVt1h9U7jH7UQ/d55tWimyt/V4ylYCP
QyZerfjXrQn68NnvRxvoA5W+D4yILaD3TbZ3E6vaD/5LD3aR8WRyOde6w6KL6zJPQd7QR/Wxod4M
WYS0oiCIHP7nAtl38ZvOb/V71OM3tv6l2q11C/DpAewTo8LCQIi3kHaQTO7XCXVUNDvxCmbDBoHL
T6KFYhN8Tcu3mnam/AdvENIec1HX/cIxsgcb2lbnJ/6PpPPYjRzJougXEaA32zRM752kDSFL7z2/
vk9UA7PoGfRUSZlkxHvXZkCG8lCgFOCStR4OYq5gRSpRleyi8Nd3Lqoyzj5JpyC+2Fmb086rD943
+0X77cs7cu7yFZn2BmDexFmHnZ68QmBUCjPpXS1oPdlUDHlMjH0sL0TUAqY9QO5/sB9YCrtW025Z
4WYEEohltUZJ6hT3Ov8dn5V6zku3h7zkWVCWJmng08FA61+/Vag21ac1Z8dLrqAYlYfu6DM9jPln
tghcQ4PQjxdYM4f4YiAg974dwgt7yFA4MVwenNq/trRhVFb5mqIEoYpksx1DiEqs9cxn8S5C3s7A
zFxg/xurDPmMWO1U8YRJpDUh7+14Kh62Vp3t5jCe4xWqTn1Tr/IVMArXPlaXAzODp2CND+YQPF3Z
8b09yUEgTOKD300msZBsfds1wAtzIixYtoPPoP1qlI9/6LTzaBCtkS4y89DMYRbh4S7Dc+A6c7V3
9uRacH5dTN7pTDmK6sYFo8ZQnEoEr8xMDAlGcho8YMkKpWNy5y6KgYZSqmIDEGDCc2aVlgjAW8Lm
JiRdPaoTxTikH6HDKo/vAgAD6QxBFAv0pI1rrggQxMDB/r1mGXDtekcq1yKccBP8OAXNF+9jtGVX
psSwV9aldBSAEv/kVCTOMXI2eyjlvAX60+kHYWo6MN1gVt6TyNtk73m2y9cyIodV8KuGUL+cOZ+2
tu48FDfRd9gepewBxlEa7vg5hm8GY2r5ng+Png1YMNVC1xn2n0g1OG40xGmA+eVL0b050b8ioa8r
5/rCdn7+7f4g8jHBaEsiU0woLB4+FOoMVWDf9XJyOzgUbOQQFY+Rl1+6xPJFKg5jvGbAMxGoES37
LhkfajpArY+zwPZIy/2JjA8pzW9OTyw2FKErLbtKcMy99CcmwzT8kZtT/cuwC6VGJyjf2qMDiJL6
G5nvs8m4ohnWCVIxt1541NST3O3C9J14E9Q0w0oPjqpJBwOkisfuFp5hD7gHkoaAj1OvvQvypM44
Ixi7TWtBqgaDUbrBpDy34wNVj3+opJt33zXQ6iPL0A9Ew85KqB2f169CNEQlFDwv8C4rnhDYTfZn
Ld/ZZixyauVVD+KEJrBYkJPh4xjSuucY/KiK0ITjr3mV+tHJNmL4GbKLEIEhN+q67RhcTNTJjfTp
jLuklGdN+ggNIowwpz266Skx3uv1uNDBakprX3evWtqa0dVJjslkAI3y5vVX4EUcAlDCa11yxRHA
yOjA2lTlavjKYyxc23oAkqDk5U/qz0P90lD36acyPvsTN9+66NwoZyzZJ+MSbih1kBN04zxDENdC
IS01SqgAMOp92CO38Vy/OU0yE+7esq+teQuDvzB69lAJLfIu4EsekcqABWPF1fn34JbJIcdkueQV
4hf3y5+uWcLYc2B81ggU25TTuTxPEhGAlJVcTO0sybSBaXMLcbxQ3Cb1zWQ6D4Kj4OTEMuTEjxpF
Y6xdfIW0+rU1uuWSiwSW/BZDrLBRNwWuA/OcaLdmZIiIv8LuJ25Rl59hAdA6sbYNmN+MSoEd/jOl
dVfvFETP4LzlXI03Tv4u1nS5vnrW7edtMI2FtwSuMD6qELi5/UXLNqKzuGBjHNR9yvUeSZ/x8Jkf
YflFniKzV2F+CwrJAsOZoL2sDHlAFaJOG2fCttgSdhA6O01ILSgmgn5bWxU9lG9V8WoxWeaPjq9G
Ux7nIqCbjbo1MHaVWbv9aw1LPOcK6VLBymLvFNvTqmaWafZATJVLKQdibTStHE6+z9NtLx3/l+AJ
F3q7QheNMhlDIeaW5o+E1pnOANI4D3Ynotol5QvXjNUCaSsILYRRvvgQ3bdEJM9KLLajepTCi1PC
3HMWCLC5RxC+bepzER9qsv7zbeAynXIBDCuwDTNejtjnCq4WgZFQAYrXQRDk6DYFsqLxhSgxfn6U
SQROeoAFQqYx5/OqbzKZuVP1KZvLtl7ARuvnMkNZ/kgiZpsEl3sKCL71h/uYc+Rh1BHUT1sy0IEN
qgsxYkAVokimMk/MbHq+loI1+JFRfdjVwCjxo7DcWl+dCfNrfWsNJPVMKzZgeBFUlE+JooEjbAqO
3F4OGHOAkgbkLdRQxaxL82u0vjTAAjUu5qp06nhnjOIJ7MrliJy2nDP7lg+xXHdwI0P24fca3BxN
7vwLpsnXKArN9T3Mbj3rhnOjM6jPRN+a7urlRolokcIgEYaYFeo/NgSkKDOlTBcWOaETP4jBJlxT
hVG9bL0jvWU3ffH7C9jB4UJh15bDnueAI7RirZgZJ9U5E2HStj+5/Oiqt0zaFs06ILkCGBN5H/yo
STKD67TmTGP+HrKD6d+hD+YKNE/L0VAVvFSQOHIF9o5DvcKlKMnP0Tub2a9fMe7Ee0PatiXWFSQ1
eAuJMGYZmQv4wr/53BOkkPt1txq5LKIFASzDhQRzsQOTOkx0Cr8hxLDH75y0PwOwUawsuv5DYrqE
cVa0DYJtX3ODZG6vMIWDrHunfwqL6RwylhI0Y4NPI0aStfcafMe7Q6WSZI262oR2svJgbnNER1mz
JMx9XhER1iNOt2yAE/LNJtvYJhNq7wr9iapwLL91TeuyUy7IxKn4jWsi4P6NAQ71OdTqQRz75i2S
iYXna497WMwMpfnJ067BePLTD8OZR9M2liSGZQ6nOWQ1MtJ5sKxIwpthjlC31M+NguRYmHI/+/2u
yFjva1JIZMrH5mCLLS1jOBbiSzNeQcZyENXAurTaLZz9dkz/uKiRDYEbueU62AzEjxeP0tvFzhGl
Jh89eTgYf+OhE0CDkHJPHi0HyZsV3EP9u1HvE7I9fQ5YEDZrM3HV74TNboGQJcXusjAJAKGEHTK6
QBnaXy1tr3UrsnfRiVPlRoxXpe1R+6ORx77TWNBlXLdauEpYmkKA1xpJLZYTCKPMb1aqMmEaRPPK
Mb4tiydfReBwa3O+VAPVWchiR+Cc4VmiAOKLhn5YQjQxwLAKAvn3AH1Ke3W4Rfvq1C8QnASL2ILs
W/TQeHiz2KUgB9b+qut+++IRsn7Y5rxI75GFPNy4IE7G+7uI2Hh9cT4xVVfyTM/ZlZes2aRNAGKB
tCEyZHDv4WW1j0F/iyGOukZb9uXdHl8mwY5ySCLLbxrQ3+IiPVho+c/YlAjzeFqp4ZYYseUYeGD2
ImylVHO3Caq1eL5sVtGwyDe2PW141hatelSpJ28vEP4MWhv7HWWFONC8kk/21rM2qdOpIOQjENxM
UOAmLt7i7iTOVw/lH3GO818JPYWefHrKbxxxJgUoP+oDnx4oLyq+PR0vBowQJXKIoJr5oBVQwR1q
+26ZWNasU64aUb7+cLXyjWZfMCZUWB18nazFazbA+0GCWDckuKSLcfRHWyKTiGR7GxuuLjzci8Qh
6VHg/87y3yeXaWvecYoWkRTxttvVER8g7DNXHzAHfIHABXVu3fKgribXGs+SK+PoWqbWu5r8wc6b
0Ys4AR+5vqxfbPrk872UoKCi/IseDwZAj+ujSJXlWJduMDIjIKcs5Ifn/QRj5nZ4CBFX6tKP7vyF
+cMnEoGbn89Vi1yC32ajtqWHiseJM7O/xWyomIkn5SmmRi38SOaMLPX5B21ZXrGChPN4uNIkRlQC
1eTDEfCiRSDS/OTTCnWO+CKaEqeerhKiQzoMbWwpwOG35GHI5qFw0HN1hxHndZzh2Ce6KUO1nGCa
nnY5Z2DAyQLXWi2JfhEzWBav+xMnDKYm6gDeKRdA7zX7DFCucYkuCm5vEsAA++2Fwwlf2s6ik1JO
gGS+GYS1u6L5Cyzef1dQ7cYDqYA5xgc2GvWue1vecumTpy1gOHeGnwTcxQHwCgBy7aL+9iZg7Zp4
Id76gJwlYRshVKtiD0Ey+k4bChqA9VAcJ5CArrFmfv9CwS3NuYygHoVhBcq4XwvioAm/Gks4TO30
Wfsin8gBysAaw6teT0I2D3WIMA475Mr0slVnXfSMdEP8acRVfxP0htpGEJbmZYjfBkGWcNYK+LbC
H5PsR77FfPjkWefVBewwdzA1JqxexRWeBOJy1Uq4i8/sy7fA9Jo/LiseonBZRyOjvTqnfmUeY94c
B7AOJlS1fjPH47TyN7X6kpbhajIOAsgok5W34taF3xMiIYVMnxZFBiVt5HkgbOHqsu1bKH4I7vqM
KDgwU8/1qg9VgmXR0FySuFNh3Dq3PjoX+y9uCGjQ/mg9H+KnFZ350hYE+nlcFgg/7Nmj8o7d3OMe
+NSNL2B7arlxce28BZJlmipIk1ooyrQMe34cvj/yD/H3rcWhESAthchi2Gi0X/4Jzx1eMHhPzdra
4W4wgCp7UDH1Y9TOqUTgMXUovVmverVEGrerA+Q5Z2DDBXvxXLE5SgPUiYuY6t9koxUo53k4Ojuj
Ng1jdvnQPzvzWzirzfCVYfbjk5Hh9BNxUvB6PunQRpqASIjVDIyDFFd+Ugegt7506InyfCdOgsoi
CWmZIHWxxy+155OIscVbH1lFjnWNYkn/oivAMc6RfpTSfSH/WfldE3FG0J3+W1z+DJVPpgzPbrCr
03PNXs/ySUJJuTXie5bi/l2N9P+tKgDqUGYd5XNM0aLHvMJAObzvj7I4lOWlNb5t/uDjRF8bCoJE
EaBXxS7SIFxgAp4581ZjyOJ25K8Qrilq2JwES/Au23grP7lNwZUgnwihcrPzukuiCXCVPNlgIp8A
9rAk4AFZj7+ZtlaLIYgboA401nYV+ihe9PBjJZxAdKQrnmQRqrTrZGlZJQfluLJlaS3yvgwU+SbH
Bb8CfQ0Lo3fYK5jtSbka4PgbhnmZ4Sqff9sCJeduC0kQE+8PLNiI1hZBV5nMWihEbrw51S/I6yBa
2nfLy8kORLSXUFvNOzI52RJZbUXp/Rgq7CJPUuGM6s1T3lttm1dniHq9uOKYsZz3OLH4+yV3jFg8
umCmyXMH7rNxfbZLL+swn41zG4LJ61+4CQGOQeQ+2GRJswJhZGI84R8usTnzM/uYm0NoYFW9G6b0
T+NtTEByRxq55jkkXax2M2evtVSPsbGwBpnlTmxC3oRVaFvQTwJnTMf8wUTaBsdTq+si2sfyxpBc
kn7l52Ssyes1bbZfpKE8k/r0YSEFTdbZBjeHuid4UCxHmIxHolIQdzaBa3XNxgmveo1orIFJX1MM
wtMU+rhm4bqXvfhZZI58hju7AwFFFU9RB+beRWe/s+4J60HOtyzmYTrgZoP0LhXrOA0Ym++1dCN+
qn/a3hGHZh8SkTnOewe9txPNHBOtv1ostaRdoN1dWiBBQPyewfiF5WFB57pefrYSzVN34PAsP3do
OXyAcgOpoAITC2RAnffBsxCWH/vkU7WZOIn/rMFssGsKVZXFYFuNv8ymfI3suxC75meRsXBpB8ng
l6i52rsQiKXE7Xf1+D6SjyBCKQMS27mttU+6v6K8qag9yMfi2SLrkx6BM5c3IU2o1wl2ZNSChTUX
OZIPid6JxYTKh28fbxBzGuEla9Ur5infPhEUuk1LYY5j9HPALzj76jOKSQFEyp+KP2nsHtZ4E19H
ZT778FDAw8Qrp1rpKjazbTbuY0BfTehP4RpN2abEhEWMsN+o40LMXxXJSRJ3FMZI5IBZ6Gov8ibE
cUpCPZyzQ44L0dngyE+aNOz82HownT6eeHKtS8xyxYZM00L5CjXGCmcnyZ9V991qoI80qOgUh4hI
pwLCoLCQkKKI9INvmzwxrkmkKbdEXMeU3JZXTz2UGY3TDRLv4d8D73PV9uwV2ZKQQLR2hvkL0OoX
V4AMnZs+WWrOkRRYZFsi69GYyd+j/ckmSeXDKfUA/L7N8S1SPw25WRjVS4M5ICAHWHLcd05IUgFA
EOJVAXv6xZ/4TkPpRfbkfMDmQfAQJuoNxzNfREOxGfAnjoqUZd5Y66FLqZiXvNnSW+H8mfqOUyGX
Xh66CquQZ2P24pORRAM7S1zSnfPoaBZ88w0bTUwmySpeRm5EEAOUjIZ2HmVO6FMWtLGMr7z51Jld
iuA6SQAOxOEsALjAxSVEifTKJtNVYdPQRsDNCO1jRNnenv/EwEAResSOicHWXmpEISojjbYgUcoK
wGEWlr1W6g39nTW4jDUd805jiYlRyv+EKcpxFB3MDwk9ngjOEgpW/C3JPxmgYyR1CEaieSPzPzGv
qd1NyJg44OmJ9fqD1twt4y+EcQiaCySL5xMLhpTQPof9PvAufv3AigbgvaQ7k95Yib+Xzc57J/NO
KFJAFiEmuAri/NPrDoF50NpzBRCU/sRkmo7rumKsbOyFVouanV97QWSp94NAc56wbkZhgTKHkJ9I
QALInY0Tekmx8Xa1io0Kc1+GNLNB8HxWic4qpQ+t1maV9UY56jRVGzpgkVROy8xGH5LcifDGELAA
Mk9L/Oso+dgo0IRnxrUOVAwH9T6pwKrJty+IyAl4GeKJgtP6twj/HOOuVnfZezh/ozvSO71liKQk
FZuugP8cb8esXuEg49iYXTsiYb8AOMptRGFN6xjwAwcRg0Gh9xJiTcSHGT+dujC1LS6JiF16ppt7
iGrJexPqdat7atNVNV7CzzdxYqnNN9YssbCzD0fphxR8BeOzH7Fq7egL7ng5eChV1MG1TZcGR3WG
9d65hTXOpMMwXKwxmqd9P3/A1oV/NRrR+pmEl6wKyc341FPCnmYFI/aNuHDEIJj61sRbe3+oGUkn
JV7RhDQb71lzk6sPgAXmMHfSAMNWPRL7XH4LuZzHh7Fr7EvJFa2h2hPF8Wudi1k6NVdVfgX1jx1T
NrpEo7vv+1XYCeTQX5oLqboFzoU/RSbaotRniE1mKgIAfI0G3VwFaiOcJV4PbV5xNW0UdduTWI5G
l1Qs7BrcZ3OFu/qTjO3gKPdHyvhY5HlOmgqBhGv3bzWeTS4qcS+DFiDRcuVsnyTk7nKeEfDp/6jW
AHiOMY93YzAvBAn6s7OOAFbaaS+SgioPs9cXnatycSwK3h2Adenbat4m5wF62sC12Gxgw3SswFg8
kP9nkl56gMS+wtYxPcZyI43rTr2nmNmiamZQWEAdMAmvV2amRf2OzovATcK88pWzFCqPSbmOmCqB
2dXGmStqt3Ag+zMDWvhgqzvMzXr8XahfFstEifSRvzUjewybv0qETbQkglCO9mm9QcnUFbtIOhKO
Pasw0yrrPEGrzmlpUMeAGFB871rozDXdNcKNl73XrTMbHX9tgWIJwW/j8VVJSz44MXblRA4Irzli
BuklMCvcDjMb6kH3juKT8NX31NrlEwGTsP7jIQ+rRd2/1yb5m4xelkNry56vdwzOeB/QKlco1SK0
3g28hC0RYRcvNeQWUnGU4mU7PC3ULWS00+f1/oC6zi7jopgr8aYsTpnKsnUSv0AUvuhuQQsG0as8
oMQID4bZ4MhA2GIN38M6BD5imUcaewZOnsckNZbSucazgTqeImZlKpaBDb8wo/WQ/r0ENucMBqf5
3NkOD0j6SVulo9dzOX1P9WtKZqxBepSvf2f1UStuk/4RIGFT0cS1DwYqtCDSG3FvYb9gEAobV+cF
Lw/NgvZlWlE9ihI0ojWpOyMlTMXpA7yl/BbatcHXHy0z0GQPI1Kc3BUA3LrY2u0Z5upB1O7MML5q
+ZDhJ25o4eO88t/G8qmidRTyJ5WHMdNQ2BpI14GqO7h1tAko4zhMS6TeUbGx8pOBJjxcUUzB0ADJ
TCwg7E2wi1KKuG+pDFY7/3TsiHAiTvKRvnlUWLX34UQHiTcX2Bat3YK4g6Dc6vpNCFfk8E18tk6P
+ai6N+Gnk+IPBLKriJ1ZkOjKzf4xFl+KtW0Jvkm+KnU9jJswfIz9K63fpOw3ar4yg1sIvmGsNha3
U+QhdzihpsJ9tGvKVw4+TR/Dv21RUUnspkWY3GLmY+72vDyTfOhXPzae1qy5T2BJLO+jnkHgfPnK
KS93hj6Czn5QndWhbZLbLznfAThwgWfhe2V6hw6pSLCVweMjKjkxf8Txb2kvpxATqWsRjqiuA7H9
n+v8JPUP21jmNoED+SVJ1/aMZaU4xfpfK5tzGyvht4m872EtjSV5foL89YKffrgg9pzER2ptO+de
Ymyh8QF05ZPnrCyRJFsrL2Rv5GOotwIcMtBJ0NjBkqUFLnqKUTztqAbKV4SyfEyOdbY1C8F4d+NL
vIhYP0ZwTAzMCmlUbCAUFQbWV8QDISnPEqa103/4Zib52KKo8W1UeyoeCVcpxQ22U/ODlq6i6SRr
z0Kirn3iWfwIkGPALrkK4YjGMt0bxluevSfTwdIOGAqr+C3lCCvsC6obsldXTAy6ujItBEbnrlkP
w7mwUC44blw8qEDIUEKwltdkbv9vxYIg4bBPk63A/xuOJ91wReNLTPvIsm0+bBrMiIsSMkiUpK3p
IpbqKS4h0kk64T0YsTozMdGSptyqnuCh97risRM6UcFFcnwtJ4N1hTWijhr6SH8G84tusEUM+Lak
Q7s9DzkVKbvBXAsnX/Sh4T7G7UuUrrcS4uQ4OAzdSupWTgfRSIoGyuLCPzdIoJh+vq23eOdrO+Ho
p0tV/MVNvbHlta+ue32WVStN/qIew2nOIUnYqHYI2HVlmwaSRw6vgrB8VqF/ASqP1PUvs36DSUkc
0vB4Vveb+zdy94HcQhkGh7shzG+2hSAVtqJ266dVbyIgNp8q16tlnHBqJF85ESQyiDgAVOn/QzYd
+3/dATikfCLjFp3mc1RXhsqQws7gttVHivyWWO7hCFHbqVsaCGA4Ngh0kTLAO80LRtMHjT9zvVxr
GoPIbmh/GeEQkoLs8sOG2TWJkP32ABaPKOei4a4y/dAFayIj4xim31wPQXq3SP6R/mWuxP0ethVN
VQTeq6wmcrTuvnwoeIhNyGFrwKX5PoJmWGRcK9UF8VQqrzNZxKlK8d5xWWIa62AR0Rh1Nqv4NNf9
v6o7CnEAiRDItfmc/l1PJ4GBRdm7RfeC8DRNhPMa2N7Sd6MHicJyjeVzOqTNNSvunkHA1XdTiQCr
Y4FI3QS1q3Wyd77s4qwhrZa2Fv1BwRFQM403OGyCkHSxU6PvmZXSmkMIYxIu3mIlf8oUBCHfcETi
A+E/1EKAAN5JA0iGn8Lb2UziFDJUoEgy104D6TOQ6wE7zWSXoVI5VCGJRAIT4fVHq4iPls/TnczT
QLwQytPC3OTd3goIeqMFkrzD/lkwxTkqVwFkv0Zr3xpzj9pvAfgL9Hst2JgOcCbWmWTQVyEFgXGO
OzJZTPWLKDEv/RIPdEmjR6IBbC1JS7STc1uTEhdkQPwrkTboAKeJLNZqxCRS7/0SGOKsmZToffHS
zwPMSnDdHJAN4lBN+ahaTAGrtv3zMVkzLNFa3KBYRumA61awqZl/0/h0Auc8KJvR1V3Hxy6fox1q
lr71/P2W+ffZDJP+RxdajcqmAv3HgwNDJbnoUM718q53tqRPRzQ5pYiqnZ/e+hM/g0mmhVf687q+
1Dkw49JjRLyXCzSP+bfYO1tCw7p7BFYpqZ/kKMvFHn86WUTqSFaOwyunrUb9MkiPiTBnS3uOydb3
L2gUbfmgacJJDSTi70LRcrHSqXLO94PyaNpn4rxqB/HpLZePvrcpwoMFeDiviJDboGCbNflPzPU9
1ddSX+rar5X9ZRrxDHT2uE3zEZUPJ/lSnbs8C5Z+e6GxYT662jzO32VYBaFzNNE1WEPGtJVjWn21
7UEjvCbcWaLD1sVd52WPDmxAqaji5jGihhKmW5r71lkzMGJs+oBQzQWi5QXBL5yyWFkmf9mCSYH5
B81WZybQmpXxDeVKZg0aQ9KAhGHcXPIiWN9AQKC5qHLoCzAPln2v02vSf4fjOVd/+lDdNPW1qTQo
ZeKAKOHRrc+k30/ZsYapTbj1JiiCQrnLNxP9Q7r5d3XCjPk3kXyVmi8DveGwJkiaR/pIyJlW3ex8
37E+VE7hEnhDSBYwsthT1PZbx7AxvkT2S9Ov6u7UJBeZILB8LwOBAmbZCwPrR+SD6XFWepkIXzYY
vngp0xX3ddQdu3E/1ehtExKOeaXAzWRisI4cASYzGMKK8BoYfxwKZKZY+poKG8//5TRAUPc7IdIY
AHUZVDzskPpvx8w8gR72EI+x+k7agAENWddMdv0ujrfttMFcMA//khoR0avzoLS+h3qjQNbhg++X
BfI8/ZXwB+vnMfyS0p3KYdETMTjcOhCUUmaaJWpBR3brZD+Sdy4Mt56QI0F+7YXXVcW0U246ifva
4sw+/pNRSXfQo3lWkr3ptslO9Te29FQNemJWWDU2Ma4vAzVHywuUXAj501oU8yKU9jKFpxwImCVB
ZHjgMxVOgF4mrG9Pj1a2D0dCRVfII5ckTmTdq8fqXmc7S9kTFVcVB6u4tDMyCdEiEA9T3NX6Cutf
YDm30JsvotTlDkUn1fRH2ltH7he5pSCH2RGimrS7t5aJMS/vdf02Ms/XV6u6OlyimromOzAFpIvR
6AigqpSuhvqgH8hqj2FQzdPhvdM5sKZvaH4R2t2glkGeb3c1Trgt6e3mBvi7795pWJjjUsiA+gAm
cAeyEmrlxbl5I/6CNbXu5MpdLO/P1g8T+uiiR9zHiSUHwywoTiq9yRriBOautR7tnPbsDHuyNUeI
d/LbQTPj7hX7nHf10WaRV+mY6MKTCVpfZA3yoZembaR8m+pH4cCeqpW6TJfYnoVmwT9KaB0iISpg
v4jdNFuRji58M9rwsoBZYyIo5khiclBnso773WSuqZU3s7NSHiKkWtLZZIMrEJs/DeNDGa+ptMmc
nUF+Vw1AqtSuFJSkQdkEbKD5wxLYHBkJ55n5oXAKWN674MuI60WdamVvYX8ipGOmpYep3MaYShK0
O6zey1672J//PsDxhqV2Sf9f5B1k59Z3nyS9cMVI3gFpdaYg70PKnK3EyqTHN+FnjnhxZKyctfdS
nM8QqUtNLDKvBCdj71oGHr2dH/yIxLmKZIB8m+GBdLQ3v5ZX6Lmdbd2gjCL73LHmxbJNT0F9LWrh
FjK3LVaOUX3p3ndt/yKbWTQIAi3k3uJU0ZsTNIgdsdYumJFJryLGVhtA03EsKwQi0sLkoTjeDhpE
+bXhhTH3qf0sXkNCeqqFY4j9QiZij287IEsnoI+kRcDi8VgOOmkZGE4y/qu1t4dtMPz0dgk6jYOG
nRWLGaRKRSansFCnNBsfJ4rhEQvVbsxT5a3Q/uBK4u/WmBBgN0L15is7nYXbNs4m5VZCz4dQhnRc
ft48INaAYqc51ciKuU0BHDLgsRbcrOjpJyOO0HT9dJPjdrP34hitnaXiQs+8NeMrajc269FwJysy
kYi0N6CVNGiAaeR4PDC/pOBvaP2Tisj6C0TDnPNFtvYFbQ8LlMed9e6JRZ0EKOinpUMaskyu7E67
quEzwx9kYbuDZQzPpPaN4bFo3dp+oqFBds/riKXVGa9KeCdd2gE3VQPvWKifoqyFE6hlVCFLoAUs
JfwpHS5Se5TjJ3rVRQDOTMxUvENWGprneh64WMYNDOZUuHtrv1mA1AVus7b1Y8DavdbtZRSfmNlT
IjdaxMYyShhxS3Skazp46Lgi9JbwRByuiKMNO0AiTOzjO6SZFhLpwDRmv5Chc0e1yVk3XknOq2Qh
B45PSXJHSEGmr0oEqEcogbUPBHERQ8OTSsWQTJjwP71QwCsdH9vGBbFiy0sTzASu7z0HjVDe49iu
iYGKUTT11do66PnBWjzYD+3ZtKRjnXnCwixDfc6qi8GCt4RqaAzr+bYL7jaSd8lZ9B6tSh+IDKM5
gGR4Ebs8mjIVYFY9VgZQ+bNB+uCvIe2KYS+mfJyoEm8bbzwP59RtpXFHTC0Po0amHvlphrV+flAV
SK6j3CPOPifdKhcJW6QSOY8kdYX7r7j2tDn7G26Nr18+icm5gwzx6hCZTa7tv8A+5LqE2kJEWshn
cqrfCVMezuQtYGX1DXueYfHPCbaX6Xs2uRkNraHKYMYcPWOVdMnNY3nmmewcaufWXXyBMnlp5IOz
PCNiJC/CN145b0gwfccRxXrC50DKJ244b5EPhzHYJhXbs4BkSVLqTpTeZ91KGwhGIjuEqhqi5/HW
465W2hW/Nok0ffoao4Od7JCge8Qc2GsboZN5xTkyrxsYt72PRp5E8FTbhgQQG5RUHiEywONl9RjV
IL1wItTOM7yRpMwvAEKcoPLvGe7HRYMcRsCTSFT6eDWlbxmBd069C8etMCAr5VKYmVV7V9SXUKMy
mSx/xJ1E2PC4Vo8afy795gzpMvWVJevC1rHY01APjGxWUPscVWp3oYujGK95G80nHy5SBFNARkgG
5wWi+f+l0QojEd/eQMIoQerFUnriUu6q1XQnKdJHZZoNt0onrsQ/hM3X4Kw64ZiFf/S/stRVipOZ
bimHwSKJ3xSJ+n0qFgJ48dKFxIyvHuLk1UNqElSgKiuF3kyWPXZFgygqIeYflXtrvAkvVvSRo/q2
p4vY5qzwKC2iudIdfGRWPqUgT7/cTMra9h7DMwN0lU6Sd6vKneXsZWMVRdicCcdsRgQX10SouQMw
mOj1JFgA5n/QvkPnbEI0x9Z7tApWJB1O4U8pcbTl5nyQ/hIy/fJ12RLniDC4LnDvOddM3uk93YFs
ccTtHuVx48gLmVCIUWj9lEPbfB34GBrm0ro6E3uYj5eSLp9BP0XJQUZiq58RvyRlMwMJENdvpG14
ecvyg34avuoYwsCnhErEiwU8rf1S+Crz+jOldlBl6OfUJA4tR2AA2lsyGPr5qmGBFfpJ6VQj9JBu
4hdsSRJI5dVov3yqTEOsl2qKhIVUxHiNAL2t0DaOayN2JfWpAwVQgiKAl3JvISVjEbLwOQYb+uRm
DUsgyrMu5C7rXnpAIrx3ivKVRo7r4GCBwLanIHcjYBA8sUu4oeyTuSApj/LuOJ7bHKIAkyK4QCBJ
3OcpdspwXEGNcZWC4KzacE1vsFZdsDcPbPR29UUOn1DC27dJzCodNKlxFTrmwfkWK3a/KcnvqD/0
tl9m2DW/eEu8S9fuuvSgaA9hGwax9eOdOWxVnfjnBb0rU/Orl2+t+eWjdsgR2yo1CcxAH0bpjvrS
MN9GyFSi7wJ1Jda20LgK95JeLiT/UDlH6O1VjfIYWoeYAjEnK/alV94A7y20AT5pfJDAHKHlMzfc
Pvst+wcDUXJj0o0ack+FrjcM/xrlGnrP9HeKTl80Efcuus1s+s071hohZ91FlDdkm4jPS6aOCthN
a7dFOq8dXGAyZPWWYCoSIUEicvs8cWlDA1K12T3ZjsHszPRE1khMgCaaHTk70VHiJjykQ32VvQPp
fkLTRcYaczT/txDxigsCSxcHjxpfhRjlNJVX7CDSoYChC8wyBop2KOVXJr03zh0HswHwoN6y4L0m
tNW8ozNoxQ0c4ixHH73V7f84Oq/lxpEsiH4RIlDweBVJ0BvRyL0gKLUEFLx3Xz8HE7G9OzMbPWKT
RNU1mSdJeXio8badRwMWatrmNSl3GdIZsMUGVfX4ndeIUN0l+6XgtydvxQbliJ5nloaDiKPosfm/
iBkdIo4cdtRQtNiPw9MK5GmuN9T4m4U/7A9Uq/2WIf+KjIeRmVZ7SPV1yYRZo+j8qcOdUSCVRduV
bNj+uOYRuORLU+5mvyLb63miTYtvvVYgOEQEtFh/06tt087cZDPxupQXRMbIX7V0oM9q2yR4WjN+
JDhSrPMfiO1mS37ktgDM2bOVfWRixmqyCLDvjQZU924HGjs0lnHcxwFD5CjPFxoduQVDuHdnABcq
Li/e0ir4qBZp6OVF1U9aw+OWQfk8OEAgGF2E5nE2TMf11/w1j1f89rJf0fzARtZylhggF5kfV2cw
7vNwU5dXAgroYhv94gLBzakCdAQOkKzmzUKk/2rNNe1pdFhhI1oKt8viILOTaZ8xLhIV+wjYylHP
LLqSlkvB82vTrEC/ruSbop8aH21iz1r9y0jWWcBySmKEIvAaRINiIEViIicOo8XOhaFXmf3r4CBp
B0ZyunyE5jWPN5a2K5VbnaOt2JkoXSBHOjsnReijr5gr41bkzKijfdH9jtS/aXRKOpTgGe2o/axi
DulyOxATRFrZ3GHp4lmlGRiZz4SrzyZEq2NhCm3LkCP2Ev+tssqnJth1Eoe9RQ/G2qXHGRntKwuk
VFHxJi7zPrhXpnOqleivrcovkku4q4LMWJqKuEzT7DqiVkwz9U833EuYTm+pCoCqEkAamOdrEfqx
UNk3XMRVsSXu+STszWjk3/301ZMm6fDh6gO5XIFysmDJT7n1Xqfg0cJu7TDPCctgn8O4j9L0WFFJ
SrVlpSoe6MUXLS5+MDH91UFJCnYVaSH+tywmdwOTZQn9wp8OfahxmWIDKY2NyzKl7fjCVTGH5ujR
Wnvo/xea1I/HcGhPndqebFesg8K59lqqsnBpOX9XBdpAPVTQzWAI7eJrOExrRRjgRt21GlNuKsNZ
YxeJJMPJXchEttc1ljfQZ82szZ6zplKbf44RsWqwX2133u3QSyTknyN8c9GNjWm+tSV+USB/yMxD
pk5WcS01SLEjLDprAL44rKIcmow9rvMJnQvZs76D9Aq0pB9U62JiA8wqqtG+OYyVrt+IlMxBfdz1
qnJMwuxQdJLgsGmTIBNsET6IgHuTLcKY9mSvuTxUSH+01GsLfd3Sc5YAXqVBb5zHlyl1Hp2L1aOz
zEsx9ccwKtZmANgXPbKdiOVQzrE5BQ3dhNYwQfioHC25M1K+EVRYKb43WjA3/UhwnwzBcAowBUHb
PJgwBNS4XDU2TFG4j/MaI4/Ea+2CYSOjjHhiL+YxkmF56PlqUJgA0NPItCzXUW5jPANLBNoebrHX
OYC0WF9MguT6WQRUkUUjuCkFnm+nOwjjqajfE0CVYj57/gkbgI1NBEENT6tm6cnE1KeiMLgAYyol
lrYgHT/9f3NZkiBbMdnrD5coZFrOailCbRiatEkoA2OHRbnJ2g9qI3sLg7mxEZ3c5KOgrxpdOmeC
NoaT0qB/IBhysqDTgNZqMDqbDFQt1sTjhE6sgfmcxsuopcMZwLuyVi9SY6GRTeGACxu5szXKDffp
ol0qSQcTSAl7BArzzzHosAr306fYb4t2FcbixcRwxQkcqPTGdJpy8vxpPyaf5VR7vNAVMZurxERe
N1Hodv+MhpkSY5Lo7NgHX+4zXB8MU6mUl0iT9JrdOueHjV9hmLvR8B6aG1uQAcbmkth6KsKvbrpS
dKfxW4HHtyWDTNqI7JhNIEOTSr8MwnRdk+7g8I4keD0SMgBefAZlvupEeOxshAjj1gDgFqSrGm2n
wSBESdUHE8WWY3F+e6eZa0MUggID30ZdbRu8bWjn5xcnaWiTnPNBf+/IMOpn+SX/wsKiVInoQ2dJ
S0LaIIsxEk3GAMk7do+RmqqFtzdiv+a67vJl0CsrTaK39QcvQ4I34RWws00Rsn6sGa/RVCLMLpAo
yJGqBDSQhp49EwBTMVGmQKC6uVLjq1Qh10IvAEEAzUPHe25kGx2oV+HHB6MSq7Qa6TZo4BgMrkrr
VhXsweRvDvjYYoah8Q2f6V5mky4n1rn5HAHp0kfXvIEc7uALq/EqGzpjOhFhM3ZDZpqTnOEidSjQ
rttQ7GwIxiH1Mvqr5s9Inw5W4plOUWvMg1lWzhUr+3uRvFcdyFl9D8PrDrm+phMGCESJmP0okkkx
I3LRc4kx0S5qSkMbHdgw1qsA3F7zbNK9DQBtYN5Vs5tTubVzXqsOiERX7U3fqS9O1KCsiBaYsXA1
5TwpTYWK9qsT32EASzTlbX7tHVJMaSXrlTZgC5kIB+i1fVJ9NBauMNYIffPd++/dcHLDR+KeC/0t
1461/BDlJ9AKp3ooyZEvv057KQaqFJOGhTE/0oRCox6swQzQfzS0BAN/nw9eWxtcGUgoBn/ndj7r
qX9GDwa4/20Rrc0T1HkmokZvCfdMYfMFwk/5mvGhpPFlKNnoa8/MYfaQiEcRgXeFOYLVYhlBUvAz
zAY5oQTINnIo4oP6M1MtWGaa1lFAlBptYMcjt+gjKxD1ST6776m/2NZXiho6mfzVbP5wDYmu5NuE
qPIXave2FZAtmLmFDGMhJjW4HKV8ypqpPZFQRBtkf32LeNJC7SA+a4wGBeAQ8SviP4epVPGVIQON
aObuavqNS4ErgHTIVyU+iwqm16dEVT2b8LSrjMCuY94TVb6MNcBs6ct2whFaPjvjYQ133okeLwgr
Y9BysUIgl1xk5m5QX4PinhKkC/wo2hMBKyxyhHgC2XqTeJRvR8ZDarhO2czGFxGfO4haL632oQra
f8ULWQgmfEbAL2z6OB2HWlmvTfRso75Ipb9w2AQ0VKFhCT9aJUREKeCIYSBVeS9wVDZsC0zng3+E
0A/rk/VMOWWGnKrFWet86f+XYido/TCZ69zYrRN6emDtM/pd0y6WIaM4H5JtnNTslSBGDl9+N6MB
k5eGPbDGUIGmEMEwoYgstPkVjCQR+PlmyMtNXC3n/BAaEZuNO7KKM6MqJSZM5WQQw0abkW7Ie4Ma
DWL5xU7pH/ojOTcjEsrey3f4HKfUg808V+zag9+p5KtyvFjRIZBXBbwemvZ2r+JexNVj5Nvchdv3
SKp/E7hXBexny5jCFPf5S54WXxW2lICXnLsDvxSSdSGIsA8nQlYydUrocqN02kSog9BVaHRPiQpK
X6JQNx56VC717mL4uaeLq2I8FNIlde1b+Hcr/RbBJ6vyycr+P3rqECe4RdmOFKpA99QMz8L8zKpT
awfwj0yCNmgPf3VOkPxVZkS9/WnhySCRdH4ss/RXtR+a/V0Pe80/F8Bn7H2GEEboTBd/k6rwRu0t
jg9KtC15f+tgpUvHs3Q0EeKvY/jtv8M6Awpb+XveS+kcmCawtmMZ0+xV90AUD7772tlX2C3TWzlf
s/Jp0PeN+l0Un2mKyPaPP7M7HnLjxhMyTh8512w2/vQI+dLyC9BvEt9QGE5wMdWT4dQEdJOWrG3t
4VFTB6SkH9a6cXRYpDDzbwQn4qfK9RPhbK/ci9oyozr65dVqf7JyUw4OBl/6FomJj9D4bOLaZzNV
Fg8ttHliHln+Po7goPqb2VznCkGoaHG9HPumuGRxurTCgyaunXlrmKEkcIuvnUW62c7xtOAUdVeN
4n3cRyW93ImEdH5v6Wx70BbTJWQ+4ms33fmsCrEwuVOT+IyhjX2iq7ILPFecXtVtDH/S9CnSDTvN
1rim6Ltp1s3prDVbHHi6tldJCxHR3ldHTLXrsn2XKmLHQxJfnHxn+9eQwRtUu97fV6wqu1NRekYN
fGHXmle9RWSpPibr3qNfENkJCnpFy+gIhjf1Ocewwxvvi/cm29XFMRGfcjqpw83gIGjlg6+M4BjA
/1y6v5prHsSEmI0bc/7j6PSidfbdsda14ztDEzDsMvhTujfG8mI8yojF6UsBFoGSLNAPFss6zIss
UQIMh8wu+/xeiDvxQghgz1aEBQnf4XRRwELOS4u75WwbhkHGIcHrG3mFy7rCPLDbHtuPlI18j+OH
znbWu1I3xmvfPPMXVXxR3bvFKNYxGVFmnOhIE5KLWT1s6xRWMIdew3Kfhqj4t8OEJHIDXM8JLyHy
RSIjXP0cmc7SV6nC11xyrMVtVL8DtPy+f7WSb8AOCZ9o3qLLI8tlKKi1OD27G0HYRfabwNcs/8Vc
f+kxDOSqRbHghPZS+G++sekqNCheiWXJfSrV9xg8p+jdcvCmKgc3vdAdLNdUICFs44qzNNf/Fdw1
Dh6sATVNnaPl6aOVZLuVB09zIB+aUo80HLSdeXIaQ3Lq6UBj1g+heMbhW969W9ajGFnArKpshRnI
H/dNd9CSL4PtfHYOwqvJv4OUbQYKWns0urvKvRL9cDjW5lIL8CQsJGspMHrNuTCODFhqJsUYCJGZ
Ikh4pigoHf/qskCr/WskqJ/gbmg3zf+n8gHkD74RZXo1Wj7Qv4JZGSJGPnodkS6Y23ZnICwP+NZe
nGEf+E+j3hWC+Vj+NQY/jbo2e8bfxbEfThFxMd02is7wjGngnX5DRh3mag74+Hd+mtpL3R4D7aBV
H/TYKkTPKHpX4G9SRhn6T9e+Req6RDXJWsPdJzkb4q3U3viuJsVPXW2R5Q0OmaPpS44EiWAJnCSk
GjM8eZOYbQRYO/Fa4pxMOYs72JDgbCG1Lyw4zyn0MEahS8rCwgkWkeMwq/qdH7B5eFA0zAqPkbnP
xJqjrTXeCjIA0C+a6V/FGl+SMUkHuECJAlqHV1aIHWHIgbJVLaZdKFI5TZx+V3ef+CCaiRnXzhcH
hocuruoo+NCYcVMBv9Q9VmF+TYOxbKN0QUdNpurWaQkc1X+NOVCBmqZH2xfDr1WdWWXPiWrbr052
NRksFLswus9tGi+2q77pUgN47g5j2Lkw6lCM2hV5GT7qq0OW/Oo4kjrGvxJjoSnv/fhBe5dT/kSX
KH0lqC3zvbKcTQ9pwFb74MQ3I/ltBet99XMwfgrzp8z/SgT92UL0pAruwv6fFQ8LDK5zf9gq/+bM
w5Q+rKtuhvYOF6ymClEY5odXDKuM0b90FeEmXlKypJKt7+zSZuvXoMzWgkAfG3jVepjIhr828c1x
GHZ/hO4peavIXYCqqMK4Q2JHJZ/9Je6tRelb/HCL8ofvg2sOBwdQzcyYhWR8KZiKSJaJB16uZXlA
DQihtHjiKOxeeGjC8p1nINHPCsas/G1krpdsNHMzZoSj3mVwsGFCU6NUu4q/KMnSXT0MrLH1keuY
+qMCN44Il2x0yGR8OiWOBDY07KNe2OBB39BICZJr/iKy7xEDIs6J0Ua5sjXJl0Sd1hTAPpStPuKi
4GBMgoI1Ss2FwCMzIoWX9sfGKMaVMUboQdyvLp3eXUt7K9SKIRPLSm16On43sw5fHS4BDYVzm2an
kV/JqXmLmbpJ2zh2OrbR3gEbFO1qXeeRzRFz/PiVSQUxbs0YRpw7pNvUKffWQG1Q5AcfFX3qsCV2
gOkpiL6RAgygKvOkuli2fzkUbXpoTXt2Y61CNTPR71iXyDZQzpFvxS9BvxdBCmikpm2SeKOn9X7o
9UOvxHjoXibH96ax8BSGlK4dgTBERRlCCAk/Bp8WxcYMiLYAR+vaNJt12hFCURXEV5tiWXRXCGSb
yQ5Pwg9ea6d9bQYIHO5Iy31o0lsAVLp7Nu506iiOmhCQQKyuWkrTthh2pfxSUQykI3UtfKdWW2cy
OaZEspcZ2hQT4TChblZ39jnrBc262t0wCBT2eQyGTcporwmBiCC1Glnq6DCAouap5q+zfFfigolJ
jcti7aVkiaho97ga4YCN73GU4dyZDi0aDjFgmmwO7vSQSbCcMqKRchJ5yPOKjXGhFg2q5HFbx98d
rjBGNjGZElj9NnyUXp5gVPFna1z+EwBDph0tsK/EfybDEDJBoVppyOuCdcwPSnNCaml0RyDqGImX
hoawC3C90o2eS36ZReSXSWtoUowVCB1tDdcysoqavJmuBMpvr8hm5jzig2YWq1E3+gPoCb+c2OES
QNT03U1VsP+1CedObfVXTG5delWqaZ1Lksra4KCLcefU7Q1/4pQPB+SZBzUZeaDEOcuaVxrgtUFK
Hc4aXKOQIgZy6uEn5NFVJduvdJT3ZOxvSvM7OHLT2+YDvK7pjFctSPZdEWwMcrQajL1Noh9Ko7or
ZfSrJMRdWbO8t+4P7sMeimfZE9Nr9d9Rnd0KwXeHuhSbf++0l14ZTr0Qp8yaTmGMxJhTsgmJ2WMT
5lqzTVgff2r4Ti3JRrMGX10hfMhIQUrK5FlXBYcIa4uBSAYKGufmQgYbaNGRzHXuVUATK02W5LCW
7Ux+NCWroyOgsycTgpVQ0i+SXjH3L3sZ38dQ/Ut0HfBX3J1q928Q/a1zjNfcMCHRdkvLmDY9yd+Z
2S9ddTjjMEMVoUIb0w2EeJQXHS867Ux2CqigcySgpoyXPt/p3lLAz9qfKB5w8qRP3T8Al2G7Zc4S
GAMyZu0S3STglSjvmixvhNrAhNYPaVDeWhfzWWpoH/kYd3vtDHWf27TMP4J+qrBR/wzK+G/oCUZB
oLgtwc4duDJdpvIu48OkbV+qci43EOkkOeFsZezIg+9PD1umZDeM8pUARIRNivGSk+obNjjiek7Q
rCRgV2ffKrDlEEmzhkNzM6pNRPWymApWNYZZ7YroQyekykVYD3iAvBa5cbRwY0z+TneqbTVC7oW2
guSzKaK9RkvbJqi+0J+kDut2J91NoUm6UQ+tz9hY0Clc9diRNuXruO9gkBSsR1BX8Q6tnVpu8z5a
TgVO+6Z6VUeM41EI+CRY4CzZ2np/sAJY+aqy9EPrUwLlSvx0IXueM7Jv1b5eV1ZLZCYO4bqjC4sO
koZtlPkOrM5VEODOl3812ViSDYEM9V4a7WZssT616k5E70PHl1tU4jq1w6ca1uR80GpH4VkV4qdE
pJvtHd9HWQhEuBxWZdJuZykAY/mWN425I9lrAOSH+GkFLNcN9h1RdQmKatfJ6WciIYFn/OIa1nZo
uStnBJvFDW0Uy6zrsCvhjUcNI9LpWCt83uZ0MEJ1bwbavrWhe0jo+hQINtt9I/rqoV0lMJZSZCrh
SI1tQfrpD20RncpI7nqQk4NAcgsaAeugX4zHgWFjaDYbfWw9JYDWZObrCEJA2rgnuhr8WdtAKU/z
33aAUrsiIkW4Z8UhT2brnxt28tUwrRJHYcg3bOuoRiPU7CZWgA5TzxIUPpHxHlAlokiFtWhA7SeB
uGgVYJ1zmO+S0PP1E/HJ/HdobOE/dO1Fy2mjmbM0J7JAK7BHUv4UA/o8cOej+6/W36u5jUyfubK2
/Y9CfdjmK94aEd4HKRgCA7TwDxXz76r8loyjgrhjyM5gy/psKmuZMDwYLyHnWAhrshTKwobU4YYC
zioLTEhZ2IBVgYPCveCfbd1dz8EeyK9Wv8zwetNnhqLuDFxeXfY2TzYD9+rSL+igNYb60jXzCzKY
jJYkr9YV+DP7GXDYNszO2bDTYIctOYewTHT52uAeoypqRvTtR9Kz8ORTBx1CgieCkvF+CYI49mrl
ix9C9kL45mT3gounwG9rE7PbLFwuSaN2EZMf0vHVLletuploZ6l8GxK2jeotFhs+jjrZKf5ZBM/K
+NN05OV323iWxs3S6V2h96ood/WbJv/xfU8DiNdfKVjLwH6H6YbvaKrRjB08OZPkjjlQwjKUSxD9
7cC0jNm85SEbxwSjsiKO49OAyssMoY8zKMgwMCg2aSxtQe4fD7irvFgtXEL8KA0UjsaGto41uydV
d0o+IosJ0h9/EEZArsI4dqc9OtCRGteYc1SSe87s2OkwhEh8cT3I5nr2R3/UhI1qFEhc1uU8a2Mq
bE7fOiDMgokakT0GMT6K82XHiNHYF6UBEie/WnxH4cCxHC/D3FolBPFUrOcsJSGj2l35l0FnIRe7
Gzm2mPHQhPPmoislcYGniH3O0GRr00+8qJmds5VnMb92OvqFcYv0g0Q0FsRkc8Q4eHX/A9QyqQ8g
YTMgxcEObPLAhN2PdLRIzSKwCNDA9u5ee+c3TLkUVbZhkHcMRslmMLB0evD2R55E3NYSn5VvRPKq
aA8/StlRPNPoV9U+REtDcfGHLdm6rhdxVDjWKXK+ChM4UPBjjBcnPeM7YYVIIT8VUInl94x207C0
tcehvWTsYEbWV//323RyTvoZyJdevGXA/ia6pQ4OQlK+ZQGu7w/KqNT5F6jvlgZP5BFzVItb27GF
afD0WyktElLz/s2yDzYfQ+jXe0v5lzTECb+F8etE20xQxqQ/eDocZx8qr3K6B7CpGaAk2jNm6RBM
H0GO/RVONVt9TppFZJkLLlRm5myelQ/CoBCj38IUd5MCJeRjYCnrIOzjcXSfba56UyzwcN0rdDJV
8juQztIJDl35Z6Ymiz9W36OCkXOhGARVMSMtkjs6+AbFi2l9RQkvbQqAaJJnxVC2/Y1tCPdIO1hn
YndBTL+UTbJkh+fllnsdm2Q9f5XasFzNDLJGrAJqjXn0VjvFxgzQMA4QvkRHHiwk1Bj1KcJYbTVp
4YqpEmaZEBsP9j8tW7mFtnUVUgfR8w4WV6pol6Pp70KmTX5v7Ie4WFnsUwsFoBk5qJbLSNLovYgr
uIeIa0QDSSD8s3q24e9EqR77oH8d2MYlJg8L5ueUBM8hjLf0zKQXkeXUOaysb0HEeTkZJ2kUG4F8
Q/FRzVNi2CL0HDX1eNVkjmdeXlEr9+U6i6zV5CQIX8RnIWGdlAPB4ZDvnPXYm6egwquVh2xAZgEE
K5ngEUC1cGKEeox9e9QflAfLIohWTXkzw5hURlLtQjQ30gsntnzYlX0ThR0C34QGWlUVaIOxp/FH
iAaecN3fl9lZOtkBCzTIkVLxrMl947f20D0JFcVzai0mFVWABhdEg4hVxrCvibmCFGIaUOEAIaQA
mSYNPfDAAYw8MmFhlPes2rDgFMkKbtGihgtmzqPnplzmlDjUZmFzGEiAibL+1MhplaLyyCLIdwHb
/04s+2Zc9b2/U5gAoc0VwKUqft7Q2xsJwtNM2rUz2kA9WbHr6rllljb56cpdVOSXGL6xUpxxNbrk
q9NlW0AqaXBWZtFvxh7bC4qMxpVeBzpSReoqbQ3x0oQL52hZKNfZfeeg3oLGWZdMghhZjM4jEtEu
LZ0NfUmr5ku7JfpNsT/q2l2qDCap0/lFUAVfk2gzTPUudMj/XEzKwaKhsyirYpaPIzMQF/CPSi0Z
EJz+2zMJMlCc9LNF+U+J39WCqVM8LHt8sbHNfgijoiuxw3XfJUya4gyZ1mEHp1uLfF5Rxy3CYva7
RLSF8YddElD8JVnujzhF7fZstO8WW6Lc39bWNTZ/DOWro+ePVaoZ8VrFtwjvLub8vSliT38Ng2OQ
x2wJp47XVJ8KU7nLqNoyn8lXMUnUWS2Pc2tYFNPSxa8zEJKSX3WAMp2XROcOpEIiP7XhXolvOznq
3a+ZbQb5ripepN8dEjyzdaxequondbbz2H3M+61KJ6crh6hfgjD3xZsPMbh8Ndt4lZKsIsqfmJ2Z
bBDcOc9WHGbTUQAuHQWo6nxnPYrwq8tGw0Rl6Buz5CRYNG2+cm1C1z9D3Vz0jPJidnO9+aPO3kwM
TJ6Rtjup4JuTFJRvrvqoFbHgfwDew4ow14aLZglbgvlaZngQ070lyF5AHUcbaEGfpCSxBA5BtSa8
iKTwighjtmDzj0lTzBP2yHrSpcGYJ94bKdGf6x056zfdvYwRjH2KywbYNw5ENhBIsVQr/deyGxd6
vW04QpXYZDUvvYRtZIfXSDnVAo1f3+yCihSWCLZBEDDAhbsPKzKHjFFpzbLCv2cMrMOsR8Z9WLst
+/d6LbJpPbj6qh9UtKmDVxT1TdG/fI5pm8ErmHLp9gvdjVB/1Wu31L3O8pe6Lz3RGMsudryuKNFk
f+kjbQlcHNc91fLha+HL5F6S3Eaqb0P5HLwK74Hq+ByqOr6H5KdpMbzFvHxWeUNNHQha3egJ8yGW
OjnnsXFhNKyOCW/4XGpg9yBjr3cJTkFFXCIjZZMLbhJWPdkkNNYZOpc0HNepz9A++MyQO0XIKgLj
XUMrjMqqJP1sKvPN2LjgUczVEMNnQm0hJ/Idx4HAdsT3mF2LkmwzEjXI6U01RFsZhnU2VzlreJfj
sVOZTDeoUP4GKtCe1KP5PIngVg/sfvG/zWv2qhu5hd8aNkSZw5rFnFb16C+Goib2DyMlL67BbNGS
MZmwdZYoWrS9lvAoU14ri1DjH3DV0YquY/lWRKjfMHJQ3jXKvuvACf0r2JDlGsab9E9rKL3F59S2
hCcFS5Rm80C18LrKfjHowKeB6DpFbgp7WnFnkQt0aOB2WySNFkF7qHpn79RYLLR2LQnOGFPQoUYh
WG6wh0kOXRySBNV2XALTGeTcJ1KQlKmzOWq7XGRHza7PkhdOR1xF9Hq2WV8Sw3iOaXksgIJN4mwI
2DA2j8aLVuKLmC96M1G8qeWaqRmVVMMp6dt10ZKrlIhT4Ia3shNvs/NIl4gctUjunYSHQi2whRBR
r53mJ0BE2qYb1X/kdx/9PABn5mwqdeRBa2B8WWDW5MkSUO/yctdP1mUyjr4bfk9xfvMZTKVK/c68
jslzDom/ASnht/9ANoZNfUtyAwUFwDl+qiLGn3kw2DbtKXbhK0UzL6A6BcRXJw+3BbLloltOHqkb
rWxsUXE0vLV5DeaEaqX/SIC21IqxTUZ25CiikFVhLoxHLw/qsxYWiNSTes8DdOiEhc7E4ExDkmyK
T4EQY7YZKNWnarO7MntIt9NeFPGWQSoKLETrbnWRFr2myQ02VtWxohGVEVl2VvLRGRXijED/Vzul
ZwbBuxGYb77orz67OFe9EwBwTXiTRgXUlss87UWuNYtzxaF5JOD1p0fT0BhMyRJrb474wKJ4rVa8
6rw6mWL+HlB2ZuKeu4hhxPhwFeJcBo22qZDJuz1Fa8egMraMvz7It2pSeqKXXtX71yG33/ixt9gI
TjqKqKBELNij3VQSWHUpxb5l9WfXxabXUsqz8XqtZM2pg+o3wHBYFZAXkXKH+k9YkxxWkRtkK4ci
cTyneIXhv3TIg4h52CL2nHVZH2yoWHTq89asuAaox0e2aHpb4iW+6tNwmSKsYtj5lAoV+Yw3DQmT
R0DEMD5KgJ2wouy44YQmj3k3fSCFoz4fj3zz0SZ+qNidE8abrC1XIynyrUkzN9m3GAGFqkXgXOMj
PmrPAahoZbc0SNc4y5Vg/GgQKUSh4aFxZdFLrrxf3SfG+G1A9KWmHcbYPZoNk7iWKXG+9ycCw3sY
ptAVLbCi1oDwR+dYLPXviWZOYM7ye/WvUpOV6M1N1On7MdYfSaB6Zmtui4KtJxmtgP5RHnipDO6i
aU7oIP6C3FjqYbNt4MbbvdfxdeuIUIfRnjThtkQpEqLNikgXi7XEm8zmO2wcr7evSPyWXZmcKmob
mR9GN2NBxMKDqSzM8q2NlWs0A8ah6SXvyCYo/cc4ZMqSguTcWwfhCiLjJeAfQdPG9Eq1WkpmsqTR
RetDenKi+nXIN8TIwpEcfOWUZkBCdQQp344zbHSe3ynFaQh8Q7I1dojGjbnsswmJyyQOZY8trlUR
8pp7fNjvZmv/DX82waaawzzKOLIZFdAvmPAtDOdc9dZ1nO2bjfk7T9e02N9r7BfKsLyUk31QffWU
qyNWzHHdDIC4LJKx8+4yiwdKuqpemWBCZxcng66XgaQyHMXTrXojivoS9EAZMGcLN2k8mpGXGmCA
CHwghTZURt1rQBOIsduDE27tadkZznteYQX12d/kcb1gJoHybVo5pyxDdu1QrwaYE/CtxAa6qKa4
uSjVZIraAG2h/mF2lTeQecBtxbovshax0+46dtAw7MUYg61xCT3HxRG7bMRb/9qWdBFR2y/LdDwM
rIRIfH+WDTlx9d7J0o3p1gd96LaJDp2ZmWVnRocqRJrZEubuHMsBj95BhOiTMvZXvUlATrFtFKi+
XDqKRPVjMcdvtAV56im+vpxLkMyDgnVB0zYn/y1BsBiNP22ResXoLkDJ6UOzSafci9FOjdIg6sqB
LaCDmdAWXWV5qtp5Bfj13OSDT9l1+fVaNRC/5MMyhcCfDmuayW1N6m7DjN8i5rumI8eHeSgJplLp
ykoMC3n8aYNOrDEAgTF1vkoHivuHEuV0UmgjBIrkIFzyEXsysZj+pUt/Nk6i+CvrBtzC50A2g78k
et7Fr9dAqR3BjM9Vd8Fgk+SonkbUZKpgzsQFXHWSOYk+S9YQYZfPpkKVhXxL0tTqpLNmEsdGAdtx
YgzGZl5isBU0Ryn51VOIg7qLvHdbh6ujcmE3LsybEusg8lVEktQMRKb8dNUhY9HthF9j9F1PH908
IkrBGFoYfeD58cd8Zkq7zClyubpw6eXsG3PP0bF1WnuVNZSsHOYzDNxVE3X2XZPhRhGvmkVSXyUb
aNoUiKEuSNlpNXKf0zlskIiGvJ3wIbh0YMKA9VUoRbfNahx9rkQGZLZArC1Y+0P+YVdOuDR06vXw
PZ2sbz1qPhOQMEuhyqU9YfhttJKfHwVfuhZRemXiLCsyfmwnRlHqwD/pFV4t4CMt/o+zM2uu2snT
9Fep+F+PqpWZSmVqoqsv8Dn28YZtsMHmRgHGaN93ffp5RNX0wIHAUx1RVVEEximlcvkt7wKYo/Pk
nd8gclZYijUVQnMNr1BlmjDQAMgu3QwlmqJ+K5r+tkMJMmoSQLtDaU77/soJucKkN9sTU4DydDBU
Hdetq5KzyGIPvZQ1sfVpif2IyoU8JMidBE3NqSYAfdsMHGbqlSn9YsLOWYv44HP54IZKMInCbxhl
2C0CrZr9yVDaznadCburCnKhNB7OnVCZHeN9aSaDVOuMkWOY3wuDZ4WTDc+I9u3G3D/NhNxbCVmZ
AtOJJUEoE2AD/ld/3MRBkuSKnbSpIPsI2tbhQcbocRH/Qm3Gk94GgGGTT70pb7Lauc88jdBORM5f
XcVTf5Xq5pBPNVG0D5CgW5crC38rzsdzJlacpgUxjzff2t68T8sQhQ4ZjkjRpe+DOL4zothnBVz9
1Vek6r1LuwRwAJx/hCYBAk4OcAZhMYubN+lRjAcSH/2QKDHnEZxmKWBsNL29LjLksHqk7F0MNyZJ
2VrqGFTg9j9lmdIyNQgURDN3iAuoV6f2oh1oq8b1eznrb8q/w5EDcUZHY/0T3a4uuuOp/3HExlb6
qPvz5On7XhboMc2f5wLLBDrJ1VnpoYymYhZJ1NyrtIaGouczL2dzqW66dMyozoLyMunT4rIYwjNr
KCMXhhwryt3pMBfRVVMjvZIkIbDxneXePJkjdD5TF1H8MscQbM3zU7HECH0kCuH3cNz3LTxFS6X6
RC3ecNayi5rN8Ui3X6LBZPsoXjcMenHI9KZeg/rjLNd1t6xwNP0N5YQvlxiS6bQvnXlv6/nr1BTP
vcSSwxcdKTpVfEmZ3k0fWly/z/PVYsiVq5cQWcrGp1k9hPRsVVdcuA0gMUP9sLHNtcgamuoDarhJ
hkBXZnrUwmBSWBoCJ+oDIfTXqK9gsGQr8AbxuZyAaE/1Li2pvbWRfu7qetq3SEK6mmka0NeaUCoR
K56LBfYUXZFLdG8ysKMB/Xc/fYKdfL+aQUJUL8ifMEJzV9rciwifNECAao2e2wJEa6ZwqksBbwdF
8ViPqX9QSXhVVjTSfMSzmgXhxdb4h5AWy24sSeiU5713UZij13cm8BatDcL6lNHWQ927LyA31vy+
WQEOLRHyi3OyKuLh9a2dqOl04wS7VhALYSlUJJ91jkbrFN6PEs3cmPamqABZjiLazzGmHg773uv9
L6kcL9MWJ4Jy1VgpQpyQzbcpDL8tgnrATFyQ1IDnmoy0FORAGSVoJZu3HanWzrjA8QP3U0i1Z56B
9KRS7rxlQ1NLiMuJCi4ahdy5cMxTgG7eiCJN573PLMmE0uELZ03BhUWhonun4ZqIcfkqVOMgbYK9
IKpZ0iAVwQWWh+5KRyQnJgkepo6dUc6fUh+acbriCys8c13V9xnlKT8dBZBvPodnKP85ZxVR8Rtr
/BNVRQjxu1gLOy0ma8Ipw6sImppCUc5uWmxrVdDyyafHMWj2GjGrsHBI2MBOD5Eksql6uLdjDaai
a4gW3gVZdWk8hK47bLjTLEHKZgQ9G1YGLNJ0OpceDc0lRXhiVVezRd1C1vGN9p4ShRxAGCI5Gm64
bottBAoJKVLUwmM2GhQwjJnf9aq+Up50d82KmSndrc6gYiNpAVuS/jxvPtKmvSlshShw6JxLJLWD
wbusmHFOTmpOXR6+H1k8aH6iyuooGBy6a3ar2c0hEbzv0D8rk2vpeCuWKnfN95lovHQvW3WRDdSN
uhaztKEH5KGd2wZYXU7YRf0UzsJQQO+ayW2M1QN40HcNNYYc8AwUtgGjFw33cGrgvm+RUNbrD0EH
uDMYz0VUwzsF/t5GVL1E27/LBWSfThKsFO2KJhNyPYCuhFc9eXFEF22OINVlCWlUi+oXpkPL2p+r
pFO70uFkb2DV6SXEEZvSi1MCvZnsp7QDpDi7Ja167TVgQK7HFUMQaQPK8g6Kc0CQoxEWoota9zaP
mNDvfFBgnd++68D7oLNEZ8kLqscybOmCKQp08W1r3BeaA+9t22KwGJxi7Qt4P5gK8KCw6Hyf090I
kIOhiQ4JnZyqw4csK7B2SNrhgn0JWTGGkNZtijqzRAUDXcAlLUE3j4HdgQB4yN3+SvQa2SIsQTir
LzzAvyRrjyXblO5YdhIneH3UndvuXReb4T75qkdcCxbZkPMhx0v3rTlpqRc3jj6w4+iUzSz1cEaG
fKTvn6cRbQcITbJy9lVm+HtPgOED99Ys2BkF7TOwWiqrHTqOGUq5cZV9GCVVWseHY6jJn0wUAuml
NjSyfajRvPPyMt+NkF8JwKuTaYJYFKRDRDdCvEdGtDKJe6LbIMegmLpiiTctiEWQ1CmF+kbW2FuK
AAGJddzDMVzCwt31w1ddhgSB3vioOaWaDh2bgT6Pbr33JSD/UZUIlS+jv1/6Ci0EexfNZjMYX1Eb
GOlW50A24s59TBWRkSemDCA0yLwBRC1x97qXZf8IcS7zUlQf/OhO1Z3HQQZ8KYvNpT/Q/Q1pjQ1r
1p6wSCFlj29Tl5K21BrettTIbOUX2DBANqShNTrd9Sz113Cl/zDqF2fpXPqtM9X/nDKZ5+tDnZ8X
EwryffdcOwBU1mDT2CdTGdxHwK8rfUAd5GeObz8SMKAal7ASvQKzXCd5ENkSUNwDzrTUwdukvcvd
ZvMAQRgqHuANTeN8X6M94GV0umGRYzsk0/Xk3dpnOZzPEBqhB4xWJ/GDtio6+IqaZTIG/lna5TS1
RjgQQeOdh1ypVw6qcXmRPqlS3y6ti9118zXuuDKdTPI7+i9JVWtW2orqSPJQl2K5asvbqAr5Gi51
mmFGW81YFKVIWceoglwlIywyoUm4CQ2RtUyoByKFOVcRtr7oCoil4TjANtOuFNiy7nKS3kMXFgjx
eHB7k9Itt1iRdUMHPh26Gv7iDCd9qT6ZdDNhLOgzSDgUKO5STnejd0rWH+m7LD7hnJOiwzO2moJi
eJdbFcIaEPcypN7ZZPPbeLTYyoTK249Tdp21PWUrm9zIbIaLRdwVJfQd8rZDPGMYMIKhPl27n/Ci
SE4qX9bsyxlW1dR+hbwIOnaFauSGap+ZuL8Ic/+u7vvP1ZhRaQO9d9YBaxgHn6xs9m+NAUI8VRW0
KNKQILfiLByI4FyqbTWHulfh4dun0VbbcDBf7e12jSJ8NwfJBz3EX43ql1O3vVozKEIDgfIbnwYz
GQ5CU71mR1IMKAaSyba/dtb6ZnYM7FaV2Z1MMWQLURfpyBDTsKBGNEFqUh0VhiwAg7tc+KrHsUcE
1Fuse5O5BPAqQm+1JIFuc9CRkAPDpKS1Fw0H3HB2mXJQchHkvYPEVnlKT2pg2idiVl9mNdAmhWgQ
rKSZTqr2dTdeINf+WcYBROuWFlRWorPmcqFAHfIU6We/QeFavAe8qHYRD/TvQw98dxLbN7azUALr
tdhJZ1+a5XGMvzhN8VQ6zVOfUiwIA5gsVdI92jiC3Nbz+aPOexD6Pi1R90btFbtAw3k09XuRyW8r
oSvbmBshddqTGLfTfkbDMOtVAJSmOMuT6lB0HUqHsAygflYOHDg3EKcLXtJQHt90Meob4XU9tei2
os25/f1UESYCM8S042rajPF6j0p5BjBvh7R0GKDm29XOebohLeINmxyHsHX0Fl+vVJXrjeA+dN0n
LNefDRgmd7WXYsx306Bb8GoEI5RXdsOIhaWtiJCXSbyfIxrkuLhTO3j2tBWIa/F0RfDFL2ZsCRdM
KeMECBAFSXQxsLZNtpCXOiJNJnwHjLjprPoEkvJLvTbvfXc4TakvneTTnaPGDR3ZIQ1YfSxnJAxi
+lpdtAIbyLc8cIYgrQR+3T2aKUl/NiDcALqkm5CbLFKYJP50GkRoeSyJg234QAPWILU0yCuc3CYk
KpuU1C8eSaFlTLu4S3vU1gRQE+9cprWBiVIW+9Jhek0Krzmz3kE43CLTJGfcZ6ODHSyAa1fBk7L2
dK1hxgH6epyL8ktcUW9aW5okQCY/2qqDcuadOXOK2acNaHlQc0zK8PD95/ok2mPz/K4q3HsVyXs6
GM8Q1C8HTWQtFWlhUX7Pkg5xXDLN9CLHzd9dolHppt+iwb/pmvcphQIEalhkyzo+Ns76UipQMS4U
xTB7mCdyH6/tHyoFo7skLOtWekHZnWw83AHzTxXOjrapdsGKJkBJhWAoNJiSQJ/1KMoW/PY3/jay
clCHcrlNFrohmGOsFIs2pZUs29XCIb+V05l1sBlQCgpeGoA5cF1OK/4V9aovXew9F6BZkyR+jIsA
5dr3eoLH6fm5vws0sLsqgT1ZAzPk4qL5S7OTo6AdbLRr4u6TD72sjOEPNwpYZuyPz1PtPHRBGp9V
H4cwnfFeu4IL8NmPV1LMDpGWhrZBXFGCiuIJTcUge8HFQ26oGZmQ+1BD/0DOesgAQAJxyjzCv5Nh
gNqJgMalN47RHoFXZIGMh0G8W+HcewWd8GXs47vEcy/6bIDcTQBTadQK5NB5MJEBDWVzEO0Ln6sl
3vc+rpcGMkIdBocmIHGpJ1vstebiNtuS6vU9vN0bGU7drhj5ZoHtH9QIgGw1z66jJd0tFMc5q/Ty
qY/gkmroeidRz5DcPjlSUMVblZFcLoMoLpupfyyChyLyLrKyPMnBqS1+ym0355QBIYVX9EDzslr2
a0Mmns/1t6E1jyI6tKG65YkuswiC4uwDbEOhmPp1clotM6HHQIlmysSLwo007OnvrUF1kQTLVoVE
Ds0ZzUEZwFHZhGr6SjA4qGjemZAgWY0E23EU0o+adw26pp7xH9vJQ01VedWOG2mmvS/pY3J10dfj
zO3G5UTxSNSHo2iPFf29dili0ut8iFDzwQploc+xIfl0/thbiiPtXE30p9vgpBgTVny/OLuGnH2t
RQh8YfoqHc66NiIZmtfl4NdIPraG1TbUZP6eT4tziC91TuwxJ7Z5E7l5zdtvEZg4rWPngxsQB5Zx
TSoj1KHX06bSAaojxJ6G1kx6QmUZ5rKovq0tYI6iECTzurv3M+BEAAYO1ayuAw51GJPMTBMyc77K
ofoV+xX7FiREJxQ6a0vhPEfGp6Ai2jSJPavRwJxrmFO5Pp1Rc1Cxe1t6AMXr0EEvacascujRSanR
kq1dei+9XvZzi1sssaBIyr2J6xBg4ae8e1g1YX+WKRhzEtEDBWUVNih7TdNDLQtE9TtUNMq2ArDA
nq696kLMmDz3EdgjpzPnpNa7qGA55h61kClFryiOqBhNPd0iSnFwIjbJt8gCYCyX6YOVxlzUJPsm
pT5NiTxdQbr6UOm7oUyvu9F513OOnWVz81k1tNuE4fdqf6guZ9r5Xar4Xm5FxCqW95GpqvNgNpfN
UG0A65uycs1FQgPzRFficok5q+o4ag/EhwenxRM6KinyuqFDqoALVB6hTqsXz5yuHceXyuenwAXb
6psmfhNU1lLAh4YG8HevU7ZHIlE7rga0OyZWJi0v9wa9g3Q3lxDO2gALi2r6utaEen3Y3A4OpKaM
tmZl8XqssJspM/B4ydB3F96g7+wyVu9LwGg08QdaWG/JdVDWd5FDDmNYHv0ZJ/6yd0tMxdb6idoW
YZay1GwI0ZcVmqebw2fkwse6sH0D4oYvWr+nDGXJZ+2TDsVbvfCvYi1IlFtzUgFSOIE+c6AkCaP1
dIwxzZjdZgBWQrForWdwXBpXy4wEfY7jg9Q+An3Cfepi5YAsGC7WsH0pN+xCem5SMs0yR+rXJJtQ
50SUpN6ElSSaWUJUCepxH7IrVXae+fzZSrTE0eRo9+D5Ob/wEm0y76MAqTk4bDM30Qv92uEb9ZwV
DBeyjxy1JaDooLjq8da1kzgt6urQF+rrWq3YAhac8IGzjzLzzi1wcfHmTaoxdp+nHqGkalLXkwDu
K8qXMKqnk3lGH1lBOpQIPWqR0PhZAMPGZMSNqHK8buuzWlugsVlH07NMLnNkQJBRhlFTG3OvddWc
Zd68Q6ckOnREyABGgm8ZO22/Rk8qbctDNGbbI5Mmk2rd1ZGiNTp56VnVK/zBMXgA2uXIXRcX+NQq
pzgoH7Bb08/5SY0Am6VsjLMvofJinyFWlaNANcfmz6wqJMLWkbO/XE+WyEN8XkOCi8j2xDSBuO8K
Nn3H4dJ2IPjZ2VgBjfA9ZhJmR88gbUlW0LAG4xYWSHdkVFPe2JYYRpULhgBx1kH7rk/DrP/kDuRG
yRh/WOOxPSTYcmlqJ52hSJuE9XUBjy5ugMlGK7CCZVmmk6nBMSdz7vOZ6o3tGnXg7qEfKMp9hHV4
W6TrdeIJWPPReoHeyx42Bb6oZfCc2g9zgwK174LdqKPsNkrG+2KxqFhVkvYLaN7ScC6t5QbPzIvP
tWivx4SOjChYNo1MkUMp7+IcTLsMNip9rB56Pz2b1fJhKP3nQpAvhRmITG+mZ48W04BZzZSyMOmB
FCuydZpmbgxkAPTTNzdEKb1QOLAYIB1BMG9UuyHZpTTqzqLgiSOzPxGkXlBpKE4NZXYS2PZJz9zf
SnPUd8J/jHtXXDYGPJ7sQMwn8jN31ensIeCpPTQEsrgGSwVkLnfipyYi8srGU2W7alcFu0kDn/RJ
Y6uWQBtzXMtNFkzY38Sob0WIKzot/YLYIt6+3S0wYk492vg4oV4m+bAcVrKwE376XJeAMAvOE7Q9
9DdgiPmIEMtUggSfe/DLy0Pjh8NZyl59Y4fmPNMhtcCA7Be25G1p/AeR+/1erxk9x9jbxxG6MYOD
+aoBuN5Ha7oP0OeY4xD5R9+juxcN77IcFCoUjLlaUMU0X2dFCbYLqtNWQ9pYovB+jjVOSzkXjTfE
L7XsNPVK52KKQmzoUwgy2BrGbchtvVD8yGasNyWRNWr1pHLtQNkxeCcL0tKwz5n9GKTP6C/NWTNf
hYGZuNFdJPA9ixFbYfdDs3Xx2jw8W1YKZ0sJp8JmRXMI3f1YLddLAKevKr1zXw7TOUInN6P7oV9L
XNDHEiB+xQUCGYsSgKlOkQrSNTuqxaizw5wKyYPnGQHbJm++0WBM9ypyDnqSaAAH1FbJh7wDuQPM
bIrFSaLvTIfyQg0JAH49eMrlJvYa/wIU5Xi+Lu1LCuoDLdPc2S0TuV0sHqjAtiAse04EYuGx13gZ
urtwSXC88ON9PfXg1/EhVo4J+Zn8dq368TQB2W0QbuoD5hPwGJYWU7lXsfhYxHW5p+voGD/AyK97
N2Ox1qEwgysGztgGFOqa9y8JUc+FMOOdg0vHrs2DxywMv0Rdm16pHq+IyMTheeLUKKAAlMs9DNHg
04HiqzjhY0nt0xfR6ZpXlIZGEvQufwa7gDyplMg3eHNz8G3wNZv885TtyLnU3Ux41QxujpynA46e
FofZDcFl4TGGtPoytqia6CVRdBgNokeOi/zb2jr7uMju7SIRq1+QpK7i53YE1ldmI7Jj7Pbc1QEi
4vO5317G3hTdzivs7JVoFiBezj2FT1CU0W+OYMIUVXnjTW6xm2MKlyF8gIt27uEPcoNJKllQ+RZE
E0CvTWgknJkRUe++9g7GjsVOg+DKPfQfpAwRHSopUlOb8A0qrX7dQiqlIQojKnvyBUGEN8hp55tu
PlVF9dg+J2twFik4LB0s3XGs98Xybg2SZG8Blu8ks2kzNBWiBL+4qEx2aw18iQv5M/v+M8ZhGVH1
/LJ4Hv5NDvyglf5yIJz6KnYIUh0UITIaQJlc35at2fXPba7Vqfa7ey8tr1b4netAax06E/1BnMW8
LwKa6N52GarczvxuWa9tR75YNSvidzlgphm8tUCAsYqEeh+Q1Xsxpg461VfZQIKZeNN176CIqzZI
9qKBUZNW9ng8EysOQNooYRp5sumGOPJrsVW2Ieohs5N/SWGDA3ZAjo6Lf0MegxSNwWYGPVWYMgV+
1fnKP5BpxAHsrqBr1gtO+UNqaKlSH6Uipsu7TqrrZlWEnxNIjC2HyUFgQpEjla8aue5itFQ9Md/C
vXrytKk4A2O45bpG+a4FMzih7R4wMVU3nhehWNjTt/kA5H11IND0oYduaghMvUfMdIOJuWkbIhY4
nzaZ3wMgjS/AuCLnHFYU1IWFNTC1yL2D4A4izHo8IO9DyLwVIithyrdohqYC6UWUBDPN8QBiDjOa
pOpO05bjY1o7KhO24LgI6X/CsztVLfippqHi2ccEomjTAvwkja7nCf9AUGJGtNHZUvcPWYNCE3TP
cVe0/L+pkw8tfZO468r9aMq3DoJxuzbdN0DUdsCqE8AWXEdJUHRXbnyK/3B0NaIuzcnVgmgcUElr
Ke04yVkdcfoEfjEd0ri/8UbDMVX6ICd9ex9GBSD2ntLI0CDbsrTzVSbNevBdmrswkZ03f/3tP/7r
P//jef7f0Ut1W+U0Gsvuv/6TPz9DJmyTCNjhz3/8r/uq4D/f/81//8zRj1wnz23VVd/6P/7U2Uv1
9nPx0h3/0PY0//2bGf1fT7f73H/+6Q97bpJ+uRtekK966Ya8//4UvMf2k/+/f/m3l++/5X6pX/7x
1/OWXWy/LUqq8q9//dX513/85fnf5+mf07T9+n/93fb8//iLBk3+cvzjL5+7/h9/Ob7/d2Wl9TVc
YeML4KZ//W16+f5Xwg3+7mnPeoH0lPA9l0G47fqYfybM3zEZFT4MQk8IoaT9629dNXz/O+3/XSsr
PB9spK99qf/6vy/+0wf8fx/0b+UAxC0p++4ff0nGr//5nbcX811hresSFFkkGJWvNAPVz5/fJWXE
T4v/NVQ1kdXirpcU1k84qi/8C0RTsTGgeHtCc3UPGmOHh8fJtBMopY57XG1PMfN+Q4tnJ87V+Q8z
96/n+/F5zCuPsz3uD48zL4WInZlIa/kmJIAi5MQobULSRMf55M9D6d8OxUdhko1nXO/noVCiDCtd
zQR11bxwElDbmdcnx/WX+iH0R/Ptz8MJ93fjMRDwUQXLw5M/j6dpaORlJNfLmODXSfUujykZr+9j
KiWxfsrYztPndX56ZdjfzSjRbBAIwTqD5/zzsGlMrTp0a4RSTsWzvdCn9kLum7voojwU5+Jb67+B
ennhnPv7Vwb+3fv+OLD6eeB2jEzpRwyc3sZfFX4S3WlwhhPqXXz2ykjbGv1xDUu2iuG6pN4ntGvU
0UipilXrAsK98Gb64NDW7HJdz/IcS6Q3uXvY+EfSxc44v5Dg82R1Xy6UPlossEf0b/Un2s0nixW7
Vx5rm9kfHksZQiwpXJeNLhS07e3L/LCWKYVLMTp00AYU4e05Mu7qTKoTOq1P8DRA54M3fmXI7U1/
GJJpkFYpIbfjRrrqeCbm2q9sldgeJ2t4q3kXXKY5zXfEVNc3S158QGf7Viokk0cUI9bgMnGQNOjk
cmEsHht/fpijheeBZVA8EBJrWgoDovPn189hqM2OAEMxLxFFkI7kGY+zuU27cxUP812xeJBbJRy4
4ZWld7Sz/zULVjAm047i488jt80EpqcP+jOP+Dc3uiAEmJ4zYz/8m2+ogUaDoeJcBxjPK/48TmLk
OPt1Mx+6IDFvgwz/mCWJpqdKWBxwXIOLqarzVza0PFpW39+OMgmTKoQOtDk6sSnXJ3MMmfIsbcW1
LJpvRQoGeEIQdonzDxNQCULBDdgixKXjGBytHWR6QG+2lHTxpez74bRv6kvt+jeBTK9q9FQw5ACw
V3ivPKvZzrQf16OUfATtBtwzzJT1ti/1wxZQaDHM+DwWhxQdWuElbz2lUCMUy32jGiBPSw5Rr4ju
XVtTNdTjTVAhUGkpJERLQDW+yz5bWKswZEFvoK9H66Xqz9O2PvR2fWh9l63cvEfHASuyBueGecFj
PggQ1ffrLHwMvmfyDQjuEEFrmYFiDqcaTL/u3zUdTd3EsWjvqf5Dg24M8of522nOrxAoflIC5ERK
mPMuFuXHBEDQDjtISFf19CkmGQmSAc3h9X1dUTPFCPVrX8Hec5rx0kXvBA9LWhkuml1LjjjHLC6L
ykLCl5IMWYHVKkV155YFLhYVPQvAPKgfGHBULThemroHel60oeCPdS0IUs7R+JU9su2BX75MELi+
MoFrfjmcGtuFfhWDrB4puuvocew//XlziONduH17Kbfrldqj0cHR8Zd1PvzUHFJ0nchbR6XlxTpP
7yqRPmRx+8FzyToQg/pig+R6bMp3hU4+hotLNTazz56EJ9XP4t/csIpjmPtBK+Iw/9fjMRCdKybX
DLjFhMkjkj0Vokw9/c03ItgYn/7spCDThglM059ng1jup+n2JCUUu0VZviRk844OwympGpR2BrTV
NU2oSTbg0PweSU4MDygRnzvCIh/4b46pqeBqE3ie4pgwZnumHzYfUF8/bodwObQipLQ+T7ltDksR
LO6ZGIulA7aEJ+mfx/zl0PctUavVgpDX94V/dDgtzTDWEOrsofEkks9ttedHv00zKj2JU9wj3nD7
5wGPV5l3NODRxKJ+3Ke1hgsbFb34WtQFqrg9kh7oM83v/zzU9qt+3DLbUMYVgfZ85RK5Hw3VJOEQ
FyBe0DiR41v43qASVyQxCzHrs6rOcaJsBphIlpNtSGgGvfI9f5lbRYBD5GjZUDyEdxTJFXMo1zpy
/LO5A46WqjWBeD0lu1Jl8a0DBQsRjDy6+fNL/zK/2iiPizzQ0rc8wNFLcyeoIofTgkAUiJjmUQQ4
/wzhK6fRUQTnsUzZGRYEkTFEL9/vvB+WqgQmPuW5dFk2Czqq2QkERBiEsJWoYsO+ss4rr/XLftwG
5OSzvh9I4x8HStNUzemiea3GRY6fBv7s3gfu+CaFNPrnCfzlqx2NdByMFEUyBykjjfmToks6YX34
cbTk9sErAedvPhWgM8PxYoQ15JU/73dhgDcmrsGxpKfJ6jfBejl2oBBrRW/yzy91fHvwvWDAbsmM
dI3gbPp5KHS4hiWpO4bSGV3xIb8ZsyB+ZeZ+842Ic3xjXc3rENj+PAhoADwTEXk/zAPqYiWNnzI9
S1VyoJt9+ef3+c1HYgzFpcCbuUJuj/LD+it117m5lTAdA9+jorM2w1cbp8ttGHQVYmV9jeWoP8n8
lU8mfjOROgBf6CLU5WmgHT8PDOgfgYAUbR4qoxJXKAWUrF/RsakGWkXwM5omugNmhPuUrSd6wPNQ
304j0uKc4yNHnQdfKZnrV77vtlR+OuqIbANP+t+TVePZo2Pc9GDBu6ZesUMHmRKqiwEYWtKNZ1NF
8Tv4FM1owQXO2z9/hd8sYBYT2ZJwKZr47tGog0yABlq8CZpUVqduk9MWyFNAD8hh9Q9/HmsrvBy/
ohEemHOXm9GXwVHw3sH3TeidTAenyNVOoskzprAxdgtF73MJAhK0Zr5ZIhT6uRhKHippo0uhHlHa
45KpXX+6WNsgynd00wqgxXRIdZm1pxkt0qfCDZJXbrpfn9j3bKBdjkeqNmQ1R2sFVazcx0hPHuLg
jQFFtmCjkjbLXamih9GZHuXoAj0LdjTC74ANwXRWB7tweLrZ6UACGEPRdqDKJOsHE37983T+sld9
ZtJauR2qih179On0CJq99hugHhmsG8w3W5MDcCpu3O61efhllTAUZYzAWPJr8cuxIGsx9mmW4lRB
wx2WftmgMEB86XyMzZR8+fN7/XYwQfBGMEOsfHzQpbUcQzt5y8HG8g0xK1FbDpRNZaiP/09G0kZK
LniPWsbPJ0HTpGk1zERrzeKiWo36IAqWNcq9fx7mdx/KUujjVaB2EQ7/PExP/xXSt7Mcwgx5evRn
ysGS1QzRu9UUryyKX07V7Uv9MNbRKyXRWoUL4ieHSOX3fhHcaFN/jWPxySbDFaTDV2LP4wobrZef
x9sO2x9Ocd1Xq6AdyyJcxI3vwMqro+6UnOIerQfYtPBuVoMvS4F/DjTRP0+sOM7Lv4/u+T7RoQcQ
1T8aHc3cgkgqYKkUEWDGTgV0NvAGbGPY133RYj3fVu79OCO8JbzMPSu0wt7eZoDJX3mUbaifju9t
IkhwAlcS/Gt1dJ3lxZKGdQDwql8GqBlutyxPnbHtXVHXnwCBTJcx4e0pimvIRzuDQCIr17CQRHKT
OQhs6dhZrgJoyK+s8aMFQY1bBor/Wq5Z4objNe44bbXIOrHnVofzO8Tx5wFNyhqRBFgkaKwOZXgX
6JA8+M8TcrTo/zUuaYkEA69IxH5eGHlDujPTGTkHvLkpmkYO7DWoUgtIQpFkd/Ui/C9/HvLoE/xz
yK1wbxVbWh4HY2NYxhAbGDKyo7jFima4lomVJ/+DUbgO+NYisEEgf36xrsI9pXSVOU+Mv94siw7u
cIJeXokGfjt9FFippnFmaPfo4qFnlY5BgScxZQRU7QYQmnTBqkukJW7mJu2v/vxSvw6neB0lCP22
oMw72khjUyCYCBAOzcIQ+iO5GLIP6+cSdawD8r3RK2/365fahqNDA1hqC52P5rCtFyRsitGeB6up
4B8SbygQCa8s/W2J/bAlWQ88pxWacojxDbXhn79U5gxxOkcsfacOEM7zwIwudTqd+HBCdhzBCJOk
AtGaJtOvLP7fvR8RnAqEx2kgjr/eXOlQz05sz5OGQofvR+LSOL1++PNHO7oov7+fpryiiN0ortCV
+unsjaWNkD3yzHmzNsrdu07uFSjdWIx/TZTjb/fvD0dhyeI8JSztq+2k+fGol1U3qSAJzqcGjG1J
hP2h12Yy9LiNeeXVfvPpABviP8PhITnljz6dXZTpwFzpcwcpi/zUWrOEACOj4X0QhN2MO8s0IpvT
ZMiHVphIBP/+uwpFXhcQ9mieZItkf3hXrwSxl5SBd46iD9bsSzBiiQdM6MaJqJS+sk63zuLxQpUM
Q/y/xZn6OMqMBCwzoFLe+f/h7Dx2Mze6LfpEBZAsskhOvxyUpVboCaFYzDk//b9o3IEtN7rhOzNg
2NTHUFXnnL3XLnWe+i8671S1FQgsna2D6hlauTDy4rEEPkFUeDh1aAyEgzmhZAiFFzGaxt0MJxYs
98KsqXU0e4eZ988+SNF6N5Wl1d08lAESVP6G5jp1W4wKTl53iIJtU7O4RAzw19AuFJxya4nW8Bp1
4k91rB2pTI18/f3L9IufzCiGfrinuMu8wv+8wYL/pTMaiQKiJ4xrGwrZsTOYAK6MAVQpLWuUMTbM
63dsW7n6w9M13W+VyPLpcGLwlp4Sk1jb/VbnShGXakg77xgMbnPXBbB5V60xZzeNGCRgzUVaMGej
3OOmCcdzM+O5W41uBaRwTtpNGNkoadNgU6ZZdxFqg9zBAINn2CkSI0Ghh3FbtkQLjvaxggNISznF
dbr4DnqEJIQP+ZtEc4aeG0nqSkpeVzWO5rOb1nh73Ei2G9WX7jZu6HXVDLyuhzKlzWWjtilxUq9Q
6xLcrBIgTwGW68DENW7MxCqkRQBI1Wj6emMFaUuyyQy5h9DWrYXFYuV0U7YVJtorT2hYehFQad/u
BEibckDMLsodQCOs0MJttqVNeqxXUcZ4k1+tTSNYwnfoohoDQViRIpiCeRuCQKu6MecaOqOPzFi3
8KA0j2THCcA/jIqfH08EzI7leJclSp7a0Zs2gyv8ix4h1bYPjXFbFrN7QqdC8FqH64r7795Q1Zmb
UKbih9vOcj/5lAJNLcpbGm+vE8QR8Bx421p6hIQ6JpV7FBK/fDTgyIhFCQ47lI8aod52WgzgPSM8
onaa+Kj83P9haTx2btq6ZBw6H5Os9XoacezMknnhADdMxGICR+07b1EY+kfM0oTL5jZSFK+l+nSE
67/wnlWn2u+u8lLVXzKEfoHF0SUE3QNMHMTN/NaPc/ZTFla37pRTbbBPM5fsc+8krQkqDIvcSvVD
BsQyT9deYBBkHiJNjeD3XHWBiX9wSOutzH1GiJ3oD5l2k2PvkVHkaxt+ltUAvunN6ux5g9CkcmKD
I/MnILQik+suMKxtKtUNX9e9Cycex01n9cSAWcF9mqX9GYPmxzymH50/oYguO2PhQHvbvo5gZKvE
rHZeVmJadMsGL0873nVD/WCH/XRySqNFLUqcIIFPboNqfCZQqCghA2TV0wRfaqu97DUO6hd/7EJC
oggTi0xoNr9fS36x29Ijchi9upZhodH4tpaws5a2NflHo/IJMIkxPPxwU7sd/7Bs/PsoLV3HoNBm
sIIM+3tfNtRujaAOO7EczGraefY0ZrBLkhoUfKwhUcYOWTZFGGNs+P0v/MVOz/RRoWdhqWT4+W07
UvEwUH1MHoLO2dnXOXzouQEj2kexe/v7S/3iZkq67dTVDNAXicw/b6ZTyxrtjXCPbcYAMy5DbPpl
9x8H1X+tv3+/yrflP50Ci9A5DkiUpsEub4lKaphKowV38/GN1i3pkCXJOL//bb+4jdKhwkN+QyND
qm9XJWR27Nsm8Y69dDo8UmWyyxqbHOTS6f9QGP/qUkuTi/GTp+hlfLsUhh6Pg69NwEFCt9uvs4ZP
CKfTkx9kxd3vf9Yv9lLborhbrCa0Uv+aCP/tsKLsqcAX5qhjNRbjIW8VyYQTsr9Z64sOQSvlA7dX
5/UfumPLIezb+dqWVJamwSDe/1fJS5QHojyqoKPTYW1yvRkHQCNA4vglMvGepu8fWsa/uCC3VJnM
8ZFped/L/Uq3qtKjI44ELpYF8CrChRXwAjadsMDKKdBZXP7+3v7iOXJJZnnolSSz1eXf/+3eAmMG
s5FLcezafj4r8HQnzwaYGbum8YfC8hePcSlTaIW7SGsc/9uZpAZjHoUFXqSEgJELNlDnqmNN3/RT
YG5EB3ZhsunMJ0Eab/7zj1x6RsqWOFlR9H97WXWM91oi5zxiukbvqLL3dNTptXQB3P4/rkQv4q+C
xSVN4p+3c8z7DC4i331au8WpJU/ozqkA2/lO+KeP/Rcvi8cqxhGTQ6bFGO2fl+pb0w+MwXeP5jxp
3INNtwRKeHXzNlg+pIncEFP8hwXmF4snXUs+bMklkV9824lyow+nQnv+sZsJLcTP4L34qoz/MOb/
xTvJzI6eNM8LBaHz7UWZXGg4Y5MER90XJN+lDaE04FSG4t6dQ9luf//IfvWbaKjQ/fZslEXfr9Y1
vTeHPllqlROIS7+P+lNQYMn4/VV+9bT+fpXlr/jbd9a6ZtynFVcJA7wZgEA1DoMCSSZysqgyH9ve
jP7j8G7ZhHxGHqxhzCIQJS5/09+uGUT2jHi+5tiokvm5zu3KX/WBSUpAH4+vv/99JnNO/nfflkvm
Ox7fLR17F5HpPy8XGZFC189yqdrcXjs4e2mIycXpVOlGYf0w7LHZN1NxZeSRee7yCmpCDgdobWsF
/F8SXmQR37szzPIjqNVd6Tr4KaC6DC7IkiFSGFjLBBAVeV6Z0icrz+4AGoybGp7+yiiH+bZGv1Q4
WY4hRObbeoi/gj7MN6HfvlpZ8uEkWXYYloCDJlnykPKMpM8sk/0FOmc4rImMd7V0MphhiQcAbYz6
QpEgUQNaV2XWYWfyAh9CvxntgK3WPwCvaDIEpsLD2RL3+7Qs07UvO3wBgDTJm5IWQj3Eohv89ta6
rjwLsVxN1q1VwR3o/MepxjBjR5G5bgoXj6iL0y0isHwbjdOdZxB2LYDDYHx1BqCYehzanzXzEiKy
QuM45GX7ZE4zTIIgKXx700Y5qeJNh2PLEAYpDA4m74YsqlZb9XVEF3lTt1MNYAOka+3l3nOHchzc
gUuWY98J8sKd4L7p8MB3McyToJ0wK7SfBe2WfRX2Ww8aazzl0R6eWoNCQOWv1pCg+EtoUxzshJop
aljrgtZSr6kk9NvNG4wO9eC3p5CkgH2SLCNXSI43GeUN1nRpjPseofLOH4hJIPg5fo3NlmgJbcXb
MobiqiLDP7YTI5Mp7w5DtmCALcDjfLtkms8YbVoLXRPmYUCoIUAMzkDRFuptOhBOEGc+LptIn10d
N5ftUGQvePWrQzda+jDVTbCtcRWvIpMqgAf50oC6JG04G/wLuwybe3xNGVljRb8xAtf+6TWg0YOI
SHdA88CtUxhQlEW4C6hytqXhB1C9i+I5qKPyoIpifARmZR2QszUQ9p360A5NdexHfGyruTGn6zho
AFwNrvHoCtHc5UXv3o/M4KD4Agl14K54TePfWjIxVr2fP01W08LrEuKMu0RftRyY1rVDeLhICE+I
vZbcuomEjbaP1A8hHPujUbLviRO38rc0KbBvh/xYwpQy6DfZ8oFsK0/GIM5ySmhgqglM6SyJ+b1z
8BnQ1z9JzIwkEi6+n0EIC82dpz4oqZMb/rv8XM1eiRcxiY0Gw1o/PApDY2BKFMHB0KfqtdmMaoNK
qt/EiUUgNXWAez+HJc3RwE6OUVcDw567BARGNo+HSE7qJ5lzzeUMB/nKtnqAs2XTXWNwaFnD3OQn
JditKPEmj+YAxXwe41u2veALn4L7mlc1GKUEBPU5otrZadvIv1gj7XuAgdMuw0eL2aF/GYPBu2DG
g+5OEgwDM6UHQxK3D/NiTMJlQ7nja6h38cQc1GquLavDbNOQKpuzJ190YU4+E1jgM3oWAEOtqzYm
QbQHHzPyW9HrpForPY4PMZUt9WMdXVZT126czMpfzCFIDiLKWpacvtqp2KNLwjd55RTiJg0Nh3zK
IbvsHcwqTm3QeoBCYYP3AUhIdAZpAbmNBZ/RMGwP4bTvjMUw5TpucCytKt25VZsfhzJMP+c+Bjhq
Ty7gkzljgTCMBH/X2OMy6iHeMIXsA07QAaCCLDRItrBwclUTVJPVHHdvsHnivSKoDV+lxOqteVLQ
oSKifWTGCSdI9GM2WCEj4rmBIQFkZgSYsbdIPrwYs6beZ4NeOj1iSk5BnLqnRKF7aKSc7gCssgY3
pjfelor4DmDG4krrNMvXrt30xEMWI+Y1aYmp20aTqT+1bCAB5kLh2DLTKJkxffmsTKYuTkWfxjwR
H9cuCU/1/QA9eG91psHvaCsaNUaBA7R0Ig/CvNtXew3Z62Ch4oNPQL92owmrUxuHlfE8mSk/0IB1
7QfW18RA54Oii0/MpLVFKkYWO59oSIvrCcjPKTNQlExFhfssjP2DCdfgqR8q+2OgGYZ/1u7XSVPS
EZFVCzsi6Qd6k/Y4h2/DBECZgg6YHtMc+wuR87A2Zss/5Fi97wr+GAI1yRqfktoK93nS4cQHUzVv
HZaEZf8aBgvcVpzvczHlP4TKNIEibHXwnmz/bI3+8O5VbXJMmxCkOwxmzHSTe42KqIBA4xAdpXQw
AwYprWBjmkl3qdMaJVhANAmJA4qgYXYugJKu2x+6bphx1mPcQstaOa81wLH3sXdBK7mWOJhD/+yT
DX5ZZiJ9TBy8k63ldo+4EyA3mFVUXcXEqD3nvpGfekyRpD/UP+tejftGKkIXlgNKUal+MzWh2BGb
tow24C7L6YM0cvS1CIXIoQjxmjr1rbaBvpoeu7QZtOO2qEMBCdEMN+wwNcmA3rwax/KKQ+1+6IAa
ZXTG0Mj+zPT00Un22kBER1uCK4DC478aQ3k1CkEywkJiInLuCDbjxSqMr8wysn0yWdgdFKiqMSBg
bI7lz3GyY5yIQV+cyQEMLsuIJw3QvriyDUFo31jOBAwYLYzYKZsOZQ9Ock78dR5I4iMcUChZ38rt
GJfdIZSVeQID+Kbi+XnB7KU0zW4noIl77eqXycrIupt8Y19YUwGUlDU/AQ1JCEkWEmmmHXNVFHSr
zApH48RG8m6MWLDHdDZ3Nv4/crUXfiPWyW1eIStRbUyiygAaOgG2v+lBvFCp2GJT1MxLZ6/pt0TX
fUFzWu5FdtKiMNZ1148sYCHUQg5fm8DPb8okum0hBkA9gyVjN+qBvWY6+GBYtk6gceQVDRaz4i9T
/SmTLmqTmHCQjGMHPlB7uGhyQpRUZuuLuDLYhKaxOEJLwEu9kLUIENtMBb5puDPTphudQxpM050j
CH1LwoKvvMdfWAFAMlpjbxgcP3WIqZVeaomvnpw2NYA2Ta3pTcqYPqijsRo1Bt142V1VQAhWVDEP
hBLe8y0Xe9GlcAhq2Bw+eSe4/+t7eFnTIVTeDOTVB2ZJHRs+d05959I/XzeDNe8MwrzJwFXuiplL
clFr/IiIsAFSKy84WkNQb5K8eaqzBKZdmSCpW4zFlZHeBbDibwjFcu/6kTZ40EAJ7sOGfASg4c/Y
u17TWlkHQCjttmZQhhEAayJvOdtJxbmqLQRNJlFtKxHe0kRn7A0I0Brr6knTfAesrd+nBnhRx7lv
5STDa9lZcG48KGvNbMGkDRx7T3MxA3E+vIhJ5rtqGNCeNwRGzDlMvjGDC1BMKjryVcbHIhekYNRg
a4UfAks1BYTyML8ouvoqmyNauaLXu0i356ROwSb2bnWRpBbGfbEkXGVmcaEUBqmosggVMofqhqZc
CezMwoppQXaxi8p/Dkry0u1Kyp0f5A3+SU2CugMxApsEjBJGBqQzEkttVq24FEYKMtjvvAMzmWhr
jPYNvfByJXgahFDYINRGu/uynPnKB9JwzQzkxhnk9OCPMWH2XWFuzaCb19Lzr0VJ/gNzGVjNGH0p
DCuG+qa55pin0EBN7TkdPbhBUZHcY+tONx3MpBXNMvjVAb5/IwJk0rviTarhNtf62azFPlwIsmHV
EKUH5jkdY0IPYhD0zWSaKHyL5CEnS4SI9zh6TBTHEUDCxsWQLBIrP+LhhUHPQc9mH02kOveS7DHT
tuFnjziV3drAbRCN9smOIHzAnPjhxYVHjEWZIveP7Yn8WVNtYouYxh4LwPWUYSQVRjt/VfApuRea
HYATnavDTy8b5Ma3llOjrgG4tzG1WRLc1rSuLrIaL7Qwa3vHsjreo/PwQHJ086aw5xOG2o+qgLAb
tBgXQmrUCy2s6knR9V9pNY/Xs1qwGULeMZw8iASeJ0CVbZZGr/D6PXAP6jaoSw4KfYwXo+OdFyQa
7b2WaCcDgnOzUIHSPntjQSfb09dPYe48ion8MFN7uzQaPlUKE7+Vbr2ADuB0uO01cRDtLpkbjLTs
4iSh8MDcHOVbNNWkTbpQ1dTIeh/H7jmq8u5sMzizasddpQIuCuGv07ps3TsbmyNDo/gNW3l1LmA9
ArtI4EMVrX/sRTs8RAruKOw0CGLKLs+Gr3FN94lzmJO+eA5LeNCMgHi13EsHiOGDcpqLsYBBY6bT
vaizcgv8IyMntQyH+6G1kqPicLAhLficJvVV7ChyqsWP0p7uMNweWbWhfU0ItmlR1vmXTGHoxSjY
DkUS3anM2sOhJ2NDJu5VFQw484zuJzNRjjUWKTyqTJNNveTkFWmGIdwnGL712lvERbA+c7Ne2270
Q1fKwIkyoiuy6+Eu7s0Lini986cxWnMsLUHYet6pg57DDuJBTnX7H1mND4R54rVKLLBm4qSs/EbF
5Y6sD2NraqgdoyXEOvL7dFu446f2mnQDn2opqm5n2gA7J0/tKyzl7gp2xjEqQGxEkfuVeqV6SUMb
sECpbxIaD+usbKyz20MKmrrFmKcoYe15wsjfYZXllvrEKwTZlWsP5EXRDAARlXtQCa2BpaQI/B/C
856dJfnBilgqvVQfpJY/ZqsdIFB01xjVn/Dmx9S7td4AFoDFh+vofqA4PcxDOpxC3c67egaHXky9
vM4FX4GVhs2ZfJh600Akeiuxhh8Aeitg50SahNorfiRT516kUXjyBse+7yu0cxOz7LXosmJXovg5
27L4SS5Evg4TkmNnmZ6LkFC+lkN7b/Tc49R4LwEl7cQ03psChsw8k41UeSQut1OByR6nyG6alHsD
G4L8BgtsTh1cFXX1Jaf0OncMhazTecxhN31Cx6ppcdMEcUrBvQlNoKJmSlCnP3jrms2YyLvwpqst
+2mk4m/Bhan0DOKEiGy7L3cNiRh1bbswF+ddZlbDIQp9YMNifuuwcG4JJoo3Q0MNInzIjSS8cR62
oKrTGR82fPbwFCfeN8vmLEM9eO9VYN0TuENoQLyHqJc/sxyAnxW076527lRsXxqlDUcwS/DhZymh
x10LtKrcyXLW+yqT9a0YVPKDMvZ10h7j4IDwuN6rHmAimStfpvm+7CLACD0RC37QpUQxoEugcKZu
aiJOxcxx9kY59pedZj7N+gxyso1Oo2L1EMQRMpFI//oHjyjEiCO06LyPaHQvvSF9YeR0PxXkzOio
s1cEw921I0yZ2enMa6+qodV5iqN27WOMgEkx1Jga45nF12msSyfyzUekjRlD0jJ6DHMCUPLKM65G
F5bzPKq7gRwA4pjYXSSxvF1CHiNvlv8we6SfZDbl0xxAF1IhUQex52UbJlOPnSb+WVsujujSOJmZ
Ez/rqtinXU9+e3BTcjS9G4zgVrOg8g2J65CONtG6ZANK8o3mLD/YelhidOSt35BfRX//aXImY9tK
dQKTdh0QYmb13YtXzLfZkDrHUOcK0BeQTjudb/sQJodlDB8SlgpKwfRWQx2+4H4Be0hIYmFbIwsl
t0eohVOFVy4yf0wOJ4TRQvzTCXgvraYA8vNUrlo1oS+siOJGM+TQzIUVmWehd2ciBNgIGZV4ABMz
xbg60bTQwaGOxV0OJYwfljyTWDbsqpwimz6qWA+tf+/2rgd2LBwfaOJFpFgUP6qUNlPp1pxErazY
pp1NblBhBWBxQqAo4DiTrwIy6E5EnDKKssC+U38WfymlvfFdM7u7FBkoUe2D8nOrCB26zXiHRSMj
7Sx6y9MgPA5Mh/ZFNRTboFfXFXIkcFMlWbhxs8qazKEvzvi7tBrcbhN1hZ9bpMDP+UXcGBCyAuSZ
fsWZNnc8Enkm9RS3MYmhLqd4sN6HwOVMKpkyeXF6RLwGdhLk6spv5TluFZB7gDEhTOKTRh64pc/i
bXQDeTTyi2A9+96nrNRLiOCe2XhPzrHiZGNKWJVpcWrofFZImnmJ04g9J7wofI8WvgGHZbRmErsF
0QEivK+j+eh1McRnM/kowYGQDiCWnBXLSzd6oYq4upGExMMsLRxSyBqTJicAkh9E7r6YUfOU8mjW
UWxrWhaxAR1+YSobtr0yI7OgV5K1d37o3M0iEBuO+T7xj+abF+vkI4LTT+x3Px6RYKXbqPJeUsK/
MHQP9103kVAPn2sNDeuzC+Cv5cCwrxi0vFs0B+iXLckiHZPVyb3JRkPvQz97MvP0zUwd0EamyXV5
VBtVanNLsDiPYGbboQSoVYqTzKv6reE64yc8s09COu4pvZcdyc7GXTCbH3Lhlqphrk6FLh+6xKPk
ql1iWrIYqDF88NMMGXbN7YAsaqWcDsrmU4roBRBHfFB2w18U2+KG7J2PwsuJjNbzdc9JBPFFZpL5
SzUfmfFHEZHEKJdwALTqr/PUVVduaz6ZHF6qsF4yaJDgMIwctrIexjWDtec0mUjsK9qNDeRs543w
dsZ5+MxGH8+p6W7DpmSqgbrrPM4VRbEZHYiXBiit7KG/sKbxlkobiBjQWo1bfhz1DU2neRvEoAt0
ML6nPUAjDs96A9fzzu8tSOZBl1xKv70q4+xtoijhyCgO5D9niORm70O505PX2ITsFZcVGnRdqAfQ
VbxlVB4L4J4UKbNF+yWy7BFEi3OBWP1GZqZ5Tb6HeTbr7r6Ch3ib5qSkj1FIkHTlRXx/FOkO88qV
LvjUyzyEox6L2zymhEoG/y2t6S+vaVwTwJY695MB6S1ujecwgWo5AFJdVVZ5iyCbjngIm9/lhm64
lYeuSckwpXNF/4Tw3ortpMATd4udM1u7ChTO7I570ehk23iLhhSJz64NJQt10ULzqW0CsTJWgLZF
Iwh70zyWo18Tj2dcSZOs1sC0nifHfWcEeRPANNpUdenRl0yNG0dgmw+8knihCkGUivrqE4fItO7r
Pj5koV1f9DQO1nZt2neiI6xHQqghbZS4hCJN5JsT2sVet4C4smJ+Q6MxLo0TaMEdxlGME0KToecA
7PXS+Go2YeDYHYlFA+6bDUJUiopJafrYSeJt+UrGkk5Y6e1ahgY/28j+9ErrkECyIjQXkJOX2bS5
Bh7bPckowVvneh8lOt8NSQ1k0flgdCrgQZvMbmDkqfJnzuGwM+v+LACfrOu5fGSf6p6HykHROefm
RsfWHZAeUgJcr6CGWuJR/1r6A+fGHMJXL5lILsrhm1zYAa7rhgM5LSrw56QnCsKBLfJqASLbcEcX
JLovyoaIBJipsioIpkWVN77kGYlpJAX1JlTlNmHwQBOxikW07bKoegqFd5lE6T6bWuKgGOJuw47z
fs2EcDWnVrtHDPTV+tk9VS+vfmOcOBRCnY7ZvSILVR3yDlaroDwM0voMZeKvWKTvImM8zDLoQeZ6
47GSaXQnjf6rARezaR1n/Fk7PZuFdAilAYTlwNGjPRznV4hpa1LQYsYaLgourYHWprpXq0bC6Hbb
8Vl2+Qyc0Lc2lVGQBNKW6O2DwV97dvgYFzY16TzLBZdlP1tNMe/AilJpMcuxiAOm7bjqBqU3xCx1
Z6GNeqWa/GeT9wPtD0PeaZ7MBUpndVsMzg0t5oH520hffEqGC+KQveNgGtZTAlyPE4Mfx/sIRMSB
GQqhTBAZq8Ig4lsScDlQSK2cBbhIQ5UcmjLznqF5QQYmMfACUSj8+mQaWQrd+JIZEnSmIUnfHacN
NkGVxLsqTMP9XKN/i+u25vSfpagPI4K+5v61isJxu/i4NsKwYXC4NG8zO0KmWt0B3b+m+QCxqnKK
3QDP/o3UamQ+gdncRk72JL34RY2kBw5y4Q4m/m3pB886ZoBOD7+qt0lKX84XkNqTMMqZFTb5yZ4Z
o0ReAQvZrsZVb9Dy8/3mI2Vj2mcqpsqNyFyJzNF97z2os5U/oGprhlvU0p9JFnZbs57SGzV5RBlx
ctmJLD/XtqO+ImzbbAAp5b2Tme+qiMxNheNqZ4Im3hHB/NrbhLcofyEJ92Z5LBb53WTAG4TemGym
RDHBkn73c+g4NdTESmwJhvU2RuaBrtT5eZriz8Zw3kovI1NdRSdo3BQFhf8AeHw+JqDmNgkng30d
2yyZoeyJVPPORSO+htj4MJKggk7JDKdzHJpvWOA3sYkZpm5btnSbTFHf65N9aUkSTl23IKuvje49
4uNWnPblTov8h5+WR7uOv/LUcPdJO1t3fSUtwPhzfNQZ6oLGrO5SBzlsFEAs7Y0AKQWN76tkrhkQ
K9NZvHBA+WvjIbVGur8IL5huTs7BBH3JGpw7G9Nm7XcrfSFsHyInyZlFUFFQY2uDoc1YdjL4JTNT
Uhzc1R4dQLtl442OwBuvSF2llEj5UxIvcVeT4f4cwrneTnCdt67NZ6DzAZJx29HZTlV+2+bhvJ18
Bf2ewvBamsV81QFnWYUFpxEh+FwSO3rwhS+p7glYaWhYnXqqlRuyFhlbdr51NrqcmDGnyT5E3Dwj
vxp44X2whXV+3UTZe0DvXSC1h44XP2gHj5WnsxUQYPFCK2OCm220lyos1HXY6mBH1/gNzNlVJKor
z+7BrFVLLpFtBl9hGGRnEnEArssivSDYz9/2ld1cNQIhVwEMNJrjW3bbDvUujbbQbw5yck5lQo5W
4OHXVGNKN7pI20usWMY5T2es6o7wNqImpwP3wQfbOhHG/ShWtPQPSYPrGlyGsaqN8Y2bCcuxqu41
rxl7H53TeQxu9ORtp6E3FkXXgygQBqP6BRAxSJfGZvE8RPlHPphL/E/yFpbtc5kMlyN6ipW0+/lk
xRnzRmZPMZIbuu4xCQN+66F3Bd3sZdlaVcZTVmUk7rTjSymKW7scPgui5dfz3D6Wzki808jCaNtg
4zhAhJuWFt0YIa42+ugMYFXRMbeitap1Ua4W0Sa6ANd8CDGDkNgd1PFTlCwNkdit5+0MpLBYmyWR
BmGCxpV++q6bbXMHyjalksofzXr0H0YfOa5MmqsZoPwM0huRmYkSIBTJAVHDTZlBaW+gHyctoVyJ
bpf81aJ81MPU7vOK4p6Fy9/6s3kDQ/mBiAUxHcvWy3eaATcJHfR00WW/wQBjGuaSRAeBOtgaCiBP
G4WahKjgvTQq5vY12cudaaIcyCyfXJNeHqO2HIj5Jr+YknsJaYXXkhck9NR1cdv5xr2f9UQLmurQ
d9DBoxAKdQaDaJXo+IN0nWOdFQA/imwXCxrXgRU0B8TPfO4F3tZyDh4DQ3sngh2mC8K99qYgyF3p
pthW4BaMJqPvzEmp4I3lS2WAEPnNrdktpVQZvg9Wne981V+zCJ/KsHsyfKujZe0RziLdYiukIPKu
atTeiBuSlKH9btxqvghNEexd3Hob1+RUaIcujZYivgWcCQO0IemhyWJ33ZchjSMdQojspHUh1PQ4
u3Z3W9Je42BJm6WT7Y0f5rdlGLsrhZXiGDLthpbpmgezGaqT300MzCkqrah6S0vSmAyLI7Qh6c4j
9o43dTONJzJi6w1SrpR8Bbu/JtyWQGhnzDcL637b0SpfF2VZka8I/woVhUFp6lvPHkXZShOsvLWG
Pj7PFnuGND9Zy4jxC2nJ0r0mYziiIBdZ9COTkf4I8zHj9MuYzZRB8N8lVegWMQcpiyOq8V0Wre05
djqwW0ewFZyLq8CXENkJ1SPyrEiIwYx8AaT59zqnX2jT8Px51gIpcFEUfhM52TZBJ7JC4GeVo37P
FTFZZJ8E+euQY5b6zxezIX3h9FMW3mQ0Vd8UVUOiVDs1wRG8NaAxGM1rMoPDG/Tg8g+Xshbd8z/V
W4uTklIPERwacPObchEBdlTPdRkg7eM0tdHGJM61TMFATfMSuChV7EDSZcwAKD+lnF2nktY2pnVp
vCWimumSFP7nLDznMpl0fFP48ditabBUyTZMzDDcZQl4Tp+CgP8Snbxrf/7+2fxlq/v+G7hVi1JY
wUeT3+SJVZi005zK4JjAqZTbGNLCl4pl+wWj2DgH7HiPuVfSFAVfQUCHJsOQNjt/FBICL/HpKfGm
/UlV/+83hhmHgVQT0Tn52d9dm4mvmxTBa3DEdcAczcj0ppzUTEHI6f3x93fg3wp+roUtD+gEcl7/
u9Eq0tKa6rASx1GjaEJtjyNGxtMmq4A9xSOceTDcf7In/PsHwtuBdQhHxkRV/128n6Xa7Ty4fEdi
AMksqEhc7VtDbnQai//sq/w/FglgAMTl3y9Fs4H03JSVJEj6lgE40GbTJsXq93fxX1pNQIoYvyTq
JOxfQJL++dlRGKVMrmf8FugW9arXdXSNNPti1kZwiJtI/uF6/zJrcT3UJQazdMycyGv/eT3gacRo
uqN/zIfxtUNztq5LQLnTrMYb7SF9gxJxBURy/tFrXtvf/9h/qTaXi2OwhBUqlXK/mz4IJLFlXRVk
JwdN6+8nTjGfhIVOyAaAVjW7wi2dlwFK+ksWpCTm/f7qv7rVjoluZHl3gLp9+2J75geRRyrp0TCs
TW+RItQECafH0BI7K+8ffn+1f0l9l9/qwje18X447nckUJ2W9J2RHB+X5vZLT5YcDW2Zb35/lV/8
Jgzynsfn9z/OzmS5baXptk+ECPTNlGAvSpRkddYEIdkSeqAKbaGe/i6e0WfZYcd/44yOO4ggUFWZ
uffa8EYC8/L7/yO77XqsUj6ZFgdiZIJ4lFibA3LwhlDm56UiXfcf3+Bv79/F4IeonsXF903u46/X
o94oLDhI5EO5xnDdWXJi9qyUfSOniY7x3z/c72sstpYQ9S/vPD4T7Jy/Xs1Luka4hoME3E5AzfVD
cB6MYmTaksm9kLBLwqrqzl3FiQvNqgX5LhOrdCG/0NccnP7+4/zhG/VZUqPAw2vt8ST9+tMg93Hy
buAb9WhEnaUy3Qsi/F/wxz+8IwFkPc/BsBuwjX95QfVo9XWCr/xg0YLZckBVJz8xkg1uc3VX4AUk
BaIRW4qM4h9nnD98txwz4BtcDD08TV+MUcEC6tDCpnBoOtFcDZNRHont6dABG/3L32/l75fCkoEB
hEeIbxVN8q+3EuNz0ampsA8OUjH7tU88Uru0boYTLTHv/2qt4TK8jHBFMZ2AGfhysWKaW0tao3no
o6w60+UskT/j5OldWd3QQM43f/9wv22MaC84QUVsjoS6/rZxBChdq1At+RF1cfG9aCxGWibDRj+p
62MVXdyxxB3/Y3H77Y76Fvp7roZ/6OLnuTxW/7MQTDwPY1khefRVbpByw8jWMtNlTbZ2sfv75/tt
zfnvUsAUaEhcjAxfnpOuJHzSQpV5LOWSb6KSNjoEsgXBBJ+KLuD4j4/22xvB9TAXo09jnQO68eV6
U5GRtMAg/VgUdBm0Sx6fdqkoSu18015vnEqTAS1a3+Dp7x/0txf+cmEnZKP0AUBiFfz1nlZawaLQ
QXF0Uh/xQqSbO7da/uU4+9NVqCn4j2KarfHLIrdM9mXA6hTH0OB0EVWZc0Lh1fzjs/zp+eBTcE51
Ly4z6/JT/M/zQXuYtdEOs2MSLekhXBLy7IK8+0YWwPSPZduJLivhL2djblx0MdRAl2WvCL7sErSL
7G6igXkkSqfANy1J6wFB1e+MpHfVKndMMnTDUAX5PvNKhg1zWGQb359FsyuKEVd0YxAXsyGCBHVE
EnAgWPAc3C1m0+y1hcMf96y4vGBOetV2C8NG/HPJg3b8/Jxg10Nf086IKjtSaihEW+JIgYz3z0a6
WN/Cahr3kzP1OwZGF7d2YDI9kJGHtGzuz8SQDHnMTkpfWxr2Jpo60kzMQhc3ABaKk5rp/lkwzdBf
dbn/pCxrfspYYAjeCeDsx2yh/aeJW+KxcC1Gfpk7Y2GgS/i9diV9bKwIxU5HfvkxkNWZILJOm4ME
+vgSBLWc+YEminVkg2UT53lu/MBJYm3lQmTxRaYFPAEl64PNP/iwIELYMVJG2WA6sjxESWg/z8ou
EWwTtkqAR8WhEg79uCcbKUHLGZk/IRI4JkrYJngtR1u9mEOJN90MatpKLX8ocafiIDNfXTfA+I9E
npBN5Ctz66mpZfg8AjQcxKT2/qzcByRAFPKqrl/9viJYwloMhtPKt8Rx9lEvr4nklOZ6rnMsMUsw
nYywbOcVRdFcbCzbS98SJCpHUixo9i+OLPh5WrGTQzdx3mYWaVbdxP1PgOd29O13hsdkMLQoMJAW
WIQcKu3Q5J3JXazzZmcxhDl0ZTfdZSS/osj1TXSUU2pNJkGmrUcH3ajGClJJPz/N45h8Mhctvasw
99oHU/nZYyuA/dZtO19TpRqoC0s4ela6PCFcD4la5xQCTaI9JApdHbS7cDwulc5Pqe2rwxRk7R6q
TtFsAbkG1apB0wYSOHEbchuWaqRLQO81vcVhQiofY1dCcy18IoRjqdJnHl2io0ZMfZlh9aVxbK0y
HNZlRSWJQtq9HcIq+DZmrtvRHvNJYKxbo30YpmV84dwWlBub2QnRLbMTnQbdj49R4RDAVSJPOg3A
64IDpSPO/sbyhnlVNYON1N8I49ROujsgEsx4p9kjzoTB9m1QEVyse5G90bmdbiaM62daukucMTc5
sBchmumVql7qXubXLhxt9DphPzxH1micQSpa/cYK1FiTcCWdO4mjCfNVVTFoYMgIYZSsvOnGZ5BI
RjXhRDsnUdK6lRHMkjXuGnM9VgwCUB6kGR2CWV35dHisHTAu/FGNofVRzYa166TrvWDgVkzm3Dqj
sz0xXYwMp35mdCrAKqRIr+kfio0b2CRSMhlsu7s6TBm+kOrckjQa0mO0kSJdQV6wqtW0eOo4jZhF
tlTxPZmDAwQN5gXlofZtA0dBM8nvQ2u20QlTAg8ikKQqoPwVvX/vNoU6yg7FfnwJ8vhgjmMiEU5r
lo5Q0LayoKAsjD7tZp8ABlgtXqea+AJyus4ylNQrR9N5722HFK9paq092An/dTLrCcWw3+/MSHVx
kSKyKZHAxuXSdDxXRfSY1rLjqV/KYjf2OflWU9C/jYMnb2SErNpmpnydJOj+V8YiIzI9uuwR5VFx
w6BSHg0Awggv8XFPTlu/KzEEd+HU4o8YdfE+M3u4AQw21CTR2uMhJ13+3dUl9JRlIijUSRzipcwi
QTkHlbHeyEGJH64YaZLW9rIbB+F+5EMRIM0La+ToxM14Rz2p2V7NAQFyVmO3P5yGLXBAknxAPemi
UEFempbOuPWCojyPuayPWVho0lU0q6sqLBIJ3BpBb41ys7F0tB2nlowaJ6RRz2Stf2XCQ/PccEl/
gJHIO6t4hgkgFP5x8rLxibMOGW35pAlHHyrv3vK6FDFvWzqAXSxPoXGZhvCAItHd41Wyz00ko72Y
fe/QBO5mHt/d5Kn3bgqjti3W46jdC0DOE8LVIkOC6F843ricME9ZKs3SgwzRyNKM9hg2yG6YHg3b
dW8GS/qbxBzdGyTS6Z4+UnfqF/Q5KZr7LVAP5pVpad4HXY1Zpmuz8qac5+zKdit5HFyZkHbejkZM
47AMYsu/ZM67FyVHQEghwgGA2SvyxiKkdxP2FbdRm9BQ45mJpNy1fV8iZ6oiWvIesSVCpMcZn++p
tGwNZwwuyxNuhfEmKzze+jZN5stYrl+XQ1s+YtDzOgQpfXkqxjC77du0a9cpX9HMGNftecu8xX5n
FUHgm4P/DaNxOjiBYvKAqyFH/u3X2frv57ffD44kK0Q+2ENs9WRSXs5E/3PmyTq3qdo6KI9BlODM
SX3Cv1CP6bUyZljrcjSvUNQhL3LZb/9+afv3I5D9HwyH7g5JAkDKv1zbTCotBF4d3y87Qq7swTxW
o42m1Su02BrYZQmEDNNzUlEmXdZhg9xCehfMDLvLcINc7hJg0hk0jo1uQOcV5hbLKa8EGPlm7fZO
vlmQ44AZ7+Vlg7iEWIdkFhzHLoHk//fPcznq/nqiu1SFGKU54nBY/doM8xs64AsvxNG0VPc0OFVy
J2bnYelDzSvzT+bX76dV7t6lzLAp2i7bxq93r208txpMq8T/otLTEmbebpoITTKEm/zjk/1Xtn/9
aBT0oUsfEz/x1/ICl0rA3Gapjo7qWsIPu+x7MaOYaFw2AN7+jIjH6UfIGvU0VOTSunkfHT0sKqva
nEDlk6P993v9lcQIgdGmtUJVzA1gQ/7aWg6CbAxFrqtjj9RLr5FnBRtvSX/qjCR0kXTZxbE37sNh
9g96gMTYjg463sib/vEUXx7Sr7fG5+GFiM5z/FtzMjEZo9m9qo4irwkjDPJ6W04Sv5NIWoZCicOA
CTF3Pc3uO+jw8B+X/9P76zNtoRfiwuz6CrmWlq8KjCLVsRFInEGLRdeTGPWmMG3oXH7zip0o5ThT
G/+48J8ePy7HyIVxCF3ZLy8v5IvFy0sqTtzy9holPRJmq5iv0b06/8Bw/Ncx+3qPadjbEFRwtJtf
F6kyUGGIi6k8olEujrqt1UTwqFhuq2WcN2MS6c3UDOmeJQwfZKkRcgdT9o/W1p/uNKWuSScfGgKF
/a/vm9RGJdtirJD7dd0ZOmwPgN43cgqo9pFAP9LZSpGsHY9cy78/7H+61TDtHLrBZC38NuNKw5Hi
mtnPscvr5VDOYbefcHSc9UBG9N8v9YenmQwhOkHcZfv3vkyBAP8SaVMdzQknbdPVI4fcusPgkw3b
fMmide43xyD3rbUVtf/qPv/hFhOERSOYyphkrK+UNLir5VwnaXUsnSln/i4fnb7kQIJQcjUqhogr
pOzPeesPP/7+sf9wh6EMArMBd07P7WvbO52pXKvK5AGryJerQxYuqzGau5Fd4h8P85/u8IXIEMFc
4Vrel2V7VAAGqsBm0zOph1DAmGtzwSAne/WElwWJUaOZ/1ZiWYsk6f4/vl/60hatRTYq8+soxVCX
oVjQl0dRNYIWOGPvlJPhOmgsweQ9GE/oN3EjFkZ36HX4Lw7nn95kCiw61gRywcEw7V9fIkuQihi6
44UVYRluXBMISZllpulnxHjS3QGNHV4Ye04nsN3EGdYg6Ed4TVX7r0Sp31tKNlNAzj7/PXHoYX79
SSKjXZy0ydJjrfL6FAXNNOIpi5AJ/f3RYl70p6/cYdHwmShxz8MvH9r09IgFuKiOuD7Kk3BG5xA0
dbVlzlJsdYDJG5nXshrrGjtY3hl7PD8hbV//bTHLZ79FBF9I/RbV1Bmj3WPLkBQLHUZcnXfLFhNc
jRePxE07m5NjiwglLubaPHFDT6YlP80OY5nt5PceEu2d37kjoRa43XSowPTZefaqKuvJGKIP0w4I
LiEOlc3+u7TI327hD0OQwMtoqxH/nTAPOuPRsaORuEsy319pl5TvHKzwOQBPmWqLdYPokximNgK5
zL83FcSPGt3+JrVrgu9hBcZ27/I5xgVxjVHeLOVyxwNBxOFUPfvS0TRhnMMwqye8dy7JjNI9VHVK
gnHo5dfRAkS1LiNclSKQ8biEn+ms9sIYaTx43W2COmgVCo0fOxye20xQF4z5tGFcsZ+K6hHRsrXq
a/lkzECykHFDNnRTqpi+ouoAI72iOXAjxuzRxrAl+jlZY0o/NHWSbOeK6FtOxfyV1D4HNWQ7B2Fn
TJucKBTp3Pi9dwRD8UyiNbnvEMuPRYAUjN4zUdF++bx06jvx3O4b2RBU58kiz65NOExC//3otO2W
waSH9NTG6rCoYhvUwiMH0we4GYHX8wVyfGxEqBajS0x2hdoxXJbyZq4xQdfGiH8cfSUM+HaKRYRk
GuHFA2HXxc0UqmvHcNIbl94dojNxF7oCNAWeabp3IA38FNRLNBLaedHjO4PzLjh87eRoLYcUJMJa
IKONOw+r82Bjia9Jlo+ZYfbroAx/ZJaNSkoHpBQi1BN1g8SF+vRolRi/BDOaVW928CLxd68KjsTr
HB03EcaLvXFnpAczEOBYjKnMV4sLnWaqg+i9Q0yGR7o7a8UiVQ3jjtPMGTro3cIzxhTLt9dGq72V
qYICD3XxPtb6FWE7xl8faAMcDGLrs2+NQs5HkwXEIxbwxsdcC2fzxtQYWqrA6K5SB79z59blNrA0
dnwvWK7wCuz4Pcw6EdPXsMSONDl0gqvAfXRhi8R+hnyI0/ebnxCkm8rsbqEjcWo4l6tVkhTdtnJw
FcFv5sP3FJ2kRPYX43R46sroprXAu2T5QNZpu69N78rrKLMHJ7pJS6VifHH0GQdHYbVDyw/yAV2H
Xqh2CustquyDn813OL2PTS0+iZEMdlFQqVjMobkeWgsx4eTne4hen2WUiFWzZHacTOYrrRWgjH40
HJQxWNt8DqpNVNX92jFwJWdoxeky8gQZ4nqYCgMNhvMzCnNnLTiHoFcAvdMJN98aqXHriv6dXJdP
8FPvBlHkUHCan5Yvr9XACSHHUEMpkDUxQ+BvdFmvEK64zzkm6q1kiv85TfWNMPMp9nLx0PRcNROI
0eERvCAIoF9bzC99pcw4dFJM9Yat3vssdUnNwCdPDNDFw+4/67kd4tRsls0MQKNp3JcmxNHjY87n
GHe26+RkJuF0xmLf3hJTdy479UqKehKbQzXfWEn35GTdnT/VWL4aavBmBfgmAqflk0wTQTcYhgSE
SFNZm9psMsxmNW5AJ/+0CwtnmsLQhU2eKDEfr2iaD+5tprpsozCTEmjmviAdzOMe6+NzAzYAlyJX
ABID/CCbSRj2ckydviM/F3ARMa3zYk0rTF6H0gJU0BQ3qqm6PaSnFuUx4t/R1QK2zsWQV+Psa0eP
FkwSjARU+Mu41UNbx+ZMSFqm4Db2Jt4Xp2Gl52W6BXdIHVw4z00YvBBwEKlVNZZ0KVLz3YR2s6qV
HRwH2eLTT3AimZPlraU7sxp16XYyyB9mGl1dQdAm772o3I3s024X6inEJ46UpicdulXNQ5G2GM8y
FJw5K3VMmu2dsXjzTo/mwmrYBDd5pRTcWqYcwWQ2N/k0vzf0g8i0JblxoYbFilzEeW/eAYcbVkOX
+ATlpmxg+ezsJtdcbjn0V3Hb0IXXomTUUMDICMHleqkqUU4QnWfon8rOaMog3LTCsj8DYZlwduiP
QIiGjnvY45K57DESXz45dD1In/7AN9Lej4038LJ3M8Bj6cd16mKtqNTekiUh1pBlMXCTKBcNmuDg
aQoWOpqcVi0FfMruacmOIJJIg56pSyTzVGxe67AeXprZsVCxuiy5U2bcW6Vd7yzg65jvzTuzXe4b
2fintiKNonRoPWujFGBXnG48g9HBpqZF9yDKFNk8/9I9nph+E3T4iRBBTKSZy2Y7lf0A/0CDFqrz
Gx78H6IudGwlFhuUift8shCBNfMApsoSq3moxlucbri0QHRyyCbdyir0d6ItP4yABEerIpcmDDFC
Mapt0aFOLzZkvb2X48fx6i6II23fGbpxUUa643owWsg1Iw7zTFXZeQwABZTcG9UtJIF3nH8SM7ka
27SKB0u4TKZccL/aiJ0iNPD7wlacQ/2RoDaPTSO91l4rMU+RhA7xaT44dBuucWmpy5gA2w4J3YFT
jZvExSBTt7JbL3r8cCUQETHK8Wp05Nky5TN83tcc+Nqu72yazqIZN+PUpJg7bUZodWDsW2Yo2H3k
h9djIcki7yGKquEu7YcL9Uy0sTew6Vm2ytmScr0aIlFuTJF8Si+AkDVl2bruI1yEBc1Wsya62U6a
U1n3DNd862Q5zJyXzC0xUuPr4sC4rOgElydQSTV63qzcVWFa3ZECFsZV3la3Rb0AntRWhiMo+Gza
5LUqtXXUHi4+XIJvXm28oRuud0s4RRtrbPo4A5a7UT0bVIHmj6NjOa46us6rYcnCbS5sBhnGdKXD
zr7rBDrABYXwqonK99KlH0uo57IRNjnp/YiFNQkyxZXax4Qh1Z7E4ru+hsTmlNV3NOkMTQZ9rMCA
M0qH36Fr6yMz3DIOxHBd6LlcJyDwY0/Xd3RVzpyRH42ZRi9fgLhPXWZDLpCoc++zXgJ6C2Nke/Up
U7gKsqnX2zmr79GwVEy4wsSLg6SbHnM53+vZth7cKTtbY/Qjm4vTKOVl8lw2tyrkeDPbZbAtvbTd
TkyvsefOt5ji3XUpg4/QgY3d+3mP4BAGj20Zu7K6AOOiyT0xZWY7QmK9Qswtv/sJX/cYVN+jicMY
1bkAouHTjxWZ2OCAKK4rx30pGUesaSumMdb4KW68QsJHBKoStlWxuTRB42XpoENoR6zckBcwmRNG
Pc2s9w1/NZ95qTSuhashUD+Z5N9cbLqEoifbsAlgnzHIjaeUXHnCv8Qa+8Bdb1c/zaR5zApbrBYO
/0+glAb6jHkR04FxSIivia1bPHHFdKOlwsCu3rkg/UobrIr2akLjm4pmN7q+OBrmceXjJlgtgufG
nLwZvFZ3VQ8gFcroWxo5BQkGOXSroHQP7WVc1EXlc9rPu0pXeKEacWvZFm4bf5TxhE45wI9AthfG
TaTw7mku0vSdX1/Y69PlOe+KhEcHJ3RSMpqZ6z7cWW0+MY3FK5Mw1MSTKXBUmP6E5ZV3qHfUuEtM
YyNljuOpb5x7OSXdSZXa3zh4eOPCK14TtgT61xOvXA3vKmwRl+d3VMSYZ/OzAbwOb6/T45qXdWzh
mTjiZH42q3rYTzACboLJv8IiWN97puFezHWgXsNFvxbKaogxnbxp3YQUMWWLoVhiw4vtxWT77ZbF
OknHu5lazLzKx++YhJx0Iz+xDqXdZg+JP4BJcrH5Gn2ZbdWAG1JW2XdPjI+m9okvRXtA/nxLH6lJ
8RbSxtv4UTLdMgBqt0s9MBzzgC8OudUfJHUmpkPrDZ/Kya5CfW9kUX6AGPMeaUbzy/Sfq2PKxYbB
NXDHKasf6zmzDt2gMAHQyZarccQdgExF3SpH/Wgsp3hjaLPEYV60G1WBK9d1UO1gGNabscL6ZhpU
W+XOU5Wzb7uIJ63DTRkwbuk1A0NOLfO2sZLiaikTNOZNMaeEzQQZmixcD6CXqOJDilIHkvg2CquH
rp9eAkyftrC+ZTlIwyT1xxsrVQj/zeBO1r0Zp/5wGPRg4G3z33JLB3taB0ymZDHFrpdQcgqKBH9K
5LaY5Wkx3S425qTfL8KL4tmTzrows9c+tPG9OubMbyKWHkNExhm++28jY+RjOC3hzsmRkor/iOuR
EnGqOSjPNoUPdDSHLb0CUiQmppfL6398vLyzHm2/xxHHWW5q9HBMbW7aaIyfXdIeoiKPtrMYrxMZ
tE9Arh5S2X8maX6aQSkya5NvqFi/g/W+XkRypZ3oFvydWglo8JRMmrFBY4fDGeLdZZ3Nc29khulQ
X+Mf0K8AMZxP/kD91ouCNw+pWH8SVhVNR9cIYZBEvFWwSwiyfAfVAIuqMJn+vZWe9KuDi7wcyjtu
Nb5A3akfptXbP+xgLmsUKEPcsNc6a7Nzf9jm8jYn2a2R4nKIPO2uZ8d756sVmwrGxCl0ZHqMcvGM
m5QRm63rPQb7aAdoxDoNnk2Ba4Y/A4fwYdffV2Y4MN2yvH2XwJXomuRTBYBkHcGGNLyPObUSM78f
NMfWQAcotsO+AMwASN5KnW5XFRBFkiJRm1JwbNZs5CuZGF7clQmz97LcN8UFtmtZ5xT1BjBA9S1L
MZ8wX/u+1PZb0eT1B0XeR9UX/V3o9cGmJyl3Myr0S1Yb3i0DNKBgqO5gkkBnkzzTjB/YIpxviAyP
Vo83zpaL3ARMOh3wsZD7IPGhiFB3iaZ7UAHewOuSFds5td4bvMkbYYGi1KkW62WWZ8YFcmUIaewZ
zos1PCznhtxDqMRRgy2mrfeuiZe+yjg1WbNMDtmStPymHcGKcUD9GMXdPFk3nBnrOJsZ6Mtqus8z
8ZLo1toCXXl1KjZ9nt/m7NjDu7LrJ0OXdzr1b7o0AxeW2c66C4dhA/78MVThvWlNNdy1ftzgezmL
0UuuYUfcgiw4KpWNa11CDHA10hw81aRoWOHJ8KgOgd7SFXLn6GhmPLUk/I6bgC7eilDa8k7oGnjc
Mn7HrxOsCc+GDYKWozUx+3lYE6fAvW1G9TQs4OxDOAeDKpO47yfnSg99FCMw/1GlPTRsacJaGkF8
UdtfVbBMQF8pgLHRmq8JGpTfHNLGPemiCWlbS7WrC1ABaKtwjid+AbkeTArc924T9PWBnkC5GXAB
7E27ei1d+yab5MXQIx99i/ZJDmf8R4tJE6WGaW16awriDHvqJq+R0WZ4pTbjYj8YtaZRfGmSd9qv
Y69ybwPD5pdckySVJv/O8llROOTzpgxmHwOYPif59GbKC7cvD67GyntxyvwnPZJilbvyPkz6dg8p
OtiAwMvYbVvSFHJ/jEGOZh9ztOA6CT5ok9t3jRbDkxUm3aZvNMwUoCnsbVruIy8HYJQNCu2/OMsW
UccoxttcLrcGh8GtMCEzSEIvD9ES3fH2AezNcao6AFGtocUnnNV4j9lxOA+EfuZRWBLQs5c6T6mM
Ch/EIZnDq34aH1siTXwTD7s71ZBjevu5QjcKJw/tQN9Zt07mgSl1600If/Eq0GZ9wF14hTn5poFI
0kijQDbhQ57x+DH0f823DBmVTsdl7ShIcWHdOevKKJpN2Pgcn+hj3AqEHpzsZzAUapqSY1GidNGi
+OlXqd7DJbkv/OizFakPihIraFPiASMI7QZbu8lXagf7zpoHvfJHNhk6EDFWdxqA9YyzzPFgzwCT
eqaVV61Sjvo7QssC0MkFgIekHOh8mP63qkqgtKCAW8uoc1aGXQHecphia+8HDSAZq+Bi8Y2K60xi
+A4iXkglDNBGWsDXy4sOkTIutdHvlthUTbO18vEJcs8MUak8a1vbsaf8Dvoc5KqWlNQdDL/DCGiB
85m+NjL7u9f2V6iRn4NUzjeVN9vrgbY5KIHQ2SQG3CbGZRwYwvDaExCPGKRG92XgvuvK+z46kdiq
PKoPrRnqTSbtDCBfl6w5Y3ziBL6tTfPD1fa1Dlt2xci8LnwkginNjoMhunZblX3KdzIC7eBbJXxD
A4DojXVf2fc5atFYoPRDURFE13MYDTvdTvecp57K+ZLBQuMyDqS577HWR3WL+Gm5NHSL1NhpZEa7
zujFTVDTb6hnnO9SwadJwrcWiCWcperTUZwlgpqunWtw4qLbewtrLlkbF/Wc8seHOeGEm5bzuQdU
tp4MUomSCPxhycM/aDE+S0lXA3hitqP9+Zma6lvpUQFWTUtWTr9wDNI24CM7W2e25tnsILxaQt57
EMDAIAavZm4xl3JU+uoEZbXrUAeiGKT3DALRX016ElT4oj4AW7SB/IlHrVF2wRekbMwnEtlLUsKM
MJm2Vjjnm6xt3A0BzewY7bnzpz1+nStl08JbjPu0nuWKJdGMGxH2V5fFpx8m+4aCGs2vJ2ADe8An
ugvyRBpLvgUyh99/qShVxlEfEI/PxylEVOWPLMmcTa+kt3A+jVwqe7+sT04I1HrIc3a3ggMVvWQD
JphHu9ynmRJp0ISRWh7EMjfbuorcH76CE6HxFlwnlvoUc9qT6aoOgU0eCyXOQSDRX43p9AT0uojD
Iiw/k8jSGzkWINDCXIIeTgBK+5jW+i58cMDbbgrmUpsh6dI7Vk24twOFkaqTY53qYqNUd7tE1XMz
OcWPnoEdbvki3drzwjhEogiS3skYpndTpIfKKcF4yOYctemT0XjVMUUpEOe+l2xIhb5JF6qa1tBk
5hTF2pMY8bV/2wdLzVsAQLBNo2dD5B8TfET6NFjYI1s+MObNrlwD+zceYH/TunW10XJYVoiH6tcO
SuapCSL14JdJQFulri+jlKxkWj3Jkv83PXLMFLu6bfQbNULZ8UP1WU1NvxsjZucmXzeJj5tmEfpg
sgqvnMQ8p1b4NuHC6Xu33crBj3M1lSDFCguVlvUwB6kZq1KmV0WCcIuYVsBkmUmXozaf8K6i6UR8
cCVq+7HxmDCkeCs2M0qr666PnlOTww077m3nQgcdluQpM3xEh/X02it6IKyMt0wo7uA8BtA6WOHa
1D8ZLVJenyHMuoUT2ax91Tvf3FYfGKvRmfGfA0q/owak3WbZEPvz1L2CJWczg2KVwq3ZYEZGJGgG
39wB6sPIT7iRpcGkue98JixWA6ky2gV5Ke8WZfOQ6im69iAxrGC7NUC6lYSwgqdo5UpzMxl1uVJO
epoFm4Jrp/ByTDCZAMySlY/mcDNL+eQnEBmSwNCrVGV34jJkMaS7Yeb9WiZmiKJ0+C48DcHHRNFS
NSCeLupVUKMfqQB9xzOQjCigZYEAGCSM4wJXc5Nz0pN8leURkupShV08dE6/6Wc9xX3R2mutKyS5
S+5/a2ksVBfKZBeLWrlbJcqnKbSHK4N5WyIEqU84om/CkS8vA5ZOZuFtYwJNaZwHJqovPRxvIIBj
g+HaPOCy/p7ZRVwpJslE1mXkvqiDI7LoNoqQp9VptMOsnvFscYKgtfWRt+ZHylihDsRTmiIMNWbG
LXhlNoEHyLstspLkbbo2QAs+fPakNCEXra5htFq54vCWnqT029gYiltWWdyMVvJ9si2gm3iMAhTP
KytzwytjULes7tXRyEYWbzATKw70xqFLbLAIifOzyuGMpq4sjxFe8pUp5XlI/O9DBBW0nvuXCsnw
JpioMZy8ui8CeG65CcnANQ6VhjOtMmGfZr/5YdYOVQRuK9p5hrt1gKzf5wswxcSFpV+lL11Peefo
7lvt8YhAmXrMp+jjYlFKQQ3tAOSXcU1qHf1HDgSDXmDfWm+jTO5n5Ix5atz0uMrtEnREqGlz6cxA
hk9qNF7gx6pLv0mLc5MTWK/UkXAvEOFWef/kUkT4CE43vjGCKGFUMXT1B43ncpdE4s002l0Qinqn
pPsPgcHv1hp0MhHmKByg5Ax/zTnXS5uPPXLKg1vM0Y+pGed9YvCa0M9KDi0T45Olm/7h71PuPwgo
sPLZFtezXE49X9RAwnaA3xVldiQHq9uHRvmQDfb8XKSh/X8NyMEtSE2B+9p0fIJdvlyp4YQnXJ9g
YVmlFUJ5cHKrwc8B1aNv/vb3T/WHwf1FmBjhTzK9i6jvV41AXlnd3CK/B5FcoHs1dChomJVQDQii
K9N7lusEGH0J6WdL3tH/I+3MeusEsi38i5CAAgpezzx6jBMnLyhxEuZ5LH79/Uhf6cbHR7bSV+qH
VreU8oGihr3X+pad7p16TPUPfvG1vwIrpsuZiWhRFAuv/wrD6axigMd/aESD2T8tJ4glY3UEW1Vt
hhiitkwQ7y2IVIiXran9c1oPTxx5GQEjOrZF51JiBrKnS6k8RQfAqzoMORTnU2+WFKRT7QN5yhUJ
5auhLkQZITUdl/SX6OBVZXqS8eQd7ASri592+j3h7OYH412bto5LZjCCFOatO///f6lfdR9QXleR
sZRXUt8a0it3OSaxgM4j/fz3J9O1sRBrIvpBYYX05eI1OvC5jLHMg0NnpP53Jt1jiuvmYRwJdXt/
pCsrwGzBhGZrC0RU+oXEqK9ij6SPOjgkqgyWIeBsLoY+uGh6KiCvgx9VUtUfyFzejIkfE3EcmCck
kIZxack0oTs55Kh7e/LZTTQusX6wg9jfGa1ZrcCh6bfKVR+5qN5MFwZFyyQwv7L2UNV+/fqiXEy+
NZAjlRVhfdf0WXg36dzmsljAcTYc//b9B/vmS5zHQ89C9rdFWfwyZteYUg02eYAxvHejZAn5UN4N
aF3AhuAygEJqAPV3myiaWPLt+MtI49j+QIt77W9gQTJY+qRnGX+yXf+asjanRs8eOm9fOEmw7SPu
e9LyizUabgPibVnd9M5cYnHxUQ9WID9YjK68ZwdrPD48SZgRy+LrRx5Grle7sBn26PjHR2CTE70e
2KbbzHb6TxyI6n2Y/zsBANc2AEuJAxDrLR3m16POZwrPG/DlBDTMP+E4GW87iNWPIjHLW1ETOfr+
i37zrc7jCQzVDom8NHEvfqXl5qZA20Q61DA+Uhjn8DpRvDSpzOzfH2le0V5JW+eRnFl4aLkoeC9F
42lY1kZAoNg+SlyxTeqqmVaTaVXa+v1x/vBCLgeaffaOjauC33XxkxyI0apPdeau23Wg0vEAE8yR
zKTQdhrEGg4xJylFN7ZaiAZ0XdZp4PD1IIq/aaLl7JRLET2Bspv3n94uFMpfSXAobtaEoBRZxaC1
y/TX+3/3/Gdd/NkushjXoeXDvn8pCY28yO5rlbn7uigJx6lmWtqY6WgV6Xb9F0OB24PgYLOCXa4m
bVGVdsnUB6wWWE+p3oEL5WJ0Gnzry/sjvTXtS50lBAqAZXOqsN/sOxSFaXmk7h53ow6dfkbFdypY
09iQy8Do1IEbp7jLlV4eatDIu8J1yp05vyGqruYHYvorz9jhgMEZFfsCM+RyZ8orkY2YwveyNNRR
Vdq0g4BqL0eb1JoPfvl8ZLp4n45tQ0XBRSB11u7XX3JlpUZuZMgbfTsHIFtYqv7VaI38zrmlPQVF
0T/DcqMJ4CPkfyERmQQFkN/ppyrtNO7miB3uhRWNwQIpCCCx3OeGuOqiyDuAZBoeVab/s/mYiEv0
qrrjCQzyjjPvQn+tuLpv+XT6pNjXXMYRQBThw2TkH41iXHkLLKeu61gWz4fT9OthMl54RHoIQah1
6d0QfkJBrlFVJo/cukPkB+BDT04NXUsFvkL655QH4gX4k0i5ab9NeZHcFgq8OFVj18Pz6dWk9bz/
+t5uPgafogmUyHQsWLQXJ4tJR2DkdJPDIiIdbYGvooErlMFO87UkhJgXus5tK93oa9QIKlYUg4KX
9/8EDJnzan8xh6A+GCba3RkycXm+SeltSh8VDcTCrDzivxXqsYcdVq+BYVJXDRA50YYZTLmyNS9Z
DiCWQp5HZMwV9ajcT5U9IHeaMtzEcSZPzRjHJvoymy7sOPpPoQkGr1pT5fI7H8dQMLTazSDqGuRs
XqjP5piAtoOYXq1tCR9SDkr8HHMwI+sycie1Tes8p2pOsQySep0MpNURi4V316QItaHq7JNMlmpo
XaIalMXRseps2EnSPh8aTI9HiPQAeZPGbA9WYFCF8WJyrHtiw50VrmBzYKGWxmdhtLgCSzohn5J8
oHNSG9HwOMaDk62EqowfIM5rjl+Ew+ToRwlQOiR1G6hl7SChWTRYcNNnTyTTZ800Q9LglYEyMkVP
umoR4vlHjePlLRwMcUKDawfrQkeFv6rItZrxp1bTLarGSxUiSNG8jNkYElFgdugJ6D2+iK5p6akQ
mfdZ72L/LGHfPoVcxc9T7PcN3sqg/KXR2X3U4iRolm2O+YIwomKgioC7Y1X7AH3zvAd02I5CLJGl
BjhBM2pALK7UGnI8idsUhAOuS2yBCijwZsxI3d1HVUFZAd2rjW5QILkEmB/31bJ0fPBoXl1FPyHZ
drjRVU6cGcXNus2sz0VvIYQAyAX1XWUIF1sJRmHhdvq0D6PK/+rLpmAI3XN2us5RJHNpqBSDT9Gx
GhEapY5GGQkhKikURJRz6zaS2l4Rj02aJILCHI9sM2HwNLO2RI0cttEpUmOdLq2+0JNz3I3FriEb
5btn+/LZBn1vrbBl18/UjPACA0UpPlVjjUtvdimW2wimFGLHTqu54jcIhduTZvRhdOomgfutnSyA
06X0XnLCNSaCJWKgeOR1Ua6TNlO/zmXzawroFiz92kfcDNtT30s1NU9NlcewByztDHsheEjCqkp3
0E/ATesRIHs8gc2GZkuzBqpgPFNDieUK8FTzCVID4hM0yG17pyWNtlSpmk4jkGSYe7rZmLs0QtK/
cZJE3ACNxFVCV9G88ZWv6IJSAhMPOZBVin4GmqhN4hAbkeGh3HRcd9EYWAnNfDk5HqqNiq40QoyT
WdMZt32AvV/DJA4ARocE4eFnPNRUJu5MHVTegtdjb90uSDZNAugRpF4LwkUOrf4jJqylWU7wQx8q
vw0JY6CssMjAl32F0OLZiC+F9QNrsKvR+mq9Hx0xTg9xKK2NTg9pocE+NWB+ViNCkYLe/0qUvqKH
rsbkiztGJRKpXqvu9GjSVlauaObWSfuLRghtNmdqGhIQndKkR+XU68nTm7OtBajkkRvmqx4RCtxs
vfgURmR5cSVCeB7p1c00WhTMQZOqRT5SCAc+r5Xt2k/T/lCMpovDvxtufJaas54M6jawaNnrZacv
h8qzfrcN+enPMz0kXGdKeWA1hmrkfeXurRn25t6VdU0Fzyycl6QrWRMtI9rWllOfW5R9KIxc36X+
MObNguJcdLDxxDrUQoXz5IwAXmYgeYFYfmg3MfFpjyIeEySwfkRPhJzF+tnGseff5lkBMImiqjmn
ZZH+UIEQEMuS3vOziQ4OrXKubYKyt5fKM8cHLZ0myJaeb9PVCiCHtnr31EvOpogjIh8BJjap30FS
W3sInrRHhzRpZ+x5fYpolH9OfdmixNMRr6NbbsCGj/ChfGG1nL7bBhZxblb1FjdKLhA+Td29oMR5
K4WbbcNMxUcZdQmCUyQ7YU8BfnYuR5uIvuYmZZk9NXx90B6xKyx9bL64VpFgskflCz6tdONnZqxo
OpLisWgrEabLNKOEtpTkyd9nk5A/mkT3lrJu7BJfiFktzaLPby1Xa9ylXk39ru1y41Dx2IDf6mEH
XsLzh4MXckiaPbNym/kenCfMJRnukUj3H/UIdcIiGir4A4xVWMsRUQhLrcAckIbs4Y0veL5lqdlf
qoBfbxFGsdEN7SUJwpTj4Aib3g8a+1fXQ5QNaEeAC064CMe+8g4DNI1zJ8JqoQ/dlO5wvBIVhuf4
Uxho7qY32+nE/S7+pDdo/t04IduxJPFs5aNX+0zFz9tJtyaSI41L7CrjkP4aE0R65Vxm33GItvY+
/ayCHBfpyxVZD+O4x2wDqTWpyUjAxt5PJ5lZ/BsQVHBKd7hg7BMOUOfJHKR8UWaifbVUUM1rTkCN
2894e5iQ6RyE9S346h40aehZz1lQNvupRl2ckxFQ0DaK4nXReOqx9ZHOsoBm+rQzpNk/tDr3IVmL
+GgjE7pV1F4Ju4pFNtsf+G8CJIEopmDNKSQ2VqCCGgi79uR8jWQ0cdCdIjHItaUAeLBLGj/gYdv6
kqOAfzP7eRbkUJInQLaKhsM+KfZFXLkHvZPF1owRdjzYcygjsWxQQ3U2CewhovMZgaq1EdWY+jN+
MS1KT9zN8lCfWZnR68g4KfWkXrVxuo28UDzZLvX4BdCncWvUbr/LQEUdHc2x3S1ZRU22tcCN9HQf
dNaOrGEWuQiKIKB3bGu3TiD7g54i0ee4lLZfjLFLXiShvvFJFUr72lp5RmpNk6st5sppHfWJ2AJg
sB5IM9R22Zgns2zIXmeD0nem6VvrkISo9eDKn3GbWveAqV0q6Y7uL4GvM+0Ly0jO/pBAxaFVTeAi
d7p0SXqi9suom85CBK2xzLcN6enc5RQ1xVGPfhdJKDtIFooMPi3s5S8+kald2rGebMKYlcbSe3lP
rArplGyTyQuCLZ/MiKQsFr0D9G/VT1HzC/i266Ar7RW7I0WesLEHa5ERsrjwMTf139iQA0jzfZyd
G5GC1SVWRuxKG8BCgwtnL4apfWjNcO4TVgLiD9pCd0dWkr/pzNZYyqiID37HZ05ogmacY77Wccs0
jg6JXplH29HKfDP8AedoTlituyhMxZIQluBGCU/VhKwq80kWsbxpMk22j2Y6ZAH6hJxZaujhLNVu
s88JamsdUEfcIpwhM5hGYNMnn1qPsF/cNw0tdcSfB1zs/n4MixgdMOpWp+nMbWzzdzR6230VakpS
+kRt9UCUr7HjnIpBpE4rAlVr33cONTKkeC/iojlnWZqfJnbfLeIQs1t65OqCjeRBbElESJ4cYrKO
jTFOx9TWrWATm0kN0MazWX2L6mgMiTWRLjVavHKo3rc6UmXQCWlss6AnCN2gzQ6Fv1DuiGVpRE3V
FJ1+RndYPtHkG+mI9xH8v8oqCP5AVPYSuxxnLf6Cg5MYCvsAdQho4nq9r2zE7YtB5HUNfpE0VI5b
c5hEHN2FsR8SUJNau5oTLgfhvgifxtyAf555erakw9QnYPuLYWeSl/Z9qqv+qxdQP6GEjkvNclvr
BdmCysE+uQ4mCDTthTLr7wVan02RjrRxCyNGvzS6VbNGhx8t3aFLT3jKQSRQRe7uuiL3IkR/brsl
4pirip7o4tasTCDrHb3RFTLo6A7xvnG29ND57ldgeAvHQrmeOZ36ETqq3bWT7WAxC3s+loHTbBDi
avIHc20PAUnGJqofL0dzy7083xuFaA9mMgukU0gt3yJU+CfIATUpMp37Eo21vWtLX3vqiYb8FiH2
4GRbVitujs3JF6O/Ljsv+zZ4U7KSLD4bqUnFNc1XaGvk+Jlu4EhX1sKxT/64Tl4RIizLV0Q5cj2w
yaKYrEfPwMHXmml638gJd13W8321Jh5E6nb1nVELRGipg6k2R/FquCFUhKmatmMAsXfAK7bvemgf
JUazF5+OGMcvv7/xoLwfQwPsRWN60UqLSJO2fZ9QNFsUh84ncCvw+u4Huy7SHBmLI+gSdU7NOP4l
JUf4ElX+yebUvHIkOtGETLKVHdfTcxp2+HLyBhC0N8knwx/4MwqtWoXkEq0tPi21hs2BEwZ5EZi2
vgtuqq7vtmSecw1y/eIHOx/+99yt2weIq5R6W7P19tMA9YqinzrEBIoH6xolPrxqErmwxlPfC6Uk
EBZ8erbQOprVhHPIk2A+nkRSladBZtlTJwWpYB0p4IsWNnu/cHRV3zaTH9/Fg6iaJeY5MrJ0bCCT
BX5l4dYG4KWk70uyw0NSZxPyg4i8sm4S3BBqQXjmrBsw4vZR5yS/ztPeeOb4/bkiy4djdMjRA2VA
8a2yW0R3el7V7N1jvIWRC5RJpmo16NO9O6hwZ+s8V1HZSMxLSrDLydDospuBCEi0j6mqIsvy6enT
j9pnQeFvzBELRukW8I+0xv5CF4Tt2QMfdHISm0tnPZroY7mC3HJ+Fc94yIhUUlm+An3W7I3RLvcD
qYE5vknT2JQY4zbG2FfHUnfNFTwwUSynqkh/Ca1IuZhNAMnqOH6obdTIjqiTz1ZDWkeArBBzTFrt
/Qz+GEHL3Ug+ay6M6TCNhfYNalrwOfFgpK9IpqZWUEFJ19aWPmoPrdExPbQx+g4AlvPwSCwTlhct
gcuYmffsWdrGy0j+xhcFkwlN/aMncf5Upsy+aSk5xWBscDNX9Sgf6JUa3PSiGZleyW2J8ZjgFS6p
NuvV2Q9w2vgtuWkoPkN8nKK/DUY7Wmuk3u3aphy/tm0p1lrUE1xhwqECwDUe5KjrKwRbww+38fJT
2kjze0XjcznFInhqa9yUS1sMw1oFtElXdZ5oy7xJG7TcdIcJnE7xUnhp9NNt+55VjWbKxoXKs074
6QuzaeyjLlC7jvmQ3oS4h061I4NxYcYiva8GJhEiTnPj6Wx4bCHNsXU6ol5YJFYYJLkIx4Vwn+gM
23vOQdYDXAjjE6LpYTPhUnnq60JvVogKENkqvUEVNOUDYVWeSRLYiPt/rWEGvOkNidq/mxB26t5w
S2eSpEluU8Umwte/NOuC79kdnFVmQI5K3ap8KIbSWNVmRewIr1bswHBjbtI6mseyAVmFDWSMToVu
+kedlIASG67Rs4n7cp9ILu3UTka0UUN3w2FzzgLAytdP9nCT2VW4D8k9IxBbYctO8tHeOS12y6Ms
Qnsd23W5aiKv+qQGJ3zI64F4yJjyNXceTdy0g9HdVQgmAetFydoA/3VkVzfwnKk4ftTwWW0iTk6o
+iMH0YcnbwfKMFvmW33iCFIjJibhJFjE06hOfmxFT8AAdZIgjemnaWvOdxoZKliyERa7LgDMNCiN
Z2T0gkUzTxoQ5V2LpaOwvnPR786OJil+G2TbuS4gHisX1pEKhXNgrmsvWhwC7qIzs7GhmG07MCRn
gah97Zf9sIoMdOY48trfri65feYmsZkVsRBne75vkzAVbhAyWmsEu/4Scl51NLVQPw5N6dHaQEJi
RBK8njnkxa8cB+cKy/V0DgzbOhDm1OxJhqqf2FmasyTy8xaFj76ntzlwNeTvAgXtrjFAx08k4XXn
RKTNtxLt8tlyAxhltYg2raulN16TiXWJfJj4F64QfkoQGGU9saFs0xMBDDm6muWjYpoBiEzgG3LU
Y4j5HQGiS713JNsBISm02Yuz2UfTw0SEwSdOS/5C5JO9HxGX3ilu8Me5VLpKC0FRpEOE6uy5vWlP
WtQkzyzp7hezH5uzWVCYrG0Tq3IVlvZTHCfW2Sltjjb0O6afPiSrryhyxNYIUnEo/Cm5w84VbPTQ
RdXe9XragUJrfJ/QiM48B3UTn6yUyFMUO5O2JhnNtFehNAjfK8QL4DkNzR1CKkdyfHET3H1ggfpP
Zq5Euso5ZT5J7P2/xsBrubZ55nkAlocMWhjBQQ9y1jKdyZi1fvygl2K6U7Hl7xItY2mLNIB2gz03
qJLE8L5lKH04ZjX92WjdKVjpVIbXcJjNc11j5sFthsnJEcDzo6zKz5aWZ9/tVA9puHmkoCuFjTek
UMvy4UUFITKO/RCZqfEbcFe0JgvT/zxF5LtlCgVmmTts2innnjYtqSpYod8+TlY4uQs8PtMRImc/
By+4BTXAPD6CdhxvYhK8V+gI5UuWTNbWhoJyg/Yk3rdYPB8Ifh9v3LyoVpkzOsdKaNzaW87YN2iK
7GLZGK51rAvPPmgdvMgFmoVii7i87I+5niEpAgtBrBlrTEQsWFpsEdY73w2l4DM6JCNNWlRv27J0
frldy74ma9SLeVxVmyATrbtsnUH70dbmbHqefe4x0bicZBBij3FC8JDjlUi8NK7Hlt+CbHM5RyEi
psg2ZCGkSVjat44b9j8NjWtD3XjZHAUo9JXo2GWaEtN9mU3yJnZ7FJEdMQZ4KCIj2FG0N7dGgxBj
he9GHMDCVDfCVmReOGPHWZk7hby3LOIOa+JEiexteKpWHXRcznrtkQo2/uxABgilU4eIMxZtoAZO
XXnPiH+t53jCHr9xRIxwb2wo4FNQHbmq5EF4ivl4MjxBg/zcG3ETUpWkmDG6ZM73gdnuNF+vt6KO
p9suDDzE6rG2rcGqwKxwuxt7tNJf2E+s72RpjsvU6prnWlXVHaRlijSAyVhdfce+RzbRnciimVi7
/Xpj0Wh9cPLSXo+Uj85l0aOnmVvmaO44c6ds0LbRNTdx0sT3UrXBN0fX+MjIoO+B0Eeee869QXsJ
YtUfXSKv87XTB4RQszAdgqwNTiFkAaokWIk8FYr6bFEZLdYqd1hyAnOw8XGI7my1k0OwYUszBJFn
qZ5V3xLtFCiCIKuyoWjdD90mi6NqmXiNeAZW1973VscUy3ounDNZUdvGHnDoY0+UBRpseGW4FcLE
3lRGFO7dsOy7pd6UllgXKX6HVUBL8CluBrVKqhCkRe1CAAnpLq9zncsdJnOtWBmx1xY3GTHwT5Cg
8VvDy/hO7CgerCQyOU+iSTT2QtbRQx671Cxcl3yuYzbW7U1lUt7mw083JSLMzxQjK0wPorr3Cze7
i9UA2DHMcAWmDYGaKGWpoqkhJGwyIzgeegmHSZ0q4q03xuP3nBi/5gNxzpWGP7Uqg/4ZLWAJbfh1
mw+Fdl7jDpd7pSp3XXANe9C40X7Q0n1LbJM6OyfiAhv5Apydi25iOsUwJA365iBDPbTCfFXoVox+
2I8xfIip50YZTB7XVCPfIz6Lt7Al6q3MLW5WFgfl97t2bxuH9JcNwc+2UVHxR73+1SX1RpAQtdxr
XT+h1E11zV5g4fGeBVjsX2Ytm2+zReYbl/LuZ4z+tvvguV9pPNPhRpxELUinyXrR5MaClyXj1Nlc
/aYbktZcyiqzGaQSLA+sDN+xCXUryifav+ox6fUzNwHnIVeUb2QFddulVmk09l4jE+yQaI13KodU
bVrpBBsV1V87bRw+kDIYb9Jj/gzKw0bvgcZAvxDMiBREtsnauDf0uB42ds2Ct5K2BRvRCqz01Mma
Q3VPNbuBrkZkPQX1owqmUH3wl1yRaIGbmlWhSAsgbF1OdylLp9czZ+9S4VuQFN+uwRDnSyx7eNds
86Nffq2Lbs3xCx4cK5RKF68ZLOOgaWlA+IlvPzfegHwjw2BTapX/wXu9OpJLP9wzhe0hIHw9pZNU
jpFTWvZ+6sXMSiO26VGjsrTvfVurPvh+rg2GyA2xiDdPoT8t8b80CJaJAa7B0rYfrOlcln6/73KB
BDPHIfX+l3plfUKaYQIHQ6wInPhi4XDDgdMO+r693gOZAUJQc3+1QPqG6/cHuqIk8zh7WLDImJ/i
cmb4hU0FhAbHPuxgdyguDDf5kFVLkm/zTTcK6nYD2/P7g157jhIZB8ITSsWIpF+/NC7CVWMRqLnv
OteCWTTQE+bGBB1RWUn9UfKIcW3ZkxZTEeGujZD4YriKVrQzWT6O+am0T3VdD5iMCYnM2lq7HUqO
OAuyOrLHzobKsxTRmG5l6UblsqyK6i400TBylqEMnprO8GSVE8fNxBjy+7Sbmn0bN/nZxUP8wTd7
9SFJYYOmN5gGl3ogLQg8BOMECI05eZVWYgvqiuWwQUT0USTD9eXBELSSTEuQy/D6fTRcuc2sZXnQ
Uv9gVWW3ACDTYWHy9E3fC+eDyX2xCVjWTKqEdWs6psGq5F0MB36BNr1WqR0Icn1T1WZ6jLGektBp
uerT4ETTgd10rkwSevhPM+8/Q0tqcfzHk/rlipy5LCXx2Kpd0jTnyb+XLhAeCAHvj3LxPP93FECG
ujF/UvJCq1TqftFZgaN2Gn3yvYOABF0KnWdJxi2oldD5QA56qVr6M6CnA72b8yfeJlypdFR22I9q
F9fcdGFkZuOBlTAk7N2KAWajrdh4WuwD9i5/oxW4hdEfrXyNVo05pPpjXojkJvC8ObPFUuqjTLqL
qTz/eWJWD9q8dzRDf1LW/lo3KcXEI+hVTKE2ib3UkRv4DYgWJy//CF55sXD+Zyi6YYJ1mt33kg8a
jymG4saZdkRnQohQHZWiZYmyRftgEl/5Te4MnGXjoV/6xmsRS6emeZrAQaiacq8a7etUmMFGDH24
f382XRnJRBDJBu78Uf6br7/OKsojIPCxThPHzG4RoCj41bIRX0Del//NWDY8NJZmhM3uxafJWVkF
ZpzrO18NJ/AuybKo5PPE9Hn/N11sO/+ZsH+NMy8Rf80IJPCuKkWm70bMSEsUT9kZQt/0FFfKX4XU
do8mVYsPPv4rg7K4MS+I4BOzA+D1oJmgn5UG5rTrfFSLi8IR4y5KRPBge1N6bwQwjhZRa43evy8H
M+SSdESUxRg4Ln6scLHwjV6k76RX597S9DX1vel9whOsSEt+ukGVPb7/eOd/8S9t3n++Aupl5KbZ
lvHmKyAus6Zp5yqq30b9EHPq+0bc9G8s4tWB8CLcmmZTL3p8eR+sRNcGJm7Lo6uFkpoorNePOOiM
UXcbQgCCwrgnbq/PVjQd3Zem9JNg2RDdxo6G6ZZwtw9m1KWa989vBrCHFJEDN0eni0W3bVzEIIBe
dkbEho8kkP7Mkr6z9FbQDiq47RmXvlWnWZqx6rsBEpBpJa6+VBpwFgRh5CHQqZyRie+/jD/b58Xb
QKlJ9CIHEOTTl8tf7AVarWKThnoNyRAuAQEzX8sxQqhEL6YtFmnklgsIZIShKAgP3arIslFt0LER
CduWk+lvRIHdfEmWqhfvwdqZ911dEigbx7QPi0T7KGNzflhv/mRpQgRE3kms4LzM/vV9AsTwoxJG
0q6gRrvSQqk45Q4b5I70lArv/v0ndGXWcJzmycyRXmzNF7NmmoKsN8PS2GlxOaGtHAzs2JZDgjog
mNgeF42VqV8N6WmfCp+A7n//PtH9m2Q0uh4b1RvJOc7TMnFY9ICyeasQPRTlRFCCBeZwlS2FkuCk
3v/FV7Ypy57PpJgKMD1dHu5SN0lzgXR1p1FupxZXRvS93aoY/tGox1cBlpLPYf4uWAjExebhOMU4
OvaAdl35/r3RwtdD1CSwcrfW9v3fdO0t8ukjD6UnMBuQXs8ZpRe1jwqWvYOYn2ehJ0BAYj8C1UGs
fHOubGuAJddSY1Rx+Ov9sa/skSw5XJdsBOKzpP/12MgUSyxzttxBj6VFDRBqgBgWfvTaPhrm4rbZ
Ba1ZJxHDaEm6n0QLFcpbTJ3/9P6vuTI7yC8gr1Xn47PenB+Lxtd6Gghyl1DVazr3Zxgj7Hh/jCtf
+KsxLnb6OquTACSm3NEqQP20snNtGUe/9fKDWXH1kTENUR/QOGBneP1mylJOCRZSucNtMCYA3axh
mcKLf//XXB2Ff4WByACgxPN6FLgXgdvZrdwRcLMPnOSbAQjDztsPrGdXXwwTDQ+mzY5+aUX13Aqs
LKqrXYvLbTtohEf7VV78W01j3smArzvYE+dfg+/z9Y8JgOrijlYcLcsO44m35dByDABF/fszw/Lk
cYzFS+CaF0uDqAmg4swv0Zg1RFbRkjfDpVsHbJKZSbzNBxPu7Svirscbms8GmCL1i1fEkb10lT3K
3TSgE/GTlG4+FBDNK5/f/11v16E5iZNHR/HVcUlufv343EjUDb9I7iI7N36gZq3vWt0O6NegR29W
jZhIsdGKFt1x4sjpg5X92nf191MVr0dPsP0ZLSKanaucVWqqBa5k2bcLA7H4+7/z2mSkho1hlsli
vNlD9CkrUCrwZRkE5GoB5gpyjpMPBpkf1sVBQP41yGVAXkcY25SUUqL4L6dVUWtU+IevPfszZXmC
Rcb8g5r522nCoWO2Y81HJiyWF2+vg/tnN6Mmd47xSY/GfZN/wm+2ev/RXf9V/zfIxXZB5z2INY6G
O/ohX0BPNgtShX/bAZjpdMpuidr8f/6qi42jqSxVDVHo7jgSr1IEzHSvwqc0pTv5/i/74PFdvq+4
N7xUSxmoj7KFK6DswEXxopf3R7k6yd3ZhDtvT28qOEjSY6VrTHIjaiQ9xjm+yd0YTewt/H56+PfB
nP8cDMV8iL58dm3ai9bhew76J1U+GHkLtuMzltcPpvq1H/V/47xZoLwQr4nVsrkPpX6qZH1fFe2R
jCPUY/3u/Z907S39PdTFUYm6PxrVEAAW4HAk58s63M+pyO8Pcm2SO3iz4JzNjvA/wU9/neE5mkg/
IDF8V8cWTNhkeGotMoJAu7wMgAnR96/fH/DqA+Soie2d0zSL4OulrzIQCMIBlQiHw5sadi4u5Tu2
ki+BH23eH+raA5zdgHjPMJ2/6WSB6LO6Osg4iA3VmVQuIGrtlrCQ7fvDzFPrcvX7e5iLdSLIeGqZ
yTAEHK576OrOOeo+5Z1c5PqTmj4P+X8xMficcGXO14I3ldgiqUeOyVSVTIQumhp2wGG3iIw/GuZP
ofPil+Eexz9OEjzHL+fijNFpZLjUderskqKZ7jQjxLCXBcFeykwgx58zAgir5bRWDgcRtCNam5Cz
aAvDh6zCfilQMR9Uqal9WPXZNzPGLZuTqPKpwAa/ISzNPxeesjekAIxPZl4S/5U5Fs8OseJL0Cvt
PuBjP/dO0n1XRDveRoHVf/HjEqmxq4cv3dgYcO28YRXzv32KArpzpUsLG70Lp0gV6WRVmnGtduCL
gk2REc9mpYSsqm6qd7lGIoOfFxJ8o2OdxwAg/uTEhJmiW9nGgz1BaEIp8dWgGLOBImXcu60wl1zA
opU+tMEqQoALdy6JiqNfoSkbO6M+TNksAcCS3QCsyjmSd6ZqbzNMTGdyko07OQJ4WLRK5EfbaLyH
TkkBgVMqfGhpkj5EMGl+VwnisxZ38yLqtHDRpW1+o/sebXfbqfYC8ehDb/oBtQs6WPeWVvyo/Rqj
hwyCVTDGKRJf72eVGMVjmGfjxiO08hw0nvtDhRh9YLFps9lRLkpsMzcjHZxHquoT5BtCF26NJih3
I/J1KPKOu6wyu1ibnSq2uYIWTG0kWNhDq46NNnWbNpy0M8fC7IT9O3xOBedF/JZlCIrddr5baN+n
jW529c+0c8LHtmzMZkElOjoOcV/uRKpFuymV/oOWDd0nm6jMNco67mVC9StJ3fn3gNrNWpkV2WCL
Ht3qtiCHb4uULjv5mZc90KP0ll6cd3eDaI1tIvvqZ5cong3lZhB0tfPZsewSICR5r6FfgWKYPYwR
p5YFvlH7jGC9hONtuU+04ge0J1ELhyuQRyp12JO6LtkXNuGShQ2pFymXvrYC0/ofzs5rR26ja9dX
RIBkMZ52JCdogqTRWCeEJEvMOfPq/4fzAXurOUQT4xPbkA1XFyut8IZ9HhalA9ypptxaKjvZkPBQ
UJEjPehIPbo+3gwPcC6Bek9qMhPHrAZsTYxqsJaYMnSsQP7GEQDo5LNZm7KVDnAatTOkGxmHPfpJ
HE2YuuQy3rSXzSQ41EpQohOlCuzR+sLeBxEo8D7pwvtOjsUxqarxEYRYNO4CUEanIoxSqnuB/hzU
VfwlseQCWCS9/ztUMegVmmEUHg3Ij3dyicRgK+dzNskh9QmdX0Kvqh9tCb3lEIpFeugCVYeoqffj
N1EVaHwm0EmNVkPrOU2Ke0+UxlM06fBCpqx1azUFmA2dwi0VbcSFsZscoOLSycIZAIjwUEAYQmhq
uKezDAy7A3KJTqRE/Q9lLEuhtQRFxfwxtf34moBQ/1RhjbjXrbg4S0WnnYquUe7ycJBfI7UyEkdo
pe2fUaRozswGvUO9L6EdoDgKkPalhpd9LNJ2PGLBx4ql0viFLTUc/DQc71u5i77HVtTfosOnH1ob
1S8/8Z79uOlOAdaHxzacUn0Pyx6IKmXRjtoPUqWikodH34uGB4W6zH0fFSzHAFgaN86STRnir8BV
MEF5nGzlRfZaywRpNBjHEiqvk3aZfIbmNwFrMEu8e9QRnXcVv2Qo0JLyxJ3iHaUcsGMDBeUg1Yn1
VCAXt1eMLnuOmkF6NRAaBE7nST+nmjogxtMCZe+qG1701spuxmwQ/6opQmVeHTVfTKgIXEiRr5xp
rag3Rq6CvYTb9KnNS6nf621SuK1FzF5K6XimfBsiw6j2v2CkefdRob/AP5xO9hQZiINn8r2n56gs
55JyC2CfWphVWRjoITyEvKXVOmFrWzuoawrgtAS5hIE/s7tUhsKRRV+ECFSA6nl5hiYz3IpA9s+6
jqanbmTdC1ZE3im0/PQ+EKZ0KxqrP41+WHzTe4znZY94El6wvg9UI/qWNKl+rJuxxPMXdWFsEVB4
jM0U49dsSlwB0hiJhtZ4rYrKOoHH724aY/TcuMCqt8/s5BEd8BkP341Ep1Y47vtopg7kkvRdbcbk
nAJA+9H2YfMKUxJUniGJu0BJpFOaAsbaZbyG+7hEoRhRZcXl2Zj+4Hgz3aoztQRNuOG1hXR7Hkvd
cxUWBNFus/tutp7xDeCs+INtkanvrE6vPuFgAI1trKuTVQMDRprH/2Qjyu7GKea2dSkhQClbswqi
aI5tkYCWywPrNR0TL+R6issjVVgPYdwmOnpV3zxOlRbss0mrAFaH7bfWMryjNg3dN3PAqENKpP7c
alb12NuU++TYA7wFkvMkZQJ12gbU8YhzB3bCtaRwpPUI7NpkGV9gaKoQGJvx2PloWpljjcdnDV8K
UyLPiVSSaf6L1pHGIXnwEBJ3PS9Psz2KR9OwM8pWRffbbA+aZJf4VIA+lxCQOlQ1lPix5G5F57S9
FRHA9H0DBQitIEN30MyT994kunPWiPA8oOnu+uNshhCpCYzTCG282LRN9OOa9EDyZOx0X4L4X+DM
g2F5fYRpFx5MVBPPWQqhpYRftU+rSnkO/Na6TTOvuY3UrHJFA2+0tYS16xI7OGLyjjxjnGb3dQUa
byw9OA65gUMAF2qzT0SVhjv8nNFnGdrgwR6BcAIyt+5tP6pvAlQB8POxNHUniip0ochJn6a0ZHek
aYglLxrTwZdS7vKfTVBqByB2IL46KXLRGRf7UMq9g2fFsusZwIEKlB0cTZG67x7P7ytkRECYdlPc
17yYh1FSlH2RA90DS1kcJ5D/LKY+vLR2I/1Bw6Y6I2FjfJb9BMZaOJSEATiBCk9p6exO1qEM2wiy
7ZR+PMFFuwsJB4OwjUrfIlJGANAfu67SnGTSue487za2tZfRExsNppXAn4ifthaulxTr9UXmpOie
b8ldqzlqPjqwFY5mU53zKd0I/FdyJwBFvCg0C02UBhbD+Gy9KBIMMyjie5zy7tQ5qrFZ/9BK1h+z
2hJ/WUk0bI04HGQtFFv0lS5TJ6uHGZUNIePVfnyP0ZGuQkxHSnVnTxVRV0XRMzrEfTa95PQ204NH
y2Jjziv1JBpUJPQ6OnWze+7lb2gg4OmmV3B0M8//1latdK7rKv14kgjgyKYQOEPiTHkxShDDV7cT
S3UafJp3AXYuj0ZoGo6e9Tog0Sbf2JhrX3Zum6NoAAKPzOpyVnOXrR2mVKVKNoYPbQp2nogMnffg
JNAXHrADI08GehfI9U70eqzfFVIvb0173v+X+ZaBEqSYVZQQhrSWvWcz0HJLIrR0Ujs+SYP6PbeN
TxnHGj+Xo5GVrjFQsb6evb4/K5djLqauEc5XgydrDgGOCPex5/vaweplojMbOG/vXh9upc85p/0q
JHG6eIhEzfWBvwoOQz/2Ut6VlhMGSBY7VWzEP7FKmh2zbNwZTl1DFWyP3ZXnaENJbqYiUXlvRiEx
fx9nLazzIAYimyLNXRAza7uY7UFY6wfVa6Pr8VaX8+2rX64KKSNC+LRaSIMBz1z+YjR0PdmuVM+R
lNiDHoOUvHojstEHFQlevNpnLTBGjJG8WOCiiMvwkemHZ49A17GF5v+Js8QgHEHv1klDEd1VdoNw
IdyNST9POJM1B7hf1WekTspXgbcGPBaYZIfYs2pxAtAOHsbL5BKt4CLL/yQ28jg7w+D6QVmkFDhv
jSEONhMCtv2uwib89/U1e1+y4cpBa8oC/TcfyMWS6RFw/VzKPGeCWPLbxvlcdaIO/MBONENODAIc
+YOexbQ3ENzCQhj4x9zdWMIhJPw9/ETrPCeQUjTpWecBkejRLArofvFGpXIFFsBoOvLJc19wdly9
XGIyYWrnoeU56SRH2aFu2vqbBSQ73PW2jAGI18Q43sWhEt7QjoBjqaSJdM8NEAd3NfSw+kZHHFL/
ev27v79r8UlR1bnbDKgKBMTlrzKUIs6aisBPUpqKOoafuNDwp40T+YYsWO5vOi5kT/Otw+1+OYwW
YQTSZZSPmtGOh9sqkrMBA3bVzI6eyKtXoE19h6By07YE7l4D9STMUP9F79eOvvaJSIpvERqDOOWR
Mz0kih4jfBWl9XBr+Igt3k7xIM651ErqbTiiwnOgK2NsQa1WNin4eZDL89soLHNxj8mwG/vAlpBG
ymvfsSBD7PEw0B46oCBEybbYeAjf35vcCGD3NHPGrb3DA4wW4mhKbAcu1EvzGUGD6RAhDPZalTjg
fXwfWECDhKzNWOnlPqAkgl69hYKr3zbyvamEUDJLo/z4hDRabwrjUPB7Vy3FF7NtDVPynDrtRm0X
lpr0Cm8lVmdRrkbemNP72An5DIqKiqkbBnKRi+WygWmM+GtIDvUp6ak0ihSkH1Gh4UzlnyYdy7uk
NTtrY45LsP18regy4Ed8s3nuuVou93pFt7fyLXx7FSx7JNBG2WyC28v1SZLK39VQejulgV2CEoUb
x+HT9YV8H2YwOteaPvtJo+64mDSKeSX4TCUktVCtgwjQAdGtFsNd7SHL7NtUi111NJ8y3z9eH3jl
JmFgi4tt1mYkJL6cNlzMEEmEkbQDD6kDUC8UrjQExK+Posw3xeIm0WXedtVWVCRHlhs1glXZVV0Z
ugoV22kHg9lOjr5UGL2L+dGg7uOWMHlfiK7/A1Zdf5IMKmMIFdUtKfukhxth3dq0AedSJGe5QXrO
Z/ivWEPnZRXYUYRuLbdovmpCgnA4jeb07T9MnFsaMoOsa2hfLiJzlJitRlJp0OAiS5g4Tf/CKfwU
S0SL8djv/QYjBhQR1FQ4kQEVGau3jV/wxpZYfvsZH0WXHojLu50NGQhDH18LXGDNEEiSUTe/2j1O
ZNSg/7WHxHjIPF3cDj2G6cNklPggR+VPcLDJd8loKZxp2ENMgmttF2Mf4uSRGjyrDUpKFrjVZ7OY
ZruJPht+pLUm05JvkxpbVI8OYtjE5tFPSqiybZXcZHljv+KrlmDBaJrdk1E35V3dFmgmoJwhn3AL
1s6Sb5ef+aVdvlepVuy7NPYHhIimUHmopshygsj8BTUYi8kIKEXYd/qs12CjNDf5EKn7iXQnRhgv
Q3bBr3kU9nLdx/zOZtaYhBXcyaV0lhr1l9Upxn2d14pbeM0AecoD1J1IL3WIpFMxW2ZAAOTPMwkP
EYK9G+4i1dFS3/gXIp0HPnh2IqYmXXzGkK7/I8molaBDgGVZNaomhbYWb0RDbyHnqYMMZLQ2b+W4
NG8KENNn5Me7Hey06oCKGbi1En21FvbEEQL6J5lQ7pcVVV2xq1JD/Y3t3/gY0Lf6oqnwedPR6rGN
ScoDqsmJm5sKLolRrd5PJoUCEZnBaaqr4h+BKOFDqUjpnTIGWX4wGzG5eVxSTm1UGfDgEPjmL/yF
MvkoTXL1W5Xg4m9kEqsvMPETRiSA5gGMXJ62VEJTQyYUddMSc/QSAaaibXaQMj9b6bQRGq1eNXMe
StzC4QY0fjmY5Xl6anFjuINm3NJCyfdMFqGrArkkP/yBYiMfHrM4LXxue+PMNfN548StXS76jMAB
AQ03ZskO1IZ6oGTI5TIj96RTZot6QCBE2MjIpaaKbZ2KvZIVj/nXWtPDk4LdEh6KeYYAErUEUztb
QW2NByMZou+ZgrLpfuMXzrfO8kqANwO4D0SzLi+ZSKGChQHpROiWFnzCtCp3mdqimCk/osb4kKvS
s5VapygvYIFjXH999HkBrg2+eOs09Kwh8Zuh21Itd32M8h4tw29cyeyDjet3JZagLEzkB0dTF5pY
xMko1xiVVNHfhWVGoIwQnYYApVR/bno6hRT4U4S2hq1YYm27A5Wc8UPgnxA1v9yBkd6WSmrydYFh
/ag6vJ7KGpm0CPMyjUr0f/icf4+2+JzUuQoQPIxmoPRxyOFiIBmeYouePl9ft/c1CNwLQNRAuYJK
ADniclomFcOiKqPI1YwSUS5MlQo0pFLspDnKKnbKQT/G5nnCDem1RorG3wjR1hYTGDT8D2I0m4Rs
MT4vaSYZOKHVQ/qQlHTxYuW+mNBo0zL0PvNuo1a4FpMZtoklHyPOoPDL8WKfpmseDKHbJNknjFKh
B5awGmTvx9DUn+R2AlWd3QKMPV7/zquhKJUtuuqcTVB8i/1TITOKb6SM5dugfJdTeIkQ6J/oCjr1
lJtwyHG0FvUtxuPPoRxtxAtrlxdFcAPmGOLAyhKFIYzEQES1DSknd+hr8AqS6wq6R1uX0Mo1AEaR
iAj9ewWcySIykg21NFEo9N1MrfWj2SOnYkm6uIPa0318TsAgNZjL5ElU8hY715NCRDsTDKWMqse7
t4nD+yrANfT6uq0cezRSYQjOhUJSpcV+8aqx5iJCaKs2BAITpno7GcQ0FCxo1H7Qz2NOVy4GWzyp
WG4icVfGTAlBRGyKzPA2EpNxLjVz2gjeVxeKyjypiaWAj57P5V+xspp6yNsngDsCw560Y9o0tboj
tvCJYLgrxO4/fEYqgXCtOebAZC+Hk3Clr/Gt9d1cS57haLU7b4ycNu5QpdNer4+1OrW/xlqcNLou
GXRCvmKSYAdjt/QfJ0y9yuiDCvj/Wy5uElJLdYYdLfZGn9XmCEFfcswez2LPsOk6SKP9AJxZ/nl9
TivX1ixLoFLpAL+KMcrl96tDSHLdFKDcICeatx/RjfgaS4iM78ToN9/HFJDJSSAhOp2yBNfhezJT
2/8PP8ICyU8fgCPH77n8EdQEuxJehO1MGd4vB0uSaCfPIoCAZHDBe0V1d/wqD9C6UfxAaXEXGcGg
blykawcS+weOvD6zd+3F6uY+UOupq2ynUuTsX/iNSUkXedT1HaaUmKQKv+vz/zKmoIUldNoGtrGY
ONCYSgmwPndKLHI1pJH8wkZYvTaO8ISfr6/02u6lFfD/xlrMD9pLKmVKZztw3RTc25Jp7rJOrgiV
9D9EjHPdFS+3me2tLTm+KeAuFQlb2ymQ+7Oz4bYZMreJ0xOCMo9JnT7IYfQE4uwEvGQje1irwVKc
Yf1ogBCBLIsHE9S60oIC57SIuRwQPxEnL/Zi/PFazNT7yHaHsbV3OjImxPojPmh0A1CZG0tnVNNu
A8S/9jxzrtC/4DhjtrksCccEQhVaE7ajNTalzVamxF/3TYDg3ZAdYn/Uz0GR+6cE1NreSnvxbAzS
1s21+lHm55ksg8rNO6+ePBRZrorGc7wyjIHcx9Tu9sGIGC3y9bH3glKDYRwgSqtPcijhXCwNJYVy
s4TAd7DAjyTI9+ahdLq+JxfhAycdttAccWuwDwSlpcuDjyJWKOPqrbummuIt7efNjZUAkLg+yiIU
fBsFFwf24Wy0ABP7cpQeVF6RJqVOSaPqnnKtyR+COlUcvZaiL2NUiBsbdNDGwi+O2/8GpVSEzsEM
mV+yN9LCjqYilnVcc5ru4GPz4QBD+hP0ffd0fXqLi2se6a3ZQKhNXPSuGihhqKtScRzcYeheZHhI
qKzod8NsswsEYPcfBiMMU00eWzLSxS2i+oFcjUkBVD4pw71AbP6bgrnhKTetZl8plfexMOltcoTv
9BMULkgKU5drR98WndrQb93KFmg0eVrwmDeZ1dAA60S7Vzle48YNsmxkzGPqBPJ4HLxpYrwr93kB
oPkqG7FzR47sT9gYkvFJS3w5eCpMrECPeRNHqtuoCKMd4zJTnuSojf7gJWyemszXx12L7rqx81FE
Qj+WN9VH1VIy5ZuoiJrXfJS9X51dxxSzKFw+GXavbHkMrewJTH9oNlFSwCVrGS73qSamoAMwa/rd
dG6yLnWGoU5uRRqrv7JK7z8WGr19MuDRRJm8ZHOT83KZAGCJjrVivMr6PQrcnQMrv+8U69f17bdy
qmgzAxpAVgE3ruV2KMe2sHw5Hdy+TNAUaPT6XFvRgMB1kt9cH2rZYZ7nRGWffAOuKC3m5SM2KGWq
JpNgq09yLgE/pCl8LkYgc6C4UNXdTVQLEVprbDzrUBIZ9M+donY2lqHIku2lvtfHr4NMKniIeSDs
m8qg+egq/gz76TOgUnu9F4O+kfiuLD0/m3bIrM3A5bNYCjTBLH3spMEdlcz+0UdDtkegOXPqdhTP
wCC2dJ6WJbS374RaAzY29LQ1eHeXa990TSFJk9m7eFh4yqky+vRfvZd+yB1Akp1eaX52TrTMsI/6
2FTfaVAWuB6HhfSEqrueb1z2c8D6V71o/jWUuAiaETHgn5amV4mcmLSYi8a1h6q+9THRdYpB4Kft
e4V8n8szKgAyGtKsZhe717fMyqenjMOTBmhIzBTfyy+RohZfNq1Zu6od//HV5NAouBOgICzv1NEL
Nu6ptZniWUWORdDMfby4Gmuoth7KCTWS1TWV0qBI5X99lHV+FNDi0duqyzuR2UV1NNMIc/KPT3XO
XbF14q8wCC+nWjX9INCRb9zeRju6pYhT1d0hGIJhh43Bp+uDrYQJyChQyxE0YVDbW+wwC7xSLRtB
DRg4iB4UPFb3ZjXYx+ujrH1POqDwwEiFCBQWmSvowgmp7hSRnUIb9iqR1LkqVOCgaTyetVFIx8aO
ZaRN5GIjNF+dHyBY+tUQ0t8hQ2gnWKFetLWbiVI5e5Dy3TQzt5p3K2EQKjHIQtAt4bQuPZSiJI/V
LOBktKnSHTFE4YwkKLiiLpvSO2xek6wZN1ZuGXi+Hce5vMHkAKvgaHq5T/A0CAUEdOq1bSXZ+zLQ
S2WX15n1j4B4jIVKlKOKwMufglX0rL45qyPLfei8WLkzTVoi+4y6T7Bxua+8IwQwoK0o8sB+Wa51
llvwN4qAn2WrmLcgEOj37oS3HZ4mnRZZGxfD2gIzGIomBIS8y4uvEAkw+uitNSxrGKBHaSj7Sa+L
jY+9dv3QCgdCCCeKstLiTPq5nCD4mjFKHr/AzKMSV9oPtvpdDRAbuX5YNsZaqiiYUhfRLEkb1xDB
M+ESuvvwrrwMFXJ68qfrg62uFlkCh59AUFt6QWbZ0BmTMCoXl89ARme5tKoDnXdEKuKMbP3jdxuF
YxBDYCV4z5ZCivUYo3s0H5RIH6evnCn9JIs+vkUCWzzKiTpsjPd+ehwN6kpUjnmxwZpenpGq0Xur
iezRxbKiiL7YkTn596WmZr/6YWi/X/+W7xeOHQ9PBc4reCjj3VYkiiV8DSZXTzCP04Oenh4ypX77
MCSbaed8MV8+xggvogAJxpTUF3GIxcymqI+MmLCQvEFPvmoeFJkMlOmASjNiJFazwyDFfEYTdPwX
Uh3e8lGVB78kqzFy/hV/23gzVz41zwj1YwNIKB23+aD+VZ0cCrgadqpObqhZ6ZH/DgEg7IePk552
G0O9f07wzEPXCN9YaOFofV0OpQaw0dJGll29jzvUnhs82Mw8O+i4vexsHPQOMtk+7PdqC4Hz1qha
fHZKH3NODQbVIvy/HNqHlKNNpW24wo8aby+3cv85qwII8GqeqClsFg1P+mCItd9BEPRHjDCEdQyH
qE5OVAG7f0Idl6z71ixKtNntrrZvxzSVpbPeV0F6CGUc2g5j1A2UxjARanM77g9EiHL8qHkovGDM
rVSoPJRtm36f1CkID32rBmIvF2Mkny0NtN9dTL9iuGFk9GT8SdeifR3YqhPaYajSxLZxkZcR8rnB
1k1vkQ725a9Ka4/ah18CpJJo/soULgFGLS9N7BHwlqVo4JZSmR8ho+C2WEtVHu3Gboic64dvvoHf
LQwX2XyzgPJYZs86h4TXbUTTUZfTEzpF072I85HpRvJdNhXlKZSN7mDkjfLsh9jZXR9+ZfcTPgmC
Ng3c97tWsxqCWMrU0HBlpCvdBGebXac31eeuNI2NoVZmatOs4blDJolgfL6G/jpoU6RRak0008Wc
oPzqBbL8ZehBF+xS1dIVZNCF+qBnclHs6iKtHd8OrZfrk137BTPAnEL53AVUFr/Abrsui5BCd40C
MMOBT1/+1uSmBosJNvqGLqjtCJIReWd27WyfHIWhstEUXIRcFPJn5ecZCgcsFPvMxUG0OT9qPfa6
Q1Vy9p8JpTrfFV6FEvQYa4MFqCnNgrNvYbKx8aisDY0Oz9wCJTElGblcgKBGk85saw1piD78F/8H
6hbIe1YQGT0M4Xa6EnfQS20j3tKSXCl5gp+cIdloNvHALMFxMtBvPaTV62BjIJdAl+EzPfilBB88
k4YXoxoDmGkUwpD0jlLdaE4yFo7YghRR0G5At5aqyCyBiUwPadnM5CAlXDyu/ajUPupOqRvZveY9
eJVeRzuhZybWTWUZ4I0jgZne6XgZh7OziWzPVBes1OKjPXnlF91Xq+ROrTNAQtc36LwCf10Gb78M
BDu6wxS4aBgvypLwbM3MR5ncnTRM/dLKbZv2ORrqG+DJWwI873cD7THCEzIbBXTy8pYzRY+RGq6i
boYHhXQoK/Rk957VTj6QIg+kvh0mVXMsS29TUXAR+75NU6c3N6vY0gxYJsXaiMqy1gAEmPpMO6Rm
6Z0M3sWNm3Vxtc2jGFQI2ecgnQU62Jfbve9E3IBai5GWLbPfXgWgegSShbpGl28c6tWhkAOY0waZ
xvMihojjKhdFH8euAF5/pLYwnsJWg8mRjR9HpFDIoRcFA8lGm3WpNNWbdYOjnG45hS+ezGIEgExg
VEmARcLCMWP/8fqWXNkm9PLZIAqRA8JGiwzCkBo00rFfcvic9Wko8uqQ5wLC+ZRHR00A9SrMvt8I
lFbOAY8SvX3wT+gfLJEiyLskHeq4tsNd4HI6HamhSNVo3o9m8rbgRFuDzV/gr3cJOuc0WAQ0Dg7K
X1pZ+05b6AF5ys9aWvxz/WOu7BNSMUAZTItAe9nVDGhEKyFBrhOEknwLscp+md1aHQCFWxpea+tm
ocBIskL54t1lbwx9D3U8t9DX6r9lkaLs1DS+D9LmsYfst0ul5On63BbB7XzcaFfSUyGdpeK37G4E
MEGjxEssJ66gVDoYiUSNW1bTYO6CSCnORd+Y1azbAIS0L9tqq1az8m1ttgxdUzBGaFgsXjcPuBpV
ZrRjQ/y0EiQN0k4+jaaSUdfrymgjZ1q5wixw1nMzXoCbX8Jyq6zq9ADHCtq0YDWkSNdfNbMUH+sY
zd/UAgcy956xTSEovdyaiOSrfpvRoxt8E3VqfSSEOtmh2v0kqPM/KPr9Nhrih1RAyKiB8CwOQhhk
lZVZvefgIGv9IZm3lC8gNqxmY6esbE0LZD5YFoQdeeoWF7MnwjIpzVbCM08Nj7YSKCgdVlVzENU0
koGFyhljtWEjql8fdSY3EsHpJLuX3xJcM89AOUrO2PHOIpiBKdi+oYUZQMP3sR8q4qn/JcpAvFw/
GCsbk+n+/4EXG1O2msQGJiI5Oga7bgSO86jWJuR/NOo3Iry1oagn0WwBKs61vQgu28LXVT+CT5Zp
evdPKedJ8WJ0cf8ooXZrbizj+8GwOobNwSVDPIXK4+UHRfCwrmNqkm6cFy+B8AAN249Jrn48UGEc
lDlRqzRlQQB7OQ4uxJKI8NHE6N0edmkjqps20IzflWwGySFvOkIjWRn+fHzVEMGY5zWL5y4xdFaR
2Gkvy5KDooF2E2T4ENtGFhY7PF+rjSrd2mVCTQTlyvmlfdfCMlMtQI0JFo6R9caJKBo6g2d9sCn8
drxRpgPKSv4x89Euv+OAV0GhYe7pILxRTaccWyk3l4Drd0PywxzVvtxAzb3fIHMddZZDnPWj33FO
ZcQNqjDHic5DCuaUpZG+K5NWuccQfmuPrDw+NJsA6SJewvuz5BG2PDCJpo4EDHmAWXDR3YlCOgWS
2e6Gov8zdM2s9/D1+hZZtrn+90VJaygfIZcklhVPwwtLuWpaIofm51RBk8QIGvz9TkYzG7fr8NFL
rXtN7d2yK298yLfXx1/9voC05hb/nNAuFrQoi87CONyDcRR5vywTCdcJ4mNK6SoKt8pka194lnin
hwYQmlf+cvdUvFHwQm3bUdIUtkYnAU9JrD1cys9aiD1lj1W4P2y8smszJFulyf8m3Lhsu08gFIt6
BDTkD42+7xtciKk3heeyR4np+sdcnR9nj7yEvhJ79nJ+ch3S+qW65LRZa/2j2/BvMQJKjOfACgg5
MVTvDwb6KQ/6VGq/r4+9Os05MaZxttKgDHDBkArfoviANdixb4Pi4KVo5/FAhBvTXBmKVdRnxh/F
GDLAxTSVFvwCQhzOFNpJfEBiCL1pP7INVHIha245bcxv2yKhpbcxx0nAPsGbLh4kL+p7U+sx9dYC
pECkyHru7Dh56aS+PU5mpG68f+rKI09dGZQDVDg0lbXFeEU6NGmZkB0lWH/jER11wT33KWpCtkjA
6Zuj6X1ucRRXbovB1+tdh3JUt+tpstlHr896OuM9YthdZcm460a1+K5hiI4so9Z7J+D+Kvo5Mx1r
pw4l6qu4RpvFnSWmvt/XspoXR7sypuQ2U4vU2EH8hQgxzEqLIWIt5w/vGnoDHEkYMbxR5uL4R0k3
xFEcSE6t4k8l6lK98cIJr94EM7TrQ608UAzF6QDIPlO1F0+9MZbV4HfCc9QwKODGU5RBykaxtnQx
lZVTSOGV2geLh7rGsgCi2RVZn+BGVfpQRfcp9L+hs6I3e19RsQXxUUD2d3lmWs8tsNRnK9BxZ286
P82caChVH6hvoDyoHWzTQyXMVpxpZ0YYqXeRoZwjmplj0/YbBaX3mxwSO1fUzDil0b+MLNOor2qo
UJ5je+itdr12aIsSrzMc2Ss//HBKwGBEk4AZ6PK/qxcnyjgUth1JTl/ZP7W+p3hXhOIWp9B6IypZ
uyrm/hoeKfTX3sEUe1mpJNUTllPlvtgFsOURcWy1oxYJdWN/vf+CJo8Y1SjCSTSal+xVLYvbcprv
ed1sg2e9a2f1Bi3YyZxFFCuiLUb32tSQHAZbPn9K0sXLW7BUSyjWWm47DdiRHeJyt/gUqHsCwY0z
unYfqWTfUFfJc7iSLgdS7KHD8MW0cOnwf3amoN/VfwtFdxcryp1doF93/aCu1TZRPydf5EJAduBd
0avXxq4OItuJS898KqpxcGU5S56xIMFkdVD21aCpN8Rl48EmETrJhp/e+JSsnUREpWMU9ZaUzdqR
pjkKfIJAhZR5/kR/l1eqGMkDY/CcqsVFfB8NRnmK6RXfdZFp7yQ9Tg5hNCW/g1bkh+tfY+3ami0Z
CEFN+O1LkAhKF5rSSIDIYTxGzb4vNS7hhM6Ut/HZ3w/Encg4gFGoKEN0uJxjl9Re22P+5MhDXD8V
th9/DZGb3JjO+11L425WVMXagotfLKrDXZHHg1xVpkOjPcQRVhlPnYpDO5qn04f37eVQiwlRnbWl
ekDPXPXkJ6sQLoH7pyhq7nGZ/1ypaGJdX6n352QeD0IhqRawpWXxJjHTMNdiBS1ww/ocl3Wyg8X/
WentB1QQH2Jd3SgGrC0YhRUVOCclMiLMywUrJRis9YCsdFBUqmuUg3qCpfJBGzruaWYFNR7xiDkp
WSoayVlkhDkJmTMq2ugoSh7dl2Hkn4iVqo0PuLo3KJXSWae1jOLG5YQCS/NFanaIB/ey2FttrB/l
Hh8/BG22+DVrQ+nk4xafjpttWcT0O3PAnJNtiFtxDWI898+JUfwglNwSLVofiXUiEoCBscw5EEkC
KjkrRwYBKiHIqvcHJQxfvR4L3+v7byXw4HbmetLgJ3BbLHtCyPJJktQK3an88dPgxQ+Fgrqj2kKq
fhLYJqfSOW/jT30XHKl77FJCEtlL0H8M9y0qZ1b4BUmCQ7FFIVz5AiBGQQyohHh8gvnf/3V5Ur8V
sT1SxQ0S1duHVjZCdMv6faXWxcYdNu+Qv0J1dNMosbB7eKtYXdq0l0OpWtJGVdFFrsjqs6yERw+Y
PtJ7053fpF+uf+75eL0bS/CcqkhmwD1YvL+Sgv2HrA4RUKEmx+NYKtVfsLWGnRRk1nOGefeht5HX
bGmcP0VhMbrXx1+8SW9zxQeAeeLGxyO5OP6eL5mlHpixm1KNVtCyw0derwM/uUMXZ7D3aMx21gNK
1S16HRFKl8XGfnsrWi2+AOUeytXsahKjZURdKFE2lG0Yu1Kpj+beqq3Zh6eR9H6XV3kS7kqEhokf
0UlE+tLv8mLHacQYhh8VnIN0vG1lCiwUhmfh/XCckm9tg3nWnmkY0ZdpUqJnTE375CwSMVoHSx5Q
j03iIEWuGptFuvyiCvao5UrKXqRRZhyvf+K3bvJyhgBO9BlUw61kiMv9FGVNGCeVH7uFnxpPSa7k
e7ocw5Hy9YQltvqj6JJ4X6cgQSr4NgfPz8aznk82Co26tZMa3wAbWKWnuMWiq1Nac6M8tXhz5k3w
VsGnDTyXo8ViwytdUAZyAOqB05DtvCRH0DkNb8w0z3d4Jn0KC3Nj283/x+Ungfwxr/ccwL8hI/86
zRC4W1NLWHR/As9xbC380A9YM0n+2cg889v1FVg50NzSlBQ1CKvvK5iU3tI+tqvY9QgXz1HXxhoa
4m3Y7eskjqUbFWGjjVdo5VzNKaKpyTPKkw15ueYavlFWUtFZJ4QHmjeqvnrQBrSy74Pc9vrTNKCQ
4+Re1XS3tt5uOW2ufV+mPEOC59t8iS1D1suyafvS2LfKZNxnKg64EC+kCncrtIq3bBZXN9As0EQF
gZR1OdsyVKWyMFnOqOqx2C3zXW5195Cl/tBJaDE4tzd6sWsrCikQWCBSWpQ4FjuWYG+yJEOJ3LbK
/o+089yR21jX9RURYA5/yc6aoDRKfwqSRmbOmVe/H846Z69pDtGEvAHDBmTD1VWs8IU3UEuVtTuz
DTLXHJTfgzZu9LRXZ/dqsPnHvNqs/aSN0iDwpjeF/Z4c+py2SucqVv7QDd3RxPN9Y/MsYrKX88hb
QAMdhgX2TYvNg6J0NOVtFp91vzPvAs0oj31ed9HG1bu2SVhCYM90CcFYzPN+Na9ExswhkbAx84Wa
nyJLwwyyJRMZoOEdbp/A9aF44rhf5tLeYglTs1EQdExijIcmakWzALk8Cc0tHWkTYTOvzvJumV2v
CDoxBiZrv56WahYI/JLlnan/f0Ci3QWKsG/MCN37SMY9HUzJUB2TJPHkTr3r5Ohoy9kWwmhtg77+
EYtP2A1KEeSwB880bLRTomrVwQra9oMeD/l7BG+6jQVeu2+I12QIQMDnaHxdTxoRfNNofBZ4wjqo
6+tvdu9/Qptk77f5qauGYxlax9vfdCV00QBgIH0y00qoCV8Pmce+8BGPjM51UfSIfwjnUEud+rlQ
AXKqRjjNzip/hKl+ynip/7Ke+p8zgmYhhCcuHPKl69FlRchN3BnRWWR14yJqfBlwHdzpWnlvseK3
p7r6NQHPvLS4kbparK6uVyE8BAA0cd4Hh9qfEjcf7H6HMlFxwqzE2Xge3xglzy8ySpjUgIDIAjhZ
DDgoOI02ahidm5w0+zTksoqbbN+YKJKP+ai57aTIw1HQ/5SfQquZCBgqtevulX40HixrVBJXIpR/
7/P8+scUa4g/kUjEOxk1FeS8jaaxvD6VZro4vZt0I6BYOe5zvEM4O+sdUgy8/jgtHAvg4XaEJcWI
hbGRRKep/lmjdb2x7Vf24NVAi12AhokwMoGAsxUBQSuE+t5oC8PNW+VBONMj4p87DWH82Gg3rui1
gWdD4Zl5ie6ZNl/hr+7OsclHaLJtdM4V/XnwZ+BvIE6xqv6023RXd+klztQPWttsVFhXzjn3GhUP
2FtQ75YpZ1DEbaMgon+WBj+iBWwNXqrnRwqf34FoUr+vk4sSbpmhzNtteaXyDtG4BIwECWgRwWqG
ZPaFKNCrMfJ3bFdC8yw8AF793dhkLXKgbVQllLUnEKQHs6TxDP54cblo0zSX7wDGqU05aBcAomLw
rKSIWhe6cuTch8pkDztlUsJ+b5Zl3N1J6F389PUS4kxJcdHyKuwIxG5Coky/yHUv/XP7Ulj5ifN9
wCklcQLLuviJeCw2Zhxo8Zn84amWcNwQXWpv7LO1kyTDt8KEa2ZZLnPRQVXHjrJqjPuWRc1wwMfh
EzWvpDrHIm30jUhn5Z4j3SVgnEmSvKCLKRVOaWaqTaAsWd2ulKzLrLfrxZr+sSmG6N9MjRtuDnNm
xd/FEWobu6YAwfpFlp/BLApyqEYg+Npp2Dg0q18KrTRwliwjCtTXhzWP0lnZiZGwFPlhJOKD7+Ty
xmzWxqBgD0gJuB5krsUYlQgi2R9TcgxVr+7rKEueEnRgN0ZZ6iTPzx7xIBgCiqycyCV0IW7Ioptk
5J2viwhXIEkSz2VBu/IAd6P9Idm273gCaamaZpAQp0QZimpnpkpYHQxKs5EnT6NseFIGTGBPJjwW
n7qJ/MgNxhILvsoOA4xKbNk+4OTCadMim9qjqKvqZEzE+CczCOTwkIcNXACr0wvFRbQx/1NONHjM
xhmfJ9kZ/lBfKnDtEeAyN5ZgbaHRFYX1hpAF9crFHu2tyi9ZGTR0avlzYvhfjLzYIh2tjuEAUCdb
pIewPAeZ1et9l+Gy0LU+x7rAoUZOzXzjlV8724RN844hTVRfvvWrN6QIsARDPJPT1uQU0ib7t1qG
siuUZuM2XXusKJbPLFFON82Q6/3fh7zAGGglZ77XPuN4T43xy2qGHxpxjVs4ZE7NOHxqInurmrjy
cMxahSixzn2fN13v1miyPAJNf6YJ/FWup0sahruhlJ7rti4IPUZtY3esrenMFAOeC6SabPR6qg21
O81CEfKcDuKZcwIgOA0ukp03u9u3/xLI/3ISUSRGl5ggYBbRXoykKOPU5VJ8blr9YOJLnNbpQQap
22jSt0TxP2tOiXGTjQTSVoqzNkmE+wEoIlrCPTAHCa82TluDtTHk0ceqTnHeAy4KJNeWhuEear3+
l0j8l3kaFAdxhaav89YmoLPrehINg02QkUK/BqKeIUhqBJ35jmdaPd5e2LUtg9cDwEtqgUTB89l8
NTkjHC1pVFAYy40ihvdgWLnhZqlfuHz3LgcKIlBw00W7xQxbO/SzFwJaNLO61Bt3Q2AnqtEjOuZo
ef4uVo2MBq8R729Pb+3b/XcUhJ2up9dFfU2gzigGcCyq5eF3xv0iiNj/PrsH+DhztyyeizcxWzW1
2ClVjXQaRucLXZHq1KKCCZHq++0JrS7bq3EW3ysLMx19kxp4YDTZR3OIunPa52LjXK9dYZDbQVxg
2UDFYnHr+42Oj44EZjXBhMxTURChJ1ZOR7nFLgsNsOIAXDXwSmrd0MQU4/n2JNcCo1m3TYX5TpV0
GQCboymF9JKlUyG3lzE1wz0cAF6g1vKa5C9dh19OHI0O4CxU0tCqWMzV4W6MCfzQz47qgaqd3O3L
KiO3lZxmYzeuzYvkBWkvSmmUS7Tr3ShHdd5IETdJr6V3hSj/ZJVygqN8Kgvl5+0lXDvXaLahwQNu
ZiakXA9lt04lhgEFfKyBLBd00vAD47n0XlWk6vOc8RxUe/g3wcLsjgpdeU1DKYoSOVdaxOLUysaB
Rxks5J38LZrk6io6hDn0N9klS/9mOdYhrI+Vj0dS3bvAkb5PyFRn6OF4aldulD7X1pE6D5EmpTR6
VIvKknAKaKW0jc5Vk+3tCcqeWamfnVS/KwfOgpbjuX77y60+da+HnO+0V1eyHJSS4psMqYe1egj8
INqpBQM3gFUOVSKTF+LFfh604mvXRNkByyX97yA4L2eCGiXpAssMHXVelVc/AVmYosb2LjhrRSrc
tteEZ7T1RTjWFgnmpT64SHYR26JyQr+acGkJiVEbg3KKyVAzpOCQ1cL+AMKtxhBrEPmxJ5H8MMZC
NmZ3ugY6ryZTDqIf6fwyRqf9hnNF/b6J8VB0Ffw67bNlVM77Hi3N2b4ksgPPFLXWuk0oN8+qWfHf
hc1QXUh3wy86PFCvsHtjlyjq9DmCd3YR0dT/iGK7P+q+LX2uY+eD3xvmU6ip0QEfL8SUlISWAisX
fswUu4VLmVrVQ61k9Q9IfPbvrE2Cs6x20TsJiWzTSxt/RPhUqFPlNWXfdrtQQTNwRulZz0KJ/S9T
aCrBGciIbHqRJPI7SQu6R7woAZ2pTPUZ04n8Hu/CrnJzP+x+6OnYNzsnou65b7Qu+BlOtfaPQ7Eq
OdtW05cPUqmbP6puaDNQyfGEx14w5Tu/14OGLKVrwoMMHQeF2HT8++odiQJ4Gx4PWp1L0btOrhEU
nazgXPWlRanEEPcGoAr09foOXoxUbJwXipDsxtdbaDZygWw0XznQFzG0ud6tegewL9IcZNqTXt7x
dmByGnXHymnJlhTbuZPyXPHaEivPxJF2ODameLI545c8xJxNLyZcgnP9T57azU6tQGOY2uB/EUUi
ePv01tp1jRa4yhTgCFvLO43n4iD8cnBtOyxPcZJT51brRw26gCvSNHjAnlLZy0H7kw+fP8bR+Bz2
wc+8F5h4hnR2p6E+ZCM+P2bbPHYUvXbYuaU7qTWQcZfQ85TixiuTuOc/sD4KCU9HdRLs8NT6Gusp
Wn22Xx1NrS1w4JHHvZGL0R3CojvWVmHtapBaj0ORKq6TRs4j3gjVrrFFjXmdjqesnRKpu32eY3aD
YtUptWzpaZRkTXKlTI52wuqqfZ8F+h6nEwlNtY62LderP7pxq6mnypGrTwkp96eKE/hemTT5odSC
9mRW+fcc8MufuO+RMUQu0wM0MP4INRFjSmmUp6FRiwMQV38f12jzO0hA3du9ZT7mvJl4MJbagUKL
8avHxm4vWQCN/NpXj1KtFp6RFP0+q/XwSYrqlq+IJLmLX2H7yXBSe9+psf21lPUebIQJm1hE7QMg
1sHT2zrbybk+HdJcKTxfk5MH28YDwFESalm2eTel8uiOVC6fJTsAAQBJN3BTKhuY4WXExFrj8xMo
wY1ClEgk0gNLVTl7MGUpcTvFB5obC+d3kKfd0zjMCgFDJvZaMUzfirhG+6STC/059WXlouqlsUc+
fLyoUSzdIc7W3udlM/vhhmZ3aR0fATFfoUJTN1G614xWdVt1yo+yXCbvsU03E7cYfWBKOdKoNKsd
a9dk5bDTKlv64ESlfe5RlPpaOdREXGHl4y6WHBwiktg4drbeof+F6w49vKz8YE2VcpcUeXQadf7m
E7p+R38gO7YiVZ6sGEOn1PFlD2FlX9qLqFb+QZIcs4XGqvtHqQmQ7lam9p7rt4RU3XJIVESgsHcN
O/N3TeCGDDtN+p1w1KRzOyuzXAdGDZVFK4KwIJLDZCY17sdV8rOR2tQryiF7GqK030+qGHZ92DW7
yuA2dMNkmB4FXpnHNtHiUy9hQS0XplR7iTz9aqp0wKRAcS4jWKW7wdSkc9tOTehGYTXcdUGUXewu
zVUX3SHcK6ixtV5YR86fLPKbeyWd+osx+U+tWb9zRnDYQzW7TwF6PSJT1rn0khyvlwL/w9jYtCQ6
8TUscdh0kiyg5J2ql8AUT7Ve1m6WRBKbuMYiM6kf0gkkRyZMZWfUaXgG0224gWTSj6tCxY3zVpz9
rGFr1gLCZG25iMr8gN0UeQkouEOfRQIvquxn1kYQKOsk2VFHRL+TdD7XHAoJzWTsk0B70BEMvasA
G++kPhzui1CB/eEXkVtj9HRCq4YlRIYgpiE9Zceqsqeffp89xFHODaj45YOd1M5D0qgfez8JDk7t
/ITUaOyVHFPdDgmMU5C3yTFGr8CVnPaD2ZobEesy5+AWh+UBNGK+yclFF2GPWYxTEbZZcCkc0X2w
/LSAuqMWbub4pgtWCc5Hnl1Mpz7JTYqFxe2oa5kovowOWI5YB4UYbYnDyubgIY8S/9LoeXWSnX68
05UpOfgom22ElCtDIeJHdju705MrLoOrQI2dpDdtapdxfk8jQ/lUK732GGXZZm97Gb4yLZIoOsGE
r3QOl8Q8eaw6YlZ22YgGz47XD3G2rtOPQyZXh8jKxsydb7Z/bi/mSwi+eJHh9yuk9oBSUfdYfEvJ
0Cu/aoU4l1o7gWeTu953I1QMDWzN0RfYl5h1/ixBYl2UCufBOidp2jVGHHQHHMLLCntwOQy9UWuV
z32gmJnrh75R7ND4aXFvQiPrUwVL3fBAM+HHyyDGKcOqOHFjHUWYjRDj7SpSiJkxRahSI3C3VEWy
fDPswWvFl7kg7Gqo0nop1+NebzOBZpHknGsjMDZ25DLT59MhQm3Bp0SuaMbGXUc1vVEotaoUXBB9
2zygWhJxL1vD4fanWtmMQHrZiYT6VGCXm9G04l5S01YCOTOmnm1m9p6tgsM1BK+NvsAL6WaxKxgL
Veu5xYQSxmJXhL3RGbjRSeee6FQ/pipmwzgNGi2Q9LhNPig8Md0hiqLq2GGRgwdop5gPwJLrGOBh
qbYeEWf5ZVRa/jQTIdd+q33Dy3fSdn4IGHsn8Ng0vCKh0OtBCa8kt66T5gFCPU4/8mR3l9Ko5JNV
pfoTovPNZ1U0yaMVGAgMm7MxNsLAqsAQ3OR2LpAMitw89H1p10+T+a5LdIn6NIiyyk0pfT6Omm8k
cJkq5UsR2kbt1RXCD3u9sNTfQSd3j5Ijjd/bLKIFQOtWw70VSiuiR6k2fpRn7Uav4z0dvDEoJHWv
NtRvd1JkpneBAdzVTSvLfoQqnHUupDfQRAN1/ufMsKqnEdXR321aqg91m+EiMQHk/DlVpXmGgG9j
BS+L8lxESXwxxJDyVArpu50EMyq/Mh8dQ2CGeXsnrR4Sgn5EytAhe9M7w5Y8y+IsTi5h5cyhLT7p
mpfbPpzLwu8jmphqrj9i2NQPu9sjLwsCnBT6gmSQ0OHRp1hWq/COlOweu75zWcpG7+kpFWtvJP6I
vSTpNcVTRab4X28PuvJc0bijOEXqSqF2SYLUMn8c04TNPIJJNujNFE3sSkh6Gu8zUtC7QcCp9erW
APemd91QXuhfG8H+9q9YuSSuUp/5379K1AM9SxNy6uQC2qDeGUminUJ73OIJQyVYSbGwIKQxSkGQ
t2tejVfjwLSWgr7ECUuepOzPYE3aAfFu34s0MX6QBHV3u0JlR1dT874k/0xcw0okKjRG9CHq0TkN
a2yyG2T09+z43sNrBR1jKFGPfhD6d0kS6DgdJeVPXcFCWXEI2cuxS05mE8VeFgKNFchy31MaV05+
VhZe2UTKxcg65zC0jnGvk/y4Ecx2zyym4uQUTnW2cr/ZF7aaqDs/dwoSXnO8RPkcFVpRkXlkdeZ3
sIISaRE3iBNq0qG1Q9tNcss4mvS9P1WtHe+6ybaPQ53jfKA1GnCqQH4XClk7GIPZnDRd0rBGC7P3
XdJXd33VjuekMuR9n5eo6k4C7WutKM6kCPmdibbUfRAHJkmKMx3LSi6DfVWN4wngb7cnKvgja32w
U5o+vC+xP39nNwhGSRWolM6JnuWGBJdLpfrsiNbGHpUMm0vJOkpm9+xrbXjwE9K0NNfBlQWydClN
DHCjRI8/Z9bYnkRGU6Gwq85FH1dz/Qa3eq5b7Z1DMevg9M64r5NhxMd1rA44TIjjqFWw2CbsunSp
kD1DqoVraFOCnzpK8VUEWDqejbwVo/+TBFySrV8QPzUDOmtm0p0J6Ov6aIxD8Gj0mfNgK6OJ1EJb
7ltMAMyd3/QmSkid+CPa6TtYij53U8uSLoU5VaGbKW3Wu9SPwkNbBcMOFLLpu4wfuRxKeChVE3qF
39mIauW2W0PF/hPGVvpsZ5CEG7ziv1amGqD1o+ZHBHifqyy0px3eWekvfORHzygG8WSXkvm5mpRu
JykZXRB0QpPHALFvqL+mwEk9q46lEpNrxGa4G+0GXqDAM/RvzzJRBlj4WSULlbIX1verM5aPetla
wgRRkiT6jqRrOCEoKb7cHmUJaQHANYcwQHOJs/G+m6/xV6OQnmiFJURyqWiJHDOqap/oVnyRzUa7
gL3pPfSDDNfPB31jem8vTAZmfrQUKNS84WN1MGz6GuL4BWhkcgcaJfZwtmif5KSQ9gpMmFNvl6qb
RbBHREjL6/a8X1hK19EH2BZGN0GxQstawq5pyvs0AJr40oqw6naZWqkftboJey8PpMBy1TgVuRsk
jVb/xrsIi2OjrBUamn7fEX2m1nvcjQoMx0o8m3dVq0TsjMjJjX0eFonmxZJk6yjqGMUFvb202Y+I
IpVu5GvjgTKC/R2eaF4cNeChd9LUJU902TLbDeQ62Jk4vX1Fm1Hx90PbYS10e+6LIG/mA0G9pjkF
mGF2J118c6yoDaELHAgNBMrPoSL+ANUpDgDXtgSUFu/Rm5EWvdKu7h26DLF9EgG1lN009V15oGlU
KRu7ybx+kP7fQM6sJObMvu2LKWFDmJt+IVknUNZcEzoiooP10bS0H0WubvXVVwdDUp4+N9BLjuj1
menNHkJo0tqnfDI7iDcjda+7lNKT5Hb6BGbBwQUy2Kijrn40TijRPy8uR+Z6UOy5HcQ/CvvkkyfN
OjXUGztE4tra/0v8+n8WE3nEF6MkEMPz/F/dCWGsOWNCH/BUpgM+c4GMn6evEMnl6VaUuDYrpKG0
WUGXwqa+CCSCqTYnI1btkyrZzrfa6MyPiKQbri3KLVL32lfjsFP1QSGD6H/R+02L3GnbVoFHTFHF
swL/STK6n2MjnVXZ3yherE6LPsascKAicLDY94VuF5XcztOa5TaEntc73yqtnZFrW4IY885+dY+9
fCwYiyRQ+ELMnfvrjzUmegQrn6Eyu9tL4VydcrR9XY8PkaN88ZE+vn15LB6M/4w3O7rN32sWw7ke
L9DUZIRdOgu/dfWfztL8UyL3wp3aPD3pimRfisxCSRpL7I20e+0yQcAI+tksNULweT2yoaW6NNaQ
0OQsHA8UzMA4Z2mxuz2/tVGwe6JCAisM3M5im/BQhSF8Sedk1sjHh3JF+Ojj0v4vRiFLQSoG7W1e
oOu5RE7n15R0URQB+HmQcQDYAUIcNkZZ2xsgOf53lMWtqA7jpLdjgHFUqn8sS+X9SKvQbYXzoI71
T1sA1r09rdUBwU2hmMf+eJPSq0YkEL/mjBnxcCqV5ntR+e+mOp+oMPfvtCI53h5v5WOR5M2WEsCr
uPUXRZHYpu5NzZn3RW/8Rxv5s33RGNHGll8dZb4xYPRwypaMEIoTcYBksnPKCQF2jZ4lx6CqlU+3
57JyZxCO/HeUxVxE0ia9jkMBty6lNFfV0rmzmejVQzcKv9/4Uiu3Ie3rl4fERBVpKbKmVHnR6kOK
KFKCIkrJa3dEiix4iLN0+BRGmraxhivXBu6Ic7Fn9sIjALne8F1apVk26fYprWP1W1JM0eQFWWCb
XmUY4TcHYdbPkqZOj5EWxVtW7KuTBVQLowcb2zc2sZ3wA1XqHftUZlbkxpP6kdrzr151nophS2ph
7TPOknL/fyx1MVFU/wLsrLiPmy7yihCKDWCT597UNuDCa7uSG5jrg3t/Zp5cD4SuoDKNAxdxHwk8
jzNZ3vv4L+//flfOGsFACFGCfQOHEf4EGHMM51iRq54mxgQdNMfBQ3E7JNHijW25coFguzVHVbOU
CUqm15MiCO9mPSfrVGCEodCImqsDPpDrL9j8GhTt7Er76QDFUTf25xJmMb9rKrRjGZw9mqYQsq5H
hndpgNSUCQ+Suv6D1Gh0KbvhK9gn5Gj1oHL9RNCnTPt0V5V6+SloR2X3L9aa0I5SOTkZ99n1T2iD
0s80la1TtErlSam4mGh7eWW8VcBZ2zogClECmQkFmrZ4FwKKcfUQDvZJ0RLKHSbP26gM7caSro5C
1d2mCIee/RLH60yZHw4Bkq3RGHQPRhrkRwUDwY0ds3begNixa4hUqWrOZ/9VsBr0/jANeC+dpkr/
gezgF5God0aQ/b79bdY25tyR4i/ujzffBl0dicovwUej+L+KuHtv1+YpkOJ7vOsqmHT9xuIt0uOX
7fh6vMVrEIeF2ssW42HBHLtjmj9OSn6nj8U3XvU7eWoRB3dqOOrK0+2Jrn41bAoB1/Lt3sQ/fgYB
MbcZuEcswgvVtPaUIP5we5C1j2YS9RDNgaN6o4lcU91C5jo2T8bQxbPfOxVt6u9uPPbKv7jAqD7P
nTV0ini9r/eHjPlvFSFOfLJ75eg0mDwXVftRkfrvt6e09sEs4N00TWYJxSUsWA+GAccsxqEyqMHA
ld6HPkbxeXEX6sZuFNl9BIy3r8atSsbazrRgqhHjI/2E4Nj1BM1sHNWuTlHvJWD9EAX21LuJ04SP
wrSCpwh5oX0qYT24ce5W9gkc6xcRdzyt3tT38SK2cSE3zFMh8n5v46O7U6lw7G6v6nx6F9kNNG4e
H55thAqWopttb/dhGbXmqTGC+EH1ZdPNZal6pIFTe85gOhvjvTR23wxISYTOL4k2Kdz1akroczv6
IBknhxQ/dOWa4d0iDn34FiIafyGbrpf7qovzY9J2bfQuBUHs7NrSAHNDRUvt3dIW8s8qz7uNk7n6
REFXoMWAXJRBi+76t9Vpntlyo6KRlKpYvzmebh/MAgBXaRJfT3d2aXg+tXIXwd7Pt7/DWvjGHYtS
BiAZmiuLLDMsc9KhabROBkxTF/RJ6I60dCFdqfvQaX+jXX+STGvja6x8fQ3oGF8DDT0UMhaXILZB
WTzUwjyN+BNcsg7biSoQ6bdOSZSTVffV398V8Ohx2uD9BaZsLx7gvm/KLpMQwq4iH6M4i9KdTxfA
1obq4+31XLkAr0ZazIxOdyCMyqfEMhWU8JMg/9xMXXRynFg/3h5q5dNdDbXY0X2vBYoZMBTSRiej
0f6J29gb5CF0lUDsskh3UQbcuAxXp0euxB2PMOgbjkRY931RTqF1Spoy3EW1rx3x/Gv2shIHGw/l
yvWnEQQTvRHb42SxiBirCr2apJR8XFLA0iWVtitL/2Ms+p+50ntFFv66vZxr4xExEdYo4I3J164P
YVNAvMwiQNtKlZZun/hYhpjR/ZA0j2EUnOJwa1OuDkgwjLYxfo+gDq4HtIeokTMDylUsa/tBiNpL
S+AT4LhVNwnCJ3yan//FFHUgNLgxQBtaAihT20k1Ket5rUq7pZ+TGG5oZtUeNm59BwQjPidoLp9u
D7p21l/JOC/rWGaS6kWU6/5ZyqWvcTv8Ns3+c9eU52j6Pw61dN2tFBpGtWz75wxzk70WKb8sOW7u
B61J932jbRz1FXleQP5UpdmmSH4DwLn+gHR+TWzgoS+gMK5fnDRNL7I0yDsl5lLDZUU7d6bceaZZ
PYcDGAUh47Q9qCLauAjWNhK9aQ4JUT+R3eIOR7Yna+NJl04CX5HfTdGNHxuS4vhkRnqKPik9F5DP
kiykDQbc2g0EZxK4EUzTuWh4vQA9snSjInX+uTDSL7Rb/vBWftQASXfAS0Rf7ui0bKl4rG0nlM6o
NMA/IKlbnJqGltOoYbByzkC4hUdIAuYdSkc9feA6j1BMKKNsq/u+1Bqag3byKf5BN82aW0uLicoG
AsFBEcDgLUHrqmoSyPs0xNTsrtKnyLofDTtr3kWWUciuaTd73Yw+4INKE3VWEajPGmo0AOqmIMfJ
tRia8CRLkqLspqHPsw+3D9zKHU1gxQU9X53zi3f9Y4f5/csgoJx8NTAeYMTkfJCyUYpL06HXuIH2
mf9vi7iKpSEXhH0yS/4urmknMIiOWfKzXGXdubFpwPd4We3/ek5kE9RuUfFkZktkljGMMbz1Ojhb
I/WdenwWInwqpXbjeVvZ0HQuydKpgSNyt+RDjJXVR7rgO4ci/ZT60qFXJWoThXPQ0uKd2Tf7RpY2
YILz6Vws4IsABuRfIiL6XNefq8JCMe6kAGaL4dTpkzFK3W99IkO8K8xOSj25l4FBh0bSWodJSajz
xo0I/9Kpc97hc22XF32mxwKvv/4VVlCFmD+EwXmsQRllKgSFLr74Pfz7UIvuNV/emPbKpTXbr8D9
osbF5lmcY3low4G2LNM2zXgXDdNTPUJGHGB3oue1a9VQ3t3eQ2sjop1B/Z98A222xRSjDkBV3IXS
SesbR/HsAYa2pw0IQLqdmdIL6waZw90bhAEbsczakeTYzT2OmSm/rJhMNdjBwB+kk4SBmZvCG39v
a5ATQj7x39/JNAZoYM5GZAgcLx6DRM+DkRqmBBSseKiS7lfJ5hFNBrIfm6c6Dr0O87PbK/vSo3y1
hwEwcmjAGcx+drNu4yK+tnqcE5ANHs7gRrDWckT8PtK15sRelj6bXQDO3siT6ntmZOZ9GnfGPZZG
2qeg1PoPQLZgniYheVcqggOt9wbZOF+7g2+RfwqUOH6nYUlEVhhbqqeXVvwutob+YBVB/a6g3OW7
jV9avYucjDgIUGGJW6qOuEfFqHLtwRzPCiXVS0rh7L0qeuWzNACn90qJhsJG6XaZyb0sBNnU/ETM
jRJrcffKLc4HqWwO56zMvmbhnhIP0kSuFkR3iPfe1VV+7ia0Bageu7e/wWKLvYxMgkN5lQcKKdrF
yEZXGl0lkv6M2gg8bS0YD4YeNvuukrZ8XBZP8H+Gmos8ZO98dHWR45hmkTZlmvXgn8YIwpMM/Ahv
szoCuYhygXd7Yotj+2a0xcQCYvYYx8IeaY7kXaFmd7Vufh8bY+fExWf4xL9vD7c2ORNxIF56yvdv
bFxGnJMo0k7dWcIvIyisI+Wr963Qv8RJU/+LqUFsRO2J64jQbf4tr0qcosw7w6nK4VyZ0kFgqrDP
ezgzQYUgPBrS0rE0tC9/Pb0XrQuKczMje4m+L2rq4aBy+7MKdQu2mtNEH0dROgfJlsZdFzRbAI63
+xIMwKzXR+uVE7e8dbsmd8xmqsuzn0rtrmjVCBRH+Y8ybS3mvA+u76B5oLmXgTsNfy0XUwFsE0kM
FCLo6Umm2d6jpBVtrN/6dP47yuIRocUQN07almczDXSwkVkMQ2Os9acmTEJrY3+sDjYr+xJbE80t
FfinGEMfmH3lGYXkz6WtfHcSK/daAIK3N8XGOC/Eu1f7sMSCCfG9ojwHVXPG0W4f6K3tFV0V7W4P
tPaN6H/M+rfcHWCUrje8VHZNLI1VBbNVU0svKQwz2/USzIWN23CZm3FrwPijdUVWxsZDH/l6pCDD
lMEvuvKMaJQrVcg46QdKGuiBxB9xodx3Uwa/EwKhyHR8Vbbi1RWlJRQsyIx4FUnuSRCvx0cai4wA
9CGpdrhL+qPAdBG95FPjlEc5QkVJTo9ZBoXKeheP4rEAYiS1sG9zZWPDztt+cSxguxOe8zfSgmV/
tpDsIS+VITubjeo5USgB8AweI8v6FBrGlj/UymDwtA1ceVj8+Rtcz3oSY80nsepzFQ8igYQENNd2
VYhE+Vmp6wyldEKh5nx7V61sX3RemCXbSkP1dBHykFqnuaaJGoqVGr9Th9baR+Fo3JsGYo+3h1rZ
wOTZDkbdXGnwIxafVY9QC5giUbGaobgDgQ29N9blr7dHWZkQGEoMRElx0Q9Yim2jONcNemxUZ+om
AqpZF0MB6/k5h6gd0i3FqJU5UeWHkz0DO4CULBIQG15sw5+ip5rJ8Z5UfthzZ0uH23NaCY3QjZxF
FNkcM/x1OUxjBkbgdxX2vM9ovIDUUsNjju2OFf9jW8UxTLX3YtL+2M2f2yOvzc9BBBkrVvQ63mQa
qd7VImjT9gx40scaTe0PTer/vUQOaTDicdzScwS2jLvrvC4zJ6xaSmj971JE6GiPDgV7etu3pzNv
scWBfj3Qyzq/uqwzKdLqzsjbc92aHydHf1DG7jz29sdJ13dmj73q7fFWNiPNV7RBKJ3DXVky5oJI
Qvy58dtzPyqo0oHrg1dJS/s96gXT/u/HgveNov0M+EQV5Pr+KDACt/SQuelR2+D9ZH2S0xo+Qbel
LbGyiHPtjliYII9C9rxnXi1i2VhFh8s4oioDGvNq3BGw93c58Pc8NwcSiq38er6DFl8NYBtlBaAy
nOvle9QCxoxkTW3PUynb/Tkj7/TdumwLZZd3TfLHkMOKDpMyVXdl3v4PZ+fVGzeyrutfRIA53JKd
KKkVLMmyfUNIDsyZrCL56/dDz8HZVruhhvcC1gJmzYyrWSx+9YU3TF9zZ7xE2D9pbqzhmPVJN1dI
uPtX/dtadYVWjTGESF2mANvnLMw9fTniQq5cdWp+EIiX+bOWXKhIz1wKK4KLLJc2EU2ck/CsJpoo
lXwaQj2W8VcuzXnyUYprfPjROjyO8dIQ+nRBjg7BGQwU/bozHZUI58Uq8eYlBN6iHCkL46NYBAXD
kJpfK137Vy2ndT3m3eB16IValN7vD5NukKQVBQrGZPj5DrvZHb733c7Qy7spNf+tu7c2iHDlWZXd
2cxVPPL9YkXUuEtVx2poMP+50QZHBkia4qPs5sqFL//0wPxeCgwem0j45EN5v1QqdKPHqkAN3WTJ
UVgwNn1v7Lu4joGvabBr5ugx6ZVvH8eAv1K338tyTEBkcM3yV++XjSIv8xjMqnTPp8z3KMHmbtir
sfHJtl91Tz6Y6JT4I26zUwUXSzP/ERr13xaTLKE7A76Ans37HyDQwkvnslHDVqd9T/D5Futdtx+H
iyjp0zD036PiwQpQbw0NJyensFso9FBgw6IVce5bc1JvRifVf65QBkeqyS6djfKCw9NpKFoXRekP
uhhZIWXF+tr/iH2EH8YEdETCuVhG6TfgBMOyr71NUsh0kw9zE2Bb4O6zqp92LcnOhSbJ6X3M+qsC
GdihFVLxF3Cj1rQKKbJCC3t6WE9VkchrtWO8/vExOrsK0/7VyIrR/Wk/JIPbZWCLqFJbw3Zy0dnZ
6svwj9Dl9ajQLAafxACI+vaUAF11Gd+ew1GJ+B0HF//OzTg01oUIeuaYQKUlnnFf0dFzTt5Y1vVK
1dF6CxlOmL70Ft1Pq8pch71zgCnDsFHL9JJn1um9vz6ahoYoB5OM9y8sWQdWKtHjRQ313thhKLOf
h0z6sVoNF6rcc28KwwJ6spiBgdM7CTNlOZdUZ4kWqnXbuGAyvPpm4oRcAh38Jf/ME5HFrB1nRnYM
XvX3Bx87nsyZRGmyULeJxp/LfJ8vz0WChkn6phT4Y6TOxs1/5K23NZIGSMKdVa3dRWMXmzcLqPHW
xiUcHMbHR/XMfQVCESQmRQw2n6e0HbjD+FMolh6S7QvfiNH+KJz0EdwA8iR6cWG7/0rE120gqkET
QpqAduFJ0BnH2Ug6ZWE5u79q+z4sKnPrRtoR7tOuM4YfKUCjPNe/9fDD//1JV6T1moBgoXAaWXOU
KdOq9PTQqZRjh91l0KG6rTTtTsz2v5pFrM/5x2KnvBD0g90+7209NKOuK30dmATk5DxL3+poie4N
RzjNFq3uqr2iar2o73Xm9uTiBJnGf6msTvN0tcVY2yqxtlIxxt1OsL2e6F2PQS/1aVPljrPRJo4S
F90/a1wgA0GCwMLr3BJ5pvfnvEIHYnK0ZgkTbXqMJCc5dvR7W0xfPn6bf8nmssP0ceg1Yym8QvVP
Pyi9mytU+5YwUxsZ3fSp4xTYQ+rek+OsTpalcAZBVtTV4qrypD1vyi4bbspWNX50ytAawQA/teDV
pNaqv9O7z26h6q+4qNqkh3MaiSAxmqbe1I0W0cy3Erj17ah0ySY36yneGEovnb1l9+Y9Ss56jaWS
7t7YRI8apZ+6folqV102bTZ4Q9DZc3epGjvz7aIa/vtzom6h7fh+r0uUd6xOq5dwyM1ftCW3tRIf
jcF9WdpL8vVn4iT9G0pY3iupyWmXLouRlmEwN4ddYsnrHOQIGrpo63z8Us89EEIRa9sM32Fcod4/
kJwyAD6evTCXcwxECqJH5iSPeuWpQS2S548XO/ONwNn638VOdq8ptBxhIEh9qTvKXaFoU6gbablv
PTEGeSLNfZ32nBpFuWSQ9Bv2/WdBtp5d7lQgaIyt0DE7KTWLsmqGIVOXcOrb+SiSZLpd8Fm9WnDt
8HHRyR6rZtXjcsfmxsR4OUxbyXBwFjayqUp2ofA9vxH/+2vWv/9HThZJOwYGpS2hAGuBeFEddv2w
l5Xqg0Xc9c3wJVr+dWL0ewfQ31kbP4CBTiUPF41vop540zq6r3sbNvxRi8ef7MSlLOlM/kJvflU5
QdEdl96TjH5aktTKegqyDq+EZFquY9lv8Zkp/FKKt764JIp5djc1LBnRuSUGnooIW9a4ItfHJVRi
JStuSlQBeiyXautXVtXG55J57KPWuInqW6pivnx8ps/kTZRC64laFWIpY96/SgIYY0zLXUK3jxbr
aXGj8asrCr3+IklVL2SGZ79WBF1U2N50n07RMHmpw5iQ1EqtiYjvMNpbZah2sMN+OSDYLuQpZ58M
s7x15kd/95RJUceLpgmIIuGoDNnGTYbvTq8MQYlt5IWVzoU6CMzgdAHGUKGcHJhITuWylERVr24Y
YWqduXEccsOP39TZY4l00QqZIhScxu5lWtBH8QzuSdN+K9ruugO9UydD4iPz9muJlgvZz7nMC8Qm
fZiVGcileVJYzmk72TRC5tDKUI9LEINB+VnGgdfruIeYRR1a+ry1R+/OSuWPPL5Y0Z87LrBwEDT5
raFy2jywe6oidVDn0BjLn1Y7/ywnVJLLJFtHIP9e5q2yVytQlE/hLxw5hZlSqtKaQ6Qp5vspi6O7
Vm+qC3t67h0igA4qCL6BBtH4/dc2VM4yJGXLjN9CbHEsZyUccMk62CirbpIMeZ8WFMrh44Nz7kPg
ygcqSnOeA3pyPEWrZ27RVHMY2crP2K1uxylirJnqlxzAzt5Sf650kqtLoOhRbtRziMSvuUdPLN1Q
ltXbVKTLDpWv6otQ+mYjRJTtMHlXrzWpLL4etbqf1Fbxf4g2aBqDWGWWBAR43Zc/bilnXMpxWaIp
dEzZBPMo7d2M4EuQJjGqRvmcXdjns8eVy2lF66xSFicvF4fC3BVCmUITE/R4IQBgF/s05FiEQXX9
P7xTjzJsVawio10P2h/PpinGpM8poi5qHXnhVKHfWJRFc6BX8q9C8+vFi1vw/1/q5LLvF92UCmVY
aDs145Bcqk+tMo2YRarzpVrg7BZ6DKzopqMCcqqZ5KRN10Uea41qcyMgrLSgR9Bby25nVIEvBNRz
3wUvaiVtMQKhF/F+D9HTVIpMc+cw14BYBcqSmV8ggeaz36E48I8+sWvvBSKhzqgFyTsa2yfbmC2x
XlSdOYcZ8sjCdxO5mJvJiFrMxLO6uoRHX/+404SRAerqgEDn6q9eXYsLV7I4pRqOc7Szcu8b3bp8
y8QE9fLqwYy9T4libT4+lOuGfbSm/n5D57zP60TSgUWPM91YrqyuksS9BEQ/d0ZwdQCCwv+C4ToJ
MsWidZXbkURQxb51avrJlEiHLoq6r2rzgofVb8zCX48E5RQ1rRUt9luB6o/vTObg8ORIxyyTvXa1
KFm6GRu7C5rMcAKzb6EqN4lefe2iuniaEbq8LpQxuRVC7V4jtL6ukjRa/Lrs8l07VPkuKrQKk7K2
ujIbV38cE6XeyUlMAUWYcl03hsxp2SAOhtZs8yQBxfueVlnfW0fJAizj+o2ZevHesVsbmVn2YpM3
SvGjiVSxz5O45Sp2l7ey9Yz7EbFpWJvqVG51MQg/zevovliU9grezvyYTpa2j2KTtFafOmc3Z5H9
xUpNNHiLcVWz1dQd4gliUzNzulYmtwgkQiOBh86TrwjpZX4rZi1E53n+LEykL1FBsI89Wno+PcwC
UoI1V8/dXCubBIPNLTOl8q5yMJfxp2jEO1EZorCPndcOJ+2No1dD6Lqj+b3Vi/TzYrRaaC2d+1oK
Q2yQJeLf0hBSnOLqUufl7IFiaEhSCtTjr76A481RLwRtbYM991NHRfIHlYCiIOEe3X/UJvgdBwDJ
rOwlZiIkje8/EreMHBjvC7VTXmj3sTUdZE3jXNGLnTq2K42pNS600M8EOmIpwo2YJ6BzdFo6NQq4
WBX7z3Cgd9ehe9fMjwg+RLukRLr74xhwZjMRrAA0SouUkvUUWxkPCIyZTmKS4gMo94cllfGm0NHQ
DEagTm85MwR19/GaZ+IO00rKGDyyVquek4u+zmczMtsCkUGd8UvSmCbZqrx0XZx7MjxJSDnBORBZ
TwK4iBbR5k1jh4UllZ2X10MwJkbNOFavAghil+LcuckS/RPeGho4FnfUSThVHH1mGmjZod15w0Gp
G92vW8P+hLeMTsa4qtnh+Hgs6mTZOS41o4oEyxY+4SX245msFSES4CO0BmFBnkIupp6fYuSKHSbz
0HwfpwEGNQpon72sjPalOiQBrYn+wmVy5tCi0EA3n6QV94bT7SYfF7JG+CjEUlYctE5B4Liwutsi
ay4tdeb8UFHx4YPLAW19OtcydSgAE7yIcI60bkbZOh9fi36Zowvfxrk3yofPRBTbY26wUwd3TNXd
EsdhJ1Rb9hq7Mwf9v9HNNjgn9EErHVg3ZVXf9Ik0dksf21vR26sui3AePv5kzr1SPlMC0aqC8Re8
pbDFwjAqtUM4cmYQm8I+tE5jBVmyfJPGKg4+aJdkYM69UeTvIKzx8axWQu8jn6mPeZdHrKlOMn9k
XqjdN1bSvPTFXP17NUeTSAM8AHOM9U4iQqE4WadCnw3FNDlf8M0d/RJ76wtJ+JmIgFc09SIdTjpF
px9ospAPqNFEREBbNOBLTjFjApeaR+DWDSe75O96rr4ilyOZo93J6OkUndorndeORc9bk4wK/Kia
7G1acnMjjViW1nXemC79t9lizF6KdRq0Ut91hOuEnHzk61zTr1arswsHe+0EnGRJcCxXLCtwehq+
J52CWNWqeJSGHTpuJK4wgBD3ZlT32zhPln0SGa8DHu43VqH2QVY5/ePHZ/nc58tvXo8WnBv8Ut+f
K9kgoZtzUYdycJvPDYLom0or9S8fr3ImoaaTBFgKjSuADKeAMLhhZpI5hH97nAt/KYtijxyhm/tt
l88bfZoUTDAMDAH6bjx8vPTfD0jXmctUA2ZEI+aU9bwkmVsXsLVCRS7occrcQD7TiSxxIU/4+zzD
qgb2BkyDERDgsPcb2Wn5YCNEpoeNPf3kC+6RdrOfZsVw/ahFfvHjp/pPw+H9sWE9MmsoCFxv6K+9
X8+b+wwpoxTioaUuW2+ormeQTE2ulj4Vu34zSce+UYD53FlK+TzMsUn3DusDORcD05U5exgRitwY
lW3uxew8JHJ41KKx2pbxmOwGNRfbypVvRr40W/TacQhAYDgAwaDfLbYntrFaqpmvCQqhxhZugO3h
VQ2wD6cl8uU28npfTghcAzJCbV6F4lPUBVa2SrvS5rx6m0vR7XvdfqxthHRRiwY7S1+OwbC/OhIE
9Wx/R0BmCippXkmjam4NmpIbtaXhoSnOXW5I9SZTRHesxzQOZq07du3wNYv76YiCwg9gt9cVoMvd
bGICMo1quWuy+Kee1MidCi/1EwvpxziZv0mReEdYud+WJHlT3UH3e6OX8OILFATENkmTaYuA1FU7
yWbX4AhRd4xNkRKIfQWV8+0CrGIzVj2yrAsWWmWj7IVqXyH9oaPnOte7vNG7e4k5086bk95P+hoa
FO9h05t9HLSt1QRelD0j+KyE1VLN28m23xLhqQeUz5sngDNyW0bVXnebOKgW60aamRooicgDt27z
ILMWPCOs9qnSuOzWDRhK5Sg9+7tj9bdod4XtIKjMuzkJ9F7bVF7y1C7Jli9il6lDESRRv+yyLlcO
blq8omx5W6Rt9GlWbM/3LBEmcVrsUOq6jxX7gBPIF9Rfb1u7W/ypKH8hmphsbYw/fNxrcJ/APwH9
sL2ZIi1ktqm5LezpwRmHz6kb33pTEmhpWUMfsYFpatHeqUEZ9XUNc1Jav8yqC6PBeXWqTmxntdnX
qnVd1o59rOd2v+DEIBrzOSlxn0BDrvWZVFmHFvRXgNxQHdSlhdqvFn/DGaEPsJkXm2ZocPdzdXGT
d9lbOqraphgxIcvzm8FJXt1pYQwzZo9pCiUsibNu5eEZm06fl23aNE+LSWohytzzczR3tqNO93GK
nMPYisUfaDhvnREvCZFZE6kzfgyovrxGQ2ocWtdTfCMS7E6EfZzUXGXTjvbip1P2kknvNhudH6Sg
tj862qfRmld7oQ057bKrpMM26I0v+gZgEgfuEKmp+FToYBOSPA4Q5H8uPYO+vMbMdLJ6X8TtPRJA
iDi0y7W0xFc775+bpPUCEL9Xatyr1yLWomPcVJ+Gvv+izepn0coXI1XxDKgdc5ubhGSt03GYdBIk
oqyGzg4Ph2fN+DU1xLVYjLtRzleKNc97MeqHWKmRRi3bLb4dO7s0qEXLRAZaXn2bx+qTXjTz7VKK
73Y951u9clv0QytvU0cgcxWrwS2l3kLUXwIdg+LtlNkIVELDTKIk2RddN+2cfI79ptWKDSZhX4zK
2cSuszyCd3iYSicc7fFn0aArXyslPK8hao65JYDh11Xpj3V0VMw02vax5KAs8UsSqT8I3ZjCKJ/H
ydFB2RTPaSkyvHNEsRt07bWHVBwUTnEwTAFpZgEwpcW3/B/WXtrKvaGKFmI3kSOqinnf6bXx7BW2
PE5asgSoeYVt596ji6zfUk8eV+qbA5Npk/Tis4TFupmV7Gs5Nq+4aw/IIsNbo9TfqxbGHbOFE1GG
RR2B6VfTWRnSFeN4ZyzWYyYE30hm7OyltQPpGHSIm/QGeNVLb7lT0NZOjGhy5CCKueSbvEfPpB2x
o9X07JultNeWFb9V0UJjQcENBp7OsXebK+bwh3nMVL+I5SfLa74X7dT6qTnpuNF032M7e10RJPs6
174bOtZVte79Gj3tFq3ktwVTr22ZlJ9jxflSVvaVlen6Bl/bULTdMcvtb4PpPPUaBua54907cQZM
YBHyWbXHNIhK26boIm2GbfUttadHpihba3CfLDtyth3xx5eVOR1zkX2ecnM4EJ/0ndXZ4w3q/slN
Iptp01dRe0OQZ4TcaummNvnz2hjHnwo7mH1FhXR0RV0FuaM8Spw27QgHnLHUngDjvei0m3tO9FC5
8ZU3ikclVm/hC/re3D1y9Xyh12D67mq/hPedBbgVK6+SvLBr0m1fa6sVbPpGEygOrIYf2ErzocWW
x5+scjs35ecprQOgZHtHeFvKp2QzG96uXt0BGoNPu5VpuRvMeJsuGUYAmia3Vm9Om27ImqDxas2f
MyPoVfFsVvFd3/Z3cxvd2WlxOxt0tJKkvweVZm+wJXhVB/fT6BGGBtkg++3GT13b8Uc51nGsvedK
NZOA4Uzvx5n5lMK2nLrsWbpNEThq9Tlz2tKvkLvZKomxTxb1YRm53ZLcO44erlhqxskRrnebIE5n
L8uVVSu3NE5DbHi+e4t217njj2jSv0Vlutcr/Q0zswbrKWWfWNELqedr2XtXKARgtSGsT5GoDlZb
XjlDweTbdEs0d5V7K+ZWYNz6dRgwV/PS+lOttr+imKg+2PqrPUffdEkgaKJph3DH3hxrHHkgqOzp
aZq+2slD3lrXrYNaOxdcDWnUb1vH8q3WfbRzGwhKyY3UVvlROhOGa4vFKdQfyha2aqpcM0C296Lm
bp6q6eANynUk7GWDrr2+h9Wi+43R3rnCexGNd69kZuGPrf04oAvtKxbO8X3ObmZlfZ8gTBtEXfQA
/dXw1VZ/SPJ613GN++7SvU4M/zTuW6YNG9Khw2SmO7eevsX58AwgfI/CvhdM4OAVTf+uD8P3ytVG
7JGUK7dU6AHpeH070U9djeJNgoQ738oy+qmOaHJT2Mu1Nhd3cc4xFLVzBUGrZCXpbjBUKPexgzOa
Xs73CXW2n7nWT96a63dxfzvH+UPueQH30rEfXA1V7KoJHNPdSwSs/UKJf7lGnfp6Zotj4eF6VMQ2
xi25eVOZcZOD8cadgb1Rjuh3sgGmNzzEuhsHQp+iYNKRs4KPHO0wJPsZLVN2k9umt8na6jM5V7Eb
McBm3MzWzkTGqMACz5UDoxm1R8tHbzZUi50P1SK59io7fcKL86vVZFkwoY//qR1FMKIUs6vt7Gfc
yc43YzxG8knL9uYsEP22O5y9XO9Vjrx2e7JvGu5pX/Z2doNL2xLAw8l8oEpXcqy7QI6lum9ttQky
JLjQwOE4yBSJaEcrvs9VDYBfSUWoj676ZlVt/oChmdilcXabW/KxqQisscaoYiTzvWb6fFswx/KH
rKi3MuuxHJCMnhi/j4d8GIyw0pnXaJFm7Ud0Ejs40X7qalulrb92osq2udY3ftIO3pUhlZkKSsSB
YxOmeyw4tiT2U+Dm/U5Vi0+LcN8YjHQ79Im4OhsL85NYjFtmUd52idWfzqL/Yir9IPRiNSvRxTab
S3WX8Yn6fby4voyXQ0T3fEN3qQ2kUPurkfb0Fq7DW9FlN3oeY6KyWpjAJMRBzvKuaXswi5Tadwgk
nh+3Sxjl3lU3abcayjc+ReG4h8cZ5hgUBckMypI/tLXbl2K0vuqW9Wa1Da32yJU3Q2lNG6trlsMs
qm2FE1+9JEGajsmmLpWvVcXQPvb0T8IBxukpgvBvsjfO3OxlYog5UGv10QKqRVKV3i1SPeBd+LNz
J3zHWu2ekTEA0EUNSliDexO5jyfsFgsw7+BtZ8EUGSHfxkceJAkYmwd4ue5KpXumq/Stid27hv7L
ZhpKLShT47ZWgaQ32kCIdPSnsXG+eM2AZFGbaw8chjTQG++hUPLEbzSs42d9FYX0oHlaqfeQuQ15
l42NgdINB9NND7WTXJlKnt46hUc73RhrNtqwokAMy3ATi3rCadDYg6npX8dWOVYL/byun2sujjze
LUjusIVR0E0KRgfScHdm76QB/evWtycEiovFaUmPu6dZs2EfGzWwhKR8IIjavuT1mi1509C1ia/k
OHNa/b2q1lsaJJmPyk1YLtocFKMXzuCJYGlH2tU0IDGoV924TW33MEfFEpT5EB/UxUBCLx6z7WDX
P7wq1w6GNdR+JTmVMRXXvnCm5mop+xvPVJDJpVBSfUPFBlAZ+lsj18qw78pdYYw/88FsAsHEBMfA
lPxY4cjqkHlE63X+nCrf3TpLgqbE0sFTbhH4JezFHo8t36ZqeZs5bFws0U/IiSOpUnewx96+ztvS
OBQWWbvRjU2Idw+S283wKrG0wvGSfLwJl2QS/qQOD4wGsk2RWg7/XOn59AU/6blVAma1XkuHpCkv
k5tlHepmtbfPRv2Fpop2p806dZdjHdSRG5YG/6Fbhm9lUuFYVJlyl+kxFTfh9+BAcsAs7JuFQ9QB
MzjOdjHMvtSE+1R7C2OjNnvMhrzEuc5Gn3623W7jieGngmFdMCSkhrpxDYL91RkZTKAgSAAYXuNe
0/22UPTrSvduK4nZCn3hW9csrge6rMFQxdScYzJxuxXqnsmnuyM5f8D7ekakauKaiqdvtp0OPjnl
izNOl9D7Z7Da/CpAiFztK4XntHNi5ZHozCk3Qp0bZ0Guz56r+wa74W7LzOxr3fb4JFr6uPygd5H+
0nvsUQKHI4NlDH6NS0AiOg3brDXqleVeid6Hc0hslK5a82EXpvvQc3hw1gTxqF6Ycp7pL/G7gZ5h
62V4iAa/78MgXsLvnUojtBFR3A9VIo7MAY0Lq/zd/gUwBo0NoL4J1uwU5iZw2ME+apRhlkNl26Cn
knt7rQe36dsx0/ALTbMzzVLQ84hKU2vS54ZJ9v6p0knDltLt9XBe8sq7WnLXqR6Uxood3wJp515X
UnB6igg5LL8Tk6McRVo7D7qO7Ah6ih6Zbe/M5oVu5d+9Ungi0GRpeq3E3N8zgj8mytXCGEmdQHKO
o4pwwpB7N9Jwpo2Wen0gEardNotS7425j7d1EbUXlv+t6XHSdGPGCRQIKBke6qeg9hgDAA03HIgS
wDnSUEsHy96YOHxOgexS52n6Hd1co5lw+8y78UlYfUNbU5O05dDzUV+nVk1zfxXQnnZydpYW/fuE
UNw7fAOYGFWdQR5DGtbJZO2vNS4OQFED/83HUHB+rTu1m7ZDXfd4Ak39UFKNdHa5jQZR8y91k/lg
2Gl3iy53/mZrpYrFRKzGX2l/lN5mmLuyDpwRzxR/0IaVFG9Ojep7ejm9UqxHXxovs1R/6UeXysPO
8mXXSKPbTH3cPM8lfk7B4s75FxTt5M/cNUuTG6bPscyLvUihVz51FLTLVJmbLBpHLig4Xvta6OLH
NC3oi3qWW+wbNOn2dT2JG9itcnidyfheyKGLFzOfPGUPJFg6NJOMst6kVaxfVV1tzn5s4RcfLIwn
5FFrbCzb4tRzr+qa6L9p8oz0M9E6KDIf91rPdHZhNEJWJDYBdjklghNd6tReVUnUJk6dz1mU6T86
NCxtimuPPN5om+iSvctvPP3JSUPYHXQN+i6Ms05lyKq4W+yyVkWYUb24wJK1ugggrCbpLX6ofXw/
OLkuN6SAWXaVTHktMPhskXDKYEY/VrgadZu+m2LrVuZCdem4dLOJOpCtHrtynPsvhSlKjQZkN3we
+0jUGxXKpOLPSVtd596MMSquppMx/CpkXn4btUrSWEoKbdjX3uR6O0Q9aWA2ppTpcz/VOOa6+kiu
hCZRYl7odutruDnZjdWVjfkiqhugRE9mJJY5YD0nGzNcFIz/AluJjGtXE/mMnW+bVlsLQ7LmyDyp
eGvmMuGYzaOzslzz5aqwC/gEs9l2azsFW7Mu9oRzGJbE1q5gMxTf1GJp71Fhl/JubAc3Dapmjpb7
vrfy+yii7fTxeTpzY6yPsLraqdCST61ZOq+wptiJpxBbs7wmz/dc/KkSPLx2/7wQaEkETLC5AVN3
ir+Jq7pv+rQ3wjjRkkc1pwkXGFhPXkKXr6ONk7dDQCYgMm524eGtD/xHVO68xcQJXTVCiM7uLea+
w02qFfFjRZvN4Y5grLsReWxIv2vgZF1AKv72l/lreUAF6H8AteV7eb+8NTTYSI+JFU6rycMdDJHo
xqz1uPML2F8W3rZt5N4rdqYlN/ps2p+7Mhvm61GvewlLRVD/MrMYq0BtEofKyE2UXdoAAML5rcYg
rGJ28pihnomoBjL22ovRWaW25TnlS5Ma2ie1rdufmpyzMtCnpOsoL7Uy28Td2Dd7i/7ZizqBFtnI
dvW0n1tbuxs0FOqPgIVMZdP0vXako2rdLpa3UNzkk/uCd2c8UL5W0UOtqOh5mNXilMFs8YEE1qjU
6W5YxhgIsaa00YNj2O7bQI89O0izxdB+6vl3L8y9fxNCTnYa0Yh1ggpBAX7iyYxL0PNSZDwM0Dnn
bWR9BVFy6FFZcRBb4Ka7ojtzaDJrVyGPM6x9dHW48ijEPj7WZ+Ix8B8sxcyV1f/3KNxlOC1tbwhj
W9Bbm4t5k6iN+dKYCoMnI7vE5z9zvNGgXOezPDmyDyfny1Gxs+0N1oNq2xzHuEu/Ix2FkpzaihCg
XvIV6VG0PzGm3H78pOciBUtCACI9Xo2M35/s0Wxkvhg9egwc0A0gGhW8v7f8e5iw+A/NFu6rFb/9
fpUOQZVCU3ERE0nc+GXmqsxdlPzw8bOcHp5VdhBFTUbwDEcBU50yW7vGShn0mN5h0uXk+IPrRMrG
rnFn3I7uoDx1eYfjd2+MDDdGxYXLoWc0oBi8qNpu7qVR+GZSxwyr5qkT/5Zf//fjSHctYJFsw+k7
Ro2CmdNq21CDcb+bptLGGBhkYT4tl+b9J8d3XYo5OPNoFR0WwMHr3/8jWho0T9S2xzaIf+raKrE7
pw207RT7Ex4nl7hPJ3XD/1sMpQIGxBYaZyfvVmcKpjYoJBxsrPKessH0ftalOVyVeTl//fgFn6Bi
/luKLwSOBZGBSuX9c402E2Qz47lEUWJGaaqflKkDJLnOHEa6wl369PGCZzcSnxHA1dClKcHeL5hA
xYw05q+HSTByGLsXTi0sQwFYI9EvhL6zD4ciqQOwms08BR/FkTLrTtViUtSXul/Gun2oKPt3Cp6x
9/qI358U0yUt2pPA83tHgVY5bCplGKfg/QP2aKn1WBV6CMguzb2Ipdg47lwyLpDE2BKp7ChL2j35
//PHO3vu1EDisgmu+MZwUt8vnFuN03du7R3GGbaKpqh1sBil9A0vueTDfVLR/feMfyx1ElyNpCCP
UxvvIFXl2ajli2vVx0Ivn9UOE08OrN/O9B40kE//l2dc0UewH8GTnmyuIzEDkVbhHWgn1b7EOsdP
pvlZy8dLnO+zu0kituqw0Ok4/QYj5k5ebfTeoXTVxDddhKTiJb6OjUuOdef2kjwP72Tw3cynTl7b
GrQxmRqigxmX36IqvfOUYh+51lGJi19a0+3KxrrL+/RCAnbu28BAHUL/6jdIh+L9acFEArRv1UeH
IWsZ+I94bI320+TRAWjFfTHn9x+/uXOfBaA7rn9sS2lQnKxHNINZbqoR6T22LZoxHuYEXHTctsfW
QXqm1I5OcSlpP/cSiaBQoBF1XdVY3j+kbpezFwN2PqQzPVBKo9nTgy41m3sjMYzvHz/hyb3/+6PQ
LQbRq3sF8NCTF4ku6mQQRKODDYV+tRf4H9LOY7ltLFrXT4Qq5DAFE0hKsmXJcYJyRAY2cnj680E+
da8IsYhyn0F70t3exI4r/CHyqjpJVt79a/enyhnnaUBm2VmijXV9MPsR2z/PiMdqG4SVfD/6mrMF
Djwgwi+pK4i/q1MIBQ8MJ+xXijiXU+jgFYPXW+nj/Wd3uYuxnZnv0rD2fwdhaawp9bzUgl4Fqy+T
SADKxsQGBNDZ/HNevbPVSCnQzjUusSJuRxw+w+aH3BFsE2BP5ReaI47h8l8Qp3ZZGH6vjIlQNQzS
5FuAk9m/BxikR2xWjgmP8fLjR5Z5TAoJs0AqKXTNHX+rBp04x3Gebm/vnmvnQye+giZH6Q5TzssP
L3qbegrUH681gRy5hpaKpx5gtn3SfKnpdrVqh6Che0v9lWP3kuxuD39tW81isWBH0WbiGrocvglD
c4D7jx1VMOQbvdBCV8HF3LVSsUWd8PE/jEY6DboPvWfESy5H0xK0H9APYV6Lxt7IWX8XC/2paY3v
Uiv+Xf8cMgvJDxg/5FSXF49PNK7FQ+J7lDsKLy/s4E6qgnJl+a4dE2JxIKEMhBvuYv4KXwkK0yTU
MPKJfL2gP1HbeBxYlVL+Wyb1ckReD7U4IiEOwjZJhu2lcfo0NMbHsMRbj67K+0GxN7cX6tpnQQ8l
iiF6emsgUDV508idbHnYdTuPtRlQBkQO2gUB1K1xKa+9SCgyY/9C5As+cvFdwZBgxkJQ5SmxulPK
eKcM0QcjHbbBaNMERnlz5eOuHTn8bciiUCOzECG63IWEqJOEOZrlBeOgnc3MMp+wWFXf9W1j09qk
RlDkvfORdm+whou/dtzQVJ8fCmsWIFm+FUNoqL4RzL6Ik7Mvk1j1hGIlm9LJ8LmPJG337+sIuh0+
LJcZxZ7Fp2LwrhkDVAcvU7qCvnBhzqCFcm+PQ7TyDF6LZ9DAUGf6xuwMN3/6qxs8dAKrRTbM8uK2
Roa3HNth2AdWVv20/WkMSSGpEWxrJ4x/5SNWfkjpgCn6589F7IOiv45YIYyjxVaSfIfqaVrigjO0
D+Eg3Rm9qW9aqIMrA11ZR8D9kF/JQqn4LYO3Lh0wpQk1m0xNfMz97sGqxJ6k/ZyHxed//yb4C3Dh
gSu/FczNkGcI0pFkl2SCWJQ7z42r3MDlApno20NdORgsAl/D2eAPa3E9N6iORPNb5aUUl1uXklvx
PKIAw7nXivRHPNjIyFhRjReVYsXhyga6Nqeo8cAcnQ2HlaUfjaJOidNQk/SqMMnvRSeirUB+A0iH
rLmovq1p4l77WrYpV87Vym5uYE2X9T0+hmP6S036LwXoOXf05UNqR3u6Gp9VR6xEVde+ETInOvAU
eN+aKyDG3ydtin0ubj/PTjUhs9iVD5o1Qpc01xxZrlzihL6oiWtMJ/2JRRQ82CXCeCmbNLO05Gy3
g+1mhl8enJ5r5/bOuToU4Sn7ZpZbW2b3VWmVRk/rlsa4E33Q4AhQ/mn7kxXYaxzGa6Ei3mSUNZHk
os8gL3bpqCX9UHfskyjskWkaE3pm+i+7wuQkzFwNpFfnKPs2yMftNGv1IlLj729/7rVlRFaSi24u
oVC1v7zrghy8XyUUiepJUVI6Vmlxt7F2TpVJnIZMDza3x1s2mOa3n3ocbk0EiHNjebGUhSb7rchq
yUthvES7rgKktUNvSf/i55qRuYlSonCZYp0BpqfG+SjPGkX9mOoh74rqD8U+V4bM5cZs3Cr3k00F
asAegsLa6VMU1Ft1LBXQduiz9ActD32b8oED2ntUyxO0lg7cmjNMv9rJaXTKC+qEMplSG8XGGJBP
3UOas7/xd4pwj2NJcdYdwQ+8PQlX4gRCEoxQ4HHxfi5p5UkL0lAzyFwNaLObBtcKZbDuAl17p9XZ
OdHF0z+NZxI6IqaAwyR0QNSplkrhhi1Ug7ZrfFIJzO9DH5RaYqLB6KOK/q7PivjYzCD324MuXtGX
QV9eTxqYQAqXCw23OqFV4UQnKff9bItOGmAeUapNvNG6SYSe2mtl5wL4jP7IyEw0roWA16/bP+Kt
HoqGZzT1JIudRga0ZDkVed6raISEsCIq33IHQ6qew25IaU+rmSCVFiEquaYUKX9M1feRHY0KX35w
im7NNWVx0ub5QJMFkWPUDiEtLjnEfls3Kei+8OTrWnYQWtW4MfTyI2D3+iErm2CFTrfYZH/H44Dx
qPOsvGkfj6WMWXs6Mp5o470qssdKsoCatWgD20mYzQSHaOVRuDomd6dF5Dlr8C0Odx9KNIAlJzgV
MXy1xDGGvd13BjL4+Xg3WAOWlyhQrVwp1waFmmmhy07k/aZJqzqg2eMxj06lLk+/qjgK/1BJlCj/
mlowE4nGybXaMP1n9UoWdGZezdcnQcayvibXQ+vLKmWtDniatDUyO0m3mj5G9y0SA+lKRLN8LF7W
E8EpJJiIcmdC4eVNbdU6ktJdyGdKanWM8kI6JLYm7ezK6lw/IMFm0isPCtJz4tQ/coFukt45/+jM
/PdnwP9CkG4mxC8PVIWxiWaXUnjCvCT8ZdSBvh/hxx//w7lFx4hEHiEoRH7mRX8Vg+O/VSWUDKOT
E+rojcu5XD86UxHuwOJM0Ly08o9BoP6UVnKHckModp2OnentX3HtyMICof424y9o+13+CL+OO6vr
+Val7Ie9XDVgmJOYILJK0+gZ/7uPt8d7IWW/qh0xuVROZEiRXNP0hJasSK0MZCPz6/Q05kDg3ByV
rcegaoLfwJ2SxDUVa7zDTNWyHnIaK4ekCePdqAaon5jj2PyINVhJLoQH4LOq3gZAewvLBu0HFhwW
m9k6gNjzEbyu4dM0HopoWHvf3x5GfM4JJeadYZMFz+HVq3WTS7DTWt9EJ6RQUdsotaR6p0yoT9hh
0jzQXQ7vai0I17KYRdT2MnHMHU0LSiRzs+9y2DQpKFlKaXqi/iSectLITWhWzYMv6/+MbmAcJPjJ
uIEio3K1GCrSHJGNOMWdyHuDsyjHfBeG0fDh9laYT/NyJ6CiNSsH8kUUZS4/KJHrgJtUj061U42e
1hW0YHNjzUPk2iiQoIkKUAiYSd6XozRSH9KKGKOTn/fauYO+sEmzclwJP94eI4Icuo7clSR+CEte
jjJK0Vj2GnvCTu3wbEVV5SWygYYJTLCntFT7lQfh2mbgnVVQJGIjviGSN/FgRmqWRScgzuUBzIt0
8CVA6DI05t3tZbq23TmrZEEmDzsiUpefpouk1AI6OqdprjEf7D7IH/166L8oKqRywHTQc2G2RsOw
vT3wlcBmPmjEdTbBOzpZ2uXIiMoKYTW8PkVqAnaB4gqDfTfoNJWQAhhxJ3qMZUd9nxE+u1qcrKVk
V94jNC05Bazn3Fdf0vVtZDNtqgrRSdSJRYl1qJyHEh/x8yTgLaqs7feIN+uIgk2A3QFC6vYWKSXn
2xBlwZpR8dtgk9reLLAHoX9uRM0Z8qtrp5RQnSuwhztaTeLv9KR+FKKSIEN1pluVUfStAcq9ixQj
vx9kP1x5J5bmnfP1Q7mPBHwWap2rf5fDVxb42xjwwJGuQr2PSlXdYBg3brqc6lCVwbMN0JuHITZB
GwEavsuTEObEEOYbU2mHrVWKeCOGcXzwm6D3kJIoV87ElY2q0pNASk4GlkX54/IXZo7VCK1r7aNB
IHHu4jKA3ALRuKgnCcC6I++DUsiH25v0ysGndc2Jp3/N6EvXnCgY1NIOBvsoZK26Gw14dHHcw28w
9X5TDX62vz3elY+cA17OBdk7Dl2Lj/T1wqx4E/2jXzjBnWNEuJ9KarKn72Dte/BV28Jgem8P+tIV
W1zVmIYCCqalO0PB5l/1au9FU4XKa+v4R6WNi3dU67N6izXUWLh0l4Y7Q8rNkSTPVMFPp2PwJa1s
/WNJL6rbQKqdCJ+m9kG26qaGKxpFsCiaQjc3QULN1+1r6PL7LI+D8pNep9VvS6sm0DLCKIzDVMbq
2afO67h9OPk/5MGwv8p5arvgdNNdmOpQ7kdomngkmu3K1Tfv6cVnY7VGhAZQgObSEj5vhyasKjsI
TsBwOy9rteo0VCVeH2nZrHRerw9FSkHUOQteL+IwUysc4jxJOsaqGRxsZxq/ZtkQnEe7zlZW88oW
msMWpEFksM3cr5eLaVVOaE2pJh2xWY+3vQAXl7E279S6/gAQMALopa35+lw7JlxbeCUQ2SuIll+O
OSurBBJv9FH0gagPjaSZjxEFiAMgrGjmfIAeXbkOrjz8GqK1yrx4lNWW9VGRaBGqyIp0LNoE5o3W
Duo9gkzJmnb1lZXjMqbNC4gZ/bxlGC+gsDRDW0nHEZkPtyUCoQ0qMudOVodxJWe48gZoMwwA7Ai7
8g10uehjETh1Lh0lheqRO/lWivwaND5q9X2pPZkiTv8Anpk+w3jPs9l1o18TWb6ylDZQRVIjehX4
TixeZTmoaqdVJhJgPYlOkUlVBTntydWz1N50U7nWAFrM70s1bS4lzYazJKJLvVx9bKJqysEkGOBJ
T7bU5fsS9Pqz34u1dHdxMl6GmhWXVIJFgjlHvdylShN23J4S8AcVim4aNnvqic/kfw+jyJNNmuj+
yiZdTObfETGvxPibk0jd8HJETWt5mExMx2VEiA65pMo7A0bIAaPr6CmLfX13+yZfHIp5CCo0FIq4
zzgYy75PZ5vYAteq5E1V/5PzN5yJUtfklK9MI7pcHPYXcCV75fKjLAlSnESY5jVV5rVChm81ijsu
pLMehbuyidYACVe/iiiRON9BgPGFBvXqeRpKSYIpgTGwNqDqloRjsFUxyl2JR69+FqkKYAOCQlCj
l59VJiq2QZ0veZEY9I1dhyZ28FhjahSCdhUB2VFStWwlSVqc+L8LBp6dRJltSf36clCtT+MEXTXJ
QytCedfbtbmN7BGuSF80yZfRrNQ9CiJfMxp228H21zrmV2eWruuMmNHnh+ly+JaUswIIInkYEYb7
3mylQ9Zr2sq1tgwuX76Sc0fZh0cWD4TFMcBrwRF9KgfHEfV4Fa6tk0HJSAzI6vVU53iLUSGwD74Z
l/6mF5HRHeSRv42GOpIE+7oI+mITog0me4LIEkqi7cNgMNDZ/aXXwuk/3T5GL6DEV5HByw+mWzO3
28mRSf0u58Wp6RgBUXI8VfrsxMEmGNudiTEGJVhUDfBfhns4wKEPOsRufAhKtuMOebsry+odagor
t8jV+ZutWED/cDe/wf80mtXbkwYwxLSEa1TpU6kIN0ZUIsnjQ6TX2zaK9qr+c9CCY5B878scKZ1u
39TOroe7VBbT4T9MELLjOt06yBiE5JcTJJVY+VlO6HuKFrmINzjURNUs/YYSwaOv2Rsp+e347/P2
ZxKEuwmFDeDD33GhPsnJGhTjygMyFzFpVVIlp+E1H7FXt4NtJ/JY5Jxbvzd2vW+fUXiW3QxLjJVl
uHKZvx7oJZ99NVDjG20goeJ8bLUoQnbI/+nEluxSB79P/WEFGnjtZNKgn59hSv/OElpuwj8qJovm
UWpZyU5WShkX1kBdufOuXT/gu5Cq5nACLltc5bI2RG0NeP0YT722JdYa3HYQ0l2QYmdkWFO2hWo7
bSO5lDc+Sh0rM7osAfy9GGbzV9A64GWXiYeClGNm47PjFV0pig19I/GsFYpcYUMCJtp1htqXt4js
wNI3Cj1oXaXU+2+Br/TOypa+to0o11JwAQtFKDs/D69Wt0uSMKYMiZ01jg8uvk7cPmqUHKCZTSuz
fu2lgYtJ9ZBIe8b0Xw4VG5SC87GjMYgk186R2uAOV6fgnviz9SRTbz8GNgTp20f22vcBVZwl3fiD
a/hy0KrSVNh+BRvKDPpPZtLI902XCMwxq/bp34eimwDQFHywgfLn5VDgBEpFq0vJQ74n3pd9PmvM
GBW72BrXdtCcWSxvath+3NHUMdEQnM/Rq2Ur0yQoItsHuesknjU6+9ia9nX4uXPg8pkIWlGg0MqP
hpOeq2lcWchlBell/74effF8BzQEs7pywLZa6Tkfx43pC9gXzrsiCzZmYzxEIn9varCi/OAuH9qV
8d+uqcOhJXimMUpDY4nELmulNZuaLqwSBvJGyHW5DwsBe2j0k5X7iBrQm5l+CS05pcjTMO4ix8tM
FRP20IGFovixcZgp41/Ptd+6QxcEiuvEMeLLso2EVBcF1QYVIftMoT9HXsxKlF9Zk5RfesUZt3EF
jSKeK0ydT0O11ft20weIFmRJDvl3QpcoMzJotrHlIxWhKL+ClPAnpS4P0T1uefmcLHIbVc42kyPM
b1GZ2oAPhgwtRtoax4YsdKckSY8enhCIBySMNYtD3OtGACYAL7y93STmnib59B5YlPROyxXze+30
vpsLWOKONg4HrTPlrROF0Zm+Xfm71grTHSuBwE5BYXQYyujOJ2L7Ci6pAXJo615QJrNOQ5wknjkN
KM+NuTjlqUjvklwZt06ij+/SAONG1zBi6QclrPCcUmHxZrvag5+EkLJBne8aZ/xiV1mEaEs2pnuA
71gO0xO5yxIo26mqz1lh8wnjrNHVUJzZw2fOt0ofxVtFQefMxT4QEeSMd1c18izdxkFg3oUJ0mDa
4BT1Nk7o0Jhqap591QLF2xTWcdIjg0Cn6T5kcY6J46Q7Ze6avWp9MELd32aK4QxubCQZhlKxTjLY
NeW2mbSWLk/YHLHcnN4Lf2LlIiWrPbUZnWOHhf2hGHyESuneSGcJxMTGSbLuQ6Er+Z0iKbJb62mI
vHmLAIwT43aGBJh9Rn0t3KpWrAOTsb/qUVwjgtY/6WoYHTLf7HdREDYfQsXJj4Mmk55qVvEsRJ0i
KJtVpmt1tbzRUjvepAGWUC56qtU337etnTQG5jnmnGzYgj8mNRgOtbDHbTtOd+Q9iE4YrbqVBmFu
zCosd+nYKkeiic6NGY32aOa7KXKbJ6WO1fe2rCf7HpbZzsnHD5ZaRvvKtiQeT1N/xBy78ho/nx79
KU7ivWKhhbKD4+2b24bMetr6StmWbB7/EJVdutPQ6Eenxhrue7Vv3veFqri+IhXpO1uSyVkNJKVM
pPJC+QzSGrUmU6YNPmpjjF1QUkz9VkKD9pMcaQifoT/3lQqR+tSB6L7rsVT5CYU8/RkhEtkdRj2q
zgXG7s9jPpbSDmqZKbkQAZE5mtTG6JHnleqHoIGezpQ0xiHJW7FRfODPp1YE+Z+4DlT0z/ogNF0w
Tx2pn4I6czI60i6Pa+RwRI22IU95pOXbTvH9+Ks0mvl9owUVOxgN4LUm2vyyXLwG83tDKoOvkElc
s6xDoXQxYN/dwWuQs+wp0cb8wYRavZ3qLLvP6euzz7Loc9Xr/2jKjEIr2dOco/K+am9pcKVcpMPI
jHsNC2u5gmqYcO0spG84ANtdUzF9cxkzHChSkGQqiGBikMtnD00t/M9ko/HSCiewTiEHiAGj7DFT
6tzbr/mbsJehHNZPZ68gbLxU/xVVIY+NEXdebBilKynGDzhdd7pZbBXZ/3h7rDeREY0oWQG1CnSV
Gv/SM0bobd3jGYMzjZbnP7RpkrtZX7AMN0GUCOMYI2E0bHFNrFcDiSsz+tKxxuoM9AcMgMsZDYkk
OrSfeq/1fQTujGp4QmgteBxOQvxqsviQoZ0mkm1ARVougmyjab7+4ERRuLFL3XGF7FcrxYErs0Ft
EztTi+YYRNpFbNMgLkP4onZe3yTxxyaYso2th92hbCfxNTAi8yv3ZfDp9hK8dEwXZ8iiBUA3FdQT
TMDF1pLTOFfULuy9EWDZp7jPQGgkfqwZBytEJ8TFGKa7kwyj/yykbPw4dknxWTHLVqZm0Ymv+dRC
Ro3tMj33VunR0ZEQP2wps2+Qxyzsfyusz+eO+toLGU1B6noJdhxUpW+Mrui8Ouv3kaHuHb/fqWa7
EmdeOQQgxQmb5xMAEG0xKfRqrMkM084TXb7pzcKdiKFV09WbNd7pvKiL6WelKcY41NE5dos4PQ2m
2kSurPOkrLR+yJXh3Eeg3Pa3V/nKbmcUaoQU0PHYWWrro6iL4nDBQUMeVqPQXGGTGNsHeNm72wNd
nbhXAy2ixrwzKqlLReepk/APcZPDHBqG2UrLSHfFoK3VeK9OHxfjTN+hsbsUd05aQxYtwh1eH0SV
BzcUqXItWtsOV6fv1SiLDK7OWsR00EtCMqD5KQ/Vvcjjzi2G7Pn27F0bh8oG7WCd+uCbXs40xQis
yV3n2XV/UFr1HWIQu7Ia/pWewyHiwYSip5KMU4q8vPvyWFPyFEiI59StvJchcnq2nK1hvK9cZ2xo
HhOFN9imunY5ig+DpKWv23rIe8uub45fAx6BfY1BFojvQ4FS5+3Zu7YXXg+4OLRm0xhJr/qtF+b1
c6e2OyAVK+fo2vaGl8pHGXN1evlgAVHDz8xRWy9KAgx6dWH1+6COo4/s9MDYBWmHfNHtr7oS48wM
HVBqwK1nbb3LaZQKpMycLOOCsAYpPySyPIXbKZdyHQ3CKIqQtUISeB9pA3YAkQwuduVIv9mUNhz8
2XuAJJDoY1m0yWWji9UKBbjKniLU//rHoXB+KZH9ePtD3ywfsTNWNbTdwGJdMTYD/5yT806eXqX6
XVWo9V1mS9E/f808CrxUnL9AdC+fOxDaU5nhaQpju1HPzmhKj5wR6ZCjEvjj9ge9OQB8EPuRGQNq
AbZ0URchp0SoQiknz5BGBOqmLq1/9EWAUDjI3m+SbZXxJkO85MvtYd+ulwyUFUwBfsd0GLTFhvEl
vc7CUpo8LSun31KUDV+cqSy+xGMvrVQJ1oaa//2rakxYxaCTu1D2VFNE+zIysg+JYye4G4/jGlXt
bfEQetF88FAWoHLE910ONqmhDYBInzyRAiJQqyTAsLyJEBOg2pTI5JF60sNYoZS6R8Ezed+KLoje
12WxpnOyFH3jYmaH8uDMTCda0UskUVM2A+DZSvNIrg8jRpzdmEFl+Yl+GAC+hyweN0qY73GW2tYt
wpHW2oP05h7iTM5g1ploTY9gSbJOylhPMrnVvCT9Y0nfi0g5dc5dbfvbf91Ll+MsrtReQHHRJj4U
gd7unIYk/3EhpGd2cOTdHurtabkcavHGlhjS6snEJ5l4N4qodY3m99QVh1zeOcrT7bGWC8hlygtL
JDnDoBxwMIuoS0I93h6tGjSBXwbbokq/+dUAiaOZm5qOTRbZiL2kldKzT2Xhvoh7JPyE4biW1Dor
b8rLc/sqBPz7Y2YwOJYY9OCXoKPQzluVOCY48QAk74JeG36gF4x6Um6NiDfXNkbP0ZRr/b7qK7Pc
BQUbAsxNUwGrSTRU6dKUOhxJeUKGHUXCfjByR/8JJyj90ER+RW0tRJfMnSxlSNwkjct6W9RGI7vY
LWU/KJ1N4q6qW9SEU8BmCh0cKfkkaRRl3DJuw3cTcoYI7OuThUS8nxTtNhe5f9+lk/YJbbwg2Gb1
QB+sHAcz3UiBmj+nIo4eJCUdtK0oLOWnUJRG3iWylsOEUsspd8ugQ6Y4iizJ2EiZxO8LnJZyRxvo
PvbWqZRme22wbX+TVE3ouJPT2ug6oSqKJVWXwb8VBBR33L3RGgjkBZq+WBJOFlLCAAZnNsIiduny
agiphASnqakL0hn1nTrSK1XaTSyk7WAMv/3O+JbloUx1piw2vN3nxiomt4/bZwsFi9v7VV0cjnmL
oKdAswJunjF7ZF7efRBzsqqG93EycuTvu3pnNa3X1ckBt/B7R0KGwOzTB7M0t3Ekso3RhDvfL3Hz
ypkl07xr0ugDfqhk1zIsaaE1d1XaH+oKzR4p7JGESOVypzuV1+lF6Bp17tpW9mTqq9nm4uL6+yFI
n1FXoAOFQuflh6AWF6eGlQYne1I/pbl2DnQVHxahgBhrsaWjfB8a5de4t9uNPRb9+7LSj+gPqG6U
JieraA5RrJgbLVsDSV9dcqiroBxAGAHLXCy5n9aWMFXhH+UuUZHH0lup/oPXQtR9CQX/i+uTs2fY
FlZBsbdFnz8pjYkqddyk41ODwaeNpDnNfVcdG5R8TLk01p7AK5Nnkm7TrHoRRlhOXj9IvkyZ2D/G
sEGjnZ6K5IEizdTAmKzCs26W3Uq6vXx0/95NyDDRM5z5/MuDoPpRa4EQDU59VNXuMMv2RraxF8jo
uo7cPKp1GG+KWJZB/6U/CoUS+u2tv+xDvOwYEKCoSYE1g6az6PeSYPSlXcbhKdKN36USPmrZ+DDK
4jmrwvsJ6VDQBBbpn3GQSuuo6UO+zRz1JJTwwdA4o4699ovmQGN5OczUdeJHAkn64Zd7GDACVgRT
4KPRjReTG3Zyf2dmUL3xE0oRyKZB5JyMKhx+t5lf4QliVCjWUYTBjySw0m9RhVuBa8STcVY72+pd
kaHCd7LMqXXcslGF7jbjsNq8mnv0y59NTMgkEvfCF128eUDN0KfsJP+otRaoGn/bOQPAY30bxmO5
FQ31aNzSfuNAr+3TaDRWUCFXNi+iE4gzETTNVkyLKyxLpEoPGlUC8NzkSPlrpeqSHXafsItsJp45
VKk3t/fOmyHndjoYIgf3MZqTS7RNq8aI3HaTeXSM/rspaePJ8Dv/zGvePCraqpzIsj1IgYV2K/fz
S4ZBbLaYYauqQHTQNzlOJQ/UBpSs/imYLVZdu1eNnzaKxNKmEhnuOSWcT2cX8OR+6oeqrfYt1KxV
lPe1OIe2M8cHwq4KSmxx3UbaOHGJsuait0Tg8oLmOFmhk/84TWNXuU0Lb9RV1bYwPFpv8nvZSewv
4RA5iVtTH1N3gdX5wOAdo5k2Wh7F+RZsp/UJDc78MROx6fDyaNOnUGq7aptLYvjVKi1WZV1VWLmn
SamOMW2D8DyvZ4EyHUKT7aF10ng8FATY3x1fQDFPpN7uN74UDDCneoerpjTa0t40LV2XD1GbTJ2r
Tc2Y4TVlBs9YoiH2mzkg7FzcYZtnkcvJGQNDPYEv5LcU4fuqfuzCQmtPdSXL5b2klH626Wlkxa4v
RpN+VTeAK1ejLNoDam7kbeQMZnXnR1ks3sOE7T9FphR8n7Imexci5dBvtCF3/gADLTU31QfjNMvX
YahOGwQ7hwbU02G0xKi4kdE6+qbyx+m5Sk3pZ670Q4GxTRWP3hBVuhdnEP92qqRkD35V981G+C0G
tnIW9cMm7iZJbP2kUuiiGANOJBFOCT+mtiKg6kOB2cmAxuKo134OZb4ejL0DzvEBknDyVUU72XeD
vmX/ZSBms91UStCqkswc5lqtr27Q9CkNl6i4xz+nk+ITwol9ztdrmHPR6nOguQgVpVVQo+1nuTB7
hTVJ0oxu74SlewYP2tyo4zCIrYqrU+k6k4PrhOq09b2NviS69plB31btyvj59onW39xh8w0G6kdV
yeLRf7i8eg3IEmnX9Pi+osn2edRjB9F5razX1Bje3BxID3J+eWt1Mk7g1ZfjTGjbypOKOXAVVir9
dTV+QmnCP2ejNIBcH4oPt79rkUjPaJwZ7oXULTcEiJTFOVWRlrbURofsULT5c5IYLK0SO1SUQlyO
/n0sBqMIgmImEn2Li1iNqVqFaYmpRuGPDwNi8Hc6CAIHbxYzsFeqV9c+bK63wDIAYgn/7HIiHSGF
UiQm69iTxTwOUZN8NpoeE7YuEyQ0t7/szcPMLKJPB5yTzA5I/OL+rYTfVKbo7aNjx7V/1FUdxoIz
GKaXTFH8TQNmg8UHt8bs3FSV3u3Rl52Ul0UkSp9Tcuo9UIovv1Ua48qKiWKOWaqp9q6XbBKqoW3C
L5po1HKrB3YYbm3JUJkDKbcO+LQO7WaUKhHskNv0d4NVB38iv4xNt7N9870SjPXgKn4TzvjJrPp9
+xe/OU3MFyR7NjrIs9ny8fIH2zkh7dAHzhG9seJBFXn9FcxCvrIq17YAPUvw9EQd1hvhKT9D4xzj
LxsrjFFATlCmH8RGeAG1gVWsUMiv7QA8Jenbo/DBplvs7S5XpCA0RvvYTYn8G2K1/1zolf7cGBSD
cFRC3sSrR6v9OEZWsNaNvvKhMG6h1MAapJe5FPypSmnU0jGyjyj6ltOmxifIQqLeR3s3MyK1WDla
L4W8i4COBAotaeph3MRvL8OuVAKrcrC/k0wpoSBGVv1D5Ib5Po97Gd3YUg7ybYB6hScrDRAEX5eJ
2ss6cPTOHZtMczYCP3gFZXwa9xhAJFU+SBtVQqy4Muuu3WYop8t3emkXR12D5bGNw7R5jvwOmxaz
kspDHjVOf6hM9FxcZWiah9bRyiMCccA+gqgzBa+gSYSLTWv1DG6TYIN7N/tYZjW+MLkMIHl3e0+/
ubnJVWZ/ZUDdaIG+YXvbWiKy3sydo2nPUi86KqDEIMp50iZtQ2aeH/7DeCw7TsOg7d7EmGEAi8CQ
audYWWOQ43sLQOIkHI3HNay4jlxsJ3Gt/6dBqT/OxaLZHhYZbzLWRQZi5gUPsT1qniBnHoovDV5t
VqZj7PKPfNs3I6mXVwTPOH3usacAWItjOo37UVu7Hxa30JshFk9E22E112JhQNMr8kKzOJv4Wf7f
5mv+Ca/q1LXUQviMmK8Ql4cJuziwDRvg3mX35/820OL+cWK8YcaYgWL7aMZ/qC+5RoVHGZYqtwda
JuZvZm0+B68+CVZG2Jk5I5VF/+S04Ujxbdq2jnzQtRHHMWA9wobUHuWARNLft0dfW7LFSzc1g1nL
CE2Dl4fKO6RlitGKoW1vjzJP1qv77X8/EeEGyMozT2qR+edyFIMK1tgYXfKpAU3uRjmOrs5/PE7/
b6CXuX41l2JIupRLT8O2QbJd2e8azBkqZacKW/JqzchXqiqLO+p/Pwzm3NwbgmS+mD6loyTX9Kxd
2tj3sMsx58U7rrc3ZW8+3p7D6yv1/4daPPFToOhpFPBpNdlPFGJOFaypmSze3L9f82LwTvBFV2Lx
NaYfSt1cUvMy1CYmPFgVfIWa6gO6EG6W3VXBWhnsDYqd229O6GlG0ijHS+hy6ztoeFUI9eqe0pTn
CusAVxTTR4VyCmSvXeKo+8nRsRQkhbk9mdfWDbA4FRT+oQe1ON0Dbrnl1Mm6h2/AB0UPPB+Q20YU
zXNmdd9vj3VtVl+PtTzflAARl1bJFXER3A6FehjH/lOgOHulT+6jTnsn6fi73R702olDegcoHYh4
zsNit4ygAGbOg+FJXQO+oahVt7GrJ5i+K636eU8sjjZ7n+o6gBcFSMpiJlMhRwXMZMMz5OhziBqO
i4FLUPbvfFV/CMY13bIrCzczyVXEwSmg8mpe7hjd6hy9H5Ai97Xm61jbnStoW7zrsNh9LlNt9XKe
39/F5yHcRBg4jzfLTf4PZ+exHDeStusrQgS82QJliCIpUZREitogZCh4m/BX/z/QLA4LrFMI9WZC
3YrprEyk+cxrzscj6xkGXY7RY9TRPfX0Qe8t12wjedghOVvDdhYmpaC8n4bUNWZcx1zqcBUSijtC
cUBX//xZF7A8kqIU/tAxW+2lJupVK5JzVD41rNASM3Y8CzSQVxMRHq4PtRaEWW4D8nPa9+CMllLj
UoV8c5cqoXBSs47MG5Rld3HymyrTLs0GKtQGxpr6DSHgXiWdQf0FUzJctkGyF+ZzA1Bca6Dg2Q8A
Xb18psWBOH6IQcf1H7guif39gYt3AYgh8BvvRMY1SQ51qejMm2x4DnKBTeeYucPwJSlLrqvQi7G5
qb+Nuv7LGB5Bb2+Nf+FGppL+/8Zf7UX8yNIKgAo5qa1TqLmvpOoYU/qUx1MYfkiM72l7Qv33By55
WnwLjuGAIdXGy6pd2qBvfsS62VFn5hirRWvelJS6phfH+KVwTWslbtlB+LPFax0IsAu1b48Sm2dU
5mGhw8U1JcT6cwQmfrFV1/AIbNRuNxiJJ1fmbaE4N0RarqOGHoiWnYbIuWzjIkwxMTBfo+T7nP26
/jVXi4lwE+EvNxY0QhXi3hrJlITVvNh1FX6vZ4oXYcqHDVRjbCzXhdsKNboFnwoYcOkbn+/pGiNG
Gi+BcUPdMKa8r+tAOorophOL8qiSxn6hN0Dor8/t0k6lxc+5RX9tifbV82H1eYp1JSiMm6JLP0LN
25k1nXGn2zm5OBRWi0tvdUATbSeMca8BTB36LcbWhfVFnQS1mAVfrdIdO/8JiYSdbOgkmR/pYfnF
LIOnclC6jXDo4iAmIcJfcwqS2fNB8jLslbboM1/Ok9LtDKEcKKMHx+vLuXrblq2iym9GWaUZaSPX
qZjGzJ/N+QVRjR+FqnzqJDgP18dZvTV/x+GaXcRDNFR/11tSLVHInaUh8+uiEZ45GLqXZ1UMWgvI
GO6nRrfFZF7FQ/8bcbFzorNiKZCjztcvkjGCHPI6IwXtui9tbIQ3mV4nrauBYoWoGtU6ZpsYD9CH
kJX8IQtK6/X6pNd79X+/wVCBxCPKRBNk+cZvrv06y7Bsn5dZg0v6KhooDSVqUx7NwsbNKR3sMWxS
3G4Kc/5Rx5Au6r7p/RTfoiSqP2/8muVbvnl/l1+jyXRhLOpwqIOvO3TSgDd1ggmTb8FcasPbTB7u
O946a3zUoClNaXcc8ycC+x1g0d0QLk6CG9vtXTPo72/gxKh/zcveFSPR/UFyy65Kv7Q1sUcpZPoq
Cxxv6bphxAk5D2/iEoWJQDUfiyzgVA+0/2IaQ1sXySqU/LsaCyIMRXYKvuhLnX8b3a7lvJaswpfb
4Q6HvoNOCd2rHeMYKeUvSBQvhtps5B3Lf3P9BcAag42CNQy5bHXamgpprqLhYpZtLL4JAB/tIfsY
R7YPDG3X4Be8cewuDoijjknkSnNx3SaWHLj0OHEWflnat0EiYRFWWt4QNF+VHvm70Iz+7VH436qy
32mKc0e/w4DJo5iGOuoK38zm5yRvlA9loD92s6gO+O29Wm3vfNnY1usO7rKlCKuo92BCRaFxdRt3
QplTnOpKv8/xaMY7VHzskiraj7Mk31dmXLoRKqAQ9OzhXuux/UQNsHm8/iMuXKMkXbwJdEWg8K4B
AY4unFjO09KXWls/dsOsoiYJSD4tE+u/DLVE0MsJRjNhCWLe3CnT0GQFsNbCF47OKa1J7tDdIJTE
Ldu7PqsLlzYxBBE7nVKusHWnWEmCwZnpi+JSlnwLA/F7kOcdtIjb2Ra/rw91YaOiiwBsEAgBrel1
R2QMdRzAm6byh7av96lGgCfwmj8J5Kx2uWH2hxH99g2Z0wtXACES7XDYowuAcvVEBHFlUIbvS9+U
hwdH+6mVFTS+urub8mlHWfZJDZVh40Re2Clvx3RWmQDUwjpIAtyvIzv/oQAkcYk6fRFlL9cX9MK3
o/hN1RcSC12XdXTWFebYF2ld+lqDhjhl69rNtfLUaMkRp9mt3O7irAzeSQo3JDnr7lmINpyZZsus
eDr2gaABqQxZ7WUlD/1/mBhJJPxbLjQy5fP9LwWlKawgLhEgGJ8wbNQR5TH0U5fid0/Vo9gY7sLG
JHfDIQxzOyQI1uaUepkXcoV5I0qtqG3e0FMIjD0gqMb0+jSeTWTS4e/vxxBq4fP1mV6IYGjWLPi2
BeJOS+p8pjSkgVxVzDSO0qcMc0QUsC30AcsYZKBC2J3cNUX10Ujjf7/EGXih5pOmA29fvvabK6aT
p1A1RrP0EUQ7aFrxmGTm77BM4sV80isUeX99opd2D3ozMjE9yGxaFefjpRRYKH0UlNJxu8Rvk6a6
FSQgEgxnY0l1/kurBxjtEJviKdsHxRf1fCTIvUg1KzRuLKFg2Nm18PHLfkuV6+KHI65GUh+oDYfi
fBTLamu7V7lXcjtOvCg1vlrx/DNxRm9sSzaMOGI/iapE0/25vpDvmq3cYRDBaLQuHV/jXRGQb2Zi
nT0RYFRpAcfYLLLGyxudLaOBp8Ic1KC6QeO3zj/lg6gNrxHzvZggh1Jf2qlCjxEpAVPhD4aRt4dQ
7iRnr2gdnL9RrtotBuelW8rkYOGvgEEHXLvzlQJEU6StwmMGiA/KfCc+J5W8NIYfekfyry/OpW9v
agyDmCgIBnt18xaox+AWRyyEo2FjeH0GocxNzIT35j8M9FeoRjPI29afX0CdtmshmFSUzbumSwo3
EenGTr70dgHUJqP63yCrqKeX8rSpnaZAJY2akYwQ1aSIm7TXdupg3+ea9CmetpysL64g8EBlyakW
qP/51+osU2ryLCt9G3bkzzSzJX+QG/N4ffkunR6TQBIQPUfnXWDeAUGvMtwSeRQTvJ9qxa2qOXNF
iY+fbP0OUWIVgXWUG/n39YEvTQ8NCdaTMiWbcvn7N9eePGTEqs5Q+Go7xL/jSRkSN0khxV8f5sJt
B2eIiS2IZbKA1e3QqmozcQhLH821G0tSfhAcv86JveEY9g66y10AHwtRxwVEs3iKnE8nM+HKJk3W
+E7sYMJgls6DCCTY7cFi8jG3mReb/Gma0vhoG9VSsUJor5IjxSuRw9m1Ijc+jmW/5U1+af7Q35bw
lbgLbtP57yqlMhQDwt9+Lypgd3IGzBLahgc/ZMsBc2uo5fp580WTUO0EX7D2h8msjkqa6N+waohO
qENqh+tf9cJNRqS12HtRd0NAdnU2lrpqrBdm41tS+JpMNvjVgGzWbMqDGJ1kIyq5NDGKKIDxF8oN
/YLziSE9l3FjDo2vtUb8GW/R6WBUCFFoFSjW6xO7cNEAGmFmiwwiZKPVdo1r+EXtzMQGR30J1OQr
LOCj2QenRf82sIxdiFbJRpD8vkywSKtQVQQZzXJSxDmf36A5dSOHcuXnCWUv2wZ938tfHfPJUhtv
yOX9MIQ/oW+94K50tLUNvMz/Z3i2Jm4uS1truaLe7JvczvO0DfXKl0bzl2xMu1IrXDnPvsmB7cXK
bSm6D7OdvKr9t7ZpNt6pd/ffUoSnLKGSBi2c99WmHfJOB0GfJL406HuwpA9A3qZj2OqaO44YVdpt
XbmRnD4iQbMlAKAuAdBZgMTgtJV5JkkwEQBczbwcHaOJEyv2Jy3PzVvF9OdR9E9BZYn+BGd5F+Ta
vtUduBMaiBqnMI8j2oBIDKGAAUJbkwf9g51JxXyK02nOb2ytA+ytx1Z7SIZM8hVL0vOdGtVTwgWE
M9Zi6iflG520vwdgPQ/ycCjk3Hyck9UByeM+xpkuTvwcI8MyQ0Gk1sZPsSTvLFGfKBu7dme8xI2B
3lTrjfA4LTV+wQl4s7OxnI93v4SQU8O/Fb3mdWrUNWBMFQybfTNHpGg39wG2N7pdzZ0n6kmuTtEQ
NpYbjEF76BQp63eoa4NWRYudNA2RteFDZAlwWjbd3fDWTNGadxMEcr7WE2m7p9GKd17+8cwvUFJs
t9gFUAp5RM73P1oXAqf7IPaVnuJNDiQaOtI3OVL9JJrvikwF5O9s3DPL67pap4V4DRoS7gBCVqsj
78SIbA8GY2LuOR8dmNc30EK3qn7vLk5mRi4FY5JeE4HyapTAGIgdojTxxWhL91mbfArtJL7NWjBY
19fwwndHg5Rqxl/8+zvzsKaYMVzWu8RP8mgvBAKhaBm86HYIstzWvwRTWd3884jc0MQUwDyJDNea
x4J2qpmKIvHn3txLPXWoObtXqrF2J0k68EH/kfdN53RR6aVyT/sUJtb6mrR70LmSaaR+IzQl8II5
zBEFLwFCHyV4mq07d2X25fok372zy5hcgBQbUF3khjrfmqPCIxzmc+oHmSJ2clv/UZL6tsciZ2em
pbbxES9sF/gByqI+QvIPtOx8tBlJ7HBGttbXtPw1E87tTFHCzZ1J/w8DQZGgrgX8GJncVTifB3WM
qJCS+lM/BCcxJfpDL83DraxW1r/pHPz9ahg60ZHA3INndvW+oIOZUimdUt+Ru25Xm4ASE9LJjfDz
0srBwV3M8yiLAj09Xzner46mXJOg4d4O7lAE3B0ZaBsw5OP++pa4cHMs5j10BZEqpdS9/JQ3r7Xc
2HVkD5y00iHKK1Ur3EUmXYx/HwU8qbloYFM5WN9PCRA2K6jN5UWpQuQhomLfmHa/McqlZaN7TRUN
Owa6i6u5OL2FKFkmYt8p1dSdJnTQCkIUN5pN69+XjUueFgsNIZRW5NU+yMo4GCN7iTMyOTvWiqSe
1NysD9eXbX1eqUFQaSGgAffAZWivRnFmEY95g71Eryv5DiVosXfsBcdgjKjH1kG/EbtdHA/NE2D1
FHaBoJ5vBn2WgeRWCn4auaR+Cw1U8ytDLT7U6jDtlRaM7/X5ra/5v/NDu5NPxbkFdHw+niMPg1mb
YAqHDtS6HYcD1+4wfXGcpn0sUiPZCaFtwTXWu2QZlOd5UcEFJ0eh7nzQ2qosedYT1OukbnyOCgLw
drb1QxJJSboxwUsLSvlTX7YKcpbrBYUyPlQiHBnLap/i2HbupyapD6HdxcdOE1vQ2vfMRua2PM7g
oKCMvUuklMiRLA2XyJPZxtkTmuTTU1emGeK5wNs+mGqKrw1BEIxCO5Bh8sjRnN+XkWFW+0opo+99
O8P1LaRIjD4qd+WdXUrdsHFMLywKThE8sos+F53ddRiRDaWj1mp6Sos237cUgnddjlMEWXjmBsOw
1V+6ON6SgpHOG9gLrK6FyATGCq06PUEa1y0XnTngOT1y/89jNUg/ZkdutgLXdd7HHkNvhOoz5W8w
mes+U8G9njYS3wFZxGaHUYW1a/kXkSuL4Gc8ASwx4jCEVNKor9eP1DoB+jsypQE6evTT+BXnuzvK
Ejp3apbj9SepTyIf649KOloPY5Sb8EjjpruNtba/b5DbIi3Dq0U5XP8F6xfl7y+AnwO/Fqo7Z+z8
F8xJB2/NSnKU+NPiqKVS+pDG7b+b3dCGXzY7BHb6C8ZqnmrQoGxkVtnJcepftsI/ufT+xVcB6PYn
BB2sZcwuNB9wrpzlo+QU/1rPW6YJkUujGI6c9jvKbjbC9uiUPjtpU6/8UjIL7VKtT9otd6UL1xUY
CBTDFksvivyriSalVfekLZyW3GqP6uyUj3ndfNUg3m2AZi6NBNNlwT4BYiMyPf9wCSTHXEfa8QSW
Ur1FXhQfNVo2Yj/n4VYF9h26Y1k+ShNLUMATjDXl+WBaF4SDMnX4U809wg04xqgAF0TxIcZL6nFw
ovKm50fec/1YkwssCpNiim2eE9oG6SeB+r/vWpIni9oi7zlQ2PPfkywPsB3EwNttkRzBuggPkb/4
0/VRLi7xIhSicC4ItlZno5SdgRh44IHtkfStcX5+HmrFPilZHvwjtJg9g/AfknPLFuUP61Ipfj/Z
gDR2yttTZTetkhaHZsayrZL6apeW5ZYZ1oVzv3DA6UdACOdorjbqmOUIjuB9eYoctUEkpFZum7zZ
Esq5EDLQdSZchRvDzlmf+3yWW4h4FtPo2luRQIhxTbmydkUhZ56hzdVPLiB1Y3Nc+GzYPNNiIWAA
UbbWugt7UhkH0NoJ8v4EAaKmMYuiRfhqZJh/7a7vkUszZCDQtcwOxOvqeUxUOh+jqiUnEcukGMGc
vgDwBMcTz/k+bitlN47B6/UxLzyRZE8U7gFioEGwhthiRBA1NL2T05BqL0YsBXezKPMPMFWzm7HS
nY0K07utgvIYbxNqmYBl7XeB+pQ5gZJPQXZSnQZwRG6H2a4vamSGr0+LGgjH9m1hZDkEOsgIHgqQ
uWzO82NNvcrCSxLXX3IASQHmqOG0HjwZQtzUA1UkPKqayrMrObtTVGLNfWKrCEp3UpLvmqALxt00
odnjd1E7fwnSFI75BNP1QyqXuOfEYxK/JkTI1BQXnRq3T4LmVx1q0k+KP8NuVnAE8bTYEl+ibixf
lFQxeq/OZap4iNwmqNzWdMG8tDKd7FR3izxqbRS0Gquwkj7P9EAQeu4sNJIsp4ILAf2aP5fzjG1z
VJR1DuKrk0w0YpKs3UEWnL8MfTG+SmFaoOGcGoV1qDojBZlhdKXuNk2Z1HvqEemnLG3FDVEQlkT2
EDjfYJWCGQcwjnhKqbUIP5t2JyKvqnNrpn6WOieJV/dXJeFEjq1sNJofCh32rTeo0XSPvUhleWWc
0WQXQ5pIO+SJJPEAK9OOd8ogyYZrtdU038Jnii0qb7njD8Fk5W7v1GELe7B07pMZVWg5qQaXgE0R
B9SMldAVEHuRGkLN+6cSJe0vSP+S7TXpwreEmdR/ivVhkjzejPm5kTIMjHPd7B6jZmyxPaPP7Flp
J74CfC0NV7KH6gtphfYSTYNtAFsPjcJL4qn7PpVyrR/TUmYhyhHe7Q6BRjBPBanLi2FUSeINU2z8
4u407q1I029kaMO3iTwhQZFm2VcDpekIbHoVfxwtbZZcsEzyoe3FMO9jS8F0lDLdbPh1YKcUpM20
O8jjAIFeCuXiGUIgItBtnifxXp56+5uSKeh0C6vrv8tdL6eenVnqhz4xQw3dJvwdPSUz0tYLwq7L
PF0X/XNJY/qPnsnAmXJQbTzgo+HEXkpt635U4cjeJErEhkmEnI0HtQwUDValktdu1uGQ48o0QuNj
y5ilm/Ezn3spbj/aoE9BdGPI1qrKuAOaKWBOpVV8h5tzG7vk8+pDivvgTVCm2quWtFbhoX4nbuUR
RxxXMWcdwSlzrO8iFJ4euGyjfme1C8ybCmmFXaKO7WZqms2DE/bySzcoqOA7WhS6ei3yryiS88UV
FZmp/awGQ3Ewq6jLF5mTxY5MkZwfpYhhrKYhkyj1pBjQrsIrGCJAV/1CA72YvaC1pie46dHg5XYQ
zbuEIC5zkyIuv9WdUg+Pc6ojkhLGhuw7DfrdN1pmjb/YVhabN8yt11kEJKVW0cApLOc2iF0HrWHh
Ymk9/JZzZ3xMaiS+j2qM5I83YzdhEazosZ+0qkapKBrZcY1VdfUzF0b7W59r53Pcdeg9J3HmxO5Y
ZX3ohmYYBbeNKtQfo13EXzDvHtJ9HygJGhCmIl50MNSV68TN+CCN2hh8avXCoi0/5pW514bOHL22
pN/sijqftppal15D3gp65zTQF8Lo+Z066VMVGqmSnCS9sT8ltdoN3iwXCAo3WN5416/wd4MtT4VK
UIavJVbTa2wbP6ESS9X/ZESYJ3lNHZWSRz9H+VONGCLvr4/27rlgNCAgcK0XFyfsac6nJuYipKGg
5Se1dHK3qbowdBMk6o5Sn2qnIgR+DZg8g1OC2EaeW1uurZceRt4qGLiUTd9rWTWciBBLSPJGRZN9
0bbR15xE63h9lu9ee2YJBhJ5IKLCxXLvfJaWFORWJVf5Scv6+uioMWww7r7jwIV5V4YxkPnrA2qX
viIpIfE+wxLzL3//psoYUnWvk3LKT5Yi+rulAvOxXtqDcI47fBcKyRG3Re8MwjMAfyymBY5xl3aR
oe/LWcs/IWisn6aBp8SlMNq/UEuUkuPI7ngyuiR+aPt5gHOuaZHmBQO0XFcZES9xpSmav9ZRjnBT
UOftbtYGJpe07XcsNaKjOY6xm6kJrvAzdtG5045fEjuVsGpqRfTLFIP4NOWZ849F5MX0g8o4vSZE
t9B4WEXKhpoEitmTo4vOHGQKeZKteXopKz+vL/uFVQfXq9JVX+quaNqvVh0IQ9kJKTtFejweKAWM
u9KOi+e0KrbQoO+6vsxp6XmBRyIdpruwGqsRdhFp1RLFGHHlZZJqHuUIxno2yfpeN+P8jx0rultL
JjsubgYEAcfwA4HtsLG4Fya9eFLTUSEPgVm52tx1rRFzKUZ+go6GJnUjNxP8objWvo/OBKDr+hK/
C9aZNsSjxfOUmharfL7E1qBLg6nFxQlbx3QHnwjqWVsT/MSZ4RnjKCg0FVvQ4gtTpLFIkrpIX9A+
Wk1RpN1QDVNWnHj8kw+FRrgU6ZpSg1QNrI1qzqUPa3MVkXTR8MAiZzVYUojImZwuPxU5ZII+RLkc
zZ7aDbm2PUCyP4NxoCtXJ8hDGINiukWPu22jEIBdX+q/CetZLL8cG9oUwCqBqgPOPV/rADtlwxR8
2aAznM/J3L2YRogQZT28GvKUUGFrsx1cXeMwORXwNMwsOFYjr2AEvOQGHYvsNk+SFuGBrjyURpS5
llKKjR3xrvS30LoWJOFiZEqOujoIQz50Up4prFflVKeh0vW9nCGtSHrR79VphsIIlc/rmzrdyHYu
7MWFJwlumQYwZ2BVwgDwOoQYbeYnxDXGD6huWZ7tBKY3yql+kKe8fxJatXHFXHhKFnamSdOfq+ad
/VbO4y/JfU2RoSmNP9FYy4k313311alL+cvcKNFWE3otUwA9e5GntWgbLOyTd0P2ut5i6aVlp84Y
AWnWCvqNZnqPVEj7nNRRAAZTx/MFj6rdJLFRm6ZQNt4zY9lq66349jesOo5moaeORYHlZIdN9GBE
2oBomRVFPksRxnsganiqKJn8KbbU8kM+VtpHINLqfEhnE0GxvLKL+lsjB8UvPS/TR7TSCg3DmWHM
XtU0HfEwh7uvezPSpD/KZtDtfTTk5a+xzKybGLGVx7wH+Eu21qsPQgo1xVWAg9R7Lo1Gdzugz5Y3
5079WrRd0HolalC36mxU8ad5KpKTUwy5fuqxScu/l5HAnzxutcHP69zBc5lE4J5EMTOPWhg1H+0w
UKtDoHGvu31amOlBYP3g63WQfW8joxRukUmi9NSuK773RpM02NyYKKriAduiTN0qVeBGbRlFLvKi
8nfdmGhmpYMePgqnrPbXb4lLdyP2kAuPn6YZDO3zS0LiVKe6HlIuJVhzQzKBG73Wh4NliP7L9aEu
nXQMYhYOOPQVwGvnQ+F91uNjriYneUSbJ8HJ/ICXF5KMcpAqvhk2iNmI+k7Hi+Ef+8PLESD3B2gE
4huk52qS9hgMgnQhOcUNDHQLOYbJQ4jHPnJQU3PjQrt0xInBF/UjLhaKtefTVDMthZ9D+0QNJDQ5
Y0T/Gif7LYY2P3SkX8/XV/XSBySU4C1dNBlof54PZylzDAdvQJl1asVjG2QSrYxe3TXNJt/q4lBc
W8TAEIKoyZ4PVbQjrlkBMxvKGfL2rGRfur5VPB1/3X+fFHNCL5H6+vvO9DiS3cRNSFcGItVdbY22
G6LuedOHTb/xuda7ku7fIhdGJZu14w1eRSRoB4+gLozIR0919kOrwHe9hb+JXry+S9M83+m0PI96
om/pqq7fn78jL4nhX9gTQLjz5exNoUyRNIe+lKNB4GTgj0ycxZLZOUZR8NPI0Gq8vqxbI66u4XKk
aDGagGwlNoyn1fYfyDyID1aJq6bjnynrt2KQ5fV+e/H/b45M8G9xlqmez7HI2omCHT60WJOpaEkm
X0RX38O1+WK16ldyhZ3IWFwbXSsl3xeRsb8+4/WW/Ts+fROTHBHc0PrrYtYzpdlULzOewr1dj/Gh
tPryYI5F+Y/hxP+GoiFEq5aoYl2HNhz8T6q6C321sV/sUJ9cq8hzMOUaWvj6qeH9+w+Tg/ZB64Cu
KVDK1da1nImiS5pg8itj+R5NyCmFtTq5eteoN9fXcX2pLZPj3kRha6kLk36ef0dnkijbIqThBw7p
Y6j14lbglQw2dxjglsz18fp4l3YqLrcw5cBULnjg8/F0oRVOpEyhnyuaP47601x3L0lv72wt8HF0
2BK0uTg/WtBLJkRPZh0LCkkPKzPHzNdELPYQLDo6jtBrr5ua6VDP9ev16V2CjJJoLvbT8mJesEZw
Y3ya49eURX4q1OlOrYW1qwROhpOpB5RcI/sxXipzTTSUR2dIjBs90AcuoZS6exSHO2GGW1y35ROu
jyodNjilJNq0M1eBeEuEPRlEHX4kYgqeSvQ1kPstI9aL6/xmEPX8u0ZSHiJftgwSUkONagSCbL29
DcvuAXb6RoP24iair0fvi3QTZOr5YEKndA7WLfKrCdfLXhkeKBAfm0Lb9zAgjFz7fP2rXpocKI3l
gCwdy3VyW4lCGYPRCf1+ss3yWBpmVOKaqIfhocmn+YTx5LRVAbs0R1rCvJO8yyRCqwVVtKCaqzST
bhrNnrw+yb+2Sfc8xPIX3HMebJgW/2GOABVgeqA1gMjn+Zr2dplXU4iTbhiSwe/tphKHMGjaz+ME
2VN2qnDjfb50g0NgR1OU/wEisiz6m1JYosUVOSkuujoG07t5SpubcDSeQsfakqdYtsP6AFCeWMqI
pKPvBBTo+0iiSxXpxgxMgxIBSiM7qnCl53SG/ZipcnuywlrZNVI7/srDWN64FC5FIggm4IVKxxRJ
ptUBlCasIWFAY1Kcqnhb4n3gpWNGuDxr0l0dIY+c2s30ULDu/vWP+q5osVzvwAzJTK0lE1ijGiU4
KmHTMLQzDMZnfQz7O0qrfbLH4aT+0E9d+MmZ5Pm1Vmu5x1dUCX5Qnhwlt67Sqv4PW4x0nEeGlw00
/SpKCdWJI5rHC9yn/Cap+lFp89uwi36GXbHRWL30yReYCH0nChD6GpaYzJOQY0nCojm0fxc9FY5m
zm4miG36VNw5cYvTB6YaihX8Y0ayLPjiycWjSkb+7lvXml6pc9YSF+Vz7RWxCihfkrBOtTCuuf5x
L91KwH5AxaLTQ0ayHLA3B4gGGk4Othr6osQJLA4ke18Zzc/Jaopj3dTGf3i5+XhcRQsgF4ez1XBo
Oc1RTlQ7ihrLiBmr9rbcY4YWuiMC5liFbGyX5cZZH1t6aeCzF7jsO7CBmU6RXGvEXXoV5lgaV02o
HEaNkGUjer4wkKnQ7ADvjqyptcb7tKY+RcY8c9XmTXynQurdIWOypeV34UJfiOZkJLwklIiXv3/z
uUQyzMKZBwgJ4fQk27jvxMG3IaXFmVc3XY614/XtceEInI23Om1lOws9CjrpJhbRY1ZUx6RS/T7M
/UjJP8bp6Ke1/jR1W+6t78pSnICzcZff9Wae+WzLWSktV05p1wAa69CrMQKKhCG5kWbse40uoFR+
0KPuJIft4fqsL7wqJAMEzcA4KDrKK36uVvWNg6gS1KNuDNxUMSc3tWLZhTdjbZy/Sx+UzJwaD2El
otTa+UStuRbYJRexX+uJ9Ny3tKi5yIITOM6Ygodq7I1Brjbul0uD8o5RUl1sRYHZnA8qD81cQPmO
/MHUfyix9DwLcUBJCqN2uXGHsTteX8+LnxPRZ7YsPJeFnHg+YFyWej0FpNGqVAi/lDXsrMfAoCdo
2B7des0t8qnDE1yVnrukjvf4rNqv13/EhZsOZgivJ2cTdsNfvtmbLSWraMwMsRT6zRDl9Y5mHTQ2
Swky5N00meZzL9ntFjr3wqtt0vhE9okI04TNez7xxpJrHHTbCMeJUL7plCWHSJ0Hu26wCs4yaW8l
iv5Y4Z/++fpsL11HJBBkD7BUFhzS+cA0j6cM87XEj/Kge8jmvPIxak43Puyl6VFcWtLnhX2zlvbI
iyIJ7XSGiVCJW1x3HyenvMvk9A/YqN9Snd5mtb7xGS9N7O2Qq5thrs0mE/2UkEgboBzBVhgfiqSh
Hnp9AS/cAQDi0CgnsuQP63IWpbjYRBA98u3CWWjI1p0S9vMeLP/WHXtxJC500HD0YxBLOP9U2ITj
nKdzGin9t9+1tEn/mIH1WtTlP3N12Yg0qCmvctG87y9EoLE0q2rIr5qevR/K96GSzi4I9o224YWP
xGTocVGfM8B6rm61Rlh1kyBC7sPeU+60oTDdplbLjWv6wjV2NsryK96c6KqpirHJGKUIFyhHmc/g
j6pnaqwPhRxJdK3Nm+ub4uK8HGRfKeOQN67DFyuJTKENdu5LIL1uLEQW/UyY0gZx5MKGWChllNxl
7uh38sNqbslJVOi5P1BLAocSdPKjjESoiaEoa76x0anSsE6rGAmMMvqBC7gPRYrV16qQbUnLiVnp
oTzdY6oyvGh6N+5BoQH8mYbSFaJ90FpciKzIbFwldSJswJ2HaGjuJD3KMeFu0EZSlegoYu2zMkfy
XSyH37U2647tmAK8DJXko1VXn5O+Hw/L/69Li1OVNCRRHc0bIwnd1E5+wMf5oCBoE3bjfaOrJ9Cp
n8FYm0/CMmaoFCC+aJsMnRtX/XSY9X4+hEalopunNXRqGs2Lm1ja1VEs3xd6N7lKWfKDhRb8DofI
NwtMYVsylENVJaFXlnLianXwJRRR78ZddWKTpq6q1/0x1MLvSQDyqw2AJFH3Cl3VGl7Q7/oT2c4D
hi4oBtqNclvo6q62nA+Ix+270v6iBjm9pGYy9202p8hiJT8Dx8i+mk1i7gC/Zp6DSrZqJorLm+R4
U4u2hBkizSHX8WPRFcdeC5+a0r6pqfq6IX1It6vG1yboX4haip1dtjh4W9K3UXDrdYPzqYinOyNq
nu20uDVm+RFk9D4epL3W9bCdJOelb+UnWy6KvVp3lRsi/OfSxnyYZ+uOPv5POTaRuBa7KDN+VL1z
X/YFOJIKhBqGI+anwsArc5pR5UUloz1xV1JUDIz7uR7v4yH9NfUsWoyKtRsBfnOLxAKzgA7zjTnn
xc5UwvZjNPQYrzXBAXFovxu0L9YYxB5wQj4YrIlbNlmCD1f8lA7LlyjzW6McfqI7/1GqG+ELaX6Y
g6E7tZLRHfNU7g5K6Tg7k16ll9Y5Fmcd1sVgtzS3DPp4p2Z2S6GlRxM1rDpvdMbvYVWJndko4X6S
E+dosjOO6HrZt4kTTXdNmzzImUY6qVfyLS3t7n42nMabeqc9wn9oPhpyqd8UViBcfcqG/+PsvHbs
NrZu/UQEmMMtw4q9OucbooPEzGIqpqc/39r/ubBbDTX2NmDBlmxRJItVc445QmS2+gqHrlAvyhT5
EzNzjLXPq0QT2d6y1mmDDN3zTUWcvFW/Mkr7vYvjDzi02FNb3cuSjV3A7gjPoFjUjWI1ISRE9wJx
RXnM1JT3bE0PHiYg/jLZfViPAI6Y05o7zy1PViWutMG97EYSmlq44kGmwz1Ns+HZIAJiOw7CxTFE
k89O69zGju53cNp2yEq3GRlO15klBl8jqR1P2ak/5TozdR4r3nSFVHxFkjGpL8Znx/DBHxB+GMRA
bdzObncYUxW7ZU3yUHULN1LJhQxSTU985ijPxmzcJ+lsbpciX6/NpmVoLjQnsEV13ZfOUSnEjU6Q
X2TDqw2WSuhU1wRQZRX0Q2F4LziuYCqc6lu8OXagnbNPwir3zqKA6IviZx6mq2Hg56symQ9Zw6jU
SZvVN+jT/YJQv2BUkg9H5HaQW9oYxbPahsRn3GHl3EZ1kz3jWmSEyawcu1WxIjGutyPuJ3Hf1T4B
p5VP97VL4vPYOf+liHLrGuSDaVpnbpBv4bdd8lg88hxKTb1JUyK0Zi0Nsqp0zplTu14dZz6d8SnL
lhhz7irbLnV7hMDy7BXZC+Vm7M9txfdiKRYO3ka8U2LjsjnHSy1pkZ5EGatbuioZxMgKQxU/wY3t
sJMNefYak+XLIVBsTMP9BRnzvm7isMeuasxE6Oh6u7Ua90bOHuoss6Oobi8aFmbY4jQFkVM2gTHy
ITqM6FCJlLU/0eb4ZNhUO2kXWugs/UkHhA2KPNU3Q6YfKRmOshg/zVS/s3NYFqVVFnyzMSbuuvWr
qazrwu7ltjRT57ejKr9Fnc57XDwe/37yflO9M/GjnLUw4gGF/gJ/uU4tV88R9Z6XPSeBXpsij/RJ
p4QmG8lkixR6+t+KryjcuegZaQLRxBLwS62pWm1hOwk+TUuWz0HtpuWmsP4XwfW/jt8vZUwpl1mC
QlX7uBMP+WjdaW16Cenm/X94ggD4lLMYUQC+/LtaUkkSnOhTuEwNJSElKT31BzgLMAFbnEMc2Pc/
eWp9U6DBieTsVc96nz+4rQSzGVMmrWrvrV2UNfGtMY8nTChO1WBHerb+UJ39ZxF8LWTg0KJhQ6rD
3OTLLbb5RF1WCcozvPjrnVYPAzWNjB+0ypyvWnx1fezytIMNb/oTzWDMEpohIQdJXWRXuGuX97Mz
TWm4wFCzoc7X7NW95BQmbhHuzcgRWgSkrcTDtsg53YO1WCw9+PuL+q78g92JY8NZ94jm6N8vqs7s
tCcpC0/nwVrhdef6Vq3sJSwLnBP/h0vB/gJpJI/nDzra2TfVlQOeyyRfaYGSCTye01UCAUx5+N9f
6jyLhNKIN+ofZtnWNDujMnFXhUJN0PYfjVBee+H89PS+aUl5/QANlCEsu69WhSQgpmlnNOXe7Xt9
oyx2ei81Nt1E9Gno2fzgWmyiU5+kPzQ93703RrtnpTd/sXf8+71NhdoXZVqUe+TXTlSu6+QrOCKN
Sf9D3/NNF3K21AOYwhuRbuTLMkd2Wid6j590OWuY1syqcWmrs/vD7Xz7IDHs9eD/QMv8Oh+LM2VW
ppjbMWp92pJPeOcIqMCDM+B4v2TypCNPIOcvbl7/vlK+vT1MEc/KNPVPUKEplCRJ1g677FxBkmNp
N3Ot/Q9jBNf7x0W+bO1dn69lVnKRGCfGG0/UfN0xJGYm5HbkTbb8YW/6biv0znIwsGwIR1+b/Lhh
wyVWoNxnk71HNP3kePWxtvB14xxOAtiWPwEY352YvDtCQPGTNf4YWLnK6njFlJV7vGym/Vw7ANKu
m4T4TrahlS3LTxf8dv3/44LnX/9HO44gp1jXJWHBDEvNXrlGeKldGe0g//td6wxk6Jg4YEiKy8y/
L5SXgM+DI9m1akNjylRBSbRHKbck8xF98PfV+E1z/K+LnV/sP+7KGbAqH6eefWtaaGg6BN/KU+kt
r3bq3niltsXGc29TB/33pwDVx1k5jEM5iMOXBToqYgYCwHS/FyUt46oZFwRG9j5za7H/728RB5bz
CcDuZX1FNax2bvKpwchm6Rv9bNPb5Ou+c6sBRmZslK8r3jov5diN2m2xJJP+MHljVUZ//0PgjvP1
UZ8tWkj2Bppiy8GG8+uj9tBHq0aq7Ot+rciBpHPqZttfGv02JTgrqNfh1DB/gBfwoljTqSvya00b
salyvEez76LGVqqAH3ZCx7MRvvyQuzeIyAKlcy+8Xon0Kr5QCJutXAg4bqn9cu3lQ+rKXVo3wawt
v2WK5mYevGM5KXgo5EoArTMahj5cqKH9pZRBJorLPs1I40u0qK/QU48wbPxG83yyT++FHCt/Lvug
S5MNG+t2xDPNT7zmUfOK7djERNE25sTYGPOvTGhRV7OIyhZcoKjno23JO7Oe8DHqqZSSx3FofnkN
sizXrIywLt0w7sikUls9BMB+smIRDWZ5lY/ZZwmnG2KIdZXU5pPaqI9zbpxkU269HMWVYlVHvscx
NHp3t1bxtVkbGzCLsKn7q6E2f4OBxptedO2GSjuqTPmqw/DwRYk7Gt9iFzSJemVXWVRgnuOTwksG
sB4XPh54GXXQeFP1yQW/0SleChvYKN21OW1aU+xmOT53vQiFqkRjNfweqvhGMbVfUFq26jSJoEzk
ya2XT1HzpOKsQAJXXLaec0Ee8q/ZI2dYz4aXSZIwFuvTNdZZmm8kTmRUcpvOgwwIxd1r3uAP1bxZ
WxCGWQ3zuTsV+bDJNO3ZiccIejv607iaeM4keJvLUPi5od80EzPddrjvlvapcsfLWktlqOTOr26G
850P9PV5rr90XvE8Z9NHIeHFSTMNYr180xcADHxr9xpGYZV73mGXu1J9tPs6MkfjPcnXSDsnDInJ
Luits3fQpvcmFZfJ5G0R5xz/07tgrxS0WnmMLTSohtMJXzTGKRvyK4zPg8VA2LeYxSZNxvexnLZT
Hl/mRX3TlUIN8rLcigoBrmVcCnM0/XrKd6SIF5t1Ua0gq/OIROPWV8152zTjHKzSlH7uxA3GPjTw
9VTsB8Pe1WN2rWiE/Xhz54ZjAdHeTg56YljAZPkGb8KbLk5R13qNyuA2e/fi4Ui3bvvaaKRhGRvX
iTm+rRmJkaQ+POtNnCJSNJegYWyYjvGmNdqN2Y1bS2nDTDjvVg8Mdf4MgOhYUI527zTpQ+O45QHt
3xEHn4sqt1OfQupgmNnkM6oL+d4b6OjZdtXXz7WTUQlKw0KsTopjZwGSCTUaUx4jsS95WBjdTIxp
tRlSZSNG615N5vZe12cyxq1r1xnexJlbjTvDXVMmrHOl2ym4iI04pgX4ox09Vd4VLbONpXglDQIa
EqJLaT1p9fiSDVqUGvaL5qUPKFdV35gRGCOivHcr0EjbJaRHXyJl6A/TXDDxMsuPWpivWFm/8m5O
Qimecs85rR5OOfNg3Y9AdlankoYwTQc5epukS0jC8uRNVySXS79c565J7JKdhIvlBHhKA4BJ1W9L
zL+RsT6k8UJI0MRABCX2h1EtV8WQ3Q5VR8Y9IIFjNCdl0T6ELK8GzbnNk+66V7sVIVd7yIvkQ12w
iGjnApnNlFGkZzei1p+UVX3PSnHI6jRCRHbuoZzGN8t5ipKRoWxcGLrfehlJTWICuFMwnrGsnBQJ
BIBB6pbCTwas34o5PRToSv1Kps+N1Vj+3Nm3slv9qUNfDY4KZGucLK1yQljm0rfS5aVwx4s8EXdJ
rbFqrfKRLpY9fuk1n9HZUWK0EzXLeFAcfYqQBogo1Y1T4q0XjdFtTWGekbH1ferG3TJr2JrMzhMi
qo3edWXgLGy6Rh2hYn1gY7mKYz40qUGn4Y/iglrOVRj3xivu3/vV1GqCyc3Bt2L7oTbLgPH0TZ2Y
79Ucv3Sj88pnEPGtxgBPHF9jmzoPGGTmvtVbXuROdL6qMgV2PPojDAi/IWCstSZAu0TcnIcXflou
vPL+JhXtjuSzi0Fj5zDy7JBo8xMSbnDz+kofRwRBPB3PZmcakX/7BEbfDApffT+4vsfT0+u6ZdsY
mpt+yt9UPa231WI8Dnk1RNiZ+ymV1UHquAHygYoNWuPPifTnpcl26GER2WpC8We9ugXRN/1Rad7t
vL8TSeMRFMsEdTCVk5fpajCL+QOtCooEUR/GqRwD5iOn0U3PLTXgnuyU91jVHwsIb3FF+2rTgse6
eIuHWA8l0uOrrM1l1BLhDkz2SgNqbl1lJhtzGnwvtd1ozopHdygQRalOpLldQJG3a+cSuF+yAsdl
uTIAjX2l9k5Yt19hZ34vZnHdeX0JIpdctK6+6zrr3dO6qxgz8kC6xd5M80jWbumnhX0xqTjoq8lW
69MqEF5+OTEOCF2I375izDIcV3djeX0Im+3Sm4eo0dwKmeVanZFofzHTrbGSr4sn+dV4/jPxTd12
5riX2ryzkyVCX3mUSGka3aSi6jApjJfhKJm4cGCpe1zm7+rcLILYdC7SVTwnjblFJKFE3miHdpWA
gTspxYXHxUbz2eb0E2bR+vrYPrWD3SObjtcIQqzpT4UM4Ia9GpwtbDjmdhqsW07wMWgUsa+V9R46
zJMjBMl+dXVhNv1jV1ew25PnocmCTHaXa6vqPkor54jQkAWCUpfHuRSTHTlaeko7cRqNZteY3W2a
JLtkKSOXI2+Rck9k2XaRRpSPw+VkZE8kIF5bvN5epxeudfOizrwjPh1HU+ertvvWN7v+4Mlhm3TN
bvIyh+yheMNHcRi88q1ukgsqqMOydoEC16WsiKTrUhnl03DdVXHns8V9xvOwhLWmRQPAT2vlKo2c
o/mjWDO/R04PSZf5bdGCbXs45VmrI/Y6TMGgzOcGOBfeAWGHvOl4p83F09yZ1cU8EFAzYrjQFqZL
7h2J2IJfliDBZWx9IKt91ZPqE+RkY5v9dhnlPSq2t1Km+FNUpq/g0HAHeg2KXIx3etwfGqvFt6Fo
gtrQN3mM18JYWbu0MW5T0PNALZQjYxRkdoVxqnpsCOaK9S7TSfU5SQ9KZiIBws0iAm8yT6bRHotS
HC3+H59D+D2d6510xcYB3o2U2G2RFLrlhaFUD41RbbPeRQW11oMfD0q/0ebmDY1SsxkU9TrLjasJ
G4Og0pUTg0fMFmYQebe/HwzzJom1rVLJe+EyPaiUHhHw7IXDGH8q+nClZF6PfpwZsjahHKvcnaZN
x9ycPvVyxZ7YOyLsc6jp7EswxgvDmfUQ4ORtns+VZWG+xk1bBIpK7mJeFUim14+hra66YbgwYycs
YMeSRz4GAmJ20BvYHCfquEHxeh2DknfewKzCrnEuwDjc1qYLS9anRbNyCvXssiiYdZXSOIPFF54u
wsloPss1u1pYw0wbrUPfCk7R2PSXosAxWOkO+pAdU73ufDfJP2ZKz5Adv4uMvIZCPyJCGFZvM67D
5dgQox13xh6Pp/lcNr/EqbxKqjEPibjfmM10r+AsEjnMiXa6WWwtd9rVtfIm5fCG2dZ975m/u7p9
6HXGf13uHZvMuNRHHXsJIsGDeTXup1iUVN3pZoyLHb6gdVipMxOLYa+yWn1dy/nYjcUXU/crnpyP
VVX3blZpvtsnl06ihRhhXQqhpAHGMO2eIS55W+mNojS+2jl7lHHHwaaWX8zpFdLetadQYA+LfFmz
adstDLpcaHI4n4E95noZUI58xL12zxKwDsK2wtzxIow87vJF/qpML6w9RCkpZOsokz2O48QOd4ZF
izBmSTC62Kckrf2gTHj2mdan3tt8eq753imi3oxOWURlkkZiGOuN0CWnh2P+0tPukCyu35gt5X6N
f0c9h9jg/O7kspPG9Erw4FVtYiFPcYtAVKUmsa5yoYdplm7VRR/vROfc1gld5Ugx2c7ylXDWrey6
Iyr2NtJi5Ta3Zh3BYHsTE1prxKsTMA97mvWVRqnBREYWxzzONqPrss3q9JhDFjf+pJYksM+MpvAj
PImufEU0eOi69qocGzBkIQ7xYj6kqvUo1p4SiemNn2Tl4vcaavpuUt+t0UqCxBUX47S+OGPBQFK/
Nqf8mCXtQbeKNtTX9a1NZkoo0pYDdwW0x8rW3HDEMVXXzZhBqJnsHW2Ao9bjVLHMRXJBute1jS6A
mNMKkRkCIrcjEao0IrlaKclU7szwunzHXP/TqF3pdxSKWGZnWVCDk+LwYmBE40bF1G5za9lmZvqp
qeKEovmqw/8jwPRchINuvXqeeCwyyXiuoTI01cQK5vPDqTX7zTacbZWv5JgWzoZ8oTr0xHLrFDRP
vSvnIBfTL5NUMD/uBU/Znd+nnN+7O+fLZPpydGsIfhq0EWQQmW8V5Y3SZa84UgdTKfdNVr7oTsVk
KquCdswehEMn6Mr0AcbBA6GF7xRoccQw7Jj06jGdtM1E9refmcp12iGrmIneIKj4uOj2aarZh9SG
uSKxWeO2q5z4MUmUTUOHWUyj5ZtrFmJ7s0uxMyhUL8N0nUg44rdesJRSQv5lq0tggDKHlqAyv8kc
mlXX28SFCweguwRmbIJ2tt/jvueTy8yPmvNa7fQ73ZmbYOqdz3a1fLVpr+ker9S431tj/UvE6sIn
1dDGrs+92bFEnZuWb9NJOFPNQruN2YX8uNZPbjdPgVSTlRNDOZp1e8IW0sVcCM6AMTM8bZXC79X1
XnjU3GicDnML59cwYGq7g8PZY8x3/ZINAefgW+ngFZSpdPl9Up1sUK5wLotdn7Y3bqauRDgrJNuf
2UNl8uyZylNSW1vPw8SmzP2ympygSua913eB4Sl3Xjvd9Hn9mijFC/nGWxfeY9Ar8ca2lsPQY2qj
9JGee0EeOyCxQhn8alb2xhmScconTy3vLds6mZ3FrmjszsqmwJHFZSe77drWLKGCkWwv5QaHqavW
7H81qXpTx0pLYKq4HxzlmBbLtsD59a0sOCi7trybEwwrmsK6oSF8nRmF7Wzp7JwRPLZw8OThuM0j
R3GuUOEyJdMOSBv2azPJwLalGoySkn5sj2Ixb9txiNzefCm85TEvnH3jrneDmA7FKh/SWRxLN9cD
0TV2oBX2LpO2CEguuSOaowuGLnuC4nIqlplMenfbD5ToKuZKcVoBEAxUP3EjwKe65WCCPjSJLJCo
2a4/suyo2ZwHa40fKavl1vHmG1fNdorTr2FrNs8myQxer0d9zm8+27dKKS9gQe5WddpW83hVMAch
FNyqoiYfPkuzOZwPHCRsSL1NfUvwIJ0A1ZkPHfdpjeeDnRQd687gkyBSCKIL4MRId8EOk71mRXJn
dPnT2vWYCpEyJBPvevXYW1aHT0+aXsKBaiNgnq+WDKcBKelvPR5hitGVKZnl6hz7OtlLwyg/gQsf
y3zK+PoaGCuJuFYFAG8ucW/uVOVZ9eKoxXGU7aTE5essjRzqd6vKPw19uFxLInNVRT3iuno+JPW7
IbMfzErdpmWPUZNl7rJOe3XAD9KMlDdCHvkGzPxG95K7eHYfsBYk/xgKE0XVscEsJ+h1MxjXOqQq
YkNjkySiINnWMnvS9Haj03cFUGCKTZe6R9UQD1pevrpjScPGeQ3xfV9VZNdPFnT3FQgkWhzoVBWL
J7SFFXqpGcw01Ion3j0r+V0UShPlbbMtbZkFLc1MAJuFaiKuNqAviz8ZCrkwnn4be2QxV8Jj5qmQ
VlV7CZ60gxeW68xRbL0oa3k3SBj3C9GAfhpz3K1ZC2+uf/aSWW7yTMC5TYYLT+FpVHN5wQue/Tan
67HT8q6dsCKxoe/2ZzJGt5l7IUJ8nKiToPmsbLHDOfIWqx/+/5jzDW5/Qaa9TogBc4jbpe/cvSFA
p1pJ1GhSJY+0Zy/m8rueM/aylS3XEu/tOptYdpkeVKg1DdzWeWzGZqdZczgriucn+fAQT1VENXKd
pug05RBMrr0tE+PscYafTSckUz4vNo8To2atzg6d8LLtDLN4Gy8QNRB73a/lvGtFvWPQhAuYl1xV
5pgEWgJu0ExhBiHNr1GE+0ldRTj0h704nzbTcW6Wm2nOQ69XT+w3XcDUe7OW67awvUcD/9KoKdRL
zO5+03e861J7xL4KOD3Zka1ZQE8rLkTmMDyLD0Y2HapYQ4oQW7E/EaLmm850cleQg9zpLqXSvq9d
AmY1vKK+wc0r5z+JU+MtbxaN1aK0fsbGGiip/asQThXY1KghXKnnsWseRVXM4VQz4oFrthk09+iU
SnxM87mik/Wo1sXkwwceQy5Q+4POfmRMYqdn3d5VjFOT8reLcc9anPKMhd9pKt4gWfLQUmv55Vrj
fNZesEAJ1EjrNxR0J2rgg7Tbi9pJX1JdJV5i2Niw2GCPXAL0PBoTLChr3Kn9umkSvIrjvgX/Wo3Q
WhoaMRASf6IACIARi8B0RVBVcRIB/rAbztNt2w6/PafZKaP3mBXOr8RybrJmCUo32WeV/mwlBq6m
2vCwLoqgSlYfNeB7tfXeU1zTzgjsG+Oyd2JwEfolweqlGeBnKTB8W2RE+UkHoLG74IT11Ovx4wIK
TsLkQz2iwZmc+oQ/RBG1SXcF5sbPzpjo0UQANHZPZG7uPKOLYN7Se2jDFubmW57MJ6Ux60ga1g0b
E/5htnHfUlz7ax7fjmiaGe4Ud4uGe2jfVEqwxKsMa3wRr4eWdbyWKJ4XY7ruMXWVvfK77dYTBlOX
yLF/yVLdz0Xz1KfxraCsogzZDPl6yReMsUzfXDnUib5bW0MAD9LbZFP8S9ebjmh7XD5dQ9lqRvWp
L/0vK26eZQfvqm21Oy0lFDzvEJu64+rh2iqv51HZm+vU+StnQSOch5KOzFq4SZVNVrYk49p6u/fm
HCCh6segt1eQpaLdsA+hGYuxo6yGQ5vRHcdGfulIVo0N3xkLjdxPmu5qEd5WjBVkMbu6y5OxDKsM
P1I486GwWgXFbXl0bBANW5p1UJntvaGIjTpySC304L6NfHpjyPajmNZwsfOPMV75pYWY0KS6zaUz
Q0pMXCwTlz3T80+AxUPjDIDOY3PTiO5hxOG+IVWHM8S9P7eMOdbgu975TwexHcwxGEwdgA5wZ1rL
4wq/Uq/6OmT2uuewKk5r3VwahGygjG0n+oFyQ9ZyzIPhzcU5dtxzhUXeoqHaS6tqOwx8J1Al53S6
F3r7q5dG4yujfdvNvUdxmDb72UgOnTK+aogNpWfdENYJXlqbUM1mN3LN9M3Mum6DJUFUezBoHeeg
9eZxVoeas9FDoZhkTjT11mPXK5/awodSry+DOui+mWi3eFlBZodbx6xvO3nTGEyrzHzgvzfDXQnP
dPddk26nMX/ORIzdVAK0PTiXmL1fWFCESZ5g5eou1gTgMMDl4KLD+IbCfFsoHI5eEVX5bGL/t1yO
nvWbWM7KT6S7F1Px3hUdtsPWemAUQJlj1RtX17ZrvF6oYGJeOrAb924f2WqXhGqDD5FqHLxlei61
+R6Lzoriid3CGKd7pxKgYVV8Hw/GQy+7K82g2jLNX4Ur3zVO/yBWGW4k9Rg2qfOyOuseE8pdnjWR
MPuDY8Qnwx4ceAz2/TB7cqPM6j2OSBeoVe7ytAwthegjHCpz3XtZ6/V16fNLotnezyovQueZHTnL
Zy7aMUyW9bosDdZdvkXSs1Xi+kbm3Q3H0T0abh6ZOe8rfU3CTtWf7NKhr2cHHqtzH7KQBg6/2hiq
QBM1KHaXbUnbiowEaErWt1M3/c7NmLJxoZZZs6fGmq5XIa+8tP8AhdeIPYKNW/AfdJAYHZnZQZqU
d3LoqWXsU+7Aik76UOm9qKzcR9dptnYp7rwzQt7qQKO1a4crJo5Qi+9au/psDT3Uu/aQSuiAyQjm
NBi05BmTmj4JtXy6mQdc7oa2w2oy+4EuoZ05LP+kclHaoQDD3g6pjgMj8wsJCvZJJUZC5vdD4hm7
DAT4d5rJu2GmArFz3fbHNdMuFmiHQar3+bWQI7g3NfAPGtCvZJTznwO6HAoa5p8w8r9ybaSRWoAt
7h7CRDJEk5VWBVv9Yv9kaqLp39zxWdIKlRx+o/3VYRrNZ9+C2rr7WmVkDOezLG4qvaDMMxaGc37S
Gq7cDHBj3rxE1zQaL0/7oFY7l27ncIAgo64cfqAhfHP/RFTy251Z9vofiu7FSfqSrcLZp9aMf6ic
V0ikOv67P3k6/JH3xZPWmPyf3faxpEGi8m+ihVzon9Wp9zA8wQEqUIrZO9EE9M9qWc7jtRgz/bph
+P2kj14NYmq6q+evk568uEaBgt8GtNjnRSe0UGSZVLYUwOajSGXzoClpQ//kGhL8NyloivGmhO0Y
q9owh6XaARz8nc3wlXzzfzeDIyTsUf75qxBeMSBRlEXDVNowl01mJ104J1n1EdNyTdbS//C5fPeW
IPnwenhNHjr4fz+7qZPtrKtpTGZ16l0sqRFT4MCO/cm96CsnDMAQ/p5JhjvsM6wMvrwjo0mXoVfd
88mUFnMCyjObelQqTZ+HVTf1hm+1avY5coRyoHpx8fH3x/qVYnR+rJC2sJV3VJTZX9dIY2hOS6q6
h0HwamzP/PFw0PIUP69VD/9+qW/IKHgvwtSCcqx6rveFjAK/IcG6mEsxFavv3YFR4naQujVypibV
FCpm3dF4dqK5mdYWR3ExVD8ZgXwljf3ndlHdE8mA1Bct+L9fazPAVIDnSuuE8DyCDnqxyvlyP6tW
s12tzPhhFf2R0/l/10N4hPZWxwvrvMz+wXXSeGvgMGx2SlF5EF1g3SnVAnw8VnrozCC5ovM2nb36
a2y+x9lIqs1CPfcwu+W1NSrmT1an373vMwNRw13Vgp70Zfctl1pamUrImzvLBtJAUm8qWY9B3RU/
edh88wlhWoU+1SQMFLX410slTZLgFGLsK8NSGszGpQMGmnPd7d8X1ndHGxf4/0GWRKh8WVlulgrX
Gwxjr+pM/LE4cvTWn+tCEJprLmgH/LLUMv0ia4XihZhb4DLlFepbnMa/XCHFTw7Ef+5VlsrmTvQH
bGMXhvi/3/qZ/aUPMGmhfw3eFkXdcg8pmTi/XNNOajvOt39/AH++VK6Hqyl53tZZ+PzlSYP2mUUs
qJyTjuG1kk7LcU3FFGImbf/AlP3zA+JS0FfPYjrUqV8578A7q6LYo4O00uiuZ7UrNmM5rG/mQEle
rIyYEsWqn/5+f989T04wWHv/uc+vX229ol6Qbu/sLfQS26rT55tuNsC1RQZ/xRySw39/PQhYONcx
FEbx++WrRYgHBAs1Z49/zW2ZaO1vQ3jqE9NU3SUm3Wl+2Bm/eagUZoRX82hVmMFfDpuWr7IeUtfd
Q6aeHtqsr9UtjmHKQ4+L4+8UO94iSjQ73/79Nr+77NnwAxdaTBYwCvz3MrV6UF2JmGg/6FDxLYRs
fC6NGard5PhydZt9Ir2fYnv/PAWgkWtQMBFG4nX6NcpBEACI8f35XappqDp9FczMGyOcJE3fKfvL
MmkYgCb1sVBQovwPN0zkHyRQSMN/lMDKuGoTQRzO3h7YBzwQKJyAbXTcRBzuhhZeIvLXn274z22Q
4ZlB6BvG2ZjDfq1CNdCcqaRnR6vuwF1xpVYE9oAR1w+02m+vw9bukCLF81XPlcY/jpqYYCWMs/R4
Z2olhir1sMZGyHzmp/tx/vgasT9zkclawFloAr7u612lrej6RHrIWhgdfqx1A54KQ9zcJKTh3HtL
pvdhpbSi3EAyg1tjLzp0gDSL872JyijeqLqc7MAcY/EBhJrfIVhkQMX4njSKuZi1kw3f+fe6jsnr
YFQwuldNEW8ONh0WteW6/D/Ozqs3biQN17+IQDGTtx3VrWDJktPcEB6PzZxZTL/+PBRwznGziSa0
uzvArGex1VWs8IU3nPA06neqNcRvtdl0v9wSocZ9UymKDo6LDBH2agxVUPStZ0FEo7fwA4l+W99X
3Bb2NjEVqWyJJlEHBq6AMZITD9Z21GuHloeBKy7YmAZXzw6bW2+DmkIVb1MlVx7Dqh1A/XjIdkY6
MLadBavyafSS+l/wpfyPukHlQzforUYGUvyelRTO1nH6o93EsU+XT4//iRUPkmI8FrqOJFfggt8a
MMLZ+jyR1R5uxVBtjTQRPg2fwPhSWTDqRMsHpZWcjtoGTCWQvZrw3J3IfOp3lPCyR0sZ82bXeSOI
xLQsKd2SnQKqun2EroQnCFgRmXFBE8NxAU49i6B0P/J0IzW8E4L+za7pBn2XKH3xZlTRSytqC0wO
N7OumDAOMU65VwWYgY//BiQxVQO9OqD4VxramYU7UeKk/tntKSBGqE0faswVd5loRqiJUXuoQq3c
NxQEIS4l6tcixMHj9o+4enPRvHCRAaRshabJ1SnolbqjMUwhTwbZ+FT09GD0LI5ebUFP/fZQV1fm
tORoW0/6AmB55gQcU3qBj6qicvJRld87hWXswxypDVUdy10KwOEe7ehwH+VCHJOx81Zm+u7JdlE5
YPzp1px0+myhmrPnKaRKRbfIUU6xYQPFDvTaeAvD6nvl+2e8YL1iZxcie+3QA9E3RZHrBTlEimGG
oufqtyxqjBeAeqUPrDurAA3ZoQe10/FptUAfJTrzBh+4YtBhmrnLZKd9d+xa/xp7at9sMkK2NSXQ
hW/H5pkEuDRegSv5rVYC/le5U04lgfsjucfwvdZb81hkYlh5cq5uZdaOeIkjw3N3LRAx0vxHn7fz
4IMhe9U1RXXfFiaA0NtbZGkYWzMnNTOMMbGivrz8pYdLV+pT3CECi74bYSx1mtNesaZoupCuvvvZ
sWiYXvCOX46TQYfOBmKjEwGLf5djKb5BUUE5t44cHoxhjChKR9U+ki6o1NtTvD4FHDZmyAVEwkx4
djm0jKCAA0JKz1VZiGez0KrPY+imwyTklSU7Ow5N9pDX5dQNvcbKKBxLUEm3f8TC9cfFg/TnFGVP
EoBTTPXXK5sUfpQ6IS5iZKgQkWOClahoLOTmy3ArpYV7tl6LrV6JcadW1IshNqwZ4V1/bIJhdhVy
Zgibozp0+RvcPkts3C/jc9jgok3LJYvkJm70/uftyS6OQ50Y0TTOPWLVl+NkbRL5hsAl0scE6DzA
lP+kdqW5uz3KdTjBbJwpfaMwiKLRbDbIRMtYxjglqr4HiaNBKaLgBd24etocbF7BFakm7SrshW/O
aSQ1hThmX4lzQPep0kSj/5ookawQkFA8d4NbJiGF1tNxBeVpV/eJVsbZCeSY/l3tXL3fRR3aJBLE
AV1cTSi8fQCc6ycadoJ4Q8E6Z2MXqWpsMU8qfqaKUB5a083g22tpRp8uC395jRjP6tBFDiXfsXkI
rGx8HUSTPjd+b69pf16fVVTNqC6hg6XCnrRnAaGN1jcd3IA+sxt2j40V6c+WU2vfbSuwnoGTxL8V
D/H5TTZGxen2N13aOeSHMCqxY4cMO/3zv05JbbWKjdYymtzVWDwFRRScfTmUK5XkhQnCheZNQihJ
J4OZ3QgJYdyoVHzIPHOGrxXaXLva1dDb04ZOgapUtp4HUqhT+T5RvebwubCNUGniOtIpZU1b6nKO
OW9FqqPUdI5NyjynoPUjBeSomT9n0h/yY0gdDEh75dcvH17cqVDn4JgCFO/qDm7RefGiEhdkVNYn
BH0Seu02CY3CXrnslmY4WXpSrCevuCqWlVixW31a0/EntP3cJvkfTwO87be8+JmTP/UmLpS353Zd
MGOo6Z6Hp827eGWGOwxZOMZuxZhlGB+I8sTJ6FH2D8wYPU5QKdusgznV98O4b6t7Jch3tQa62hz+
ILLtfUnNXBxv/6bpQ16GP/wksPC2hkAyaePsQ9sGq130ZngOVV9D6J14JCLexBkBfZURPsnt4RZ2
NeLdKGibVOk0uM+X+yqlvlWFhhOcqdJDWHM0GPV2dKgkwLHBKfzHomqAAoG1uT3uwvvKuFNy7lK2
QxdiNq6vU6d0jeDc2Y1zJGUSR/wcoENJOwb067tbn4AeHwGfHjLgt5Uvv7jKGGeizoTRO8TLy+Fz
zASVpE/Cs9LYDuVIRf0kC/NPpNX2yvdceHDIklXYTnRfOEXTQvx1OVmt1euhHKIzaZp3TDo/2iMX
J+6iscz3UDzk4fbCLo5H8Ey3B6MjqoKX4wWJ8ALLwLwS+o/7BKfvHwAn6lbDs+vZ8LtyZSEX7t7J
2vj/DaddDtdUJeatDveS3vrNt9KaOjQ4QK7c8Ne7FEEthAf5671KNptUHHUVEhQqptW6TRHOUFID
HSlRC8muKVUUUxIBCLb2/G+JdOlx3l7T60kyPI83Vy/RGLfF5SQdv/VJSaz4rItWmqfYc7R+q8Du
WLsDr08FA1HtRAhZWPxndhplENAyIPQBO2xVZ1y72KAgro6uSFCPramtcQHHiO4opvcQ19WaHuB7
RH15+0w/wMApxCRAwn33cqaFPeIZiEfUOc3a4pBagb8DFxUf1UGrdvqYmOCYUSaifVQfnETGGwvq
8SmjRECFoTG3Hhf7yg5buKQJgkmdVFvFyv3qYbACRRVBm7PFPBNrwKqlofCI6I7rHDPfqs8mxczP
UjHVJx1WCrHJXtHb5lm6sfmjtEZt3/TVZ4o11uvtXXF9h/C79Km7weZwriVt2i6rtDGKzoPWjTCQ
tL7/qSMr8jtTtWzlFV46AJxnCrakxgSvswPgIAUqwiCOziYSHP7elL76Aj/CR4WSLP2+G9F22gtv
1NGzRtXu8+2ZLu3/6YUkACAQMMzp6f7rDjPHtmupcTDT2DSq/YBIC6AKcuo1wZnFgei22pNKP9qA
s8uy7xEgoN6O867IQdy1XF9vbtxgqXh7QovLSYSGCgF6V1RULieUSXhsflNxKUfCOUXYQlbgYGCi
B1BK8k1Vec1/em+A+cvDNfWD6zjHEThQI8E/VfuRV7wcm6Q874PJhHcEv/sMixAshD1kO/pvAbiu
HHPUQnYrN9jioBQ0KKSRs1+9CiIQqiULLThbCR6n5aiIs6vm8gVo3SegPfm9yLuft9d46XiQPE+F
26lwN/ceKm0/pvVq8cI7GepBTQpCmP7zvRrCef/4UPQ+qXoTOF6DHIw6BzoRtwxVAfvOKQydKgxx
7+osaFfyucWUnHYu9Yh3cYf5Fk0Tx4A6WARnrQz8cxR5zUlxJ+LUKN/gp5m8C/y3mijukcqrh95V
Xq80jJZeCROzaF1nVXkQZ6ckbjo9ErkbnLO6TY271syyT0bhdCgPpnZg3he2l3enxK7gFoH3hLqb
lW6zdoYWvi8WPqbBtTRVJuYRnD/iZlHFfN/QceUjIh76vQLgE9Bxq65834VrQaUfR3Jp07jEvPHy
yAjk2vJwdOOzSfH/rYcNsHcAeK+MsnApoFBmgRWyaNhQaL0cBVtzPAr4umcDaZAv+HQ5qB0A2IMT
Y21T2KobDKzhfSJ6tLu9fxfmRy8OeM7kLcELOVMeymMM6KG2QK/GlKza1dSc5FPr21G2snsXvhkD
EcVQJKRTPA8O9bzuZIIz29lVDPlHlIicQyB2Pjl9vyICtDQS3iesGC82Zk+zW06WnhcW4JnOsaVm
J2QQursUvtbBCFZD0Gvk0dR/Qv1EJZ+g1iJmH05kfoM6M+chLvAe20Ve3GYCS6kKnkVlZRHsDKA0
sCY1uAMNV2F1V8VKfu4agpowtu4xGMbL2vjmqorzTz80ir/FEAoUMz+5+G10gV1AoyPw2XVpbCJ9
OgjU9e2qslc0mxauaTIiqhhMCK37+cmWUUJjbWCjjybapTs3CdzH0PEiZ2uUsf6swu14tmul8T+4
9eFskguhk0yEJYQ234C+BA0tgEejre0pGUBipXjlT7JdMWrFXWL70b1vJ825ros1S815vjINTTTr
auSQdHqs2dm281hNenDqJx0udpW2XwypPfkGgMZAPt8+ZotDTeebNhVP77zCmILBDxKnj09qY4Z3
gxZlWyWBs+G0KDJGlS/+3B7vCinyPjf0+iYsAZ90/jmTYWhVtJTjU1xZuzawz7o1PIVSvDSO9+yl
w68m9bWd11mHcOwf20FdiduuMInTDyC3FjqNYOrn7yfnr8CtLfrYoNMcn0yvceMnwOTxN6enFQom
0a5/+wAuH9o2Gr1tUPrWr7SysF8H1AJoEabSFIGFmr7yes0vu/ffxOVD3m+gVzTXJVOyXgd+qaNr
pVC22+AD2QFF79BZO6ws/9JIKCHwbACMQb99lrYFsaraoTokJ81uAsh7KNfFD0mIhv2mTSCknsHh
mslnv83dN9GNIVovUVRgoOHk7Zv0qsmiKatsY5v1lrQ2Y2uAjL79Gxd/4lTu4sCTWc6bXSQOYYt/
IbJibeBulQJhmwHuwMrxnl/G05Kbjs7T+Q6Gm8u8h4maacDu0KIih/g8lOStCs3ave0E1spQ8xts
GsqaSvhgEIiS5omKpdEG6gIzOSkN+PxEz5KN0g+nIPEPvgWov2nWfJmWJkddiu4olhrXBY/Q1Wmk
tYxoJr32qvJ1MZV1DGi6EuLtSs63dIX8PdhsSxloHUCis1AnRBUDaTOajHaxdyoUYMjdv93eHFet
0GkxyVGmri+APsBtlxGJlYwNuq18N2jfVbXvkpEyQKa20F/8yhyQxkFy9BkKrwp4oHLbXyjnDCmQ
rBJtKA/9C7AMo+p8Glg9HrPWgqbrItvgIKHs2uljCKwKTTSUp3nWrB8Koc1PyprUpHhQNf2hCsCK
r2yQ68/FGzPtQ50qJw/d7L6PfKXBBynEgQRAYra1okSa2w7lXBgrft6uGuROmfHfFY1p7YAb0Q9F
8h2r5NkaRjLJLLNwo1OnDjtuJNS5IIBY44OjuA8jdV0xCRC4qF9EToW6x7hywq93zOX4s2C9Qcqc
kpQy+R0kT6NPYELZ5Z9Kc091lvwPY+F2olE5ooZ8VcwNS9BO3IXRqZyepC3MBkveebJPET0d8+6b
HFAjWQkpF+YH4JsiKt8UTf25QwZ5Umy4bcny9Z6zKYP2NfOcaFu7NcgTfWWC8xCdj0mDAA1SiOrg
h+flqTSv1LavPHmyR3VXhuIfu4bIq9YlekZGdjDbhCdd0cOVcsH1pUZMRspHYGRRl5insoplheTN
AIpULTI3YQOf3LXSU+62DYTI5nuHgNbto8+ZWNi3zBLEAI3facKXZ19aEZKgiCSjgo4UR5767R6R
z+oofcN4CIsgfhNovB2cPspJ+Nr+KcMHAKSvXzxBoHN2PqWpLeDBEvkv7vlN6oGdIVJHQloaX91M
1e+dUc+2haoYd2bhF5/HUdHQ+PfDc6m52WEsrPooJHItTUwbNqQYCCPFbPa9ocu9p4VmicJTVz73
lohhDBMMo44fI6fnNii51SEqA2aGbEnmiQM63wbQmUz/HVIseNVgzz7BvlOelDppj6lrwxA1oOcb
jaUeGrtu3nQDrSClbdNtNAgoNx0MICEH90hwBxilNqy9Az98j01v9aeFIbCTkc++C4fsxfYc6PIq
5wF2jut8aRDOeRwcs3hzkDp4HvGS2vYDcvBBpteHHJmMNziEchNEg3LQGznssA0zj9TMX5Gwr3ZZ
Xz473USo9exuX+TWlyiuSQmgB28hgKafGM7YFrFWvopaNgfDBK4AtMzY4rarnnQ91L87HoQ/USg1
/Dd0IQhInDs3CZH+HqpkH9emudNS2FT5gCSdoTXKAYiV9skxlOxgaKVyVEzFwlyojWpqVYWBlA5F
6ZXztXA5T/1NwKFAyAlYp4PwV7xoqj4Ary5uOV/FnjvxAYIdqLFGVKv7+3p7v/saAjFC45cQ+XIk
S8V/r7JNeUI4Te6cpu/30u/Hp9YLv9uA2dhbakXlgpdh3BlmzInDemwNYLJ0sN8VVnmSKIzNobCe
GZOXjCqC/5793fPkK2iT/1QYH0OKykYbftgYROUhoreHHx0lhnnJpDHbOOzjLjrZQEhMHYq0AMOx
U4NxzSFq4Va+GGl2e0QYGxpgBaPTYJXU510dWZw88p+KsoL2kQfDB9P96ZXlpBFlTpggc95GHFJ/
7APkFk4tyhA7OncJbFMTClyouHe3r8aFixE4CvBWi7SffTqF1H/tUcTfsC0qyGmyzmoaOLciG4jA
DGKbHBq9uFPjonMOQZ3lvwI1M4bX1u5888O5JLEtiesEtiXcnad2PoIAeCtoEAIN5atd1se8rOGx
FEOy6VEpuD1ldeHdm6gsEzjcmsxHZ58ztXU3TjI1OZWK0X0r/Fr+JvoOUBapIvRr8rYX9V3TyFE8
ZI2HNIeM+izcDJln5Oix+V20B0sk26OgjJZtMwlkdJd1bprtKay0+b4v+9Q8tF2EYNPt375wpVAF
pkMCZQA44Xxn4LPZdTTqSLqzaPjPHtL2qCu19dJ22lqst7DpdapbaJQjPE2da9YkIeaslaxCwNjq
RuWF857uNUfv9y1Vys9diEP87aktfRVnMuki9uGVdqap/7UT2zYMeyMdCASs/Knp3QiZU7feVNK5
LxRwuAmc68aAvHx72IUVtRgQl0Lqr5CpZtME/JMFCMq1p9KDaGpqiEjFebUN0ChYmeB1dspBA3xG
FZ++E7allxMsVCgglIbkqXLt7GgNXXJfm0FzvD2fhTIJwxA8gnFD/OwqbM2LMUUtc5Anta6DTxn0
/zuEr9HZpZOL9NnYbpCGUPcOpqxbL8MnRAmIMMLKVFZepYUNZFEDY0nJtvi72fM3ui2unT3hJbXL
L6LQtlLIalNI7d5I3B+3Z724tohg01QjpqQ8dLm2wL2yYGxYW0r2476uRHaobMX5fHuUhQeOefz/
UWbZx6h7dTfSmuALul8yxD2+8cIj7mHTsfeUSCWOS7Exvz3o4tSgBUw2H6Dt5gSaWu+T2i+FPI1W
1x9a18hOrgap+vYoCx8LhpvFztQRSAeTdbmAbgZHukn4WOhRFZsKcWcjOOUmGnhq8HEbQKIh0hy6
DybdjnlrYOy7Chm5oj2pyPTHtkT6Mvjkqf5joCafBwxGvHStgL6wiPSyeOWm3PW6gJ60VqnqXcqh
QLITVwc73/t96qx8qoVFdCEDsXwTZeSKLtJXQoSeQB/Fk+NwiL2if7UUy3vORutFlaiT3f5mS5OC
9Y4HOZ9tsse4/GZBw6dJgWCelDDyCHrtYSd94urboyxsepdiGhuD7jyh1vQr/rqXEWet3RKZJwhV
iIJp9b+IxoiN2TlnQKaogEX+7vaACyEJA/KZSA4pa8zT0sYHFQeIlGmhTbAzy3DYKQITH68t3bti
QItX7SEBOj4i0F2Lx/Xt4Rc/ook1Ju3dqf8xu6aBG8g+q93mVPseIID6qCUDvmGeulELy/j4mwAd
Q0y3lsB7dH64rVI6TmYF8mSmKHthrFKjm1OWht6vFBaunzmQgOCNgVvy0F2VRoXUhaIIlVzf6fRd
qSn6PVqE6lnFFmwlv7/elgwFN+0d6GyJ+fcLW9zkRNfKE95b2ec0Rj+ypl3+cvszLU6I6gUgJko0
xpzMKAs9FGVayJOjlsafuhyM9hzasfNkStUbVjpJC4O9E8AofbF0V7GQTe3H93H/PXW+Wpyrugrg
imSQj5qgWbP0vN5/3FOQzf7vWLNTnWh5G0Q1Y7UjtMyotL65ZbbtA1WgMueuXCHqwswYCPjERKqY
+IuXp9sPrDJurWrkY9kvtlZuvfoTcoKBihWhg4Iz11hUoZiJTnxYbDkZ93EWQeSiyBcTnX34m9J0
xGSYKIknaA6Ot0WQgxK1xlOh+tk+DJsvXeuHB+LdtTtmYdo4MQlAK4ziiDlspE+lWkVjMZwyiSxL
WZoEmn4f3JkGQeCHJ0Vaw4sHkQTa4rz05Kl5LeNUQ2vH68x7GdXJdixThOzRZll5xK+vau4QatwO
ugcmlPVp1n9d1U7nqRMYfYBrax7j0P4hvQwNXuEcRtn+UQptDbWwcNRJDsiX6MhNse1srzqKJ1Wj
NAdaIagRt9WQ8tWcNcPkhRMxsXCmLcpCAv2/nNaoxW2qYn5xagWKihr87KNQpH8ebIj4npqtnfaF
ZYQlrdJCxVIF9sTsxSsTBrSUajj5A2KSjab/lsj376DAd/soNeyzYxqn25tkYSEZEv7PxFqm7z57
dNR+VAKE7oaT0+a/tKZwjm6DAuPtQa4zLLLsvwaZfa2kTFCEZ7lOqW/8qkd3uI/S2jpxmfe7rMzq
h6JrgzvhxyttnvnkUMiAOzulIlNPmkD28vslne1JnFD9M4xKoW9cZC/FVjMh76/cH/ONMg1ksw81
NiMqCfPsuEtDo0TEJD03w6j+KdIccUZS5CLaFqPpUvEsIkP/4Gv3PibJDY3hqY4+f4eaUfepydXp
2evRZ9i2oRCYWPaD9fX2x5tvymmcCZhhgnIjt5v3NhGFKzqo1VCoVKliZIHg5YgYzylO8RfVQisk
DVntmV3js6ZRJ6QQGjTcKHO+sEfh2R7dJD2nOT0vqozKps719gVoEYpKrufuM9S63txWH5G3G5uN
SFe9pxe+KhA7lZsTmI3JClxuH+q42PGUkMdk1PZYFNBRgKTq66iiJkZu/mk9Yay5N11l0Sw32Aa4
Nxq1W4sr7nJQdFD1QPVhNnUpKogK5ps7XB8+x5H+DeMW799BL8ejAnb2mT6f8aD3ww/Ze+PHNxfw
Kao91AIX6CI5O6tPxzE+B66bPftR7j7kxKwro0wL+HdTb5or3DyiAAykEB2aXT5No2EiiV/Bue+6
atdigXq2+yC6i83qo1f5NBS7mMmA+KMDNBsKGJVSgLYGFcZt909WCvOXIXI12nilLJRdUljVf7fP
zcLlQ9+HogDlPvAR8ypxG/tDUWcQ7nC0gcLf9CniqVFcfr89zPxufZ/YX8NMm/ivpxc8b6Z3mKSe
U6VIaRZij9vsAkiANW4QQfgNLU16yZkLNm3TlrlRHm6PvzRNqsYclKmSe4UUaG0v1dREjc6VJtHG
1LLUfnb7Hvfn2+MsXEN0ffV3/uSCUoHsqpzaE9wBW8uVbWgbk9Z1ZO4je8inAOAf8vliZX8uXQDT
3cqzStWAGs/l2lpe0xX4MsVnYXfOLjUAYhbhwE7FSfpBH3xrZY5L3xIABKBpxBIIo2bxRl7aTpU6
BZtUNMqDpZfNZixULtgB8dcqQ2eg6HBXHyZl/NurO0992UX0MdiriDQAS59v1rQdNBgDaXwukeJG
UdNCYw/REsCoW7wpcQux4hxn6rSs3TdkcdyfPoqmH2yr8Bv4wKw3XWjKTfPV9mo/DCoLcHwU5/pz
xQ5+KdFO3XkjtvK3p7uwaakPQk7nQUPibP5ew1zXZdQkyVnr9epXFTsWEFsaoGuiAwsXHONQDeUB
YULzZaUFpXilHSZnHH2DT5iZITZIifZey/rkeHtK2sJm5WqDXcMzzbMxJ/xHlhG46QjpJHOpe2L2
4HTpxqHFnG7Yau1zIO3mi+ii4B/IFe6Dm0buT2zQ2n87URiPblEliGcVCl475ki3ZGuara9uRalH
vLJh9Wp0HZ3pPO/0H5gASWwi0N783ZWGG+4aF6HADQZZbbyjwGE9+10K9+v2DBdOB50H2idgpadS
wux09BqGEXGhZJQOTMTnrboxX0XgaLj/VNh2F6Kq5YlmqI4JNjXnL7dHX9oyhOQ8h2wb9Klm+Sqs
EPyucy0/m2Xe7S2l+A6XydzfHmThkiPkgab5XoIC6nV54eSxV/UKppjnyvITuWn1Vm6g8PzUmeJ9
obvpq5Lq/90e8x12PXuFOcM0XCghwh+Yz0xgnZBTAYaFX5TDH82o3Reobv2TLpMREXg1dR56ryh+
RJ05vniGlt9JFKuTLdcAPEZlgPawRWm5RGkkr3Gi08A2cGGAMfnVtS0q+z74cuSsAUYey1FL8K7p
umxXK4H/w6x8PIWs0m8HhMWr+t6IiilerrUhJeLoHeRFm4FCQO25TbvRkMIGEVB03U8vIj5E1URJ
vtQiKu91AuJ4gwis/r3QA2vYTpaVXxMrMR9w1INyZhatc0xU22sOFZ7BOPlwFK1dH4mAKKBRkgSl
+VAfVs7lNRdrutZAj04NYyKdOTJWV9M8C1s9PNuyKt9ErDslLjeyfW2zetijJEOtMVKt6lPqVtT0
Ta/2XgNTL346vZp97SuNTNqmD7iWQl/vNeISHhpiTSJs8tzLvaZTY68mBalzgyUqcqKGVvzuRKDJ
/ZDU6IHUWaycobZn/8OlyF6bqgRTAn8lvJZY+KORmsGcsVL9oY7tDjFdYjARj9pKcLRwJyJsARCC
i5EkYn5lIGFceHVBcJKhJodFXgUsZpuKLnzpRFX8VMjTVhrKC5cUVSSIbiCpOMfzfNoGixCqPTxr
0TrJMaUauc+80tj4iEEezBznsbLQMtSfu9+3j/HCU4MSJMQG8HFAMeaxdIw4c4byT3TOC1/fFRjh
kdI7YhugZ/TBku70UBMt8FAR3SJDOf2Uv0JOz03awRdjeC7aAXXpEJ+ieOiAfYNQWylTL80K1Q6a
GvyLVu+scuBmUDUjylhnN7bDL1qLyjv6weY/UY+N6McXEIUqAYuaUO+K6uBEI8nIUCKQgbThk5Zi
AeRaU2LZ5+rb/zAU+RUdZ1pRVAwuF1AvW9VzC2alixyJb2p0uG3UZg+8SAyYtt0e7Zp5yfdy6d9N
5R3gKnMShztaoRpMwd3YTj5DgYnQCeZ0vllgKpeMFdBet/pXiZr8V6zZ3s92LDBQUJ3nrteiYaMB
uO4R4Ik6xCr4HOrK77v+xlMtfSJWTwyCK1piIQbZ9QLuOt62eAWOiDH3hTOgoD8E/9xeiqU7j9sY
vAkxNuJIs4VvIyf0UleG59iPd61MX2C2NaT0UXIMzX48BJi7r2yr6ytIx2dzYg+gW0x7aRY39Cke
Qq2KHoLb1b8hBwUILNoGMuP0O9/Cql/rml2Px2hUfaFZIaZBwHS5t1wvSPpSwolEumxQNzXdin5b
jQ2xbRbW0ecqwxfncHtZr7/g1Apk1MnpfQKtXo6pKiiehRl8TyBx6ZMQuAe4aEkeDSybPrxZGGpC
tZGv8KbOI6SqlKLGC5hgRQr1AZNfY4deibHnFVirxi5d5a5DBYT0b1J9mW2WtErTBrBVdLbTDntJ
jGaPnlXVGzEUw9vQt/+FUo+OI8y8leVcKH5NBRGuWDrVU/lrNrJUy6gs4zI6O0ZR/At4fCA0NwIr
esITuO43rghw2a2qatzLGBEtDAjib5kYlTVZiesPyw+hWc6/p8LJvMyOMUermD2qB0aDz1Aqq2Zv
hLZ1CBB6XDkn16vNUKBTiENpWdCBvdxDjSviTNTsW7O1/sWJoz4YQ2HAOzNMRP4xIcbJcJiEv5u7
25t3aWDwTFDAEee+5gtixuzLvoJ2VjmK+QR2OEIZJMxTcVBxHfw3dZXxIc7i8jGp6PCtbOfr00oQ
Nt3LNBcQjZ63YVMDUQIFw/tzEwsaX8jBfOkG5Zdb29Vdm43j8fZcl76nOb2jUxpEDWh2GVl9o3h1
EwdnPW56fC1B+g1jpm8bAuuVZV2aGXxSMAmc0wluffk9xwmfOglgn9GXV1DwxYWoHGVxr4Mn3Kp2
ma0cmusKhs7/E0707501cBCX47m6Ynt6ZoRnqVMQMhQ8MctYiE2Occo5SCajbnLZPdp/GM3Wpfv1
4ytLEZ49TJw54Usuh1fLWM1dvWT43ve8Ta5V/WuQVNgP9mV9uj3WdSrK2zW10idK1NRwuBwr1iUa
ibkWnhHsCD6BBVW/Sr3IVz7g0l5BmhYqH3+BJprtFbz1ytzX0EVwqBo+uiRL7Q6BbkDzRS0NZaUA
tXQK7en1R9x/0s2ZfT62YyZTHbxDShHojtr3n9jDsMlXYzTpXPgARYpgEdlhunICp314kf2K6QCC
ydRskm5qxJeL2asgXfHoECfL61xrj15Bcq+USd4/W2FdWpPlSlQC9q4+nJtMA3Po3+VdmPq0In9F
0Z2BV6BCnH1qZfGausbP3Ek+aYXMt42j7W7vmKtvyVjoAqEXz8ahyDY7jKZd+KnbYCiiIq0FU5HC
olG3/sYnVbg90tV3BCJKx2RiwkFqv2Jf05t3E8dJ+lMsLO8lMIdq2BeuP3wDuuF2x2zojDOaQYqy
1cquCfe3R7+6dBgd3XCDeIuiHsWMyzWNLSK8RKb9SW+8ez92XjPUDRW1vZdsrpUde3UK38eaQH8G
pJKrYm3vCbenQ9WfEAvDDrLvQs/aCIwpypWBFicFXg2wNM8wm/RyUibkhprYuztpaYwdlpkZGdJk
jU0VsW5fqOj//B8Wceo9wTSlLDB/JAoR1j31hv4ERY2ORVp+qXokYkbfrrf4OKwkzIvL+P9Hs2fn
Lwg8v8zg/J30ovvl9B5mW7JLVvbFwv7nagYlTB0AJM28sI4ur46NUsy3cquhetB80b0OThQ3h3Gs
11k/C1+MGYEvBPSEyNuch01RpRjG3hxBctEHFuUnX0u3Y9xtutTe6zqGaMcyedG8R2xh7uKqPjb2
8BiV/dafrFXd8HD7g6pXbyMwalpQuEagl8hjPD8Wuo8b1egNJ3vQ77HO3LjusRpV4CAATxAfTP3o
mDTYirg/+9jb292n1Dfv1NKCOP7Jz95iv9xh8LaJzXFlb+uLX4bWHJ0y0gc23eXm1uEoNUAyhxNy
V/EXI7ZAZdYUHkmTjMHxj8LqTbztNUnFUIG/9XMY6kTswmjwJb7TpfVYFRYAImkqL5E1yi+qGFzk
3pyvdl77G12JfyfFuC0Bm3la0z3F3WCXJPYJpEUztLuOOldXfYvUXP+BpWD/Oipd/icpdWzLp5ZX
sE0bLUdUWeWdxWStzH9PCnbV1uniXPtx+0MtnQWD2JfwDK43ecflYnR6Vw2+Gw2IfoTyS5Ri9rid
ighrOel7ljR79Ig2SWpAlaFQMFfiaFDjR3Y4GU8GBs7xTgyN+TvvcLLae0pXZ5vE6mW5q6MoFgdp
SSmPGUQrmw6i01QVrX+jFRtWG0tTtRvKak9hBh9UzxrcM1xh9SQ9F8i116TRVh3b4PPgj6hPx/pY
4sdsQPCyC8V1COdj+1dWSBAnrhoUKuaJunZU7NT84ves+0aXDi67LhVqjO+NwrvHV9RbQ1Is7UGq
I1RIJorDlaS9LoaxoNY8nGiH2N0Btn8R7VgAM91IoB1rEcfiVyaxRPlFQ8N0vuVlhCBI4OOBlrgN
lrMSD8TgYKijt+ZltHANgc6l0D4111ELmkUYkKdzzxJefxpbO/xaFLBGMWDrI/8xjlNpgiJQKrG/
vYUXwqmpV0ptkGvPudJYq5uhssO6Hk6hn2L6jpu4bvkRnlvjS0Ezb6tpw8oVsrSc6LnxOEJjoPk1
i1OzMGjoQWHaOqb1uMEbXZ6Fzz68Pa93IP/syJiISwKA4YTSZJudTdWuPVM6jXoqs3GLZPjGA6Vr
uv3jhNZtsfQN1TeR3KXDXYtT1/QHDX6rkYL3tjiG/muUPYG1Qru6x8Dx22jXgEb/uJ391Sm+WyX1
IPVUy2c1iFcu/4XlgXcKmgRA80R5n4V+SFJlXH54t8A9t++l5uR3vivr3e3leQ+T58sDQoh+Kl9A
428ury7CCKPvvVDFDNGJZbIZirIJNlD5I9xn+WfjtkWd5kuQOfyBl+bJj65Uy0MTRnayDce8ekKt
fyzvAjaldgfvYEC1QlTG56yJyx6di9joiHrMKANupHqIObhB9FZ1bf011DBSJsOs/g9n59UbN5K1
4V9EgDnckuyoLNuyrBvCsizmWCSL5K//Hvpq1C2osR+wmF3MeKeaqeqc97xBXRNth9YIuoixeTC4
i3atDWp9pcd29GwLSQrgaNn9a2o32rtj9eWPcc71RweFj3rMWqw6Qzm69ngLuzYZj3BRXdz4FauR
vidz0vZEaVa238/zvLA1FBUBwIWi/NQkud6+0y1eHUBBVmWgi2Z61pBmJXuhuB7Kid7sd7zC0vab
skm1YEZRda+o6yRzWpykDmpzqV67zu2wFO9cXW5qOeO9MEQmsyoXlsoYlI1evihjk7YhvCldkA1D
QigGAcV71ut2EWplk//xvEl5k+VsEu5XdMOwT5FQPdONk4sthgrfQTjMCXH2bqeRTwhpegOBpPjd
1bXaXXj7zmi+JqUHJ81KoMR0FmX5x/eitDlIRVwvB65/o8zKfsi0MCYe3BfibcYBIcf+XXoFsazd
G9pGX1HjrdrGQUUEnmp0F7q9T7Z64A9Y2xgM84NOa+m2s83Gm0rzEC0dYaSAsMHstvdF5j1//UF8
thCqbzxbmBmvLkAfrzvJ9SaZOMcO9qi/JxEzv9q2eKPs26/XOQf32fRWET0jeQRCDBU+LtRKVSZ1
HFsHvS0t5Zgk5WQFSYMPflDgrT9tZoGVx1+Uze4xtoT2U7EEXj1+pcjkQSuU2XgqPbvPeE89/GIc
wnovkUs+ORMsjgSmN+tgjKPh4090O3dOWrddDq6cNLzxcn28gqIgsOvOHWbotD6k1ohc3/3v94YI
LRNrMyZVGtj0x4VVJUPf2VKHN8wUMKjg+72dcu/otM2maH9OjhlaZAhU0bWZIXPv9L1rp8ECj/LC
D/nkJP7wQ07ugMGiulQMfoggcqTdL166qevxWEf6Yd1jnMHdpLpOirHui04jLN2Bw1U9jYoRON0L
M/ZL3+U/9vfJhu3AiQUzc/hvCA0f701tlrkBwGEeCGYxsgAfNkHivDPGegBSKvu9l1bytkT0/pxF
DRkBohmPXuaRrTqVE/75ufA5JvvHZSB4jjASHetWuuUfmYM12FAZZliYTuLbjbB+SZyaZl/AJwiK
OlbCYYyL55w1/zQW0taJSB+bQryq79qoiO+yOhGhmEy1DSu97b7J3Oh3FBuv0WQWW1Cc8QBhNXuc
sjG6M6aqvqbUTWNfIhHGzr/B9NjG7kuBzxKnYe0m5Z1hLNNdo+j63lGxz9jOrb5szKKvw0Tv68Bm
Z3iqaqcLpa4lYeMRyBwUI+7YpmKYmySGTueqhKS4hqQFp/i5TxfDueceaV0I4UbC4/fgo1v2gBDP
Gco45m948rmvk+45tRbrBpcgsdGdGj/KpXL0o7fEzEmSugrYPe3tOlZ46N1VGjAu2a5tDfuaBO21
S5umYIHnfs1EsQi0idvdo/byY9QhT27rmjcak/xNgRk1qTTq0JLpnHT3WEGZvrW0FhvsSAJ51xCz
XtUFiYsueh/ha6Mu74QXKVuIthmXlXv2o67ETeDaQ3E9GXN06Fr8WT1McXaxWVmbxIjHwCatIPHN
Zp6fsZ6LfGwmhrvOFuM2xlL7x4SgLyxKx92WWZUGZtdxlgHcYbhbM0107fYRtXO07VpQII9opS2E
pGpX5km2Ka2yuS01ktUdY3L3vQflXkSdfYycSrnKmky7pT8ZgyxS9CCKhPJiu0MbMKdZXhNazC2j
zpq4PKvHEQLHsvY3rXeyHbqmf6rn3Nvit35ftVB49lPX2a86SbSmr1UVhO1aY50avejBcOe/laIa
+9EhyCA1M0sPEjvKkp0S63PQGGtroBVumu/yqijWOHnGazo1dREScr0YW1Paxc/FBomuvDQ5GN1Y
+Jmae+8Le7KG90af4vE/xTeqUw+bIiFBNrfd/hI587NTCGYmJRlDOcb1J6evbmDfCdnCPDDHUo8V
9IBtLyih0Plsvt7iPtnhQKaAGJnegFWdtq4CMX+lKqp5yHiP30wtM0iizq2fZdcVD5WhXeiUP7sw
jGMgH8Cspbk5ubAG0++mUnLrIJE5+o6tpBsBPX3fRkP5/esr+3QpEHCEo8TyweP7uFFOBTvjAHJ9
MFcJ5yafsPA99tripAE+y0ZyAQ9bj4KTfRnQDfG7h58Y4Nt6o/8DC2MMQCs9EoDoYBVIXrginLtZ
6QkzrzQCiZ5Lbc6jkCAIRYajnTlvX1/tejUflkcBDwBBPsIaUQRY/HF58tQTc+xr79BZOPgB+pnz
L0IucHP/ep2zy1zXYajIWYKdLRXix3WUyiPOLZ28Q20kBkeuDTl6KTBzw59xDB0yD3cT7imwuFL7
As/0rBxZlwYKXOFUnuepvwC239Ilqto7jDiE/qnMvCT2ZSqr0HUp9Ds2/KsuggD59QWfvUZrHbI6
X0PuxTjkFBNMHOGUcZRFh9HW0juPuv++XWw1VFx5yefo0lIn8yHFm2BxVAWhzZwaO32qx70a9d3G
XFT18PVVoYY6f2Fg0+MnTcMBpnRKLplkk4997kYHe9DHjYG2bdvOc7Mdh5aq0xEzAcBtsZVtlF97
FX9o5cBnvZ8Zg3oDY8sTHC9yejZQU+7topoCNZPjrmiKOSTluLidscHdDcyMVH9RyrgIrH6ASdhR
qWRYoOjpRjULNxT1ON84RVO/VsTF/c4ib3nqk3R+io2ofk2jufwhem9AW5DldmiBCBNaq8zeb9l3
FrHFg5lWfqxo2hvttPogCHAPq3x2qKXBGyfoYm/M+PQr6AfZzkYLUwb1HHdHdV4diDrs0G4Iqi1/
TVni3o7k91yZZjcex7pzjg7KjYI4UUxBacmM5tCYNOREkVR7jt+i2uTVlA5h1bnxtyWSSeCmJo5f
47K89pPVV3gXeN39qKrTsUSr9bvMTG0X50p3O0x29qY3kvDw3sifTDOqyBdv66sYjyvsDvJmJ3S1
2XlWaf/GNDO+nWSrquEcCx6UnY76/TC45SO/knyKqleWeOskUVqFtA2g/wVpsrcQ6Oy3vtbnR4mT
6n0XK2tcuuJ9E3o535VTbP0woqgNnNl1ftIOin2KA+MVB5J5tDkxmw2kE/3NHAfnvRKxZ/tlWuvf
mwTff9DXMr4gmv1kD2NMwjgP3t+qOjvZW4BZtDl1ZXysnBaOzTDYMYIBo7qUlfPZd7b6xqzenKuB
yPrP/7NVS7ksHIkL5rixq93lRmkE67T2gJtZFX79nZ0dr+weK+3FXttpBgsnlzR3tVvpCpQ7uy0C
gNdQict7zZo3g2ldQLo+u6r/LnXSq0hhSrw44asaMvnBOGUbVf2Vq12ilqwHyclBA/UB9ukqvAUp
PLmioi6p/zOYDy4epldmkrShjUzwlmpGffQIEb8t66l4mXC62Ypyyi6cP58cAqvsXWUoghcWjfrH
Z8fBV6IsNbH+Bgtv/bbI+m47NXrxo8+77pYwFVK0JSEcm68f5L8R5Ol1c+ytRRI75tkBS0GZtUWk
JscSLouzKfrG24vWUPv90DoC/i9es0SnrIoeHNiMZ9SS5bs3q8PvBmmGGlQRw0Aff85YhmDyqxqu
zIsi1L3/eSSPcomXjhuONRLRVydPqOo7UTZmkx4nYVab2DHmJ6mIjClQWoeTYmZbYJZnkS39BUzj
k+93tXygPEdTyST3ZGGnchpbq9P4GBtqdGOmbunzAsiHr5/EJ+/5OhOHr8GXu9o0f3wDpgW9d24X
8XEoe/zfiOPcpUSz7VI1ii5sSJ8vhYU+Qik+rVOzzDnWykFPs/hIGxxtSHycv+P1lAf46GsXNorP
7h2RIysvBOneGTfXBloTY9Iph7pNut+e28Puib04vaSgOf9+sMsCVoHuB6Zz5mnaxBpGtGPpHcxS
b3dFF+lAdhEBqV7XGAGRJnYA6nqpywAt+mTbgFVEfAi0lHPy+ILCZOhNWzmUSDPrXe6ayV+Gukzo
LGOYMNh2zJnPw0rlALrV9tsawk/9YqSLU+yc0lO7YJnd4rXHlDvyMblPHT/KoNQEpETXW2sYtHud
wKTRJzowJux8IF7YyQzjfoihFgRzY7nfsawcfjD+0G6FUxTJFsh36lCgZs4P5Btl5A99JB90YWrv
sYWcI0zSxrsxymypaZbz5lkhPuJPH/fp9xZpV+w7bp/9VGaEOL5nMcHwNb0v/4rMEVrQDRb023hp
Vug7HTPMEIsiXTOByyYKJ7w3nrxGsIUR4VOyZYGo4w1ZExdnzDij+6nh9REGVk37qA09cbJ4cLRP
edm59+PYkhoLObR8yoe6AjKnJyZOT3fLtVqkiPQlIbtV2KsphNkWiXMaRjnNto9jVjHyWarNtSY1
LJZrHNEbv2C6ORzgn47Ztbcsc7tZsiE1jgMpJ8Kve6/Dpxtcx95gLNwWm9mOh/0wOr16pFgnNrdQ
BNLBfqksuY9jgYJaTXr3mYOiHDdVocoXgW4BIDsrVJhJ2YhALZuc1y5drxjMl+fZRQroDZ4Aq3EX
ITL6FgSeYlHUC9o2gOUhhs6cSOZinnKvNgaEEcgi5FdrWjS+Wc1CDkzhApIzojOMO6Hn0xD0ZhtB
dB9H89oSMrnPkrhTAznlYCGgRcv7XKtyn1gNMsShnfq3r7erTxomyOlo1tgWtbWL+LhdVcvg6iO+
oMciM6dN1C/uXz0Vw+9u0WXl52qbZz66A/MVTr5+Ye1Pqg+mzNh1IE3GvOJUIVSYRVqJaSK4ldCP
567IZicc9Lh+kJYUjyX0l0uGHGdWeQR2EouxhjStdvZn/jRRGdsJ33pybIpMTXelXhs/RzeS1/Hi
WNemdIuDmTvajTvzh5DOGOVLzZjr12w48j6i6rya1MQixsJwILOLElg7tKdE/TFGkDoJY9LsCxUF
RJKzvYmSwV6NBiDt0r2fPCJhtk3fmZV7gGtR30Rtpav+nIxsIrmbxYFZm8xb3DJZfsNurm5S0oc3
Tto6+A11Jjky5YjCaXGcH9h2YM1qdcZr3ffTN7QW4tDgzbjV5rpFg1fxPHyCGsUN/9iJ1r5o2sUC
81O/tEZnSx+tRX7XE3MQoMYSR3pP66419CSAVJcz5B+mJ7drI9+Wendstal+nI1h/llWRK0jr0fx
MLbJbWNpIhjRTa2biOHbLpq+EhrQDe6Xi58marzOxSLaE7o6xqIgUNVOzdI4hGTSfMtJHKieyBdK
GK3bsd1dY54qzb+9lBjdFWJB12XasvlVqyM7n6UtPXyUhOFQYJE7kR2Tcs6vs0qkLtPDvPkVOesc
21wy4Q+jp8EUoWPfiMjAdJ2Hq7n+PCfDb2MahxfhOfU37AGiI6aLqh7G2dT9bhria6paj8KlABVz
K3fxq0HprixmX/dZM7m/+hrTV9tMtRARsxeSj+1ej/hFbXtvlrcpxpnhFJflHqGUFm8mw/izgCfc
ZPrS3FvC0+tAOsN037pDv7ekGv+sXKDaLJrz372udBvs053AaufpBRlN+QdKLkTcSTd20ZzE+q7I
yvowUDNznCZaeZe0+vy3LFKJlQSiZxN0GzNMn2TBbGOSGInqhiY23Sy5pV41VmZsFgrEa32oZ4t/
r+PsVTlp9/nINFBfhipI40i81kjSmUY2002zRs+YDDRvtUmiF5hIUvjTjBE6zihPrl2Uh6iVkEx8
04RbXUurTi/0G+eVxOrOwQgLhBL84JS4S2ODfLOn2pOJ97u1Ez3kVcK2tnaRd9r1i9vhhP31XvoP
lDgpwknHpjtElUdUy2k75SR0JUXOmm0Wz48TBtdxIQ8xJyFFf09YpO9SqL8PseKuTkjVPNwp1Zjq
B5G0zXWupVm9BRtucl9LnOxv6rXJTaHFnORNbMEp+vrn/lM5nfxc2HgE5pgrxeFM09F0YzSKhmTU
SV8KpJWkGThhRGhlshkqV7vOEekSfVLZzu1gGfIaTjbRUwqjgG+TZpSYShq1oV4D6jvT1SgcffGJ
xEm+S1lmT0XlFH+Ibe89jEZxt2C0A4bhN73ixXQYHp74aZ+qe3UYE0ay6awdxlqdqfT4PE20xW47
hVFUlCtJak4NRkG2+dqYWRVdTbGQe9votfQKpXGmELUcRXU4lx7edI0yPNmM/t1NUfbCCwsLNkQz
WuJNNjag2ORpUt2OduK1W5Khhmmn40jxS47GdBBQdl7Zjsy/BmiT6bd9YYrt17f9fLRqwGIBWIJb
wnAJPPbkyK3FKEwvQ+cmurL7gRXPuHeaRZ1D6HHzH+jlxffEsJIrnWDg2yoflzIA2Z0c30uIWmnL
IjO2wlhiiGPwpuoLpf75h0NGLhpD/sOZc/ZW1GrrEXxhYUfE6+D3TSL92AQsKheEWoUUqj+a+Pl8
fVM+aWUYx6IuIj8OTOIUPK0b9rR5VgAiDLUJskwzb5HHvGdIci90gdzss/MUPQiS2TVGB3jlH4vt
P/hKO8lsHGsXtVaPeqCXpK8g942v4Kwl/gz2DVMw83wXJ7kw70vvm1L1411TDKiSVbMOjLFqjymx
wgfXGuUml7kXzGYkw1oVQDWZ67Dp5iN6Yuu6k/l3sqqT72OsOJsyExrmkGPrx7KbdkUL71ZDSQ8n
QxrXeWNa2xgZ/kZtYe6Udn2XVRpTv65RfdJuH51YzFcpmij0dVWFazrmsZNYs0dE6flKqjSHtInJ
EcA06zjF9quTK9OLUsDooMd4IhbM3MhEwxE+ap5rcIw3VSe1yDYneyfyLg4rJa72zUJpodTiHn3Z
e4PCdefWstnyWVFlqKRDUCSqt+xdDN20Jr0xuqIF0BscxI29cswqp962auxspwScOEiWlghyU9gB
7v9xMAor32T5lN5ls6f6mqG0N2nmUg/YDCRURbtR9OpJEdXPXPN+dWMrb814Qu2asQUU/NJnq5bx
zq4YlZkp91s08Hicbo7uOAWmgNLC26ve/My385AsecOzndSgT7Xy0NO3f3OKEa8yj0ImURf2o9mt
bluVODilylTazNr5uQgc7/EWV3o6l7T6wTxl+A615YdLGR60XVLhR5IRKk9r3gTeoD67ywgTinZ8
0yzTgzfgTAtPLQsU4ZZBLjL1vnDUq7aeSIDDbYAIUuKMjdsW3cNWEXMZzAmRBczQ7BGj+MF95cH1
m1nHpDGzRP1daQrNN+JWHjvHvKmkXgV6nrm71jBTXJ69+7FuBl8thv467bXpuluEtzGk1/rMq2ea
9gFW61L9iUZCg023cYkKV8V2Ecu0XzKFALO+eS1LQ/c7o2Kuvrj2pqjq0efcqELI790xarJxO9bD
8uyNmvUy2KncUf8qYZu00gyWSUkeLabq1+smduUgSd4urX5flUkegH1pe3we0OyP+pteKZiAY+5y
MIVTbVbzBX+pa+04axXQMDBk4HC9VIh4f9rOpIZjb1h7d0xWeWma+kVG5JWNptx3rO45G4u/AkYk
I2ApDsRu6ZK6yBEHApST0LBLa0dyahoaBn1W1qhR2ACZv6MFNQPHqbRjt0jNt2yc9F3GRTftVCkc
P126wbcc/7c8rVo6OPVhLptvzkQblraavbEa3DCE0mlvmdk4D3FTMe7pKvRArXzoZ7vYaIupH614
TK+9TPztiRnwc3xYcF5A6zpqC1kRWlIFuVaKcCrxYsMsYZdTMXSw/l2K42J5sRaush3MKbCbPgs8
6T0VzehdZwKyFslw75pTpYitmooRs6DgHFLzuomr+nYWBlo+IX+7ovprVeNL45j9obJzDdyAP/bN
6eJXxwDsx4lm4Oyc+XmxZW4K2vft3MFF7jOwDKuc5S7LiA+vlzHeeLykGHXNIgAktOh65wPDPD5p
BS+QohyecBiV1wSfa9vJsCDC28ovVW/qTTpnJFFo7UYhRC/gWYIwqoihE8IQQ+45xWVbSrYBe/4V
jzDCR1qMF13k2U1aef3ejPNkn5apHs5VYWzrpFRvvEVrAlmbHozQcgrGKnnr3Q5eKK18HjpRm/oG
eqMN9slwVHNivA9O3afvzeKVVB8DGJZW/AESfDE6Z7nBzK3dLrjggKW1MztoqRJ6hcvKKM19aesr
X25BflpkyWYqrDIUZur5KbRQOB0mdAd3Tve523zPibwNmd07gWht+MlJjUucK5KdFRNyxP+YQzIY
8w2aAr44a7yHC0DYTZnXRI7hRyGgbGY4LD1+fcie99vUWyuZi8wZMNDTsGlCNhM90QDxMH63ty3O
LRu3V255Sdp3jZt6iaB1jsUToA23FfIms7wzozP2JEMfhz4mr85oN5Mem7fTVALDqJX6UIIobSwz
8rb1srQtVF6jv1DJmGcH/bo+6wKHk7h0etCrVWT3UCtjDmtXvszkMgd121/S857XSy4DZxf9gwtq
ieLzYznHQU56mlZHh2HJ8x1qm/i6bKAMO27kBQz52q1qRdYFlPm8hsFBm1vKkmjMzmhWgxH31mIO
ybHlC+adg8k14Qz2MK3UUEUamr9YMzCFZvzPxF9mDFiaEgiIzygeayfVa0v7aGZGmxyttKq/Z0qt
LuBjLrvf//qy4qqGdaq9uvKs0egfb6thFfHEXDs5ZslqzMVwYzdUAJ1uRDicEclLKd7nFSjEeWj6
TGGRJGMO8XE9lMc6ANSEnwpU2yfkT6kvzcW7A+++pE755L1EZQm9EjtO3TxT53oOx+hk0/HCU1SZ
Y6vDI6SMS2//JxcEk4VPb/XCA+1a39v/lLmj0/WqDlv6qBtIH/siIwJ9ysvrHoTpUktzDlGt7/7a
SsKzQsB28g0MLSWhjNXqqICNk6wWVbvecp6rOHN+NrO64P0EFJHnOnSx1Z0fOyI6TYCqCy/NJ98i
TRXcWIyqVB3E7OM1EwgtFqXryqPK0RA4owa8Ycfjtu6TeYtueQoZrl/aVj9blD1uzVF0EXvY+sdF
67KsYWG0eEpKNQ8UiH5+NqNqTRLClOtmBFFR1fLC3vZPufqxeWfLgZvr0KIxlD71AKNKrIVi4EET
KQ0zdjDrjripcUifRzHa14qMrLchSd1HnYmgE2IAuXDMNJyLFvtKspWRgQWc62bzdwqg+hvgv00d
pcbtJlWkd5tZyhViFbfH3iaun8cln7AF0ApPw1axMAcKtUid/XlogDw7J+oA7XI3saF5TisN1WGu
uEnKvtM5NS3rhwc2dFdbdf4j92qrDXSpw2V0Oi//Y/eyULaY4QlJQ7CGZLiRbjzoRgqPWvD6xmFb
p27KCRktzo3Ueid+L2vNfYsXfX4rrZTs32GQ77nWt8+LU01xSLJd8pgTCQXTXsYoB9axL/lJvdNs
2VO7ltpIgaCRmap8q+j2+9CRQ/cXjc5yjflf9bNsWvgf0BNA2/xONvHb4GloiQD3vPne0XKne8jJ
Mqzgq2pjtJvLHKtpfR7+94EpAzHG09hLQrU7g8llrhI47i7V0U11Pzb66goH0Wlri0XfLXQhTaxQ
GU6/vt5/P9mkWI15KWg505VTswg9KnOF0QCraoN3TObCxSnbdPf/j1UQeLBlcHlYDH38duzURBi2
9NUxXnpNC5HDWbnvcrD1/zNPipvIzr5KwUE3/mWh/mc3zK0ZhxmSLo9qpSAvi8xY2xmWMiTbPEfF
fOHr/GTvXUNt8AxYmfreqZTeU6c8SfK4PuaDDjxFhW0i3mEOH/uKOXqXfII/eVYrpw8Uj7HG+sA+
3kVHaoTFC6M8EjCkPGO33s9hPwyefmF7/WwdHa0SdmPwos5G94XZJx6c8hLGf2Lu1cK190saaxcQ
mrNcWtPAOxHXnjVNg3CLU/eKcVw0rWjy8pjG6hTq+Tw+uXoT3XalKG1/SPVFgFJk3rLXccARGAR6
9WvrWsndJHL44xm75YXX57x0dlcXdzZcDhb4did3mBErsg9bLah6RB2ibGh9VCZp4OIu56ui7S/Q
NT/hv7EgbyqBERjooSr5+Ei1tDdLRZrFEdteirnJGr+rrUDrohTilYA3C6ULloG+Hs99wMh32WR6
eSlZ6rPX+L8/Yn0f/vPRKI6Vugsm10cdxvhRAbrb172loptlFvD1RnBuUMxDh8KwihchWJ1JaNzI
antI0+wEFtl4QdbUzJeK3D42cmz/JNEa2i11HdESM4nol956Iw2rNVk496lTGl/yqTh/19dicLUh
YzKJj8JJSQMil6NnwfisbCMrmDGjxppVjS84R53X8esqawIWY4o1jPjjHTZEXbDlgUWuxvMi8ObG
eBoXe5RBBB9x7UObP20Ncd2PokvnymdXqCPdsxCur66FJwWiBficZG2fHgt3ZII4j+AyUNq7sdx9
/Ww/XYgjhG0DK66z3ZBpR+bGRk5p3Tam4+tQRzfLIBijfr3OZzdz9b1ZbeqYw5xqloRhyIrUEQxM
shkVUGkQZob1T/x9oKUJjTZ/VihacPsw6uHC0udfCkP01WEXOBnvV++E9aMnbjYYxLMfR1NiV9yl
nfc4xXq+wJxo8ku5PJ/sDoi/VleYNeOCTeJkd3AIuTBgWmJXpRm7otZ6GWZ0wmowE+ihb4VRK11g
Q1XY67kTfys8tccpoIRC8/Ud/+yyeYEJD18FP9opX77DWk3mypIcHWlFR6Wf2jt7WpZtXxfLhQ3i
06XQ47JNwKpievLxS1GgtAOXzckxka7zmza8ezQzYWxmmv/N11f16e3FzgQEnA4NecvJWsZYt0sy
0OPGOvzJEDDJuuqLuv9rUnglIc4C9QaOyxTjcOS2KuVqRpgIR9L05+tf8tmXw+WuVsLQu8+2Bze1
qwa+b3IclVn+Yqo43CU5YMnXq5wfbpDyaepRMK7v7+nhBntHT+km2IQSDrZNbffvXld0QSO7b3pm
oHX6er1PHiVW29xaromgoFNRx1IY1hTNyB0yrB0fM9Vqd50Y1euSLf3CC/pPEPmxTfrHm2DvIVkK
rcXJh7kk0xgLBo209Q06cQL3nMcxErXnO63T48BTy44JI+4uT3aX6Nl2ksQBzMrULE8D5dbgR7Ot
vuLmlRJWRkZtsQeMTnpfuCnTDa8Vmo2oyOvfNC2Oa9qaJrL8VjBV8tOF8xMGk0BelbS9xD+KWhvv
W2tsrmcaiGqLkL45GE6kLI9ydrsqRP009z5Co0S5sAufo3HUEavTOYUiBkynJjaiSLUR5XDOXE9v
/MGEFUVq5B80g0QBLB2SXUfT97hVUq+OdXLhQZw9cwZ3kC6pHmkpYPycfFK9M4wm4TwpgFXk7Iqp
avdV0nTHXqbW4evX6+yjYamVV4qfM2ZB9ikYUczqZMQm81W86Y13ExmAG3rlnF4KM/iEmbOu5KwG
OmsuIK6bH/ekBksww0vYJ6LRLq5U0EYlGAhCekkqHMf9WI2sO6cUk4EkQECyIJFRhir34RG8tD/E
jVs8lHKZi0CPMpxDmKMbh5Xf+DDnJXSkNCl+ZUnKrCpfBD4haBLlTRXHXsi4cbiDjSGf0iqWdSj6
oX6YaQOYLJWO+aN3KggIdQbws+TqgVJVEotMluLiw+Ccq5uiVzFsiTSzfkKEkYtNWurm79ZpVSYV
dXYVxQm88zxZDFpw2SQH3ZaKy/9BaFelFVekRxexGpiTyzhStbtxK4TWNSESo5os6ghm3D5X7N5g
PtYtapgxNBpCMGCjpAnXU4+tEwton0jo/GpoOjXeJHoEY7ajgX7uppRCzywh27v9JJ9tI3Z3/dDX
jPNmjz7eMTLzG+SrOfXj3CmuFVfFB8cuXK/zlyhXvrVzVvbwAtrxXsP6swxiYwQzrGLmeyk+g892
LaNHRVvsN8vphr8pmgMU/qbiBHJuKKcnZJTxRoF2VOL7wogkWKTT3epZKe+iejJvOjfjX9tMBKYg
ngRX2OM+Z+E4Uhu2Ewx88Fo4t0nfYpA5cvdHBwJRgBLRVvZAt0W2t9Hj3hae1Ocd6YHTH8OWSAr6
IS/ercktf0tRx49DmqQoLprlYdBSg+pX051dnlSWFUzqyFjQ1SfExgrhpn/nMrU9xoiOgVNCX1i/
DBwFboo2k9dDJYqD6Ct9QUSoyuGqAqr7YekEfqgGSWpMv7NknecgBuiSCYeAQgAwbdSYGnkzALHg
1VNPFE4Zwhx9g8CU7sPVmvk9hSj+TY2K7hKf5uxc4vNaD3v+itsfrOqPn5c+k8WZqw5cfpzjMZWV
hno1oXF9aGsPazqUNl9vHOeN5+qLCWgKZAp9/8xlzGT4G/E4MjS02GFaTqxexzgv+95Sxg+asPVj
FCGu8ZYc+CsWLUQF620yJ2hqiLAunMpn+/X6YwB+KELotumHP1690WbRaC6YtttJWdNyNdOWiVV8
TQ27Th5xFWrvBgqwLFTTTi7MMidxoeY6Qzb5Cdpqnwt6zCZ32p1Uw8Bwo0rQJVbdvC2jOt/Yk5Ki
rLI8hKr9M1GCxYWD4pyKzaI8ci4YF2PEfOtJ8p+mc5JQIKYOBYeULygQ3leJl28q3VarghiTHguV
aZjL4XvHhDowivjRSlNvlw0PFlwdVTHCJKrNXbzETFQNd9ynjaXetr0aXWCYfWLBzlwLQI4CDRsU
qIoff6ksK8pvPctpWaN8Z1ImHthqqs3QT8sBR5qVPN39Nev4RcuLPACa/j/CzmNJbp1dtk+ECFqQ
nJIs20ZtJXVPGFJLIkEH0Junv6vO7Ji4/0QD7ditrioW8JnMlcHRcZfhMGyedZLUQf/hiv/f8lbe
OzroECEfklpsFv/9N6r20gxygIFetCi20y3yivfZ7Z2fQb7kX3Uf3mhcXdjCXusQjB673ul/dItN
KwZAvmVGNaGfYF7d5p/49/UHitRaUCrZlYjJo985vFeK8P/wqP8fN7aDVI+s9VvWFbL///5rB0WJ
AMdFmdktyFfc3HRvGtf8f5g1/q/2kDdH+tL3WSgxXPmfCxEaYHbXIx29WvsqLWqETfjlKsyFt9Ey
qWx3hDUhAQK0Lt7//yfL//UC2WFhTKLRl9RA//0Fqlq0Ntx92PQKAsuWt3mSefP8Hwofwlz+j0MD
0cmNq4mZi0Hd//jyTH0tnKDLo8tq+Vt7MFqX/sOyrzYtmQ24bI+EfVgWe2a7NWkTL6IzKA3arb0U
jcwfx83rgvOmHGIirKWv07Yu7VPlBtuxjaLq2Cm3vaxmHY68EO9lXJxKx13T1b8FAqEPVYnhu7Vr
+ZI529r+IiwzLK+jzpDWBKXEoeBH3WejcCQmmiioD8E781hyFJcxvftkxQbBXYNvK+834hrykaBs
ZjzimJPx/LRb0XCXFUY8bdk0U2ujKERe0zkc0WVjvwxYvd4wSSDQmXaHMNAdKliCiqFxQIyVwXG0
6NHiIXP2+74f24Mvtuqz0k3wDrQv88/tnOmXfbbyJzna5bdudL3rspMPLutpORmnM5CIlJG/TKlF
kZRLkb1Uyu2vyLfFg7f18gLVp4hiTA7ZORhdK7G93VmP6ODbCbHR6PYvkdPQLUaFa71IAD8fdang
weP7GIbUd91CHcPaq/SrNzpNQLqLHVSnYbdVdnR4aQdXucu3PifYPsUTbyF2mHdhPglG0TAEirJW
tywA1i6OU0hN+xENr9NSmmOokaHMnexOaLfYpNpZa57VZFVvRnO3Jr1quhCFKtF5qI7W2UOG3G7+
6xwiRUi8nLHowaU4WV6NbMVv7BqzeYM+wnCqFP2uk9qL2jrl3UQHVbMN9w6V27u/N7tYm2Q1xfw4
R0voos4wMx/m5PSv9ODD8jB5ncjvF5QL1p/ILLedisrKm84d51OFTtfRW9u0deL2nGMoukq4SKWl
6x96x+ZdiHYI7vdqE3myeLKxn/2WvKh46IMpwXlDmhrg7+a99QeITvMUTE9U6ntiD6IrDlvodH7S
l+Xs05mVw/VW0d3mbZYk4qa3ITOFnjffCbeG9jfy8G/xivyJohxR+d1sdmZaEk3IlbmUyGMvMvWn
h9Din7tU+1OxT0SYmLKafvq1YwPBQ3Z9VQNK7SHY5RsrGJcKM+/N0fVaXvlA/boQCLVW88FdtHlG
G6pf9bYio7aLOrTjzG/APOB/Xq/eMC5fXg5nOilC2EMXSE0AmwaqbetEslz1E82h/O7Yed8+2J5x
zvTD1X3DBftud7U/x7mRS59MXkEUXRR0+yswjP5+0Xn3HliV8zNfjTmVIfKuUyeHMj8EBqbhjr8w
9dnFv4PuIAgR9wNMk3D2z+XkeHd1taNv5MyTh8Iv1LmvCudrG3u7f3KqgaKdcSfaRxNshpgANg3P
IPwqhZS87z71Uncybn0IR0QR2uwVffN9bMPiAUlkmY7+XJwcCuD3QS7hsZaU/LJtlnS6rVfWDvpk
rLEdJKtnmcNezBXidjUcartA1xRUwaNsa3l0872MN6cDpNZU+U8F8avvzUjASzPrg3ZokmLkz6jf
aLLCUI2HDpFhPGy0N9CekRy5e33soki/9JJ5UCtWJymhz16z0c2SKPdZDJThXQip4+COLhmHU+dZ
aTFP5dfk8VP0uGCW3p1xejOU/ie/g3CW8sTZfx1MFhfy+cJHt4maYxNu1jlXcBniIL+JPlFa3sJl
pCDX3Fkgot2w7mcMXUjFl8EJL/4KOCNeAOJCq9GRdaFbYy/t6Bu9soQZyo/LKp8lhlwQhYarvOke
/KPHZOS5rvr5vWmmW0pFjQRxnifrXRWZ76T+Ukg4l40Kn4K94ZtQyVWSscKKN60AbD4V9bbYWMkW
fpN5FdijQrfcXpXLKDvW0y02Cjm8uBs9X/0kt7Nmema5GNaLFZhVjyryj4RLoZCXVdkfbtPx3vYX
535sCUksa8Qw8YZMjRV7uIhPK2rsBxd96LlBQBi3CGoVWqwFQFAeCFBfYl95pzCeZY++8YvLVM04
fDjCUyrfPuC9mQSH6Yy2i6qx5eIh1bZJ14wI3UNnpk6lfcS5HtuNs3xtRoindS+3O/pGed2aIn8G
lbY3/wjCqz98v7L++liKwPaGspvvav5GPzHrarezzekqb1iy8Uu3VQ7qSEXujoTSc+p0l9ngfalI
RdaDyqfOjwlLId0W03/v3OZwgAdnK9iDuIV64UM2o/+LnZGleGqkdMYzyNF1PSzCLquXxeutfxK3
Tg/9LTKIlQNjw8NyKyKmMgbxJt65Dt10gU8zxuHa+9ZlWNnGparZojX2cm9YklGS0bWwDiAuztN8
aT3hbB9KdZPzVEpn7S60snV+Gtal7R8tnhcRM+cov9lC7W/oJq36qE3tBIcARExzmrNp7c4NAgIT
ybZ7i1xMBrGayBpVIBQEimc5/OmbINgfgbDYW7oVfAETmVfWchjLYXZ/7BoAwUPr9S19NdOf2hxz
iVA9xdM8hK94oRC1NSPF8WFUYtvu/W7evpZSB8CRyJvkpS3uX1+ZHg2v5ZtvQ9aqnGIoCsvoMazn
6AqYP/sRVIX1kVWbvx37LC/Dx5ZIDS+h9w6JDGjlcMuVsqsb0l+sMsE7YEH6mck9idtKTn+UkGyO
5n0QV3speofIBUSgF46gzL1sk7v+GJ0WWp2te9xAK6TSPy5ZBTrVUziXR1Ooek0CEpx/zZhq5Ink
gJxEkULMzmFcxvwH4OnFcIxuBXA1ldnbMVA9IMIQ/2yJiteqh4Pb5dazmiczJgtxIX1cTpFVx7r1
V5QX2Y0/6+Wq7HFH5r4Vj162nWDXMTwYauiExPWJ7ilQWAHaBolZXOLZvaIiL+2Y9tn7ZU3a+1PD
Q4xSjbZwSBwf3NWS37RT/6VBb/INT1XrbnUD1lUFaNllFvyxhyDkrwtblLFLRJbGZ+g1T1K7IVP0
CuQg6l5nulk+LGxCgR/CrsDwGbww2PCOVj/Kpyj/L8FNyFtdrkwwizxfGBQEXd3d1XwQRSJyvfxm
14+taSoX/WKpLLtqNKY72rgqfNaUNRxGjoOQfVOjPvEJBxfwo3Ai9ZT98DYvPzBGNIguil2/Gbtz
z1WHjCUJ9FYExxL59hZr12eYvJMtOPPv6OGTJRRqR8ufho8obBva1pqgww425cvgOpu41/0NQTsq
WbZptfNGxvCArTWGxtAdK2+qLqTthhTEY945h252xDND//CuEV5/Qf/c3unQ7h9yfsyOmFRX31W0
Ks256HD9Bp3zfa+X7LnEU/UdA+n45tAUvk0IEy8dStj6QFpDP8csxnjOdYSvGJ+cMCdtBZa49C4D
yFitTWGSZhfVa5vNy4XyliHT1hfLc9QWHQ9ARqcbjzuEaRcgnjxX69KAZUMHe6IiyH7MEQd2EVTj
eyT6/HuhenEXjXK/W4qlKrgM+3k++rm7jwnsyOWvawto1sbTTNqGYoJn6q22f9mDed2YHmIYTiLl
GlCsctCnRTadE+tqb9EnqXoy1GiWrYm6aGZ1qHbjTodKWry21evri6jaHmPcZnmpaJwsipmv91Oi
wi4nU7BY0RCMS0dYYy6bMw7G9cdeKHmnLI9MZyhc3mnIl1XHPLgZhzsA45OaRthrazOe+b1Rd7CD
xhSHK/GbvfZjHwc1QwgE0ZQ5weDUxxW6CibBTIEBFEPOzGjhaEIgVjXR025k/7wKeNTUPUP/hIfS
fqFIGIZ43yKZRp1TX0mc7H9EytMfeW7Vv4bSpY2gsAvOuHKcKumWfbqf+OOJLqIKjl1Fn5EK4Htd
sjPxOnktVl9gepULbQ/h7jvSS4PvU4GNmHbMGpe5w+kS4kviRKyD5bXk4MeCQNJeH2NJprFxAZ/6
iRnz7NX2WyaqHvryFVPLhqSK/OT9me98UxMmGmEgR61Qx+7qFlNcNTuvpvOG8Or0Mrybhmr04ll1
OGWEyTu6I2de//WbOw93aiq7P6igK3HCd9AeefeDv+Xs4TsP6i1w8cs3WsU+GpDfTZ8RVKHq7rxM
bXTN1zF8WizRXBa2MmXi5HNUHuDT9n/8at+GW4jtDUuJ5rjCum039Jkyt16WbPanw85CvsAe4lS0
IGFf3E5Luyifuilzf6E/Kb/JoSnDVEVm+hfC8JtiMLj+eVn3bk+J1HHSjuRzeLM3fwzRD/NrpAiG
8gZlvWBX7B6d0e/+hNba7gfjjvLVFXaRHVYIrr+LzBJPWmv/WwmdHKR7zkoJHNAWLfFcq+BxJd9u
Sdy1CJ6FDMbwEuxVMyf2bIofiPHUNwKaDLX7flOslYIBAEhx7z7PBXFgxeg6d2U4uachsjDAL/bN
uAOmauWhy3f/BeFefpcD+3vrHJnlyU4HdKSkolva1sWj4cC+gNhmGf5U4GmOC5ifxCsm9dDD9YaA
1GFxEVN1X1fOdnHdSfqPg1M4A2cdVlbQDlWZzjOk6GMQbuPTUtTij1XM9Vu9O4LtR1ObSy1Jy+lk
KB9nTFoXI2mE4qgfVqp4ZwA120Ua5ayswB9uNid609jyY15pesp24vutpwFHf1vuLyNnuQ8eSaqH
hgMBanKf+Zdx853vqHjUTypaioiiDZp/PTu6Pa5hVi6wGhoNm8Te7+dBVX8HKQjqsMkqb+KoDQc7
hi9IboGFnPw+wJXxDTHqchkzW3zDcE7HbZHLpQ91JHATLNRm6tiKLa8PqvQ7xgnw/Zq03SMoC0wN
8u3vVLhUxS09hjjCUvpZd1SrOpIz0UjQoauXvePbdWphTwQUlnZmEZyZqzo1cP6RXaoswNQeb5lo
HcABJhivUZbZYzq7sHCuLrgrHCVew2gL0Wg1JGqtozoJaLmWw4wW0+Bci3zoEJZiM4gAs+yvi9wz
kUbuWA9JRunUvsxtT/ZWQNW84VKYSLQE0GDq04T/+yV323ZOOz6oLbVXSrhE0yvq996IsjoM7Jzk
wYrsjr15u5EnjUnGWAeps32nnW9kcPD6NdzutS785921+gjJ5d5W6WKRKXQX9eEa8afnUzFH+Wgf
GdXNOkUjXjzIebS/MsspQXQhThJTcLuyw7qm7AHzbt9eNQaMRgT1d57BJUsWLgZJ0e1Yn0zF2uAf
Y8kJLSjrs/FKHisoxd14vWQf1A0qoZ/zqFe8usZAtA1TBuvCmO6Um30A1cBj+c9FaN294CZCGPZf
X78CXsZXXW2RwANAi48lZuG+x2Bd4LvawF/GmLz37YqY1PLgpOrKTkOvQeWTGTK5EtH4i30Nzbq6
J+rKYjhUsPXIYayKpeVel1ieY8cI7Z6KZW7oA8J63N8jrbLltWsjPf8iAmHkG50BZ6Yr9DLmJ1E+
RcegNPufKezG6BRtfevHhdtm7QNRzBpn+sS+jpPVBVZvorD75MjxR1bFE0IHxVsZwFyGUUJi1zJP
uGjEEsQWu7EqqfuudZmK2FofyQCRfZKHrLlxrm9R+1BwR33OTBdet1bimyN3TLsH7IG5wdxToiVm
fqoeVFF47UNIuum/Ga4NS0/SMMd4lApRX8HSHYdVhkDjKtBFUfHxquXdJAdn/pwlLN7dn7bhnOMw
7B+WiWkDZjKo2UdyqPP8yQK+/dKXEaRePYLIe7UXBS4hd80CpraAyn+0iWv4QUu4u+m+tj1xA3Q8
85Fdc2cfitvIItkH2TRHnx1GkxL/TpOQ915dXCzQtBu9RDl6bLct2GV27TVvZQEL9hxO07DcTcS7
TKeMoZY8ji6P/kMp9QZKhHqkP+xLBhfAmvIay+Lm1M19bU3Ae6PcmtmYLqvYjlTydfFMCWnlFxHV
ejh4ustUOgs/1He2NYU/m7nzx/s9231c3caf21QHfja/zeCpmlcNLyBLBnuU6wPecNSobP2Y79tK
5t05WmdDm7RtUGn0Zs3UN22zfhLSVmcYIDcRHqPSy8ezlTetd+fNFeVUhznYQvyvbfZQkVu6+Oma
4bclxqkB9pgttLLA2piwj2GF5c2p6+nq1ENmnaZVDfLeHufxz8hH6R4Dh3rukcKUMSSajb67Vl5Z
RQCNl3ZmK7lu03XPGHwecKMSAwzGla13xDPGFRGyxQVLO1Q52jlET++o2vWLYdEqTp5ul5+Q5xr9
WDGBDP/lYV4CYCG2ciBToK17jLitHGtcv0UfHD0/a/3TTgg17T9iK+zWeD33K+vTChcX7HgVi2Ld
mjTQLEaE160+a6dOlIfa3/DyOlkGhT7KCUlJRitiKi26oGwOYWbzjURWGLZcouW4nEKr6Ie0X1FG
QgcMXZGW9TZ+3xwzBWi6nCZMmMXN60XZao4OeZvhd2R2Ld0D31fmm1s5b/XvrAQNWycVYqnwO9qa
rS7i2fR+t8TtPtf+L1RqdvvXHb3dvwtouop77rL1s8U2tMd2mbnuuanziUC81TffndWPpnikPlmO
wEmEOvu9DrtTF4ntNZjKCcdkueDBVeMNYsuarZrfmC217rmwJ/LJZuqI6DxLSucPgBQ8BRQbMp3D
Yf+MmmF04JjoFfQfK9DpMKl+BzuPjG1Z3kkdbJYqbmW5AN/hTo0KaSUi3HUjE8hKBXF6UxA2+PmD
MhDJvHvmF3xlFBgMgGm4PJPzpOHmDn8WfFU8RtdNaDEKtMAN7GPp2Adbzzo6a+24bkxa6DqfcSzm
d7oiCBFZ+Gg3r37JjOXObrn8iJOet+zL4t8MEctEJeKGWIxONHBkZ/OUDXRgwZgf3Y2b9eDR3wcn
0ancHJo2zLaPhv/VXLA1z6SyloBIWKWzkWKSWzZKHGpnn+dzS1BMfyhzZx1PgXZ4rgasDbgM7an0
47ylEEkU85UM26nPesGiMxpf5dL6nMjCEc57q4UtTnJdKzYrVcn8NykwlSqZWHaXiwZHRVdaB8hE
o/thKnvNUrq7RsRmLcf9jydWshzc7tYWz/jvpyuMhH3F3FKgthNzy1e8IXwO7yTR5VU6aoXHjPGV
yp4Z4/ck801R+d2rpubY7V4nv+kmJMs9QxokzlbryObU+Oz9+cZUFPcnW5Wq+LFko98/cYnL4QHR
vFr5lrjtfEHysBU8xc6Cxw1h0tZ6/5BIOSotm8GqHsF1bv6vKu/J7cERoaIDYz+A2KO9dsSC8N7x
MqLa20/RVHriK8trsFCH0WKEe9XrDX+dd9203hW12YIjzrngn9hsXnZdMbiQiTETyw7bdqq3GQ2u
e5EdZzgdJbdIvBKnXjFyrXmQPv3Atv7am5i7K5Y9bzjkVqezo1UM8lMIhUyoWlyBcLwsx/rWZfqG
tisTqHfyha5V1nCYkiWrO4zvyMio3gPa4ecmxz4NtHQmgoLEEjnSk3gOsRGUq8P4t6o9cpTycs9g
nCq6i/seggSDtTEovvrNsFUaDZ/OaWWloO7DeXXVPenhs7lKdqDbKQhN8cgZu/anNWss58JY0Amu
7eYa8PFRZOajZ6xcHqXhPGKRlo3ZpYgq+69SO3VJmLOTPjKoDr+FXLjldQXsO53YELT9R2ZFuTg5
nT1YcYea6DfiH1eludJjfy4rsjk+KA7ptOJJQFR9n0O10O+TVGo9clXwjfBXVo13FRgz/35x82h8
yJCKjK/Ojq3nzfY98OlVkYtvPJPzE5fmbag+DjUpvGFRVqnqjcRlS4Y8EXhmaMsDpKthPHZ+If4a
EE/sgUN654ZhVC+hBBu/CeuUJFZApdnMk4exiTnHhYnIuKa2vYj1wNoFrdLMbUScM5iU/chcaYji
fMXvnQrUMIhmomxwrxsXVvDkbGaKyCzyvK8M0x77nZ1u9oD8A9yZtQM+T7HB2PN5G3xCSxDv9NmB
x7wvSazoAnEnMlXXd6v0q+XkMNVqeISRwCe9Ne/c/WG/tozIANRBK4NeMMKaWEE51s0+3pmWNuwQ
9sQr3bfdbreHRvl1xvBpL3IQP5Ns6Mt2K0uKYtIiXY01oSsqRVQcOkJjq7stCoqR4Uq2QtFnoL8e
8lDk1gHFGWuGMeAjYljber+qthi8BG6dyA/GBoeV4Mxe6jQQvLDfS7TkYQJLRtcAHaqlSy2Hxhij
nmtq6PIQZz+ZTtZlOtRBtBwQHLjZgaas2pJq1yRIQcpqmRI5Vvt9ZfpmUq9zCwmvNzTtveYp7dKd
cJBveSfrJa5YkuK8lstT0LvviIp5iL2gqWUSThKGgmUY7qdweAL1R+20VP/IULLV700y+AKnP9oY
lSuj0WXidRm5TdkNVpJssM5iX4PhMXi2jXaYWhJ8wCR9RJfG8LbZgWHNjl5OOhTIQVXNli92puAu
K8Ot/22XTHxJ3NOTpkxxmzx1msYBXtBAFb6QuQl+U1atX12QRwrrSAg7wrCsHIqfZi5clFgRLhws
5aHzd0Lz9afKhqZ4yOxGRklouB4RgW21PmlI7WzIwYBGRwqywKQMWrzu3rIxQ9GWN1P9PWK9oi/a
tONPF0XJ9jGjqbEPWzX48mH2GmlOrgWO86itVn3vxox8wjhg+29VeAZWlyEuzJjQO21CM41j/riB
wZhzWCDVvjTZKzk0G23byEbmYd9cbz2TdYSQu1YWZClKTTNuh8A2bZa0be4Gb0s1E5mjAisXHxpl
ZZRUoZb1N28Ofes8bZkJp2TJg53ngdl3wIKnNSQHUyK4+p06vxEfzlqFP1qCG9+oCIM31rYsUoZq
ZeRrSdF47B5R5z5M7IBJgXfxap9qquMyrjuLK2skc+xsD5lkheSp7aEbdhnGneW7X+tIV5xUMqhh
aSlsjSdJ8eE8NU3m/Z1qd/5Vt+yRDwC5Ea1NksL5maHkWn1wlRHNMCPopknUHPnH1SlMc8zUJsnl
7c2wfKrC13AGvL1pEocSqLjzwASaN7fTZXbHXLseH7ygW50b9cU2+5flWHN4roquU0eJzRVnZzB5
zT8RTFu4gkSufNpWqx0WFpLUGYvze0UhxKnTR+VjttfWyFCByRr5oENL9lTrys9wwCaXVhzL3SOS
Z4bLNOqqPlMxNSbtQi4PYpsHtzsPc1Yux64GnFH5kiW2ypE+AKjxZHvtB+2PSSllTvaqk/3oMtNR
5Q5d/Q8tBdNre5XjXyBmYB11eMsIJCwmdL5xIVgyFYHO/qhAoYSu1LbwPjkgTw/DjQd9J5w5A8bm
vHTdmLdPixjBzgRABIpXVBiDSZcs4PgyrjaSBjmAwz4ymR9vslV/uIwRChi7z9vxQRH7yYDQN9SS
2p9BdKJLI5OO9Zmz8zXcIOL7FpU1psF5Qy00eETbiXCcDyArfdQB1li8Tn4ZqDNZG6tOVOFUtySi
yerak7FzGiymWH6CfUT/rREfUQcX2f5EAyXHlGaqKV59q6MDWBXYqeNSyuZ36TCS5SPYLRIptr1m
RG0b96MDRqExlWyrjMW0zz/dqlVV0gibK7R0anJW/FIt351xZ6PmNG3wbeAI5gxybHg2EhT6O8lu
E6jNbtUti0COr/iWDogxp1mArZTGeD9RAemH2iuj50l31pF/FHIN97wcEkvM1ac9FeEJd14AIs6E
+nvhWOs5VANjQl9m8wpkBtse9XqYvZqxCbDEsDH4pQy6Lh5cs2KiQ7a6xqx0o/FRsob6xrYNRKkk
zy2I2f4BptCied2bxf2sWpQSSPXpZ1lVj+0DpmuXUJKpxmfdu1XhHlpGSs+TM+bViSxw9laspKqj
cCEGxrasc6Y+LDiehAeCul/Iw0qHCZz4xanHbbgHfyR+hp3qLxb82V+MtPk0tioUP/0y53ERSC4S
yx/QZ7gbN2NqLDRUJ7/yxVuIV0diE1jkjw4pwy+CVCxqhlYUB7/Wy0cAzvRuJnTxxjEF5XBRZKd5
Sa/bFv4iOs7HLCz1vTMGgBSZeamvKAMWHJfMvn4iH8rxyzMg4X3j5c3xuGZIySWQtftac1vXNmxc
PkelvhTSki2duRxkjE8TSUbBxKxK2gn8YukF4gZFWTXVkLcGJ5273Zvi5vzHoeV+nwTnSTxbPf/d
MVwtiZh6fZuHbqxKxtnuUJXhuhyusOmCPVFbXz9C67F/5KSf8L4USLNJxVHia9tA13HOdpgxvZ2q
Zh3mqE+7gKojWUbpveS3r66FZlk8GN/d/fNmD+WLak37yMVMwzeOdfgYrRY8OJhWLzyKhJstckRW
349d86AHC/AuRs0XjTAIW+/u+h0y+Si4xQPmZepvVnSwKxN9syzlro+s24M+GTwJ3JbZjqGUIC+1
FFPzvDIfx90onTMaJ36KNzYoLTi9EX3cWBr40ddlRQPmEseySZJV050Dgfi4eiVWxymKb4qI2SHp
u9v0G8hZl/oDw1I2A/Mp2p0Mzi6EexOg+jmT6d2fVEA7moy9qT5afvU2CSuvf+5UNX+NbjT8hsE+
SHCXZh8fQkejRILGtULtbQcZPc8Z7/Ch21T23dklv7FVzvXztmGevx1SDK2LcblnpLtYtzm0/6v1
du++CYbpo3Z0dGWtHTDMM0Nex3JrNS1G6D1RDtZ/M5cRZSxLPztnbbbOsH5qgQJlMNsnO7gouDTM
Fq+6n9zPkgXVF6oUZAnEAUH1rZxM5feZmg0dLuQodTJdCM+NpTw3LgaU4mXfe+t98UtEOmabIDJN
DFbIHFpHIhqmMp/zk7ME7rUq1/lbt/n552Tc8KLtdbXOAhGcdfR7i+1MDcAXAFTXqOGM4h0qUXsT
s7tTWX/ro6z5K1y/PG72vuWJozDF8Hrb4Bi0TF3pmp1b29aPBMex93oZV0CdIJaAblnUDw+h8K2k
CspRYI0JYSOaymwfWk723TpbG3usxbeT0B6uwR4CtKmGrGMFvVZvdbuH5PT5Ey/HWz3wbajZduq+
znzmrKfzmPEbaz7tDNmvftHOa2jn3X4ksSynKpDEZdF0YNq7ISCze0RdOYV9MJlztnjh87b3PRFa
6/TXGRbjH0Xwz8FmVaTLIsNH8vayny0e0kMNY+gnWSvZCwSi7QD2Xd8txpP33dbydm9DFfxYyoa6
uq/KL8EwGXgEZescVwPXQ9I4TD1URoIXH8Zy5Y/ubwhU9Ii/kaAF4PZGpL10ht+OkjTa1HsOu3x0
m3FlrOir5YinOgr6v4vfAfRa9ya/MOoSHy0F85AiXw2r085VA9uy0PZjXtPSnr29KODx2lWTLMug
uA3yIr+vQb697NLsL/A1q/0U7FAkSELyiXTanR+RNSMh2bp8OHpbQOZfu472qRwcJKLhZE9PG8/4
fDLR5lRXRzrdnhQ20UjnuXQhl5H9wXxsRhdyF/Q5B3MYFDVrxOyWUbzaD3PU7W89irl70k50Goyl
9Ssq+vKaey7rndh3i5l7bFrhRYabbtFtoTJKOE5lf5ot3ZymmYqjb+Xye+6xjV00RvMeajjT7YRD
hvkpz8kor9Y6usVRyGL30zCntDw2OgLbQqJN+9uqJRt5PLpwwjcvcpi2cuOgEGy84kj0mORpUpaM
5Wr3P1pUJXnKGaXFeWudqYHhN4QiGVTJRijXGD5qhkluVZ6reUJnCV2rR1mC9vI9w4HzwLd02/4f
Seex5CiyheEnIgISvxXIu1KpbG+ILtMk3ibu6e+nubtx3VMtQeY5vw0EkiHy5cDGvhS9pG8EHRt3
px8qoC7yf70TX9R0kl3n/8ntrj92OrGdW6dpfTdwp57gP5+bJdkYuRKvssLNLjDSOwGzr4uwl8Os
DqUleprRRJQbG5SHkbt27AcCqUUexhpVDDltWFSSOZcqb3v7xx0SPXmtFKfXNRkLeL/ErxCb1eQf
frtxJ1AZcKojL+lAdRvDUstRUjltxHN0Z0+M10PH7498NK8aIMQRAg3Vwc7Pen3b1CizF2v8UhI7
+qqmQxf8OnPAy3K+i0B0BtTY3IIvRnGXIR8BtWA9bnuuSKSA9kobjeUekRRysPDzBRM8MVlhnIFJ
SeYWAxIdlCmfwt2TA/e63tlnja16PSaZEUxE2G1qhMjvKVDmxYtcG6mpnu1d3cs3ZDxwTswVtXe1
QWNLLn4gZI1tXhrxB8Ff3k6NnZcFXG6GF9qZckPDXbAqKk2YPGKx9oenvAoRDC7RDqVzQ3wIvj8S
tJCm9H793CIe4tPWnOlXaDahKUk2J2Cr3pTe62ZM54deSalXMZm1zana4xhyUPDutAx0nAe3XbNM
w+glE/INI5Xvlib9qxhohAlUPFDljJXOpFSHEIvQAC5cjXNR/ZIof5M2cB/dZQtTr1GrNCQWbN5r
Tefti7FsgiHr7aAASn/RRlu+DdRPvhjLhN0J+/6tq930YrUWmF5STU2YzHr914/L8ja3PAykMlc/
JSshdWnc1IcWRtpfDR1aoClbireKIfbLHcvlWtD9t0pGq/kbeVBSBRA+QbVcwyTG+1Pz12gib0ek
ZP8P7UQVAS4sOUx27W5FhyJc9oXg4DczHW0hXQzHlgyLLaPT95BT0kTssvdIV9Q/rEVzbjkzcRV0
XicYFar5X75YxgbNNLdGVQyxuxrr3l/LXutDwWRzzls9PfUw2i89B9IGxGbZTFVLt46R/+DwS/Z6
ZI3aCk4PBAHQ2z0Mnqb2xmSqOByw3O8SsiD3k4K0oDaxCItFLNu4xRm4SYiZ+ew1OSCBpezvbwt7
gwfYMC2kKjmSX7iRUKYJ7g+MyuY6rpD8rSB1539OM2aBKy1qimzX+aaeGxEgkPiqiKU6GxXhe7Yh
44/YmqqDS1EoFsIkQvVXyX3lkwOuw1HhRTDbNzZn1oYIxWpZAE/tBF6Ufw3fD6fgMpLf9ogJTzNj
nZNOu1cVZkvoZu17mcg06tGpvMfc1Vs/ddVfo+/NM29YtMtmMIkYHm/dWIt+MqIFfk2kw2/U1fUL
8XQ9DtEWQWQWvcdeYd49nHsfY2q+6x0aIhv35edY+doXbyTZ3v1o1Geu/GxX11MGm81Fy2RY0LMy
577zITx3VtsGN3UgpJo+Mes/JgkAEohJx3oxU6V3nIJ8n+R/NwgAq/lQp1rCzJGwnuAo29XDVLwg
N+o2Dpjopga5uGlVrAJzXIydUcIVbZuhT0PkUAI234vhd1m1l3jrjoSlHgtjsABCx450bTvZduWY
RitoPC9oslrhA1IjUrYqzS3k39GkQr+NHhVLib4trK4+2Iya25b4xD+zQYppgc3hOdEW+14TpHRs
ao2yrETDqzE6H9rQaXFY9yTrwFLX90W2ox7IlIQnuCYvJArW2Ua2/I6m0SOPUVvGN4XG+gmk0QkM
cFHFf12Smtctsr51LhqGBEjzOTJ9bIbAIyJ0htJ5V0sr/409urO1lhhdviLilRlb0gX8z5oa7Wy3
bHGrdoCHJdVqQKDcRdGPS7grHCFLGEtjlObfTeQbb9lcO2srmujQiswqW1EUwUUS9TEFWJXR3GHM
un/w2AlYeBoxH6Ze+z5HRXSaGlu8kkaiErD4CqIj1pAcVALBh2vPO8W+Gj6u7kscx9+LU7lhJuf2
Ojuq3AE560Fn4gilmdQYwjlBp7YpyhHMIaPE1uHetunq0jL3pZkI40gYkZ+wZHoxLNzkMLeKmWkW
OHObJLHn8ASUUc0GFJcH1fsI1BTi6YueUpBpSf/Ly3UPBs0ka7JO8hY+V6B7tYf8Cl8HxyZyy3tW
mrW8+3MG088vxPsT5zu/oLCCgpPhhz4NBO+lulPy1YbStJO7Rn3ryfCn+Qoq1gVWUbxhFfWOM5AS
RvnpAGJPmC3G2XOFWCJM5zEP+Dnbc5Mt8lgzyKKpQA+K4rM1eEwmksm6pbhxQchrlTktm21UnYok
0dd1KWJuoGbhtnLG6gqzOV1IMFOvCyjWwagR9FsJjOJVUUpjh2hQo3jl0Dm4mzPTWT9Qqgw5f9o/
pfwV7v3moeOrtfZlAcQ9uZztt2Ua5suouc4GgWK77xbTeJmk5sM3eMNRb8Rwjc3Y/uzMBAmcQZQI
cF8jX0lO7tfLzJzFc+Sk61gxxKS10+wf8sew5bK7uW22bNBhAs/kzuS9G0aKTDctbZOCVxfKHYwn
td7lKEi7xWrIeopVYUer+Te70m3x4iYw++w0T/USKjg/1HLJcirKyTv7Yu65GgotcAth7ExZdyqI
czMoIF5Rk9jNzotIhPbAhBAzNsZjzz6QA9udSodOVU+19VYzxvYMDkk0K7cBvhf9VyfuiZGMU2kZ
++bQseXsLV2pwGGKPfdVjHgaUXLplWezUS8RebtHO2v9M4oQJIuuaPcFPQ7BkrlsNgCIh3m0dYZB
1K8av2pdN2a2LZtCnSJP6za9NqELjcDEEweeTUKZr8q+uDWmO4VwY+8YH+8cdmgiF55g07XbWysk
adjKU8gr9NBPxrNwOdsQhn14hXNfGnfr2cZ3ye0QOo/6lmr2PmIBfpyp9DmmUPHmcoBsGM45zkq/
uQFDChbZUYYxwgIqKXq690puP2kEqd9boYHrem+5hLsKFCRz2OaUDDeWJ6Hr9AHEF77gp9Ync23F
7ikxymv1iFslJC5nFOuUf9LasgrrSM+fdVr4ApMuu8vYav8I/IwxmJRZgCZCX7e0Du55YaYTQkOf
g6winDeuP/UZpq9ueRDioeEMqL1nTVTTRzf05UZXKOW0SE8Ce5IqsLKoDx1XtQTripOZVj/cTPji
U60JykJ9TxWFyu5gUHpjJs8MnXPITzscjfnBp9odGBM916QtXFw45BNNcgMNDv28nURa7lIQd7xf
1Qtu5Hxtsjpuu67dGcr+6DpnADTOTtNcx483ubiRevngB4pB2+Y+gizQdYTGHi1CjiYseo70+qkd
IWQiMzIPk64knTu1ukYL0Sc0zjZkA9CYq00EBNY1Vc4I8xDJWxwKLNMs7Qhk/43F8gq99O2WrXqK
AUXRGXVqDcdJqUIbfyhHvhg14TGAO7jdCMphAbDyON96aVb8K4rkWvCnJNHcwp2RDNFuBJ56tRdX
AzAuXELgUwoPnmtufoD7BamE7vZjYNse6ozJT0MFrLtKZnZyB8XXGomcPCkZufgY8vFNYnlZq9aa
95wlfwupfXIS0UwKPBvOeecdzQHLzvIg+8lG/NvVatqlDbUuqYTukCnTswWU9TJa2T/wvGJnWvyx
YJ6iq2MWxROVbzA7ttWORzYq6hV6g7W4TP7UOdnqaAOeTHO0qTyyiS2hn55mF8G6zxZ6LNoBRUOG
1yS0WzRGjyX9TphwtKZNefmA9ALW4dpYOKtk/GCMh+d2sMiOdqwfwhRPhJH+EYP+JEfSuwsu8qvm
D98qI7G8LY1djpIEFZ1asF2qf1gcfXAJanVs3eMTMnBsKRLNtoOi1zNiW9kUc/9Hsx5Gz6X4Jv0c
v8NSR8/ljDURs8P87Zf+j6G5X9ZoM5XapuBkmXLx7LX8oliHKQfXtpHl0p1hwGQGRGe05y4FLGKw
BtwrvGSNnvKvaozTIN1LZXjLcelhkLmHu11V2zHf4oDUko6kAGTllXxCYMaMAHA377sJ+MTnXKAm
SPMScLjs8b31Iz7BVt5S5LrgVICgXM3wsnW8sdHwB2W1vONz/bDmSgVQmR+tQI9JOuKfbpj/2Zb5
Qqmb5JuxYYVmLO8TEfZ7YebdztQkm5E5DEFOfMoupwS6MJGCEiXxEM+3fVCr/IM701i3YvL4UKbE
3nax7e6R9w2XqTPbJ2IzZFhOjIMNdCIHbWyeqaFhUS2dMnBJDkVl6IsQ3UyyHur8hR6gq694l0jd
zkOPInGkVm3/qRwLJlvVN2fKs586SU8JDZwbTdgXp7GQSc5AgLEccX8Mw8k21LhCjvUwh+C+lIK0
H81x5L0V1W9f6HdmuS/yIP5ABr+Zwqm3RYvdKxeaEXboXGAEq+K78OL+2czM6CVvzO4I2HWdUX2F
wMAxv53d7+cCnSxeTW6rsaDTnKku7KhnXRPbhbabj+se18Y7CmxKHtCXPLrMhPMDYudukmiCz6bL
fJ/rGkmU+f9dghY9Sx2hrmzYQ7x3W8/Zd7aIX0EPxLsw8Y1YkeY+F14xHMn078NCDNlm8PCEDIS0
T/6Cacgk79psu+3SkRVRjU1J/KpZpntE7Hmg0Q5DVEpWbm3RQp9Mo9qDIDhPdkXD7dBVEIcNoLr5
8NwmgG8Q5+9SLO8INJg+Gp4kDe8OIbejvEbZpN1tlb6bVbLXlsU7pui8PlrXwwOkQwCli7ZDaf/D
1DsGDdnrZcfi2QzJzqhdqicIB2BMdChbjSpSoeJvK8vXrDrqpMUJuvcp3aULaa1UHPrHRGvw9wyj
sNIgak13m3jZb54PxyJr9RuzKpigviDdzp3hj9EALyO6rzdRjuJpNS9DuSX86eboM9k2CmGDSY9U
kFYcSyKvgb/rqTtwkNNAwgsX4o+sbwLmfjuMAy7gzkwhNfiDDZi/tq3DQzgUZkXiTp2uCOyF9Mxa
Z4tx7Cqj9p3yPrIx86ZbkzU4FkEzpecZ/wSC7iEVh1qfX9AdvemFYW/QsI3rsS7S7eyymvi65a79
dmg6+Oa53mNlysIaeQQhUmwH6fjQ8xievoE2i48yQ/6tS7akRtjlair8W5UmuDEbzPNtNnvbMuZD
tRBzbUnVbNb4tHUsy/43PuOfehwW4LTxwHnDoVvjTSGMkB6I5bPqHBYcl2MIHAfuPRbJGcwaBgwR
PCBujiHMweBemuIdJN4OeLXaU5pGPOfx9ItTwb30g7uA8xh1WDT+i5U5t5JyYm8c39Le1tZx0WFo
EQoDBxANYrQN2nXALlrQMZtl715e6Dc7cz5g7qtA+g9XTlJLKGEIksgmE4RQ4D+1ip5NNze2/WTj
w7EjP1yU6wco5SVip0qDh/PqTbukLK7lpJ5RS9+SFjGKO7ZWOOZgLlXrgTTMDFKubl6Y8SxupenO
TPc2lcl5svtrI6LdBLywih5MCA1igu1FzuwaC/mcjjgurniTRfet9yymcVT+YFRyjjZ2oGPpPpym
Td+tQLUbzou+2tSJ9kt4BniWpU7d3KinEX0Oj0dGywGWuvuEVoJ5duyPQJzFITIbGwbPeJAg+sBu
S1yJrhn/yATy1jbaqr/4F8F/IU/3rY+MNy377zKPT/w8aYAojqYOwcIXpYwoXWq8LylphTW5QOuC
tYUzOkVcg0SQ8UfI3dRGH9gIfwy3VqETocXgs5vwsWVnR4xXlP+HpfKvZTv8oYStCuK0rfewxcim
R0+8tcBlocRuflpi/4rw5hJJVoVJKRFwfaJWN61rTPjlSiAgWYEoOkEpeClNeTMJVsb5NzyzHD8b
TfM8GtnJa7xXw8zpzzasfmUjK+T1pmFdZsl4QBBSrfISIrLjZVGr2UJrAsvRZ+Rb2smpsGv3pWKT
XUezqe0HDSdw5kf9FlHuhJ6pI9hYtEjlC+SklLhwuOTS65HY9N1ujBHLWwRFPVU2wYOlqpaNGztp
QAwBxjhrWNY4Z+aABgsHzPUxYvoIdiLQ6b0FoX3gMlX7Crndz+Cb7U7hJGX/wJFsIq39lUV08DSy
G7AnV5vCLE6EchVbZHJvZEcBJEISnxA4QyKmIjqoKf0w48pZSdVdY9plAUZcfZNaRsShWtIwkhDw
WRj6D3aCfofB1f8ci/w6y6Z9m8BDN47tXZlP2Fi4AGU4TBD9Gs0CECQAv/4w0fXCzf1iDg352oOF
d1+lDuqTXpzRaeaP8uZvds+Ywi1psVvH/R5/Vb1HR+euAZ+6EMylDDAcPxWdE+9Eac8szIl3MeiA
JhFF79eT5/bBosZ71AB0dS1OlyxeFKqLxgxbidQom46FZ5/toniOZ3sMW809+YnGoRiBGD9kdrQj
0vRN314T6G13qisqBrkdXg2q2Smveo5lUm0ED+Ia+WkS6skwv+aexmBQo+XHeoRDbkjVBrHrF1mh
j87U3lhhgi8gWEziQqwkwAPwLTvtJdHT8u5qusfmMdGtklIhw7g0cs+PJ3eU4sAV/pQpjZ0fd9vK
k7G7c7wl22kp5pGVW6bxX6Cl6sV8SPH8R6uWGNP45DRavuekcjC/TlGAIIx2YnfwwjbOkz2UrXFc
fD86jEMkWTx9apMthsvKyrjmXb/a6okxHxsYjQ9kI/+yFOAE6UAfkOAcr4Q5GBtZIypBhsNxLruv
aZzFrbUx17qCvhctE09DN5OKUTZrLNGvyAiMo5rEA48fxSekCzxttLQ7WYzuzsx770Yn4HPpmsmv
E3tik5eWERhq4ONE/b9P5/S907TltbDgV00LUz5CZWQlFUFAMk0bHNJjCuFd713acGmEmc4Q2L+R
ll7YGVlxShw1Dl91qLsVUTKmKJ6sQfT8C/kXZVNzHKoywtNJVAp0krouFpIjoiEQQ7fJBcMUQpPR
UIFt2d3ardDGd5JSx4xgEQbOyF3NGr+bIYb+HlskrRutX24tb7TPOY/l3Z+qf5HozSffrv74unqq
KfxZDQ5Rp1KNIuzmtL4VM+K3FgUEB7FL76BYaJ4rklviqP2McOlsa1zqKLSMlcQ7yTHU/np18Ywl
2175yWI9jJvfyLpnAOIkDhBJX12JD1Fvh7skNZGDDXddp0FyJqikQ1FZ2kVz2/Yp4etvReO+k7/P
SF9Wa0OqdLvMNkkAhkJXVy/rLtZZcptiHQENBr0hPmDE/LVu6s5+1FT/ArmWr0Z7ADFzR/xcg3O1
i2b5RDlyJZhtwa7J3FpkBW70x1YRzyUJO9T43RS6+aCcKKBNinhClE+rbgGlGFhRq606lni6iUj/
WBnz9JXWMgMM4mK2SkSYyG5m91WDV9ymmSBSxbNfTXPAVTaLJwTe/r7Dv/BZudrA212733Hm2zvA
5PHmivyWuPmnlN12qplD56SeL83onm2runD8Abx2tou9T+11kxEqTbUlNNuBka0c3m0aGVYeQSMd
yHpAXQrtvRXpNPheTtR1kn9ofdFQ6a4QIpu8GgmnIkYd62a1anlVo9GczVz66yr3tlPLODL50SvZ
SF9DGr/NcXf25/63SkDH/ktuKRL1HtXYRmJ2g89Gx+BQOssHVrn72LtNSK4AY+0ss838QOGISIFj
fQD7D1UVNW/NxiMadUf56E1Rrxq6il2B/lA42MIrr24efSbAhTfRmsV2wrlxGUaQAzkZ8cFpSeqw
wd02jqLcrSUvObB7NBq+N54Rob97vXNTmrNPjQynUno3LG1NCpwNT4j2lByK0yLSf3aL5nbWUcMu
gDMrHJZTQMHikRic8smvJA9N1pwEKqPdEnFFrABeUKlJMmL4MxhQlPZ9TCIZqIWfrlu6g59kOhkG
9a8UVb9N9XrZGzpBICWrF1z//FfD+Ygrs58ODWGOR1eTn4QGzqvuQSojaxhxyqWfttKBKFzjmV+X
hr6v4ldrxnDQyPpZszIyo0ZlPZWmB6SD0rJSzW9SlE9Z3V7thjGYUZiQEPDj6GTSMzERUaXFf9Ef
Ops0c7Mzt0W+IYqnR9YVL1tLCX9bDmn3hI5cbfIhSYtQAETjyVtc2i6m0ryztbX7qqRC0Xq4P/NU
uKu0N46sLwcqvH8izOpXz/O+m2z01nKQcYYAoDoZc36eLUKEvL6tTpVT/x1Ya1aIVV+Th0Ee5VcU
+jVWKeJr0K+o2Q0WW3vrKIJb3CQHfpCvcQzWhrVO4U3NqvXD0bUy4EoC6MHnvimPsquIfBDRB479
M/EetF4lagzk7L/qzH2BM493L3loJGy3ehSJLgzhjbNLHF6ogSESM4emh8VQXJy+r9d6pLs/GCfV
MxaD7IxdlQw6OVk07sVE9rHb5edJ1NanZo0lq/uo6nMhZEYalis/2O2WTVzr9rbsH+zvNNVIRx3H
f2UzNNfsC+m6RuFAWpFLr4bbeO65o0yHEo1ZI78gy9pPN6LiFn2RiS21K4NIRmqf+828qeLO3GPB
5J8NjdjMC+W6XWVWlyjqk7tHUd4GjM/fO61HowZNIps+g0p2yEgC0OTKOCE2Rh5u1/N3Mpf15QGx
PvUzIbrKdun1rOOYcLAa/cyIaO6sO7pzTpdy2uFSsUPcQ9oGWzCwHB+xHLcLd5+mr/Ixzby1ToT/
Y8buqfbNLXIFuFhYeZYN/Rr4932yLXQUd2sPKwH4Ao4tgxv/1JHQsfJslr+uBqFAE1C2od6DERqg
9utaF4JQJy4xBJgpQaWO99yhDdigVZNPeUQvo4qVDBdQbC67Rgusspm2Sz4wl2iWF0g4vKBoEpfI
adAlBx5s0zsOTorJdGlCIEyEYLc4olSyQEWiFivd8neg6IJBQ5e8qtOk+TvK01PybdIZXIEAjZJk
z2AsMWm7o6N2QCDDSVrz9FKIOmEmm+KTEo5+cJP6m+hN4jhyU6tPGGfUq5P15bXzc43ErNndc/Xn
L/agLzese7yxi1WINHhcDt0+abr2OhLrsCMISu0EQ8NeH5DtmRqod466LOSdo7mSztx6pxxjeHk8
XVTi9hFXy0yJS6N5d4OwVQwE6dS/CrSY37FONqeAxf+xBgxQvunkW3ue+WiThJVfkjgT2HU0Hwsr
nW8l9l5eT/ik12kCFSQwWH9i0u+2OWoHNg5CgBzbND96ZSfvyzhXLxPY4EWfKxouEPVvkEg0b6Nq
rFVsj/lBQybdBbSvej+61rUgyxYeLdz/f/AalGeB9GOlvPnD6gf9qKrkwaY37SVio1lVvkUcgm67
mKy77JD2IC9E0o0/sSoBu3skS9OjzkWHIxvkby0jizV0glKhCJcqy76p9QvXZL6NMcUGUwskxyU7
b3qSnb+oXJYHZFXaKu57/VLTkLTKJhc0OOO9grgh16jpmjNYT3UhNLZ+dcsieiCYI1aQwTvial3+
EJE2nDsv0t7xUbTYdOtGhQYZR9WaRcDbTybMT0C8S32dMFztqAzMNims61HJuHsatG4EiW7sdZT5
/dlAQ/3ZIs25+Epx0ZOhGr81sLFIOZZvlI5kxReZ2JnMMnt0wZyUxN1c4saet2puxo0q9OFQz2a9
gRmuCOMpaCSuU3ItoH8PMxkvKDVj7U3LceuvJtSsF8eaiQ+bEEjQQohJp5Hx1YmN4eaVjrnrJuHv
3M7jpo3ANUNSKSi616coenn4MX6XikACd1kMBgYLP2MvoFEFfq6NRLuRmHC1hCA2GMzkAjSmtC3u
x+QOt0fjlCBD8VEy1/kXMk7lusRi+kKynLUCfZ3ucPbLuxt70Z5jBh+op/AO4lqunyAt/UuNb3VN
aVT7hpSgO1Ffbr8tRAoXq74qunNEeNd+0IvqrtxOFqFtJcsHFU/maeJ2ZNUrlo/MJV17yhd745Wu
eji2koNZUAdjVea89lzWOYYSM3wcfkEbu+aVLBzA8ZxD36lK0GtHkJnFoKA1H2be2qcFD4m3kjiu
2MNoEfuYYTEPjFEZkSdF/uHqyXj1QMVIgSiGL70rgPAqyxnv8Mr5m7AAy8OWYKT1khIV7RjConBe
krK0Sgl4sVeFZGdcGW5nrmpL6UiCmgGBswWQsjJE3OB7Xh5CKDfRCakUjbVFC2qQoIARtisf6Wtu
gsefZJujro+PKxSIi0hLFJ8Iw9CQJY71qdvEt2NK6rHXAiOvq4T4D9AC6q0g4Z1PKG3ODr/J9Zse
TwNbvjn+Wk7abGBbSJDzm94O6QRJ/6JVqtfd4vMjwAP5/wqSQ6+5zFHnYP++aR09uUh6ODQ1pIYA
ckYmN0rv2zWRW1EQs8Z+PQiJF8dfQHcWvc4BROOmGoMcw0NYInRaTx2GBpQKKtoTONegJcrrdONL
1f+dlyw/1b4BwTe79QWRZEtrZpRO+0Xa6SHPbThZQvi6E3JW2CjiSFe6lRLjNkJ6H+M6Nq8tBqe1
jtyf0Ai33KeeAPRVU/Q9+uhSRtoyLxg0k6vRUwjO0wNWaczjkZAIA7gOvGQWONAQv3WC4Aqm1JBA
jxna0id7Q8Gf4IyQzYFN4scnki2clYcoafHTF4cKOcZHBBGzadYnyTO7NtAl/VTlwKzSa01zs3O6
NFs9abioRByisEM/JDCJvuGYnp+UZyzFplYdCVmms6DoIKOX8mFjwXNhysX/0YyJWExhzeqo9/Hy
JRpH8hz31reV4ORdCb82TrWYSMJwcMLbuor+Ek9fv/nFPLxbBUFqQ92gf5gQ1vu0r62TRDOBRhz+
B45e7dMWgb9eG9bBmOcvTUv1bYnHOSB1NwoEMAzgjdTWLqf6L/AxKDG5Vdu516yHgsMKeHDkBfuO
hGU03H3St09Ii7tPWpV+yGxkRcJ6zYYY5XfWNBhi25jCeXGLA6yEB9LMYlgrbeSKZymRD/1FnKgy
RF+ucAEnLAujvahrVnK7FqbGtWfwVAy8I4hFED9hOoHJ9vOpfiqp7+DrEt+MMeY1SX29PcaAaiGM
l4aw/D+TVD2z+8y47qkdfjjK/B7zl5nmxb60Ju2IhFUgJbLbfKeRGEKOJCWjFN4SI5TPSX+pLPCy
weUQCPK+VHZYisjdxKKUWwlsuGspWbMCVibaYbtp2TxsEs6WrC3rnhAOy1wFC0+TsbMSZNtylvrE
Qi9Tfae9HB8P7G1BwVthpl+plM5HhUR/19ZT+cf1ekRrhVYy/6AJL0LTEOZBJwfoMGDqjFaR3lno
gP0+7NO8uyM5IrW9XQBNV71rOQqUI8d82k/JOs+qd8YKGaZpnOBLQ/XM1zI2OPgYp/xa9+4DwsG9
MzKR15FHJwtAXv+SEsK4lxS8hkRTdkd8SwBkjdXu/bKfrstifSRJJw+JO+dbnSLFILbnJQ4yciO5
Zod6RwcfeKEomtMskURUakQJNJARMHCionRD28fhKPx9NswdeUEiM74qzVN/rLqkHCkXNvkvKAft
X/wGNUIEOCiotiVQlQLS5gRiG+88uPb8p5ZlchRycO84mVLwML2QqL76el9bzfDRTQW3RTkynjNt
jssFB8dwVRXYwVwU7a7kM17h1MjI0qi7F21o55OuTcUtesA7C+snPz5fNoy7q85y6nihDPE0NvW8
mfK83HupH5lkN1aEHeHXgXNq22PrRPnFXUzv1CKWO4h5ebios0S8O0Uz3cucWvRhcf1zWsTOmaPK
OsXwYJfZiXCuOVNp/CsG51uY9rQR9rR8JMRbvI+KoJgN65YRgtmVx2yI3IgwGpTTK3xM5d/JkrrA
NUZnO8nZRrhokCm1W6CW1tCz40PJ8wvSE6sMUqyyH+CCOVtJp7YSIcg3ybjlX3Ad7Z7C6/3TDNQ3
mPi4tGxGOcN1sdyQDf6RitJ/Krm917U9DiekmmAWVYxG0ovGHcz2fGGoovEY6wISn8nVTuY4Xcn1
IKFSSUzxrU1kn1Vm5Tt6duvkIXd+JEIsXXLQbYfGYb9JS7lxAZ6b1cCmffEwsK6hl+IHwty0ZlDq
VkyRkG3BKrWt8VTqDbszTzZI0GQMq4KsPtA0wyUN1yxok/aqPF9rYrHPC2kwQYOMkbyCaKEJnJav
l7oEcuh7hqher6Zn8hpalFhatfGXvqix4eTOkwODeuo0gQ+AkONPGiTFK4kAxlZDgb+mLYtX28Qj
srF0ksPiKNZ3Xjf2m1ZN/QdB1RnSi2g56u1/JLRM1v5Mlkm7TPYmN+dvOsG++IogMlzpnhpp4EOZ
0evXRZd/OINt3yvdhoY043Q7giBzXRXttQQ6QBgWp7sJ1aO1mkmwPGBjlITwZOUegQLWqsT+0OY0
DmPGsrUk3/GHzEIEHlEv3ihMsAIthpzExNY7Yp27qfdcG2nzXLdFSyKmT8tzmtZ4NwiL6gQRtww+
w/wlJLatzDQWQpkEcUldHr2IGPt5Yyrjfxyd13LjOBREv4hVBDNfJSoHyzm8sGbsMcGcSYBfv0f7
vltjWyKBe7v79B9pi3+DldRPRTmIvaPsDsZaIg4EgHKqpgqu40Xa3hzYxXsL4PZHW3b93YBnJcce
JWhlQB1P1gVJTRLr0CJATTWHEWoMf/4uiVSCW2yvzEG1WxvCx06htt1DosttTH1xhRE9HfD86mc6
poLtmElTbsS8MKHoMiRONImKF6rlW83LiOB1A1rUfRhjikY56qbewywItgNOz22F4WATJrXYjVC1
gFdQ82FaBQKt0HeCFRZH8nriaRIDeqL0q79lQ7pTVMZbic9kWwdWdqKOajzyfiHcIrGszhSqvyNq
dMfRLboCi4aD/ED4mn0nt6U8xvtolG8CIfzPZHr+WyIW+RlO3Ks9lZenwqAJPSxVlxzypPFXYvbI
ajn10rXrOcNrG7q4sUiotzy/qfsTLNL8txSDvDliShi2YlpQ63o5pNyMHniuvVVBtH03Z2Nwpu1j
2ce8fh54d9WHoUpNRN2itz7MFhlu5SgpriXiAN5BK3k35srfIaQTlOBLB6/XcvFKFqH9KUd/aQ7V
5Dm7OKAhBXOyufe4U6odgEks+QofTOnEqIytnD7xglh7naqFsHAtpuPQTNa/1MrkTbdNsPfobtwA
svaPRNY7jc159DaeH/96pa7W7mwavzw7TPXF3FII1Ibo2MzYOMMSlkrHonHpx7AHHgSvU/5FDQa+
KbDd4uC7iltS6Ko/VF+mByDvJFMUS5azo9Js03PcYEDmXYYb0KG6WowT3fSLWZRbApCJ2pXjjNY4
ybiQG58f87kX/XftteCEsdoeW2Mebl4j6g9Mn10U97g77MnzCTSE5csEVIZNQ8iGiwg5VGH2+quq
rhrIoA4hgoQcvKIHfsFVCPbl5AkVfvJRJ3vmkTsRvbjvnrpHXGVpeaTLvropEriXMvesK8ce9vx8
wKEHlCqcXzCkVHuXrrkfNk7TW6IWpHLSF5S5x6LMWOanhHa5zKvyhsoAdbBWeXVUQvQgsw03/4Kt
SYslMgCRKbSrS+HlAcAfYNePSETGPXPFBDmbFnRZd6i7tywAR4TRsCzelMmqrTPHCfHar3fDxMsc
uk/yO+HZvfSiinceL9J1Z4/GpRQEJDdEzHhOkVlXM0q4TdTI+lMYo/HoJGGyPBhFGFN2E5c2uPZR
PM5UHkdVVuo7FcopTr6D1tezGjh6sa7RXvo4gxrUxsamRWNEq9X2KeM2H0lewe+y5OCAnpvs2yR1
PsBDALmxmvkAHid9lPMUnicUv/NsdjWSR6Vpe9EE2iFFHsa5lv+4B+V7NgpjVFepc2UxlD7aZie2
os+DqOlZgZnL3d7tqmTYJmmvDoqVCV5LX8ekOLJ538/9gpie+WsqdEgecmnl78fkVQSbAljPlY2T
/+K6bvmq66Fb2DaZ8RnzWrrvnZmSMCmDVdDBgo0aL/irWcSezJotg+c51g4reRVph9vcKgAIQEjC
LBApkm4abrSQZM9s+3Pcmal4XqpQvSZwn8/w2IByI31W3EHJm689dgxw+Jzg2osxPxW8udZm1iPe
mcgPj+j62XvTmMYb5gu49KBx9zQh1Y9L2NUMYXibHzyu5i+GKPR7n5HpahO/3LezEs9GGJYrssGk
+WQFLYq1W/KU9r29NwyMpoCxcN9WXFjRLTlWfHM8sEThyGPRwtRA3eogS2gH/gxXJFfxhi+3tXHJ
LUUcC81v7InxnZypQIgLMHTz0+ytjPtOZvU9u+eR4cCnOqgGgBCFSVJdcajCqMC4vPYS51RPfg0i
3J2DlZf2uKE8pJKEeG1u71IRDjsKxg2iCdKL4g4jRDXX9SYTeAs6mONHbALQQ0YSxm5G8zgO3ipc
L5qXGhb7obss47DsqYrKjtpT/SEYXH8/Qu6yIpwlpOSzWRU2ZQpF9sdif3LIZ5wYqVnyeVKx9cK2
gYEQ2zIBgAZwceMOHfFu1b1YjbRvfGPUjjtuzK5UsqDhvXkZuXcAZfGKb0hAyY8DUvJktVX+ST8D
bw/d8uDQbTDRRRJImzBzVkddaSd6U9QI9avatbMH19flBWJKe0sZFz5i3XfYKqZl+e2qjF45XkE7
p/HyM7eV5hawIb7aFkVAYeL7q7ZTzF1Q7agPcovIkQS/xEBj4UTcHW/goB993t9r7LnGWZnL8FCy
Irv0LWXfawUq+6g0WATPz29EkXO+noo7hAkjOqpSVz2NXoyCZLGtu5KIJOXcVN2JSg8SRrTfbOLK
jB87oLprV9rcRgOSZWVkVhVSp6oVHskCsD8LgvBcF+EVT0cIJ7AgL0+yEJAzJZ+Tu0HYu3OADcf4
HIxC7pTdth+eMpudhuV5LE0jfRvJxgIOkaX1nDrE3AcnofHECP0TsVoeQ59D47tNq0/tZv4XCgh5
krIkeS+TlA0TOrI1bGLDiSHm5HdP7Ny9mI3V7WHL0TjbsRLNPYo9gWtD1bIwa69MayA4rWysV3yD
Cu+VJnQbaS4GdAOmZvgl58FOjSBShLAWv5ObDaPEC2RJ2kRPuwRA8EalGitMN8btM1ddDojYsGG6
gMLgTdmky7WbxRckvckkkUIHI5O0UE8NE7258gZvOLqmRpuo00LdagcWLwt+KwMQ71cJFG+PSAUI
rqtoO3yG4FlcIgVpy5UGrBlXtqQsj1Bgpg0TW0jgoVUbXof4ZIzOfsQmjFhyf5GvYuh3IJb7BKGe
lxv3lqpW1m7EDLhBPW3XDdlp4rNQFEnd3CGp8QLsUPaSDKKP2fkxz8vstADo3cGbMC6ZO6cR7R5k
tBrlXHWl0EhkEb/PtQtFYOgqeyswA20J2POnyjTqTDGw5Q0gwj0XNAJfrWWJiRK2dcgiMUE3n8Py
g4+m4rsn7V2TqXo/GwlydJd7GLeQQvEc0eDLr50Fa+DmxTaEEndCF2+ijrD3RnBrQQcwOpANmQv5
5T52GogKrofjNWawjgCYWFHgFsN+mHOxDaEdfrdKtC+8doO1KrSL26tqHjor5YpLH+qZ9EbKi7uN
zx7BRXBnyv5xxJj+US5sQ6fNxE/vS2tjttmDqc03UGztsesMjDWT0X7ZU4V3p/I0DI7EYe81OL/W
MD1ljIBR71T34wKm1SwGCSPAT16NmmSLmEt4Izjf94Zyl0dXakrsOVfXNXlEFCW/OyxLpfH/stCt
vcpnZLWz71QUBZNjUUc0biwX1cBeI/NUnPj5g2gsdHyG5qcPVseOOlHENRZzFP8KHkR7M9ZNeSuE
BTh01mnzz1Ous68Flql0GJ2LTaqXdtS5+ODYSn7zZO53/VIXP7QS2+eg6xDbZ18c6nQa7n0q+hIs
FjciWRnuM6IT4FGlWvXVeS30qBmnsKsbs9rAwRKHCgwChR/shOgOqtUbLC68e9ZsT4hyOaOrsJhP
uYsDztN92zwtiZS3Pm8hvDVdduN14yFhp9NWmD7Rsaz2xE/QYLb3/dw6DGw2j/6s0r3JG++ksUGA
YgxGHH+TT+jYSraWBXyDxYAzXLKM7xd3D5Ctg5h3ShTpDX3B2/mYS19trJesnPpBX201ViuAZfeN
JdHh0RF/u87Tx5p9044jhIiqZmVuTLF7zW0QNZCnHAuIaXy/ry3jYey67Aky+XDw0jLddhbIYcdJ
auD0OSyVxrGdjaFq5+ZhCH4cGsN/h0tq7inya1r+UrAkHRWmZ5MKiFNXKOSAIb2HaSAMaGpS4pmA
uePRvm6QYYImaBDVyKfHKmPZ1Syjiu7+3W2FOsmMTNkAoDGOGRgCRNPyUO39qbQQ0Br7YGlQdprG
t6eAq/GziHGSAb1tIGuZCcu56WW2vPq1sc3fsrtzrYZ7woOtWbZWthb72XOrDfW75gu71z5q5gVI
qE9jSScdgi2kkfj8/QQvZUF95tTlBM4JDHIDK9zmi5XVO5KOvZWEGKI4G7m3C9z5+5ZDjw3MgEeK
w+niJYvAEWOl8c0pRLv3mt59h51g7JsYvQwRfbgabVDsrT5E4GiD7NTil/ybtwvgEgd9hfKMJNnj
OA1eWVjmP+zYnHPWzwhrwXSHomGq9Garfa/RHnbYK3/J6uMET2YCoIXLGmlCFTp0hjuh1LMLQDYf
/tAcVu9LNx5XMpcxzvXFP6JD8C6DTbkKZmhgrRELRKmBrSHpZrmzh9Z4H7pU7gT9LmtvblW+tns8
msqMwTQ4aFhsJsLXvLTntaJrYGKJqS1jmypn4sJfLFGle/8bEmT3tx6IiZpzStUWI2z7YzUO1Fvo
xJgoK/8SM+mArQ67X0MxNfZlQZ1HqXVkkA+BgTcUu8qwodLY0KoPZg+SejdTZMiyPwYjiw8wQO2d
UnmsHUWUx0UvP5ig6vYLvZl0GAHJiALO1mdn7mkZTTOTXPE83HOx9OlVfN4R7P76FjPAUcq5sCWp
/o5T6Z2V8HjNuohxFSXEK5vc8GlodflSOHdHZ+yEJ3ty8xsP2I17/gg+cfZIXIFUZ2rJYHsU/uOS
JfkFR2v3mAWSdRnBvQ1CkH296wRrel/AzJEyWXsmr3iaypYPwlfzF2p2RVvPUpvMPQOIO7oE/khv
mOx14HjpIZBkglCpNJ07U0FgoGu776xm1lmNXWVucHuqp9Bz8GD6Comc1ONGg49AdJVpu/YCnw9l
qJq9DgL7ptCf8Wopd4oo9yFAL/R7BVlpXcEMwgDOLEV+kT55z4fNq8dS/zp2QXasuvtPAhk86RCV
y15mdpmpyzp1nt2bt/AewKFEH88aXUv83vldaGE1AE1+Xpo4HDoeuCdPe9O1TG4dbc3xqsbEYPVt
/0LOaB+w69wNbZXGXJSrq5pkAyOY9CNghcBrt8xA8427L+Y0beoD8uv8XAjuibrQwWeVO2qTYV16
9NNl4jhxxh3kzMKMRLF0l8md8mgxUXK4ifJp2kLvSW9BX+oSh6aIWDMXBBieO+08VIEe4aQQ9wWA
7u0oxqVOA4wAoUaNPsCR37zEGAYj3xrKDdqkgb2Ea0E+LNZTV/j5b1ZUtC91nuMzC+cSy2xOrJTr
obfnyxCvYw8EQGBhMYB8FXbdKqfT7mdA207YaRc48z3S6OTWPHQ0haV55c90S5Aii98I4uVc9URj
fbrzaNOvV+qfWjrdlraaT7T0b4dFBDShaqZmI1D1ecgTHJSkCp8rr2nXhQTBYrSdx2U/Ackw2vDi
YrPFvs5lEPFJnoKa3H+xEMBjyM/eCVW4b2XBy7o0TYe9l0TfvhviJuvWznZ9ImbdPphzZT41yqi5
p6Tlzk/xEVK3zQOMKh9usHk7e1z3A9e7vMaqrSpIuHPmwKTRY3LqtSQUSazGfHTiXrMuJZkBo2zA
8zlgAREFU81ILeZGZuP4lqOdX4xiqZ7Y0BLJtkUAR8YU0WBC1xlZ7rqcoHWzz9LBdOmdQH9Q8fAd
s9UFi+9Ut7GLB7lBp8JsB7ODUhKDk5wjPl821dIsV1z02IVw8CYHa9LDKaMeEIo7LBwIF/73EnDd
WhU08ADoJ6i/C1Vo8LQDsVgtgv/e4CF4zlTf710tkh2HGKDFXIiHMcjNCKcAbuHA+3Wb0d7UbK0Z
ZC0RYhSR1TtnkNz5hF+/8Z7rhwmSwaGvA2fPqgggcLD4gxnNLa6uVSOgEQA1IvWCGI47FY8FIYfC
b/+F8PCeW9+uTk3uGMTjxeeYCfmtlzJ8lrrN1w3Nvnj7Kv5kI9Ytv7aAWaCxhnvyM9kTNozyZyoS
uUVQG7+0E4fntPNtBL/WMvQeDCw+6FCAZVpBKYfON4x3S5UdvjDtZj8WcaevPB/tVzwghNEkDZ4f
ozva38wyIUXXkvd32DcOExO2rZcQ+w4AZck0uwH9nd+MpfaXyCwN+TX1lHi0psDnbWsTxrDFlWva
tBSQPAZ57b6HuVs+ZiwEr/CJlrtr1GEwhSx9SAY4vc3cpYfRH6wv0Pj+KeSak6zaytQfNpVlWyqT
6r2ILeOVM1W3mPsINNoJTKtWWiErvGAiYFlml+UezRP92B9dIzPW3PQL9mcEzsTUP4VVPu9inAaH
Ye71+5i2KaKIdvqHrmvTnU07Ih0Ldis2Nk/JuPYHnWybmv5BPw3Ml2Jo6JIuYL6zS4cX4Rv+P+2a
+ZcVV7+CtVuEuBMfFiBOa5Ynn7BiYEHU1s6tDcxl9DN9wGI+T3nxOkyahu7gL5LrnyWLc2LT01ln
Wr1aplkdfbq//hlT6B71iNkjzBVE0JivrrbiZzv2rLXgrs6AqjZdMFjbcciwqzGu+1vXMc/SBFdd
m+qM6/ElMPhZWRlaG7phgT4R/o5aq8yZUaxiJxuh8cfeIV9W1ZzD3PtiF7vRfa1XHZbNVotrakJr
4iheUfj0ReIm3/v19Ib5ZnwqYx7CtOCa6puNXA2O9cJF69zY8d9WKetxIGa41Y2lMUD5506lNhk5
rBSCl/9qzOmbCzPnm8Nnjqrevjd1AwVTGtkFC3a+hQxDRCNGzLGKmB1Iy3JRO3oNz+Xs++IX3HS+
GQU1J8A4SnChfJ6E969F0LFroInIhHdEPPSjo9Tp6LfNg9beuz34CGRS3y0VI7AYhlop/rdUgYPC
ibWtCoBJgD8T+ENowQPNTKTYRtyETCyscI2LAag16McTl+1vw+e27EvDw8Wd6lWR50Cb8v41SM2a
ByAWhyYjl260knjyYtK6FHbcapwHV83OlUBSedBhz7TjpyPvstKmsgtzGdSn+VAjxwZ9/NQClQGE
OzxgHjuk4fhmxlDOrJYoV5H7fGthl5yKBliLSHFeStOxj3O7+JfRHYYodj1MewFEcGbZEpv6SF4K
lukDmTlxLHDqRPe0/4YXgn/h0Rof+HvhP9Rze5ELHILZHz51E3abtCJonTspqEK4KjenBGuIejRs
svKe90kkpr6S+TUzcUqnkysOxPrDwxh0dLgYC6GDydNn6ADWBiXprU14y7Umel4VZuwdNdJA6/ig
jUtKiXDB+SvW7kRhRLPj2nrwxhp6cn5wyn7bOvZ5ZtkN1iYEQDVg5ErcNtxOlXs0PAhIQRvvgtJE
PcVjQnCakDv9bnvSpSYPE3vBcM56Bgj+cj588EMQoBgZkLfZkIAhBqXwAzhLbusy+1ezt8fnPxAK
I/9KPU0sjqkJHtnDMnworBaeBqcUd9jkJQ+aezzHy7hQ27x5S3ZV9uRf/N5bjuj29F4pfc5jZ6Gm
A7TJeE8Vd/FW93dOYuhHUApeZtVcTAE0F5wCIc7/jzWiIgGeWOWZalWVxpNf1g5GxMVYjSwcVzl5
qkfLbV+Bepw5k9ZTim4ww3ONUnt+djk21wsei7093ftvMv3Z2Ib5lo5jwC45vX+u+nMOzB85WT8i
x92XtUO3oz2g3FKL9cdQdsym3rvnWov5OCYsd4mX/EKF5FU9uGpD/MPYqoXek7hl+eqPwDKTu209
XfqBaD6RBMPwXWSb2TrZMkcyDbu/QNPytSVpJVIuPRgZIVbU173kjnEpFuOWNc4c0QB6Y827S1X6
RmqjxBwVbntGSR7xvNtmC1Vr0z1VXd4DrXVzmRXrY5NyHcTShNyF+PWF6CKvSq8WA/8K9gN7qtHf
BpzVjeQdWmJbhs2c9OqXaOHNwSy3n8bBXFV0MkmTgbsoNURtYTvHRPr7wEQjoxWPGzcRKpKWxg9l
nKTl+g9vzKGICptUQv0a+2N/GkHHrFTl9BGXSfDrNIXiAd9RkXZuZyzpOafBo30/b5fgVzQe7A+R
d+vZsIII9iTDo8N4Dlbiq3fJqreNEjuadhVOdFGhGpWfoRXLm/LY66s8eTEGBdkgTndtYeyNEGvy
krFSKhx9KZoA3EQH1DtJb6pm8+7bFw7EB9thoGDex04FHsL+7Rodbp3CpngkwO5eLOGpFiKKh4bC
sD64ShKe6wln2Sb142fcaS/N/REveXsS3HJpCy7Hh5riAFSXwNzRADCvivtwgjtbb4aQLF+r7npR
rR1SR2SD56zhx7fkuezk1ZyojcRhwvxLKYjf4jAKqK+jo/jRdIpvfNjXQt4rIk2qEWMfbAZdwzzV
Ndh8q6W7bnQ/c+BPlYOGkVcQPCrbpDKMziMKK8JI14a7rj15GkMZb2NmFqK1bJ2WFO5gxg1VAyAc
VXmy2IogL4CUmebCOfbOcq6N4jSa9sWSrsK3J74mP843+Ou7KBfkpcw0nThE5+v9ec4sOtl0bDLa
AdondvgoYrUNTP0ZS/iiLf9+ZBlYwlgvnfFFL+x85EvVldj0KHrtiJnxz3sPNutxfEUcpnLuQAP4
Vr2VAEl4vHO1jguWbXMVvI6Nb/KJ0Lilc4K/7ZScEh26u3YuT1SEf3qu+7OEuU9ktpDbXuo/I/zo
YyXy4Mh+jZ2EwzK6MkDLZ9ZDCB3kn0kmZ0f8DCqyB8asTfL+ynr3w0viHxCp1cYX3QuMgr+Qpf+5
lXngm/dsBtWzMLMZRsZo3sk4uOBNyQRfBe7a6OClCwOpPWhNME+kcYOtvzApI+weRgSXO4rsWMzq
PPrBOc2BH3Wp/5f3bbYjzzlvajwYmK3n8d7699QXHnomzUbbKdAs9MPq6LK64Ylh59Lb7LRXBd8F
V4YdOeP2AXQJaWBRP1IHdWZnQYJuvHMh6+TVrzvcGh1E+zDxsJEMPkhBPJJ76qchJoj+oy/ts7Sp
EEKiVjQ6JRsXqk+BhSFCEj9y88E0To3FGgwdIUfmx6iV9ZuQ8//v45ttzGdei5+CdS25UIRsYvoh
a6V5YN1FkdxQ+IKp3/TX7tSN0QjvLTJK/6B78ZThuCiIUtuKAKOTDfiB7wV3rGf3i8luQ2aM1aXF
nb19gowdrosZrk5RFNuxLpjPoFdFdhhekRxpPJIZLSgiQTIouSV1A6ZhF7E67awDKen+ivuE5evI
vX/EEP1ktBMvW8MpIdLqiKXCCwGuC/Rjb9U07h+q8s48yF931ZpoKHtsiflSO0Gx6xjMV04TfHbF
xA2lp+/mxM4dRTMh9+VpPe+BGRlbdpZQLQPcIFwYCmeNMVY9kVm01mSUoYwlC3vCqeUlosZn15fN
sRwGQJCSCEDQ9M+OTr+o1wWSluaHJs/8jTUATmSOf7Cs4J56sR5mZVys3KNYIQzzazEqhvG0Db+w
Pd/ZCfJJlNj7aEl5d0wihmDIsn0wI5O4uV19mASQKUJx0m2agkFI+tFeyUD+65zwib0Ua+97STnp
uNhOyRb7CEiYOz6sRpRRBo0A3wVRaSxhtHe6qT46PJ3wLcSbrfjNp4LGYJ0WL2lbXEjVw1DVpIdz
NR0w0hxqY/lufadZjwET25ANn2Er55sIKocGzqJZ2y0RhcZ2fsx5wOjRQYDuqAlZcX2F8rQszzLo
L4JlLAZJ4r0Bm2p2pufApzpOpUUFSjf+XkaSXcHEbawq6mVNwvlqF6V1mh2SZ3ksX8YKBxWtJ6ee
yHeUBeJ3yQR8KFX+oS5VAyN0q7NZ6AeteM4guxABD5OvbIDRlyUBW93GDZDYScbUIy6ARVTyoVRh
d7Q5OA62Vb9hd7P3bAw3ncx2BcpBlFSz2Bh11h65go9vQW1fRtjhG69tK8Qob3gESNjsRBwmOyBo
yVbKouS3z0DxNH4Yidg4GrCaGJdZ2YNmvZg2j6x5n9Nrv//BRsTLRJhvRuhxk0iq/qbt/jwW/hcu
63idl8t7HdJzRiOVNCzcRtVNdkm5GzgJ19zoFTjq4gXqBDbc+qO4d2pR/QJyxi2rrV/n2UlhO+HX
JvFBTOxBhtOLshjP5tx98ompbEyS/SvRVdgs/fJfsAA+IN/+Cm1xjMpePBii5rWk85/Fbl7bpYsP
PnB83hz5CTsh3QbY9aME68URKtqJ12t/6Ru3+wsfz94L3fgVIAiNgdmUtAaSNtv3uKuQkayHUtS7
SubeBjmp/qCH2NxUHltarMHxegizE+ANeA4E6LZFYv6p0UFILRo3i7Sw8klZCgc/DAB1Mlc0Qns5
1pnSDY+9MABU6T88NTx9pCtdn5GzmOotKw7aNWvvsbPmdzuu3rwxO/LP7clxfALcpzjKrUGnjGcq
Yh+T2v1UECUXlvIu9F7DLJ+s0XxyF+d9tCxrM0s57cfKiphE5fp+PKUABnHL4kXJ38BZXbjggKrP
gAGAJ3MJgnCTDLgAklkvVOLA6fdSklgZX1Y5bXw3ebBCJqBJb7Fc3cHYboB10wNhLiWIwbpXkcqn
P7Vjcqy7Ktj0/b0JscWf6RVs4IJ6N+L0X4NULbd9LJ6F7X2QXWePNZPLn/DprsVcr0n/vasmuAaW
+A6N2lvjongyAv1kcXfKR/fVm7FuY8L+Bk3nRxJqPp9N81al8ivw+6dBUEgTKAZ83Db9rLacQC7N
sWpe4T/DKg/rHfNnuMqESNZKth+478Eqlfm3dafbZEsC53HoN9PCqX8Pjc1BH67BZJlUMDpElrQz
Hu3GPcS9+zpNxDFy2y3W7LA/DEaem+c7P60PA8Mi++Ma7GFtrc501ww8AN2fpM6eAgIaG8UOA2tp
go8/PkN7klcHeMU9FPyFgRVjeDH/q4wi4qVDK9sscMQXcr8o9beplmOQBEw5WUMM2iUlkBb+QeX9
N00hH0GtzHWtZHxhJrDY6YxvXmX/CZsi4pDf5OJOwxYo+Sl2aMt3H0NrsPcJqg2zJfbqucxkpL32
U2OEo3JbH1MHdTecyNJop3FxS9vXauxOC9v7yBndJ3ACPyXdfg3eBBsmIjLKmnxGQROdRd+f7ZzK
rENp5uo6ONOb3fdPPv1wET9FeWpzaB2ZjmmIV+MpUe5Lx1iIlfBvW9+F+qDmme75HooWRRACN0GI
kbuI6O1rt7hfPY5hsgNkCJGx3tq0ndc80WR58uFbhc6z9oZTS8ydb/v45pP6m53+NbWTv6kgeZWP
6krr+oWLB6Z98vxzUcGCrivugDiimc7gKC8fSQjHSPt88SuXw8fpP9kNM/BQ5r3QOrDqeQ/uPAeH
31Dz3fXv2cY+/Gxr1A8hJxTAgXR669Tv5QwlOVuQu+LRYOrM3xyPBpKqNj9t03ybqDdbyb47EUC7
GxawDNrYh0Ze09GSYkYbRdrui7APN4idD/jRXtx2ORKePw/2pKAbknHw64Zzr+3fikxziOXNlTnp
OUtCVLO8FI9sU8oItMsJnx4Qoqr9pOwbun721OKkpI6Y2mB27PtBNQ+y5kflkofBfqpOaaIvYeo+
k4pEHyckDk/Fu1kWr7Ns4uny+yFYW6GY2Rcymg1N9SFTfHRMJM9Fkb2apvFgDc19MzTsGoeEidPD
dchNTvV+gDTpDl9EM2/0KtHFk5rfWWjvFN8iOl8G2MXZI4057zQq3Xrcb6smTqa176QP2rKuyky3
fS/zPT77i8g5lGUa8EDNHFdS1C8zbdoyaF+Ioq0XaphYnEoMAsBXRguWk2/EuwR0Ex4TajnZLeGZ
b09ceK+2U2NLsolOqKbZDIGmTZSnaRMEbkYzFm+CrPn0ATB1pr4x2F+HdHgyKfE+Q+r4Mw4NGmCF
b7+i/1bX/KpUURpMYWzTqEpaUc52tDpJR5iLhBTonNSzG8Rc+fCAgpJ/khLBfsA/M9j+ykdlWXeU
SRAQYy2Ro9pQvcVhBDhtYvsV0a3zU9hdtp9Di6+SBgta+tZnmS8vtLJz1htc8LtA3VDiy3VSd1i0
YvrLA7N7btMAchGXojSguM1agK40fffWeRn1zCxKZCHzS9+jhhWO8wrSj1C0dB/dPv0zdExLLdM5
d8zROHSJkJcu4cLskvzZDmogIdjfkn5hSChmzf+X/gmS+W+fiosR2ueJQi7ijfJhmWcXH6eNc1yr
A4aqzwycfZT1qGxDQnt5NnisUpQ6m4vGrKnrL5VicCXSQtQUlWNL5WGHM6/JKb+M6ZYUaR7pOXci
ikce+yw4u01/hs79DuiC026oKt5EfLyGnjkp2DSfoYnBwZX/101jpjfgFEWlNQOpAdkSaWBLA53V
pMQl2FdYQP8X5M6O/de1nJBg6GQezBS9zgtATWNBfS4HwHlgJiecTpVYL4057cAxfN1FDdtqtgwD
zgMxloCV7fQKlb9dlSaFeOk9u5Hih0A8YT9WV/K78tPnWsufZZnGmxiTr2Hk6SPVcsrpkUZItqG2
KoyaE9GHIExpHkGBWlli8taydYP9WFdRGGTcqHLMODNdp2TMd2VrP80h9Btvmp4glnC1SuFnwHFZ
54lJH3jNssLMoAi184t9zwqlffjq2v0rPsLfuxV9HzpTR4QSOvnQQLoClHscUo1G1Zj/UhukFnLB
vPHi8q3353tY6NPGwx1h/3z3CuuvSQ8fRfIYa+aa/WeF6u52dJZNJv8Jv5TbgYXsC+zxvP5W8POf
nYmZo/IL99yb3Y/DwuLEHR23v2KZLoPguVz0H7+WF1VmFFyZ8fjX4p9dScl4i7pN6c1iftSUvbx4
QU6ilNgZtczpmvDH3f/vdr8ggM6YhIdVasZffAWequ6u3zUA77Laf8ppg2pMFI3M1qfMW8Y3hrlr
+h9nZ7IcOZJs2V8pqXVBGjDAYIaWfr3wiT5wnskNhIwIYp5nfH0fZG8yGRSGvFdStcnICrjDATNT
1XvPbZhnT/MVh7sBmQspJw3iHMJGDpAhnsrcUVdR1/unlvnKXeyW2QmvOeAp0lGh5NTkngUuE4RU
QcTAOGdfdkxUPsKkHd5hk9bbBJs+cjtJ4AMG3/WMoYD+t0eqIUnpV2Y06g9JpYTxNCmRxqEFHfgc
ThsAh0PnvsIhp577qbQu5hZrAttYxryJ9tLWJlxjQ7TTpUtr6aJB9HmjBQttDPNhZQnOHABbiO6j
MY9b+LV0vCUppqbxnLn6bPYtsR4ht2yl1ZA0FWFb0FHw0CpOBYUVz+cMtf1NYDOuLdhbJHUSeQ+S
GlmLFcFyJOogkYVxI6AmB0yiAXjbl1CxXqrQ+dWAyNAgBGHFdOUOUewr2kF3PYysatZoXWLT3FQp
bUzCPy4IrqeA0SaC6oDGQ1vUdOyVfqEFlJxAA6ArMmpnsVVH5rlpZltAQqgXpTrrPdDm9Cnum5Lc
tHAWxELV+7Io7xGydKtEes45UxpinwiZSYkCb+ezDqLKrzLogXYQbICYJLm13PjJ7NvoBgj/qyv6
p2HM3hvCuXHhlu7espKSyViJXyEhi9md3vJCnuaq4bTvPk4RedSQ3Fn7pLmle1Ofpan5A4v5VUtT
aC004gbc3D8x6+4xF46XEMO4QaHcJQ13yRIcQAriNZ2qfJhGZW07332oHdoLnGabQ+/Q+I8KCnqP
nLFFNr+XOnmtXHEtZnrR3L0fY2OOV/yL5zT5GPdgwlxN2r4hki09wvau7kk28+ydIVLCMaqiHDfV
MpEWgGGY8EvIgJZdwlHpyU+c5nyBanQ7aSjIkqA48wTBusqm28a0fmKmwoQHCpitLH3B+e7e2bwN
a4EOocI/tCrHNjhrTfdI87/pxJjuGTRhOeXMgTUUV/Hgkc+ew2mqkAo1r56r0oqlwWANxuG0ybwR
uagtRU9sRVbshrn6AAlF3Ie693L7xgQMskE5vhlqUvFqotnyqqZZFvgZW3ZYg6LEKsdi2azaaDwh
/b0s4Ik3pUjWECwMr57XSS2CD5hWzoPwappZIYE+1yVBlnKTpjU4tEq6/WooKbyyvL2zoUQD6dm5
ajo5BAWsibH66Y72Y14u0h9ABQz0ebDB10arYRxpOzmmLfVWhw4k7Jim90SOKOd1FdrZOUdk0K40
7gI61LHeMjn2NjQr5vMKDP+hlaZDm1IrWAMCcqqEg9qayJibjA9W+P4dE7dzb8ouZ2rsucuvEJPd
siAeAoTzdP8yfWYnaAmwVJqSdNVSaKzfZXBmEhN6TiJftUGQMW5CipetlQUvpETTKozI6ejnS4mQ
FKML+eHlqHk0FcM6o0rQa6EazGODCJekfmW8fJEpRCURiux94PPUt5i4djKzDlnF6hl6H2TDQsys
T54u940J3rdQCOySQOmdG1XykDvoOmKbzWMM/M2Mzpi6lNDaohtLpDnifE5Y8sIS6phb1ixqLRhJ
zBHVOiln49yvxV2WNruu1D8dKJOqaF47b8AKiMp43U3Dz0lykshLiGBEZWWEmppde+yK/qCIJFp7
iZgeq1R9+PWEhVGETxgAz22FQcBg0SanMEBsiKsI+fnH3KU/7I5ZeUondzHmYSnCZLlCgOHty9aq
XlwTqi1aE2RN29yqmb4zyCTwwOgcwlBo9CKxcOp8eMk6v1CoKxfFGqUmgIPW8ZD2R6jU3pzCXWx7
rZWMW3BQLWFenpXekvIogbgoOV9UYdXHGysuuqdJL5aiieCliFlnFOe3XZwN+3IugTt1oxs/ZxJn
67GpArboNo7D4qGZVL9lJTFCEs5cRBctWKt4Z5hjd/TjqLkYKJoBwHcPczieA8B4YI69Q3VP5ZpY
TySPY/7p/ReCOAmFc6l6OpGfIc54Q5h6jb1iT8v8gqDd8YXZJmcC3y05gur7FM89BQDqQwdMqpdP
pzZ0/F1bxDyuUf6WYAqCnWJCgYCJdh5R1TzHBJPtMR+Ha6xLPQg7iO7cOH2EJVIeHdZ3eJtEkyLq
CyZcamEx/OhZGdmhZiYZOqUpWNCUR1tRldrbkAMa3s/aqU+pJHJ7XSREdSKuNuZtCovjYTB0egOJ
keEICcvjhUbaeZcLoFD7LuuzewKUYFgTj/RCjrBzJXSVPCI4o/WvgjkddzZ6jF9suea4CwdLafoY
aXLth4zu2F19ci1gENGwHEYsKy1EHtOJPHblnsjTOKalYtr2VO+JUqqzR0314q9t26h3Oc36cUOW
MI1EZeOBb6uaWq+SsrQQDlYkyrF29jsojwZArcYFQ9D2m7Ck6o91XjzpwDX2KTi+H2ZcVCenzgD1
MPcvzkti9bZViSdpCaxL7rrZE8EaI+XwM0OYrxEt6PaI5hN1OA/nWQ0cZquxLx0lqreXqAiyZOXr
rB42jphb6Fm8tckdx+JRbf1hpshwFsFlRRbaTZmWERDD3IyJePZ4n0nAaVFrN5JDBa3p4Zk+eXqV
Neg8VGCrS8cQ3XuKFOzaH+mSB02GwMdeggbxu+SvIEiTDUprfjQNYNXAW/kAeSI4YyLPOuJHtAyL
JjnzQGCdgal2700zDLeM2Iq7WYXR2YxK5xAT93sEmjHsZVg5L4FDQBfz0plOHvOHGgVD1ybeGlt9
BEgaPtuLoGF5h7uBZbPClLXGd9HdjKLvNwCDaCg4XlEJkmldNt2gtVOOobDf7WM1NXIEUdzIrY6k
6jZzRq4olKwyeLcQ4B751Wp7F0M7uh0j3EEjYxNnXfZOyIwdggonQDubLvw+DHnyOSj8ULYze5ve
VNmB8MryGimuv/Pw4nMeGrvLNpDua1p3pGQWjtj3FYy11ihASbaGJq+td6LFfkUInJCRom8CXIn+
aXAYwQPuEU7P13Y2Q+ho40Ff1abo94RrhhdwFtu3tO2mNzyW3QM/SXSN/o++UhE5iMYSt8UFF8mA
1EzCxtwLclgBtNEZ1iSdgiGKN+QPRNfki6R7CA/QGnAWmOMFeYhJuK0xat3oLOlfwWNKNIchnrUN
nRtO6XRk+oSxbjzeyymxkhu7ZoB4UdnEcWIipTUmjR9xBbnOqNzrhHYArSPexVLLk8w50zk+8oY2
G86Ym+uDKJxfCKoAzTOrLCwIAJW1xAkOrKZivAwgOzBq4mCdTsktfA00Rfow1cnPpC3OMiuA2GrL
dWQEl7XmaBT4YbY2Kuc+AlWDbNp+k55+KSRgfE9ZRwswyNoAoQMoLHk3MLmtmhZ2NV0zhkiqmsmu
QANBRpKzAQpqHFm86P95+qIfvOkQkipDvcVyErsZfz8ThXxNZteNXfgTNbUdD9Cwa5c2cDSWSKGs
cxE0DVFwkDMjw+iPelLwxzqeApBoRKhepXb5zgmBwxH4K+oqE7i8v4uDIcD01rtbzzSuC0s5j2Ea
PAQQBcKKcVtVyfuCYc5GSuMB4s6NObjG2hKc06CgoSqo1Xr0bfcQuh5pnyXwOWnneODaEvU5okwG
CCD8lB3cN4NZbdg3h72tQxCTS85pDxVFjdO0YocjPiYNbkuvpBk3MTVg5bNhmHJibiIJgA2sMbOu
hohUNZwaU4z7zgxCEGGm2CYYmpDFcKDJ2GcLg/2uF+GN65JymYJeCpX+WOzruG1I8G0Sh3YSAwAh
Gvvk6gptlsAhCaZn8ta0jquzLjcfpQaGgl3kvGvADSFyuf2LTqI510SR+wJSnaYLmZiIkTJiMjj+
lyYNt7hzgN4T7VQtABMMKnfMMn/gXJHMUcHeVyapLHVMrhVAXOQ0MiVi0u+OYSgfOOl/pEw4jgGv
7RraxVubUzeMbfKzw+bOoVvfKNKKeHc5vcl0cFbdwrlXfRfumCSBjPLrh4m89rVTNB+9NHYe8NmV
yJmyehzatnJABBYk1msHxZCiICn20G+HbVAv3lsDMY0vvY+kDS6oXAldbqsbkbv9WirN9C/S5AXO
WBNRvj1rl5WrJJF5W2b5Tx2aVBrlmPMX1KDylZ73Hfishs6gY6NTtnPnoxsTmC3wgWfd3npR8Oyp
4BpMWce2SSxhIHBnWWR5rdUkpo1d9qcyDT5EYYWbqqoOy5nexX6Jz5QHuTTkQ+LVD23snVScPffm
eKplvRuD6T1GooDujwJjzlEG50ZM8ZXN66pBpqhJmsEXFsBilSYDQ4qc2MFzl8YtpAmWAFdGN27P
jaJtChAkJMFBEdkLMH74YXbRVWHWN3mlSSaL8vNkjM7i3ih3cT+8ps0SuSrDJaG9eWwS40djxb/o
8hLdZGBdkmokvmrSPsz34GTDim28WB4dRuXU0PMV3VPUD2wnYwCWoHatSxnTY+mn/jFthl1DsMWM
QppclWZnGWDYTHAN66K1wGsn3h4iLsPCMn1JG//Zj/L35WzO6ejBkOGzTRLAxg3LB7M03zEzPo+V
OBcZy2pogEy0rOxt9Kb7bCSU0vUemWcEmy6E3UCol4e8od7VvX2s0RQSMH+ySFAy5naXl+CNIG9e
CCrkHUmfFcPD4IX7tQ9JBF+VTh1ttaXAg8nulDoDxpyqODh4v0B/xauxs/YxI8sys97ViEKmXrzx
BG5zmAN5tbKr/jxbpiZuJk8jYrkNuB25EpSLSL13dTFeICCkCQBjfCMZFq91D1m1bEKIsRO9SxI/
OXGgIm3lWZfm5Vby3rDyIGcjmsc4SFr7RtYaK3A2uJLoKNwwr34j1TDehMzOsF4APajNapvYzbXp
EIWQ1ylDkvrBNroHjUkLO4XD/lChLHIS6isygjiaauFsSSY7ln3d0+YZ6i3sUtaHTDgnH4En7rz6
Ku4iB5gb9aO0USR0qqp3UMc+aImTPtCJE1McueIFu8vCqL/A0nTWVv0lzb2HeEQHKpL2TicGSCeD
9zrAkQbQ6mNKlmaK2ShmpxxBAZXmPXwfrUjxiLBX2FSvZ15Q/+LIE6+SKn7Ui9ih5wZ4RXmoGXfu
7KLaL+6KA5V6dBRdTFof0gI7bS5o9DOItaO7CFwJTsiMJsHEXNo31pUcnsKAxQ034otZC+OXHesj
OTv9XZRV/SlwcbB5RfYzwUfNv5Qqmv7lDXXCo8YKuHWEm2xyIj1XUD2iDepwxCnGSZeaGWAE7sD1
dq1JslDBHgrdZREnMrAvk+zOLBHm6si6rKOmWHnd+IMZNzX1PKK7awk/AK9QlMzUGoXNaw4+HLe6
XAIlzyoDyY02Z7QPvNRW1d1BhGf4C3TAtoFa0b84ycq8KzRnlK5nVOCPcNwro91NeXaXRdbr6OuD
ndFFmbr0kQy4+dHydbO25PQU5oI0vnhC7EjcVtDVHz49E98RDZk1kL6GmaW3N4ntBSyA9mAqL03p
rUc6KewvFseS2abRDxN4J4r4InHDH7Tf91OZp2udTs9JGEBToTaI2Fszm+mChQgdNoALYlMecSkg
Ws65C6md7eDNgTrVg7HrrKrlL8lOkjn6S5IWu6Dw8FYM8gStEDAnLcg4dpMjbPptbaNdtoa4xuZb
q60KzQ/+Z60Vwe1ULtyVqI8RZzBA9ev0gTz7awNR17AgqGz+odSoKOu5vjHi6c6Kmiu8RqQfx1OA
zS08eZF7Tg7uS5+ZSIvbiYcm+hEo666MJVSKVFwjez8DWZsv/eFgQ6P95KgY3aL6ORInCOAR8Zll
WuzhFRkKpM/sS4lC2pobiZ9/dIkjZvdDAorBD/SQMYlzpCnlFgf0g6AAh84YYwsYgSSzfGz6wtw4
EXsFrDJW7UIt7THxQSgrx5HYR11d+quaiePi806eEqvbyshc5EnFeY+hIUIkufhm9lkLZyEAjgIu
vEdCQBYKsAMelXRtuuWDNj0AWHGfb0jrI3518N4HHrYoQ5eGYlOiQMtUL9dY5y4zh7gGleXxrmEa
T8FS79LBvyptxXklxpNTR9Y5Rro74HZ8knoyN5yOHwcx/IKQOq6akLxotOdHcjqORl6HhyDo76Th
noWOh7KtLC6pP5f0hRSwisISPFREB7Dvs9ue0abHaGC2l33YMoWN5cesvCNKLBZ2iGUHtwBJQn70
bYYNloTGkRTJ2Bi2fko/KRPUq74JYCtgRNiBXmySZGcwKKJ8buBDmW95z5FWZuEVDu+XxiguR9d7
amRDLAz2z7wSZ5ZbXqAQyLYeG+1USVrCZXus0YOsh8J5H9rxTUXFGSwAzJmmcY659QMD3G0/hY8I
Za8gur04Zf2GIp1XIHVrJmkZMQVC7BlSbRnx8u6b+Ov1PL+FFccqWp9vZrNgUCJEA2wSr0EznMFA
JwfJTy4zTBWIQtUb2Qv3IKc4o0CvFyk5Li43SpmpuS4nq6MfCAx8akJ4XnN6sBqJLk3+ylLnklgN
gwZ1vLGH7mcZM12PlvVXR/eUhZe0yN/DdkL6HltiE6feMlVyr2tmBnBW4isg5/Rf097fSIFUs/eK
+y4cAeCRNYM2bjoCgMeIO9ZyLWtxRC/N2NKTPZ7X5aDahBeFymJgHNwLzORndllAF1dwC3uxKSys
wkkXnfLAu21KBSWS3ssY6udJVHJpYx0mv14MeWodOfGFb3g3Yp7mxShyJ736PjSiI+LKfFeWUUJn
2YrFqgYoQdM3m09Zl2D3yGjJFXH+jvgNVmBIuIxscnSeiM7j0LrykXesItIGMEQ0D6hzM6Y+nBb7
KLlw4OSnJetFTr3DbL2+IbgSE36Jq1WEVCoyeggAWkF+GXncFzRnqCiqAhubOqTNWjb3IzdjU8cV
/Ze2mM7TPH+Ms/o6gqS9GbQFYNxEYR/rfeWB9cx87JZzUv3CDPWTXRj9TW6+hkVNccdIDJKw8zTB
/9/Uju9jIufXdGKefjkh/1Bhbe+ZH2EMMi3ULQ61oTZyb9/w/1ihU8MPq7JhwyR6XGlX3pnMTB57
XzCNxHdJw7TgLyp+dJzeEF6btBNFoc7aOs03zpihDAhubAq+tVmMR3toCX7W3GHuGcKaMkUkZaFI
HIoHXITONrfVY9T3P8cBJCrJae9dCcm1GbytM5NkkwqBFBGYbyeJMMmNK1t6NxK76TYxHRruafZr
il1BO6tu56cA/epJFBRFTEHatmRst+gy6EU1p2ZW6lUqM9/FuWUDvUG6z0gxYMQBBAlriJf5ijI3
0niT7TobrHUUV+oiJiPllI1QL2iumbhEYEoKgi5dqt71VPQYHgqDv2DVBWUinrVHbApTqTahczYJ
+nxu6lqbvot9De8iJyYcmGfxky24vUh6g8M17SoSfMZA2ja9DjP9RcuHKh/R8GIj08OStajFPiNF
jbZb2RiK4dUAUcSM4Zvuwta2vV0wlx7eEXT7QDCrmK5VIL3gOLecrbeCJPBzEk0HHzpZS74tYjY/
3OVYLQC3IWd8BRGQv7mFQPBXlgOZRgDFCLGDbvdQmkgIbLgjJapSuB7rsgy8N6V879TyeAfrDAjY
haS/0ayJ4aKYDv0CfbiGzPI6J+T+rgw6CA8tRulbrg5qgTjRK215ya+A8ySKPK85aUzkJAekcjGP
Q05H0pQPRkKrXnOEJcnFjc9J5q4/SjVgSq6p+rNj5UjnAWxAcJnZJB1jmg2Rkls03pDhqoChOH2y
564UvBg8nx7oYzNkVs4iNZ/iVhEAiSmdvtHMqfWZTjNmrkiwyutRZdGD1doGjLDEJrA37WNIN6MN
rZzEBjqWY1xSB0MDsF/7AEwA0eh0Whc9+W2dycVYxlq0w4tLCC6CdkZyMf4hq03FY9d1gbeaedNO
JIBbu8moqvdasxYxvqacFkPjPs+W5/3wMEZfo8TpMLdYvRxfpJMRk1nHml5yk0/2XhlWpPat6zI1
yTy7xIRgmDEBFXlMnV+mVfvqZXS8G/qe65KjwTYztbry69AIzyJCRO7cbNTXqQ7lsJoJNqCsBkU5
65xio2EKDUuUUcBtpXtIWOha5dJkQlSxgpNGRoWDGPeG30RS0/DUHpEEMd/PVUn5iQ8xbO/dQGYe
Eomkddd9F1TxlkRXSvQ2IDi1GGk5hegityCj4r2hRZ5us3FKwrPOStlQ6fyqRx116S+tRiRVTaZi
/sy0U0QgOXy/lRHRqz/RabCeiWoQ4xuhDZzo6fjZ1RkwGRK36RCq+AzqfmiyrJMQtrLK1rTXPhSY
hhVQtfZa5DJvyYa0VLTqSO1+07Ey3lsDSemWngxW6GJsWEONsEKCXyWyO88KtJYSSueZn5X0xZQz
Bf5xrENWht73mzO/nJMng4PLeTLAa6MoxmuJWKJEqxOQy+A0FPgo0VO4QulEhioRsxnJByI31ssg
ZZf1w3ScoY4EG923gKr+SjhtbXSgOMnVtqobYxsKu9lHdq/FltppJgvMIRDSh6oIDrF6Yjjc4CCh
K0eFGcz3wsMTBSMo89ZkSo9oYiwXNS3dFrTZI9gR3p1CV4wKFZ0oxCc63wSN6qzDOIN1QwVBiib6
QtzKMHdRq8Du7URJYoIdlBur7qzLaW6tDw4S8BeaTBvOcSbIC7cwPBG0+BrNc0aS6TXwZFDneIbT
ftv3LShecsBJ/XOz7klhNtiVsJqOfwV1aXrrDzHpLf6FbU79QOq7SM5VhHx107iahXK2+eSFMZU1
w9qZpF+kC83NYMuA3I/YQhkh0eNuowxC06WGPJetsMdloAW79oLQduRCqAVezRL29MgUeZGON/4u
zRiKYlLmR1h3nVzWhjhhlOmWNBKseJi7sywkNHpAC5FRqk4chgegHc6FUXfdjPrVS73r//DjkfQp
gvDociBdAiW95mc21YOxRo06PjktyrH/kDEfxgzxgmPd4dMYclTwwieDIssnSPCh+2b03TmdEBPr
iwG9JuaxNJrIOQvT9hAb9CnrWIkHsguXPEcnOqEtlOdCxIJBZlkbDvqQtHnGKqZ2IfiFXVT1aNKB
rj3WVYE0yodqsCfNNHqPnJCKr/eMeO+UBTrSzCgocj3aJNf1KPjZI1LuLv9j9bQeRW8VB7wybYC2
AfYmYRdzetf2cdut6qYCqiN4Jys6x1hlVGba1trt3a5//Pe//tf//T8/xv8d/CquixTCff6vvMuu
iyhvm//6t/r3v8r//08PP//r3/DnXJu9nv96lmVrejn8+Y+32ygP+Jet/9Rd3+CVMPQBuC2zBTBQ
my7vQ/AmtnWXQ6PajD0P/PcXlV9dVFDhE8oH+VCIf16UxowfynD0DuEUBSGy3pFyz/YL3J5I2Tt5
9v3lnN8v57mOhYDQRCyprOXP//Yd08phMpJG7mHGqg2ztPSbF4/kyj98K/eLy3ge38a1TbZiz/7n
ZSpr7I0Z4S/R2RIkiWPddiwxTxr+zzaujfj0/beyzN+u55j8bK5jasc2KX3/eb3BHVVnkARLnl9L
poQkFGhsh/HQ500KsMryT90S/we0qjgTcpEF18tx9ftPob/4EJzvHUugMHel/en5kX5KRE1rBkcf
s3mIRjRNnttktt9V1tUZHZy0SjetVbC9pKMl8s1///K2kK5jcxtdT36654WXgF4mbOLo5kN0y2bd
CsqckYJTMuKo2SoXxGd/dAFkHL6/9O9PlWNKNC5/XVnxI/zz9lMYzWFmZNx+kktmHF/2TAAuAEdv
+/2FrOWH/Oc7ypXQOlp0FBiXO59+6FhkNTZ2YRxG6hok5yrBYpFhDXnywOxdsiEppkGNrvDRdwHD
ys6ZrGmLPNWlPzK5+R8+0Fe/uVQsHZ5nAVv4vGaQcUQ2URIFx74wbio4lpsSZ/oeH+P77Ntio+pS
3OY9QSff34jflw3uAy0nx+Oi5BJ8etZsaknfRO52qDyzvMLgPZ+7URLcMnKK7/77l3JNqDSWAsdi
f36X6S3waxo8V6GdsGlZfntdewKhbOVZf3iPv7qbrnCksqXDV3O9fz5H1eS1cdTK4NgYdunQvbKA
4SM9LsmAW+YY0FpSxQQSoz3iODxG33/TLx5j23JNGx8L+j35+Q0aTBtRR9UFR5RVS6MfXFp8Rrqm
Ya+/v9CX39NdHl9hAiz9fKE+8ftKoiFjdKAaHBF5hCSaBottFhjanPJHZU7Zuiltvf/+wr+vy1zS
YWE2lXaUZy8f7G/Lf1dM3VQMhn/w0fAeAYK2T/yo6tRa9FYK3tjn769n/fUCfHphLYfWq/KEJU3T
+nTFIas9/rT1D3kUT2KnHKrGzeTjPWD61SZoK4nieIwo10nfFViv1xjNOIbCtl+SWeg0wKIjGatf
NbgSMYvY+Ic2EGUJQpHk5P0sOnmVMNq5SKRoyzWrK8q/EeH9KrYlvJyetkq4GutBX0MmwVRXxdGj
MVRWyIm6Rg4NJogg1CqyqPuyqE6AK3NfkEOYlbUp3My9kj51yob+m/e8bHcPJoWmXk5OHOWCyu2B
RRAAO54HbmoSP4Tzd4JrhHEBxHS+NcsswgCQ5t5TijjyWjkEIVTxiCZrhpzirqxiIKJkYiLerEPZ
dnt6D5S9LV7IlxTy5h1+O6xyujYseoyRY74AHJLGoasSiCLYFpob0M1I9kPhQNARxGglz5o+hb8Z
HG4mZJRovtV1TtFPy6FEQZHNzFipoCRRXkYDW90RzBfWWd+23aZFMnAzoJLdm3Uy/iDG2blQqJ8C
mlIuQCLojj3uWP4mby8zPMZbIy9g/VV5T0mXsxHPxD0E0PXFML6aYo5uYsOL0YIVJDCs20n290lo
1KRMBTSJMtDgdylT6PoQAcsGuSsyee+TELXPkkZfUTAhcIFdyoA54Qz/08ehiH2Avj9pmRTkaCWI
37lTNWMYtOWld4t0Hwh3kQGov4cMBAVFRwQjrgfGhe/047np3z/ny3L7+SlXDlCCZR+w0IN8eq9o
bDDpTKLjXPrxBhxJSNB2wyy0duatInxoO6tIHb+/6Bd7AMsHDxwtNFPwNv/zoqE2iz5ydASyxZD+
2m2zkbato9SbDFvyOL+/2hdfkasp9NJS0lwVn9bmyTS1AHcW4fh2MWUbYTPQXpmoYIo+aXAV6AaQ
mp30f1hCvrqu5XIe97gys91P33IioBcRdRIfw5IyE5sIPmDq2HLv1UmJvd4gxnHrEvf5h+PUF0sl
3VolqVC1LbnL/7y7QzTXCcTR8KhihFjjkMkUaj0WprUXA0+kfTDHH9/f4q+OscIWlB6u5AAnzWWD
+tvyLAG+mh1piMdSxvk61DkqmJxjeu1MsLPbhG420pFNUJMAFoNUZNrT9nfff4ivnirb4RxpsgXr
3/dgI8Cnj4bxCLyl3ssSVCU+7WgZihl/eKSWR+bTWyNs17bw7rE/WOrTIUYkIU9UVUVHQlFyZ58a
nDHPedrVuTSz7AFsTvOsrYHpeT5r4P5F5aV/OLl+9XRxcvPAignOlJ/PUZHj9kWMPO3YOnUPo0Pf
xwIDPIaBd4HYbV8ShfOHU8ay433+1p7FHNZBULdswv/8kZW18Blsoiasxg0PNlqUVWz0P2A4ER2d
LjCagmwr2/HNP1z4i1+W7YmHy1WaxUp8WqQiv0brFFGfyAZVPozb6TkQeb/Wg+5vvn+Ivnh5bFy9
Dtu5qTlufFosUr/vywDwxZEiZPFfMC4scs7kUeE+2SX9yO8v99XBjeOF+Osw7FCB/fOWIpyb3Djl
FG7jKJjQy8eshFWocdd8f6EvnlhOh7wbkirHk86nW+g6Us+1RfmhAroodIqX8NIgPs8m/T71rk1O
rIq2+QhZps6L6A/vy1d3VSCYNT2bQCWUaP/8moTQcA9tmE+IkdShFBprQ2HrpxEu4JmTGVH23/+6
jrQ4n1oe3QnPXD7Q39Yj5j/N3BWuPARxjaId+y4iNRidkB7V1HcfEFbbcG+S+VEcgzjT8JLTuu4v
vr/pX3xtKQk703hqWCc+33RZeKpyrYqaT/U/aNfCIetwQRvk0p8ERd3Z95f74jWR/IeqyjQFqN1P
z67sTcvs5tI4GKlhXwyDWRyTsAzvbPLRdt9f6oulgCtpfjNPuZbzuXpcEprthBPeIUJ/+jQ0qBhs
QoBODRXwZhFtvbQFjjWTmesfftkvv6QS1B6aJhCb6z9/2WaKVGfPs3EoiQfe90NsbQkONDc5lfL2
f/Al0SNrmxqAptCndyaWmSSVcDIOrsTqnPXefFFXbbOp21gcKr+BYFQ6tO1jjP7fX/mrL6mkxUYm
LYsf89OVbTuKetEu+WqDHo5wINo1cGxSuVXX3X5/qb8aZ/9c1UHVOZTJLOyaJsynJWhEymflZs5h
DPP07ObttoTaZZgzG2nibH1tXJDOfle7yamL3COQ6W5jBj1WQOwIoX31h4+zbCKfP85S5VGua9f7
7dRUllMgUjK0j4Zh346aOZQnth3+sqQhnVah+gFAR2JE3pxN+Flxh0goFUH9NBfxw//ks/DjWx4r
p+WqTxseMgRy3MKMKToIt7Mmym5BR6TryLSw48LmdambyEPMk1UzGqgFEcHOtXxu0bLl8fiHNdQS
v98ZKmCL/5h0yjyxvJN/W9MIIOSbp2N4TCpr0X+jR0P454F8DQzbi85oLvU3/UTsrkLBt4IuHz/Y
ikIG3aPzUhBslv7pIy3Pxqcfi6MtdRkUEnqlnxuHwpsDIS2OXDJO55/OWEfPTjAGwHEmzEK+tegp
psGGLBZYhn2Z9L18JVskwYfmN8kftu7f9lLa0Grpf+M7QY/4+bxtxQrJGxlmh9lV+RtfOkaPmJL6
9oeX86vrcEBg6REkq0n96eVMTKiPeaN81DvU2b7fp1e56KPD9w/fb0sA34ZDPAAOj97Vb1ULDlM3
9yZW2HYorYOrDZi0Haw85QZi+/2lfl8C/mrgm6bDekOEgvXpOS8jFHUMyvxD6AfyNmJFRMOd2EQ+
tEw4pwMwZD/b1PW4CH0b0uZJIzH614zEiActOgus/sgKgqA/nmASt3NZ/uFJ++Ju0PinU66UNl39
+bTbeblPJrVNn9YK6mO+5Na0hW7Pq9Ho/3Ak+/JSwuFVI5FDOr89RsytEPfnwTEgceISVMGIbwQQ
gkZD9Ycb/9sZ3ubpYW/hHVH4Qj+/0XVPmGAxdsZBLKFYo+z7y5F+0hGutb+1CHnYpCBT/9Cq/OL7
sbYqQbdSSMf63MKbJ8eCvC38g0PTHYyKh5zGsKrrXtv+H77fF5dyLNqRWgnHpvO9/PnfVqzEqNv+
/3F2XrtxK9kafqICmMMtO7IlWcmWww1hbcvMORTJpz8ffXPcAd3wYDCDDXi2q0lWWPWvP4igwDgR
hRD29yGphu1gQcOf0s/X5/CFRUn1vKx+l6qA5zseKpfj4q4iXV/B8oNNJ6syEJ2gmOT/8EymYpuu
hZ+bfobjNxJWaUHIrz9xyb7DSRtz/64hPi0aovvrz3RWZAEmU2WxAXD1Uc7w62gwlWSCMeljgI6j
nNRK1Kg2EZIZllURnHEMXfIeC2GFqv360OcXeqYmmNByv+XG5ZwefXYLdQNrYGofYORD7+LyAYwZ
rmWZ10+jSstkUf3qMAArlDxjYsv9AJ3g4/rPuLhAHDpCOlUQ16Ole/bXBCKxOE3NiE1wXFzIywlN
Our9X0PfKHsiRvVDPkz1l+tjLpPy6ExbFuVfY57UQzLNRqgWkfCVNK2/BW2DvpGNDeF9hXjq+lgX
n4/PyyqheXu2yTetUeFePgofy3C5VeNIWWd4PhJJNTeenTUSzVMa7K4PeukBLbAIwAM+MB3c45dK
6jeGljpXQVgM+LsvISWTpkkc1ivlxgxWL46lKeDoztLxOV2Wuoz0Sm87rp2ZtPxBsHkLGNJQinV3
gFk21EqCTV2of1OUbtFZBehdPUWSTzzlC1vaVlCWydcIBcFLDJHlxjy//PvsP9CVZhmn01xYRh4l
IuAsNwN1p5hBR4jZXL7pc9jcuDJdOmWhDYK1WixmtsOTLQo+axqaGA37vRnMvkWu6Q4Xgv8cpBZr
EQ3YWhGYttH65kffYNZhq3ioNipWz0WDnmcw8wYWstreqJouTUGgUa6LumsounVSVboz9xp96cdN
UW+tLWG9VKRForAlnSkyYY4gRcpvvPULGxskGo36iXscNdTJHa4bcA0SkyLocsM/d2yZ+3kewtqY
a6Imyqj/3Wa4oBm0Of71Rs7i5sLKfrIcu2dIkl2RFIObifBbMdb7iWbOVpm0eFPNYb3OK6ncWOBn
CADjURcDrBsscg7647VWV21hO+MQHZoWgVTWy+olJfxrgFcnIOJWakn+wfXlfeEkdFzbWBghNnx7
4+SDas6I3VEBWAYjjWgMl1xSNJe44twA8S9MHPBHTVVclrd6tnSK0elEiwb44OSd9sW2JzLLCVPH
E71uDmoAh1/tq1u4zqVz6WjU5en/OhHMGmlLPw/hQQQplJqM1BJ80/JnSHgqzG9AQXfUka3i+g1N
TDQfkQsD+5/fsEvdRLuVXr5ln6K/mHlqzCLQrBRX2QluJWeTTGLr2/VhLswdoGUOBmKFudSc7hdD
b9OEaRimkYlYUoAkGfN9JVZowNt1Dyp8Y8ALM4fGvGZxmVOXAvFkstrCFBMMrsBv6hRjyCkKH3uB
f8T1x9IvDUN5vUCs3Bsd8+SAjRYXhlRTAl+JCCfBu0qq/+mDEvY7rYzIaw0Tq/mCWBApYpwk6S+6
Xhq2ILL4KnMN/jURbVijEa2Bt3xoiF0VLDI2yaEBx1oJsa+clAziVqCaFRJ6nFpUejyTRK406+Ou
gk79BiNRfcajBL1UlkTPRVMZnlb2xrcM7+jvUapg4BguVw0XsejsQTWGHi8ii9Ce62/j/GXA+aE+
JjlIp9g7hQihhwZaOJbRYc4d900jYaTfhkPQhjeq/j93uJOyxjUA7KAI2CrXV/144eArOOE2HAV+
P9HX3XWBRBzMnjViYWOSr+Z1ZmVK3JS57OwMM8a1tpZzZq4cNSAPgbvK+HXQVMzqM3iZ842a5Hwz
4QXAqySQCq2+cQpdki5bjroQwO6ORZJehAK4c436ZQR+JNTawUUEA5On6+/+wuHvArIBSdNcsM/w
UmXQswD3etdvDEECmRvgTNhnQ3oXjI72+X8Yi/NGo5h1tbM9o8axQegmr59KGt+rIFI/JfiLYBA2
VTcW2PmU4uJKrayROw8UfPqlTa7KUhVc8ELiJ7edhbTGcef4xgMtZ/TpfHK5HVNIQpA4q2amypI4
No6BL+q4fMxC/L2ULq6+NgPWtwHE9/U0uhhckPDkCYWM0Ovv83zCkDFj6mDPQD6QEE82kc5OBwen
kMCXWO959KLecYh4Z4HbxHHGWGHiBbK+PuQ5AKcDrIPFgPlAnKJnc7yE1EoxQ7rJ3JwzLKYAxGwv
6uYZEc1ANJ6uJRt7cn8Q8iPXbqVVSJxj4reTL4FWpC/Xf8v51GXboN9qcNNdgIOzCmo0dUSR0WEc
tFesD8WPiD4v2od0uLFIzl80WBrrkl7yct4pJyMVxeLnOoR0z+0S72GS6bAPL8q1FrXxhlBLsQpa
TIuvP9750UeJbDMcwBeWB6dH39TVuCWk6Dj6CelRWxGlSr7qm1bNDZaQ7njrmrLMluPJvFyIIHwz
lcGdT1mYoTnHxORp8SF1NPHJ1PoZ59OU3KshIX0r6ZMNiS71NkF780lpErEmQcTwmtyqblwSLj04
zQ1OYIcCgwl+PMWyeJB9PfBDkrIoyIqY1V2oGqTOx4t9UWKON+D2S/MI0iUEVIXFzOlwPB6BRwTV
tQaYcld/M9D5PyNrDFc4rdc3Ku9LIy2VG6Ui/+EtH4/U0LXq9biMD/loi42C+98uoXoFP2yiG7PH
uPA1wexVIGCqprMeboMmaCiHNsYEZCg/sMuyUO8iqU5u1IGXlgadgWUf4u1BnD1+pI4bTg5vMz50
cyT3RqFlewx1o3ugIJLa0FOt81npX68vjYuD8qWoPhkVdPh4UCeTWdUleoT9UOxsZnw+Vn1kY00p
5uLOhTu7JRvV8q8PemlaMj9oqAJUEoBz8qTzaHct9h/RQRkxbyHiFhUBTD9l3xQz91bDTm/Mywuf
UIU7A/gElwSY/WSrjQucw2QDDTsXXXEIgqbZRjoZrv/8WKpO0cVFVKdHfPoBnX5uJMHWXGGcABWs
nXdkmrOPS2B9iXgKaM1M2xvv8sJCgE/I11uQSoqO5V3/dYPBjZOYBjxeDnYTfeRukf9EcZqv+HL6
ja374kgLpZo2LWv8dDNpkP8lEzXwAXER4SQoyh6UYMlSFK15Yyn8qVNPdlD2EE4J2Ax03a2T81jS
DA5nN44OKvJbzMjdqYk2o4Da5Q0jemHCTofkBXdg/JyiNnwlULD5TTBE6mIZMyjvkyydj7Kck88x
765G3x8Fympoo3GLxY36ylecf4hSHTF5SRL9VxVVLQbyhk2i5wzLuduVpiawXrcw8/lPDWKCVWh6
Wv1aF+YoV0qPqG+PK1r+X2M4mz5rse2hO0T60QiFijDnIakbnBmbtFs5UBWQHELRhto54C1O9EGR
uJ6OW88bgbT1dsDGksJZSdHR0j4dbuxgF3AzCzzwD90FygZn0/EkoeJNhnacHJ+4sE7fkJE8TqvE
mXETGQt0qQs6RhBEFtR4VmgJ5hYYwFGe7BWnwo4+cdUC5Wlh/R5qUd47Fl6uK4f4CuXGD9UWBPb4
uy9AzgJxLFfHMyhnsMcAhlOyeN91xffWVOqdSDCv9uyhmn6p0kSHKsO8AYzPRUB8L+XMB3Gh4l7M
tXVX21Vik5ER6e8LC5F4sC6ZphUZGfHetTXxPrR2pn6bs7l3vDnUi1t3+XNAwaCdROuAjEkTdYmy
POBfy9HKwKBcQmMpNYiwT8ldeA7NhHiLTB/uFBndKaXZrOxMN7faXIPzE6tw4959tqXzE2BwgcRy
PzOAp45/AqJvSOOazA6BGgbbvm+sPe8t89SC+BZT7e39EAY3dqGzHX0Zkx7QQllng1BOjmN8vuTg
EHt+sEsR3FMfZBvFbQy6+gkMoDySN9Ci8/vnMqAO3gwHifvnKSzVDWqeIudgomBKvIcwiCUlLrV4
sLmf0ZvmnoY+ArM00iRCrLBWkd3VX4J0TN6gA3yvMSa/sflffOtsWZQj/BrQ6eO3Xjl5XmY2fo1a
02axlw50rEM7wt/JcAJIHnVV/0Qkm90S21x885hcU7ZTnZyhLHrp6HmjVvmhMoJyH7Hr+J07uff0
XqNP6Grl7vohtzzH0QrlxVOdcNbY7kKeP3nOZkKhpzSCL422Z6WSC7NLXffRRv32M1JplFfjtHUC
AgS1UHdvVNYXB3dhPzkQxDmHTqYZdHN04VBMDpLSfaMERB31pWg2SWHrH7bZx+uhAn0f6AjuKqcL
/vUEXJ7dXcAm/kv/+AQLbcaZst5IMyxUuuge5Un/nCvx5y7p5hsH4PI3nbxll/70UrSAnp01Oix8
nsVM0/HQyx5XlzqZsdJ0A1w7Y6cjv0doOBQn6bA3p/b9+gdWL8woxgY9gojB4jqtzkqRp7LPg/SQ
4wj2wNHV4elTEhu0m0iFiqC009JYzUqK9sV1HLEJuhFnFdLWwzulHqtoX9UWd+Z+VrAkhimoo2ce
6Nl6s5DN9+u/9uKLokW73CptUzu9T+bQ7BQlc9ODEdfuXWugjkS+riKWr83kvjeV4rHOkCdkTmXc
KCrP6iHETopt2VSVCI+c025iYeRZgP8Us6HHixl7hm56N+eIC3xtzTd2l3OwYBnsDzRucRc5I9ZD
EnHUNmHqJU1b/nCnblqnsav7eYgPVeM6w6HtoBFBvpcrwrPTjT1oWM51FWdn4+i3qAYX5whXW5AL
NFdsxce7HZLGzhFYKRzGSosqbwg7ZxMjgF47wL5fsjJR9te/81kF/+f5/3/Ak23H4FC1p6JmQbSl
8aRHQ4BTTPp2fZALe7hLBb9cJzm8Fffk5OyF1fQ4xC6nmFM/KNqEzYRW01TyshB7qtnBkKlxuxtT
+FLNQANgUaGq9DXP7g2uG+B1poecZdIiAYYULqotzBNBTCNjQ0rQPSVrs8YdmDtnb/b6t0kJnc31
Z7/0RZdWItcyNh1UpMdfVCXRnXAgXIdZtuaXuFKrb0MRYik+DKhi2vSW9Ot89dBOgkqrw+9nxzi9
TcyamPSozvJD0fbOHfQ0wtaJLn8nwFTeqCovDQVQgD4EDQNX3OXR/6rJEjXHeKDp88MchO5HA9Pz
uQs1vMUAif+HoSAXgIrT/OSoWH7KX0NNpoaqLOR0bEUkdy5I2l3ZhekW67vgXxEQmtXgpQ5aU/7p
jHiDQaVFwICbHTQ1N18JThwejQb3fKULf1+fGud77KLJRr0G1Vuhp3syNcxRnUQREd05of86tI0m
SJ3CwkFZXHVCc+O67USMiHILEDkXuS6PaKP/WCjX5ywcpVDUIsUw72CYeHN5XJ6tlRmpwVYC4T2W
NTaAsUusJgmBDaQg9BFmZLIbKXFz47uebz/8Ejg6C3yIssnUjr9rMYy5Aps+PwydHnytgx5A2kjL
Ir6xCi9NVeYNyqI/nORT6pyVzjlc8jI/kPRV3Snt8DEUQfSzEcF0o8I4X++0KJAmQNGDuYXY9PiJ
1H7ACnhyeLej666NLC6AYKpwFaci84WU3fb6JLr0ZFyLMEPiKsq4JytjTosw7po4P0w5CsTBqcdN
m0pt7cosvdGcuvSxDAQ1izBh0YWdnBVTv7Temjo/tHNbfVYjslXwKbpFoD0/LHiBXK9o/yOCONu1
ozlP86gwM2y4ZunZ3dg+JFNTPnaFQo6BGfQrCpb2xvzQlgr3uDBkVG61QMtw/M7wOjeskhDeR4YI
WeYk02saJl7FlLtvMe3Er/WY0DmJkz76gm1ojw1YG9btDuMfCSGIgAlJnlto9fdFHWuKj+yo/OmQ
cWA+QuomUTADI0ZMMY+P8ZxiYxg3Q/A7hktJdhjeHBQYRVrfKDjPZgZAOcFvf+pNlrt7srYMbBAS
zEgs3xEqkd1t6Dw6Vo0HdlTrn69PwvMdxdTxRaCy5ZBfGCons3DAvdUF9XB9lDgyfsjqxpk2CXtP
szJCI3P2Y+rULzgVOzrhBcKdVw3G0EsidZPZh3C0pH5jXVyo7PiiYAaYZnE00X46XoipZlUGAUoY
/RcuLZGOKKjKy8nW4WXDfSBYe+pQUOJLHX1RNIRDFN3U5DAtrY7sDYnu1BO4tn66/qq0SxvEgiNA
42ElcdQc/y6O/Bb1foRz5KRXuKam5ojSeHTKr1HSaE+jNsKlUicUgHOFaWmI3RCqy7HVn3IXG/4V
7JfY3Axq57aeOZTlPnVr5TADQoOGdJr1Te/i5vMsYyxgsSnIJzp8ZbOWJGs5G0UX42swyhLz1cw0
8CVu4jK98eov7RMUFuiH0J/BvzyZDGbPyhPWnB+wlC9IE0m0+Btc4OnH9Td54UXCuuSYxpUDCcZp
9wnjH0x1lIr+C7XlwbZym50WiudkL4ZdiaHf2CPOHoujmpmkwiZdOsOnkD5ndV8TX2X6jVbhLt/g
XE6gxnxjlPOq1eQYtCHpg/awnk47MCRMW06WuJaPISWhKzgxryOChdEoFm60o6lXrfWICEK0ouUW
uFXZl8k038CBLjyrSccElA+jBIdK8niSuiHgkGpGth8O7fAgzGlaC5FoN25fZ1+QXQPytrZQxjXW
6ckoOAfr6F0dxxe4j61bI/4FmzVAjt9I/Ni7WwT6s5MFmj5ENhpOfD1cLZaH/ruItEPit+oOKxxt
rF4diww2txtekiAnkKSEphoivLlRDpzVeIwJpRo2x0Kx5uJ/PCZEybDhk7k+ts+S5Ksm/jm5uXMv
teStYPLeS0zY75tM6v711XH+BRkYEA+dAIOzJR8PHMeJMepR7/pjWyx55hG19Q63p/7j+jjLNzo6
OKkF2MhQvNCeVCDHHI+j5a4ZwNqxiRIs3LVVEM8nBqPfxQj8/3VfYSgwSXWBX5eL3cnOqRtYOY1G
6fi26MxP2AtaL82cBsGNT3Y+TSBl6GCpf/AAiKDHT1SgtBpbDH8QjlT5L6N05T4RGIqRSeYYn7Er
kY84TbbNjWEvvUiOa4cOEHjEGd8XV3NtRghg+XY/a1stJ9p9pPWFo0Uibwx1vu4M2k0MxInNUKdH
UKrJCUKpwaRUy+8Bxu7rosP9z4JN6re2egtkufBkCAuA7pdu2vmTmbik4uU6u34WVKOGTMOpfmLw
Zz9nWAiHN57tbMHZcNApvpVF+gNsu/z5X4vckcSwcdUy/WjG0L8Zq2A1Tg13bQtTaH9S5mAdAGF6
JY6O6+tL4WzJoXS0EDegA4DYifXK8dBVhD0enH8KrsmtXikeky9OQ+Tv9VEuPCD6n+XzAc6dK47G
qCQEorIsf4rxsqVONXws6zToHjZVTtAoazdRjb2Fvf8tHvzZvFkeENoFgvpF9XhKWQrnJAVETgjs
NeN8mzRy2BLypnbrqiVJxVNxl97/+8PS9oXNs7gQnc3UJdkukVVi+QWe4nu9Nt8gdN63qiHxSnZ/
4PZmkt1Xtje+5NkWYNNAR2aFuMiE/ngK2nSVGap93et+1dow/MsITaduvQQJDRc1wTOWvV7bXX/U
s1UC3w9lJ/pFrqjnrdmZSNHengzN7wvYspCCiRej3/PcRepN9eZZO3DhFi6SQGA5nZ1UO56pMcLy
pq1Cxe+VofBAH9zXpCP9MgTYpSEJoz3HlXijjk60tpTY3Q8dnZB/f95FOLP0ouHBnU6msScuHSmi
4rtR2+PsF7UHFOeE0wTuLVT1wsJEGkPTkExo6BinO3oVT7opIlX1C/yJJ08bRuGup9QybzHmz4s3
m0s4jFnNoUmpA+0cv9hgzHJBFIfBqYtLtgxqcnLU2SKUkYDUrA6wMWFhe8QevZdD1q1HAxnJ9fd6
YZEyaxebD/A//rJlbv+1AbqxgomtW5pcQmMcd5DUe22lYFLb63IH4m88Xx/vwrx1TXSlxnLvOyed
JMKpEhkPpp8XIjVx2ymye3Wa7a8YnP6z0IjXy5WOawW6P/SNp0ezU5hxYpUGJqRhGu+ico5av1e1
/h7w0aJVOWBhtDGDkDSc6095PoU4KZfuOUxofbmXH79V+hShmqaW7hMdN97hud7QQkIMdH2U83fJ
KBTe2KLQ/jibqG6M3ACjYcPHrzvpPQAtIyU6t0xHz6bvcgMgP58pUHbgrWOFanNTOl2B5qz1DvY3
7HLGmL4R3eesqqQ1PAdq2xM6mGxz/enOTy52ckiZoH0aj3dav5W0jpMQjNeXdRmtlWyJU5wMg5BE
4z3h7NwoInKJSCRo8PrA59v54ixEJ9eGvEx5cFI4CrL0ajxTdb/v+niPX1S/jUMkAXoQjz8qxarv
hO40N572woyh4bFIAtHDUomfoGV1PJk1pvuKj3EIabgiaXA1wqd1zm5MmuUvOqrA6WRS6CCLAolX
zVOgI6iDNJc1wc1TT+hTEq/UatgIlYpnBiEAdhr1A9bD//5OoUnzMkHj4Z2eUr8sfJ07TQ9VHyfg
cDUXuXWIa6t67OD+/MrqVOxlKtQb4MmFGXQ06PLnf+1tfUolufiI+OpsBwfXrBJnRdJn1a26OJqJ
+NXTEivZHilB1mXheONOdTqPOCjpXi1qCHo5xJMtC+qv4ZNe7czCiV2f3A6vJ8vBxd9ZKdajsyHI
9cY+fvpZTwc72cdLko5HI0xcH/qqZ5vxSozzoVE/LyO1ylOI220S37qRX9iAOLoWtjiUBw7Lk0kL
EbNOqkbM/mSRabBJtN6805CNzusyaLobbf8LX1OnvQxovZTs51fHNB6sSClVX8dsczO5w45oruY7
xBNrS/6jrRI3r37tRv2WbPbCxkfZA4CxMMRtJu/xdww5oFmUM9GstOJwE01wmKOuJaUjU9aWFt1q
lF0cj/nisAMt9IaTtxpYUnVkO86+YwfzGgu+ad9mdkiALpTsYa7+uQexCLm1xVxr0X2dyTTSArAv
UlrTr5Laei0bkmAtUr76TVZJ+0c99e2tq885AMyQiCahNixSDcCr41cqjYJO7twbfj0YzqGzlGmb
aqVG39o2MSMkEMJ2K/sBj3Fyv0iyW88GcQFEUP4zWXT5ITYFCYUev+R0N4ydAJsEezZ8YS4hLW6O
k/huUspQ9WZ6xfO2ahuj2P3bAXO6Vk/2JTmPox0B2vlh3H/WavYgWnro7MS+r5J1595qh56eLct4
S8/MYq9bmAKnbzucpQAxdn17qnova0mhdMYbdd3pZkcRC+C5qJ1d6oMzuDOqihYReW74ahAqXthV
7SrTMtqDaU2sWGL+1NJB7q+/xwvbDz1rhboZOTuH9clCyWvs5oQmdL+0W6PxUmKkPxR0V+XKbvXe
WV8f7cKyZLTlaglX7Hz/CWoXc3XwN9ynNALW8Dt5xlAzWwc1bc9Cqf9ZZcobRYkJngrKsyCfx2sE
e3q9t5NO9925Rb4An5gEEE1/tPBEeqr02vm4/nyXvuByWGFDA7zKKz0ez3KCbqjhtgHiEqhVtVYA
BX7Kv7ij2q+jSZNeFCrl5vqgp1NzuftQw4HI0+I4l08XAXmJ2FupvtILhQQdm+1t1Q9G+N/1cdis
T0/IP9cs0GMQH/AI2rvHz9d2CBQJitKWpY4wMCFHeCUHM35SjKbEiYkMpb6OBYnJs74S0kxf7UqN
17Vd1+shk52X9+p4MFTAIVfBDa9GXrK2jKFeI7FsfBrGkSdsNUAdNaaP/L5+B6/+boL96HFPIOO6
4fZWsgetdCUbV7wZ+ZNIuJcUwJwgo3wiMFHh1TtZoRK/kzp+3salP1A4rVlwNsLiTF3lvSAZLkri
lzLHnW9y5v4XgcP9E1wOPAYSoayAdsI1ob1PsGzfy5YQFdzwVViCbbIKMj0mEZCsYhz+flZ9qRHG
RbiMNKofhdIoK7MX40OpTTxR20xbPDXtpyQf5s/OGN+7AYEjCOm2ToSvWllWD0YHrFRoCYafSlWu
jKLo/NTV3uZYDVfCDN9mYgY3TtDED2PvEL5UkLMYR317Nzixs+pVI03gtU0/LQOqzYSL5ro3+ukX
oW7OJkQS4U3Ee67L0E58nPxnvwsC40dniPkwjeqrsOeA95K/FaJ6T3QZ4LhbmpuMfJMkncOf5GSJ
DWbr9T4u+azuHDS/8qKQBxiq0RdV2sNjmgQfNsqcH21XEi1R6/aqtwX9XFsL6k+qHreroM+mjxTu
wbcwMOa1Givfak7puxH3jEPv1PpD7iT5anbT77RqiZKt45asOKdTaoRUqVxXXRFuSblttm4fJ9+T
TH7MlfZWRo7ySWUf2zAz35b42VWhDvVWYrxyL5oq8ZvOsb8SnBje61b6XovMWWMhY3pciT7NMbGt
UwoHq9CMTyQI1hQnYbkRloifJjKetuSpfOrN6bVtm8wnymjvhoG7rq1QPtIU1x5IVHkaJ0wKSlvp
Fe8PtJJk2X9tUX4JHDvelVNWrwhidbZDKGLAZYKsOYSfue1lv4He1b3Tmfl3QiDSA1EtaroZ5nx6
zi23+IUs9UVfrEFBaKq9juGiVxKA2QWh+ikNZLANQRfuoSFY5DBlOssI5c9eK5qdMFS555tpBz1O
vylFnf9WYuepE7b5q+Rme1+qTbqXsynFOsA7i/DTgWD1WJvzvRGXhddZLkhKoJM+E3T1my6rkhRi
TV25RvWW9eFX5nFxLyyL0MYxaO7LmOQiB676NtSDwXcV7T0T7msdBPohLgPC2ePyKevN4bWq8myT
6M3XMiQNIgjcn6Nt1gb/5LzmrCMPl7fI02QJWQ3rHTIoZPZLFHLyCoX/Sd202MQaCzgsGmJaIjdd
ARVWXjSOzXMtxbxXevVOqHZlroY6Un62jZrsiwj/XAIr/gtKBQi84wvfxbhFPxMqPz4o41QfoBw7
n6Owlxsc7pDXYetMtGPIjQeNBlG2amKs28jeC9zWUi+ug/iByHuicft+jYnrm8a94TCERryaO4Ln
SX1JXrBefXGKuiJbzzUPrpNVX6a8exokWdQG9nXr3Ih/5LFL0FCO4W0uiRhNuur3hM0EmSY1cXfG
T1WrfjRqb5JUZrtfpoLIMOxBxqd2VJwNBItiwzMpGNbbezngfiOy0l2loSAMZ2AOPI6keX3Ckqy5
I8t0eMgsvFygWmT1mjAr0shnR/OMlCzlpCii+5pe7LYP1Q/CZybeIJl4prLkGw5D/JKanYvjHIIP
D7oD2cYJzPwmdD4coy/52iFp9s4Qf7MC53sVU0bQOsc7elL6XYAci3y+yXqTSlV/VlKTluqUxJ+Q
qZTrMVAHP5hSUk7GnBKuqrOYvFtUDh55bMaay0ryTSZ9/5CRXnyfdkpTIesiaVHTxFYGSg6+WDar
dHQIJEIjzeYjjW6djZV9l3Zz9izzpHwnmnt+gcRAJAdoF/GcbjSFrN3CwbBuEt3vXtGCivTwNiDS
M9LbtRkuOhMjGFeo5ohOHGuV8LK+oFhafMsnzDiE58wO4U8RzKps1Qir3FaYCn4i+URf4eSfraJs
LDdDkznPU+xq3oQRGJ6iudiIrouJYUzbPZLiCcWOUq0dQsbvdZ2kn0Rvi5XWutLTFA6lOQ5+V8S8
vnZDHCPdNxWODZM8VSM1P/dCy1ZVnM1eZdX2r742sNg3YwMOTEz2KiSHVS5LombmJKEb0+WBs041
/taOaKYv3InEyhbG9F1XUM9SPpi1V/ej8y2o8rz2hBUWH8VEojTJcXVyx/P2dzMFac/fOqr3ZWNp
j6ZWd+TZxpb+eU6bcEVMUfBQwkb4Hk9i+G0WZAWWfWkQGCmmja3nyQHxE24Gbq7vxGSN36YgnL82
5qRvi7JjA2gtqZHqJ7VXuzHVRxkQiJ3UfpgJ8Vwahf2OAVG+HtOOEMK+sHyyMpVVXJIYnrdETTa0
8b25Lf9r2yJ5ysHlv8J8l1vylJ4iS7jbmgixD9yu0Uq1+OiDLYzFT3OmjIqzIiMjPeOv74SakRZp
un49aQMG7pG1ickLX+tLkOnsRIcIM0GZ5bFn0hzyjFj5CMPI3PcmDiNCTehjGM59NVXmvaha8WIE
knatyO8aNyESMCSRTa+k+tRwwVrXVHtrvOJQgMg59EfBF53H+L1tHHVttgHmzc30YGfhZ7M2tW1c
6S9lOvUbSuhmM8Xt52m05Rrhd+9pAsA70FPVa8nv3tYd89WaM+3ZsmN3E+DBsmois/AqTN1yEru+
GylZfnFiD9tA5Am5wYqz0wsyc+OyHbdWZIJZ0jpw2nTaKoPEE0it0ofIsH9W6YhQZohLT+vktGui
SN/X+igw45ed82lwEmzhIXSsScg1yNKd610OV2c35Yu/j2qirbG6YB0b5sARN0XPmhjbbTk35RZh
IKl7MvnpSrj4XaZo27S3XrQ6fFDi6CmMhoEKQVbrbuw+60ukcW6P2VptZbPSJhvRbproftrj52v3
0XrE021HPo9kqyfaUIB5rzKSqz1qi5paICUCUeU5BIHsZk0nQSjZi5Omn2WYPBBfGG/6mLiZoem0
fQOS+Rj2pC9oqfaEK4m21V3xtS6UPfmR2p6E0E8yMvUVdvY7J6jq5y6odFyGB/4CYBYvXSatSfx0
X6Pv6QNiC0qZ+mCK7Fyd8ho2aclnaNsv4CbDjnivV6CUxgtBl1eT6bR4oBT6jniB6HUg1GDtjJq6
n7T8rjaahjzrONk0nar+HpoofRjy4VeXW7nH7qX4SgXUHVq661ns/Stcu7s1J6KDrZL2XsE09qxB
JaLRIO13BE7y0xLCT6Xi0W8PDRSpoRXKPqrZPFqE4AsJc6V16bttVy2zzjTJXINsusGqbFwPVvyl
bYVFzJNaEASXk4c3F/Nq5t8gVDL6XY2UM1JOT3WgTl482dV64P9KBC2HKidACkBV6Hd9lhIr4fRW
9YlrBIdQXgTbIHUpUNpi05NMvJIIKPZqhcwSw8VfpkQZKUNla8pEfstrYb8QxdDfSaXDdr63wxeh
x8XDJDDR8mrsTVYw7gh/NMvOS2o5btGlpJ5lJMGrO2n8O+qcutssq4u9mxrZT85wbddq9fCW2kNI
iHWAbK8sW29qiuRT15lbHkx7Ceq4X9dZu/xh87IwYb5xE/zaUzF5UhiOV7NDGKUMn5SuC6npEZyU
HBPrOOtoRfTTOzwy7Z5OfuMbCakZ2Lz0z3rA2d/ouv5SwXPZyCg1vHgOyb2vlzpKNo+tii+v4hT2
Op3JpTOb+oemSCJj23jwuay+6SYkIzPhQeUQB54+dfaG15seWkfuzKQNH4OOK5NKBp03q1W2z7Il
KQ3F/X5MqN8qJ61xUSJqwrYLeKPDd2Y3sQ5qUu3NYPqc9lG5KZPYXaF8eG8JJ/eTlogBpyim32kp
hldTz7ptPtaJb2l19gngABiycuqvImnTYQXfpPywDFxwHIoy7iDW7BWj/TWzMCZr5oaob8Ktw8aw
VvWkT8R3lCP2nEnrdylininVD7ND3qPS5dSDXdT9KBJVPNlTkHuZzak9zCRUMO+1L7nkWA1bpf85
zLSiyewi9zIgy74uIIfXJGBtkKGN27aot4rTVy+JkcvD1BDVpjolt+KQyi7TlJ4sVov4M4JGsLks
sfj/P9LOazlyJEnXrzLW95iFFsd25gJInZRFliBvYCwWC1oH5NOfD9zeHRJMY27PmrV1VzVFZGgP
91/gOWz5JTqi5Dx+4sWWX1hx/MxFn6yrurB+pkXhuCNk1JUjod6Jp4t9NRqFfx1HVbvDRmxg/qZS
ISTU0PurCF/ktsDzMem+K5owvHCSptuM22GLcB7KaLoo3FydRuh60w90me9QpW5XpJUtFxS+wMuu
xnXAxO0Q0bt41bQo/lgCNSVAcriV9cXeqEbfnZ0N1lGBPa2J2SzSjhFhDHgPzOyKgkgiGQ7E7ldZ
ZytbNcDjNWkIv0CZhEcoCYHHposQ+UddfLI0kJ5F2R3jpmiv/Ci1jk04XvaDwyIaJXUXlrBwy4l1
UwpSBeCnFLcfY8NLpIj8fwQaE6HwsLQQgm/1cS0D1HO7CvFRHCu5LXmurdp6emQjP3AgGkczUdji
SiWvlFB70Qb5QvTKRd+wwo2cMypxsOThA9P0MDxzZRkrgTEFJTmZvKJTHc0+iH4WQ/ZDV5zU1Sv1
NzTY6CCZagK+OFY3QhW/pa56Tv1i9Mp0mi4Mg+NmwFfRnar8PqjHoxji2wDpfFezYZCyfH8Rufbk
Kuph3eqx+GmEsr1RAx5NXaS2XtwK+wApCatF3/nmKzY1CJGGx8b3v5ZSG2zbrL+0wlB15USR3CxJ
sUjB3mEXSGp4M0TlbDceSRguyJfhGCoXfouAvpZY+ioo/V9qXzsejEf5mngrXRHsThiC4vSnJCxB
FX/466rTwH1jq+qONvETSs93UYxYPJpXGmRp3iuO+F7nwXUy4lZsGnVaunmg6McyxepTl3Ls/gze
kZ1VPgth3Q91d2VYsbXKu6j0UO80qX9mv4l8TcIuzriyi7F5ZDbwgMH1c9srxUh3hp+pYt8MmJUm
So5JzaR+t9s8XyPl9K1U8utEsbptr/ep1wXqN9CS8UpVRPcTDf/bIoaq7Hdw/xrfLj2zlY4dJ+jX
XjEfJ72/rZruYKDTRh6qyFcqsJb7lhSvK6uYRgcm3pthp0WrfpoLTvlYbOqakmJdS3dDogcbdQSS
MlAExMknVHkoWNNaz/StbbfyZd8O+q4mi7GLASheFEIkHo4U06qVB4m8EFdsl8XGuqW+7QVJ/kDt
tlwzduUFT0jfRYvF5v3bgJXmnfjFqQabZV/vpBwe/winH0Yoa10IroKc12nCDeDlmB6uy0Fg94mK
wnWMRga1XvkGesSFEeaIzvlR5ZW1GPCDR7gwSEOsYXXCZbCSOFyOkF1l3rSkWLILDphHoKL+fpII
ygoM2DcYnn+BGDm5vSqeKl2ag+OsGb8G+bCuey3YmZnxVAd96Obchm4wTJydHXa+WGKnvRdo4+Og
ZL8QkXhwKmIgDiixU3sRb1Ur2k9OOm16ObRWaAuA9TexXXNCO9vkrfmzVVMSVIRK69jxxxWZgBD5
0VF78VOVXTI7oGeWs5NKEOVDMzxTu72t/OnGBv3xhbe6F9lxtOnrPn1SFNxbsxaYhipxQkKkLyl5
9WC8Iwl5gN5pN1Vmfm/V9k6Va23Da2vc6yGcc38U36Pa1nHPdrKjgX/KhURk6KK5z4frS3nVG8rG
EDzpcRreR2nQ7TSeHVt97F+weBo2VlCLXa4htOimdfaz7810I4cyNXJdabyqEQ/zQ/iyKZxuZQby
cMGl/ISDPYcGZwyPMfs2GyMyQG0hbpzStPC24pWr5xS3kHorXAD++lZWg3qr2jWbptcPPgkfNxj9
FzOC45pIVr/1cZb1Kr2cjmUriit85r47ZHx2Yza1ngzI2lU6Ht084tQVeOmBxzQv5DSxrvMkP0oJ
EPaEdeZCKtAho+uaGyPose4j2Ewh7Ni9ldcbYYWN14vsSsazeTWCnL+oTe1R1vCoTdU82kTCBDUi
gaUflNItQ9G4VLCOgxQLKIp6tJKd+DHHWdETOdqjJGfJYuLUe4yQyHRlpFNXjp50q2qckn2sC7JY
ofIDJ3Ftq3aydYWdkMa3OdVN6Dv2OrQQ5W9tVblsUPW5G3TnSbIC5OmNgQ62TuWyMFj7XZccuhbc
cC706bLMcYcPcBY+1HpvPgxjad50JCfWaTdmVxYWBFteGj71xeg21fIfphK0riU3F3qaXYQG8Bi7
aa9JUForgckjqenud+ekcL3sKluFKZGTWWJnWadh5faTMN1Qx/Yq7hJ0VqIYiywsYrkp4vI2yZCJ
14qAVA8kupURKb2nF1m8GsriW5z31q60SNg16HPjq5YSoDgRbGeeP+qmbJ34NsV3DNdq0cjsxf65
HwuSZ04atVfYfrXQITrt6CMwuBLUN3hBJSU73YhWCmIZXp1mnasmbYcbylDyrE6MnaIHqUtN8S5p
i/zODv3xShsLIkuZzCimf2t1xAod9n21zbOQUKU1C4/lg4Fjj7UYbrNiDRrGXGmWr0A6VjiH4dzq
nh4H01aC1vjTnjCl9/U6uDQbW6KxPNqhR9NcqoWJrHIAVygd7eK2S2P90iCrxaj5d1PQXPM/wgvB
jQsfrLttQBYeS3X4lcnNrxyHq41ktEQ+Q8Ml2pfqIUN/gWCQN7JcYDBXZE1OEa5Ofg0B9tFBU1KW
qKxg8LS2V1xFC8SMgUT63FSzu6qobs2Q91CEsYpbopC7NRxfp//2Y+Qg1uXCvOLj6glJyiiZfHtt
pN3e5Em9Hmo12FhUbI4wzOmm5Tywessv0TQ5a1wai68U5CwuOEfPa9YZchB1O4g7KzNuIdb8ivPm
i2Kx930KGzeWIqyrvCueoJL5Owq29gFmSL6Nm3G6JEyWsWkYRjISGBQ5unIUGlIxcM++NZqPBxtW
vJkvtLtErslhytZU7fUGJYqySC5quVEACkbWLcJjw8bp686Nmj53h37KL5K48skH5vE+9ikaNmjd
rCpH4+kaDAqm6w2+dRhhUSHSO67N+EmS1RY+aSs/BpGMb2A51JtcqtJNgbXpRV8N+OkFNW62Uabu
jb545ArrwExX9UrLRo0aid/u+ho5/dIqsj3ElHFNTo4gj9JIotTCy3nYr+WMSxjoXoTiuRquKAww
hZFyhSbAuENiOV85OAjzQjWrlRqNvPP6rtxUENhvpS5J3KRvu30BK2TXFlq/scnRY33davdOTO5t
sLmX1Dp5TClLbXolMZCYGoxdiCDefT7GT4GUgaMttXijT+STDQQ17W5qvLKh32hbbsSQOpfSUASe
Xfumm+HAvA1MQgtyHsBPyoEbRQq1Da90Y9Vns1NZZSiPiT1eqnDI56cqj3GbBGTX1bkX9eEcwpXm
uvO50+jGDaMQrfzRAtoelNdoXV7mPV+fKGut2JB3YzXyqKgEFG1L7DWREru1nbVy4tHx8l5HbMVK
f0dK9Kh0sDdyp8aQsaTiRTb510Sg6IJ6yC4VLnKPZGXhUQGSiUj6wM26sNqaTebvtM5AzpTTwYMQ
TmYG329cXE1920dasEVe5bskt3d2SiSr68jTp42MyaLGM6UBXUhq2HpObfFUJCK6GjQ03clYcvwR
XfDGa8RWo5BmOROv1IYkjy7ussguVkJp/CsGHrednsRF3vbaEZER1HDbEu3YAT/0qWgsdkfTbacu
ISYiQXiXjNIxibIHpP1enIob25Tv8cRLecTmP+KxRKrH98nLt/ULeIB6bWCkuhG6nbhxRhkGdv8P
Pwtbl9pZeZsqdXWj2vmPXiG7WKrivml8sUW0hRXaKL8Re2LuFB7e4ArMx1l1pWC9eNh0hzMqsJth
ycbPsCiDh8CM5M1oqcOK8qW2S/TQX9lFM2FtFuzPlHpnOPIC4QZOBPkXUK2za9Ki0EuEbEQRWft9
ZFnknUCAqZZbTDhjeV3qFOmqHDMZMSq7hxJVlZlleEqVjv5qkmX1qmlN0a2KXj8nVHFCKpzCugzl
EWVHeA0fYOLwtCLHIOPa1EZ1Sz7eyvcVtn4YRnZDZN5oYrKH+yE1+XBOmOoJ0a3G263Ch/WmzqTw
IR4T5ZKHrlRcIqNmhmeK5B/wFHPlf0YhzrLWqD8tEABKrI4t2KvwYPpdsSop9hExS1m/JWH216VT
bcDkGN8AqkI0bcl0CtI0VBnp9EAFnIuXdFifrqjL8+eIZNF4BrzxATxG16Bz6RaWP5BZlhyWSE3l
jrswPaDm4rhzMWOTSNJwjxp/upaiQd+ouJA+qmpZnFuOH9DzNK1rBmwWBeY1yoLvcQdS3ZHUwKP1
UElBvEnCbHLRQf4RhE2zC0cqu/IQdMcs4QJpJONnI4f+GSb2B+TK/An02YsASVwsrxaAVrPjca+F
Bc9J3dx1aosiZqM6W1UPmr3OU/UM1vPUWM8SptDXUGSBM/S+w0R3QstbxLdmiMVDNo3dL8Ay3KeT
0rksMm1H8tzc6IGhnGn51AIGhYQ/Jnq8gLqWwKqubic9FPGhKSWEQoJA5hAm1ZFIZrX5/JQ52dQr
vpNaPJyTBba8l6ATq+BzDq0/Bm6ka9bcISRqlcA509QHYA7TZ7xpakG/oBrelnII4JCC8E9NtIpr
2NW0JgJH/LoWFSC6sj8ja/EBlzO3ScdQd4JPjgrc+zkstI7a+CTFB7vL23UJMHLt98U5o8RTCxOS
GjQ2FAkQLJsH+S1C1unJz8pjfECMVt6ZkekUXLXC8eQ6rA9jB+//DEz21FhiTwu8iYcLx/niiBN1
ijFaELI2pbhYC1LZa1ybI5TleSnkGRXAaYRl//laOTWYEIHZeLSKQtFyQxiNlskG+y81RbHDob28
GIwuPHPQnBpMU5WRkmDhG/Ar3w8m/JhS1BVTpohyvNQHm0vPmcKryHCatV/ZzplenWyP7Y3fEEqD
IJ3ft4clLAbKTZ5gKNflx8ZRw0tVj744da573URu5vNBPHWqABGQZ08y2PBLFK5CrlMQXaaHzJjV
g2U0JqU0iFfylI67MXUoHnSO7yoIF28+b/nU9HGYgcZjbGf+w/uOYpkVx6T20oMIS/BIaDZ0iauV
YX1OVuLU4kSUQ7fR4UFd7VVj/812IC0jNVjDpIcAfpxXF+WjBIUfsRNF7IXRW15fqGdY8fMkvYuV
2OdwV4mB4APgxTz3/U2T+ETVKaArlHJMKbmNKqUClJJFJAkE75mum7ZaIGkrs2+jTQH94a+PLNpk
M3BUdVDEXOz/wvetCIuH5FBREPUcZCPR8EykMxvjxFENsBmm1cwnMT9oAmqBrmZGyEBieKZfyiYX
MHZg/aOaYzj2eYdODCeUApUj09ZocanRE4W5YpdjFx/GaKx2qHc3bmik6qoBALlKp6g4slqPZd+1
K97q5/T2tROhBoBRmNzzDrE+rNShrZrCHyOaD6NQ2aAe3D8EgSHxGGyQhPAQGomRGA6UcAf+eBz3
qtQUv4MWjZLGQ9sr0VZh21XdCoW5uYARSKREQyWjcFvV0bey15NfcaCG2tZPJ97hEeggoEAZdCou
2sZKLmsljMjwmOr4LZal4GcA3vCBaHt87s1GJdnoY+7g1YRZN5+P/InjgdwRLFcA3VB2ljGOo9dt
TZyJxjbX2YOSmfkBTmMVUBMyKYrrauwRfoV7vSBb8nnTJw5C+GUo6oAsxX9mGVv6Fvpzvt7hG03a
vdmQpkoot4rWclXD17QbRxWDvvq8zRNnEqhZwnRAwrr5QUqZtBdiHjpm60ZrtiaIh3hKLlSt+Ovk
AO7/2ct49kWE47Ec1xE0kgywLsaUa5J21P3x8oGZtW/0skZrbujOHPOnNiuRgE1xDqYHYNj3B5Iy
oGMsaVV8SMmj3MMZ7vdhJZH5FZW++3wMT80bvA7ckRjGE1buw6TjXdVyYRIVrLRU71aRrRKP6xJ6
b0I9F+2c6hoH7czw4mxnybzvmhwglQcXMzqo8qR/s/uo+SXinjIO2svNGYnOj9TS/4rbVJ1UN+yO
5aXVN1MiyXKUHACcBuFKEhOaC47VPgQO0DK3wkX+tiOr1nnJhIAZdKGk/9kLRz3D2z316lUxu0MA
F9A16pCLCU0ApZCdkZMDbkoyFcKilnm8ltIxyNXqAWyeODYxQNy1bIzRfZ46wy36FmABAGSH10of
i4sIGnkDPyK0zmhHnlgBPMo04kA8Blnli89Wtnk0qPqEAWUwqm4TqMq6HRAhIidTe+hkhWd27YkL
Hv0mntaIUvBkWJL8RAnEVcvM4CDHdg9+pVVFfaw7PQ9dllv7DSxIEawD9rF5Zq2fahmdGDYULryE
84u1FxZ1WXU8NA+JGlHkhUMwOnuoPpbi2SLEnS2kUrAFxhkMZ67EEwezhg+DjQyyjLrP8nTUAyuz
RGkFh8hs8ouq0Ae0wGYRABMfE8OpegTISKFHVGvOjPaJ/YakPs8zYEAmGaF5TN7ENrXaBUMD0+8g
dXK8CcCwUtJQ9E1lRdKZphTlZDdnq1Vov7xnllxjCT0vK28iLKxi3RrWFjWw7z3paQ9evf6llofC
M6O+3CWiHNZmFUYXmDKllwEZ3SOvK8G9FWebkUvsgmqesyZp8FuWphYUeQkJ3U4VmatYELFUVWPf
BI4+HszOqCmn1sqOWw0h85AFOzWWtA2sukk8q1fJ3xtSPpAkDf11CriJutJYdHgfxbm0iw1/2CEJ
W4sVtovaDnSQ9NwUYfUDaAaEV9ROW9cMK3S6HDSDlCEcfhDKWYA9OrFLQh/cs6Zw5aTkh65stQxK
r7EB83uGUcGR8VtT38sZ5GW3j/rRcgl+tMkL/KlykRNSjjD6/J0OYo50LrKqO71MAa72WruRxjFb
aRC4L0TdDetcoYaTRhmAsALfEtfup/YCZlb3RR2kOz0fKeWzi66DcaLWz3XcfCOnhhEqtq/TrexE
NZVcreB8Z4bmx+Xk6l2rrqM++R7XFNony2oit6y0DgNqwc3NN23IGgwqmWhNUHvGU17u9OCLUSmU
eXzb+WpK9bPV2C2F5lJapbnRbzJwcq6WTPFNKGfx1kTqnqCrQicd9TpvrAGGhXoGSdtKTC/pKbko
A0G5lyVNtSkYCcY8Do5SjrOcB/a2pMjidNIqag1t3U99fk7b5XVdLh4As3mhxgkIi/zDwQC+LYtJ
OIYHwPTVHWVj8EsyNikk0QHdDaakHLVw0u/6NlW/aJ2aY+GUgZmAt59t8yDR7qB61duW2vjBKdTg
0IEvxwPS6tItkNnRaxK52qgDmmqJqTfrEjLg2umn8TLG/GldiKSvvERIpUpaFiknVybS3Ouin/Z9
Xtsvg0jB0yb+5CEn7u/avi8DKFeFtWfh+XdpFxc3jqjI01MN2YKj6C+QJFePSENaV3Mt7DKR4Pa6
CeC5A3NS3nZKNax4pKoXRR6Pq6jPvqt5F6wHjCg7N4xi6tJlOTUHOzAGr0KQ4mAabacRzof12g9n
KfWc8pTnJKHideSht04x6VdxhjRaBYHnusdY4GlEWWrdDMK4tfS0ugZT3H1tetkM0fev29DrSwzm
GP3GTUGUHvzGnmGf+XRjDJm/aeS4XSPxo21731DiM0HWiduABNnseUQsMssUvD8ZQ6MFyC1hSIMl
T+2jG1yGW0r6MhnnRr6LdOBRuQSQ/vN460TMSrIHvQseuDz2ls9bhZKgIUIjPFRdDpFWmnRAYOjd
DufyLR9fYQSrEGjRCDXQaV5e63ZS25UjWJCiKWeEsKrfw933d2NrPMnmxEssyGB2lo0PAseIfn3e
zY+hF88QdBkchN9w3UMa9v3o+pC7wj5QoJ1DTtI3ZOx6TvYycoZV4AflodCN9iLECeWurHrOlqls
k3xXho1+jrmsfxhyC7eV+d07u2nNipXvP4pW1bhYGbWyH2M0w10T63bJS1E4PI6FHh10Ofkeyrqy
QgPpvsrN5IpYe/ohGbGzsvpWukyC9JsGWU73pQEwjO9PL1QPxD51Uu0bgAmIWcNUs2l6c11VXE/M
pw8hojNGhawo5kD+KhGxE21y2864kkRpg0TiYzyS+wc/bmoZSpmiVqdbIw4CAI21OT235hT/bLOi
u5HsOB7XOmwcDk0fsKvbgsM6lJNDPQyw3L2WBiogxd4GifH5PC6DwyVrdjF2kTaE5dRx+TmbMQG/
eZGnawgxnzfyQXdy2cocV7wJUkbcVcx2QPGNWnO5abfS92xtXsCmkH/436dr6a8uzmV7i0Awi4BG
FhJcYI7m6brcGJCeEUFUXLGVfp1tbbn+Fq2Zi8xnIZNNTXy8wkFprAYAC191lqKrXdIgmHjJ9dfN
UT8n6rU83uZW2Xy4QBBEOB+Ys6KLI5IuCC+gnrku4/pJF9UVy++CVbkiVXjuiaMyR2/v0Lk90naE
18qr0MNiw4+ARYohgs/d/56uBWCTr392sNikT+dHdXm8LZubB/3NkqGmiUH4SHM6mPVL6Xtou/pz
/BQ2WNmc2QPLEHrZ1Pz1N021GUy2tGckZRU7CfyEywnZJ5GcGcFTPeKROCdXZ33OZfBcNHFXZQGL
crpGYTl4eR0+dhvok3Nr49SKfNvUYq6yHIcd8GbMlUqSjtjmTFc+SBu8Lr43fVnODviGSUV8k76w
xdqtdhm8sMO0S/157k/tfX6AnOvPYoYqWIahFNIfwDjugOVJ/FdZ9ssOzefkmzUQV0aZGBUdMsQh
0a7Caa21Z6pNJzfsmzFbHIJOXFIChfe3RysgeSo3gbIqNmL7+UidPGpfBSc4GlD5fbVnetMRkY6F
KqT69ajtf8tfy83rvPCvubHz+/TU5nnb3mLg7JTYNkkaBxTNJWZ8erUnsPs/9ml5SQHukKqe6wNv
7cNMWHZLIEnBUO+itF7nhY67uPWoaNJRKPr11GSaV1nnNPBffTmXB+Dbni7mzx/KEoUY5o+icLvS
y2o/DQD64mi4sjvbC3L5WPrtoQURidLQbWE/Fn5yVzsVOjHZncj7XW80ntKlrilVWC1QBiwceaPa
XfhvHGhvP+ni+pvaGiu8P+cE/unY7s7OyZlpX5a/ARQYWs+zbR9C2ALw547qBZI/ZyZ+ri9/MuRL
q1QVj8dUFEy89hyqK67T16uc/05fOWaKzdmrfFlbmI+BNyP3Kon+ZvfkSQkvY+7W67nG1eMja3Bp
lZ526X8vzqzrZTZl2djiVMOgD7uomN611XMZWm6XizXDqAUHhBcScQYf8ZpU/jiYSMUhGIvezjJM
kSye12C6nf3R2c13OKWN8brq6drrgEq/zoYopxfJv1pcwAcyJB/iaT620/BLbZIG+vZvndvaLGn+
Z6fmqOXNhGnAiceqnc/tZBOb20z91fkvn6/Cc71YXKa6WcttM9JE7VyCgNWh5vbJGWGZc20s79O8
CaLGx885BTAcTbI7tPG14dT/x2bmj/FmtByNQkDj05Vsmg/rcHzMujOL+mRo8HZGFhfCKE2TjRSB
s0+euOi6u3b7Ghroz9PXAvTIv3PUGcpr5p3K2FJGKiowwINAR/Iu/OqQvUDrQNfPXNwnJ+dfbTiL
+B5oCmzPgTaS8docWWMqvslPny+yUxEOWND/7sfSDmiERaRoJW0I1Qu1R+D2ZwZqGX2iMDgX9x0M
pMhNWNaiE7YiqFBrWbcPARb4zRWycBd60j4Lp/uNZIKbGP33MJjuPu/Way347aFDs1h6k5Kn/gQg
RV5c3VrQ60rVFsN+DEMIsSiBlg9yFvnVk88rrV/DBbSDtTQ4Y3FXJn3fuGiCjQJ1Kt2BDGPjTAKs
NfO/wO8Pu82QONOvNJWt7kfSyHW/xiKujZ9NyzdwMqirILgLVfQ8DhKY1Zeks51iV0+DsoNKvk6n
eoTDN0naIxCLfSEs89EuLSnzgKZCbJF8MrCrtEKC3IPq0JO3nKC3rwHOo4dS+BLEucEcsx+YLNb+
xiil4EGlsJR4wqn7K35Tkq7DsZuItXJMQC8K38p+ozjUHzNyqfdSM6q/VDXlPvZtdHv3khz2e8RM
RrEudZw9buQJsAkQ/Mh5Ae4fBStV66DxZG2ZNVtn9HN/OwVdMaxK7CKS+8/n6kPoyFzhPmFgK8h5
ykpchA3AE5w8chB5qNvGBFFqBy+damEIjPKECc0YO7Btg00wxjiiqcZ1Zna6chMLDIvhTvYWGZQi
D/3dmY+1vJP5WNZsv0zxGVEjINHvD61ID2zGqWz3bHUqasnMWz5WWuhrqzwJihdKW4FNMoYUL9o6
vQF7Gsuw9NrPFPNMwXE+uxareU548UGQXAXjurgK6rRx/LSGl2tApFthulu6SjqMzxi6W+scsMsZ
bcdTU4JOpkJRibI+zg6LG1SALKDynrdMSSTXV0lUxTfYvQDyReHDNFYxzJgboPamOFqZikV1McGI
lRWICuqc5bZ0ycpWn0/Ix5MEZhpVecIXss3A5t7PhyHk1mhqedob/hRvrNL5rVYwoMEWW4CfIZPa
G7gbP7VaNc60vHxBYViCUZqBTiG2iDCbFgs0UiuZiFlFM7AIHA+WIgMAmN6L0PFbtX5y2YbizNm/
PJdpkmlGtMUywFpyQr7vLDpYqRnm2og+WW5e1CQNr8su89efD+nyhplbYT+h2mWzAz+YuBdtYHfQ
3eR9mEqtp+mSfciyXlungTXtP2/qVIdQJeQaUDSTm2sZAsR2PipOI+9rA9EM14C3+ZC3ASTgz9s5
MVfzTNmgkahNkqF+P3CQOxyosLSjyZHYT4Hh39hdM3CAdvE+aXrFE1lxVgPw4wbVFFCP6JPP+rKc
BO9bBd9IwhxqDqq2o9SuA5GjFBA7ao7VcFqpOJbZTiW5JJaa32Uwp+ZHlVPVswA2f89NATsMIXxq
Ub2aOSDpUcPCvL5ttC9+2xmbTnLE7xlbXM7oH0RHoYYbsxh6YyvIjwW2vleRSLVdqUVAxC2GmQ/a
lnr8DS+l/g6upvJbGbJrB/adG6UhXJtSp8wKtReSLXUR5WEaU6i+QBTkh6pJzIvRmtT7WlaKbtUJ
E26TOfoJ4qdBpt34vdIE3qBL6o099fQOnnKnnZnIE2cQO42cn0Zu/bWC9n5ME9yZEBbK5H2hxMid
5dS1+PAtSULPTppA8iBMpNFG0a1050TAw71KwYtWTYIkcwuExifXqmDLnPlcJ44hBUoespaowlH/
Xkw1WHCzcfJk2qfWAE9Ea/or4cu+7WryMP3OnSoJ1kk4dcKtIe4dqzjVzpwNH15U87adm4Z9oVHt
WbrttHqpJxL8xn04phgQwzFNbixfl+7qmKrWXlfSaJ8WddVfICTfb7Hq8F+iwNK+sT0VzbVbSbRc
rolx7oj+UJ3hx6m1gvaQqXcCX13svsqg1hqbMGPb1E6mle9U/uMUYSPm9nob+y5cvgJCI2xTaV0P
lf/Ays+LLYoLUHU/PwhOnG1g9cDrEgIaH6+wws+NtvU5Qf3Y2YYz1ynMkaew1N9/uR0uBbwbdXC6
eGosukxpX86xsySgMnwZ5Q8jmdUBh1u/NO3N500tH+6M7iwCCsbJmOFiy9HtfCSNNKcZ9t2YaheD
jBcpRhe+p4+DvEp74KV5NWl7ELQ//o2GTSIhUH3ArJd9LKdcSsHJD/tEPCnp46Bh8/yjoTbVmGvk
Us7M3InDFGz8/7RmLAIvtWDpDFo+7B37yQ5fFKQkfXFXNGcm7sRN8a6ZZYwTJ62vjjwRLD1yq+6x
aGQ357iwmkcFvb7XEfyP5+H/BS/FzX8Fa80//5O/P4MDrIF9icVf/7l9Ka6espfmP+ef+p/vev8z
/7wvMv5Zfsu7n+D3/tnu6kk8vfsL7ONIjLftSz1+eWnaVLz+dj7h/J3/2y/+7eX1t9yP5cs//ngu
2lzMvy1A2++PP7+0//WPP4iJ3iyi+ff/+cW5j//44zjW4EEa8fTxh16eGvGPP2z57xSS4JsSUEEa
4t7642/9y/wV0/k7RQQZVs9cRp8tBv74W17UIvzHH7rGl9jP3KZgZCG9MqmIgsxf0py/Ey5x4ROj
sQ1Bnv7x351/Nz3/mq6/5W12U0S5aObevPIj/hV0SypNwHID8vr+3mmLdmiQZwh3OSfcWoYVdkzH
AS1+xRzQXNKdMruHeFhtuJXK+05Es3VV6u/BHmnXyL2Jp8nR+3t9DKp0ncFr98DoOatY6bILpJQs
GI7VAAG/1wAQFY5U7wqr4H5GLRlNAiOrXbUvFRwr6khsnSk1f/kWDzEPJY/4MstjErnqaCKFFKQt
VEy/D0zo4T0SI0WhaKkXBG1hrfF/ie5tuPHE0xU6z5IRfXVCOd1OTRxsikyOH0eltDehqYpfPvIC
+w4TwFtdcpAOqbOyXydISH7F+5lwENOzyJ1jAaSjq2RcK0Ye79rMGr8FUz3tMisQ1y3gegy7C8f5
UQiUOYCRGOFKdWapfRwJo3QrTZ15iVRY+WjGnUg2eQ2sfJMWTZcdS4ckhJtluYpxlaKHPwobulbd
dsiMpBW6OK6a99DmZMRuXNHkwrnSZUk7jnamPEiI+kFAz5GO3CRKMMuiZYr6GFVZ+auYZPvGjCqg
tdDvnGcYDeUmy5R8X+YZ6otR0WZPGewikE32CN6pD8YhZ25HpC7NCHF79E475clEiAQ9Kkxi97UC
bd1tdNHeYZkwfolLod6xJtEZDIes2uox63rdsSiy2Vqxu0J0IXdQ/tHrykWh1Wh3pRHifdIj58pL
Jz6ovlI9R0LpbxBm7fOtPcX+tYAHflm2tSyvZt/Yn3Dja/jpXYQGiD6NfrQKC96gbp1AVvUkFJG+
EZ3BQrUlvXnSc8noVio0w12aW2iTUcsCDBCmcvKMn6LBcBi2/gwMVHI8peC1u8qSegi8PjOTdJcD
G6whfeCT7uJO1dxHQ1ykbmYIHXMhrOm3AAb0X0ORFIeoq4djmSvOLvdlY6PnOh6rEsJpMA/RbRo9
PA+nwk2G1lBcgnaOW70yph1a2fG9hXrNvdQ6+s5uLLQwuqnLhkuga+O8XFF0sNK8w8pEaYbe1RCc
iNdZGSWm+/+ZO7PluJlsvb7QQRvzcFsACjVyKIkUyRsERUqYgQQSYz79WdXtE44O2+Gwr3zxR/ev
bpIlFiqHvb+9FjwEZwzdtpaABcdeARhmkKTbb7anD1GnL7l+GiChLrADUkJ5GZBHYpJ0tbkptroM
OYnkZ42IrHETiAREzCA6b1Bvjs4NLBNwS6sXw74MJucDcLn1pNK5fDSzHEovxx/fPK6D2BjGdrGS
xyme4qgXmXxJlxF8Wg3F+ASGZwb0abtRC22q3Vf9OGkHSkwi0eHtno2abo1AePnu2xWEdGQfagi5
2qQ3+GjyxkeQySnCK8bFZR7ntzt6cxt6GYMYCWFGkn6pMU5zPNbKeR94vHq0K132YBpbdkyXe/zZ
tByOiOVm1IeKEmzcKi37UlJfnzjVMLbsd3fWSC2PnTYy8w/navlReQtR+3a11AnlZXEei1r+8hDm
Xi0NqOEuo17GvIxZWu95UQynhbx5t1fEYbgxoIUJK9CX3GKkXTusUoHaD4Hevoxm0GmJtsytBdJD
QXUz/dIQYdMvfnEs0rIew22siotfNGhdc9sshhjETNmTKTLAUK1ZxuRhUxTVbbJX/QejU9brTIRv
z3Tm8q4DiPl2mxk+ZzuX1v1KVeiHujPd4zDMOmRKSyeRmaU7BRdxf/9R/OzJuDbzDGq2072Xkrie
uXf1EiQWi8rQ7h2jHl6NShefxTCVb+XaNe3D1sj8TG4flEVdBQ/LNhY/7SJIq51hg3CKzWFjzW0D
O4dFQK7npXMmiDCuVfLpIeKYQWdyxPI49Z74rlt/uNRNO32WnkdIDm2ZduLU30W06jKwDrrnJ9QD
nSdD9nmEtM5VO+lZedjbdfBK/8/cswQZZzgwig9eJdY0NgYuln426t1uGxt4t4TIxXGlVPV3G7Sc
UqyT3peDpTIuMtPt2Nja7WmRAQO8QxmIcz1gniqW3ngG26FP+5ZWROJuAjFNoBnup3IrCJ9cHSl7
CWR89nFkaU2Pg7fm3t4o2NbGjodzb7a0SsJBkY/eTaYPW4jLMXlFILnVs14u3XW2WIMjRuAXKDx9
pkd0kre9VYs14ralv2uO6J8CSl2wSccKugI0hGbnQ4n9K6aZxCyFDa6JZQlGgbyXa/0J3M6s9nnm
pxb42kyDBpjJ+WYRNMx+2v4ka36BPMq7hcwgwak1t9lv2Yb3q1omqLYyZ9otqJT1vPaDkGDeVvY+
J1vTB8ChwgWHXLiEy1Qgtv00jtzzuRibBbNc4CQj21qBYUq/0YJDsY2ltqeitT0Ugw5U2hk8KGfU
0qa91Zs8pmufFXliUz+2k2ANvLh3HRZsfNX8NUs8xwOMtGq46qW3MJNCCJB0uwf/EeRTVUM9akFu
1GM/9c/mIMm5eXMRlGHlOCNUz3UY3F0JIMONGIF3F8LwmtivBHonlmcxgWrJRP+pesH2zQTQeKa2
0kLesJeFMCj1IWAC6dY86fA+mZ03Rz/x6MEmRkoFi1lBwxneeaKyX2Lzg+ZV5O3wWxhMLfGqs/U7
7boFbhtPEfRz/CWxDg841tnLzjW7yd4Q8NOvUko0YKL32SYbvUk8ZsCS3oHgtaxa7FCxd2v77Hfk
cMqSGLDS5XM/AAwVwFXjiTGqR0nOtUty2cyP45ItB33wvBevmrMLcFiIqqJv+5hY0/0VVHRYy5z0
LTCwUFcrVK3BMi+eP05XqorLlRIN2U2+pRYBTYU/01m/6tk1Doth8bEp8DT6rS8fFyVv+eBMe281
jPc2JX+lb311W8rAejEmEMvbJsRe51IcGmA1ODyo/DRAwc8Ik2TlmVvbZESlaKw90V/AQ0NhZD5Z
W6lhKwcJ1YbZ7FicodTcvcENn9+NwhVbUkwLOHc9a7ezoQyY1ru8Wss15kBav022o50UA5UqpsaS
/+mXuXrhIGzunKkuj0bh2Hss0PJhrIdBhSzRFuxP1wP6u8LJbvb60Jh/KMd2n8AfC0JlWtuXEUdz
rd1vTlMcZ5rIf0XgpxcxWsFDP3lpfGe/fwrTnZgZxTvwpyMrfEntKWd8dBFWBJzQBa21uf327EJq
zXdea2XPsl5VGbZTbR3guHpmvHZOqVgHSxrhIx8/dmxXz7uokptcD34q8blVKud7uUDPNt6hzRrf
0TJZxbPUXTbizi21p07keQOzlOm8UAiDkLTeTPV7L6Y73taaew926jj8GGRQcqSiGgrlVdk9hWx9
mFKwhZ46tdwGfEhLOgj1jY096rkMl2GBueW7b1KD0+i8VA8V9NJI1Os4xhnMva9qtYdbYA6GE5bp
CH+OplPehsCihstilfyuSrfd00sorXCpZsyGmQ4jO8z7oofhE3DnFWrzDOJA1fo4O9J9sR1y8pFy
3HXbqUDTKoYKMfaGk0YJfAeRpZD7YPa28+aM6mFsViehMWW3kZp8mOjWaJox/ELob4XbaT+cvnM/
x1pjWe4mqqRNXrvdtRdt8KNblIgz/vZfjAz3H71mqgcG1MWH03qYu6yigZOeWTO8Ms1eecbYWf1z
467ub7ZDsqImQKz3shmKhKcW/IxVOj5aBQwqL56jHMnCo7zbQiqJkXBGHn8SX/aIRQ9V/6Z7vL8H
uEFDvfMZbx2O3Eg8jFa5stS+9FObpXGVytphLOqSRuglA8NqXFgiZmD+4HmZJIbSnJWggqBR3rgA
2TpDWT2XjRqNU5g1UvvM3Tw75HnvfIKEyWbuNF314bGHs7g7ReUdfKdRf80OzYo9VfWXbtRNA9mu
AHM1OU7ZJRojZ3ncIlKzcHvRcwO8bYw8NprxJ+uM7tKktjibWlZfPCrBI/HboTym+aYc4OC991qm
PtgX1mdKnJX4zjhQ+TvXX9zlzPQhBy0/qO51q9pjoLWc2TlAUHm5u15ymQ0nr2jc75UyUKTJRo9S
wBzHbbbSFyAwPZcpRzZJBsLPp0S8MSzjSFBtmwrmfxJy9L85/dq77dF0nojuN4d0a00uknUNwFz6
w96cR/u5HyvFSJnWGqFjSw6MWak+NquxroVdyphaOhOndBGKpKXySZuzblIKr/XQJjVQ/w9ROzAF
rVSuP6e1HB6m3i8TRYXyYky87MjMbfWdNnW+on+39UMKDDY0zMFMGHOZ30wqLZdqHm8ez9jJNMfQ
N+HorZwUjXH54SxbenLa0XtXlZNIVdR7pXMt6D3cGm35wqiR94J6xXg3U0dLBEvBwVVE+gBLFVs0
VijvLBd0ubPV0xGFSXs07U2LzXkxXt38PiPn9wvFS1n+KPvNTbqW9uxSZCMegtH13s1pMGDK1XkZ
FzCDd3PHFrKrNcCVUZl1zKc61M13Og3d62h5xR9+nfLTNal9hltbL+9Lvag3d+3E62IEE3umvNOW
U0ukbI89HyCkZm8YQ8B3qRKG02BM78Ixm+9VVxP0PdLcsPwDv+WH8BmtCBz37sO2ZRVTyOy8ue32
T/YGOranzXSYO9GM8eyyaWYpN7+090DFT0UFsE+ub63XTVEK5TfmkOKGOdzxLBkLOr+2n7rfCrhO
uA729KyBzOjiwm7KLw6gzW8hM+sXfe/PGY/WI8AZiwVc3JGn3Luo21O9H5KU+5jJzBMLPfIX/m/p
bH3JwiwTMfc6N/zSONVSjnFLhR1hlhqupbvQ1mDAiZsv6usEC8id99wjsQLDBRWKjfLI7TVgYTTy
l9pp5jcKLVy8nbk6TAwRcA3QNGAeWknLNAbDWZ4W5szCjJElVA1+y4mc9nEQ522uRdaIEJkrnhyQ
ENnisSr87Bue0rITjiv3lavyKODWX+46aAKJrBsY0FOT6Y9+4VSk/zMErfliJkTy2MDtssJ1khsp
8pG5X70480HDg0nMMTDgBoOIm9Xzhyhcr9w3Eu9HOgvjlvoqSLAir7+UyM2Bb9MaF4ZW0t3mmCul
+7754QDCi6rFLo8ZO+m7SZX9QclCxP4mpQYne3XxI7TDwfJmaz9vaX6+X88lsKa6PYF5kMkmGZXp
rKz+zlhp9iaZt2Se/BrCJmG0fc+M1JMHqf8HIznZ+8JoRTRZ2nYc/HGtwlVWa8LMmRNZlKZCyXWt
SGAqMBbuzm3xgRLI9S/0HfX7Zb2lgAbibrTDoC3tneSC+Kbw2zA6luVvtjBUw626tW+Ou62xMD3t
J00Y/aEigvtZMowwYkgqGojXXeU9BNu8/GZ9Uo/oWLw21DpvvJgmdRpGcUWSAuoNe6ufD52sIHOb
zrCGRaY46WQQBgu9BEnU1vVHNQ/qMjm9/lqC/ANSrhfPrvIWykSLg8DIdC4+CMznrR6zA2PH2bsM
KvOhLyq7jHKvc7+KUllxIOf+CnV6mCDEYgEI3aVtH4SvcVyH7hw68yYTBYHipFdC7Q2Kj5e+MuQt
a/T83ryanuwycJ+ZdecokbnGl9VkMzfIxZkRKARzk9RBm4KgbpT+lKbd/McVRX6FSmkfvEB3nmtv
Y6iNIUnsIR2dzwfFbZrLdylaTvWNUrc+5RgE99l80ExRfDHaZzGRtFUIWNZgHa+woinw9H0H1jlQ
0M28wIzdO2Yfq2Qagr3eSJLAcAFdVR7HPLDeMCd3D81o9N4Oo0n6SEGv3mVOP+6o/Tg7Bz3QpbTs
7iMwxYxypwnYGShGYZZodO+59T3ORRwHw8rNFetpJvdMToo4EIIyZgqvUmRlFZvGLN8F+L/9UFZ4
w22KA6675D+pLW9RpU8mKgzBiZZi0HqZgmA6MeVZxT6Kr6gvx/wtHzX5qdV0mmo46d4un1X7yVHM
ed+MFrybTh86Zkxf/jLH0f3tzbNGcWbR/O1UCZcI6KKazucupa3ro8LOeiI3V1b7rpL5p7Oa+B1q
qhuXtORqHGI49SJ7c9URHnb1NAFkTXqXWbTW09ub5RkDc+JO+WqOVf/CjHT1rVezOe6ohJUnIZwl
HMZCnagcu0fGsMxE1YiHSL3mH4yx2lfT7dO3anChea+CwX2BVocXQNr3PGhlCt+zhBBacMkIF7ek
lStE+kMzGnauFPG6g8GHqihgWxXsi3Rb9yrTkLswJN3v8jbTT6vS2wMl4PxPVnk+lqYht3ZdPXM0
KtsgTyYnHy8Q6Q1z12S9dci8Tr9yrJgvkj3qQ1iN8WVOdo2bm4BBbHpuu4aal+YQF/07FHcw3df7
cfMJeKt/ypnzIuOmz2AQDOoygT+8IWSqrkWnBbdmM/sjxg+m6D1nenKWqX3QfKJVACGDhBTFAl+5
zI7KsU6c26vXvgcB2jGBtZddhbVLr2V6SSXhKjj0XUyvGi1xhmMropI/3sah1Xez7mCbQYgUlyh3
oqzeYJCX6fZWu/XwBVT+3uMW8FhdFURBa83HGjPCAG6+DK64IyhKznB5+eWOZ9COJUHKOTB/Kx+Y
javaKjFl4Vx7PmFzWFpKPoihKG8rC8ZtDjaL+6zjDw/9tmhHZc3yd1tKkKxVN366QVFcYAHiixZL
eh1U6/8BsyQOmk3nT+/SeWfJmSMTC+rO6fT5G6WufewYgr0LUfqTlxXFz9Jc52e/mTjubcUaFWVO
bVr42XZmNH151a0cjges2C0PrSDX6qQYqDvgUTKWdxIhKG08eiKhU3gsdr7Xxsg0mrfV0/w/wh6C
n1M7T7d1W9ofUzo050A57G/TPPWx7dZm2Hbo1BgsTWfWJUeEY6m6feoP9g+33FZQmVXgzjvH6+eT
VcDjtZG/dImnBd1xa/ri0SxGpEfSo8HuqXaLoZIaQcgCpt2Migol75838u73zXlsNP+RW6QEwgnr
nFs0bxONfO+cknTZ206KBqTDy3WuOQthrkrLdp+p0flpZMsUtpWpva1ZZ1IA8YsCLagrjmbtOsdy
bvpzkFneXxv59mXIymzdT9wRygjMqnUABCzfqEi0z5IaZOh7dv7UTXXwu882PRwyt0Rx1LejfiiF
DvBWrWV7kEpNzc6c1uGDWBFRB/hLlDBk/uromG/mNi2jdArGg41c6GyNOFJ2PpWKcqemdDyJtDBR
AZmcWlvH+W6Z6X2q2oaR9la39Bs/bv3iQEaD3derpAtE/aq5m32EMG+f/qPscy5mzgqsjvJqSLNU
mHx3RfUxn9dzOerG3uWd/NVxevv0QCbvTQvCQGDJDMqtY7wUqX4X4tBF29eMOV9AyZPpZgQ+Zxws
75kyR0HovpWdZpoXpyyWB6cx/Wut+u7pP5xB24p26bNDuwbiYwMhcGbzXJ+BMRbcdt3p0Qgy+zQb
tfYBK3s4t/xSzvMkyClDPu8+2n6Fep3ZZALpoows4zDgZVlaNxPtG2aCaeFGos15+8vSaN9DJuph
L9pN0wmkYixfVrAwDtFva7694SLjY7wF08FMVfA1L834QseKv9CKHOK7GNPXVg9g3/dqYI5CBcXf
VDq6Qhzf+GduFs6v2g66JDVLN8RxVx0BCzcRAHCONv/BZVfKyfKLg9y6BeN2MT3TX+zvU5vMjdDm
qX6bqylvclYMG01lACZFdcNTFSDXqhegu8DPUV+FHVt/EP7ft6f/153nf2tV/+862P8ftqct8iD/
7b8awP9Td3o31dnnUBCW/lev+97Qvn/Fv1rTpv+Pe1/a8GGFEQC9h4f/1Zk2zX+wPUPVBKDgE/My
iC78V2fa/odpeC4MTIKshAHvA9j/vTNtG/+4hzf/HzvT/55rAcBEMEIn2UKxBPgMgbN/b083JFJb
c57wMIBNZ3LyVhX4M6jb/h8ypxZ/I77V/+iA86OIGbl3eqDtAF4iAvvvP6rfHJS2y7KEm/SoAILc
X76zQpsiQnCCiNUX5/G/05Zio9XbPws94qaiTEEhvqZ70j9pQ3nNC3fdUWr1QqMxfmVKS/IVwlFf
HMdgRIVDx1ETqYgNrBOKtDPeuXDTR2Rp7s2VlDHcJnhcWKDZHip4vcabLMh3tW6BhSdtT2nZh/08
5GHlUY5KB+vX2j0rpG+7ofO/VNHHCvXBrtF/Vpb+jJbiLPA21nK7t159wSuevotppPXm23tRExEq
/eKndK0v6ls4DSEXsX2tIalr95AZ9kGacIgbkbmhmbovNbMBAIR9Paxd4+diZtuxt5a3tp+TAtft
DsDAuSIWFY71SkLAPeBZexe687dKnUdSvaQEq3HfO+kbnjnBBr6gpFgzFa6GduSiBNik0y9Tud06
KT6trDkt2pnGAtoBgoJQH4pHxJAvhXfmyvS9iIdZcTEClhiiQcWlijXM7nLmcrk//fMr1mG7EhV6
be4varAoD94RznmHUYvuLN4A6nQDW5I+PCo0pW5mfS4onGm0HhvoK5Dza2o6DBe7V6q7yMpqNG1G
1/wJbEk7UtOfxrkJdmsxU59b35amy5KsUO9D7jJ3WHdfHBxepb9FAdtWNA+FFzpur99BIMnVbfJq
51X2Gvf0HjSs9ZFW0aCROT3eEkzRKgwEgMYloMa8y2knhqOW/qI2trPYOUOSImPI6h7yQ4Jd6yAH
3bYXwpNvHIaJCs8FKG2Kq3sztAvBYXvYKLKn1Cdstfw1Rk5fsnFjirn3ZrKKgJfgS8tyBCfj72Gg
Dt0QX7MgfrPnD/zMgcvJwh9bSJnqjcJRW7P/LbBbhtpLAqleevCGOzoTY0hRFggnXbsUSkre92QZ
vSIspDVARBenklIp7dwgizYgVi7NmBLMvNR1uXvCZUVpmH815dJBtHoRoi+iwBiLcPTaC+/iGlYo
iyhS0G+gr4cMZY02bUUWvRZH794jz2uqeu4PbWjf5iB7kbw5JtMI8NbP0OrCZq1xn5Eq4cLcRf6k
//UGjv69/Ot48gf7rAO8s2535V1YA2rWpjcOSHmlUJwzfskfIkHnBdgdbdnxu1v5YFetf9Il/8Vs
UH6tRSJM4ONpi9irQ68xL87r2EtnJ6Ej0r16lJsuwlQfv81RQqvvzyv7Hd3ZacdxsN6VDodAReFo
t2pOJDOxwwlKrCSTPMltyM3Oj4gZn5bl5ozz3lp8WrDwp2cQ6Kw0y+ewSVxwNO2P2uYgxfLEi1Xq
JG9aOiBVc9A7jV9SSZ3eTdM/JjX8nQURZZdpxICKH9NYXDPaa8vq2igCuPWmacvl2ojIw/72Z+MF
m1W4wZ5IJq99Zs177mZxJMd5toKvxuRSpipuah2zCnQpHxkZoD7+I9WXj2AiCG1J9bws9dM80dwP
njllXjexJL1AQgFIuNhtuAWRU5JTGxj2VMJJssxO5FrEadM3hPE01Ctt8OVStwtRDrShk/U/wH+N
e7Os97RdeErLCaFG0YaiuVefDFxDLZ1/xG+THS2rOI9aMCcep6C0XbjyTrkVbX161WmTdy7Cq3Ug
VECy+aDS65TWsU8kvkw/HItbd+08lXPi5uszna9f9mRdhD2/tPkWmWJMIJ3HIshifZ7OqT7vRyOW
nn9kTiYmAR0tlhsxY/BU4YQtPHGCOrrfTJvMT/pOhSZeoSm0oI11ff3dj0D/ywbXxFqe9TI4BH7w
C+5TNJIjWXhU6FOhGEB02PhaPDo6jH2GHrkB0lNWPauNS7bK48XYff/Ysvaz9ObnKW/OuDsWpDwe
deEBVauir+Yx11Nav1tt0XF1JzkueWsCK5Zz+UPm9ig7jpJjepJNPGac2hmDcOoicdPiQnQLdbr6
Sbwt6bo0MnWOnh10/11f61+rr1GDNrQwl70ZWt9S2+rd0mvfPidomk7uI5Mec18+aHp52Ba10yUC
JhbqB2o8qDfF8G3OXKCr4KMZP/WtPucixHx9sGgaTS0lB7NVhO3bz3GUB0vLyJ2v4sFN2+8J+KSu
BU+yE+/uYL722nrrl+HNnNWvTIgj+xD1t/d5ZLrtnxuJSMAtDcL8ZaJQ8SHtey3CjuIXyDOAU3L5
XpQZzYrUgme+QIuM6QPNjBGMS4lhQrupsXtshfHbMKbnOn9ZB+y/wfTIqf/Sdv5zHgwgYPkHJYPe
1E+53V8lZjlK63RKTf3U2vV37jYR9qxr5aa3QT0QLnqQdnAjfh97m/NKT/mpB/4p1hA2zb7wirP7
l87jyXFLhicL0JXT+GM2H0rSe1VHCt7rxjdTOecZ3UbYOnHrZuecyihphd3giMSeigt4tU9q55+m
o/O267FnrYkc+8OWl3tJxpf24U9oe1dVEaB37OV18udEU+annLJL6Y8ffs5CsirjtVVvXWt+QHv5
Y60UdBuwL/QB6nG4OQRnGOne3prB7llkKyTg2DDL6iWX7s9xOQSDQX5BPmm59nOxxbMPgIkwQ7YE
v7GHjdz/KURX9bPX6lHT28e0VWdbw66gt8Yz22VSSxsptHfB6/XltJkNJz34bfTB5Tuwm+fc0qjS
6tahLPE8qY/R1BnlWWLFEZB9s4ydYftI/e07T/OL7mh/3IqOsaq4nvr2M8Cm3bwxDZVVG10wcgxd
XjMj570USBLQgWCHyspjTpOJNNcBw9S+kz87oe+cCnarTgVtlwn32hrZG1e+T1sTz2qYk42s0E7R
g6+19iVrsvdUZxlcg/ZcG2QYqvZEsedcZPLq+fmjRNM26e6vIX9uso+5pSrJ20fl+0fgZedC+iIs
3YOjizexeQkwvnfCGpdiSNuI894beb7Eux9HLPOhK/wDEjQcP0omLmtMBZNn1wzTeaiqZ996yfoF
4JQfQ6auaa06UdUXHzzmyINb/ZfRdPS2G+5xhlwieHzsYWEt/CuYk3dDWQfTXA6lYZxtfT4utnoF
FshXDlbM3CKWKD9qJ+op03btHCOmAX8CSRvqc3aikxORKU1KgS8euVqVkC75mXGpztIhKlXGrkLW
nb37ZnoMODaf9oSD1F4fHSJdi29R7EMNyseTqROY3CbHcQR12vzomQvbAQn2vkM75L40FMyGLH2Y
2/Ud5X2yCO0LkxIBhc5+shdBFRDHFf9UnChgw3Ic2a5b30WG6yQUVCN4+8+53K5CVdeelXZY3zaR
kAA5mw599Sp4M9Y2nE3rabFISGTGfi2WCKTl02RT0wN+SgX6p+ExCc9wkouxBz/gpS21Y6Z7cWcs
zxqeYUj0xpfapj2mqdUzw8LcHjrKpWlyNyTdAbkgyHEDdQhWxp2dF3uyDpH/YesyroPtgWIKvtHu
dcK8V6fzabEslFYyLhhFJKL8OKx8dV1ealqPeLoezKU5FmZDh+LCRNqpc4tYCS4bzoMCs2npVBCJ
EUArCwMHz2iwnQYWwNRk2l6/YqtPCp1Q8ZBeQEbvrHU83f/TdDe4Zoi01bKDNYXFttkXLIgzddW7
fGvbrCNJvYs/eNf7ixt4fidnhAHXhhMxSxqpp/ufE7XduiJaG0DehfHkd86ZnMPr/V3w73iIKk+C
hh21X6Jal1w7goNnf5tN/lMKa+/Pc4S7CBf6mgwYzekf7hdroyVLhzMnY7wWz0iH93iwQzPjFCFu
aN1iza2S/rWQ0Ons8erS18bB/MQjuac8E2euxk4gksUZTuQhIt+h3jLfdbTFN8vTIaCFGcRGLSPa
rZf7d5G1/NiW7C+PlClsKvbTQc5DNFveIS/QO+B+w6pIJ6dnlCUQv73gbi2r9zTWruSnw6H/RDVv
LnsGZHSV3nyaokLkMce82MzmxyVfcLwO5DaDaOCXbvJ0kWOLpN3vbTwyZnUyxo0HqYkB9aPPa/75
M5XXzrv7exwsWTxLlyWSCxjZOSaHeVyKgByLSnILMIjJO7ioRAqCIzw21oqtbib+wikUSF9nd8+9
GA+aQkoHjr9ui8swGGxIZMjTb2/FsGnRrKPvrLhM8Du0CuyKTyNfn1rdHqVzlPdtvK0L0TMvTNnh
p/stuPMf0q1+zb31HEz4d/PtQp0g6miKL1Icp5z2F0XqkfMWd8OrBwimyotXPZOxpomjvtqPk+le
zWC75+6wKxdHwx1ie/Fx2a1nzTLDVc1RzThyPhIu0U0UNznm2O2ip1YIZFH05h6mMadNee0CdjbN
DOvtnpwRSV40scGT02gc4i3t6BSvNg05Y31j6GxvjO8tlFoix+iazdSLqeqeJ6dFlIyIytOeHJuj
tsFjXwfnMV8u9+fZm5pY5xUGk4xlR4OuKxIsMLEanKitMSdl+420p3Xvm5vOzpy3a7D6x8Yc9rAj
2VT2DDUfqnQBxWbvGcm+YR27uiyYo16G5uAlOthJ2vqPNOahgkf0/Y5SC57btmVXLFKcKgVr4BAT
dn72i/o4G92x7bbTVldJK1HfEJehYLRPMw/LvXV0US9zlcCqaoaI+niOnJ0NglPpeWzybN3XM4Mr
7lJ0tIOMvVEO+3T4XQpkhIY8VZ4X338RVGvu3dqDidu+Cfx9G7RMVen1L9EZ1019uHNzanM45H5F
opcit7cdVvbgLScixC/RIkUpFnr+bnZwLXGDN1fnenJfC3u7OA/GeCK1SNs0DQu7IP7hP1tCvfku
44OTPKfVSKgiaBFPeS+rV8cy8x9M9OWjZia2lVhd7cdwpy4j7faQMhPT/3XA7aLgA7GJg9sO5Evt
D7JGN8akXlsKOcTmuj8Ds+Y0GYwL4O1vG0v3JPqfnW1j/mvMOVLkbnfMTWItL4Pj1jKzc//fPGMz
w03DTNZhEqvWn3y6zLBT1hTO7Aj9UlHHbzTU05n/y2ECDcKp9Zppf4VZ5aT+bcpDBlogE6NaSOAO
C9+g3dpFvRKW57ewcueTwY0CzV/lJprRXgqkBaTIfYdJfVKpBVepcCuMfqd4pUPiBOq1xYkUEoBN
jL6Qscf1pHQ0Ul65drYqVwsJlFN0GsGkVhvfZ53nx0Hz48UOmEDSh/bgLnPC/N+HQrq2nyRBs0H/
YUCUt9GZ0sSnG9xtE9mq2vxjjFzPt4LMBYkHtdP4aKKNZGnTs1uWszIhlMLL9EdRpwtFoDXR2iEe
3jzr2Gvj56BFGyWhglTWrmhrAnhe2kT/Sd15LLmubOn5XTSHAjYBTAmApkgWy7sJomzC24R9+v54
rkJqdXQo1MMenLhmn11FAyDX+q1HFmzQwYEHaEUzOH3jlsCFXS3MkWdJQ2boeiqLNpIGD7KY8IOL
Uyp8AP6Da6LybaziNzH5/ulWeDBE8VtnGvfgCmZUiPLPQrXdJbwTDCQyKOrkQBTtX9sOlzHnC6lR
1VP+yF/neZHyy/3nYdQuzIDZxubjlVL6kWrTN7dd46DVeKmTwuBIEi96zSCbrA80Ahfimh9cO/8d
/PnS0mqzGYaqR4FYhTLJdrWuPpXPB6mBrwAMxU/ShofFPeNLGg11S3E1Gultmd9CpzTHOaeTT6s/
ScB9aBxFl3UmvxUc+bbTy4cquwgGJoKnCYmC+/jtNbXXsVv4aGYDkaU3ILrVfhYun/zEa+kWL93N
g9oJN4+DTOPIybxwZkOg8hymnDcHSriZRh256/BCiDM4RU3HrLGykTlDk0ZUCGzFgvzPmd6QuNOq
KNCzmM0ig/t4AcjomqKP2kz+TdK2QlKzu8Btq/tRe15yjWArlb9gLq9utPZccwftamsBWbgq9POY
eF5piDcNHxPAF63HxGHh/P+k54+6wph30JSOt4nd5qgN7W5W3ZeXrt9Wz7fvd+1uktKKsp3RJct2
ysuzErxsKRfjOmE81eLOlqI96rEWpYVlHDshAsDQKlxiv9laS/p3bTm3lHuvlcw4vW8fbNfnXnDW
TSyHdKdjlaG1I/tpU9bmUTrPZYw9opuB31p8IkDDX4ujfXj91jP4V9ckHrAO85HqlfaAntAEpWO0
V3xkijkJLcI2SVFeuxjigE5cNHVU44bIFDesX5JwjmQItW3fug/K4X8XujKjFQMrZQ6Vyey+7KuE
JXDFnRVYpekDy7dvwmzcG+NSzUbMCDUtIfobbrhGWzcUunGmehh1xopBqgVXKzV5+Oer7dEMhQSb
HMS1frptm1+tqX4bc7w0dQyz3vAxqEy+p9ZgHKyO/seRNMhj33aQdou+QVMGbJRNN2aXfev5wS2Z
c2bJ8/L6VCrNpt9yM/1adsdD37PfcgchW2mC5fNkns0x0jqq6PS+ONO5gBLDuxmLjgjBMnNvICwf
0Oh+lpXR7taFs1R6qgzm0YT4Jpo3QDHK1HSfJPYHmfxi03n50eI+lnbKqlTQV3X9LYPiiVAv4iPr
yO5um1tt4jXaDFjUaZKgmVZn4TenJrEYG1oaYeK/OGvmDaGqY9jX2SNJRWbQKJ8iXH+8FPRS7Ntv
RdJ2MECXkqQcmik/LHN49E3QDdX1uPA7d0R/CRfOOfTR0FOHtY0HkSm5uGzjennUqBFpAUYaT3Yx
EGsBAimqXemBZRZq2I9j8S07nlBGPu5GuNLR02+0FdUKesBQJeXvoDe/sT3xSQxDTQtAVKAyWBcb
VWXi1cG1CnFI7WpfK5RJxRUVFPEjMAcHmWIrmod8N/neRc9L59btC2vnKOu+XjMRep56qK+0CVx9
Ny1tsOa+Hbo1n7LrX6/Uvr7JBv8Ws1K3xUX7i+DFDjVd3w/+yCPLQmWzEGXoqGzk8KezzLdmAHN+
NY2Qp6V1fo2Wj6k1qFNsaWG2x/FxLDyeeNw+9qrfzrS8K0mXa+09OCjiNqnObScQfQWlNd/zfeTb
NaVdarHlC7s9c0fFd482nvhryiZv4auRLqMjUaaBAnF8TcH2D10PSodJwKXWUsdohi7a/fVjk1lt
ybeig9DV8vnrSnutDXApKgt/j/TeR/KYVmFl06Ll2iCziBlQIRkc80u31WGlemKn39GnPPX0Q0+W
RwK0XBhebaRgdfLkS70Jx4SOkZIqOeY5rQfN6D/zGAdK1j2R7FCR2CsYQMR8ph3sW5kc3rGofnt0
HDzrrd1ic6GIWoFILO7rWsL/zKOWbRuXkQUZCqdQiQVO816pFsRd6ByGiYf09TKx5+XiENzJ2saF
bFp8/UqRtEJu9C3GxyexII0WOukRPp3LCu9xNM79TubmZYbF3JdZ+bBqX8iXrciwZz90bHu+IRMp
A/Iqa9pP7RbibJShMpbQXotsPw1PmiG7k5fUrzYi2F23Gm+aVSBVjMWEIQKRdDsOb4UXz4HoanEr
u/4rRjO2M64q0kFz71Uj9RMfkX5KU/fVltbjNIGu5n6Z7tZSmze+VZZRuhBwlEpAvSzpqQUcDwvg
SOSUPVDqxCTcLFa+dfBn3vtT6Uc9xBxB8sCijWHeDiYsOXLOJtQ8YADU55GZGCAifoHoWTrkYJRI
7lbIEvj2nyLBSlFa+RndxZtOB+ldVT6565yDOGldSMhQWFlsS7Vw7ZtO/3bcdDhZvuKysxdm+ISy
berLwtlTIUxluW2nOGVHGNh5qJWGdZ1CcMtNqars3k6To8IWHEo3XxmVBzSyw/Tka6iPmMc+y5ye
sBSSwDEdSJ+27JHYzi9zzeGZKNpnDV09JAtrsjYaYMlzxRqbssHXcbLl2pmJZ53us6rGbrLSL6Zc
59uz2DvWFf/kKPYd/SrMXa7BgTQjaRntIC/RHrZOy4U2j9tV0EioT/KOlpuLaO23OddIBvaTJDA6
62mq6iaYGJbwZo3gV7EbpO6e3Pf0ONoQZ9Sp3fAY6LP11BTmB8UZ8bYYjC3mgBX7x8pXxCo2Fc9q
BBtbGnUoCxq8PNp5dpb6zDClnKyrusXW1m2cIv0hRwnVse8FesXKWczwIV1lvXT+NgGBdIt0P+aN
vZ97DgzT0Y7aSwLcE8jnerbS8EGuFdW0zBxEsVZaYLIrUMiUB6Osr3cC1R7zO3PQMrUfWpHeLc3I
IEdAQmTMVKnW6tnxJ+OQjM9ePRsRDS6vVo8YiO2Rp1C+vvmzIbbWYO/ifkrZXWcVTaCpmkM7vAkz
lMROiTTpM3ZWMxhwfgVpot6sbjKjBGhujIm5WBev3YiipbaaIHybbL2t3g5dMJLS7ecdG+OErmrq
MpY4mddRaa87tp4rl81QuoKjTh1HZ6rlNwyY+FFMnkVA4IHCaBV6PIOQOkF9zuYQohNv4pEQmcq0
wo4oP+R9erLVtfktXhs3nDRF9/KQnTW49Lq2evjr9l1PhHUs+W3QAly9WiPjLWYDsFxyBrP+NKp6
PQGcbnJbsV0MuRMaw08uUItixcR/yCXIxdTte3HVPkIEkySyrykh3eCY+Bwz/GFtN585epI9PbwD
NvetIQgb5fGBeaQco1mnNGfKejvoU/OAPqY+ariTt24N/7eYCRUYhtoLd35rnAxkWHLvrFTVVLWE
jELuCPnwTjheGxUdIu7Y/8VQcO1sxHes2i/SbtetV195LqkdiCS2g0EwLYnxaDbMaL2ujoXZ38O8
1Ie5/DMy9Q47nV+/DD0wK/OxGQy5hUNkSVf11+KfuwnGZibaKGpJwjKycThJ0oSom0VAeepTRtdZ
ospBlhAp9KF0RjmvSMlxdpk3UzfoW/pI2oAYxPwkOi8YMTHn1bljt4vcbN4YC20NzD1hkjMrmFV6
wDv6gJosA6hjSkhKdT832Ve15stGW1oDJNv6RyEeuqs13cQee8csuk1ngbe72DYDNGw+7HRFAa6P
SNAp1td0eYyRMYRtjTS0al0bhXO6gw990FCKRT46t62W780UVAMXtR0ty2yF+GbgKOOM6YkUXCcn
CRtp51U5WrKxKCrt4kAUjXscxBi5nHwRj3qmIKyOWtPqYeZU+BmkfSa264EUmovv4poeetVF1kSA
Zus+YcNB4JrPRRD72iltULamNveCN3cRooMmjJGXBSgvbvS56ILVRMauy2+KlPUoE3MS+PULx6iI
TG83660HINGirMpeF2X4h1Sb3JdWn15NWWKoygyBnzPvt5L+K57llL4Lk1bnodT2y8pD3cvb0OeZ
SNYZj8uxboFuJKaw2T777Xj8J7Rq9rqcd65H9DqcuAGdAzvzLbVb2b7Xxh4rGPXNyH2hWE133aOA
OMUCB3uJgS8oPdmGSnjXVoAkdEYXqjxRl1iU076VdcLOm0JF4Krv6cPAE9sFnQuHCKFwMhIc6WV/
wgIF1I7DOeyatAj7LJIWJqDJrW59MIyoAmO1M/3Z7AX9P4oVQ+/4b23SPaOblFg4WVKpkA2hWPj8
PLwPzcBPy1uOLLvLz8ms2VvsUFHnlQJJMC68/BqDDZ5EDVtGqxFmCwhP3UF9JPWo064CVJicnWkA
zy69s4aNz4k+e0vkdS20kk05eJ0lqGglMVxKUoXMWcF9fsW5YvT0REmxPW+asbKPLRagsawcbI14
+OP5DlptiaQ7HSo33ceaOpDIcDWoEpjhKUKzOsXIN+fNu2PMd7iOnkAjERT1eNBLOt4jVMi4m1AK
datVbRjhzpNT3fuSTpvc1TPsA80eT/QKLWnlm5mq7et0XGc6WkGVeJsi8YftVHvwqUpowLDNR66R
qA6K8RWDJVfV2hMQYf5gauMspweiBabhC5z9nqVnxr9o1pgKFH06VCJXqT2dHb9+9nvrNBlyvMWR
F0x2bT06DckJudzK696LwlfhH9JpuGnOlMXNKIa1J7rAYpAj6FR7OzvDxpfo0/Ui39McehKif2Jo
trbOh9sJHkHrrZesvCQaKYoCbVFhNieb0Ac2VcRHeLjDphmIiMLYWGbz54jUaLSNditJ8JCl5l6t
0IRd81D04b9CKn/SqFoeunFsIqt3vhOLPMYVNfbH6hRviG9novhMRDJGpa67zPuM6XLjNviUXVfl
QUctMvfGg4WECqMxhgEhuOdQbYUtXuw9TMRmZljfFYh4gX+XR9Nn2DFGpGaj3QexUVY3Rdpo4B78
naquLo3EzeRLIsocpnZKoYugZ9HG0Am8YDMEud0xl/OBrlj/QiljQAuTv+1HnIG+l33bQ0+1/WJe
8DY+DWunRYumz/hWyGAWIGu0MY4gyZ5zJN1i3Yz+Ua8sN7S0HAMmsoGAOLXbOWsvY6YxbUvn0Bbu
T40Ae99VsDrJmHc7BObfrTkFY8NU4/Jp8vgEYapNZERWulyDNqic8gFNNH5H4iYxXT3YCnmcQkDF
8Vdf+G9yRbNluuM9ppj2Ri/Ur/RQpvuJ3YdKLQfQk9sBV7IkOzNsx0PvDlW0GsurTlN9Z1gjI50z
YOWdjsJZSC0jinf1ijsSG+PQ4uHTTkC/pUho6Wtw8mOxILzFOSDNDbqSZA3T5uUmxvM6JTtwhzjU
qJVjP65/ez8ZD8pLxI2xLGDmkW+NbTR2pLcs0rovSgojHeBoRkBrH9cktqme4QkXPfXEKotEV/1N
pn9Te+13P2dvo4IyuCpbeHrhXaq3XkHUZrZIAtiR6ySanLZd9dKkHezlMJHoYh9WPLG7qV7Omh55
DjQ9gelc5ysGLK8r4t3YEo0ntJJ4cts7LOvV10tp36abT5NYeNRDbbD7FzkAjucG1qI9NK2K8jqH
5/XQOc9LtUVpYQISx0CJifUxl9lILrt8KcbkiA/EOU1l/uumFfa8JXbCtJbPlkrNIPcyYvE98Wi2
vygvqxsenvt+aveE9D30TcJTMyGiA1Q0wJuJGNlFMsRSGBY8nzcGIrOogOhqcjlEXe4/O7a4s4wC
UV7HgZz73YGS5ZHPuhx3ndKflfc14zm5kfTOY29hY3X/hozwB0E2WlCsyUFXpHUQrbrsLWM9OrBj
loBV6gQ6LI+Jz63pGy5bQh/4t++xbEwbg3r3YGqTDAgVA4qz1iDK2AM5jmDaxm0n3xFwv+uMgUXS
2CdhG+L6WYvt0qptZn6CDy7YC3Vrg/ncONK18dZMZsMZtHT81u59rPjwYwRyppi6SDi6ChL/PWc/
3Yl0wBBLl+rGSxHrc+LRSYzoKrWcPwjTO+FAVqH10zb40zIrPwCCRK3CgTWnZy03gIDIPABZSsko
7RObOwaQB+TiimHMzH6c46mX79ca1YlDtVoKWh7kehHpg+cE9lDdWZBTrTB/fMkl1Q8OfE9zD/6b
YmrWLSIdWDy097goejSGWJMrf34SaABZVy8GUJwlvZdMphenj38FB6JZv88ayiBdNo+aSBPk5ZCh
xuAda6y1fscQyuQBAiDrLSLwB55IuE/MeueQB2vxQ+JiAu5Yo05fOA3YvVb3lqAsJkQmTktnn9WH
GhdBb+3HNr9SdtrRJGk2qmzuf+rwqGsraCA2Rg2WdgFhoOJWb291P5636KfGDf0/0ZyQhs9vW0b3
u+zETOHuVV7BHCnVt+NlqCEx2q2MBSo2z7aSMDp+GW+oJOCL5Ei0/GZg10LMJyEvS8eGfcKblrit
T4ovv5IrNcLfkOMxMt4qsWyJOHzASMiBTbADbMO6yXq+lrSfLVSCyDugGHZVNqM2xVoXxIyGG6tT
r+xEzWYAzM8wbPcyN9CWsPXT9Hd1GuDPNz49ywF2y8bjsgyc4LLFGpd3D4XSkU60vNs8s9Duoh8j
lgbta+3tbe3qOzcwmmoN9g4t/oJ1pzeOPXfb9ATne4wWRvpN+ryN7cF9AKM4sXcAdRLmlU/VK4+r
PVqwPwbNlrFQ3PaJB2WlIiKX0ekkcMBV1OJYIW/DgtteieRHROVPNjteE9MiVOzmeabPzyNAxUkJ
i4glSr7JwoFvoDrk0jqqlo3JSlsRFTFPMncpdiOmAZYEUMdM9sFUkVyr81BAu7Shlpi/H6d7fSww
S7ePue9+JD0CKjdr3xTunECM7Q0UWrjSLhak16iRmPlqJH6SXflAXBWD4FgTN2qjIJI9hicji0Ox
xgejnJ91pX1nkC7kfPd8xkOxl3mMfJvixLBlFVRLdQ86pEK9wcfsonmWP50Af2mUrUU4Pt97B9Rn
Wbl1WRZ3M640Fn7vri8MN3Lrdtn4mfbioLcsnXyENO0dGILlUgvrpRkWRrH7pQQWLWOdL3qqRcA2
HQ3K+lOr/4bNIlx0TMmxB06oqgLUyug22oS6T18tk03U3Y/EEyF2GE5m03Ey0iO6qbLqx14QJKLV
ebJ7eTTjcOqtAgFU2SCa8FGh54AnAqwX9EHDV8e3ktj3IwaZ0M2XT0EgBwKjwBxpUeraM2bIISS4
4c3MUdrNEr278D4TjdkoXo0DbY9UH1pkX7vnvJh/HOOsFa+i9D+0BLkd8TXo6n6IhYThsKpXdExU
4Qn0cxmXEHbLV3cEbmRvwmav1jJo/a9pbbdLaXmhP/piU6kJDuqvQWIa6U38TqB12CbosofswcTf
tMkNw44mrz22yFTlWvgBLPKthwCEbC4CQiycL5pxMnWf4PCr8bdoCL9tjVeaGN+aUX+bdK9FC/Xl
NM6959AHKZgxluv/2bDZrp16kQ4iHvj1Y9yiOjMb7g6vaQNvBRjmNua01XM6Nq3uxxPGgaTV+xhZ
atKkBJ9fX4OeJUdM9TfjHCPryvqtnUJqk/k00n22eiB3pOB8qM4YGUqh1BF/yMDQBw49dsKyxiak
WEb15ehkDiuAZu1ZU5kok+RB1xjDMSQgYBF33rhSwAkt6GrmebCrQ2zLb8tDpyN/xIAzYUjypxLH
HIz7si1T68tdWuSQunyZ9Kra9DZhQPP8WkmugN4B41l882CbYxL2hrVspjtxFdjQE4rbqKTZW7bm
o9DrsB+NTSJEGhB18tpp7Rt2OLEhoTz/KnFcBotEyx63Tiir8d2ckiXwLYgOoo5I1/DLgEiOF0zF
R/JgVggIF6dEf1oWhoakuDEqn3yYddkXjn6IeZu0jbMQEFBiswgbjXrvxPLd1M0nycGuj8I/JY27
X4a7qrcOZjt9VgPzY98T/FqlLJzHWKEZhX9FyTLGH0rCFrb9kSAWVOh8wV6KBF37zukN5aGBikqI
5st4dxiKm04+1IX5JiUTX66zzU+tcyDd5Enp4uxda987hQ/ELAx6UotT4stDWtQP5ZofJ7YSX3+y
URnCfZ0nt2OrjnfCaL5JxnuwEXPMAOTJdA8y+0rQDw+5ed6x+BhLe7Ed79R55rOopkuisi8AotZw
keS4j62hbitj3LVA6zLvH9Ys63m7o7+ZBtAxI2ECHf9EPB6kO6MsIED9ujM/Lsix8d9eUJQwRFbi
Ddr0Fg3mvZtOp97XyNmKN1PvZSzSDgImpKKiFZ/jQEEtsmVnQ2FgZxDQ48Rn0zlzzxB+cv3DDG8C
7Barw57x6AURK82P5CTCf2MC6GURpfjW1yL9XTX7o0vFaUz/hsq4HQ2r36QZl/TirO9anu2w60Ly
cmBCT9+2jkI2nh3Sjqmxn+Ax+/mzsfIy+uctT1MWrmz7Q58esH8XxH1oz2Vq7uvxT7OXsy7Vtqz0
ndLPdAfkeMdT5P811oW0KR5phyT95TNlLeGblqDmqR1cGYKibgxmDS5Gw+uywLqhIJbcx6z8Srpm
a7ZJyQqJ6HFW/t5qEpv5EKBKss0wMvBjrQ8EtciWeW54JlfsdSVbFIcgugTwkJjPyzb/oLLAAfTs
puY02jTYv9nSrQ/CrUnxX5NPz8E+mXjqR1fJMU6NW29+cQty1GKSrYJltA/V4Dz4LidEXZIXiOUI
0m2uH+hkNaxtmXgflC1GbkeicZWsv5ay0Unb602flq9LIn5624BrWOGoXUDlNSH3by44Kal8z0qI
W88C/aqXjtyK+QtmxNv0qConoAK2EfYOW/pPRSoO03ylqZoLNX1Pi9l8pV3O3QrIoSv5F9vZpfTs
dwUPRCp42JNjFOQYd3gIOedkkHeWfLzGP8Qd+aWq6jgoBy3Gd1NdrDh/I2KjAeAco8LQxogOTdhB
s30ozfakpMEVyZCFUj1DLGl7OLNZGBh2m40niLAgS9MswYta50wmBP6OdRk3vL/LMCdz2Pe4Hosh
+7PTCZHDy9TmPw2i3NLOHgd//YaW2056A2ojZrZY9UOQ8qlqyq1f6WzMK9Jz1FtRbWFgMvea8YbB
9eAZ664pu4OnxMH2xxtStpBs6mUgckDsvDVJ66lf/bI7y9kHrhRqg1qMndBtkRSZTK6ZumTegBQY
T93GnbmTLN1FjJjvRkFkR33l6ytKNTbpa5y4z+xK9xY/trCv1QNu8lQhzI9VeOWIHGFjoV2fxsR6
UXKl+vl5QhON/P5MUedD2TFTeuRrqXF+wc+Cf0rDRFXP7v2kXRJvPTutPOEXwUbKT5FO0JTr0XPm
j8HVMYT1AMaoRC96pyK6emme0altWdniUMySWtr0KPUKB6DBZi6r0uKIhtYAP9F878eHsT3gt+Xa
gSJPe9qXiVII1QJ5MRT22bW8Iqhln28n274ln53t2x63Rq2eUhujusTT5JvOZ+I5kfD5xuHzuL7F
RFKnqG7t0XWxg8WMlm4wrDXiIYvXjDE9dACBgsrtf4Y+h3glGjHp5xevuz5zkGtuVFI8T0l9sHN1
vVNxuQgtP2nJHFmyPZUq2Vo+cKDRNRxxmcs1WGU/nl09UU4RKtjhrvX9gKWDj7JPmBvXl75/97Ps
WNXDEyjUa2M1aMTq+oPAAEa+JYu03LnDU/ZWyQt9Ab/ANpnZf2M0/6wq98QQdeotG1QZdXbZ5idr
jG/zNicgV8TPzmy7YTcUjOuc7/SaBDED5yb31gvA9I0L8LCpx+KRcZjO4xjFPds5ZVsEIOjqrRji
kaMfUKXR7qY6eXed2AitVnsaBj6ROS67YHbiOhr8rSWIhcS2dlOCD6lu2s0cTmgs7lvJ2aXmhQ94
rbFZ9vOzrexTgQBl65r9S0L7N39EWGKHKa6dWEeNpTc3oGoHsY4/15c3N/J5GebffxL7lma4Ta+D
2zAweqAr6ixiAue8b7Zd+4EKqT7aJocQARU7oevcvwDzqNtX7eCVh9qFPEY8EG+FQYBHi71BXl1K
WjHeEvjh7exijOmJpl86g/IchVUdZeG2UTx74ClifpYe2nfPwg4AZOtt9SEzdg7JdTOhjPNAx+0g
sIYk+e1IjiwBAAFpDtzf5ASH/XwxtdkO6jTA1Erq6jqFYOn4qeuv0QU+FT1oATUFqIbqsL1uab7t
kPUlkAy858Rqh4CwhKkn3afW5XcdcH8mMGnPRyfOCKbV4VP0G/RGyWHuqZ6xE6Kd9fwamdBS3Ln4
0xIYWu9E0vbmIEGJFTE+tPZcRtMUf80UQW9Aj7QwMZtiYxCXGblwiF4LUwAA7XPb8Nobpke9mY4Z
H64/egYoS3zycwyma07gXe3ppya2uQMqkvjwO17xMI6KJntAwXTJTdRspISiStUnERJiMwaG7d6T
OEd1OsFhhJQgAtQDo4qPo8l8qC/zsoUGBSQAJsE8gBDGLf6cagDHtQRZQ86bqHlDLOEeuVrWNjFs
c1dW5UnwRzNqHQYd9ZdY7uX6z0o2NPF0UA2y1kkyXtgOWSOqq2akM0+F6+fo9rwHzpUzOwkbqgc1
16NGNGfxUVxT+myvGcKxTLYG8ZBCTcamktfBxsRuYfU3lr/uMhOin9ZU1FqoiU2e8W0jDl223ML+
3Ey9/mazpSWk56CY1Yf8Z2lgm4cmKUNVShREbN7sSmEOlz6XxryZTL4FZ7aSSHAY5FPzXcYYVkz5
ReDcjyxN0tbcbwFkXjTZUzkSqpYmCGSk89bMx1qDU68NooRy95TRF2XGxf3116LT/qoVq1upLpjM
UEf1UzSVfD9kxu6c1gt6YzetQwm/WeUhCaDEaYFUNcUXpTro8Ei46hjVzEJ/U9I+XqfmzvzT1uTZ
TdtvX8KoZfC+6EWvr7HTzN+0yanGMO8bAOy9yp5dG54VhGmfOiP03TU9XEd/ZVo5DrlUXTTQdXwJ
AzXU9MBTlNZJ/TkDgZXN8pRk/bfZDrusMkOyikFgDFyDdFGnSIMUjKF5Iqr/rkVx1xv1F7cwCdPF
wZ/0M/TpRbryRuubR7O8TlkdevlhXs8ziBLdmaQ138cla1jC5TDhB+F4HUPL7LBeee1tI+u/qZ5O
g1ER0yqjCtJhY7gEvBnViIBq+cBg8QUTGanBeGE62tJ5/ugDCHQK+KDhaC0N3FPD2/U/O7O75e7e
9zW44Rqj1CY8rY5Xrr91wVlp9W9T45MVA5G6GtqjhG1F8u3u6t7uNxIrYKDbKZcRKd+wVg+VW86o
8buwBBI2JNXe3kPXnR2dfbfu3noXXRCRchflji+2x6PISSGOyF1i8sRsSys93ueCUaWcNowdAyCs
88CG8tWW4sG8VhEw2unsvzKU2rhRMrnopXdDluSm5rhH8+zsXY8sn1rnSdr5VliT2aRfP2d/mMlM
H3BjT315ihPzwVqMEyEdTyh2ni0sq5rRkcPXXYp5ZpGIs/vrOxrFuC2n5DgmVISb6y52nrOqOUH/
fFHp8Yjqn3QS7TyO9/awHEZPe++X71bvLkqz33oPtt1p7bs68fYe8SQ9QP+mXzxkTD4a7CF+t/3i
OkrgMY8F8dhD/iB4ZIJ9jB9Z7++WQZ4LgR4Pdf5mAatZDEQvvaVC0nAdmHMOE68W51SnyNuiJiz+
dF1cBfVycuAEves1TUz969yVe18l0eqKO8PADZ71B2f1b0Z/OE+sEzFjlND7C3zLoVEFyj14H3e+
hVc38MHlPUhmYnRPE5ySArxXSX0nRcrpSQoeWh7WJivpibVh2CZECq1fzmignYwZXUo9gpkjUriU
/NO3psuMr58qD4Y1Z88MiWu5axQhd2v2OvbtTmgOPslUv0snREgwW+zt5dnxGAB89PAc21nLxNC8
8UQ7zPnD2k/w3Nn7hHrH5qseiZvBFo2/7N5DHolY6MmMo3p2KItCsu16c4uueELxME/IRMRL1taf
DQN7kXKNTCbZ7Lrl700Y5U0D3bn1UDjiAP/DdfWlV/DObdeV4fKVIiohMW/81lEZFRjQ/QIIK653
Zqz0TU1Se5ia7WsJbEnbJ+gmyUBRBj671Qas8fDs4F0OZ8wLMbkGsCWANInu9B9pU4Cs+qkqnfbY
LDd2VeGtwrZQmczVVBVppDvjXres34wFnfzALgL8XgMfzdeQE4FU5KGt2U4wzJ6+mZqesSBFq2Nh
L5hwRVRWdU9V3vVx0iBpWYFIDE6GmiTNTN6UFpIki0jcSIhul188rZQ3ac2ThlANhI4wn671FecJ
QL1FcrvKrYAIUrLoLNhfUuC2LF3PtW/8q3zuf9V2/F99FN9185/Xhfx/5LGc0++uRvKv/mNfyH/X
1BZKtP7H/yO25fxZpP8+suWff/1fmS3Er9gkFPmeTcO5R0bL/64T0QyTPzOFTsQ56cGmIejVqf7V
J2ISedIzJdEfYuj/k8Awh+R+h+Yriyqk/0p/CMkv13SU/5OeQmmbMH3P5DdbtDN4tnWtufl3pac0
RWRJXfbbeCSnUhkQF55PX+iYtMGI5BgV93tea3iMVtKJIQ4FcEQmQYHJy/zKADYbT8SRSTkrGJ+G
vTJ3txNKP2mO4t9oOrPmRpVuif4iIqCYXyUEErI8D22/EG53N/NQFPOv/xbnxn1xnKltHQvBrp2Z
KyGxv/YdT2GM1qepqCbslbMIhd2eOmicVe0jfXnJZ7HpA44Yc7uky9vO/GJ/0z/5PTPakBnPvWah
vsKWwOMznMjRADXURwMLfZh5S8H2ZEIzLjAArNkHHiERSYOo+4jMsdX2dAPUjhw50Riy6MtyZhj8
tzCzVTbKruW7N2wL/YuDuTnL5dfiyTouHMvDBe6FJCNnFrZ6gpDk4JwFjJGiEeyBe5zwLk0GcgRN
WL+4XXmRo/cpUxM7ujMuRCZ++V166709sz2nTDvGeExYpTm1FYMY4XaTXiZGw8NgSFzrBRN1U8dt
r/+bWve51dcvy01A12FRThcvgoachs44vDBSH1RTXU1hPa/oODwR2kDHUK+q/qIJ69wU4jFvS1Ba
zUtv9vyemV3dhttFPS9POJlAsS5MyYb8tnxQJNu2xEZXVafS6MH2jR/YXyaKw814teUSr4mODqS+
PB/GXNJdCNFcZNZ4wdhW5yXDg9d19WdNcPGg0BaPhervZM1Z1nQOE9Z6AB+/V2uh8K10MNnyfMF5
3aS2e1r77tJlsxFkCYe5BvT0IRlZi64job2NIl7+hrNgLhX9hdw3AX1D7EI1V53exA7AAmMq/sEg
gOWBF7Yfsc0TLwiwRR/1Xr9ZPkC8ZOAJZefFmRUQmb+0rY84AaFZ3irGc9dR3PgdtwrmrprDWbO1
o4N3g66vPNzwAxzGf0oD/lb39fLaoeIZlsY23vXP2UZ5OVist8m7TRtP0cp0gI+j5nOyqO5dQk6M
m8lG5/mwXcBrH/KcIKLeVKiXbNCjaSWOWZZaKNWAL3/XkznWkSea7nW7sklSs53aEuuvOa0AZ7Sw
yks/0nPi7FVTPG5F+mfIsvFkr9MniP80XlmET6gijUdYqjRQ+0crzHhW8blzIP23450/tywZMPmK
Zn3AB6Fa+0Ms732GQD4bDVvpND+tJTQkxYzJlr+8cjvBa4ULLSjM9V3gxMRvmLrs1rXLyoOptecI
QP91K9EHt5SnngAuBg0hfWB+evAy42716isHoYOfm+/+iLAxtkQr/erL3IhwaRYDXBXWE2vcfuQ8
ndq3vBiSQG1oyOZfkZMphSFEAKe/6wvoIp0aH8Zu+YC8+A2UGruXj57DGY3AvsUrk9sQmrpeRDmp
F80zHhQP+l6oezS8lLLKIRzX7DIYLBko37h1yj+ZJCeMHuMp+3zM6O1XWg3X1tV+DaUDU5UFk9Rh
PmUOfj64Rk3ZH2ZjX3F53ueS2xHNCTSq7f7ZYXkVm3wG3vmbsQxhVYMRrmfPJsBeyjUgsJsLZ/LW
waxYE0obhy075TaLHCE33EPnOmUTbKScEeaCPMbgcqzMHP9BTm28ZZx6M3Xdqu1ZV877OPozjo1O
nTWJd9WrJ8a7/BHazfswbRwezJneOkLyTKeFSUKEdPN1VirSuXMeCNdLKjSuWOEuPpHsLcMAa9ny
xjYI7Md6I7Z2FrP3BoQ/NDw+SYtRAOUpcEDNNWvwVUUA/g90QkaLSM5WM90ynSwBm1+oNKJ978sX
v2D54LSuhPkRZbUB+kJb5tMgUhM5m+QvbsALkHF0Ke8ktvQ7F5z+WjWSaYXxIpd3fy873vLLYg9g
GAbyx6qJu8X2wCVz4jNHcI+awTRkdZcVJhmr8rqMeo+D/bBPqzp4WOiQe+hiafeE9bdw1Xgua/fe
Fr7JB7eCS90ZF8nT+2I04EA0gvwtTQRX2Hm/0gFhClQfupBHbyZ3A702XJC2kcJMjlGf55m07BMa
xA+F6zOUfmqk19Y4dw6In5YepqZ5FmbWs44ZzeO2OALkE2z2kfB9k75xqzwCshdnMMPsv6dLnj8h
Bf8dFM8oRyOvvKIlu7N2aKC7Bja9lk5FAfKovViG+jTRdFJqj+v8HZdVbE+Y5EsdRY0p8mXKRbBh
aHGtygzSbvhsoSSFnY9XdCZpCiKbf9+3cYKPZKLqyEnYjfogGvSeuFHR269LjRjSAWw6LHs8aaWp
uveLx8Ze2OfOFouj7LUkl3609XQ5zfIHAzx1hvbdOnTPbGPbY76OSQipDJgB8cjCE49Jml75Zd63
U+0imU/V0UghWA0V+oZY6+yc86ExhW0EupjJOhnTtwGUnHom6nc8AAXabJ30CU6iR5UW+hB4F1H/
WrAL7rvkOmzxUAaisD9wvF4Ba7Njcg56Obzr3nRlOQrgCnxbYiIq04KBOAT4O8Xlbs9/yAyz2mz6
mOWsySo5P/e+d5o20jRwKb+WVb9pBcuxHfeTQCuIsfGxM+nG/kFmNylpTB0KncoznQGjZI6vSg5c
ql0/WPHepqIgu6LjGataYPNtepSF/ZUssWnoYFjxv6v0Y63WONfTFEdF3XHoST+dgvmsh46Lcp42
1//7YmdLZInxwzF9wrKOvOmCPixt2nBzQTSAan+Hh4rUYZ7VYYrDzEv832hEudCD1KcrBnDIbRM5
AnqJMIxlBU4WFCUcK15FudBSzJ+GY3wMm2BBbGU4mwgp+xYnkObWlFURephWQl5CULYqdjxDf6to
4wLZJgawHiwGlw2/QWv8KvI+P4vVuffL1xkRtSG4cG5t98XRvCv//Gss3GdFOxR+GYieA4nToCq8
L6IbyEtTdS1n3GCkWDnBj86HseClVZpTnzJxR8Buv/fRZ4VDdz4msIsfCG/48VAVjxDXqGigPk7U
OFPMtkxeffnkFH6kDUMX9xZ0qHyb7/sUtx/DWsD5vDj6m1MFZrKHP1yybSUVcPCNC64RxW2IsNSQ
9Y/V0nsBhTwuYUHccGiRbFVNjWBBdsgNQ48An394+6eEVOXFmdeWHmrpnfHNkN3FroamiLgDsDjP
CjuYCt44AYuFwGdHh67EVwtXk2WuU121FKOeteYnb1p2rifsTiJWhnVEL919K9Zfa98qyWp+xPta
aCLOOjIKjpk+dwWIrhrk4IxvjKU6AMHqT+usNJiU/R3daYRteyrE4H/jMFHvRJxBXIlr5iOp4AJx
Ar++gSPNQ82Qjy5odWUs7+TeWLdOf3FUI43McjpaRf6C95HbTreEkLa1K/VXr966/u0FHSEy91Ax
bN5god1xIZ2TdIXYB4ObLBhBrMn7ZW+NuPcmidV7bunQUTza/QKxhQWTiyx68J1SBT4wBXBhT94/
5Evsnr2Di75RRx6tFF3gpFiWqQzWv64Hu68gb0FO27rTASNuEPjdsbutmk/qg/4oadUP7HCvwi4C
TfhoQQWOtBrt3HmHujBjqqhvc29g73CBuqfsSjEGnYr+w9ckhjkyvjNxWNOxf9MY+LwM+p3tHFRW
PI2demtvaknwjo3vmGSfZqpMjnrCFi2iZwmmo21f/FH762Ny4AjCqyxTsJGYeNPujiL7d2eFidS4
P2v74xnsBci0A8PRx7Nrli+KTdM6Z1iBVv+v2aLbtCvh4IVYldfbf7OWKmZLLwAwLGi4Rmofip1B
oVE1NWVxITE6mzMCShWCEn2lVA3fk2X92IOB+le69JrBnxwHArlYG2Cj4enSn/o2u0+IetnsQLgo
PxaWZYKPl1LGd+9UzOwOisokahToB03259pv/2yGd0JsjXQKLY7W1PEoye42CwWhzvCc9RW2CSw/
hIuqZGYItR6Lx94mAMLCIs7rNQv6chU8pNfHeTC+JJanmq0lpz/8K3Shpfdiza/b5iChm2D9m5m7
kaNjFcZGR9cYKc7mZaiMZyD32Itxy9osrShHHI42+gJb3PGw1SRQcjfZuPDLF7HuezbZfKzrdzEJ
XOLlQzVh5/PaN33OgRU4sYRocFQJlrxyzy1lkOKs3ri0ych9lE/iqcv1QG+Ny5ajygOC+pINm+WC
46HpcdvIZ/tFb52omTj6SJOlt0+LmsHxQyNJcNByFlLmuMyxSTTY61h1zqk5HuwXt+ctVksJmTFr
/6y2gzdjW4NJ43yrdbqBofE6VCA5oVTgO3Xr89zgy13g6m9mwv2OUopxw3SxZpLkbsahv3cjfnDg
re56tpz53ujxA0kTWZiu76p/W9WH3lEqtIugfXJjf36ZB3c4JaRxM/IOpEQ4Dru58ZOuxSdepDaU
XLFIrRwOcUSbp86pYmlD62HPxu3mZzJUD32MQTPr9aPqsRemkI2PyYg+19hczOUKV3k2j7Uy7Kjq
AxLj3sEt5j+bAKEJgnPXis92yVtppE11aonTFqtyYjwG84x3IuPp1E5eVPpagsEw/Tf15j9m+MC1
uzyANw2cdMF6tnVA+1JjfJJQBMOed/SaGwgEzoDoucHmzGyO+QAHnrd2hpvUJAJ2bJ0ea3L/0uOZ
QjvUT4+dIRKzQbnG4BKQyqD/bzBmHIzIh47/z4GnQYui0u1JDZBDxinT+/kEx5wInOf8tZuNT7ht
YHrL0doxt0Fff6bJTp6J6J/kRFaUgMdh0rR9HTwyZDYpaLdsrg9DRy5fvCWYOLhV11qQG6pBjkPY
rNL3UgzctXt2N71KYAjZBJCK7cdjLti72x7IFDD5NUguubdGtdlfCYGRXBoQUhZPObiSueliUc5w
HHJo0Hz/xRw3vJAeNlPwUJwazlSdWjySmGA6zFR4ejjKORzSuzq9mrb7hdRK5IZta7ZXylQNEUOv
eh/pmSBhuJcipWiEqnXnkFY0ogn6xGVhrdelUK/0CnDYh5nixH3bMA1w6xCuLvb4Uly57q/VeSWi
6oKdAGDay+Ikm6m5LusCLYO8tSH3y9DWw9S1ktM48rDJyi7IUHjSXDhvqZGXLKlRrfT8VWNZvS97
Hj2VKuSKPsQ2QZmJzNKgcAqiT0UWuWQMA8qfuLDwMvC8meGjWS9gqcQJEQ3TaJeWJ0KNDKMrFNAS
T/uhM7Ar9GkFBmOHMy3WhtprcXBzCHbLmsQByZbAasb6arTzZ4NV6ZAaLAuws0KkK5rnqbWJVhdb
E+Yy/ZV+GT2KyNpYsLTIzPuLNf248Pgo+rOPbP2WEwGNBjPDsJ2LWScn3wm22x1EqrTk7N2ufuzn
S31Mv1bBc2fT3PKlr0C8MFagHBDp0Ocq8CYHvwAv1is/MmYrJl2b7IqCYZjlTCzmYgHK8fOnodas
6zbzCydMetAhpJxIadkZKdJxJl2yoZF2FbdyCK/FkTSBw6znva7L8M2hG+ZPMr060BCzSo/SQite
TXI6gSr17mxUzQfe4uLc6fgL602iR2jnRFdVxCX+kRVjETU9Ci6h12/8iQCPqTCE+2+S/gFlob4J
fL8LUBX4SSLQ1DCXJDiOBtbQJb1y8HcChSxYTr1xpBTwR6ZVdybh90eBJU2x1l/+2+uY7jeJwwXj
P1/Katqwp/vvCp9W6pj1uXd+zxMH19rjqeU5v3jkcUjDrHpJuYrYO1k0lJXyEpq59+22JAltE2F0
NYuF80GNpCunZ/wvx2wAYOixqsrBi44C3oXWYZgThovpgQN6WGET90T9zJ0AvX6P3DcGP9jbb0pM
60Amn80ZgwK44wuliTXExLQ/0pF3v/bcFyllgsSjc6Gm1KkqQzwoEsXKmexjOwp1ohw2yCbhRh3m
QKoV2gfierRSlJoMWpmCZKiBEs0on8fZXzdOtFzWZtF4J0/Q4IoXW1f18+J7F8ThPKyFzQmrXtHu
8laeBk2mn604QQ+PDN0YLjh5/KOdYUGj72gni1QXT5JyJnh9zQtxNnCanWBFYk7Zv50ji/mxgrYd
mP67YcvktajLMJ93QpXxPjiuSW4pxyDEQXTBzmRzK3hQm/nGXvl77CV+rIaHMuSD7Vz6qwIwkfwu
DVJeQ2mHmSN+Bkf+zgSzERIYA6o6ddmjAix+mmz5NOckAkDqqWOqcfAD6rprpfvmc3yZRJPcSq+6
6AAPDr1V92d4iU6SIYmbDGHwjd75KNNouCJi0rPhOcGgT3aIX+jOwAZLvCjFTN35VKJ63e66Jt1p
lf21b2zos1BJjtaejUjrKMuyJGIE+VVaxC9GNTwqPlRhs7Fx39vCiIUZIZ9nakxb1qtUsoaCaYKn
6SmhcgVp20GVwoTIRuwv/oI6rnVu5wWlUPgZeX77CFt8O2iKXqmbp8Ztws72THqPWUiBKArSiW0O
RTsPydiFralfqCEisKXUxbVpQiSuNzKeZy9sR7KoAzfTuZA3i7ErQkt1V11s7TlrllArWjewS829
DFZ11LCkQlFUHBJz+TmsyT+SD1gaKlIXVPqyG2IOTo2WN8FN2eu58/u82r+p29onDvPFBya0mb1+
4VJvj9N0zlbDCKXGE5RwH65njfxEnr8pk02OY/gVWoZJzqKeg35F8vQ1ErBMtaWoZppAJBUsze6d
ArHHos2jjtOA2ZytKyTE9tuajV8WSJ9dcSOYNe1WAZsl6qzNdzn9VYz8HlHefI58IkI7GI7+BcgB
i878secJ03m4gXFBgvHKfpdWTTLoUMWYQdPNBVGV4jVtFwkXb5yMI6med6h1EwsMCwINt9Ox9bCt
yHgrSufEIL0Fll8+WxS77WdLj8SPrZ0ZbiL81WAGSoIWHmbcwnVMfkW5E3DkJEdimp90msNDTId4
Mh4H3ejfKOOUL9uKUG2WMDV53sBvduj0HkU4pF5UULLzWKmnFmnC1ZbApNsL9785kafj+sCR3R2r
yqbvwsaqXnpcXsrNwSaRlZNcHNXqOQ9w3x7trTj7jqVdfC3fnq2BUJFQNTh+Z3om4YZak9Vm0Gzy
WrRCPgyt9ZwsoKcraet3SU+2tevMkzIZvHULGN1khJyYzaPFpuUiEo/EPmMJ1TnRrE0UwG+1/qyT
pmIhwJA56JZzb2leNE2S3YChPHJZ80/Lgh6nsec/lq4ljklCg6qa+dZ2NS1Hw0udR6X3Ki6Ig2zk
686jIn1B74fib6KC0iYMVnn2xIJ7vq/8KWiBwV5UT8JQn+R8trflZcKbB29MtyN87cxhhYTTgHKS
Gtx5aUBqonxT90CR3UOZzbFtJF3geDa5q3X47AQRas0d31ZDmC860ywH2ru+nmh75nZ7zBbfOS+T
/b4x88yVmOiQEc8CmMkLfX8aQlXTBFaKB5RNylNK3lnD0PG8VWt1nPIKYBHZ+EO3sMVFWH5AIZnj
qtYjR65G1EBHJ85dWRe9Wh4heloQQ1R/rHVGGTV3kgcX8XT20ne0tPM/Q37sVJrkYRypXwFRw5AM
ynTAzrB/4WYjj8Oaa+Hys+wBQeEW1WWVdAoNmJxxiRaXiv6RW66SYEqNCUCPqJ4oVUp4vlQ0qelU
J/aeuo7uzETPXtzSea9cmz9sV20bkc2INzneb5ZZcuWKyNcAbI5UiDJ6eMMTP5udg1DNZe7aPw7O
iFAvKUbwhXWnifJumBcOMKb3qDVAszZvLl7++zJsj5sB0qLVckzGQNzCpHa/yi4/t9zlTpgQNLh7
FWHk2bWPqkrDefVeOsdvzq4w5Gms8WWVpXDjhg6pyrJj55aJVdzhbDlYS0XshaMjlA/HZWvM4Rq+
CQV1YqxYhmNJ3IZB41LxPmaqre/yrCcaEKy1m90S6f+sJW0vdNCEbiOxL3pCBiNPCVXn56XEpLZk
b305bdHQMT4NAkBMD/qcczAIujZrG4YGa6LbYuUIjFEqm7X2qIGb9RlRjhQYWDCNWnXGwv3ZLNzK
rXT4aMwRNMni7r0EKrvAfs+PwvGrjwQL4tbM9FD7DgLqgs7Uaax1+55OUY0qxqPicBDpMwSVZDib
tobjizYeKCDNh57jZi405jnR/BtVVj3kvs4Q2tJzOK+mDEyLhNGo/Is/EAGWoBn03KwuFAyHw9jk
53psyzj5WyhniB3d3mvgQMk7XdpFNpTfM+N9SHVZgy0aO3o6LzE2sZ+eunESCvepmeCBr2EhKl2U
MJnqD79rxe6+1y+SLAkBFvOlWHSYrZt/zzuOGkf7oW+zK269yT/5BrVohlf9oq2QNGS12rehW0iy
OBynag9XZ4qYVM71rZWJfUez5k+DJqoQDlhlEz/BDofxcc55Y1kgSRtdY6qX9VlRn3Uze5yRaiJ1
3S18cx6fgjKRwFzHf+72hBWNvnVVvhKuG3m2RiZ2qiNQQjoWw6SZPnKwf4fRXT2eHPpHzRGKARS/
52JO5gVVuowgIzHiawee6oFnOcArF0amqdH+KRMSKbCdX7nt/G2nQQFIXi40mKo4W53fpd+0nHxG
/7i5PRWTQ8OwKFCES89+WmcCtdJMRorONAKoevrb32EdFM6fjZTlZD1R0SZ3aspmkKJPeQXulrQx
dtMHu6xwtnXNoQGXxv2dl8GmvvdPddHm5DTt9TiCMzvQ19pGi/+vFao8LcaMccsBT6F3+p+tMiH6
GP84ZcmHVXmkgoriwur8dSbWysGPqWfSXPvM4Q6WePZV1ijdnkFpduKQM5w8qAsa4a8ABBQPnAHE
gWQFXmr7QVFyZNe0Pxxv+rM5aZ+6bjxiCJpZ/RpsjN0eKQnfZ0Xtq8PeJp/Iz1A3tXvNEQ/25bo3
4eGiiiJdPx1aD+Le6b/rrsdzTmMl6Mz05AA8d1PtiQwiHSpie9HdgSNi0vxw9iTAltRnKqZYCph2
0NnoXTki+VVqyVeibS62Qdx9sGxoodyMSNPvlBgEaYMW0aQg+bIUBpk7GxRPYvdmoGyg6VNb5e+m
nHASuCbG9ITT3xixZ1IPnpPuGgXuv6V40zSvel3N7N4EFhyMikX2MAjvjjjtCtuINbZIFKejksRs
l8H4Yxu90M/30LlueqnLyg+ByLXkFVb0ywzYMbXJT9yei9MqTUlw2tEf5m7lcCGyY0YDGGmu8cPf
WJ1XXhnVHtiZanCoxJ1AAFCbfK15xhxpAW0PHZHK8L/ZOgeIBClovPRSf7dVvGTp4wLQKCCMN3Kj
JJJdQdjKbhOIDkIWnjhhTxVUkoxxn1jyXKH6XncneZGl46WRXAjgwRAc24zG1pFRt6y661xf7UX3
47oAVNyT9L32FUOz6zGGE9iPLGN54wH5mWqlGSp7+komVjyLDDhrpEjEPUk9b6/O3r80FrgSXl33
IagCDSuThJpkFsneRGGil08EB/gkvKalm4SUM7ucq/mSVuVbieGG1Q7cZrSsVwvrT0RTw5+Zw/cp
h74m+WVdzU46dKdsLdQ5xFXogMsFsQ4Sn73NHPNYEdXz9u0zOoW9wy1hKYFNNmp6w/igwVHxntJ+
I4bWAhoiysFmCPHmTnbtGGWD/1q2M6PiTPvFMPfWNcGhzbqCKsu5Se9GPTGIiMsnSnLdEKXhM0O7
PQIO/vEHi0gqwTWtcP84Dc8Gvel8WOaMzP99p1Zk2smeMUHnLMyvK6AezEc+UZK5Mk/aWrAzz+v6
6jqiPxYTipptr2BT4dSP7nTFNI3yuBX6jufhjLuynTIn8UMoCKxqR0vmMlQP47T7RJGYGVmyh/++
H+l0jY9AcmkZZqNNH28u5uGrw8qXNVkLJ8iBQer2D3hgJKch71IrU4vb/YuCFJI7VXbeJ98YIWtk
Lo0BJtNIySqYB67DWrnyUWbZoMXWZHX8V/0KV+nJ3QFBtta+SHde96uU2CObSry8HYxF5BcgSmCo
Ey/jEG6kHOPTYfwWfEJ6mS2c1q0ow37YNNOIX5XyHHPUXCpqzIY//f9fxo4BuEQeicbt08ToeZo6
bl7b6GOykHTPNwM25GRIfuqBiPcM5cN+M7dxpL/kVlVufuel1XOWJlRQbWy8teTbqYdPp+xaKDis
WgmuZxe/Yw1v2du96Hn6p8LHHJVzolj3ZGgp/SXi0s2CSW5l7BBYD1CxXgG9y7/ZUpzcJf1jSM89
q1wBhCpZGRjL/OxlHJZMGj5BDWgHsSO09h/h0ItFy9JwNqZrv1+BmEkWeqhs/zD2kx0bNtZUAbYi
MWBZV7PrHX2L7ZeSDpjERYRwCSJn+6L58zgtzStv/3rFsAfZYjZtcvHHJdOrs6pnLKlbd99BVb9Z
BMr1dogXLUm4CnGZSautbxsvkD1a0cd1xetsahZzvrx1ppU+KKM+LeAcriV8LLchIdNShXO2LLq0
0X9JTuCbwsUKa5IqSKhMpZUCIMof0mJyb0NW8gig21vj0I6LqrUPZX42SvNhA25Idcf04pDm0Xbv
nqkUrmLwPHRgQlfPuGQBSzwu3FeOjQddkjaX545+6oNXQCLkyqJPdS6vDVyMJ7hROz9OoWvlrs99
am2pLM6em9nYVVcPApfFskTQYXvcdI23uR44yqeg4iUtN6jx78VQrBhb5jdzOHmJKNkjzphlhaHv
u1bE6kK9ZMXCPrjg2OMPR3C/APXt5VdtCBkTjnmD1JIj/VdPKK48OmvjQhZTj2C9Wh18WrNDrOtX
fEv8Y3IFTKMdzV9VtyVRrfVw0ArEFZelV+y0LHRYImkEPfAASonBgldtS8IgGaXZwTKkf0uXeMG0
TknUa5w0/vtzxOvi//4qZ2EZCddkYyzXuPKYfkZk/wJI6daby67czXgMUMJHI05zjX0YgjNhrwoH
RxbIjeOt3mVuNGcje2FMz8fN8awz4RRxVgmu6InN63nY9RC7tPNXe3XRJ1aCFFuSvbsPXCbJmV4s
zCCaRbh/SDg/mmw7LQOh2B0Xcg440DWqxp99koUHr6m+CcIR8EUsZVjlqWkVTji65eMwJUnUbl6Y
r1sTZ6nxBm+lCMd5F+ZRPdYMYGTvrmucAAg+9Ub2G8gF9x+/AsHIMfJAoLmN7RHSVFo1zVGn9B4k
CzrKuhHnENDyT5TV9WaN5QtnUkYJiqH9d0vv4tnznnRXx7alOTL+7/1Nch0y8BbaWemDWNk9YPu/
s2RR8UHHx0omkBvY/leb3fMRwlZzBAu8HOsFxsRmX3ZqwY6eDeVgPPgD9zwQSH3scCAJCFAYByAJ
8sK0c+jJFBKRhuOlpVkadiJ/JyDRx1POd7N0cTY7TcZzBhYABlHUN+ECoftUperPulKQ4ahJO8Kl
YxHHBJDjAzUkCIS61P84tvuWQUY8DN5A32ZLWpZNcXZWGoDkoiZCmw2hZrZbvOjqQ9MYbSssrvEy
9UQqE78fqWbCYdCQNqO2mAldexo5PV/+e59GegnibjzbuHxP1Vb/qWqTtFzLZDM89lBfL/CXj7aV
L3hYxn3WzJ4mfl36aUBRSsuS7SUM94hgVtR1GpYdqIZIe9q5lbU8sQrBYdCqPrbqBbuJa79zFOTv
9i/5WCQIz3T8cWm08X9vP5MJiFU16SezHOHmUao9AzI4QKPivdq/tCpvYrLRW0hk+4G95QACpNj/
9BAhAfLiR56EqV4Z59XyAsLe0DCE6GRMDyXyCnZMnWVHrE8MxthIP8UIdRK02MxVfFmzt7XJlhur
SvIUlB0xU2rTfdENXmRYcEIyG/uXp92WYsNLOjA50f4k75lpYVDlagunjn1Pt3ZxMn0gwJW3pdaN
2NoBkdJt77nHhcWczleq+GrWRLAQtTSyyZrQZ142kYtBCYimZNNTIwXtav7ujD43k6Zu4Oe/aISS
Z8i2/s2oCieytfVPw6LhOs/dSZU5zqEVLJYOnbw0ixzrMzaYTS+Jj7HKuc8KvNu1X997bop+1oxU
eaV8RHl94aZtKYwZ69nSXP8Ob8DRbBJMY4KFAmgoeLHkJsPNp+hxMeyV9jVqyoFKoS5o5T0qucI3
NFgYparnbVjPG7sF2F7p4Rl7UxWMafNT2t7RcnpMCnSSnzl7s2JPTzqUILR83HqyJY4/z/VLWV27
WbvzPY/JpTSQnry0ZhNK+pdy62HVkruiV2swC9wkg6oDdxqXs2Uvv1t0fOkVeqjTbQ7YMQSnfcon
Tz5qdvdnbp69PfJd18Z1gStxkV6jbr4jHvhPfnKNWGfShgN9KTUZuwp+BRIpcyPbgwPtv6cVLpOb
pi+Zvbv0tuQB+dYOBHevcc/6Uxx/rGH1l1B12Z3VsRJGEWE2jWD89QdZUF4BnVoGbl0c7V99wvYi
I8oaFp1VB61HEs/RHmmAGQPezwyUXPE1ah2qBj8QcVXIk5p+8yjk0iWQBoaE5LsDWi3l+9+lXR+1
FbzWQs+TY2+5D3b2nRuSpxbGrcAX+MIN7y1zWDLhZGAVXYvjMNZ/92qGZVq+ZeN9Drn4LTT9AtIR
Z1vJMTWBeoDGQmEBv0+HPTvqYX0oEasP075KhgBUrB2VRbJfogseH6Lba/lD1XEdWG2Lh7XBLMBh
hEep8adMcShs4g+PzU2Rtu/xS+ZKYKPailOPwx8u0dVUA+RmQ9fCiWwYfYAPyWL9pQmQEXxGjxo9
GsVzinVmw2ZBAdfGr4pfaRVkhfEuZ0lvJQ8mCk8R2F0mZVx2TX40sm1gfUSovDBejWq8ajRImJP9
ZpvzGdoIQxEOuETqT2UCcJWK8YCHZUKQl44WsydKqcX1hpXSWwLRLFRFrW4aLRREhR5nTca650m/
S/XYsczfg6t/eLX8TseBwJp57AwLRKR6TxIuKX4wCw7nr0P07lDM2B1USiiWnnGd5cDWDzfdgVPJ
cK/3Gm6MjnRyN/+g6dUnha/rOEj512N6joQ2PTq+fYH6kr/4EwN8Qkn2RfPlay4yOKg8xiOs0vUJ
gvfKJUZBiDsaOudCdTdXuBBXnBeZW7xkSDWn8uZv4CG6oYz/x9d5LTeuZFn0ixABb14leidvXxCq
Ugkm4YFEJvD1s8DbMTXR0T0vDJGSKAomzTl7r514RJp1DfnzmW6fErG16MqtyWMybpWDVt3rBRSm
LBBbraoNkTLPypsfbO7KBbdGAz5z8k0VJ85pDlPyr+JxN6eLmz6rmJJgO4DktdeNfpwEv6IzuIfd
9KuuHArE8oNuP1FHzAqZtdzqxSvN2wNSRbFCQfKTArEKYv0A1oiu7Ly3bZsSSGfStwdEaKJrCGgt
AU6nOEay4dqxJDkVpYlIzAh6EMfi7M5NvOkwtx/cfmoPVg/+yo+tW2jeFvB5vcIUA77SzOSNE4D8
cNgFOSQjZV79Y7pLwvhiyyot55ZchWztgwxbeRRhEWhQzA3ku2dTUpdE46JOGnrgBtMXalSbYWTn
SeOdCINbN8TkzhTQNN47Jj3sWJy+QDD4tIxRaDDXyuE/aFW0joHZ3AwlYUSxY9CyZ4FGj+Extwrm
k9Io18sFPnp4N2M44X4oj+0QrEfsLPiKeagya3HOm85KODBVMnyhpIMq8rismc5cpfd2OU2nmW3S
qlsg/4M/aAojsAMnl61xItiCZFAMjxkW1L5DgFJ57Zp7ONgOTvuGcKDe1/lx9rz7YhYEPREKsZlA
6fv6W8fml9Euime//e3G/obGByNOYh9VW/SbRhMXEkQ4H5xTwAoR3pFRrPuo26H2O7CQoicDpX5b
Rl9p2txjlDizySC1YDnRY+nTDEdMQkMSLttgbHKn3M5Zcod6cFoxEHmFkRIXBPugg8Qz5f26Z+ct
8r1bhuc6pwc0YDTAEbgGUbZKy+m1yzXl0PQ+RjVvxyb7I4YQoFtLmgZHy1QB6rqtpYMd1FmQMJH3
Nc3+we3kbio24LVf1KjFKqDKs7no8AoFoJQQuFxMQt/mdgYA3MlrWKsYH6mTh0fxOfbwAcOmOVgL
jgWXrAcHW54RYI1bYae/akoOG2s72B0kPIQgRKTRnff7R4DX762hyWdOmk2iBQRk745CFqzWALoV
feR13aYAZYrkPa3i4sOPwyWGNJtJFcAQYU3NqRhx30N+fRkLFR0thF6ruSacVsSPdh4esWjFqN2n
bUK5Z69iwnpHEtCY3opVN88h0b3CWckipbwpmCqDvqIoRAX+1jdxJ/U+NkUQm+lKWHDxsRchFZa7
wrCGTe1Tb6hMExC3ARM5TIMeKUvic1igyyY+RJZ0wYg6Hl4d36HjkmPKmJuufOI+Q392UJb10Sng
w2nqP0jDgcIDXPsmEEioikp8gBnijca1p4Friwk5ut8gJFCpD0afKjkBFeNKDWzra55FdgSfqreO
/RiOt1x8qOiMajunlC/RfeP4BQITxzVqMQgYlbUoeKqSarT1UHEK2cW0+yVpZGeP9lfKcUWIj+gI
2d9Gok3fKevbHJW7SxbfWgNrm3+TcSLIf4wUt3gKL6uyMHen1cTwkh1MqSXxlQshiMRlRLB1seaz
nA2N2pyuEiV6arCANtz2zgslH6nBrIcPV13aqV6QQuDp5ug3HrB5b4mW2NfQoY4ckftX1RRiBmvH
Pmw1kphwjEf/1DcEeFlGeRTEi2hgHoSHoKcr7ssmis6xOKqUQ4XvoLz1pEcUUjme0fDv8tpbrAOB
DZU6rrbaxclMD3t+gl5+BOyTfFiWgvxX2tz/qPqOMVHtOAzmZTTJnvKw8S5TC20OxVz6MdYkTsYk
sB8KxWBPEkWzH49WTkpSMfoCbG3SHNIZ80bg1tE7oSzQbFvs/4YJ77nJnfjZT731VKjpnRjxfI9n
wY1CLEN+Xn8g6ftdzJN/HxnGcC8dBvEwfeiqRn/oEOBvhNrtMMt0RI4902jPf0ds3D5oBBX7NhJA
V1hlhkUaHj3+a5ZgPkSZQld3+FvUUcz9L0SNj3FtOe96ItZC8xcSZ1Ds/PgTtPlXrjdWSBJVtW0R
Ipynmiuyo3F5Y1NJPidlyF4vYYTIWwukkdLBO0G5M8GxH91yKNhE2uB7KBta1QfhwoVp/UHn5Nyl
RKYGns0JVl/jwt/I4mbL1jbZwrFnnWkMsNKoNyrwbs9x0wGKKbfIoFlUF8g/knx4Cwqv3kUpGES9
/L1ohjRrT9o9KkvHxFSSTuMjsLv+d26VeXtM1SaBHDXhjz41MTIItRvvIRJZ547+1vn6FSKgx9LK
6CbE6boPe1RDaTCSDPKYIQT/xICdrQrVHioXuKJgglgnSNFvAiIibtJJ7TDciK+eptOq69ECVYrO
CjVNNswd6OjI+K41aQfaP1wvq5Hx9+R1XA8JbHGizFlpGgzZ6YJN4K/MIwENlY9ECWsG1h5posJw
q0+n4XTKuThRzaDCqZeoCMF6YTSfIw9jIlr9uzEovlo04djggemaJglecD+Qi6uCOBP/3iQMKRfm
76aNIRPJEBvY1Ts+qduUmD7gn2sjDPx1KFh2Clf+INEa945BFyrCiLUWPYN1XXcFKtI7VtEgQ9Iy
OzEH7CLVP1lzdgFbm61zC58N4DmAy5U9bWOGV50Yv23FcQhnQgKR95NnU9f2Ga8KrbtCjQcZvRq8
gVE4ydaI7WSbQsqx4UU5/MYx8D67Std3zQBtqJo3Vv48+LLfpFF/DCMbCZxbtpt5JJCDXhV6d5WS
dqRPPoJ0N2+6J03a2s7NST33oZzkZXvvLEJkyUq2N/krdib6fW8SDR+XIev9ScpPSowU01R/E7W1
ewxV7xynPmgZiZuz1QKntCdfPCTSJ57YCA/sE39QEaQXE2vybZcO4SYoQ65Hk4vLuBCrhXI99o0j
XuVTPmUXZeJDrCW+H2YpZuXenI/sZ1l420W3o2XGRr4vf+Ki/hoilt+IFKHXThzFRfl9m82zAQ+z
g7S1NEhxq5x7y+wfa7957wu2ApI217HMqh0GYiSyUTWtreXgkIFQPUnLehVmFX2iiSaDJm1IfUZW
dh8FD+yaWdp3yv9Ie2XcegPZpdpyXoaJCd5H6Tldz70GX+ARn4s4rPtMEGBhNKpYQzrpiC0FqpnI
9B2RBVdGIaDAE+UpMEsZRri5IG23SR6tah+q0qPwQBcXKP5NQSFxV2CuWCqxVZjYbwYJ8ntyYsgv
YPH7ZthIg5zgaDvSe7H6BCXlstCH7bwuQume0xiytGd4B64/9ZzbL60FASHR3NaOQ3GFBjR5YIQb
gGSfwPy5fiMoWC5b/ICljgHmrbeIBgncra5MLIGqOGTOiEM5+3UdaoXFrxfWvBQuyz3y8QsBCdPe
zlgGe2ogu1vEn5ELwQ8vl7yJewu0CucnGkz2rg1lA3dotx2tor1Aaojuj/40qebdtqQfzixNVB1h
eMg1XPb7gP+f3JSYrbZ/8Rc2Nasje2WHbCjy5Rrg3C3lD+PHqI2NI9IXZ6pzqkICc6vJhgVhLBMv
xBe0w+ab4cbMEGD0L7WPZNSqjPm2s6M339VvXiG3hi9fWd2IUzMvAZXJo+vrX6kL3cxnetUdy/VB
k7bYlymbQtadtyRu3eZT8OjZnHS6S2QvoBYgONvfIYrMaIF23T4dBCp328ZY7D3ZWD91QM+2M8tj
7NURC3qaQyKpPoyoebDgV3yo5RhHRZRf2qofHnPRvqQxJ901GIvtDLaQnzWr0oufM6ija3Ox82E/
w04x3DkWTSIXdSvN8D1QR7JzF/1CGP8KBS3qIrTDj8CZD6RhOc9RHYVH6KVYWVsw7MuErQ2kXm3n
vicROxzlmh7zumIq7Wt4nFFGBEEBSxGgHBHzZkm4feSCjW2HbicyU25VQFSsP1uvKViiaeI2gA1C
Tbqr6Nlb7cpbgKQxMuGBoYzhnyJjYT3l2Vw/Usf5PeZusGNK6m/a0Wk/IjwqlESaVW4xJWR5P9AB
KvVmUjU7G4iLdlocEyYJNbbmDUtacZrJkJmy6bsvOEmTgQs66yDQx82D0bFuoCP5C6ZuWrTG2zx6
T23isSQty0tSZ8m2x2/5gT4aKAEuq2HE4khWxPNkcsNef3JiMDLHdSwpSFwXVqgRKMU1RndQWBXe
O/XqjZK0ELY2uZ4/uo6DWwtoA57z5S4z4QjfFj92z/1NnYAr+ACuHrAndSsncMKdO2bWkaHbQERy
64Wm+T7ZFTvPSZgESQvqIEVsvQMHWhYxXfdUpq7LnoyhMIez13ALpthKPtysv0ctVD0JAraJRiQE
kyQ0PlDC4l/SJzsT04FCUMZ315/PrNSmxVqT+9QH52qqn8wEFov0Apb4pXHS3tkimvTDxAOza2aW
LKFr2B9SoTf3UcJjJZNKUQpA1fuYJPNT5er6wxQMi11icXHYRv1RcTY5a2hQUTNtqkYwIWpp74O5
4MpIa2TlI9O6Cc0qc9JvU/r6Psv95oE56l0SHfVuUGJcT1awRDklxntDru5ENfeWeKlua0/uXclu
DI1SIzduPYLwtE39LiRQZJOIk/08AxHnVjdgiFK6jaZPOBQxO0OPnTzLUlJo0w/QotSrxuDFRdFz
MqaFZ12k2Yfo6q8kqs5FpcMT9Tz5ZKXy/npHjaZFY0tnMzd7XbwL4+efl5PG3LrwcPDzY/kTrLAH
YC/EGkQfQZb4lOyj/qIoS8Fbjf0P303FLembw1n0Y/xotdk9OopcdLCiiP1lxy8n9u58Pm4fSYFE
p2/FAuHNSu8DXud3sbCpzMR8yEhNpRWdy4fOQJVMFTtCTfJemy09LiNFa4Tx7ynL56cmNi/1lp1l
/RjqYtoR6BkjXJJPA83mLZeLWrHNIweBGgiZtYAKBYt/hFTR+/AmGr97ScZ2ywFHOEGUJB6DnLD0
STEJZyEtHFStl3F+RGudPKiUfmabzPnFLswPcrXoOHQ0YHKHLmDUpuw4JGMzVu+xQx9MWeq1FXId
0gXHFzRyhiEfUqyYfCTSIY0Hjy7J9UH1tKz+02vX7/79xvXn/r729+l/fe36jfR//9D16X967e9b
/de/dv21///n/tM7/9fXrm/196/9ffv//7W/n+D6G9cf/rfXcApROhx0tMXAC8tUlxPDcm4cfIuC
hkEaJhThKl3NSaVO1JpGZgW8/OYQjaeicRNMJMuXZY4XGdefUifMU1ht0nKnl1/5Pz/zf768fitp
MG8GsW2tr7/XWEHEoL3VNLSPpoPleCpNVHkyYvVrOKgm7fRFWjYFmKX6QQuuIH4iwTQ9TtXp+hqm
+up0fRrOTbIf4G30FB/RM5rJdAolO3utzHhNSVSftN/8VAo5hkMawUZF6jdAbtCN4aQJyAnqI7Xl
G2A8S2wYMDzVEc4az1RmiKIBEFYoACTuZVLxm0WyOAIm0u3Q5hPCxA1qLIRpYosKtmvJ5DFt5u/9
6P/uEbZSPwEmPU/CJkgze4yGubnVEwEdsk2/YudX25gYqOceYrEHLmqaQfFrqqyWIZic/bWWusOT
IRFl12u3R/5RLX+c8+XjFVqEBWy6WIn4K5A/K0yKxQolZb8q+mQ1x9aMVoh5nZ6guWYn/eGB7Q2d
CB+VB4M6Ah3iEOUsb25rVc1rUC7uzdTKo9VoTRJA/EIUG3KbGGAPNSSyeeeBdEKqsZbOvvva/Yyp
4pftb6mxP1BPcg/t0KJM8hKINPk5cjlwlh8velK2FIEsQQsCWUyFeQpbE1t+arDum7+nfGRvkcFJ
F13Dgjs+SKeBwpuE30iv1jn5lDum0VPgSm8V0KcQbBBbWqWUIuedg7peNg7aGw6jyTnyJdZNupMU
2McY2kzVruZsJN9ZGoQRDP594LhHNGnduhJDjqAOXeFIFNChp4KnaX3TSQXRMxrtUw21iHgxKrQE
0p5ZAY6oVoPtqDAumEG6Tc2IhXMSPM8FDEzpoA2iWUpll43gUoNA4dN2P7iML0A8k13qOzvLJAY3
oIasJBKqtEgvOoCN3IbZZ9FCFVRI1Akd56odhkGfMhPFUB2XyISBNWxAbH5xcSHN9vklEnMO5tAq
Dh7hQD0przdV7YOuIygjEdpHy4ysM847ZxP3C3CIT3i2WbWz2+EAexmqBae3OvK8+o2NqGMP09NA
tY/zFZswlGKAyKOXnDJrXDv0nlchxTZ2CvgJ+eknqieobej08E2d0UkQ2zlPvqLYAMGhSCAVAfDo
dDI/tclKzuqDQ7bcwSGN0tsmW2gsUOHdvDqaURKt8pI6c5Lyr1///7Rz2Wxcn5OxgaZXUdCD0NL7
mJbC5BPzGcfcDfp1Z5uMSGJ4Ahx3Y7vBnxbGIJjV7tTrUN1CiOGOA5oM1BnZiW6puQ0tFm4mVfcw
dSAhxmgnGusbt6C/AnGa7bkg9j15iHPMXrlzFsyuOxjrWeo7XUf72AdVWPQIA6PC7Bn6quHEVmbr
cGf4NHpWfuo6p64quJHcSlNQNXsaaMtBR+584qM5mzqtfkJfDSesIwuzvUKJTikFKVWxpAq+JnWb
rTuzPnpmhUZBtHCzI2BDxIpyo3UNo+TSvQveKPc91ZjPKS1yPoylj++M5spyR5MOq2DmJhX5hlmW
LvqgeuLEkgmJE0iHLsMphA7vE3FtvXNN40Q1xG76jrl60Utq/diS7rrCG3Cktrl2w1KijMv1ySl9
BekhX41N9KRm9ITxTOPFJ3XhOsRfh/3J8h2iMDM492MHbkeCKztaDDgJG5lVntgeunmRn1w/u6/d
mQzIEbeplFwLDkLHJDQcZM7tIXR467qD6RIbiTjlZfw4NHTAWTOCz22mowUgbUed610V7aVgtQ30
9Zc35cgKPGoJykRHVwh66ambvxLf4m6zNNva/pKvHE6SXDGSbaDUgJOvLbztw9vUWDf4lcSNoxdR
0SciZZAGHaMsiJa3ppT9Ut8Se1cOx+u0eH0QlbOomeJ/Js0AXDLoAKbGvz9x/QqE7+/ayr7cmjvZ
pvt4iieMuEYAIuj6dGDDfbp+VYQqOtW68beowl8il8TsziXbZU7tOxV7H2ar9M7TOzsAYZ3lJKmo
mkMXApPYyg6vHje792KY069Oga2aAuN3mobrMnfv4lY8JQZ4IJtBE2/BTdhGJtdQ9oQOLOKDMJrl
9CQyl4nYTMKdV3A5d577EOr0de5TOkVO1J8I6yQPwsRIvsRn2Zo3Epghhpq43QoisZ2bz1Xa5rc4
HOe1aytCP/PqOXGMt6AcvqlIvTSWWtMXTg5RH/tHSI6zJBWAJtYWmvVb6KGEC/xgM6vpV7lQQLrO
8dctEGlS6m9Q1bC4EJRsp0pTmCiZxjLn3ssJ+C1t+2AvE07jjmxNc/gUddZtLI9ao4VOO6IyFSfE
t8sQfKZBsxPjO3JyjLo9JbbNiI5dZNUzPWoM7UYDxHOIm9NQa+BPcb8yib88TctDiSTzZvTKfD3b
UPx1WBLoGX2qyqpWtKINtngw+pdSq8/m+NaCG31qJRQ7P+bExQXNzAFauB/M4lQaTb73C4cwg+E8
wqGj/UTsQkz/78RKHklINrZcmeep6v7AkU5uru8iFTWRJnq+PiFXGNcQK6od3dJL3jP9BF0EryB6
agRQB98NbgMaucSz9qdscrrT4pI/jdpzDp4PzWU5zvaUT5T1TTxVWXMbFNjXTD8GoiCafUv1lCCC
higXA7Lf7xn7+HGMzObUIWmhb2WtgGoKXPvcV8pyn60eQokbZcciQLvJpmEqabJ16MTAH/OnS5sR
YFT2czvr1VR7CcoeVhjmvJz9nOBW0EPzTTTpx3xOAKw7NWw9PvxSwB3q7HR9cn2QvRhWk2FgCcUG
tyPA5GEselgYOgpu8x5ZyHV0HumGtIRvkrYpmK2Nt5SRHdP7jk9JKtByXLGPLaNVMh0MzvZ18pqU
UZ4co65Orgh6dG4FpqKuec7C2d6igWz3SRDv/IhT3vnRvKIQBX10Sg8EH8hTvTzYVXvE7m3uWvpL
eKM6JiAWL9hnvrvutigR31H/QvZBtsQ6yt2vVEY70ysbyltDs0Knqtjto8BMnsaZiTeqUSroOdpr
NPknrWHDWEgRaMmTrT0rcZDpSaiJrhxwXQZSSDzI0bE2faZZsfEM849vu1t0COxnPUY/ls7qnm78
qR+Hs61Zp0B2WTULhKkoIV+h1JMCl0JS37m+AVA3G75TliNOTW8vhN/7z/o/mkibEgUsEzMmwcDW
FMw8/pF82VW25raZjdeSP3j6+wB5vzzZrD23FSOPkxGyxooCi3RMIpc7yHptxIW/LwMXN31zbjLj
MAlJpRiPLyYCgDO58dJrgr2iuD3o3nPX5aweuzJDD9eEp3Rw7yeT29LIi1Xbb8Ug8wNiWTp3/l2J
EXrHzGye5LKoGsvXHInqbQHhhE0DE/716s6CkGUKxugdgtoTABo68cV3Y+IphvARerFLs8/98pRX
bO0EvlAk+32UzasEZS2BdcuC3Iv39CkskIbR9/VN/WVUuX51ndn/vnZ9attsJUTg//OzernHrj/x
9xf+7feb5fKsNzaBe1VkFe+V8uttC/d4Y5iZ9d5W5psDZ/QhHIv2YW781+vLxACYm8YFDXF9OoXF
A27EGoGVaO7LQXxfX8ZrD5iDtdwWfEe3CyOO3rB0QBO/Vxd07RiFgUdvvdJRl+s3/n53CI866d3z
9UdhXLDnYZHn7VIr/fz7U4RViEPjBpdsqu3LhPfzdjA6CvDLU0sP2K+WUOsqj61LW3bVxQr/eQJ+
xL5cX74+GFioclSTN2k0bempEQ/TRWiDK+diy+lfD4QWpDuf0B4kQkSLj8Pl+gPXByozzqUHJrlq
czAi1YA1J3VDKAdj4F/wOLx04fieJ4r+ydeIAeyQiepoNGjOPGG/RCYOELNzz6XHbgcH6evfPfy1
+ICejyXtAGLTZ+t20w4onasMg0YG+tAegv6ISZ8ebQmgbljeHvNNd5AWuth/vnIkQshZ0FBevhvQ
D4L+s6mKx2QJpDE6QhbD3tSH64NiErt1fKCZEaEXh0WJwD6ZxB0sTfTEWV3NiM9AyZ8QUYKYA1lN
dej6KGz0tUMatAeiBtYCoN+uW55dXwoJp5ISpbYx+N6KbEtn8UOQNtocYIexkY26h0jZLyygT6mF
AJd0Tpxoy1fXh87pxUErkJ/zvpGUhKumm1dy0Z+GpYowW1GjXBLXF4ytDg7AmMiGH8fXsff+sGtM
MRhXf7TFppV40ZH1qSsPgjL4OrPt9+tLlKdCHOScnBIVxbZI7PqgZUkWqwd24vo0YF2NELYE+YOL
h2z6pfgU68zcJYPeepD3/RZhcC+bbpVS30NsB0ShZa3BpAJWKvV5ztK8PjA44LfnRHQ1+W1i9Eiz
pqT1nwo7c0uuEx3ztV503LYkVhflCEWwpPbOntHRRQK3ss6zdrmpTK4Qme0z64cdICKnIGV/ME4F
f3dx4DlV1RyyMPhl245el1VLV305Hv8cAf+lGQCfJs5cbGh+vYwNlKPrQ2DEegvhB4cj/rMyRyiK
r/LlegKuDxNB0xtRmq+xl+49OMDIkDv2twRwr8ZdP3tnXxf5DkmrqHkqHwoWgYhEnbdEj6+gUPvN
9Wiy4K8P14MNzRMuel2EyKWteJ0Z3naKnPc4xASqBZYQLmGPrPI+ZmiXOPqXY/L3ALayIGdYWG+x
H/0UNVVFN0KT3QGhOISsO7RDdUYn8bclyufrn6YD7e6Fsf3ncyyng/jTfr61olHuSmRY/1Yr6wcK
2lTPAUdZdXo0vwdbz4uYXoKR8JyNbxinmViATQ6/s3StvVi8OSxHgWul2Rud+PpwfWlYvgIV3BjO
s1NgQ4mF9wExBe2gyKt0MzMqXMcCibsF/93yj0Y54A8aOM6eWxaohpnckiG++HxpjGQEn61U0rhk
V1rVZcJXf3GsAef0XAZru8uQ3rXeGSBKhlQKv6jxPTjU3zMH5aqX20j/82bnQEz+Ye+Jx2c4kfec
vOfm8BKnUfCFGf+PGAdBiYSFOEZOZg57AtE1wwnMB/ZQBpogEkAuVb1eNlZVFoUns83ti9As8Kdl
S8F9tY4CoGUkrf7rYRymXwWdcEhJUFBVH4ITmxLoA4b3lUzxc+jBGIknnR5Tk0PuFvGHon5BXtxA
vIL50UfS36Nn3KY52ZNNlcAdGwfFFpfh9ZCwkiHIkZ0AbWG008SjZPKHwgktmXgpVDzjvvW5v2dA
HRNgZ/qRJKAu4HoaTSysd5aNu5+a9FctMQETN49tXoP3mKFoxiQJoZeeWuw9XUeZCqdWkcltokpF
eHJ333AKNhLHzC1xg2jbkhnJ9hwdbGEDx8uMY+RFFV4BAEu1M2JXFiTZx9DuWF8eOqAWe3b+/O4y
YSw+3bjhTeLinBNZuXURxl46Qm58z7AvqSBsjTFjo1wL9OcogcEhjnhqQPJR0WjCG/gUDt2HGdsn
CvLwpyjRyozl7z4ZofTkDvvRhumrHDM+O6BtpKskECjPpIX1WY4INFnS6oqmrNuMB4cQQ7IYvl1a
4mskQT7Gkv5oOD1ZvXWWHrR4VyV6zDg14fINmmU/UeBJqLd0RB8GEzIQi6c3NIR6O7mgP8hT1Yy5
Z3DWOd1jeWeGv7BoOQV+/9JYMC9UzlYZNPMbVZpria9vZVGkamktbVX2yX4GIbdDICx3Cy438HhN
DxklddRqcLv30VqaI3NtYTu06VtiaiE7YXFTx4q5dKN67ixtNXedZxI/6d8ZoXOL4GMpjpBk4E7p
j3K7VTO2nwDzGBHpd6o53bjmQP6sapJTuHCXfIzGdpDuK2LamqSKkAXl3U1fGijgO6obWX6k6shY
mspHXJcZrX8A6hVuYlc6B/xN06YAq1YabNhcwkeBNxM4qZxT02tkTWX0Sn6fOhqRvyeYA/rICPOj
jZCV+x45zwpLS6NxAbaB84ww6J2S9oNofWubBDMZvg4sv4SIg5D4wLoNx0Xuwk1hAGF0Y9JmUGYd
JsN9ZQpAbF5QQJ0NCCAlKwoKBCwe5D2RSsbaR1IdW2V0bMbqMEZ0iJUIj12fPkmqq+ybkfglwjgK
wfDA9mM6j4GEHGPg9AhkTkkMTMRGZtGut7uHYUCPZgyYdZS1T9ExwNZNDiTJQeAqJrkjCPRIZ6g/
CAGbyXAvhQm6uEf08VUn0ZfjuNV9Q7LaQFAnUb3yGPWOTVCqn5wD5BMrCzkqXsrgLm6wV4Tt8KeD
D3NTBXEIBQ7l/ViS8Gj12ec4ywD9r1edhEib3dBQASVBFRVv+TOLJqCAaS+JQHyM7KTi9DdRdRAt
LEThsBOA2zXJSwsVAlGjDcCETMWgFsaqdIiD8jMQttzmxJvhLV7hxiGZFerRFlB5SXRu2wDpJZvX
8lH8Vqjp9gLlCv/ExmKDyn/c7thGXUralNs8qsLDNOKfLYMCESl44yNmgNipTuw1051XW5+TxRAJ
pzdZmb35QriktQtLwU6SCHMa+mAn+7UXMrlXI8vMKgzZ9NUUb2Db+GVGZlpIBGI4ejun9x+VVL/I
e4NGaQNqK6lsTE2+IwcH/ClqNnSyVb8tqksrXXUTCT8+p3cDh92vjIcAwDM3LVIhBB6UYnSx6Wl5
jIpC2ig3fHvnsq1GUT2b+PfCfpvn6SF0MbOF6ldIrjEeR/h62IIPLTXWmwH3BOpcga+wbG/LuD0b
5MOBaiGXPozUWwnt3YLTg1rIgkRrl4DEfHXXcSveMUsJx41oQfDp+mrJ9KOVsBEad0eYGR+e6U+7
yZp/OBe49zrs+hbN7BvekwFv4YG3qPHWaZdbGyVZXpfdNqJ/tqfwR6veknBgJH7nLFpYNopUQWpo
RJIOW1FaKx/vNbJtYLSpPiCZQhUQkH7swC5rWDwFhjMSGVXQEPUIZYnJ8Suy5nHyw1c03J1GEwC8
nQTvKodwjUx8zscb3aKbxqb4igHhPOTLzv+eVHUbeW3xGiXVFxIcsTIWEial8QgH+dK//uV3C+WL
QjGqt093aNKNgbuYYwu9VxHpdDtkLRTDNtoCGW/PpVnuRlLJK+kh1KuKFsPLgpFyzLMzps+GeUeS
HZRVAft5SoAOzOi9GdkA+LGv4AwSx4CeHnztQD79uUUxC06apleLBOg+BvcrVFRdxlJtKMdrRvrZ
vJX2a4IZhdlbfqforSlnaHrh+ALb+XemwLgG8/BizH56cVV7Zlv6bsS0j3zHwU1r2UegUIjXEii8
kTHcYfLH9E1VGlAoC7nSAbiTJtOta8gXc4C8GwNHKQz3myrWvYps5CMVhARJhH3hymMFcv9tQJOX
FNF56mf1piz/eWjfUhRptyO+X6xq9ceI1ok2NvnUNlS92EV6jDqzAk+CuJoGDJbKyj83WuWbsOr2
luOcqYZo7Lsob6faONuhOtSl/23OPiYj0H4oU8adHMe7Fu2H6n9me7DW1iA2E4iJfhGYKM2Wo/GN
E1Cy3wgjK8Ln5QG45avrt29Bre/a/aS85zIJuS2KzMXoThhwVWLnyeQfP0jKQxKGP5RCE9m/M4Uj
AQrQh5epwSbTeiCo9T7gor4ZTPmVA1K8afJxJX1xxzYgQPM1oJE123YDyvOu7UxIyfA2EHYbNKvQ
5Tejjb/MOEcGyTzURF2H/Gi308UaM7Lw0/uyde7jAvEaVhcJuQHju3UUHP+M3Pk1bqonBHG4MUYu
R+fJai3rHHQh9Mggm3ZDQg+0AfksJ/t9dE3iPDG1jWx2AGOO27jx7zLVfGHke465AinH6IPOjZ82
Oi6VuqMWzha66noUr8HE/hZz5skNDrqKdq3+6ZS4c9ji3gSD/tUb9dZHnzBFBqkALrijCcd000AK
G0oDvzhGKHiDyIxBZ8vqT1Zyh0p/kU38otQkC3l/jUhTw3fUBfWK8mxOmpe+G6IWIrg3rv2+6R+u
D+Zw37pWvs7DcJfaubvrKmefpVShJrzOOz2k0aNvOo9o6HtOTLwkgXkbasEX9PLeCXnyluCCHOeX
eZzjbj4RdPwnH2ZEUnQ8+pArgIETJqif/5oqZjXT8bqjX7HLwYRL8EbtAT0K6bB1LfVVW8m1gw0P
TiH1srp95YLLXx3831kIUJr0YKJDvfqWsEksp0DmUvoPNzpA+ea7xnuF9hA6jpmjimR66WzPBk1u
kpqE3fbWis3VoCK9Dobija6jWvtB+pYCzBvdDzKqyQbMAuvufxg7r93okWxLv0qhrod9GCSDQQ5O
94XSK628uSFk6b3n089HVU2XOUDPAAUh3V9SZpKM2Huv9S1TNSRpMdTlrdbFhm+PxoANfxPhKhpZ
E0BitVSq2zKf90gzV6vWhsnn9eqT61m+MgT4E6hrSMwAkK2HaISWUNiL0B/uqoAJad5Y3rIbzPhS
1r6zU/id9Z7MDOzaW991I/g/LlujDHQPycHFVcNccykFzpEkQCbRSOPArBfc1bzfgY6lrwJgAUQJ
+FW0KWyfYN3Gook7LQVwKdos5JjEDe9/lkg6WhvsbeOhdaW4dn3TBHZWHa0A50Lfhd0K+vOh7ceL
6+FqZqvpLHTIIxlj73U3AV2YsB+W9kQIQEsLN47iOwhbUeXeesZurE04MR4OwtpVJLKXKNOZhnc2
Cky2CkvCeAUxPCtNJDvNn1c84sQg/GCeTP2vVB8ImCRZHoo3kkxhchmrZ1xlFrxrFt5yVdO/DdmR
QjSMt9D9CJA4T+ST9I3OxqWMPhMMateOXbzZmKkRHnIIqQMjUGaNbf6hSgNPvKoBRBNlh8JTIRED
cdz02Moc8SVNxiyiJWajoCFwFReu2pH+Q5mSdpeyfatqiICOw0YaOCX8s+dWimn12zkJChnhhssx
TQslO9sNIoqU/MbmpbPkLsvxPw+sJmS6xzepFV9DiHhCfW4xHWSfUvUW7xecpK+Vt3bsAERL6Dv7
+U7Mhln+Nch5D+0i1VU1hzn3IB0RnEExhrK2xSCz0uhYZyUDYqM6DF4dnztqf6tIl07L1q5gc2BH
FtcqnRMnS+oD8KyCr779NsEmwQh+iQKPcmYkwNnOqqU2kEIfVbq/6fTo0QE4ufKTmzaxP4m5ivkS
qb9KJtQFfSIoHphEp87YVaC9W6IOUPqF3hrc41dpuXdtO/Vrz4vZVKwx2zOMQnCwRM1yaDKwZw3R
wQ2ylrWq0exWDd2C0IZbPVS7tGu7xcCsCwgjb3jyn+j6z353/wVbQcTYq34Y9eGQSp9vpmixlCYl
G6fxmubFbZDBKAsntbJahvdx92GV4b0Qw5Pp10QrBIve6r8jM9NW3qNOsdTi3M5afD+OBRM8HNci
eYeJdu3R3V1NbNMgeKDTD0fQGAn6bZYe/R3L3GsdFltVv1MRyaOHJzsa469JsKgWfYAQXL8e8p5p
B9stslPWgcA9Q0DnlXQQkWMoWade9u33IVz20K4W3shFns4JU5iS34+Bicw5UMg9DR//tAqR86hI
XAufbVjGUAreyxduwZPvJyczCw74ojRU7yYoWe0JlDTugMnfpjFDLltK1sX2KY2BD5SI6LBLOWvY
endp2mpLADp0YRL61hmdZRFeF6Jiqtwz+p1F0lnSbFzLQTIQ4+KVRuUuclBtLBvZjsra1OInChxI
WIm2Nwz+d2Px1AcGFWDCQqWTs95q3UNZIUiIgvek50/EwXffcKXuI/U49Eir9Rj8vo0QlJSizVgF
1Qm7VbqAKG1SHpop9rphlg5CqKJBLSgwiUaazbNl7myd5FgO5YMMIECQk7pJq3rDBf8yGnm7hut6
YFuurgbpshNiNqh6+erCq+5xICHpcQ+0Ud6lXdqraai327DJzl6FYVUa7ilKQGUWYfBi+f1Gl90X
7qzvIgxfwqLaBtqgXXXJpaOeNycMELLIQAxZ3hthg+RNC1QEcci2PKLPxuk6iVcyar7HcaxZHWEY
daMFMc9YF55igS4/CRqkt5qBaGckde3Ib4tGw5XU2efPx4DFgqvP7LjRbVZo4j/sLoc7OJrPCYm/
nIrIy5Kk24dBUS4NNvNWFmwZMOMf9SZ8yWm6aq2ImSl4zVpxqW2JQqZfDEueT6GYrKWckCGMun8c
ivKzN0OwIZBSksTYoBdbxVZzl9jFuKTS8R0LhNbYvrEsPcgG5W7P5gxvhTYHi7QDW2vd/ETr8xCk
3pqIK/615bCxoG6KmGaDT+aT1TV5ClaljXvGwSm1UKp50NP0EyUXVWKTPo54H4y6Dq4IubmvXb1i
+5CjtY5Y14eMiDqzjb5mupQ7EatcA6I9mKQIj/RhKr2E9FUxOwzgDvgu+BYn4lCDRPTOmrwe/abe
jdJo1npRbLIQnYqFm95vBUC3HMcBiAEU9HGFeL1BbO7E9bR1BFa0IQLrZs743K6uoIDtzdbCQIJ+
9qoTQ3Btc7CiQqi4dHX9xq+Cnd1GNBbxqtxY9rVmatMHac3Pmoxfg6bWdrbd14/QlOd8JrdeimCu
xkDK6E0zH6HOIlZavTX7oKa0aPV1OScoQ+zz17Ioyct7zlVxINbjGgU10gLTodIZNEQ13rGnB75C
g7cbu5F6xXWeohLhco4TtTYbZFrGdyDDh8m2iD4uGEKDwrONkOAPqu02GB/Gqv2covQhYxcxX2vf
C8kBY3blXpvESZEuBZps7djWDArrlk5eQlU21SmJJnRwNtnfljKWjjIZ7HfFu6CSzGdKqT88Ceat
azZGDkc4aB1cQbJEvOC7qI/cdm00NJe9abqWFDnA8SV7MfESGimIVBV8N8XRLCNtLfpy3aa0slk/
r+whXk9zEPVot7TUDBRCrbHsQc4sbRHcWApPyTCw7hvdrmf4Q5fAxSlv55yD2p0wv9K4JsC7AFIW
sDjnMeUCA/EAIZD+gbTndiAo90ofMVJCvbCd5M1Nqmqfw9Hh24o/2z4YUENGD+Sdx1vLlTfQhZxV
YZvEM7QCRw2472w95WVChAag9h4pHD0Ifdup0lwFyOriiLZf622m1D+UyZzVSrxIr4cnkHIcRA4U
RC7LoJ9bjjJZzkKp7GWobIJwCBDLnRDPQa7CJWQ2cwHvxFv6ZniaekFXgHTG0dA/HdfkTeTOY1kC
wqDSL7deon0QjwX9itBxNiblR1ravG2Eqp2WvNQFlLvI/2CAxjUhIhjGq3AegRkB1fXdpfTVsvER
jOzSSKi8o0zQfUmzBzH3UsRM9gRsvz1Oef5kpgK3QvhSdgqMQKStaMtc6/aAHkY4r2nCmY027aJX
6t5gEivlJ9QUfjmaNShKlzp1WqAiXA2cfDPZ9MlZz5DaGxmtRxCHfkX8jFLVtrFA+8aQFRmn1lGD
qyYd92FR77rAgEav2Hpr7D+uvDS4NweIoQSr3dIqpAXF3iYalCReoSIdN71OdJqaWkS/crTmLUpw
ZZS2flVUBVgWzzvIBMMRARas7xZ928BFIdKzc55sAlxTAqiK5DRgIz3ZuGfgMt0Zvf9aMXVZ96UL
uj87i4CpNowg1Lk2J0jcvceMqxdAjQwyMC46/gnNA9UOX4zGyjmv0VP0Hixa14HkASWqDjqXfOIS
OqYOuJHYiUa1M9KGKIc8PzYhTZ6q2wgibFdTgubNIE3Lp1ygSX1bjeVGc7no5Nmzp1v+dYSKK5xz
EehzXRD2vst9qhsEb4bDO2isL3pj7mi/Y9GqVqTc0XTuNEIDInWL3Oq6Rz56VRX5Ax0CABDq2LIQ
ljAHNvhuGLhp48HturVnCn1lP7h+84R24bHWYKiabAxyMpUIptPfJeD3k1nF2xR/euEtRxiEPSr/
NanUWM1wrMtIf2zWjfDaRd+ikqhBH8zr7lXdED5OtkGg6+F1wA471pdVwwfZG2ckS+EyzaK9cXJ1
gGqlhpMzS09hh1yZWhfNUTnt0eisfHr8myhAFco8Hff2JdWietN3xqvumavGr0itK6B56qH9kUmP
8bT7qRcot5TM4evm9h1EQY/B0Dbp8vs6tF/zyAnZQuFKDVIKALSE76k60oQ5gnkI3wpEf50ZLeGJ
oEztxrXSuCo5dDhmcmlbZTH0x37cEeByRxuSloYVfykmITQBNHNlBS/+RH5RGxoUcaF3oMtBenIa
e0cP2V2jmj0j39l3rGC4NvmjmdPIzSI2v4NiP2JSJFvB9NnTuUwJcDEdf22ZWGzpCl6DQ5GgKAE9
2E5uEdfTocCtycoeM2A2NVUGqd5mCkWePp2B6Yujl+u6H1jkZC7N3vmK8W1Jvbv1izGn0Se++0g7
GS6O7CIn7TT/MkoFuFNqh8advYHgzjUZwfwYgjtfstfq3empIzamsrJ7sAP10vOqdF8ICT/XBK/T
Ch+eJjZuJ3mK/fZ20DJQ3pl7y9j1bCPnWMA8iFaANr7ymkbwNGRsRR1Cd0Y1JwElK9eGEI+RXx+9
dtUregBKx8IZldh+wp6e/BPMlMe6A3qDt/jEItvh0yf2qO3EKq/GbV/A8CoI1Nz6pXtphXzF1BIe
U6/+UMP0XXvOnaWGs4M6sZoeI6Pp2GJ1N2HIiYGy5boO6eeXtbEX2vVQyAMovnerZocvOY1a97ml
28Quirp3piV3rbjq+FqYJ+5GJu1sodkIhg37q3TFGbd1ZPNWUIByIlDcBA6c5Ql0nnSLldM055pg
pk7d+yReLhpi/qyCRkyGcGnZ281XUkUxC059Ww3OpfIJmWuKBn62tYFsgzxQZHdprraA0w1h4g1i
rTRKn54EsEDPBtAmcgyBBClhADuVii7CEFuvhIcuMl9leFpNln0juxnjzl/W+i05F9WknoiEfZ/i
7sJ6fvTx+K7IqYFY13W7uC2O4I/Ug0fkraDH7xrjCUj1U6JFcl32qLWgDB4Mubear3aYWF1B/SYz
tJU8ehx9RBrWwty4rQGWzSzvuyh/Aw6OnaErjqXy2DGIRdsYBR/cDVA+BpfeeYDaemWV00arQf1A
qJ2Qn4AiiREgULM+mnp1I9EPlKRwFQNXeAyA/qLjOg61uVuaaFoJpKD7IErrHI0ERDJjqde6gC9a
JHGPgrbYOJ6uAdZyj0VGQIsOaiLMyAcZCGwoGFo3YfNUdvbaISeP3jAhJRpNk6zplpGLs9nTv/u8
jHBfMioyxrvc616iNrYOVsKkPmFKbmp8jAkXXq9CXWcr2EgGclfI4i4X3XDRKJMtg+RI1vriWwWC
7rG11IiPXKUyVsumWiZIoZA2ifeq0NjZFcXCJEdZM1Cu1fpe9j757P6DYxZPDIG7K8vqWazq5uzV
ZBj26asw423plLcFwG7lcmi1iQQ+DapSYGVHWsQJLmHbaYrjWPTX3kTak3OjDFlAreknGrJv7EW0
Tcp2STpEXPiS06cNhn1v1/eMsvBOTCZjYmnfOrU4RmgcqOq1aeW75ku2CqCVQuQ3rogf3rhwa2An
2KSINuI67iBoq+4BYlm0yWngXblc3B373hrB/3cXN265HqYxClhyI3uUA2NzAUQhrlDIePReoX3T
Rl1bNHBovBak0GruDusnC5MPf9D3623kmXC0CHCCECW4zMTkWmkkGTLDdfddpV+QnnNADbWx9vxU
jvA6SWyKRqNhphOi6pp/2ILIB1/V41ofEwc9aQb7y+PUhLLlOEuksC3QQh+YfIw4gBa1xnfQL1mV
1j475YWsMgZXNWF7DV+DVo+rRMZ79jlMXczMZypuMJtyMKgPoVlemtL7JijRXVKIlYsRPCMq6QCb
wy1+rZkc5hJLEyKTddwPvpHPsqnLLcNvH+wEQ123rq9Hqxyu0OvAvEupcEiKxPVDWxKMc7/HVJSs
GKlI5JJkUhvdMvTYsXYF6te2vpMmTUVtAroexBdirTCEdIgKSy8kmYzxdGKV+y6DGhs49RffASzB
CK9IKxssJVz3W9V8gsZYa6l56TJ2kwwR1alvur1hg1P1u5TIr/SlnyhASQXTiONsAc9YNK5kEH5o
WZ8tfOzFcB1ux3Z4NhyD6BFynj2kKThhVk5dOHDq7/jobqwaOSPmJV5exS/m2Ol7Xwu3rnGH1KG/
arzhxIhtvOrWjeVDpjFBcZvsGfWSHl4T9ZCDi1s2IeVVM9mXnLqgsUgWxqC11r0QQHoJgI66TLJD
ba85m6pNM3G6kkrulo9Myt0tIb60Y9bVVF9sWHJGOm1d2ZE9hvjqyrNn99uYMbAjFznNrKNHv9kQ
o3mWiXGGX7UIWR+XJaxnREc5xGyAXnn3AqaZD5eyPuvSDaipb1QX93HMNN5xYPE5o4CSR1Ar9Teu
gtynnV1jwTRtc81CTrC5YS5p7Zm4NtUbE/MKXASCMUI4gYIBzJDoSvTYB5zvPdcFuQJpVL3nY/ZF
GkaxIPzuTo56hzcZw9xUt+7GaPL7XMfBVzhyHowwbo3I3RbuuC99r1zqLUEpMVQjGXR3xIimXDqo
6gsvj9eRdM82MZ+BplaVYArUhtWDUQUf0vGHpd4RkpxlsIV6+TwZlQNxDaJHIJ4zy7pJJy2CQGVu
49g9aBFGjkFvIxqU+UbWhbVRdektORW74DGsUdmR+PBtcVUZivS5SzwiI+kEZhcZHKc6eXID5Gtk
17H4ohgoui+csR9aUKxDiD0FEZVRrb8KVF8LtH5E4cniPgoIYB486peflDRmDUJjlh0LkC8sSwXD
vJJ1hCFaynoOCkx5331Pad4H1N8tZqPQG9/ZedDEVFwScidBW5ZwQDeM4/jc610cweK36ZxEHRj4
gRmyWxn5RV+5BYFpfp8/+zJ+m/0VSxMGaQNHYaGooFesW2pFa5VSJRoSiuCJ0TA8KOWla6Oneyds
ql+wkPdeTicOqPkuVr2+EO1OBR8Rhw0UiHKJgaHFrU48JGcgmiK/RNGOL7gpvFeTTDlkAiuFVek8
vPQETo15JTcOVyfEFzGMJM9FO0tOGlFQ6pRmN+hCoAA70YsBXQYVUE1MZUjiprTt6zhtvYNtcqno
aUwXdk0AizGuwe/egsaxChDSNeq6Zag+lNLdhY5yVxuMfKeQvMG8reKNzcW6ivq7klDTqhZnLRkZ
vDg3EbKdVSA1shp1vHuOjD/n6ymGe0XSCgPv1FVnI0ZY1Bc7Uy9qVnS2+7iEEuoRKJ0hgRQEwVBs
M/jiNxMELXp3UxCBuvAdcFPKhlbU4W2zimNKBizf1xOUuRzNfaWjh/OHK3xT5qqkY7Vpy/JD6O6R
hBDaRS7na+6ZD2MT7KCvSLJBmtu6bm+IYPZjPEqZMtwNAsNX5rlLFLzhTuqwpQh4b2TXX4qUekQx
G2aiQfBDVuLQ0KZvUdAl16n1VwYO3XRsFr3NGRlF3U1lkszXiHDpUXIvHW1cScXWLFDFtteGVwv9
H9QvDn2+38oM7XWA4MlT7KnTojOvFfgUFj1IWA1bpw1AX5BEDMWoEonMdfxpXyfw9AKvdzniUU4U
FfDSLtm4o14wL2S+NZBJuOipuxGmlAWlarkmxSbcpoWycJGxaueWbzBsqlaWRxPAMgtr7ZpmirYt
OrVMFK90V0e6UA/GKW/1PTDzswcbMKyIkSoBINMW9LnVgRmbArKepo6LXUdVVfvVc2sRZEMSOpzO
OjqrKNiKOY8lc98ALVeH2AfWGUuC2vw2OQbuLqqYoMJ/T/bV5N6LBhXWSEETx8l3Jz2atQbSFat7
0Pz2WCRKLCsv+EYZG19FSAWi+hySljUVbrbg2JdXTodYAgA/nESP8OzB32L40lZZMzyXpfHtCptL
bJMtghHkcRm80C22CVoiEd56ZUNFl4joygq5UTKU+6xpt9rY7CoDGFql3UVl4y3tKj4lRIshYlqR
p77BqEp7znjrPf8e/vOTr/xnL/O+MutNR5Uaa/1XaKJmGv2jLiWGhSLYpyCPEkOccj88dr3HEBHB
b9IiZROhtE5l4Z5pGqGcIRKiyZJxFcUOjQVbw6rhMXiYBoOtHu6RNs3lFfz3bg5vZ6vQVsGTOXPA
xvIOAeoTtkbFEdF8xD3Tqd6BpJaG7T2BbNjPtfGFYchD4ZnTgZCCD33TWXyEJdugkz4Gz3oRffJu
kbZPvr5uPA7ditzptWXIT4Pzgykjn6QCmZmmBKjoY+PgH8uf0onRddse4sbpTz8/hC+/0En2a0Mr
CwrqbJuZap1wMCKwDr29htyrBoa0oG0kF6kLEvYiygi0b6yHK5JdaGwBF16YWgXzC1z1MU4QgwFj
vTPIUK/FxRnjay6As65p2lUFp2RagnPUtd1Qpto6LfXPMLDfSs1oT1ZbLGPNfugE3nbbgnsTKdJ6
8hsHEcDeENpzZaMkbXs9Xdsm1i8iZd4ZYMer0KUUG92XMS04VIgMDcywWQxT/4J3BihcbH1XIgch
aCV0EPiTuoG6NUljCP56fnJV9iCRXl/LblfCojmaNTJcTSt5sX5r0p9bwhQB1YtTdzEo8zPWRqLo
Qh/cU8PosPSAchoFIKJff/mvf/33f30M/9v/yi95gl8oq//139z/yAuiznya7X+9+6/7POW/n3/z
79f87SXH8KPK6/y7+Y+v2nzlp7f0q/77i+a/5t//Z37773/d8q15+8sdzsWwGW/ar2q8/arpZf38
FbyP+ZX/v0/+8vXzf7kfi69//vqBRqSZ/284DLNff39q9/nPX4Vh/HxQv31O8///9yfnN/DPX6/f
irf/+fqvt7rhn1ryH44UjiEcJmjC0u1ff+m/fp4xjH+4iAgMk5RKhePd+vWXLK+a4J+/8m+kDpdQ
t5TlSFMK/hFjvvkpQ/+HKaQrddM1bRyX0vn1/77vv3x/f3yfv9BHvuRh1tT8Ne6vvxS/fc3z++K3
2kAVwP1Y0hXKsnTF8x9vt2Hmz6/+X3knqdyKybwnCEJW7pmUq3Y9ZAQchCLwzj+P/fxADB5SJfXU
mhg2iK5RLgN9kKAqM3RAZKNKTz27tjYf3LNbpu5Z/+3g+8ux9+e/1TT/599qmdLQpeHwSer2/Pyf
/tYxIP0c4bp538zGD8jMGAPbMBSHnx8DaQ4QB5mTk/fR+lATYmr1HdzbK1Ub9ifaICrMrmzv0nB4
TEtYN4w9P2yzDe48y8hPHhUvTpLW3hv95F6YwxOGIJzgPQ7TF92N3BsPJkxl9fjcAIWfp9wOlirx
ixfqqmMiSfj+00H0+5f15zfsyr++Ycc0XdYZDpD5/fJjfv5PbxgWVC3cLEwuAdaHdgkJXt4NtQvV
HLMnPE52fsPg7eO6elWlVpAx6TlgZhP9Mc+1P71KjFPKboYL0mCdsBoFe7iT0Mgy64QIyDpFThwA
3FfUIy4KKPqQ/lb3dDrf8XQ9KZVDQ4qqCwK0t5+HCd+LNhWrTZJwXf/tEy8LRs0Vihq3CYKj5rv5
wTGO1C6oignSC2lgaf6jP+TNCSYPra7Ic/dmrsMAUbliB18WL45vXgahgnXd5ualHEu1JMU6vCth
vLOp2pBZ1Wyroa3Psc2C3sy3AjayGXNeNOXB/ue5n4eHwHxgs5Cd0e3Cgiese+fP1DPio5kbJOqk
971CPcqtJCjImmIgcUXrbm82zF5abHiHYoS+atvE8LQuwtqkMqEkQqc3SP3bNdWgjlj4a3JUjgQx
muzkj938oLLMZrqytIHhPg3UxX8+Joy/nQSOSWiBEKxhFhgRCQTsr8dEz0CjANE0XYyQznCpmSHz
H7ZKXh1A/fXC6PLzmG7k7lkBuUa9K2l3kOIQVscqZiw11vru5x6YAo5nUxTM/Sx1jBSB6C4AWyJY
XOccMrMjpbMmuug/vwXT+fthLZV0Hds0LGnqyhXir2/BNkZRV7aWASDFCKw3hfbYaOZr63n+e2QL
QinMo99603FQaX8rSKw/kAX3zPyjvxIlQyo0ZO7Z0NpqgXSrfgXstwTeZb3FIyl7DXuvUzmV3nFu
ty1+ntBde8//PnwkubHfMjd116JKyudE7AFO5tDdRHFrR6O917TgpXSL4pbQ+fyWdIt0ldUKKR5p
5v+Pj4Fr+J8vvXyTBCoBenNsvkYl/v5NEoTBds8syps0p9uYhyXnTk+OYueS4QL5/APKp0J5xACh
FUQiLiNVeLRi8/zWigWMNqcPHiwNzTvHdzHTw9P42UnIX1LDcyYHugfoUeANABmwuupBz0kL0/Ix
XWsagM7MMzvyM7g1DiGHeFW+tdPHiN1iC5t0WttjwZwoBmPv0Du9TV1/3P3nT0AYNsvonz8Dl+4Q
S5CpS5fVDiXc3w6F1rInHEahdZcP8apGlMvYPewXydD9fuvnMTE/VkWFcQ+AlK6uPFRhch0nI7k4
uWVuKorPI7M5X7sK88tvH1aRjdHBw/p/AeKdXeykb1b24NaQRus5RXgAdlI1XMcM+K515kMO+Fk5
xMAA9LfXWEmXVsyIQPUQZTl91AYyuEQEezNLh2OtpvCIYE/OC4jLvHxTRXxJOk71XSs1RqmTxZxz
Tg4z5nzin7tdgT7SEiGcJ3d2CA4TU51MNx/8PgpWRjexUyyHY5+6dkuMX2Tv3SCPd3w57rKNafMX
GklHzCZ7skKefXuQW09iAsMgwEZTde5S1jTH0jEaVgaaxgc/txTiCNr1hpbcBXLm/AiNlOqMHvqm
nY2h+L3MrR9jn4g60odLPf+eb+TYSb4DbkTzI/ONn0fmp/z+qPfd9NXLOW6xrN49CVnR8u36jj4H
SXvCi9dJD1liwFcqGH4gP3Qb7a4W0XiHN3XTzjfE2BY3OMFuvbZTt2U47MKCtHM9HVAa/vzx/76r
V/FRMs25S0ITY+qMSnOManrW87Xsi/LFF5JKGfl2xPQKJaVTO92OvhY89lZ095keted6SI4/90wv
7+51D8xK1rbrpiK11a6K6UQR5ZAHYo6vTuWWkHa99PLHE1BS57RuDnKgOgba4BpKXVtF3q2X6NWp
oApBvaSKF0sT9iJx2N1nHpWJX9vWLnQNHdQv8GB/vhXOj/lTPF+M7zwtyTeFPqinYdDXhh+H712Y
ogFpx+E4eIywoEKOSy2vg01mBMGJMC+SCIFsHZnxu9d4vUAUwA59Ix+bLOl6fIn4BRTz5bD1AUyc
h8aJGQSTQfJsIWEg8iuVZ7xQ+o604GhVEB77wqDlQUFVuhVWWpxiwwZi2rfihVHqm2fDOPfT3lv4
aEudjczvkVRkeqGeysowtoOu0nWORfE1J+eB2UXy/PN4mAmxTHUmm/Zkncw5sTeW/rExsQ1cZXKy
d1aV3mpkXqBURK0QRM1IiK2W2st+KD4LmtbbsTfHk2gy2j48du3TRbmSfTyc/Ko2b8tgvLHmAwCt
FCrP+TsIG98mB8zRHpOci1c8udWxLAv/qSUMehrs7q7Jwu6uat1VhIMa/cl8fmPWbthb5W/oNcN3
qQHklIFGCC9G6L1rUXghow7eTfNOJYl4RfSPRcYv3F08kxXxjxDCRuADO6f7nx/AfBiYYNba/9wV
9iTXbg8eth2D4F41RXWyZHDz8+TAQP9KD8ZwbzjkB/3cystY3BbMu49iMlD+xVOK6oVhgDnCYAyp
FWh5T/oOAZq6yYboaXArE2l9qG5+Hpqcx2YoxAWvsLppAZkcjSq7/nnKxhC7UuAcVi1n/sGJfTLG
hla7IolQXRJD0n5Pg/PPPTlM6pKXyBDI/jZ2QWccOjq+j9k0rgYclK/+RBu+6GAuJ5WIDshDqhX5
OPDXpCIsR1afKspeUl+Jh6msEWH9wGGnNLhiy6vAdJoaRlTfviOGgvbjGLQ0CwZJ64BcBE3OWTaZ
NK6LphfnoEAkmvXHdt5mBb1SR+JzOkaP8/3SZEJllrQurd7hAp/mnNs2C+C97wNOs3LRLa35roaH
94RI5h7bm1MvjK5aho7V3QSlmd5naJ4XBN7KnVVHHw6ClEMXe3QBGOKcc7JCdgNhMdu88uhVKppX
Bq7mZ6uiNjDK+jur6KgUffZRVHTHfIEaDzyy2iEKcXYtZvR1JyrvuUKHH+qp8W7lFeGzSspTp3rv
UFGeL5VpinfTO4ag1d+mLoxWmR++9YXprOQk1ANZuutymtRLKBG1lcR6bKI+US9ReQ8hqX+mKY7I
pe6JzplfRQTJGSsndJkLR4D5oHSGHCa6D1S5xkPc2se/PhcFigQUqhKix35/+R8vmF/u6iBQ//qP
s2I8jAEozbM7pulZx2FoS9AVaeQ8uJMcLn/88MhLuHCN81dFrllLr0VxZfqcPUx7JOo81iNjMJLD
aMmL/7NaSUkgRZzPLZY/Kj7ASMwtDODlcRnCI6ByWJEy2T7+tvj7QrceyQjU1vT0kRRx/pzgD6hF
aEKGB/eqbjWrkQT+2O2HT7IZScZUsmmqNbsS45suovpmMCNyeNO83BhR2geLn/ucwwm2b6Ygv23R
iId8zjJ8KKoS1Q05jBld3arfiC5Ob0ScLd3M1Q8M7SaUjPNNIlwfS5UKLrHFLUhU7YaK17pkQXtk
+HEV2G5CPF8+JitIx8wE3Ai5rxvn61EXz7Y+NNuMCLpm08W4iQLR5Eczl/VZ2WV7bfTiBjR7fWb7
0Sx0J3LYSSyJUEPiqzukE883eESvehK8+nmxFO59RgJOvsiiQ8d14nYw8+Cur0Jt5epGuBrDAjGp
m25i6HU7cNDOjgbycEhGl7HQz80xIi5HEPVJ2tNw+HmoUvobbox83+EJSXLXvRjoiu4rjWgtKbN6
Z813gS0c9WzESZyE/g0atHxF19u/6VNkCz+3dAfook74vDs31EtgsJVlB3c/NXvdrXBndLc/d7gs
SJJaB6ZA5L0wBZ+627wFVv7HrbyteqAcw7D8ufXbs7H2yIcGUiopcKq4E0VlVopDjXf+56GfH0Sq
quOAp4/pk8cH2ReXvk+DvaYDMw5gUL0gg6T5WKUfP69ghG/ncfQsiO1BF+Fihqyc6JhMJFnOv0JP
LjH7wlMw3/n5DX7tv9L1URsghvqBhCLx2480DLHwUvfPJ8q1PrXRp5Ek354Z/h/Czmu5caTptk+E
CBRQcLf0nhQltVq6QUht4L3H0/8L4MQ58/VEzMwFQ6R6uulQlZW599rNCweKamubMazz0OmfpJIT
N+9NU3B4bns1jJ8cXdjPCISRy5cIBoAR+GfABEDlaMKvwgxzXcPo+rmNR4QztV4yF9fkIfBA+xhV
qnxnx90EeHx/ZKlD5nrXqLdwLE+UpcCXvQixTK1Uh7rB7rdXJKPYzFEl0tpWUB8wMQholv+s9G/O
tDZmTvzOv1S9AT0bVl5vykuEWnpf0HLaiaYS5Gdin03pTwBX6Bnd6OJHNwTWLyN+duysYpLijldL
1YaTVgQEppi2vU3cbqB6C/Q3AvjIVK+d4ATJ19r4Y1mtNbyUNS4mKlVxiiMvoo0fIGscMqo9VRKD
NLT+lvlD+awIjLpK0/Rbx7PijUxGohQHtyNVpo8hkuN+ce3AfwoQDF3MIdxRp1SnqGp2jzOzJThw
DxEG/cxIIngjXsWchwShI3O322iyqhFl76IvMsN7bQDmL/LEOMFaxf0egWj2B9P4dC6jk3+pcRdf
CFmxgYuDWdvyHeIdrsj8XOa25dAKz8y1KTO+lYYqRwBTTH/01vtNwNUr4KieYhx739VKY+8wPTbf
Q+NZXbvmrPiZddFQ0O98vsqL3HIhooW+RJKs8/dUfa5dHXWUU5i2X6K+bKOdjyBpkdd+cggjGT51
FViDIRMv800N/SYNS/cpwEP90uhkYtSuCdKMltjSCLN4n7VYATJgsNvH/0CU/bbhLSZngP8D8aF+
pC7lCzPdhS3PdsCqsVHan5FqIh0VjoCWWoBRdi3m1yPNTFjeDJgyr9CuIcoYQtEwPxoZuQtxO3yU
vvI10Ju7Y4FkDJnXfz0uK/vxuHBIPhhGQCt5TsyXiUb3W9YEvwaRub+08Fsts+qnoiOaSFmGnysI
1swkjOTo6FzKGVm4S6stDniaw+/wlBinF4W8jMiPXlGZLlvWzu8GOeEH3SAcar6rWsyAgZz7ruNc
vKhC80zBfvUFJyYPjROvg5/8Js2OtpedEwsxRWcq+UuaAkZosnspm/HTCsxD3IPYZccpF2WTFr+K
Utz5Ri+KQhVvlqVgIgoRYCWVgUuvM4JTlSX6oVNbcxtHGu+X4o+r7AzSInkGVkGKnC3K5xHj9YpG
XfWcJdip5p/66bFw+u385zxDR7CqJs0SYby3dYHY7rnOm1tfGsmyAKP300efmZc/Q8uNltY4jDev
r8W+BJfA0CMeXgbf/G3QnSXgXvWO/SCsdeL30V4xzOrNd8pVNuQOS5Attuy0R7KWxF3afXSPiU2I
R01/o6WAgNdEBVMgb9qhky3vki8IMJc4/Qo7bD32qdUaRi1q4m79YiAvG2zhR5+cU0v5LO2YU31M
svKiSikegG92yTYz2Ox6o6222lQXpR2i1GRA+qi0umpuA2345AwK9aArkh/YeTduVhVnOoQwI0fd
O+PXJCKsHPrNfDdiMI7cJkAz1tnVvVXrd/wr1rEosvqe5jGfhBdefd+i7RpEyY8JZglrNLpiUAZc
QU7OMhtxJtHBzF8aauY1I80aZ59HiiLukb635EuFyvlM5CuQjulxM5ANWvOa9NrpbhG/6ILxI/L4
bltpeX/l2Pgu9Y4tzwySQ55yxpzvdiVU/Qxd84b8Q32Vo+SDweCyWPj46ofQ7jf6tD8ShsUUdbqZ
f1H5oPFUq17xO+us1WyScrqZf4p1l+u3z4oFZ0PYMAYZZqGCTkevsmOh2tqrG72ac8Elqu7DSWJt
jXPefR277EfkVPUvlbMzVhaaC0HGdLqKfOLv1BZQWaLvaoNy2G6MPLuqXUPXw3Cbs7H0zKg/j4bZ
nQsVt+lioqPjS4A6xhFmVQpXbBpDC+/zDSGRTxQ1GqnMPIQWQFxKaqOovCEoLb4NpItue4+91FV7
516PCpPkaTOc/kRr4WlHVNofjLHWXv320wjH7KUg+XPLyLRYAaeYdNRYVxc4GY9zv/rRuUY6tutN
9df8ECyCWyJ4gxSJy25+WxtLoHYcbWpiN8ep4dZSf6viFwOkDjupx1mBdsaibNGDpXMvKxMhmq8e
f+hgqeOmj5WEegvPVq5+mBZKNWQmGbNOp/+ejxEKpbHdJ4jOdoHVr8oJEgVWpzsOfoFFaLqbuhWr
ByLebRiRhjNGjYMWyl3j+vY4l4TOVUwPmWFo7vu0/8gaHxGtUhvHKHONIxzZjVXIxkc1B80l5fkc
vNo/EU4S9U9NBCE4xIW0zdGLLOHgIFjyjXPmYh1gDAKPkuXkuanG8kyH6JvfkG2jmGoEbcsanpsA
j8TUHPKDbHyGlvG4h2p0K9FerRu30N/oDN7RvSdPmpuI57Jqtnki4XF3+YShcMk3RdX1JdLfRex6
Px4DLcM1vlejJZ9rZh2IIPBeeZFqPANbH5CPZ1hjKYTHW8KSu7YSjyzaqclAd3caNzWgeKe7fdzs
M1OvaVtjGgxsZ1V2TkKxNqgbUsDo8YV98iIJJj9DKPrME6DEogvBX8e2ghfN6JmGxwGTDMffks6M
PUr1SRsHiIYzK0ECmMByyDQR3ksbTw6o6Iio4q64VAaxnXQRj4bbAm0RUjvQ+2s3LSzeV9G1x0rR
scKq8bnkMPkaSsYHqbkJMEZsKqf34HvU+quperBZB5opSUr3hKNntq11n6hBM20+ervfw1JwfyVZ
dnJNMCGq0VjeemhU45QBmlOLHD5fOdbfCXpYWEVyAjMSqVtFFBXHedpIQkHggcTmYMzfkALT61op
ivHUeNpXp7jmTyXBSe9Y2quHusKcjlVghMUFQ8mqrzwOYkroR0cvbD7m1XReYJWmIIgDGPcO5GF1
zyu5qxlQbZyI3o4+FOOba5vkaaJ3J2NRM0nhIW8q87T0vSmfy6lkSDxd3zQlrqUOeGBggFw1XK9I
Vn6J8bQFP8PwER6YHSNviLPYOZoqZMs0P1n7aNqY7CS2thlzi/V8N7YUWglOVm8gpaibKFcwfQT1
fb4BOziipCrDtcyNdvu4jnF8p1tNGTHpZxL/9bRzzC+xsq2rj8mEuCR/BH/YkNISGzfdK6MnVgsy
nBP0ntPDuH7jfdoaT4OlgSqa1lkHEeh5RG6F38QKb8pk+THSgRNn6IGuccUiC02/WuO+UjmvRIZJ
X9GUyc2Nip8Iaxq4APydVnlgUhIN+Nyc8tQrPx73Ah/lxPTLVqRP/zUemIbPfxtOcz4xHd0ymU2j
aNaE+sesqw48NXLpddzHq8Kv4ahbVrBWLJug1tbJjhFu1mXX98FdrxMVHkqPrw4ZjAm7SdPxmlnG
0Rvicpuq2UoBYbBjXze+cdbYzf3SkIxGriXNhskYMfVLk20xXRuV3zlP0z3SqeVad/0GP7IFOknt
k23Ykqo73x1allykhAWxi3p3xtBubvQOEMscqU16MTyGaawJ93i41V4l70rIgtIV6qcqgo2mWvol
bsRwAJZLTko52m9+QpmGWhDis64c86laUJSgOZZFvvMJeCdg/EmXDDGMQjyoaw5KzEMq4o+C3Mz5
A49z9TOFIKoznb0RR1rv+y5h0BcBc3At7J6WaVR3Kw3Ds1rBjulMQIYYfYKFjZm0a0lKjtPCPlRS
P6ArCd8DTMarvvSHs+HB7bdsax32BhOZaUcpSgRHJbiYgqtpFwqTgFCGoYju4p3fXZNuwumORnap
/IIYUze4OJ0bbJxJ+yMznZmvZtKUAEpQY40wNFC1YzUQkWlqF6ULkxfF096BZNZv5IOnKCabBCkO
HcKQIasbN89DqYiDVdvYmbP8dfC15qlQwRtYDQMa5tkHpxzMlxbtKxSBulkNarTqxlF4/yFPEH+M
NR2d8Y9QqTSRa6jM9v6QUtBM1I0Oq/S9bIhf6OkADQsXpDawmuae11HxTKN3qfuq9qp1pMRQFywz
QUr83P9Sm35dTBtf3VrRpTeU23yPHSE//Pt1pf0pK5B8QqbjmJbF3BHD5R9DN8etm5zurnE1qdXf
RT9oG6tNxu+6zgbsOdErul9IU6XHiTBRgz2zyPqI9jPc2w05tog6YY1N2CAzVf31EKXpjUu5uYis
25KzFS6yJh8+iiHHrUEKbeGb3XYeyptZ167+/cUI1UAm8/dVwpa8DN20HZXlAuOsVPn931QSHq5A
hqCVdWUJWcYF0X2K0RFeahfuVY7quCLYsnjthUZrOAgLDCZ+cU3KBphV4CbHihL7rUuNY91K1r8V
gzDvSdX98Tl0YuKDE0dsfLdGcR0Uwzltzef5lx5RqAtbadXHWqC1vQOYR/sp0b6QYMwqMjZBtKlk
fpw/yIo2fMphZizKc+XVzAra2tgVNbYSxx3zM1Q6lwrY6beUWzW5UB7mbVO8s4/CszWoa1v/SwsJ
WcN12T2jltvOwUe9FZSnEYeV0wj/h1rwpOYrqlIAABH09k58KKp4R/U3zAf1tzyfOCjTK40kkwiD
GftVzdsXJU+7vWvIfJcHof4qB20kulpveT+c5OR1THFoZ09WsACe6Si+nNHTD0qgPRNebN47Pb9j
9HVfsJsYADnw1tmth56kAjJCFjYJ4pa3n1uVjw5lRupfrpYFK2tD4ymJu50eA7pgXozdYAwqKDFu
CZ/f3thJ669bLYLpb+vZmULzr5uUKcsqItsABDdabrtTP+rolej16HWIx+cEYtd0VCclrG5qbNvW
iSmTSBn5SQcWC/5S3PjypsVpckqr5txM9+LG++sGh9o6GzT3/P8fEo29Lxrx1IdBvQ8ilcOcRsSo
qV7bhLQtQqbw1PMBYdVXrWw5L+DIB/wbZ/S1VtUUTYA+zbYc1rphMFlKvZ5lrvwCbsw1F5iM3Wqp
cDivKAItsmM2OUxzdB3eoqU4frSZGxYTSlggrbqiW2endOwNgx6gBY0yHqpm2KlPjreI4aJ8xJgq
N0jSg62PQYvdmmrFGfIlldR4sGjkaZYkwaEj693Do7TrW/9TGOp59K0QiotJX425nho7JunDlE8C
dfW7gg5mSeNtHhGQLh++jlC+ORM9Cdf6tBlhrxzcnB+JUV1E5QP4KBI+ILPpz3AQsJm0Um+Wxugy
2vPwnvnuL+QBmPHVPto+3gpBQgtd9d5UDnTEXxRfpuek1qu1GyWEFXUjzOlaCVa9z2SMPt1nPk3a
y/934+n+byY69j6TfXkD2rhq6V2C7zCDAzw+eQuU8Cuat6swt/xdatScownmlhYzTLTmDG35/to8
+3VEIMwZX467soF1LhNzYPymBWT42WpYrJyO6OjWccWh1VR779Z2625YH+j2WCi29GmmBBcXf1vu
/pxbrAL8164OqrsGW+2cYA56LBm8y1hM5o6DPwj7JgrwfTRcxlXFAGQHS5DnBp923KE0dA9+rZ86
CT109IIXpYyMCxn0T/MBbT6zzac0ramWBKp1CyPvmyMpnv05GJ8ebzKeWRPC3m6gdztqYX62IEKD
azPPXSB3bpFopJeQ0hLNp1nYrke9kP3tUW01RprcaJERICLl70QJro0WdJtHCSMD2prTquUGJaFD
FZBaokyUD51FcTdO9iiD8+JzTx76cuz1YqeD+i8gQFOo0EDeRkW7fbzPOdPNnR3lI16F3hlPTse3
1Kc9t3dDLp4ee6vMiSgKHa6uOkyOWS/cjaYXuG2rGjKErkYneNbRyfV1rP0xGdSQbpgxkwKlnLx4
pMeDLyNr40Poju4xnm7stpDrUgVtkWgZ4jhLAIEWxoGtrd5yjM3OWUcIbZapGIjJ22tjcu7bFp5H
WKXxNavSbsU5Viwsv9MBtCbh0RyCd73VmPco4NSmV18U7Ydbgs9JiKa+E0rJATDbhEZxHMpMvcta
6df1CC8iDuMr3JfBWFwzt+TSofUVbsU0oBMZ/kaaY8qhxC0YkONypvXr7TNbNHgLGSg6KifUpIxx
xXQwF7ppxoZSzUVk5NbrAEyQOxbjy+Nrl5TJr7iOjWcDmeBC0dnqDYmTZKiUA4LI7jUCopJZg9ZA
4fAW85WRWtI7K7b/kguVPut06AihYhjQsFcRl4W+kjL7QHyYv+dN07xmEp0/rBsA4BNbyWawfmxw
+zOYoW7wCsCEOple2lzTY1duU8UkVjxQo119qMycaFWrVBBIx93F90cJddLkdDxfHIFr3uYuTdmZ
d5kEJk+4iLb8LTptk43nInFA0jOdFjTJGGxgzoufwXQPFZzfNYG7iOprpJSjh+sp8cTd8K2T5nsh
drLCxlhP9wTTjK9d4naTxxO/RFPLdTMNUiAuHEmyJjJ8eo/NQZuUlTrC90Hb2nF2s3IdsO90VkCp
uaQov/Q+Bi+kZuWCL1K5MD2iCzjKXrMcE12RmzlpfqoOn8HksB6AQW3gURPF0BIfYjFd1Msg+1YG
qMG6oV+jN3gri+LQdbaCZogWSzXv9KSGwYOeWnjzTWjgyOXgyuLp0qHNPJrSnpHyU0cD5fEKQxYi
d4BNN3+4YYyFxKhE425QMgAgxc79HDK3CbPu++Pf8IB+bufeZ+fEJKnLwtiGxsqxkvA33NjfqW7A
U5mfjofHAk55dI218NWXHC4dp7+NtUGwkVVbZ5IkggkrgXMBAOTWiZy3ubFnp2Gx1UPy0ZH96tky
DHAg5eMYn+OqRgnqF3IRBOvCVRE5+QDZVk7oqatWo4ft+eJkEFWRohzbe5WlLAtONY9uTKuTyJkg
id3VjCNxUYZg9dvoHDtl/EnpKSdXT/mSJnXCyTxZDMgGogZUNaZGkkkca4VjpjhJIVzAVLYJOW7H
qM7Yz5UUHA8YJHLob7mWY8h3TIXors5rV0VbQLL1xUua5fB48k8ny3wPPnJ/jCfmAuLegeYb5XWF
dALDaKqfgLkl84Zc0spS82zcGrZEMwGg5tpUWIYCkb9xTftHnHY/fc6CnEG0/JBRq8BwP2iAY852
YAJYm/AAqGOuxHQUTzFf82UE/QzV1MRLyrABljzzcxVE5G51wsJZaiQ06nRyPYdRPblKER48z6Vb
CsnHM6riezqZ0XzBWh7hH49K59HDALlnbgAcjDi72GRBIplv1ageHl+cPkxB2NRNdmNMeJmFBZ3V
1AxWUW9aKjR0s5BvnZK34Lzt8WzZ9tpXapsAJoOAFlex3+Yyy0sTB+EC4IXIg6c1VxzzDpST4IpV
qCt2eZlFd8Ut8U4X/VXv8vaKLePYQBhaOLndfObz4joRBRk49UQNMESraE2vCAWuwOoMDohmN1gz
WcfrpdT+xkYGcI/bqGd4xk+kP7GMTS816vgMQOoKOEyJ81W3ykodQBZpPdFYTMKqK5dIvmS9RRQy
qQvCSL/5rTruTX+oOX1lpIL709DThkBDg+2nwKy9gEB9imLtUNGevs7HsU5r26MotP3oOMVmfryr
9L9+EtNjgEheUz68ix3FvxCGJD9EXb0qeO0OssLnsqTCyDdStG9eZLi/jKFa2h2Vfw929+gItVyZ
lZuuurkygs3n7OceVmJF+aLtoIDlLWIMlhFyeojqWJaUEz7gLGO8hFLkR7qVAF6T6BWAMb7/UZli
3Jvx3AJ+PHDWNFEzToKQ+RxMoGUDeqqgeKZn/K4I43tcC+2XnsPGYrWkC8WhM40BCtdVY67IKzBf
+FLKA7UiUonQMF5aDhzYOmNQZKg8lqrWjFfPbQAlRektmm4EPegshOrj58t0HLNbC6LjLgR+TZXe
J5jSlJwd0MN9pSSfo7NVwUixRmvlvp604fhHxi1QwHfSQHri5v3+zHqirVHq2QtiewrYdlxBmV6a
PE0IKymdlJVb0tUs9KbiMupJWjepVmrX1clAVjhDV1m5pvtmbOe3d9Cr/IhbF5vsvrDSapl4g7JS
UBIflcjZdgVdvsjyqFgd03hSMotlCBXJIleD+OrChK3j3nqGGxQ+G5m/VeouIJiFajGAcXOF9P0y
d4tKEaQgGJoXs9onLFBgsrsP5Ev1MR1MzpkGJRyf2DfRBCtR8CI6eG+XArk5ZbRiMp6Yqt0qdtU1
jiUgKNPbq1kiWaptg97Y1N0j1ivlKNB5Hyhd0wVyYPuboQ/OIoLZuZNTSTnYZbDqeFltoH7A4y4o
ZfvhGJcpgpqkWsPSDhCP2RNR3gIRbGjNuwqjDVMe1VSaKd94U2oWdbs7Owi4VlnbA8+fpDH4GdnL
Cj1dFcCQOl1FAUsRsTXnApTpH9CQ6TysShHttEksnIku26Q2rDeAAurJI0kkUKrqWLgk7M61Q9Kl
16KR6U16xTfd8vI3dLdyj2z5HjUsh6iEozfoq78dX61/ZWAJa1MjLjzw0I6xCAm0CkougptpJu7V
KtyFsFqDzHVsJkdVczamFbkXht384zpfkknUUzhNulcJXi/aCBw+LJCNOSbtS911yl4hB4xkI1RS
hY/EpQ4Ymqi2i4EQDmfVVnECHNlPOIdo5jqz/W7lKUl8DTnd7yTf63VfBid6K8lr14S87VK/W9pk
mJ3C0Dpb/12WkGxNEY1TYEFH8diT1wPLloxzjytGs01cD4XBSUbMsyssexhLQz84MEKDPhz0BHA6
7r5BLHhxUDxc6iyql4jAHLlXhccHC4Vv38mwXqfCxWZUsorDbPbPuF/U3VgSwVzUSshMyupQcas5
STJWsShiXB4y0t0nkXnHNkn3ozniPGHFeUntWjDlT5VNfh3m2QH0Bw7G+Ep3D6VY0UJSLMl7R6YM
coi+frS20uGiO1p0FmU93LhKiTxQ8rNZjvjOsa7ui4jApMBtwtXc6DFSV+4gftMO3au62a1lWobf
KXcXs56t0vR0Cg9fq7IpjmMY3VwUVzddqFeweeFTZOY/25bui2hijnfKQJy81utvZc0uzR5DIDXF
xuJRlz1OV56LZmOD47d4N9S2fIIm1V1SFcSFWjanQLeTXZfQIOWkT7X6WFiZU639bFAugajBLNhl
/5LX6c80bpbhNB6fok83nt/oCyBFDlKMLn9reoGpwm2vGeQcxMIVsre5rSM0O1mbCLKWuoTyPR1z
K2la58eVNATaj3xkGTGU9OT4PhTUVgd8ybu7brM639YqyJV8sNLN3IuWofZcKtl4amMwkD7Bif9h
OZmdUn+bJNh0nKXGKwQWKIRpWpMN7m89QuyztIpN9Lx1GLzGukyPWm2/PXR9XBfZfDcUQ7fjGOku
SDIynqWbYzgmEW6n8rQC5nDPWRPbR1wEP2aVnGoX38cEEHOl2eWaEYYgIKeq75Fn4Gu1wcT4TbUr
aHsg1k3humRmcnJbwXePJga4K6PaSRdVdeSpyk6WcE19z1ZoosNwST1ggWqvJBerAFYtq45GMh87
vnIzPba18oYE8lcDevrqZ1NmTxsZ51QDXjyvp4G0rR3zaY5RJnNsplmnWitgQEeGfO6TJt4wJfpe
4f7bsn0QIStbtqbkY2jhC88OkoBQ2KVVbsCEN69NX//Whrj+ITUw7vm7MxTDZ2F12qpEJX4awkbu
del+H2DGL7QkYhqWmfUmrUoBOGuq2KMEe7bmt8kJVUa/0TTnPYxC78jO7YATpeU43xXT3Ya1zPZR
yQRhLNdSZ/2lVssug2bX/9W1/0czXNKb1inime/bpv6nGSn3IUc5WVyelbgomPVU9llT3Mv8ccOQ
/yo08z3vBoY/fXcI4TTOw95oMVk+111ShVxur10WjP/RpZ/cn//b1jZVqeP9s1SBANRx/vjKUp3Z
AO567xaGEdLluNuQeGgdtaGRlyxn8BVEY7FTgb8xL2qbF+rXaNPTGDgGVVGf1HIK6HOCbON1vbUl
K2af2AyEaJQbL2yrQP2q1jzOdxV1HBcxXZkVY9GCkgTEf6YcajuE3DSVO7MfrvK8n8hT5aabjTJa
OQzIMat16jvwdOmabNMxiN8I4N45NWiUuvCdE9IKFNjvjjm6z2lXn/69+2/8YV+1McE56KElezP6
SF3/wyHZZz09nlG1ry6au9EwsvfSD5/mhpSDArtyEgporO/7uekss0A9oEbtbxLL+gLTZ/RGzgPj
p64cfoicOUgfQRDJ+ZKb9RcEsShOQnonvrs18oFdoZUZ/CSulUn4PSCsMvyrmbM86Jjyt/Pd+SY2
o4Jj+tSqSUqLoCCjMV46DP1+l0Q3HGXGi1eR8th1YjhGigXNt62BlTrM9gx39A6lC3bW90V2VN0B
0kPPS7Ni7a+fnPknnYlGxql0TbpmAQuJGh3ej/UFFEKHprlwYMOX639/x2eT7d9X0ukdZ8TFUmra
uvUPT2qrU9oEw2AgCAnzrTWVB6QlL3tCBw40vGAIj8OxRmJ1KqMQOUQ3kClW/g5oiIFHI7kJa6i2
AwFysv0AAWUJNTKgutvbeYuGa9qJhLC7RZkW47Uoh5jz6UCOTJisHz3LmHLlJsbil3RC8RTqfMJ5
OdRPmdc+zeNW0PzVwmoy+wxdHkkC48aLCBUem+aeHYC/NXQoMJU1/d0uBVxld7Z3tj03AGYNXNg6
CgeYwbyrJaGrXjyVtgh14qwHmTUihFjRZ89HsXLDAeCW1zOBqeta26Obe0qZU2+x1tknpeOg8e+f
gJi/1H//CAwc0NIm4kbH/e38Y9CIJzw1mN2E1xEQEr6emm6+IeUq08glC4X24YcFQXxV2KG+S78e
HW3bHewV5HFvU6ayfIobuW40vbrMUndfFy7FQt4uGb/cet03r7PGZroniAob46Re8bUfYW1jyVRA
4yxCSyI0nCtnv3TUS9fLH8ya7LsFSQ2eo0IOqa+isPKUlcU59OQpyNwFBFLIJPKzZlgHLI3Mx7mg
zjVfbh21N65BwEnLEWl26jz79zxuGIZR2SqSYCOzJhZWVx15Gp32SzIaPOoaeuvcAXYhU1htMCzc
j1qTX1ncULfUEXyvlgYuKt0XWRL4OW+PzejgCOgs7Rjm5n32uxqTgDc0ancasnvAMxH6a2kbXqKi
CgCnJzXKrq68PLYzp0/IsTWPSTPKl1kyyB0z835odRDvci7hMxAYD0wDXceqFnJTV8qw0eJEu0g7
+ZQI1jetPool+cjjvvWUj3owyDTAYkzIt9e1OwklZyzD5k7BO4nlp5VnXdkw5SwtyS5QhjhH2m6w
a3y1v4mBCgPfg7XUrZq4oZpmNSxFbUk3Y7gWNkKJ0iiRs0KoN1D3nYYupgto5upVKTSx6HExXGVV
3FJ4egTwcCwZJyMe8CwuB/RWCrKJzWgqv13gmGudPfFM2af8x/oi/3CE2ny52fgMC4OwBp7A/kPz
EZEvk/mNbVxoZgbkIerKCasGShq3Mb/bdq0sLZm6h4TgdnAs3/zipUPy9e6MpburKoB9qdNtBt32
j6oVwOCToLB6TfS3hLwPojE8etB9fU/wI96DIf2NWD1Ctsa9mNr+GlXOZv4DHbEVfzUbJerVZWZL
5yASE8wQEFUxkN3sN32C8HnCtTnkSbBTensbVRPx9p/og8R/bHbyz82OtwZIhA03DE6DENYfmx1k
hSYLtAB3c0fguoykOFKyEmdAhsMqw7Vn28Z1PpEAYvNuXqA97tFLEjtIH4LARqIJsgg1sN/q2j5k
bqg5cXRNmD0yTUOD0tHdb2IHYE0Akt20w22iyo/W4+SiOhG1wfST0RBzmee1Sq8AgKgKxTmp2+qU
cG0sce+o64i3dsF5YUTY61VPXTB2xPr0gq9SALgKa/SlrUdn4zLfPWsByRVm0A+fcafvhFTs393X
vy+a2qRp+N8109RtBIDs+mL+738PAPlgZM0QVQW+f/+7DXvx07OcHxPcfU9uAeahRn/2PC8CEaI/
+4kM7mEuTMjUuGGCVMG3OWTqwsp49gHrw5rxEKr4MSz3WZyWVwAO0UqrVeft3583DI5/PnHbsOHB
sesBlpV/qEpyrmsucg91Be2ClVI4+lsoB2WJvg8Bu1e/Z5Q/RG3iHVKk/kHfMps6BNa3vKGFGMHK
WvVT7YyaZzdvj0EsJSsVUDIK3oosjFTu4qIm+2caZxe1wSwzY9be+DgNAialx0jV2nVcoJJW3JQM
AHI4jNFHEkLZ+eSUfrFQKaAXgwkV2CbWZV13Fozzad4wDDJa0Oard0mDbEjEkIAzB6tniPT+hhIo
WQdmd0LtNHxU5MXdJ7vr7JOab/rcildahwbRhI1IZ4GaDmh0f0OgtQg65jN00hGmAh8B2z+NrSqZ
uMtZcPXY9kB6cEwbidzGYP74yb/Nm8rj9/FIgxSRG5gdU31VKl6kUSc7Bn942AJXe0qtYlhWpNq/
+7bzYuW4OJywuwqe1DUKtd/2IKK/Kj0F+c7eoUtCfbSqu6J6ggy0IKEq+mZSBol+NLdcteNb5SW0
l9LxU8k7BAxILgHxAd91dOI+5+mVlTigaRnoFg1NSFKDTHNAnpzR8ATrBR1f8D7Jacz4NI9GaKJ7
OzOnCscA5W58kOBPo26byPgH+8nLiZ4oxtqUu8FP745pXpB7OXuuF0KyLILv5wqIOA+k8r2dYUlP
+rPW8b1ykdiHilmiKuYlOHb6NA9rXFc5zeVUbQ3E7eqI3iyTzPjCLWtWXy6ampA0wk7V9lCJ3to3
NAL3jKEsqGw9bUKMmoztyyi4dKM8+/PhWg+Ga254N0g2TDp7JPwg4CZvYJfpwTpL1HpbofY5e50T
rgzLfn7cSyHd6zFxG0pvmPtEGRFLqjTOH0JPsy6xcj9ndRW+//u1qf0hT+Ra5LuuU4oZlobm0PpD
R0VCiZ0Hg4xvtESNJaOr+lC24Sbiiv0/ws5rOW6k6bZPhAiYgrtt77vpKd4gRBkABe/N0/8LaJ3z
aTQRmpsONmckkUCjKitz77XPsXD9M7mdAHkDt4iIXXfaVYDvcWmEarkT0wUeW/9Eo9TYKyEz6aA3
v97NAvlw1dGk4FpG/hcPmXdiPkRRqWwjAiCjSdXhGOCxijZLln//nVhZ/lhvhKOhttRdcyLs8Dv9
8UtFdpDzcGvj7d4fM9jjAtB400nmXuyVmrtJ+gSFuN2rpwIRdkCI5ruiTdMAWRJuO8kdfREg2JbQ
+TV6Q6kBDpeYjgeS71R8qZZYt1OLxS+oXoDt7Fp/pG8wzbMjK1nmQGCW+TQMnlj5zJjLnRmPxE9g
d9thUi4B2JfVq57fcg84wiQ/CJpw64518Nlp8pO9a52WSvuNoLs4S5JDneMsmW11s8GujEjmbHJB
rzMbtq6BJtM133u7OJbT8JrUm3LPEWvvCU5stjOWU4gFQo4KUshcrTp1APQ8ZcwjCIQ7FHJsn3sc
+Os64hCOnCYb2o/A65/CMWufCCmGKQRCd2FUBVZilqmeJfwsmvixyuSX2hU9SyD9JZmq2mJsSmNf
MwpasTy6qzyImxF8ulFBOoXArqq/9Ftd9wNt665TG/2zxTdO1whlsi6ImOYZPuSuKR+bIjg0TuBf
rDGOHjF9wyxuOiCSHQULWeoBThd6qERS0+DwIC0G1rIn1+mr72r9moEVAxp900pX24aZHI9Y6Ca9
eotwSrOn2EG0I8wmPkugqLSgYszKNiQMA9aC2JKZCkYKCS8DehEzQtGKFyu1un3pKvlWJtqXxCb/
0ffNz1L644WdG/v/9NJhzyE7NY83sWY+C5p6z02uZc8CJTxVxHNk1+MGxAJbFdOyRSEbdOnT02KD
+Q0VnreU/vS+EYiuKUfKtaOqxSPN0cUQWWa3GjNM2VIwjBRT+/TaJFEHXchN0H0wsWtZrnfzwagl
Dl6BF3Gevy9GMeyYRuJsUCLu1Py+/xbHY3IL0zK5eEWI6SENv6KtK68MdIrVUKUaXel2OUye4rpg
eCXdNmLyPHmKM7X59R6av3uo3c49+ASaXDuTNtikIqhc7wh+W0dcwGhm8NZ2HvxoWjVlCUeMe+8H
tyCzEPLqR2ZZ4OYn2EANcH2ldMg8XLPQDyIH9iiLITqrzYelmGcR+TUWSlNbzo8ETmhvWwYgYzH6
5tfR6s8lLaO5mqwrBBqq4aFTYe9FHJ6kG02tSFU1KmUt4wKp0DwFGoAFz+KR+WUwlbMF0KRgssya
NU7tAR75uqRB3sXXxISW3GgWs/qwQUrFOfYZgmG2It0MPEdRx+emqz57L/Of5w3bK2wq+NQBwhqX
pMPnJksJWUpLH0/iRYMJcrx3CELXvoVqW585Qd8ce7gppACFYKFvHuseJNcm3Gh5Fe08IszI46Mr
MDRAwuO4OHqTR7tPo2BzX/lsMpNv+KOCTVOZKXN2io9wFB3mN3btkgbU4t4t1cW5yLzwUCH5oMQp
DaJWTdzCTRxeHJWJ+8YHx3Fv4pcauJkK4eO6q3E9aqzJR6cbtSOTtmwHgZEEAr03bypEzaXwqCod
2/8aVDIEujH6935FOvpo0+f5LeYQwul4Co4gPgaiCYb3KLGyN/SU3d7ObfjGFr9BxamAaZsmkFtH
zkUld3btheZjoxFKs5i1T3bYAw3u2oKs1B77xeB56lLykJxNtQL/UDtrdEHhitMrO5miuBsgS2gD
fM1mPazEMQWySfUHIHocJHsGUB38BpOdT/a9WMdoeXZDPXpr/Cc7pVY1cqcQ9wSRG5KWrhCBQVot
TfK8Whlo/5k/ju+t4mxGRo/PQ0KYVDKtXwGhedtcJES8W2V7LmJB/NMY72s9ZbuKPUHmnstSXGBZ
etEomDIMw1pjMCHR4RsqCcDmlmlx0pWngLbJW0JUEI9++qhqLYb/eZWPrFocW50xjyz8KR2CYJ+5
UqHdw8Bg0hB1KhoiLTdywOaE1fDhBJ45z8mrInxFdSmeTDbBskMP7GY+wygHppPm57BCtUBubFvI
rx5OlMLQPypaMlnGrCjLcd+0PBiUP8YZ11w4bZ9m2n4WGh9Uu8jIOwG9enIdrwflGenoFXQgZpN7
eXZKG120LjkLfNM0f5UMJompQiABbWoVfEEiV6xZDtAAPvoBPQ6o5w52sx7FhRIyQKf3l58du/iW
dRV9SxUuQIrgIrFdpL9J8tigzz33AoJ264TIBogk2GLOizfz2wbVGB3ImyhI8TSITQ5LR2Hjgsy1
MuOOhGYO8wxDU1bHaVFUctvZReiHFvOaOwZ5vorN2tzWWfmZqAE+c6WSb/4lno9AQpBvggvKWLQt
AfQwg0jTEu1PmeTR1qNy5iA23Rs0otj5k/an4eMXIpIu24d2R+siLN8pkq3vZhTAadhnGfE6YSTe
shIHGwprrKxJC4LD96ZyXTuOVUCfKBuHQ6D9yNTRJpsNbAc0aYzqGeLYBL6Uzu9l9IW9qQyay4sy
Ayo3y6F8xA2rUro3Q/BJ8kMj2N71c7MmqFHbT7s025uayk1KrtFTKeNfA2llGOV1NmIW3oNJlPh6
0K1xGzh9uOnkoD2JgvhoT637TTNK+GDMWY5CDD+bSczgp/nT2HISgYyz4vgEEJBW2YqNQqysqYFk
EjpapfK7D2zvxbHUfGkGwRd7luZ2MONWvVl+0UKksh1MkvsL43QrVMJ1GSn60Qlh3OWZbj/OXyFU
upS1MmC5oawDctUtKjvHuRy0+amU9XAYW2Cus3iooFjZF/KhzLv1HY5BH4I9wHfaE9XbTkkaOoNN
lx/miT7h8SsEFNYz4T5rYQ0pHRdH7LTJqhtmWbnU5zJV8tcHmuoc3XaoTp1VmIxilWrpKRnoIpWh
a+CL4fj3kvlPhCZdBVuFYwdpm0mSQ2vmn62FjFgtz1YS7doVnr0N+gHfxzB0KYsk6QKYvL4gfcdi
wFiPZoGer8T0djB1a5VGDjj6DlirtDFrk3/w6UVOfKloCr64RvpZ+PnwH7NQ888OGz8vKAnNdl1D
pYNv/FHhJ2gnw6AUkLnTRuDuNFL9jXyIdAszM9wNiRu/SQf/hNtYSzqXxkM1QOkrAJQHw9jshyQc
bhlg6Y2FmWgZCTck+ZOp3VhYBeR0vd8RLwI+kQCwBTmouwY1wTWUmfsASNN9a2pff/Adc3WX98rh
0+o6cwsle2eE+cNox0gKlaFYVYIiTWdwfglZDXneGETV4v2+vGpZcM4YKcySHkDhEMZ6a6EOBKRQ
5Ob7h1rHSQp2oEW120XPmtaq/3HjJwbsP3pKXEghLE0wd1Jpzc0fjN+HymChrWbo6muSkG3c5jk5
7BpKU9vGBBmGUUCGlROew74krJV3Ra9tWw/9Kb398SFEDkAUQR4szUo1nlTm32uXFNSyJFg8UlKA
Snylpu1rTzrgf9hm9KlX+Hs/bPrZZ5eS0FUNJ9AfvcQK+YgUlmivvrRpNYvYWowa+84wRMUlL9H2
SxwjeIwJ0AQvsbDgRF7Gz4Sh1Xct0/YxZdyqyMsJBGKjdFCFjVs06t7zViU+zgFCAAu6e6qKiAiY
HPwnFde6rZxx8ffHbz5l//M3cWiN6brmaJzGtfmU/ttdiHMUJB6tDbAqyPcjMxyvs2bSYSNf3I+s
d4oG0cThosNJ5CwSggEi5alW9eTZdjkpmH6Rb/SKndgM1BFQerAxPWY8d1GxDNPmZOJWWXjkoPwQ
xKDo8WPrJnjdiANAAIBnMoys5hh5xDAvWI2JJXRYgwm5XAZxWyIqbjFuqwMKkjEZv6Ki+CV/hGlE
dlBbf3dr6nuRiZ/wVB6YQ669zIw/JrO5Gyb1gpCl+tiG4bHyWuMF7MSvP+8FcgKkcmx1sZIBunzr
9YzNWIS7jGph5yv+dd6lepswVJ71xWw8B1T0lVpGowZusfrNY5w+M761Nh4fQjS93d9v078fFvxZ
4CwtZrT6dKz4Y5ydA6LIoK2kVzzd8uIbD5btFT+isY4WZd05L3bl4SMudXKdqvRtTC1+ZdoG+GPz
4T0sCMwRMrIuGREDzzFhT3PVHesZVogheS2jztwZE/OkaqT2H02RP3922JQMOnH3qRrGuX8/6G4M
YxMmkXuJsKIstIFUxomd+7+XGaxrO6QLTv/rMqsUOhyD/BpTb6Aam/TINMFewAa2x1q03ZpylBQy
u2QX7mR3wiKPLQ0GseVa+X+MDf6lfRE2LZ3pAYElDatC/cMf54IFR8zTeNfUV+J1iUMRleSYfItZ
ktjWxtdgYOgRs0vv8Z+NKFHrFG8y3CvLd0gaaKfZHYeZZYyMXaqk/PrdS1YZMQQyDlG1nVTLouX4
mMQYJwYgS2CmjgTMjlt19lp7sWEdLDWEXhoG0DHvpzRlhsDVY7H0dOj0SzdpT8BatDV2wxe/92wE
0LjARIyxeD459iA7ln5h+7timmBa9RQSD7ZnWyhpfFoLnN7zBz02CnLde6Hux9GVT/dH2OlJjG1l
+1j0QfOhWKRKTTM6di//HATRyhm97mIUAyVC+zL//Rg4OnRAt0illiZsMriF/qVIg+7UlMA99Aki
SSc4e6rFc9wFcEQYvyzv8ihvCMNVZLXDE85VVC+p+lLro3rLc+Mp0ZYVp6tYTcxt60T1FDYHjb4x
mr2QZFsqcDxIU8lIAYjUZ4TKwZPh9+X278/j7Eb9fdmc+OJQthiwCcOwdWdys/62bEa5MZn96EKC
aJLc7NcuL4sbftFb5tj5K2R8brhhPWDLr/9flyF241sLdGXT6bTk0iDUvojmcQhFeS28GA1S6mtY
AhygA0Ypv8qbU43OR+xxPnGsXGyTsSU7tHH7S0EK30Wq47Aip1WuKh78taX46Q7QNbK1MQfVWZG/
6SmwdzBasHYDHQjGW4Qu6hRYRUOqpfpY41x8SgcGmdxui5rcd9P9XP2WXZhvSk2kSyLbBNroPv8i
U4z8CSQfnB3BgQaYpo/lGqUz6sI6MfdlStJRKMcbCd3tSkuVASBUKx4xX181vx3ODTmBueHSGtXi
29/vh/knDXi6Hw7FhEWl7WB1n4qN3+4HNh8SbQK/PQex6z0DfDuJMewJAtN2RBdiU08rsE6BteYW
ybOt1z8VCM3PY/2kRUp7HYL6h9PsmZWMZ21aV0KA87Cot0NQ1Q9NQsLZ1H3pw3KKE9GLXS/YoqNG
Ey96bH4MoX3M+5dqDKoPJGxkncMcWFjxENy9Hpo0VdJCTeTFQzGl5xrRRS/97y7Eu2XfBB1q4Qji
4LyP+EEPumVajI0ISdxgdEeOgpd761SG5MzPzFy9E0tp1HSNabFTGNHsIh/475dV/+OyAhjWUNqh
/6POUQ0xy1l+u6yBZxFOFPDYdXmkr2fpg+8W3Q5Sj74I7aTcW31qgvLocHuxieJ8bh/xbP32zlMa
ChcdNkaUGtdc95zTOMRgtzjmWnSnaQ/3nAwQkBzNaZg2769drpdLbUaL/v03Ev+aZE7k+6nOYepA
Bf/nb1SWQRrlrUe7qa9ivIi6fhg4wU1Bx/IQjffJwzx+sKX2dhepZGF3CAbvZ1vX8hoZLm7GLnG5
CDl6nbz3VuG2zf3sYfYtwTQKVnmI2UDzh2ZXQ07ZR10lrhYNN9G37V2lQ3rMl7bP2sdWOgNNFAKJ
wtENTp7MVGQxzVB8KWrjx69WiskWA5yC1k4OadTTmOX8/bpofwwukIGpyMAYPjIqRcv3Zx2otnBN
DQk6wbEmsiH579BGOF89zc3DxJxCC5DoI6SdgEuama60Nlbf/uOn+ONMMP0UpoY8h1LBggXg/nG4
qpIQy5Ej5WM7E2P8oHhvRiv55gpoQNPWo71ROZIqulUyzVvNZjlVyMe//xg6+/s/C3xXCEQHTP5p
nwFq/NepVLiD4Y6WlT24ThQ+un37ct92UbV7e0YKEaa+ynsPvDwVK8JTrSPtiT3iePWDRtOIJnpY
z1cuSt0KSs+QX1SdRISEBsO7gUh8bUgJFpJwZz5j+ZvWkTmZAxhRLYaETa4fKdokwv0MzpkqLwZB
ik/kTA1bNr5qzwS+uaHFAg4RktWTaNGwCVy/PDDycJfF0DCiVBnvhrpmrMeEhG8jGHywkxOMFbh1
5HYhVbA/wTIEAXKYcxc5svL9/NWIJH+P7/2RFDt5AqudUVWE4aEhP3AVtNZ3Pw/0m09+1hj0NBoc
u9sk+M9W49gMS7IjoU7q1mMY9dotzasfRBgWXwym4ojJx4Wvpv6pno6jee5wlQrv2bCpQAk5+kyT
Zsr5YosxPM1b9n0msQTGrBXDeArB897Qzff7fu4RtrpZb/zE/MoWJX4Wr4ml5bf7kYWfm0YmyX/Z
cRSxfrHV4JTQyqgV3/8m2UMX8I+otqZ97W7iictRWcF9gyCIWgfvTnab3pX+bozQE5ece2Jy1M0Q
0P/kNa99cVXcT8i0ZDxPXBIfSy1mA6xzACfxPE8kj4ibvLw3rRkLAabTfY3QASe5miiBlw2HrIVm
KNVjipOM1iyA47As0IV4qndw6lD3adUm7aGYhlE4lAvUmKA8S/qep4w0+gWj6WGZoXp5zvT+2S2M
aJPW6ncDS7MB5x8RCdiWL3UQi4b/bULNRYQh3qceEmrYliZ7sfUn/QDGq5gPosrebTths+2Durz/
F33pCMV8knH5MP+XxoUJM9aF8WDj6LCiNjrVZbMCHxoeXBQLpxjFMXN45dN8n6eLZPp9rZX4u6o2
3X5WJuRybLYD++HgVUyMSMKFiWGR1pkPqyoI20eHw979q/l7iB4d9IMErs2ywqwPtzWH66vb0V3d
zrexIgYs4Sdxeh4w19I2pYvIQc+JpEe89yG1fFHbTNhsR3bQCwJj1Te4CGePi5u8ofNCIa0Y6qLI
4EyOFYBRuJFPuPpXVmySe1/1J4VP7SOGWKB6JCLjgC6TDdEmp19rQ5Vfe05SKwdRxU5OUKNC+Jf7
1Xeifq04zEDCqCwPs1gk0TnKdF4vV8jg6jXlq70g+SjYWd6I8LXSm4MaWvzLemqvdPLa4y6vD3Jy
00sT58i9IvBVN13Qz51mEIBnd4IwqKwZn70AzVDIzDUOK7n3a/u5J45hERUaT+fULZxvBCJM/HSa
9BY1vURm2+NLGGpku4z+zdHkZZykgNMomaC+fik0ym+zMOXJLuTesvvy4KjZuwG5ArpUUlggG6SL
9gVFndOTdDsoRMEFFLujzJZd9rUY++bTASMeL1S8byu0QGJtWbY0l1rBBIDZ03geTCoMzvkQwOl2
Le/Pp61Ew77wUpsqJzQ3RjSle05vFRjbDyaeF2xgoBiGiSOaOsoZ4M7vL16MOETNimGd/OzGzjrN
e/z8MisOHKcwVmSMNaRUxZjA+/XsTQsng1po++OyJWPqjiP2nEQ74YwD9NP3b/NlVFSP0aLN59NG
LUQ2dvzrJe+5ZfdznGPisvpnqAHsHaZdjZFs4hmKYAfZW82slbaw/BlDUrj87yUpnHAFKNhaGoWz
vcOdDRi6Z6T5v956usSqbrrWRs1sa6lMn/sqVm9jn3l7ewqW6X3O0n3gwsJS+uohV7poWaq68qIo
LS7PtAlOeqxlO90iqzdo5G1U9Ya/Ay+XyBvxlMq+5ajIrOG+hhBRfJ4pDTLWaN+obrJQbOMYIekg
udAQD3gctmUYRGff1J9LazKfd/lSVelPzLsC+e/GUmn4M6ENuTZsAMCJutH3Vr1qjS64OHkTHkGH
l8DC7GVFasAhEXb10gfeUkXsUOvkkpCv2ezurXfMSA+dA3h2PmqPEtW5hOZ873AXXp3dwMIrOxLu
pkW982+KDJd4mTVK8M7YVD2B5W2jnDu1jtZR0IwvUQyftMPDgOqmefjfuXfQ9IWh2c2xi7gKQ2dX
izFejF5cvw6GfdW0hojCWeTcKMVF98vhXQ+xqOndZoqLEztF7YrF3dBs2y2WEmbrm9Svs0myyTOj
EtSZUqutUiSaO4UJI5jX89Sk2pS11jzbeOUWYhCI9gkQEO2wqzmyX61JiduCujhmYwdPxZuaRPMJ
bnou16rHtae/aZBDwDzCiF+q0o4OUhCsrGoMVxLW+5mB03mqAqrl6yxXQdCLsCADDBez8FsmCO92
VLs9qDlJRq31mLuV8yDYmm5NV3/RTNFcAxurlNSZI6DeCG5+RypvJsBXeV79w41ikqYA0kXHdsST
PKO7ZPTC+NQk+bYwN/DmzCNtwvIYUXne0Sk03uVm3m/LVv+euF2+cbw8W7tFAEpokvc1HSqvcJBb
u2RaFU66EJU/zmqu4nH1omMxAp+867bT0kWQMJKLk8f4lHzsKfcHEd5VuJ7b0NjXnQCN5iKxm2ts
FiDIQ4PjtSTocwaq09gOljbhcisSTA0ONEAsHKXwX1Krwm8KGkVtqm+KuPSz8c/XM3FuCXK6yM74
sMa83wVJ/8MB07GvYnngfF2dG7W7zHdncLip86lQt7htaul6m1mpIVWRQHZRmLjpcIkHtdd3LfqG
DaNdxnvMPxIVE+lcgrbqd4dIAg4t6PTto9eNT7OLg1LcOkSTFgkB7430jo3f2MFnqJpreyySdyX1
fhYGmK0ESe+WXIDso/vpe9mDqkbKWxABfq919RVhAQGVmo2ZbYIzovizERjGm6zulMXY9z+y1tKu
aRYm0ObjczFr0uieIF3xXMRNyGnssd3NCnszZKwsO5CCAyGkY/29jZOEjZocoWpKlrAl12Aa+mRd
upWjAe+fKLIzh4X0BM+C6FsFdBvxLTjYTd9a97oxbjXpM/xW4o0rhytwcOcdeE2yklz7Qy4RRpoD
1ucZB5KZTbcKkSEtalr2dyeXb/wksZPCcHBHKN6jhlsUZK2bNzEliS42Rg0IQ8fTgZoLhlHshFuu
6rihCagS3a57b7QmSMWhk732FFPBQ9PYi0G6+SmPL6JwSVBzZA2/o7h5Mv/Ifes6U0g5ewwnWjd3
W21jUTzLrHa3pCIf8zHv9uQYaacWuTGopm3dj99wGhz7qnQOsecYl041oy2UrnyLtmjVRXhdZvkh
gIGYDHdAGm0F8ShJGD9PHuwkbtylj8wf+yMcBjV38hNQBWPrW93B6ezsPEQZLmGgH09xor5WhC2e
EQj+ejGHKbO2XJHzNmloRYVIua1vRV+/tknwBDg42edzNxeeEH4STIV7LOrVEJznUWTaZ+8d1LPI
L9r9fQjhWenKbKtyWzTGJpimzolQtoUF2tgLgluXVc7p/nz0dQSJpiDul/LxpDCQvtieq63LWjCZ
HTLWGr114kPNSAApnlWuNdSjmzEth00pOJoP1WiAiyA0rR18uWoU2RJOrwT2AplivIb38WrHioFT
mS5dCp5DKcfN/87ziQMMW+lE/au6Nglc85vKWJGSE2/n4JzOVd2dRPNIM4l/f8wnZ5Nt9kcLDdqi
mkQOrWTjcggprbuoeWqkQZpI5VefNBjVWCsy8nXS4EfvE3IcvjS5TeaYV2bfu8KVu6pRPjLTap7r
PHyxoyL8tHSLwi/7zuHFOszyQHiJWLM0j7do4ebhMHnp/uE+jEExokKjBEfjoK9iz0yGna735BxI
xb5oroGGAMnVMolr8+sATqUdleA1H5VuBxBP30AZx9ljP5cJvKKG8LofpIu0hfOjLL104ZSlfh3H
6ND1absPbEusmqlYrycEs1FMVJ+ivWqeVyJhHTdpbIaP80o2vWuoDh4Hzj2HOiABV20N7Ti/ZLjC
+dONtzYLxdpP2la/aWS3cH156ULTP3ZBj3DNhfXhRFWH3cM+jbot3wbIW5vMaMd9XROOh/70Mdc/
4yHMnivl9X5FfIs7oBM3cMkbgkV1xHm6nquE6tanuYHbaCxJovPzWzu1d10BN7Qxs3DDqd4/ZWVA
ReQbEPFB0iB0nqj/aq3oJwEcDd5QZUbPc3JK2xnvqtanx9okercvOjY9B1f3TNKCPocGjHnUo9k9
pUrbP/TTm6AxifSOyhe9Vj7mcsdELLGwy9i56SHavVZ8t4pOOUWiFqsqSYflTPRISHs9mn6/dEfP
6lZGOlLrZf13nST7ticKeYvYWVtHIlkPNdfunlUweehnG6AVpPWGrIt4yRWoefyGVsfh3HhHwXN1
svUwxZzcmyvJWPyUpD6bDAyZdEQXSHi3lewVb6QvGh91Wj2PM1XEjRpG5jALlqJHt9xaSXgCT2Iu
4YXwySND5tgUYoKJEro7NvW4VeJQXFzdxOQDFGlLl/vdnVV0iUwe51EKFwOimcE6r2OpI8hhYeVS
35dTn5L4Ye56Vj9oIuoYho3K0k/Em2FCOY9aWV+nBEj44Maix+t0qzROQf5A6Vxryqvmlj/QIlsX
f5I+qTX22in/vPWjgElOoHw3JiRDNFACFq6zELiIZOhe5lPqLwEspIkN5NPmXAEwVBBYgBeIg8ts
l67olZNRTwQ7FGpJ4waj2P0EoSZBezS5mLu5nJv/wq5XrHMTy2ZDxrB74nxAMlbfQ0U05Q6V08lu
zOjVA76zI5FQXeR1+b2UaiYQ3vUbMRrspXpP9i4Fz/0YWyjVtp02W10lGlzhYHwp3OHHgDWBgXBz
IA87/7iXaw50qj1hRujUKvxcwXjNIjxNgaLxiSDKBKIBt8UJch+FxtQ1kZVvbFXonPnUTkfQAJTQ
Hl1Ws0RZVBwGX5XinMIPAbMhk28iqPZplwbvWgzrJ++nHOOEvDmlt9+cwVsOeR+8uEWpXVFlfLMD
gmRCdhXCys16XOW4QA/Qa35aRpldSzI98IVqoE2vFpX2SxIH4U6x1c8madtn2DUrM4qNBybQvLO7
ZgHr4BeO7b7F5Eb2pvJwr2d9iVZ2/jJQi2MfqhgF2O726InDbaghWBDKqO8HLHfLuG3ELiAZg9B3
4Eyi1x024QbMiWLYZ7RqBNgTQa17FZUv2+XChvp2P8pkJFHcqDAINewd/guEBU5vw6Qf5lrCKOtz
ZVMqkb31aPocrCm/xQzdGgSOnu8dtymP2O/jRdA2hEBAjL3ULUFc5KIuZg1NlbfWphqTAm5BZB7n
T60R4dDwGvgd8z/WRElId0LLCDIZXjOje3HanMaWHXHUSQI/2ZNZupCJXKZhYr4ztrrFWO0+sKht
2qr/0ZqpdXIHpX0uq5b+oJH0wPSteq3GfrSeowXbfhqLlKm/qvJ+U2ideRSo3suFPpmz5qpQ+KN8
8NIk28XtmG9jfTTf/n+5Go94IqXd6xtmNuVh3jGEy/DJidJkF9YxnTCsCI+xr0AfgS9DH1Dsu0mR
rkpnb/cMJVe0FJIVyqMS28i0JLatdgrp5d13gT4D3VTIoDoFwudzPr30Bfh+WgJI5cNMfchV73pv
9OBG/4EH0/3qAQLi8jEbzvP8hLR61cVELPhuEC0L29xmpuchjnPQuVSGDjnYTZa/TkFdJ784SCJo
j73O+6gv3e8iYgvMVOJACpmt/Lz2L7pqbOaLKLOmvFpQzL3qknj6pgnG+ipm/naYDNsqGt4grBWX
VFeVx5hJpe8I5ubwllaFU+Aq0Vvjidm2sS40vzz3jMOXTou0nfXE4y0NKC6xT1uuWfs2MPbEZsCr
dVWykWXbIL9dBmWnfSIoLlYk0lkn3QF0aeZ2vkIRCNjWG3Vmbyi3UAQPy17xPjPc4BdIO495VBZf
LFslocvScIl1dbWg1cVnPXb7jxS+28GK6mAbUkosiJvNzrGNUGn+akzjtW3CAC9Feoq84de3m44p
Gg3QeMGsTDuQiGySDsdLqdfWwRu+QL22UCub5v0l7i1rh+8GmAr56MWmceF2LhJSi06+zxC0swHL
g3EfbBMz7F25AHVoCZLEg7tDCHDT8f82pU1bMVf6cw6FBapOHqqn2ZGklNaHDSgPMv7E/3YmCnog
xpLIt9c8b8ZTnxc9vBxcQrlVKzRCyEme37ptvwadF7xMO9FaGUev3teZ+wXZcBThbK2NhhfRyYXv
BPI0f8+WA0G7QfKU5FBuIhrvJS7eU4yo6ypa2iGMaZNvHu0qBTbVh2bh1ZsUt7BN1O2stuXM6lC6
OlNWfau/sE/gWsv6m2q4w3Km/MwnFFQ6iP4z5RaY1AP3QAru5I3hSvJsdhyqhwpA0/0tzZQrPopj
zcjwIGKApcxLAhr+dUVWQm0XD2P4UkdyfEQ4gBfNarul1gRA6e2u3NVKVQNgrfdoYrUXFvO3NLJ+
MsMAcR2F38IivH+BabgM88MQ9xu3ngrBsc36HUilNycEQo6sBGNXeIunc68cvmrB0J9GOlpkXjwF
GEtODQcSPma1e3bBftFpTHy2Cbv8EqvXuRU6f9ucvk2w6mto2timU9TCkCyhcssmHN7TAbW2Am1w
V5NwsNHhW27iAQjmNNnLNmjDW/DbHbQHRT6wYYwPSVE9d1nsYFAJxVapfLkrRUvo6nTmGFuurlGr
9hGyEDl9Xtcsy9IBjNIS44sXWcAL0AcH/HyFqQjn7jYZQrnKJkWsWjnRQ01uGVt9Wgwn1P/qicME
K9yE9Ys0ju/3VTBENLBU4qA0aRopPnaxDl5qZ3i7gcE9nc7sicaefCDsWXsaMYJQHotu5YrhgIgh
OxVRmV9SN1/1k+J1ftEnAWwW1tcgNezj/C2rtZ+MWhQbge3eXpWPpopnpZL9Zzb4+XM9fvwyrDVi
myppsRmiBtzNJFKc5YqBUe3ugRJ16t5mz5dU3eAY6t5PwxxQaA+JehX1cKpMJ3zJzBJE1fRVJVQg
BBAPL6KFYr2iDbr0FTZINUvsLwqoeyCBwvoChO6BU+RyiGJ/IRjRHS2jwZLHc74zOUAvaWMO71Vg
dIu8k/KS+B3dHknITGBw62M12idIWjm42suximiI4QffZHotsIGMHRVZr/8fY2e23bhyZdtf8Tjv
cKELNDXKfmAvUhLVN/mCIYoS+r7H198ZYLrsTNfwuQ+HhxKlFAkgAhF7rzXXuotJSdTiCk6OaRzo
I0LPYBm3RmBXAQVP3KfRypoFcgHz04j0pdtr1dsl6GCClwMRp/qYex0oCZuNFaX11tVs9IR9bF0L
qnZOgQcdVX34bBnTco5BCUZOmdl216mtwP+V25oOtuyisruBHTYbHEhX0QobZw/zONN3Aeyu1TwB
zF96fpqsZrFci3JoBxSQFrFebi4SrcJS+lWHgpV5vroWJBM/5uUMAzaqh7pJii3BReV+DB1/R8MM
GXWkcP79zGwW5NOUW+naRrQko0IClWAPEJbDTV9Y2JHMPF/qeqluCx2LRzLS6Bky5M2sklk563it
DfK91qGHQ9IOyB4JTE1c10SZEVvjKguHEXKjlG25mMMqnCq7thTXfbJLw9h3wiOB3IZE07h38Anz
XaZNGtRdu703s4zKjdj15JhBL6xzlC2921FMkV8HUCgJf7m9yJaMSY+2LkvHhQqq7pB0ziZ1fPeI
OcE9Gi1bqgjw4nL+3vzQUr8/sG+8w8i1QCI7Ps7HOu6Whn6fhODwAXEki8uzHHJBLtT3Ci73JXMn
jkMqddJxPEfwzA/El5WLgYb3VSrIDUK81qz60GrX9CvLpSFPOdgvFAs6+fN+56N5CB1n2cgetOrn
xdotmNfiyCEjo9RzKDTVmz6h7qQ5ad4FmWbciSGxFzmCzG3HvsljnRajoPdoendhTHRPqYD+CiCK
VK7lL5aX/8lvdH4X/6C1jWTXR3jEOvvZayp72SYqjciR2G1T+I8xpDvOHFhqWpPpRSgWWD5xrtwy
W6UBUzcO9VFVI/9Y+B5ysE4p9kkt9pRo+kc3Rk6V6lBp5op7SiTTugnsZNeZYgDVXj/EY8kIiZMP
o26bbdknRrY3A83Yl8RXUeve9ZGXPPmNbd5WNciYgrCeqygiADVMQekhZVN3lcxukD+bGMPPn81s
B9/CnOngPdsui/RZThc5A4uQ0Bd3cU87o9Z1ivolTPD5hZAy+TqVvuN48utjVVb1scN+vmrh76+U
oK1ux+y94079CNplWFuFh3lefmmomX20u3zrz6v7wKQ4yQ4/3rfCbnEuIFNw5Brm8nIddpuwacK7
yJyU+7rKN+mkcoW2qL78YbryMy7RUEa4Blk1LWl50w3y0IE4Me3dpe/oCyWsCAcHSPRQtXZ0bTTj
sxEP+RZJsLGB6gtOLR6Kh38+q8d4WiFupkGbwKycL20cJySQTE1zWVbYyArWMxukK8AkD74YdxMp
BzdhMpWLi7OIG/ROqQNzNcq9t9+CbHTNrt6RuKVwcYENb8r06nKV5WRxiNLqvuKmOrHsCd/0ptKR
ZOJED+zSXTRZ/+36sXkoFN9m1s26TW4TT5UB7IXGnJkfRW9tLRoEjd2bMSbu3tkkHoT+uPY/Z+0x
mS74VoM2vCsTLb4ZW5R+bTjpbwp+ngL/2kLTc5JQTNc5trIfMz9LnS2Wx/zoRYLmoltUrwjVloM5
eXfz6YRiFa4F1ymicc4utQb/6FGe507vLkksD+pNK9klSRRitdRs4yo00vtCJKjasgFuoeitfDlf
P/OVxLitj/MLtfByQLVcXU2UkDQ4Z175etRfpcy3ye4SKwVs2t3NoK5ZxCT69mVQiuaCYnad4d4f
ymLt+3l/lXuWu897k2clAWk5lddFnRYBtf6u/zE/6/Pg5zNNfi9yii30pnS4dyZfWfgWTAsfGsfC
JHkixsqEJ3q+xRIl+e0KUz30VXWYFGCCqDTWc/3J7AyFqDTilXzpRNHU8cuKe+oco57eFWn8VDVx
ddtrQqGw0ZJLLd3Q89zfdeWNqSFFmapUX3WAEDelYCkVaLjHDzAZoXTJtmIVWslq1ufUoRMthZv/
gKJvkkM3PEbzdsQsQvNqBvLPeP5J2OfRKl7z+ZCyPk03hNKQm6Zh4VtfgOBeQHWkklh9yj206Oen
80NMZLbsXm7GCVSKqzbhE0lL6YK+oXUOVRIKFP2uHq380ZZWt2QaiLpQPXzUkyTPRdWPy9ELoqxT
Hi+nVW276ZHV323nJ9G7mMxoNYD5PI4WDNafiwcpeRlaXYC3o6KnYANddgK4yUxNHTqvI/3HOiVZ
C+UlVMPDRYXX533wQDtP2VLUUi+LgPnLGIg3pY3BWDXcclkoAiLXVd+6BKZhS1mOHN2XStdzHNul
tfB8f7pvAoptEfk/apISbW63WDWqGA8WLoCTKEdpDU1/0CYx1/rAokGx9OzB3eqV4KKJ6vYr0Lel
Xg6UtunC+p2tP9QBiCGzI0HAZTVx7AwrXNl5nzxQHrzN6SIu/Ekt7gdl6g/AEKyV0shml3cUuhJf
d6kaL1Ot8u9GNbsipoDKeiOUg4Gp90io6rjBUVtsWfPOWloNfNfCsazyeRTMyKIjT89WGPuDTSIq
ElUqsLhgVw2qp1ckdwH1rKE+N1Bge0TqPnmU+YZt4yPRUeNTQg+VzZNm3zPup60emh7MWroetT8a
q06zWHM4P8Os4qhxMVfgS2zbwji0UfaQzOxg1mratU+w4cJ22nIdVhGxmKXxOVo/aHF74SKreaI1
SzN1xjvHc/OFoROtY4BHwTpXE/odF061GgxgbPSLPTaHg5ktrHjKMa2Po0rcTotZQ6rHG5IESs+y
rjs6rfeX3w4sSs9Gct930FmzbPTP+ojMIJqOnhfF7CNgfWFlF18ZkYYbYdX4ckvHPlhpDptYetEE
0fCTdErFmFUOuNjFbn6mKrXFfN9R+TPLlSdEka5A99IsFd5qCiZ7e9EnOg2B6b6mQwOYxvdgRDGf
qLU4NpVgOMES20VZQTkoH53werJ77LuyTSTGfT6F0b5DanRVp9btjJcoG9Y2WWdy4aS53+zcILlG
GoZgu47rh24Yr1OJGfUEKDy/KMRLThM7KnxiDvV17vnad+zBe31pxmJascImJrDqAR+yEwWPGowv
znSn1Gq3avCubyOJNWhz5d7w0K7MBnCjtZ9yUABpsqgL5gNHeqvRoyOOi4cp2rd6vP3nhO+YTbwp
wAtd5vr5hfkmYA+h1KAZV2NZ2WtLIm8lKPVKyw6JY7D5CUzI4HwXuZm4Q8+3nb+yqBMuPau0toUP
2bBwNGU163qaVEHcw1r8EDb2keK6uPIC99knQOdgSL/n/OyfD/P37NHTtpdbqtuMMS1aEQ4b3yLp
pc2i/trSewID5qedKrqfX4/d+OU0rbUZCionltMdW18QvYy5YTXfVeeHOTp46jAWqLypLslI8LTH
b11eUWThEmQzi1cj8gB29Ftq5HO6tck1CmCo3CtAwtD4R9dXr2ovpuAfj3Accjup33HdLBUVVoWe
UXuYd332VHwkJCJtqJL4y0zU1X1cBO6BIfhQ61OKIcVhJME5hBUmX61Zu259hArLiyc5SINk0zTX
JViGdeOM01uLW9BBxHOsBHGP8yU52bLvWRXqqpqEcTs/BAGh4qI3Pehi0Xif+piT8j6/G/xsP0/l
2C0oZyb+S91cjW1dfyQDV0Nej90dvIPqakpMbcG0/nl5I3FUPedmOxzmtxk5jb5tqyxfY/Ivl3oH
QE6BCHxtKGJcTHqhPINvdvcZucHLbPxBLUg59aFHxuiEANNzJkQjinPMewPEMX3f7WgE4aOr1z3d
OXqWab0rjCY6ZxQUFwpa5PvB9NnIE420s3U7u485cZi9iulTSx7nXxE++7o00LrHdJB2CqE8V+qU
72vDLm5jT0wrzchpruuI+DlEX2Gtr+3O0z6AFpRLVYTpvVrq0Y5qJgbzPBqOWcG8mev98O7SfNeS
fuvQt104hj7cEzQgtl7ZG1foBcJbs+6G5TwrxfjcYNXp133vKxtEg8Um7Kru1bJAy1vpkBE5gc9v
anvztqz8pZAutBLtlF+47XsbqerSeutQI1IkafyDLx/mZxVOZH7a7q5gg94atV7+cIs8gyiRUI0q
rOJ97tZfwltIqtzZZNdTc9DDXYp5YVy0vfWYk9twNBGKCi2JnuR38KY9VYUXHC7+aQU0jJ1VzrpE
e8+yFnggRM+tjgXpZqKkvPInfOtsAHGLyiGD4u8M1PNFpKD3LteGNd1ataXsQiqV7NUxOZmywwVg
1T5ijuGWrrF4nCE3c0+qTKJmOSe1FW6ordUGkGmVgNiavzSmaT2E01pQglq6Nf5mOHqWvkzlrr5A
JHQ9ipZ7X+ihy+GArrA+kTZTOBGgcnRRAzeCdeZlxrZyw3g7VEkDhB6INwqf4K0E3Hifj2N5FVg1
kVxtdjdXLOqMnfjUJ3dzedPxqh0TfHrjWSkSCdqceycirBkFzddM1+7DGsFAo5Tbuc7px+gPShJj
eyY/tR6XPRHku4tfI0nz8EiCrilXwfau7eKLLmO+IReaWS2FTVBc1BaQuqho+Fn9EbpmTZ8aQUYA
t3BZhNSSGsky6RP73ex8GwUfDev5y5p9JWL5+NHUp3OkoeGcW5hOHzKRzNoga3ReQlXlVjbor5iH
9WdtGKZVhowUYGHXbBR4OQSfuSCFCVNyXKvYk8Dh3U7xLWIR9zZX7WahiVDbmXVR31O9ixdenoOA
kZO9mxJkryEZl8zcaD2ptn6l5YxW0LrVS2D1r7AdrmtwGS+T/HYiv+2b/r4ggeu+mSLtwFm+KnLV
WZod0AkiYrmFYecFXxpdk6nUYi9HUqOXaXJloZC67lO7vCIiCs/JnEeuRGstzs6WPJDlgAgO2GkW
dvWpjjFRS3PnImM8Lmc9J8bSepcJ73XWkBgjxFLb1qgE2SzNQQ4f0ghdmhUX2VovAnow0WEiROdU
Bf1dpjTFc1Z1ILa0Cjuxp3Bl661zJO3HWZKlUSwiOrDXVIJQ1URWSkRLwATl2/YDtXYkoFt7bPVX
O2lsKAxTep1YuXOL/AxNPRoytBVhM7UIVA60QJsHivoD0seCDxKbm5lpEDpDTkEZPY5PoMAqCgud
wIOk3fdT4EA0N43Xp58a9GAEMuSPNzrpN/f9QEX9EjfmhY8ZMLWorsIT4Qc7r/PK16bMPsI6TK/t
SqvuIzQdBDkKIlRIziWj1T2zsBp23mjcEgcTHGbek1PFq24iIdqx4oe+ru9sSf0vKdzdu4m5aGkq
kW3e2ZuyKkqkn622s0uBUF7OJCZdpJ2GE2ZVf0QxctO6F/2NqspE+ta+p1mCZx+18XVkKUTGjDL2
4nJBp6YlZPFRo05dRzvXQuo+VsoJgW959MHjvhZsWnDL9IpFyWqGztiuCttee64+zch7i5KYiAKJ
yG1cryedyF93EuvgZrVy4Bb/VirttA67iFgT6nOIgSjMjgl0qDDR7tFbOusB0ReLOuKQh3anz3B5
QRTiUsjqbzO8QoeBRTLT+stBp6cipcIdldUVGCO0LXLoAGh4YpUIWJ8az5Whw5ZejDS9Lx8TthJt
uRJpqxtVWArmwVxUjvfCDeFaC4bytffNYQMLLvoJtYCC4e4MiT8z234/ekYHksUjGvDCU2nV7M2X
jMi0Q0AJafhrlmwYUukZ6TUggo/BlAltDE2M1vLgN9KJocTK0ShEtvedNIAPQ7LUdRNTLi9So9p0
IsWamyA7buC9HmR9g1gWMVDYz7prUEgHdlXakSwIJBZ060JToBKzI4PQGwyijuVXO8I1NnrfHWYR
V9EpR0ouKhZCA+F7DWAwtTLaq7KhFSuxWJGTVbNELTMkxyCZy8a7DSxqTKp6haMyeFdHMK9E6YqF
n1UEbbKJI1eM2JOabOpVoWayvo8pcQ5tRGcIjLan4jMDIOuMbMYpj56rJiGisApJrtMUVLspAvaq
9HAbe3p5zAPBpDhq+evlJHfSHTlfRF5ct5f0T4N2/mrWmKawd51Q45762bUsCIu6N8qTD41slfq5
JSFgKfUeAFtTVr+o0vRhR8W08e0sx1WpWUsaoCpRyAQCJE4VUFy1AcWv/JgCgNebQKFrMuGwdFxS
EXzt0VOL4kqfGjYurfkSpuUzwCoSiBK00/PUp+WiW7qGi0vIo+g/TC9Gqcd0RIZv26WDI9tGI7wv
FOF9vXIi+u9hT7mSRDa6zzZyhTkg0Varr8Gxz/NtxxV4GJrO8ZHORa61N4fCOYwdIoSW9tHCq1Qw
E2P7OH/CibAUBi4zjRpr9Z2ZTHelNBOokQXRSxpMLrdQG432opOTCRBIDVA/unc1vK6M1jrYHMcN
GXLjI3BEoN6VWX0mWHlGFSur3jSCW6jyw/K67J69kXMMGrQ4aDIe62HSX8wo2PllVb3SFX8zUQRw
hVYO/aMhvQsAj6M/dq61GrgPeS8mOotoCcejfPd9N0dnkitrNGMMcycA5S/NxGXOjnzqQvKq8vgA
Un6NQxOlaGDpFztRp4BqnBduJocRK2/s72QleGFqdbf1E8PZVh2d6Dz84N9bz3Y6xSBf+jKEZ4BJ
ZaTt1gw8Xh7iOzw8HcIiXaU4O74Do28JfLhsEQFJz0lz87KLpZMPDSDNtZXiquZ+Pr8IY5CZ3vjN
BHYqaxicrYVmQbXJyYCwQmnQUboHz9GPoTrab5iuU96Jv53P3/zQtO9F7xAEZofOivkYWk+JZDBt
WNDJKvVUNsOz4xbaTeoIjRBN+p+jsctN8jKsat92/escciti+3t2Exu2yboXAC7UEmLCWVsBI4Gl
uHbqyyGMcPfTJ+gfBO6xJ5udc1ismzgcHkIUnw+hQAKL/lL1gq+x0JpFGBTRLXvz7ezMmG8HQdLI
YBoDnWtRPuqZoC1YuBkjUM5+vQ/7RC1jY9l7gbIKxiC/BVXvX8/n7U/MhL8HG5tCMyR7GJe4xfPf
nZUAMvDdxI1yTzqVv7ZVJPl21OW7wKAQRptS205hpa6DytZItxmw/Ooe4ZRd2O4CED7rtqkkMcrd
N33l7qVbY2Nmw2uTjPZ2Qtq09BHEPLSOQ3F38pgWcp2w0ToTT1ieG8oBkftcQzFcog8yruYP91+f
w3/7X/ndxfFe//1/+PozL8aKjnDz25d/f4L4laf/I3/nf3/m19/4+034WeV1/t38x5/afuW3H+lX
/fsP/fIv89d/vrvVR/PxyxfrDGbBeN9+VePDV90mzfwu+BzyJ/9/X/zL1/yvPI3F19/+AFecNfJf
80mk+uPnS1fnv/2hS7r0f/3rv//zRfkB/vbHy1f2NbVfyce//c7XR9387Q9FuH91oAfZrqXqKsVm
B6Nr/zW/ZBt/ZQAYKv5kTO0AM/BkZ7Czgr/9oYm/2hq4VFd3EX3ZNFb++Eudt/Il9a9skSxdVVXA
RMCJVNv+4x9v75fT+M/T+pesTeUduqn5PL8av4WwLMN2VFuFYctFaxny9X8xfqthzHZ2LCc2KaVz
bdqkkAFoTBvahwAJjm07gSCMCqCQpwaTNaGZcJO5txNPFYn+ToDcIrjIua5GdaE2ZvgWjhCBYxpr
+HUSHMydseNiO7tuAhW0E8OD3d6Q+fYn7BEJj/onpkEItjJCaCZ+PyF0AzLrrx/DK32vDBwfs3nU
TluaYuM6RhOxyLl8FlFgc9eZ2Ej/y7n+eTB/OXi/QqeFYHJFMW64yDVRd2Bx/PWvOlpTW5BExhUz
cIjvwyp2I2XKhWfpNKCLVD/G9L1Ci7W4F7pgDB3jrSra9r6Oxr0bUbZUo+CrrCivkKboPAdUqGlh
KzgLh+6eTYJDVbxbTbyNZVT32cOARv8/fwZtNsL/66HjQ1gaNh2WHTKQXfvtCij9OiNqsKTgba0A
G9xAVo9g7/NQok7eWQjcF7Ar9L1JhBgozKq9JbuM3Zyb3iiE9t2QNhhd+8XnTEujAoYCv9OqL99D
7zmiiNhrWEJ2/UhC4sRCjw4Wet35gRYyRabWLfcdyoRbYig9eihjfgqGr15JozPOFBs5vzFt3L6y
0OYTTzs/NKlx3avYeELaa9zfQix3UeAu/FEvb8YmPk+OPm2mMRsv66uMFBowFU4ZPqul2T/YCUYQ
JtMp7z5RaCTLiMv9mNkt1RRyAPyqNT60gRIg3vGlWenKU9hR7AH4e8SBU6zDVqiLvumRzMZKs6iD
xN9YViU7uPab07iEwBW4YmiEcyOOvXg9haNDQIbj3HqY2IjDbNul44z5zu9IQVL1Qtb5MwONFUGr
qEeIO0EU99h2zkOWsihE3AtaqSQfYV1rpIZkYxa/9kGxU6EIBFNw6DqFABTbaOrD/JDQr1ukVOgW
flrUh/kB1219UCJiihnC8lGUhsxtICphSKi82PHBaD2yB2ElHuaHsFN/Ppu/VBTjAYXNuPUw1lxn
g5VcF3Ve7SbfucnSsEeSbIF4tDQu3kS/15rcZpEx5FemlU2PpVkckrD7asjegvb9lLScklSvuRgw
vNRRsUS017+UCaUPp0UBZs6kIgy7cBPcXRon3mMMg/0mQo4tSiq6nd1f++wcb3Xb8m8BdA21/e6h
KzHzoXqNgzzZ+6Amh/I5KXMEkQZy0YiF7Rc8UyT0X38GuZuhcL8NJizHFksATQhbqL/hYka87/TA
MUk3hUJgmNJuewpY73WHVtlMvH2TJ+8wPP29gCFu6EkNSHxMN3YQrZMGmhQWPlxAAX79qYCRO+h2
s4Vz6iLp04ylB91kSQZ5uqLrKflEdb8njoxNFXToe1QEhC04Zsoqz6RCEFVsbWLtCoXY8Cezxjyz
/fI5Nbbv0EIMw3B0zZ0xLf9y26hU24xLpSiRDmJLogvDBkE+lO24cT2EWLDs/bsUENSi42b+kMo2
44AH1XlXB4eigiXyG5vGAlvQGt1gNpA31pQKTnpPponTnwp0Y1fZybQdk2Jchgji/uSeof1+03A1
Or/MfUAoDD6C+O2mUStgJ9BTxKuhqwIoSBSXXCo5u4Edz6Lrky8jiLRVWyVvFQg7FKbDOugU+7qn
trD3cX1tENYMuBQL3LCJWbO/GMo/C/r47cYm3yPcZmpaDgC9f7s/W9Vg016yYiR4obLs7QIxssOs
+Z/vAr8uXbmR8VcMJh/JPCSmw/7tHlBHzWAyhPDsRuKttNtwrQbJMmRSMvnQupduJzdnEfS/K6X/
4+5p/nb4WRExTlSdm44jaPZbvzFArJxFb6aPxQoaarLPfJQQEWn3ja3eesMxNLmcWBLHyz4JlHUv
jJNujsZSs6f+xS8X3OyTFxex+QNFvK1jpP0L6UXV3g0Y8HPjva6ygKoxzow2yLfqEBgP5mCGx6ag
Rx668a4vO3U726C4Q71Ffgkt2ZjqrfSB7kK57TTqsd1PcfLNONr3ZlbfCmymaUsQwvwVdcpF3fbp
USGQ7bbLyTOQfB5AGk//+WBp8mD8y4DjYNmmZuoOcTWSgKT/RifjCvaVqSpTOs2IGzDkmDc9OYuN
FZmQsUSF5N4Q7O8jCB220l1VAoym6bZ/suT5v94H6yxGCw1IWFHmb0DEzJ40CWtPV+wUy32LFAWd
89E3nehFYfx0gyruCeZ8bSbzaE52QaOIEM0/ORi/LVot1VChtTgcEoHUkee/rrs60CAoBWkOq3Y5
LPVBK/Z9EoZL3c2m24C6y3XtpOrKKKjs1n31gPc4XrN1Y7GhYyshBLTYEN7xJLquQudgdLs/eYMm
C/RfT5d8hzb2EyJJWPdbv50uF+RnSZ6HzL2p9om8OZF/gSsn5G2jP3pyOiM4xlWYbbg1TBeD3uzS
m0t+9mTpFGdQ04xe2Nz0L/1omts+DYPtHPzZJXggU+wWewWjBCZOQ9nHvnbXUhPZpHFNnzshYj6d
Y2da74fwBJt5kSND4OM7VFnfdNwCLY3UjY1ZYVMNDRrcsqQO0aMBLFp33OVRg2JELZxnt9bYytoY
GHwbDVjlVPXGsfPyQTEhz6Wh3VKgTMpFWmvKnS3Aa+RTsx1kMZNpA51Dli3jcmCg9729S7sY82mf
JTdBHSgLRHMWjnNDQxtsoM7bhEa5LHID9GSdl3sTGQqWTbLQclP/8oqJUGSsV8vaMghPCDMybmNU
smPVa/uhwnNIQOaDn3s/UDtGX5mnL+Hx3/ZlgyEQpUMI2RHnK1ern9rdhiyz/qpPiNcK1PcwsQkF
lA+mZW3ShC6olbCu77N4XKPsgxhhjk9+CzMl1I1qG8f6naPS/nXUBUoy5a7y63rtJj2TU9VRN7MV
sjuGstvMk8KU6sZWFx48DwUJLOyxUT6ksYOTq4D7Rf7BjUuRcqeO/WOX6e1NRnF/b/lIEcK8leHo
7eeI9tair06jFHeEHQMw8zVwXIiPbOeMlIvSfaLpe9SRxMQliNdKU2wDSnhHocY/qJCCMTLaV9QG
xZ8My99gqUIOS1folsleCN2G6fy2HWrqhqhft0mgV2jGRzKKp250af5zPWatMazUCS+JO/YOnqXe
37oeClocq/ERkZO6iyvlO9IIujeu7CqbnklkFpuR6g4Sg2oVoe568Wt6J7Q3Tv7Q1Dh6snPKsP+z
Ke5X5qv8GJpmkQGs4+CxoIj9dl8qayNuwy5gihMbuk7ek9tlxTqSetZqlOo5UGaHKdXMM6p+yrBj
rK9if8oPbCxAwtQbV9pNOGH/eVJBVfRvswrkOw6dxbynm1QBfltdpi3YKZoY3dKs85PwoCAbYmON
qFan9GsMBcFQwG/K9rEY3Cfc9fJHei0/uWV+rVv1ugj1s9pGp9DGr167976dn5Qgvfznjt+502zS
9JsrhjjG6Sw6/cMo0xPwgq+qm74VpV+2WgJfXD87U7FSNetG/jr9129IFj866yG1xFvq5Sf5Hyyh
TehaV1NY+gvXW5A9eZqC4Nw4+lmv8jUAU9IorFNbTh80NM8jIDLdDYBRTd+NmZ5Q8Hw4+jY0prPW
woDgn7SL6TsJvKfMlY2QXZIpV/INxrxZ+TltVf+w2umspMEB1xZ9edIJu2f5I+SUYNdMT0RbfsRN
cafEKNyN6BQl12TFv2m8FCqAtOTrdfpY59NrywY0yPi+DGsuC3KvSNwbav9siOTERu9gyYwBh1fr
IT7lnvfJmuQh8oZFFGIoiMbxwyzVszsGjxUhEnUwfFeCym1o2+9ShuqmyhEq9FlueL2EOJa+vCrQ
75Ls+yE/Taq7J1MX63EyruVb99G8Oup7EbOZSENxdnRlPxXK2kmLk2v6Z3maJsc/bwq7+Z7U+mtS
wtdRu4or46WtvqAdrEZoYcqtpUxnx4jOvTXQjy3u5AGXJ8YppqfOCRbcPM7cgfAJ99929qPX7Wf5
I9hBT8GYPIoWVg8vaZN+lufNtS/qAHly4J89+sojMbzf8iqZLzDPXHolbRaOrLz4VOaAMPsAb322
ucAiOzlZBtCvMVuFmXoO8uBsivFsexyqkuOHMu+MjW4/2PXWjrNTpbXfXZ6dkEWdbB06bPYuj+h8
9lDMnCtDP4P+WAzqdC+Pgrw61QknbfWqjI5kVuH/DJ/78YiX5+zm7rMT7cwwOrd9fpIjREvSU6b5
504zHypv0YlveXTNov8BSfu75Gx1GReBVm+6qt0hzT1Z/fQhhyTS2aVInCMJFA9EVX9VDEXFubG0
8VX+LZsod8+wHuSRkdcjTU384dR++LrjQlOrz7Iw3rHkfMnzLa9JWsEPI02QzKQRCDfVs/KT/HH5
PkPN/YxG5yHOvqOiOgXZ8BEI6ySPUYkJsZzM29CKT4kbnOX/Q334Zj13Cvr70jRugulNUN5fDA3R
l/yXOe13CinCy6xl0A9nWJjfnm+ezC7cmJp1ZUzDWTGtk7xiAfjjhlXW/5g7klr/kM9BeLSi3jtJ
s5LDUL5J+W05kOaDOngsvPkQ9riiHhGs5qva+jnq9BaWSc5wKd8DpJmJO22tgZHBSKBhttGs4Ko0
8hPBNh/yYOJVZVDnmGXt+0Ttz7Xd7dSA7DX+YB5F566arlD5bBTL+ZJHkvTGMxhH1mPvQcOlhfv7
3EzpyZD3Z1/cyOemWt90Sb8SNZeQS5+P1BR0Tmf5uxlTELCss+9SDHWIguB7mP5XohTXJdeFPIHy
b8tTMdCQNMxqZ96zdHiTR0cvzFMCCLTOA1Zp1kI+B7p5kiNAa/uzzmFLm+sk75ZyjFhcjsQA/3DV
wl8oGn5PKiTzTC4vGz45beoFsqlH+RfpgS2rsLuX3xcR14w8Mk7CVAdOY5gW2ieBQ0sdZJgbi23R
ED0ipzV5uYe+Tm5Ps57npZjRV/TtN5qsxUQwGvfHs5cqn2Yf8LfHKyq8EPP0Ifka++4zT6zT6Ipb
jaKrYELp/eHsMU50RbwPzNp2f84ZRILroMEuk5IPHlnuJ4nH78I6oIb4AJN/HpzpjDfw7NLM1aLm
thrtd9fLTlOtHTDZXVW6JBpOH1aWnGpFPWc6r6XlWu3cA/61ZVcgjOPqnT+AvN0phn9s/HQpD0zW
+2dIWMNZzpB0+74x7pwFwXcYL2/lmP45QWryBkWw542Y8BJyjufrhSMt/xHQ85jDpCU+hss8EKzC
fSjkkyjyVFTRORb5qRXegzwlxOiBUvx0Y3v+43IQyEPtJOZnxBU9PJbdh3xX8hRNrfcub1zemC38
xL3/x2jRQG0AJ4HW2Bvc5upwS0/vVdPu5j8s71HyrQdV9WI3ezkXyFEkpxMNrUxYiPuwKr4AaX2k
07gTZbiVI0Xzyvt4UhbyE8nXOqtijhk+hql51OuTHGjwhp/19kOOb/nWqrij6Kru5WUif8uZprP8
axkMrNbUV3KqJRPYzPq3uLzcKHsjJq92Jd+LnHQRLvwAI7PLLJQd8t4gnUgQVhM5khhh8mO0hvOu
eXjp+295kqyMu6mnVj9ceSCn7x7TAhTu6oBjcJNkgua+9v+YOq+l1rmmW1+RqpTDqSPGZBbBnKhs
DMo56+r/p8V+v9oHCxbGyApzdhw9xlObVye8BmF0RDfM+UjTR7BhF48lUrXOCdosQFK3hiZN0pon
61fqOYfBKs3VG1i53vzgM3HMxWWKETBK5Be1L7VTzwHT6atJU89DdtMQlVhdesn79EIuQdUuv6St
dpXTMtyXaEw/1AhjzEt+FN66XbivWLziV5klg81a71ZmmT4H8sScsXvoJ3PrTuGnXsJSqZ9bC37c
ESrKBDcZlBexIV3unkipDgo0TPJ0fJZdOSnPaTj/6vifiR2tlPMhK4edq2W3Ymtk0ROOX802ghKy
u0nMYpUWOi6YCMx3TqOl8Zy6Q1uGO7Gb4ivFZxm58tibBHSEJRIyLjuoVX/70X+C2fYvqOknxsCq
DGFHioyO4f04Ay7TZVLFr4/ibMTzyREt/2vI9bcxb7/k4LQ9SXFhDMV3t+LIB83/rhKoIJFHkqAI
LfmfyWJfK+4effd9yVUk2XyVIEFx/Ce6uis0mm5GKtyy8mSTycbRSK7gj7Rc41E2FyrCYP+LOwsa
qMy5BFiU5QisQLlnsm6Zns73aVG/ReJoZC/IO3qiD8aDj8xUbeQ85J2DiEkiAyArPq2729iZd7JR
M/aL3GG5ziamHVBUj02IS/PTE0g38Wxi/Bu7+3G+3VQ9L6FInFlvUfYhQZlsXHmcKMF/AQqWJyY3
aVD/PjfPmw1t8S2TA1Sq4qvcC/ku5ySgzso2n+SzYTu+uqP/DZ+p3jhfDHr/3dvaByVQwFftzL9N
Hr5QnVlRvLouq0FHGBAjI9dUc9yp89mu66oFzWL0MDDOZ92MrvLcUB3f1Pl0L48nadRr13RncIQq
D6YslpNNnf5l0k1wvuNywxa7CeLonrIVSeX8WynGFV67rxgBMqWdH5ftywTuFTrJfyaTQy1ZhDha
MQFiNVLVpNJ430Znl4EPXbsXb9uF5SUuSth+XOuklNFtjwHpAhYGLteM5n+OTYwa4AyyEhS389ia
ynca+ScDzIxaPcHwyJD7fAYEekHN+GJZ5rpN4YXl/5JrgGECRMNEhXplSu53MRRTdSxS5VM2t0S/
qs+8pKGs5JPEdI0N4be4K1M/I7NxkxT9YZiJnvyAHTYTtar5ztODu8zMf6K4+R6I/myg0FoPDH3y
v3O4cHm4yrPqplDKxhdmhL7zKL70PRRkY/Bc+cNZCQi5rOEoPacxRFq3BqIVEQ9P8Ywkc/OPJhDb
MK7WXeE+ph6CFHMBEd145UB2EX/kDKWg97p2YIIDUHLpieHsPmA8FzQxcbJ8AMx2Vwcmjm5sXrCI
V5DyCBQ2/UFJipv/3sSk91s8JkAv/850eZPtvOdm+W4PrDuxByHX7fEmN0r+yYsmEWKb0ifudq03
XavaOnURAUHYwFKorORnplFxVTHpYUhJwKIhOpy1xLzI1QcwEOWu+SznUKXZT0Q8y5ig6mcf8idF
QvSkVt+GDJa0wXuRWadWIElduUUBBEMcHYMq3voMXw1z/gayb6UXHqz06tU0GSBqx194wFwv+ZQT
l9sDP1K0MvNuOzOFIvfM18er3LMoy1nP6h2Sx3cwCW4BBP3K7/NuOtAe38kBEMqN4HbpGSSsfnz3
PZWiJweV98Ge8VvlL0j+rWoF4CvMW0Cf/e8eW1tWFzjbnttovgYRiR6phBI9c8S7UqUnSTPQYXq5
0/oXMwzuaxWpeuyiMY2HqUASLO9+PRIfAhAgoNVr22rn5g1wy3dBZFSY0SWqFeAx6t7GGWkZkVWV
fI3Q4YtPYtD6Kn57BMFbmCclc1dU0J7TgQCCVR4Ss41pdo0YkTX8z7l1LopESYP6BrfcEnY4gOjH
+kv2r+TkElQNTvYIyI7pXusKQcwznYyV/G7ynPfZ/VYgSPfj6oWZg2Al3hI+769kO3XBV7OCG/Iq
9qFr05tW0w8oPXbW4mLFj8pkaH2dCBHtKb7GiUtFYiVbVnZ3n2hXXW3eUwCMBIZREu+budovu9LU
j7btv8nr4mF7/VMCBAkObFX9qo3tSHarYbCUloQGXDb9t3u5gXoyXQ0Dar0ErsvB/TZ8+3M+6jTq
YLEjuCQalu/y1vhRSYwNU9QPUx9dEpKs/35j5+O7pr6kTvOVOuzo8V/XayiYToSL40vTsOH95qto
5nNJDF3F7quZxLQs8AhWfmlacl8+w5zSfVD3dD1XmpZ/NUF01ZTkEnSsJfn88UZtirOcUdo/gQ3+
cHlHyjvkGqoI3+tUL2lWXeK2v4bhCnqVi81b5tC+DG9Ub5+HH5viWaCQSjvRxbW9z+o2LogWuE/y
qpzJlBzpTr3PgKdcoIXywVn1d4JehcZak23mbDhDqXfNivZR8/R1FU8QTynfBulDrA03I3JzY6h8
NxRW9dDdMAjyK+cpNwQmqNum67ZyGeqUX1y3Y3feyfXPbfQslryTEFD8hqPjsrUQCZI1uMk7KU5I
PC8ViNRlDMGMn2TZaWQTI2Yci+7n6XmJAMXymwoQP+ZI/aH/EhPvj+mvBi8j1rWLrsyEXGG1AIQd
P8iikBiTRtS3BSDYOYlfK/vh3EEfIcw40DQMSLvTHbxK1BlmOPSmf6nVaBWPw1neLsvUzoODRz1Q
ainijHSHWU5E+ah/WT3cI+KBDOst9Of3nkPMrFG1dE6Jgio4USnFHjIHnhhX4+TqHsTxQXavXLGU
a0wlQ8RVYTD7b1cvNSycFEyOd8mD1StMMVDFIBaS8ESScCkTZnV8ZxNp4hPBQa9KQz8v+fD/AtdA
zSDD8F4RYjnLR5e5fbIz0HsEMSURRDGfm768o3e2cZLwqpKp+WRskc2KGaXy/QXc6TS3x7i1EJvm
yaIy91Uwya1BnSVr2LNwQTleLGmeVGW8DlZIIXfCn3sQ1gYPBaWIohjX9FUemRQHycz+lnUfU8aY
kQpvtPMIe5yWZ0BRpmvKy6PsNJyxkZVbaCLuZJX6MP62av4oq1N2s+yGevzBcf4T0yCLsI0t6KAg
s2PFIR3+lpRneaeVVMs+gl+BOGU1kWEmlPMyRcNhQHmSeOPK9r2dz4REIsW+kuqfWP/Cjp8H3Vjn
/fjrlvkFJbhfeb1EbzSww1fxAsr0orXlSf4k8v1/Dl4CfM5Ffg47UnC+q0mw8VrzwZYKjYZnQefE
bY3lSgvF21jDeCf7B7DNlWn+S6372zRvj5U2nWlHXIFywZb7KVuwZCsWI6atv2f69pOs9bMsDrY7
gUNuH8SsRHN+MYr+mqMjPFnhMYzCDz2+oDp6HdSQYqryLUZDq5RvFKBewumXcUEGd+1nWZ2qYyz2
SolQtfOig5iIMtSusinkrmamsytn/wanJjfcmf6eU0w1Sp6rr+jf2b5ghmRITvJxQzhdNc5b7rlh
PrIsP2SNyHtV5QZ1qU955GgbnJgJkpUFX9Wv3AudaTyteZcDW3xuHgSv3Y8VnbRe+R7bo5l850X3
xDTBSa4EHNuPTmEhiH7z0Psn/oER1+VAWtjdAC7feeX0pFX5WqzmaDRfy5qplLuJBqxcGRMUV7H9
WstgesNcQJ+fWnvvYBEkzFzMiNZy1+Ejt9xvRIMvy8dM1ftUUXWmIMhR5KgEs0+IJa2RQ8YycFPg
njIM7xVms8sMNY/qMl9I2VPiDoljYOL96OK9/AhU5Epb4Api6ABv1r5Ms3sdeQGxwIysXcIGy8vd
CYAjj5m+F1MoZ8aqowbWPEErdDK94VfSXG3O90XTHBaTOzkk9Wb+4TD7jgeWskZVEpwn9ZfFNiW7
lPyFCOvbt5EgjufNkjUuyR0hF2g3mCmRTArBDYbXgiCJRief2LzqLHagxL9B2l9dtd67WgGrnEPU
xsLltFNiaKmmI5d+q/J7qe8spUqpYs4jeBD1Y6q1M9iuyrfwR1wpa37GdDrFrlVoYph2uKdNxfTT
xjKa7wRXXPMUpXbV2POxH611i3crrGRTJO6dwzom1z5lOU02eAJ1Tox10vGIKDHeV6Gx7h13+SQp
QjEBM43RV2OUJ984/6+K6hD1RUW0MU3w6pJBx733k0zKsdOQ7CQi7mP9LMmfXUY7hjCQJJ/Psaot
/YTYiLDF+BAiYcOFHZASUA1Ov87Vd6s6SII22X+JWhwi/4Ef8Sp/yeRjgurG6GCIMY52iVQFh12S
cFrNpac/S9bvV/FFvtNTOzBWue3c6ksqAxxaPmHu8sNcmVsw/j9SgB+Jy1V1OybNRR6o1IHtXtk7
xbjLJJMBBfPtkdvHw9qb1C3oo21MGuJjMnIqiM5Gmh1GoxHsc45MnMaFv5dKw1JliNUJdlOmyFne
rm//EB//wHLy4kMGOFEoCMWi5pVxBd/1amSiZTAS9Y5LWgrj71OXsCvVtzYyPzPL/x6wDeRW327/
3jEhZxDtu0Ow/EVgRPSaq5chR0SP5QMF0C2aG1vdITSM4G9sxgd5+qAOrwi4vXjBK8GetKuIilgC
A3ZhtEB9OB8BOykd+weGvdEHmc+F7p2I10KzeXNYS6r7927WF6pqwzEcCZNwhmNFBGfEeMLC3GSp
Na583zuleYY47HA3dv4DS2VN0nORiqosrz6ez1DcgB6b7hPiMTmHVLYtIhJm8wnz7jkn0Le7inrZ
p9HH7xnzs11iP/lFCmew/6OywxTuF2ndHljxbTF1bwVrjyRNWlWGXYCiTPfLo+28V1mbptKvc02j
nUx5SFItBxp/jcjLNddJOt9Lk6qu9LMUE6TgmOn1zrDtW0kQcoitxtncNpPJ4mu/pUwIm+hprg9S
a5EoZG78vc3oDtJnmKv5XG/kgFJVkcqEtC4U+J6KcYKbhEYi75Jy6Bjm90bPJnD9leXMj1IZmShG
gN2IVvRHAQNp6Jj633bJ2KERHRgpusx4Cx9KMfCmhwZvI1ZD3iMmiJb8RnGTI/xHk5GQYqqsseFN
R6gu6OezrPPYsI9lb2wUmB6SLriVAoirzeeh9S4WKWqt+U9SiZFzNkLnMtILmTtzKzsu0P9qaxl6
NV6gHyxf+ZYbKseIkMr0qEmTJEuh3eqcnWdYh67u3hZjIf0WvT6WiUi3sjj/M3qoazxEQbB2Wnev
OKiC18OfybFxHqgXXbNhJgk6SLWeKRFVb74QCbqKRZTvtonudHkjTaDKSy5Je4xinToHCYTZ/Wps
skFJftwHb3Kgk4e2kP3E/NX1r+JnQomWzLvSuqQFNU/OWy5FV0FTGR8ReanUlMTeMBgK5a+CSm64
knqdxKSSSkrGObbWIWndnbiRpLT+yqNTlN9W/oSlpgI+R0ihxLcSgtqdu1Oa8Sj/l/h4qTHZOgiG
+q/FpzfFKR+pyWdj+jJCgyzmT86slUKGDdtFkEH0R54slyF+JskO3lifpJe4tDcwKrUAg9gJGWGa
hRVCYoe/NW7aGAiTnj4u7if04bvhTbrfPbI6EYHmTWaVLN20xeqHnrXPTFKEfiurzrGnM3CgK1Dr
a9lEl1BhwDWI0aG3H2ek5cTBFTg4+X2KSMp0Ix5GV4Jzglw04ZIYIkzJ0vAYmSUcIOEkjJLfgXO4
itZc4tmPnV8y7zbsl9d5sPKcZb3IusldCGmSf4r5Ecf9F1b1538rSTaHRydm6k56Zh+9wN9Ie0f+
ys21s1xBX+y00CCWTy5TUMjtjLawad4uV+s/tF755ZvVTwTD1Uo+3dfbBzcENSS8ejCwMr/80qfK
P/ndNGhnuDnVtLpUzIcB8+HuaKgA2BCjO03yJB/q59qmKNt7uSXozl7L1lj+0PEBrTT5xjXe5By9
gHIx1wJGcrnKqLF3DFAsi94tt8jKfDH6fE4J+qVDJCFBHxxGzzlqRrBe9gFnJHtCzkqMPeoFAp99
NioNgW5z2/Nh5HJHBGGp3Q/eKYdbUomn/X/RCkqb9LnyB4eoPmJ+ZiVhjdxbqNFXQCZfUqkmwabV
J38Pg4ftbSq9/JbHblV/61HVojV0PC+yNhc31zflp6d9SH1crIfYRyALLz41XLGCUsFfVrsUg6eh
+4jVB+kojTBh5+GXmFaxtpLgyXef6fURUATsUbcqpV+p7S71dy8f4SBSb7T5U9yjbFk54rgzHPt7
gr/Q0RLQXcVFMBF5RoklsK4wFx3qPtovR8bVA1V7+F+bnf72k/RHpS9adxSQcATgsbh5Vr0zR/fW
y5E/9T5lg0saqSNw1jNuvCSb8sIC+8jeEJF8X+rEDQWruPMou+c7iZONuDqluL/ONG4Ybdq1FiHf
xsT7LZF1GsK7ybtzGyuIZybEU83pHtJqetB0wFkGjJ8RR+CmU40GjYEikFHfg66kjUctRuoKZdwz
6poemGB1dHAknUGUYqPwrf5C+4hHzl4960vi55yURkoAku7sZs07Qny+TnQ2a0eEUBJMF2TT1Ty9
NV7yljt/Vk7S9Rax0jxznryWPoGC4ZJC8pLHN4fItz69uvnpzfCu1/OtpPaEAbualtdkQggnESjS
QRRD/qlD/1AzMZs798NP0Yzv0Ti++BVXYdBnBcfihtqnygKwMuUmx3vm9JgD1bwqHWX0rIHBcL6X
Dn5aVadasy86um9O9iHeSMK0ukViAVbIOHyBn+1dInzpyBgpPV6YxUqf8gvOy5caMqORLYVu8Qe8
hI7lthtZmMO4oDXCMTqkHfwADdoxRIqLKRG4RoK5BZzfRPZzT5on4SL8U78wY670NLmV1SxdAblB
Eku42SYMsm9pDE5m9+Gbp2UhhQdYV96jQTuWGRtXMU9hRfLCZ3G3Amv+kFUz6MFHNvw1FOUAbefe
j1bNBDY5H6Rl1tifzGwvPkxQA4IeEA8u/ya/WrVl+9pAHGSFxa14cDWlrkLPqDHaF7d4l1Bc3ip7
SJ5vkHlPUEsvhSJDjd7HSVvVQfFiIloHQYzcR4nWJVuau4AqwJs0a9yQ9Sl+v+l83Fj9PFEdWLBD
Yh4sphjnLHmCBfqoT+TIxDABpiSK1XtGw5hlxnDPDLLLL2ZmyTX/R/5O9reaUGhGEQ2R503cuswe
jFeJ/haTM45UMiC7JB6SP5XDKA5/k/vPGp9ZxNprV31IFqaXHIZ4HolzO80/F0tipJh5wTbNWrxR
4/FBXOx/n+vAdG1ZDLYEW3lpuRa5KE1XnnQbPiMC+eVFWTZTlMHXVW4cbKPcBUmPbN9aeZHyKPdc
VqDc5Dn+0gzzTRrTgomQ1liQlG+N/9o5mzBiajxzT3/dPWpc0jQqIf5daWmzdr7tyjo6brqsqaVj
D4BGWq1FUO+HGn1siRpk+UsQjLLLtIo0/V06XAJQkiA0LdvP/lOSJzKAL9Ky5aHXKSXnZD0a9ZNu
sQflTpZyaxjGAxPdP8j9k2x2uV9ocn+H+za3dggE3CzuQ9KsyVTPaKXIxcte6umWQAR1O2Xadirj
ywAOv2+7B3EC4gya4l1X2xczBxUjGZltPiPBuODJZOvoYn0l4AaGdptV2t4i6K4JnyVclRspQBQ7
Hb4GMKt0R6VeWA0BheNnBXrlFVH2SQr6i4lHkOifE71okJr/uZf/XI18lw7/mLgrpT6MzXQ3EfNX
rXmRz+ny5BzfVbS85Cd5jE2TvFGAk7geVTNKVtTuubVRbq5mN9wYxgPcwZR6/mzHOIXHbmpvAp2L
kSguqsoPSKEEJpZKy0Vcriy5OkqPfmpvJdcZPJPKqxTokvbdqCGd/9utC8xF1gRxumkwxRymr5Js
ylaQQE1J4zOZrwR5EtdKN1QaxAaGp/cA3bDSpK1culD8d+fZqU5y5U7TbBCwZ3CKcDXpIUVaSZf3
fw4wU+MrBLVb3c4gCucypBwtnQ6PEbFosRHSqLGi/F+fPorz0snuxHAhS3Grz2DTYXZGAAFYH12Z
WdHuZuhY2rJfD134NDTaXhn8BehkGelVMjLPqp4rptwFx9GM7rESwtqRfnclCIAUil2nOMrdlyUm
DwUyqZUpa4k9Jpeej8kXhTrZtGKR/8AALaQkpXW/ZFtir0a/eUwVba01f8FMmhoE9OYedbuNrC+x
qwK9ynN7XOlZAEWNflyKRtxUu27utWDYmKX9VbxLGeT/z6Li1D3ksOFIkX9ui83Uo/xDyVz6EWFM
wXMOb+cxvy3IPaSMKJVNKXxKtQ8u84/CXFkXuAXmooL++VUqhkBoT5M9cOedBRAGXd2qz5Rnr3TX
atbcL+uTkIt58pWn5E9Mir4NXbMSzySxXa56t4jqLImd3LI2ZvVl7J3YGJb4TWI2uWEeZGSUueS/
8m+xAkmrQ7imP9dEEUlq/otzZTERlkIlkwoR8xohjPkQFpOhLndb/jSPg2/3S+JAObkFJDQbj1O9
6+p2VdifZhT+a+mONu3bgvQTqJw136RptF9STM4STcerFI0Ds3jLEvyLePwqK09DdpCPyMRYiT9q
Cfw+JfmWJxeSQzG29+qFX7P2l8dGkssyvhWF+ipRGxQ1KEyxj8BBk2rZK3Byj7o7HlQzvxGAg8Ax
JGhc0Bp+sy6T+Rn+EOrl7R1MFu+Cq5L3iXM30q9s7D6WOgIvwRi4T9LyKO2bxmjWELtCXgyTocRW
iVfByaNuvBkTpVt/7Q/EvVdR6r2O7fwr+ODZ089+HL9GHUweRK+dpx7KINvJCQkALO7ys6HTegK1
yof8b6tWRXmMR4AxJrohKSzhnJzt0cEgcZfHYNlwJWJfCJdlp8iOcTt4mSiEiEMIVetkeI8Qe38Y
JRoU+BO5RdJqESchtznqldtxRiUA2KIA/tzSZU4h3MnDhQrpNjN8AL/ZRTdMAL3et3xPJuPg18m2
SOar2CSKdDNd8JLKwwD3rOwdcU5yCMER6l7xUMFg9x/abHCZNFZ0EJ5/aOie/jJ66owJNT9eO54z
z7wOM/TDObT082LhYFSafPVTvIKgxwzYq+O8uxdHKYCWxtLfdAAaErVa2vAvGd+WUP+/57l4DJ83
JhNAhSHZlrm6lQcuiA1xIHLD+yTkHmfr5c2Lw6HTtNWt6CiGVNZC3m4Vc7jIExIssRw94gRNSIFC
ushRUt0JUEyCZGmv0YCCXutTWpViRM16eE6iXwr6bVX/k76clNZjXTszlPoeV7fSz5QOq0mtzZyi
S1dY8NI4h3SMqL6366zovzCcv9LBYJh+N5RAWangSX9QgjtjaNe+m0DaSMnWL09yvFaJNk5tH+Hj
/Cj8d2l8BD6JKFmJNo/bIZqOHmXEoOp/zTH9jCtaCh4pIPmNnHegY8LoqWhtTdlE3aVDeADssTSG
bfJlAHiXst9Jg4shZSAXrr5mbOBJQAbSJ5LvhePeTKF9E+TGAnSIM3LsAGr02ukeDdv4p9kAKdUm
X0G1Wt9kRZM+GSaz5wUths8pV59RhBh+Qxu5NEMHvNhWM2jI3n1FSjpGgx7JvZGhr6OXO+MOyEX4
arqVs8phDr1AaLBd/ryZp3vEbfEsnTKvvSzxn9rIsPdm3iqHXEdRjJHZYMvAZfaeUJ1dOd5c/c43
bTf1vxFSKrEe9O95r7ob3+3yB71P7EOSzwqiv4b+NGepwQyROZ4w6wymc8IubRirKizKUeQPPcpB
r05PzFu5aNxocRjeWZqS7zKyjFd10MFGNgiM2yz15c/pgD9VeZudGi2BmnxUmicUpTIEJOzpEECv
/mCnirEpxn+VBeWBPVB8AbRgrcIs3qRd/mJpzLNqYTGvI0ikmBvcUchF5IISclva1jZJh3yFICUs
iLWhvNezt6uS9Map2ulOB+LYKT3S8a0IcQAjBtryW3djsnEa0aVJGVxifGw96wlaWlNEdSE/2BUS
4079T6OWMSrZWxTAgl8giwVv6LrKvUteq7j12ftG9goWGHNdIzNXNLqxyQ1ugKU1b76WvvXKcGxA
AcfwK2Xq9O6Xyo9p5fMKEvlbCE+fxqYwVjUS3QB8d53FlSvQKnBCOdOOqEZ6hVUiItsz6ZBHezss
rVWteg2KducgsbpDVE6Ek/HwAqsSChPEyZXX5avUqIBTSRO2yZ5GN39MKu2z7fVsG5oIPOrMfRkg
V5CDTFbKrKLbWiSPjRa/5SHaWyVLI8ndm0HHtaZ5uNIq0ABO0z1VbGhmGrrVjw3/79r39WFdZcFz
q2rqwR6eO7001gi9rGZTM2ACgjRfm6iVjp3brCbT6WSQnLmMKmw3vTu/6/V5nk1npfl1vkLC/Vqp
A4IF3nQLb8MjKTV5z6DK0PJrC6vQWNU3tWs+zBplYwCCsBKpK7NXlJssnOfN7O7yLHsKQujZAnix
snSA8e6eBtywVocKYtY2Yz6O8lLMLBR9vzFfN2TXQ93laPNAZumivRlNAcN0NwwpvxuUJvZeATOC
72jvmp0CMMwMfNhvpSE7jQrIG8JpH2lgn4yeONSt6j23fhdogbaZ/Elbp9VNlXFAhlnjfclTRZf6
Ehqg6QHEHkYluLS09HlPTzXAj4lVkAD1RriNYmhAmed7MmDFN/e6SRWmnfNka+shEk4Mpg/TkIMp
JRSqhld7jo6Uar/RlG5uNf0hDhT7pncgyVJMa4snZZFX8B0wLI6YhDc+VRXSNyOkx7Bs3tdpGq5b
T0e1iXkAakywupraFlKBR71XfvTcY5Su1rez9VLlKujXyA42daT8mmF7QVvxISgZrV++WCmyick+
nbFNtec0G3QVLSNeJ7Ucjy2WVSpbqGTqXC0CEAFjyZIPvgajvdX14RaN4HFdt7OyMXMLyGc87RLN
4z4qAfRW6AWF5vemS7AOwzjb66EJYfaz2i2dRLi/vQb1C0elFsy0eGbO/0rVgZQpRtK96fUKJsnh
vvAmAUsgsGJ074GlPWmm8pH4+gv0pmsvmD8bdwY9HopUlL9WoqJZQZ2WryO9Ro64gW8bvup0A1rQ
2ISin64Uc7nq1Mzd9MWc82Ow1ovewgi0aKP3KY2XPN6OsxVsItWxHpHMg0ijSot1QLDpqP37YBWw
Ts2NeVPZTHLWVbIvK+rgaf7YZmjfGh3sTTMEnxDYHM28bra1GRW7gqkWJkGDTQXbyyPLup9z1CYa
b1eDM0ISp3ydEEiIdeMrTXrqwgkiZErN4BoTNY5e+gcldpBOgNKyUpT11Jkz7/FVEdzZq24Gv+78
j6lH+65Rwk8AO/Mm0qyjhxb0arTteeVUVUVjzwUN2gwrx9JBhZrN2nTTr7bU+pvRzWBy7qrHPjzn
essOKHJzM+reDjIDOvvqzlWHrWqBwEEcU3mcbTPZoyIdSLRYNd7TCPgGsgumYwv9zi21Izyuq5Qy
tRUVm9Kh2JSk8WpOBup2q6BVYb2A2L2dMZNlrx3CzB5WDbdzZYbglfL40CMuFbK1Vkb/MAbuF5ON
43oyDJ6sjYazg8ixJSTXhU93JTZIT/KbyNOZ70O9JobBPLYwNJGJjQbBuypU/302oYlyJ/vBccaK
srz7aLFgk763d45VXqjDfw7dPwjOMLw+9I2Zpp6YexwYb4DlQHNfHXiPqF2UN+i9Qd/qcDuTbHhp
s8y6IdPMHHSYofyMoTmE2MfrIayMR4BaRcUwSmuvk6GBm9d012HIjhkCATbqo7PTcltZI9Ab72AI
uXdyL9pASb5LGQaGdrM0N3UvUt3DZvTlE0P3xijqf5WdwI7NRDSTUKhOxqa39XyetTKmrGF4yOdI
Ici2BnNvaawVYg1cdxHDjSaGHv3gUolfbCcI14qGVTcKrtubio2KI8RZZLdt0/yGCDtBeYsyRGuT
/LaK52zKxrxrKEasweMcqHqm6ATYMONpc79CV+wR7plh0zgh+Lbw28zgB67VS9M0qFTX7d6O+3Vg
45o8QVDaWgyzWqbeG8RuFsBSdDWErmsGT2aou6aNXtXZTzY1+TwXOYijISoDZgWRZr92S38b28M/
xD2TVTWw8am6kAhF83c6xNu4M54EKAkabqtp8X0/dV8wPkHXpIGugHZ5rUYpKjMWQbqXRr+Z4x1y
q2xXcamu/AT68dZHJj6bJNIxYZavIJ4lklfWLcDZBpWctclQw9wHV0fxn8d0QjVSrRHEhPdATxgr
RQRtoAidZvUHNd/xJoZYYlU+1XPa38yZ4TFF/cK5PFVBj0bNRIzi4uXhdX4kfoYsyHEZoWxfKrqZ
6W0DQMCo76oOefUCSred4V3avqLjoJXlJtc3Ta38FKOHWs5cnHrD8UEugXXtEovZkXAL2X62pk5w
W3afSQTJiFOSK0GhsJrmamtZDZrH1Q1Es/pWyXP2CCKMbmYiMcKIfNxlD03v/lZN/euTBNCwiu8H
AGurIueL50dnEiSaxg06vh2xNSNylFSVpqaG2m6DGytnbg4UL1F3iGzOiH62C+/meg7bz7nAejcl
MiWOdjdBPI6iW3xrR/Wjz/DKOunQzOnUH1RVt/Abx9B38oUa9205as2qtBA6zplkNMqcsMZFw1pr
ylUQozvE8ylX0Ah++KWPdmT53PTEUlZm9Rutca/TyxCrrxkdB/h/+l1tl8VGD/TjvLM6VAis1gu2
PoKYRdEPjCmMPAFHvylbtlAouteOPSKFPRdgGAZnZpgHu2dNw0c5Gbdp5t15HXs+N2BOzEkKVn1Z
uqvSrJ6yAchM0mXZOtCY6K1d7aFwoGF3s+w+6Dxv6+q3bU8QjlAFwhwbS6NNFiIGufL7et0NzTHr
y6dSi7z7Rkl2IFrXCJsc4r4LKKDsfZQ7mOGbyRJzd9/ZRrtOr0xSQ5jTBqTXlrLz58Lcx3rxiNQx
6l+JARNx4NxwXlTeNRR0eRkNEohdtWrcpZowAfSQRcZuTYFVM9jN/Rxvci85MHaJme2i29hwypuC
qS+YBzXemW0qTa23lk6TStdv4VfdjUH1kM3RzxSi+DXCwLp3WvYyW+Gr92JjM3SKemfX3bAPJTYe
Q6vZhBCKnJwRKoNWCX8Sv/jXplX6AccvGixWPd5l8mX5sXHchCCh+BdmFo3dODNuXSUndZ9VijxT
v1eVEtKt2FD3plfZz15tq+scuoN9OOr28/Kamps/UA/QurUTE0hlmIP0tp3y6DYz/63MCfcVoz5t
0wlpIt3cwtn8mGt2sG5HAJqQk9qPhupvYLY95BCTvpbypUh7DlPRJ5uSu4KBJfrNwf/7AjdTcrSB
Nv8fUeex5DYSZdEvQkQCCbul92SxvDYISS3Bu4TPr59D9sz0QgyWCalUBBPP3HuPKY3PHPtlqKwv
0+YicCKDaODHh3GTJeQ9Q8Ju06plIdZL0GtyRapo+IXTINkYyQNcYIQQHzKM3qgsh+PkWQPYQZ55
jUGcdkiI+zoYRr2a59DfZ32JhD4Y9/Q31gnsqIWKkmdZr42NT/kGf0OTbR1BA3Tmfs9A8wDWUH8E
sxvvjEF0BDGG8jOa5KbwG3Plo9WlwXGmm9XLdKPIebVFAauCO/MH6apEeYXj9CdBYmYQSj2TAXsN
FUtHCTgondz7FDQo583e3DlDcU16P13zu0r3teF057S2s83YR6T4Kuc7AGl5UaYI9poUsrZpupUR
afOibelzN2iKHWO6pbKSjIKMKy2pOnny0oI7lz87+HUTsicnr/ps4fNQlnmE9fpNP3A7dbhNDxOA
R38ism4Qr5MxXcbKD19UUt5GAtpe65TcFMMXb3Zf/1QPNIgw0xZnWrm4ulXrmAtS0v6mE+8UksVC
coO9PN3yIszE86b9qoaSdrAGwspsNeVnYiuxx1V3YijsTeZAYSP7LXgnZvQUeXIkAT8XJMMXcmVH
gb2DXll94ntx50pcLbJxQfQFtza4PtNRAaP7bezvW1EKbOKh/vchVPZZOdH3M7Y3JUhNp6o6R/Yj
wafIq70fa3aGJsst03KcNe8IARtyLBbEGJsfiY9RFPbrLY9y9RH2dz8b58+0+EHGa3NLraY+2TJC
cuX0ZwYTLyKPxnPLqph+yyzfEh2ZDzFh98uix2Kc8FgNGeOmzdtvV+bBceKXfa3Sebr6Tn4Qralw
u0MocVSTYL/ozG0RW5ArSbqgtBLJDi/dsNJ9q892q/01b04ykUdLn5uB1OAWRFzAD3WHHvHbg1r9
s/GZOcPIkxfkuukuVI2xnyE0gHIZXeA62rgoLpsjJEVr7SWu/+mm9QG4CTDJ4k8I2rVKZffPYLlA
lwfxO6uKVzXFPp4Q/0O5eJi45/7wxkr95ND5w0xY/3ArKAuBlv73NP7JvY6RABO1NU1ekyxBIpPG
kqQ/QyZjVujV77WSrDFq8xtsDFbEGCvsOZrT/sXS9PeT3cofJBNmy7hT8QV08XibmoyupgutHyn5
jouRbEsKRtIVDHuKQZR3hFwUcBLnKYQoJJ3hUAstXkQddwsFLvklDVJCobRzM8o0+7CREmzRTIas
kg1mtXunN+NdGaUKAG07+ic6li10kuTmqKM0lXUska3BBIAURXV590uqiQfLlayObsOKXG11OY/8
L/12N9nUl7QD3kUy/zrkkEa22NrEPUwlduK6jV4nO3glXJ97UOOYhznQ1Ts4Ko/ieQh2zw/bcQrp
LHG2SNKU1q3lRSuyYUBuy7Tujs7jwTKM9mhlsc/bQmyDwhZnt0rMcx5h/FEMklvdqbPjyX6CEd2M
Oz3Xb0jjYNE5w3fFEHEVQ8B9RH9aACJ8BgNeL5c+Sdr7JBj8a9TCbpDZy2wl7keopujmN+k7Q5mP
OU6aS+PZ4UuWF+upDGMAMYQshuMu6YOza6fJ74fw1iQQsk/Uw72mPCYYfbuS/B3bCOqjpGt17HUZ
477XkwagFmK74whqX4Y8dvdeSAc4Bp7zCWvSWUayFwePEdtnqWjpgVi9cvxQVGYr7MPfOUSEvxl5
aU0V/U0ItGSK1GUfuGMIcPZ/dBNCmDHMTvy+sovZquzS5OLoNI1BAp9YV11JlH8rwbKQjHRkMmlj
kTEBRJU1tsFEvlWm8R6mJc1d4LoLS9OvCCGGczmlQEPK8ZY1/nAbp+hgQDc85TXZ3F7i1JvOazme
IvNeJbF7tTnTr2yknauTxc26j7pzzF4AGsQ/QoE0k/pmInq/O60eqI88d21N9QPvWGj8Z+QqiqAw
j4AUvDWvir+ujd67O/gSEl/HMBmzA6w6i6wrU4M/mvRbHjlUdlF9ifxAn03uHadchwohLeysjGWH
muPiKEc2b3OTJPuwCldGRfh/OKMNFTZRG7Uuj/89kK9dHq1UhSvCHLigVVOdA6KuKZHHbNtWoqKs
6niDmAiAgSXwmzS46DytaKGq/D2bDLEymvj6jK53HtH1ZaDWI6DSZ6q5Q1jiIhJgWJwo2HglxV5H
T3ypMrGgTnevc9SKl2FODwi6qsM8aOcUTOvh8Q97SVWzuOSZyMPqbCEg2rd5uH1CWXAiGQeTxf/x
+ez5uSqaCaPPDIrpxxf040GQa4Aosv62PFluKtEgDgRddE4M4fQHq3XN5TRyxvX1RLf1+Io27MXo
B+JQeV5r7kvyp5Bx6WTNXjI9hYZromZXzESVJsiawZKfKGKsmkvQRupLqDQHhOWItZBk1/LCzLtg
kEwAo3paWfPIOLpO5mvIXNJdGA55ZrbVHTPbeO2nCYeTm3dbq0azDdGHqUbVnRg/t6fMnXhGvPBy
iGLyvV3Ph1PAgydtlItWRmi+0/gvBNJSMjehsXFyw3sRj891Ynh1GUTk3Fb3jQ3rULl5wl45H/ay
8pybaVSLhtHhFciuh57yFKjgKrPE3EwzZVmUieyliJvk5ELzU3aVvXRNssrp0q9DWmzL1D+4Spen
1InH9RQXMxcJZkiMsxMoNoMW4EF9cAco4YZMcxLNK3UurLDhZstRxOrWoN8rrHqZB83PfJbRd1My
lPeiyD0mjvQ+WHsuclpfLkncqrpyvUNI2u7Bsts/RWWgU4rDhvWADCCggywvnebiGBb9QtIli74V
MZYwXsPSqvejyJx/nJq5QBpU3c0mosowSU1p3XjYQ6UgF6TEM0+6aQLtQ7/0uIgxNUc1XS4JGDYj
5yOQzeg8JjHhRAxX18NI2vfs+HqbC7KznNYH+CPZRzliDMgw8iUZAWZINJiz7mMHMZA5zDs9MWFI
ZLdrGaZvzahU6Kvz7GQ67lZXMr6Esq53WZswQza9vVYkAvT2fPclOwO3JZ0M7dmH4XhXN8wQFdsD
ObPZeJfCPPVB7lLTMNYciCrdup3821vTnmTnfGvyvl4gNMmvueN9jVwB5Q6P63TwqP0Wco7lrgnp
1yiCjvIZ39rdojAm+TTz9TGLpbnS1rCJbYK9ngnyRc6tppgGf881sUAE6Ly7wtsRVD+vWu00GyXC
3qKHDY1V9EgMs7oiPAZZVF4btynBS8Dsy6FEkSB7D/zWOCmk4kw4yu49SLOWWLsa9tX/P1DFIWr2
jWitSqb6YKv7U1Gp4fR8Zo8YK2KXGK2An5Ag40Sri4FvZVQurwr5ux6T/WslXTRKybCLC9USEMkm
ZABTehhDBzalHS8j9JSf1DmvYWyjRja481VNaG3MUAPdM1mKLV3qgZVZxcbl+cBb/ujbdkhaMp8a
GHgdpsS6PwEGHDenMAM2IVpZrELo7dvEnX4GXjLuyHWpFyVbuq0XVfkpDpOtYQRqy+RAED2d+R/k
mn4OKeGDos7HdR046d2J2DsEfaqYyXn4Il0sIU3BrrAXwFZRmcyvuu/AS9d/LDmaVzdeueNcg3Dt
u5vy8pWV5w506SK8GLQMcRpxJ8SE2YxmzPWdiMXzbdqZsIgFsQGbquiIskhTY2dM6Z9eiJo5iX+L
It8lmOE37ILg6OT1wDwuPoYMXK+iMriUAJuoqP9oY69/nwL+pxGv30fJtm4BaYXxkZldckBOl5Ee
mXp2GM6Ntxdm9Kf0H6HC5KsvbN4w3HZGX53py2rUaXG/BUadHLtQmgs/xpyRucQLFVQftOs8tBWS
BKA7btdYizGL3S8GjRVOYjvcOii6+7ocd7HHRNWXSb6sLFQYNVhyz5cHW7IFoFD+fDyJhFFtQMrM
dJZVNuM2h+gCAEuszKnl9lFQZsbRJXmACZrcqv59Zj40CZUswwWHAXHaaeQMa2cy9bJ5XHiclMwk
AnV5fvR8aJPW26ICnhkp5dHtvy/UVDYLc0i6XeN3yToLa6wPwAteYzWt3EkGt+dHsuq6lai7DGAf
XwwmD5jELP4hvzV8EYl82OTJtSJiENhu/ZUDb+KdMIUbgJP1F/y8n9IYm5vZutUZZ8RlLNKPNDDH
32rsv51ehm8tNJKtkTZyxyAlfuW2jhynqaPtHDG2YK1Q2zN4mDLrb7EerR+DR3/jBtbalyDZhnqo
LrFZcYkZWXEKdGlviH1MZ482sXa8S4GydhklbXRJJ2Hsp4yj2yYGbFXlSMyJK8FKWlBsKZf7yjxQ
zw4mphiXlSWzUGcBunM6RrBr+icmh5k7k86WO6MzVx+Z26EIi6eI6ChzF+5mw5i3qPP/wDrTDMjB
NT37e9K+s7cI+VEV9AczmalWubcVOz3i9BlBADusMhg+ERA5avMYj3OwJiMs5tij9JomOz/aj/rr
+ez5OT3UhzBCY5fKzN3EDcslNyXe2owqznR9TFjiwGXjJQ8GaiBjVtE15t7AJeNPW7Zuaa7mcZdr
GVzCrJKvDmoiXcTqxhrMeh3J914ByfCISodiFDUJ2LC0I68T2Jk+ze5EBq7nJevi4c2NB4+a8fEF
W9rBZjCt71B4wyHAyXQwHg/PD5/P8mpEUE/jt1TakZeJE+bEK72kQN57hSYpuvMR01sF1/3jWTQz
cqt7mzUwn0oiJtysU8XGmcv6xOxY7gu6vGo8mv7lP/Dx89kcD2I39DYbrWYZzql7BJ9nnosgQ3rr
kP/KPC/PWACHw72qyQlNGXUtSKoe7lNaXNzQd6+Nk5J4wwKtwhzL2sRb52mlr00wg0ZuYJcMU3xm
fTropjjyqhfbIcYfYSEee/dNRqm6T+9RgsTM8AlalGad3OJCwo41BAbLZJ5WQdaUq0GN1qLL2QEO
pIdyB6Bksa1p6fftcIZ8Yl18GyOWwDphFc1r+nigdiRpDD0D/VhG4LYIVmaDA36SM96F3rqmpIqd
GqR6JCBwMLqdWjm+1f9Q8AZQ/ikCypKJ9X86xGesTMaWdAcAyXbjv/PadluzyvM16aQ+6gDlIb43
9Pr51cwkILZkqrty52YbmZb6ShnkQHUwkovXmfN7OBA6bFTqiyj6HBwn0j0chhlp2DdPmeoloD6m
9GHoAwU7cvtkY/cC77RdeWe/GkqmVO+z8KfVqHR9QpufXTPzMUQulf1dRdWaiR4DpZy7bdk19yyV
8bG21V8og78ZM6o7A/NpWU1Tfa1N8DyV6LEmc7O/pgU6G6YYKWFBQbCtxxl9dQ+s3U0xVM1RsO7x
0nxwgyR+PGpTVFmN95GrV9/M93JWxW8rxblX91n8SsTnb0zqmL8m5bwGhYz2/VxWy4JXcjnIUK0B
IRjdomESK9jETRnJrzqb6APC6dBm0f8WIPmjCmmbaibhCUqGcY+IAMHgPXeXUAzzDwQkbLznUzbY
TMm5g51zjv+VY3nektzl+aJHOV9qy7nlCVtx1G/nRDogpDTfIPLe3VZYcxZuDbjMpMtD8JqolWt7
znKwRvGRRuZGFXlwdybS+zIJIiFFnfEmaa2srpm2hTWwuI6KZsCpGwXMNip39US8Mj4Kd56Z/opK
m1Rj7WffOsRSTvL8tR7jkmrVV29GGX9CG58p+4dmF43+vKHZlZd/n9kDhWFoXfj5uOJbx/hUeTKt
NCxIWM7K+AxqDB2uH97nCDUKaqTy0GnEk55NSqfbxPemqd2bb35loxXfn58p/R8oZ82TqrHshUV9
AwlQ4c/3qtvgByyzE0Nunl+IOyDHKuwgD+o0enmQd6KMSH3BFdIWDcN7dQQDSAZRZ09g8xy1cJDx
7j2WlS94AXhjDTpkUhb0yw650+/ZOsKVDRDqxsm+Ez1NvxuBavA0PhCfjE6h7Ct59uplUMkPhhrl
wjMYezcTDUmrJnsvorJ5L4y9k/TzsXaTXVviQWP4HPbupWuD5qhQiK0zXqSPaXxHdfWS+KX+M7Lt
e9Cad2aL9FbHrXWuMss6h7ZtLareTTapS4ZHCJfFCJztIGs2faoKVtpN5w87Cd+qUXjX1rKmj8ol
1jY1qzfCHVDFG/a+6ZO/lRNnP8yifFxW7MCHgm23xSSuwMWyK1wRc6Z9s+4+u23jvCAAonCKrD9R
nnW7PsznTSxIaBOocFjQUGShR/QWrdkIe1EwJpfzV/0h3WVKeji3qto/jXn2FYRO9AIrb9n2Zvva
VWSZN7Hh7S1Pv02uKS/EznQLkWJxBz9grVD424Q5u8zAFbcnJwZhF0o+fH7u+dCTVLQxtAewLByW
taWDYFU6Q7+dPJUD5qawRbpTwmllKpybPjqANG02jz0OSx39wj4kO/R6N6TOVz+zseuROKDYCdLd
NLkMYaq9qO3wvUl8+ZIShaFq6y3UIK0yO/qrfAuXpA+SonLXjz+NbXrnJ16MN0my8e0e1v2DNqYm
K131xQihu/fNa4kqK61YYPQhKabPB/91kgqcRRoDx8gc+5UVTLcGcA9kRztoaGaNzUiz8BfMf+qM
nQkBiQsnZ3SR25REFZP0hUzgYQ24w3zO8I1GQnIZI5J/ZIo8csJkOhrnAGgLIWfw7G2/kMc5NV47
vQzttrwGioIto6HYaN4K5JqwVc0IYbLCKVyj6Of34xnVa9L23roNKDUHQmNfyRnyGVoH2esAM/cS
9N1na/0Swh3BYMCMFeyr9vRQ1cItcpTRQezsDHJ0l7yx7DOhVkcCQFtalf8rFjxqqTOCtryk9Tby
P0MF9nGc424/ZBJ9H83aj3m273b32AdKB1mugqzT2z7zYAai1ypr1z0SsJtL9jghxR6AlpntuxGL
kxCg05uyuVuPBz8lHgijc77lJvPwtnb2qezTcIdR1VgaECY3Yxx7GK9CuWsBzqUTGsIgGV+otHwa
ENO7z7N1Cxq4wDUjHCIGqiJkwt9PROXU3fL5lefnxlEtEodg9GKOw8vzIbFZhnNgEMDErKh3Lv89
jGnKITFRojZqlbtmtXdGKNNk4qySsOje8TmbZ051eufH59OGfVWR1ua/39Zk7dK1m/jDtqr8XFsg
7f/9ti7qVqZjJYfcgBIaCb9ZoTtggiK9cd+jprn3A6SGvsHQ//hoCjvrnpErt4I7HKzb53c8HqqY
pLiIIF6NE2rdCDEdZv/vv+Xvv49FihcPcW7EZOY7q3Ob/7P7jSJanEunMs9OyhwXdNwCC2q85Xzy
PwoXvmEl+I/lZUVSJCGKyACcrSRlY9HZV1j1/ldZJjA461avqseHg5dR7dP7Xoy4sV4NXRw9G2ei
Keph6wv8oYUd7iJ0uNva8J1bzOu1jGu2sMVcXxG6zH+1n6xE4+e/J1++a6e8Gt3YH0lZku+TRlPY
1mVPNznI98JnDCJmhw8Li6zJxvnfr5qmSbk+VX9CUVqnKKjKUy3Xzw+mZrJOxlja/QIlH7fS3Io3
chSPDZdNBGACQiCpwn2uY7WmuOc+AtFqD8/qv7lNyNQ0SwLaOauu1qrnJCv73rxqHXzU3JcOUe2Y
V4+0yevzmW4PomzDy/MzTciSkEDtk0Ui1bl2/GYzc1YunG5wz5Pp5Xtq/RvUnezMuzo7N88H2w+O
sYmfi0+rkLihauyt81iu0YbDNXJrf40Z1j+GreWw4ySxDEMg7swh09fcM/sd2NZo3br2kQIpXo5D
029rTvdXI08argvrrsqJ3DqZoUKEXRuF1xoSKLqGEiGxV10Uztp1SMO+kHmPLaoDGyozXGfY8RGy
hUBKePhUzhex1VTbrTSW6VA3G4HD6DRb064SGH6nV+BScE87chiomOfrFOnxOLQAdGFywG+kdTJp
S6UoV3lIg2Wbj5aqAD9pMPeIzSx50enUHxTrsjoFGTpSIs2ZxbkLvsRwTGMV9Iazzgvmq0augu3o
0cIHfmxu+vbRWHUuNWNtnebBLK6oTMyT6BwSnBuDpA9EOP6r+yAROGeZd+2Na/bVobHYs1PGj5H/
TcnJM8b8YkHqOSeRuswty5MoJtpgDn4JiAubBzFkg1I9uek+XxozK2bhqE+PtmsPGW9RDohTBlaJ
H4Hf5etY8BOlhtqMiqg+G3zMUoeVQnvX9Idq8Jw7i899YiN3gJqZNlVx9zxvfA+K1740H9VggsbY
vKnaz3Ehg1rVWX8XBKmSnGWTJhWN3xIo7HpUYubeYuYbOLrORhRBtSEFOSRJwHNe0LbTONPwZnmE
KXMqWOI4iVr7s5msrPQx4KLYya3xxlb9s7D0LdP0/PXE0AN57qKckw7ts5BLMlzSZWIDpBxruBZT
SRE7811RSgds2+B6CRHsVk1akF5ok3RcvzU6V8BUzVUTGOMhIOBokdO7b+o0eIjMyOhrEUMEqHG8
1saFkxqXpve6Ze0J2tBofHNsY6uK7qXtsqM/2ieCL8bNTPCX6IYW2Wr0VXpcIHNJs5rV6Lx0SYkz
PFqH9FpO94HhEsKb2kSx5GqEIdG7nY/vLOaTPQHJP+irIrfKN0XLC6wiZtiQaxK8UuW4zBIkhEDC
CLHWJIz8TJti/AbXixoCDG5h86qpGU1fLJlBCRhVK2UUJJuhNLL7KlvWrr3wJPb/0EZdZxr1vS0k
55Gr1rmT/WTiw46je61JS1iOVJOrOY7qVVC4NQFt5hkrtr9siTxawLTFqK1eyWOyVpVAZoQanpNg
wvFg53KrrQglevwY7fk6YVmXIrghz7vkZFrmvNcR8fhLP+nKVUYKnCybT3BGUEENVLvE3W9YkJ87
2B5UK0jR4ExsmjnokKenb6bDuwjz0d7MZMakRTPFUc6xHn8y7+PfspMJoDvKUsQRnPjF1kJtsYRS
aKE+s36OaHHXXuQzb2zsxy/pzWJHAQiEufAop4Xps9XWIVusrjd/gMsZlyzg9hJl7dKoPW/DcnDd
ld0uMX6G8QB01E0Pjn0AG9wfms3E37TwgrHepX0M2EX+8XSYIyKrYnbOC9VTsHcg2lcwQ7zloIoU
oVpN4z5QdqFQugxG9z5PpbtuWTUs5rqrlqmdYMcM8ViHRO2xAP+orbzdW4Hz6uX1O1rRFzhBNIFx
v+p9Qo+Cemc//gmXrreakQzngDZ4vdsUSd93a7njMWWNQ9PON6nB2ibhwiuQKDIspHNdJp752Y68
aUusODOSwZUn6R4BK7+DdWq3hu/5VG7flDvmtr54SWNvW5dqK4036CQQvxh1t4aF2a1AnO3KYlRL
U3MTLHN0/bD9WJtwNkdJtCyy4pHCHfDrJl54ZEC44qQYFn8js7c2Qa5yqBX11hlhoYfNnq3XYa6N
Xa9avI9hc6lbrA6e4JjDlojIuT2hOt7IKbK2E7jxFMPkQthOfMrT7iCrAJFg0rFQQ0CMWuJRA0Qv
qWXbWzQ/ptvWW9tM3EVbdOnek1z2Q2pvK6lYWOHFRlbd1eF8bFB3LUzhoW0V4ya0J+zknTxniUTu
6ot3W311RUN0WeawBhmaC4IzNooTi8hURyvhRVfJxhxCpzyUXBiDHGZsEhl3Mm/wWIQhYVVYs0qk
JhulluLx45ZVEHAEoawfwwQQA1hgGWwmnZjLvsm+sqHFe2ejg0uaYR9xFfaomUFb5KT/6+KuZuNH
bbtnkc3u2W9R/1UPAPfojG/4HbptPPyiA2l3baGrRZyXyUvOrpNMcIag3HEam5DGNmw2gTkc4fHs
S4pFhBD84NKyBboITlL6MlYsLPrsf1TJ9jgY8ADP2Ea05fLrtbJmN9T1xUCtukTnHq0Q//407Xlt
6uxuedV7BD3x0PjuSbXqzJ7vbLPZ2puT+e0qCZqBWrorWQ7MRXlqOe3TMCJthz3q0CHHzTuX9Ido
cjYDiuVVkI7RCr4LpL2fKrhHTeiv6AeALBWusZkD4y10ajSHwQ7OV8Z7MWr3eULueDGS2UopHXqa
2YbsPwfAxQuPVXAt8xKQEJrXfEyWDbcoQ2ds27tq65Gylc/tlTp221kVso2HnX1u+BGQYy3GitgU
11dMEOAIj0gxRddiDujaP439CGNXhzKYjkir2GGR61DT/Xk6eItn77XJ3Jb4kmw/YOczCv0a974D
+1Tt+yhd1Zy82l0kSt+8Cb+TvhtaW/iTgrN23b+pFaJZsjDFdIajlgqdsLdlOoEGI51Zfse5TQ6T
GCiTmmhXZUG1MktGZEhoj86fWTO5rD3Q7IXp7KRw7/D8/oyeVx0Qc90wSBXrPoRQyDcnxjENxviV
Fz7TPaEpXf892RJhGaEr4NcXjkzfTTWxjeYkRNBfr0PJUil13uaJoL/AG1ZE8jAM4D2S+tyeJztO
Vh3UTH884Vjaoq7WaAKpDYMueIuK4Z+RNczC7/4xWjkfDDAnkZUlu8olqinVgJFIz8/z7yRoD1bK
DM3qPyyUmJi30/e2RSHd1/ZHRq72MvrrW/F6JneGuuYUMz8cyuGcWd0OAru/6i18I0XGzKOhMyDP
8peh1KYb62uf6weTa6dbscom/wuh9rSYqK5ZpC9bclIZOJX2OaciruLAImaEebLAcLKrA865Mmu6
S+XsAhUmV3WIGuN7oKNdmpXXLxINd6Tuf2RG7LECq42LE+dqP9bhZzNF3rIbVL7OLUXLKCPWJZNB
maNiNF79LpFSHst/cb+dXqVpV6/s2ChxxQRyEU7GSYuqWg66zTdAfeFppoG37UTYIdmOTqJ4aITn
aVlP4gpbwm64bb3PvflXhkwcvOzuOMGPxCHxrc2LSw4gk2MKdoHwDmzLq33RCXUMUoIRUqPb2skY
bGdivy5c7SDdJINitPPDyFgYohab1jmEIaLRh1Z+bH8M3OiCbHwJghwTFwyQsjpMpQlxtrJelIq+
Bn8CfqDqZIUUG48vUPp10hPsGJnjrp7Ur95+JBhbEZdhnC/cbPqlFbp8v4MknNK/mXj75ky90o7K
TZR40NWwoRiNOa9jttIdQ8l13Qc38QCoGRnNuM88NWudRT9jVOY3cA5cloGlxRWtK8bS2XRG79ss
CEcetpM9BhteOpwixmK0iFbC/FYv7KjcKoFUu0hxk5QG2Q98yUYie1L8PQhcWNmmX4Pr3j2Iho2E
ulmHjBwSF9FKp4+G1/BT1OMNEeTnYB+Ez+Ustf7ypY883kkOJQl4yq/uo58dnNImkUMyuXPsfuNM
8KvCjF01mlXuz76950K9BwSBw2OAPxrnWxBI7kEA4BtsbW58Oh9O1OZoCNr0TjSLycEg1B0Q4Lgr
yFIp45zswvnQc5TZxnIoEiTfJAX4wtnVudomrAVZuS1EoQsEKe5vx0vZp8TmXpTDB/H6m2AKvxoK
xzIgD63iHPHNdzfkUpSTt0RxjO09Fuu5qr7m3D+jk14Xjk/MRGTFh8im2Yr85eSJ3eilV8ifb51T
THgKnU9ZD7u5MS+x7D4TWhfuqWI3p90mz7eFkX+Ypt2hi9TmwsLGWCNyHUupl2Yd2bSEfrVI/ZoO
AfUVg0m1geL0Z/CLwxwztDWmeT2Tglmov3UQ7d1kyNZSpdcp6L5FIXJ0xb9YimNjoOBbo5fBcy9w
9BMakfoPDXeZX3uLUOp0UceG2qWhscbExzgrgnGVB+G7kHGwJ8w8WlbmtJazDSPU6qgt22ApfDk+
1PqPNij9DkT4EyjOdWoDf1tO8Vvk4tOuMPd1Ol/Z1u9cNSwAZ1JF+HWUa4R6C25GE/7cPBfDegyj
cZceymkWx1KWPS/pgGSIYiXAjdv6xtfsYVdDLrjtQjtZm5M3LCeskKSxlJ+lZb+3UUj2OUOh2Me9
Y5tv2iM12VOgQVRG3krxaoQR5WtR7qMwOplCM9+a2B3a9Yb3bMmsWpPcBcOXkzle48Vouv6TBujT
H61pFdX23vXMl8mUty5z/IeLaBsYuDKq8g3hjY+HqjqKoWLVMW+jvGFCOtP8eaV/n3WwRWm7S2JI
Q4rfXeR3Nz83ToYXXxMSdt0o/KSbwCnePXT6RDe6NQdWhnM6sRo2QXl96mVcrZFZqWWFW/N/mDuz
5caxdDu/SkVeG3UAbGADcJzuCxKcKYoaUkrpBiEplZjnYQN4en9QVR9XnRN22DcOR1RHVbaUIkWC
G/+w1rfUtPgM3BaFY3gxaiL3RNVUG/rgtTca6Bck46eu2mZMkvZdsPiEBOcQUcgr10yixziEIDL3
t06Ge7UNuu5gMMjctPDSfZRO3tHUc2hMRX7rRJ+GrYlNbOjt3rTH8UA+t/QBYBxrZoMPgec+oY8+
mlOtboAfWYtASiGWM07JAJknrAJGFWJau6N+yDn0mU3g+PnpKMtd0VF8FHV3MEtxJsa6mrNolTd6
hxRlz2gUfXPKsNVQGHSJPl/HbZGeuNYZTH/veJTjOIc3ugHOxKWazacfghEfpBpuFCZcLR5seOUD
t9jTvNtCyx64vfwwq+me/mUjAJCBdbmGXFxdIe48jC6UHDkNEvs1wzARbwj9IwvsGziCF92+ydx9
TGYWuS85GPyIW1H7y2gnACrpM7dezqEuPccoANpe20aDBfkdvIHR1T4/8aUK33DYP1Zx9UhC5KNm
mrCM3AS5U0/cEMU193TTYBuq0/iO3sGL4c8j2aqCEZOVW3Sr4nseRd7OdF2OEUFKtqavUppZtBwG
x5bx6HqCtUgHQBN3GMVgs8J6gPTBTkY6odcsXmwzJTBap1bkWwaUy5OGbUUkJISE5sQDp93WbEVF
1aB2mj60OJHcFu0uXS0XFwV9VH26zAPXWunuTLRTnPckY2ROzTHWsm4tMMAZprQuevkUZslLp7sf
FepCxLfTxpyR2KOVuRapcnE0dCEHqX7Np41X+2Nn934QuAmWGLBntjcfoODPjEMwe0/TRzUs2qJu
/tFnOKFi+xiyNDjBSaiGZEA0YqpVP76aAzq0qjfjTd2wTSVw3O9EEvmeCcqUihXD+WryTHlmv5Sv
a6Zgq1yGwu/0dJ2IgTOtIzd11NGD5c2IXyy7N5rG2cMGX6GHjTa1SJ/RaT/yk4vVYrFDbTIzI8+7
Ld7mh7r3nqMaB5vd6wM9AfbCVLfCbao+Y4e1D6IR+icK0E5Zm6TE2vel28AqXjop3AEcVwM4Tp8p
9LT0GmkWPVdzY6+TxArXqfhO5WWuvMi5s6M8Wns2g/4WAS6hRdMenSmqJRO4kkOFpCaxxVpv+GMW
PLkZrRt2otwJ7xAz/iA9k/mfw9zG4ZiKTEuu0uAVD9p5wh2/Gpx4wg2v35D4/d2xk42KnP2SQIou
2jqGXjP4Jhv4xinidaoj9ZqXydWMgrZpGJdoQtKrDw9FzHoTslK92m+VqPC0qXorYjzw0UxK1cSS
OpP2QcOUs03qAGdO3DWbqHEHOqnqVVfmsMlVfm8FYhOV5njnzebFogBdBZcwZWWI+YuPkvYSOK2z
jVvzyWT6tnGQrAca1StdNTHGwmlwREm/5fZuDfPkd5F28vSRTSsL5jYeu11Y2FSJKFmRo6l1VkI6
qcp4IwPzaHUG8Bc07DifsG+Lcn4w2+GRYoezhlR25jqMgEa51qyMPrlpWpKD8WknkqifLvlVzwhM
vKnaV0H1apid42cpsj3TrZ/1MjmlvCRrvQ8PVeecWG3dFj3+LZfhVQa/7Ot06EfJnNUpUYZ793mb
PY0vZffLyTKJOLp4gqrS8CIT7CVlXiFM4lkGvC4hQhHWk8a4ltAsPMVU01t8va0asElcgRbAxPDq
18yudqggzha5SJ2Rekct4t6u8oI2itATbmhbjSpw2xaY9+L4uWfz5S8Ngiwx2yCBuZTakl0SPIel
2EAkguzrVkAeZvGsa9m0mmvkDNZ9j0991aPfWbPwvnGbiNmSvXVzpYBmNzqS73YFD+QQjBNzLkPw
rOKc8aW6idFZ3aQWrW1j4Fpyl0R7076rrSbZ6OXeqMR76CW3FVHcl9acT+GMwalrZhQvHkaijtMl
1UaWwVF8x2VG/gywJk6LKQXGoZhC3EV5ToYfCrIbzsYC7Sx4sYFuP58vFjq9h9kdP1ymgW9GQOSy
jC+QEyHH9JG5VV5IF6a8PcLCmyEdCl+f9PyuVviuvRCcBHf1Y9AK5TdtW2xrb54PZh/FJzVyYem9
9VigSPcFl+A5iunzZjwxGOnX+DJYg2rlI0ouKohce4pqUg41c+r9CHTCWdjapqH/eQaJs0s1O9h0
6cYcXHPruvZHUlr2bfRaCwyVbUwd5AyWLxzuyUmR8AGMUB67ntzORfDZ2552EQRFUHMb7b2uERAE
le5sFrHx3cLC79MkvhpVIraNnVDQNeFTk5nrIpAtce4qv6QMbnyWL9k5rSClZfiUfE3HnwWBeqUv
Lb0KzeY8x+51LjK1FmXuHKSeUC4yJQjQ6vjCkOZT1ExHBEjxu1YZ9TpL0dl0TnOxs3ozY98XSEJW
pVHYKwPxeFGqxzCuvmPEyA9s1o6lPucHTeQQwabNKIbvmVsZlM1oBoryBUwDNHgnpuVVxa8SfXcW
WffBlN6N4LsC4QcaWIWEV6mjT6KmBf4FO3frtfKX3TCjGNN8g4SS6lh7GvHqXtB+nObQ23cqG/e8
veswsR8CMyzXlr5ATaxXs0HhzacBQEkxrBFZhXuNhKKd7VS7QNW3U52/jnFnELnEUN6Je8x38ZsT
V/E+dOBYjExUN2M8X7Gg5nTJyXKut3BANN7zPi6CtW0yDFYdzKE4OhkKxECM4VK2qYm009XJ0eYT
x7uKWKqIiOAEXKsHxL+GWYz9PYTR3j8oj1/c7aqbLkFDNd7HpbwJlbHlY0+npJyHJIIZ2C2aoCwg
FkpPgq3QesJAmBPOWelROR0mvUp2/QwtSxTFTo/G65D2vkFFpapJsrHABN5g7K3GRw801yLgINkw
kU/IwfhIMtVF5FbsHA0TbTBNsS/kyMe/0k/Gh2S1sXYaYtlQL9GLkmyz0QOx1Ue8K6HFa80m44q7
wHcUSkDD4Dur4JfWRNWBwNZrCxOn9+iSk1JDqAsjVIe0aSajr83iVSrvA8m6xt5O3ldB8Sut7aPK
bLW2moqP+YQH2CqnR9cWw1bkeJ4KqDSo+1mKBMfGiYPvRTvuBm/CdNGRS2HNtzY1yClRjM+4naPD
G811NsQHczLaNewvY2U4NXesTp0JWl5WD80RffWliAtz25b9S2zA0hxcS99gbmHPaTX6qlqEiNUI
GwRHvU+m3B5hduNYt5KP9pevcpn2EJp+ndCXrGQPfKQiZmIL9OysDGM6U1HkUJZOtaK01zo/0eQd
YPqfrTu8cg+NAVOHEfMMTh5hUIUlEUPpstQQdFMStU43HPAA35TQ+XCisM7mprnWQ5xmULhBpWgl
470CpE/isYyhslq5Ja+gNyIgkszW0AqvoxqTMoJLwOy6nTMEz/rbNH3OEaDe9IFxnAMiB1GwhZsi
0dFA15vcLbVX055Oo/wgINoA9YwXewYZu8kHlt1eQ+OnqnnjqYAdY7v3Fv2pLLQ3PQB/4hiauQaG
7q0j99asFWFP1ahWuWb+ilT0wfii39t6/iGcGjlABusITe4y8Ki5tLpr3UIE6QhzXDseIkXGodzG
MJI32B/9IhaU7wpL+cjm1ncQbI8FaUVeyecMf9FeBCLdg5uN/HCwP1i+dGgGna3lGXvH65nimMGw
dTdUd5jPJ15obqKzbyX5s6aNg2+V5bSd0BRBRko1jiZbeus4zzkRHWz0vX1vWCrc440ednl1tNpw
D3YJ9IST7xgjPntmhuPDcXAlAIzKpuoilcHxaNtbW0avLH+g4UU3SLqYdD+j3+P3Lui1kqF7rorw
tbS1N2wvAhQtmiJbh6UCzQpgWHPVarg1ndaoDeShHrBUXNbhrjbzdN13KXJGo/FrR7vjPD4nuIrR
jb3mcwB2P+phufa7run5ZGhBdRQLjSAR1zwfvHWlrOTi7PoxuXfYm/CJN+ed4hWQIFBbg6FAN6uz
pnH5lrBYzUm3bqwuecwL5uBp3TwJxqmHusgelCwOCP1Ynj8zejeOiMcAHvSN6Y9YmTgQYtzz1oQa
zISkY1j471fjPL3EQRLeFrhKE0PktEcxOyqM8J3sdqThsOEEgrMCqsQQY5mVj95dgHV0HdZ2u950
VqlvKreCgzoc8hyORVymr1O6kKBm96AFXuSrjPDqnAGFURUTa7p2I8lz6ltTx79Z0Z+OPM/8qtvY
SyG+2/sONUkHmNQxDppVYznSMLU3Q4NSgIGM1VKLE+9ewDWAGZQnt7lM043muhIA9+PcakeBE2wl
IAWusSC0G1Jhdhajur3D6UMl5G0F684GqcK1sRDXDSp7nJjLHtwBnVLTpWJVNGwd84qkJ4J9a6XG
O8W0rW1r89BFCf1b7HD0dIBsc+3o6c5jZSD54V40H5E9Pc8gv+JcZusAeQ5WDFCPsuPMi+nP6WsF
pxXOS7f1+N3yT6PKnluPMjRFreZTQT3Pln2faKW5zY2CgzHx4r1Rt3dDMnoA6KYJHBF1ahd8cmSL
Azp7CoKGH53Q0xEmq1ACOr4ewAEwKouxeNufKVKyW1SzSMnN2gdYgG2b4elkcxE2Vr3zDAOPQ3z0
JibSaVrchxO8Khh7z8hZAz6VwVMfNGfBhU6xQfY7Bjpubwg9LKP3MUubRLXYCL37o0hbDVSMMtdI
hJJdM5efXh8/OIJZb5B5DF2G8FyWkZ86WnNTsC+RWvFqTJj36iRY41ozz0A4KB5Qk5XVQB54EtLI
QMXaDqAUV4ayj2LW5XrAv+lnQ+dBnEgeGJLae6q5lC50a8VZ5M9jXHEODtRWpr0SHK1MnBmlSNUd
GSS9el1ZH+IGo2o6uS4N1hGnKKR9Fye+bWVrOfZXWTEmbN34phoolPKYmVY5ElrjetckVeKQ1vQw
FTZoq3dgmsgFdQGYx0zqF124F2uc+q2JXsHIpv2gk1DiRHexekrm/kfpYMoNOq7/qkVo0BpYd5Y4
2+Gm7JEPlgalP5fsyWYHVUbFfTDGuj+3/YEZthfQbXYdefSG6m9NiE4E1k/CgiI1DRLUjYQ53yZi
PesTBOQGC69FS9vSePoe4kjqllWm8TMgEGLWcgl2Co2zEw4PSeAGBybjJlVx20AHU3eRRqbUOLhr
lHuruAruwqzaNR7GwrEkqEeMOuwDzvemgSfuwF+Ypiz1wTMxdoyaC8nOm0yIBZJAmZm6r7ljk6dJ
utnE1RnLhsjzOELF5LDXLOrTkDHRiJC2lpl9A3twGVsgDI/qG45LdFyA0mu5RwF85yZFcDtKgnSr
vnssabF1czyj8bP3bRgSUk30wRwPPuowDvUZ9U4rqcIdNhOWJX5VocOkVrM+6lvP0zBFBNtaB6bU
CT57Gqs4go36HeG0ELmqnHVDDOI6Gk5l24nVaIzvTHwU2TgcIk4bncfUnA9pyOGDYSJbVojfey14
Rda1iwx8zq7Ugu2IT588kO+ejE4qsZ48Mcq9rOQxMrXGbxdiU1HotPOsykyyB7atF2RbKR1cI8hU
6eE2ddAd596UKAS4XwKYAg3m2aD40vF+nRW0KjRBrOrni+fa2g0WGgLAC9aH7lLl48smcCjWd3Eq
jhEL6UNTt1eiw64ar6afSHgrjUh8zVtKQ36NsavWHG2PzajgMMcfOtNl2u8WC02ffgwaYfeeVfMe
WdW+EKG2srz2lcWzQt5L65KZaLOYdCm3hY2HTUZzGGuOs0huB0XUglXYm7Ye9K3qNmy5ERzOXU/t
7qwg61KQ2cVjMnJj76vY8yUXdJIz0M8Jc/PY1hTUyJtuSB5kGdBJ51TXztMM7abHDnKow/FzVl3H
m89t9nvq4EJz4MmHpUfENG3JasbgRFGHWocOtNjPzECcvbSLX4LoOdaPOQwgqRCf5RvN9j4oDO6G
WgMFFHH+oUX5ZOzFwCoszDs7nZmLuVKcS+4B3MCDVZojhc8J2miIOLEkUmuTQmAlnea+iQmHYuc2
n2SQ/SRd7oRNAbk3ZNRnUuc/sAgNh86UYieqaeUW9lPuZnIN8eDggAt2Yu2SFNVhMhlXpqTXT8jv
VN7Jd5ZNv6xQXMnyKcER5E+GLHNfL93+mlWq3Rmotle2yV0dDlbOx4pdTscKnMv01kGCy2hPEvkh
1SrR6KtCAG6+yxOeHXmTKhoSR7fR/aPLihuj2iWkiU8I3EGbPseacZRR9xJNKF6ZtGcbt5QaRVbA
AJNj0wy3uhItH+4U4xqK0qW2HkwTJWJxnWDloFCI71ObAExCcNetAh/CqrQwEqaZAZ1B1alHgUWq
nQ6ZSH4hyls7SjuZJp9lN/qYGoJlOVwNa3yPdsHQMwtz5SeCq3ivl9pPm/SSjeiwoWLgacP+WabR
K5HuNCj4NVakHRFZlOOBUKe5KO69vP2J7JkpGF4MJJlFzrjTZI2uz1j4LWIBWP5xSa8Kx4BFWMuD
xpuS4PSfAxcBY/FqF/qrPj4NRZWso4Ku2hz0hQA278O6PkWSnrhfJmdkcqQoj3I1srzUh0NEjs6g
u7hwWLYChOB8hLoYJpirx4GKmTZ3NRNGXv4SIj2nAP+wxqYJG+qNJJTW8QYoH4wr5JJ+bOh4Mijw
yPBCEiQIPK1bqN4BC4sYEkYe1/SrUC+jnAdLsYPPObDWoqofpF5SF84BIAUt2GBav6VwGLZGcoG/
c/RasnVqSU0h84lioOXNwiABoQ3lR5unh1Dhg9WEvmkm4z5Dl8lrNWXbpmUglbCMjwuG67SiRIhF
CY4IQEWxjYdyKJZ5BxE4CC5PecGixMXFQv1rrfrCoX0e6108xRJuHETUKA0fYcKxA22szvdckj/7
VmMxnQLxAwilYptM0hoJh21QBPRg6GxZZQhGkHkwtkcnMlsvlekc80AlpK6Z3F0rLFCBRJ2Fx2Rx
oN6jp8XjwoDfKqwn9HwufJEr+nqUyVFJBELqHezleJVS554Z2aBNy+4O5aaHqirn7LdY5MFNUxEq
IdGgO44Txs7M+C/BPO84qOBE1pm91oFokFg8b4n+Q2uBThrk7AfVreW72tzAsXmNe/Mzge/ha635
klDXYglHEzuHgI6CclUZ03AO1ZbmDXfszAsdmsOS6OLKTRKpax97L3F5nEV2FO2EkHYBOzKdZOKK
eqLgvObTcI5VDsmnZE4fM7rIhh60bS3tnaX5NZepa7S0lll3NJAbI8LPdk7GId/juFzFOO5WLsY0
m4qdvYCD7iHqn3IhWYotL12fhDipRXELki681Ubxs8+6U4WOdOckItvnzuuosz+1lC0OdlVeHMiU
Bx5pyfl+mYa+ekDA7aVdtKtjAWkPJiqhtN0NHFYKwjSNN63Qn5PedVDhth9Rwz6BcwbNnN0+JSPN
Q57bHrddPlhBcTtrHvPmKr8LCTeMs2mtKDiPRIhj17Imh/UoClPl4Hcw63cNZQxKB1zHMeSHOH7P
SwFy1gtaf9IwEvImF7An4UIRRoO4stuognRGPXd+pNyqEVYqlHHTTre09D7BHTShjN4ZEurPkJbr
ljN6y6j/Je4ql4mGc0lhCTa24k4M0UXQAnSOPR5qPTGACKOSCHr+y0CGMDtRxRtO3nAA0VXa9zP0
o0Mf8bEy82g7mw7D8si+5NyRdlPLPc+ivcjSDLdcdiuqsj4lWXjXTgAazYhUwyqn+umLn85U71oK
q6g32b4Go3VCin4bFJWzHht2wIwKMBHZrbfSHPavVdOra8wiQqe+NFQV3ZEaO5DtCZa0abVNjV2C
d5NDpu4vuhHD5B/xgZ3GNne3ng5oErgMqhcZlYciqo5A2p1NaWXV2qoM7RAK43PUNfUYmcDVSG0S
sCGOjGiqraY406a1EatrJkZSo4qQrAJUGEGjrbQcKFijUHRoy5OOFD6zVM93KI4SX7oywdoBH04y
gJgdyPuclAO7VRZQy1xWRceBDfdm1MYVASODD4DOu0SJfrANdLORXVwZ33yiwLfWU8lpzZa+36YC
SZ8RaNcgxIQVTPOpKUR6XPpvJurDo0EFcNaFgG2hIa1Kp7TaSJOCV0vfaxI6ehJ/Qu9RZwnjJySb
uu4SPWD3P+0YufKSwjcPbxEkhxW18g9YXYZE3Da+saIC2F/+YO9DzE4+T6ycMAi6fwR0WMzONSAV
seO8CFISllyCmXePl/0q9em5I5mFk/weeAlYY5J3l1CWJTQk8Ug/rA1+N82XKBKWPy85ZV/hZMs3
LP/T5Xj1QmZfy9MSDQSwsruEJsmiyE7y9j4rx2NIptKC9q/FIsbL3+3qxkzTJ0c335a8mCXwYh4i
3k/Fwsz8WVlrzxzfFsj98seoVLdGEHyx9GnC35dgF6QgKzPobr+yNUcSQcs+uXVjUJCkwjiKHJVw
fAVOvSQ3Fcb0a8yMZxRYVtje5ASOGkP9wnX29WTG8cHKQvxV2q73gC1ziS1fWiIJUj15XwIRhBXR
yNhbhC2+5Xkfs+3wQgCTz9tPN9dh6CwG4z8CxSSw4SwtbpZn3of6m6qsfavi/ZKDUpAEY1XqlSMH
EqeSgLF4JGa/u9Sc9kt2APywB218WL5xeSIZ8QLLtwGVW+lOdx+Z4jZDPKkNwcvyQi7ZIW1cfQ5D
crHQsppkISz5B4OJMoepPBA4KNWSbYC404hT+ldA2hB0N4ZH4gkZNDLmZeZnLTkM3WTuSqv9GjSG
5tf/3ROxsHxpebPUEPh8YFgTdR9tu12e5ZKeM4CqgvcHqan3l4trSdZws/Ldje8ihWuB2NMGOtCq
QBWWDcl+iUBcwiyXHI3G8I5OX21mgwzgJdARR+8qw4qDG3vJQVpiSIOMlV+oVksaxBLlsFwvSzgU
jiAEPuJh+T6TeJPlciw7+0GE3LyXSI+OUJIoL08VCpPlGwKIwxS56Zw9xcSgRLUAzTa9mQhrsMTf
L0F4Pdy2h+U/ICR9/UCGgEwzfyx/XLIHl+t/yTKNNkGnbbUErgiBKy3h50t8aSkPitHkRA5L4Bpv
VmydssnYlBWRX0sOAy8K9flKi9UDKChfB9sfEPSAa/ajqhk74SyVrfMRafSYlmu/uCRCNF71zGq7
NqFkR9EtOLQ3rPPvUqifDQkiAdfVbJH7x8DQ4N+1a7ybxJtlaf8TkNO7qHhB55xNpJFdnCL4yAdI
TBNielJACGG+k2jEzc58H5Z4t2zWSXOwzjU5v8svpgfIFEh1xnP0Fe477YMBZ7drv7vERdD3vi8x
soPUmGh7B2lntCzldQnLXL5niXj6OsM6CJLDqLGc5cl8++3f/vnv//Yx/vfws8RwBPe2aP/57/z5
o6wmcgKj7j/98Z838Qca7/JX9/XX/uPb/v6X/vlY5vzzn79leaD/+Bv84D8f2H/r3v72h03Rxd10
13820/0nyTbd10/nKS7f+X/6xd8+v37K41R9/uPbR9kXGIXuP8O4LL79+aXDz398Mw336zX44yVY
fv6fX7y85fy9h+63c/8Rv/2Xv/L51nb/+KZJ/XfXMT3TlYYnXMuR8ttv6vOPLxm/646ne7qBMVd3
TV18+43AiS76xzfD+t0woEt7JEKaju063rff2MZ8fUn87uiubnhICFnXOJ7z7V+//N/en//5fv1G
Zte1ZLXe8oONb79Vf7yNyy+HctUUrsvHDQmgJaSxPIfq4+0eBNLy3f9NmZ10VNJm/qxsX0+RZyQ/
yuFe+8FsklqtIw6NZTiUfP2PS+VvV8pfH5nf+3/7wNbfH5iWkht8tzywd2slzwnM7VD7Lpl0/eXt
+PM3/tvjmOZ/fSTP85zlN/Rsh3/+/kjJaMeGXH7FfrIRgLv3mtlAvw2fqoXby9BfI2V5bLWHqiqu
so/uXdkfRmMiI6g4AD0+V0ZHe6lVK6VPu3TMCJAnJM0wfH7sKq0IE3K8x7jy7mtKy36AhmZt7AB9
JRDQIh62spn8PO1v7S7coQ87myN2ZYhPYTP7g9Ke6iH6UeQ0SCNpFMPrYAN5jdcFWw5QW6xHWEuY
yQv7v6Ospp091KQ6EATRDpfezM9agmsR8+PQ576naLXgV5WO9pR6/Wk0NVpUcTTRXSeetdeBz6hg
8jHQYLKMNoXy7lkJnJEHbyOPqaDA3lNmd8JGsojuo4j7dS2YquWUiwxo/dAOzokzIxqW61mFD2hd
0NF4fgMbJWNdDqMGenX6/onxaD4SMLA13H2CJD+UyZ2OJ5FrninD5OP38wPD2stm2FSlc/cDPwNx
aCna8j5NyRana28HQAC5b4+Mu9JwHzHewkOUtdtKGzcdG/q6io6F6z72Yc+wNYIuDmuw2lp5vhnA
FWSM0TnIw+gGktPWgWQTczaW0ryhs92nZvgCD22/s9J+Y2FTGFkcBw43MMQrJQqsnNFkjeWqLM8y
zn1kzo9qds8D6YDI83fO9MCoxNfoVMmSWc2MbhJyDLr0rTXTX6mIXrSCKrc6tFbzZoKmp8yEDpve
1XG0Y+GJn0ocC1s7x6F9RMXLRnznoQhyFv2olpB5hG+QV4ptF9pa68jiEaDrWtTEJLj2ggo5Mfzx
Geiue7M/pHp5DSzvTKiVH1kh0giFrmjY2lZ72EWJvFPVuGnQTKow2nnmaczYtYAcGbBCLJE+Y39C
6XPUB+aU+YiuTm2tBDEWpLEZn1hHd6sok4cov+PfBI10BxxJl8HJtvp80CpwZ166DyuHZCu/TNAp
5QA/Fm4qcvflup1qprci80f2l3YpjnkRnGeHT9Y0bDJDwPD0/F5PzyLElcMnw+ja2+WSS+rmTVEL
tnkO4RD0KuYVSqXjmGlMOR/6INoYBpBWGd0h5vN7vPR2rlhi5/sBlnqUFL5Sw9YLrL3bPXbz+AMO
yEpOMdD14iz05jbv89flW7te23xJUwteUu9czhgh2+hxYOwDgO8oGQowYUZT0fOE43uCSfcqtRGx
apuB5Vk+Ow+NpZ2dVoEhn3Yz8M4UQE9lXPUNm+/T8smz0diHNhdCVm489w6H45rYtIfW8M4pg7q4
HNejNTDIUWTyZPC5vbMTZftu+eXNioHkGtSjL9BImWgyHUQiGJhv6lZ8fL23rreBicLaoxp3DbBE
sL7bvuzxNkBwbYnCSJpDGaZ3jYZwm6UHYnB/CNWlnMLdKNnh8DtNRn/Q4va207uDkOGm7rO9neo7
di6rDKKIUO0hhTfkJAWL/hFlTYxA/rsyIUIsIk0Wbr6IhttOTDjcOF7L4BzwupVpcowxzjr5QxWG
29pi7gL0huPBXgMc0NDZj0HykqOWA3TiYFvRnrvSZqLHaM1O1svxiUnwrXUK9MzOTdGwS/acn44e
HusqvK9yxsx5d7Dy8hpqwTM3VjwLXEzMFiG4XFxiyPUT63Hq0eRMOBtL5G7VSR3Y6gt0oY3bsOhM
s1Oa85HrjWAz8u8mfERXdG9z5AvlMr3wyMANgugX4LU7lPm/Iv2sdQYBI8N7I0cUQIE8ZKgX65S9
Cqe6XlRkgV4ijpA4Q6wTI2+zuPyr5q0LaqJCwb1XzPBAfbuhBD8IUYKkwipEr45cZqjNIyDOc2r0
hA8jo20T7zHJxJb61yo1ht0j7BLtHHEy44I6Nz2vjgtsHz0pmlHvoUvag5FAhc24AqP+hPbtosfp
WU/Ve0eWjBUN2xoyIC/GA8333lb6ud7isAGAg+CGUbrbaHegYUD74Wyqgw2KjU3mmDdESuwdJ7tW
MWyCYtotV2WMMyG+C4HpkXO4J3v8gp306hSfjvD2VhS9FKQtNHAQJVNmsJcPg5f5YuZ1qBIAvazx
PRcgbnQGQXNvNsldwrnWJ/aN3U3vLrVzsxtAhEIwuyDu/V42xA80n4bXP0i0lRPvSZ+91o11U4ew
qMwddJlD5DmPg1fdGpN9M6Og5CVCtI3bwtuheWf3nD1UiBSx2y76vlc91VzeNcXthQHkXFvHtB0v
Wcd7n3JLbbN9MM475BlcMMSWqGDjXb22fIszC3Breh3H9pwG7rbhnUZ6vikH97vtRBuTRRumnFND
0O0sf1IBEHwZHyJGqkaBQCI1XgpkCH0DGs1GRPGm9+RpMa5CLnaohX1MWrFfahPkxMeyce7Z0+SI
WaMpBzb0ODI6GsLG71zGhBnmnTBkYmjt+zI69lQ5cOKOiYXwPp13YwCucx62ChqMFiHInuPXSJVI
B2vAudVbnzCgpZsjpcetXihpaAy21m2YIMOjgBryZfpGjOjH8j4gELo1Jy5WvBlccpFHsfz/sqn4
a0/xv+5O/j9sPQzX/kut+19aj+tb8xb2b9NfW4+vv/Jn62Fbv5u2B8qO+t7zXN2i8P1X62H+Li2H
7sOSjgMmV9Dj/Nl6aIb3u+lZLMgJx7Bdoet87c/eA8rR71J3+ai6tunptCbi/6b5sJylj/lLFyAt
W0gSjXk8W+qc9cbSJfyl/WgUgO4I7OGCiC6RqXQaFZtNrCKD76jUjZXG6AcGcYKkb1rH+nDy2uYK
/emSsMWDmYTXUJv28J2uhe5eaAHOWdPfRLp+conT4JTJnie7eh5JC1w5kvhlIzxg1z9Q37x23TCt
1CgrJBjiqLQSMx72177DLFOYSFwA8LE0KEBkUf2Z96FrvYu4f8Bxnq8SgBNWUH2GtfmUuMGt0iw8
pNgaW4ZB6lla2c0oxI+smjbtXF2ZnL7GCh4pea4Y9ayHnoCVcYa5XbS3YThaKzfAkTJnINmD3MR+
BtDBb0j8KI1XCexxhZZmmxYtNepi1BosrE//g6PzWG4ch6LoF7GKGcRWVLQsSw5y2rAc2swZYPr6
OZqNa3qmw7RFAi/ce64RfAYJ8XRV4oUqSMcQxyNBX2O7NtpiWqGgwuwo+m2fZgAlZIT8H1efBXMj
VHaPisnjvoIlvI2jC5gTPDUzOi1n4FbMCdZB72/mKBpHz/6Qhjhlc/6uBRsXt8xYfo+cfYvAChVf
XFPWq451RxX79ka3OxJOgVJ6za/DaC3yLhHeHkP4H3oOdGhWnKtBXG0Mp2UT2rxT+XyNKjp0SYsD
wHyLy/jIEr5cWYMxhpr1oYE0hjE4xOKSb5+M31P2VyDsT8pL/qbG/nK0+ZF1Mx6c9DhDZY2FPLFi
vEO8/OxVTGJazG0lIlAjOrmd/KjSnijjo4PWNvQg7kNavzO4CkOVDM92N+QrWfvXpRAfQQ2YJcJv
Ipk6qXhKQz0im7CX4Q31mxHm03RvBnQB2SimTdouxF51wTmB6oS+rno3JeujbPnw0V7uDFY3Hkk6
a4vnmOWWt2380gmVZ4T2wDLUa/nIghzm1bAc2MGTejZF97MX5PvFQMjlDcZjVWBpioY9Ls512kmf
twCLRtuk2NAN/TjB48ZraSG9pvwaMTi77UctzYt5x8zsM5Lz2xInx64ef7B+ZysMLJs64hO2kFHq
dtwWE69cJuN/DJCysv+aJkZ4xG38zJkANhEgXUDwD9EahXw1h4vrPPES7a0puSrlvopl3Lfj8DD2
+aPnYKHI58OSR69u1VzTlN+B3S7WV5liL9WhBft55ZfeL4KeciWIiSSqcQsg99BNt9vXT98j4Z3m
FuUuQ0Xk+gzv12Wf3ncZAsYsHp5U8AjFhBfkxnasIC0MlvOE3Q+G4vTbxhWZrT4SY/GXdN7rXLv7
Opmvzc2HB/kxpwrwsF3j1vIJAFmMkz32mKDYxwWF84Ja+s3yXrkv11YPDxOkDybP5NUr9Kfl/2v0
8qg66kzRMQpPMQCUk/8kUfSSyqpWo6WeJtD4YbBg47Ttd8OPXrsRLQf0/t/MQglsDf8om2ISq/zr
uPj3U+C9EX335NntB6uZ64Ku2Q4MVAF6P2bWewrUZlEvRun/OK7418tSrwbykbo+uqN2RfPnjH+m
8VxF4jev53EXe3Q7rOte0nrcubrhPU0EdkoM5qsxwHXl+oB9wS+ZDeZQH98CEwRLh11h0KCQzpBQ
wYyMAGYIEhvZkcfuRm/mLleFImqEGA30Yvx6h8CcwgPP3kIvKhOOoTkWsPTTPbS3C9I/Pu+/nLH5
vCgSMS1i693fYvFRj2B2qxfv38KrHPVfrFsf+zpFEWSiPIqTKyQv9M/RkYy0naj4EyQCVZR/dwug
lHVAYtuMImxK+43yhosrnJfZk6dmqpGs8KYM9tX3558uig69FVycyiAjBrmla7rME4jRG+W4Uu9F
UoaVnk7u1Dwpf7gqXBRhF5XXrEWMXTPRuTmWRyRMbLexG/5LCcq1SA+ZgGnQr3WnPg7TTvQhYj2+
M0t8bT4aoR9ADqLyl2x6M9MlMnWSRBzdpCPu6N96ui9QejxwVsyhbKlnu2Ao8jiV6g9Ny0/WoMMp
EFVg/HxAnPQ/8frsV8tbrLxH8uCwd7ewHVCiPSC4DMlhOiaCg97qHKTAstw6jniv82nekpZ5S9fk
52K7X7UwWbw4eCwxWXDvYlky2+88c39E393fPrFWszrXDb9GLorntVwLtyW+0Yg5u3Ww7V39liHk
KzuuaiP1uHvLSzpN13jymXClvzaLxhxFLEyLVTuPn5nuLphBut55LBpfr00reMvq6i3A/AbC5gY2
QWFLmqqj7S/GDkdTGdd4bt6GGNZEXYS6yL/Q+NzyNl00YDThUapCGzrPGtPzOwflainKZyG8vyGo
77ALPFlJQOQWZJEMze6SFGgjbrEty2PWVCdhJvdEm2Qhbsu7CX1q6o8CmhrTQBEhui2A6Vj++LMk
SbdKxo5MzarYWH10iSUEmxRhH/rVjIlMe8Egm681BtkmaOVaxu4VLRGH8KUbCkT9c2pwDHt7kdg/
BrMjLRYUIyVpcElsnr12JN4llii/6/rOU6IN87iEK6XV1QcDrsS35VJFAFTMSJMiSr0JtpD/nsDA
c5QswFWHnhMnc1HdArixNNVP3VynqtkXuCKpGNiMw8QBK9SP76W4GexivPZ8lG6X/gT0YOxzAKXQ
TRuGOLspDt7Cxb3pdKfZwZDZtvPTjRcXLhXNESZdUhMmHZKZoxXnTQx7BohWivUb04ge6h/DYptq
Zh+tqS42wgLUgTiDg4zZ2lh9jikIVTCqzQpCWoGCLa9afGX2EIKXRdwJgMMSXHTiomzeGQgUr/TN
8HF+nPojNupHja07G7HhNoSd3XBYsMYTm4Qv9xtX3Z3dZgfEfSkiDoxXk1c92dEzQ8+PsoGIiv51
Kd2Nim7EpICMeSKukLuonv2y7Sr2TzesCILSdZz8Rq3z2xP4AfxFMXRtr4qhJhE+D7Ezb/hlN0fH
U+EXKAar3yWeTpOIDsg3V+nw04/WpxGXH0OfXuvxi4oUuA0C4pUa5TqYjE+3tnmqPHkNkvi1gvE4
sVs3nXa/+PM7UZlXObcXU7TPdvqHhOUrl/dW0j0J3b+LHsIrxRNu6ORumYoMFzYBvnAU23i8j21E
C+x3NiOKzJUZ0PHaWczyrOJOr4J7VfT7QY3nWIYubv+sSD66fDqSdoRywDnIvN9FYlaIblEDYILV
5S1+E8883iFvZymiDrL5Y5FFHBYI6m30/i62vrx7MIg6DBqIriblYDs1oUyt+6It3wJLkHy8oHHx
p/KZAAmeNk57s/xUuqeJbw1yu8YwgxmMwHMAj1VaCHiS73hkTzyXZphkXy6NbudQpUa3iL92eBzz
lGLYFI9JVTCNEvfsLVeeh/p3UediKC+B752mIXpkmfsQ9cxX8mrfg2cErpwgPXHAhrr5j9VNJVCE
9mbsJccjKPYoeGirzfZVsxFFkPTsRv5rNASXsrdfuo5SwzN51cblalWUcjXAM+T8n/7EtNppcsj6
2XUmI53G48dGxu0Mxpbaoezuo6RhdCK+gwBqGNYuUg1R9SG2i63+MQFfu3JN7xIPxdUaizOmRErL
NEWYMBLdNnibLol/QSK8TJ6LufmzNTHykwZZzkRvyrx7KxvzkDAtXXX58JGp4SnyB2KVEFIOxnM8
qAtk4l+IjAT5tHeBadprYOJv3tC9jAS0M9lRmExUtHLThE3ErA/4skGlxGD2bGdrB26Ebmacbijh
5uJS2ETFK+l4zEjlujHV+4RIYlVjMFh1lke6UnkeEJit8snZlHwisDHig2sQvYrjAjdk6UFKjajC
scavOmLG50ij0zSldQuMPXnsrladAsEXZAdTQCtDUMrvNiYXG8UcodTGQEPlPdp4CqnbYnPvumA+
PLBr0oKz0Jmq2oi2NJA92ZzRcAssKLmbnm2vy/dDulvM/f8waRQrF8nRhkzO22Ne/3VZjDIxJjg0
cG+0xMVrAJ4RYFRGls+r2j7cckuqTvClEFyjJESmfnEZF5RSdGpobG5L8aIWKHc0Ez7XXAMDek0t
971yPQqi3sSXlBhXMRvfyKPR7KaYmMkQ7pOl28eqeR05Xw+irK75jN4hr+pqM2I5DZu2KbbTUEBj
c40j+YLksAM0XdUJfMTACpaNiWAIt/gyCn3vQH3qcE/sCibvN5BLvZ58rtrRtYGP+u3BM7tr2tnZ
zjaQgM52RFBmzbAxIQAQ+3V7LMqYQpRPqxcheXwkga57gQfZr8jtTCDCQoY3cNOTyFTHLZSkaVcE
GMcl5X1mAWEkKS9F0Iz8P4EstAXjyL6txn0MZd1xn8jA/DUs0IuNb+9sq3xPYwF2A6kyczF8iG6n
t4PyL1lnPajG453vXZ9T4Nzf2ELaSz9ItAktCkdqFWuTe022SfQ+gz6SujVmVFfR7w7zk5CEkNoJ
VM4IZR1jNnPX0JUiTMQYb8ld1fdf2qp/sSyzm+ySaUOcVuhVvDLow7CYcdXINMWSp1BxAVXDPOWa
RMwX1aNRLcjBEp8jzvQei4mWmuH1d7NQIc+SGy6pIRJBF8ZkFTFEHaL8w+7YeFnxhRUJLPFidjfJ
c57YHjmS41YRaxCmSZFz4zCEy3iKRKlOXpETR9Jbz/mMNDIROy9ngi2hdGfNGzTN9wBRXqddpiat
QnI+2tvsJh92gF2ELl5LdjF/6AKWzVK0u8lOd65fouEpY+TJ2v6FM7IYxa9lkZeKphbjVUf0nVCg
hEX3lJVptWYh8V05jCiKoHqy+gOhNesedYUdG5g8+mdgETbwdOeQoWWMSe9u7ICireb+qSLCgIcB
TyRIX4vlRzGxTYuQH3H8w3W7xNwNZok7MwCPql4Gu/nNurahgrJfJi6lurJeTaCv2wRpPOAoGNzT
EwGqFhJFPziblvlHTi375CiO9q2Z+Os2tUgWm2geFkaUpskqqvUHgzgWbR8yjugwaPyHzl3qXVE4
/n1TD5vE4bsBfORUuXQ6Y+pWm8OgTQrkxtxNEqmxdh5Et2ANE/Wy6d30sRmwlCelnnixys1yC4ek
6gPM5QT+wUqSqw6Ww6KW5ejVKdspOrOqieL1opAH22ZuMjBHcT5nwKHjeyy01P72CDHYO7jVQiq4
YqjS8UZFivBoO+BSGB6MvkfTezudSe76GOPxB2vHeyerLowYaZMujooXsrnAAyIRVLbizURVm03V
syQRfPGRo2jT3k7BUhNOXOGqls4hhiUdoilw0SYvv1kvf/wO8xo5PGCDOLvFVDwFdh7WPQxLw7cn
huO4QDv31/bEJSlOrDLhGdxikMpKqlVfAgqlFM0q88sZasHZTAkMZu8jmuwaCT0h70Sg7YraNSh4
CU2edU2KoaQpvf295jj5Z6CZHxq8pbgAWASPP0NVu/fCHUH22std4GV4N8hHPY70rdqb6IwpXbzS
oxTFBQreysTvRMmSu2A2+kFsvYGEptiF8gPq5j3IzWk75O13WUoSBObJ4X8pe1KKMYxpuU9VswBl
A7gQNjn4zkBZHzmHhOmZC1GWbbJHZKc7dO5YwglFwRtuFvLByMyH2kSfaVIf880J6IyZ75XLcCXu
MIokfIche3NG75lLjZpJY+JEOQo1UtATTa9RUT8UJYQVg/yiN6ENPyS841jdAiMEITfKyL11h12G
p5WVWp+MH1Uu7g0dfJSp1ptBDqd0JIyu8zW57gT11F8qKzSpnfOXN/6Ysrp6RFLmZvA4derOcZjm
77qgfRd1sxNe621cB9f01FLnIAylcHPyHzEE3SHP7WsOCUb64MxsWTzXGewNeBBS299qnNSRTGyD
xQbp8e7GITzI81ya1FvPbg8+3mb83eSrAxueBcM/sHu/Bs3zoHFO9/k6cJh3QqAKRcZhxgiZK9Do
HjixyHz06JpbIqCNMo9Yf/dH/DgPC4ATiDr5VwCC0U3iT20fB9N4AYYBQ8GzH29olD7737jwE6ur
FclhY+H6Nr1+D531SP8p8RlbSMdXFkEsm5v9EYIJXF+XGWKR5gcdoDNXBE+MsyA6RaIx7AETD3+g
9FNuNHIgC+fDyg7+TCwqSnA3mslt4rXZzpzjIVhPqoyFSyfWRnWjd7qHmlV+P8YvY3wjV2YQlhqR
g30EbXJf6E2SE7rgR3junGW6s2YNvsQVuAS9TV1QGAAFWKOTKg7aormzyxF1yYhKgiAK+un8YE7W
sXfyizLlxzIgjO2YFa3yruTlrcs312hBNfBpGwHnrOgCf+2W3FIc1a+k1d8FOHrulsBmmWhctG5l
SA0hwuxFRF5JUoTx0mZYQ20Gh2yPq1AwUFt1snwiiQQ6ldYM0qFlAYV7EQ7sGUmWD5Lr6ei0I3MR
0HiuJsiClu0LtnMNIQ6+nxlDHPC5K5L5hwQdTCxljiKguKYCRxcOX7meph+AfmzUvB+rco5QONq1
q2q9xnq3ivouOhw4h3I+YLWxb1qM0bfEXT8DFK3abRYoGN+CQJeCq7zJ2h8G0lD+XFJHHIuYtIdl
rwYkCwqr3cpKKAqK/mw2XbSvKv6NMf9Ai5GhPcLXdfw/e8LZIzkk0IzP4tB386sTDQVIivEZqAea
Xd/doiHCogG/gyJEzEepeJYasIXphkUNdGE3/4VXk6/wovhrLTJk2rx7jbUAHO/kLu+Lt8gBeZsZ
1kMeL8Eq+WgmJD/YXXdThZKFui10GCetMvhQyIgBoyTimb2njxLAvB8DSjBrfJgcVvn5jUJXcc7G
NtCl6WUSE0v4bjm75J8ztK33td0fjTJ5tY2/OGnitTdA6dAZkkjbomiPk9lkNizvgtmAIyvzTWSA
n/TIJWaHP7VnfARPpQ6aXyWbY17H0Phz9w3/9SbA2WjrzN7Hxsy9bOZJ6Flo5dG7xMihSU5va/kG
K2wdeYrJ5e0kb0bGIOZnCog8oQjb2olB2mbyAKxI3y9ZMaGtx+/jQLO78dmmsj9UQClXsh9QhXjO
dUZf4dAR3BnRR2ACCIlG090tvvGedIV5RzpFvWvzHfFNHrOjC2M4GQ69tEEy7qHfHkcne1RNB4+M
9LuR3JB1EAxDaLxKsbhkTuNCS0ogCVNMnTcEHgJeXD2Tjja8A3ADHP+cmV9z4r8kjcsCfCiKNcTG
0HX0qSzLaDMYijRg+0ygW/Sg9UEq+1wECx5VEwut9vcmGUIYQZGwVROurdypHsraldygg4MHQDfb
Pm7yHSChjzzrN6POFemXsM0iAr1AiyTrdsjmtWybn6phXUj1JMvR5swokuOixSd4W8BchXUG+p5t
MxtEjGAV4zr90wzafYe7HaNR1997qrrDLaPYjXFm92lOyIAVRGsiFRvaJU5riNqOCthsRS9CW88J
NjzqS7D7Q+HBp6IwYy3/qloy5RdmL3gEmQiPGNswQZuAE0UrP/sOilHmz9TUhnVKcq5POwaTGRPH
UHeP/MmYxIChFTUwXBdSw5JvSum+ePwNdxCu/4LgILtw8jXW0AyDaa3Pnao/kH7TgBl7ZEdM2Aif
JdBv3Sn5Ftk5+Aw/LOZNx04NAVtQkv3X/kP0RQmtsp1AH79js3lYgMJYKU79xOtYSlQQKWRPUdd0
wlm1Mt5PjYP6L/pY+v7kNx2luG6YBHblezYA6yqLeZ2p6Zw63h4DFC4UgGYFq46Zg0TYdXxfQRqZ
GROUUxKFzhR9DYP6aOTD0mQM5+aMKVZc7Fl0VbxPRrIxCVQj+K0/cfGz8Ow0+S4GSgd4krrA1tO3
1NW6bfQt6aO5m9BC271xDAhIW8+yeZ/LL9mk77PrSKxuSxWqfNzr3HuV7YVtcLCu5bfyUAsOxqX3
ZhxP3Xg39Mk1LRqJ2ina9n6mT02vruaod6Y9vhQ32wHTf8MDnN225tWozX8ukpJgaD+Wm9KxvEke
+uUzaFwoBiXnp8lO1h/wLEmv3pDbSWMc+O1GzU0aGjpv9u1gvgaJYHspg02hE01NxyZnUlwxFtWY
dr5s4brMfPtPVxSbxh4VfAE6UsZlNV148Dk7EVIr+qsoxh0o+PbmjA380XydWo7eYJbUGsNrYiY7
32cRXeTPDABO5tI9ui4iO7etz3JwvxmuojmhFF/afgmzaTkuzl4tkCZ9K/iUuNvXSjy2sdJ3nE13
tk1y4CK8HwkmR/Ri70yMTMcE+Fk0sMPxsvtM+mCjmDApXKcSRxP/YO0CadyjqLRZoiQHFroOaS7V
I4pGhqjsWRtWua1qnmU8vBSDeIX/hHDP/4pnDodB9myQlo++5KFnxxzKjvECXYtmgJEMQCXK1tkZ
4J59KY+jAPjdIXRZuw4jlUZzPdcVy+mamsiw628x3bqxPPsF+eP43m/mzG+ZAM+KS+/VUvGDYAyV
wc5J2CvMXvsrBsrDmbFd4w1f9Wy+ElvAnLhOzka//ADUWNkG2pfEaw3ewS9Dqpc8kwqNk3Eq/fmZ
jIpPmqIbruXsxjwtzfATte67QcgmZYUarC/f5ppUVvtiTiw1g9taMUWWafj9nV8E7qoFCR/pEQfg
YLAZk18jnVstivNsoQ6EFP9hEb2J2orjw6IS6jzkc1mfoe4NGBbGGXylQLwHoMq6KDvorkIFS0zY
2sPskjkQ+B232C8lRMyEASdr9E9n5PCLN45j3s8pF0LDpz7inrOT9A7H8s8UPQM2eORYj+WX3Ygv
34rPvYfTqelZexTpxZlGfEXusHNr808k3gp6G3PvZm0O5X6CAr02/QJLg2U8C0M+BnqZSCNJP1KP
fityH5y5vTNTZWxmWRThpPUpVmKDHmMH3uge2yg0/uWzHMZvcn92eOjuYcwcEP4n6z5gBp7UHqa+
cfxCR+RP2Q8JKA/0kcZwLFMSyRtm0BCBwVDFcXdrPAgxKwvop4z6aXxtGDFTjd6Qik//iFzmodWi
ZHCAp/eSLYfW9n1g2W9zjLQQMvApN7t728YaU7pvcwDqSxXz2V4cBkCd3necBMCo1Bm5Iz1rka+o
dSce7aFhhZll1i5zyLiCf3mrdcf92NiHqZOPLA/vJ7AcfQS8LvX1qetxRfGsADhi1BCnwZGBy3en
y7tE51eCDrGDGYpxTPc0yebFt2/Uqv4Fi8szUMhpT3jSSQTwZICYrIh/vAPLzwEXizVZkt/24BwD
Z9maOdpDy9qMBXm2RWAxl5xewEESRdbHL7pnJi9muIKa+WBmcj55+uKQl8To9LkqC3ieccn1x+6v
c5CyjFS9eO7B2jmUHum70RvOKqmqf5GufgaDKICEYdmiLPD1KdleSRZ9RJRofs1yd8rxbCU+ytDS
iramgzzASImzzMk48BOYS5iaqN07/583sa4cdB6ti0sbBO0mrQeYUx5za8UH6OKCXgk3AG2AiC+1
OE9iAnJHn78NoIm15Uh4+0ylY5yqRYwxuTKHD8uLjlGRsM1Bd8he0XOa5zi9HWFMR1AAcZp2ib8N
DPlJOHUoTUOGRbGUm2CiPYCSM/jxT13907jphP2v7BbG4FbNQxP5j/hnJgAKjlptJ8hMzIzyf6hn
rjRBJPJMRMoV5MdJ8J5FMj0YQ/CCMfpZNTh6nShISTKWULLEapC8rlqzGK1hMzUQjdamLQ/8RYEC
9aQxgK1ZD3YWrXtbvJhV8tJiFAtoBJmCwGKzLBa4Joa8PkSI2a4bCDHbyo//ogrfvUeSruniHEZr
+eXFGo6rhdVqBHayUvPADHyB5Nl0yBfi8ZVe8wgmEFp1Seyfg7HSHOsB1rR47lPzMRI++NV+LJAm
gh/k8kRh6NDGiPdlLoneibIryqWbO8F8thxxBtf6npjVG44v4LGZG7OaWU5TabtbTUw88CPnOA/t
uJ6IPoD1Vmwie+dE7N4cfCi3BRLXZ9nsA6veoLls915cnKu2Ok0RSzi7Lw+EzXJBmyhySu5tNPVE
PJT9C3d0v8n5VXNRQDQYMyKc05rlXP9W5z6zunFjLt4nDSMfnz9k5laO5HWkjrsByg6Jj7p21bqi
2iC4OoMQhyyeBm8ps0e2yuQhlAzMuhLXc6IsAn7y3makxX7IVzi/AfJGs1vi9xOXdOis0JL7cWRe
Ri8DkIbYRJ7EgVC1GvSFRnmTLfW+bIjD8Ocbx4sxt+UPISkK8ZokeIB8nDlBUR4C5V7ipb/Gijct
Ky1IjQsp8+3NRUyk8KZiYGXxX6Ib7Y2JSWQEzz3y1ve+ATjGylZiGUFPLPZiWxs3jDOk7x3m/aDl
MSJ1nZ2Gp49G02/HTL7TFOzsodnk/KporM8+8tv1TNTYKqtTUK9ZDuS1MA7umLJHsN8iQ3X7GYQe
aNOHvGrOUc01kUvv2g8At7v0w8aGr0t0dy7OnlgVD2YwPDdtPh0srd6lne177pgvfYPaLPkh6U4G
0Jmw8Lg9lj9IbPBysiJ0ix+3YwCHiQ7VzzSu56r6lRX4o6ECCGHzxy+Ik7nlGQ+n87sdqJNOlgwD
icuolE1obvxaMvpuXf1Xl+5lrPSr4F1Ze1lBUoqVPYFPalYt1HEQy3zU/TAdzXEJjTjhQicjMJSx
GHdt7733yBfIRclWILpWtsSE3XIbp6Kqb2UNC+rx4kr0aRRRuFfU8OLV5UURZOmkHfi9hfInTefv
JIegQ/P6OCI66bHArSaojoA9j6JgricQZDW5vFSCRbBjUM/PAliYldY/da/3wU1IlzpGBsYuuiud
4Fw2t6nA/Jdh9EQxcwsPSY69QFWRzI7cyImUBy+RDDQFDASywkLJXFt1WK9EDjcPHhDbt7wNQV/R
nNMnJ7JbyzSw10YObGRpjLDAuW2MpolihSqrvGFkkXztK7cZgNe4G9tpn7GIJUc7jkCkBRh8Fakz
yqisTWr6n5U22Oa78CrINcQEnsfWLqJVMIQNyMDzEPo6hMx9xv7QMRKMtyn3566smVdKZR3ygq4r
JUxgCohtx//+bRusWJnnIJH3/KdcQjpqDL1d6uRLiJNVA9ksfOayUL4RXHqEEuTuQzeTyKJaVTOL
gNzoNR3Qvfk58int0tg1aG/cbTWhoPSzBvWnhSypMLAcwR2AWDShOsiSsKm5B2PnSN007TMyWUCZ
XUfxwHeGOgzqcOfy9gRieA6i4b1HfhraacaaKuWx4ygb2cs1993UvhpF4W6MZT6DIP9r24hVEbtO
dVtkMEnHTn4ntRUWQpAYWygqpPxrWGR16Ijku81AiFKx6vU2SAxr61X9X0356cvsEVoelUE2nIhY
NAU/IIqrx6fAWmtpHIlCy73G0EAtNJDr3KNvk75+xTkY9os333XMrLhiUFBh+F2lCaWRnXN0pB6H
aX77XY2vroC6OZlkDEYAOVCNs1NfjlaCo8GPcu4z9sG6QmSCVYcAq4jHtSMcpOFAC90s2LQpSJAG
mts2n9t9xeHIyG/uN4Pv3MHSR2lfoyuogztOXUlEPGYU5SaHwu9LtsfUewnSUH/CSNMEeoOv5ylK
BnnvFEm683wcDWDUbMTjpE/EbxTrm3HRznM0gNOr/GAbGR3kIHdgEUH2ow4ygNPQ1CTe707G9gPY
z+4NT0g59/JV9y6Tm9S5H0rzlMVR8tpHZvvgxHrnOxfqRY8W6ynWLl/E8jnAnVjhw8n3vrCKdw+o
VlmUjJtaUpXNFrABtNyZOBzWAmaCYYZymA0vdtm1dsf5Xrlnx2xO5MwlHzk0a2ADbhh4yt5Ui+xO
UcQiGd+3t+3nkkELpwOEmDm9swlu81nI3THHZMiqk+Lq1ZXxAO77eQTkesV7FD+1WbtpJ1DqnqhA
Bha6uJbAIr4a0WUvjEyW69DusjaXLwZn/4XH5CGXr6Z22hcbMtt1ilkuTtP8xHPGX9s+j+SomNAW
QMGQR+lZctoXiQK7DR8+YAKlsWRPTn3Eq8XUqwRLXrtzcxyXuDk6JcwRM+bpSUyX/+mlgRzUSSBz
7e3nCF80x///SaM12pWzuNiG0R/RpolVJITmFG/U8f8vsLqthhBvfhxnJKPE3F5hB+rzaB/AYbVH
5pbq+P+/+P9L497wkHMNw7evWbynvq2P/ogD4/8vRRWXa4KVwLiT33DMb/81swUsEoW6Z8mss1F7
1rnmd1mLgNunIdyL4OOWXJrbf0V6bZ1TzzXPlANP0OAGDHb0aHHBt7fPMxPKgTLPaMu9LjEe4tvP
/P/fxI5/Mdt42bFIvjPAiWWbocA2Qw4Eg5sWJKtF4IydeQRdp8u56om59UFWhfmolvP/AY09oOD7
Yqn2wF4Jay1MmHVWGT9IOn2/mvTJISJmwooE8Bw6MIKR7FIvVebctfgt9hu78Z+xm6pT1DbqZDSL
OsX+bQWHGBidsFU/FsFzraz+JI2I6XbSG/3p/y8d6zWWxdk3osWbUxDMKvlip/+/lLdfMKJm2Df+
xNMzVw/DCM13LtnTLSx22p4QeXITAd6Yhrkh4MEMM2mNoIQzC/FexnrYIbvK5qBfTR17zaZGojyo
KJp42rwBcR9fGAPRMFpJtrGNNlgXE92VoWw07XFVDCenHIaTj1gaZCZHiD3Xzda0KfW7SuhTc/uS
RAnc2ImomtIuvjOC1He6/AIiAE2/MD/8DM5X7eVnNmWXABJ7WMajfonB1O4gKt0PjABXwWgkaCIK
m7miNYHoIF+ybL34SZgqfkqzclui5yaNmB8x1nVOE+kQZrlvssG/6M73iXfL/EtjRuv5vlcZhq1I
yJ2a2Y04FA2bPG7Zy4NVfGLHsWNnir26Kext1w3uMy2feS+s6ItIo2lPKmi8Nt2Swk+yVfEYTK+z
Yox/Fmq0TJjf0rfUOl9Efe/Fp4RlHMcrihrMzinSGAEpxBu/meS6e/qZbGMZw1431omr13qdnRRT
qjNpqKd+dYxlv1WZvn1U6vU/6s5rOW5k69KvMi+AE0AmkAncsrwhi56UbhCkDLz3ePr5IP0T02Ir
pDmXE9GhaEktdRVM5s691/pWRCl9H1m30S0dZpfNmKlFAuCDLsPCLUeo6vbI6xo3L+6CEhev1UN1
oJB+QmHqOLXxkI1IeJqGBp0fhu56ILMmnM38VXjlLsGBObvm+OIFCL2RBKOXoa4/htrYKY29omRY
9T7KT1E/0M0OSBj+8UNaTfvenoK9C01020/G45Rkz0rwE62D187W5prbuuYM1Wzp1b3aJaNelffw
VvMKdUMUW1/MifDDMSQxg6mP7977qEig5kMtawBhAvOhvHeymz7AGElgmTyWqA6OvbwGvomzgD0I
JxPzZitWYMM7xiyAHnmyKP33JTvFukrwWIV+jvexxMuceal1Zyh1D4w4R66CbkRWNwlCAv64uy96
5Cd6wd7Frc8D3Gxc7AyHwf1CA69dVLjdXeIseHYOWYaCquz7nLsy0Zb71sxefTizO8P0z07F6Tc0
dhT2waoLne/kVRDK15XBzexNO9siSmpug6cxdIxt5bavtjPau9CxHyyIoQzF3+g9BifPQFKY9XsG
bf1VmdX6MOScCJLlc6TNlOx8mc0rQq3384yPcW5Bfpq8JypgUR8Neajjahmht+0WnmG8HjyDyMM6
WjkMDMBfkV1lEZl4N4Azhhn6Vnn0VJqsqNd+Hmh0iIFYCx0RzVKY13UJSDzXt5kYBob9bbeZRqFg
zPhUHaQD4np970vREuh1AWuaXJcGCVqmxgOpBQ9i7fX7rKUgDHRFGJnfXZPyVt+BmfH2dUn3o7c/
MQEad6FBzmbUJv5mwjJJgGG96eqeBC+3usZ2hGRTxnsAWYQiMAlxgQ3Rkw9MDHLE3karwfR3+LqH
81zk206nBLnlpE2KHjVZ4NbnjA7y1U0J7vV2on4C9Wi7W/if5S1RTPkCxR2Bhuts/OYjAF9pl0T6
BkkH0d8M0SwG+NCZP6XWDBhpImVpLpJtpVhMu4SSYuzkriyn7dQG3yHZ3udcIeQWVjYcAucakpSx
UWFTH5gkxaq+i8C678M4uLeL6tYp5U4r3p340xQH3jrtmq9TgTzUKAEskh1jk+WFYC5KB6RqxrSR
RT/sYlvuMTBewqrf9yTJYksP8lWGT3Vm8w1J0FsNnaA/WDA693tCDunCHfyNTki1ydFPMRSK5h0S
spXojrrkVO3FHhLi+Ik+F+YAVb4rcW85AH5GViknE6dJ2fuhKu8Ts3vTgzzlmtBUHbvrsOIEZLr1
jgkKTEdQc2iSI2Q8usaQE58iN/jOrT0z3UvWhP3uY2QDtjC9PeGZ2RaXAd12+jroJ/Q+cD8H40jX
zV1XE1OEmiOFwKrp/BB+YBuiKkcm0HMWR4GwzzDkrhilQ3Fgag4a7zWpys/tbIh1xifCF7WfpTrV
U7yJh9RaO/X0mgz1zoxf2wznpO93T4azCJFRicOXgdsgn9ze3mVtfkmq6h1H1muxaNwbwDBXVuAS
pJNQ6CfqG5ITlCgEAs79LtUBc6myDw+czW982NtFAaK1yIxzrxXkVqt9h1BW0Yp1gxWBIdJnkYLj
+zX2rfRk0zwpUa3uxs0YYHbJQcRpcsUzxZC4r+HxB+YRxDT0t6r+4hTjbZPmj+Dnpx1irh6/Q1e8
ZKRSZW+S5Xhj6+69r/UGfdeiLLfal2TMd4YvmnVRQ8BRrrvg8Omlce4hUtUmxad7LUvCTMhWYFwx
wp2GbeYGPYaODpK5jIzHSCF1MdUOYxTyPLNsGCKG28by8o3JOKE3XGZ22OHjOl9HemSmlbTcxl5w
XixupYN1C2qAyn4QF6V/59cPFXpcxjXB7TCBZqmi26J9zCRo/855NMkCc3v3pol70HpqfJ5cXGk2
mzC7HYpMBwwd0yGeJQLOWLV7IqaCJfdFkrMQEGbUm59F3vEs5V+kqk9hNEuYrSVBcNDarbiTJ9/t
cGG16yn1TpDQv5tFQ+5BgT0ereAhqZps5znJK5CxcGPP+WfXQKjQmyQ1paivA6vO967DWbzuu42a
qYhjOBSrTJrvrNRHNvFhNcYI3OC9LoS68xDPT3FM1G4EwQQlS+WQSzQ8TfbnpAyBRRfFk5NOpy4Q
r6W0cf36+XOVqY1qzC/Bg878fldNC1aW+B0DhdNWd65cocD2afGKFPm0YWxQQWy7B2Gl6sw0d1Fb
cChltMcikqEOqHX4xDJJxjGw4Uk8AXpbUPpGDk8EhnLLs0dYHN3H3mT6W4ekBmrEGxxlo5BQaAae
1aOr6dl6qfmZB2mZ0d9aQj62SXGb0SiLU48jM1kiWxqQQVxtAVNhSgiAkeih2Q8d7V34OvG1ERSn
JJyfadfA1CgXMVPPQUZQz3H4RGDXf/YsPJxeh7SN2QFhBHfhgojgbIlSEoNfE5yqxB+uSwuCAIVo
TViBPXKEwrlVweZA74Tta1pNkcNmGp04bPqt9TZOVslTjLYdVF2BqxOOpBrE50mP8dbvx5kec38H
pZMqA8LuybDLVyvqb00xaZBv7qFWQXawXOxJyUS4sFPLBwuz0q7gwxXtS5j6n7WcHmZHjjTBqg13
aQuZH2wL//uDKPMzGDyJfLylDn9EL/MiYFmvYENQ9wTHGhTvusrGV6l5WpGMqZWcrScrc/Kt6iL6
JiFn4cAK6HLVaj27k7mImMp1BUHF5Ey2Vm0NzgMrx6xJ0TKnz6Y5P9Lik7hZojXmc25rUNSbMtmg
D7k3Led1mSPyuu9ETFfC+aL6/q7N8EtV9XQgjn4vURRhZUHGWyKNIn4GbmqUJ5ewHA956x5rY2O0
JeO8OD1LQqcxvTH0SPtXM4UV2NdIiqfG3Ht+8djHDHd81yWNrOZ0lyPACdxsou15XfTFg60Z8Ll1
N+0bULSE0q8Floerh9aFUwGV2F4TdAWjehhpZs6lOvnSr3DJjXwHYgwXfraVevs89sX7aAiiwrxp
PxboTkg36tfTeO7yAlxrmR5s3LHFBJBFV6KmXkn5/BuLmE3avdhzSWB4CdyEV6CYjrriPoS2W+8r
75MXTawcKUs7um7Jk4ga2STevZDGK4psKsC45qG35TXPE35Gt252bSS2TtuxqeFYwVGJXl0kTHoT
UkD7fN6GotobNfE2rryuqPWuesN7VNNUbjlhnNF/B6tZLMjsiVHYbK/qCNJuYAcdyb5OsR3pAJCt
sgMz+KCS4AJI5Us2ZBfWHojm/QyK03SnvezvTHDXNzn1f5vdI5UBlsbRsUEk2oT1Rk9EdZDNbuyd
SFyLtIdpOT/hU/E2Mx0xPBm4BX0cnr2Vk0VrEhKTsepUsc1QcIlATsZm3Foc6pnML8wRaORpXOPr
7FGNcvzYlL1RHUeYleg2CMXKcZYLWeJd8qqVS6eGY5K7x5TUX88ulWhdLFF883TQ7Q9uS+McSsM/
ggZOUOIxOxv9ta3qYc3ECZAYBOLAHXZz2+ynsXHAJeZ3rSIq0Y0o3sdBoc9ryY2T/PDj30ygeyeo
W6uIrf1ImBtAWkxnm3l0vk+eyrd0KcQp4xRKyDlxk8W5HOv6MpCg0ROIQ3oDQZCBiXijfXb9Gnko
1Mata3n6BXo7c00+xnVjRvqFcLmpcSAshpduKguADugWDbbVl45W+tYl92JXzbl6adFxMi2t5E2h
qnpj+YSGhP0nMY1MX/NuPiPvXE7g/HToe8WjF5q7vDK4YrY9XOnS/O5R01/gl+kn4T4iNh7CJHw2
Q8c8ReH4qnzykpqwe3GMsDz1yqzIGkaIjF0Q9Es7OBu/wqVMsrE4yNA1nnXffB0aH/3NIupOIxiy
S/MfTpRT/ZDkpkdf04+fBWTdsDYpPYzvMqQokuTSdrRD1x6vDkqKqVhHUgZrmUbTdqa0YML0btrM
7krIXB7k6XVVg8JvEV8FAlxRnPcRMktGR22HwyXhbxrH5IFuI7teg+LTcQAsc2iLkZR7KzW1R6Bu
xToQrbEmEfIYoC8kyLqQGJdYKKwuMwEn8mQVU3aqzBROv7SyldmbAjBT8l5M+WtHQNgpMF4H3/1k
Eet5whpwN3HwXC9Tf5RxUMZbNW7ThsF3jxLLay+8lxZsjomikZHiXE0IkZMjp4yzoo2Lrpa5rErZ
uhIoHV1bnZ1yMQ/N8cJNtr7ZIAIu7WwC0FIza1Hz1IIydQnbLJz4IiO9ottu71TZJUtO9ilwQvBH
0GhocXucpLgIA8Hx6zgpTmGKR6pPPXqLYfwcm+JmHGcXqxPRYbY1H1vtfessFJwzREdEawEPzWzg
tu0M8xJgChwq2CUR6ugNPb6HIhtuTCPeOVZ/Gw+CI4umt1LsvSg9lQ6PXQ4Jej2I8hNJ2uwx+Wzu
kzE7NQ0HFeWrec9jekiFnCBxUTI6yObayf1aTExjx25Nn26V2rP7bEywysN4Zr9gbQ+sF4d5IOKV
bgDuZF6YN6xngF0hMyoc9rQCglQ/zoXdbuPGRTdq6dc8STAveAaLbiaIl1Tzot+EbTDSPZgijVzU
6fZpbJEJp6N2b47nUoefphLDFH7EmBbBbo7Lcxq6EcpCol9EmXxKUjs5uEPzYLcQ2sA6t0cvKtez
ar6W5TZup3fDquxdZ567LjlzUr0NRyYQE8EPV40Nodqnqwgxg/aCasU6wLSXc/DlYIAVco8Ah2La
IwpdN408i1TcwqXZE/eLtqXAoj4a+QvH7wYRLx7dOTmWmQNPg2ikMB4uw5wFO/LoHzqLvEQ8Iljr
C/rzxIdhisIpVYe3ZU4TjmkBIZA+KUJ5fY1N/30y5/tQ2cfcUu0+mqtzFlH9uKnD4QSfwtZv5hM0
kgN9RIG7d+pXDhEHwGyWv4u/kHCjr3PpA3YD7utr1D1OhVk7In+oRPMfph5KaG/6RucJKEHcl1Q8
qVh76T0632VMIh9qEeW7AQkxR/nc2ZJ88zK2jFCKznijMxDHWGTs+DrU1FCoI9bt2FfbPIKCkUe4
YLIghi9KiFaBELEap/O4TD393vseGfIk8/4w4bnaq42cyDYbqlRvyDf+anjHIuPNV6o45Zkar6aB
RxLgQ592+Xo0jXBlzr5zGtrq3kmtkREqEuCp0UhsCUHxtGaXyNVJpkSb+vIpWgaaDdC4I87RZsW7
4QSDefLJfetcZEFGxAijr5q9r9zvsifFr5zoIdD0pw2bwPafzlDGESeNgbGJ0LSDqU62QBl89gy8
eFGIEr0srGMB88xysMmnHSo61/8UNlO0HYoDPkKKNZvdANkUYs7muYCGTfume3IoGvE/MEkLzcWG
xRsN2us7f3tIBWhtjVHBFHHpq+DSElf0I3Zjmy74jYgRFYsnuGrByyEghAZ7lQ/9nhqJcspRN04H
FG3yEQtW9B/sIH0XCUqYlGljp0ISqkEPnBwSSZlsrFqmWBtAwxmuJ76C5RLvGkVGd+DKPtco3ZDK
u29dJZmnCcFRBk/uvTsALhnyNy+1CVwJn8K0fOyyLMQeJecFG3/lDBDDg8I4ROaQbNqGo0TY+huE
UhgEWAid1GjPYUFKz+L1WiXK33kz2pKhegOSj3VM9wrVtIOkdPlp7k+fpgkjuZ8upgEmmJHpx+v6
aka8cmZf3xYds8A0suD8jvm9utgl+4/YqoqlCdPKnsIku6JuhdxY30An/rokfjABBogbcODdTqVW
rKFMKFChrM0BJ3o+YUu0eqa1tUGnwSEwEVObXVXRNpZ0R3zNUT2AeDBVyl/YgvlRxWZ19irq1sag
BYr7eoWmlIYrewVCIQzoCnWfj45gFZo4Ez3f3IeuTTCexytXWCFtq2if0eslzwAMFuN6REGsrCWi
ZJqThE0ExkOXIREqBJ7rwmDWTyLVXuPsVT00K1s5Yu0ELa4r7Ed2kWjaQ98Gx/hClhJRi+gId0tj
aYSYOAHnP3g9ERpGEZM+xIgK0ZlAEMaz0yFAxpOT7Nybapk75gSPXNGGo4VCHqxlS3T/sfW5CcPm
IggXRGn35g3a3qK0PMQzjMYSgsUmaioyIwHcR+aUfQtz82HSlOt4YJ6DOGxX0hkNIo8iqt0aT2sD
++g6SWaQXB1eMds4ZGfi1zEQVYzAKrxeYBDzLZauN09g49IN8uKMSBASU4+tzUJbu2zeUzxKzNZz
hOIOJSA59RjV1fi5GKPnxsb4g8K6kQ43oKc71y0CozRwNp4nHwTZLozenssODZGvI8wMxC/ugphY
AjXqe5+5d8eBJ7fYIWNymCwPZY3UBBNLglM8hEgI0dP7WBKkqks0yQnu3srHz6zNeSUENFErBhDp
6XKthd2t8qT4lmp72Bv9O6ukuEHCzJu/AtBQrTKTCxK+WehfOzaPJhgaoEUOAhWDGUgf98aqj9xN
PjCKRyBwz2b4UgtsJYVrfUtGrz0odBgD9SMH9nrb1cG1TpjzU4+dY5rGmyTmxaiS+nq0nIgxd0Gr
RnVPY5wvgyg72EeB+DZY0xVaLRKjD6RKQRIoGu9UMazzluW/NTg7xtVXBnrkoROdZdHoipox3Y30
Qmx4htsYuQJAJU6/AawR4Bh8QFYHwzfgN9TeZ/Ms9mVavY6hIRlYtAhovYYjjn5XNvE5xWEYHUqj
5DsRv90VphaN3M3cBUhLt3arSFhDwDVUiwuOMkQAgOsxOa6Mwbc4RKgR23aVr+eAIB+goMRHtAsz
kkYDL+zadAI8J0yn+qhAgDzSTZqD+EEHABE9gwU3ZthDNbYU0hESqtJxpp0YQnwlZHN3OEZb3g3P
pWsJSxHPpeV9o/M00Lym5t5Prc5WY+PdBoN/yzzTxp3er4E1IAAnD46L7zWHYLy1TCp9gkEQ72Ap
JkLJYgtMv+ooP8cpkaWkyHIMlGIDu3dRvuHSZD8zlY5Pg0KDZGfeVVb2+T62y2MiHW+rJAdZ1z86
FRtN4xGtGQxLt6AVz07pgciqRlpvsGzWYUa3etm+7JEQiBiL/67v8MtGALCPLBH7zJKo9paXdexz
xYJBnkfXw46dswut0D1GsCdrpI9mhM1NHaj57PbxuhDmvWuxApRGc+v68CxfwrpvNgjVjvAYvvAq
LiKFgm5EyUtOyxr9+/DK4ps1CUZq/5XovuoUZdgBENt9F9o7ggy8qdpo3EIxuAGWxpBKI0uD9qnp
umy0VYN+coqnElLHkYzPcDVETK4JLOvmxrp3SClJ/fRQ2mxDqUXLNBLkXQXxxdOmgZS7JEN7xOKl
mUnfZQk1k2uN5yJfFLZAZJAui3tlJw5XD+iJXw6c6Qjy1mZfrsValZo0dLzHoY+EhTIh6I9F4LI1
cjKXITW6a+X7oU7eRk7sOFFqCh5admlHRvOMKWyl/OlrXJmfrIQU+soV3126iVdZp8MVGbmPZHvQ
Yl6eXZuwVBpwebSDq1hRNhis76K5beKiPYiopcluiX1qB58yFuFT4De32ukq3ozQ40QeAvOfU6Zk
c/ANSHOyHYTjHo3gKe9xrvRx+R2FiXwVtsYiQD6PFiiictyosjHJbGMmbVXjY5QgPKSNgo8tC1ZA
Yebr0qbPGOe8B8q/KQPBIzZ03TnPFdhmp6esHm+hTpqnyiHcyTq1IurupDXEF42J08SheD21HduL
wSPX23V3LMd47ZFzVU2qOYcuXUs8yq9yfp37Ub5V/hrwiCS/Xfi4iVjvwQiRc9nce6kILpmr8jWe
TE4fjT62OX26IZxiMkHv+TabvJfVJx2RtCGcaN7CE+Oo5fA1rQxiEtcFUs7YT9eEmXBw8sBTJwp3
ldSMKINyj5aGe1Mx/PFTpKp4HaTxtc6R1LR2DElXSlgtNoTmJCzlBtpQcguy/HOQpHIfMzK7Kcs7
x8zTa5mO39J+mrc02Rgf9Pth5JbQETxG3m0YiGEvqvFska570NGtocavNC36BxZgguZ8K97YEw/B
tEybcnf0blr5MjRSnwa7/MqJP1jbojkYxRBv8IHq21FZqFOakLqSxILrvGDCnzE82bTFnN2w1A1X
ZoVUo3TUCa9Jgzem3PKgPzI5Nd9qom14q7kd0UNY4PEDJVdhUsSXIEeaVbVJGKZhBRhhQx42j5Wu
JRreHBcut2CmVGrxVQE/I9Lv0KbCPUqNFschRfTaLYkmCeQgTm1xToihPFfDRHZVkR9lSdro5G4h
rTA3jiqqZ3cB13TxoSdOW1n11p7aL/6AQplQ6DeBgK3nECq1vANNR+O9dh/74tEBdeQDhrpqG3yh
UzBvoqC7GH3/CdX7F6Fm/vgi3rEJ7UnkcvYe5UtCdiTdtq1vD69eRMiiTNwvVkMC9IBqqcrpOEx1
OcC/uLTxtMsUvQBvCBgGdGy+7JGn3LlJmpaoiYSV1edX1lkXPqE/3dvN8K0L5LFhV8fHTeTMZOGr
nQbiYCZ6bW7YNWRUwTkfbisLR7BhOfdR1Z0pF16+o3Z6jhB+l4gKO7tCyWz717loN01fUPLbt2Hi
PWUlIVORPT/2wtxXlt7HZOOtQprYBLITGKFhR8H3iYjWM7kVAIEwnfjh5zavdv89o/T3kQb/b/TR
X/6r3bdiCRdo/j9IR7Ak3H5grnz+/0lf+DUdAZN/+L9ORf3tl4CEH3/qJ6XUkuZ/PGFqZVkmeg7X
5u/7CSm1hA1s1LFdGwSpxuMPG/R/GKXS/Y/ityWZCZZn2oIMhP+DKJXyP8I0pelpR9qkIyjvvyGU
LhzUf/BJOezz0Tw+HdQ4lMGOaf7KJ3USSwWzYQS3o83p3amZ9Fe+njdjgaclAGkcFM21yAWAbw3f
ZCFamQpoYwoyArEMmoEY0PDotNCKR/yqLqUWgsRpAP5z5U0XwKvRsea1IXmY32/H4LtRtkiconAt
mchmfqkWPnuyCXVJd/bK6CF2u2WfHM3+1me53LUJfQPDm7PrUN7842b9Jjthibr4+PVdU9goahxq
LtNaohX+iWctQ8wRbR0wk0pyvOWcTmRgtivV+Wo7MUap3Q3WTSARSUS2PG53OEhMAKa2/iQ7VsAY
0Lyg17csJyYTXfgynOr+8il/zbDgJknuEU8OlZK2eFI+ZFhEtTf02KvdC+pY55RLjjM++m2OMzTu
4xzpt+mbzmnmiHxFD1bwu3AtEmqNv2RNyOX/9H/TNH5+EhcpoMvjzDBSfAi1EJHthjm6gAul22Zi
AHDxy8XlIkbQ6lHvAsTE5RYANEeDSl55yEijq+3iYHlkila1xv/nfA1KEBJ5Y7+YdXFEYBF6efmS
c6Lb5vrFq/t6O4GSv9KhD5CxmSHZlAR05cD0rjIQOhiOEsYeRUxBLTRoyLgt0OW7f3k4xG+/rMWg
3yRuyxT6Q65G3zQUVOhoLj2M/Y2R2/UzgYFkDOdkGeWgFBiIUfuMLYizpCXt0EIOXKEGOrmAUvMB
EndkYVZXSMlv6vpzSqfTTdQIOs+De94IzvCxw1lC0/4Hz/Dwl8cGmPKHm+Vapulgf5F0EJT54WbV
BRJmc2jUhQjG55JoMEbRLUp99DGRhYjf7UHBVW3CVmVz+IFqb8FYPbRGJwA+dA9FMCTntDC3f/5c
H/JKlofIZQGz8RsrV7qO/PDSIdnIqTkr+zIKCHx+5M83TPSPs0f2sRVOzunH9fZZFU6zg/a+cpsN
XeJxi51jzklLzT2V0cua0UKF8Sn3QD4mtnoY8vAbZs2qNAsEwW5x+PPn/vG5fn34XT61qS3Q0byK
9oe10mTfTluXUKwaxyMC8gh4eVZAUp4eZLFI0dtp3TnS2wWi6oh3X9zpBnF6NPU3waSeoz4mEIH/
9JALBiuOzUTUtoz0AMecpvVT7cTDDvWeWjk+UgOvWWZQaoh2jcVUl3IXi4rlnzGjswjUvXXjaKbF
kSWG9Z+/6W/vkG27juk53HrPXajW/1gWCzvJQ5i7zgXbF32xyLc2EzFYIsbI4/az3BJIEdE98jcE
5R5Nwx62ASylNdy57EqoKtyZ4xDvOPKT+tFhhGQCD4Np+SEzFi1Mog7Ms18I+Q1/Fio/99/fLem/
5u4sOxqtQ6zaHv+wt4oPd6mtirDFEZ3eJkUUc8Bx0AwsTOqaw8oxryI06aXAuTcZ5LPgxPZgPcPN
+k6+irEJh/mNjky9D+tcXPWVio9/vrT2v15KwS4rPPoC5vIvSznwz0sbRmNTBYLYqtHyppvUodrT
4/BumQo9loEj3iUCeZ3U/rlgJ7moFiI4OTLHcs6x/wKA1l0VXDuZEjeTKAjijrY9zMzzXJbBYzm2
62rIv9kNI4aQgDOVZuOCkqXPshhgvR6BQexVJyJXHbN9t9vGvf6xd+RFUt7X+AhoJNOjcjHi0TnQ
413dBSPDQF3tTJu+lYUOA/kR2xAWmnzjIaLfB9L9/uerZP2KTV9uIqsu8CRtKjKNbO/DEpH5spm6
Mk9vfzzn2g/faBoWW7p1yb7H9AtQh6zVqE6zPSA0SXqYLp49BZ5CJmmOTRIwZEegAcwz/2aIKtpB
nSA3Uxn3AWy8/Z8/7r/fFz4uM2CxGIhcbX/coBuTIZD2GmIaM8naww48GOrcdiRPzNPEQ+8bXO+0
3CC5kSc41p3nP3JK/W6lVrHv3KehNFzmNelp1pRicZBu1PLij8s1Vr33YksOi3/+0Payff26nJna
NpWjtVaC9Xh5Uv/xks+x9koYb9GtlvmLkeU03ZYFqpH2t1pVweMiR0hnwz0lzBruzU7Fj5BBHmWd
IpyX3ifHyGgVL3/E5Zc2TlCALfBhYhReJXB01M/hnM1wz5lvTfoxLXn7h8k+G9Owtpi6npBfWTcS
X22Axfoa5MrGnxt9pmGDI3ieSNHBippLjFJ1GWePTcQm3DVns1LTXQWTsBtdxO3oVrNmlgd3jOdV
r5L6L9fpRw3463WybCU9aQp6Olq5H95Yhz06GrvWvfzYWEZrBNAHnqvxmDEPU6B/LoZZzvAoi0V/
E5TqpTDZxkTFdfjzTbP+XZPwOSDJWQ67J9vMh9UtE5nRkPIFUr9cclGHYR2A+z10YGkP6G8irODH
ctkAF8baYTCCZ/TXLNpW3221ob/89x9nuSqcHgTHEUrTX5+hFoZoB756uEz0I6PCM659IyRqHuog
Cy6uXoU/mSqIaqP3eUjygNtlZHS3Pf5t96PU+PNH+lGC/nq7JKvHsnvBW+X49KFq86vRRVbgjhcx
TPdlZxY3QTUfkXngbdyh2Kp2LnYR+g8ADepenz3s6J/i5TGOIU20tFfvsxnD9ISKXA8JueGwkwxn
2/YRMgHNsLAl17k1mM1bYeb8rdZfVrYPH9+2CL5j4zK5v2I5sfzjrcx4okr2MPPyY+e36SwbzKJ0
MpBR1PjZJk6x+Vj+mBJIPDLKdTfCbJuNH/WPf7mQ/9qp5FI2UqDxIYAUfHzuLacLXCQB9iWpVXx2
MBuuCD+gJrH6GOF/ovdRY+I7EsGMrCffES6QbQv6GWgCie/K7OGSdOG6jYebYJr7PXYuLt7oYral
aorKcDwY8XwD1YUeLNKpvcS3fUt46N8u6b8XOh5NcjgIllemsKwPT0RlNl44VMK+6FbFOy/yUvT+
yVeIPKxf8C63QdKjHSjqBykfq0rVNwG6Hu3UCBOmPHvKJYFNQ8AwHysdukMX+cpfrvW/ihYpl8ss
NTM4BZn9w2sN5CKBpRbZFz4FctUA5ljrtfu+cm7yhKyl2n/XZHkeiiW+dUbLkRUAvlHnXupy/lTX
9nQ3jtEGN5nc1M1Ai9/JPURQRXkOA07iWeVufrxsdoRx105z4uITplpMpv7yVZbV8MPz+8s3Wc6y
/3h+O7fK+mQI7QtunNcAEIjlxX+pDuRvrxbHCI7tcAv+9WSymMW1G7jiIrwhvUXmrzb2gLIijRc7
qeVD77F9IDRh9U7M6Gvixt9+/CpqlvJK5Ni68VYj7Bk6tlgDMS0ktpsIJPqqGXpva2W4WALmLhnI
hd7zSRShuXwodfm2vLj7PjJvKoI6TjaZzluKpv0YeK+tlEyDCuNcaT/n78jVKjPkX15K63eXl3fR
ZEti2zbVh+WhIROCyU4sL7aQ7VNseg9WZJnofCJgkDODT9NszS14pmXqXL8HmLZuWkUDucCscSX0
TGc8r+3Ln59f+Zu1wqG7JehaAf0RH2sJw2lHkSP4v+TapfVbyifgsThxY+GcSg49QG/xWmJLZa6X
3DK5jMGBMsMccrmzDQZxZWcbxx8OVskfW2ofmczvKUBHglvIX0tKt14zhUk3OLbQu/IaDBG7immh
LunravhZlMZ6qNd2LbO9607UHYrBQQG+7Tl2KU7a7PYv3/s3t4NOiA30A6XGv2uD2fEcmIuNdRHp
WG+jCW59YQ7ntjL5An3UosW1dqqZh6vZDt0toyhILxNwOKtwbrBjkwioPDA0g6M3UjQXzycE0WSw
cTX04aYTlsDlPUPgo52y7xhTNiKdf+6nMSQ/BGfJ2crLLz+uWFyjr9RGfqOq+E45EFNsWvV/KYfE
b241jULXplcIVIDv/usLPruzRXoAXzkroRyhA6F30kETx0Tqz4VxFRnIq3u/kIAXx89R534h2KU7
0/0DmRPK6yjWXyICy7VXhKcgHZ7S2nYZSVbILpZTZW+iQG8Ka2NO1VuEOLsr0RD+5b4t6+mHVYps
Jpv6ydFLL2tZYf6xSsHymkFCWuJnR427ZV9NlZGdxngINkEwMbtb6jlm4vkKv3N9qJG8+7B+nHvD
TqZbUsxxtte+hYhD6UO+ZDcafdFsLWnd9x1I+qxr4g29lfjMkvimWsi/MjRYokS7n4IYsQ+uKozK
sQZApf5yIPn3+Ukuex29ZQabmq/5YZlwGIcLHHUw7vSMDGIeTioNMLJm4gumD3flKr1mKp79fFKd
TK/NNv08zbwzY983xwJjSOH3LxNEMYxZTniN10zfGYV0/nIrflNeS8XuzHnYXgq3j0e9XpVzGDMR
u3glnTOrtVO45yiGRrtJT53/vwk7jyW5kWzbfhHMoBxiGlpnpCCT5ASWig7t0Orr3wLyDt6tbrs1
oVVXlzEzAg53P+fsvXbib9SsbU4z/3mEa7NKdBkhBjog6XH+7XeZv5Z/LgvXsw06nDhw7X8W58AO
2rTScpPLFx4sYyAmVyckyEjEMcj8qzvYMJnny6y0k4mA1SrehJFjb8d6Qqg01djxEmbGcAuDfawY
R2eoUIxWT//tF/1v+45nCcfnu0M54Mwv6f+3fn2a7VLDE/MgnV9h0UY73YyK3Sj0VTNV3uPyO3J+
Gmckn69TnvwEoO4/tnPLUWXtY1j++8X1P/cFxhEGk4952fmG+Mcr5bZV61qDOT1YcwYUAY7JvgwK
f1/pGJaYBpQ7zEAEEswNvCSyKaL0zLgtXQR6YHgTSwwtcoqgo/dWt/u/X3jvP68M/Ha2SYXONdC2
mZr8ry/M7Q08vzke94w5/zbr4bD5uV787jp8ejAIrA2HarkTfuusg1J9NIwe1k1PTZp5mUu0aHDG
UhbsmrYpdspCxZ+5jHqtXGw7Bo1gQ7V6Fwc2rZPk1dKM4vcw6sYtqi+Rqoarbg0PpaVpaxvs2sqq
gclI0Tk7UHEcUDUZhMs/yWHWG1tmdLRoteEfqlwupx+wCfCcZrk6U1se3MxwdjbiH8Mh+um72AvN
u9YrbUOKMxRW6WirvmKeg8ngWtJt2TXiNE7BS1S/BK3RHfSp1XcaFZBEHQLXka2OvnVyRzP86He9
sXOLrCAPPg0vyAlelNGj6CyadMuQnNhnO6ERJNN6hbsyPmglelotmo5kN2ibURlvBjFYG8wI+1HX
nN3yiL0QklisYZEDSLyJIxcEp6jkvzxmUyzL7H+/wjYPmffC4B22nH+2/1IMq4ls+//Z2adiCG8l
iQlz61GUf2qB9xUNOvP4HAtI0YzWptJwAndJ8csbsq1D5M/TUDpbsi5cIlDELzLwvB30GO4aOkdT
6ikQe5b0GJoP9dbIXGs75ugcht520J864XbEsqaHz56Po7orwocp8r9Myy233D9nOFzprsEHD3hL
CTOpixL4XKPOJtWnMq8Fd5l7q4mHZWxCbkR2HM2hAzmRHmDk3Jp46h6RwW5dXKS047yU9mYHJibu
INpoWb/7bhwndPnDAFQleJPiaMcpQWhzXyB1NR0SC1PnbEBJgfEJ7faUxAh+wS9VCu5RV4xc2sr3
iAbcuq+HYlO56WeY4iPFnzlH5KTmvp8JvzEI53VD3ufSETT1sf+wQ5IyKlfouyhCup/778LP7ylM
7yg1h82Q+FvASc4tpwdQCT0ijgwrAfrjDKCJyYskRUKKHND1vM3vUqh6i5EnRAAx//IZrnoPPRP8
4b84e6cDOsyPJu/66yC8L83TCNfI8x9po58ah7+5BrBBKUpTLiUZIEcYAWnGFWtcDuFaDv3VcTVe
VTP9JKpW3O1SvqIJgoLqusZ96V2Y/qw91v3ujuwPi1Cov2TdrfEGWE/Ao/u2wlXetV/YuqM90GQ6
f+MHZgR5dHr7s3V9tJc0k7ckkKtjUxIC6UDL3stIK7YxMdjbSSdyzCNiuhhIcrUnbNYklyWKey1G
LeNm4CbacGwiMsom/t2sieqIMsL/V9yhF+bl0Pzo9YS6cN5au4lhE+YSrJvZh6vkrlPdZrDzjidG
M3F513WQU/vaxyAuIOn2tqdDueTBEDV0W6pETSGxysu02moyWjkUUEDVTWCD+fDmeF2OzwdTXMQu
1zVDtHfS4HEkzo602QrhZgU2VSU1CBTfFFu0tmnVwwGbDeeWlN7eTi4SrjAyrseWrqMOrtMDLHcl
gsd9hHfgr+GCYkMlkgBdvr7OUTmerQf6i9ou1FmFcxyHqYMqKxoaOK3eAaQ2sp9IkyacZQH0tanb
MtfA/U6yw3aiEQXowkfSC0chFS6cByjGELKQhJqxpu8bv+zX8zXUmgLocIS4VKvGGF6tu+dnmJGN
JqEzFL5bWSyehqYOEeWk6TbDF5W1tjiLQr/Sd6DJpXNDUNCa5ugGVGpGIbcYeRAeZXP709fpUbqi
OVScI0ibGOREqX5klRprv4ynHQR8YN5Cf81juzrjkSQZeu6gFfbY4wMNP8yAXyXJk25d+DPTKMj0
p6mBwQH5z6JBhI0ULTxAFQRg4FYPldeUuOSb8QbE4cJEwbjBjONHdS+mYX8OtQfwzZleSpStW//Y
TdDsNJ81Pn+ssG7IKpBA8oZyYBxwE4HfviY0QNbW3NskUkaekuZghUW0k4PzC1HLLFADC8gr9UBy
zXW5Mdr8OALj8AO3k3/OE10/yMn4HjTGhh3sVY2fKpiafSxsexPFOqKzmVYKH1K1v3w80MhcwADP
daGpV/qOvL8jrq8Gn28CIXvpkzO3GzZe2v31SkB9hhNdShWfakCy2OUZjy/3y2W0mGVVsK8LY+Bq
af7EXRV5Wvsz5L3XbJ2WEAJcVPpqk7Lv0SpoA6wTyV5v2HV75e+XzW4p8YCh7gs9yk5and2qLL/2
FRHdSK+vGORKMphRgocy6hhcPCb6egARyFpB9DQ/0+VVnKbiRiCbti9dy30sdZtswDZ/Xf6/3kM+
29dddokBKCBri76gt07XuJVnBL3vgyge9UJFzwQGEsudJBVYTVgOXW9BcIpJ9fzWC7Rkk+YehdrU
ZZugq6frspnqdbTu8Ceclv8qSPJLmXv9FX/q7Mhvxdk2i1fdisVjkvifZR/Qz4vVF634HT1KpPZ5
pDOAr6KnKRTb5RGkunzPHIUL388KcD84l+25abn0Minaq60nQ96AAISXPrJ0jAPgNsK44QAUpchx
3WKNFHax1V1ycJYdKwwBvagkuectkAmP3JHl9/Uxzu2baoaHMt1elmuv6nuRGStDNeUvMblAomv0
2uZk0pkfxx96DpBtyNqrieWLZBtGxi18zVNn0eKmrnhNQ/1nFsN9mjpUu7qtNXvCO6jRMY0e6dqi
tNLvyq0BJ2qGcfZKxulDia2FZ2mOJ5sdaQLMf4ib4UOplv5DjDmVYPT3GWW1XxagXSJpK1J0xMtS
nJI3owStkYc2fMrmyZUTWAR4zVGXRCdXEmI7Th5amwm3cN1aiCh8zJDQSCuSdXXGgYmGhy+TG2kT
kWBmPd7F2nvEcovfGkgiXxGH54CeBl5bCZcgfHXUTJXHwpDdRayuOXmC5Lgbp+WSFPSdu8E/NuzN
VOUPg/bTRgy6bM283EDSRF09uvwVbBuuuWnkI8gI50zsqA0ZjDtV1sfpycRVduq6cSttAkgcNaER
0ogoAaKJHUUkENNqrBnzXx0rEe6qXkt2pMtgOxmH1zyw5FMCisao8fTRLz1mefmUSmkdopJlWQIH
4PSgK169B1XlX+3cvUSC0KYOYeyWUJBd580Hol7HR/Mva8oFET4EaxUVp65KNkMTDECwPLHuKYcO
qsALa0zQaURefD8XN1btTqpny8+I3aTXxonGHXmUt8ovgtlDQPimFqyKMurvUVz1H8A895WlJ1BS
INQoEmtpm4+kNPI6tVhc8DMc7PYKniw6hzOQXib4jukT3ivk+yXyZoA86Ewys33Miyq5DMrZLxUb
8jDMDpPfZo8Yit+WY14vi9voD/bNaz7YC0xkFIr9Y74kUf0cpYMyfmnZL6+ew6jsrk03aY+7DgOf
Pec8+N/bEIfe/L+gIa2LoNQJMFEOPWQCQQ096h+0HIhl1Q9fS6GxvHqYXJBK18ALozqNDqZutZu+
/+MAGrx4yx8iJraz2Ia5kW0msisPy24ZRp17JA7q0S8pskiiuBlFckz0Lr16qE5hn2K5a7GI91y5
OavRkdmlQWYKFNHJS4zbWBqfCC0NSJB2OJvX4AI5I0upYie3qmDr+A1OZaz5XfE2zjIJD6Hrlrv/
D6g8Fw9Ux245uMrORkObUQogi1lnjQT+lXIrpAJEirbqcC+flsmz3jSnyCCYYNAHA2UcHBbQ8TCa
5wnS3K9I41nfhkFq4Pc6ah3GLCqwCPXtYfmuDLvnCOkKdPG+vSRLz+of4HRsoXtHDuEWL1h2zmqi
DbtsajlzjOSS0zuSRj9cI/lbWBpTztHvN2xP9koX7W/uk6jwOe2CeYiGgAYhcyYOjfYQ1OFLMjM8
EPYN96RI70YENSIoCu0qU+yOC0pREkWLJBnzQbYdBAC5xOGlKDysPUlWyw1MypEpbpuflgUFY75a
pxNoKTAUUD7GQ9P3BoDpAvJdUG7o0h7GNOyeeqnzpPqet0I1T753mEP2qiJ5BVjV4QYqAm9l98yG
7eIpg35P8lQQ7fIA+30wJe+l9joZxAEHzKJvPflTZaR5FKDwUIiRgYQvw5Ps7UfdghdQ1GSb65IL
9HKY0v/XQPO7u2mez3IXMbcK5yLSfk5aXUL3DTWKecszPkUOVF22IIEKc4AdMJ0c3cofu+YZ6L62
wZTzFbCG9mE5+6YEp7uf+Z+KcWqIAuCILh5Z71y6MSV0EiZgDVPvrY2iZNMJ85kbVbL2le8cuJm3
+6VP35Oju60Nsv/IEV51DFDw5LUBZnRPPxR6BqpX9R6OHzEgKkv2adOrbRzTFI4SvXmaXDhRk40F
NWuLYZZyhPukgvtUWKb/EHv+j2UuhDuOuOA4609L78HBflLXlX2fY0BiC4JwRiYRCQktmaS6+Tyl
kNGbiAu4UOEaZMsFHfdccUzRU9QiRUpCGfPbmXspE3kkVONLG8OvFH7YEVcyO5VBfrr0GPxqgdp3
UJbhdprfMyov9iuc03E3NzHKjcq6k0wwMtNC5Vv+LWPzOZb2a8lvdGvt4cu13ZeI2eEJ2nS1q3P/
ZvtQNvHs4f7MnNdyyLw9/TlEOZZd8EUra1ta473w0JDHWB1ugE8boGJful0ABdELzOlC/TTEL/Cd
UyIcmBAgsSLLfHID2e2SYCp+aNGPsNvnXha9hladb/oAPGfDeG3yRfm03BprRmer3vYvxnwdkAm8
jsnUQDPOIwjB0O6WgCYtSwWObxY6wii/ExxCzkX4GPldfNbobW4LvCcr5gDQrcgrhfoevvvAg/Yk
A4xYw3ymudIgTC8si11Z9OE2tY3+uKwddxaEmQqinaigWYe2TS8mKOW+1K2PQEu7nRT4P8nnfZxS
ZR0jxZvQ5OYv7q24rubB9uC5n2IMt+RMTE8Tsy7XNtQ9Yn1U0AOpyWeViUjeoqFHCq8lCfR/Porb
k01TRAmvvGIlZJkbrUc7zy+gDNIbXxp+SO+mFUPyyAgKvIF+Z0MHSUC4Efcti4KutrcoULg1wBze
GJ5NnytsSnz3fGdNBJnazIp3E8DZgxLBZ2ILeoNz5dtnOlFbsNtFacsbpTnUGq+lcYlhcBjcXZob
9QFKjrsP4uiZBJA3gb/r1lJXwZKpMRvmNK6XB4iQ/w85zQD+nvrRC3YarOljRM/gtjxCWaPzH/Px
4nZ3pv0BfAVX7Iw2+U26TU0ALlifHtzdWbaRuUVuSiOucHk+sAspMxVJGOpiQ5o923ibH6LkVmre
Zxp7yTOOvt9I7II1/oZ6z3DyCtDLIO7If0P6jKHZUH9CQaaCI9+YOSQvXg8Dwii3wokaagF9pfMF
3jRMQd/nJ7yluAV/H4LneI5xPZGb4eOOqU0aJcZPZdfvKpnko0krA+FYcOuybNzaomcvwvyDB9mI
3vAZnAgwGNeATorHWiYIjHTnvbcJaZcEFIug6X7Qkud5kZXwCAxqPzY6PGYRRtcSMPexhFx/AP84
HvnYz/AhStDOQfPsZ0xLdn04BA/4w1ci6cTZmepPrI5ubTqfwk3fHM4L207SP7r+q4b4BcvY+Wwm
560KfO9ROdrWc4OSECAtAlepku1UhB2Nr/QXrU//qFDHsaMAE6uLmQQ6tACWWGQgYZQ9JKybNAP/
iF8j0zJrmxjYmhCL9mdrtL9fp7rWut0A8UgguwfkF00btETZCcWjv1LDY5GI8FMZA9EDGGCMMDli
+rMfoEEwRdeJDtZFSVVDffOi6wQix+IAkd6/NH62zzO+UTts3fWIhX5FnnxFp6P5IhyDzxWMOt2p
5q2c21GNV3N+dOVlTi1Cs9eg7Ah995SA9uy7gZw30/objAMB1w1qAC/1002Yyge3J7GN7Jv0Qjpt
vEpx85C3OQJCh9ON1RUDdlf5h7439wEX+RS1AxOdzGSV/J3S4j7G4kcEL8sO82RN+GSwnpBolXBS
NCfKtqWpvfPFcErQ0lgVObfl8d2F/0QCIhhUdRgtz9o6ETkuQdBRN+cxIHSioHr7qUHfgIum3YVp
/6tVqbVnWNwjomx+5w1eRnBu+pXjCT/tuCMf0lg5mVGtoZvRqYzJcwVlgCsKz5cXUzxnQ3wdjeoJ
4NOw7Uqfykelp0pAsgJgSWqwswmy/mGSpslmHP0ozexHldn0H9pkBPJ3LxuaUa1FtZLS7NOjW6fj
QEJnkWPid6OdVXmn2rPbLYJQVBP9pqefDCaFKd2EMRF8Ma1DbJ40A8HFiDRD4I38u2KuLZBgwVlA
xDum1E02mIMYQxRcpz/1xKvdNwXG1ym6aqH111fMCp2NPoCmtgN/1xFHg8+6K/b5OL3kg393lfZV
1aREmeS7gviCzVoZASgZgJnaxCyswj9yzHSm/qw0vxPPA93itTaYoDG0iLUrEcHRbY3kaJw6038F
ELT3MnC/6B4gaM+l61iXOy8ma7gLZ/TbqN98okYHy/my+67bjoGxARoKJyFlquX5oDBDzqzCJNoA
kCbbr3Gap+mggCt0BBWFTWKtixARL4ggvWJuorH1+G1VEK8AGE13+2NA9DdN2+FvGU7puugCeGsN
+Srj6IJjtp+ToqeJ55L5MfvYN7qWwd+lI4WoLyOSYzgCwnuQgMLCEJWii0cwqQi48pB04v/Ke9/e
kkbtk3Kx8VT/knn+X7qEtKzqXw5stHWaKGdFmXeskZqvyx47eprFZ1UGCNAMIKeBF7zyeOBEdOOL
iBLgoQOGXJ9n3Grdg5zJByLZ5SydNaxhEo/9IVnrer3hvHyua5uwogoagUHOMsasBg5LqEe/YkKR
VrF/N/kv4VBJ4FmW8dKhaF3VDn47CKfEQIhfTgNPdtRNC+9I5R28kFy2UCMbMSWPaPMk3dDlyMnv
ZRBFq1iQ4J3o6b7B+7oZf3GT6HaF4ab7egAVESTPctIhjoYjCFlugkXOrcyaYCybjbEKbxEX063A
0LuJhP0DwXpOmwf+Z1/VX2lcHyGCxCu9bv46HX7kwe2Qm5ND18fqNDjqB7EmE7HyfCi3ade96SW7
BoyKR2aha0XFcRiIhsiJoku4zw+zz9+D9RJEWsQaLkdAR/E+sPkFDRrEJ6U5HyCSuxNL4c1uy6uo
VmlhkD3GoGgPp2Iv/E5fwzE76Y1JThKUOdnWG95/wKpa1O7XqLoJMPJnD3+QbqWJf6FxVAs4XpCZ
4En3HPOpiuIGGMQGEmXXBybeK3psO0fTCfDRC9osgz3ThcPfA6/WJrCds5ZDgcBkjyXbf9aGntKn
hnCCd2WD9Je7Ao5MM3ro8HsT/NavG7ePLh1aeUeiPUnz8exk7Xn0j5Mbv5eh+eGnBoM52Pp17XxI
I/yC2JI6Gl35TPovhJV6K1Ok/tp3pCDkJ0of09I7jUb3O7HM5AaUDJp7EcMsUf3scMbSbZMx1wp1
iulQkERa7SOnCe5m1PR3jZmLorM3I0gOTd0OJIYG11hDaJ+mig2rYBXzXfS7LgOtGZSGhIcOP6qQ
qcHhbX2GpMkfSx+r8VDEF+qs+lSb2rPoG/1FmeyeKjHN69TJk2OV3kEjRh17Q+pdghzaMWmbN0P/
XQbOR6OVybUegZil5sk1OmyYGBo3Pv2sQ8q3fC6o/BM3eJ4IBz2OrR3uawEJrLcrLGEQsT2L4YLb
KYVwpo82cSZI3vVC9D9gBCan+o2lmpBdXud0tpeBzsg973H5oxhwzxIdTtyKm/vf/87I7S9n0sVp
+VdAIckO7qYRwlUhLssfLjX7pSmCCAF84O56vyxPqe3/iWsVEiwpxnVBU2TjDEz2chBhNIwajSoO
SFvk9kz7IBDR8oaoVVS4Tm0iy3o8sNul8xdNAQ1u6mQmG917aLfdC9M2v0+eZKq086KPTbCPbgfN
f5LN+Iy68jh7BVadBNGUcyPvteyvxL97DiV7mj/exdSYPzw1vFUVmrRCFkwlKchGq++vmvlsGGG+
xywB33fu/C+C61pv/ANBd6VGYzZpp5Q6KnqtuFRboBNLyzvkkSjWZYIsyaubdxB0W6MiMMyrCmKx
Y3e42pzm9JgN2qeEkTDxzOAE//TAfUpoEqofq8c2Vt8/gVbjs18g8fSEhurQwT4uapZxnYw7FdeE
WRCCzQRjFZs9UJKqfm8FoIEuI22mAfYyCevWQhXOZuaNLdTLov0qAv/gpCZT5vlTDL325XpatcWi
Q+hrwO4RBt7LIjtGH2ZddbBxcN4IgPRNDIWV84YNRaOrP54C3bzbwTCemx5v8dJxzgknvuJz+x8d
GqOUJhTFM0Zh9kc9ir77fRJKzmpMhj85E6sNcdnylKdNyFBPlST1WXRdUq+7OD5/bUJbd11ToW6S
cRoOQoOJ4mn1c5xM6sg/pPvSsLQdBRdjeQZk7eSeRcuwiqYfqT0VtKc1wk1087ZVnkBkMslX01Fn
ZmfNk22nKLZlXr36ZUY/wEjurdtOa4f4ppXjNaybZfTXiOIoW8D4wvNvvY9iMMor4JW24p7utMkG
sQ9ZTJ2Oi401gTpXJ+9M2Y/cqtPdMhgsvORXjfwPJoAlnjWlcYbXZ9sLuHc2tk7sBTd4pyAXtB2Z
k88RTads3PWBox5oGp2cRnrntCOjL5pvMjnAtbnnKQevI+smSVcy85JbVbbjyoycYNe3pEACWDvi
m2Ae4/TPmddx46o7DR3d3KicRxaSEp4Y1yAuurNrXcn53lmGW54MhTWKMpgsmD5TsK/KF49XxLHa
8NkYcpiGrn2BMPrAN+rzBvvZ2ggncz1YyZcdEvvcSGVy5lIeSxfW5ATEZz+Etnz8/vYI63zIs/qu
T5RiRRRbP8SQHPr5E+G3uIU7jdkDB40oLxEont/M3sOzRhhyL9riPCR0Mxq77/eZXUO2bxAA2MSq
uXk2YJ90qJ/T745uUaLL0oMfZdr/7LXWZ5ZHPTyvnbxSD1YxfI0d/DVYA6smDv4su8005d45Gktk
SYEEVhYrGgsuTubWwHASdHRqscH7Q31hNp9d9YrQ4kY2jwI0lS6b8MEb0q0PBP2WYDQdCVElJ/2P
p8YfhJf6q1yTw6kY0WMtrQKMocFjYwRb7r7zhienlFgyWlm30aag5dWjCR4BMiDVjgxTNDioNHX3
MZg9V51DY4XIjZQYQdo5u2UUNrqKhJs4fSU9PdqzDYhzzVe0grtM1LSeMY+cRbmRiFBPEiy2zAaN
uMQGK6pdGCBWKWsSsb3IO4bU4IGLVHFAp/ccNqjT8z65ooaFyBy6PFjhoCDIIMmmqPi2deN6vMyT
tV9WJ62EbObwrZahVFnqr4wsalBc7Aw9d4MVHGBjjhTCn+LPQbQ0XvYaOzPztwEXnD58xJr66WTW
L2gH0bZsHOontziZtHkHwxu+J6GuIgmCzs6cDhQZW5ny4SmyV6zWLXeI6Q1IWrpOkN34TunsTXes
9t+6z6xGDTv/+DTP+4Mrgz+ahgBtXiCtAec4mfwCaLKRAe7CY+mmqD/k5O9brizPo0CZObZPFtXm
IYn7fD2EoICwLb03fIvnwpx4bINeE2ZLdMWLQW22iAHheVSbVq8eVB6E22UGwjp1EHdZ1P8AnRC/
zRIhNV91nbvbVZ9LQ8ueSOWRgSIPwyYG1iRiYq1DCFqLWYtRYn446lYGZdK4g41isiGncGc2krnA
/BnH2JrbqC95XYmNWfkwcL2SufBUViBGeVFCCzCagNG846tkqM3ymG1rIAO7YTgrB55u0JkYT2ms
QXFk2GvQi6ZbOChoTj2T1CA8i9o4MDTumSRkdIuEvmFLnZN+DZ9G7obPExAacfZlb75oWXEJRHdc
fnUZ0R5WXTjucUGpbZdF6AQqjE6QSgxyWX9wfhnPQjIxD4U8ChqlXKHGfNtpJMfN8xs54f/r4CHH
5pzvSQrBvPiRI3w41cA2SmN1Gepg/Pyj0V7Y5A7kG1679BgZ2gBwJeeaF3nfxz2E6NepJO9O0jZG
p5V3J8xmFxOlwhrrBXQkhGE7mtrgOhiLH3Majbh0Vm1ePCfSS5nUkpG6+FODOnmo6Rqd/dqLD66m
7m2oD/fUtu+eWiWxp17bYvprWDX9jczpP7p8+GhakVwYEa2WV3iqMjQ7SfkxOIkNPU4MdzLDBQhP
RrTw2mDB7di4oHE50VtYovvQihzDYW8z50hgaX1PuIDgAlW/ovVaWUVFVrodAxpz2/FU9p7zENUA
QZfF0pm2/ljzeuDpLF+q9o7yzril+Zk2Wf2Ami3aAVOlPjJpTyidJHr4iz5004kc4X0lWjLFkwbE
acEUwtHqet2aHY+fU3HfIhb+4BlRmXlTcEilfgMm/sdJ6oqpd73HwXhQgxWdvZr4PQqxmxm4zRrQ
cbePRnvnQovaq7SHJ0p83A6Zeb0KeiafENM+3AzIPH+vPKbM/eCtE6SbhbTjPHLWpJ/d9Yr+qzAd
xljReO8L853cvuhi1ghLcpK8Lk7SctNYpCwgGp8QqilkObFAZNJb02Hye/1mzH9YDUmC4ZPUacV7
SXjuYw4MKX3gqrPCfgjK4vc4MT4wq8l7mahsDeAtrwwxrG07IA4xeGW3yJHK57AaZig5ZV/N2xuH
v8w+bTe1k1EvL37GsgK4EkTpxtX4gpqsRtwDGglcRHFQpSAIo3Xw5jr1EZPBFmUzUxYL6nTDz4Ib
/K3KjmuAzK06lC1TkpSRxdFNSQ6qPWCRpNCQ8GhsXQudjFSNvU5VkW0kB8smC0D1e6Et9ubExEUo
6tTC9dfBwF0UJeDZM7vnxYBumbEFBNCj9TnNnHC7Ilaz/rkcRSaJ9xDRUudoxCPBYYN3TYqt6w/M
S3QSZwrGHCTP9wVEAAhA9YPRiKuKyatXXRevQwW9s1XmW+5wvbUGHQJCNd6GqTvbKrW/9ziEYQw5
rehzYSrAnpyI9tTqmxN4b1AaHzopPIa40esYWsMdFep5tOxzrII7HzRBERWQPVMbN5qL9srlysek
HbsIxe42pgwvXGbFDZ8fOJvBVUk4x1xD55BkjckryEOvWYM3vyzEuSrrZO1JGiISf2urDJqtYoYa
5MmRcR+yKc39wWJN9gwk5aojjIGbHFdIfGpMibN62OhEW3AZtZ4bS9OPZmttlBPfslzT9k5Dg6RL
jHKP4OZjKgPk/upUZm7BHKP8ucxgQ8sm8861452fYRaN81o7DhFHIZmJBfRGI4FG11JXzvNYG24K
MHsMT0P4bIeCeIFpn9fKp4adTtCkXy0AxeflAOtyqPWVqo7O6H3/qOUyDdnsgmio3BdZCOd/VinP
T5aZPcoauD/G1DIkMY954NjnFFRyiETo5v5ZCjgFo5Q8wj1ju3guXtjAci2er/1rqU3BqXMqyuZ5
St+ZPzuFMRmXCMVYEJF66I7ZISXmb0Wi41ycPJaqC84QKf+QINkhicq7H8KUxqqE4Hwoe4NqoyC4
piXmlKfiwD2dq4FMxcOFAuhbGxx4jr4fXBOiI+qtg6Zca98L28UDp9al0tKdk6WAu+jD8kZSkaai
JirRUP4DT28z4hE8L0Pz2NOio4OZYFZJaTupd6/1XH0tl+TSneDJias1Z89Jj6w4XqgOn7NNZAgB
sJJLF7TXiISMksRbWRyVVVpcT7qnqjSBT7Y9epaOeaOiY9b/bAxY+bUH+RSEIiqNprn0LZVcWsKs
KMIg28GglVeWEBCSFaoxcQmG4MiEjPSaAalS57E5sUHXEg6J2Qh/UwNjSzU/PhW+iV+VW6VtDOQZ
BAilez23qUns+DHSrTUbYLPn8e6rIjyJCEh0GMefSVwPQIib4QGJCtEOIXeJ8IPYqHSjKJtPIYhK
N7H0U1zWNHmL6ioH86J14/w1EFVsGHRGBjCOTpe/OeHwCbCLIFm/P6Xg2DwJix1xDaknOlHTelnv
x1L+dtwpudROspG+mx2yiZXdOupg86p926clMmvqM/rVJdLBUuvRTkkPpQdCUvLAMsxVNxqbqCLs
Ozhj72mp4/wad5HDDNcWs8QmLH7KNHTPwzCqo+P1DNmMJ2JyejJWerHXm9DgloEX1eQCcYhM5iuo
Uy6LAiIYtGy7HLYGYrIDAcXVRpbAFvssdrgVo/C0lMFAzqKXk0Q+bJ32mTOH0AeM8jQmUhuM9DGO
uOkOwZ/caqNNZFKumIVUSOWn9VRtF6aaMw3NzjHTeFeZxQO1q0+3w0h2gE72A3o1TNB/4K0Hm//b
O/BfHE84aFzPE54BgPE/JOVlw81mJG7uYVEcJgQwEusbY6M8dSli06ajcPPI4XFKgwrYlLB9Z9WB
QejO3ktpPPdBZqCJhmBZizMPdGUDTnt1RvO17ULtqdEjA+9YTiOGiVnMJT2x/sUw8t8+A5Zo3bWE
7QCE+adhpB0qOj1FMj3o5uQibneJwIhUcZXAsieSWuk3z3FbqGWDolPXOo7bLfBwRbEy2IQfSZNc
Jmv4TTD56njwyGClmA3+tm78EMDheNM0BxScRiDZ2CkCwOP4X6T91n9CkKCvCJzIaMcdxqb/QEKA
/SicXMO6iD3yAn+Zer6K0nU6Qhxo07kqavvskliUCA3k560kgdWHgbecZ1KqOcGminZMqcUlrtO1
l3GEBLS4EQGlXBNS62nK7N9FUf5FxUBoVYWBJ8fuuMNP+/+oO5PltrF2y75KxZ3jLzQH3eDeAQn2
pCSqsSVPELZko+9xcAA8fS0w/6q4trPSUcOKyFCk006ZIoGDr9l7besv8XwjsGZUiNw75R9v5/0/
X2p/49vydNvEfGTrlm1j6f3ZprKY6VWkJSZKyyW5fW7km5Fn0QazAiGCswhP5MKZ0THuTO8hWryt
MWneTMp3FdGV60Jm7bHtbTtQevISkdsUlAViwlLCOPzDS/27z8OxFwiUjv/R1X+xLGv6YDB0xGiR
5KB5Mslbhu9kYI3phSvASfVRE1xYkC+BcZrsnXzI3LBM9epPTITfnUceRljb9jEDQ33xfnEkKrMx
Z23IsXwY6FTiMfnR+511sbZ1Z+kB2HEPy8fckYLMvIgp7inj2m+Kw43A5HSetuJtq/5gwfsbepSn
44PiaiWDyxfOL+8P5gfE1CW0oMFltlIsij40gcaYzHtUrs7KWMyORukGyGMFh7wixKsSinQA1itT
3H5UEjcRVpoMYrTE5dy4Owhz48Uke2ZHDtEP3KEos7nl/3BYGH/z0YI5cjEVLMAx61dAE/ZETRRj
Zt/fui3TrVFou8aPcRZkP/ZIkcXi1K81WI43jMOtbTVK6tl/vsb+5tTyDEgXru0Y2GANZ7HB/Teb
mwVTr7Zqx7l3RGOe3EZ9JjfEJ5xKJ9AvAiAGuIMRZVy8l6Mek0OFaLtTJrUljiaNXde1VLHxb6X1
JAQYuVztENOIfSZfC7MSiPVDteka46n0KWq0VOrgVJM/IAh+B8RwVfKT6DxEdH/hX/38g2gtqSzL
WPQ+n8FMWiR7hql1SDkwWYdhVad6mrY1q6VxzngCL4+PipOWFEGHUCnd3XiFGQJEqyHnRdqwS0Pb
xCBbX25dhE2uvS0q9yI6N/rTZ/A7kAJIF54+G3YCZ5L5y2dQC6vQIsv17mPd10D6acOz7JzH29iv
jIvPyovvYwVdQUzmjomau810BqDVpVJopG/F4V/oj2rYl2sMDjinnGy8UycXvTbA1PDxn6+a2yH5
swUMRJ1wAYCAAFlkHD+/2f1YCaZC0r6/6X8GG7mPyGiBFsI/a1J2NbPzjug2RItf3N8uXj0Sl8Km
1fMsaa1JekrvRJIdGNtnm39+ddbvNApIQQanlTCF7yFe/fnVSVlXzpwKMtoWBVkVMmNnIWZttJy/
3p8oIUaXbbPjVqSFJeqpKeP97RlGeNMnhuLqInESP9WO8dlkfX1snSuKKYVuSWpnmP3jWmeoQybh
SusBSPFX/TXB7oAKdZk9XTVXwwVq726a7szv30HslauZLJxlibxRibtLDOlBrEUn8s8//N+YfRfS
5eLQ88AY/mawzW0ltLHuU+YwnMO6Fz2XmIcogk0RxKxxd7EuX7w2ik+EBYWH2zwvzwQY7vQPyAJI
eLzRv1wmnu84wE1cXg8P8p8/CIRdSsydGT/cdO8RA59DXWBPr6q1zErQKsxPWiIUYmKj7rvS4Hlc
1DEktOQykhWLc2iinTNATumL1SdFIt6/hRwjyMGutWzgtmGulI3+Ka8dtXHQymxvX2YL7YexBKDw
GGcC3CePcP6hyQ3DfCbbFhR+4mbr2+y5mjziMSuUcFltPVuL3rAjPa6ZnQnODyp0mQyMmwggjnW3
xyhCEa0zZxw5KbQMOCUuENOePxWx9eV2KpZO9jVPSHVNWuOSd5VxF0Mfthqprf2ysxBgE2xICDXB
7l/lgJdMMtRa3RoDXeAaSJtX3yHycUgQhs14pFdZXDjXUbmf6BBQBKX3UT8WH6XI7zXEZUAcO8YG
5RnXj3WNSm97E6emPeaxVDQBTPPwNLOVoOubo3Pheo/RMIDA45NjMofKrsB3d6ixSOF7q5MjupEf
tt6CHQuZsIDBTUpln//fr1OoaIsVEMoSgWO/HHqIkzOsJVynt6ECVOm7QjgUibH54ekjC/uM2JHW
mKbDbUVyO0M82bWHgf3XH17L3xwYPrUg2d7YlzmBf6kJI59FBFui5GGMYsI+ysnZ3OyotdKPSOOH
/e0l3OgE300sNztAms26zQyyTObnkQlF0Hb9NsywUSEun3d/eH2/m+aR0piIN52FrfMbnXSwiUFT
rQ3Wg4ECTQ3J55351hY4cWTdtJ+MOdzEIwrRAsjZ3poRPMY8pmqRgLpg8r6uPetb3KNKjqvaIPEt
PrhD+ifq5F9gip/vd39BVpgAdgCoWN4vB+80hP5QqSh/iB2NvI+iOmvLF9eYHjqdkMdlbdfYFS9W
tNopZiOJOpn0WzEQ0kuYABG0GpYuYyJho+/XvoRHdiuQbhf0bSRPPFG1sgfc7DoiJZvI0K2bS/Oz
OytxsXCdXG34YJmvB5VZO5vImawV+XLNyi+TT4VfeCe3az/80vpuUJLsdKvNNvWDMzxZbFc3BHtF
l9wxn0cL5ZmqqemF1qFDHDIqiI6LY6I/Jxcv0XAqYWc8WIgECfHrowM3fJ7I+uDI/tNNTFqDm261
JmLfPLAPa9IXo2K+nmEaRNHX1peWXGLX8tWBEs9YV2k+0Nb2uAzqOjwxU/qOkTnetelYbVnjMCiM
nfYSN+oO8yhvwthXj5WJVsr0UyBuNZa6BnWv7Y3WRXVwazXYgw+SQeYu18jmmzmig8WfM+b9vqwf
Wt0Zjx7SzSBtyrOqULjlKR6c2YeVLdU034kiO7V9L/dDPKRbwV+xSkfX+Hybi9RDJi61/TAkpbZN
3K47GPb0Je8QDo2Lkbmou37VFhkTkgTfkDHG1tFr/eukl8cpZZIy5c31Nr8blfWmm5LZfh49T/Pn
WQ+BU2T+qQ/JRqbUYEI+mAcArrubf65i3xwQ5rZRhLpvInsmINom0pA0xJpBYnj0ksj5MBMkHvOf
SMHm75W7r3sG3EQPEtfS6f/8TCMpQrCOyauHKNYY7liZOJG2ST8mziOju2MfNzbBh4J1UmTeV1Gj
I8AgmV4KJ9omFVz2qs3MHTEilHbakz+Ha4a88y5h8xYskbauYmD+hwPk9/4Neo5OA2cCNMIS/Etn
7/R5M+da2jwwpCA8s6nPDXSO02RMCHQMmMs2apJ1Uyas2BDkiVpHjM1TCpkVcKb2xbR762VK4pd/
fl3WbxBKpoZwVDxqSN+kUvjlwIiROeUFq44r5C6UF8TDm6Hfbp1OO7KeQabgywctq1a3+2nIWob4
Jt6fZX5+A3C4eb13RP2ZvHdzqy/wANpBg4ly1J1ufwp5AgnyhIiy81qoGKEbEmPJRiUv8LdEYsuu
MGEFYeIJT9pHZxDYfh0262HebHsAFOxZp5sa07hzZpt6MQSbbMAs+UP/YvxaKzF4Ea4BiRPeiGH4
v6JvbV+VEwEjRMdJFe87F6TYnKEU6GwiCIh7g+MYEyFiwP/hXlF7Lydi758/DsNdHnT//QAH2OO6
IF2ZOlCy/VawuazPaltO8v62Frg1IPVk7+ndeQlq2HjN5G+1vnolFBCTAeha7xzVjI9vHtSyYKHZ
uclVtgQuXskpcP3E+RTH+V8w3Rm89DH2o/tbOaiLV9h3/f52wMch6w+j4SwK004EBJYhRiRb4thT
iQdI2wlc/apC7XQrqQebmI3UbZEwesTnjWU84m9DW2mjaTj2YXGBzLWTTKKfKCexGKWA3aY+Z/vZ
ly45o/giy36PSMy5GxTBVuUcvStSKp8m0/10gxlM+hc19GckNv66sCWro7x6My3xbtlYaCCCVYFO
JKpZRXJ781Okbs/QwxrRQQ/Ui4W0S+DFVUB8ymJZ8Z7bCCWQhSpnPXkTK0DP2nWlWvv10dBMMkwq
/eV2jRZ+Q3hPkr6kbM+ywTcOSSIaZCVcqDeQrEP8k8mc83KrNqexZbEt27PLRC6rJ6b4sXtl9p4T
Zdgn20YmzECbi+4iyOzaydpUefJdc58ji2AF9rPgSyz3elvCVF3ByF5sSgKuWT+5JI03Wbx1MZqw
SuuA5fmoZa1Rrcy4XqtIWfddF0E/IgZSZgNZogs24fZdGrPu2c60zf3thyJTC+dhqTSEvhWIBO7A
oTebpwQI0NImGsg9qIlJ6sy88SuWgXoT9SypzZb0Hhira9SsyeG2rRRetAgSck+/q7qG5x0FJNI3
dsTjlJ/JpvD3ehI/jW5sHIDGwo8wH0xDip3b9o9StsSIgMmMbefZBNj7PCTfWYTqW+IrxQHnFSL1
kjMlkmdNVKCoxvK+hJ4KNyA/l1hITqX51zDof/4EVO5uAQfEzk1tEsX9L7/8r+eq4J9f0xr4Dv/n
//ivS0LH3FU/+n/8U/8fBT8s4M3/e+7D6juhzP/x7yiIw8d//sfyx/8KfLD+xeABMpq3QJ5ZnS5D
rb8CH/R/cXzBbMLZZdqM4k3Bk+7fiQ+G+S9heBYPmoXbBb+Uw49shD7+z/9w/mVaFjEQOrsH4HoO
z8f/nUfx8Nfx+NfnRT7Fv3/9P0pZPFRJ2Xe8MCb+P5+j2IWX55rFiI/Jmsvr/LlIIEEsbiswkJYd
TTg4B1RbDEjWRexRVIXdW2o52r7TM+supdq8k3m0SgtvP4jUPwjXfG64FQ6lwSIRBFpODVRSQdij
eHGaCDR1GUm2xvbK1WRxQTck2Mxt5jnyL7cvHfkowMu4XkPdv4zOvEMb7R8nXUV3RTh/BzZQ7VhJ
uEcbuTWziX9rczkPX/HLGrubUvf237OFu9N7MBts2VIMFvYbU0RCEj3DOQks5QHvwavy1B2hSYtn
Oz36pYG6Ywg7czMXS1ieOb7EM+Y0L0V+Qbghkmh/dPHPtpcEQFHgDS0ZzXmPmjxM5KYavIYC26tO
epbXJ9n7hy6eo308psnJHaK3sPW7XViYRG3CZjjGBmF8y6/YARGbrC8A0m4WeE7wE9k13Q/yaVg8
nNnrdpyvM+n0+F8k+UC6kQd99nWq7eRowaCqBxgDwwHGNdrJOMCcPZ5Tk3HlhPempPLoWY9zdJxb
SuGtGLIHeyIOtK9j/0icyOcKF8UhStCxsbkJnxsS3momUcFkt4jZvDQOwklbee3WyIvwqcrT71jB
miNGhCRP3Z1mDe92GW86LxToFB1a9A5xPP37t56ma+1qEbRMK94lTfqjnqJ95bGyJ1HHCSb/DO8m
C7TRlqt66O4H21Bv85RuiBv6yBrnB9L261TaE2iT98TWeX4uQeJ52ZqoseizJA/QwBuzZo1rA6s4
SRDeKHxC+9yDMzPSc2aPoMa+wHNkkUYsK8VsJll1BeHzcdgU63iq5VGLY2r56bktMNQScYJiij2A
aMIPEiYesrwl56qOUR7bKNDH7BLXMSZP75pYnKuJpi1Zuk/uFDXbNnGOE+lQO0TFl87pLrZD7p9J
hCMmccQaBAoNmbuV+t6ZI2Njq77fVm5vnrohJ0Nr1PbmYCO7GuzL7Yvm+2884p11GzGxmRZlQn8S
0MsXMtK9jErBd/cYN/gsnxBtmG70aqKuPenLl2oeH7sKxLONVPhYh10SjHYHr3ZgVjQ35SdHJOGW
kOMPuy0IgC6Kb5i2jE7NzAb5EHW4VcAmYL6D4CTMFNlc2sfHIbN+mAQ7HxMXg8AMoZcw+jViffCG
qaXWLo8cVmjTWlcTOX1yYzX2S5mmEUhDsTXK5iVBaBl0jd4c2MRM5PmewACi4bCVHrRUI5EGWnAk
dxJVJbvTKErRiuHMzixS6WinipOFp2ZtAb8P6C/VjvHIxxxiwMSGR6BopAjm28Vzyc1kxnLd1uJT
NuavvOqQ3A3FfxnFM489fVPiZioTepnByO0AU0l4NhCs1klHhsfgIwCcKzuQWX6dx9LZdL45k/oi
V/2CsW4R0AYC4Y9SA+6QoqBYGwe5SqcyPs/PsiYIR0+jS6NJeS9kywROU+hmcJCCGwK/Vj6XZnuU
DfGmDeoc037Tk/JIhO7OkKzpHX/a63BO17ob2Zw5tDshOtcBkV0wg/5fxbjIMAlN/L31+IAsiKQp
zMq70CzflDAeycUEQeZWX3DaIUGR4EtSFCAmkXyrVuvJdE6LmnRKjgIMlWukV0CXFk5TmvpboMz5
ujPcaqfHkuqzcPnr9XI/d2w7O8JaYuIgkOMTMeXWpoRyFpG7jKZQz3NixAznxyhYxgO2IgO8cl+b
urR33hRjSsNKmJOoGlgC5ZtkyKg5sLSZ82xLG7NT1nF/ptKBusPgCDi3CPLMPPMRZfvRaKipwmus
youRMCAkXOi18Fgx6mhaC2U8DJWjAlCLYRajvsoai5YwzIK8iL4xPURGy9T3uC2nGkJQM6tNZhVP
Q9XyGxeQRWgukuFpNnxejn6XRx2h6IADN8igcQumybpyKNqpcblJEAJhq6sQGrEshD1CS5q9ZoxX
gpwmem3jT06K8b4l33obJmMcuPjyVqNBwdkMXrl1B0zbWfYlai1IBDMhoOXEvxgoB+a++Jah5ZMh
4ZRV6dVrs833PfKfg8OpSDhLMvyQ+XyCqRMkhQoRA46B6rEHY9Cb0dFYT96EqSfGWQcSCB8V0Ao7
RAJUhp9Ea3JUOvNTtUp5HIFW2KZVbDx1Bsm5niCkeuxHgJV4jHivta0nv3mtKleanTxWAsaK40SP
E2kLK8e3sbUmK12v71Vs5iwwk8ci4SGVufKUIW1fg0vCDTKvy9JjipZHd6le7SMgfYwckGonuMsN
xMxc8C9WY5AmOngqmPCIGhUPVeiJgVW0DoLnUR0TBKTHQUu3SmQWPTcKb4sU0oxpGW/uQ63mZs0V
cpKjUR5iMTxaIJs3cQjPQwryw0WDj7MW3U4xOzp0BWQ4BVKxyEbIpllzn7rNR+WaRmChmOnFe9i3
UIjdDhxAYp9dmJ3Lu8KnNo0Xe4R3Z+bOJbWyczPWjxljcBCXY7lHgooDls3dBsrys/AMYuQxyMER
zHJS1wdCF9NlQfmh96PcTENZBD76TRRLg89avMFMa+OYb4il94CV7NLFxubiRI7FCGYJXHNTW4ce
DjYbA4zAaVR8GlzszimbK3Mkvl7qdxHOxIDB2LiYArL7NBdIjmcwoO9FRfBuoSOqdHOv3M0K923X
pecIotkeuR0GG/e9wZgYFAqGADjfU+FHaIs8ZLBesjEYs0hUWI+FWoqx92IsrG2ii/cEO/YhCevn
tqKR1tyvronSk5TR8uTUd3WMTrGOLmltEiLugj2wCTpe+aMMV7qIMRYogaSb6s3tErEezfTK5hUR
ptu8oLd9iHu4SWbqLbtE86UmEGIzZONnvePRYDIN52Kcam5S2RCF+x1e5gPOX5KmbcU8j2cdJt32
O0FHCd4zZPvEntCNkUuZMHwWIXnRnHU6UdVo0P08eq8n3KuzyPMd1pQeiSh2tG66p/qxz8LWHyxi
WK9zyl5tnh2io4n+TJF9reIBkL2wmAdaSWxznBSv7uyslezyTRrCkLPN8rnPoOMAwd95GLMyfToJ
Y1nvJRzlUzt/8+f2ZSwIDuRmfotzlFpCNQaD3eoqQsu7pKXmrmNbp/HH/BICHCtC8a0qjGhnKwif
faw2GLSB1ky4B83KxHeYHVtCELARZasO0c92pPMgLRG88UxMVwstsvWaaxMb17ZJPuPG11da+KXu
eP5X8QRXyd44jTD2Y1Z/ycY2UJNaYrwyQBgIO4vKumtN6pk504+iT57QXjVrp4p2YSj9YGiURnpr
wgPCGugNhvg57r27xrNRTOlOtp7rdD74VYkvuZ3PplmO1KERufXNbO6spjx0rfxmzC21sdFvXDsi
ATKNrkZKuGGicghl2LQNReWh2zVj8IjE1Rn1II1CNctkn+UUDR3hsLzoaiao3iXQrbKGixrpW5xo
ekk4fK+ySB5CrX7g7DEZa/V3xF3lzNixX1iN+E4OlX+ADqTWWiquZFDieRWEabOpXNVpDzCPexMQ
4yI4mJ2r1Qz5SiPudt3LCKdRFkA6J9816QI78x47GV8K/N8kWzsHG66AZl5V1BxHiT+yDkPOgvZT
aeXGVS8CfDT91ZPhR4rBjb0OCLBJfoutFiFjDCywso4+W+RTEcUj6ZLNC/u8k5kVZ422aWO1LnF1
XvIoMjBb3uC1m8xNko0Ahxk7FkjAmPWAN/CbIDt4HIzwGdqxuMONvgv1hpqiLN9nqVgfhHZP0jVv
bwezB69ASVUZcKN/R5CP5rxtaUpYl7ewAhxezC4X7bdC63NS3tg1I8f3Y+ZbtEZrU/pTIHpYKnoy
w85qC1JGiwlJ/Jhu3Nk9JEDC1hY8KNkXPkLEd0+W8UolNU0cUnyqgs+JN2NqNNy11tIclFr/yjgv
Q1HND6zXj2OVOesMH/naGDoXe4dN3k58GFwFwhrAGQdffm7m+WHqs2oblo9JpxuXuFP4sTkNWS62
T5j1Xnpbmz4i50HyqM1MLX1PfQz70VIsdJVOmhJ6LFODOC8nvduUqdatXQY+nN/OuPbN+pJGsn0J
43rZx5TdlybCnV2XxiWJc+i+ujbvWprWOxgC/RmbbRCN+Y+6K4Y9JYBzFw+uc5fevoAWWeUYwdaF
Nb1Jz8rvbl+mGOKcqeEuodmd7uJyNreiIOmUMGJdM/etFgJsyOv0mhX53hvMRz5o4urBN9PAuDMV
TKnYcjRnctg+R0W8q+t+U3UqYexV1Pej/QUObLqlw533xSLsc5PwoWVESfR29mPUbLoyR32ToKu2
ESap1nhOE++ck/4sJJS1hcRjxDZmraa/i1LMUbFtkrac4ul1a/fV0eFaEODNbg0FdT2TVht23M8A
/mJqhIUvssPh1wRcBumQvFJgXGQeF1tHwTDO8P6ZCqXCtCj53Y3R1/YVTerIqYYgyc7MAz9/FvoY
AAy467WCL0CU+RSoaqQkhmyQGWmAvO9AOt/KcIejLKfLODmAB0zt4LQk63SQ8fakXCa4YlDz50Ck
CKWkGaOgzQqkr2IaA26YOiPlOsO7EWC93JuVgcwZbsm+k+KV4TwgcSTNQlcH22xfVE/ZNOp9YMXi
ExMf81EvJYkUeXf0CJ8wG6R6zLeBW/XjtGaIvcFVSoqu3n/WdJ7u22kiWA4LSE3jy7y7795rHten
fg7njQYfwY7evJLbR7fLihKue7XCq5NcnK4+NaXcFh5Y0xGlQTeoal2AFK1jm3ReO7Q2fWqsetVx
iaf6auyjBIM57IvS6r602X0GpETKotklEaVGp4ly61nAz/GTnYDrbDw/B3nKppfewNtF4K/oa2xg
Nq6Atldq5zSjHgbJEgVkcwGuinhkpFar7dBCduvB0L8BuzDODb77wMhrXJeNandAjNuNIxVRwY7+
AaWn2I5VG52gLMcwJmE55+qjM2z36oOA0ITaCWeo92QLHqxoBPjRUcBqhbOeAIxmTCD8Jnuhjo+5
cwbwmHDCDiBk76ThF4ewxQvd5YYiTCTCCYPLMZf1kqXRBPPwOORKXUeXobiu6LVgEhlrNSEJx72p
n+5kUx09ytCiYioRx+fCS1/KhoecijK1KuZpY7e8IbLPyHjR3/KavG+fwmOjd7Q2cUl0wKATO+RH
VPI+6aodHmC3c7/UcTPtk4pyN5yefKvD/vvVTvijTc2B69V5MA1ducKxoq9yE+CeJ8ytRiB8YWdf
UkPNbADYpMaLmLo1f6RG/GX2eGZX3zpiGOhBIJ+k33BU8fumy5Gbhy9G6JxBJj3nxvRmEzko/fbR
LMZjDGR85dfEa6eegHvz7vXylGfDAX9ItTIEc0CgFDp+SpgAVpgSfhyRztiF3pm08xNJNs0eOCf6
/9g4D4M/BpmsYVja2WXKpXMg35D1pK75O4139lyI+a0cW9TJekTTCFBlldiDe83m5IGdi7Qg5nag
CpHILaouEpsoDFuqNLi8EzL2lRwbgi8B+2ig2LC+ML9rIqIXLHlUrXBX68lMHxWRbBSmBZ7b8WhR
nayiQR2aTH/hCtHMr9Uk9AA/0UvZ6sOatdTdkO3zBDFMNqfXclpoKmFcrUkEf5oIiyClj82yeEIT
yiBw2VrDv0p1ttYCCDfhkmiLGavN4izb9DpWzXm5OsOq+MTd9B03JsqfiXOAS9dGjKZL7hwrXZzN
/csw9O+pG7S1V6+AzQPp1FQPxYS97Tz/cEV9n0beQ+JNj5OQ23yIPjc245hG2ncDeeVRVv0g/Hx5
B9pv7dg8AUjBJjE9+JqNb9KqTxU+JVZbMtAUkmqFYTKhj2s8Fnxt2gQecz5cC5u4+W7VSC+tsAXZ
3evfMa6tc+kiLCsZocJPzNZlV+4t3JpbmgZjZevdpW+6oxMjYx3UPi3fp9b+xCNhh2ox3CurfVSj
81SMo/4ZAhqlbdvdAzVt70MNa2eFhA9i15Whotr3MbW1EV31yX1gSHEhrKvFbqo1BzG6QEIS4yGq
qpzAUD7tqiQViMb7NYxFf4fHhh1XbVgvjg2yhTXKaij86m5KtM+CDdbK0THhO80Ax1mFcPGIFC9w
4s58UwKRB2tVxOVwISzoMijzJXTamAGjZkPQnoA1MWvW+2za5zxV/OhN4uLLi6aGB/IjgxZrkIF1
npL3XG+sexshJ/NYgJ4QMt02hPNHf2zCk4zzuw78IhoJ7knj1KYUNX7ryLVuDY9+EwaN1Va7xBwe
R8a5WlZT4SyzIV85B19oz22ufmSh3OtCC8ba+GLWHKuRnzxrpJR7Zfd5sOQhNJYWhjgXHLbGyaac
DXvj0ejNLwnUeXAJ2cX1bVrI8Wjqd04iT9jW5g3ZB+CLLO9JYiBiFD6t7Yp5zBiTTIosYe+3/Vvh
HRpBcEY5948FWscFNLMmswLKrj9uuBz2rBimbRSVl8kCxTNFVx+X5roDC7JqEZ/kKLpXU85YIJZ7
hNKSg7l/dEkCgZswwspPoEGVxMDP9NqpZz/JSXB0afOXeXxwFU5dA8pYMJygSDG0+07C1xEQ8Z0h
3qTMiiA2+P/6ynwETMi0di3r/omwKt7+EhVJi2LcLfKt3TX1ahqTckd//qHbjzXUa5qM+V5DXsXk
hlB3ARlqjYbIWk1+uU7q9CXrrXcHruM8JnezMn7g7jzCe31iIAsOVwsI5tMDHuKAI8yXQh/1VQlv
I55YTnTCDiyQiJvRvNC0sw0c1bavEAOaqvnwjBf6Ykpd52vaTrsOlg6mr6dQ1zgKIcS6srJXmWaa
9ABbE4JTXY9snSO5c+Haa754JT6p8VSxS13rSczqm2eAKs2/Yd5vAqfQT449Xtxj6r1a2SfRgB1u
nRgMos+CJa8uk8nZmnFCrrDiNoGWTN90A36T0+wkoc5sYIyIZiUVpDvxcZy71tx0iBRXej7cuQ0b
+V4wjTSbx04PH+Ya+ThnfRBlxgvIs2+qfZGGUqfQZOpdpdVGiQBFhLbuhf+Bjf91wnWcpOoFSu1K
jwkCxcntNTzpUOKcZNqSkVDyxJl67kgLKnI4fdEAnnJVWZtYjsdslo/p5Jp0USVKfMawFrNrI/eo
yp38scT6XSDOgtJeN6sJUdIKReXcqWNXd7jnJsy2s16cnLT6bMwxxUQb3rcNIgjGFax8ORom8H+D
WfBg6D5a3X8YUhjGo/VZ66JzqqEuWnwYro1svxfmc57ukTp6KyineOTH8QH/SZDZbrkPZzmsR2To
HqpuHgcWCxfzi5TT05Bn8WbwKs5KjYsouycrZ+nLcAGOTvnN84bDzF5jVc8IphgHJHyb/qpsfIbS
fzJCtkSpc5rRasMncw9F4iRbzR5fEvRlekPya9KDhDKz3sBKrbBIaEdriA6qdcpN1qlsW0huWIFx
N+bkLhgeZcLEa82hrznVY5qbgWhaY1X27lOuQW2FxvQETDJI28RaSQsvtQRf3o76PgXPWth2Dk1M
xms/LKu1avMnBloAxY2NjEmfsJan/0DS8jDoT40XfTSph3SwA0+LgB8ET7/iDUNyOGbJGhT0Xsgc
ezbL1MNYQP4trSEwYqmvKqfbpWn5xfGo8VJkKs443xcZN0QdxV8wG+INjEeQ7X5+RBC1N8yvvWG1
u0qDzNc43rs5c1kl2D55igSzgBKmT9mwGbrPSi6D9tg5w0Pd9YCVOgPNNcNBcyUJ0u4T5u41CwN7
nD9mp9z7biBrQhwKLXAzIpqGwXxhDtkrcKqp7vQPM7gKp5sIMuuZDviwzniG5LBLyTzZFKNEhU/4
nILWudIiVJ6l3l/1EDKoRRRG0R8cA6UnnyD9D0n2NALmUDKVdsOTKbnjMzP5YapE3xo9FPR2NC7S
KL/OfW5CK7CmTS7Tg5h4EpoIIR9jI3wty7D5DJSUgpuBS8oLaCNDURQXX9rcwr5XliUAJiQcfmnO
3KP5W+6rfku6hE7ou9afyoK9XzseuwfDT0QwTMTIiJzwldxoaWRYDKxMi5zNvut7nsDMkaXF/kQV
0LlqiOKrQbsqCV1cNOVLXHukakWZ3MFSpVYV3Xmc07OFoGVdz4VahRo7OD0JaWrhUrFf6Ld8uyMf
tw7+1k/vwroAH0f1zcDdIjiPFcMjnlT8szpdftQXP2DsPzqT2tfkODz0GvM116/BXYRsc3DndjSq
Vr+bQctIVN7f7KRmUJq1rMxtjZtYW15y7+1MWhaGGIiKUmwrqWDGWRSmCxuuvDRxumdPWW8IAsrW
nV+feMyfjGE2MSU3zNc9g6tzgOGup+ACFtrI0HkSw8UEs39k5dXF8UtL/ABqxjy8UBuQj54StSGd
MX2du+yiezmV4Czrq6FxIHYC5sOEXMdwGMbBOuAGA9QRCPVhTGF7Zxb/i73z2I1dabPsu/ScP+jN
oCeZNGmllJfOhJA5ojdBEzRPX4v3BwqFKqCAnvdEwL3AcZlkxGf2XjvVd+RH847Ckjn3Q3wsZd9c
hppJsKVTHboKf0utfO91UrN7SPQBS7afVPeucrCGSF37PGp0cVtIRmU/yo+mUmmvc4tAkpLc41Ti
iveY/eula52cMi0jLNvX3nTbU+oSVQJADXk1Vs9r7yCbaTKpBqvb0N6W8uTqrOEyaoN9D4LXcVIa
QCPXyNzLA9lKha+srUPh4U9NFW+31IXx1LaawIC79tDHXmpw5rtVm3YWg/7ULRYSmbOzmEyTM5Rl
DDf+H7etLB/5u7dXYraTsaKsgVWDMpnWeaJ9UQKG8CWzi4wJwHyzza4jBgGD95CUz7OSekExD1fT
q0nIK5c7qJYYYrHR8lTAWOoXUV1W1f2aQNXvvGrjXVhr0E4ZbOym4+JRyReQ88bSEF9LyeM5S4Bi
kMaIAWnogDurQwRVFFxdkzHBPHAZnFPxtCswnxbcP0MobNNM/XdTJ3D2zpDCi3b6rIq92ZUpJFpO
XqR0DnNX65rZ92y3x2cAak+LVFjUWg/aTN+dxcxDLWfBro14Oy11BaCK/UVAKobsyRAAtptHc114
ZDJxdOlB2FkxWewKdtWd0wcV0gLO564YTq2G+qF2HErsgWFgswzRkBsXDF7TyesMpiJ2YwW6WpxN
zCi0S21KGrUroqYx78sly8/Cdh6ErU7hSvxpiAv4yUKPcWqJNwp0k67Fgvu7yfXYyLM+BUNv+drL
oqT5CfcBFEq8h0PMSqmo5xMb2rc4TmNGw8tXt/bdpSmf+zFBKqzOqOtxMLJiPWuj8SHLktKprSJr
FUpI2C2WynIO1Cq5S8mE3a2KngQQRndKk7F/8QzWk84v4IyttcbUv3nMOhwTp7y2gcwVUJbq2Rdw
hYOJEdDm2KeBa+zmxHBVQh9pyHmPy3z1lUI1DpJz38ag70/aqrGtFbwEjBZ8smPgszVWR8rCMAV0
Tl9JxoLvnx/4YvUD3rl95zYQjhx2dJmupedqUpgLrUR35KAPwXKkyOSKuyHtXZTB/NAHyeKsxPWv
9e9tzbRzIPZ5l9RVKGc1P5tzl58duM00Tdt/k50g9BFZcQVDaJ41MxqoR3Z5ZpLkNyHSyFv2z5Mz
G/tCrRHIGFwbBFzxW5oztXMmXJ+kmKiLZ+tgjAr0aVZaNmW/0INqGBUfLUiPb3q+IZZ+KS1NhC1S
xyy+6sq1KIyMeROgvUUrkHPz93V5febBrwjOPQl1PjRNYkawI+XJ2H40ZDj9+4dNnsq8HntVLofY
0FY4cAQuyPqkkshwKlEEF1zw9rlm/B4xPaW9RfernxS2HydsQx1hSe5InwiIDn1JVFtMl0z0pFj9
nqDyXtZp+/Ny5oz2gMinnTdJQedbBrPRdkZULFrtYo+eHXhak9NHxfAg1VvbLZSANCEIWqpLyjZK
7ZZbZ2bh6nJGDWgO1kQxt0yph5Zh0S4r+2fSEPrd6tqvmBAq6p2MD59QNgbjLPOX5qQbBd6lHRoc
Vio2vMGOYlxtHXrjLaLFE7fK6r7WIZl3kz4/so05aMrypBncQkq8nFcMHvt8ljXdTvbYdm60zkJw
lNmf6sD1xv3jEl9QGq9lY7+IAR3lrPxlpGKw84clVJl/PYWOnlVWu8saYFwaPhrIz/upXG9qk9/w
y0HiMhgfsXFYquZ+ZLfDobAAhFO++yw9ls4gdo3ufQCOytlVZ0NITOeVcLsflxhp9PfFyzy6bx57
f1f5gstFNeWhyW9cYgVnVh4IYxW8TyBlipnP08nyX4OqtyrAQ47liwoxkvVqPPjl+M+IJj42Tvsa
Z4K3gP3UrqqyneetN0Vr78km07Fjjo9lnUbgAdC/sTlhBDUDIg1ITjmMicFOuKDyLeP4kE3a/eyt
71S7au98zwXqGRi3zBLhZu2Rhfrjst4Mo0A+U75U7SGtigeDKmln9Parqsx4uAEbzDVvw5p3J3fK
051ayfNc1yRrTe+DZr9OnvpkZRmbL88f0t+mbg8dbw4jOKhOaGo87zrU3icI0gWCkXsWF5Q8r70r
ThsxZGdRsga6R/eSOu+VAMiaGY19INXm625t23NRoNWyN+Nbw6W0AJ7zaMnzxQqshOSOgn+zsi8l
UpKmyuRBZEFd0qHVFqiExah8OPFzsLhbSVwi05pLoB/Gq5OlEXtsDPaDYQVgqOQuvWbuNOzjJ1Wa
v/mcHGGWegcX3QY6npWqh42EMJl5MgL6E7sJlaoSm1G84JSJx72GqzCX6BLhQjxaWWUFnaecUece
DTY/fOxOHg58OZptbCY+XjFDXfxSMHhpiMMWLa/+P9rQ/6+hfV7av//3/3w3TEW65fFvgpzrv4pi
iWD830S0l89BZp//4xf8W0aru/9CH+tYqmajQ/nHfPFvFa2u/gtfHrYh8AjIWEGH/aeI1nL/pbq6
gZhR12nxCGX+TxGtZf2L38O1ELzii9Ex5v+/iGiJSv1vjgjVNPXNmI6v28OU9z9IDSqAhgUZMFA8
c41S1jjnTqEKIJ95plYdEnYwRXJW1HS3VO1ppfc3ILi76750I43Qh3g4dszglvZxiJm8dbxFdSHC
GhzB3pZy5za9vsv72t311OOFR1xiso52oI3o8cdS8Jx7in1S0+eqrW5lWWqvla3fmyjyVq2g+q/p
xKWRQGagF8nGywJp0SJKIh7V/ryMxhshgOq+TLBzgFZFMgY4zvIierlbmnKPlsZwFrlx3QKmtNkG
Kb4inO1cyJyFpV3R615kQWaGiX/TZlc3qum1ZgvA2tunATVD6rp3B2ZaaC26uWesGgydu8cs6LMj
+aqz5nOtPtfc+ElM5KpM8Q04CaaRhYMiX+yO0MppoVZMDVKaSIdSk/IhM4072679Ni7/VtrHTPG/
b4k1Y4SHOKlBrtWX8WeStohQvhjTAvGO71DuPDSE8hjpehz60u/bNzqHUIc8pSRk3zhuKMj0qQkR
crUlsocZvaFybUwYIgDud1NlXHqNOWuXWEHdKL7ZcD9WceTZL4pw5oCVl73rityvejvKLVjrsfxC
XVsSjjnZXahmAqq7HBgsEVJYD6/5BRD738xpbtuH3DFQQM+CipZgkHQ5jXEb1tp8lrUewI1ih5bu
FMP+kiqhx055yHHOS/NqZmTVOGhu09l5g2t0tAyCDLP5IA2DkZl+ZHH1IGkalXQ1WAoxU6tQ8fLU
QTqK3UOMIAQh9qqfUPfuXBZTgVsP+0GTF9SgYMNW67F48+oXoSEuGvlz8hs5WvsEUWaSWb7U+Y3g
WB+zosZpisy2nqPGfE9yE6jBxMJLLuD0N6dfVn+WDmDTFD90vnjPdklSeQvwllbY9bNBknzaaWdp
miw4cPjGu4JUPADEYz98q55Lp7dw9n9iIebulj/dS9Kw9ezn51bN/Ua4Ob0mqPyW6bE01D5E1nxv
qeNvrKDPKRCCNXFDU9nMwdDDce3KLCLD5CEeuI/NRCXIBKO/TwLEsC/V4j2dgbx3mvmntzSLHey2
SV7Vi5wxPOIZU/dQR9t95Totw9n63Lfsw6dItqAz69pvqpMKtnbqJDE1PRqRT8P6Q7CIjL+yfoqA
8bHOTJ3sTrWqS6VqxnHy2DJUo1weauF1R7Ue2qAfRQlILfaOGtW3ug2Ee6YppZ1CstJGMlzK7EU1
K/O5Yqz6NDZ3gzMOZy+VDwO5ZOrWlG4URAx+2iPRnnPhp8xNy+LPqgGUas6pUrD24tpPi+dxJO5C
pt+yeUzV64B9mLnFHnzrGUUk4bksvwmK2EDG2vySUGrzi3aLAzd0+BUO01jUcjYlRDoyEJAvJL7u
LDhhk1ZeeoIKOpAcRBv5+BXJf0Yg907rEyz6SXOghy2MEdUnKWcqJbGzrE/oHuHIxl0vvusaPrKA
+LUJWhE8xGbM1JOVh8rhyExtteOb7K92OwUdQC+XfN3Clru5U/Zj9aSJNZrrPoLA4pdOHvT6w1y/
21PLE/DHYL8/qDzmgkzE5wF9JWPnkgcmV+/iRL2t9UP/0FPaqyUQsIHuXHtRLOg79i7pyNrUsMBX
VLJK5KQqMAXlnKGkbox7D2aAYnRUbh/YnnnXlge+JgarhS/4+2UJg6PaOKxag5b3IVXdW0MINGsY
ggJ3FnDUHY78nqOgfiNB6rmxVcioczgTKtoN0E6SDuq/srd01oLKkvuDZ74ueRmqtXti20Fzh2A/
DuJkeWXRIsXsr/Zvb8qTQu7YCsJS5ND6N1I1Usi+fsfxGSzdW2ZfXeSq6L6DOYRZF3abgCUj6Acd
IKKBaFqSVzDst2Kmm+6D0Thlxbdwg8HZxk7wJKjhKxwENY1qOaX7Hu+x7HoAgcCrXYHUD0jdjJKG
uS5M6nI4FYg4WjpUsVFEsqcBqhSNvQ8z+aMaPysK6rTSj7S/TBU0Fh8SvLl5Sbx3kZA3RawmkUSB
qv1J0l8BQm1dfvshZyJNvTnb0ZQ9ZJrz3NUch6DZpKc/dFLbzeShQVfd88UzM2iYrvwAeNoViIhG
ThOz+l0NlEirFSn1gt+gG+/0vr+m+ei7an4UffOAssxH45ssNo9VZA3oqFfd+82t8uOf/4diWBXx
EuLDpyTVQvOuW7cAB5V9nrrEwNVjuhRmm/leGIJ0A/De+kSSpZK+ytU4dV53WLqSM6hwDwNCYTUp
nqwyjpSKPADWFLP9J9Ygyt3PTDv1+msYBCFcyBSwxw5Gs0fF22ev9eDuV1J9sBvtRgtXArZFfcug
KBVmNgxaJ/R++ZOsR98rsI3oj2hu/ap8tfN33qDARj1RDOtVbcNsPrLjPiYTi2mt+QIYF9GkhpU3
+pRvTOhf46G6MAEBH6IThV1HRC1dpPXhVIRjqny0WbdTRzwcQY3wNelqkpJoZbQUR/0mDLG559B8
L06FdtE4MWfZJehQY1SqRh+NhK5X9nCvLibi3zlw7XOv/HicrqngyrL+1hx5TWaFbk/0bDdQSizv
1VCzbMIvzGLB453WptDdlvvQtU1Gco0qDlzvEd7iaEGPVPbEsTcFJRtKzqY9Il2/alvuhtoVXzEq
JyE/LKJq6tXB8jT37G68x2ZGs2JzB1VcjCuJddyeBFrisCCJxGS0ED8RKOM38IPtSn+8KhNK79a0
n/rY+0yX6dmu869p5AFPGW04qH5SIt2u9KTR5ChMSOqn0uVBrRp687VmgldV6h/qGApJEspTiNZs
VAw53gzW+kEDT7mYzBEzDrqeJklODpDM3RZTNJOcSDaxJa0XAQow9lBX8QS4xJVWK6sZZp2nUs6X
sbbp2TT5mIBn0PoIiQ9XZHIpHcjVZeu+Ky0LIrRuRAuvSNcSP8PQNWrZ0+hC6k3S5YeZcQIeYavm
aKQ970XPxT3V4yGpl0dHTS9m6T3NGiL4mS7Ym8KC+R6jUbFKstrPg6H/Job7Q0RX4PTTfiQupJuU
nw77wQY5awFIsnnlOBjPTctOmdUgfAxKHGYgp2G9w1YV2CnTJ0kASp9/W7nhe3WJU1RnqC7e7OJn
lMaBAEo2hyjpelbNLpFIkt9gZPyHMK0pzyaTexWWs0zxCzAxTqv7eflSMjbC6UO5tMgk8X/hu2zl
HI5Ke++ZFGp9xVWO/AzXOqIm9rx40mLvlziLS1t2h6nIgkG9s9SBRFoAvynPhoOuoO7Oyvqapfp5
4n+tSP7ALBw4pHkLoN6i9vAIBXdi2AlMDir+AS6+a72N2If5onnSPePQKPOrQ33IzjTMyIBgGOY0
2n6esKIxahlfBV269H6yEpk5IY09641VqKdE/SNyOzAR6jjKM7kuBzJtUQeQzzAgZOBrrFwkE1Jy
E5fPNufGwjOXWZ8IK55SAL0mpyuKIZ/ae1czZy3W+Vyx/msODrxgMpcWdGeeXu9ThHXWYgZgVGnD
m2d4myd+YcjU6MHm9UfS0oWTQ8rGaO5bdHLCbN/ZXZJz+c1regKlusfEtx8n9QD4gsy+gcAh6ofY
xI/YWkeBelFXWYXnevG3mAwIyvNjZUCmgxaKQ2PbRVPF4IvzjVxJAGBLmyLTKR7GbJFhZiMjalaO
y9wyzZNdKu+yNT9cJ60IO1RuYjGecrtFk4uPTUGE2YryxSUCI2bjun4PSIKq9Z54MpZdlF42skym
3R7YLLwZfha/MuJkE7lN736YPu4aujiKHI9RqDuSc85nx9G5X4wHaF77hKTMVPmpi5fBQTnCRHwV
OaJr8shdPGtoXbm9dAvdg5p8DoNDpWFyJwHaqw7s2Avs6dIIVNfcb36pwlyulnnJNx9NffbAk9ji
JtTiqCwLRVe7z1aWymTaKGRWFwOlS3GcJw9I53jlaQ+amjfFQURrW4yhdd8DDhqvZ500Y5OZ9zjH
L6QMh2Cl/QLyokuLq2sJXpf63oEnyxonXLPhWl3d4Z7LkouFeyjODqqdnFH8DPZW/B6mdfgsELL0
8XhkmPZIrB1s8N8kR3MAPJdqo+FSGzgsZP1bfq68mxn/wDV/nuPkYFhplOasGpvKJxjirm/jawLW
WKHl1OWh1ID3QnEgxP3cJ8To2KgFKFKq9eRMxrnUX9mGHwrnTaNZKuOvij3sUMiD1lgvqsqjOq3M
vn5zpI5ZU6K7ZfBfP2ruZ48GyBUsH43vriZoxPustfMSu1HFeJa6P0SDZzy7qnXLK6A4+VHNCvrN
2yhfW2owy7oUIIuzbghi610mabBimRlz0qQHPlU0ZCNrUEDuO5SMyF+QZz5LyuZtNJ5wVPSE8yz/
WNOIUNJDbYEdxea97NlRI1wSG9MLgAU23mT+UBRUvPJ+4fvJnSRcVSfaQsmG1t6jAKZbSsKOTMxW
raLOvVaq9yWR3eWlgylxDQpSkSiv9OVK0COQ4GcYN4wvr2P9BTGJ+/zHsOxQQTNu9Ids7SKU58el
ZmvjsEvykmsHDhXa2a5oHrMJ7aCNE3Y8rXCaXZ2cyXWIeDH29vrpUMLrpbbv5yqyKbBIxTik2Uwl
2e6Hga6n78lWoTDk2Fkubs2kTzkUBj6llpg179aR1yR0406zKKqV8s5LvY9RRXVOTlbOVKWk7FjY
+JHlc6cvXVjwHY7NeFxH0kPLV9387cr1ulTmzii6qE0NPzORL+tkPW3CcPjjm4CIeGmvu8dRVYdY
BH1DEp+XZw+l0kZzzCk5KZYfW+bAIILgwqxyYTjkvp4q+ETlm2NxFgg+wY1IgyuCYMx2eugIO2Iu
6enYRpT7hZAvVRXflYNtwVEOg+sFjVY9FAkUHoX8pUF9icuFPDIr0uhe5rE6xcZvh1CTwjTsnfEh
94ZbR8Hp5W645kWkdMthmknk6Jv72Wa7C0DfHcKWww/ICZI0+rvJ42pRDgLNGWODh4Xbp5tY7xTU
30v9wLxst3z3w3Fl7mLQXfUsXXKkBianc6N9u9bILVWeDJa5siZ2hk8I+8/HxNmqJ67f0CN47IhI
tFzXb6N0g9WqTiYkxNj4nHk2VD63tj4PtPVJPPstRJrOMO5UpXrjTNh1y1FP3b9Ng79rg4h5TK9y
GWqg3lc5IhCpiEgC7w5KU2kJFdfzEePQCbPuXby825KNi1wtv67fVVTt+UB8Sz/tcLiHiB+DxFie
VzRsWC4CorLhNzyXLioqD6XL9OGZf5fyZ1GJM1sKCCjWQ4/RhnVYaBFQRmCFTOQmvdk7k7g5TIOS
Gg9D414zZfyEOca60kBpvwzB9Fiqzv2IAmYKwFrus+lzonvttEcouOJEgPWhaJmeDyq468kjQa9h
QwjgNlam37px0IUMwvZr1Sa2UxtPC9ai85V1TP4rhyABtv5si5cc6RpL0mai7Ox0PhXFjoOSlNgo
1deKcBTtAGJ82TWY21IXYaf5l536zjCLi0OrPQ9z2CALQflN90Dfb7NA9ArnZi8YbzavWD79yRrl
1cpdbobNhW3sZm6HDrKhrUXjdGwQuM9s9ArSbe3p2Mo7KowAEwBF8RIpIDdXcASZLX/ThAVJZx5H
/dR0qp/gDgVYwgjulhEXSEwlH97TWjcHzf7JCyvqrAPUhIiFrc9gBrfLh40WcXMpe94DtKdHm/dg
Nrnk29lPEhPlq92QJwX9mDYK5OVzrLdhmVDSlp77B+K278UnVeJF3Vgt+fpDu44RkDjDyXvukLf3
KgpY3wbAId5arv1Y+bXr/lLF77pC4I+3/HNTqiJH9EX2i0nDqZYHqyaM1KSCsL50spXJ7Qyd6W82
s8XpHapEoLgZGRCj+TvLq72tybRJ8wkNjKjt7+ZuG8jSojnrO6ZfPLZ0SzqO5Z6Q3gU/Y/+ol5D+
EfDwG/E03Ia2YKaWzp9eIV4Ahs4cXPxZLqx+rHGvRt5/dsX0V6CuMjo6M5QgTLCN2t1b1R9EnpOC
0r/ydZIgKrMNVQ3LXXYQvCtxzygD4nexVqfJWs71KMEimT5j2H1rdW91613NpT3zy89qXrxOtIyq
ftBn+NjeZcmHi7Mwoh6I27GiRdMpaDNfbAifNXsw4yconGeLGjgd3oqAnCHKaeFYZIKTRDK9mhMw
nx/R9Xeye66gHlr0tJv1b3DWPWu9p2q66jRbBFme9UwgV6xFu7eJtV3iLRWwTQ96ItODqxUvPQKJ
pLJuaVfhnuIbL1nw1daXt3hnpSTSSzTPJLH+tEx8MNs81R5C9CwJ+qvIv8cpweGAfTB1Qq1hjMQE
AB9qrwZSOqSNEGzRev6oY/cjqkHnbiQOhC+NAtZGEW23+zx/MIvXHqN/KVNfF69N6hziWjzPYMOI
DKqsP73e3LXlBx/HebCjpX61zBcInrxl2KSdz6oRwcJmd8xJ30pJSVHVQE/lNcHMO5GLSJccT+MT
bHZcyqbrT+RKFoJ8DYJv89W7I+KOk/NPbj9Uq4pu4ztn6JGvJUf4EDma+GuBLTfL0xLPhwm8s90T
vANTydIQyvIV6d4jVr0gU6YXQ0aKV/hqmfgDxQlW+zaxAxDhTJBajP9/kuJ1C4ZPrT8eqh7pag8x
Ae99/rdmoZCXa1hadTgmbETc9Mlr1Z9sImxgGLsj3oM5qDWr81k+shtGQdo7Ua8hHh2L17ScT0ur
X6nRb73eoQdKyKRwYl57wMGnvubunfRVCctS6bhc+Kg0PB5hXbj6CbwfXZpxJdngTiTuc7qyhaAR
5+2rzPuupFZT6msj+5FhnutcRoXcgtz23rR8aO6ynJMhq9+JxX4dxnXifKlvJm5LUGQMMpbPKYWS
1dVEmhPl0M8c8G6evTkDKr7VySlHPeNYlQ7ROMscGTpVc5UOWjDwB7gEilNOQh/kmOJCvSkNJ/KY
gok/Tml/KlmG1l2GV3ncfnWgds3GCE92M5Zj9lYRoqAT2lEii5NTxcRJwYTVOwYNqPPGtLXvVntX
DbgmceQmzPSc/H3B+2QOertT6pJxRbe+tZVCGBSZZf/8YJoa78pcveSxBxED9bGpX6yuK7B4S5/A
nkihGE2cMtTi9aojPy9kGgrje+LGZ02zhWm00ZjmVmio+r1nt882pwoeQgexAs73L7tD4tBuSqsY
ZdqS/OaSN784t1X93mXKdzEsyDWpfZjg6oxEE4UVRkUeN8XT/DLP7psLv2CvS0pArHe7pG392mPo
REItO/1QDQjZBch1tLBR8RUwKwPfNZ+6kWsOZUtqcwS1M36V6cIHf1kKEWTZO9koey+3ULxCokjJ
cgWzIhg+6zwtQh2jgnNIysLvxnAuoWNbCkGRaAAoVhdeCEY8V/KG86PijsjghG8SOeEbrNMPy0zS
lF0nkW7JB00oP7ECRrYdub+UNI4vTgyAXx28C8Gp5Rl7xf2gdOsh1lDea8W1WjTtedneYrS/B8b9
lt9a19J0u+diQqFrFEyFNcnircBxTlbUcZIKM+oZK79rx7wZ5WQfcGUhfuwJXKjsQ7MwMFwd/gJZ
qqZhcpkhCQQWWUIRgoAqX2wC5MdQFM63obEcm9kw3ZGRLWLz5Mb1ZZlDC33BZS79Soj4vlnjj7kH
MCMQwRnCoXfvzPM/P1ToZEdF0PTB03xUsTSRFl69mMVL0jrlk+ocBVB730qsB/xyeaR5vmtrV2OS
8pC68nfQbXc3WOMWHGX4/ehYV1dgzp3gzw0K34/wmBjZW3AzD0F3WkF6hEPGqoKAhbMUxWmSSwzP
pg40QvJOBdE1e8epBnTqxnIqEBFKd+K011MCBmNuAYfPAiMsH2HB0z477YuVOuK4xXiTOxBfdIPY
E9sxIwXWZcRf7XUcRjjduRVgmCCyz9EupAjnSFpBKY4lXS3OfMulAJ/Q+xBs3sHwW2DeTtnCgkWQ
D7Kicj83sIlLZybL3PhFbKIHY9NnuxihDtKW5tNhu5lXcD/kOjkY86Z7qxrcU1wS2DLE+bfn8UBi
Sq/8Rs78vjz2Z7c13yvPrC/eNoQqKfiGyaS8mpgyaNwhNrVSQbUJVWa9rY0CJo7heezOTuBMII0b
A6yspqv+7LCark2ea5nqh8ZJ+eZIn/ZatnrOVIIc3d5SIjxstFdtDuulRKnLxNnzomHcIrI9Mn3W
9XwzkNPekQ8e5du6K0uyL3v2jDAWxo/UP/kqvFf4a9tSWicupa4vZvIDXMQjTW03DWS+jVUX1nH5
Lg396ljcAEX76kqFoLE0/8ikhhVgtNF8mPyFilwOfJz8RUVm3LKOc9bMzeJQuGwuR9S1EfgfWk+M
9rz8zisZ2Ap+nLN02HPZhibhOJWv6HcpiVSEa2TVZHieu/OcNyuQAc0nUf4H2twTlT6M0IQaLHEI
aPLST0VjJenNLfQNhcGc4CkUZrzQSKf3Zc3izEv1G/DeaW/NiAPmJn2RBo4Ae7SubFriG8Alzn0o
UYjmKADSlYVbkuAN6QmLjpO+DT1PfGaOO/4BordrrZYtNZkjh0FX3g1nUJhIU1LaenGZ8/ENll6o
j1hNiz7lrVvtJzKzb2Xa5ntCUcM50cdjXk+AARKW711FSnib2sDtRoc5GGR79j7Lb6ytIXRvccTR
66sLJ0s6Gr+Yshwq0emWGEpDIkPL2QnCii0GX9r2gwBGlQ9cMMM1b5M2wybdZp3Qdb+VpP9FkpYa
T0vPaioDntp1grL0SO+QHox0pnWPTyP3NtMJ9LG2JB1odebK7xvjYVKYVcUl49tZDFdp+4CR3cB1
TRyJVX3LXbffZ7nTXPAAQWBwUKNhpqvGZY+HPdnnTaIclaJDxkVaUmzXSqCSj1Ly7yk22pdRKacG
3NMB48Nfkh4dhnK1eHRHhfmjUE4rnE9afaAqqt1i6iyGV6OLBTMj+AwqGWJiFGewp/vCdWjKrGby
CfmYp3b010Ud/dq0uG+zKoncPKFQGUsI3ZnPvwqNtbK+NJa8N5rY4z4R+q5S1LPszqVS1CFnW4Ik
FCk/lPGTHMUh75qPf+IMkUt9sVna4vh4GKqK5GbTCdGJfFatiMPYFbc4JShSHQkWYZ3U7hOL9J6a
Rlo3mKGXBTxymx2VgUjHJ63AC7lDhijuexx4rbvPySfC34Biu+sn7EilBV08yd6VAcZIoXTHrnPf
ZkZN+BBcJGPcZIRtx/caKhWdMYRf4BxJpv4xIZCb33E6Jhj2VseAe+jhVkwm2w69xlDZhOhdSFg9
3eJcAJ9hlX5w9JDPOcO9OxzVdBHnDB1wYHfu9u4a2jP8g6CLJ/1oJlJATXSe8Kj8VYAhPDaOtbBc
KvhIGjR8yeJ4GKaV+knPYu3RooHZi4H1wKSP9kE0euTVlnVuhXfkE1SiJa7QznjyLnX7FyUn4rru
cFjTUBiH0tOrw8xpi1wHSbyzAgnv67QkmMLxHnJk+xDB0KVXrvbcoYqiDwTtSu5KQDCg9V5bMHvi
+UP3eutQGSh1ZNt8A2pOPta8+qM0P2Rkp9eFlPXnUpQDqEq+wSKzXgfZOc/GwpkdyxRhzfafLS5T
+s8Rc7mZPWWVwQlT5ZRGWd8epGZt1hjWc22fvvM2dVG3tG6IL6V+zkQcURSzQtN6gtcA9R2XYip2
mirErZ0JJi8sz4IIoIkbFbKfOdyzSG6zK5ks+dWq4sWPlXQCEl4LZi8MNJCFaqd/fsAP0k6ZXSlH
N72zrMY5qV3NjFiTjAXj1Ai1Sv0isSM1dlPNzqVnBQAb/84kYhVuU3ziUsluTq4fZubOp6TiJOjY
bAWZ0AhVShN5RqEDHGhy6iuwOHFFJyiuVb/IvZFjwIxzbtsxX5Q7u8+G5yndHDXe8jyZyGss+9NQ
8vQ5BoNBeag4QdYaGyqUDNJG23AHdqOdUCTAOFmsOZqsbj3XjbhJTXHuLNYmRFfFpa6f2o6xwNLR
OgKjKR60VI/EUP8onugQNBNOltBqOjphzLaSX3BjpUhmykM3Snln0t1Fhig+VsZr8aJXt0rrkWup
aY2dbv4lnqD1E0zgO5h59euKB9YvEgwhDmuCIyLNMaj+g70zW26bybLuq/QLoAJDYroVxZkUSZGS
LN8gZMnGPE8JPP2/ALk+u1zVXX9F3/YNgwCSlESBQOY5e6+tr4xuAubZvljqhaxuWSlee4O0dNLH
sm3DbeTZtKJgYUWNtrXwrKpqmj9WShTt3YbqkGNlj07cZY80ZRdJ7xJzJ9RqE5nSvjncl1YGxv9l
ZmcUH3EQbPPQui8qHTxfFJT3KLbwJYeVsbGowkLeKuolLEHcZkbygxjPYB+1GwBD2anWyxEh93gM
5TCsLFeUO6Zrl7Tv9ZVEu74s1IJWG1GrD/hGggerMzB/4nwIaEvVMDBOOAyVkzY9gL43oTSIp4il
wUIyhTrXU3SpHlnUnugkCUDn53m/Y8PRKTpiMrOhVcAwx/ZdZdrUvNSYPJ4wdh2W+GZ6RLVGLl4s
L5bVyYvp+D22VPGMA4ZQbpWbSFy4zVFksj0Wmo4mCv3wOgJ24LvKsNEtm2oI7O2DGrco3Jm7LHVw
cYTPtdghOibaK/DjxgPWAbSxg6evrAy4x10z6M+V4bnUx1I46ZF9NgbSz2mYctdK9JMpXQuZXkQ5
r8u/DpSgy7ZibRgNh0C6zUEDBEELsqGY2Kb5BkxwsrRgEDxoIQe6xH+hw1Cv4A0rr9g1KRTUD4Vg
Ktv3NSq2qqZzjz6ApMZ2WdhKupN15N/aykRENJi098bkqE7sBJQHFNUGE68CcuHYqfWtVjDNttrC
Q3xnfAGIVZ9yhzqXn0JukQB4D4iFa8zFMEnuEUDaC06Z8aE02k0rsOuHddSf6iLUF+jewpPRevha
8HsHYzq+BWO+5MLtvYy+ih4nRnPI9/cbuFumaX1+ij2rf7ZHbiPcgTaRQYwuF2P7PMCQPLsehWpi
jyjwRQjPBUq9m29I86qjZo41HBmaGPcmaNdbFolNrN+jelOPZt0wK0MgtgBQNmdnMJnIxUBBT/os
up3SQYsGejiILJ2acFOeh64vt4rXTSmG+DK4juU7o6+KL9W0KHNpd0uElOMU6mrHVDHaBJ+ldAbj
mIZyXUM03oVqpa0ro/oK7cwg5QNlZWxXFLixBT7h86suTMlvqP2LfYNuDb4QqEQtq5K1REN257WU
rQEVnACI3vkJNRMJW31pGVG66TN5jXXv4jsVQVStQ59XxOJLGOrrKKMGj8+eMOAiodSjexUN0e7D
LhP7i+/2x9qzTiBwAAl09Dh8GcYbMCbawo/NcJWUEQvHpaWPw9HpcMhJtVvBhfpeJeIxNZtoBQMe
9JvV3afc0jEmmOfeHV/SgqWr5dvFsu9AfBgYegFH0rdpUFDgZc25SvfDF1X24RMvxDmnngqQ1Ceh
2eTj5G9QZl/DdnjmA8IQ63sq5XiDnHGEIX5Oa4wA3odMLdwnK23uA7cXX4dOm2453DTlFITsp617
wZK4HA0FmX5ekDxfF/z9WrHVnfHAfCRYdQ4YM7PrXsmWGneVhye2SsxbYE+IAVCFtMqgx/E7YlWA
Ih3AR0wUn8ardnDimIlUqaIlq3uLdRHFi5Srgdp6HWsylh9FJjCXVSq6Nh3/MZbZZJ1Nyq84CFgr
tALLqZGnB5ByzZps14Ogheb5Cv0VMwA/1VaLAvThPTgvwq9Uazuk/UPtdKBxYifext6L6zbmJfDf
kNI+1/bgbYrWOQxq3l3dFkdawJ2z8lXULYRjyh4eQVTvohiNTitlcJb6NffzdCN6hAd2Yx+RIPV3
wwjhpHBSFLptaCwnCxDs/zuD+ThaPFz+lMp9lyph3BycdPI6ey82y9OFSojmatB1f0/uJZoTlQo3
wePGIQYrSekwI1Uhr4wFOPhxYZbl3shxSxUgAdTM2zpIzI6Ihh+DstaoZrJYb7OkJ5bOJpbeEZMU
xMCkTkrdvRPcqsrLjxK5AP0jnAK62qMomwzDMLaLRWFj/DQTTudBC08pwWin1nloABStBaXhO8hn
HhPywr3L3THbhvQrzYRyjSmGh2J0nKUc4QbH5srkFz6E2tuQG9lDXChvrWqBBR1sbCm9PZHXB4dA
+fAb6RfqLm0GYp/luoAF/9BkB7t3iXTyLSoXql+sczVLSeXA09RdOpliGFKEda+V21wWb6OFCtSR
X/NJNhOX2nc90k10R9QwowgNZBM2OgNPM75Y8egiwJVKwZp0cPxK0hCTqIHLm8hq50oiRDv3lObq
90ZViqU30MhvKFjKwX1IBFo+M+DGiDzOhLlBiymg9mFNbJoGhx2VOecJuzZJ6xZyKyxZ67hpwI42
0lg6ocaHpg3KldITRp0BeBGRQWgE8klzENd76meYBwuqub2ijZx7TL+pjAg7pLM2agpZ0G20IZcJ
Rifg6roeS7o91j0waW1F8l60UaRhrUqrfqrk8KNsWwltS8iDMj24uBmLwiJF1x9ZijC9XxEx5JP9
AkASfPQmTABNppZx64z8wHS5WouB9UyfFtw+4bg+jJo+Huv4iyC5AYBCtJJqDJuDqt/QDcOp6hvq
BMQFrPPahVFh2JihKNJFmX70tWLv+V69kaIFzhLV1X0hhh8iUezLaJbORcl7c6X10Ko6RT60dYgD
H6PMHT0uAZNRddYUMrZp3Gtbu1AX+J7MnXHz1VE9mAmQG9G+6h2Fp8zRsOB950KOK9apUfKY8i1y
aK1HhfFhWk+Bi5mK3uZ4Gp1t1HwJMFnTrXAgjdZMSGCeLJOhQZbZhTHySDdidgdMK2Z5LFVkFXbm
UhHnFl4W9QOX8zukv3I70EOPLeYno/fuJHm+LTTtztIIah5TXImqXtaU9VlvF17wbIgX1UQ0oXd0
0shb1xvsBoISXghiOmrLh9RCATHGkjVrhSBKocxRmYKVVa8QG2tow4IaJPWNyiMSZDQhRKE3DCMu
geT77HtRl+iItHgpssijvskCR0tKCrt1Ei5L7JlIBUh7673+HuYo82rCgaBK7LTUuuqZdNYNNG16
eA5O/ABvhlGkhzKtr7Q/PRBkkQJhg+WfEeKTdrxbYalASzL+EHCPgzXFrQeBSo6jGZ2b9xYftxLo
pPgMF4q2C8e25RqDsdyWVv7sUFJa9zoKTQOWrUD8zacx3aSZuGcjSsrcC/luJaY8ZHr61DXicfIv
nUTf7Q3pH7n2f9Xr8VuojuHWY14nk+hQT+4EraaYG0897jhXQAAwWbS8FaygcCWyDy6zyrL0cVsk
nVVsWNQfYL8y32bCguyZpptujJST7vEMYKbTOwSJKKLR4kR7xNrpZqC+VJP+seQ70N0PoXWnOtlH
hbxvxPNopEhZRMjtXet6+65p121hdVsz8R+Tvpp4CSn1f/gvS5eZosdS504bcjr4Yb72R7z9gfxh
d69Zq7EyjtLm6Prf/dyjvFgNzPQCHIyjHq/6BBNCSAFk4TL/nBaZEzwBXb9NC2FwTQyLIFHThBDA
LHiqWo+1bcHXdXoZl0i1zuuD28X0xwzve6hjArf6FXd3GClVtCp60MDqiJW68eqP3gdsWEDbwomo
4LMdQ2Vdp9swatdOE6JUgl95r4Ukf2dNri17m15jQN8JLgocuq4ujxVzqn2EDX/Eg+jhZViI6IaR
OiMm23exBdNOqy3++XKA2Dcokb3q6+6mlfyCvj0E+JGLrxXAE9pDDTxrVz469MzgYVbxROSFuDH6
3zucDgkFkZ1QtSUpeIgRwBgc6+raO5zwFLUDiB7mCQpbsuxVtEEW68FFYKG/cJonz0OVyuSru1O7
fB2XmB7Tvtgrzkdn2DWXI5A5Q/dexEoNsR3hBZ0O1t6hqx3U0e/vpBZOotKXMiVPcLoIkIGnsgKY
1rMUi/FAF0BvVyrGu4lrPA43QGcutVRKyogv4KaBSkljdPF10SxKLsV30qDYl5bDEtPui9dZ/I+p
ErB+e1UCo1g3/vfa8quDAlmeOzd8YaF2Wz3svjWahaO0itTN8AgmleQ88MqLoKHc68B7J0ykIrCb
Gmff5bu272iW1jlTwkD9qupps8SvWgOVvBAtYzIR81sKEfy73Q5CDcD+9MFzpnSTuN44Zvmm6jW2
okJxIV+OfPOH/CYUrhWUDfiAulp7sBHrCfMdHcJz6CbVa26ER8jb5neQN1vXuLoR8Ziy9uwbhbtv
PReqg49rQPbJBdQ+0A0/3UHKAQ8Q9vE1KPtziwvgHpaKtZa1hAIhafx2qMNhZ95aGQ6XxmQOlJGv
GA83y6Pr4NK7XVSR+WiHVX7I2vaeckr+TQBMtKOzjLQRvAD//XrqoDtNj/SRpSCoXJPGMN9L/iWU
7dwUMwRAJ9hZ0tI2epU8x17hQJlQzDV0B0zw1YjyUuMj+T9jZcYMbPg3xkrdxPT436eTPL814ftb
9l9Mxobf7ZXzyz7tlVPeCJlOrkteGEtnUkf+nlIyHREwc5iMmxaZg8QRZsT3EEQitL8Riigc17a5
6mmk6P1lr5wPqbrDeKRJhsOh/yCj5E9zpU7mr0BM6hh4cG3WVlMS1G+5v00BVKGXZGW5+CerFt8f
Xq03z8NE0tyDleOyb8urajFx3JxWafHohifd8JdeoN/jsGeOUKwMH9mGW6JroMT1bBTP5vAU9E/q
+BCU5xbDBEkcEKgiubY8Qo8uVv7u2A++pOn6aGrX/ztR/39O1Ck6+r8/T++qtzFMfj9Dp/GfJ6hi
iL9Nxl/Q1JxuhMMJTsRPB7BiG39z2WMIiyrZlM/21ylq/o2bmEOuDfHpumZTMfvrFFUM42/YiXFB
UkF3NdfV/6McHbJ8/iFGxyJAkjA0C6WjxlOVNJ9/PElF69D807sG8SQTdUOrlI3GL7YiOD585W5D
loYdfNPUCDEyLbRDM9APZx6NGn06wL3rkdQR51b4BlDBCoFa26kT/T8znuYwshCw8sLMVONJ9BTa
5qNaZ+mfRzPuxAtq5D8Hey391iI0f7jMadZpiqCA0Mju4gSsWizNbzb5tG8+wE0XFbQU5bZtdRiH
suVmSSrxB/kui0FBg46oxLJ3vz3VUn/aWwEJgX/o6twXsCVrImdmCl/DWxo+HWQ3+g5jPfo6Rs0l
yhr6sngQ2tpglSuDx0gmyquhIuCHepBfzTEUy7ZUhqPQJX6IuFY2hQn60Brdeun0hNAMagcyMA/i
r7l+L6Mp+MKx3iFI00atP58EEXs6DsUFKPvpUN5D9RVJB3+9ERoLZ72vT2QL16fCyC5N3XW7cNrV
9z3FKscoPvfNI+ax89G/xs77JRTpf5NnN+cL58ng59kUGDWfP5yDqqajU9AMIf44f8bEdiQ6fxa5
imrQbPZiVty0rOYHvyvKvVkZaJHmbUe1fz/yx75fr2sJb7ivy29OWJRPepATI5MWwyE38/YpiQsd
2KVW7cdBa59kULCuavVsNx+lEikWmiyS7Xw0CIy977dH2pGkzGJ+UFpffaLjctDQUiLHRHc8BMPD
MBA0NB/zbesM0sI4fW4VxO21enmKnW6JO9c4j6P+pDSc+e3AlD1q4PzroLSoglPCZXIVfKsbFtia
r70GNCYQ6KTltlEU59+E+073yt9yBC3s/9zz8O7rGl9g7LqTtf+3uwtrr64OYhszod1EWyergqPd
BD8fUohk62oiMjr2fcd37DslLmrSdM9vaQ9IzXeksa8SSx4wpxUBWYsWi0NkDHVL17qS9nHedtA0
hVYF4Zvv/sa2Ed4s28R9wCChrfXpW5zmmn3vSlZNIw12iNrwysdC8a8dqYJXTGZVMjjEYab0g02r
P0Y4ZAY4m1RHh1Gg9dRatEQVaZO51fj4KvgTqIVmexJHllFVWnslg1YUjf3wtcnGaw/29jrv9wB8
/Hbd/lepYkwOuFT/w8cKWd1wDYsEM9txOKOn4799rL5Za7kRUQZiiee9dZhbvjkmUTJjY4kHZ6A5
ndlTS1Ot+pdGmg89eJmPlMZ02Vv9kygCsRo7299pjVmfMxes5jwCNzv2j/E9zDzSLwWlCisb1J0e
6MgJhrR7pjd5rSiOffQW7DbKRs+IrzPYVp2+c71GnpRRRTY61vJdJz9v+qkNDOoF15L2nA25ss11
VuYZ5PE+Lt2T7vvYOzV9uOJqq4mJarQXIoFYg+Rq/G1Ms4feychq1xFu5ywWQrx7ADqdqgCNTrxk
o7VvvRHhhqiq4CUIXbQ3TuJfA0vAV8FUeZL6SOSPlaQH8tPEdiTSChl2qh5aVmWrIFOck1Olkyqf
uqTiwlJIW627eYZZbxMiXoi5YTMExHTSpAOlNehv8y6Cve4UB2qfQV/sVilKficgucBpYnyLNmdJ
V0is4sHZGWWuHrxMy878BeaydTPMLgNdiyUcKhxfER2htERNMg1RMdl8DoGQEPw2ZEiU9OzhzUJH
2UvqzUvLiWKgdI7+1I+/bTjKlFIRPZV9YUxH5g0MY/o1RskZB0e0/5SieFJZBk8ayr1gwqgTG4dm
3vOfjslz3X6k1YYjEvTkwoVwuSnsVrtlvdRXiV2kS6u2tVtrIF2zQxOo7XRUeKp3wn+9n7fmhzL7
3lVmchXT8CyXb1niNRRbGD2/dUW6JEmaLUxamJqvfUTeTR6rL7HdK9vMoUtl6IHzamnDDVSU9lgK
ggyoNQWLqE/sV8+krG0Gffkw6LmNIdx8raf3qex2IG1AHXZgjI3nmP7EvH+MIoX+nNHCUW6HlyBS
cRxAXnDcCPnn2jArnuDArZlWzU/+h0PmPPh/fvk/j4mhHvh3SOVIo/z1Y/553D//Kn+M+V++nL/W
0dbS9MMPCEHDnef72qNAaLtW8jrY8p/EB9QVCVbZyAC6dOgUz/oYeromGiyJz6GiUH8OxXD+a6jf
tvZv76pEurOehxZe4Z3noX7827v+q19gHjr/AgSD6//4C3CLM1fFGFekWRD7gYvwIEPPfNa1WDvk
ZY1Vf9okflDSD690ULi9+dzHslx6Zaev56OEiCvIRqxxPx+1DOsx7rv6PB9MunWD3fi59qP82LvG
A2yttYVgtcHXC2TaC2iMm6K62ZaSL+j2VFuZQRNT6ISsAwFHdT7ak+d2JKvj3S1rdKXTCyq6BKZQ
rvPwuIM+Hahqc5iPaZaj3Nu9Llbz0dYr7a2BVAVtCK90vQ6yQl+DZeAnJQY+VYEmfePGBy0Zupcu
Se2jPZlU5s0hVcC2WtKh6M1RikSTTyHX9vNmOBgr2/a1K3oB5zK64kiAYfeCP7naNbREQPvyotY3
/aWRaN1mPuoH3ju2bqZ/Wdc/83OpvcXH0iRTNizDeu1Yeb1VzMa/kBLlL5Cj1x8obIlANN5DitoU
p6LwrAMt25khf6VBsfwJe++3EUTkRw93TpFC+8I8KgY6DE8PsG15tBKYz6UvnVdTUVb0B6oP0jdR
0iDyuMXTz/WasSGhbwoc6sIHpSGxx23j8XG0BT7TRjVf2owPWms07V2N07XSVwOfe/zUpcL7ARf6
UiaR+IpNFXeUa6dPfqb09wozyHPj5MF65Lp8MInd2el5MW6s6af0MoNs4jKrYIWDv0Jrw11ZVMlG
rTr1ZFHRu/cr7qeexDdPArTxUaOf9+jM+7RMBrL84uStmNycuWb216pSoNlZVrXW6ZZh/M3OaQvE
XSgHKxmQqEx75ocWviDXjiFb/jowD8UXgairLR3/yVK14Mkby6UbV85l3pUrw8vgDtnDqCCJ1E2H
yBPP8PfzJiqSM23zraVHSJVCvK56F30EpZHexLRLVPy3bYW+IHvcIQFHZ+AXn4enRNOtBqNPl3Re
tA1qrAoPATxjD8aF2jwWSBYfWX+om7yDcDFvzgf6uHaoVLrWZt7XJoR81zZC2uOAn8BObSxsMj/k
ftyc6knvMD/4ZbIJ1Nxi0i/xmPp91BOaEQpn19YfRavmDxVau7VfYhuZN/W4zB/mh85nwonnMGi3
uk7razSZIqhFU57qqhqu1Sh3dpeOX5i5ZpscigoLs2r44rr9Bz1e8kgBoZ5EUvx8sMWUeY2lKPK0
eHzONV3b+5ZfX7B4lw+41Vfzll1p1aX/+y5MZyZ8Ozf/+cvRViWaprBY6N13jbqkGkz43PSDoukh
dJAf6JHXrMC6kmdQ+Nn4bHUQi4qyf/RYEX8+1H47rkLWBbBbB+C/JV0eaHmJsxnT9ucYzbS4k8ME
nV/mFu0AsKB9dMjedLxdIFTlkXKmdfJGlKXAtocvRjoqy8aKnPW82TONMB0NWHqDm9dkvrWHcEpy
Fjfl+0l1U+FWT5T9fOTP7XmnrzPbya3ggSRruSMQPj6SH0iAYa8Aa2kitKRlIN75EOCwCvED9N1J
o1rx2vCPIElwzC/I3Lv1r5fDo8Y25NfDLbKRoirxYLyDEFtYIhc/3DH/7eVSzfKLbJR2Xct62JlV
7YJvSA9t6Os4tqp2j6UdYwtEmc3gOvmDoUUGOp20eXQpjCzGzo9epIU7WLhh9S0Yg4NShUlwB/ij
L0MABlYTbsD+De9myWVlcl44GT4UN1Dra5Q0BMwSgncC1aStrSq2UEGGz0Ds9WXRFsPXXE2XojGD
lw6JP8J4CPBukI7/av88PtGyz/FWzu1nfh9fGH++z+f7OwE/vCCSstScvU8TnF+WC7NFGiXuNu3s
trb2NbMrBOZKPBJoPaJQ74ySEAmF9DzUgjtRYJC0aSOsCytHAewnHRk2rfoUosiB7l05b6NPx55G
NkIFw9o3rZvvyXxBMSyz4iWjmrNSUj3g42czamG+J0IZCAVkU1ikuUjfvUKWTQnz7vZRauUvPn5I
ajzpDpoBdBzSCp5t9DxrUGoFPMTWfDaDFANDUfWbedOKmaDkVTEiU+GolzYHXynGC60CsPwV+XPs
bbu+PatW8wjA2XwWnaru5/dnXQu/K9MviSNr/lmQJboGUD2ODTBX0Zi+W3Q1DDoNr79GqBCGUZ4r
v43gjiJvqMBuhWmWpORp41tSE4zej9LC/WNqexYQzE+nA6TV3uvAFb9I5Atr1WcCxkfArReGxDwA
GH2GmWIsD8YYBZf5LbUaZ7OVQWOZbwlCC0vwHj63pr/uFa2Gi6mv9SdNK13nbh6nNIh/yKYZN4i5
0/M8eB6HreppHvG5azr46z1/HcjcEZzI38f+2h+O3VUfv8ZoTr8NgH3osYAwHcQVTKn/xcm5mZLm
MyCTEx5RQca4TsfCvvhJHCMrAvyWysxRf4RaheRO+Im8CMc7lrIyr5NGYdHaRbGdN5HsN1sFe8NC
yRVxnfd5ZOBo+jWhyXsPYq7DxkDTa7Chh8zPFMpHP59FZfLYMgkhq6CPIXlRwkartCO9LkankMaH
pjWZTTkRATLzkPnI/OCMFSlcTt3gzgy0Q1IZ6iHRSg17EVBUI8NkMu36PDjtr5XIXzfz/cyfLg4d
J2aZ1TqBQB3BL/O9SbIP4MIiFI176VSsPLqv2thwUNmlrWwe8yhNH7sv86H5oS7471kSJaYb4miX
OG0wOtjgkUUADCowYPfUE9Fo8rLPmyMqpNTBdsKaaJ2Aq18wywAxFRolPSjT7pdaXsEHJ/yJvt5Y
rYRZPBOhSopfkD+odkW+y/QwP4MnFm5MuzoHpW2Cx6/NG5rdalsUwbWTyMjXdE8521IF9WUnnFPM
RC0gJ50f1UTuaWK7F/1Q8ccq/cqUxIkY00oZXl+w8iKisOeF86/Vc006DJAZ5TjvIl9683mCVBSE
z12tG5/r5c+lcRYWS+qxyR4G5gG+SPXYlDZ3OMTA8agbL0ijkV07YLIkGo4Xt4lRYVSJvdXj1rka
dbRMso5fVcsGa1kJ1NPZvK22wlp6fdnctxSzF2pTlLBEmJAl7VAcm0BZ/vYlI5iKRYJvdytbHd3T
56+Lq8bCL0pWWBXH6koPVP1p3ozt8vfN+ShoYoP6Y3BfduS4xt7o7ScD0l2DGgayOJvzvkYbueP+
2p53zg8mN+i9o64DpSSzppE6oglU6o0VhPUyN8P3IU7CnaOi+aLdg7h9zHBwCNbp+1Ebs1UszAAd
tBLnD/hBuH6HgDkL4OvbThuozehZdTJpMuC5TOWbTShawTf9Q48Iakr8vrmVPoB0w9Oynd+gDPer
ut6lduDvmoE6Tl7qw9e4DjeDqSHwR05JLIZkCnPPZFlZlNILD/l0R6x0xbnBDyXMJ8SrjErJWtcN
beh16yvw0M6NRImd9ZVN6bNjKi5MpT9Sr5lm5aGD6qk9g162HxtfP5JBNnwpE5RUkG4xg0Kt+UKW
wY+IzVNhTlIww9CWYV5JUrUDeUQoJ49FV2G4MULucNMmFeAeYUU4NEx52RnIgZ+lpbhFyf3JllwC
YijgDdeP+WmqDPbGpTpdTAfmXfPDkHjxIUVucAjV/GIOg6QUaWOMXCu1cpFUlRBd4iwiUUiA3xb9
yaT0xxREV9+dADl2E30kOaE5duok50CY2U5xerlyIUM+WV7+PI+Y3osv97MWkuQC+h6XrqT4ltuJ
/UHu5TJFjf+V2p2yQKbuPRT4zXelXowrU9HOPTIA1GQT1SZSzev8gDZmmfgsFuYti1jc+8RVuW3Z
mXltUFzsqdbgB40eA92BQoUWyo+c4n3UugGNYpHewh7VoghT+2AqlQXskY9T6ZXhoqDlxvpDu6L2
umNWOdahJikYfNEQLESrEB7M5OOFIipeJmqeZSUkuMDkwy1d4yUaUmcdQ3jAqsUoOWrvICZfW61C
QCI68je8ChXcn9uBKbWlBM8ULG2lhSI4bZtN9kg1zzwNWtFumXcQ6DX9jJzAgQUqT+AS0yYC6K2b
SP9aGYl1wX140q1SvPzxoiAMPVghCPD/elFK7OAV1bb560VRU9kLo602TUnK6b03uWP0DNRH3hLG
IkPM6NOuMKNe8Hl03g4iGA4yEkcrJxvdNaHkdnTIH+eHMoIv4YRVuKd+Uj/GiGdPI9WA+SD6PxZl
fkeynjuE61rP+lek0/P8cTQ0ezUUpgeQ3uxeO6Qd07Ry3m1b0vsXo81pd1rC+IiY92/4BMWDrrr1
AuuGthQ0EmzqbyTWxsTazUcH28SNAgDOlTGyR+GsfKbgr2ZJiIKI69tION+xmSD1vGH5aoUaie7c
vdBzSv+JvtA6pvbxWhqcP4mfPQE29zaB0lAXnOaNhq/jz7Z9dTVPNqWZoFzjNrKfNxvoF8i8k6ud
FN6jm8rN5xy0Y/462M65Zm5IGTIpDmLMxQ133FZAIX+tUXWuKrwvG33aBPuKfq23XjLA/btkALCX
BSHDRusrfn95cV3hPYR+06PgYryFtJXOiBUdss8vkA8iD45W0GyDmK+YrhvAJSMwMPPXS44lSVOf
z+cd83DVpJDd177153CvoiBM9uN0aB5uJuqpi/unRGvFpp36Iho94SMG6ZOj419AT1WTnSJ1sYmq
KLxKSf1I+snJm48i/mPp6XXNZhjJrGPhT6AvTSVUikAhKArAorTPglD0uUQwjwDMc44Nb5IJMH7o
xxQZaG1wI/JYCtQwk/2+UO/xXSZLxZtuTtB+avSc5oVIH1qUn/smOaCvZod5n9Vrw7m1BB4Ab92b
QnsMuqqkgwO3VEhtJCXQIm+VaNOTysxsKkz2WydV1buGPlu6sOIC1ARO1u18eKzxhzUUTz+PjqNL
KKMSImRNDTs7mNMd5LeHKUzFar8aImo/j+VWIT8HAKL4+Sxxfxsgou8mEJydm8fDfmqF7OOuGfau
a/SrSAvf5q1f+//YNIuG1Ip5J6K/kzpm9k7z96IAZ8TVS5zr6aGksXpXMWPb2n7pI+fNXT6RziIg
63O7HttdxtoxaX3BLIWH+cW801hoILHJjrnQ1iR8lPs/M7XO3FK1xNrglzmGDjjaie60X3pQH/NK
Wg4vzahF3+OaH6wOTXsiWIjcDoI77lQZ8kVkCn5f4kHa9WOJpwGK57R70MpuG2YyhATcl68q3ruG
HL2zdO3kPL/ajPoGo6nmnSMVP5wQefZkWLlYRnhqDq5W2ntX5044Jnpzy3yrxPtot9+zlEaOYl4d
XVw0MxnlJQ4tmiZmi7RRBm7NNHbo1q0SPMqArA8KxNUeSgOJsh43qrdwuCfgJjuMiaMeShPemIic
m9F1TO1HfYTRT9nxkELT+Pl0rAxnnVTebT7wT0entxmbrga1HJFDZ7pPn+eXCD134XRl+vN8Q4du
OXH9OJ+Lg+LLdaZOSfLzqVqqzWtJ/Y8CUK09+ikoBTT1T9RdyDDJRDmxmQluNDprHxXZRc3AfJLk
XbknR9zS3OLYvAt+6CoHZX1U3NanYsKLsrDELsyZTk4o+9zpQYceTejz7LNhyHwAAMD0KTIX+3wr
q4TWiSIOfdr0NvNDGVQ/8O1UW7qW4K8z1WmIUI0Icxsi84SjO7SZEoG6Q6H98DnGxYS1E5pz+dxk
VgMjJBIqfuYEQrLVCMxX/E8Cz47uvaaNelIKon43lCZ5945/jEFaHOdnVkxI23Sq9bsxE0szCMmI
/TXmc/tfHZ7HOGUaHI1cPHk2YAuk9uUKjGd/N3/lWz1KJqDf3y8BxIyUK++vw/MX/tf3fx4X8VZp
RBITadflnrpeATuob8o9+kf0B/PTP7djnMfOYt4bFutIgqKPRh3JAtyfZQpHieYtPP47owLT244F
uPppjWSbPQv5yhDLyuyrYzuPMacxQdD+HPPZU5zajtO4wbCqI5IOfScbEtsEaoZVlbXGcgwReIQl
FfzPnYKr8JKPFQfVdJ/Ik25bdaZHMC9bMCC9tYhBms6bAo+NQQebIGG+IfND3kobULWvLOYv0Lzv
81tUM21ZiTLNpjWVc7ADAJXx1FRv2/Abx7IzVSKFJT0pIWuCLr2NDXDhc77VRp26oDNMtM40sVJs
BTn4YF5NDTqxZ3TXeapXusm9XgNOwZCgrOalBSIBpOX/j7YzWW4c2bbsF8HM0QNT9r0oUaFuApMi
FOj7Hl//FlyZqcy81+rVoGpCIxxOSqEgAfdz9l7beMU4aVKsYjjCqvdWtNsqbczXFFPrFp7botHG
7iLLrLoDnclyWYDJ8q5p8oeGCGPWm1Zt8dMVc/ifEcTEmMpKMopP/9iF9e5rzxv/eShP+iXEiGRQ
m31ddb/yceh/+7ck9Y3fraq8W72ZQVEFkNGitLuDpInXnzXAHl+yd1GdYVpRT7WfHCL4OlL39nka
rInR5pIUz2WFYK4+EJZG9SH3uTgZKhnkUCllS9UxICaToJxRtqTDigtQP/SiooY2H0al59yl6niU
vVvZkc3rD2RD+U2eJ+HjnYVN99WezcJKYy8mzK/O70ynJuobavBcBzPYk2EOTN7rzp6NXWl6CpPW
uyhst74qZQHsUt+Z/pcZxNIn75WLmEO+R1tEysUGA/v1HvNP+d9nBLgwSyJRHlE5lEfEFSaRYiqw
XQte8KSXLt6cuaWu0wfsI/dFpc2zox/XradqcF+afPqN+Ty5ptQ07o1Kf5SzpqAhUd2Kx608jPkS
lZQBbs5k1pdxXtP5A28WtLDXkTkEBzmtbE8CJ/6zXifDvqjYc7smSkvq2OCISlLRUPTe22TS3PzB
sjD69f3G76bhxkI2vIR1c5VHcoaVmr9SZUpOjkV3wsVwv+3U0F7KGe3klzc2P/NbydleaMLWr2DY
ysOyQLqACCZYfP20+WcYhnV2k7q/yCGSM0k21NJwLQ/bxBiv5A9/Hcmf4QgIbHGSUSqYfwOlc7S9
/Pd8v2XAliho8NeyB38pXMqLWNeK5wl2y3Iym55fO/JW1mSGV7okxiYKa//cRY63iynOH7B29cdG
UZ1t1EbNxQEksTb7Rtw3fpsSK6MSWIjRAjKwkbzqif3TdJQOI4h/UKIQeEemnMNRhRVZa/5KsQL3
c+qUe2c0mnc/icqFMPCKAnq39xgTuwOLXtBkc01dZNqhBmPwI2XdeLBqyt2ypt6Z+qGdx02j7kBr
wqyWm5+/5uNc/lGMtroQRGLc7KCPDh5S3EWFQhvgOX4ZlGnuVZ510tpAZJQha4yt6VbWvTjzubsZ
mVuVUF3NFwyL7knOZfMWcwHUqpXiNuiN6soAUzkA4J7najPOYmCjug/odd48GiRQN6LX1DDGl854
8tmmP5NT3J7CGNetbFtV3KtXoqHP8uesxqvS59jByDx5AwCF+cXU3SPSp+Lx4KuRMrdkdITD/UfW
Jc1LrOLpCVx7eqjM2FkbmDDO9PGjPdS2fm+79D0LAEKbiFb5Q5gLdYmI0ni2bPX3JETxa4TOgDSS
ZoPmILQIDP/TyacPWIJo/1O+M2a9y70meE2CJt7PnzkoMKr96uQe9mAyV+OpnE4NubVLOZ6xDAYr
hmsnKxz1OljUjdr5BVrFvlizRX9USrWC6TlTAyPntYjcfIOBPdvJ16tQc2w332GvznYq2KBFzX3n
ZZqfJXbtvziRN0G+UpRn+Syax/4fzpM/rXc1OhSdU9Lr8zE8/P/9kb1Tk0DtDSSN0IslpICAttnM
FjWlSpRAqWrUfgZiHlIbjiGJdstxjKqr7MjqZpEdSpUVzdds1tsUqfCGbuVp+fDXK8hrtLatDmW2
IfVnp2oZdft5+SD3lmEx3iHXM85yyBkTe6f/NUOOJan4miHn/+s95Izszxnf71FO/VsaNgfZ0ZSd
TgzlIy7YBqrK3ByVY00MLDdv9LMcCr2gvziFu/3ujOIAxoUmTCjbpdoeDeE/f3edlQiir+MmJz03
6ztzfpCN6HkcFn/KHoVVyUKere3ma0xOs3tb3SuV+QPZonK2nDBZTwkrNTAkCmtZxr4fzMbquIcX
rHb/Mf49tyIuNwwKdaaY/P2V8gVJ0K79KVJJ8g1wIu0I9MwvsoArnzmmER+aIT3/a3yYp8mTFSfl
/Bq5jFuScPY99a8Jcvr3+D/fWr5aD6uCkAnsmsTvou5Mxp/eOET7viSWfhYs/NSF+edh03dfh3LR
lU8iOovMWDW1Yp/ctkQo4kQP8iEwCmtDLB9Y47/GIoek8bRJxO57bH55WHiolas8fjAjzzj152kS
5++ufS84Pag1O+E/x7/b7X+Nf7f65fpQjvc1wM3WMQ59RHODL9XFnh+suPQuBhnxo0c6jByXQ/IB
1gfwn86mlTvPFUVi6hjXC2eXmN2HHNNjvTrpvrtpMWo/0vku2VQ/BlSXH1HEf7C1jc/yVN2Bg1RH
x9jKw7iL8h3RQN5SHiIUNc911zzLo2gc3bPWd5d0TFaqH4cfHnawVZDH1qlvQ/MuaRVr4RRq8FE0
1n2q9MGP0fJhOwhd3+Afd17mV2LozdZ2MgzgblF9k2Or7DrH/AXYFxFQY6OEmJ8J04Mfnei/onkW
axpUkHLsr7ny5SRo4k6MsYWyTrY3ddqjG8roCtWardoYEVFFmHrfYqJs3Tt5RvVpJPntqzyA9Mw0
pbLfOm8yd8aY06WwtRTQZ+/WWy5UIG8mEdMeACuzrZM0W7T+kF8U1MUKl5tzN8Pm29YgRsyajEtC
KMDXg2mHxCOZCiWyf4w3qSCkCXmhEdWOuhl7ozqFRUGik9sQrDh0IKKUtjpZitGtqBSTTObHMdu+
8DMXtk+clvvrP58g9A3eB0P52ymrpIeB5Hggbuszkr0Jxx7gx9T+RfW76EcHM3ucWxiVa6R7Qwze
KuGXWvlFnR3ZaR/9wko/fX/8evLXyH8++S9ziLAHV8suOsseG71NHx3CYQDnQUubj0KHOhobsXoP
byF9jJxE3ZZwZlbyMNDN/uKaLqUplXjYoCW9VYG319FeINak8vZgAvtdaZdkuRhKCHBjGB+552oL
vVeadzOk76qq2Pmd/j5qiUWKde25pxD7orREWgau3zyAzgWgJeKVJhQFeQbql0SUn53T0FuvnB7R
61RfC8u1T5mBc1CewExJoleqP7WRV+7Mmh2km1npK6pqWAi8Msb9vQIpBSYzAN0aiCrc5CGO4UhT
xFU+83vxH89yPM7XINL++7xgfm00n/0/z/OH4s7oLHffGGV40FNqAWPZew9KC0KhVlP7V21xQ4pb
uEHwV5uic25wKg1wkCkpL/0YE41DmnuQ5sNLpGV3ci5LlmPbiPF1aoN0FUSFexG5lszotfNo44LF
xh7zzffTE90DlM29aq4SeDNbedbLFX8vNBsK93wWopp5KZ3pmhh8tpdBD5YmmJyHQljdSdXJWm3c
YjPWQ/XcjVW2IyBP2UzmgGJHfMSNVr1XOkQj/jHhocvd6tFT8wdot/W7MIeanC/PPveeUO9ESWSf
O5/w3fEzpl78oKLqPo7QScCazW/ED7L8Fhje4HxEQ6iuAqrzDzkia+ix+R/P8l7JH/zYFSv57F9n
/2/nRfM70yvjnfvYXOcKjVLPDrrbmOXvnd70J3mE5MLdKmZnLuUhZZjuZmXL2vHC29eEjnwbTctZ
jcyvjuooOStl8iSPstii3E+yDO3/RWlGyZvrVtPWNL2Ea1c3vv05LNJp2hqGnmyTzv0elrP/MawB
+yeTFYQh18fhOmEWOWl5dVaMeLw6ZKx5FDmqK4ljFKWRiHuLSLP8tWLCRJavyJz4s+n8mMUx1Ws+
hBCvdJvKHVKT89eYfEpAxNxnJS9hPiuPxoFEcFiy2YvpRO6mcPycNnWRH8GC+Lir5uPGYAHz9fRv
p8JgINW+g81cOuLP89+vl8/Uqu03atH8TDK9n6lW/CwaEYClcsB6/dyulWey3otGLqQcf5/+22vk
U/nwfTqzEWCurK770SZhZ5mwXkiz7Qi0usJPBT49/19YyC1oMmvq5V8nuBrbCzvFlCxPaCV5LfIV
+IPnZMOAiIRgouAAGhDBhJvV5Kt3rbGaWj4qbSTG6JY60IHGojrOjNji0iq5QVhGvYsgzC3CWIVs
N7bDxQ/Tmz8fZVU1PMbbaczVRzkwxNZ9GXB9lUMULeJlXgGrkScdJbDXXUaGpTwbaLG6J1AzWyam
6Z8Ny3n3W0M8NMPPLtfz+6qM1YcU1galOChl8px8oNGLFy3uU8B9TIm8uj0XfncnT8ohTcnInanT
YSPfRDfKgBJieCJdAKpD8ZzYqnbpVDbuQz8R0l6KaVc6gb2SZyvqk7A8mpbsFM4KP3uNjdq6G/Rw
ejJIAoMzuv/jz1gRR76aXG7BdUT8xziLMSgrpNc2HNKr6/hvQ5pFh3DwSNj6nufLYznRqb1X/Cik
H86vlS8Ls9rfteYadBdtvjrGkxhN4ZPu1bjO++rdhWG9Et7UnwbqEfdI2yhxzScsBSEGd0Dt2lXC
PYVVh4FxPkHJ9hTMuX/8ZYs9aJ9wI/qmfndeYqulFUTBitgtqiEdLoivgqNwxlUTRdZ7i6LUCT7i
YsrWfew4B8pk0YMp+OdGdRV+2KofgFFwe3be3ngYGxBkIjPTnZ5aRgmoEv5gGClrtwjVR/mg9qDm
K6Hf57IaiH+GJDPabPJk48JsgWhlbeVZsCfDVsRxv5Jna7d1jglMaJplvN3oi+LeTn3SPuiOD/Yg
9nD1jTvCSzpafE4Mob+kNSAHcwxWemyBf52n1LFHKj3C77M1V/1Ai8e0etpm63jYSL6nOE0Gq8BS
oTKAkV00YZz+LK3mZsedhnyZYDNKovquEUV3+56Bk/TG4vU/ZiQVQkezzqjYpDt8P7SF+hRzfpVB
RELaRV2zrbJ8k001wAg1h4ZZF/Q8pFIqQCe/60QvFpUnkAd9H3NRqO7jIa3v9bIOV4K6Rax0ylrW
jGyCo4KwVZ8TdjS7rND4v5hrT1loLsPBVp+dWrBsnufLcc/5Y/x7ftbV7yFQNC4cFcjv2CHfPp77
2wGXiK029t26mtWTTawCv0tQ2ShWnT+rDl9jKKR8l+34hw9QSw7rlT+eufvXSDHg+WosacGDBera
RUgEvScl7I3+lPAN40HuseXJePDRQv7jpNyix2gS116IOSJY9N1UnIjRNR9svXuWBX49noDUDGb5
NU5p82/jXVcQb9Oo76lZFxeSDIoVn7zorZ7Ya89SotE33lunVX8Y7ZhufHbjR5HV0Ds6UrkAkdqP
hhtsvtbJE8Vz4YbhGgTt+KJOI9G1QAYvjakCHanGhw5+doVh8EGdHb8p6jh59GUk5MjPAuchChC6
YsH09/zfINSfRPGz7x0SrgqIJnn2ChA8eJ4CzV0RzGiduQCNBzV1w61hBelDnG4sYmrOjZHXNy5U
FyfVitcsUKqNKyZrKw8LlRtdpfhPrILdY4zyednP6gaU5wZodSU9ImHZhG5n3k9G/ktqoCKPGhyd
p+SclLF5ryTt13jca+2SFURydsUcWPK1+U/NMaFdYR9GSJ5IC/lTEgo8Nnn4C6gI0QOtSO/RKNqk
XDnhbsjG6gEtrQpgsX7trMR9TEv+tyevfiXXgDyO1giOupUUVwPKMriU0dyKBFzt143WTgwSCvAK
8YGeb8nyzqrPXk4zta748Ahldk1jJQY3yZdmi+rYUIf70QGmBYU4He6TpGiume4/aTCdWVEq9UNZ
pO7Zh3Quj+SDoHG0nkV6K3k4jUV4+DIB4FAplgMSfl3NvWcuugQ2GZZ+miBSnUYNtZnbqNqzEXZX
VW2tX/PU0t9+bbVGH3XCRiEDsfAm/8wfIjy1+SNORhqOBolLcvj7oQK0Sp7d3BFqbazQplV5hNZo
+kZukzK/7KF0Bxr3bLZJetK1D2Yxp0qyh5J7q9ws3lS3TKGVMsFVkwXV2PooqF+ytwS+MDgJpngW
ttUJfR2JPPKpTcjfjl08u9NwJRcXad6460zTg/1UW8MzkNev8WCY/hg3vHp4FowrDQpaMWbJwSIE
4WaY/SvqM7as81GH1v8ARYCdpvwv+uusMZ/1Ihek7HxWTk4VZ1eSk7M3pcANQR+irFnXphAbufXB
Kmezou17XB56fHAOytd1IuhJXwm7GMY12FmoLxU3cJU8RAutKU3srl1pfZI9F2P0kWaG/rs8QRgd
frNw+RUntfMkX8t+UeSl96CiOQBaJPQPlOpre1b861V9zMZevPXsA9iu1P5DUBts+1SNxF5X606j
kQcohPXiZOYR/RNSElpKT++Dae1DNHIQ/AvCG/0y/eX4ZF5xp8cG1ltipZU6v+OQNTs7zMx9lSQ9
daVWrD23cW9DSHRlRbj2EtVbeaGD/dQhgL23wya/a8oemMZ8RWA5Dr+9ao0Dyd7ac+1+yOHWIq/I
FRV6rASTp6bXZnxGe6mVHwauouVX71HNFH8tQlVd4p1MxLZ242CtsoP747wWGunS7RFUc1Fulq7f
pntpXw3tCRwWclQI3Wr3WGD2O4H6gsA0219ZdIuHiLuhPCkfPFHe0YMJ8P7n3WNUE9Fp6mSo0itc
2XQ+NKLvyDhKGrWIV05CmlFAauQq9nzibV3rJG+MTZaM4GNpKPx1mwxba7iL8B593VlN0Q1yxteh
P59NOCtvqf/lPZKSJL2CUKyNLMs5Ayhgx/D7razXNbhI6CtZKlF/TZs0uHGdZt/15YM6C5in+SGc
Rc3yMDXidu80+UM5kwK/x7+edfGHgelj+/3lt2qTFYlrhM4yRiq+khcIean4ntM4PcqFcSQLCGhD
vJJn4GoExAhKjRFdOwFkN4McqXqP8jdiPYUc3E8AsoWMff8i8uzXr6o4L5HfkKepEiPyVS2TFTHi
gRGaCjvdycMyNN07vsLBnUUz8buyliVs7+Vr+8I4fl37kknJ9gUs9+Hctqhpaq1CfxuorIT6XGmP
KsHdeWgoF0IfG6TMoX8nn7nzM1vUBAD8Nfbf5iV+7cMvFu//mivfyZ1f/6/3lO/+r3ea5e3rGh0h
7NzkQKC1+SM33J3s8lsjBNKCbfOBXc7fxk3g2usacNymNYOWhSg2JWk+0ixIryCqOM662B/3cpS6
0jU3jJvvmxRW54aFzVKaBlOxU4rqj/bFNKHR6cTw7xlyISRf9D1DTd9SuyWAAE9M3R7d+Xvih/Pf
9euvK784ohERydQItr4GK7vLqQWQyDWLTzQjGo4+8XDeMLA1/RKa4MMfxvo3VzPC1vJgrzVqcBkG
4zLOWnYWRsNepTW2QnihP5d4GSGUIsCWh5qbHJxCcR7Gzi2X0VAPm1gNoTaMNnGT4Zzfbhv+WT7I
E/JZIHouU6WODoGdldwneXjCN0FFuq4ca+YT8pmhTxtd1aJzHfEbh0I4a9SahD7pOQ31whnW+J/y
c1Ml7WFwCGDMgza6D9E9Ehjs9K/p4F+RHRm/tZG7Feqin4QO4vGcCDCDPn9Mhr67AfDqdz0N32VY
x5RT5jEr++AnRgBSOOBLMiCfmNGVmsP8yvbOUzEiAp9Pzg+jBQYxynX9WFYaerIoPFeWY+47g6Kb
WSTBzSzdAC+A+RzhoDml5RDcvmd0uoVwsvVRAxfp9HU2Qr7V5do6cwnh9JGMvZYJss4hnW9XWYkG
kBq9HB808i+qgZB0ZWjFQ2jEDySKla8J29mvlxfzYdMSgv7Pl8vx75d7avi3lwsSWNbJ/NNNIkKW
eqyQhoaH8lzVJvX6oLnpjWaf06JG/TmPy2dyzExnBMOMSZYnGjdg8aYmzlvVafFWSwPlqLDcPmLE
JQPWapR1YHMox74f/ttY4ZbUNOVO1DSWkMddEohrR9vhPN6GcdMdscwWc2p81BG1hQvgh9W4u3EE
79fqmxJP31tvNagA1IpoY/a4Bzsuy00OPPtHHlQ/60wxf81TC3/oiPcNToMHj4RWswuz3tX8ZTb1
3epvg8bQ5X+cr6uSqa47pjvRhhSE1fw5nNObMfg2F8MIi2c/udihlj1lphpdhRI9y9EJ5+jeaLx4
JV+T2qW/HgOkZHqgB0RW28mqhGJIp2WaDhE/4MUETVik+XMXw0gUWZwu5TBfTrAlerL3veRGzw8J
es+2dIm36QgPRb/DfzIHOVXpz4C8Woyt8RtUdzCR2jjus6oPjyl6Qxa6PaxX+VRt4k8t0yFezCeK
QunSFaHG9Smfj+WgPIRKeuV2v+odbct9MkQWQ0x6HShbo7VSkhzZYSM+JhL2PpyqJ9Pjd/OL7Ae3
sObsKOqzyVL1CEx20RqZs3UxAqotnssy6J8Cc87/UwUBJWj4d5o7VYvK1MoN7EnizaxgTXZm5uRs
P2EE5PAJt6ET3sdqzsbTDLlWVCw1avMe7cpdqGGEnFgQ287kQCiuS8T56XYEn3RsMgDfeexfksT1
NmKgwxu7uzbXkciZpDR0XfuI5xwNT0JhxPfdNw3SjFARo6CLqBp8dnUzsfhLwvCWemAMrKBaezPB
PEAEuxwzN93DRMvgkROlZ7SPLiHhBDXgJBiKNYk0xjRNGKwR6rnqzvX725B7p6SL8e3lCquvARY9
9iU4ggqiCkexjqXNvxJWjXbQKjrtiQ6LwEazK/oAvG68jBWLyJahirc0iHZ+N3TPfkysV1q9wOGk
qR5VL2UQEh8qhkOhxeIal1r2A3r/C5KKfEnvbG960SfJG0i+tEfPRO/vjGJODzGpSHkYeFDJLITy
DiqZ6NSuSbZTXBIWmW4Is8Aei6iEvsFiMBExJaWuHP06WqE9qhdKANakbuz7mmqGoZnkITT1Y873
fDU0enE3Ztl9l5lXYWhbD6Yvtx8Fg2q4KGrSscc8HVkzxqQZDU18ymKUOORyrEiCmNWE9AW1dM+C
1wQZH77q4h6X8L50+ZsJjfWzleBSFmDs9UlNnzQy0i0shDBDACC7fpizr/T2Lvu+aqxI1BEJnB/9
03XI36JlR8DpLJyaOs9djWb24FXGSe8fWbv/DgdiDnxj6ab2I1kfd3HPpsymjVwOBEyzEALPkJO0
RbKHKG5Z0CHG8fM3NVUehWos7W4d+KTtDYbNLp1CSe2Q4zZk3DSbOniLVBHuQwf+jepmuz4Yyk1T
QLMPaXa1urmLQHCCewFLEQAqjUEe39kWUpZJ90w6lt7GbcW0ShJ+UAap3ohcYgDxGwZJt8PpfAn4
cvNHvTYEVLt9uPMRmBPOGpGQqM4RUlp3pm1woxX/Y6TQvAgc95duODjLqgzQQPO74SPwnATkdumD
c1CjMd4ijSDOjHob4jA9XFPwgJ3rD7/AzTVr9J0gsjyLjs5BK7p0oxmUqO2a5DtdYKNOp2cKYenG
o5jjN2oJpOc8WgOR01aqUy1kwGrFvfDNs117JHf4q1L00VIVVA8iP/4UusBFnpmrjhp4pGfjtrHi
q507FNnJyc2A3Ha6QrAG6R60JLNfzhj/IknoyVKNx7KftWJszxcmMeOLWqfAwp7KZ1PJ7zQayyYo
n5Nx13oEJ7ZucygEPQnz5DQGHJ1c7Ny4P7NWoxMJxOqxxxtD5ezo6E239XKCYkPcAo6vpWuV4C3a
9SR92DX9cnc4x7n+uwct64n31tIfgPUTspi1IIe79tNORzJ5IL9q5mYK9GFRFGQKl5H2oU3JZ9ag
DOwHr0Izzz+ASLQagMkOvQHpdGV9xKCGY3VE+0Rz+15r8SVaE2WwgoQ3SyP8RqR4p6pxpMmAg9v0
y0OGdJyGGV+FrCF0YNyMZXXszWh2hEDlAhaLf/I1D/VmUfnFNQojjM8eiai28c59Y9nF7HJBBC9Y
xbdrtTTxn3W7Jqxe/FG3F4CfbqhXHxp0rvm90sQC98Rwniwzo5rWnVLFe/Xy4qblMIvzrPqwKrKw
nCR8BwabT+T75l2TUToRn0b7oi+TsWz3rkN53aHMayTAWiwK+ngIfRWHaMln2XTI6Sqa+gaVE5B1
hDS0bhP+gTgtwWrY+6owP62kgfvfWOHSBya31p2ArUAJNFgvH9IBnl0Fj36twiZGAjss8P72q4Bw
eDuwfoVot7feq0V+1KpIIbvZsXVw8QQuVcNfh07nou03o2VjIOWzWZfWUPj5HIpigQy3F3PedjWH
s+vTGyEcV0NYuJkth1jjEAKuGkcgnXIwuGjtNARHq6GYk0aGfI6IM54MFoMgnO2FVafAbZphHYzx
h6XAgC6hKizM+L7iRrEle6xd+qO4syfSI3+Gwn6nYPizZdu/Zmvb6ybpVynANC8O4g2N026ZWfXV
VvuAXh5yvmI6IkJi/xo6Aynf1HyH4SmoRvdgUzhfOtRbwUjH2wocLxVtg0RoLkHCZQnLPkHxAIpr
U4yLub32JVlJAbEnHe91j/3kTgErsepa/gP0rDsqArg9V3oysVN1PVLPWvutFq5bv+LCYk/h0sBC
eAiq8iH0FW9b+OawM0LlHsseRUEM12yAZh8P4GhA9neRmrKyIxBdJ57dHnTz7FrasY86ZzVgcVKm
+IFQitT7VHq+ApM3rdMS2Dkf6vsmOpR+4i5xv/bE/7QXahMKbF7zcQq4rrQIOgXXTgE4bznCt16F
k8aaBf9tM4pT3YSY6ZNNbhNtUyEfH8hP2VAGO1k5Hz/L6H4QvvISlIeqaPS1xl6s081mkVRsA/k3
miT0vlnkJ5Bow+2GBphNYMoSacIliLtmOershyusmstSS37lYehvBpyGK/JVFmPPWgAE3Ct25Scs
uv6O+y7oKHR9ffTCJz9E4YqJ2AhXmYfmNRETuRkTPxhFxCUO3icvYv02CZeKOxDqkKjVrUY/u6Ah
2PbBlntGvOrr8LdVsVlxaPKZNTlxePUJJyYnuxnEpXJxI9IMNUg651PrcpMtQ7Un39UuF60X3Ws5
6ynR/4j1EkFxnTwINJ5TFqvn3B3v+0y3t56rnPymNK91tYtGA3IeolCjyZ4oKM+bwpgFRYcusMLg
qmvNorPNcmnEgwsAU3fJjYnPQnkKrfBU8ick06HJDgbeWAD74rHrFAJ2RfCE8F/fAbNuhV9tSyv4
KBH9LvK0ibcGzAcnvsMA5G2Tst6A2No6EANWqdLyLnmyH3YJQob5U8aCnPWZUS3YqVw8zM6AR8s3
WmYkVic7tcwP6HIXySTCld1qP7O82KlW9hY5SHLsDn2QoXOlUquNHXpXK8o/k+S+YEm8iSMLW505
XpTaLtdU4+5LDdtQp/lA0YPQm7nSGE7ZV6wGV2xQLOAvBom3cjo0Pt3QL/J8qtdj5o+EYmUrxfTO
emJAb8/p59vxcNMR86+m0TsajvJpmDkI6YZmAEFUJNLfqtg9KIn+O8uc8JC+1Ur0Iw58sWILgixE
G66e0Vy7euhWyhDvdQ3Bkd2fR6ewWPOO1zGIrZXhlXOoCsY4lRUoSyTPvSWdju6qJx5kQMbMFRU1
CDc8hy8xXTyXoEdIjqRF4SEECqLPqJje2WRiF6oVIFFr2QuXnblDTm+fcF0vh+bWlE68NHvlR58j
Wc0nMnpZIyAd7lUEE9oHiWnDJivVmcz/4AEjj/OYbarNP2kq212hmD9dH0hQ0Ax0FAJxreMgWiaT
XVynQGQrM4+30agal74vt1FhxmujH9tVb+bhEoHMjO12pxWEz9fEJYRTGMZLabj7cmztzQQjcZV6
+a8gdt6Vpn1Tw+QjSIDjs1y4m3mrepCgZIu6k6NCichtBxajSWWCW3Q3aj/akSsRVrSLTnjgwicT
fGlTJt8mVqotkr7P4B5Y0RW+IGgH+lF6e+caFr6osCCcifZ3kMiks+bOmTDNAyWgFAr4gsQBNkhk
17RRTBaJqm6G3nhKzUsKBisaXs3Yu48coa0ynPkZpYq17j0nkG/XZWrfq2RrbCZi+xa5ynovHTy+
Tcj4MM4SlJin+j0gSsQFoCShUGlk0bX0aFlpJu+WDpFfIMBdE3+Wrl0MEXxBUMjYE/iLjEoT1lV/
BZehWeYUd+avXbGPRwihvbbSu1g9eHV2dpJsNmI3Be4LdEulwxXZHaNs0fj9i9+ZLpooBcGM+6Z6
dHGxOMHTsinHBsV+TKjpOCSCxBb6VZQ1A+rAo1tHRz9zJu52uDwb3cddUm/MQjMXdqRuR48lv2+S
u94cQDaYu97PT71ffbAWaXYqASgbMIf0yhO3PeiRCq5y8FdmAvWm1WlCNNal12bxEuEBZcCazCOd
kVQi1hVuB4nWupUx0YohUYxQY8YNkDfyI1M7QjUU32wbX4pujnQFNAWPc03ZpVbytTrqYq3X084p
CJo3p/JgdrnAN5wtB7tzz51WPmJyRgIqPkzN4qsE/X/twqmF6/XmAcdlw5d6ZC35yAVTVClhXf/s
eqKr3Dp7iXWx82b+RWTVyWrWLWoKRua6r3ZpksKQjJ5ryEQEZrD5zwyDIlFIImcWkY6K0cFm29BR
aF164Xt/6jPXW4OndbdG2S2xVFpLvhE9yzqxUBUdB6iPfcmJf+RmqW5TNEcLn9roWknX42TzabBs
7VKk0S0bVhOQHEBok0WFsugXfa1Hy9zFcjZqx9rzjf3gEKcysf5uu45PqU7IU0OuQ0QGIsQ5+32C
LLFVjMK5FfRA6PRcROcr0GRIGmsdAjDz8k6dyjdNJcfaGj/pu2IvgO25DTM2owQdB/u8/Sw976eC
Y4rYQv+pKfnXOEO+C/Xhxcq9HMM4lRKHHIhFqNUem9oUWk82IIhq7OWQKsUOvAfpAzpp2+Ej5aV0
YUIuuvUkRyWYNjUv2XH/VlaKs6YoT9tk5Hqq8V9ox/VVa4mUNlznN3phzI129oSi0twSWHIfuum0
bqLwLtN1IhjA0JGrl2yjRiOszOYabrPbdjs6i7SciuJ/eDqP5eaRbtk+ESIKQMFNCRqRsp+8NEEQ
ogTvPZ7+rGLf/w461M2WSLDMtrkzyewckRvoRwW7yZTloZHJE0CA8c7oM78NlnWrAwbc5pq4qafU
od5L85YrV9Zg2V1JApMOoCESzbg10gVLaVHhMjJkIdanOKasK2Xppz2LL+JeIo2KtNNCocI3Nbve
VYb+miO3tKuleJC6Tsog5Q0y5auPPZm3hbdgSIzhu9HjxyatAPCKGJ5A3TznSJLdBXHKHtq0PxFh
IotJibbdSp4MY3pDVUSofSAtgAGcuxU8IIM2bVZC+G3cO6+4PtjoI3fnBIrf6bOE3BcSgdY4gYEU
6FBQLR+S97y3fiSoN98VuXmqLBEcqj65S2JOY1Q+Wrp8Kops3rZ6KWg4yAv2etnOqwLMlumtPkiN
+U19H9TyUzdacWOPy1kWPOm0SntfFCjpOujaoQq/IkZqfzNZv2+zrrgtIgKgbgrbhBH8xXAJ0KPh
YbbnZ/2fmG2CQNIAA4mVrALuW4+uUiIXuOnWfJk0ZRKiDt3NWfY0aFHYcHrIgxKX2D2HfjC1UEqO
AgpQwEGRqmqQf6uz+9xFe4eogra52Hma/RBUeGAr8Ea/UaQk8XhnDc28t3ODGweBcjqERuKUhziD
bxciayjlGOgpI+gpcnoRWvRY6aO3LdPiIWk9aLGls2ziCf/POMITnRMPOdf6Z0y8zZTAUl1CNnJC
Pcu+0wzyGn2NfLxOjgq3saBYHj9lThNObs5INnIkp2Bub7L4rbEQCUwQRV1dASqjd05GgnopUhzA
XUdF6wxVHVUiJxPdQZT0CKzeHHELwKdlRsXEOwXx/DwPMSNEowsXplGlqJk73hGkz7FcmaAGOnIX
NNYzJidfG4a6VhZlXopTYU7LjTHwejOmz5k25bddM5+hPkxOaDvrICaKuwgVRkylB8J8bjcNAuOb
FX/gt7OgI9J1SO9i/ZirRf4cgahSIpvY6naGVHjvbDVAAUENiXtevphkW1rlRJy2ZJt6ZbXVe0Cm
CLjuXSZYD57lOIAlg4+hU4LoHnW0jsRjU0NC4qq0M48sYIwLyW+cFo/zrhhOPeUbZLUTVMyqpqAX
1QIlWJtqS3313RHo6AFQ6m7iYrhk2rIhCGHidZ60g0OavTMTrL+zxsMGXVJjuyaJ7mvMKuhzrB8Z
r693StyVUYWdJXnFS7A7GFIGnXKKGGlk2GTrgN2IPpudbe1IfcWtr68TMpULw2wB7eMbwbSdZ3K3
TJJq6IicExT/y80yC5BP0K9HItH2jhJO7Q8a2e82YU4eyKn1Yqr5gQYsjc95p7hr10/JCj5dOF6y
t5c02WZTfAPsS9V7c++2HS7uuiDSFKz3pYnOVGK+G2V3dhDtrHJCHhmtDZEKNdKmYbqxwpPEDvwC
Ao13KaPGD0ZawHnidr4IhnyrpZ7vIZNGGZNadxLHX7NjTifXXW/WhlJUAcShS6dtOmL5AGGjiNUk
cka/QGkhpeDp8Yf6Dnqt0YQ2M79D6dbcmBl85TNCSYnI5627YJtT7yVKg/TWhePSrdA5YmadahiX
BVi0fUCY686tk5SJYM5L4c37QravdW0mG1oV70xlIZmtCwr9KOYyWLdt3U05F0CpILryW4kry5MK
8vbQ6We0wpJmZsiSgUF7uYhpZO3N8W8qqbzGwS2ut9siO53CzkpRAE67Tb3UiDDl3lcpPHZEJNW2
Deq3yPWgrXEAHFUDIVhsAVszhpNotcVn6OmBAe4PWtk0DSZnC6LP9nNG+EbIgbb9YuGe8+LLBWrt
jS9WIX6bTGaUqFA7GJP5ps5bj6Jntos0zXfs6suwR+ZobKSNRZfspx5BRXgnAZfZjIr3DhkCKDOE
xp2cxBftPuarl+YnRc1yU3iqLdQZjzEDwV7ufM9SfGtyRS1iWZ+Msf1IZptAvrG+7LR9cznXkCZm
m26GE5WBWjikkr8SYTUCdqDDugk60pj6fULrBoSo+wh3vr5PmVqiNHGq3HbcR/1abRu7OeUSq5Rk
AxKRMU25ipUkH9tkHuqTy7SjbnwHD969QXJV0EGcpoeq7faBR7Ha7to3O6pqf1ixUZObYOOA8297
kzRi9Yz7FZQR2EoMJ6ByrR7OCQWwbVtOBlqz8Ulow0vXychfJ6vwqyp6Zgj7gkhiFXk+nGhwvJi+
WcGZ6hXw/ATuxo3JEGdqSQFehA1leMKoj20/ndCYozov4xTd1+qvNOt9ZU7pAQWDx0DSzGJu5Bg5
xtGuwDgBfESIp+DUOdqvMZ7c+ACm7kPoRXaTTs/CWiitJUN5kNHD0tflvkIFEdShONSW2CIZZt4U
UWmCo7YQBfV6wgQWwDb1kGxYR6HXYMrSfK7z8jtZkXHUvCCk8GTs7Ca78YaYnGCyB2Qu0GtGzXxr
ivo+Ana46tjnpt21bDtyGoHk4uHvUQp9GjQ0/WK9+yxlC1BHjNsVbII5txe9iRD8dNtbMMzrBsnc
zQhk13eqfvXNwIXKyOZgueb9XDn3wCpRi3PqvWCD/RJYLjUi7bVfCrpGwXI3Io1oeA2S7OuXYXo6
4KRvOgm+0z2ACAQrn2qvMMuqekHjW4w8+6D2KFxb5UPkujfR4P2WzE74g6pzipnOSaeTOnkgLb20
fhLDvVz1/GZumt+62i4tGJgeyFE+fAWoFB3jfvKR1ii56AjZWmv0B1B83KzznZF11aEx22lnjBDp
zVV7mN1X+HVcCqX2Z2EAiBKwGJCuQ6A7X2pBFblc6yOqcBJmC1AmdhHfdqYNDgmTV66/XUZ6DdZj
pZrrPgWIc9W9pz8bI8LXrAVKhpm5nWy/hkVyY3R4+3EZ6HIapCXDutO8HVh6ceqJS1ygDVpN1A3n
1I+ULrIFwmUR5V4uChGZcZCqWX2h/CagVaNbQ7dzJrs6Mhxe+RqQdS5zAeCEz9aCHGHqvkGsBW0E
SgX4RUv7y4t7qy2qw2RQ/EoIQld7yE6ryzRM1RHCtmZNjXECEpuuMEgxrNPQ7tvaqayYJ+l/aTu+
OO7gwUEfPYAo5dpiTqkGVv7YONpOZoQOrqOFekxGCAevhhAJIs+UvLLypqQAt0MGlRkeWByJ0rYB
XdStNToUXLrxxjapg5TJi0WRgfRp2fSTg+RwC0l3TofZR/+tYuaXLlNdU3jS0nMRL0itLXOLmIbD
FY+lT+102YI8Pjoro0cQ6sEVW1zaCinuKHLghl2pYQpQyBu9QpOmhlVWpeh6MN5AS4Rc6lS80uBh
YjD5GfalhCkPn1BNt2JWx5bALCncLVZ5gIW5fG6j7pLPrrWt83oTTTN12tS+x7/FWwc8K1IHmW97
5p0RleUuS2rqStWjHBUmvle6hZPwO8oIom0FhAVWDBDVO3VZf+rh2S/qpoXefj1JFypu5ZN8spm3
Ql/vxQJpQpVa+W403bvBdXaBmx+ZPPNtyFhuu6FZwBPUcIM0gAIdK3mzjGTxdb0c9lYWvyA8cEu+
trI/LGWbLGdSKAbj7RGeRtjB0m78V664+NIS/2qNqx2gZT9OxTaAXzugl5Y65Ym2CWxGAQ9XDkq+
gdk5u6ZSS1kO5KXOxhVj/BQTGW6ykgFGb87DPJh+9YJ4qzXkawXZVQoL8DadliecHnuepsnetQ3E
M0cNDVntfnSq916JoMAJCdEApALYr79Fjx4M5N07CjkMDvl9MCNtXb3WIJ28eGeN/bjLO329RX7o
Pvf+RdL7bZNZoT2zbzvz7tPZQL87YRwQbSYrcVBa0c6Qj05+mdHE6zqiQgkmUp9tyFlpb8g1em4Q
D0wa43GF3qQIXMQyXkQcLBuyg3f1HpYzvI3CYwOio9vm34BkD2XUhbCsWthLdwuk9R4WJYisRPZO
S/tEe8VFIzyYKDa6P9467HOje5nH5FAFBPcSEWhGx3CmpHccxcHXAjXMoiffgJxo6bPrszymLe1F
1MNX325dEijKeZsCmqtIIt0J1InbUpGJFvXdQqP8pJxA76FlY34ZScmggoTd2lwqJrTzY6GVD+ym
8HtqTCDpaKtMY3zRTXkQCHq4ZOmu+TUkzV2bpR+r4MoPTvM4WTMwanO8QA1LK0tnxtmeqn/oqFa+
G9fatuNwikBNzgrP2wMr+x5W/cTEH5Sv+QdUv5i+gWi0ZohH6ESNQqKcSFOoGgp5RL3zwRzm5i7Q
RlL0dAoAoAU3gcWTMxZWbr3AqnbLkHa+a0egjykFeXT3SJ8e5BjN/myV1GeLW5ij0I7UmeXEPdil
vtdb+vHpBHRprJN4a5omJp1AZrdOTFfqQGfRt/mr3kuzeCsMSkFJBogskvcJ2YhAkLRxdfxzbMV3
vQe7thnOUIL6iSHhqU640kve7OgjbMbAAQM2fBRyRY8dTgEwQzz8CgtUokY4gGefiZnjTUL7f995
8UwVct4PFVIGGt1/4BRAxrnC6xEOQmzGsIBO6O/aKX1YLYY+rtcz0T8DRzCZQjOiLeNjbGHTx0C/
Y+BGiQJ0W+mtdykMVz64u806rs958RqMs3yGJWbLgIPrQ95O/K3Hz4PlwuZPhph3VHNS4M+91RwR
3aX0VYz3umrrXx/ZThCIbp3yqJPStTXZl46uiY/e52lG8I3ElYNYrO23DWnXrEQTerffIec31MR1
PdQXlbS0Xdabh9Lrj5R7n+j9/46x/R5Hy4us8zdX1EdK4b+OqB6nxmQEzcng+akac9tmctdZL7rj
ZLee3T220QP5YrszZhDIq32vWQwGA2ns6RpS+vCoS6jLS31OthmqZ/RIIBHZLUkd9qCQLNCAIwBz
mHStdlcXxSVu6wPw1ezbqSblVcrHrHegC7CRk0nMAmkzqmwxhSYPW2iP075lPmRrwzrkewLXwywG
0W0WmdQfFRqS4eCilciP1+CAnSHm5E72QxMpGtp+fAz6id2Z48aPvPqD2hHVSHrEnWeeSiyNBkPF
Ap0ykZFEehUdOj2fiZldcW/PYvQRja63a/wMdTD1K2+pEUYmlaFVbKFML4bysQYbkyukRBfpqC4Z
sV8iK+WZ5d8C54m7UJWKG/xSYspzoZhIwZgSehiXBTZgr6oyXy5gfzUr3y9Ob2yMlfqNWb9qWn9f
RogTAFv651kU3mEFRTLWdt6HMnnoamMLcNvY98jsbZtNlI7A+inFEBHAPGOSnebRsYeRZ3Cpb89Z
/gIgxodlFvbveboby8re6lP/MloCpueo2hRr8phmdHZTl8qh1nWAE1CpGRPb4LqUB3tVYqxm/Wbo
VBggLxu9/mEpwDCkLg44dtvLJCJsp2GASFhuqsitfVsgF1wEd81aqIs6EEt6a2hK6zUZ78SSoFhk
ecPNVKcvyRDtEwq7m0oMl1E2TyPj30j10mqCIm5C/wPVMdDqcdn5qzC4IzMCUrVYSWZc/U6Tw5Nw
UQ2ktP7qML3D27z26dlOPMTP5ZxihPQzHdVT3uBEx9QAwtCLBtdPdzEyb+2yfhxkAIhG1KeGhJPe
Y7dT64rFgHB2MvdeUf3NPbCmsl2/e8Pzrax9JeO/1YrgXMl418RPHpqy0FtDgN3rDqNA8GGVTPak
c/noIeAEp6A/23m+jXrvScWm0L67G5Q3tY052/JmNrTzmsKZMxefM8jHcaZRNbW0MQeIx9qm4Ulc
quONsJ/1rj1V/VTvr3zbywqwapoHgiQK/bVjES4HgulYY/HLqnh2o6w+RI7E588rpWaqbblp3nsG
VNg6PDyjDFB+puoMJTD7AsW0sZX2AGzVTs/j2lc0LSgnF0sLT6tYQ6Dfb1hFOIT6vKY5LX9WVL42
ToXYbodqoEvVFmLq0MqGv2by8BDG+AKd3XLjAJH060GXG90Lx7lmcikr3Ncuvh8VV5WL6PjcYOQj
yrpDmv9zJ746fL9hN9Ham4L2SZUl46G6Scv64C7Be5nE33qVXUilzQWoHsNKCBGDRYqoqPewikKS
kfuw1knGdHGn9UxhY569DysvkISDWfvWSeM3J3n0AgkkS8b0cham2LKHXtZHswKy6gVvKbMXG92G
LFLC8zrAxY32IHxLifBNG95yiJjtLUiMgOOVvLYeLJ45BQ+QRi9JF/xiJv7oQLwms7mTVPCXprwx
zF2ZA7PTnRuKJXOdwD8DjWTpVLc1lVSmWuVGErH4fZfCIAu9XurlUC0W6eu8GnSAym+hYSnVYVvY
wNShXz10RXOwy/E+gG7XSmD9Wow7RmgfHdm/eYAVkLJsmGTedB26IJS214YGnexp27QU05qfGd3n
JjZA0tF6QIHxJUCzAlgkgMdYdX4W6CcQAogZH05wGdnFBgkEc1D3WzP4gTLywPgTyJiy799iMGpQ
ftGzRq1ro3yKO7pfZWK00B/iVDza1VMKebZJoTXq5cmmcuGhb7QxbZB2djA8Uc6mL94/2OIjQuqZ
vEjfW+uKFmMOiVtUbYFXZByVGs4XOt1Yed/IMdwlpMzzYCml8QqNWiMJIdhjttGptp2mUTEYcpN0
jbC+XgzYEao/KBQQfk+esxrz0CcuTAfkl8s4bQEKohTAeNzWdotTVzH46J6mtkmhF5H0TfuabiuI
hXappl2kMIIUhVG3NnZdW1nH/aBhgnQN4twAnjKhWaj7VQxBl+s/i3YaiKjMuSFOOzj6cidJuvP1
zjNlcsw88xgtHUmgF5tbeqsgh5r+2OXjS0nORKOFQohLvQRoJ+RvEcDQ3jsM0nm3VtImBGE2IMLB
ufXaRxMP+WnsoxHVDc/cZUM174ZpwKYwodMjS/xoNjSHXaoJxdju+mySdygjlUYJm2fKsXWRm4Aw
YwUj3R7qltmFfAxuazl2DzYAtsBIEX6LQed22nbKCgFTi3aXihYlYkozftAilRYtKYfBTgt6wSNw
KwYJHDgltBKWZQZTmXxOmDgGXrERKWXmFVVN5DgmghZIxcH7VAy7ueOXU9Crd/iuPrf/vc9cGuRZ
jJKBKE/dMOySaQUD2Jv561AknBlKdukgPCZvgndgxJQxvLfERNZMn6BVDJoFWEv/xdAUlljriFgY
mKHG4C/6+thWYIng89sYE4Ylm/41DtjMIkqfpoqGo0tXSqKOnnKC44hkAWUrBQ6n4ur2/YsLYMDX
uQqM7qIn2jd/aLNy9WvtnycF1b+h0viOvNOU3oMoNJHxy0rQgMmfyLExdpacYV1znVge6KKQYlcZ
w5rQm8se6hJhHlLHQz+GJi7o0XgnAYaW5TbJ1m6bm8F9PZI+4vLa9eLawv3sTdr7jgWvpqqsTQ5A
itnmDkTmKff0nb1EgEkrd7vaV4F3sNQmHDNo7TLjK24GxhY3SDr8eYtbbOqxPuUJBL9T3+xlDT89
gaXhazpkcoE8MvLABPdIqtJbZv8PvrFHhOBeIQEKUfmy90SgvtOA5CpGjRpMh9UW5eI3U6zgDs0/
TZO3veoE0G2gTAA5EIN98Z6C8C/oHZjEajQ6kP+tbO/VsM1XpB4eAUKR1VCwMeV8ARdEGmXflI5L
T05cKlq66qdlm08K6jZ0kOHPaJYwdOtOtNHt5VzldjinMMNMMbUPsRc9jXPXea4aOyxlEmpBGTJs
TPq6PJlz/qnV459reV9jstwKfLO1mOFCsJE3y2VpP7TJ+bBb+7bTsJX9cjGC+ivr9YvnZtAz9dge
56uT2o/Tjt9jjUhC3+25cWEdj395NX43Xe9nc/IkDOfYV0BBijyEMjdUP2G+uyTwyi/2e2Lo57Za
LrVThl3TvmrxH8mW3Qz/4jq5TG0eZioaFCDEpj8TseJY56cs7nI8C0hrzNx6ac00hKX5bwHsG0i6
kkrOIA3dNboEFOwqFcn3cbRpsoxKaJ/7a6U9WEnwo/7YWVFA9pjayaDgn+CVxgPE8XhOuSkEctPF
aIoQyTrAZeYrg7GqrX4BfLgRk3jr1vm89P2fOXT36+IAsy1+1X+vgfhMQO0uMlRvkWrZh6weg9y4
zM5wTtv6V2b00DR4ic3pAmX4GSaA+1yFbmURqtcSqESHtHyIde8H+oywWSZFXhVGmUqu3adyzT50
INrlfCaaugyU1tzEoMtpMP3p/Kif68As6uTtRakd1VvoZbQXpn3Saxk6y3Du4VwpG/eUFuv1d1Pb
+zFiB+hmRbST3Rid/uEsj3DZf6lfMc313NEjJDp5riyeJJnPSNeFtg1y0frSK+8n6ftv9X25tD5C
kY9lH8F8W9z+t3ws+GyuF3RX/1oEb9zsrNf07Grj4kGTPQwrtMzTX+LQVEMPlwtxTthQWm1/i2ZD
lSDxretlSOMLzK8RRSuGcaP6EUXWkOYIcH17REIN7VY+hGnX27jwDmrz1FkY8u5jNb/+t59qw9fV
ea9oG8Mgv8nT+V+X04fmMKhDoXZA/anoC8Am03GthkcLFbzr37NEWjucs7Q9NR0+QrFRsABqEcg6
Q2v9SmP5ovOvXp6GVGjCuzmXP2oNh4AT6KjbXRzbov5aMxmWGZc5moq3Rv+D8vcHmNUXIEswYtHB
65YbLa2+ukkP265/m61PYGEvTsDgdL8xmb0y9Ee1t2vEwvIA3ec6eKH6BOZwafMv85/QqHfi52W7
Jf7rR0bGEUOc6FzkkvDVpFiLbhRJXJMjn6b+VP0zBYiVK9ksnlUPftTPzJyeywn8eZohespTqq8X
dfCsxWjYifgyxcuFsHTDaM5boKEiG5nXlVEPR0Xy3oJga83QCwK/5RneD/CuEGKkP2nIr1WbL618
WarmLYk3rAoqcL34SIz5D0r+0DD4fC0LAV4flhn45Bqf9CTYImOCtGcezmN+C1nA1tQ4yzA3j7oN
K5oeRtwP9fFor4TR6yTNbysBnbo290H836WiAHVrON57a9CyivroUk39t/pmnaarzuVB6/9bEaMb
/gpN9xdo+MaYxyrQQs9q636AEvm62mhT/KmFQkKmmrNvtYnXi8KF8YbiumRt5/1INnmqSuZ+2JHB
+lqMlPgnhbjcZWqEO45Q5EbK4h8g3EvWRhe1wQ6HuUI/hvHwx3oaGBGDmb4Sd/E0/XVrEaYdAyvB
UO3bik7WsmAcqtBdtJ8hf5RJ+apcQK2ZuJDkq9kry23K6c+gJrEp8hzNMXDXHh/FYBKBAO7GKX5H
e7MscL5gRzvmleg1bpUJMzvUm4vu7K1HZeDUE6Zp/ZBGFIdZVGWS1Ffv5ywcyyPaHmfB5toT9zbK
ibWTF5lDC9JLrFPE/eao1+tFDNPFyXeF3bxny0LOy/fRdSvUcnuHjM9t289/zLeGlI5xkmWKCbtZ
guJDsOgMO5HzLz0FtfhWtvFF4kQpOYUSDJUaGlEVKCxiK4ezWn1da77L6iKyBDUW60sdkHYJfsaT
oYM65r8Sjs4s+p+ARMmBNZbyrzWsF2UhlXlQP1ORhurf511p/rP16fXqXZRxGzv36+pvhP7U5MF7
jf1RToH6aKL330wondX5Up9Dv2WvJ94hiJiJH+GgG+fz9U/VyqhHC5gQAjD6D1scViIPwZQ8d84b
9M8/IAq/UDF8qAZSeCMK4UnFELcndcTSUlzGYv4ri+MqxdmbA2YTuN0ZvHJDae2Tg5Vm/73Uphoh
Wfnb1SNvRf9I/Z66zYGyVYvZPqWg5WI9ufoIW6ed5X4rW5a+W07zqc5ozfappV0a8U4S5d1DkHiJ
DYdeOvuC2t9NJKGIYwmUd3NYSGVH1Vd04HouzxMFjcYF/ZH25tf1m6NAxlwGToVDEiBJu7xECK4W
nLSVrWMO/ELa8jbqVxOk7phaK0q9jw6QhSaYzurLQ9j4V0VUwpLioVrnS5bwzfJmJo4YNoahPa12
8HN9UV1aqJfAd/huAPyY06NeUkeOBOJB6CmPADTqujRXE56Xn3q8b6bhz4TlQa3f2HzUqf5ikCvp
ZfAPwfgLLXjEhIOfempoaW6WeTkn6hnUVVCfkVFEGVN929T9Xj3s/z7XCH6Fy7nhT4UQB/U2gafr
mzQV9/GKbWZ33CaHzDa9ZYLmyeYzrwZavfn1Sxntv34goWcVvBj30jnrn9m/mYp7Aj+tVisb2QIq
HsI4a17+zHDKpm2jd2UjRKK8mfMUM+qnggh1WpssurjOmxDt8/9uq3qXfIZH0hwYmYbMCHSF2gv1
62IcbsolPVSefnEkZ7z/UnbVAHuUy2YX6/Y97x5aJQdkiEPo9N6zSr8ow6WiQ4BSOolvPjo8iNzF
k35LOeNdj4/KagXI6nTdhzJ7eZv+aO7/D7SUqVKX08yzk0XvW1nkwPhvJ/qEvDoFoTf8uXXJ9YMr
bdKcnwIyoWJIIYJJjsp2qLszGMtDAj5AHZsmIGrTs1+bemfEJv3vJZqebWM+qHW8fmvdeA/qf0Oe
Mh1k36njn/NO5ZR9BNo/LZIhMe7VkVO5ZbYbZh/N+NLz9aKOdSYI7wrtpquMfSYQMHVuqVz+FMo+
x/P8XHbz+/iLzA1UOiBNRzAFySu9o41arVmWX9pY38oAZWJCpJXhljaN7qy1/qUC+GlmRxW0qkuH
+BuZg431Kazr/ua08/qFcMppL0JP3uxmolIMCHPlk0HUhKmBU58tMkrv1lefpscrjVf90mniQkG/
zIuXligiwlNXrQMfunkYU0z/CkIO02n3B6lfv8VyWT0XHE5776hOrx6fCsP7mpVoqwSCPlplaAft
dpXLfeZ038p5MdkcBgMd0RwdrN4O0XU9Fzhb/byk3r5nYEKdGiNtvlSqANYPdTTv1JKbXD9z0JP3
0n5Fm+qszs1/39PSTgWkR+oF2Aou0/g5a/3bRC/OEOC8VKKgVktjkVIiSYafGS1Kn9RCmbWKO8f8
wQAtrIy/VipR0OmoglgB/6cy9RM2zrSSx0XYAHXkT8+wShqOYj3DpHgx1s/BAMEMHcg1GBwSnOuS
IoGrHScCdYMDcHUx/8+9qNPcmcFXXx6UpzRraHsJZXnH1lAJCk5AOYMBdRtT9s/MC/yoOFDFbIH+
MXX159XkKPOwDN2zridXU0GG9TdjSlqj/oFvAmOlfOs6Zpd5U3R42Bb5QaHRvOJl5Q3SFjOi7o1N
e3BBG1sZRxP/HGXLIQbRGUTOl0Otb8PA/W0LMiOJzF0K+DZtB3jbmk1Hmqeq2QhmXhz228jIKoG0
g2S8hbyqbLSfigSSLv8FTPvZTa1vr96ZBH6oYRxTUIjKEHrSQnTb+Q2i6lcrtB/PfEu6cqtXcGAF
y7npTULKhBAM01v39xocm16pn92OWcz/GuDUdEmX25VH1fMmTGaARPpZPdGUU4QXz9HAiRyQSkWP
ghbSyDQ9/2+FfgGQxe/g1d8adSN+B8GPEzg9wAeYEjQbQo31mKq9CnfUh6rnVc/IZMLWLGz4fcCo
pAeI48Lr36u1XaLgd6QXGlkf0ZS9Vu5O/VVuZ6HJV6B6dl0rJlkOY1Afc89+7F2HVm9yfT0mm56m
gUYaSkvcy45M3c3/+3/5o6lFZ4YTLutNMVXn65Lg7NW2w5wO3Q4MhREnT6vuGH0NA5S+1ZO7rI76
aQ4jUCJKyOgOqm/L+E+oPM/1PEX4VTMYHlWQV8QBlU6c1WTkj6ghbByTOSOW185K6PjnP/VLXUtJ
eHRelMtsGxza3H7lJEGcInU2r1FcMd9Bcg+KG3OhrLBJCtXToAuG9Pl62gMPMQV1B6Oy/UIk6T/3
0c0XEXNCrfEWBOBe/fsCvHWo4xt1wRc575MFspWet72aR5d0pHD2wCWP6r/VbZ/INF13upS0v0wR
7LMB/QQSXA5oqIIdBAQ+6uKgQjDlD4rKfe6b0MmYDZUzI/18W/U1Siv4GYBMBouz9x5mDVqDxuQJ
hj+xQPeRGp95f9t6rBkbG9c3jhw/1D1Qd0L91I3uWz0Bh77gSkzru9oVdf6uW7C20zlyNVJC5yDh
iVhqWLzV3qiTpM4N+MJPE+1f/L4ZKEO2TjA40j1n7kd5I+XPbK8IF/Bo6qvgwVU8AKj8GKwdgwBk
LFgP9dNszV2O+JmK01UWJWryegoPuUbfzrLDLv0vzM+C4Ej3b9eDro0G89bD003udDa7mKx2ov2A
mzCz37reITp/Kxxtq+IhdV6u55+1WZPsyCDbQZ06tU5OTQmLf9TvQLB9T5vCh9Y1YWKB6KJJQ5rM
j1oOCWyjuFXze+U9VVCo4voqnxESAcIthrPKvZWHVYWT0QdFfVb2cemCA5jugzKtKuAe0yOam1/K
6lZa85MFesjc2k6MAmEjAmfbPhXMvyPbQbjxXx1EvWHXQdUK4giOok0nBEP5/wVWqb0+TIxgqSBY
QwrC4rRXdQ7bHuJw3IRrImSc62V4q4f+JLrxEA/k6/hQZQyUYXMz+aQUa+SYvjvlpzM0YUX+RvsF
m9J9RuCi8cyRVmK9FvLiBTHyBEa+9dzjlNEzCBvqaRq6ugvSNl023RUlKvcBSKbcIsutUfeg6oEu
qoLkj9/qXZwZQROAwjOOVHe9LxdTksjuTTdCZQuBRJ81PQMU2j8o62ML5yPNHtVjMdn0FVBdlAYr
EUQvk+c9K2OvDJHVzQ9LAmADY6YJJjms4KSMG0QDv2CQnmGLp/6OuZyiP+UeOy9498b3McZOcZ4H
gCej0D+j6m0AQhil2VPeYTz4CxXIy6LYrLr3ooLiq1lacXsaQFi9dJ5VsukFNotJnRRGW8Kql2ua
rpJ3DRYNjxazCtMIOMKe1xgLwDipdB/i08uInFiwoGsPIo6oUEWK13SmTKc9NHTMOumh2tol60Jd
0IcBmloBk5msX7M0/4+p81huHWm29RMhAt5M6UlRoigvTRCy8N7j6c+X2H/HvYPuLVEgCVOVlZW5
zBYi9VFxxxdqdF1Nic+tPhLV3jqzcZR48l9cQSj/qmio6zLjJN5Ums391G5UKGwy2vUpAPbJ7Wd2
Ykh+8vTqQ1Jx+ZePlm8AC7Pra3szg6OXulSr4qOZsYJnVEVdFlM+NvYMHLYpQVMGcQbWCcambpuQ
a1Bz7L3fJVgA9TlHTSh8zWWnvUQWxfhEI+N9HqOPqlrJ8JKFenDcL5I+2vXFrawwSMi+93r/A1nm
K8f01jLf5emXiXuGnEjTcfpBURPS4HxD7fm3YYXGtuTDNprvdGO5dnmy7HDfKW67c1k/S7aOREQ5
LKL4U0z7udY+51R9Vce9LLQzFlJL0NPUep/BS5dQIbsw2c3KAldEDuImBeiLei9bMVlnZIahNPo4
pHhX/y8EyYSMS+XH77ayKskDXe5FH8/Y8qS3+mR/S+omz8eziKfFh1Riwah8TymDpPnRGsBLafij
S5Ib+NURhOU+66VS2/3FAVXz8F4RTILkr5JQD5m+V3R3L2VvOk7f6Zh/gYn91gIbXkp2Sxdur8/T
sWWt9RjoijP+tPG+8006Ycaf/JqwqPpOeZ2o4jkMb2C2j2heLL0D2sA/FeC1PFDv5SukKC8F/EQ9
d1P1InkyXOav2XK/AX+yHWpv5cwkR4Yg/IUEX9jn7wXle4qf9wDRvjyWIJslCFG/TVIp+IOzBTWa
D4vHo1ZgvcsJ3m3Cwtsd5Bvnov+TbkMWelLPl/0CIpq/KuOmY5zAPbk3ku+hvVF75duM3tvf2vUe
5Dyl2mdozYsGOpAPipzxryM3CiG7wv/UWCCRYn+blcNAbJCKoWPEr7p5iUIuiF/7cFp6JYqfvZvG
cTh4iv4tx8oHeySoNvVQKSO2FaRc/5Cazk6uTJoSBVsaOQfLi45+hGMhr88Oiy/jmE7T1bNZ96Y/
l5aKXMkU2jhTkLIy8FIMJDSZv+HraIU3WZnu9KL/CWfuPPfIVts7y51Ap9Ol1d/sjtoBRsE89oLH
LpVNxy/fSvecMeZLbUJdub0xJm/b+KTXufItN9wcxnOueJuE4ClvUUf8uoACyOqPCghcKGUtIyZg
KZFzUklF0Z6B4ew/Lb+35bs/PUyUPNBCfCxABDeM/XGmZElWnzGiesAAKEld5XV5SyzlBA/AOxQr
ZAvHFdA4ln9Is+CJP6X9BGlf89wfeTBmUn15g/sdl59jOD7LnVQd54yo2kZuuFxC4rlP1fibZP+O
rGfjp1EBmMTge0n6QQSe9azcynMaePJypfLJap7dDcAyu4ZdnwpsOfmiIczeneeqmFRlVPuSF+M6
dynGuJQpM4/SNgPhfze3hZZowx5xLe4ap6KazRF54oOMLHmCYDdZCtsbU/XepZtVj8A28i+Ew77m
hrpDRwGnVzd1X56RvPjUy/SLkjxp4FEzjHfZRgJD/mSFeRyijAoyYUBS0GWzqSXq5wQKHX4wHLAf
XwsBScS/UuOS+iFk5KVcAfhig+4VVKyIPbpsIv/LSW3h9PW0v2v/+79cFYW1I2SjvXy1jE7TVb8M
dIxiOCkzoXNiineM6MCfX5zmuY/ZT8w9CraD9lPkOyiHH1Iyl9fdATpxTqZJd00qP9E4fIIzXhVN
j4tnKiULeh1Mu7w8RdA3+m7bkgwU/fAph1MXfTcPjaOiaVa9SxiJovgOoQXa4fQNOmYOkTG80c3o
D6Ywq3z/EQ/j0VCUrYTCnqQN6FX0SdlW42pGrlK6N7Md3pcgcf7L1n2frXVWnRuwbbACpchPA/wv
xph91bEsUQy5LvN4PgNPf5MBl5Jg1zTU6147SSyR15ReJRq5m9phx0mGMZToVWnDQeaTRGCUd39U
T19juXRJmItTRhpbwLYPp33JgJZRKgPb8fvzFCobzdNexoQMefqReFe2zntEOaIkp3PeTNpS8qoV
cTvROy+Ka/8sUUPCZsbZIIKu8IVLOPKbB7hPKxnu8rvDIWMwvSb9vYzQuSk+h4N8s9Iy8GUQS1xR
tfwjTYBF9wdjSvGiTpdAL3UU6bTCwYKg5T4qg/Fl+tpn4zcfNUySoegf5I6Yk/HgocYvU421WFUf
rHx8kW+RT4q5fxL83TK78yExQNv931/kjOQIzYAEOd3ovv0mE39I4p1uZDdyDcuhYXxrTChBMipk
KZxs/QdxKUtVP+RGLfWaXn8bAAYTGyzbf2ZFqDrW9RpgT5jE+yVmBGdNbV6k7lSzQsk4bRtwj9bP
5AY/sgTjyvvzKRNOpkNg6D/BujJmWL7JAZTHt3Q6UHbogo94m2v+h/Swl64HoMsH34tBZn3Zk/Ui
w87O3JWShteQn9UCdKhCgktBX/4mrzUhW/+/pTtSw5FV+meZprllfkWl+1Z1p/96ym45/01l+DVl
+TUeERKq3rW8fJGjZUe6xIhW3ZqV8o557I9Fvcpz1b0b4BPN5JXb1/vhd/3coDSeV9VjaCPfpCdf
PgVImteAO2egTCxYQ7gprPC2M8eHHgB1WYarQjVQn1TPfnQ1PXroZC+jpf2EgXJNra+ORFcWgTxg
JFVKjPslbOv8gan9JxADCf4JC4vnvqTkU1gufNJri+QTf7QasbVuOspxCen34KPTAFMEwv+Zbtim
k3IzGYv8fdL0G1DvYPDZt8mHygc4XvLWF7tKSkfUvyuyLbafD15FHXzOnz0UEQa0UakM35hN8QWS
alv63k1Aku6N4cucu78qVhqDTWpJoTmpylfNPkw0VCoPoZKqeofBcMVciFg3f4bsUrHm+6xHe9t1
8UneAmyWMqHzHucB9bf2QmQizXDeR5WCZrdr0CQw2COjRMuuO3lycZyRE29kgy8vZmZJ2wM1G6J8
adffMJHYg7GLMqdneThyDn5SHKYGI1o5KGH7247Ng23heMr1ykFszt6dEW9vI3nU6CrK7ZF7FkIC
cAjU6Du/hlQf2YXUMzaAnntqC/dixxWAFD7TMpsnoB4w7ajG1DycOYofGk3m2oQl+fgnVz+O0dWJ
ID5xhnKm1swN6yBdxyH4euIuslnfat8crQw32D7/tdvyuyAtdvXgHKiA5bluWYtFaRuFw/aoluiM
peqn1JFTi+4Xrcce1pEaoEdEwUUi/L9J6L4R0JfoLBO2o0ADCADeN3IEmB4R+Knnnk1IVfKzrEUy
tx0XAr+KeRpkkchfwCVD4lyyjK5CSW7HNwXu8CQter+l9tBHBxaDk/SMAtBXZEHZl8xUvb5FGwf1
uw/XOJcC/6IpINNXGg6ybAwWt1CZ8BNykJVYMvP5EhVwXYP2Q5Y1w6PH4GGhE9a3S4lpKbfS4KrA
1eHz8SBbKpX7Km3OkpZl/Sm7Utk8NPl0q2j1RvZnUtqVZiit+lsborSbrivsyRQKGO1QfJVeC0wh
RlatPUhxRfjXTapcpVeTQcZqfP3xX4lY2BeN81GiZkojT/qGUrixbf0+DqheUguWFoIURuTfCtRi
oLHVpMUgf5OTle2L7P00f9uHw4c063TgDdLktc0XAODPS/dSnq7+lkTNr2QnomXuGig1xO+CQjGQ
n3ALY70UjSiqSC9HOtO5NiF40pzmku8STn3tLl2jpQ+M8H1cWNSDKcJQapH+MEGHnkZQPifBPl/O
vsxJZEiF5AgZXNJVFrFN8iFE4jYLRAYRLXyWSugWUrZR0+xLynWtDnUsGw+j1QPodu/lE6QhI/ci
QaPS1igL8wiqNPuVxzOrzbFOur2Ux5d7Kw0frwfQ3RdPyx6P52b683M7fMh1SitRA6NRiMBUCDcl
JWcyvN+l4GdX2XqYjHvZQy6bxnl078fkbykydFX3KIWGGDkmp/Qu8uHyibL5H9NgZ9ftsY3ohFLA
l/ZRGKuPSVagD9IezDLcSdlKnpjcMU80C7Gi4ckeKxvwock45Z5Vk3LVgdrK44yzYU8f9ajTNZVO
69BkX0pDtUr0FyK8xRC07pTbJFNe557KntHcLY8cEPu1iyGS/pe3CrCL8LD3J+Uoi+XMFLXT+NUZ
HmRyy0sQ+79S1XmXXa6kOTJ7AwXPFtJgaVglLoM+nD+wREbj/EdWRTejjDS/dqr6HNK4R74PaUr1
c5l+S6AI1dPs2S+SGsAQpyFItEql1v2qK9FDBPdZUsxunO/HBjJmp2zRibxZujySHfpIuiblRyRX
IX3BypFmDGRy+12+3tD+reDm0J3A+qDu0f4B5jyobn0I/BaKbfsnDf5wBJUbfUqnRaJGYbdvyEbL
uq1b2saZ/LNUCWXkycyS8mKpTEhCtAjtkNNQgsyCT1/tnwXG4XsY79SP8nTqCMQX80XeRWuXXVlx
lZ/NKtpn+XiQvy3YMbAEoYOeM+cisCX5NvwPgAVDL/O/lycmE3es7oNwfK3TcG/m7rFAyU0TGYRn
+VApUhaxc/UmBEYIMnJq8rpMnLr/BPf6aOxHe/qWbrxMLvmDYHGkqjH/dV6ywoX6QeZYodGj51yw
hfiW7606fRuWHlQWAMYCkJPPlQNkzyKgqlTcrvr0X9gE8NurwauceTR5dy2KWjO1d7n58ow00F9b
+W75EKtI4XD4HATyRhY5KQ4PZYG5dQ0V0KPRXfHY8i8pQTmMkKXdgXRMOmOiwj5NKpANY7f0u7uy
TDeuEYMt0X9SWnM+cS1NzqGfvudsvaCQHehZoP+rAzGMf+DN/Xigj0F4Z3T5RnoBSWf9hMq8iSwH
mqHLeGq+pXIVGhCVVmY2HskGANMCo5HNeOZezQqaCPVDKbMvF1DrzbbqVFyWyZUZUIgX0SZxjH0W
hoe6w+/0MwJrGDChRwmdhNJ2+PcvytdX6Kn/mu9O/yiPRP4uw0L+TVABnZ3iLrTlEVD0nhq6iA6l
wl7cccQ67SR4GhlWgvaT8C0Cm02lXOTnTgPeQtYEP+jNvNRtdYBUsWAEJdxI7JcQ4s3GuQXUIytu
jXae4pYPZu58S1dUXpOeiXRHbcW4aEywOe9RZq6Wxn6ZG7copu9kzZUYsOyGa7V410AG8l4ZL3Fk
/3Zpv5vd8SjAKxkGrpVALu4OMm7n1LoidobEBldMUNcAIPbcobINjmip7OKemyqLnjfv0yw7hknx
7pvfPOxnWQcKWWdkEkFXCjconW7m3FzHubeXhU224PKFMllkDjQQ4zpuG+w3ucPS8ZB/5RDP97Y1
nRCZ3gLYEwQAXRIBC+ykCizdlmigUJfbazF5KyhEyOiVhpkmhcpofqtN4zYarnC7aaizKvAnaQFJ
LdPs7Ls6QLlCkmRSVmlc9Bo5kvHbd/ZDpNjfcpISCrA7YJxY61npb+0MF8JRucqdlKv0bffXttR3
1V0eoBxexD59EwtVnP+9XTUfDFSfZQ2yywFw523eDyg75b9VGDzYqXuZqhKlSWlyDUvS4KCsMg+Y
itE3kakpy05gtaDoSETKPxBiyP88xEAV5KbKecpwH2Q4untLsZ/lwfXTJfWUJytJNnCcMF0pX4m7
EnPZs0AqH6/01FYULJdW3BLkZKl0G6brtO7Z9wCX+1qAGxQ7kYfY1451kqVbarauAHKKbgQy+w+8
gbbnpgqns4DE4Ht8CjwpHJPPpoaDCiaMsdF1GKKUxlqxaaOQcQjw1MSqvs0fJTrpjqQa1kXqD7LH
lIUvhY3qtfFjZ2ZfsuKMuvOs10v9RyopkvwCY18l8fi0FGt4y6DlEqbRl+JJF+x3TO9Ou8UxHOGF
HzXQXv4XIOUuaGH9t0b27FtyMrm7EiHpceEr7p/8Sv9pUUgBhj+9m2DneN429DFDR4+E/pyM0iXN
o34eRggW0DWQFpWMWMI1BFZ/JXd0iUvS6miCduVP4dKbEmTTgoJKfLYkwfwgtXTJaTyX3NiZg93g
5zfSTYA89j1EpNpllj9Gxp9ENZlHjTu8NvaD3Njl4cmQnI1QQCzSNJsLWPxdviRncub/LW7Yczyb
LYYjgAlU5SSzULKUJcDR0JNDS8M70v2koXe0LOdJQN7L8kcEEmyw2u+1Vv0MU2aO0v5pXvgweZiz
8thkpyHQd72Bk1oXWyl+yXPR55CGyr90J/TsY2GZO/lI+S9rDOCzFEcQrGBwyl1tXPPW1YvNMvsc
eLYZFDv2EPKU5DKX8UWsgimKLtNvYDS7OBmWt8rbByasWjnXCVKJjD2ZIJlwSrUMaw0CPlNKiR+9
0nlaEsaoWsknSo0wit0jAllLy0Zm5NIVt7BbQDAXxWEejTwnpAe+pGVaNcW9Y6XwAr3jYCtk+fRB
yKE8Vko5RumT7/kgrZrWNt97KvYahvEx1Sp2qWQOwphR/+q6ok8RWl+RC3aqG68DN1o36l0XACoF
Hjr2+Z2C6lwkaz8aktzK4cdnCcVfmL1VgcmgeL0UyKOZPz3Lq03oGQhm4qcCne5Sjc46b65K0bwm
VfxTu/778lk2Ix7qCNqcM/QS0ijWYbco73IL2558erSQ0VT78svrZjB97LVUfVsY1g0kys9Z8L9+
+Frig0QjsyVPlAsLcFJWWmUXbaV3KT10ufylMel1b82wlRgtv0pW8dT36gI/mcOeGDmveNCfNfV3
idbpnL6kOqJ//1b7CrouChM3AotZemRmQKWttR7lAyUdEAgerZpHn12cTDsJQDIdZdlFdJ0aU/Yk
DVA5rkBCLjPBUlDKlIVEEORGW2yVyD3JnkHeJztGUK+HpKxwEubJS+iLhuHdw3/ABVHJNlQ6fx6y
cBh/oi1R/MpklNzKTXdVWn/bYwwNHq0znoNEjA6OgAxQwfK1ycHUsdEr0fj6XzCRfEIwsBaKrnHW
3P4HM5KryULj2ob20rKMcrSXnBnLnnEJs1Zdr7s+vhun+Pe/JT0O3PeR1zVTwyirfjCGDLNr9mfh
/Cephpylkz4GXfkoqwuFpQNFuL1MDzkM27lfgPesOXKgxA43xWLA0wHmUwWQXKJJbyuWOgFhSbwp
J3fTDMT/roQzTds2wvebvEWP0g3S9yCkCdMc6wbhEr7km+RE9ME6JGADTNtDcOLxX1Al6QqK94y2
6FBUtyMw3XZ4LbTpj9L4O/ebHfiH7Aol7fMilF66+NJ6lEDlOflhc2kMVEIlDuuwLhjlqg/yvu5Q
weZK2GOMSc9+Y0mK6qg/onC4kw6jRAp5WHiSvSA/LCcD+WzJg0xX+7GQHOqChxwwhgA26qK9M2vM
7DzWQl/s8uzxXoaj/LdAnWSQywB2FDRZAmXTVnhxkYHIAQvkN+8ElYQKPQU5QftCo3ot4Ir1OkVR
Btd/ZYfan7HliLfyyCVv7Z3u2LXjbulKfyhB9ib9blmNBPMYnAtDf1tOy0ynz7aMb2xo56nVAbjl
DiF++rPS0BWjVygLvfRpc6mAU1tOp6TclkyWFY0W1CjRuD/HHYdq5sxu0EjAuc83SqA4R91X7hE9
1jdt4COOWSioNPaVuS716tcKrfze1tDAj9VjVhb+HbZRcAAUHCuc3N12DjpSyDWi5Qr0xiw+VWA9
V6dOd3lc11vHxQnZ9Op40yVqto8GE2cJfdo3A5i2IB/io+LXCqLU3Wqc8+CKnDwjbbgPQZtRnXGR
Dt6ZRlCeCqDxOhDZSVWGp9DQfq1SU46lmaJnCHxtW4TlycSL7Dj6iagOG4gbNZm7G0GhjPoNyL23
urvTuYAVmkfYr2BnsY17/5hloBH1oQyv2tCsYgfddUyHIYohXRpa0NT8tDfRBuekFcQxic/2xfRH
80YrR1BcnXWJU0XEw71darQPmd9bOyMD5KjWWysudcQiYmvNhg+h1pWj5EDf2wct0+uN5nhoBsIL
gYOPIa2iFy9pXxurOWjf4xT29ODMh7AbNHap8ELY+PtoAF2a0bg0NRUeG0udXSEpEgoO6QazyPF2
ApxSaOmmb6qfFBWstJxQclO51xgwbhDtUleQTntA0/3GaBCvyYZsWNXl1CMT6tJBd+KTMdGstc0i
39pKaK8nTGoxpCGutPBD7SF4NjRv0xqoy+fpMwovSJnlxiVL+2MSTebKwwcaHWj3QfOMgePq785O
76ASaijNQ7QcNH1tkb6p/fRluOMZtyoE8kIj3ur1s0JTO0qim84pxzWQozOi/s8aKoSrzh14Mxr9
imUfhir6yesQd6sue0T0NpXKf75xKmefJG5NGgcPCp0mjWgwcX2Z+awGsDznRkG9Gm57p76iFUIa
N3rtZojUboWY9q6JihdfyC8GciBVhU8FU8HwUIny3S49zz48TEUlPuB8K4YlIQxZKskNfXIPUeW4
TyA7z/Bz5165FhCxB5VaT6oA34+DY2IwaFK0C8IJYqNmHptZH0+IxhKlU+jcOiw0xAg+w77V7qBt
U5SZguDYMQMCr9/05idmyvauhRQobPcTydp2/Aq6+eyyjq0iswMbVtYAwfTxoNYWQmJFeXYdYNu+
Nak7vyOYZn6Mjo41YzqRNydHS9OdkqD85xORVzF6lltR3nd8VijF0lAXV4uVYthv05xetGI0T0lQ
bRG6gRZSlZiiIDCu9fom7O1hNQbGE1bESDazS458SJshJhxDPCJQRacqp/lJWfIwRI6661XYEkEZ
rOsYcKaGrP5c5dYWdzLkJBqg9fXQ4xNcH/osKw6qluUrK49G+LwPqm1q+4gzg1lC8ZGz6Fsk7nR1
mvYjqdasDTClCqSbu76L977WTyuER77mP72e3pClxT3CMXFIQT16REkjbYcdhG2GGtrMuoDVjGHY
lQbDxcnj/RCIw2ECEilS9ZcBOqQQTVVoy6d65qodo3FWtNsvyWQ2azPFUxeDigq+7OTTVvxU5gJ2
4fRYeDnQlblSdioW38a1qCbcf0LMXrIRWYQqhppYD3eZA1zfH1FI8mqwjJEGDUDMBtQyzxD41LRN
PpbWbgBaGbYpUHMDPxrQmrtcezcplJ98q9/2KfoAEyKjm9kKnrRunoC969najCZa+c7srj1LvwEh
Uhxdv4F8Gw27otewLEJwQhtQizV6rAxcGGgMhySou8d4o1qeeMuO8cquRhQ3sYUwS69fGW7lbUpH
o9acOAVodDgnVtxl6P3+eT70qA47pyx9MVIrOKRJB9hgQnihD6ZTmDmbIawDcGLutYR5btQoT3Yx
io5TSvW87EwecuSt7SHHnfOOJVNb2Q7dxRQe20qrH0NPvRukkB+iugOSd4ZfHMN56VSdnka+Qb17
2DS29mJX8MMT1n0qAn5YOkxwjCj03PzwKhWlSKu+DFn+og2gB3CCUdJk2CLp8mgrvYvcdIiQs139
IX2Men/pfeBzaGxa5c6hZc4SHDzTgvTWid8Ce8Q1GhOgyUN+HXD8rZZ/W4qzo6+mtNZVqRl/jsNQ
UxBMQu7GguKu/xU+zsidjRRXww7Bt7T9zIofxTod3j7DuAGFoAI4CTn+dFPelWCBnmzHJsC74wEo
ItaaMertsQ0C0DSRy/Oy6thryq7uzGeqgDWjdmwRhTtV8fio3cZNsU1JKkkFvHiP0O132HCGA2oW
Zk4q6xnO1rO02y5VaHZRwNtG6dW224NrYM7qTPd6emqbKNpx2RD59O69sy3s6HL1o/HbbTyVwMRo
7dlj8IU8ULmt85cs6PRTmaX6qTONZF1ZKg21ZDyVnUu46VEss/B0VxAeGJl0yNQW1A0QT/FSY+da
bnnKXeNgjPOwh2p8LTTYlKOCBJCNpCGLpYHwq2rNeDohwc5mfTWEQXck9fdW+ljhSh111Wn5HIS3
kxVGzqg1Gs0rHilvuYkkown1ueq0d00N5s2cIdyrasiqQ5RS0+6tGGgk0DfrsURFSy4tIFM2EW3r
xqvZnuYGZkdPo10ouyGpbxCjgCiEE5sVafvWb58GNA7XYZo+pF2K6Kf8LzT06oQGD1S9pPqtTNJR
VBcuVgMTRc/OfRObx6Kam5OnVs2pqZMLTosoZbIB6mIE4buE3n4PY6pQTmMel4jw1kcLtMIKiXEa
yjpALR0V/G26qtgjZL5xTZN5bbrsJ+aqMvaOXR10Bzq/piJQkWGTDXgnq7dLpaO2GQp+SLhyyE/V
atjylKksy11MsrDYKYb6OMx9vCWdZiUcB7r6RqfRUs8h9dpG0bJ/8wviVYKUjleQK2oJ4aEsTshu
F6e+sCgjkVylE8YZyTAaKz101rqOvuOY4wVY5AkmNNmNM3QonpEiGnP3bRmMNxwoziaopbJmLRwS
9IELh6Hjmy+pC72AsvQuNPBN8pQ7ADJAdsfd3PibYdaeMhdzqRwLtwJkgIySvnTYdpWUSmurSbZq
mdFQ6Gf0SbVVO+ob4gQJR1isSpix05T02wQ2y1o1kVXq/wJRFcO/JNzBdr0zDEQmEUbP0q6C4LDM
peeANejbRv9hpU4oJ4ZNioxwQ582MKeVSRq7DhXMUwqpLQ7uxnDbc9wje5UrN4aRots7NqjqxQl8
GP9cG9N3PM+QGLrizSY9cRp3p8SGqJ2xDoWBbmycJtpOeE4QAK0zQGANQdn4Q0lRRek1brLS/Go2
I9szVO6R+RFpPKHO8+5qazS3Tk35TqQYzWntKyQmKTZQZWfjFIA/ZRaeshhjRvWlTqG5ryam3Unv
M7RRxqJH1FCnPrpeXlXlT+VylNXxvJ14YPQtP6Zx4iCGIwf8e8Py3kir4E2W18EGmqdQ90pD0nU9
tOR554AZwLexZuTJcJi92lnbIu1i6N6TNoy3Af4DzH/uwYgpZ5PXDck5uUHSmWuEBoZ11WKR4XXN
ukGZOGRpmPJ42qpqe9vFATWtEWhMmbYdnpIUGuNm31IJ1SWyejYmSyT3oHWsYRsP+V8fOddYz/yb
IAz3GN6hXun6v8nk3c/eT9vCePQT1dkH8wTCFLGGsTUvrOLKKs/PYeM9lS54qRpEUzSXh5bFHiu2
8NAGdN6pzadbfUa8pHBOLAWNlu/6HqRKPrQWvlHRW6rGzmoK9G1bVm/utvJQ8bHiwSOvJNNJdeMm
SN33BheyFTzV5uTm3tpUfGdfu88B1ZB1S59x1WMTeegUXHVCCDbmQA8YCX7sqmfnMPXwTXL8MaDT
vFo467IjdthI1uhujxSLhNi60WbTOs8KwSuftHMOQB+E53xjV/tu8sobR7OqrcTyKdDCNbZj6jrr
NCL8RkHycl1UdAthQnVrf6KbHJhIKaX3jYtPRYfcT4qnn6GlD06tpahR1b9uqVwG9KtgCx2ioaGA
jGxxbwUPjfKUNBjT9YqxMQQGpiuFjtPHfKbwdLZcbzNUOeLUbY0WeZXhuNy766w0X1Qdaa4sr+9s
TX1AFh1nr4yFfzbLE9Sf12wanqusffOHDPXQLDol+DcTYoDj+xMYCHOsL3pFaj/LbhsVRAPF/PlX
0eNphTVJXvxp0bhxwtjcqrWPBn66Vu0i3mj9cNaQ1F75BZVUpMDux9ImWauwXktA4oJIWadqV6+n
eH4unZB7oYooWiKbizL0tpVd7+0xak96Elwc9n8grRS2aWUwra3C/4rU+ejhJ7Xx1HRVKN6d0Y7t
lnbctzK0IZ7IyLDPunVU+mgD5QMEeYlFJxDLjZJ27nqcI4qFVOZ2gXLIyZwObeX+YUpSpv6MrapC
mgqQtmQ81Hb11qidt3YHbROb2o0XF49D4wIQSZEh15vb0sBKcBz7+2Ywr14+X0q0v1a+g/0GQBrq
GNtGM7EIaZCnoMYCaNo6gjY41GpVosMEEMndZ+l4wTn7VE3tY61bb7aXnNseCTT0Vlj6q5vcMvhG
V7v26IrqWkz3vb+dUlidWBgqbXZjq9YtgEBUDuuq3gSxe091c4XXXX9vGN17QO1uXVK1LHyLJADt
ZioW+rZTuPd+Ciw0iez8jKh+r14jDLv0mMdN76bx6+88xhIJ0TZ9pWVUAfqyuZnVDwe/3ygtznWR
3tW6a+4GL2hWrJKHV30CIBoZScdERTnN9o5hOUVbu+37DU45OvXHEOmkpOfLbbe7x1EHU6+fbhz0
U6Hgr9o4xVtm22vNRfqxmR6VXKVJzlyPaqyEagw5uiRgSaLwvJrj7h7c/tYsEN2EEXvvKu4RQdNs
2wzdjWYDZ+zrGzWB8JOn/j3Ouj2X7e2UyN4mlLlXmqMpmyLAF8TRK20zG+VrbjXXxqgBI2D7kWdT
Tvuh3KgpuVzF+N7xITsIQFhLhOSqzp+mxY+NWd9Vsf2nm69eS4LPFuMewbKDl7vV1oWBj1b22VQs
b9fVmEYmgfZEdL3Mk43AGdUyScF6K75EFpg5Gi3sJ+tkha4/kon9+rU8+CaljLZEkt7f1VFzQ0pl
xyiCI9hS0W4HRIIl4QY4TL2KSQ71jGBV4TKxakMEtkaSAZuQqJtcktY+jBYylaEJKSg4163BbiKa
duBFwespqA3WjnZdnpcfF+RdNJOzcq/LpjD3qrdKYS3SmwtuUYc6ZfFo23qDHtA6shA503DUWqnJ
THXLSC9N7n84+KrPZfrS2MBTkuKoQfrZs9tpTv/vfwp1sP/v1+UPpaXuiri3Dt0w5PmujdsOp0dM
AtbToEvhvfz3WkSN/Gau04j6pvyIDZPPMig1orBBnW2cvPq0/M/N+72BiP9Bsb1rpcbTweTpU9Sm
CF6ZBTiKU+NMxXvsqRdbzZ4qswfX59qnOEJsS4Nkcg95NCSeTKckd2GstVh0KWboYcYbI3bv+Nk2
QdPRMwzouMVrECEaOGCqSAbiISJFJwstG2rXTrfHVfQwG0qKeCoJdaF/KCHngczpN8M2ONW2ulWa
AscfBz3MPsyPyIKmJ/8BrljOnoT0CQG4aI0TwH3ctuqjYd6BasHXYSjQvR3K99hQcRqdgj1efcmx
iEMXy5UVYsHjfupGhPghIg6t2bCzTRHsc7YTuo4DZlTrps9T0Ij6VfXapzwrLrgIwXqogoM65u26
rxR177cdQr9mdDubcb5FLZmGEzN2FYPDm20tPSK2/kvecHRr9E/0slM2AWWWVdV25PfWr69nzRbO
KrpfEdpqqn9FFK/ehGN5ITeDvB3o8Qa5F2uFX6AjqdEl9rNoE/vFrXh/iJ+A4xb3ZYFWGuqjuuNf
XV25aoRc8A/3XVDti9HWVmM2vdDZqzHICm69ll3m5Nf5qnC1bwAfH7X1lmnkhIB/OcHuPHQxhG+2
/3G+V1t7q9Q5aANv2NOvyNZo7iozeuKVYX3PFt0wdwr+DMO6TRV8jeCfbTWg9yQD46MS/KJA+py7
5+b/uDqznsiZLA3/opC8hSN8m+lcSUgg2Yobi6qivO+7f/08pkfT0qil6oICPiDt8DnvOoIzWR6Q
mFsUJ29q7wiNzo6p3BHLSj1Mz69tTMBMxIhV0SF6PS52hvWqZXmX16SQyxoUqpKLOKxfPJfdQ9SS
5byiy1SieZdWd7e5hsloSTYcQn37qUmL4u5OQFNvO3Ikyi4qtlWAgGHtIso6ZguvtW+TLPceOVMn
e53161Ds5iDcp2PzKJPunJj5Hm5WUAkBCEgqGvc+BZtiGn65Dlxk3JrfDULrzc/vd2wE/jWXkiPb
7fyBU492CvWR36owPNuesRyVqxtgyPFiiOYg+/FjhrPZ2134FPZGsJ0EOOlEMOZGVlV6kRYp33Fq
PjDWN2cqM+i8TStaZbpuOWbYkncVX3nXENm4Gfpg3FtLOV148D/RCFIe+jq7kKAd+V1BeJGuqYI3
AvkSgtJvDYPNReScQwKhM5MLcdHKKyht9xaQX5faF4Tokrz//BuwOfOpyLQWRz/MEbN/EuUgcnND
/5BJw10gyD2mg5Uuq96iLtjp+ZUHyVdRznKHhplWUzjCknTvOuRkoo8o3bfeMm1mOeh7zWOVc3tE
BrC+WVtp1R/YbEBC5vufj/h5f6oylvkqp5+SDzb8aa3WpimcQkwCug1uNL+dRLywSNTyXs1fQ029
p1VYzv3PH6Qqyv/8LW/X9kXqvDY/76OncsZ31Dz8v4/NF0bFQbd46wpXzP7PPzdxV9/NdkZkou5b
5HN8+bH3Pp1Sf9E2yrWSEJ0+USt5b61/+3kTgXB7cel3/Hnr5/2kXmhqtAEhMNcQ58oNAqy+6GT/
n7fplbuUUShPsymt+9nDW7OE7JvzYN33VggEHKvaBCLUtGT/953E8RBqkubW7uedP58cw5go5rgz
NJ9Lu8QagWSm4jyuXznMg2b2mf/dk1FkiCDXD/n5XG6ccR9ENEPkvePdp0CjWyNxtK/Knp8wMVhg
yvVfBi7ac9O0p59/sJc4uO8kwg1rah5/3vXz+Z7n/BFRER5/3vp5fx3QBkP/i+n/fFJVjs6e6kgq
7//vyzrWeCJoIX2oF0JbOcajCwm/dDmMfXk3rMUsnTMTQ8w/xojGiSjuxmdO8PrUFD07eJwFPlty
fhHBfEwFxxzlZvW2H+ULPc+HuMnY+gyogTIpn0leYeSuiDaWTVXg1EOFi+5j7yRkSxC28WS0TbMP
A+xTBIsKYp4XJOhxSZjyQOplGrXHmvSRTYAaZavN7NdCFerotPRyAF7R87StBOz/ktEcZEVP6yCZ
ZkwpQ+r9cgP1qBMOFviUJu7vgM5PNWVIBN+3+3BaPGpGBr/VuNLqIuAmiS/w3eOa6TzpHETDA3oo
GNhp9rjv12dySlH9YhkQOGwy3FPPBswIISXhju4Jmmur86hBYVSgHqqw33tBfLWEfEj7YT/WCzk/
WXhvudTuCPvWBVRmpbWttuhQPgLKo3CFYExuA8AJtyb0W2BZpfkciueUh0z1fbhc2zTlsxpN3kHb
vVs5mVYmIToxji2nR6mf6vchpt7UVNUp77ODPRVHL3qas+zUjyI7ahkcXdcIt5Wc8axABXfSflBF
d+y77sOO9IOq9UgVd3umSNHgmOYchGx/VYhhs6S55Jn9HtaKOZ+Xk+UL7QHfbzg9QgMyGndYtwvk
hfAOMMDXdCLMZ8nYoxD6g33nR0LwiwHcpv0hjybz3iNjyWEL2vF6OzbNNy0hhPY0XCFZXoWqSIxW
b4Q8tDvyehC0lCzrbcdZJsOZzPX62rn1Ja6+7IxUvIlehjH2ter6o0rEPQ1NjZ/X4WNhfSUBDTVU
zEcUzise3BMpo2vvr9cSAjUB7G4Ci67N2JzfxFi/kpWZ0QsDQ1T3YsA2aviY71mEq+KP4oqM7JWA
zQeXiOf4W+eSBklGKUra6BAsh+9otnDh8gBsSl5ofIJsDQb5zY7e8bA+lxEbkjeAw9m4dPwKEzzf
CIIkj9jUGGgUYSMatu6vqqTYhPVq5Swc1BnLwa4nvyzi+tQTXVbDgzYjj81IrmC21wE/z/tx6Q8F
xM7FFSBBg3ybHTh6RxBQMbSXTkRPuo9PlsIOixtpmteIXst4o7zmanWZX44zKSr5CeqLXIP3Utkp
+r36Gob5Hnr0biCAZKPBpfZeTw9o3sEVtqzEFKa8T3kNJ02XaPpiFs0znWsrUPSmsyres/2iY20F
a6emIiJdChC6yDdm87Vr5I1C131jD+egyKECCMlN6EWrG+sCg+L53HPw+gJ5PC2e2XLOSbulPZuB
oWqOuq7xv2iaN5ruUSUVriR01Bymh7Ya36Y6aLGeTB9m3PiaFxE9wbxX6QATPm2V9ojkcMj+67vP
jMxfEmOjB0XTOFGS4j6o7PuQWHFl5v9kV19G16nYbUmJJVUzHtJ+a9q40k0XcLzVFdVnAbZ7ACqK
6KSVwran6cVyauJYSiU3JvjeXekQXV8v6kEb3TUfrfegGw5E6dYnAnygBcpPHDMki1fmC7G4xXF8
GZHs4jYgQnRtf3DshZxtt3hLmbQNDXg/JSVpNjyCy/6CLTYDuWH2lL0mczZ7akFwE3c+iYxzJJoj
PHRrwnxZ1reloUsJWg5DFb3Dsl14QEuF3/9thMPSpBSeKQCHRgQUrutu761tfl39kBihn9L7R+42
EeO1o59d7b0kMLswuvWV9HxawK5L3T7wPAS/Ia3ykGr3Vk+k8lQLXQR1+NeIkseugWnwTGhDTX3W
evUaOfBYTiNZDF2ftCDAJLa/ermLEkDVr8AS6D3BUUgE5//3kBGUDURAJ9kw+7GYPzQ+GnD0R4pE
8e9QkLghppGBjOqGJNB+2pF7KZ+5qJBK0LaSJM5mkQat32Sdg6QCqHjOe2x2FNC0EfgZPcSjOfyS
TVf7FE7SUqjiptkoE9izAPkmnml+c2i5jnB6tfynepM/JFwnHTWQRQsR0FSd1YchGhJfmvHeU959
CS25UWH9ylR4UjZUrP22CpHmkHJi11V6R5MeXGvzaBnlp+dyYffuIxLtt9qu/84LDjOxZMeWPA0X
xevBNp/bHqlA/qmTnAu/m/6A49334a5UyScD3l0/qtMYJjtXjjyws1BticK+KYRBS5bcpEozDM2w
cel8N3bEPtZOiyEy57BMxysZSZ9Zdm9U6ctk/nabEonIkJ9CWVGkYxLAUe97BT6PTPaahc7BJf9h
x1cg7MOZ91UVf2izwPUekl6MYddjvZHhF2TpUaqZH8Gi1KlL+ve+ay5lkiGSpKNSq+LORGHhhuJX
5FlvtFP+kgmXh1hjz6l+35CM/e5NQ4sKgVdjiow/VWt89OwtiK7JMkk3Oekl9GRcMhrEc2uCr5ov
aCvOlDlj4r8V6UBjS9e/AfISIBW/OWA02zyxbolMftVoNajoxKMOw94k2ZPTGM+lhSMhYmSpWrJ1
iCUuqU1Ols+ggubkGzv1pAyPyvojAni2GK4nchiKZHOjHWje6fyzanhitkTDlzxaqKligjq4c7XP
VE6DStccDdl/EIQNcWTPn6PbsVkV2XNgNR3INbgsj7DtgHqDtRgy3eCyAko6Wf3DUqtdkt6lQH+m
CUBnErJe1JR31jPkOh1S+y62xNadhh3JznIL4GzeFf3rPJkPnuAprRp+s27XU/XMX4w0P/e2+Tam
7ktWBzj85B3jyS5dhiuUUvkQhpcYNFBDaQby1gjP5TknruGUvDAh31thDYRHUPZ2rJzHmXvXKkDp
qc+gcfQfRaad3xp4pogYH5vomhoiobd29sWQvU9kH24K19hPQXtRqMRRmTFXjmzFbe++WpJbK5+h
bxdvrTXO5VtYEElWZhDTmHw+waFPDQHgdlo0J3spXxfgrqkqq+NYEWvuNGcnMjjs5VuSJKlvWsPD
4BKghIeCwQpVUzWTRRBHnU/SzVu1sKe30fzR0cMWDeV54XExtTHHY7gbxizZA0/f4b5uN9nkibWA
HWMUal4wFz0mPYKr3vbZJon+ohqzjK6YugIqyTAbdOL4k03LbJmR2EmT0gn8H2XJR6JJCF6oRlit
Gfa0Cg1K9ab4DHAMD6sIeSNNO98hk15JiH02uvckI/HoA5rjOgT4SO8XE7+6oZPPCpty4MDEcTfN
4bNjLWe7Kr9S4XKHwS1XBQ4Iy3vKDf2dT5Nm70TMQGAUs+uYvEK7/IuYBdYnTkdniWabFwzXnv2S
EyQStOUp1iMCCdTajcHFLsJDHnd78IInmo+XTbHgenOGdNuFyd9lqmEU5++xe++twTe48HAOLOrk
tqckkY+GYxU+2bDlDvqN3DRJQkeAZGW7dAw1ZepdkxYEgf/5oVEfbeOByrDMr+a1vqrI1c6W35Np
f0S2+x7U7iVpuru+6D4Hp0Iii8tKDkxmffmZSH6tdijxAaIdcWwqcJwiBVhYhUtuRG/HPD+7Flu/
kZmvpPfvhiK5RqpEPZbh8GYKnubippYckcVKMOuJ7ccYLpk9CiIet21n95wSbHeFGljR8xEP8Dfl
lm9SOsewpJFKIwrE8/FotMFahbGivdI5OTKDgcuIYbTz57YzL/FMbN8YqOvSzNe67quLM4lfBk9q
eiYfooTLbBkynkXIMbkAfyWtfW/ULvUidH1M/fAd9N6bFtEuaaJTMBd/Y3vm3iZEt+fRjsl/ozgs
dsba5SXq7tDrlAHbuweXvJsJd0moTGBwmcjANyB8KNGrAm5lwkgeAnUPu/QH5S2zE6xm/ReAcVuo
7jLl2aMpplfbGj55stIWfIwtC7h2wZ+KWEJF6CcNnZ094qLXFM0A2EmUMt/qcoSjCIkENqyjavPP
xk3JKkuBGaEblCD7vkyn/VBQ+ia6G4PqU1Yvb15YP3hzcNTpRABKt8/muOMQHO7Q+e0QFF5ENdoo
9JikDCt/x1X1aQf1IUhTY5OYyy6V/PjoHwHLG2pT4dKNygH3WHG25mR6HAtl3JxJZULmkD5nicnP
G74iL0wA3ugqI8D10ewjVg0sQ0HWnVwTdNBxJ4BHekO8RO8qE6uHBHZ01Y1SwA2FD2S4tidjyP6K
hMjnxvL4z0BqjAsl9zlwHtWfr9R+IRTjFdG2wjyW7bq1xbxBkUSb0DkW0UuAEoFAyrtI2TdnzI+y
CgaSr5eHsLMZJxqqgETgUCsJLxdns7gbmE8D5e7p12qWwM9ni+XXnm50REhgKecw29bBjkcqm8m0
tf1icAhCAeodOXp/fomxUKSMI33jGRlHCZYRx3wyVuv4qjhQM233MBttg1+zaESyEkrwMxKsS3DI
SVf1e0Y1EBt6qD3bvFIFtreT9YqNYrnhbmKQhYVnlLqXhr6BG3A7FeOH3Zd/ZNHBqbr2lSwdjuxl
gaKqyD6jp0d3UMKr2bnp32wXqDJPBxQRlH/CAAQEMeafavj0KPAiTw2CjfIv5B+Bc+36RzCCQ+j1
e+obnl0iGDm2DGBGwihZGFlTkvHBEMNjjYbGp5DzOILP2b1+kVGb0tv7nmtnF3t2tseHW260YMuK
AQUdrPOb1qtOlexv8eTYO2v+wzLEvqcpkSmRAzDBFBFyRxSqwh/MhrMyf2hNsrIjTVHzZBIQ3aKC
bKDPg+S5nqHd++laFtlunIc/9Kkx1zOXs/jQ7erg7SEvfp7i1wGk9NBa+iFMQyijkQbC2TyiqsRe
XT0JC0BzNvV3ERGk32K92TjhOYyXGxIZi3CbigGTLLAqfI1n8TuayHgb7O80o88xQEEy0Q1JF4fc
FDwzgCrB6CPb2egQlFUkn1PpdAdFPANZp8wn9P10A2ogMd/FwlGHopsiEJflY1mG73pGwVJwxiSE
MJWr9jiY0g+eefuwCV6iCAw4r3sCdAf1x5PDjZ6hfQunX4fPfSHy/XqdOAXXSDoH9Jvi8OgXSGPR
Bl/hYj0urIpZVD8aZNNtCBD7JoDPpyie51jQb4KhPDlL8kGVEI2H6CKIiUUgif5v6EtOk2zx0f/x
aK6j2lej99QWzr/cTW8RR95mmF/rNQ7Szs5LG50WOnbdsgAnUiSOddWuo6Jm/UfC7mg3jczjeoPI
CB+GNUwZtvd/3PuE5bJE17G+/1XSg33CdXmqDCk3Tjf9EkRfpMF3r2Z30w08Upzx0OHhZA1GsFCZ
4Sc0O9LEMsdwTW2HR1KbFcFppxUBMk5zFNqiK5R3cHxxza/Pqj6IX1wy5Zjq5EOXuQR85UdjIQ26
IMNuCp3dUHev2egHnf1trc+GUENVB/H8uJ6dg1hudcD3Ewj0mVXNakst3ImN/9PV5dGcSxTsE72t
QXcm6YrnG9vqRg0ocIZ6daXClZe/81lfpXs2REzbfG0GiDa4ws2+eifGyKii5TAPwITzwGzVtwTZ
hKn+cqojnPLrkFrtPmNr97DHWAUxdhWxIdSwg5pNFqWmETHQad7uVTaeW2r8OA6mQ5u1LzocfVxJ
f6hyxTf60uidnAPzZKj8n1vA36b1V+alyb3CkxqtKagLK/1dXIhbz7HIsc/Y1Wf6a063YUucfTDe
ekTqeRI/Co1wuOwoCY+GdhcFl8oQCK0BLQ9VMEMuliYiiuSF0KdjYqURJyIu7GygOyorUJCb4fA+
5IJtturPboi1set/G2P9u/boQonT8p+jJpv4e98czWoL0Xby0HCEdXUo3bzaV5DT2ySTw1EXDk1s
SCtURJUAKkvyC/q7Yt1WuurOTOqjzqZ77aqTh6Ssk7rAWZE80P+zh/yDXptx4pb2vHGr7NIZyaVc
5oeZbkoumO5DEcKZFjZxQw6WburJnIoeQjtKrnPyySgabCTdC+uFMibeP1sFeNedD2WqbV0nTy45
7MZQakj8woLt3TlRvvYD1Tw1EqpoRx3kh2k3A46d7NC7WXp86VRvbYgRzE4Ec6GNs2gNyhskK82E
jj+RzMfNrS2eUiPj0ceJBYrL/Um1qYlmOBso6WWAgBJ30EEPFJSM6O8MA26i7M9FLYut5AgbmQrD
CeUvVXiE0bPG+olRHtx89BVaGysZaTbr1Udmek89Tl4s3E/Vamv2QuKyM25JIbyrAOHazSJOdsnz
ErnUL9ZB7Ided+b5iC9CqmBrlDQHGiEvEjJhh2ovwoX7uiS1Uiffuv1wswArk5hCer3UE7Da3hPq
VriYSetipAJqTi7kI0x+4rISkT25anxlsoe+P4hZqZNRrknuO1LgunsCq3e5bmDBautxSkvsQ7Pz
URLD7DMUP1iZhSqGcS+RZF/IsvsrezyaU93qDQXoJIWP9XRdUM2jNP7bld6MBJ0wDsk+vKz9mvRc
jydbtseqZJwKsyXYt0hcR/A3AK3W2k7gMZYVnMbGYCJzsjfk7FNk7kwgftrb+c+a53EZr2ULvGcz
kHR5f+Ti/O10L03ffDhJdkNWgewMX5s/xUP3sHa5SO0G215yuvywnAObFNpHaoHuWnSs+zofkKBQ
L6hLGnPN+kCq1TpSaNRar0O8OpJtX6oQkVl+avFTbpBFvRDqR7Zts00RrTXZe6+b2G9s29y1mhfP
mrw32EDNXsorNqYdFo0iema+o65YGA4XLzdOXzVE/9P2sfT51XUEDx38dh0cRjGkrzY+y92AaSxk
Ceux0Udg/nY2n6YwZv5MM/RtzvAEtL1DeuRR/oV6zxjy0Ifk8xXKAx9aItr2MSibXeaHKMSftBJG
8Go7ZD3vZJIeayPqWEDHYCt6EIvQTLdWrOU26vsXMky0TyV4tvPMKrxEOvOJ/HrOs+B1QcexpefP
20sxXXvhGJeQZ2O0ave9xLhkWqqLx0HAXba8y6Q13+aUOgeKE/YzlsmjvQ7xk8P9CxDkYu9o1Thu
crtkRpwEWJEpDnNkvnhjvBsFqicw0MS3pAsNlcS042rgAyWBOLxJfONKxtM5btE08NJ5xOcNyUsS
cKqKMOyOQpSsP+n0NKHiyKqB8CPHvFFRwU89AcREhUH5dlGHmFNMi2cYFkrNkLZrgQN82hdTFtTw
dbEC33A4v4fhEwYKN0eIf8ZAs2wXIGaiSeDwW7lJmofcCJnGl13fKONcxdY/dJv9qZUeKJ9mJ5ti
LBUi2aYOBryw9LjJuSDMDm9JORdnFqmLzgK1kVQp79Ei7mRFh/ac5HpLvonp0yp9yOysPXXKuix2
W+xT+qmlDg4oUamWwqIVju5XNapqOzT9KQI23DQG+E7lSOUnrZGBJhn+7AXVwaBtmID5bjsX1kfI
L5pvhEZx1Ok3rDxba6AdJk7wPDXxSCgQbpFAknKwyvpz1/0NWrQPluYX5TnbxaaRDBER8FD6LEI1
HE1vzf3lqb3ecMJTIJj8wqLCYpc2Adg8wmGThHALxk2PpWUoN+g+95z1d1pB7pj9vC4n9Z0eg1tX
1tQgaO87N/obXVzFzlNEyzvhfWbijZME4zbxsV9A+fF3+Fw8C5hL88GJmDOMomXlMNzjb+C3Hyzm
kTXiTtt0Ew+p1KcJneY2Uh7yTc2DKqW9z9YE7kG9IHlFOpDFFfd3Z++zbm6OncbGV7fiaGtCMUjv
3GSkqW6q1NySqsIL3TGEUfD22qKLne3pa5w5cerfQA4StxNVzbYJQ0cUiF01d05Fhx7idHc7dqDN
7kQcat0AaGonUwcVT79oSg55jQdS7lwDLCgW6D/SYRXt2Xwj2OyA6BhAeQWTfZouPEy4JjraSNMo
cYGucxrKHXbm0cLAmFnzjpj/8KkwPqxA/ytbizbexWW/MBDWTrPj3JOVdZlNFAtGNz0HeObSqZRH
YYIqODPSDOVa45EA8Q8C/809lhtMgm6+WaqL3aGsjOLF8AP669F6RA/kEcjNEghC6o1v+jYZqyHZ
jUniX6mHjJr15zgn4Tir0wNO0pbiH3NnKafYRAqufyAcXngITieMaj5adh939h3xVE+qB+3U5sSO
p95It5+3Rp7FTHK8pIOwyJS79pmn2O2mcCeXYtqY1XJDNbRJbUiNoAyeImdBWVYibScpH1tQj0SX
Iiybzb81fG2QKF609SGbUSIxhvomBOEhUMkz0g4f8b7vKpFtiP54UXL0tm0xol00l0fknhT+xmz/
tFE92pX1Yg/mswN3SBrgN1ZF6tKi8eRU3d0S2XDXPGPOOQ30Yx9lj+BVv+pGw/JNOXnEDpsBAarp
WuzYHXBjIt2aizvHiN8iM0FQ5XbnuIj+1eQIAfjCS7sR4em9+T3F819D99ukA+7ti4V+Q0Y9e6gJ
Ry7o+h4Cind1iV0hwBF39srxYstwPBAi/GLkHw5+gdJJ7a0VIU9KO7IVownZK+q6GK1V9FqIhpJp
guIYdTNNnEFLdYUVvKlRekzcVCqi8p3dz0gYE+795KMdg+4uFOLvOBcX3PYlpLl1pCZ99F2imn0Z
KOL+c8YYEEIfnJwJYYlodpZ4kpmDt0LN09ai3zI75sbsniQQeUvJ+Q4rlb3ViJ+U56CirsimXyJi
3ZZJbKeSAZ++aCpxiwGxMfdDPqF3cw2wADlQ/TjZz4RRIgwmQ+dMYwy0ixEQNVOQF6zq0xSRzwAz
nBu8vvZgmDvUKngpg5HxrfAmGj5dZNHZgd7ocjZZk6Lx4tRpv7ccHEOtaeC1Xc7CMPMj9AnAKB4W
EM/ytIzAOGUUUCxSgPtqj2SfIMGg2QwOZg+VH9z1WtVZ9Nb3DGSeI9L9oCdxTjvz5uZEj4/OUYTZ
dJ7AKnfug9GOld/Bz2wXrJZx5SlmS4JnBf2cleZOtjPf5slgtEN/j4nUOdgc1gJ1f1KBTnSY/YdH
JoXndu4ZJ2KiEiK4CbAv4N2qZV4yDeET1MTFmkUYvjD00yzd0xEQD0QXgia1vYOfIKnpx10ETnxn
uncoc4WWQ2swjYC9rQ19XP4hndJA1jz/GRt2P69HKdAK422JbfRqNj+phbd24+JFYyLdetXIKwg3
bxkAumRBQR/9yyY8eTSuDqywVOAgSt/UpS5B7KpuLQ6n+TYpBgqBQTfMJT4ucc+XCxdmrhZnYxu1
4my46qsB1zPJIbg4hXUKoqK+d2NOdh21+KIA7PwqQQFl4QrpqzTYaclz3giSY1T2FWu1cTQs4ymQ
AYqGUEjMxwtDRrvac37+yLHQQJlrjBruMj5CVo1sozh45PrHz4f8/K20pvJMAQziTC7u9d+8yv3f
j0IBxgwKlrwrcE/EY8TUtq0nLzsmAWnzRrxoX7coJ50ufxGKqjZEPQNMk0ssXWqe6+p9zgfHjxo1
+ZU2nnUBoWk3ZCTTj4r6evpTCMe7K+cLJx8rhSTIue06P5coaghqBOGrZb1RE6YlBJCIlhamazwc
kp+UTq8qDu+rVlHfmzV37lrH0BaLD+xZn5MkfNQ6G+8mmIKyYKDSyjki4iHYzjhFWPhezTzzAO6U
58uC6uwusL8d3JfaceOt22K6lKPGIDAMWEGm126uYVCN1fKOVkliXTpx8m3Hepho5BFgfq7EvqXa
i5c+llHH1xDtKWuwCLDd29TMmd8CoceOyGTcvPn8HbnNeLH0/OFWXnRqRA8JOjHIxhaKiMSoV09X
jdGtx6oq12TD+HEw1Hwr8Fo5hW1A12vCrYxo8Ku+A6eCcu3C5RvkfeAK0fM+rYJHgmL3iyufe5dy
BhIjn5Z4YKsanYaFVfyWwRgeDCfqcCAlPBtokfX6xEQ5BHRngz+zC6n90HGCTwkic7zA9xPRVVhe
HVQB3nTvCYcRbYyuoo++yOwrzmiZ8/PP33RnaYhVVcWHRI53rnQ8/Hur3eg/fzVcTJ5so6i71yv1
519MDP7/+0FWYyOxkqRQ/Fy6P1ftzwf+9814DJ9qghr2P9fuf69wD7tStpHqqnHB/efCrtdLfe5p
TFgthMZB9+Lw8z7caRczXP6JHPVizgjBOswfuU0VL/Poq1Vz2crSrOkLT1q/jgeKd9OCdonymCYL
bAipqtlCJjEV7D4nEc+Tm0h7UJHihUKyIIZplHIH49DiQ4++KgEqzg9cMHaUzdaqqCQYRrGLaYUu
xSTPozFHWzeZdpFa64iz5V9ViR4MC+JhWZCjZ/22Ka5hP88PoYcvTXIS+JFRkjMLjjcX73OHoK4j
GicRSYRk6MEe9SeXq01Fe8po1hX6OU26X2q8ZWbGHrSQ9FdY0YbaY8jXyKZQrqaTWobqFmmrP656
Oq3hDqmnoTdzrqmVxBM3G+d8JW36JoLdl9wKqXNmQA1na0+a0KvXBzUOO0ShU7N3p7yg//jZFPqb
W8niuiKYBF/YndvjJ6oD+7kwVU6TUF/6evSOFl05BJkzygumSFdCAqIgYOICoxhHrPsDZezwTTlT
GFzAFqJ8F9pB8PRpwc+iYq5I+TWpUjTQrPbjArlSLKDOurX3o91BLqC33dYiCjaaVLHNpMSeAHDj
0Mz7Io7Tqzd7bGnUOQVFhWYme8m64mvO+vxpTI9gUKRMoDm+cwfjO6/rgekQb4tyE5yKYAoDX+LS
5nyWNedIL9qd7uYCFN0kAK/S5r7KITKw2MTHeipsGE3j1PbjsFOOe58WLRBPoJn0Cs8vBwg5ZzAY
GYbhOFJYgVUJEdg8QwqUsjkqej/GNuZBEKT33Pz/MCehiA6S92nplk2d/NILRy0QrOuxDfUe/gdd
zhnWCB5+Q8G+hK+TM6dJKrwBRryDCzoDNdqbwSifes9GOmbM9FhxRBHm9R2QzWA3iMbDQT/EYWVs
neZgmu6rq//0Rnu1UsYUauz0pmvJ9O5xlTr2fMoKmtrjjkAOQOyWWEpxMBX2nQkUyVX4pHsKQvf5
berbX9rIywMXJpm/EH1wA0juEUEhzYn7m4rtt8TspO+2ze8gZXvIPS5dQ+nqAaSZPvAvbU/RpjPi
7hi6jNFj/VDOY7qzAGqOVvTF0bdm02Nw4heAqAsWI6RYOr2jwiA8KpILzW2oAowDI2OPbXcXHqVX
jLPR2lzpExagj6mbOX5rIudrwOtJZ+vKc5rp4vzz5oI0mu+9X31tEDHCtc6kw1lnN5ut8+A6ZJZ5
DQ02hO+ncz7vKodeYpHKQ2bGGQajETVMy3c3MoudHUaiIw4dUhe66zRM0WGaS4RUKDIw5rIz83GT
cI4YzhC1dQvfTIpILXa9Y0d6i/GvtEGbLSvZm3kKl4/zOTkMZXw/dcpDuBcz14TywyF0Y99UJCp6
nsCyZ/Kz6wH0jnC5YVtWjAScgphlSY/4+S84jSKZH4ZGzFN3Tl0sbCybvXdsFOkzVYXaP2uE7+Cf
JajCW0t4FBfFEIpriVVp7vR4ioxk2nutivcFt8MhsgEKqhcpQ2BmnKtGmoTU0ZXbosGQ0cWS2b8Z
9cnMjc8+H65xu4wvmRC/0jn+tLwu4EFIvklmVVfJcMIkCA0uovKhadw3K1XPPNRgP2CO/EyZzKaM
nezEDNeYHiK/n/MXtIunBBXxaxgizAin+AAS+O7UWXmsJee460X40galNgX5C1CFmKqcuNsmNb7B
qCXCZ8QgN87s+dG/Hi8GSj9WzaRezX4x8wwZUqxD8X2CI4Wk9vkT1xQEi+nhoGga3ObllcCXc1Lr
4+C67tp8Zfuaet1UY8Cdf8v/4erMdhtHomX7RQRIJsdXUbNky/P0QpSrykwyOSfnrz+L1Rf3AOel
0F1ttG2JInPHjlhR9PdALeqL2/Drun7/HFYpfdzt+BLKigHFGep9XHriQKaS+QteDreyUVw1IBmE
IVBmia+hKk7lo8Q7nPj1zcz0vliMmraE5Kcoed4DtT1whHgWtot3IIRAIzlCG6H+oXQthPGYPqth
OU+in3bZkiHbSBsXR9hSRE3iyliCvVdreOuTOs8ZBxPRuiAhyXKxWH1hCZLxU4S/bEgi3ITatybJ
sOm6rKLpEPS025B2AipiBL11UQZTZa6GhIzqds7xtoHVIa3kZ+nRFcOnpcnJGGJi550XkD+cl0Cp
ckX6voTavFh13EH6eyrtdsFWMjwWg2ttcsPEVzB3hHY46HcKeOzM2OJC+OMxaO3b2HuQToO+DpXO
W7K/hPuwrqVEGYJh54jx0a6NXyJLtjb561nLewlI2Zw1KAeLscNx+leir97isWyqsCSq4Wcpw490
7O6TTJ8aStLDsr00S3fvZ3yweoISpISAN2BtZw/H/AGO75EQdxs5vpo3wq1+bPvYh/oc2+o+c0Hx
LCwFtn0CpH6u7oq4s7fzsg29QW7T1bEJjIdSuOUQiJpDaoWpy+3t53JeHmMoLlnxa2FhWQqv3YsY
v24MTTq7qTAetmhzV5WgK8iaJH1AYjeqbH/HIxdUQ+9sVTB/L3Z1m9L4Uko73/WDT92KeW/Gsz4W
xnzDmwroTNYbYxyuPmFoTvGs42BjZBiHkoBhiipND2VxssFWpAQTndB9ZOI0eouXY24+RDEgSEl1
bcb8DYF0zSd7b5lRJzvdtxQtcU6tHIJbsyb9mvWPuRkAuyQXXma8kNId38qcXFKQq1fSXNciNaZd
3M+/wVd9WrZ9HTN2m0ZmPSWsqLc05H24DagWG5TPpM29NFwNptcwN9ZAhYdS9n4CJ89tDR1DEZdk
9wCpwToqyquiuLgvO68AYZjcIf69pZwuUqoz4aH1N7PaBbOz2r/yyG7Vq0R5i5BNrmW5JiqHdltV
/VuBaE4iXmzIVN8rnexCEqWirT+wQ7O64Ma9Q6HcD8qTp9Gy2DfnR7tiWYEFvvdYw8WK9eDgtffk
Gv5yrGwITI85m06k4tK1yJzAAusF39vtxcCeK7thr29jzks2XxglnPJrypBKx/7ttqTZK26+Q9/B
NU9isemgkf4zQCFVOun9lOFbxL4EDkpjoZPtaN3PbIANS97aoSdGhB1xt0BoB4Zo7bNszeC0ZbJL
pqYgR2DJHRF6EnvcSjjXWUR0qSRAjVLFRtFyjdKvt5U2nZPHcj0zmQmXinMclhduH6b1IGQrLmmT
9vsyoKjHFJbPnXwx2eGzyiulRfa5TOFSax45AZoN6ZZdMuKiMHCz58EpqHocl27O+dyy73k+YmGI
cREYCF+oMHycUhq1psrA2ZO+TSZOUaMl4cNpeTP63D5D0oS2bm51dTPLKd3FToG3LwtxYSE5W/o4
h5LfobQeEhMnpj/ELBR8NvkOJ+AQ5nTXz0HkTSQ/QF5yaSxV1M/G3xopaFfTydc00qeGgs14wc1h
CwXyw/Kn5z5zjtVKw2g0t2E7sX/GIv8Zk7b6BiyebubKuK+MamKZcp51lkVh/gXTgQM7G4NNR5K1
L3asdVHY8VYyHUWpZ5qXWi/1rs+GLctijJnOcxcm4twz1WZjjIoUO5Fb5F6UswxLLfxxMxg+fO0b
PQE6Msd/dw5/l/rWzbV5Zcs53Wrbv06+QKDPRzy5M/MZLAEO8mlQsfJF6WG1zLTcSn/XGPmHyJfT
UCMGk9xgwPrnIJTyfYFNcJg842qHdnZKu5/M8bwLVnHrJKvgMa7jbB90pGzkWOyDyToRmol3i1Wr
LR4AML5ztcWOgBHAyKE/iucmzOkXrtRemMm3kPZzU00c5/BkP7sFKCirNXDf/qMJNaFica2wI4uC
RQwfh65S7f00ZXcp01Al/InSPoduPwsyALueeUmvnmVwWYUBjqdghvRjuW/VbAJ1Sx0jUi2p1zg1
0Ir6+zgZsn0xCUz0bYBF9UjakymSbxgVg2iisMXgHb82K9BaG8YbhYnFBkX5rYxX6wYulpw1IeCN
YV1r7ss8xEnCRhoXU8vYl0m2eXrrcSrdVjz+OZem/ITrtwIIdJz5oFGceLVEzfPBbuNjp9wft3iZ
bIMVASTFFs0SeZ9QPhNfmFQvCCIffgnDKlknLXB/kXI/7MSkgZADeCPrnYJNEdnMaxs7t0QE/fJT
dLgNaVvYW7zRevAwU6T9N+A5OJN6m2WwlKa4wXXIEGS23cNSpKdCO8+pUb9bgXTwCkms6xlKEBV9
DvEHG3rd0jj7jHHGo/2FiAPGDYbYbjtjIjlnCTfzkkXuXLNeDsrPUvFih3B5zPaawUBY/OLTNGnu
1QNGKKY2jh7y3cTJfDbSQwu1FABLCLOnqE+u+BE9O/+8YuFUCY/P6dIQqaynLUiE41hg+XC82EH5
JB5QheaDQwYBF3Hx0LeB3A6duLRl9iS9+RFC1FNFVnPjGvqjSJkJJoyinXOeUzvZW6a96QVkrhSo
kLeWVHTO83payiZaQJOShF5iZN0uCDFR17F11uVBN1YTtUVz6ajXpXr0Q3OjiH2XBHsK/qn1d72E
ZJ+KimUYkmKf5u9tz/PMsB1OyAODtA9im+cO9Sq/cvlP4lIhBoXii2KHP0043GFgI7/dhe4xbt64
5LfVYlYXJrSA6TGBhIIN2qAtJpavdY58tiYEOc73z1Tm3q0/Dy3cTLzBcGa2g1pflgBtsTSnHQcP
rtmvZDT+YircYhb3DobtfkqMsMd2in3wUKiAnJHRA8ajasIwmqbnClfloVcjcRdVfeSY5pya0+HM
MZxwrJft+yZYSwGoLpGF3joz2RdryB5FXX9hBAna+tfsE3wcoIjI+lo5mIGVIAKl+Fh1+Mmt+DCn
st5bhmtvmjFNtjUkgDAU5zG1HlixwQZckNgJyhMsDdoKyz/siImjVKcR0d3JQ1X2UeWKbD9ZHqsm
IrONu/x1qNA5doToBn86kKT/69jGm5Q2p6sh5kxiDyAhnOJdjs/KHkn2tbLAedPuLCpzIvh5f32X
FWoD+h97+9tk93BHxva7lM5laIrfGZk2TDd7q53ISjYR1YH0zPDztpn/vsK4SFvY3F6LxYZXFg4Y
Xhe8uMxwbOabbes+5QM8hrClgCynZgUhplk1Jba2oBGjIRvzE7Imz/MYR2nLSo2lndzHCu0MIOwj
BUu46Or4U8WaOHg5M0gTOyFujpSQEXPgWuKaw0wztV90k1js15P3ChE6AuJ4Z2Ey28mZUAd+CFZo
Ew7T2Rj3Ztc8BRnbxQHEDru9tN5gwf8TZgnp5Ta5Qhb7aYPkXlEqRQgdQ9MCsGwvB1YM7eRuXaFZ
CRrVQkCq2Kal+xuDnN7PbkCz8cFoFlLYTlfvzeT67xKehuG1Fv01M7jN14OP9Iau3LO8GQucamvc
qea4RYCmmR40eafAYNpqxvJchvK1La3fvYgx/FZE9noMySQpGZX8xtgKEzeZQT6aTWz9yDnxXJLi
pItNbOGOfKeJXP2eDnf178In8zUPfGOhGMPdDE9O55VsgNSuqDp1L2fW/knpV5FHD2va4OMLufXo
PM/JYJJAM4u0jPL4yVjoRGdMxt1L0huX5A/yi44KayQ6V4D1qPGWUHmMoQ5JxBhdhrMQl3W3zHcL
oYhjPn0OhfOwxCKOkjGWe7f3L6x8seB63vMyMW2NnCUYvqsjOsJu6Bh3HXanWNigFE9fzojJRBow
+dzm0fCVv+NScnYwlJatzqtx02XV/ZhPH2O55rnwkRmi3iGJNjsLIvBWBkzXdi3ubYak3vTL2ySM
FpLPdhx+xsp7bOz5xRTilMb+qwvuvnBMmHjBWdnGJSHUs3c7R2yUigIVphxV7agdIY4CB8WW1Ytk
L4bpd6ADsoA/5mS/TCJ94XzOryuSc7+oX23HzaExupdw6E5Jj9gW+t9LAEV2LKtvly7oIggXTvC8
prq13wqL91YrVsia2OQRsyJxY7SvGOVzaCGUmYbeFj3kd07EjX2ybJ5s3sLp0a0nd68Nl3eKiKMX
uL/ycTAPNYBKTAfUBfkPBCSuFrjmXToyDqUYRMZCWUATqjteSPc6NwYqDnPkwSnIAuIyHWOSefUM
m9Ugonl2ZfrHF+JPLs3lgA5jbzMfWM1kPPWWB6i7akSU2Hgx/ZhUn09DuqES8+SZJCTyvP8ObSyK
ccVPhBSN3L38tifSzjxAoMS58d6eZkkwlOCcMZnHbCDHTaq62DIM8fOExq2MM5Nj3aKetFeoF4PO
S38eAWecxtH0LqgZfOiigTP2Na7qr2Duu1PqlvODhZMqlmG+y2X420u+hkawNdm45GxP+YivWI8g
zCzfiRZv/Am9vS5rrKdGccbuhdI2iyJC5SB4Fi+00YTxS7wENIBMD8IqsmdRMR/FDaH2pch5a0Bk
IA6Y5S4YgMdIRb9sjY6fE6BhOn5PZIInxdfq5OYOq8RJFhxrGVgwM1k7N0TGTPTykxD+6JKZwrSI
ZxheHNfllKxZurQxQ3+Q/QLPIE9WjihBvFwBKPI94laVfYEHCqPHayj6i5tn2+JDXhb2pSprOisQ
l5eguW8hWcYex3T9BmSfR5aEG2u7nK5ZBUH28kmGis8lLWIsXTAzzAphSdvBhXW5eSxNfYl1Ud6F
MU6buTLdbWkg2Y2qr8+UkEYQonHuCA60IEuipiBP6xc5yuHw7k3BS+g2kKyoeSNGlH6b8UhqaSih
AHBVBW2BWUmL5DDVeDLD5DxOfkVpSnVQTbOG+cQPJkDGQJadkJYT6EprUDwZP4ICxwXd3Jjy64Zh
1degdVcLiJVzl2j2EyPlVWbCOi5R65bZVdnmW4CxbuPXRcpTxO62XpkdB+UX206UsAc7933+lzpK
KnL4LDgXB2cOcUvQzAxWqOzmzvNDlETdHKeCuEzlczCdSXyaORZ8f9zhRXaJm2cvxLYZm1uySU15
ApXwVIewPBINIA3g3LslRs71MeI6+3hMMkXQbX4adDJcXBPhnzhki5MzyImQukE+DZs0lqd+qL0t
DGs8f01+CWCVHjVuH2zasoAYaV91LwsArzoFnCsObHU4S049s/9bUcEngWh/LktUJdXDWSSljRq3
YguWOI8mmQUbM48/hTHyftbBZxKSs+iKVpLLjxcEDPNLVrazDYbyLm39C2g7Dz0eSYWzc/eiMAw+
u2o3pg5aZss2NawYnDEb/tgGjk0e2Bzds8IluB6nnzMVbJk5PFaDuNrNcsEp8Tnkgia1wgVFzZMJ
VzE3Jo2zU5FrB6T2tPTzeIj1yckkTqPhc/ZxqThBPO5cllauwUukmpq+08Xvd0kyP7pOE0QjIQAE
4GPTdiRM3OENX/3vBcA4EwN5XN9AwWPpx6EgFfuuF8GZVpqcdWt6DRJNroLHTZlaCq9beGYJ6h1K
+sTiJDN3WaBYFiiIQ5rT8kVN5QeQn52FPeuEAePst67/OAwv00Bxe6HCB0z3wLQ7mH3hrA9l2pc3
1oN3umo/4hhFpNKq2BXd8hLUhL2W1p03iENs16fJOzkzxwhMyMcU80207ouxVrt9FsAznSB+JHj1
KP+9GzThASGriCJmdQG78O2H1XweHHuObANfMsc3Wk5K6W7nPrBZFjVH3aby2mbzJfGM6Zx5oCSF
wbbGdc2j3RNGqSsD/nmIMywJs0tRzZqiCa5E7J1WFDoN6ZQSD4OZH9jCPHXj8sGlNR2tzDonrV0e
RMcQUTiZddcJVhISJ/NG+az34dD87hqcsabg4FCWTxampTPRvvyIURO4mL0uKhMwg0hqIrE5vKQD
Utu8aNgd4DOUb79puK29A0sBLptmw8jJo8FQVw4TYTxYXkzcIt0OOewv11kdaljxUjQYiDtrBUBg
Eo9sWEPP6cp16qOgZeVb44L2KTkVsyFZ0hTOxRm/x4yUv0K8Y6vpPOatPsqC/6Oj7wKH3ibWlxkX
A8aTwccq4aPAHjt8wTsM7HvOPvWlbkj9hLH6KJyJy1hQFAwJIt2nzJXIKNO5SJDqR8xN3Jk/g275
rF1PH4ou+DEAOMF9dqp9ZvkXWfC4Zn+2hfEGC7sgk+l+1ynBmCAEJ1s28jo6Jk2/qBLgMaDi9izO
cJ366HbOUuwnxc8KnMu/L3NoalPWPrZo0AQQbGT3YVknCYn7AD/voxyh9oedRxto5VzyFvkXHzaT
Zg/xmDAUvRxpcW78TFwo/xFuBhqjU79FNsub7aFAdwUyT8N5aqtnbtqaVvJDWNYE7WpeSxxi3qUe
w1UGo+8HChMEReUgRc6H2ivxvEIu52aILS/TtNIk6UknnfydeZzEe/e+jxMHiEt4WRITF7Ffrrw7
qOMxjYGhPctN1pFpY9VBcozzM2qf7e3/hB1WaYJ5cPExcpqKJxObziprfnVhoGg/x3ju4+cU/YFt
AyJHJ36Leg9WfUHFUJ+JZX/Ngyk5PjWsaSWJgDI4GsvwqDKI7Nq3P2ezX3ZNzD2dDOve5SBINgHV
Qk3OZ0jmjW6E5K3pG5DGVv/E0RXYSbZCl0aKgGI+X+OgOL4o+4V32+NlCC88YCNniRvY6jxUZ5Jr
vV1BXErBaRNo3XYhJQaZhy/ADzl1exoWQM9TwCbLvNNKvFSSi9sdbGhMAzi9GcBa44DcBIv3Ddvq
YTa8n9kpjLP2VQblhp8pp8+dEVC6V9cKvrwqPbbNEO+km9mRgYA8c41s3UquylBT7Idaf6ezuRXr
8JuPjBbalS+NDulYdPExcV7ZY4DqUEsNi02otZ0MKfYpwV9sTQZ8BfbbNdiO6xz03wZoJWKQ3tYf
QOnopD/GE3fHFPui1qxyw9L46bv6TsLIP+CtvSWVmLb9FMJaLIuHAPga7ET6phiWw2m2t4lqqEOm
RYItTRMeLEJladtlTLLyz4KVpp/N8abSIGoy1ezRM76DOKii1GbGbTsUKZFnAqvhXvWkoUl29WcF
s4bDUccqqhm+faqjLq0jHubAGyPAUTvCJDxlDD5+TAzftPWeWwuCBmkTEyh2D4VS5qTEe/NgJ3O5
z2zvAoXsVsUAD4uwh0sHNyEIuoM9unZUxKAi4KmCees1r2KWv9SLV+24Dz92lXFb7bZewlPSGREK
Jy/5iw5bdLA2LPd1LFuOoiyzyjGUZxcFlDpstonkfy0sEN2MRjAS2neahxTl+Vhyz1/c4I+FJxCM
m3+gBwozXgikvYhxD7MIJszhA9j0aYhIzPFSubQIs/kFj7dg81fh+yzd9MrvMBJ0DjI+SNssFf4p
m7FAOSnYBK+4M8EJH0kbPPSxZ14KO3jFNEuIwxn5HCKAOdlZVeJKlJLpmL6/Zqgw8yes8UP/2hX1
dbQcbzuAfySYRtLWq0u4Bqg4lV/MvAjWvRuywyQ1P8VMJhl13407nBucjGG2jpRJb97XS4LyXI2/
UrADb65i2ClsCNKS4pCJiOo2wEVrjhXZVFdPO/jba1yLQz4f9qgl94/s4a1SFKQ3aNzcBFdzZYvn
RXJAZ8dr3lYC6wWtNNw0MYaAjCfdIQyn3dQGH+Okph3j/GPScJAM4/ZpcttfjMtQn2yf8319HxgA
eKSuXoLQ5w3NSNvIZ6uscB4a5j4ElMCbi/Ze0mDgDFg4fPoDHIs3uOib24KTe6slGju2z+fS9PlE
OtMPzBwqCBdahl1SHpjfV/cFJras3jf0YomMlZYW0Bi6/s5aBpA9QMOsNHkJrfDOswL/OEj/GI7L
8wACFdU+IEsr9R+N8x0xqLX2Cha16qevjBHkLvMzpGPOd6ferU8gkm4YpMfdWAfgy+EqNCm3taXQ
V8SKcSPD5dbUTrZtF+cnnKqXeA0uowsUK4Tnpk33ux2myJrz97FXn74rvY28FjHvSGCkP709E81Z
O+Ad466Vxps5Lq9EYdV+mtYDeoUg70hsGIn9ZM8wgFK3/gPsPmCj1O86o33gVAIddw1uaj1ee483
ALvju98w5FrDyWFbhHLCxfg+yeFoj8qN5hzXPJtnKuH5YYag5YTgUrBMR4eZqFsDGN2ozSfUrtZj
N+uPpym3qa2U84HwOpsUanBRPy9T/WVbUh+on3Miaj+HTVwSJGmEqC8DaljM27sDePstQ19EfUeE
aRoHbuw82mUb4guC9r6zAw3jkeUXa9tfOa+kVu572+xNiUDgBERLuxKAeVUTD6gU0cWlrRk0BuDc
xUM9GD+dkZu7uTa7Y+XI187z+gumH5Tc+GL47s5IQzahszsSG28eCWfSkNESxzl0K8txXF8LzvM+
1UJB4qrT4jsE5Mk1WTZl8vhI6ADFJErq7hTzfNlkOfRlS7noSEm7r9b2o3wGIZGxjU4Sm6Ejvwlr
2PNJ8LHUmvRgOOZNDgs3sVZlh1XfDbTLNPI95Zi7F8LWm/je9UV3cJAcGJ2t5dgZ+gmzPw+vPsYx
MNMgA1g4ilsfshznRs/mwTfp/pLrxKKtVv8Zi+XmNrNkCvhQsq7uQhv/v5E/hK66Z9FBOSuPJdys
L9YQoDWb907MBkHRB7/P6X4R1VWT+loy+6CYZIasxsIm6qjk4Gr4ZLJF7519qZ8GYKtNDODB6+tX
VQ3veSuWveXg8zXqt9rDaCbyL2MC5uLU752PDr1M/REypBlCnKsdhLuqDvGDVccl6/BbUeaNzDFN
ahdMN50vlNOCGu8sH2KpRABfA6JZ3BEeTeVLgEOETDS2IuQL7qW/kOqYzqepY3TnGVgGQJ4D9lnG
te+tHy/sdwAXCySs+iXzueDZCu8QxH4HHvkgDNpFFX8YK5JM6fk02wO9LCM9KMSZ8cfF/OKhkzpb
0ksXrC2zVXZ47+RunJr3coZoUeTDO54dqGTxAV/pUfElnGh7eFDUFLECxcmvPJ9tWl57u7DnCRBn
XHO5pRZ+bJbBtif4sirZtxrLre/eoApsu+Bg1eG1S4GyGYF1/cJ3XkV2QBtN0ijyMwtXdrk6IEh2
cJ9ovyrs6CnJk4glJM7OuH9QZfgYTLZ5tMrPOJ4oiTeePVZVdY6Kr1T9LUQ2MTLjHRgnK4t67XL+
GMZffTlxlvHmp57li6pDgixq+mv7/ZOJn2iwTNL0aVrfjyPvssXEE/m++4MnDQ4C6mKpGtgYVnJn
eUO5KzP/gW4GFxnEPKsggStIWggxWPABTUpvjjJyaLApz3NRcYqMnbPjhYd8AUmusA2wjvuBafWp
4/iKFssEg5NlYeCBgElokMFkiRHYuvhKLde7qRzj4Jvtt+2oPZ1EWy98DvqpivyifB3XkKzrlnza
vOowxeSGlf6Te3xIB9rLwAC8l87TlFZng0PHxl6sLzNNnVMrFBUTNnquSzjXad4ICdPJ1NCVVobl
dqAcDKnD3qTGxRV4L9BU3psMFH3TldywvnWCCA4Z/Waqp2Hh/pESUN0Y1Uz+fgCTKDGPpPJTZN2b
VzXbimpuVfLg9jnZbbKJdq40QIgfbkZ68YvJ5qgz58fKvAPzcpO1+znNmoJMtyUDWr1Uk/tNDuCX
YXGky4kzA5wDqK/XNzXrk5fECmEa7WXFrAFw4Vde5SnwrpZIY1q82AOtIZrYUjZb1i0ZkqNfYjxv
M3IqYiWl1CWxDJf4UZckL7IiRDY7PtI5gD021y+2RTmaraiMyPBULF75Su5vfXk+TD5wp1H5iGXL
Gglp0MW7+K4K1E83dPaud+KEj7a7r96NDIOPkfZs6CCODzbM6pozR4DdqVzEHxcpiKZNkhJW8ZlA
nTek8acX45k+owF3Lvo5meJdXKf3ocdic/E34Kj9f+8hOLQH6Xbjpfscptbl7oyWjqKI/Ug9BHP+
pJWJaIBN3m7UTnToPHlBG5a13Ofco6NZdidrsF6RERGfxHKt3eEgY3RGP2AZiaPGKpatzZJm0yRD
tc0thMeES6HqCcT73p3bDBwQppZppbnZlBHmDp4IXrvMOeum3ntYuPuCZRD7NkzG3cTqw/xe4r9A
fzgehV1DSuAP8IIXQXHQvm3rE4bFKB0dIGHesVhyNADZ3FMKQczcah+F9E6r6pB6cPRLjphN39+z
KuNC6zlsyOKv3zl3c7f2X5T9KWA+FUHkmM2dxhVeJTYFYJ1/HPt7a/Tu50UcWoPDCsiCDaVwmGc0
jSJ1dV951a2wZpKkMZD8IX5YlMdggycWgzKsbFec5aoR+t1x8PHo2RbVI+lqTSob3mnfsv/OEmun
7ROsVbupSD+9fLlB/thpD6urFdZ8TCBeNkwv7JS8zdAxX7jsRizFWQUwBI9GgV2ve09NLH+tIPlA
YHIj8AUS9RyfcrjipQOUbf0QxsZyM0y6r5BRzLg/AyEO8Y1Nx55FXZ7YN85JA8/00SVyFV6bmM/Z
svorUkRep8GvgI3ISuwz4/YNNhzwvf65DTk2ocb/Gdu62y2C/aVGxt8pr9t15nwLbIx1U8acRAYp
ikXyZ7DoV1imKIUtkuJfsmf8TSxBb3BcIt3QlzFMPRzehwFbKLUnFhMHeAknNVl1Lz9iMQr2WbPa
FlVPgVNXfmWOS4+5/S3b+DWOL5yjqAwOQR3SXCRMhDjA6UthXbTiBXDk02T6PJMNHK6xKV7neDhZ
1c/A+8HOhruesRRfua2Pfb0ao73F2SPSsxxN0gHDtaLCpe/uhLZpt/BAbSk5/eY7seun3zFkETFm
gzg3DuUUfZ0cqe2KKKwed4Pgu6paR7SIJMe+593xK0bIOr6MqxWKECYOBRreaZM6WIi0FBbeWWtw
10QJszMF5i0IH82BI1qT/JI9h0T6A2l58MQPJv+jVyfY2/gGRgiJpxcA29e6AbBRFnSGVINPcAkM
zaSeXIW0ZNkHUAZWLoDOtmDnleOSbpHehdLHtzWl1chL9a+/qwlPcRrqPSgCVsaqYqWLn++I3edq
tPTkiMB6Jck47TOCsXNMQVFey4dpCq2o7BfO7TTkRfFYfI9oVdukQC+jFnNrtaurawUYG3AmNtrC
Z23W9Qd5DvMcsEsxJ0rFeo6qO6eX5R3a/yIoW9G6+qrN0T6xf5FYtEAJ4Aif2Ud4OZW7rXcupKnv
Olt3Z7q9Dj6m2Ds7hm9QanMNkqz/NYdkGK0X7XHQaXnWRlOe//unTw7Q8jwwfUCn4W///cFP0qHf
C29bGzWYtzcubGaxxYP2lxtvVWnknz09t+CGK+PJiMlGDjRq3/k+VTRL3bLcQFcda2/mAcDzc435
Po2snyKVS+PD1PojMUTyQ1wHgXxJSHgq9WhrcFimFgSGOUY6eafeSoaybRa2/YPZdMUh4ddCd+IK
h6QT8+tm7oHCRCgMqcV6oEMEWZrMxtZmT5eg7v7fH5lS0+Xf3yXDhTVkcP7337IqeK4wsx/+z5f/
+49uXwZn2V7/9/8S8Fi/EKcmLj6Hmoxex40Pe0PJcvTCaR4m2f//w+o9EDNBeXRELi7DENj//eGt
/6pzleMVZd5DkX0vRiqy/v39v69NxiRAaw/CDznUNi6s/nFuSTYa4iE02KLE9XwKYCcc+hLYIrjQ
ibd0AW6lAwY3iIaSuYhHfwEnN6YDwbJZ3i+Le06b3Dt3pv0dOlx5KQ6Vs2RgxegHp/NctShkOdmR
bU1nsQt+ikIX7PRrhICes/L875+s/xIF4dYH1HQEPqXP0hL6PJMvOP/716Lt8iPyLJCxQp/H9Sua
kHu3v9D/lfl64pksWVdUisfFhG8liMnZ5aweZ+9xjsl0YCGT5JFsfRn1D8X38WXpuvUzRAmY4AcJ
q7um0rDvghTMM+wK6ERaN7uBQCt5pN44L6Y0QLpqYZz/+2Pd93d2am6g6cfnYsyN//5oEo1IUPSY
Tgk6oe+xmfn3JWr9EnO1bC308YbChcxNCpKD0T+7XgSsRh6Kfj4tyC1nl4L2ahLVpRyhMPb91TB/
atNqz2lhsKTzMG9Zk3/GJcezt8ObHltJe9XcZ0+lUe4rYv9nXG6oCSzPq/kXueJhP8t/VSsd/pbF
Yp0Tbli9SLYlaAbGFPIkyfI7ywzYHJ/AYadkTug9iAn0eLHNK+1d0NNGUPxgP72h2TqeJbb1qIhS
+iimprW8IK3hUXX1L8655h2FVqFGeJeT/OJOEUToSuElZURKanyrUz2DTREURtQghWikSCM1ulix
8SNvHcdbEyL04Gp755ggOeocuIQ1twgXrbmZOkrRtYsIx37/4ldNejGpQ44kvhwriKq24unYQAld
6ZMB9j3spETI+/yZbl1jWQmc3rSvrZ5xgHI+pNxgjPgRKdr4W8VhefJGoNc1/i2npWKt6l6Rl66c
R0B2w6aJsaFuJU2WcKaXaVfFr2nofmZFfKzK5qMRl4Z6jslT0Kqo3ygZ7BjVjT2css2Q/ZUxIxwk
xpJhFzZE+FWOzbGr3fNUE6sQJQGvyYmvBdD2RKf2tTAy9kdhfKp1CXCITGX/wn1uMBG6+vGhF/Yf
NpX9/3B0HstxG1EU/SJUIYft5DwcDodpg2IQG+hGzsDX+8AblWXLEsUBul+499wVlfyWBXLEu5q1
S0giD8+AO4+Vhq+QlUNRkTspqDwrFk+l762MLCMHu7kHIvgC2q3WXhlfmZEIPC0faeyH5NvFy0ID
c9n020Cl7ZxHto351JEhODcHuXuUi0PeBJfIIk8WQSHVQr4Kuh4ecI6prmjcVRUlt9JqLn5n/UUc
cczrQdbpMZMrqNxEuus75J4FLHE/d7OlCNLnMeucbZOPm9qJn2t3Hkin/jq2wrMcCnNl+gcuiktb
1nctD7qFWYO4S80bBodX03Xu/hw4N2cBMCOkQMQ92OFa5hpFF6kRGRKRdj4JOH4FBGFsYuve/05o
JqGo2EX65s6p54ikPUacUYYta2w6SJDhXx6AkLVNFkZURYn/XqTlW6DJN6BcSBKJ9qVoaAzrDvGV
my75kXyOrKWsd5TgDNp6CnwTWvFiMGHfD7Z/kz2/WdYgbLI6+EKwi7W1mm/NocAAbzkM3NBC1CK9
FV73Q9FtLfQ3Q1lIyImzFL2utopZRKiDmRglV2xH+I2d/OTskJSK/vopCvZpXm8aLXyZcqi8qb1u
WcGesRfkUOD2SZntvMZ7Iw6NrYGguahDypSRYaDf/7ZyIughYDwZ5lcDJiSqbXwOcXhj41PSqOBn
zzWW8C4eGg2oEgWcYZGU6OxLgdy+SsNLaDbE3aJv3Fo2ewKf5ZmEMdZFYAIG6bJT1NhKo6RjyahV
3Qe5WDwD5tLNbBhjsb1Oe3lFvA/CVP/SG1AyTWD+RDGyrwqRHbiQiQWnY78HRKAyogHfSrjw2s7y
X9tqtbVOPnbhcjIBZEphdWUfpt5CwnUPVZuDukzpNSvrGfs2CsgEfrRNvaeaceP7WBD9qftGl35C
vN7PYaI4ooAvJqlwgBCCdqlRIZepA4N4qn/aSf9hgyHWURMw62HZx5aZKnukmWN9umQlzj90LC3M
qI6WVireKxi27UBsYmHaiAXT8WPs3GebKS3NSXroJIrJIEwpgPoAIeKQoEOemp88r5ND74WXirY8
xKm6D9MGxM8UrBW/Gwuw6TMbGF2nU9oz9vNvKA5h+vXFFVdov0qC7Nvk9uRj4BtaGdQ9jsFNofRX
159wq3nGa1TWa70RlyYoXjpDczcqP/VWILZtBUUH4dU6dmtaC4RtVbud8px5b8H+kiF1HA/sFs29
jWHGFvWzO971tjm6ifpF3YfqJkXs2fQPdgT7TELNGIynpByrZTwjMu3UI0FysnZWl395UCBcR2xG
ayfM/pw1k3iCiA/wz/QADzE6goeP74rAWsq4yLavlmCVUPjrQchDmc1x2EO4U4Y/bFSAMiDt2c8C
RCMhDF4oxNfzVMPjajKQBW5foqDx6mViIkmc5HTwQoSGRQxkQ8cG1UfxKyJTyE1jKA+oMHZ6bd5q
dQUgVT0wMA93oBtgc/yJ0xrSSN5HEUJ5UkPBB1m6k22ARwB/bfSzgSKV3g4CdpmUtywO0mtQ0Gha
TQVNrV0RgUO2+hj4LD+zbt/lHOpeIUgQx3eNayu4/v9D9cmyw1s2OKfLIDdOUxchrC6B31hBoV+l
JVC7+hHjLJzxedg+h1/4jY9NQhiNkzp866aQmRIfZir0pbTuSBzYyiTUgmHjnTJqiXDe9ZNqgmZf
Zv3SIDcBIwf1oKHhxgyBGAz9p4jt4VQVBejJig0N37Ztim8b3QbqFHQDbL+SF6Bu+gn8OBtf2e+Y
cwJosEMS67tTT2EPp9ekELPGTUWInM+XYOc6c4CMoaVtZu1TEtWoOcOWl8uQ684d26f//70nSIwp
zIaxX9A+4cmuV5GLiCmJsJQIAuM3oXYFoB0/jZkf3fr5B4bRp6gkE92sXP8yFxvZmMU3TeCW5AKj
lpp/Wsw/0LJXbJ/JJR46QpXNMcg3///X1lDhqiHbmsaQX8frjTQoHGqmla44dkVyCyZkDg5BtG5M
08QYz2UGNsa8oglzbsptFCTSdQNeVGOfhuahjLpHKzzCT/ALrVhoPDu8EztzHLRZd+Oh5ZArfyqZ
kzTkLXC+PMIcBCROKliblXitZr1427uElK5YKPiXKs+RvsXRIXhUkN+psOz3osNuHqRzMojjn4zi
Xw0dah3iUVqxiegfpgmt1tZe/v9JTybLwJ54WRWq3EndGB4VJNMA7cn9/58ljdh4gxNuIxvRYaW8
AQW9HaFjcS4y8K1rNBXZo7C1f06ZVuf/fza1gUnGVxFtLTN6tu0uf/BWcKLqzIOqSOYP0xptlFfd
sP3/v+rDuJz03lt5Wh5D4/bzB09Lt80RZqJ/K4qHHvrxPh5da5ZY44B0KX8cZJ4HZUAggfBdPFJ/
GHkqWIeM0oNViMrwtVayPHaixi7S+2e2U+pKewlmPFIXXVUO1gtjY/qo75XDRTvQORkWZ/tADfTj
umjRjm2S5Z8Aew7AVlmCpJm6OtkUrsckYDBg98ey8cZTWbUWdBCfJJap+gDZgkkydpdlT0pBRsTn
rnNGDZ1a86LlifaU88Ja/Ooy1PzXJAejpOiuegwEO1o8sIaE1C8aorBYyI/31CJmNezf4JajFvQl
dRfPPpqc7YgjgZUU8z2YMnhrrJ866ds1FgjaulmxIFjpbwvhWWSpIqwAIYtAVyQsEJC3lHZQ7hvh
b5omXiNlNBkNh2IdR9StHuCBse6esoJ1fm354ZqDlFTdSx5lb6apbEYj/p1NJoVgZnGbGFAzYBTk
W6TyZzUN1YqYwFvkYfvUiV9M5zxJs+x/FaHNPQu9rpK8lk00F56QMzP6u8DDNsqdGkI3pGjh2sr/
wmm8kutur4nAeAX/h/AWdWQWOtRb4SwQNnCj10PzrqzmrhU83CXUMDLeolPnXUK7BLzLvsPuBvwX
xzzHSxDSkc3s4h/F+eXYvE1BzwJ+tPC/VnXOssFywJra2ppThXskGO82bUwz9LPGBa5ShzyXTse8
pEPvQaRkABk5+Trq2SO43hmH+5coNNh0Ads/w3GfzcG9GVoORtR1vnsfTlsUaisJfwO6grFP8qhD
ctEY2/k2JBiz2mofYGHDXe84P2yIGUOnLRw2YWz93gAkNuANBtTGZxnbn5EPB7LIDXQU2JoMQZec
xVlEBER5VxSFqQ1BgbZtl+RU51rI5sgLOp3TBh20xe5rSowndACsfIKK9SLu0D72IHPivTDzgnJN
ube6mkkW+JMr0gsZWTG8b0JvDcQJ8GoxBNiQsMk6ugauBDFazFDIL8a/hFo2sfxrBcA0smgQvRCY
pbA7dpnlT1lIHl+tIcbEpolKlMbzhjQwpsP2gEc2ZsmxH1NRMr1En3QTKlErRsPf0eQGaxPROBUA
xPc8faKQf1ElGE4rYPRU5P2TEwQLRFb5eix1GswAX0gGiqoFmKM3xk8Zmu+h8PqtluD3IlyZdUQ/
Lbs0HY5ZTPqYy10UeaTnEmLw3Fio2knkzFdd3DBrsp8Ku/3Tg/C7VtovqIFonNWTEWvr1OjOqtff
pUP9NAqNCF7z0mawdZmoRzDaGNoPYIHjvt9Zld2vreRnmmSyZE61Cvz+L5rWEib+MonOPR/Hni+I
WVj6VdTxroiq9yDy+73P8w5W8uLzRy2alDQtJOJTFX9UXfiQgfNo68pYy6y4or6+DOHwyyqj2lWu
yZYy/o45hvYDKYlxjtotTFDq811iOtqUVz0WD8gT68lsWf8G7wBIN4PTHuuc08Y3e2JfrRWXi73l
eIHvvfZwJ+0YHr+QsFfrNPnKyrX3FluFABaCSB0oQzJ4C+9VSbLZ2Qoyv0YZGadGfMGKA2Z6pKVt
7CegaEAkqFv1SSIIcDnmUrNbYndgROYvkwIQnCcnbr2JTQHDgJVtFYQfpVyQggIlRxZOA7srvZTK
LHWewplbo0bvagqsIRafPVB48xhEA1EgYYzIneV4DA9/NTaTw4Prv009zm90+tfCBqJoojBgmD5S
h4HKWoN4QZUm9Q1vBXJopmWfk9FT19pXwp7eGvJERI+Ch5kMpgw09+zYqrUFGaLPC23pxIytHD9C
TKsVgI8VXRr84mpkQKPkNccrsPP5vzJCAnwkCli4sRZLxsAwcraJqbjhctJVUwb/xMwd0wZhRsKw
e0ODeh4zXMpF5EpmQ8mbLor3yHWuSo33PG6g9obyMY6ps1K5925zJ4z19JD1NM9ieoIEPHZtVazf
PN27T31OKxPP+nDkjO1EJIyjimNlNq84FXHekiEcxRVRAWjZYc/lxdrGUcKY0saZjyiASpJAy4xU
EFf8sVlh/u26jAwnQtEN/ZvVWlaLHFyaQI5XDjs/0sAyOC9eHAYrt/dhnYOSGGMD+mHq75NOIH2g
ck8N8DlgTNGBI/5xPHaM1AZL0pFQRVj6Pez8FzYPlzQYSRBLgj1jW77csd0amvlIu+hfopfhGlfZ
xAK+0fqnJLBvlKHM2lTDMDL7Zzbk3Vi/aDy/Yymu3lAzi55SnD4aUfXUaczNP60qcjc+/kLE/gZ+
QdhXzZTdFaIfjpJTmGlX0wmPMmk+HEWepdvRkon0c3CZNBW2ueoAC1Mzdhtua6RlwkZZp7lnQk+Y
bhQYqidZnkaRD9vZwLYuLp7LdyaZWTfuaP0jpGeOp+n5sjVSumGzLaHGoOBsA2ApTbuBIcSqbzaO
pDC5AVx9eDFvGpOGCDMx92ALNCNos5+kU/8qg8dBGG+YzFYpEeYwBaheLEaeyveHpdXnn7ADGA0O
1V3a0d5un2KkUWx80Aq5sEeamr+NUYuXMQWLyorlRfk4OpIAD7qBbJVhiE/aZaqco1+pbw7elauz
QCY6/mBWDInojQ7Qm88qaIZd0RT3Wm9f3K5dYqR/6axnvZgGQqgw3wdG+iAx5iBM51uL/OPQcENo
NSbSsiaP1W3PVUij3yfeCoLsqWkY/djWvuba3rFyPXbEiHOHm1vPBSjUo0XpykVD0VAgKOAtb64d
TdO2h/kXZrycQ6xfJ9+pVxj7SA+MPlXZnGxCzrghmZAa5lvTmic/ExUTpHnMb7ccNBEJKH95xvUR
FARN5LZj7qoUsd3sY6h7JqyQ2zg8mWAaFjWMaSczaA0M34qd+SUOBOzWner7r4CQIvo8ZAX5CN5z
isAca6A7h3SbyomFcP9p1Jy5ObIIMwCxhmnTrM+jzZdA36pxhJWkhFwip06ZA8UfXjsNR1cLbsip
7grd2zoIIqJLXaK5CetKpI84j7Mw1/9Kw+62pGDhQ4ufAqt6w6VCxNZA5J0ffDVMF0lu0YtbUL40
LiELg2RXxEDdc35Kh+7ftPQToao9r6tpfQpoWuxkuI352+4yBwaWzUS9VgydmwoOXhnKPacQkJTw
PRAyXlcx58SoQfZyIp0Vel6Ae/XVWi/RP5nux0C8PRONhI8M3EU+U1m03zDWKV5ztRpDDTVo3R7G
uTdyUKT4PdUPj8qLY1La1Z3xxfRwqh2mpvb7WHQ/lqj2qAiusWlsdBV/Jsw3/BZCqwyYyaoeaOCX
0SDzCTs4Th4F1RSbPy1ndyZt0K+++Zo73Vc6cmJrqaQDaH6JxcX/ykhcVW+RHp7Ru7+SO00ZK403
hpq/COENN/l1B1SFU1l9jzliMisnpKOaQKlbIOXKoU5Wtu4gdiN9ZArDdVJaW9xp6Gy1Ysv6ff3/
niXJmMxxnujW9AFu5Sga/MZj6X5BZV1HbvDqi+7F5S32Kj1B0fQLzgZc4QRQR3KE6bkkes/5uzLW
PANc2foZg98abAKx5wv8fGjRHXkKOqDSTijXqCt0Bt4ew2tsDXzqiOVIdivkoRBNe6i9m5PEwarM
tE9C8vodo554mI5jWU9ARwBSm6K5Fcr7Zrp+tWx/WE1TdRud4hwm6u64wOT1iDjC8VUfw5Xh6e6K
HM1XL6HbgFweCKawKCbh5+DqdEv/0yAUaMXQNoL5wvlkIUbBU/2Jlw6veGN9WQIZguYjEpPY3duo
XeqC3kYxRXcd87WSdbEjACpGYUVgl1tiw2WWvB4nlGM+QI3YAVzsFQxTLa//TNpqP6ZUJ35Yf9hN
BKze+hdP5gN6prt2Ulgfkf1cB+ML3tKtoXcP4IrtmXUCMeVI39o6euQV6Qqage6hvDklwa4508Y2
8FeR+URYx2vRDzsnnhWfdRCsfCLhhvRrCIp3hEwpmA7tiNTit2F6fmjwFaF5p1doEh3BdMievMBs
57Msly2iAAh/5wl76qI2OW3cMEXpUaU7aRPxA4KPUUOG+Lb78FT03SJjWHZOUhC3h3ZrFCdPEVti
sNPs7UvbMjx3pQfydiCxtCR8bIxA6eXvgB3x1uHkWM5/muuJz4DyxM1iLDGQ2YaadU3qMGRIIjJq
IlqJhVVWD3xg+240o21lKPSPiqBsWf4bBIZ/qy/Q4hGZCyCQQIp92SDv4huEKfW5URHlL5zpgoc+
88uPIpmzPSWeBBf6H71hclAq+QvAPeC3915MdlMtbHXse87GhOBPEYB7Ma9uUyQOpSl20KqWhFud
NQl1sqoqNjuO+6mP0z5W2bOa+mIrvehXn5BusZmjGClehzpyUcwlzspug6Ow4WUSUnL3wvCFQp2S
VDcKmAPELmS7yfBDsnVVvEIuSAkppmZF9vPBqeqT0CloIF4YW8titsq9GBMNAEKQhLcqMa5WXIIM
ar1PSKDR0U97vkIf6WLR//PL4qd08xGkfrSCjMYCDZTlqmsVz7qs1zCkPnTRq21VG4iL4gmxoeRw
kFZGIztlq6gwq4MuKE9a6BU6XgKnJukTICbZPuSL1fPA/9pqaG2SFBumZbVnBwl72mPxbRipY89z
X2L9C2KXy/8yrvs2xNPQoenzoCLkOduNdiARoiNeyvcm+5Iwn9dxWaNOX7WqYrTXNncUSbfAHo59
tmtr7BF92gT8ksh/oggtFIspEHuiSvTD6GrvQa/b6PyI/ArDD7MCkjLkA6Mv68Hcb84kBxks7bbe
+z5Ko+Iw1AULZJkM2zw021NnnVMNnU0z+NEmwu9eTTrfXElJ71uHdqjpuOGPeO5bh+UZv5IgEtZI
I7zP9MmkOesro5XY03BlJF2ADV3ZbzIX6LOKY9L6xa/VO8/0ruXVRi/J1oClrhuwkBs1uXdFcNAE
vmHDQJndSAgn0PnNuZcRK0P7C1MEJ3F1ZOmW73I+mb6arr03uKtmeLHjFnkQL4o/6cfewnKo9xcb
V/0hHMaTZk4uaCH7jruQqX2roSplEuIIeChjhhbW8baIIMgfftUlRGBN6pcwH+G1CfnmRv42B++C
bhloUueAIJGluxqoeJgaqV/Xs6otq/eimZBS4MSMvPFYqQ6ncAxhxpqszdAyZ7O95j4FPB4q6l+1
iks7sjr2eeS0c9z9mbRNEP7NgKH7TzpLKRmchzszbum9yt86n8WVHTDmcdefPCu4+mNAflCQgjqS
5Q8AnOXg6fRvPls6zcRQW43nzjW8g9GoYq83gEbyVq13QV2FpMTOE3iQU4zMy5WescsNnR/G4ZB4
frTBClbI1N2FXScPGEzqmlj4x8ef2m07ulpRrctK24SjzE/Mc76sVsfvWoOnCCvCBvvuSNvKCdsT
o9vr97xkJuC27biggSSXiM0nDeO4GIgim4kWsHZwsDKFe8k8nJnarQrA84RTwnZIBk8dnYyeIYto
wEcwFX8F3kPdX/lwsXnR+aaRLKURGhTm6ZusUkH2DAlDI/ZJoiGDD4SqT9NgHM1W7W01IhNC4QRd
zGEui37aRx6811r0/tLl3Z3WRsyOknlbRcXVH0bfJrNZwdws8nXG8OxkQB5aTRK3Ucfhdq568ZLp
8DvG0t4zv8m2htPAgoocAEqiQNofkG2JrL5A/7AkMQu17bz6QDgXt+fcxiI+dn+qjp9K3OvLbvSQ
yCj10vjUfrHaKxtrVe41+abERaljyFzrEKcY6+EzI58sK48TYSkD8wYnnGFg9cMwrZ9KakdWcyvh
2bcCwfNG+vgAyM+KxKfHfLtO4q9OscgEOnHhEz2GqQr3acleW7D87NF9rKRWIW3sk1UmWJtWHID6
xHNm6hkwJqf65bYwdfcX6Xe5lubG1JCKiXAzJrwfAuYAR4+Ne3o4RwgTYDiNwINIV82bo+NO33Gf
WpR9KyNI7ujOYVM11UYq8+HivmCmo36cCLtvXwJStSxePheq29qdP+2ieecv7XOqViRI6v7NDs3P
Kcgedv8z1eNXLZP2UCT510BE3iDx8cNtkOZwRtXVrrmJPirPP+n9+BFbuAFRLWDoAtxJ+6b/pqx2
l0jPodpqc63Xtm8qZTcQzLv44VUJLwMZly+LFqC/7JlXYvG6Z518IyUMOYW/ZWX30PhqgdGTSDxR
QvG3QOyuGZc60i5YUdZ0VGi4Kl9H/b7IxRjtCBCeFpLzwWuMD/a/A0cMcImJ5nypGJxGrSmWEMae
5ThY3DoIAlpVfnsKDXI3tu+aBa/T7hxe/M7bqKafc0dQk3DAkh5RlTsDAtN60t2DmRr8mbyllDXD
UUdGwbg9hDfv8l5kuX0K+59CI3SWMLy5pmdjbMt/ZFB+RERGL1y0rbwMGMXS3GZc2U3bskeay4yL
3W/TfAwOyBkTAfjScsyvsa8JcmZ8Ool2ofvmuOIcasj1ORuO92TEJP/5c2isy1NuxdGmngkFevY8
5CltQyz1ZVn5THHFbxIYvyWmoIU9pFywtYMdralQNQBbQ6GFP6ea5S1sOYzi7kvzuSi9txxoA7We
Yv848DSZwTwSzmsWXWn4LkzONP5eSlQjlXrvL6qnlBE76r+QG7KjS8LnuhAjpjzTcvdDPZ7sHIij
fR4kLjMDWdnC0JW+G5uSsywF1iwVRR3mVf7VNB0bVqR6FKF89N258SVJL01wvqLGwHCAqIZSc6nb
6sZGb1prVDrLxrr0gdaxiStwNrb6z04EQbb2JIT6wjXO+BHJqM07NhiWeyJAMN96hXuJcx5byD7m
vnA7PhZ9jqssWf4MrPOLmNFeoVOYaYEId+i1AWIY+l89uP61xhG+iKznMaF8Esy1J3xumywjtBcT
T6PZLzw+yIzN4jdga8OCfqKsnrMzY1c+BZQbSCa/1KC2usTtUBI70w0rTupu2ZMqSPfBJqPgjWJW
d85ia++Nhrnp3fpuCO3gd/oa1NBqgLnhJM8ejnRER/LbkmQ5Sad4FgrXzeCl5jLDt1L0Dc9HQT4S
kenW9NuSrgb6CVVI0kXbLsi345iRglh2f1bFKekmElgAT6xTYqCUZHNbJYdZ3Tv7rurfpSzeQI59
2qr8EN5Wjthq89q424my8Tg2ZyWhrQAAuEQRBrR6pL+qw34jI9NZifuYjPbaKUaEcoZ4MiqwwqH6
kGFJtdVySxHZQ5kfIC/OJyB9yIi/B5+tfDlZt6IyqVhVQzpEktzygOK/xqe1wjDAXc4Sf+Uge8VM
xziOafyvM2DdLVn3otZPVmGY/Eq3+CrMbeKaGA90Lh3PH7ehTVpUiuyELmSEHFH3zwh+K96ipIVU
hLYeeHlECy5Zleh1Hi8QwS0bh2k5bGp2wte2tkE4Fg7FRGVc2sZ9svg9sS7ojKIZliUCP52ZK+pN
YwuHgbSzvv1la/I8FMUNNAc4Znk3uKk2IS5bJtJAHS1lRgeabiRQeAQSlFbc28tmRIVk9eMM0PMP
pcr4kroMvy76N4P2vSEwKZw1RHzpILwTxUpTpCgW3d6FwFkafCurTm6NunhMdbHvaxRVATko1JRp
zmOfUIYQJrTFnA4hZmhPJnxyFmb1ZE5r4WOStnSLzEk35V0zWu2YaPJg+HGy6ZHMLBVci7XOn7XS
QvXomYzuc5m9Ml6odoGxd1wGBuzVyXwg0tKKtEdT64xYbYfZl2G/u2X5agtbZz/HiZswHyxaHGdD
VqsFkroPNhtPET1NRQ3Jlkev6PaK//UlJk7bhZWJaTPVZsF2FTHaOJotXbwPNqtI/pp5hpMPTLiG
iANBD9J/vWHauNXMu34aAEKvSfVIVr5Nln0FojDDDbuOBk5qgwm+bcGsQgg87VpX56qorVs6eoxb
azmwJADuHALh0/mPRC/susqNlkY0GAs7FedROOzvBp6zDktLogUx5ox0PlAQX/NG/L9BoqHX5sSG
dFm3SIsDs8QKhITE4XhL0bInFrdQkFbvA8iDgjzPkV0ngZ9uHBRPA9SZteHbIe/4ZphP57p1G1hE
7Z47wiFKBIs6NAqEPT7Sya56KdrxzdNBfUY6vuqGU54BEXlYZvoRdS/V5MO+E68i6O9E1PzCIZxN
1Jax9AQXSqn/WG3z5jsIFkLD/BtSbPlOb4RL9h+QEWuqS0cwjXRrmIClSJccD0wJebHuhe4hkaGU
jiLCWCOmQnQCLFNDNk15+FmV9Q/hkwdgM/s6wxRNmmCu3WsOKpgcoDow3ffpGyLuRex1W5tSk9mS
jnCYeXMzfcNlfUjCvxo20TyRezBR6EU0uJTcaLlxy0KQ6GKK14kY3hIhAX9FerlIfkpR3e1+fDiF
cZaExCxea68h8Rqsi22Y19xrn3sHlLDV7VlN7DI/3U31cHAjJJuj9xuo+FVvvUeecmwKHXmoxYsg
fxkR8WkHLAzKrKE9of2AWak6j1sD8CQUPQEd6f9/QZY6tDVDvmsJZcjkbAaQoMOYnPQOiahm22js
Mg+hG/PmEelxbMEAxV3Nsoq7wplIWMqTm4W4LrFZ2Qj7XXS4r+rkucRCwPJg2bFhaA15YjCPS8ob
TrFqLiFJdVUR7WAV7zVZXwNh7s2GsT4+hkm+SdYMZgyc04rPUBYoDuZxCRt5RaIaOJLyLdLi13Aa
nmpvM5X9XhXFkz/0m9zJ91EsV/GMuLDEqWrhO5I1R5+lRfHnMFGUdwgGUZ7g/lWf4Dleelc8AcrH
ZrILI+NJeeIm2y3lOLKVvnm2vPbgC/+Rd8y9CrwdZv6I2pzs2AImGK+EO2Kc8SpiHgO1HStQbJMs
lk5J7EGUcBrUJM3Ubg8ftxq2SSMvXVdBNp6YWumfOlVtxPQHFujBg+goB05f8FW8qbn8yZ1/VqKT
1MsQKO2qX9uHN1taqiXrF58z80OZ5ZSzEiNcmlrRbtbz0oDiOpNQ4WArLFsUI00HuHJIXnkCTsrD
mBe+lIV66OAho8R6igh7co30s2zBZAJDxzRj70uWu/2YvNfOh5GlP+zryXYLx6dRceIavI6zrFsL
f4A4gMNQTO2sVIeHXW+dYF4alDzU8rngKeUVHxeZmb8DttzZY3pKe06V2B5/GBu/KIJctbG6wH0k
G25E7gCqFNeevdKrLMXaB3jPzrxV54kLsbBQIDP8HlXE92EcLslUWNsW0eFCObM+2Dj3JjD/sfjn
kTU86vZdU8Fz11rPOIKYyiftb4mbewTfIXII9HBbFlOm34BEvRpz6nrB0IJQrGXskZimtklq6GsW
docqqP5VtvaHK25H8ww6PPGA7znaKXPpLlojtxZ+2F6YItLiENGHgB8nDAIFmXSrQPXv9RxdLYT9
lykM/f6IqK8/okxE8j0TC3x+u9aB3DWG6OzqlG4fps0Clp8qRhji0ZXt57jM/W1m0NrGFUkCTDdy
LX2UfbviYScbN4/3bTAchPKwQwzA4Q3CKN18hpaMbHYLnCeME2LqAyf6MWvjn7RxRrZSvSLp3JhJ
wM1dQUXUccY1U7Vn5X+28+pOIfGVprLZuTq7fhhVBKqod2uCG56liG+L4R2VyjXRdpVJu1So/onm
+UvTjJoufGS6750kI3PsavaCqbhYhMm0dZRFXWYDtwNEkdsolqnL93POnxlx7lhjdLOSYJv13kfS
Oze31T8KFlQrTMhCsy+dX/+pjuDDHHlw5ow/gbL2BQ+h3v7FxPdxvg2X7LN8MWpaaMF6z2nzlyQY
3prR/vbi+Fk6+j0jZZBCnIAOr3wlevroWXjSA6h0ghyBztHWLp2KsLODZDrtMX9lWgjbOZv+aO+e
Ld/ul0zVA93dssMgZ30rAQd2ECqW89+anNlk6xc6W/LoaKvpwiLnYqblmrbugAZ2xm79VhX1Al6V
nnh2OmEHefRSy8JLCiAiYd1ljcRNTlvPTk8DV9aIH5sPdT3oww9tIgJYynoj4+BIIIst+yl4mnx4
ADkAJhvAST5dg9p6kYb7GYdKcRiNv7hw6sVQoUozcUDQ3BzqfgLsDgJG1jxXQwGLmPC+jLksouy7
G+lo83DuDe1W9O2N5PYOkmu+ZfTy4vNhTmb23DOhxy1NXKCN/l922Qo5b4MMx6UY9AI4MTFtpuiH
FaGYau226TemnnWZdFs6XAJRvQXXypolXMBNkabXIf9CeRp3brkJCl+uY5v33vXFq2EmV5Vr2JIc
TKcTTBI8WqSpT1fBlphN2wvwRV5i+EZuUr0RKffXEvNKo0QCuTGtvYYmXqInW9QNddIXakl4u3Fr
ItmICKGyHuR3zBoreiq3mYug8GBaxGUzFhvSQ+EYuK8TDizw1YspnRZ6R0BMTDQP9TB9BXUSg7To
X2bo7tKpitsIP2hVVDzRPp89gtqVye2+ysAYwmU1126Uv8S1OMspOHfdnniyt7Rrt2bePfViOIoy
3aFVqwjO2kp0akkbftFfFYYdLcOBIAhffGpazCYBhmGJcWLxH2Nnstu8dmbRVwnunFWHPVlIMlDf
2pIly7InhC3b5GHfd09fi7eCAAkKhZrl5u9smTzN/vZeO6BCa6jFEprE1lBaiu0UJqJQgQkx86rn
eEaoi1tLhYYFbVCXPTOkMWw7QI01SaUwatAZinWDu6+0koPq2Oq8S6g2cLlEExWGHY6WWBc/VhYe
jVI96hEC49ip+571qbH1ZVSD78L0pzQbLNuY6GktjiPGTFkB1by2PpTIwYwAqTbLg31a1QA1VdwI
VfPWlfw0izDF5HIE5Mx1jvP9LNJeDIfkbRomO72qiemdW9a1kX7bmeYEv9M7OGTNOWjRsznN3/qo
O4alQsO3AY3G/+hcY+dZ+dVLzX0OTGAhtBG7LSD+gmvJoWOwu3Dr/JQ56melYGksGKU1RkskKDuO
DI8MQY5WAJ5IDL75NP/pjO801m+5ZVfrWLGvHMPT0rXmNjf7mewJv4fltjcYsxuEMJWqyWd1k/CA
tqDJBlz+nG9yPnTVJDCQ0hk/BLT/SqL4YmjfUla1GfhZft0lnD81ZpHCT2daYtwMTndKzSCZ6/us
4V7ZZuLCdHojmd7SLXI3ekzdPg0go23eJXHnhr1iSdEAZQq0ZWjI5oTHZm1SQ9V0D2PfXs1uJJsQ
e6uMqJ3hhtDJAfjZ/FCM/M8p10L6p45gqgy+UPL1mTtAH2k45TK2+yUDdvUV+lVhd1J+DlleOguj
gBwnAA/6JjaCvCEmBq25NMyzIziKchSA3Ndg7gOSbYS0urpYXObBUYxs44rmERgCwIGecyEZdhYE
8dEpv9rRPZsEgFiBigZXyymWP9iVormolONg908BjUOqXDVqv/SV/pczVL5tfNRy9UZJ5ltjyoco
rXUj3HVfM8pU9AXE7P5a+uaJv0dZehng5Njydz5uaaHq9LmZ9Hiooj55+0rk74qBEpVkhPba+ppn
WJJVM/ss63ZT67Ae/IbjR0WrORwmQTbgFJrlk2C7XZm6853WBlFy60BrACN+JGdCXtlK1hwkNGU7
1A4ZbVdb1T3dOcgLdu8+xoQDjfWdStiJk4MzUhkkxml+sALwawL0vi/yI4ywkxN6NwEyrXbHi9mY
w7LRwhejKICk2xsugnQWJv4HjQ13utEpTnHmDm663DFg4zHIYfqkXFUxfpNRI7qWb1CqgMi27TmR
cisKDiGRy1EmJrlZMcyoAK779oGpwxN5yXCXhN6rRrvqXAyIaHClMIw/ROP/Vi7p/VpuwEIxdqF0
MyfLczXheHkBTgamJEsueLsYwpBu74tGP4usadAtKRBxFNqkShrZMqT5WK2OuR5w+GO4FYJ0nTWM
SHiSnSXrdQKRkIC3Y427nB7CUcHmYKldv8VhTaQoxakVdvqTMui3xkwHJuTEdDwVu6p6MseW07n1
1Hq0amCutrvh20U/WPg0QlpTp5iw+2MOSq4jPyGc4o2swC0b83Mec0GnUvQHvNap77Cq1pSc4QVJ
ONsTMMOWzeS0K+dupayrxj1gO52DYKE3KmAeELPti2E3cpvEqUgiXW+qVWl3R636iPypy1ZXzzGt
mrUq0FnHZeldyJdDrm1QqsyB1JNNKYKvOPoy0HN1Vro0AIflqZXBqSx19HpOVJxMHjaZdW0K9VQ2
VdWANqj2uVJdfzJppo9U96b5S9r2Lpr06IGBcjfK25C7V+LfZFG4uqlVf1K87Ky78bqFFQ1sTCry
1ZO30o7PRlbdjKT5jWnIIHYmVeCI7OTbOPJhdVy6KjxVXbgsDO7SAY0UtKqfACNGxLzYh6cXjog1
QBRMennifavJTy5APGcdqm1fMJBOYvIO4Zdsg5WlhPckpzmipXBg5eTvVlN+5fk4rztIFVEpbr5p
nXglJsIOyq8sVByvNlw19ySozVxUuY+nIWvu4AvQi1XtrSj8qx7HayG6ldTc78pI0C+i/pgh8LiG
9xwn2r3FcAbUaRm7cmUDCsWfzaB3CjaWYfM9Kt0CkstAQwP5LPy+AP/dltuzUd4qNf0U6Ufi0ETn
29xoSw7aaF+TBWRJYPKX4MsKfxseq0Dt52F14qw2bnxuyjRXP/eO9+L4Ecb0nMI+Ub13qrnFVcFW
U3LYM6vk0HX6LoYZCA/bfdUVl3w676osyDyI9JFZ480czjlQBM/ud55h2MvJOBnqxa8kcBQP7iON
xRdIzS+i3CtSLfcBrwGBQZ5JTIyvZlm8Fqzr9G5/9LV3NpQAuSRgYmhQIGR1wUNRBxodgK80Vztv
vvj5YG6q5/ACCZd7MJjrLEFZwxgXiGSlOi07fcflsh2sNbv6QR3Bgshfv7Tyman7t6rdcmxcS7WC
qc5Qgs9yKn7o0mWmid+Ay5FWhMB9JuVOf8srsBy9Xvrz0TQ2urenkOTL1mi6oQg3CL1Px/XeqJXa
EcaYszoSsMHVpwpxpxMTrc4SR3QMlBQVLbf+kqK99VazrBqQxeIZHv6zJThQ5ZwgyyNdo/eRdvbp
QsVFgDmYNN/alKNVX74WtD3UQh7iiFiwetfyYalj8JUQDlXcssKxuP+GJ10bvnCxHTzktqwD7KNb
mxAsaZXUdwrufg17aw02coQNCaA+21T45WQDAvvAKrflBrMVpv48fXGFeFJLZ5Vk2rYN41NkuLuE
U27NUVJjQEgjZ3QiuqMQ1AmXpsHBWW0l8kSi3KA1hfNrzxIBTGWnNcaPIcdDZZcPu3WRs9xzM3F0
o+qqDtyFzek8mKXzYohw9Ez3J+QGtEQaE6HivxO3YKpUPclqIYOYq0s2zZFjTm5lSfvmd+fADYpU
nks9obGAud0lu2fELkXEkmR7FIQ5+KulJA7vD1hY4TpWub20OLSTh0Soj2QL17tds949NRY3YA0K
sdfCSHaUCaZa461CVyihZpfhoM90TSOS0G26ITxRxfBdlcQm6g4EtW/uXagN8imGYztngukxEM5O
wAWJKdcJzCHz18EB2Qn8UFX0OcTBAHWUI3LrwsQsKubbOrcPllzVld96wN7PugDRrd9nXvdaVeo+
HFHVUzyc5JB6IuMNZpRCUtsTDL+m4+CI7fl2kic7EO9pYZ3QkVH0yyOTJsRj77Xk8RjL4A7RGRhV
5R19nwNArbAUD8DWnMmlPtEbuZFB+v4KSWXs7Xp49SuEcc/CeqZm8DmSi0H+uPSDZjY6Dpog6ZaH
6+J0VdnxObD9tGp2dLqQ1W36fvz41a14eSML07wqmc4ODWEYfmabPnhLuNEscrDfCE9iVwclGV4u
M3Os41RiagiyCMJySs/LAlt8X8qNVSjnSBi/Vv/mluVHWOPhJUUFFdrmEj+2Pf064jNviTLkKe94
DBBtII9mGZCOm/bCjOYuKzNHMKNlyRL90dGiZ/rqed/sqYyOuIaffnhcWYiTrWi6RE2S2bCmZ4C4
W3fLXSwVbc8wX8F4rsn+M0PabLV4749PnTNgO+6adsWR+FRnGQPrgui7gaDV86WlhsvzSlN5xBpG
mv8meiNh0GofceM/MUKqhHLvnK7gjcIjEJjtk5KBkBv9VyUiNYj39VdTmS7nw4dbsJ6E8PpAqLmQ
w6jyroKUcSeBSc2cRK5sQZ35qUprgIclLB5OmGjP3huBwovXCZVjV/jRqsxkbPlVJYM5C2vvyyHI
RtbqbXSIdrfVgfqqVztCWKHzr54LfKJGbd2m97+HAzurJCR8YZMk8ev0y+AYPoL5QNrGoDwWzpua
PnEl4qNusmBF+QuObxBfwDXpQxghwUAJpAk9OrgS/1GHyTTsaeBqKwbvUbnRp3S7F2jZunponcEw
K0KdJF06B4Vs8lHre3dMN7E+jSa0hT2OmDWBQs4o7PogFE2Qu9cnrV99U+rgPrBgJ5azrDJKcNyQ
mw6hTGkhX5MQr+Ymmn09vVjUTfjGkXD1BvTGW+dyg6eVC2RdAQiLO3w3km7jp1sJjk/MIjSPty4b
38Ikf81MTgdNaVRzgjSwzXkUkz5dtjAiFww3X5BRVkKChkjoUkOuw+cedXLd5MqbVEquhwz2reI3
dNXfmocVyeKWqtZ9ABPja2IaSFCX1Kqvhlm9DOE66OVT6Q9zmmFfcVh8uNANtBeKuR6kxCou0+Uc
f92rrWdLuykUwr810Iwx/hZuTjKowp4WV8+l7r206fAihubJHmKG427AWk3bTk9s082sH9DoHzqW
cgNWjGpAuXWdbEvLwq+BymMJcn2TEd61bhHCU6c4jzrjHAiFBMoiewLnCUivyoudOU8gNM6a/hKS
i2JtMsmjNFzj1HQf07xnCRqxmC9ylErfzNT7ogJ3hWXM8v33wCdppvGR9xSIwiIOnwzb5e+mrwWb
AGB+qe1UEzZBKVvAsm7/ijSEwDobUvE6EvhLW/tXMYdgEcTjQ1dOHbl1XuqQQBOa5tQW2bO7zeyI
wMug1PO8ZgIKh/cIs/o1b9xHBappYYt3J0FrcuH61JOHl7wOpcto3iqWrdJ4hNJ4w1l+kB3NcXY5
XTF7f2ZlvC5DidMCjRyoR7A1O5fxsfMoh+qbr3+dTOQlIZph7efJr6M7vymX/LDG4Zq0eAisol2Z
RKU5gZpvTBuQnpf40j8cBQUJdz8Vw6p+Ts3yoxx56jtaXKdI+EINvaVNUI4wb0pbKvi6wsLm7EEq
LKZlPVcRYBm/VvyhKi8fQyVeyo7kiPpjZMEhi+rnOG+/TS4Ai8SqvjEHbeFDLQjJL7yq+CBDQrtP
6/E8XSSRYPQ74kx6iQkUNiM9u2ci8ngz9YaAaXQPnWtIjJ+Cc/rl6pj6JL4ix7HPaax9ALDDGdF+
yrbZC6wXuaPhaWVjZRf2sRFijPB0fpTO4HzKqrnkhvc0qPLsaIJ+Vhq4SorZQAHNMUHgGWnrfhmH
zUuq2b+GU196291Kw7zyj39FjPxwjzHLp3VKV2gcDnRmUniZnJ5pQKE+wK1uU2k+6wypoVEYn0MY
fajzLPCfWiLbM1IRl2CQz4kCiEvo3qmR/YaRHT7Huc4AmSlr9+1W1VMh7HWHnRY2OyskD6fkSx58
7xcpexg/NXWSswvKWgxeiWC4h7GBZZFgAs3O29QnQJXQLm5xKy8KUCJh8dZ3BT9cS393jUtjQltl
+jLTWazniWp9F5fEUT49Z+SxczQwZN6wLaiuwARVjISb8pwjJ+qt1OrfuBnf5MistRkOeju1OqpT
+y01wFrGD6Px7LsFKwFiNSONq3uOgZUAJutARbu8Sil4jQJTj6q8+QkjOQh0XNdt4NVRltBTWU/z
GM/l8YJy7KQsfJwDmGblGebq8t6oyc3JyEJNU+MDjY79wvXEPWr4jbGqEoZLQ+oZOQ7GXr4LQ9IU
vcrykDqw5hLT+Rnzp8w0fqsS17Q3haVApbGs+vtqJAzpMF3t4pKqGzy3tIoEPSq9JWwaVSLa3rCF
8KZbHO2hwCpEleK0OgI+FUvTRf03G+xccdRNVVrTtJI6Lbzj7KbwhnwmaPUYXP2U6yl4R5XhPV7n
WHNmJNAmsP2Ae4RYESZfnqWRPi5fudtFfC71tF/mHtVb7ropsp1aaS+c4VCCO75FX6N5QZ5dmdwd
wodM/TvMF9wWwNfbC42TWBVNn72eLjL5ohq5t8wS7VtvgpMSMgDCu7XCY78PCAgiG7d32tb3trjX
loIxs0IeMwmV9iz+dTniLcIZz+dThh2fqREls8bJ7ox5doPglNQZeocuqhLWNC4jmdC0LjlnuOfe
YAhY9JRiJZb67UWTEauxiFzZ346GK9MK0eoINt5H279WjffuTikoUjgYBzysvxbNlJkCrDHj8Qi0
9sIQZ+pnIhFibYBIlktMi0cBmZzbLwftsLc+7AzhIow3hXEIQ9GhhYSMz2xmsyjoz7VNOCXL4cqZ
tATFQq4K1NQ5ZGdOBi01fXb1xMdBHGj0WP9YF1hqZnxIQN07hpaZTdWuLfMlIZHjaNPCGHotc9Qw
fdUtMpS9U/waSvHkjIR+XeioVqeflVAeqT/H80eKbGkL5aOzjN8W/1JloK2NyZRHKzTG+sR2pWCc
W6cdXkuIQQm9UbZScWEexVYzwKXoFSh6JhJEfr292loLwx95nntOT5KM55zo61UR+SLxFRqdrbdR
gMfP9Y9Io5e0DM7CM69Cla9m3dRAPOXDTzWcTNBpEgL1iYPbtUbkdRLlMvq4+gTpPKcrX3szhsM6
yJUnnJ+ePb5M8MgPqcd7R1KCvKXKkIHtkDHcC3XeJs2oEor5DCRHyVKiQr1Tz8JIt5gaThY7wgwh
hqRedRa9jtfOgSqoV/Ex51CMaQJXY44erVlusbKrkGmX4Cbf4cBcVj1vgZIgKvVoPaksGZpw1g7B
jc+rIuOaU/nPvi/5sICcU7Vi3jJ2R1FHzxjAP6ySg4SBvD0N3Sg6dvPVIG1tkaExmjzB7A3hl9Jn
j4hxH+y48Cl8iruIB2gslFecgt1MRn3wCUubQVO2LG2juQltgFNWQ9924frbRkpHPY+5QnAa9r+x
wVrHcL8Su9SiICF3wCPgSCirInkyo7d65P4MeNy+GjT8IOaNE9g3OeNSZeA2GBeVq+6y7SmhNEQW
L/0YDSBQAKMIin/ISctoRpdbtOdsiQIuSjLKSGqeC/rK6ES9bsdSAYnd8ql69aq2YG2qOjpJOcG2
PRzGy7jHrFtnfryY2JXErjrWqsoGBtIGZ1NIRoYunY2g9An1D8LiIWve3JGBFa6oVe7o5TbHaVUX
Gm69IN/3KYfzwLO9VaU541VJjAT84xNGbuaVGmenyqLnq3BYh3JLrEerWBsWkk9kEyBJ9rHqiEVU
6M1irEl3g5VDMxlDZVuHN3gCEXBegPQe34Zb/wRmh/51csZGPUSu8tmIulmYYnpzU8k/TRLezwKY
ueqL17b5Unf0e6sY6Pmc43CvUBNKbndRxLo5k0HANhWHr4itD9Xo4Pfp3q0cBZx2LijGXaUHYSGr
8rnp5AvE0YsMwPLF0v9I3JOX0ZCrSVqk9AgwE3kRC9qFza0IF56xjSyftyKT/Ry08YWa2SWJgF0y
OG9kzIFpoEZLnIGlExEAxfcwMGzvtaxb2T3eDvzKdO5xyFuAMzuQMdxo6JRdgQXZrAtjofEdluMO
+m8ZPBJNO2q9JEYQjG888ifsCDO16C+OhzqtTK24Gp2MXMegUhNmUTD0qam6w596DwaVE3EFpVft
izmQzWJRFJwKZI+M1f06NEyH+LkMIdI1Qx8gpSGfXCkEAo2r/Si51FjCGhp+2uEghbEjo4mCHCp0
rjAJqnX3vahpT7MhN+Cn4OUeNO8et4p3yboJH6fXeNsUVmjZgd2YvDVVINnylrXmHDqLI5lRJrvY
0NFh/GzdWNlLoAwfJud8Y8ROA68IDSL6yiJ8i8IBHh+Y+Ka119JVXjqoBjJVn8U4fpEu69vyqyhq
EKf+yHh1yjx7yUnV3IMPjIKLfvyBNpoy9WgQgqFcDF9FQhq1gR84OUVab1trs34U77EeMtbTuwfO
xc3oZhtPOk+F3kEADOCzZ5m69AdmSUlLaxaZu4/BZIMi9klroABNJw0sp+W21TROnz7jS67KKRYz
BWQfNecozQnrXacQTpNt8Tn69gibEJK5y0El4649eBw5cOmxGKQEfTll3/sY2RMO9dIALA4d33ga
fXbrwBjXCJkT7lpmjAeaQ1Qni7OBm418AyClTPjavLXyH5yrFCr16MqVE30BXSSNY7+R1MypUk9P
Q+cf+JlxAgO3tpQjCA+LiPys7M33SfRlt9sSAzr1CV8/cH34BLsxccCBD8aPm7svVWU/6en08y6M
Z9FxR/HU6jQMR56k6WbgGnPRsFJpkxqtpffAbT6Neyjq18EJ2ekdFjDVDd5lT8jG88zvqGHuYhn2
4kIvEiRV2v84eybfGpAC0qDcYXrjJeBzHoLmZEsyUSC99rqKV48fM2oGtVTz9Fyp6KQo3uN27LUX
0TpLWns2hZp/Oa2FVUFJjqP6jVrP6cJqvEVIB0cHTnsYg1dndFfkuW5xWz3MiBMVSekCovumluIW
+8TQiLA8U/VCA1OFrUqj723mEI1lJRcHWuVid9NL54yizxDKq8QMlfO1sEf6raPfMtUu0qH5gHqk
79h3gCByI/To7EZXZjOK18y6scJR1DS5NIHLxTcgN8QtINlS+HWGgzBz3HBbgWxosMunxG+USvus
O+1QKe9O0dDdECQEmPORLptiXaQEeON8owfdnRrdnYgZUIVzU7g/rkPesqpOacVO0EYvvu9aXJYv
SoLJsPCNg/D7Nbcscl09GW9d9G8jbW/AnBCxVRdNDPdX1757xQLX3xUIEReBfJmExZc3xOfI0XaB
S8o40CgFHfS5rVGzSPLryjR7qSjwyYKibZZa5r92vL6m074hFm2G8UMlte9ipdENZHLdcmkjUR4w
ziaBkqx8Z13LgGP+2IBGUJIb1+bvRilHnKLalZeCj2qAepD33imKf9Qw3XQRNlPUdPadUiWmEazS
Mf32/6x6E/C2h3TgJOJSSmLUxW3okoUNthW5CaD8GAIRbol/tBzNGvjFYywIIgSsESrAMQXKXGge
K9pHWcO+jPFQmu3cj6pfoyBVWWQIAopeTI5K9iNqZEnU1EhccAgTjZevTfQtbOhw6efjs8qzYnZm
t+IauaWZGq/uSPDV1vGctAoMgr5ddz202FCA8iFDsc4kvViY3o8jBgc3HL504Ly0CjDhCCMXkxLA
9R6J2yzpe2qJeAaJ+T6FVxqVrBaNct9GULImayOR2+pRBJA5lajc9+Vgb139JVLcT1V3X+LK+IyL
Llji3HRVI16BvAVmyAG9MiPgDwPyGkSlbYDjbkHPxM6Kou8a8LiCVUCCkpjwXR+O4RpwYMh149hV
Xb7kOg2OBH+w3TWnMSXHnOvNc9i3n308VAevLU6pH4GYLgIsRRkTI+oNERIDYUeEEhQHL8YkmlFE
GHgo+oYLuUVbFYQ/AXkbN3UiZRgkY9nsXc95WHp6aCDrGDExvDrHaeYCfkNjmfMncBK7zs1TmejQ
gkPB2twzNZAtA4TJoGN1b4e3uiVJW0fO3mcsscs6bRW7lVy3JQGUqL7gMbVXXYvsDZQmROh42GQp
2MhLbeFy0GQUjV5qiJx7C+odKVAAoySpQLq2R9tKjMXgPo0FEIEwFy91iII4GgbEFW7Rpsk9Sb9n
k3RgxsQbY4P/I6c2ahTEnOtGefb1fFx4yYio5uELGJBMAJp9xF0H7bbcwBJpIXL7ylZg8XIrEwN6
unYDccvi4mfQ6s0AEoH5bW6BFdYME+MQFg2XVL1mAXqmp760p2vx4OULrqG+YJ4cgv6dR6l/o3Ph
Ja+nKDWRykXvgQstP8sk1Rn9mL8NcQKRdPyAR5yhVfmI3fi7ax3s/HawLVTLmUXeieQbFqKBLFXn
13vPfzfL8mjRP1zmrKcmh9w5JrF3YY/QHFW0YKRzjgGsmyFKpA4QgFzks3IgoxTcc+Ul9PubGTOX
bAd3KQrayeChWtP5fjGPBi9deHgu8HfxImK+OsRtzz/vW/ti9CHl2YeAo+icoK+N5dTjqlr6z7lp
vtgpzhNkjF/aZOYBorHP+m240w7oKw/N540CWcUUx8q/QlFhUbWcdrYxi/y5jLDf+Z7aLE2ca4GM
P+qwPSoaa06RwC1LdNzPeBGQ17pzj4pAVg8SlBpx94ig78W690SRGIsOeyzkFAimpnqrLPVHrfPn
gDj6XuiQCPrSP7WEd10g+NgevApASvkTivieW+887Cdn+oaYn6+4rXBzByyQVBcb6RfDDW1wUhBh
TeuByTWprcJ67RHvp+sZ8R28ViGkfmX0wdG4OTcTlw+xKf1V3rOZqGIfCeRgEqdQSQ2634jtiKR1
5tQVuasWhgajp8lVsNegFMwyB0acC3jBwJvuFtUtC/p8UbzV5pBukqA0QCHbm9qnW3QQ+Q1uJN1Z
HXmBkJ9Ci0VkGQ00zJh9ecgQv/sOyV1JEGRK/AqAh7utNfpM4tUnhusDuO0RGx8KTodqIRR92flF
ulAK48xN47WWQDEo2cxWMCRVq+A0H1+hjYzE3L0TSt1vkuF5SYZDTWnqQHkl6gGW5RiZxXLveke2
NSz3fNWfqPjk0U20B4DHDAPTmgJbmzB7zooZG4pOCMP6rFrzAT3pQqlnfBok1mlIH2at7mqNBh7b
1skH+BNWEwFJMU7FwI7AOa+mVCZ8d/C7WJShzrFf0PuKpq9lTyo8u8UQ55+BzdvUlHjHsowSzn5I
1rQLAgLIuV4pmj6vvd+giDZqP2RL4uNcjjAB4rmyYBFz+dHQawXO6ZlpMX0LOur3EH8VURMiG4jj
od8uhWQ2LxCuE5i5XBTIUtI0Z8zzLLrKhEugaQw/Nf3U84gpRidAnlQJ5XV5HNGJ4FKealPBTaPS
emi6eUISkFtW1+xVEnCcYtnlIkNfNbRskdwDFWNNozVcL+9aT+vuFLR1IhyMjCwpxsYnicOo66y1
0fPZk18IMjDQRaXEmJYdUpvNmUbmBMuZjckAy3kaNFcNv33Fojv/k1uVJCWWYvkOgudHH8DLDOSP
NM4vg5nYDETHdS2J3ceJvi7HVHvFsjkxdjNXiIOmcAEoJD8trKUv5BCeNSaHV7/BHZVNZlEaTpxl
0FruzgzwPJu4N2wKApJRFzdL0WumpfQyRAGgAW9Q3IvVyJdeg2EgU/Y62GbMCKvxPehpTioYnE+X
tggQzuAvgK8suR20hEr9ihcY5Akvvpk8SrM5ujVxkSijn1hC/HPg/RJWhFvDsQDJHWA1YBvSsABs
IaEVtNiSgCW14SPj6U6Gib++0lmBGUC8asFUw+Qj2jLruMS43mwXx/MoeHSw9d59qBooFdwjGvyh
Y9FvWYJcQFTjC7e+uV/nD7rC/BVbpbkUPJ0zuHwFBhPGt7tWkl5lLOfoPbZ1cqYUIqAmGnsCIc1C
OunFc5kZK5XxoihT1Z0OowUg1CNQm2OrlGLr1ZyoCwsELECXU41dWFN1eB9Bu/F1Y4NxwOUElt+E
Yp5quz0UDh7gEnnfr9SnvInOpg3fuufm22QRsKEm+7Fb/1pm+oWB3tK3Q3feJtW72ry7ZOz1mpch
j6tTBx2HarXAnMUKw+UwT8oZBzdJOXf0TUqdDa346kRKsYvFZJ58LqY56zOmNJzYS/STKsYy1dkl
MO7ZHG26bbk0cx6ZMLdvg8w+og4ynGROixuWBynvhn1r2/sOoIcedru41VniEOISCz5dDabLtPDN
p6P2Ek198IMCCskv0zN3hEMpf/K2WGfhuQRiMqcwbacYXMIG1MJJouFk7nxl8HkZoxOol0i6lmU+
iPXHkJ0pBR0GBnoWPlRqsL9ys/vQRXSl7jLkwMqmUNUYadpWISbBVZYkvGdUPFfPbdzee7/dQ3fE
h2ARHurq1zaub5UI3jvwRKQ00pVNtNQKVG3pUvhWwxRRTPCvyAafmtBBUyAwmqVuktB1TkqZLgBG
st/6VbsQQb5OM9aRwtFfNADLSkvrSM3IEKSBNlGoEPp6tvml4racWjAVzBlip8tEK9cCuzzJMWa6
Ou2TVhm86d+GzTVf0tjFwgYKMZlah0IysxkJS90ChmKw1EqfwQZP3GjiIcopJ5trPsO/mkzxwP0a
dylWE4Sl0hnvlDHDdkV5rXW12jqAp0XEvEaaHvAop3zKRVUDVuryNze6gY/YZlZ90BOnW3DBBqbp
Or/Q9y5Fi5Ss+Mz24skii42fcSDP0tJ2wUyHQnvzdbBntVyPgl2YE1C/xOgjN03o9Ru4YwuRSGaw
OUOWMpE3J7BfrbPreG/9YNIi4oHazNR9o9Y7BcPjc2qKNY9tsbAIbc4J34OPx76duOEj92FUVMYm
YPQzV2uOSqNLL2YTiZWW6uQ9ddS4XIl3uiidN7PDkeMakxO1IG9Hlk6oyhbrRW1Oc1QNKGlWcT/V
HHslOZiTN8VaKclhapJhVWkQo1ACdafV+VKrSmulUYxHblmlGglYnmG80BvVLaqwA/Wtib2hxdVK
FnSuaGS0SQNK7Dg5QcS9znbV5nl0ZvlfToqi3puXSK2ba1P1P/BBvrn/N+w38cUfICj5fnmkljIT
KWmCQB8XbQ7ZwVEcXgndYlDbBJwVTPCYY1WuTRtnpx/qZ9l6UDv47YaevOphJt8j2U9PsbV22HvX
TlmU19Bslung7+rxObApv5MkDpZRoEUUcIWckEva80oRoULYpc5ajbTMQfnRkXo6AmEyG0Zyflan
a0WB7p352W+kaeuWeetFr4abWhHBVnGEzE1S5JhtbOoFnFhSHrPyUkhqQ5ii9GHy2FniYHelsfNj
+1nvsfNUYU7CYDAPMKEW7RCpLMXcYZhuh6pm7fLMuvuRxo3MTFaKmSSrQisfIyr13ifEvv/zf1F1
xF6nM1YAJM/Znn8aqZUuZ/TYEKSSVW49Ziha0NBm7jnUz+KoaRJ715ic3dD0N44fHAYBZK0XpbpQ
0BSwBgO8wjprLZvaZehY2Bfpo1k3mumy+cm1Fay4DDNWcQBCmHlxteIqWXRJNG5RTM+KsHgRHHU5
YLgQdMUxbR3GtdWMe4y8Ju3P6z/+8p9//+t/Pvr/8n+yUxYPfpZWf/8r//3Icro9/KD+t//8+/on
e/pMfqo//9Q/f9e//pm/X0mVZcn/+VuO8lFmVfZb//vvmr6af/69/Ov/+OoWn/Xnv/zHMgX6N5yb
n3J4+QHFUP/5NfB9TL/z//uLf/n582+5EpX72x+PrGE4yN/myyz94x+/tP3+2x/EV1TVdtU/P63/
+bCmf+Qfv2P6OP72x7VJv/6yreLP9Lv63//sz2dV/+0P0/wP/b+ZO5Mt1ZFsTb/KXTku5RISEmJQ
EzO1IPqeiRY4jiQaARJq4Onr08m4qyKr6g7urMJPnOOOqzXbtm23/6+BL27Rza1pmmmY//iP+vev
33R0S+NGmqlqht7eL3vk7+R//kMz/6lZGnEiOF6IHnZNflWATfHXr3Rg/VXV7HG62dP+8Z8D8W8T
+r8n+D+y8j59pNm74M0Mi/s//zXz7atijBumQaW/2jV6uq6afZ3f/xzmaRa3x/+PonurMpAGuvaw
Y8MQLNzl1hUje7LfF2KeCnS//fFezgkXyI7dWs4IHk/pbXdZkfIjSo7AyBQ0FMpiTSkjTZvm3qe2
TdBv5Rr2mW5N+ZFrbD1naXrbLXl9x/SSQPEfPuB9NggNNv3c7tqw7+KyfNq5e5OxfcL+FvQ22aZs
XHi8ncoGO10Q/xexu96+xBIoYJGKI1afoMFHxPZsPevx/O6EBetQ7iFmF7lYDQElEPurWJ8bZzAW
mliPxx+xxRmQ2Os2VyLyIrtyNNEkTRNi/7YbbgW3BJctnVHJnU1Hceni8G+Sq60NMSt5jGHf3n58
VVw8uxD72ZZvr/ZwOyLQyMH7EbFWuZxMfjviZ8fTikZ48yAIXuJoDYytvjVn3x8qTJ/b+7ATxFLC
DClAJBI+4W+xHS2DfU/MFvZsO7I/Qo7F4i62ayiledJEbrd9YU8ooRdbBsieDFVJ1Zt03zz4fjIN
9n0xYfoeDNhL7I8uYCbtsaOr/+UDVRK7d7IwFlPVUcSRa2hyRPcpL+xuFaGIZVd+BadvjwATcoYb
i3lfcNXGvYvJcbR1J5PhZEmpFF/+xA2We6Zk/xCjSV8AaxA8vAnmtYCQUMToTQx/4odsmAqQOqK/
7ATKMAnVGc/7w069z7eGT8GUOlEBKpk8/QS3+CK704g9fwf+SOUTXeGiYAs4XWar7z4Erx/svwHp
dDncDiHhEolcxuJ3/hXLo+qoDnHFr4Tbzn0NjaUzdiyxIREvVclzOQ+HEkvFdAA9kxoQdRSrlI7S
2NHbpwnocCrlOsncG9Of2vmuG6inN54T0k4Nm0/aXMRe4aoniIhtko+TCxPbjk1fLL2fytE9wnXO
0wWixr5y8FU6v1igNmSU3P0lpz/gJMtGMIIFMzXFJhfjKVhBIpOD8Wb5kkElGwmrqwvjqZ96Vw/e
yGnfoS/FeUhaQULTVndEsCGkkhcXo00kLgaCaK+ajvoOyOmy7yzbD5ZecJd37zECTDVIOP73IbHT
7SXmsJjD8SwQCu8e9CUwRzYFnBNlHbnaNB2ZO0LrdHkUqyXB06AQS1MGsRAQhopCBtDNCAlbsHij
K+Rdzudv8Xux6a8Sv7ET2Rz6FUxQT4y2qZgHE68SKA4W+pp0kLT3x+WkXRiA8or2EXlWgCFFYv8W
9qYSQVdyS6b5whCn8gdzBVEctSI3miCQLCpPkZswFft2SOhEduam/KHGUvx4U8Z7OacBzaZrmdeb
DEeI9XxODbAYodyoMuW7rj2/8lC7t1PJ6e+N9+Hm819+mPI8jJJl//xcZexMCYqKOY6KmGZiAyyf
8x4CEcJsUHbGSdN29P/16o2YV8I71AKoOpnLcPMzb+Ul+3PmnFPEXW5iuerIXEzjP+se/DgxBgpZ
hIV9E4bjXeVVpt6OWLg8pDIKXjbVQiKiG9O+HO8U4WR+FSFBF96OYZhsLygvxqQRE/7UtpNzsVyM
adAXfQk1DHGlYbJoNprDeB5rlgHKkoy02G8njB74ipIqfDG9rugK9G+T1MeCRSu0qxmNQGUWo9tO
D1PTFQpTfZeRh4oiKCwR35v47XmbLrejyFnCgObkTiZWuscv+H+TCy+Vyykl3gyEJjZjhpgsmEgZ
mZ1in8/hx9XlbrPBVWy1ZTuE7RwgHJKYkG2JWN5d2glcQKXsp6xlzx6Q6ZY7J/xFO0E/LcTiPDxJ
VnkkNhlPdOzw8eYrQ+DChGLf2CUoAhNvucCpFT+1DRw3A6/Ln13o/fJqU6d9UieXF7mWw4UUshbj
jScOsfSnm80AgianKw5cXuxIKfOCcHg6ieOnXPxUOKdh7tr74enJnUpxgkPCTcR5iDPLB+Cpo3rY
iciiIvwAwIgk0Lyut/6sAYcbQDQ5TDzDZrOT5/VtBd5r7S+eYjdefcRp/PMWpV3ah8H5PGy1MhFn
NMnpVIuFP6vtjeoCaMPG+XJsJWhfNWWkThQNid1iRreeoAFIaPaNx109V5lHjB7rdK87upMi7ZZY
5aK24YvmiyCY5GRAESQv+5aNw9ZGc46QoRiPhwMnFL+O48vN+C0P7IiU9PNOi9rVBwN9ACUMA3g+
yMo5UcLPE/jEP13Frt1NbY99qtdk4VP3I1blkHpD2T7kegbVECOU2+ec+2t8fBFnNEVPDEfnTM7O
w/VsOBq62/1+NhgIR878pzxNrmJ0YuxnEW+83a4jNtCzJs6Dwc1JeQ749WRpOpb/XCnL/Efd36hd
oHrrF8jG6iUuM3g1WcmEuYewXI8ek9y7HBRZjAy/5aCn+ddrvFffBdlAC1/uffLdgaZ+1kaXffNb
T667z/azIzVm7LvbZgQicywIgp7WJY9zKpmkSD6xm/yPD2Ydie3vSzz3+az323j5qPEsn3LyK287
fooVxb7it/tnAlo5/zqG/PAKX6nxUpJEQit5B4wwxvrEzD5tDIPxlcmD0RY1vPLXmUeg0vbtTG5q
MTyXYhTbb48IrhhswtD5ip9KhIOZ9ObOYBEmYujbO+k4HisklNPB2LeHPDfq+TQDagCxrYXq9wOE
DJuKaXva7boDCN3eQ2iKHmboW2MQDAdBRBYzj2cbMlv+6W/W9V+W698tVV3tqP8PS7XX62ASWybG
bxej+O+Wags+lVBGif0IuZNmX+edePhRxjeT8Pum98Q0uczhf3K/y9IB9xtZokrM1kNtTwCW6F9u
W7Pv0Aoo2so+PoFFtmb84T8qAKB34UZeg7RirCDqb7Thrt24E/sx6vg5q31YneA0tMuBLmrnMXj+
NJOnyz6y5ns/cmHMErVbSXR96hSr+83pDXvfsP9yEvZnkhC26lBXFUAfsZxARsuukc7bygm/tQlK
59gaNa2KBSRiWM5potpqg48Ha4ib2F2ZBY3N6HskDu3G7WNKqOfG3j8cY7jPWSajWGyXYBBgb7Wm
NpsBapS97DcVWGSjdouf/E6O7mQf0L2CNl8uWxOKMjeUEsbcZO+6w5E7Go0mwWT0EG7714jdFk3j
fLnh0GX/ZMrvA1VC3WJPJsfJ3uRUTBjsRCzMQnhCTEbuS/C7WLjBpDVuXhy9PLrbO/vtQxw/zmQ/
mSy3S/Zjd+lNuA83def8xcYYBPPjkW3sIWz2pWIUTPZff7lfuqhyZViAheh/5qbTD6NDhkxKi9Fo
3RP6+p29hl2YuViIXuR2hTGj13qdGrKiEZvNLGAD4+t3M51wyzk3CUYj/IUAWzZwl4H4EQ72Rygm
bsjbu1vbnQRBuxnN+dcJMOUxfNoDsTH/GCoToiLiHa63o+0W8cc00UYVRoUhVI+27XLW2Uf+N8Am
dBES20tsrBloUXb1vGMzKdDaiHUzXdjUCGgYYsfRcQ+tywHYNVptqUAkg0id58OJ5GJxfrnNtJ65
7N70VgSUALAYL5IS7RCwdUl5x22UzNLJwxKXgbW5u/Cgi8NHrHbsIAMqe9cmrAKo4nUpZjhlZ9Du
hbMaOwNnPh5QE8If8I0CQxoycTLvHLHQiVvigWUBZKbys3+2qJniubPW+e46/C7BC13R2xemPkrZ
LWQ9NhhnwtviZgcTFyu89hhx9+YG6SBIHchAxcWdzBsfYxLzgcQLdsf84tLHJNmQiaBjUHmKkx8r
DBFZuOT6WA6/rfnctXXd04L2U+xu5aAc3uIHFgjHcH6Sj1ADZppDg9/58s4imiC828nEPQaYgbgm
CvNDwoX/93tIKZH+Qrh7BnOOf7ZsHV8sIRYBTuTQZXedkCQSyGRwdEcTLOiOGLEG1jhv++PcW74k
lx0tj8O7OOGqubhaAWuKhYYXxa2XjIazRmh5P6xKby5+cZFw/gaf1dUp5JKHqGwecs/qGRHk5Wnd
VLTGg7/dj9jUWCqtzzVv32k+4d6u67IVDluhxKbG45zMuWpr+MwTeWSVH3Fzt+5267LYg+VcDHxn
Grju8rifrO3WMVtOlvs1i37ECuRz3AS+UBMuRv1Rt/GcaVPiuq18z7F6vDFv5TJ4L8nMeJMl8Hl2
O5T0lv4xn/ckW3Ae3CD4HbmujRuNQ8kjvXjtduE3PrdJWDJu6wsX4jjH2ZgHHnMUHPecht5hie3m
CEnMVXV7yc8a2xQWtVwGjA3ufzttbIshb4rKFHtSn1yfR1smO91OZOJOrV3fIS0jNynHtr/DvZV4
yMf6iiy2892eSS8JarOD8CXub8U+27qVr9E7KJ3hRyrtnOMHyc7w0SrxBt/gx4tsenPcyza/AvAJ
cLYEoeJ4x/97jBQKulG1pV3gBe/TvQ40Q1ekVPBJspg0XlIo29mU1B5H9t0YxxxCaJTCTg09Slt6
V9xXbQXSyTzVU3oj/NZXTGUzB51gUbolbillx7QDzMpt4TbzfGjMaQIR2+C4PDJt7ey1b+uFFNth
uu28AIlYtqp3SqThJx5MN14mdgev9TN/HPb/pxg4Yu4x8gHHeFOPArCQlTCfzzebzc/OC0OP7zHo
W49sHvxOvYvdHhtM5x7O1TT84Rv8FBd7AbNBwbUUXONnioC0ztWcx2lXK+vXWzjjL4aGJ7jYfMkE
o9x7MmBof5nMnkTANt5YLvB3Pdzd5W/QOoKcGY5D/sMrA0JCeJJH3InA8wIvaN0kx0sRTz6Yz0PH
83Zj7H8vHMhDuBuESx5gGnreb+gwLs5mtVg44WbnDMK52IV8O94NpjtddgXDwSeK9BgUwcaPievM
uQcOW+JgkRKHkQfs3TlyEjpjf2iP+eYsw/EYgykM55kYnJ0x7sdudWPvyISDSWrbsx0HyM3G8Xc7
5zCQ4cESnuDb8cqRY45BH08dzxHcX/HS6bi7VWabTYjDNg7xebyxGDu7g9x4Tjgt7cpxvs4uHDjj
nRBj6UOoxLCsvs4m9KaOwkCLkPobeUvldUqAg/GxuPRhPG4cXBT+8NfuwrPziZziU7fnbPBcgFcU
5k/GKp/itn0ZEq8MW/MHN5Nrtqe1cmW1b8bZ0U86zcebxjF5UWfXBgAwlub4TVM6BthJcjHYcUWX
X+0GtctZG/Qz849vAkSJnPJ5yP12Hj8yraYNM67Et64QNZwvr7V+w0wITndCr7VU2QN+EN27ZMmy
5h1v/PPLKxAmET+wTSAdXbzDCgu5xjNCYH4JPhAnYB1x+3A1yOQZA3U482fj9o0OuB88BrWWDOVN
THfI85OYEJ7mgcmd/vxyt6C1wZaEdFj5P/MuUzc28ECdt8NM0sQtDgOcWIahdF92IzfT2m1fbQ66
JpajGoDcIPBbf2DLdi9sgg2bxcVutVDibqbTqeGgpZzFYLZyeBFGfMf1dclPLLsBz4sd2ccMCXFF
d6tWSW0cPPnFwh84040QeMo7ZH86bbUttfvy6ry8TYiEpu7AWURyRsWlYDDDNjDFmCbujyNXyKrH
EmzNTqf9JZ5uRwTjCwaCM5gGwWQZzBEbhxlwfuZsAbGYMBRzl8XlTOeIya6DsPPEu5whYAoYRKRt
xdh6g91qfLUHyOZis3NDTaB3Nu2BgKKwoED2lpzN5DP+uP6b23DOYg82hx3j6G2czV3+/l5lT4Y/
wLpJxYlHDoaPLR3W8G4VDrBhdjvNjbhfJAarhw0MKPKL6rHcOnj2JTj7Gpy3+Khf1zSceIdGZGwR
txKThid/isPuLRz+HR+oBrEpqVnPmT4mH4mNBCNdMZg8OHEa9lTP89jzvFXMSx0GfVy0dvIQkIck
4tIGQuZsw4wozZ9+K8JXiYrkGp63GYw/Q3+RurE8GHIAUoSf/fFxBzrRggaYAJAVTGGsyxTcOkpE
B/Wbpg3oIIRy7owSGsrGBpERoCJkrxHl8j238Aa/jobo5oJXaA66PKDPiP7xdQ94sZJudJijxTTi
Zdqxof7DXlEsi2IpJ5YL1dQSdzhUzon/PlyX2TobPofZMEVoyboPWYesIzBYxAowBbzAhEgkFeMC
3/us+VSeSMIthx1fCkv6Y/MYwOpwQKsrH5PY9tvHA9SBqSJgyAoMkXPee/YRg1gODrv2GjGuaSLw
wCRe+5q8QE/YJzbSSWdV7Sn8+uSDXjooJ9ksFD906oiDlyOsnoeqaaM1pb2Y2UObS1ZoycF51h0R
XqF3uQ32zxKU9hlyQrG94awOwWvmn35IxLr1UNwjtgyuEffs4bhi387IQOhiWxECXtcSy/jcI3Ty
5JZyhx5swxpZEM3UAQmOAa2uYvugZOXt7r8uAcy69X1zm6SIJU/rtkR/ATlxCgGLeK8uA9ghReLA
aC/PT3nbPz3FdvhxPZ6OUUxv2waixx8CdPURUNJ4xeQySFj/wLTAVODmq9xsn+T3jofqqQRJBq/c
M1Pqj4KqtG807w+QMPecEOdoIwhMXM2R/mNyta8LYJSc54yyDu54vjkXrz02ceg6mxJtGfmqzy2B
Vhs9ODm1i0W+V1lwT4QHXdPOe47gh5iALsEnPXj42xdRnJq4WzsqT2YAbxQ3s+tFMndhGJd+Lzj5
55TfLGiaF6f12V+hEGZP22DSGQvUEvcmHbQlyR7yNbzgwGUe1HsI0oKw+Jg78KUHhV+T0DkvUvsy
hFrG0/z36OPTONYPIDJCR1z4rpUizCMb4FA8vzb2WvnXUeIqc2tKsHOC/XWloXjWJRBQHwpHsanb
HBkTOhDh3JRvtx8sCAS0A8PNahJc/lsOAOJgIG7+e56PodxgJNalo66fywu1cfhDNMnZs49McMHW
kJjwSuReJpjmp+2wx7kDFjwG/NdtCHy3LhoqvSfwfghPYZgrYo+dPlEQRET/PES0RurAVue9pb0g
4+FZcluL2YnEvdPGj9okGCWb4lTZ6zV3F4V/JthIl/yAkkOf+OvAXF2giqcoRuIHhiSrLJYZo8eT
54j3g5wVw9lebHEank5nLkahhziT3hKnIfk3pHe0NoLEm537NuuyPTjmJsxwG9szWrf/z/lt7LLr
xMPu6LurI7CYZGdnOT27N8mCN9gtBDQ7p6YUxrIA6+EYb/rhJcSFBXs02xqLeAPY2/VDDwgNgIxQ
cQAAyVje191Rn3ybr877y2pbPfA5o5FG+eyii/+JEUybDtyapcghXCcJQ4bgMrwXw77/cE03d1la
pAjLYWoTFgt79md483wSiXaEdCCLUrEZLARTnxo2xZLD0k+8t9v1CjKRmhePS3RkD7aBT6DEP3By
/old/bfy6P9l/vvv6e//IpH+/2WKvP+3+N3/lR33AQw45J9/T4xzxr9y4pr2T6tvGj1VUw2Tetpe
7z9z4h3zn51OB2QCyzK6fUvt8pu/cuJd65+GRa6aovOe2u+bKpf7KyfeNf7Z61K8pJJOVy1V7Vn/
nZy4rvb+j5y4qlF1b5h9CiC1Lpn5rvXvkcb4UlwuwPNiVYOSRQel/hyqN2PbNbXR/fmaZHU3Cm4J
msz6kFl43xuHekD3lpZDBdgUN4Xuy75E10EXZhM6sdkUKgKX9suypuojyt2rWlpSHb+yjndp4gai
0ZjKRvrwby2S9de80AIQRy3hzQug0+oiutQ9StV8Axz4pqn4xQEdJVl3aI+2ix5IW5QEibqCJ914
Z4SVblSGXW7QA78qMq/v+wfd+9VeQfxtAHqAmhVGCjamD9XG+qd627BDQB0dBU3lvIxSWT+L7gCE
Wleh39ABtGGfFpSZRbBdi6oGKOve0dqueMCNwS2uJHibVAOv6Je11Zj+r0rvr1Qaei8aSYYr9OEg
dIumedFA0wPTrtdPB90bVUmfZ0fxrmAW0KP0iWUap/u07oXXLKmHeqzKT3Hsm/3OwIwgRwBC0W+b
PAaP1z3xm7LeWd9ZrlRRWIMP9+hSpkOZQ+JEvTv4Gtdsd/vWLd/AL5D/S73+EFL/lIce4MeSRhX2
fTahe/Nr9ehMgy0axfQ+3KOnYveN/jnqPMaIIUnexyfod/tssZoKy0RChCSODciuywvsqurua/7Q
ige1+x2i9cjIBo8+9IEKs/3JhhCmmyLvpESj2x6YWzLoPAvn+WLP73/QN1cTgha1KAHag6inb5Lp
apsHHy9wMwASChqrB1pxWoG3npNSsqBoKLM7TdwJpVp6XIom6c30EiiKGmBNaroi8gv0EpoGVYJW
wa4WWymYrN+oBUexKbC9UUNcH7NcP3cNKo06OfXjN23biXYlheMdQFouNNcJVgbJa8uiy48eU0NA
unof9NmGjWfjmrCP2YBWyxf8Z6AKqC+Ewlz3lXqVKv3p+3ldXl6wm38aQpj3EpKQRt/DeY7FUveo
vwdeRzNp1r9qeiryd6455Q02w7Jif02SktaeD908FSBfzSbNrCrIqv64yZNfy+pQ5zupHlhBdMJr
ItItoIs6KaV0pm43hbF6dq+3MK8ofr+4xXWqlcdLk5+Sgko8M/1QRh0Do9R7tby1etf7mNXo2t1p
Ks0unXs+eKoPQ8LJQ2scuK6xUdct3ivgLnDyUiW6uT0oqM2aIpcf691zO3mPYuv3ywcaRD6b+mhZ
t6kG9CX4JpldvfuGvGsU0yev2DOUUz96fYeXAgDTb67mdhm/1plBrSNU1WR+el/F1UBIyl8NuFEV
HahpAylAR6OloJcARnqv6EJ5PxP5vYMz+fxav1B1+y+Q0GjBeQE71r9CHm58a+A14Zb7wN0iv33z
aPSvi+jytFyKii7e7UWzV4vTXReQ31R1P5F0bVUDFQ9H19e0hF+DN90PaGLNqYsc/+JOlUaT7ej+
drJvTWzN6umEt4C/MwqLShIrWXfNLuznWXa4KbddHVsXoIZKrIGmd7iCXVleks3zAwn4ozSY8l53
Ehk1BiGgsf2r8rKTrMxsI+3cxTNhlFvxbr4dW/s+KdS8Acnbaca9Qoml/lFgGcSHpevY7Vy8XmLd
7KrKMNNr2pizV/aQZdVqM6Ikrw5Qld8Woqx+ke/91AG9fHs96hC1fH6esDyAbagpmAtllzx9fSNx
fS0gX1fMFZXtwyv1/E0FzgaAUrB1WVhDjxjI63RL6yaEpTRECeNueZEWU0PSUrpFWg9IaOs5fDdV
2KjQnjyqa8+pPhRuR5/wWq2uqUnYQHnjklrHL+3IIi36hmger1Nadpw8600N9bbrJUoASPwrtKD2
orEZyNIC4t+k6pselWSWhBcv9rtpsiq7L5LgdMu7n/f15syARf1Ko+kjD9eOIh8VIIJVQ0E/OoDa
xRZX5k0ZvTYDi2IMyRlZBCAhRQ7YpX6nmDF7EuJoKaW/mbLp3EgTs0jj2v5a2rbSQqgzgDkG0x+B
/Yms3sV9v4M66/nK23xREqu2bCI1NVEP67f/xZbXDDodixEosOSCALz40mCnGSA1GAbQEuqNvHw1
fr4JnN4jQJMUDefpkzbC6ljDfq+jebnRdO2vmc6u+iv1Ugs0mWprUfToKDGr+hPfpg8NvaAbMYkW
Q9teb5UBsuvXyaBnol67d/U6D/pb36BDfSqKL/UM2xRC01tjLj7PLuFqKx7QrT5kn9zSM3OnM+jU
RGCu19buBsiJY3X63lN7PmVyKelJjpJBriM316ghD9ckdzrC4Fu+3rZQLbSwIzRJtqSSRVYgjkCJ
ok4InOfPuUanJrAzUm+X8E0l63hlxFAHSGwD7Iz5PsWGVch+D/jLpPcDZ9sFSkU678uPRhNWhANQ
kEmvXyKxLgZtRi2oAHs6iAqYCwXm8lMx/Nez9lUaQ2W3gcbBLItRh2ZGACvTU0e1nPcTIKJ3rRJP
h3RdXij8NQ04qeDy+NzjQfqnxNigMvxF8vGRrar0Al4di4s21RzKkUj3lRsVuQrwvlqHbNUL6El2
J9zLB3ywJjoWYlI/A8DNpl+Z5FYnIqUHfo2Msy8QS3XkWsk7BM9toXz13z5kNM8IRyXKR3Geb7sW
Fr6qIYnwUM9fCuNGJ6th5BPaET6sgpvbT9IUi4Bej35m1993JG/dkWl0XzRcgch/LZ4d2Vj73Lx9
gfyraOa8JccU8sJejMn0bShoTkGarGDlSykxSyCDFXkX3IP6eaGOK8t3qANZVyQTTTUoyhdFdtEb
rsD8PS/A0IcIBUovQLEAaAwiIAmFpffWvRdUig8Aux+J9rb1DxhGCVR+LUaPLIt5VccQjUPuIuC7
Dx7gCdPe+6IggPYwcL2myvuN/s87g0uZPcEk7w5UICydj4nQZOkccMIv6KmjFx1sQOcCkJElzg1S
S/DGKyd7oJB7JpyO71u0eH3JOzxhT6INsDvU4bS5RuA2WWD3teNo1MWm3zIjf3ODXvt69gGJ70mx
OfYwnF3vPFSi7/zTe7sJIBwyLY2fRwOyt4U/Gl1w1SJr9LJSKpDve5q+JpARUPj+MkIq/CvgGPoX
O68aiEsKFKKheBk6Xb7N68DqUlURXR/DbjTvsi1LuAfw3sC2rGKtoE0hpcXiroz6Xy2A09F5fz/b
TH3SO/bRFLvbjgQoJ023icKeycje4wLK6c+ttgGVAn3wASpX8FABK79aFJ6b+rdDZV8CdtvyZabW
KIsePhQM9eSr7LtoKiAd4rVV3oPny/xicJR3u99Ysv99hE0lE72Eb6r6nIDSQH6LeR8ibC3BjDCi
36texCAXmYv+q6WqdZsq2n1UnvnzVAYPBVKAbgXvRtMA99KHbSGqKVu6HDLIdwS4ZpXdmjUXk9B8
cvPya8++PHXCaZjF386b7i8jwXKo3+e+ljtmrLPcrqpUns3QeJtHTDCs1qQYxHUnpiO9w2hajQNP
CGQK1I1f8Ne71wOkWS70WD5NfBu1ZZ9K9M4YJamTWs7J0N16PftmZMvHoX/Tfz/Jk27UtPe2kzc7
zv3uYbu7l8hcgHlLEdpbjWCws/z0mnwB7SET1vtc/IuphG8aG/xEfWxbJJJCz8CffLLuY9he+hrE
zTf42iF2lxhSGNDUE+rNBxyLsljqj/vu9kwJXPRvLv6OZpc6Od0vFLNfHdLXu7lVq1ITLZabCqg8
DLo9MC/aPfNpP2oA5quic4CDYpHQa0uTwPd02aktjQktZ57aQze+WhzXt5FSy3EvIchWi5HegHde
FDfRLe6DKop78qVREEQrll1Exm9zvzehjgABW8C2WFAWYmLz34yCzilUg/L4sWL1ZFBn7SQXeJHp
VmUn4rBPVELjSU9Fkd7G1jVL3Ued+Q9VV+EZSG5Oxzya1hO0a5wOeHZK7wopKEBetNu/HldKVbFl
oViAiR1qNvdxo4xI1aiIjQtS1Ld3Qr4VbDnyYso9dTo9oPD6vdqHSr4rrIZhKrvklMriPkyaYdSr
yJgX9TA2Pn2G1Wi87uU5qLXl5WEYzqVFoSiL6uHd4EKyu9b3ALAg1vULe7GFQ7qoHftVWxvYujdG
i5GvGM6dvnlaq2edxjjTd7hQFEqAtD4kwETfXx3WqHFXCIpebpOCWRBa+1d9u9f0OdYg99SnSAE5
DGCjUaQCc1QXDF4JJW10gdv0kaNYX5CS0yDl3LOrIV8NbHvXd/ixYMRKDQq2LcgRrqCcSh3nElak
2eVxWwCOTtTwcQEG4d1bWN1mmrzuq2vd77idbx3A7SIY9bD5gj/YxG8ChdfCv92rEMoviNni4aVr
jC5PZVn0ssnjm+417tOWbkU9vKLkrrj3Z+SDBUetbMnaMNI0NCrAPI3TPY2BKTfvpwJbQkKovLB0
3blA4QSaJ0319Q+OL3r6+lh+ARFwzWt0hNACNr7GBGikt6rRiNf3443bBi6Tidfd9IkHlFF89W8a
jWDvy9B4FWFtdBK/b7Hu0252CXpQgklFfYDqCZKC/YkpDE36Gmyekci+KdwivJ94ApEIrEZ8x9K9
uXpOzx3oAJbM7wa7nh5az7LndosHtdJACjTPavqO83GePw15Scmj1C8LPXPvy5qMdaRY1KQYwIsS
vZl1AMwHjCCnj+vuZRUbj5LAagcHImIF5E1XA531AaJ2qUFKmNU1TkV9sZOiBKfiU+20rE+AUNdr
qkpeSWo/ote2W2LhFGY96+RZJXuwi9CiDlS2hjOR1V9VdlX9Lr+NOow7xEeqr0F+7GoQ2syQiOxS
zbRv9wZ5xjwF+0bVCU2wV381SIMuWwR+pKbxuqsD7ge7cfGp/Fs11KkrSYB2y6GNrVgeyRyCBlIK
uOTZnfmmHSAnKvumMEuN5vpnQrPsCzrkLi5G0dAQqjsmGCqA0PgjwEjhA8tMWMu+UVB0lOkLKpJv
Wc2ghIgKc6E139ErsUaxUZ7N0rHSeH67wkPc75oxgP5p8K0TN38MLJWAjvl4Bk8L+g7TLEZ53F/C
iO32ASQrdPbV+yPZqs3jGGmU/j6uVMXqBAkUfKHrRYOtXOkfX6Wle50oANprUme4w2AbqTdH/V/s
nUmTpVaWrX8RMuA0wPT2jfv13j0iJphHRw+Hvvn19SFlmirTXj2rspq8wZsoldfkChcXDnuvvfb6
XHb0IwKxlu4aTO63ri7aDa3AUy+max55V9CjvwNqW7kU+3rqr5NfPJV9drFMfhnG4ZzxOhTUhEvQ
PTYzyWzhs/GsL3UvHshu/UUVeFNeeY08n/A1tCciBN7ZaL9PxvsA6psrmEzCzLRs66k2V8F7kC3A
O844hgpG8e6zlwfFVtemq8MfMlhO00JhZ5prlkbnmhc/44/2EMFjtfvrUBTP7HNfVVQPG+rgz6Ly
PkDIPFWz89pQ/y7peDKSDlPCPN3MPhwSTY+MAh0DqzJlRADYtiVCJHaOnksufwiPikVw7LCS8si1
fGezvv8aco03MVtYVB0Fka42SBFZykPI2t9eORzqLSHfPX9HSZ1enXAkzXfKnot7jvxmN3sgXMdn
seAW8WjAPRjhgfbe0sgRvHkqGgNeW5sqgY2RGW6jprC+24n1E8QtLlq4t9uOI2/RP/tW3EUAROIR
Y9kghl3Tk5FfujuCvcTWd6OvRroXOIDfJi5+BclSGJcognw+xDmmrbpjQxiWUl5eh04eyGjc1HH4
fQiK34uNgOO5ZIfCtN2pei42kgHAc+kg4ftu+EKpdjWE9nFZnHedXe1ZxPvJ8e91a3GtqKB2oQ6P
hcGQYyVPcDN/FCsIrbTONG4HgrvZUajkV9spz6oPzvnC/m/xNklg6HnGNhHxBqLEshovjw50q1Em
jBVjRPz2I1IRXZE9nizf0PsM6cmS4j6zfi35Fz9+zoTeD6734QX+SBwg8ZlLxTzY1WBkkoQjyPZf
XIMyOYinOFDhfU3sQur3ZOFHd7N+LAZDDBclP/nLGbyB47SQPdD5xfsCkZL4VBLDG5rCtCxgzPrb
2GmqraDLsmdz9AWmp6B8Ih71fWh3ajjWM/S+Igo3bSUYXyEoJdL+HfSas7hWH00esEZfryiYHmJ7
jhDUhKgw/vSlpxt2/Jau/E+CRgMVgIVO/HIBbZQqzaknSfkQLdSf9ImHLJ3lNuNgax0S033qa1hE
x5Z7TftqN9Q9RN9qUWRLOWeX4mATNN7WX9ZXgahvlnG4wPRzWEg+dK1OEyXBrgLeaor+UDnIRW01
D9+y8JPN3ghPkvfUCvAvfs2az0B/0uZUY8g6UAC3HnpkQLIzQQzlLh1g86ppEwZZzQG6TUTeHxI5
IA80AYp3xH+TmNw3osVvZU/zGarfSCiAofEpdm33o9E8ZhGBKZGkmmRzsycEsej3vMe8Xd/0LOtY
qtsRWxAfSFvkT+qj73ppkdWTCpGIr98NCIprKnL9y9L8dDIS2pFuT7w59n0zc4JxxD/mVhvtIDB9
pqJ91KQtAF17NbWiC7XRuIuABK869T4iwGH3Nm+6WtENJZF6aKumvNLrSePSy5P7Fic3nbD71hE6
PfRmvFdkpu5gAIDkLdziFDctRu5quRVTdlN5QcRIblCW4xD0nYffuhuaTalUthscZ35wahWcANL8
TNDkoqVOD03Lm7hR3XcxoqEOiUJKas2PvO3FMQnFLiXgo6XYfjQDD2+f29/cJvleFWyLDBMisJsG
P4taHWpmorZPPHvDmWFpmjoSCl/HPGxuFhnulMrjJnWpa9u0/TnbzmvbcnKFWl+IKs92th5wumes
yxMlt+0gfKNL0mDkKe8Q1U6k1Gouqmow3+cJB1gZRkAyBNtQpQg2dRg6+3QN8k/vqdB+p8PaQmcL
+PYSIS8MCapOC2ixCeSUncjDgvxbn++ItjZDoDjWBW4JkHyUQAmR/RWiyZih/k/2jPjoinwfTAsQ
dUiOgEbfqiyWTxY3uFnqK+ETN8sLzfrfPm0AVuL378wWTG21s1BljqPgHVGb4Wh1Vs4Cfqlpd0B7
dI4+5JH+jFRyBLg5H3JjPl0PPdHmz1pmMWySRP4iRAfQyxJBeEnIA5sql5V+qL/KJK/VUuanqjcg
sAZowq5r7yuQQttWx0CkuCN7Ns5kFv2o09jeC82QuqaRJSV3gf9JHr8/fSepip8kUmVf9uT5JVKs
LBb8xz7Sh045SmsZPfhFcrRN6h54vLg5CeTh22j9LRlxM9kRraIZAQRUAp8uB33O3dChEacrzLwM
so11ixkAIHg0JDhmrKqXaZLvonRHAMlPR+v7rI4fxppCc+zLs+bte7f0BpjoCP85Jyg6F7Q41dKQ
HjXwRCHx7Xvt39UiviNM7yELKfzaJoMHaGOQ8jbSd3AXtDzUSD9HLpDrEE/unooqCw+ahpAxMBdg
siLch3X+KOrxVplhGzUZAwpOeDpZK9wNsX2HqrJrJvOR1P3FBQQw2xGrL5kXnIzzFD7YiU8aHyyX
Tc4XyDjKvOrCF7vcAJKjgLyrVPYj6n3/NAJqhDK20cETa/gkKNjJVyujekl6AAeEXnn1iib0qotK
lkvY1fUWrl+/63JnuNTazk6ZJaIHZ9HPLgFEtGct24q1ds6tlzx1AZhFbphNG5VIljEgw/JWQe25
I8kg80v/FqVI1GsYUUeqIOMyq9k6s79TwYACRHCOpRVmsWrI9+5aqvo+9rcw0avsSnxdRw3hNODu
eshIpA/yfyOXlfqeyRFhvmGXvzgr01jM82UNEzOoqps4IaiToGYh1b5KnOze5+2Vscp/nXn26pE2
OqlRvT3Ef1gJ/YMixGTVzh7bOLtjnRhTSHIg6WRxQrjsZTOS7EQq99jW0zG14LjVA89pH1tPSvCs
DqUrKHCtAxlkuGMHhqlxpj77NhguxTKQoRJ+RgIVHrVoOkGqPg2uPRBiOTPlI8F7I4ovgTWT2jDL
3bB82AHhQkXUuCi2sO0swaCAm3hTT/lDYTq2Lz0X3577udDJra3Br6zTBHdaZEQnzCts3dDxBP1j
vuaL5GPVbwnMXQcSK7x5ejPJepJTBGbeEmxT3r9TowzZ/s2pSSnFSdH4yomyptREARypABtrH7M1
apjzZsCa0mzEIeSR/tIXewc04JSzqDRdOjMRa5fJL1kjzHFZnGCzeDmQ49lms6V5CCqmD0kb/8xE
Yh07OrCmSH/Vbhlewubs1JnFQ+7R5EmGHwvxSlsnsm4p1DwyfiNzHP34LfIMAuAgfIJw7f08y+dZ
d6wtNkVAG46/Ll6bs9TzGRr63zKnpbkLuZWqOSaAycvuYjs0B0aSaL7NfW/V3VbKgo6Ujh2kcnwl
lHNrkBK2qoTMFUGPIpaHBahBsk3ocClHH5Cqxwfmi6N5G8Qtuq+giew7u72kTfej7FBNCMEOEG7g
5YQ2moxDutsiMbj15J3tYgotJsbMKQddF9eICUXR5vu57AiU9nu1EeQ0brhnSWqQ3AuG7iZCmFfk
JLE4JP2aJBwyXBqrf/XjiJY+LA5JT/EUJxKWX7lOq3l6T0SoXbjrYBIWpebtupLcOQ16w0jCztvj
oKm8gsIiWk2TVshMmtkBCaIrbhAc5RC/NJZ10ZWj720jf5kkBi/ESj6AiOiSJuULKc36VLv+N/JR
ITaooSSGPdrruunwyWhSsiLva0sBO/rV65CHD8qhKxr9NzdlSCnnt0D2D3OZPZNjRFl3KNxx2HMJ
9rAPgpVO6iKpEsGbB8uN1MvA6OfI+z77imVnMraBMibPGQVnUSOfMErhvBgfYT0n8D63sVWo/ewt
B69yeTl7/Y+q9c5WUr1lvv9ulQjlTIDfTDdc+yW7Onn3PBTVfVGlhyCIT3Vb3rsu+dEJoGU9/K7a
5ufs1F+RpzedXl5cVPtNBARlK/VC6C+S6xA5+X0kkAaNkrsO+tg2HftoX7sOjRtdxpp8ugFnRrAT
I7Q4B9MO6dY+ijx9h/IKiCd6nxa2x/3sOjZzwyBgXPEBzyncYYTgibCjOfhFUuLFnelBBSMNSTLV
XNT2ccB+ZnUvvTvbp0JTgxNkSgbLLHA91WIBmKJHBi0N4/jC0Djq7JR4/Z3l1/55G2RlhSZDGq1D
HNI5FhgKXLKmCH4cwAkSyvva1iScMHa5CNI598JbXVAoUw9OybC3soy/hZ7ZXdsYF7UdgxNvqTT1
3PgnacAICS9L9iR4fEmzVN95uXy1q4wwdF59pMwY69DNSXCLbIAyPr0PfpmbhttTdN1IELjnH7t+
fs0XqW4cEEeh0/LcR0BDVBASeBmsEzi/J3SnWNpzmpmDKAlQ53SFPyQIj0uTBrhx3K3TQFvfe/Yb
O+iFMx/1PH14M3VS64Us6VTFM1Oi5WAvaqPCRZ40swyKUsLKC4qLJW6OUz9c88SwNubZz1lMHz96
47OXgMgGFRJyVzbQxjXYjTYnsrs/tiGDQOR75lQjcssMnRLzCk05vcPE7ZT0wtqYxvpMPc2UVsRf
XYojrw8I+RM8PR1zwpja0jfg16xGCqLlqFBFUWJF4Mnc5dS/2wmjy96V7UcTWoQ9SeS9JIswlDRA
4yK//xJkFIHrbMohhvxxrg4oSOVLbyfnuhW8me0wP06OXV6DeFqIyU9Yecu5YDFvkq3Xq+Cow27H
7HRocsy+LlmtUfcROG50TEcShkJ/eKqSJUIsml4ZyiDDMEDwy+xQxD1OnbxSJ50nd2NtEzhW6vnq
1hOeysIchzYq3qvol6Wn5dInBP7US310xpIOd5TYCMw40EIvSLABkajoA9t6lJhG7XzhuLFZB/D7
+uTP+XlqAKryxj77kXvwwt7bKagFsd+pQ2OZczSBBQkDStamF88mN2tEYHc3AsXaGC/GtoCBCzkd
V5H2oFqADkAPnuqHMC3YqWrn5SZ6Em+DOnSv3cLbNO2d4hxp5yiIUaWPi+78aPyZjszTrMU+gmPu
M9dbLULuhpk2qkuDOFsV43SdKvNqt6hRCvntksN7C8Dy8PbLUc4I0oILa2GSidNDvpwzIayzKd9V
OL2NISDBXlI8cag7EXmxkSEOTbmh2o66Q9HqerKWpXXfUzvkaUtjAoFhF1ElnzKd3JCxh+MUlyX5
YfTOacQsCRKyOaglJO2CYqJwSYt0iui+sD11kkxZ79KBhdBowKElhW0xecyWy0DQYURK2h0hhnKv
wx5ZqmVi7pWEoBOh5e9ze/xS9OiPMJIXLGmP01rOOm3b7IWY38aGAURYdy+u+KUbDK9pT1590Ebp
qQ17whkIcCS78T2zwIL1DbriFM5fgXeFe56rHtZE9K4jqmSLMOO7vKYnA/08oteeAu62k/Nhef57
G+mUpNKGNYxVoe7d5DxEuY8RykHCQPWZmT1bqe8eGh5/Cn99NDEJ7nk9YDMa1aOKWM1UgXUkk1oi
ouzCcHB3s8uaky4eOCDwko784laooBHXyNO1ooAdQlLMkm5kJOVcvbpkF7XPbzYUi3rovP1i63PX
84ZjRE1l4c8IyhZmPbt69Gr7LhzLz8lp92LW54kpwyyt0+x77any7wQVIear9nMxq98gFp+Rw5u5
Hqy9U/uXyaXgXitDSCsfnvrQgYdKpe6Iip0uwpB1P9TFIY2oQIFHw45Xrb1TXvzdjWkgyzw62kX/
JukoDTq4qKJH35qWvTPyvDrtE9Fie+1hdTAjNpq83QXJUToxUTmjS3y3GtJLxMs5Lo1gHtiUByqE
N6KtILy4JOz05FQ2vR/scqb4dmUFR6ZTp6GfiGb+Ql4x2f4RrxEuIXcNGDqbbZY0JuGDDmqx8P65
iQI8MjQMp30i9734CyjBNUKXqYTqJn+XAb7bMWo8xvNIdlcK/C1Z08WqeT826FySzIgsGXed5Xyl
6ieQIRS/7bz0j5GXPcQTAg9oieicWvW8V+guSHGlkxKsp7Od7twjjp2ZMC/uUBuybbwYrGFDFBCY
ZSF/KSS8ZUHASGfGp1naX8isG+dZvYTZfGvm8UTrRRGTPmC8iXaQQh+EjQXHEeqSiQKdusvgybaP
jIkoFo0izS7tWMtllK6CeQdV6zsBq3RkDFxtQEOzDMnvyX22IZzydycU+LEII5fECIdxYteSEhnn
RK0SXXZ07ZoV3Bz3iuR4iPWHo/L2PcYP7WdwURBsJOWEe9GNAnDP1p9V5v4uJs+zyZP7nEnvbrCX
+2lgxlu0HVnvCQF/4Tbxs7OA2LON+0DzvXrWsZHeR+BxFyjh3OsyJWogjtUp6+JLtiI6NSF8286Y
4sjx82hDPt4s1H6LjwElp5wotOteAnBRoGg4DFu7Jf28b9hVTCxsMIxG/KG8Fqa68FNZRXfuiIzO
fLaeYiqKrR6mix8E78Vat/appJPMhs8goGrqM2ZzuPg2bhF/+B2DfLshZHW02gQ7xMAy43RwWucB
rudwHnEOCk69a41eQuFhbv2U0nQQkZ/llylLP/08xa6Q0uiKSuDcTtL3IsiArnbkvFLFkAAoydPw
9S0M8Do4BXKLK5s1xCd6pS4GPSzWMNgOIwCMhY3U8bV245+28RI8hGQHue+5F9478cgGCoGLuB/q
53mwH3JOVFKFm4tAltpC9Wj3nn0Je+3uOjtgL2ZNYi8Yu+24tX52GYNcOvzPKsy+NIkgM6eX7CD4
lEpJ6zk7KSj0rIC43wULWcAUNmjcar8EvMQDctiOeSjyzUhfjV/jZlAKMTSg5ZqA8VqBQlDa0ZMu
vPRYNi640S55c+ow+iBN9Nl2mRS78bYfxulgd6IiEq83CIx87XTiezVxNPlxGa5BdhXlT0ysth6/
Zg1JkHFuEynRN1BAwZjAoe9nCOs8ZVVmZcc4GMhHjLZZUS13ocu5InDB0VNeKVU6IuXdfheMA1He
Zri24bYwWNIM9IROZsMhYGKh5pBsgByB24n0cQIm1842dhvGBOT/AiXkWTMOY+oqjNVeVpqBTRby
GC8r68OoW+H1+a4UC2Gvgg0NfypuFNJmlxNNHeXpF2c1GrdYprTqT8tAYgpebbaeooegMKAXNEWj
gZ3CCGxSO0dWn6UVztv0yHTBcap9QaSuF3D8jZD/pDeQYaHES7bgGCN/l0SNbNAnq6iuTtww/eOk
DY2+6iT+Ooe1ISJ8/JYvSbLtM0ymE3CZZiQtyWbFJLrZEaONEp77sDJD8tHFrWZj3W4Ey9BekB6s
qIMg/17GRX3nJSgkYsgfsr6yYa8xXEMxSTL5aDoflIgkY97BGOAqn2BPPLhzhh0qLawjo3kQJgvx
S2VNWHrBQplbvTZo7LiYSiRS7qVN3oPq6ObotZ+Bzc9OJLHC9EyRnOZYBc6j7CdmDtGcXMFap8+R
Nk9G4B6OkuyYWyl70Z0FxczuXKYLyBIJBFJiZucdcdiYfjy0A/LDneh+6NLzbOYvyuk/W8T+zeTH
FyS0z7ae5aVqklf+91xU9fS1jH8HNTaGPPe+iopAYtH63KpBO1Li9q8LrkcHy4PM3GNnT4aK3T0u
pcafzIXHnUkEt7G2UY0UnAl7h+DF3cc3NGC4g8CmjiX5if60bOO4PDXLamhqrN+uyJi3UfC4+X1Q
59yjQGcBiK08FCwt1c5zpp+dbrlbRzpRCIeUr1/JGsFAh96tBN1fvDAP8y8kQQLJsZ4hlpM+IkIW
AVMCc4aRWVRDykWQM0YqwpcSeHmcWsA/B/HTgtkqIxQuUvXhh9LWO4ZAr6LeiynAPTyEpLGF+MiG
hm0Wl3WBCqN0JYV1mRMIJIDUN3BdoQX0b1a+YFdz0hxvRBzv8qLRTzmTSGta5xxe97DAQIll+soM
PsBUHdEHLwavAw4D7XRAfeaEHXhYJHSFPU9UzLVpfRdEg6uxOZf5Ncz0Y9IjSkcRTPKwL+5l2QVY
bYFR5fWh1xYH4TzslhEfKOqHi62l3FaBm++IvVR7LpHTYJMRwLxZj8Ay6Ncc4ZGq7yov+u3bhuWg
wP5iWfbBlyv+vGp/WuBMMm+ct63jfVuqT8uon55NHVaUzHRGe4G6GqH8xs1joYdvVaNgq+FB9obq
uQUlgf+V/cbVITJjEWgAyO2RNzu4A6e+eOsGm9c4m2NdhF+BK0uINc7adu5/RI1ibzMYWLyXv/Ip
4yrj3eaDTbzam+WC+BfUIxWmop4vaIOyCo4ix5Pqze9Eh7dQmxky0kR9kPWPMqnE2e89rAeReV8V
n3bMQSmxo1svpzHG9xoO2Uu7WGTBCgHUl1dVIN6Ihs8OZGXjrS5btiQd3pIZQNg6kMlesgKqWKc5
Z/QR/KdS5PiT/xqmzd5e4vuIrh6uBDl6JqGeFN5pTVu2JSgpiOspJ8XW6OZzrpj5LFN3Fg5+fcaN
w6lwom8W6dkxHgAGXeJ7mE3fAAJh3jX2VmXimtbNz7Bq203PpWP8A/U5d94wG7DlafK3GHDZXlnT
BQ9AcmgF028rZNXbz+eLVMtH55CaPTj2qWlsdfOn+axzi+YuSp591b8H+LJgqwVoBQMs9Kztj82I
U7GZreyQZUxRM4tM9z4ApcdsTlha4GJEos4mCx8ET3sd6yc3r+wjfNT61Lg11IPYxV8vcS6auJh2
FQ80IeLkxnipfYpmRnpB1e7sNv3qucRnr6AEWejvsnNoPUzyS4L4GUSijm1B8eWPMMzH5TVxfKgf
RYjWaOT94J1Gx3otKkbVof1sjU28Fz0ZfCkFjIlYqmlpWydENkaE16Y1NUNeNKHBPkauOXe4QKF8
lkTgY93uSIYqblNVvk6d/8O4JK1rbpaKz1URqRPjxrXdtq9di6jsim8j+0y7vg8+LHtJDys/YOQ9
SuCwdeMbwJIuliPVec2QZP705PBYTNO3AKkIDw9+UKWmXav0XWRhp44L79Odh4u0PPdiT8Rd1VYw
nZLR/m5kRRU5ByxHzuoorSC968JvbqwW4GzwOecEqS4jRt6J5jPJsrvFul9QwsaQB9cXRCcm43KJ
TWofSssjj4wx0CFs6kdwxM//8/26/00E7b+s4P1Xgbf/Ly7hSfV/W8K7S379iLtfZdv9Sv4133b9
uV9/xtMGf2jhOn7gqX/myf5zFS/4Q3oexnYpGWCydCfk36t43h+uJ5S0JRQQVzue+/cqnveHrdjT
87Xj2tpWLPD9D+JpgzXS6z+F09qOdthKAbLj8+dIqf4tnLa3RxYBG7Y3jFvQb+i5vfaeOEi4LkFV
Pg28QhhQdP2BHb12L23WQxV7QRy0OKplPeFqq4i1dbE78GbExrbGK6cjBlSaguAszM7LYBgkKQse
VTXbh6Vq5ZF6cOt20fckL0+sJe1xcRCWJJM78vhZx9XqIdDZiP0f7arL7oYFZLMv1SkKFraQEn0p
i+JjUi5SzMBsslmmSwZUngJ9vLfgW10LAPG8E3dl3pL17QQsamVu9gRfbKNZ3tlZnfQP5TD4z1FR
/fZDeXCcBVD70D7SruJPR7zZ8hbBERTK8dwP1ndGVK/K65DzXe9sUmpw7ZEhkGEX2fqceCIbj6wn
yYeZGozXmyZCoZoeg4tFNDz7XazjZM7IhFOkyRFY2LgJehs/7YKGaqW0xsY6KdBRSTlN9zO+mDya
nO3/f47/O3nTrmQBlWDu/yJq+q1hIPv5L8u0f/7EX0+wpcQfLKsBqMNXuu6+OjyNfyVMW8r/QwbK
lr5y2RYIXIed2X+s01rC/sP2XfwFtucphwUtllz/sU9rCcWx4Cjl8bH6a9f2n7/dP6L6/ooJ/z+H
TLuSBdz//BwTYc2/Xglyph0YTJRm//Yco1C6vSiM3C+I7weZ1N1Nxi+oRu3D338xvd3dPOf5z0+W
0KWb+POjqP7roz8/H+2wfWjWf9KET3//7J8fe7npb6b86+Oqa5kQ/8tHf/5Df/4MKnl/Cz2oWvwG
f38cBEF/E+O/f9zxirwJ/dCiFyX6ugDGeJNBUFzFzOq6h2vMzcYvoASzE686se+DfDd5cny1V+mn
KUcSpWyM4UIECCLZujTYOOLU40dDljCHZpzuw8SG3BxUbxJN/Dyn7X3HCPxmK30aLL+8pHiDYsSb
/eR3NmdG1DwAiNyMQdLeWNvclmOSXyIiqVBS9HlgMrbxEoopC/fysWVD6sQy1Xc3j5dzEmOcI8Af
yJwPDa1Dm+miOx1jYaonGoQxJIFibBbn4KXNxSJDfW/nI+Aylf6WkR/s86oZ7ho/Kg6t3+LsSXP2
GkPvrNu6ORvRk4ZiteFG5n2zq6R5a1kTxO7CFpss5hLVZYjOOmUO0RWcihO/2GFR3pUCD0tt6r/7
DqPKqIwePM86N0uMq4dZpVeH+TbMOn9nQdbeY5M0VILhplLuNXBSlvwRMsAmhXkQgBLXX7rYflTJ
gPpdzOva13QWAwuwQ6nArzqdviW/B0Ys19R3MDf4ejwvmjAJIwYK2qjeE0K/luDDcJKNljuVXtMl
P3vKfUuhuhuHNi/M0rMFh/Vswm/9Otqbq5CvflEH2QCUWgKb419a6WOvxFueJx4+7drfDRV+/bCN
wXjkFl+RYYGGBcjGnp6HRsHlxZQ9GHs4GROSfgZZ8JQs86tjpwtrLMOld4NiH9dEM9t8u50/WodA
CZKQ4iWjmmSkjkSCsW86MmVBq5qj8n1sHcKdUlxbWL9RQrQMXlrbSnBSx/eemx0nK8sf8x7UMTUu
W0clW65YGI6dp/OtpIK4NibDzWPP9ouHXYPNSTZQZH0Zlnp+tbGw7IMoifhNbLxivb4xLg2PqYOh
xxqZmoDjQequff3ULudcFelTb8y4C6eqOsxjD7djtAwEJEc+O5SurJHZwzGRy7SNYIesDCO2jYbs
MVmU8zCuvtEg/wbDNEaomywm/KI5CK8md1gyy2xQJhjfCXOaMiOgS4r+psC9dv170fYvnSheh7j0
gJbxfTQAqEs3wZ0X0GeqrMBdMzTfs2Uc7mP26cC+qiR8rQvBdlUSiDO6HpdJeseg7cY3Dw/xPlzt
x3Up0x30YfG163jNora7e6+zJNWD7b4G/CIqzduPsYvxqrQkxnj2jOjOBvf7NA7mmhiNNw7YYVxE
9WM8DvWltHmDV1aUP/SNfkYLDG5NQG6wGJ1jJ5hRpksJhUkrcR5zPFitbI/CYhgSetYbwEV4wxEy
lAOHpSmc9dlaJcmO/Mj7WI9sjNjUEkJPF2Dm42mYafp6XvCmfZmytxaO9Q1vG0vHyvs5OnH7NkGF
baQ82qKOr/B9rw7Wlh+LO36fgUqzTWrN90XhPHlKJbdkgQOifph4yX+l5TJhn57Ni9UDu5CBaS51
m686evgbgZ9NUFi39y3uZnr1/sKS3sFXuX3M6kaDePceu6z4zap4fIzZiuzwVJ90j9dS6ZHsFpZy
rkMd3c+hz7fXOveV76rHOYyeTMxhFCdDdU5RLqIpIydU6vkkM2CQuLCRz/2RoWz4Vkov/qoS423K
XrE76tIvJ3Omj/7sUBvm7WvD/sEFLPJ4IejAXt356Pxzf57GzD24UPoeGZPjNzZMn5druPI5nJXU
sYDscFZ2R+ToU+TaT9NK9fBWvkc+tq/4FVAg1+LUi1cllQYO+0+SYjGnqX1hlZx/xUoOkStDZBl8
Z8uMmTR5G8JIAGqkZkqFU26G2+5f7JVGEoMlETF8EgtRyauTFi4J8wkBxKSdC2gmnUViguOE1M0C
U4sVAj8Z044Mi/Xv5gZ5RENHYU504EUxrjjkLzyi+tJCUlmJKuPKVlnIYxErbWVhOHVMU1ySgFh8
bpGLZ9/5bZ1e6nCATeXr+qLiY+i1CWAevOI5Jygqg0KAwPy5SwGKef3kvgC4O0pV/+ZSZw8Ro+kj
dNXsJB3oT0l173byR55J5OppFFhaMdB41dTuu6DE4TFY2R3AOcLZY7ZXTPjQJAmArmGfabd5BWTD
Ocdjm02YzjzLSb5KCzsLO4+JXdRnbuAnp1+zAsTSYOm2d97KyBlXWk6wcnNG45OAsbJ0zErVYW2m
ku39WNgEzJrypetY1kDD+Blm9q820/0rLHG1npZFn7FwZWdPTTcS+GXPV9xKqy0K1x5GbC2+SHSW
A7a1a9Y5SPOGv3DNnrthXcQB3zeiOqGHaUQ54pdV7WAj6c54qvht0REWUzFvocBg6JOSiUbhMSxD
s+9XShEqWmdDLWrHc2xDMcLowAwOsJFcCUc1qKNILuaHKMnEcFcOkh3EL26HNpKsjKROnuqVmcRa
54+G+iaxoSnhPCfXKNX1rgK1FGmYS4PTXVhFJPYivgYZ22OG7TH94Ev5ZvnWG6vVhGxEFhYZcE7D
ynUqV8JT4cJ6slfqU48iIaBAsfP2Qc9KKONKiPJXVpRBDMGtlxF7uXKVXZBS+Px/OytjSq60KQN2
qgQ/FWbvOOzMR71yqSoAVelKqnJWZlXAPKoXUKxmRl2T4TFvAVzxbGDCs7YJu4J7vTKwgN6ec8yQ
2yFfbLZ5zDVl+Di4PqMMZ3mJzMBJD1SrXOla7BMTbqUDAEr2uJE/vSb+aFYeV6CITHEIYvkP9s5k
uXFmvbav4vDYcACJLjHwhI0okhLVUV1NEKJUhb5PtE9/V7JOhM912BG+8zv49VeVSAlEk8337b1X
KUB1aWZXruld5LpUawL8W4316tZSU74oLxrr1qs6pPLNtgUFhilgBKhc72JNCfOvvDCWCBkAMa+F
JBYXNm23hVUJkLF0saCNae4YznRfc8gkQLJSk8kmEGUyyT6XYXgD8/vqcMTd6OAFB2o2AjdrHwxN
OksNmGc0CJIrAw0Ymlgo+TH/k0gFKC1vll9m7F6EJqgNyorQB3RUdKGr+WDWXM1bSwCvjVXOErmR
F6B9dBsc9boEWF26URw6zW2r0ycSaXZd8jto+jtadk+LprxlvWB8E86z5yHG6UHBlZoJR6GBEMUZ
AK81HaZBIBPyj6qGI+fpGmdCqdRcRoT+wOaMJXhzNH1uuKlY6Q0SezTFP+gXYOpycHUF7Zw7H4Ad
aRG3oybaTZptN0XNZSDjw9DQO02/M1AfIdmWYlXKmH6GpuQ14PIcpQhHG6dv0X+O4PRizdUrWYhi
73iRAPdMwHt9GuGAA8WnsqheN8D5YiB9aTsM6xZsXw++zwLjF9v1W4jcCDuuQ0TNcGtr4p8GrbHc
DB9b7jhDUwFHzQekOXSfAgyMsE6vQV7TJ6rFc99hI07BC6aZIi3fco5WYmJPBUEokUa1PbbTkZid
fjjMjd7hEx3T0m6ra2BdmmYYq/q7QDlugDlEzEJgLuDDThMQC8xIq5h2t4yDD9McdIIElQFyIhgO
6hcGb5yy0snWcTm/+vOykk57XgBSjDXRGqbmMIL+2lAe6MEzeprT6GtiI6EdSKccUho0zTEF65hr
vmOoSY+d29+PoB8bzYBE/4L0apgo+a8kkMgQwf7G1NzIVhMkE82SLIFKzpoumWrO5CwgTpI48mxo
BiUx8fMWZBjKNU2oLBemFgm00gNe6cWYzNBoBwelyZa1ZlzGmnZpa+4lISUPU9g/twkmP1uzMWui
cO4aMwXlvuk0PbMAo9lrnmYNWHPRhM1GszaXivkbPwtSgd8OMM6wUE9TSN3EdPtiLcr8RBevP8cC
LwtxZqNmeirgnjEdyVbTPhPN/aRz4GoOqNBE0Hw4AVQDSw8pdNTMUKXpodB2O2CivqaK2nYbI3iH
NNpq5ujoGVvBQmqdah5pqcmkC8PIolmlnaaWFuBLGzCmSvNMJ002zaN53WvWqQf0lGZiv8GGfG41
D5WBjXinzh24mtBScR0TRmNt4RL7qwh0L/s7GszJuCasnw6Lpq7a4FfxnpIJromsKXdOphmtQtNa
kya77cM/oCax5WueK0bh9agJr1UXb0K/GVHS4tafl+KrLhhqwY+f4j+JsIMNjOCM0BrdPIs+Y42S
ba9QWfdRwpjFGSmRp9r+uieLgCHcOlgm0RaAaVONqPVg1SrNrIVdWzi4kyeNsy2uYFsIt5NG3ZYa
erto/G0CB1eI7rgkzqGAj+tqUK4DMXfBWNPn9qWcCcWgOR1D1nUh7NoatatA7mr0bkM/X6N4ew3l
jaHzRq3zxBgDt1mDe6fwM0q5w0uIvpk9AY1JzJO3GBs/H/bUT7hjkeGRDDLSMvBwalFcMEs2VSnq
OWxPqAZaIbatBgovZv3WRyCGJ1jDZdw6WA/JCmrfaw0jDqESmxpPjEGr1rhiW4OLZXqUGmQ8IgOK
0oDGnoYchxgMAo09njUAGe0ULe1jo8HISiOSC0qApFrxDpM5QWmQcjWxIAesPGvEMm4z9MhyQ8vi
AMiRUZFVIgEujCll94I/Xa1ziM0N5OZAI5z70XpU4EEhO9tx+3vUqGdGIJryyGJnKNCWDQ460WBo
oIkPClK0cK23QqOjp1TA7Ui6u8QyTovGSy8aNG1p4rRGTzvt+JR6iKxKnpNW46kjG1B1D7E6gVzt
aYK1Rll3GmrtQbfeXx2JmQnymr79BSY7t3HUknIeGd+uBmTHdLoTiNn5PBLFYv6RGqXdwNRWsLUN
/YGk7iIl2sbS+3etBnFPkXcskKqvQxjdStlwX1Oaf7kGeN8YKZJKDfW2Gm4B2OH4h1FbZJC/G+PZ
jACBR/dUuZDRL7dSY8JneOGGBofz0eTKgiXu+8Gnp+HincaM+/DGvbZFDfGJu/04YV8g/oiHSc6P
9GhBMato7zQM2Wy7fzpJqhoFCLkg7xfUwodB/Gk09jyBfz6GT4PGoVcajM5/z4h/Xm2ArNQAUjK/
lhtXuTXpaSR1LTYCoX46tj5SOqGZiBb2Do1iz9Vpgcy+QGhHJfJ7sqe3hVLFZGN2qdJNZNvhPuzR
X2Doup3q/my33q86GCAOzTSownm8VG22bNCQPNhtWqOyJD4swPGm6lZiTF7mdfuGw8RntsjeynAu
t66d4IjP52cklck6WU5DyzZ7jPr7PKv1LhuPwkyDVUcRYJRu81OcLjOuulxsSi0bratvW2BJcayE
NWiGzlFl6gUd+Xctl4QmuX0TF11y6DN5jGv02uMwv3PO9ijWFwgMIt3KHsm6ORcUdS5TIN8Km5WN
sFWCambX1yFYihw57lAVj75d3oWh/O4MKqHtFuk3ctzYeWthnd+goyT6BT0oNyRr/22oBBaUiqku
MX3ayeNWljnrh7G6nSYK9lGG0HBoHvH4dndDOn8xhDygt1tYCTxmpiQ3qIzvXbaqq4wkocybtxSM
HWLrhl9ehd0n4unkXj74WfZjs73FNz9t/C7YK1Tba+UyYjZsl9sIPTMJWjkxtI91JOJt0TFeop/N
Ov8r7p7zsPb3Ud4e+SisS+bu2xXL0Y15ouIg/QnJe1uZeXBSQnyOfvxjpYW4mTtUugGhJ1kW/CCr
awk8JMEqTOeL2SMYyJp7/oFCqTHuMtMxtpOO03OmYVcMhslTZwtElMOaThVxZn2/90Z3vEGR+Uqi
ycM09+l2LFgRCx7EqiI91Kb+0YZ+gSQP6bFD+kZbIeRzm5EVd9b9YdZbu8udNY0XGfR7R3r3Fc0P
w8KlnsfVbYm+G5f4fdkONQqQgAyGlLXKEp1LALWoIwqkk80b6GeCYMuZj2w6eMfrsFxhAPypo/iG
4qi1Mpm0pgwfhEjLW9P6QXj5GLRU0oo5w5M0m2cQ0cvGb4YfUddv9iJeuhjtWDh6Z4EYHYUS1sLc
+Ha84M5xMBuGaXCPB/K9yWnlU+OQw3tlzATrheekGXp0HR1hKjUukaQ9S67PerZZvgyh/RCI9JRL
cTDm/AlzxwWRgtkBKED4cS7GjWNMn60O4UGhHyzsI8zcwIA/vcsJTZoVexlAKahGkXOXluTz+tlL
ldOCQvHwXDGXyK57pDbzQbInUd9WjqXDjMtDO8wf0dTcsohYZdT5hpoA75g9FTsE90YZn/0o7lpv
+UpZ8A4MQ2qEaxek7NAosIUM9wEGC+Scn/Gcv4l4+hzmLlhTOSJJwnfyXcD4bRDlMbGgZkJgJB5+
5mVuiFQyX5Is+dOI6cXR98o8EtU9MJ7OiXyKiuAWB7a07syGcDuBxJ+PUKEYpTu2xrj4MCXEfMbO
9IYEZE7MhmgPfaaH7rv3FVle4c2yxK9TnZwyBC4I1CC/meT0l8UPctD7jJkJoVx9QTF+aw1ya5jO
M5IhhOoSV2L1NMYZiU5kza3o00B18bojkUsks8X9Y4Ijubdw86AWBkzLmj6uf0wVIR3K43J/zujJ
bPLe0HLqn7nroFcFMRIshuakJn9mkHhiv9QwfaGP/RDMagXF17oNHCDNBHjM1f0s2ke21zqRxXlI
PaQwcnRPYR0897Pz2yykv62WQyr9WxWxmxpS8ShNYz9a3taO7U+fnZn2fZhbRxnhth559uic3CVG
+Vhlor7pMVQLGqtKZpdgAo01SAOD2Nz9rk2WFizzmK6aqNg856qgVYrTxiqq9ZgTnRP0884YyZfD
zHFyydxAURoRcDBYyLVJDCqdeWX1Hg8fE/DKn2SyZYu+NRNyvCOfdeHQfI2cKGoLNF/7CmFNZWHe
jHKxheZ+SZ1oO7L6zzjNdefuaNVslgKv7eKyyfel+atwc/sOTDCwi6rCyhxDR7DH4Ggk8jSwDJMe
qRVJ/z0xqG4IS/x0cZFGJQhLZBTYPmekucvFNxq2WmZ/o7y53Mgo/xXFCR57Ypx8I3vMpHgK1AC7
xCxAMPnVRUvWjfESk68y4MltAuO5G83XvCR6JgpOJHwiFvKzCxGyL5VHA8wiLDvvx1/Kq5596tjs
E4a13RI5j+eJ7SJOImplOm2SwjALAGPTEjO79uu6J7xlUcg5F+LEKvmRuRJBqoViGYUte3o7+DRM
C328KbnYCPFi9r2WM965ssHnY5GVRWLV71JQMYbfjTtgFhgcZw19DgP8K/GD852M7HBmNZGTFeMZ
rnFSel1BEteIulKa4bsorUMA/Zjpm5tbqPJC5Nt9S+tLGz31pvWFRskKj/ZjZI3voYvbpAjMe2jo
385PlLXLwX73VONs0P+XaLfwQET89ja/s/x62ghBf8JuSM/Jk2S8WezoRrXhbScRY7VJz86UQIIm
C9EPeu/YWw6JXW4pML0kDuV7KUnSCyexL7uAx5Sdz9gnmL+ybo2GCMfkpNA3PyJQ/dXEpImOzPUE
6D6nXfuArnXcJO2HSKDhLTwmdvgmnJEoMkpxbGRekylAnd9y5pqAuuLUIHjvRlyPI/BvAiA/jIE6
c5RZz2w0yCaYnL1RJmfPbMzVYFIVyAOD+E3Huuue6YVBpwrU77wP1TYBUUaBhkfwjdA3A0USE5Op
uuQ2b9gCFpZkQ7cUR2nrNaBHUX7BUuTHA2t0RewkFChVzd/56BrbBR9DHR3L2p32GTESOwyhx6oK
0VU57K19QnfXo21DumcuDIKo28bN72picqHVp7Zu0/gPNS5bVHkG4CyZ0ihiXA0Ni/SFul62ncRQ
aZDNt+oMAgVNNR08dhk4ExHJZnO11n71sBWgExNK9cuYvU70+BD1+wNdNEIlE2wrBwoqdF9yp9+h
apu4ctnOnpX73Hoh2Q8VXu5RkjlUpV3+kAbdAUcNYz3itDTu+5sBGx46q+ep571BSb6OVVp09dLH
oM+Hu67ImmOYkF3blfnOnhxy69mP2VhChoVgrcj7pQLvkx5Eg108owBox2yLycQIzB5hSI7egp3p
PQ9BfePTUNsvVhLtysVqiJTKfnAosdshgZhK27irVX3XGEt2YuMLraYp2i2hBFa02HdLxCZEhA0R
0xb8ZUcHuUThlmmGOH/vHA/WQu+zpy7cIBVbGnLSCFLAr+WrP6GfYiJUZLsZiGmseavMesDVS8Bz
2cjttBLxXO9n0V3qNDgWthNs/dobV4tCmpxwMln6EzIcWzynOVW3ktDYnKX2rUMRdbSgcyxvBh0R
vBf+dNON1nIUfo3BynnrF0Jqe0nq8UTAPcmEO3twuFMW12NJzYa3TsxXQluru9KgLpuV/YZKI8tX
Mj5W+cKOuiskycRzpdiq4uV0nPljXCbrITJsuUHJPxJm8yhYtcNxGnGuLim9vGAyfyc+lyJwaW+y
sLEOriHuoxanmWpL+4Z9BX3RyrwJwuq7b80Ht6djPYxs19wa70xiDpsi6z+Qc6drz0TfkA7F2m1b
6pEOLi/hEwkipuGxLbtjnL2TJGG/yfCQ4FTY5eQRiKaxdhP5bCvHposVZuMnZlf0m8mIZK5cnjPK
q3S5b4XtXhQ989tsykionca1kGR2CGVeSJE+ybwZacRa4S5JqSSmtvVZtaQXRADHEr+hpvoal8NL
HnT2LivTp3FM5fNc4HChEtpvpftmjOV4kFH94QcIo8riV16ocU96AsHAYWozPNkbAxMn0XnVum6s
YZNRsb1x6R5skH9A1opRwbJ1Bq1iOd9Y3RTInMWT/W3TYzPtxzDcVpiS6FiAKVUxDW+uNn/KOoZc
EwEskm2ZEkWHJ/ymJ65li08SWjMJgTzUHsly6bQ2l2Nm0O6wjwuJl8d2MG/8MkqepkFe2CHr4Bwk
+YvjdQcjJiqrKALMLIH5LVNq1E2a9rc0F6k1dV5/S/L4cQr8hhkowPeN59izeSymAd3ysqAZ9ix6
7EM0x7eWT9RJqOgM2/1iHopJXyTbKR5sL1xAgTG7m0G1CfOoxR9lbXKLgyp1ZIJKzcfeUeZzswzv
dpzuiN2a1n3nRJt6okfRzsAzRlJf8Jp+WbiYDzFdB6MgwdQUzrKR2US2ciR+tab3WyFB26OVCKyW
s6bgvWCjs8hFzra5Ymyrxiq+mU1S5BvHxPiFAX80WeoFHUYbNzPuiHw8Ij3eZEWChiKvnA1e+ZTd
Lt7dqZqTe0GFldRY6Gdssim9JvRQ0bvOeXjT1mVxMnuJuqGmmmHEMNBcs/42XaI+PGevquHec+Lf
Tpn9irxX9sucPFTxWGMUpZCQshTzNVySwNw1bnqyUvs1zYxD4S9vbG+2vifUnuXHWUbMclmffHWI
mlcT+Wx2RZ5hEBiEsfQda/l7gxLmWibFl5Fy2ygUK2U/PVRCQuucz51hXlRUQRuhEHcz1dPznDqv
gUguSVrtafKTIpORYZTQJNkifDgTRUHAgagQBkTPWXmPUPXND5yHxE7O7F15eU2qHZuD1TKNeEz6
+g45B75x5xUzd7I2nJF7zbHwpiaK3vZ4owT3IQm3p76yN64DescqbtUSn8d5fGhrjs1hAy8rZ2D0
oSzSoPvLqGqIur9X+eDclKh6Db8kMVbmR8dEheMV6dmdp5nQXQ/TDGpHJOMGcnG7PddTr9ZRWnZQ
5zAtUmy+GGQ8bIbCqZnQ/4QxKagdySObuaEDV/dzcGObxKcPccxEUZn4CRv3YUIBtDLncNimXG2k
OgH9DAPdZF+Oj3nGzqvWkpGiOtgJfkhl4Djm2Y9pN5AhHdx6k1/u2AZp6ubeW/zxrRbNwzA894QE
9QjSfUtlG9mjEcInBAvTqJkIF4giYnlT0nprxvYhSoirLPEWooqON6aDMMkwu0eCUCfcjOKBQWm5
jTK5k1fago3n1UvKp9K1g+8Kaz7hIum8aeLJJmANxaY/4EjAqYwP32AZzEklhCi/y+tgPwQRNwDx
rie8kwnZHMZhmhD2kPTYPVB8wrlns8+MSF6gIbgfF4QVtqI6S7CZXGULe9IizQg3NqsHX7UfS9V8
UG1lh6LXyVUVHBejP4ZpGT7YUdMxvvjupqiK99hyyu8mSZ4WBErNOAVHnErGPinmX5TiCQxowsNM
QD5UF5xTrM8GVA1U4LbxUJIKEDv2Hd4Q5y5RpLMYFosNRAKsxTnDCcCAzhsS1jde/RJAGqDP6f+i
6RzehIUbfbbZcI/wv2CCoZcmCfeg2ByLk8M8E9cZ7c6+b+4zK8SJViEkN5Dz+6TA6paUrRVzU2PQ
A6FOP7Hsxz9m34+L8YWJXn7VLc0mMqFNQgSLe6X89JUBOIpN86FIi3fDTrmZpxhoTFcVT0NUfqZY
LoNsit9HYZn3YzrBErfb5L11dd7uNUY7mX911KpTT+watqRH12pPBZE0L4iJ0+2Sz+9GNtn72Y2+
lM1j55FA/BKPfI+lRPFQTI27S9DsHo0Jh2ZR5Uj9e2z6+gsty/J4/WvRLHCIGkw0btnG93ntMHkX
JPk76L7G1dg34H2HKd/Ug4P7LI4Z2+cifpTNglCsRXjJJka2t9d/HKcppsQn4nvPZUnXBZkO8eHV
gUGSE2t9ufnP1/X6xXY7bizRY6fTL7t+yS2ciLUkwWYh6Wow/fnl+oUQDNNdqhfHK5eXxiCQNHJx
2Xj6r25cCnqBXJjrdxfHmXalgXUgjLs/tcvqzW+zRz8azN8euYVON6JwiJxbS5ZANnwafa5KZgwT
OV7iJSp/pqF7S5UTfy0qrlDr1cmHQyeAKO+qesV2DSfWck3iGwg6d2OneCxyCaBV+MH9HMXBrnCY
cki2mvd1IkPqiaY6ipK9mGdkJ6Mvccn3Y3q8/un6ZSQO+BZuyTbQ3/zPf//vXuvh2EX2QDIVRq+A
cajHrehl8i0ZywejEsmTjFv1RrJUpP/Vsob6sevdl+trxoF7aWbLxfxp+29yIPort6hfXL+bkr2+
abtypLzLd41YF+KToThdv9uYhL7hu34pStW9oPX4+6bR6p37yQFyMsSzfGtSJ9s7Mz7J65symi9M
qRhdrn+1HJuUlcWZ/x5y6RuPJbq8R6zXzhuyGv1rUQ8tj2buPV1/3pA5/REdT/L3iNmQtTtEn3Tl
9G/zbRyqhetWf4+4Qu248kYp75U9DZv/r9X+32i1XSTU/7NUG8tO23f/jD3Sr/8r1Ladf/dM3zID
0wukcK5i7L86bVv8O7YeywqEx//xcaPgZrRQ8X/8K0ps3wxwxPFtCXJDuzD+odLm57motP1AuyQs
W0jr/8VqYVmC3/LPZguBBYR6BT/HC5iF/P9KPRoSomrKCHwEyB+vPZvKwvk8UkudDHlm80kwxPha
hulDghQprlsAjYl2NIeFvVJx+jF14qNMUYy4gYUPuzdOosoupKBeHJ/ErkTZd0Zapxv34rO2B8dy
khiYWgAdodm8iDR6mlxBw0s9onsgpsBBQenXPtoMppwCU1FjEihdclS+aAlBs9ECKQK1SBRmXVKZ
R29eT2n5OHo+ZYmYHX3IrteYQNkg+e02Tsxbr0rmrKC3KqDgrLwiY42gdX3sclVEYnJuCsTKLWG7
E2QNLpixbVoDTjwrIvLInZBfG2flzm2Gz3Qga71xD8hztpLPKRQ/kmQyorcsP92mYbhzYv6Jq8gC
JBqeEq3NMHXFx3Va1G/B8nw9tHlkEWWGRE4kOoWFH9WNbbdJaaeFMeGJDE10Nxq9UXfmGyr2u6Qk
NNFvSZkgZ15/sLTgLAyR8e4PaFMHgj62tF5RytBKr3znxezEYXLDBAoREa0mbnlXchY7o6KTz9ow
MoOHhkyodSP4za4V/UaJgIhbH79sx7uppoicGMnlel5Mr18hoCKNX3LkxaCe8DvfTiGXrJkGtWXR
RoIGmcbWhzvSvzbjjphy/8PjTBr0tRyFM3RobFYsALN076a+Yde1t/I+Xdc4yBrJ1mVyycOCBECJ
RW0nOm4bL3J2JGPnm4wBb8MZodNryWeHkKihpVjUujngvfnks4u+uV4JqvcdFdsZKKLXfpCrlGF8
tiE5iPEm00ArU9rn2fFRhA16nhLlbsjbfQsGaNche8bUXj0T51fuhGJdN5XPrHd2Rsqx1z6tKCsI
fkUG62jpUthswDOxhLU3ku3wCi/u7fVeNgP/RAkX5jOxUEam796GfitBK1yzuf3d9rzD8E7S3Ofs
uwibM8Q6J/yvsnL770OgQkKvp/w2dejET4IGle/xCNotEXKOcWwtjiUL3CffWZ7KEJU8CzXUvUt5
Y6Z9Rxgql97LST5o3F95jEzbsVZwR97GiikaApd+VpsGC75nP0IZWOm/J77oVt5AI4wQpnjmBlsA
CW3CwjhXKrlkkMACNR7DwtuXaXjuCu8ckcQfjc5hGv390nGANENhc2A0iC0qzxYx0KvEQotigvkb
Rrzq6PghzyNoWwFV8/MvTIX83cgu6I7P5cw7J8iUPfSgNseM1at2P9Oq2WBB0yI+SVPFO/XLufOZ
oOOMzVipn1zlknFFHECun3U6roQyrIY8OEuTzqIonyeuAKOBt2k0LCcqeazZJdMWVNPJ63JdIejt
lb5PRZD+aV2htk2T/0Erw+NSTA+WN3Wb62jU2YpNIFpPExNCVpm/CxU/k0MieKcWbSZdt2G3T7CB
oqnwqSIe47BJL1YsuTPZxrHqao5xj4yQ4OzEY0wl4Oe34fofhf74qKrYmUBaaPr+d+mpgLDq6B3p
2f11dOwznld989g+o0zX8qjoa1dFBJwW9AtInsddngTPQ+IxxiXG+2i5H66dg/PqGvswk2JsSIa2
EmyB5TvW2kexvqPZ8jZVya4LlNgFiYLkFnXvdk+1DJEVmxE2El5ExP3IhLYtKMj77jKdsja8s7uP
qpF0/BojRNUSHNrJtY/u39tdKiTu5BSxtw2gmRf1Y15mwQ7ZeLGZSJcVggFuYUC7jmo8VWxmUGzR
u93M9jnBd0gfZaLsSeR3S9xOFMHHQ+fZERJwngYPfNQN0mBOuQd0wfB3PeKKNRH0aFQAPpopOEnB
t1HVnmgM/9Q+T4nvPNp9f3u9nHW0kKeFtAK7g3OgrniDSPYoCKi51dPCUnLVmpqEHGkBcMn9mHZ3
evk7qOuHmqaEGRvb6/RJEjXHpUdFxpST6N4mxznpwUBOHHUzcWTXQxeITlMy9+2CFgmtUU265Mqb
hvUyGsM3eVYMdrKmfZKskK6sJwoufWxLRshebdHivTS+B48s3JL7xkwiOY6Og6V5HaxJ16GJ8WWT
sDym3EqzHgowVymmA5Lsg7NdyjNxBtBS0+pE8Qq/txVfLKpBa7eqmCfSi37JOMSX66PlhOO7F4MI
TeIHk+IWL047fq2jpzmdJdtF7tkevWRtJRSYbe5GO88Q6jf8k6dn9EVHzBjlbxs/NFYL/3z9uT2l
khXBVC9mvzMr89nSQ7cleBN+qY4bmSc40y6L1N3XJnv60PXIuLO+idreTiS3rfRh+hhAvSV9BLV1
Qs9Eodr79IYClAhDVGDayO3m82wQ3c2L9cdfankKLP+MM2vvWd1dF7f0R/lp14MqIz5Zw4zEom6N
dOhFf9xJURRgK8YJMrYVYepk0NDFSZNXb+DjsQEa1tcDQvW5pVRm5VTqhM9BXD/jWPFBZahWYQ6K
gIb/BsUE+UALGDpjfkeszEfRXxRZocSkvHg5lQDfnr/JPlixoWK6lgiZlnLXRJWzJTGTVGTvRNJA
sGPmu8MsG/XiS02kgJL/BSzWMs912lDI0beGNYhXxBdfuc1ACUiCa5SKg+0Tcj4RtKwvkz4hhsRc
LuLhZM7cwSY1mFWsn7ZMHULPJIGEx491CNpWkHdtFf4sJaclCQhQLei9Oon9VEzVh1Pw7lpPZGz+
tenk8Xrx+tZGAUrzpW45iuu5JvYKijoVdn1pZlbIyMJbusyIakmf4TJIViSJp47XY1kWvbQynUtg
MpBwheirks3IHHY9jjphmxybxBxLPs/1kRjM+oChdT+01q1b0uNVtj5BNaJPsgWur5uoCq0Nb1Tb
mTAHIhGruxlAKCtNfrbRizezau5lEh77CBFRC5xgFZFnU3N0GX6d9fWjXT9xMTOvLe5woMho8bDx
c50k+gF4BMuBh9vWN3ZjAhSfxh8Uj1jxPBah6R9PX9/Jtcqdr6/E3z/NbbAWPcGURkuDYVLdpo7u
GXkfrj8r07+rM8qO1GVOZtN1b04c3F4/h4zTcxCqh+tknvjh2Wp7WsAsT5oRK6I+1Z2BpgK042ZU
xHoNLlex1WNTrVmI1IHOVLReAtO/C3vjz/UXOl1wJ13/cbk+ol6PaHekZ99Ul3nytn6CBq7qHjIt
9Wh7TQVCkTGw27Wy5aboOFi6JiyC2u/BRbR1HR2ud30kxO2Q418gcn49FIvuASLV5A0smDmBab+n
uHixnUltrwdyfeH1pPv6FNWxa2/z/lQ5RPDomZ/7k5XbXH9EgjZ+hrhExQ16EZbmRpbtPH+Idp5e
SAWMJU7MyNip4suO3qXJP+oxVA97dU2onEPfVsfSdnN+oUKGKpQeBiUejEIVS/5mVvcCIaoH4jAE
z3WgBYeiKeAuQq5CLyFRxm2f53ekTrnHpAjXqi4o5rcLDSOb0KthAeZaLO0hdubbwawQVkuCsPVT
SwAEW4+kPUQBJC9wQatkJrc3FFRkxXxSkkTnCLfa3zv3ui0jBr/aTChb9WIoDfgSjYToVLg1yDPE
/Z2bwd+rYNXDOeoxc/I44+4jUTsijD2FsxDV/T7BsrcR2k0XFc/Xb1+f1yUsXwpZPpoElO7rau8U
ZNgYtX9OWMPoITI25MFqj/qPi54FKMyS9Os9pt1wCRtGu1nv74qBXBNGLkJt3oNK3Q4FaYJUj6/3
MqaodS6yrdE0t/jvfvBDcNKniIUn71DyrFd+enaZ9Qw7VfyWgMPmftkUjzLkdFyf4etooCR9zbaK
cKFQ6F+EsW39VG2zqYTL6o4EXNI93nRVdJ+3AUzHgsnVtJEOjen4gMNzvCF2FpiGzqwJbTJZayJm
EsJSGlFEW7kw6k9R+EXWH2PSSGcut8QBCqo2s7h/KBsfFNFEychdnwi+tGh4jIH8vn8sdPVH8tvl
lYgsUi5t3peGekjoLX4TF8P4uy6OZ+7p69VsM+aYHsgsyBPqbuzQ++DUx8E2Zo/W5lxvPYT7rAtd
VRHaxh9SN0Fx4p0in5U4Wie6ugsafO7kcPb3ruWde0uePLISr7d3HLMmRus0tYHFaured8LX66MS
9jwag8zejCDCqhxfQr3o0D85YOeqL4yjF0KxXthnpXaE8p2OH8a4e7SKEvcxTW8jchAM/eMhIz2v
msovZBe7Ko/u9ZIgDaZg7ZE7bnOoRtwj7x5Y7Y+CsUSgGknIelopGitIkuhi69tchKRB8siyZckp
wBVb/fzWwvoZk73iqTWPeALhUAj/mfDBx+sErl9iRBycNbrZAdjZudRVDeLq+BI8+Z1BaG5y6dk6
6JEAmNjatSMiGEn0oxn0nsTd9XdeP+Dft1IuUQnc5VCANnJeSk+c9FEJXCWEARHmQMdyHeu9VS15
roIQqRrtsGF8CvSWWL+WOXm5GcD/GjYruHbkZWVFX0ByVBDH2KDrdYZeeE6f7tL/uv58tE5r8ppX
pCLTwqSP03Cq/u4nYoFEzY+2JsraGxqjDzg4ZYs2UN+v8ciohg+WVbJF9Xpp9/SuMvytpBfzNHs5
x03F6K6KjbuqOqiBrWZrp/Ah2KzqJHZuL898dZsHSy8U9JleMqw0thifF73euO5OQHAJVrC4Xrcz
s+J1A9zpBPigerquk72OQT33FrX1WHEi//4ekru6ZuddBlxG/R9ZHj5FppY747r7beb5Fn3DOtWh
PobFc2VrE3lMqQJ7JkRp/QzNZDltcUMc3XICK1TSFMPBfzubnMrYyQ76xi3YdJf1c6NYTaecWSmb
kz/RGeu5Bq3dPstJ7fTH0Bs3EkBYeyI7Wl8397oo0gTJlo/3s/hMcNcb/1o4uW7d/qmg+I90hX8p
++KxSqgc/8e//t9RCr5wcfIKz6RaSK4DJUMKgvX313NSRrzY+rcxoXM0ga9hMLPuB8f5A83r/7B3
JsutM2mSfSL8hnlYNklwpkRqljYwDVeYERgjADx9HVRmdmdVW7dV7nP1D9LVpUggEPG5+3FMZGNp
f+fwsjEyhP+e9P5PJr2mp//TJ/N/VdxfRAVb50/cin8e9/7nH/rbvNfU/7L8ZdxruLYB/uX/lNxD
5XDwZELe0JdPERjG36e9tvWXYwPiCQKLP6S7Jpyef3TcG3/5jEkZOAHRIFnuuv/StNczF+TGP6F1
gP5YOHQYH9u8Eo+583+9jqJeqiI1ihyWYfaodeJcj2AaaU2q9VfJ6dD03IuheXs3cl8q9C4/qW9B
QT02kWBzgWS59aXBcc+IVL+vHYyjWUNyJLUpNdWrZ71udoyvuQ8zsY/9ZNHzn/2cCsFU0kJc0MVC
8C0cCEMtNZHP/TDBQutxMFtTdTdrMH+a2eawxYkgwLFE4lMn1KCpExuJ56awDqXbrASrKDzd7A1j
hs/zQWcakV/darzJrvwTBFjtVQQBTenBGbGW4tUUDKgrPouY0nRck9zo5dEbqYV0AkwTqS/eq+59
TPMHoBY8ULrGxiccYYyhwrDJ/fcoGj7ttjvlsn1zZfXYMZFLy/c4mZ4E/rr1SGb/BIg63oADle9J
zOlvaqZN3LCY4aLNiboVCfjz8jXuq+hFJx29HhfvAgNDWnnKHvJH5NV7OI+Pk1HjnCUenuYfWls9
NwGj6bx9JwQIF01Ds7eXSmfX1nZz82RPmAGgjLvYs8E8dJlxsyfzeRprBmV9xCO767L7gjJnHYRB
NAS4oIwoCZMS0xVh1WzN+ZtEiPTf8cNg0A2iB5K6I6f1F8v98tyMRIBdWJsGlybkbeDZS6RkTjqG
E0Tv+C5szMTznI4oKY6+dGZgTw0MccRia4yEOUua4pzZ+0wxAXCAvyQ+zs/YzreVH+Aqh1RG3pys
FCDPDcXm38n86qYlodnmmrLt3fjKqNd9Pv5YigLPHjNnRk9X5zrD1lyKVGRnYF4S91nrkm2z/8xM
scK5jF4x2lyqBNcZffQcaXPsTPNb4FYEn3G7TsUr3iL2bZE4EKWID4n968ABPELzrfZ0hKyT3gwx
b0P/9YJPzy0vE2WNVRy9jF3ernV6m2sDB/0CfVD6uLaD6Ee6JXJyzdlVz/vnBuDmmKKNy6KON41V
vc3d4pkdn0Se8zAL7vKxeUVupGAcDsU0X4Ix+gSCeke87Nm160uQGc3RWtwuma0zBh5OQ6UReZ/M
w9Rbp9rmsT3H91YhJwo0jW+88mAxq3fNxeBU1POAB1tt4y6+tL1zqhs600w8qpgRPm33QvCUQ3YH
piDGNc9hn+QIL4YE9GOdZEebD4j+GVz/VeUtoFXiwOa1hV5Kq1lt7fva/1Jc/2QUzdesRw6nkKMO
1MnIt2qKfkYjoPkLb0me0lpWifGPb+trL3kGGXeOMMHBM/BOiRhODKiMdr6ZQ8q+EUW9NF8tIq70
Di/pg994+SFpw26b1lxJPWvmNQfoOpjJFCAvClbI8rhXwyV4PZuLmzB3f/Lpu7Mrunn67lEr5Z0/
ycd84tcw509D8lZNJAB6GkvE0B/tAiR8+sqb15fGum9aHU+9PBijx6AhCwta7mkDmbdaa352CWPd
oMaBpVoQYcp7qpMIjjlXdR5wjScljsJC8Nt193L0Xl1xwiV2KYdzgLNTN7Wjo0O5kJiOveroOVHo
CQaAS6qHRLkfxHd2fiemZldbal8UdtjE8dae2w3N67vJihn32eGibfHxrTQGkx0MnJ7iqTwAVT+R
yL2a7rTpsvg5VVZYp1hVJyr9yEOY2ngArn6QHkUVL/RkbcuxP3Nb7xNLpw7I2Sx/0lA25sByjYWG
03oSEo/aqTk9ucYN7sjalum61+6N/Nm13vFc7gEQ7jzkBv5+u3I3Wf1GyvpIe8y1obSmcnbmgE0C
SehuiLGeVfOmSoOjiPy91M17XRK1Gffkfo6qEqdMuluI4tRfsL5RtAh4OVzekwGIaAypk/j5qh77
u0F1a6pa1i102+XHeYEVxgO1E0ZfHWeLrWxm3w8dh1HNOcNQBdMyr2RZcsz4jbJTQ6trnF8J5YQE
jR+4zTeZg1plisMkRIhYiigzYfHxcBIdEzSpooJpmamwzXmA1PF2TvAf8G5F/ngoMXQu/5Ra8jkI
dacxZereZLOoNzOD/fhZzymlAaiBWXs3utEjytouHoCMZK+qys45NpPlfc0AZYw98GLe54lN8zhA
NO7oibLph28jgtaUVyT3YvT2EUTKWtT3aAMeGDfzhDth5U/1d8JhigGfuGZefEdo4GRbwa7NmtDQ
fuZxp1xKEB1yGtR3AHN8owyCgrr20rASmTwgfaemw0wMz8Iiq6nUM6LBx/LfbS7eCne6arp1H7nW
ay20Rz6VZZCxaXt8P2N5tUcCDHr80HfllfPoKejWPCHPAn43EcenBSrTBaSe6unZq4gumLi1QCVP
dXFtJQ5Ll8LDpLqOo3ye/PgpZxEtyEuKvl+oRu9myvfN8hly5dWYkzNlozTHisscZ6wyWXmgB6hN
jVed1ldz/CLSvJe9vvPT7mM5oDARowRq3MQGsvNWmtkbtvMbbkPPw6zmGidNpyraGh8sfoYmo0er
KdFdtDvnG3cMuepuZ4zg5g39mKHv1NBaLQzJg32rgjbMoHvi8Fzb+XQIan3fzGprxcEZAQ62ztEm
SWF2w4O0UgCa3NKthWJaAOjTdwTIblkdHHESP+BnZRGNX4BhEWtW8JXg5xtEBShQL1vOUTElg8lW
8NHrc/VHf/fr/KHI/LuKEJ4L/tO2FemZu7TuP+lwezVt972lHHClUv1a6m+QtUk4nhoNKYkqJ4iE
4hLX05FH9UPpja+Tn92We4apOOB/+0/EZVfG4pToxpXs6n5uceOu6TuEfMKGwzUuvmd+Fc34q5Ye
0Gzm+Da/LESMPCiOpT18FLZxZSiF6+6srOqSCmIWFiO7iEgv85+VwcWdqGnnddO+rePQbgikyO4u
m/U3oU5p8Gn2u36+RCYrLOXfLvGdcjiIRoUNb0o/aQ/gqC+tPh/txqdrgggChFrijeJE/uMyeFzW
jCfvR3t4IeuY0Kcx/lLX9NEUXzDrty2hWeM0JtNa55A/2cNjp2U3Cmnfahp9lZkRXJ85lnvAYJJ9
iwI0tNYXQ6kdrbtPfaLxO3HPRRJR0c0UR3xrP9vDQ5oQy4c5z5QIbGMMeMFenHJWmdDCRGCnqZ9h
Wq0MUR1dl3p6UGZI7KbDtsMzl6aQN7xU+7irqR+2wq5GpogebCaVqqMQyxyejTZ9SIf8OrXuPkOY
jxPevSQ46B2Qntw65QHFjox3pjm/KuEeaDriMXYu0/E5afw73+bjxkvaOWD5ouei057Bsz/bIzdF
RYhX/HaJ9qgM/KOFtm8T7xxk3jMLyCMgyJv0xgMpkLVLQ2w2+49JML3iT78SyN/aIOeA+f1YWXkd
FWvHbNNtFd8VikrZqqOCp66/F7bhIW3MT5WyhaRDjTrFpmDLke+M7skkmgB/OcJnmQkyqMmZMQFf
82+tPfk4f70zLkzQUTeFqVskP8nUVMwRPXdtucyMstzeiojHcAcEuR9NYuTjdOrJIBuddwG/xzs1
H5zCpZS83Vexc9MJ9bDyQT5ronk7+zV6cTux6UCf4w5E2odUkDHyZM9NALUFzRGk876FyX6cyNWn
2pgeXW8xdVOsOjUDex0P50E3QBhpfSjE/dIs0pxHWSylNZAxWM+9LWbwlQSWzcZanWnIoMy1HueN
VVvGRudSaoEcyXoJDjtnQ6RyI5S0SaXd13HzPjjxQ1ei9jjZEiltn6n/LSB/MehNYyv0Yrx6jl7s
bUc9d251KWtukR5PdyX8hOeM628d2IAiy1c1mZJWdNNG16L23MNeSbAyU4hbb30bhdVmtFsxx1pz
8AqlxwO51zjbJClAbcTbz8httqnFHl132ef0BGwNEFZ9AgSlxisncBPpVffdOaj00t7NOGTvsFfA
4pDDezu7NjgY+qYCPmbyZdPeF34B8aD5pLiNbUVQXEb6GXFBrklkW+HIQ71oqmSve2I7oset8dHg
XuJuK75w0ZrhPOnGVg5gHOy1NBvawqxfQyZ/9AibvEfPrIlWysKnOA4tugatoKBj5mJLj0N5zvu4
Omdta4QUsVFsN8/zRow1cnr/i/mnWLdJM9+rgB4lfhOY5dIzdnU9JluP0B2frwptT3WHbHTHfTvi
6OFQku7VwkSg24wMS82syUdeXJeN7W47ZwDuwRrajrV5b0/Fvm6dMvSikv2Mp0KXmTb2Q3gJ2Zil
p8YynwpJXZzF74oS14R6IxWMhAe3bvJn0WXsn12Q3w54uFDgbNw6JIy3E9NFwsX4PifC+AteSl+z
apM4D760mkvRstw/UTecEDS7o99RXawxGOdSJ2TiYvNfa5VyETgxxhTUI1GDNN2EVxB0JeiwKuKU
Mk8F8UpRa5Ka0VZXHb0u3DaGlxdnfJ4qZH7/E2O03jhU6vrG3BO69Js9GftDY1KA5hi3oNTHjQPG
aBMzBBQ5bmeZx8+zZJpgSW1VEu5mPgBcM4ULtfJ7OFOB3u90N+5hygfWNcN2k1hauu8duyMsdsjN
mVMVC1AZ3OdjXLLgImz6btXtwINVJXWyQ5lRl06BEBSbo4cBlxiuzcxzLspNI+sL+8rfANRJRN2i
9FP52g7ei1tbf6TMkk8bPr8fBYckwrTej0N3n0UcUBuDp703Cues8nTaFUH6hzV1uufTqDj6gGch
vD5k/rGdXO/Ytt3f/632/eFgUOJidGRZ3Vkvtj2e8EdEFCAdSG9VJqKz1JgGBJk2neBsXi1iuFwk
IxrfMleJ4kS+4GzeBkltcpHExhZ0gnzMIKSUvnngOsY/Z4mvuigd4Fp3jk6TVVDyHHPzb0344iXu
RtROootcm0c5Yq2PJ915SEXbrIAkU+oaYO9pAuIVNbTQByZaECwmYD6T1aKrQ36YBv07nkuXGDab
D2FSYLf0apfkjE7TnIB4sW0ozIl1cY1cPXDiwqBSRgfNhDwRVM3bGNjlPoubZy0d6ptv/pm9maoa
AdGkY83YUxYDFjXiZONaDbPf6iFZrOU1PB0v+YbdEbw70ESsfhz/NGAbOjm/uBYtFjPeBDeJ1zJA
fnVUdKwg1uiWeUoT+DITkJhOdB8uDweRauzSd41efCR1+Ye9zkrPy4+uLF5qOz1ye29FN++E2Xfr
PDBuimE7Cad61ZH6lvIywS/EuOXsvUojQse42T76LnyzoAvQYhctsQS74iH8WI4/rTW6U/FjOXvR
8gP0bOf0x5gTw8oFe7Fzau0b1uMxdeuHIOv+0EfmrnVwcuucMpV66XEeY3A8oBeyFZTDjvaXOWUz
y5ZzCCXVfiCANfJOcCaHBOl1Jsbx0Sh/W4j0VwvEhz9ar918SYkOFvInKNKftm7feHCEduWAT/AO
TVs8YmWQU/RBUQq0SYZJRsncQaN5lEBi/BTN470WVWdIkOcY+WfjCPWkMV5Yjz1WgoL4jTQgR47l
V+mYO9OZSakGy6qyc7dWemEYFUZUneqO/tqQndPwZPnWne21a0iYUGqHn8HOLjqthnD9cFxE8QOr
CVITmeoMB1lEczIaKcmMNvlVBYIPD9Xboocv/7QiXEB9/FAUN1ukX67F9o19z6WNcrnCZIpYxj1O
yzoKgFecO6djt7SbqRoljlNy9nR0Zp01QjHf5VXtW5niD2qflV6d+8F7YhDziPN/qwx71/bBxXfu
S8VdE2RICVS0/kY+p+Ys+xbK3hUuPc6kr16cib7aKuXqEcVHgTxqlh1UOEoM6Hzvw7ilbWx2DmnH
QTiOCF0BW4JcdmfMvApRecU6iaawpfer1BFIAoLi5EYhUvhhN/OeVCW9XW0lnzRyt/hS0eu8lGYR
iXMwHsmUWZSlrNOm2bUenjXdYFdsF4/zQHBGTx8TIkCTTDYNmT8cu3e2SqkezgrcPlG4/KZeUGHD
aR/bsn1TRYtUE/wYk/tOUbgifKIdMV5xYmfQafpPIyFdyVs1NNwdvnCpHWW0JyQ+Oe1EjGmfGfIm
q+1scs0F5t5ttJCCyyX6WZ4ZEXwHgl9pqpMvpZywMKdfj++QivemctwtzbkHQSZ2+XcfmExJYtO7
n8Z420zHqnVvul+y8LjM5Hr6UuhV39slUW/b/9z4nboARehTvHp9zU5xyB4U8qIT5CE5wks1WLfF
i9RX7XHxNcDAIBqaAmrntVZmfJdp3sKGuuW+tTd6NwzKJ4v72Ud/HXBcYJQLKzs6Sou/WVXVtXd4
1RHzjhX6114r4qfMYbVUl8b3AC6VziFLyck0RrJPYJCsPObBAS7MruJKLVglLUVhInnTvnyM7IJx
93iP7eAt1rnKKq18xIB0yxeTRIQLbNn7PFLxQcBxQUn3uvfUZhxOxoKcf9C4+8kIYVAjsY+8vnp0
D7nLGUzUR402cvJGaH6awUvlz6QYfdbShh3qbeuZt92pVs3kbzW7OltwmXqSdeveWOjAzUZL855+
wmI/JSZTodG5a+v+beryX1eTMbzs6mXUi3vmabsMeJV5VEb+a3oDAVh5aXjju6T4tXoURssNNnqU
ocTykgmrnRdsb6O39sYI/uB8QwJoqqvn43D4KoWOsoHFmAHvIpbHo3+XUhgPefvFwI+Gl0K25rue
eVvBw4FoKGDt4NgM1UcamzfL18KYSV3jcJ1Obv7VdayuViIvJ9GzCKjUOtJkhm1To+F++UCd6YFx
AxnB4iwl7gisE61p33gePgaxfxjIlxdwzKqZNU0Xnz48vJZrekQ7XWV98xZRKbzTh/zrV2g8y6kb
iGzqgXLzVnIxF3AeV07Fex935s23Sf8ZNQr2PLzT29i8GlVAARNHDkXB34btSoGGkP4Uw7iTjrYe
feeAC+vU4pHJZvVit97dCNmlizinjz4QzswSV4uTpJuqF4+BQpMGq+XN6BmEjpDr2jJBDyAvyF7O
gWs5P85d9WgP1j4VHg8RbvGK6K/QvmXP1TuNxZnudrhRmLW89NJn5TGVGtyKFEtx9F5anFc8S73I
5Nsd2nxLeIrFGuJNVOI1Bt8pAacwOEvQlUlmQnXO2CXKs/ZEofUdCdhHmbjbptPCInV3nzGw4IQq
oIZRhJ/PL0IU1LZgFOCSFWb8hdkURwWPy9GRALOo8Wy8u9pyD3XsP0GD2y2P7zTqL3bq7FVl3ljj
2Q/4rJiaPJTBsHFicQVN0qx0flQaV9cpsXaT319cVRLzbFnnx3h6ZTvMPYlTQg3d29hYP9S8Iaeh
+Fv4r2XlPaTmfJXgdxhO+gWqkLOt+gEJDUg2V0DVOHtH44U6/rJQ22ka5swRVzbzHSZZHLCMkEv/
XouhL0pJRVnmPrlZrHCBRx6bpwQjaFGt45mklD125b7L8p0jou4K4zyNO1AKELnhqCOR0+23wfoL
T5N7M8wwjuO8qKCjGPmff+vL/xN9GWH//x0k+l/VD8Cpz3+Wlvn+vwnLxl8AZqCcIB1DXfdJBv2j
8MH4yzZNnZYC4gpmYPmL6PsPadn8y3V84kd8ybMofeHH/UNaNv+yLUdfftB/xohQnf+FtgfDRib/
L8oyurVHz4OFaOUaRNT/m0PBDCr6S9ocG6J2pp1ZXCr8VgAmLXuHXgsAoJMogimdqbM+sKtuC3Fw
OmwYMr1Fs7aTXtHvs84MNcc92o4vMF3UnL59Ags1om8AM3+yKWCN4xMrQH3S1bBlNMotofwVuXk2
1+VCeHPMNBxbGBixw+41g5kQIzeRfAiw2o/yu9TbD0u2X5SjZ43zwp13i+pC7jwLF1oRKCCG6b5l
NRa6ne+hY0XKwS1WcdoVzqjfNL3+aY30Q7NpM3Xt7dQEI0LQdyPUWWU73ctuuptYW5HYN8nuEihj
ezIgLZHiEUc8PSA5jOFuVtkfDH6rhiTtSiCLODX2bllo7iVv7LA0PeDAGqnzwOxrrE+i3/G2K0pU
SfBqgxciN+woi/vKNV/b2TTO7Ud/eiiqH13I7GxhHVZCtWGgRlxOrnaaunEXFc9Fret3wJ7SLTXe
eMCcYV7rP2MUk/sGTtCO8UCPXUnvxBBtctUvGZOToTOEAqgEQHhACCH41EfdkfckB8zVxiE4jZfU
f2o7J9rUvF2r3Cl3Hi6fJtXFQzCzUj4bafsb5dprpQYUrWzI+AZIEF3q/A4R9eDZJA5toKl1NoxY
ZE3HWeWe2gfCRGyfB2PlkXmpy3o+ztKvTv9ejv4ny5H5/w02rv4Un/8t2bj8gb8nG82/PE9nXfH+
1jLjs7b8LdloWn8Znm/xv+n6Jn5q8ZW/L0iOy5cM4i26TTzYIhX5vxckx/gLm5MVeKbtIZrYjvWv
LEiLQea/rkiseY7lO0yAWOIs428r1j95pppgJuTM37MB/2WWYyiKRw7u3oWy7XvfwwdhKTve+zpO
kVirbl5hfs+pClbKgzeXOfmpN2swLTLoMdKDaC9mcMBp8oERFCczbuwtwpH0x0dGu97JURo7e+2x
j/prMbkodsGDaflyHVmM1KhuxH+achNiZnU7Ulizo30NFmb3uPoyBwPtFSwmjX67APLGxu2IYOij
R2sgHoRGWOWGgDRStYl9PoBls7atgUwdwxrXLClv5iGtgQvmJuleiS5BGgTFHRnei0CcYRPYc8s2
aN0ksiOsOjZggo+qIYRJL11YePKnuc2Y19ZdJ5jApeZeONnO8uny6DeOykJCHouNghZhXA9gPJ6n
truq6ku53Jk2lXiG0zO3MMH3KBEaOiGThIQQJtQj2Xxuc0kIf1DIIkMnmYMioJs0atuQlmT50rtu
uvU76yxo8uh1ewc6gI6Y3CrWAX1ynW7UoY0+HMNrW8v5myIrdm/+nzRCKZINmltC94ncGD1n0TSK
6R0Wr8snUtAyYZOFWMkRY0/PnKaNBxpPPfVh+yeL52qoyReImb9vOs+vrR73/rpixwTMEx3316DP
bw3+6V7U3bX12WXX5lUlvdq6THEBDbRn6gC8PmIwlOBzrKjg6sgJnV5K+OIhsVVQi16xmTwNWHY7
rJvVUJs9DQM0IExgW1aeC7+MIc4oohN08Whj6xSR+d34VJUzLiO3B8yCWFtpFoflCrhId07KKdQH
hyxIPuzttjmmkwO2qpUnLJUY+MeasWWmXa2Rz4IutTSsaRou47UKIucYWxmB19K/ROwB4zm5Y0Qa
7MCozPCzNKoTNmPaLlS42IfZnn3Xkc8HyrgmSucvzY8ZW+rTZlCOd+5F+VU7bkE79bVStGT2jYe6
2ij4mI6MCWclNJLY3nmk2mRtGj3b6vjYeCiYQ4k/OQoSf1XYxbqzQIkoDVxCPIBKqvQwgaVMQNB5
B5rwZnC17dIlCTxz9PCN+tPQK0G39/dgHKYp+xnbWDJEjJ9bPx+gg6dPRgIZAyK+xvXin1Pm+Qx6
IxHGysEtLW3ms1mCkoPjhBrv5XKaBw5nPedu8hGmr+AdTS+GA8e4pV13N/tA7hO1S2zu+sKMQJQJ
nWgS1YgbpaffjdMnW2fAGicpMthqk/s9SZCxQTCbJ/djguZ/loMajxVP0Igszh1sSeJBsxZs6aBj
Yt5Y97o4iqzWd7T3TeuSQW6pe83NTra9m4pr20LUtqWC8FNB/+lH4zwb9OFZVReS3mB7UxQLKRMZ
s+udm60aYF8sA4kmMuYd1pPu0uquVbQwx67/qK9V51r3w0IazJvgROZ5Fvgcyvo3p8HivpqM85hl
7t3Sv1DO9quzVABLhAGNAd9pOVxC1FRPbuU/T31TMnV2vqhvd46+wxDJ1pxNbqq3Oqjckz5HoLYI
b2882vuYZikNJW7w91ywh1Zm/blRwXicMmPj9OVE0a7dbmoacgD+dSZnLfo8ckTJgMZygN3lfdA2
28SMUdTLCQ9FDBs+5wVRH6Gv+/nXaYz5UBvjpnSByRBfH7aNupBW4uQoGvw8PSqAlrA7YyzeQPbJ
X5vl0q3ShvkbtvsYD0Q1V6cOIJ3rq+EcSdQPA22xaudhn0Hn1d2i3TYOx+CcjvnUaJ9weSN9yZ0m
yrMYbg7soy0fCBX1a2JofxQ2T9olLIoNHTJWTkAIxE+ircF3bHqvvjONxNtDyzpRYlZv3BHCWoCD
bj3X1huBMQ7d2Rzttr7jxqc4K590y2jI/2F9YeUuHKfZODnN7nPy3cYmEPpxflVZywJYig0Q0WCt
4oMY4aaRzLXDpJ0Pli3IOhvkyyTnUyI5As5Q+5Fm6GgiJnFu+8PrLFCJifyEA9wnLpoC6dPHR0Gn
kInOsta7GGFial91VfMeBM22yRinJFVGzIkVFpPcS0yo6RQxGmfm4Vx4+N0JadYPeDIqHxRH4hXq
zjeNB5VChuKjxZO6mv3SID4K9Oir9qx4182OvwPjxmvQ2CfGjTkcvEHQ2WzfN0PkXgPD/UmLUFqj
d/D5qD2NKuMyCj67Gca0LaKADHxFZIs4qG+b9X2Zsg2AUf9Cdopm5MCmO96y9h0k/XUwlRzyvyTV
KDjrGNXB7DkFGf9V7iixtW6YVN8Kb/S22RCcuqD1mQwWPCBYgGyApushU9ATyvxiAj7ZAei4gpHr
9yLijJ350xbAJSvgNIVj54xf5W7Oiv4LwZ6EyVjQR1mVj6XRiR1ckB16dMyj1+UIBf5oNXcd8rAZ
n2vy7wfxoXEBnBTx2dgqyvsmahw20PoetJdJk6682VFcXoegYzZbGLvYgbVpT8m3kpJwlub/cX0H
A1sxHK26NneyIhRLq9EOvOJ71NZyY9bjjecb4TGrj8NqIB+NMZdxkcxJN/tYNbsEnLtLRx0I+uNM
6VhqWN65oyhOb9KWws3mMBrqT52hTWP67Z/mxnpQyy+E4FTu4hjBDOn5Xk8d41J5DmMVN3lbMuyC
sU7BIwWFiXSDUSS/zDVWvlpQx8aZePO4wkkUh7Ujjpjy8Nm5oNghqB9teAzYPo1xAb9DdbEKptZm
9O1r5QSJ2ZOnqMIf2CkRb6tEXxux+cN6995Guh12JQzJNuqg7bkb0+vdTRQ1+6YqXkQr7EPTcAT1
4ulo1Gq4U1nS7yxhQ+jp0ew7O6PQJO7emGEaZ5HmDJ7lon5VD0yRgHpasB4TPd4ZaUEcZgR9HSAN
8y5k1iaQ5lLJR7hS62rslJVJoFGU+AVIYa9zvNu8spjKrTslLVJDbmOTR9XvwbDjExZ5G2rufBg0
G6vEiEJnD1Sn41lyQYLPebwHWroxJBu7cvnyYJu/Y14Mh2DS90MGwseuxoPtlcXKNp1xyc01RJ8a
Ui9a0h0NhPFtNrnsG2a4/I1Okr44FpYkx+9MT1K20zZeDn4CH1UKr1fx80sDaRB49LS19Vs1BlNI
qU7M41ifN7nMPwdrhCmd6SVdyoC/kbRk6I0mDfExlPtOzQTEVA5lkTMjBNTDWN8XgKju2Zy5qyrv
cMVl+7ky8vNoFcyfW1xFsc6odiZJIpGHLAjAskiTq3KdtdfAUkztpINX6m/9Mk+O2ASKHTMDLxwa
gn1N4g1rHfzE1vcmgrGUnaSy/ybfHGNhN9apzgAyo+8DOAfW3xob/krrEwhSLE3IZ6T65kke5vpp
4jlPFHdvStRBq2IzOLYjQXdiQu7yhClG+7fR1FXl1Tlu3fuA0L4j87suqr84JjOPaDfu8Kly4P/c
4uSCEsyxnnOIgtLj43rzs8ucRtE+1RUfMQAi2gHEJkhZWDtrUyRpwiMBUZpFD8Dtge5Q9onj58yY
l3CdhsuZZqcq4Bcg3h0uhT+FkcrT+GRPDUf5rMF7OTg3twZG6CfNzp+RfyFF3ZSngamlxypOs6OI
nYd46qdtlzj2sR4GNyxT9dWKOsGcUOCC6wNIzzrCijvijK7GNkxJMgqvNDZQK1qk9f6t7XBDWFVv
0mPlkQ8iUTlHuFs5Mu7HDofq6B+0lMGOOdFEpRI3uOS7ShI6Lbp6DFGHr1Ul0qvRdbTUlxPTVbbG
5dKjOQpiVzTBT0SZ2YemMCNMJLNLGsPs74oMexCEN79udyKne2vutPRcEnPTEmYZ5Ks5NxWol65p
rjyguJshqe4HZ7a2ukxDb269tWFG9q6OKQhuzS7eYfpetU49rek4X+vWhE5h4ZSaZYpNu0zuZn88
pyPhK/CTOBZlP1xiDDhBNcN5oe8z8kl0FV7z0VIBQmAcC17qB3emhBDSmgBuSi61yvPms/QnXGhG
+e1483EswWNkKhXhsLOKDjuZHxEvrSbKhYlRSYRxjPfaY+qI1yim9UdnNoNmkBPlHzcTFDGW3Z7C
+9IDeMcxDGT2bojb59LRq23sK1Jdo5UTNU6zzSxAjHIcy2tUQrnPTPO+svN4F3UTuz/8dB6FV83c
EAebCe85eJ96YurrrB2RfoP+tSWGsVIujtn2Pzg6j+XGlSyIfhEi4M2WBOgpiZTXBiHzugAUfMF/
/RzMYjZvutUSBVRdk3nSoibhcSzKRkOtkeKElgkOd78jb12fjmwU3VZV8DjdUCUG74WpdWHx4tB0
hPbiUHuipYendqtdvNmJaskL0YaHlMTKFBVtQU+/gf7+kuW892VxcibxbrYVu13fJSLIogcWeKML
HZkHESWPuh02lE+hby79vvMpbq0AdY7yi4MRu3tXsknui/Q1qBN+48zQR9P703C3UV4OITttgiJz
+ekNXRiL5TkZ5o8uRuhk1Ne5rOGkSYDZOgfn8oJr4M3P5pY1fHeHU0J3B6qxHWB0uERVm0hBN3H5
EEhnI9wYY4rTvCthITciqt5l4ohbFDMDGaQR/v+slrtVGu7J/jnFqw0/btTRXyQBmIlM7Eaf/ist
ztIiJYNjKSY7I4h87sIsZ4Pl43bFIGkwZtUWbOVemPjzR+wDRTMVqS94gXjl/YiYCMtF+erM9lsR
dG8uCTYbbbQQYCJZqfqq3Db+qqUC3FFXQQqGAfB8xr4nLyc3xIliTyQf+Zm2EQNZEJkxvdYLIjYL
0y3az+Ld9SU6JuNjHC4JEivk8cO7R4fBT5cGB33wTpVf/PIK0XDhjGRUkOMX7cTh/3+6WoOm4o5H
NdX7fpuakoFDWtVXf+D6y70Uvkjf8zc4z2jOSxcIZB0dhz4oLpoaG+gzQX7AqktjyOLLmBIak3Ti
7BiJgAsWH0N49WLrNOSJ77GYitWVEdiGbXXxEKfYm+Lc/mCD17KFU3+Gj6MIqCBr67FmndQmO9WV
5sFGicPBsncGG1bhTLQtbOObqju5Vy1zKUCGa9Zg9cJdMDz8Z+JikGKcCdIJZZ5pV8eXUTmKCVQP
zLzsZYgxY6SVwQbRUsgUSCBTnlbtO6TwaPJa8Ju+A0NgaPn79k0Pyn3eWkPY9cUfDJgedEd6qloz
7DRE1wk8hBLLd9gVza1qFIzaoLupeCgjvZA3InaeoLFXkdnxCYzcLFliQBvpDRE1NYcYkIy0zA8C
I1Q5dniFY+zVLDk+axkUB43Kbac7OdFAZvBf7cIzXAyoNNOUAfVvBwjww18qAx9fGOAGKQVr+asC
foc1Kf2K25lZuCUueV9eZY/oDy8Qj0/2gs4ALZCgeZqTq2EwwHfMVw3OXggo4xUDzr5fFp0TpqcQ
oo7u651kZLMlkakL2f8SYGRmV4IKiRA2BYpgo9rZqzp5OHcZmXtyhk9ca+WLKI1/w9DsYjJMEGfv
KSTPLT390g+fvB14kOzmNPJ/yALbS46WD2ymwRzt25sxZnWy2Ql0AY9SnlffsRyAELaZ9+YjaGqR
Fyawkxj+PNIaho5uRMk8keKKk6aK8a0GQ4lPfqCfQNznDIhZSIy3MxAniOjshEyU1uI8svM1vNL3
tnWJY6Zuw7SLHMDnhFD0UeWDlR63ylT3DMJ2Z3U8nBhNCMm9zNpxwbl1tJnXTS0Rqmg5tlqDKBzc
7qGyaMRT+y0u6pPP4PHgSfWuuoDt8eg2BwETBNE49u0CrbabMQLLEJhtZ5HRsmPvWNtowRxuvWyM
EkFF5d9oYJMH22aEYo9du3Mr8eSnafWgA+Mnojh/xHh7y2sgHa7hXpc4B+lEBX12neWIjGU5G2Qj
mLLaiRGdXoFDtpcH18lOxkwhyZcDCr844xY6dHLup4BHuRj25KsRshN7HdkvMOeXtP3ppYIn5nMp
5Z75jf5yenZIJlAoQMN0JFXAcO2HoZN4a1p7ika25lGXlfjwamKki3l+JBIVH2FaeNtl3YUxsEUp
byAfDhYSRCd9/CbY+mkoYa+TJFgwEi46EplSinJqE0+530lTDpe8O/tTAKbrra4LF1TI9Dj2q23K
sYiCnocihI5KmzJDF8+9N8bbw9V0ko/C5BF1TO1m01xtDbt4MrgW+T79rcNsepfhGaP0zziImZfI
nvZ2Xlwo40qEdsETgdLy6uvXflqqczkHb0yUW8K8Gb7lNWqEtEiOqUnarqsrnrmW5VUybiyvJtdz
JczmCm+150XpEp/4mNxHg+9y6YW5A17X7IYlpbUux29O5OAUzMshHfB5muypo4VbAhMf15WpfNoP
ezzniPxJejaDXZtZcVhC8rDyTB3aGBl9LhDvkMyDijoVw8Z1+JW6UlE38zg91Jo4JwMzDlL57P3k
G9/VUFwE3w7UkxYVO71iYAs6jHH2tzkOXlwx0xqWaO3dolu+NAX8ui2eG2JeSNrKmaIijnKCnmTg
zL4PycAUGHDBpin2rXSCnb40LvOkhoQ2pzh7Xq0eHLt4abpXHZnyRve0czWgSU0LlK2aZR7KIj5D
rEDkmbptCO4a6nRlAw6EMLHI73lASSvZ9YeEM0kEr2ADEuCyPgkD58UQqFUKddV1CmwM5Ok+o2yJ
Zq+Ho4w5bbCC+hrbnYMt7mRpxvwUEyA8W8wh3Xg6OcOCD2whCTCha9u6bFID3PNIHJI338AWL6qJ
gGnVP8WVTUfXOVtVVk8BlcQ2HWxiOzonzF2fajrt9z0pXhs/ZyfrwLWCZsz2AwLdzWRr2iDa70ei
KvxXpNKIj3RcYMto8nnq4lRrxl+gRjBtYp+P1j+NYqeIl/Hq2OaX6ZGaSHash73i3K5N69Dw228q
5+p5OUmX7fSjTc09w/MMaUGjKA0Cd9/auELIxtl0bGu3JEAGOwVFoMx6oggKpnvuRI5VxiiErTTw
FtAakVm+mKWOfcJ6EuZEiWER8mGjjkomJmwtGs08RQNFCMFBTxcZFgOiuil7MX1TPz45ELShhcWP
Ca6MvBDnIYf5XljDg0HTu4Wc+FHUwz/F9JZAMPCwDNO5xJgOYOJVR0tIa1tqOalWS5aFPsYlvHtJ
ejDqhBQde6F7XPTk1JZuiuPZ9yO6aLiCGSS0XL1OHhEMI/1tC5m5HTGfxCnp1NJ5MNs4DVGiu5CL
Znvt9PRdLXNjZ5rv7SRv7dBvYqt2T36O7NMaKcdqho3ce8sOLMqpzlGto0BiV51pF7SwTJBGgo8q
NOML1j9KuYGjj8BgZ43VSKguAE7dW5Y0zmiCWApYC9WKtCfs2XlnnkmGTl28PElATiE2OmLkLIjo
o1woCR3/gyEUDSDKtALl2z4d9Y511yZZEgMTGD8uzsduRoEuWzLerV/Jcv3Iv2OXFmyf4NTmLDgw
2uPk6fGagWFvD82YfQkjH87YFk7s0HmI/OA3U8jQqHmuQ9HV+8KtiH1GPL+dcp70PB3xpyWSoTA+
yaB2MUICYdlphuT+b2SyqwmVJbLXwmTcnaVI6yOa9oaXQscqIY23oPvr9SKg4SW7FJebhs1lS0ZV
HGWD+E6hYk5oPtMJrBsTNVzWmw7Eic1PqFPL0KNs0vTftPxlxq+qfjz/S82f1EuyeHDFe9OV3jbz
mcKVqub+bPneA03uZf7uyfS7jUm9sqwF8mpKEzuZmXPR9WUlCN6G1DJ2rdP+qVKYG6cgBqFy8I/y
phEawPsNITGaBxJLc3Yt/Oi80hXK91BZ1q4lUTdYockrIIjcQeFNB6N0vz01/NZO+TU5Hb6X3vxw
Fyvb/deN5mM/z+01Cyy2FyUQlElLXKZiQ31o2/rTSBcQKPKjRsy+1cgzCWWNqthMy/0sNO/kVcQ4
1UbMvN38WazEwWoirH3R5nvK+i9j0ttdOno0HtOf31E0w7IcL3kW1yxDUUkOdW3t2I5wdKPevE5p
HfWz+c4Tx43Vkr0atNln9s2YB/uycxOm8cvojs/B/oIU+C76Ab3uhPeHO8+Y+PYGAkMAWkK6XL0J
CMsuHCfbiqbguW+SXemlz6VZZCjfG3Hq8YiQ1a5h6LbZvWAExWJ5nnV7YYGS/GsSFy03MQ3VhNq7
GAdsXdqiwwDr/qtadYcH90AY92s2dO4mV3PN3jGICsvwT1gTUXvgMapr8Y/5+AulMaqTktWMb3Oy
LUNwUL1PypuFjbzNbhoFctgTZ1iUHlNqMXMIa3KnQLedO5fFFxNfIQHUC9aNlawv0xST3r4Cb3zP
Z9b1ONQOA3ycPJam1pwKWpkBdX8AesbuAoYSjBZ6fXztoM9fsR2WEV0/pZ5etdchRUu/EEwWDUtD
/+n85PkysMyp53MuWeOWRNKEgTbd8U1sq9G0AZeWvHeqMFmKJdhESOdCIfdSMmN9mZR778zgUK4j
DTMZCWNglHLmQ0HC0jrP5L01Z88I9nk5z9uKSB57IrqmUlxjEzJf8s2+e5Ilb7EpsOkMtGatm+cP
Xq5fc8iEni2u5Pu0p24pH5HY6MeK4Iuhp9jOHG7JyOiHMB6Q0sbMRAry2covhi3Ys4q93aEx5Kv2
tryM6ZvLJ9jTWpCGvMuTek8oww9uRyS1IAcmxoQsjaarpwh+RTHpZR95/lYwJW7Me9JbF3YGYWXd
bYbCqAgLDcl6Q7IKFRe005HIAUoW1EoZJI02fZPiR1m8RxS8601Ys4k12NIX8LHax7j8HN2vSsPB
UcoHNBx7Q8hnyA08Iy6+TmbLXKRA7okDNLTXwhq3+ii3jZaZu15nb9cSlrExZhijknX5hj+EaeLB
GzBZZc2TzqCLN23hOnNC7ujP0nf/BSXIV+nt1/9msFsfGSuq6qZK4Ex5F/Z6c00m9eAFHTmui4O/
HaOk9V+HQcvPMVqvWSbYD8gTH5KG7QdjelY4lqtvMl+/KTz3mkJn1jkvlQUDxNnXaNB0W/zO87/G
cvkk/qnyK2eglRHOW4tqXw0f2XDR54p0Kia7giCHgOs7Zyhral9lFX+gww4V4iiW1YzK3gzG08gp
okmeUEeMxM+SMAz2zIoSHxVJSXAa4xtZ+iR0JtuF+GfTizc8KojRrL0CwFT7USJ/zf5UQ6dK/CPP
69M0izdAr/sAa89cZQ8Kg1SlMYpkIgmyiXTFjCanfbdZV3blR0ksGH7bqDHKo67U1iOynkQkjoF/
fTOFPTYBc3ibQYGtfhsgwspwsRPnO2c231jHZXSzrE/Y84ik3Q29Gc5S7lwymSoB66CZXoidfjcc
AXKOvo95S76ZDd5dUJ1L/DTrNwtvfWEdEmF1+7rpN8yewP1xvgTjrWPYY6vPlk1Gguuqth5nfDiF
iM+WPe8pQDjRcmaAxs4WD7guuLdCx3h1YUaw0TmRDLhvb3N5Y27/ZNUPUkO3wL6yxkA+vFgmD3HH
p0oEp/XpjDiZyw+/uRXQtnuvDXOt2evkcvfufWy1rU414vH9aYJwMHJBlvRquf4TiNG1iSDzGD+b
HYe6gVm0Z6BLkHNVVkdD/nbUXrzTO9v5dsZ20w8shD0dkTw/AlPC7jQYQaQZJA2SfrCSoMdQjeaD
xEMzGPnFzaBwBfCySXEjizwl2slANuGSkb10/9ZVgcuEW+D90NXwSgHMJpJfh7VVuILcQJ4rqMkq
Iwk6vo7VPUUK3dOQ8Jdexh5ksibPsiS2or0k5qdByuuaCuVHlXGniRvJapMolIgb5VfQ3Wpc++ci
vha2sJ9hNFsvZay96I1sH7CtE2yo8Douk3mteUZ6C4KK6nII2wpKe9GAywS7PN8YgA187p11lFj3
MheEgw1s+dhkw34Zfoo4NJ2vWHwvGMbWIcHSAyYPjnNZMlZBkFDvdR2PgJGfzZZKooG1AgTd4dud
mmRP5NFldQFykBlOpAz7K50m9lu6/KgYNW1TRMvs/gk+0DpSDezEvwGfY8y+oDVyqymqCSshUCfe
aDwwrt7/85bscWSAviN8G3dTUoW4XbMTUe5hj6QmqcRZvebT8Cfz5Ti131bJkx4AaLOa334wOG54
Vsi0EVxM5msJuS4t1BqtZfphPsY7nOcmlwwXhLVMYW3Mu2yS31rNStZyGA4uc5RkNrPZ5iOPB4CC
xSaTJdQiIjLN3l6tskxUwdN6NFAZAnuYv4YM4/I1f/cX544BkFAXZO1BSUpc30k6FDL1XLo3jWUF
tHifSx0VLCeJB6U52Ip0sUIWJnBZrRvbvONoWVBohwMg5H0yEC4DgWTyBHqDlLQr07xqxbldjex6
cqCF/albJPXBDDDC4FGazkMMBCiZT33ghG49/igGxVOmzrNfPKl2+m84sYh9q1v55hZqzySv2ozI
ECZkAVQGRfIzrECHPnX2LGNoNW13I9CORkn/Ovk+ynNxQIfBFNmJOmMCSzIYFzbvZOSuGYssdVgU
rPonKryJ5ZeJg48878QM+bUS+I4Wpn7vFfFj83SsSTgh7P1GXY79CZ5R/QPRBfmE993UvG/w0fgU
STcJiOrF6frZFRmisSJ0feNBiQzbarYrGtCTVd/TJAYlMY7dq70kuzVjzuZFt2e10zPrTy++q7T6
Nhf3R1/7UeCRKdC63J+wFlfAj5JY/yADxN55eFzgJWxiX7s43MFWEJ+9hDeiiftLnw4G4Xc+e+9u
xDCZ2++l5j83jXFtkr475y16jCoHfDQH+4Xox9Rbufwav8peR05rvBf4Q895krjbxolmyfxzpOEe
iLDUVWlyrMkPR8xb+IOPRZ4bb2XN9Cd5wSPrnoacetHsWSIlC0u6PCDb0acRAwNFXHilaAYGdBcD
qqmcycEuaB1ggNxlY3lX/bEwj8wgt46+Fz4WPgtdW3CbmABqcnnJdMXXcNXdXplQoBpOzZh2FxLd
rnCMmyhr4olIXl6TNnOykBxqQlAlDwexZCmnan4pmN8oWz66JCUY43wcDYwkwkZcrUK9QBLGv92M
7w7ZVr4t93Ga3az5hyhbFu7aDt/SxuKoGL2cyr8YdzlMzQnbUtN+qI80vevtNUcgLrStSyZktWx7
nM0xiNriMNcnGym32b1jXVUAOrsJWgqeSx+ZEVHi8/CZ9e1OUIDlnr4zHdbM2bIfjE+Q3qi5qCCw
QNpRa5OMmJnwQ/SF3YIerrI2lQOxRKw9MvqliSRdgWCYonYveI3ZSoj5MOdmwIJejyArsGOJi9+e
jUTeTkBkqUpPTd0HZBdSEir1TcbOWx5j2YaD1c7UrVoniF1gDb6CbB5KOBSg0E4CUGhQCjCW8qph
w2E6l/unapa/BoLMyGp0nhU3fSgb9VmD3tqOpfPg8r6dWk9boZDOFBVTEBa9cSFT6cH3LCgTzj1Q
+YuIlz1pieBD2G5Xa3RSl57Jn3T3ffaFZfjE9PPTpNJugj1BYXtb97c2z5bP7xdGjXKXl3rRifDI
90n+ZPZwbHp5XZvP+EFWP5W6TM7WqIhP5kKDRivlRw4HoxxIx0p9UlC73Th1d8K5Kb1pBz04Tq+Z
AcsEI7xGqafG4BCnL+0qjCv/6X38KMUSoYInDsLcFiCAfWMOK2Z3g7ZEC77Vzl72cw1wpXnWtfYa
sN/rDPu15lad0+IqmZYRIUnpVf1OqYqYcO4C/6kaztrgP6Z4mYOM2XyPFZS0MuacS4zramHZiXi/
Hz86Hrlc3F2yfoZprzvdTp8IoR8Yc0Cxyei+6oFF3itQ6yhtWvKOS9bU4N6I+kmHmYvzbVkK8PL7
ljCHFvln1e/N+pmTatNKAL9o13RILtSho+j3tib2nrUOyi3UcMlhpqho8eZT4vM1YszjlPwY+PgE
MLwyRMFC2i1aCGFg47UHSdTZyEPC8nPbojOg9/J2kySCAV9pH5HuPKCgGlM2HJTorfcqYFewWFqL
L3TLpbIOpS6PpDpuKFuxE7RP9ZA/CvfKpJ/9g7r4EDdQP5P16e4F68o6Pw629zx4zRZVZuSyro0Z
vRVJwVpE23fNZ0r4A1tddGT/FakBxAAMQ8nGDFM8jbNcTmzOolzKK5siLBwTxWnhIM+BB5dr00lN
j9THTKnKiy1I7ZVJQBgArduik7sW01ryT9b1PYcn0I/1A7gElMFZROot/a/xLHuiXV0xNNDoUFSW
nbNJk/Yxg7eypL8pd2dtNaGC4mQF12x5EmguN7Zz7dw5UiATDDePCrjNIHI5Oqy9V40g5FlCwdXx
gx0G8bCFuKLG7tq077PD1mdAV5s066AzOREFFo1xe8A5bGEtTOfQFD2JbQjJ63jc6FZrXLQK/S4X
5x8pdRu7Jtbd8V9iCzvOLELok49eEKkcEYIpTlSq08A6B21cHnuvAYu0jUNxnAC7KOR3YSI6svzq
SWLCIyolzBtywpURBmgsszZG3ATBvXxi8n3g5fIN4yJbqgviadIWfXVFywu9Rb9UquR1a6kDyox1
HQwlaIQwav32P9tMfmu53LWAJ20xWFXXHhuPg5P5/xJINxmL3F2iJW+xjb9SI2Wv0R4HkDiLUR2R
K2A+ZGCgZc4Jh0t7sFVzSwb9Uies2Hn0xUBaojuou0J7E4n01R1o2oSHbVLNhM8t2Mf72tmZOlLb
1NZRQJoFcz3MPMPCyjPWd34gn0WLNjIo3oPhK8g/vIRdMFoTGTD8Gy+c1rsZiSI0O4S/W0ewxJHt
B0leUcN60kze1EzM7GJe0aCtUjKyvnr2DgczMesIC+e3mHsDHXZ3LZg0x8DKCqFecp+5gt5Wbdg1
v1bfFyc1UjbOBFviOqUlC45ZtvyAgeXES20SMZ3sJhf/L+nenKW2sUlq94XACM37rvVLU6GaJAE4
nf8Q9fPE22vvBmHJa/ZYw95MgC+uX38ZEuy73RxsVhCw0dnE/U6e9ZoX2AWXnI3DmO2q4D9YtBqn
fkeBaTx4wmMcC5VCsqoTfOjIZVn0XRmuY2fNg4MhZTQb094YvWdp4LsczjKL9QMasVOTNGGb0VXm
U743h10+p4/sgVgIo3XED3tZIFQf0mAljkn4bXEvzprBk9rJ0yIIGhfAfOHoH3xgMp6KX7EP2aHk
K9ukY4LW0a4Woppec4t9xRHBWtN84bz9ENNqI40NJqaj9lR3dGUOKqyus7eURExKEgICu3NZLpC+
x/YGzxOaXF1faTGOZlHdG0AfBc/gRuGnLHz9EyIfbbPxm3dc+HEPXpOMb32dn+TTznKMs5+ox1Ra
SzQ9AKc/CmE+T/18SPR5bzX1LiXAFZAFGqf0jOwZp60Vemhs0Et9lnPzPhKMJ7peDzVvDp2pfiHi
52hZPGOW8dt23d7rrFf+R+XTlztDuBHLxpCd3glYobcxTMQtlVuhvfSaH3Mc8jOS2HsX6JFfU97E
ydHX0y+A5c5mzpwXauaLu/z5bhoTMtM+4ukB9xfbGyw3YN241TM9TJfhsiAA3Uk2GPoM7WfOOq5j
i53SSLboI5vzs+EQeJUFlzapP4cEYE/p1GdGJi8iyRmOeo/gFjGiuI9Y3s8lGuPKXsevpFPFbOaC
RlIsH0cNAcjUBbeFkCWmMvdU/qAHAAs9MbYU8m+zAAgrbbSfVR8yE9pRZT8gC0appayz8DldHWfI
kYdrZ3ewbkVRXUwn2Gfpn6zJmmBV0OpvMzLpAfaCZ/Lrp2HUCSm13ai36+dKb+9LPT5MrJhtGucO
SqrbEPDgUuLRH4l+1xHDZ6fTIQuKbWMY27yJ7xbF2IRjTWt/EEkNw0sA325xx11r+nQXlI3S+faL
BIUFokGytK2FD9B5t5gAFQyELTiC9Baberha/SWrc8hWIlxTRj0rPVdaclI2LyR/5YSGQlFaxq+D
0B8CMe4V14c0L77HEg/HIKEvqXNULHVri8x2N36yZuvS2Tyvrd7tUslIj4lS1kZ9Ue/9mH/USx+F
yUiwavfdoKJ2tF5qC3e6bd8TlOTJBLwrAcUJQ4XToPNOKZUI3LsqxvAUl/+ajlAOpkHzWka69r1k
XhUZS3VM57c8tY+iM7z9XDoH2/hZYFud5pFZnOOrE/Gb6ZzshICKVFrOWTOTlyFXq6yUFWU5JC85
onPoF+lNE9UcYrn05WdGXTBgrzfH7sPo04vhLtWu7pf8tszYIKb4PrNugep2gNFDZpUWxh5jhRnJ
bGLrkXiOJwRKGasXe27fZla+gJZwOpKz1f/qnbaLBxzcq5WUwU6i7QFY7lz8paRWbzSX+IFU7fsW
VxPq32Xpvr2iIRds6E681Qx50vpAL312s2GHFK0LG1+cSyZ6noAeZjvxOZ5mEpVhIQQdCAVkhqoA
nTkusO/4IwPpSUln7cagnz7y3j/1UBV4GEvk5BN1m+EH5OO4ADHhRWnT67KOTNVvsCJV6YSgq1/i
HOlfLc9F4dybIDkNKr8nb8mQnoP4vZ4q+jMcLgKzFeSStfUdaalH87cLkC9gzTrC6Ko35RhEvQES
AmpCSXWNu2px+pW+82QFZ5t8CcIS6qie5itlZoOwGjEaez9vV/aaFoJsfOUZkfGTbVAd1Gi2otjp
ol6DR+OZjKY6j4GkYx47w1g5IauBImUutwiy7ZpnL1lnYcBa/eFvnKEtxvlynp3gpLKBB7i3Tv3i
/QCP/C2IHbS0AoUmN15nujVhVuzWJo/KEeXfMrBImSLAP1fiOvaF78BUizncfe/CZ8J+A0pnZZDP
ZIBcRsEDOPDDMFEoLi7BHC6LS1LoAUKSLp9bsj8muftATYemzN0it92WRnsoCuJz+RXUvVZuLeCC
lgl/xzPEBAOoIUqMDSjEC3fL8jfsl+7kdO509+vm1YPRJ33kESmB3HGX0KeihgfkQ99WLw25Nwt8
nRWJP4XmhATQJSye8+OVYG8O2a/J9SO4P3u7ULs0S/ZpMm5r5kTgODPSnQEfagwmFQUraAuv92iE
s5pLRrGJ9pM/eHsc5cknea+PjtOHfiyQZye8JjPFePBYsmo2x5pBGXVKbZsXyw3usSYOXrGfxHNy
KtaQxTy4KhuDE+VkbHa32WF6ZhFCVWSvtWs+zJIAt/E57hj2txAsKkr9Id4OY72bO/1ssAaem/S1
Hl9bL6zd6Sh852l0BFiD7M0nPIwVln+wNXVpc+Oxn4xHSa2hrMRj9dvsfM4jT/w49jWBkuB0/2UQ
ctIcs7H5nyxOMwpuF+bXZLM6GV81ZAIta6cxH/Ct07EiJKCzd3N9C+yfoRDjqXJJozQA5ZrhIm9j
6yWz2ldpFp9xEVxMdjN6ZV6ljYy7b1hTJI2M/Kx/aGYAxXH8JvK7O3pHEJQhF+YxUfFflSF1IAXc
6tmPWfKZ7h9BTvYyaqonajOfttqAS4Kdy77ASO46+tVQ7l5iFBpua9xKk03/bfxHDKPowGb3XWM8
NLZQlBKkDXJwLppHxrA3V48KF3dMH1Y51YtOVOOs0sPUOM/QHfZwpqn+LYFDolkQdLuHroP+0zeV
WJU0RZhjoLMN65z5U7wpDbCZFqrnHDFR0lW7zkhDpyjCxbEvhp+RFW5gnSrexMiAQjflA/v9d2am
F1c534XqVg181HX6PdaLaEwYodJxc+DAyQEOVbkKsUouwoKJD3dqhDQcAHJyFXHL1YmizPJ+E2hy
7M/ls06qT25OR9xFB4daR2nfXsrTxMHEA/84eurUu4x4R1YVvBpG+caUkQc/f0kbQdkPDN2inRB0
ZsBAdsAhGfV+5sn8I9u9uQB6K5vkl8HNUVn5lfL/XwueMUpBBm7ydSjbEYJoVLcBmCqhpf+GbLlC
N73PiAcRZexrU3uZKC36TCO3M+XSqc4msTCF8WkJDEONnx4zAyh5ZlOdi+EQm76BSLP5QRH8jVBj
B4TSY2yeR1pKs6sN1p3JidnWJ5HmXyof4QnJ5nmSXGYFq0E5kmDQyw+wBv/ZfvXPn9pPO8a2qJSH
BYOjXAEnGlmDKDBpC3slFlwptsNCML3H7mHiSVpH54Vx6AkFYvP5XjiwxuDYkucEjKphh+zQBJgO
5CftoOEnCLPS2GtuisBB8dbAnXjoxPhvjt0fi1WSGlYhdaU/a+gv2o7Bi4wvNrEesd0TMJbOn6kk
dIsF4EjgUYk9DsMwHzw69qwLF8vapFw3mLy3IzdMxuAtIaMmeC+qCWhwiUeX5pfkagwx+jkGJMZQ
2sM5ZiY3bxXwor1s+YwtyG4DshYhPN4rhtKsE0CSufNLTsWXVMd44O4RfyTn9UF1ajkdxvR7zRAg
MjXZockTG73IdYBbXb0xW+vPcxmrO3pRhu5zYNRkEVgtoW0csRSxYHeheIoLc4E3xoLblvggbFtY
x8zt4DMe1KrdqKvvxkL3FhwKoW20PD/oDE2qWrt5IxRTqMFNPkesj+7SK17RbzwTN7krZ2xmIzAG
Ue4qdm2t3dFKe35YV829lfK2ZsrJow9bCShxc82m7Jh6v7grT7Ud32s7ySNzXSlV3NZCe0YBc1gq
LGQJ+dJktTTI5KF6x+Znk/BMMWE4ODMM2hiTuVE4cHUPTlX/4lp5wLeGWiWvv+mrnqugr6JOrEW1
o7ZtEP+2rThkdXxb+j+FvCAkd8agsGZyFTS8mTi7gjJ4VemKyIN/M1QF8TXQfTrCn9ASb41++fRk
/K0Yq4GmhnGdaTe8yS1e7xifD1B/vF3WFVPTJZ39/zzGFvg0Ec66cXD2yreSahhIx75xAgEBrHlT
bsYEL9ua/mutfxKpuG7CeDl5lIVXHVRgfpiug1ad1a0my6hzplsyOo8Y5E8yQAYzl9u2Z9FmM7EQ
XRIZ/vwa9xFxdf/j6Lx6YlfSKPqLSipn+7WDO9PdZHix4ADOqZz96+/ylUYzmhsO0NhVX9h7bdbI
mF5ms3wZLWR1jR6Rsx5bSHBr7DtzwGJqdJ91Kh986s57zeIig2RJTtj/p+lPO0ErzJHp1zevrg5c
Vl86SKoozShCywc3LrYIJQ51jgiyCveUbkoTiNW6Fxxmj5XDvMbIJqid7ktovAQiuXqzk69ydM4t
W0Kr/AZdTvOHHVyf6S0032GWQyU9+GN99rLhydRAwbklOExux2zY5KC7OlZ7hR48x/QaWIufiGu+
YGnHotLwGhhosZTww1YEaLiQ+2ryPBvhg8rQOgqyhw3M1lD3YH3TSzERDsC7lgsOmVwMTexzkR4L
G5Rj3aSfUnzGjK5rACKx8cVu7zQOxL4y90B8dMw8XKjwsTVX3W3YU43hXJcyzJSrGqW458xvDJaV
YsA9J4cu4lOEvB1Q81bSZfhryW3GyRY7xUMVsaeDv/cdiwUT6rBLaZ5jfrMNDHC7sp8clz8hns65
/lrPT/gh1pI1ogIGo4R4DnV+aMv8YX8JhLZyfay0WA9B9VGGst3IFrqgHylzLWN3hc0EY1yLtDwj
v8OKWW1zKtXEHruO9iSM98rQn0tONkQxmxr/S5YxutWn5BDNy3gUgV7e+QSCfgAm88Oie8QdDmIm
h7ctQjIpkk2cYflpH7IiYyKTsJhk7zN7JpPpqbrLrtoO+LkjJs8BmbNG1aQQpTLSEZ6zITlA9mH/
Mz1j7fxuCxscZHBMxvg6a+29DI/cuUzq8xtwGwiwPQqFERqai/zHY4qOLk6DT+FFhxpDYoDUAOIs
z5KDdh5Ipp/m+auFeYTVH6Oe4CLwJzSwKPMEj7bZHAkjfuy1ezPfTEvfD51x0tFRCeiPPxnYnCX3
SQ0KgCqIAjJoTcQVhkLgm2FYnlwWo2pnazWGYudL6QYXxj2u1ItlyPduZkJsB92urj6iLFhNizjV
rDrmn8MZgsCR+iTdZImzT8bs2WCM3dmA4IOjVt6sXH+0WmPrSmejFol4hKWeUBCl83t2Z7/Lu4dR
oXqwHgTcMAAk/1gz+3nLiJ2SHG7Yq5lnx7jub3VFOzRDuKjgOKjftmVqnLDIyKvpnBiVby47VHB/
hYmufsDPTVNujDrJN4zX1pN0dizpvkppkzmI9tmRZyqEpxhT5IoZ5pdLAa2x6Gzi95nwiq5i3tuN
obcIib8QQGp0aqTs9A/IckGfJzYTU3wWk9jUUeEn1FaaZAkx9dsiKzeLs6xpovMkbbkzrYhGz4wZ
mYWPc+dcsjF/LifxsaQTCwWZLdCeBS0oAQ3xnB/SAjfe9K9T5juU5zOROpskdFmgp9ZrrXPsZwqM
BjsR3H07rp195y4I+eBU2Meweqm4KoABsZcoiC9nya0bp75v120jMDGaezUhoJwG78VoY07b+jRR
akSlscXusbeFH0vkIMGU+CFCFT0/q7T+q03x5hlsYVIKlXA42ua872i90hBMW0y5Myl14bBety4j
+5SEAM2bXqAJf5r5dKuYXwhemkjPrxkXYtmIQ+oBvat7KL+E+PAkrSrw1MwT7bvOMDMIma0mJYOq
eu4HVBui3ZpuFjDEQCMzSne3xF2OOFbodXGxayNMefcOte4+9PdCw+xBcCYD0uysOBiNBot8hsMI
OawJDmosplsksi/clO/zFAEOWH40ZkVTMfNE2eanTapjEe1yEnjGjI1b6ydsZKdKYx5OfHQjxNk1
w5VmfKjw3aupZZL8y9MXCkS3AAE3sdR3NSNqzqj5u7C169R4PhGxSLvXpXYmYtHPGXdm0Cpj2/1R
Ek8sjjZSYlztHjczQnpws5Pq9oGd+bqTRWsn0XAW1N4Dj0jPQdCwozc+DSENgvxQESTRPpA966LU
YlFswbhjrR4+0TX4KqPOLYOb7MU+onVNQ1KBI819yqJ8J5IFne5yrS+4EDExpWqYJb3lY3JvAxzz
qI0wN1S403XA4zOsi2nB5bD5XQ7g3Mwv0LM6BsAiMi/EihyxnxzRl+5d5ANR1vEI17fA/UW3xgA8
IzmBqRzDu4niym1XcYeBzdywXm3Z5U3yT5tQ9QfxWbUmL4NH3x/upfYGaB+jDfopglTQmXU94qhs
HURs49NFkBneRsbsNdKBlfKM16S2yYo/Weo14o+ey3OS/cuDFyfZs974jSmZwJE9SereOJ4PYV7s
kjEnDeKWTM0x7aMfIYw1gtP10LXvoamOODz1CUVMUVhgSSQ1ySIwLOQrSJBbWpJDlCab0axeXHDQ
NZegEEjLQ/0znNSWd/7cGdXWjj/C5jji8wy44gqcw9hwosRa59MzxHPWxfQm/oJSQ4UGV2g14eDo
oVc+xvjd0bmtGXBsvT492qO9jnPz1BJtUQIZn1BNu31xiGGFVqy7guA3y7ud15FoYP1IPE15+Oio
v5HRqZXFqwQzvaUdU3e+u15/Iy5YtwkcC/48qJph6zCb5u5tfKP/GpIvB2Cr4rVi5hLaoJ55k/RE
4897MvsPYs3XoWr2NSeMKj+NTAL+edSiGlD4Um9aV5Fi5Eth0ymQE8gftYw31LQ8mjsPwHmQr6JB
PjSxRMqcbwvJ2WVmznBLFlS2EeXH3ik2bLPOjWtuHbLWpMLCFj/wIQJyQHPkfbLAeMjHV5leQq5k
sViCeTPs9IkETObdA50JEyzyOxOr34Io2CfD83IKxs5qHYlpbZBW4WQ/XPCYKMZ5Pw1/ALZ3glVv
n//V+og+oNqMZQr2+OYkOFr/YvadujGiVjmVxWNL653Ib9fegzpYR+ZTaxU7zVOExnKLx892cE8Q
mHM7rTViZO3oZTCZC01Xam4ig1tVE2fCLYQsVleMB9AyGipP/YwUz6yO8L30RfONuPADgjX/pHJ3
emw/cd+s23tjsT+PCVTDXDS9JUX/p9u6A+607TbgT7K1y9Rib2T/6LxCkhDwVDCNQNfKnq1tP/U+
sV4GcK5QC4hwd9OzM2AeHDr5EJXlve5KstHC+l0BCN2EVu6+9vX0o9XhiMwYl1gQextbw8sG2uYA
ojntrOAJRwbBNjOfrS7NjzmbfxNAM5Fo+QMF1ViDS4nJY7RThY6swynKbcHLa7sxkQ2TlQEA1uzD
yICMgUr/T2IyX9mTbPZO+QhPqLrl2TPb9slnRYlglrypvV41OWyFF4vDdQq+Bw5AqBWl84/ZdDl/
KpDA9a+ePpf5gfgPjHUvOiLFqaAdDshmwFmtMb4ICAMq5F+mvxMT6zMtU5KGqVjb3kHZYMNSH+qI
VX3NHPw9a5UJBS11JA9ks3VA6cw+AipWwi3SzNJE2MjHHtqn0HrHnegmABEhcdRXG75EwBCyvA88
zcIQh8lyfU3fVSwIOIRATANDWUctGqfSx8xLoXRXA9PBa0NjX1u/aIrNhNU9tnAiR1CKeuhcQUyA
/1+TUiTNlwKDnx0ciNnwrRASxAB2Gf25+k2Qh8Sz2mEeXVvenxKdTyL6JkUzl1esshqe29+xCIkH
2yFsNiPecukrEs4WHRwROt3S0YYcx8h8Ru83GS569NKSZ13Fxyr6adVNkH9sut/jsE1IDWMajKfk
yMgo8RABwprM3YDv7TlQpzrIYBiY63J+rDoDgYJkAHMKh4PL+ZurI+6VzdBcEkw23VSvCK6ab1H/
W2sn77efaHi1I2/KWiSHsnrPK4UEKz4XbPIIcDi16qFn9hN0bwUyNH1ayYT83xmkUe0XPe8Wo0h6
9VW95ELLN4B4K6f6UHg5xbTJs7NH2W3Gtd8yt7eifsOwZb1oCTQ21Tatbmk/VjXzDaTjaiWZ+YOt
zgKytryNp32APAAKs4Q5opX4wWPodoi0aVr0BE0QmXxf/z85DDOCAWehLHdaTtXgLobyvV3DJmZu
QySbE5cbDJ0Do862xDivPdrWZ0iA4GDuPNhjc8p7wIXkzVcaCTB5lUH60M607+mTiRsRNjhpCqhN
kiOAI7wJBHm566RLDoJbmuWhh/kY8xU7cmg57BjRdVno/I5yxuzNR5NjrQH6vW5mtAdevtETfePw
0RBoZS8G3uDZgzmpGKSF1KNJ+VaC1nWhrxu4GygTVXQn+6aQzdlp6OFqzkqxjvqPlk/Z5JLSOaQq
/ndJveice2jhdC0hfTmrTjYHFzFRUb0h82Pm4rYPUHrXufWFUiCQ3BCQ89MBkliMyxeDRwoDYqh3
OhP9ePBhGQdUkbW5byoWTmhgaBJBr2Gxs3kY7u3wAsITcc/CQP0pyu6QYTMYrE8VH9G97IFx7sO5
Wc01YhOEo+hhIKCEEEpiv2D7uTww5sa1GRWXe7jLIDf4utaXw6dW6cmmmr6k4oeaHwtFAEcL7KDb
d+ZLz508Jjwz/R8yTZQmSHBZMrEHKjiuElakNvExy6ZSZ41qdCk4FhCIS854e3RIHQzZ488jwqoY
fflE3BztNScJ8bho/OgTWTBPVGmYinSG0lGEOwJ1m1c+l1HxrLTlucZWahUUIVoq132B/I9tDe81
hHszFc9FBFJoCFMW7G7E8ErvvlthAwSZ5hvRGWNXbmbmlxXLnYpAQ6E/WfC8WEf4lHcx4NSAaLOy
DgoISYgt884wQTph1SlStSk9AgIHk4FrECExMKOx84nfgbUx5cauTlIsUfygbAk2IjsMBTF4hPjd
zLjYqEF6m5GRTxQWBThyNbw5rKqR1/wrCYTZ5cBtN2VqxQ9xJ1+Dp6AyOlYbiXwNUxLvkPQ/d7RZ
J8vpnwzUyAPIwQWmkthMLoHBu6hmEQdYaqBgfUutCEWwxr2XMDhi6Iyeu58FYL+zllwLYoR0yyGN
BycGOzh6PkZF1Xpyxy3UqsPMworDBClkf4qye9W/dxgZA5389R+ccavw0gWvKNGPknBNZyZkhSmO
gTaMq25LOi7RVtgGpZW/GRpkkNyJ0vP//2Ww6E3Hnmg6GjiNLbln4D+WpfmXlgOwehuFcChVBNlQ
+w6HsPetmhVSSMZLag3eo7QhzU6x+vFo+VZd0WxGTe/vS3nGemCXhL1cGy3kDFFDK9E9BK9pGftG
Hd0cI6UqTz5SG51FZWJ0xHyHg7kztjzG3SX3mCA5SpifCfQqFVPxOJt0xA4SlnP1pIqAJQ83h4Pv
qXUYnd0mIoFsSZxJ1TLddCbcAhKslLNYE+qJw6LJp/VQWoANe+yOc/EWzcH70E7nMtd/oNvLV4F3
E4pcuCNhND6JqrolaWO+OfWQb02RnqEjUQ3sBp6nBIEPnn+whAvScpozpM7HrsMWRMYKn12DVIt3
2DOmU2oSZWlwIpfRpZ3rJ5KCbzV1uWXyu+vOmgTShpJURu478BsNm462nkXerQPLevpjtfUg50dV
pJciD13Yjs33FJzsevxsp96vs+AeGcQgWPwu64xlo8O20PV+Ue6Q7ovYrkyNc21E9oI5uWaW+Yph
9F7T2JkcDcCJ8eddeiqGlh+K/FdWQ3tzRIGNl0RCfovk8DH2zbduJUhlW3I75drE6oExGrkCmxge
1hA4vN5bT0VkQH38ahBV1jV/uefiZ1LYiF9ldveeHnvEK97ieC+4MbinmRr/5smXKB8n+Ri3D4GK
/UzaXGThQaueC+e7Q2FYu+Uhk70/FQd8Dkb4VGNqwPG3ITELvKC+bvKLlrKbQEddAU52S5ZEyDar
TWUQ8c4PVFvpPeaSxjkF8eIlY7boTQz0JPupCElii8BoR41Xcsgvone3eB8apv9t92qI39F8m0O+
KQBItnxvkWMmhUlz88NbfiQuB7lasXslMwYzj7ZTuEksFb/kk/KnZPD74KdI623eUqtMaeIvdX/k
B2HjJ5F1qLntimx6MEAmrMrB8M3M+kriR0OjB+V+DFFA6hUKhpTxeJfO+5FrdZgw1U6AiCCU1FN7
zKTcKj7ZeXR2XcY2bZbWR+yMj8VY7TUThVVtBf9KEjnTrn9OHGtVqwsLzU2Pdqlyk9dSP2k1U1D6
BDOWm5GdY42Yr/6YSH4ti4+eXF2H6AoVQKohYBNiw4op0aa457jlMyNce2lMGjGKfNN+7GnH2ZnC
oL3PDbS4tK2PAQZUpb3GiXqPLfhc9rQilmftgMWov7083JR6ca1L+wjHZl2mdJwUrIKxlxHjInY7
Jgo9RYODgjnEK4wIYXAYuvd+GB8i0V+TFA7eRA4FzYVuPiiGWSZreROHpxs+2A1HlzZsixRXLcle
oXgN2HzodbUvaYgjAFSe7Wwc9BSdYLRAuyeZ3qGUzmDsdG10ic27RUDVrLFz6jYZ/xERoWMxbF2f
LGAeFXC3DZ6+pqWg0j56HHNlM+DtIDGIYRNIzYa7Xbf6z56Y7mQHn4Jru99kngPBl75ED3AKI9+F
Zv6a8gsoaGMttQCTWPkKj2iACWlvvyOE6GLQhNMmidDe5KTF9ap5pcT3RMRHcsr1hseqPS7796Rn
Cakzfu57KoUswJ3QgJXBBzP/TNMv28xjKkn3sS5SI4fg7y9KDP5lboLmBQYBgWws2EvjnCMlrcxT
JHRoujxsyEiyvtpG4Y/VkYVZMBmDSjUlL5z/q8YNLyjFP9rkacgoQdAx4v24BfQstj7elswNM7Xv
8F63IsJ2ZweY06nXp5KlK4oMxe3YBQJtCNtSPf1YZE+d1A62E2xHUZ2Jebst9sk0uFcQHkvOskFp
JGk4G3cG9SS/inTi6yLSJUv5Oe45DubhCJrvXaMUSgSaCYN1pnT8Ws93hSewlDePI4Q57pR69FaM
mxiTNCy4jIiZnTwtKmkZfY9QBOye3iaq7y6YjH4C1mPcS4wBeBQOOwCEG2/s/hEM87SUVhqCE3KA
ukON/8YTHepwks5R3W903T6OmP8LUAAiOenIdVvySDhceG4AJgoCFynjN2F/gqFzaXiHyfQVTnQq
LcRBkFFK1zzktbWz0DPTY6pO/QkEg0lLQLquPTX0AlNwCYurC8l1lNlXNRe++TNGV7NpD+7YPRQF
rEPsSRhJB944uBrsbNCF6dNBWuLR7EeSK9Nzg7kia2qIYvrKCBJSY+ryUAx7Lq2ro5nXVtLQdgBI
xydjBo+Q9u5vRBMbd2+2pTgrUx821As+in2MUKJtfKJsdhZNpO39CLOC98TmUjwy0ys8wy/06iUZ
pv3wrzScnYMBCBvuwdY9Pup02jc2mEhHfXQes5iZbQ0xNXuPniQ361OkldA4DD9W92R034DZX2qD
wI3l9wMX2XSPlvsaUFaO2nx1FqfMstPh9XCZb7E1IT3hKtxhk7nvUbkz599syv2ebYUdAWFI8t+k
K54NHn6Bu4EXj1L9ICWUFLTREYibdGp2k5zRUHdHrUWg1Yp/MFVvAJVaET2JFEOYORy1Dg0NGEyt
j/c9ObVgER/azN5rLKPJ591iALmUzCntElUuW++Ez6f2jUg8RwMAIqvf9aaOHQxLEMm1bR2tteKW
d8wMm8zHgsSeCz7CUeMSMH7DYcFLrAxac1sE2zR5wUPoGs4+rSAU4VFxgujZG7xd09cPPXGgiklW
xKtPe1DD2+nTg878K6SiNdrHtqqvwJvpRrut3cBE0TRi5qdrriXv/XxVDOpL/Vd1L2lkw6tJFx0C
Z+pOj6pjS8J5E1VoFEYEstzX6HllWu0L+pK0Cn/Cgsqa4sfL57dwfnBy+WspH/D1LovJZC9frd4E
WI5i+RuBBgCh4DZnHbjn4CeBflKqjyL/jtm+YU+O0CP2cXGN4JOemNDv2zBfJzW6e59GqsADHVev
g3YHLgVglXUN6iM9/HCmpeEKt/a3SNtdB/RHoisLs25nxXxt7ZOS77OmRsf4iMEHejjex4JRZ848
lDk2Oz+uoodyZugrJtJm+Istw+3P1IStl3/qJb7SxHmTDiTN6V0Fv8RGbVoa56Dde813Wo07QeTD
JOUjVarGogkO98Gx3xBq+apkze+hIabsLdNzqe6zkz0K+2lwxZewb9lIqByqp7BDGOP8pYV1hlSz
wl1Z1eFXgUxW75KtrAQwYcDaYlhNHFLB/KdzzY/ZwRrR7gDtodze1ebfFBHNWYqDjY0u11+M8hlg
JRQ/gRI2AM/Isha0I0wi5IXloacPhbuG+jzxl/V8jxPEqx8Wm5utaVuDwyxCu5zlhe9O8Oia5CvS
odHnw2MeJmvLQVjEAkJUfjCwUpiw19lPDRG1vXszMuu++JaKGkkqO/cRJASpar4V13swMMfxN6gA
VXaAN+Kx2YRYEjpLbSQyuhXLSLgzpo+U65CGklHf8C8GlEGvhxdZeSR3Mv2F7xLsk/4izYN6YdEi
KECzfX/nOw1meRofRlzBTnKLsztCcOSnorYYx7wG0TXpAeH9SCZuoc/MdvCeo/46z7shPccRfreN
8+mVC4zro0SY1yn2nnq9FYqT7gi98GBw0th/+uj5Jvt1E4J/w43lTude69Y2iOW+4dm6RvGyrPee
7IKB1Jie2V5OigR109uB3zu5DfMk6wc5AA8P+nuP8kAYq14xlGxscjwXfGrPexXtSBdgQNNczf6v
EBLVxsXkToOJRe9hvERa1K8GdSVSoQ2bk8OFXo9YZYe1Lq5tVPljKx7cU9K+2EA8Uv0lZK455c4B
rb6THwEubpJcY3V0Uqwcc1ai7kPLVx/V+E8audhZkd4Qnf6Zh3DOxBg+IJMoNgJUmd0pb9UOyamf
lH6Moy7h90OXUiDHg95F1e4gSJgyaytRsPTT1L6GfCd4axnPQ4aauk3PaAhOEDqONMn1vTYUz46H
dljW8WZOVXGdw0beUdVtglnB3sBys7WSytuGqQYp0XRNVrLMRxoN2lWKS3zjIilAv7IWXrH1GhTc
eWbh94eNNQHeepHVDs9rCwCcE6FxHf04auFDZ4MfG6G0cWQLM95EYf1FVtrCms3fdY1c48Y6wNaJ
/SAy/tgJfXVdkZDWg8mnDMKjBI9+DiApsrzz6BoBrqNuOMYAvk4t+DQk4lV1IWgtJ4eiyVjr0OYa
QR++WWYPCxAu0e7//9s4IMdir0IZuvxdvAF7LZmMR7Ib8md07TaVfYN45l9SogUgO3K6gn6yT2lr
ookWBe+PxRzMWiI7nLa4p/QpB3wx0j1GWmVf3RQaV9vOiV9YM2Jlu9Q2czu7u3LymGAUrnViBPwT
mxP0OMP91EhpoLwa3K00pDg1VQQEMZ3DdU0aBXwxLYGFUlvfg8rkqWW1dPLK7q8AlOk3ncw3nZYg
Hp0HXJ7QmnB/eSNh5XQRkz43+2Filzd6vbX3nPzmjVPNF7VglLph4PcWSP6uRpGio270FihA31c1
qluVnuyGTFTPqxwmL4Y4Zl0n+AH7uzLG0s+bfhNHAB6jZTYnXdCqWTvpxzAr7L0CR5fmwj45eBem
DnJy6VinHJksj2FzIxm5xOyLf5J6FPRMPFyBDrvHVjH9DuQYU3vo5i6PwvgcxQ/WMGunsnuNXZvc
pXCrdzGqGcPo8LcyJ9MKoNiOFjN3CGakb11dH4pwD00ONxBmI98smk8v7sGrcuHaCdhIM4zV2rV5
sCW7yNvc3fngrJNU6zGO1WHmAYbQCVFfdxk8o3rKssK6WPIPvgmHWFl9IDOfUcCIWwN8kxIwZLPX
6e5+driGMAddZkw7s/BTLfg3ygoOJvFKblQNx8hMOcqr8jNGanVRIthrs8oPoV3+DhMTefTaEIOC
+NSMgshuTH52UJfbRDe3RCsaW1pVxmoiS3dt3h+52p5aiDgigJkRSVZnUZ9GJxZ7MG/A4HhG8NpN
JW7OtKOvJThr1XWThyqKkOsu2LeCir00T/VswbbH9cYm3kKFlQdUBsQyheD6xjldZIVQDSKVHSI8
Mti+hgs+aQxP9Az1QWXMwcxiGbfHmA2HJWQ68yQWETbxUznOK7BOUk4B1pdryK5y7+jgd3Lno10o
3u5iYTTn+tkS9YLS6Y3dWDcvroGZLcmrK3Q/1gblKOEcF+bZKl4a6NiH3ka4yYBxV2aM10rwi3UJ
Ri80L1knp31lMUEyekixcODJTeAWJeGCsyo32b8KAKnzTFVkd0AiCK9MoZn67N7AoU7RyNROQwYa
oyUnB8sPzEC92RQ0exlZm2ExwsYdzV6ax0uoB6vbcCwf9GwRwXAky6iLfGfQu2sfNf0VWfE/UyXp
YQbNERb6JVdwXPJ+irFSofKKubLc7DbzMKzQaXnrfEbG25Ae7Xul+8/SOdHTSFs6x5BSKSdMJydM
VQIfYiVrL6dD9qy6/BVsG5tNbPN11I6+qw/4752I8A4xvOlRYsNsT6Xvdc9VLOsHI4p/zdQkyxFv
KapW4WyazgLIljKokCUQgC529hPGlZcU86HnDPNGFyVu09h+9ARLNGMZWbTea9woe6ub3Q+BvOyj
e0mYzh7xK1HPqWZtJNKxIse/D6os9kdSP6idPF7fvBNbmYkfEhsYF+h4CYFVxCjrEaQ0kwQIG0Bk
mwz3Xe9a7EJAxg+BjTeWUd8qOQqgXGcG6RvVscDxCiCHZqu/mJGNK4N4sZUlxx+NLE2EjoWNmrt4
mWnCMga1UI34XRWh2on5ouW0a0OFVA9KEy5scn+MzsOGX0En/Z9pX3T1qYrGL7dxMkzjtCfKQL6a
L+bQuRx+hi4sL+yay0ui/Y3h6B4DbbR31ezctDFNj44NylZ0yVkQvliSQLCdgIev4hmWb88CjsoY
F3c3DQdokKeJode5RowQoA4JGvkUMfo+eG26VhUG9wpQz8r8xrzkrpZnvA6Gn1Ro/0SpHY0QvLDb
2NVhZkedohUKU+sJ6YeVwiePHMxAtpgeEZWZd6/+nEJ9zxzPxPwJ8y0c6dm6SLNXia62OLEGqI+K
aNHFvB6OXE1dvtOM1gZ2J4/8zuSWiPmMZOH52Nbk4lU1qnUul63D+lw36F2ivCPmCh5zPCALhnpG
Iuas+mNkw77IEa05yez5YebBhjcFjnLAMUaaluQkjM06JuU8ssvj8pA/zBbYLsFgC1Vag/vvsRZG
uBco2pwKuH+Zcvhm4owa9MN1KkbLmbeewyq7MIrs14Z3jT0rO9VawEJyqmsMC6R7KAkrQbzZo3nM
i9LFbuVwF4TtDkwzrYDott40BCDn8oquVhG6m3dQNh2dNrxE2+Q5sj1kHlrB9rOtHPNiluTUNCjW
Aqd6qF2d8D+Xwoz7qdywgMqZx4fhNhOVOOZB/GFpPU7fjJMzFotdrNTh47HKUWP7GbXtX2Y5VNCF
CRC4aPZyorIQOJC2INdTHRwZWaTHPESlrYVNvPXo980iinxp2L9V6LwlSt/yt6M1Z767CySqtywn
cbVmPYuL9CNT7nCaW/cRAZ6FfQ3eqO16INYt3qWut/EhogD0av56y/pycisuT5yMJvHCBAiP4Cqg
ceBTwS3vug39X1T/MFC6p9kCUBpDa9/lWNdSUZkwF5yKmSIO1wgC6b8J9tbiqVE5EskoHW59V7W7
KNWfmyq1LgWRCiBuEMLCy5aMhNgx3tDlX0BbGy9ByOZ1sAAgd435DZNKO5QN7vJxDr3LvMiwB5oH
q9f3WRUYJwuVTsLXOFcoT9Ym/zxxLVO7n7g3kSXnr0AJc7+G+YsjLbzKGvLjnM78aip4unrzLT3x
HiY9ZQ0EQLusFXoI5pCqHv3awL+RtIgimVsAme5cIPkxVGF65qa32ke2DgeNQCwsTCT8JgD4jRja
F+0+6Flax02d2wN85VH4yrUWeJtxlmhC2LS2K6gxdNKOduAjRHzWsiYn4RhIZG5HG3sMcLymPD3A
fjEAmleN+ckqzuJ0wc/mvpZdVV2ZL8qFyVYCWI11kWwnyp/3VH5G1jh+MLoXpApsZIn8TGV9fWwL
1BKmrr9iCniqqSuvcxofLXqHB8D4D2x+ep9S7QW1PEluOjqssuE7qibHn23UAIC5gebZTsOrZbMD
aC69UZ5nCzvFBH517UhboxfNDFTRgnlsMBufMFW/xumtb0ebBF6n3VC7V7X+U4y5vEyIGDSL9aUl
wwv0iOZkQeTS7Bq5dWkD/aAxiMf44rgsH63MO2lSfAQjqj2aTGaJ2mJI8F6mLl9GhAN0xSl9ZMzD
YFPWZ8cO4CLCiwO27h2rUB56Qd+CDrnb6hk30ZAap3Fs0yub1nUtgo8Ksjp6nO1sw9IboFOtek+g
c45Ry8Fh83qPaQWpeDdn7lG4x+HHMAT52ZvuJBOG6EiWYBSHSVNOQ56knr4xFdG2joj6Q+xmGxMk
FjqvM2YBOD5a/4EB/jDFmeE3wURMr7B2TnzqSbkqTBY5rWusOstmrV50f8Sr4GmJmTL16HwLG8lO
3KH85dcHHEKvzznMVbyTwbBODfU5uCYNRhkAOgs/dXd64e7cNTTje3vi7Bo6kGgEGkPTKmLE5y38
Ur3H4Do0lSCNHmHumI4wru1DpiZOLES90p2fbK30rvmob8AlOlzgEyDelmE+wBIin6hawkIhYoJr
hcA3O+Sdu2gj4o+oC42rg8CpEhHANqVNe7xrEEqM4bVqMWXGJnCZYtE5utp4cBPAu4WbD3t2Ej+t
ZKCPQARMdaLZRIRmmGGbRzaAQJMARe4HftF48PPGac9O0PlGzLdL+MDF7PRuN3dWgtr3P/bOYzdy
ZUvXr9I44+YByaBt4AyuTCq9Ukq50oRQOXrvgnz6+zGydql64zTQd35rQDAcM0tJBiPW+o0PhCap
prWWBwa0TkHCxGbNx62M+Zou7oo+WVXmGbQ7CBIwsFdpnX4FKE6GXvOxmMv9+8ZOz1EDTFUwydxE
ToZ1QaMjGShRADTdpr/zfPu7aTeEMaMC/fba3+OZ6eJfl97U0pxvpIPdA9HMXSi66ksMJi/164ZN
QFYCAvBPpqbBhd9IDZJD1yEHM+PJJBsQhURib2Ke56u8WJSr0ugnLkdolySAlGYXzV4JG3cc2zsX
3F0trGMl2xc91HD3qaIHxwKbmIYWCWcwu50rx1cPpf0OHdgxJJ/CJghfC6OV0K2icQVWGnpv0ezb
HvyK6bQbY3Z+Nii43YQzrHYCOzehj5uzp7NVkbK/kn5t3rKfAcaZ7MapQ3snKo+IQgaILNylkw3J
Bc4mTPdveHf5aBmWO+4TsfpPHc8CPH7wYY+MR0Nz9xX0RKhzNw0Eoxt37sDFxFur6cfVyCy5LoGX
tai034QTQEr0ZjoczT15nc3++j/LLDER1bHmG3QO4pvWZ1FRuYhY28iUO+BvYaR2LmjpNP5SaI9V
ADCljFsMCM0nP3DG9f83ef3fmLwapvo7fZP/Ff4obz66j//4oYYdP/If//rH/+nbrvnI4v9mO70M
+eU7bXv/9IUvBJ6dluO59l8ur4Zh/hPTZB5GyzfwlvJxfP7l8qoZ+j8dTzfwRLEMByEF1/3Hf7Ql
2cp//UOzrcXJ2vJ4//x1xf8H4+nlU/7wnfb4Z/mOwybVM4ktkaeg/Q+X1zZbnKQxeMKNATVPZ+yN
L6XhETkX6LWmuT2ejSC8r4bQ+DK57AjKKANmsHRL8a5hq/qUD4nkucisaeO3hznz9D0oDAMDoAqA
RJuyvZOanxx7SR68rYIfbNze2R96L9ls80SDNT60MZ4THkpc90UbpyvEmCFcW3356oF74KkO0NNz
ioNeie8hmPnzbHWgwWRw64T+fIqXKlcglwdGT9ypxrQDxIoh5nilir2GqKEkpLOrhnzeN6I5WE1b
PGTM8Q/57GXHKUR7WJNPIKeOvhmzH53aYdvWxAQk3OCnSYfRLaLIXbnWsGSKB/ZXI8qPYPd91GE0
cs+on1RX3gTdMOtTizdwcj/1YjrrYxseROuW1x5B7S/B0BGwLTIAdxoKfF3SfsGSOn/vNJQRksgx
XzLiCKT03OFsSrDaWUDWbm48qHTzCKAFCtkgIvtsEuxElyFBJ6SOq/Mft/EJrEpYFv9R9PkJF5Gu
/dc/8CDVsRP+b3cHjn861j+WYTjwyh3zb3eHrU1dWwkXZzL0cm9Nn+Wey0S2FRC/jnbGftHJB/1t
dtN7DFXlj6Qpt9isgTd3Z61dFz6cuQVJfOVVRvR1budnDzbtk8aSdGNJJOHccDa/LJFiTcAWqefO
Aam3aDaW6YsRNNkPT/KCRI1YPM8jRqz4a6O5Jh0L5LjENQP9G6A+CN4AYB1ffC8BTIdRwgpFougc
2V78mPpHVcCGvMHoLA42adyAfjbSboMJXfhasXG4CudkOtqRp70IIt4gnnzoTEnyyCy7re1eeynd
odinOtM5FsLDIx43t4Mj571cDmle4iT1+2wcgTqLWmxUfZ2U36Mi9LaIustHBzhka7fxU9KH8VPo
gArXEMraqzqUGqJV35nDrSrWeqftQ1l9THMU4lyrTwcs7LGOHA1z5+hOd8LOWxB3B+xmzhM2soN0
0bEarX26zq3C3asKdeYuTZf2zL52JhQ1UL63vrAa5QVYIPxIfPhmIJa4ZyfR3SOOggzN0mBPDf6z
ROyr2kGhrjXsu8YIx5fW03ZishBW76A6ap4Jqnl2gr1fIZquGiqdd5U+6V+8wshXU8D2J42i8ewm
+VfVAQpqjt9rGD46jiu2JjLdt16g9x8sPi6XRtnyBntTa9fo0jy1KaEc1WAmxBsCqKD+0Flrf0Lp
2mua5I3/5upyaWeeiD0N8bEbmuzoT8DeLw08wbJqwzcrENrK7CATQc8LnkDvni+fmc0LnCDRTzgG
Orsuk+KmTmP/LUl0aLrklL1iRD4RKu3BWw4QTbuDKqozcOzxTY2O5I0qqkNU+X/2m5c8uqOBjxPk
LdhL/b7WUHna1mzzW9dH9unqc9wfl0HbKPQILrvCJVzeWPeFiO2d7/Qp+M/cg6joID/bpJjX/dGi
TsfSI9k3hoSRVTl09A84v/MKiclfVZf6HjHwz25/1HURGsXh0tzpED/tvgCevVxP1V0+ZCmCVVtL
UXsoeBBhVwcVa0ecsuGnsn981g9hDeJclesWZuLlVJWrsXQvgwN/hlyPxTG4GS6orqXO8PO01lqU
nVPXRN3E7/cdGew3DIPHO6ODekak2XmbneEFlenhQeAfenIH88MhmPwWs7eDheNrd6oXtISN6+XA
Qpx+Z4+hz4othzUSuNNhDscZVyPOigijTvAWxqqNY2NfYQ2xq8zvyF/pe5v9WHKMZWHvvObRjqHt
g4/8YD+N4cNkmtt2MXvD47OOE3sicayRdvKwVawyNGiiKkSsH0XbA4t7eydKxOoHSF7PGTJVBmJw
BInh9cyufG8Ms2FT2OVnK0ESqNM8UKO2biMfWKV7ERbjkUhSfl4MN+5sjRCh6nwZMWGn1OvOSZWC
eSI2y695o4oQWOJ1LcnnaaE1HNNmCgwQMGXAtlmQgK9SS8CnBNyLZ1N/e2lXXXW9G479BDej6LzN
2OH/gOWHz2i/zg4tlPTLYABvzp2hYeH0OUz1LssGT655xd+HVbPeTuDh6+IUoDlxEmPu7FD2Jgz6
V1XjgHaqNHJKqL0lHXZRefeYgDG67vt0eIeKDvirQD9mhPY2NKL47s8EdWOc6Z41By29wLbao45e
0waeLpYk6fwKy4ofiEAqYu8cOpnU9/daHxIyVBVzYNX3M1516OIcwUXzPlBVEy6nnjc7KN8sfXHm
C9edh6tFDskxY9l1JKDm7ztjqm8swwWlAExcxs1X1yTMYLYS8YZYNPd5IfJrSL3OVyTMbmHe+294
gserZh6TbSydaEm5E8VQPQr7AeqbfbJ1sTOyWdyllZOt21mMWzHaL/grSMjC2oMQSJZcFx6MxsYK
ky007/xc2na382sCMU1oOzjwifJbjD79Sif4P7+ktdftpx4wDWFejJGRXDgjT5491DjpqpJq9FAb
dLFk2KuDhx3p3m2ibDfGb5/V/u8Oqs50ClLNnwPs9JHEWrXTRnQXLvWfY0XnjVifLVcokm7xZ9h0
4Ntg5yO8YAdjt5FBP73A6AHpYkpnr4o6FBuMvJ2TKiX2o8y79lmLI+1RIGyjapGeMo+5P31TpX4x
nHH7Grv65XpZY3h3g2PGt6oY6zO+sCFxncocNwizoT/QMjdt698HaJwOilC43hhlQrNqUWV9qkhc
OAszfen9Rx81xua2XUTEGK7a88lIr3056us6CArwNTbiVZFrwx9uvveDbn8ETbREqW3nNBglMSur
rG9UA1piN2U99G9JppG+0yV2i0mmsyX2NqpDGsVYaEPLOhi24E9kBj5kSi5pBd7Z9OL+KY4DuWHe
WvLbPiwTNAeWdp+H/TYbxl9fpc36P74Knn7OsuBEFG5OarajCf5bfJWIDNPfv0oOkerzqyDsMx2q
omvuax2scZmcJgvrD9fQ5Qt6ks/NIO17eynh/nqdNnr0NIFpfkrRrlDVMc59pzQrzmpIRrRiT85z
vjRiQJFt6g6CkWp1ZDGsWmuAI4Ij0IOU45M1EqgJ0sp9HlFFY4Hbpsc2nc2N1oTFOq+y9JQ4IsKI
Pavf4sJ9bhLL+mllZymH6ochgf6q0YNkeeyiYnUZ7VhWTnJ7/DU6iazqDdmvZxLl1k/bfnQSrfoB
zQ0pEDwenuUymkjjn59dVE5y+ewZGa5f09yU9MGxqLwAOgYpFreuEKau8SXQ5z753pfVZnFUepsa
YO8akJ69PlreIYxQz7FE1HwwLV2rrpbRogjI1P7gVHoA9TtbPFO4WtYt8qLL1Waz/uNqcZHne9uI
/UOhO4AhkhzWT2c9hBoHnKZ+jmGsc2uDtp2lbSErV9+VsqiPqtdoav4JQL1qUp24M7x97bewONkl
XQdN3ZGzHeEoLFe9dJksuSr8RbCvxveOXJlT3sDQylefl5HIHWHU0YabyxdZBje85XWyp1jOL5fW
6x9AhdqTunA5Z+5xgFH+eQl/tmK2T+iu//7ywkCiEQXblKCac4gXBE5fx91OwuC/t8MgYSXZ5N9m
lngtOotfKl2rsT7+9z209MlM8psuafStraXkBR3yCZiiGeONGcCe8TU7OBIpC46qwRe6wCgyOXxW
zSMws86KexRoElYJ0C73mVY4T9LirzPrIL6TpRgnpr7KhU3GFybKE/4zeDMnkO/K1rWfWsy6j4Ou
P6uhM+5P57L5rppYqEEgjr1mW8HQw9tVrx3iwqn93Otp+AqGVEcmwkCqbyn2UI7BEuloOCxFyT7t
ek6Fv23MWjxM3rQesH24qfxBIq3XAxkK0w7aImc9UycCAxhu8Epq7+3l8LcG1dnGfAKCy2jxEbPY
Rb4ndgQbrV3ewe+BqkFlVstXmYoAyYjfdaqP6v05RHPnoMYr669LmBr61ShS8H9bLm3UxdbTIXlo
I4DNRkbFuskFWaQ8nk5jVSBTgzhRq+XpSTTddFL1Zp8S2xW5fverR2Dn69Zid6Ka1SEYrYml0GUo
CIefhIDjR724803mEFmLN5NYxqtuQW/OLVD2VgjsPAtGaEBjLY/oQzoA1XpIUeSKb8uxq3cJT+XO
iN0KeuPvMhY/6W0p0blUderQlh08FnU6q+5O8apn2OHkVese0C+AFoAyNCLEld3dgUro93YFfr4z
3QOClOUtTAIWSA3+6n4YnpN0rF4dTaTIREfe9dwZ5Wsf2DVJVyO4U61d2iBlk0TuQZd9jGAlZjy2
A0XNJBl124AZuirmwRlREtUwplsOEol2iCTAEkunYqkC7GodRcYLq295qDM4rV2xJEZsIi1wzM39
aLyFRFyexqnCs31qHqVXG0+ajxzP1HZirxodh5zTgJUmQWRa+aTszg6lDUCXoZppt7s4cQnyLq2R
gSl5zaIVYkMMIzyI2T65IGcS3bpzxKKUvhTtQseAK2frCl/qQICM9Wnb9du5Qoorte1DbEzTE3kx
AEhAXm/SeZzel/o506YnUt/aNqmH+7KfXv0RkL062NGSOVanQ1ynm8YF9zLaXflqu9K5nLVR/+dZ
qCGILALhrHRW+PtpORidP+y9LBpR6IMxFpYODHpjHn+1qD55ZSElk9UWyh6GvbnUudfCntO96lok
2aI18/uiWuYOiAJgkqL6fjb8vWMia2Su8vCcQ7nVjdY6Is5kHTUESi+HBqAMmCJJVvx3HbaCIUju
pmS1V/Q8UrwMcJZei0F2J3VQ9YBRc3w1umjz2WARLFk3A9P+Z105e93Js1HaC53kqOqJPpHTrmY0
cQoJBr1jr1cj99XbwG95hQUHA1oMeMew/7ARh3TxrP2uMztB9nZhoJYhrBBhTndyETrv3OFpGpoN
QRHxaLpxe46N8A6r1epVD/psTw4WANRSxMbDwtNkaFfE8uVDitvAgI0iz6aHa/EBdETZ3rDoKCG3
IB4U9sgSju4qd/PgaGUFSIbR2M9FgeSrF8Mkw1uD3PjSWnQyOKqzKR28ddq0Xy/1DsKvQ9ofcHjO
1okpmrvcsvVXUVV3WCLGX3GyMK7NxjcPs6Y72FYhEKbCcWOAjdMMIOffjFQdSABD/KuIz/pEKVb9
lKH1IDMdOtbv1aoVY9k6ECFZlraf1WqRWyWAonUTXs1gQXoBwbXpnNqrll/d2tedtPblclDFspD4
YUhAx1NbQR1Kw77dYbm281kA31jtmD1HrmlseEjaa6i12fOIzeO+SnkfNEtx7hr72MfVk2p0Masn
VZmdgrwk040KpiyC6NmM1k3W1U+hT82YJtugm6aTakod6wcCdMVBToLeKHFdW2Fab1VjhusDjGYD
E9SltZ0LaKKsC0i9Zq/L6t4qXvsxr++laX9ts7x8tZqRlGG6IFuXRlkStoGYaK1VcVyCjjl53yNp
TofbJSQS/SgRaX10Bvtdrw2WG0uJEHzw0F5r45IsJcNe7VzH+ZBOHT1GbvuOEGpOxBkNmExrkB8w
/P5Lyu7Iifz3yi9ZKwkUPs0ySl5nEBOqvk/jjQOADgsGh1SfbRrR2hF9dJZtYB/9Otp25B0hrrkI
zc0Twl9g+wkxJ8548kq0cCsZDV+HAG00RwTPQxMBZHaAYQz8Ii+12xz5vw9fYQRBKjT09oTMoo1M
P8blRiXfBo1sL9SN5KUDv0MWTv8CBBj8N9JPd6qICDuyAWzYOkeEm5oE/90MVuRhKECtodnpfzXR
tQtEr/+IJv1rZDv5C9vu/nYODLGPQbfujBD9YxeOOrZN5SL8G+g/qh4Fp7L9XpgTBqL2BJK4x7QB
EVjvaCTk2adsnN5ia+hve5nLNT4DwZOm67BXJUihxgESx0N+BA0bnquSncMEr2+vpU1ydrEX1v0Q
yEeixWcrQm9S+shbZVn2xV5equrNmjiVtxZ986RKem6iYqReyKocDAiXIck937U9if6ptTXw3QIL
NPb9d5oXTO/1eJs1lvcFo1CEuggLI9YawHo1SoTZZDA+9lX1gtdGsy/NaXzEFC47MAue6qWkqjRL
eDcGMT9Qj9RdBsUWP2Bm7WNwzqMFwUkdCAn9Ovssqid8jHqcsT+bQWjcIdZSPJa5JpDkqojuA9EL
UbMbzAbMYoV2UpGgbhxbnb9jtuxB+ejnbKn6rK8S40UDqAPpmOT3TWQatyDWw730dRMn4szBT7Z/
I1Ge3ZQAPe9nsDwbzEmTteWa8QNp/+7aBMH00Q7Z8icJfkhys0Zt2ae50sLzFCG0hUrxkgPP4O3N
kPQ2YyqL/Ti2QPSzdHqzOxRHGCK2nSenNwzj7cDvX1WvoYR7Eera9BbpmoaISmRtZxIcAm7ILgkj
5OF+Hzx8HFcI7MJ1M2ocYOyx2yfAcW/Av6Tn0hLlTdmW2TmUeNH/7WxevPX+F/3UVeblenIZ8ber
fF75sx+szKLhPR1MZn5idw73iEjGyRb9I9NduFNVqRvGW5xfhysQ1Oe59apTBVzuZQo3aZlpz+E4
iochRGWurO2XRiZib9bEqlURtap5HfKL3agxxQD9DiEf/Y4z++Uy6wgQxPtMZQfVKbJ8CB6qlKFX
RavGmb96GAGKBn2UKmOJPoSNQGQz+96MBvpyIWT5uarZeXQG5CGYMK8sSD2U4qlTZ6pOtf6P/cKx
3ecF8POuw/EFH5QGkLDt8XdMRMiablnADTC90OmYXp0uRJwvZEU7VPH0ToQMgXLzz3rV3+zkfSV0
FIsyIAufyx0daV1kwZGx+FwbAUAXKKD1R9MeJSIhelG/lqDmV45bR+B83RZ1I+ThRaSbzyMCC/nQ
BGdQi0KVikzzz+Yy4RTZoY4zXjM2/M1ljzW1MasbpPI+d1dqswX12T+YeGjLagLgkli30qlgO01w
iEklFG/crNzY01tL2GnnC2BEQc0CNemKDNBk/2fXil3o8rgksxVtSF6QtVs81FyjxPEBQPwDeYhu
G2KmuupMu3sbBa+Ywc2+ffbIPCDk4P/pkejJ6zjAzC23w6AlECAqoGnBAsoVOK2LKyONwDrqgNP9
pP6O5rTz0GQyPRgR0Xn1k0xO+30yDfuhQbT60M4R0aLlJ1z6z1XkPDih+z/3zzI4ipcJtiu+e2nj
3WktKH0bBPMBftDNZ9CZNRA6jmZjkPrw0tU4Wkje9I12C16Wu5Rlykc+IBGk6/g5HQnKPna4wTwP
HmqZ+ez4O1Vk9w8Xyn/oHT19BiOEssyg52v1g2otpAVVVL92FTvfHUdfA9mpvhRt/Wy4FtvIeUru
W3y8oX3bsL1RwsFwATf4UFhwhTIkujT+SpeEKiISvOzBISDTwe9yH9X+zvR6F61NGMdTnWn3aerm
TyGLJhTRJnOtiubQTysrOgdujZ0Omp8bbxTfEGGsULkAhHmP7Iq5qm2QUpcuZokzZgQsPUfc8R5u
j5CwTJtkWG4NAuYbEoWseiLY1rd6k+MOyTocMM81yw0EyaQ13BOvt+4i9qe7tEYeMYXUdtcZdnyq
yIVck2HFX8tyWKqgMrHxM5ifjYgjcE6g7L3B/0CE37930vkjrUdz4xUm8hb4SembVFj4VregeoA+
fR4M1tK3bV8v9/pfDUlXTSumhb1c8NLtgpdWZ+DMEbp02tOlPhj7jZZKf20Q1XsA0YalA46LyHFQ
VAfP1LJVGyIJyLLDOvZurkODgYZ8Xc3eT8vQSJb/LsIUqrbVODVABnWBZ/D4Y4x0vI6XgzprIugu
aMOlO3X27+o+G9SwGB8CBHUQelUNZK8jBBPdfNPUQ6CfnGmoFhE9li6NL7X1FKbcIslQaZgJ5dy0
Nb5SGsEGCKCtvGnSpv6SkQDkjW67yDna5YOwzXdVbyWgE4jOF5sEF4obPdLt4dFnvbvTCvgA0k+L
owdJ4TTLBont5dnsizG8NolYHic/FmsdTksWzMFOHVowWmDrkAgjL+MciyBc/Igq9GxV81She+XF
ZXuQIdkJNy+/OYiw4X8n06d8EZeFkOTsRydyt2YzLlpuhf5QRpicEcTJ3pniDnkeWj972EOWI4pv
gDyh86bBr+EhGh57oi3ulo1UcVdjObsZm3rvhZCMwP5pcIiyX2efdUlvwyb8LKs+7M7gqesGvuHa
FeQhh4fPty8HVdShp8ZOPKNvwHLzqim88QDC8pw3o7VWJXVAs9BCUqZDVzgmI5SO8kWih3n0pfHR
LSVfBtVOyja6Vo0uCLY12H0b1UVaBYqBtwLd6DvVmoH1w3ZauLzYEvmCETcyWGCZD6rVdOwDkJn4
IUit5jryOixOPDs5oMMH2Q1boIOe878K5mwCsUKdalUNfyuKou+vU6MxUAydmVaNDPOspNKYVC0k
KBxdz6419hE7dYhczuLB5cf+LMtyIfJXq7kktBK6YbJJhmZ4bU33NXDiHKlZvB7qrOPWpbpOw+RQ
4m6AMjxzoZ+G3ipwXLDQS2sQ1t4CwGj2qrjkVGf0ZZ7aqY4eYFo8YtqWEMT0YDbxMlVvTr/Vb3lD
kt1d4pVoTUzwOKhjYQvPocYdr0Nys3XT5LaHivAwLgdVl6UaAaWlWMTY3CF5gb5OvhdJqK1sQjKn
xGey91u3etZ8dFuYmd13KwwfsmrEM0RkD6WAA43nxnhnmZn8Bo2RwGiFJGbYI64XEQ551IG23GqA
VA6S99J6HAjT6YWec68W2qo0jO4ULR/jpWX9t49py5CPSeUfH9PM5vjN8NDd7vMsXUlwYdf2CGZ5
8tCjzjMe0MokFDz2RAP+1qCK6iDBVBLlMHH8kRp6HDjXdNXiQGM2ALomrTDXl3KeJfdAkt19Lmrc
xCvPfngXicYLey6TvSw83g4VqmZa0gzvaNKfNRutfjfK433meYiaLPV92r2GjSUeYTTJfS8rIk4t
gh1eU36A2x92lyVKKtBr0tM7B9uFcw/VBwDz8N0FgLcHLT48ebji3MSljhXyUmw7F+x9iA6zas16
vJf9yHq28/m+9Dv8WuFDYbGWzU9D55msjs2M1LM9PelRktxnzXifLI1zEE9rveE+B1+SkQfh4LnF
hPtnhHfC77p86rJT/Z76hXZvIzdJ6hwBukWSQ0CruIHk25uRtUdsCkkXE63r3HfX9ViJ55wFD5SJ
v4pT6eNDgRjFpbVa7LZU6wLl1ZEyj3Tfe0jg/rCRqvyH6PcZElm/6lQrUhPCS70XTe9B3xbzSUPN
/Im14G02mwJme17uJvKNwFUpzhiLOFDMdsnovIVwtNdWkcsDBCt5UBOYZps/e2txDhUuZMYS58zl
lZIaWXPrAbfaqDcJJBpsfYq3OPS7bWCzsiVaC0nZQUOpynBlSQNiYmqFYpdxsPM8HJD9sSieOtHn
T/4xwTTpct5A/b0yRofVCwLJjgVZbmYLeoOlaP21su8kEtovNLnWeq7Mh0E8Y+oyf606KD+zY1jH
LCNaLCbdvCXsYL66rX5QkcLJnT6CMUme85ntd221+qaNe/tQpu6K/NC0lbP0TjoQI2T40/ybwF/L
SeyR+wadG994qmoNCg857LPhONDuG8DrXZsbR2mLA+Bq44gPcn2VIKD+htdqfTvVLMtUkdXUXTJN
qOFXN5ElpnejgcGXJsWTVzmY9xLmvyn7anqHoPVHvWzDP+q1YcjxaI5YdBuN3NqT4SGJ4Mdy27sT
imgIH7EP741ulflxBZGb18aQe3I3j2I6xkk3HWtRdVsALkg3ocRDUEeQKGrhpcp4ujUwsnzv5mA9
Snd4rlLT3g4gIW901yzfZTo8pjpR1K6o2r0FMeja65zi3RhctCl1DOM8UH5ebmlX6jpzVB/RNkNd
qXLupjZkc4i2RHStynjSsqDqPZaRUz/+1W47hIpUOVHtMAh+lb0k3AzhkMI+xXBk8rP6tiSOxdyb
xflRHSYYwze8R8liqJbeExnJuTY/imDRTvCgKqmOnw2qOHa8vYfaDBCVY1VTeURao9woPibdfdWI
SJx9EOi7tMRpFLZU/qFDiGdW7l5JExBDizr4SHjAXGEnnJ9a0yEaJNojthAugicJsgxt08Nex8X8
VE4wp6WF333rmU9xVXzpZyf/Njju+zga/VOADHjaE/qQBHz2hN9RvcYf7LrIMMeC368BQ4rTxznv
08dccH3MSGbsbagbPClXpOzcO4ks2wp1yfieNCH+vZK32N/PUjYddqZBPVgAsdBd7HWbBo89IVl0
knIcOALfP4ZhOWEVktrm3tBC21pfZuSGB6DSX2HzITBhCqu4L+K+uI+JjcvaqA4dieNfDb0VnWpR
y+2lrumSEqUDgfVD56frSyXirRgMRsF06DpNkmvTHgzo35dSkNUxGsLuW5EE7Hjz7CVzA3Gcckgx
dYrygpVoFqp0OIYcXRhZS2OGcu0tRsSo/2O86S8+xM3ucmp6Av4QUdDrsM89h6xsJ+4jPD5ri7Vl
NkUbM9TFesEdkbUMyx2PkMeTvpxC40Z9RNVeTpl90C8TNiSqpV0NsnBv9a7VKXE1KHFZkd6NWTZe
Cxl6J2tIi/UwOeUmtKbuXk9gmCZ47n3psvCebb72Y7AbtlIi/4A4iolJzLqGSEy8zj2j2+Bxnd/L
fHrQi+nVXhDF3twzUVoj6G4m5Guznb4nJs8ne3f7DB0Ep6IKky3VtxOJcz/QV0Z93lwHQfs9BF60
naRdQxXl7u1jmeNQBpOWqYaY/nLPqoaknDCZJjyLJYyIcZ8ozCs1XcVTPMJqHo37sOiSf9uQzXGC
njQjLPYh2yDW4OtZvnfvEFsh2FgfiS/4AEY4hIEn1jWhEVa19LD4X0G8i0f80IikrsqA1GOjsadt
pHFIevfXYRwz81C1LYKcFXrTdaWTC1aVqo+bmWJjO9a2W6KcsC2maWeU7gRWj4M6U3WXw5DOO3XW
m2aNunFR6NuxerNcjVh+hhKL5RUg59P6lQQwXKg2QbDEC+rXWNhrNxy8xxnngvMEjkdVN/VEHrxZ
PEGWQXUt6xVznrNyRlm/JlVpcxumw161hlZ122WtdrZal5edJ7Zl3jxAaXJfB4+kQGfzcKqiCJEH
JBYEXG2quA/9eT6YMZzyUCTPZu5M9wt51xaW+ypmjGAydr23aqQ2IZw4NLDaVNGor4tGb18NfDsO
qNljf7cMcjXZrJBUiO9Ur9l00RCMQGI4k6U9I1Z5peqtyI72pYb3jyqWzJ+3VTo1PNy+85pX8Ytj
auKUi9k+J0VzuRh5+WGLmc81IgQxWjxLfk2bRXgoCdodvC6KDnGN3A+5R7REfzdoNiqbpsufyHb7
mP/C0J0Mv4tP0kbHS2UhygK5Qx3T6p0WGuVLi7gP1FNoEJhLo90VIkVvtu2hRs8cweVueigDds/E
veOvzMnfsqmIwaSiX26XjglBt08/TG43z8seHBJBK68Lyl3jAyRHqLl7D1Av65ss+Gr6+ogSYmEe
zSoy95aB1lwz9vNX8dMCWfWcivLNt00EELXK+ZLnmPUNQfgNZYJDODrdzwC8kCM9yFVNhUD81VJu
Ee36GfFtbUgm31xpfWUd5Hwh4oLmPE4dJ22GMe9raYl28VAeeWeWR1XM6sewsOrDpTDbv6pVEWGs
vknrg+qtxqlq5jZ0AyLMrrWQ7KfepXxumtwvi+pHVVU2SXLL4te4VXX+0g3FrY1MvBrzTUojmua7
fjS/qw6Ti9bQrKXaNdr70d2l/3I1zzVZ0aIIHQyuWEFUCIkl1UZyE1rOsNOxgVAlHYelfSKkp2+W
ROgmaadLfN8bXblKAuIDKtxfZsMj0cXgATIC0t+G9UVVq14EC1BdW4Ke+V+9PFIHuju6W6eHc2Yt
Bx4g96oC1X0b9yNJ6gxw5aWl0JuK/NHtZ1/V9lkkhVTdximCuepKquFzuMhFiysJqVCpaQ4R+co5
hW2HTV1XiTtVVA1p0IYrGAAwIoTu8MbkYKcVU7MTv6uS6pv5pD2RRFEFqBuVxjQ5v7Ai1baqTnXt
W5DJQaMjHbR8KBbhzVWfZNm2apxkmwXlvCg8ygqJ32rrJX10X9VVe851D+5tbVmQYynaSVjAhTur
AkRfOrACuk4W0UuCbs3ZN5lAvCZ+UY2qm/l/CTuv5caVLdt+ESLgzSu9pxwlVb0gpDLwLuHx9T2Q
qt7cp2737TgRCKQBtw6KBDLXmmtMs/mdtMI5yhb+lvauB9u7nFS9RweeEu00SGSNveuSGzWop+nZ
m1zIiOFB2+tU0SFhvnyNlPMpeXo2P5R0bHonmstvNPKU8prMb36XSYg3xDxPXif75aF2eSTh1nww
q1bD+cs8RnqSP4zoMxS/bC6l0eUPsosqA2s9WPhAymYQ8EZPuZ8bPTPyE2XWBUX/HORZmbGCzIbp
cO+/T5NnNrSQ072v71FUZSNarvvAfbT11MPQoGNOZ+Gh6iBV8DCDuiYOewQTU733JFefWteLfwtw
Ca2e9p+t32CNQQT5ya+zdOt76niIC5HunHR4iEC2HyqlTTYG8ep3zxAbtAPO55A44BWpsb7qVuQd
hY/dqC/06SNUr4UhnM9e64GLNg3bPupWz6NATi0HbOunlnjRR1IDMmtsMR5rv40e4r7C7ny+Uhvt
baWL7J04vNiEvW7uocnEq8aGOkk0vjqPKX6WuquyNWaByINr7iwAAZ3DhjN2CTgGxNVBaGqZbu8D
QVk/FWpAxCEBhR3VDhXiobaxGkf/GBucF/O8VzEqybuHfLL7hR5WxodVFT8KPXSfDJKfB2ROGRhJ
+hP1oRny9jtAz3IDNTvf5znw+yEtH+QH8v4AN9ZxX8ocYXolDPfStrV36aaJhd1oUGAQehez1Qjy
fo0q2KOXeU2im7lfAxEw33VYUbHkUNHrrUrIGyjfI1S/+ehveyC0C7/Ihm3vWerB7MUl7bzoodCM
ZeM47rlWTCgQlp4UW7XGy1KO2u2sr+1G7rplvEaeJnhw0SUHMSzJDnmWv5vd5ORrEcFHtwl2b78+
Ssen4awg3RhsI8OWCyMcCDUrdJbV24Ao6qTbZPvhg1dvauDDyhisfCNHqWunmlCnRk02827aOYr2
Kyx9XMuMzAK75MU6LusG77qCt3dFqdVSGxv9JAem+eze1Lz6HFnwb6xCBG+Rgj9mBzLtkgW+8pr2
+Ag5qvWiulb2pFGoZqEue1XyngL6PoHOMM/KDYxxJ81v1laEeGQMMhsLisBx14KK5XUMHeYQ8i/7
5KotOu4x0j4jTbuZVua8DB0eFN7YUJ/kBd1rS0mWnNBrSIfs1jEfBthCu8aIlhnBqwtacueCDysF
RWlyli2FYoxLGHjOZRxgpbrC9VcRGgfS8llaH6le2ctL3bQBtSgnunbxexqoUJYfILvkGesitgS9
SihcTr7/J02T5Y3rReevTxZQblc6dZqrVthI/yj0J9ClucCsavcwKT1ukPJUHlSWNP5ajodK2+3G
YkzAoLRg5Kv0PTfT9uCkvGEQ+abvjQsnQJtGoBHz6AB4ZMCU9WbHQhAu4wabOS9T9sJwQPpxjWmT
uA4s056CQuTHIot+FYJamdCGC4qNafe1wxBh8GuAkH/KMEL82n60tq9/DUaOaV15EuzkZkTOoGL2
R5rq7amY56e+q29UwB4rOejCy3F0neWo27mnQLPck69ykGfyIAdSLYfmbfkkFP6ZJ0eBdU1gv+dO
oVsIw5v2+eta09SPlh4f28LRNlquZ7AqNZ5oUTYgOuiHJ+E6Jb7PGBTYiTs8WV3/AdUJu09ALje3
KD5yo/fOvTcVtw6cBsXgsXWUg5mpVgAlXHsvR0mSwkfsnGinwFRZhrrrrIzAg/sPXBOCOb8dCEJJ
WB1k2485uze/Zsq20sHGWpBoYLdFNdu+6DHhwHsZtEP4zayy+Dcg3G+9jRbG9YcB8Fodgaqk5F7X
hHoijpEf6mbKd0HtJtcG00xYYlF8G7HiWhSiiz/H0NiPLe6PC4v4W+or4y/Ssp82W9R3EZc6+55a
f7Rrl/QiMJiTp1cQx1qbKizV665tU+iomoNxW0MhW/qq6+8pVeTrN6++hEaqX8eekOxvz7J8cBfs
ytFkZCrT1Iii2nmaaTIgp9lCq2+1sjAU4Ntqbba4dtjZNUj7/CrPRhXgDf5g+WbqUvoyC9yEKgpj
BaqBez5P/BqZryuIUG2oH/YXicjcPfuDckWVPkxcXv6vneq4m5ys1WaqaucVnzllCUJe22tz059N
HLTRKC8jIe7Xlp9Unbnuc5dF5jVtfjVa0x4TW2+Phq0Oa4SeuOPOffIweV7sL+Vw30Wcsi+Jj+7w
gksQRZx+ZbzpjmKsA4ijW9msXP4xS6+85rFn3Ryq7KCKmm+2Sfrjr4sGNCHbsCWI989F1tRY19pK
ajDxZvJiarG7TFol/jpTLJG8UIrgANZn1I3sP2f3eUWkflRNfJIx6twkswszB3Z5rRu3qHGMLd8W
eyVUV7+pEMhzoVibCJkjqHBCpK0ofLh9xi99bgmU/k8JOeXO5bYtLYHvpeN3D3JqFYG388YiP+bp
oL2YIzw4AfeyTWsHqV/3bhDt+KEn1odlD9ULNc+skiJYQ/moQGb57wneoH+YuRFeyRp6C6sKjzIe
Jg+JoXVb1F8DMBxCZrIPeU+5dDMwt1+xNa0EZTckzYVd8mIaLf9gUpj2qsKU8ihaeo9rk5+a0uFa
53TRuwtybzlGj2J2HJWHmoz719lffbZfQoe9D8dK423COIsObPepdm7SkB+myE+dUgH2URP/pdYb
TNqG3v/lbAnm5hc/45U8YbPTzkX4QjRr3Xb9j0qpKQppJ9iaKqIyrRLWnjBJdvnSrkY9OfBwGInt
VaabQbBt/A3lq7A1FO1pHFGDl3ahzpGx8T0hVA2bKO+PrWL37y+OGXgA5JVuNTnFd12nvL4by2hO
NIc7B0rYC1ibb2E8ZT+SWnwHNvrvCdUwtjxpEnvtlMmjm9SUtaVlfc18rzzlk6GvrZoqqbapqwdg
8MbSqbriu1IVB0cJlF8ZAZmA/Mk3xRYONZyUALBsaHRYUWCekyfRauJMEUH47FL7V14KpLZ41NfK
tS8yONmdr2ypoLQfFUq1l5T6iR8ZRHfw3M0vIwdwXlhlDOMP0gogRPWoUlhwnnjNr5tWZG8itG74
nnm7PnWIbxfJeJSHtGv+nFmRM3z1QS3DhwHSNZOKCiEVCzZmdWMfrrsBcFPT1NoBnca0suMx/k4h
1kvTDt4TG37/ZHdpgwomSEiczdBt34wegFb0V/bQLYs4LkCLlC2Lru/OdemWT8NUvMsLBs+t2Krr
ybHVm+pGjeZ+9VLyKDhG/licAbPzw6rMrDzLNijl2R3FmZaNamh7b4i+J7yLX6rMyXm0lN6vvRJb
/q9qYuGUB7b9Mha2t3Y7NNIhJow2dQM7BKIxKG9vm6FK/A4yAZh8a/j73DHjV890ttyBP/2+p/j7
yfGjVwSc25Fd46Ia1Jyvpl9sOwEpgsiz8WZaeEj4MY+LEe35G+kzaFLTq0soBlbK4K5CoKhLDOgi
vA2nzdhO7pvZRrB0ESPv+lIoN7PFYmqegCgdZ1evBBtd2FdT1ZqV0tvWkzxLoO/8P2dYdWNphfel
zNXJQ2FDt1f7Ul/d+zylxjaGkjxyZI8ZucIn0zKsZ1GnePoYMQKfUjGffTxQD/zjG2xQy3bTUJi1
iDVeaAu3MWO2uh6iOIu6zigKrH0sRQOBmn92fdaceyfQznmDR7qsT4oOEDLDHzz6MvbE/9P4ONZ/
AvGZx7uc2HO0HwjObBNklK9VbD6ELIQfhT9bcWld9Zagt3E64y2r7O5sBtQDAzAw3sa8xaahw8W3
nEe9mlISHjcRyBxPXiRn/a8XyVFqKv/Xi9KBrVSa2NajPutyorbDujoOjK1vKbAym2J2adIydeF0
JW1vstjCAtahcvFQONGEs29WWmdfwxokpthtBWjEJ6r6PMHNNU8pwY7x+FX3Ok19hkONgr7RdVKK
yOaDVrnUFf5zkH1D3ZlYQ03mi6Lp0xbB/LROMrt4EyAaWekOw0E2Rx4o1NeWj56XuC/jlCzHxsP2
rcyPMh7ODyjbtI5BVnQOmWMx4LqQ7YdVEYQjFpZCH48+pSeQ4rH7kli5EUkrJSaGiYk9lLn+P5v3
UY0C1lvqeBAqWWajq++0VTxbktS5iSIBEcQj0XgS1xnWJFnekUcrJvtPu5rnyIn4tRIym6+Tl0xa
XD/e+/76LLha5Dyg2Ks4pM2icnlQTBIjNQXRG6necmynepzwatPIZxQg93J91WOg+dpQaHArleex
rcO3ajKDayGcH+rcCoDVwx2DLSEH6xZzA31s1C0wTkZjUOf8ah2jrC4QoSHoOtOBBQgpgbmr+ucs
ApZrmVl3kv1mhTRZxW3lkI4jDmlF4W2S2olvRRPH2y7ywnUdsLh1w1hAvyX6q+ngwFpDPchlpqU+
lRTPvVWaVZ0UA1ijpTbFesqtELUydhyFkShwJSDgsRFod5XbJc+WienlFBfmj1ahGCesm3fQgdO6
M7DkDaysuDpihNpN8GSNbL4ly9qwoO2CF10ntJPlCtL9QBTfIio74rLOP0e7IcUflPgUWXp5jTI9
xBPGyz57MeJWO+KPnBTFdiJNduF7FVxr3TfOXf4zmxuT4YIJk4ONNn2kZoTUt1bxGq0CHA4Nt7tk
E8RUrc2eTC/KnijfQY8yjBiE1fafvs3JmfoTf1b83vYOiV+c1jD2Y9mjDWR8TDWoTrLpwvdD2fTm
+SBP+SaUD90Q6khjTftJpc52K/gHRYBcupdJgeQYdX39TfTekfr87ldLegbZvv8Ou7teCYgmF5K3
wOxzL9pCssHqxmvGBdGrfcRL4x0mJ6vFEC0JW9bpFTTgIiPI+e5BC9yXiZutexiAVOB3OHt3WL0P
vLOB76Os1QuN7KLmdkcl9IoDGpjqzUoQn2duC5t2HB6n1rs0RS3eXIWIslqjCpWzkFV1azPTra0c
TVx46tBr7XP4Ux0fijIjIsO+7zzO66h+PsimPGAjhJa/jojsFuLPQNtVMVmoeaI9D98/wUXmuTeR
S3bg3vnjHX/CL5WDGekT8ZyfjeOO+6QpMEyTXfJwnzbIy2Rn22oX2GUOnnIGhFcw2yTQG+1mAFnc
uyo7wbSytVsb6Q6gyKWKiIN3M6vsJlTj11Dxh11nxs1KNis/yimyzJp1HYbJK4bmwUZTCbbLUUXo
fDeQiWzl6FTgwxM1aAflqDHlePuCHzzIUdvEVWbSu+YkR0ffgfyyjlLHoZIAyA4ZVMzbaU1d4lI0
w+HeNE3UjuTmqESxxTORLetZmw+pFj5kgVdeZJen5cM6G8jtO0ZDOWSSO5t6LByIGn16VOfHqGzG
IEb2foJwG+TOQopXIEdoK3B/Mca+ifkusMmdhbp1qkNcjY14LTUtnql+Km0RPApVi/HRcXEQnqfd
r9a78X614TfNHvJ3vC7qLNu17OhARZXKpi99a9OMzvCutGwnYyt7TMO2f3RC3DzlqyIItlAaULN6
vJa1Wjla4HiW8g3rkWBd+yawE/mWBqP9WaALu3YNDqYK5gZRqG/spDBedI2wWuGkzs8az9c8s9MP
K9GJbCdr3sQBvumlIKJh2C6BN9cDP59204crzMeypKiShf1EtRelkZAP249qO5re9BGRriK/EVt7
LeublyCOntuy6NaWW3ZrLgnO8qCSsO6DGBO4wiMhrJlRtyzzIT8EONpY8DG+qZPjLnXK4K+OMnm7
CVHADhVN86COHSIW8LEXHmMG/yqI2FCfG5QseCz1h4T46fzDbtq8/ldTjpptjuItBwKe1914Cdo+
WJM9HvfFLFEC2pRAz3x3NOHvdbvDsnrurkOgiWT/ywdDLT54Usyw5JF6+hyNMabcA1ZZqIfrQi3O
X203oGwoINe3kSPy4LLkOrSxsjG60S0oj57UU9KmH6GvlVsv99STp2j9ruPfdV0WwXdrKDEtDzrl
h0+5/mkKhHguRWTt1ByQv89j6ln2FUQwsmTAtwmG5vM4NWDZeRqu5WCI28fjEIulHJQXWbzhqyTu
4Pz3LHZ2dkXAd0EGLFzVRKGXjd50R34k7bFFwfN19lff1yV1WW0UEKUH9pG/ecErrwYb3n2XQpjq
G015bQ1IsCpag60cNed0itXXCYlrJisZEHzLpexNh8HsG+DindFHG6FqmMcgNx/XX+3A7O2l3WUC
ukGAaZ4tphwaRqPgfeC4+Um2w3rC2Vew6TbEk+ymiNZRz+DUap7p4bryrPhJHkZ7+m7qbX90pjR5
cpxOeYjdFzkke6zaMvfspOqF7MOtDt/DrwWaKuwDJgQBgQm2CL3SD5sMWfFRmybnqOl2u3Gt0n9y
UvzWRambH2OG/CxIs71dIrp3Z/MAeehDwwCFN7c109WOKer6ybSiw32K7JdNq1gHU73QmiJAW2iX
z5GeVc9t5WwF8aOr7DLHrN9UlN+srHkGVu7+Zgx18PlqbTy40UUoun2NtAIQmGNTfaUpur/rmtB4
SEIv3HmEjkF6Gi7VglN+CUbfhWLt55fa7v99Fqj4fRMdevDMITwldfHn4BsjNZRxtfyrX5mnyT5s
vdTZHS5fVbFBAHc+KNAxT8JUgi1K8U/ZL7vuh7/6ysxXV+GMxfKrsjm7qQczPLOfZAskGYSuuV+Z
z2QTBIaJmebeczJy6bLLw1elttpwRU1FdLXnQ+h3EEkr/sC0a6OrPAw66k5d+MY+V5Kb7NIUPNSB
tRcbrCe6s4qndRuq/PL+OQRu9jE6Zn64d7U8UtcKqqMl0E4Vm9WmYO0TOJdmPlihchuqotujkK6N
hZ7p9gVzM32T+JG1+FenvMTnF1QWegX5GZVQlgTKqWxMOBfw4m6l3/6G4+f/wkUvdbvppxVZIMsh
Qu/tnuVRRjpyIUQZ/1Bz4KRoHsIFbC/UGTxA2XFs466Lfqbl9Dl6dvjN9tNgGQNYfLEqyox6qgTj
qcxvDo4i+Hk74Tqcm0DHPewNKptML82xgBCRqsmrwXL0KermopPOvcr6JgI0ytWdzKuseLEsi/pM
YRT7hFfWI2JpgNVh7K2oLqCyaO7za5FsdTsRy3sfduLDXhkAC8vL5AB1ceLUUhR+7/K1briGKu4U
8wfd+1NDWdhlnABg/+9+1gIPfd8qR9klPxChK0s5sNeLSslTKpez4hK4HtFC1Q432qQm6jb1LaQc
QRhtrKoXu2EaCwpk4DcV8Jn3wUisrmlLExGnGV903cXQwUqah7QSILjIcT6x8HSWnW33twztODrf
ULxrJb6EgrMPWPUvflYNPw24wxqFerj9Eo1yYW5Qq4ChL+H7BLU4Ksy4McrXUuOZT+FwuZXNaQY4
RaFT7P02qTCQJDmV5hqq3XmyEPZvw1Yocp1bmo6SLoi9h5bM/CvLPIwcINvPLJMjyH1t7Q9qsrHL
SHux63rYl5gm8LTS1Jco84eLO/lPclB2zaLhYXiZTC+gjM5AA/hnLZGofbZEAenvUl0JluqoEaEr
3OGBnVV0npI6fm0V/zlIfPunmxen3jS0d26WvaLAG8ZX16mrPPCvGeaZx/vBmIsstPlQm0aGU1wQ
IUbMSbve5zh5CR6nVC+Idsnt2NBVOrPTb3FmO19NMeurrcABPd4CH7VHfAKTPufXpbcPmaKCCoxm
f0E3eG2LrHyprEnsRW1XG+oUvFuBtWVRJMgp+d/ifzqjgPv/MwrFfsgojUKD3ubqL6RTL+2ot99D
qmBISGnWrWPtiQNFNT16YRduEsdyzuyWWoq+zemQRZY4Frptb/MmMy5DwkJXc4LxqR6EvuyHGlc9
HwP0wQy1D4SN19EYMJc2m7e2a/2jnoV8+2U5hqzMkDUZ8sAzSNMC/Si7C8376IHzP1OKcMPM0rpx
ezxWq9aApjsaH40w0ebApPGjYEGJytXf2vVoUNAO2aBVHP8ymf4PwzWNHTtT08CZDdqB4rX2WsCf
/JrX2JNFzpznzclV/1yrDxY1b1ZxIGJPik4m5SrohAfdrFZlE3v/yvH91awnN9xNXW/kK6Re01tC
TGuVKUrCFlyIF/SwF6lLFBPxa8snRsq9FC/G4Hz1y/nUioZb3tOfIhAzFr1x0Zx5NfWpff2CIRHO
VKyPP70o3YUGGetFrbP9bc3pR20T74pse7xpJS4BnWF3J/kw9HFsBM7mgGFnrer+05pBBqQrmoUF
FeXiDFaER2lO/f7c7L3BvMizcT7LPe+muWOzR9AB8n0Ol4aiqM783wBRMwdJWW9SEdNjmczrz3hT
gAgu8FApL0bTT9sm1otTPI37bpazaSmsc0Rj+aVvjeKSC6tZUvESfSIQ3Hu64r5muBttETyZ2wbA
12sUqXs54X6lMMPykvjqv65spyldZlmr8nQmTaZWbJnsilKDpqNEyKhI/kLCoPIgG24JNSdXOeiV
2sqYlObZxQPq1mWPyI66V7Ufq0cjx+l5/oBcMy1gwbiQyUFP1PrBD2aA5DyqgvoliSoAe8yXUo1o
ralUVTZytCWnvKAyaYFsKULapodfh3uTu74sgwoSwzzj3n+fazqvdsruB7vFsOzq21Tq+Q13pZmH
A+SbO60W6nOva8lGq3xKBup4OhENHk9l0Ewnkn+EOzssW2Wfw154FZIcnl1eiFt1+hwsrs4ROVHS
43RNOL9RUR24DUwJ2nJEMyxxICfWsFsndTLmyZ/DNDdDQqc7vhVJvBtLF+OFKFj2/K3hIq6DIxX6
+mecOSAO1GJ86xGzgXhy/adYtWvCnEqwCYBjbFQ0YGcK6uIBeAKnvUvNZqjxvZm3PE5UlGd5JufJ
s1I3tLXmttbi3tcaMdqLXgz4mQwY7cXTtLb9LHh3REVgf/LI9Xq6/SbOX71ot05xqCJQmSdpvKLX
wkYNrUfxuiPhKHYYVG5xmcQB1m+fK7vheWeeZGNoq25eJk9LSB3IauemhQrmVPjOTzlDJ9bwjMnn
85jUcPKm5lthVLOlto5Y1KuNJ8s08EzNpvY17tyeG2d33+uufrV61f1poTCrlRrfz+KshymSHR8a
QaBr7c9xmt7rqou+D7yFkDr44Ws5S7zLGoFSreQdmkEE9tPQN1slrmP+Pw7pFvhDdzSipDjLQxhD
eTP0+qslu1SlKc7jpAfYOsl5ml7wvSvVTcufRdrLSdcTLw3kAGTSCxdukTwj4dAe0AT7e3kWBKO5
78+VjzKQqJm2q/KqXpQxmf91rgBOKrtrnbDpWVAbGi+TQAP4E07eQzKaZDvKsAU70v05k308Wpvb
X2dmNGGs23MvoSmsKO0CC42n+KrXDfs0joZ5jUvKhdWZXEMi6LFVvfAG55FapsxYodVdGlmlbPxJ
iWC3mP0Vda8Bp43cbkPyUdNa+6dqIoWommxnlX10lGQByRi40waqrC13VlM+yq61RZ3shftXGSuw
qt87D/+Y0FXfO1IBuCeEn7GrC4pBpoqSUFE9uINPvUjrhJ+gam6u0JoXzbY2lRiqZ6t0fvl+4v6E
ukmQbFZBqEO3Dcre/QSoNNc1avYtZrm0arrIvtr6/NQsqE8irEO4JvR8mDu4KptVIFa1TFe62WyN
pk4PLPuofdbxMCkpYVrx0mCplAzWcnA1cXHbKiQhCW5CYak0+N0z5fPR24QF5NpMB77jwraoZPAM
pAWRtiCiMmyEYyNdCisl3rmC2+snAfZ2fZudir5mpenAVWK7W+1cLbWhVucqexx002FsWS9Tp4YH
uAvU/0Q02VKQR83Vm7x06PTqubB+yKGxTry9WpU9hSb2c93bEfI6+znozfiH15vPcc/24z+G/nPO
PJQouBWJ2cTECCdjqad1/67o+ptmgOZc9J+NE2D6YUX6i6p20bekbYalNWYgAWuV6gX2BhTdhv2q
NMuYVTVSRuLL4aVua/RJMU4QXVZ4KwCY6SbXBNuyHFWfO47xrjYdi19OFFw0BDo4GKrqLVGok9J0
P/ylTO9j6zsXvxq08RgqAc6SlEcOK34AYBh6RX3IFRO0aSIc0O44lkAEin7aqb5qNFZji55NZjK5
2g8b6BNBx3B4dTUQIUGq1A95CdJJxNXnYBWftk1UcjI05/sQcKsFeMRFCmxqDoAsHNV5KZ2xAc3f
8rVIKucJAoq3xryqPMcQRSlRbKzdVEX5phsTb5PHb0OWZVDq5tyPg5oGJ5uHtid/Q1Ak2YKO26ld
a7yW5VTtsk6hnHTKsm+4DhIPQ/YJ1xsUPqrvY1u3SL3N4Vfu5tNH1ZAaxBSeWvl8+gE2qT8UtXau
ZqlH3ljiYW7JpfU/Ld1FOfonE2fNtOGZv4e8IN/mCAxhfyZk9sRgD9cgedIEcYx1Zv+2It9gx/oc
BK4Fed5Vgk+c08HB2cC9fdvCllXU4bd6RAFWAcA/IjOK33wDEgKi+W+AkbM9a61kLZtBY2P2i//3
rJs2HlnJvurz5UFURBuqc4KdSsxn0xIW3urj5OztnLQTT/lktkANjI3Oq5RVNQBMeYjIC686tgub
Hlu1eJm5Dp6sHr7AZYIxrpxTZcElzVykLvJjyK2HUwcEYMzLvVZSWec5CdQ8AMX5PsNm0NYViwyb
oE5UE9lj7tZ43vdT8eZUKuYDeNydDSco3xQQPYYIKL7Dl/5B7xx0/G351rgYI5bCcJZNj3ViVoLc
HZPWuw7C5PfQYkAdoha6qnOfHOjN70ms6Zd794RV2a7NuYlN0C7DQEdV8X+GBmXg8K959RxHVDPV
26dWvCwtfV4ya9uS6gPr3Ladu+njiZCfFaQPA1Wd6L018a4qPVmIwPodmM+UqeS/jBQmwZRG1q1P
42gd4Vi0Merond/c+OBqlJ/iJrtBysB3xm3Gj0gtM0CGJImhM0P/qux41codqWOO5SamXCSykMny
XKmfSGY1B7cmMySb8mBltb2suylDJRBgwpLYNYgCPCeTD3WsfnIT62M9HyZz+HMQFNT9qykH7n0F
QcASHRuXAO2E5ot5kP/g6sN00XMr2seOo+AVmwjMuixlxtNn+ERijXioY7ZXkCVhxQ/YlQ2+ux+h
lL/93zMGUyk2dl79+zPYwL/adQ54rcm8Fy3Yl1Fs3CDq3htW0Cjr2hs/C84Q0CkCFh1GZHUl6mto
iDeAHERSmlxbB2RuEKaEwOwqP5xOQdWuSiNOcfUEKdxD5t3xwPSPReuixyv1cVmYpvsysSlaDknt
vhQ1Ne6y7z56P5Pz5OgwX1FQGDBhFiEzOkFfhpiPw1iVTd8s8weoZpt6ckwiCar17M3q0cI74g5E
3UaNgms38wkbMThnP8udc9Q7f85kHzvDZTEAEf2rv3DrYdFXDpHo4cXAWuxNa9z6pNZuupQ4HVYp
+Kyh1PjKGAv/a1bijvVJChxlIlmpvX/PisTNL5o/n9UgUabgFFVjhmfWf37WfZYNhw0B6EMwWPG3
mMKXxdDkybdidKqF7PufzlhmiUWBM+fCjHvvlDrCOeUeNRt+pj0586Gc8ngFMdrf9JGjfvWhqGib
XnmUPZmAilexeKH0hvmscptVUijKanRV6CNz3FEeHGPIqXls7BdklDNhyUlOXjLih+3jfFYT9S6G
+Lm1LDZi9pgjhK6pp0I/i6rPQi2hz53y7K++Tk60OqjyBVKMfYg782OYTf2RvCau2y3m8YnPT4nK
WhOhTQLX7S0fq2qjF7m/76fafdSqrFnklKj9KHLqRePOf9WnGhlDl1e8NYX5NCQYbMgZTjY82oXv
36Cti23t+hSLCuemaRBnHEh7ZzUW8bkd8mZtJniATb4an+WAGaNAWQRdmS0FUcEtKezpbKptSKlD
iRmgPp2BFZG+1sEpA2GDtGxjv7NGQaq/tUncz0aUMQXEpf4WWtRkdJP/DJc+eKTs7ll291R+7VSK
U1fyIqWpDZaTunaoTcCUeZSueqEiSaUMf9HJYxYn+qlrSXZOBb5tVnng1+m/YyKBIt2lejbw6vGk
6VWyHodWvLMrOhm5NfysXO/V2UJFg4/a5/6ymaL6aOr9+NpSPBh6Rv3NjFSs/6hV3MhmrrAp9Grt
mdXqeM5Mgpuyv80asSTYP53adHJfkrzctT27lD4DB9bAwiM2kOmL0M6GS5QPw2XkBbg0sKtef43I
Tjkcg0BOo1E9yq77wXIsd9/V6sP9Q0ry0V8fh/itw+S2KVfyAt2hrILT4DkPyZ7f58lrdRfjE1FS
m/jP9faxq10B7qngRvM0s5Y5nNR3Xsjo+82uP+iwot9NDxdsyNk3LaD2sZrCbJEWHYoRx3RO9QQA
K+xVzKvzXNyMIttreZ5994tyWjdqWrDps4J3fKcXdWil31Vf4BxpKlQyzNP0eq0U0fANlUe9KxrK
C+XVVQvi11LNV8uKQyjyMM6/PrWLL1rZpy+dFjhHP+Tv/PrUof8MbZY+IbZD56pGNSTnq4bCbxQX
46tRa/5V14ldyf9u2GD2Y9imONd9WDyVnf8uP4i6/WyVVVVwAP1abhMnUR7lIZpTfUIJ/4ux81pu
m1fb9hFxhr3sqnfLsuPE2eHEKey98+j/C1DeKOv91pr5dzBEISRbEgg8z10QbXeVZ5Vk17mvbEwE
GRAPrCkqdBXOpOTZASDh2xKhES6utCGr921qvkR+01zsPq5JwmZ6ATYyhgKSdJcGV8tLWGnKbra7
z7JJFqPolFfQNZp12TkI0oyGqRFa2IjvxVl2Duwz8ew1yo1pWu3FSW3FXAUxHp/9gKTbn0nkdI3R
GufYJOCO6UoM+OsL/hsRebGPwGrhVuRJfg4CFN0zszGXskM3f5C1IK3bYtA+gUg8NvpgPGlw0u4D
chU1gCgO3sOQTbsllgo9EvawVdl/adJNXxjpew74Zc+c3qoV1carQ6EVlV67FDDAmHB6Fe2cSzrI
s6qz6+oyfYfwj71Wkn9u1aw82oZQEUjT7F0zBmgrBRlzoy/6FxNaj5y2VSp9EyUG5phiNkXPd0Mf
Gq9hb8RnAIbRUrZbLAhLqzSRhs9075M+GatpGmEzOOoFnRbvFptJipdBzqJrDd7NiHHWZWe9lzVZ
eO3gL/n5VVt5A0Jg2jWLm6Wuj3q+NDTbWaHJmmzk4My19Jv1XJuud7tPYZbeeiZEsZZV2ZEOiBaP
Vvgsm4KwJ7iaC9bbGO/iyWJ7jIoIUdrePtuiuF8FZrLUAv5p/+qQg0k5zydV+/kY/685gMPGK8dj
AZEd/3oZ2aZPZHgs//S48zG0G+KCAzVwcPnqj47H4IHMH4t0tS7toVjAZjzkqVkcU/Yt0IcQblqW
I97h9zoG4mRp+lhBaAln7cixYffiYzSgRJCiVOIRANWiV4w5/V9ZUx+ytog/2OiCsym67lNGrGFV
oOjxVPimtg1jTTkMwUiGejYTQPsRgYge4SSydu2bP1m4V1hh/r3Nwi24EGGTxlEtbsLiZ1rPHzGI
ti8dhNPl7JbxzWrgvIMK9k59jUVqVQtt76w43VPz4opIeHF6tCmaFbaLQC23c2B1e9khCzkO6UNr
leYjXEY3rlo8Tp3qZKLmdEqQMVvAhVRWfDqJeY7d4ndPDyR2VURDv5zDETSovIeEfIobqVNuW723
hGyL9QyqUNtxGAVd2rrzDau8EdSPPf4IWyAwyjR+NH0/o36TzE9WpBaHwFH0TZGOwacMRyA5NM+8
LeJY+ntB8ghZT6iRKmrdJ3za+3U/96hITsqTHOq0+o0IT/C5qI0vWjSzpmJ/JJSVj/IqK/u2lr4j
x1yYIMnGeA4aMnvuS9P2yTpQ0D1+dD7u/W9t8n4rcJulCS18BRdvC5IJ8z9bD7stnNiZL5WX3WpR
dGSSAT7q2i53jXnn9Xm41tVpXinqYK+nQbeeNa+ynnGT1hbzYDk7WW3DWeAI3c9g++dLmebzxZjK
A9t779BXSouasGhLsGVGXy17kzU5NvlzQwazbOm46mYIMcqAUxu+GJplPdvDZ1lR86y89HG4nwcQ
9Hf9NKk65DfkE1slAGSE3gZH7jctCYhucoC9mFh5LdF+Gr/yY8kXZllPV1t06KLDH4jwodIRHSTm
FXrfS6xODvtPQLMS8kqqh2g4TQ+grDaKfGfJpyWws7L9fzTJG1tPN0/x0Fy6YogIBuRLJ+xglKA2
pS1RJvaBN1vFCzr7/bn3x5ushUZbvAxJABE77fWD56bly5yXNai/EstwcYNs0xrvqU0M9yybZtQv
th3SD0vZKdu0VIiSa/2FMyNq+KWClZGIuYyi0NmyAw65t8DnGgnFUMwlCjexM0Y7XXgh5Ii4qRVZ
68qE9hcp8cCyERnrv+qVqMt/hVLzQEt7VIggxYRXLe8+cnWMvqSYtbJHrDjQiurg4tFUqk1/0drB
/mTb9kK2a6kDFG8gcC+rUwkPOE073GSAn7lTvfURx4LF7hUhotIT+umyLiSQd4GVG5igY0lbpIV/
7aoiPfFm2QKZ3KLiUX81tpkX2NfHIDRkMaN03W0kLmZTvTZWrBG44tk5OyT7ZVV2FKET7pNOyRcz
kkmQiP8ZXK+DppruN8rW2CRorhGP28mRcgp/zFERA3i9lFXZ4Q3aBG3KOCQhYVOzsI3lNPvjxm71
7LUDzA7GoWl/ctj3+qD94QzYAA41S1SqZT0BM8veh0aTPWGOFWJ1mCrvejvva0FdUUMFYE9qX8BQ
PEfmFGKnWIQI9NRQ25viECvu76ZHZxFV6TLuzAkjZcbKjkTcKq94O+omcnCi/1eHHFwNnJnjJFu5
3z3suOJFYN+cfy7Uko2yaHFrApNpoINYm0L/woMci7SywGuY2qNIk8a/BJl61E3TP+SiJpvkCGeK
qpWRFT/Yw4GJwhVBWhskqYG5Dqrmd+uChzPCX/U8LKu13sbG3e7gcbMJ8Hlz13ItwEUs4BBOIynX
Olu36OEv73U/7Jsz33RARuLKxYl+7wEPwVea0bINLmqDhxxF4fakiPTAfxuwBchmo/xStS76Bj6+
lQbB6K/lYMNbHTBeCfp5T26vXduq23zNhm6H9rr5ydaN9uAp7I262EkhkijPU6l1m5584aLFusJE
HKXDBNtMI3K5oq5lhIqIaoRFyNnG7J1wV3bAWMagGS9Nj9zlKqt1jFwaPmW91ceL7AkbLKBDJLOV
gvMy6E7zHJqQeIw2IU8+B+PBLvnkms4mV2pr5ibz0UMckeRaW1ixwWzM1OWQVPNbVWBp3uBx8nUY
tc960HU/sn7cOorT/gxYukgxrI1ON57NiSNg2cTfWyf+0NXBJCkvTCpRfVvl7hidZBH1RURGz/m7
2tguNE88aZcev52zZSKDO2QpCeVAUQ+Vk1dLglfdm9ZPyjYAnuN0zcFmOYEo02M1MYxC+uz/XqMC
5mChAPkPWAGFvOVRzclc3jvSP1f/rS20nHbvG/YaA1hr+OW41s/AD4Y3DOlszEm65sJSM++tqcx2
JY5I17ILPI43kfdFb5XnlFTB12HC+qFLD2KFvfhuo90CYiMHhErrhaz2WArf0E+zFlHjZ3vZZpcs
YYmRrznJazfZVLvKuM51HW8EhwjpMq/Cba222dOMhPltKEp1D2hgXsiqvAPpBzBjJNb3chYvShTW
T28rO+UweLMAtQqUnuvqOe/1V5J71uVR4DVsXRLL+YmMJ/CUyoS11QilbM0yxl0cmD/kWODFAHUi
bf5UxUG/v1c7z5+2vumXPKjjTa1O0EMir1hFyeQikqg6lwaLtiWsEO0D0iPKM6nzJXCmfFMisbt3
Mlu9ebEdL+SIoWu+jFrcvmYFJPKAiLwgMhwn2zauVpiZ17KfQG4YeMjINlkAe0ixEDaxTRFDZFsF
MwOWMSTZcxqpX6Nm3kbIAn5TBkQRbW9Qrv2sA/3wo2rfVnmDZn2ZrHxrDt+z2r1Eren/DME683iP
v9n+3C09tXNXdTxpB9XSNrFpedcWpZtXzJDgXol2WR0j1Ea6CYh1gMPIa6SqaCW2Fr9+MRhW3Hzt
dFYB0XlvYmMqZwuMqH8tc1VHGKj8ezYHn6Q1qB1sfa0XhEj/nnCqK1VOOCf2dJwGEmtD7UT1sIzq
rtu3fnMZhTB2iKwCkulolYDnyq6yrW6CHG+EiTUNFf5jIQp5pVV6cPTyIjzKqybJYzg8f+pyzL9u
abs04hugZRcrq9k++6NxDBR+OS2pjpUSkf5B3HzRIJH1g0UDlx5vaJ7LPP5ujMl3lxw52nolntV1
N2yrDk1fhMkwMMtxtZDCjjnMstQep2+cJVIsrKIO7zfbWZiCvN9MIDRzt3SwvqQqC8AzHxH/bgwA
iulWVOl8HvTk8hiQ1gBN9ExzCQb+cxMBxU3TF9UTKzL21j4yZlmpmWuci+pDpM7ZbZxZj+LE7j5M
r38vkih6VVs33CNUZW6sgn2S3UVbALrOS1wPKVLuo7cnmCvybOXvK4SYRzbwA++7aJEkbEgxEB4x
Dr11Giq9AfHn09R2SnOU9Vpc9XN6SJDN2HUZMW3AV9n3YdgpMOs+ggw4mpEgl1riXo3Rz2izT0V1
8P8OCFw3ubC7fwwYwHt87dXbYxI5Rr6KpCv+xyRR0JjrAg7+Ve2C7+owKp/J3gD6Klr1OU/aeePx
4DxZvNFDrevKNlKM7imDBbOq7Al5Z+KZuqeMC1NL5jeUxeJ9UFT5ikPw9OYNdgmG2eo3shcdnoi4
BdKVAHKgCIUOQhGObSG9RRUkwlOiVs5VdiKq02jF8AnDP+uGoyeaCIzRcBa8KHr7U06v+5N5mIai
WspqXIzqdiyUYi3nc4s+AfvSXYugxC6gyEgixVl14uii7tEG6PdxOPUnPPuibarqBpLoEw/T2m5e
ShsNDSXHj6LTiaXPhYLgeRA9aW1g/2qrbuGQmF6padweGmvo66MyFuCFXSPCSKEG0OK1RMnYjsla
Xxmco1JiLYntljvZRibOjZCNOffW/vF1LUkIkGfjHyK+wQ62GyfLTt9mopLZsoo7sQxHm6bJ/ZUc
IX8KPLjRCdfUq2zKxjHZw7gEEKUU2LnYvkcsgh2BUUbqcxTVwYGdO5YEqe49A2QGBt4ob76RRrD1
EpMc4Nj52xELuJtex97VQQ1XQd0NJFaJrDVoI6gpgW/eEBrLDlVljUt/8v1FVRXtTRvc5tZ6s4su
h2/tZDUtkW/0AyI2/BVsFxHX2ZmCXS4LBBWaJ8VP/u6QbWqHpz1sbECkTkmCx8GNqkMA5CYLdifb
eZr0i6wlkC/OsJ1PM9Szk6VWDcbHI0hrCHnbaQ68c9/pLvjVHMNKferNrdG7L1VUq5/D2S62I9KM
WxOzwHcYxrMR6l/BM9qblnzBLq7C6L1PP7po0L8mYdmSDdSirWk7Ox7IqFKLvB0nK2/VdQ6GMhke
BLI6p8gb16LXT1mYZK8c3GO1NFjBNxbM6LPdtEiE2Bg2EJ3cDYUCLqxJXlUYcr90IFBjRQK6JduF
S42PwRle4ysNlbGnEpmjbaZlr+bIo8R3k5iMO9hAD7e1J0wFlVXk1UgIW43H8ToJv9ZO8ap7Y/8r
jH6EXq+gd456RTs6Jf7kCZpZVay8lXHM2QJ6Fbtod28k0wQdSje+hKRzFsOU+WcP88bXRnE3iRiW
GcFArM8dyQVTNXyYP2VmGE9jzz7AyMcn2U5SLt/qrM33u1zPffWiSH+GtxlC8SKdluo9XGhVbZbT
kF17GIiXasLRMbL7etVPcb8d8cjDgY49RoXMO68yJ6+KGmKsaSMQLW/FFOMdOiXGUmKsk/fROjOh
wsmZ9NJWDnza/eLeO7s9vh73PjmgRsgLG6FAOcq5qzpy17nT6WvZW6Hkc4oq8HuW68wN8q4Xq+Ar
OnjDj9zHVWmIp+odjPEOgWUHlHZknSJ0bqSA5LsyNskySYPwHCvZ+ApGfG+wFiyIdc87IttLqGZR
sy4M2G4uZEDAvAL/xTdt2pQqmMCybvtznZQHIG/6tSoBIKqCClY2LhiMWk9vfmGRFLItxFRER+J3
SwPtui/pwMKXpVGyq1Cm+9zwHSGJWu4Vvfd3FVS3mowTyB526kMFBjYBz/7F6v1l3bvzNx//UtQY
MwjSpeE/Y8MOectteWGkhMTZ2COMMZ98gnwrJSy1995eIuqQvEcty7w2AT8bYkN7d6PxJc4m7Za4
WFE4xuQshsBR3300FQhs69lZS9PpxTbNC1lKQmyNtc1w8jsUopBXZawW2lJe1nXophxkpv7wuzWF
YGVzUNx2aqzs485rFtGAgdGyq4Zq2WjCeQuH8ZssOp8IwBDc8m5CJzGf1d00xsHSTQvykPbgbVKd
HJM+Vm8Gz5q9ZIncmwQ3RJtz4BL1rC0gnjJMFDM8LmNhdPlKd8vpNMqq7I50TlNO62RsTRgop5ET
jlM4nBM14qtf25cKuv3KCapgZWLCfWYv87uwgjLdZe789miSV3JYTVQeY0MdW508iKcNShXU7625
mMKInengoS5nV/jube/9/jCiQjpw3hsIV48HOd949iOSqfd7/5rcyGeHrDaiMUGPQV4wzc91n83P
zazyBUNecyurskMNCp4zGBXtZRsRQMYhNw0GJz0+mlQIa1HltOeeI2O05Pi7QC3Gf5Jz6BU8ujZ8
eQz3WazOgO93JjgzdCY8Wz1y+HmTw+VrKLb6i8AJQlycF9Z8lbPPjqqry1BLx4OsepX6PFiJfwVb
1H8q1HiBQUr+OQkqGCvsDO5V7CzqHYFqZSV7BU9o5elZt5dVp/O/uhpbibnzks8oMIvXwde4e+LI
9K0Q81lR2uybEPW2+6s2pAyUHHF7WY001nqnzLKLrMYhEDpC/J+6iU0PDtg3+TJTZnQH3YdwTuAp
/1zrrEBWwwIoe00wu4uhE2cx0TtGESzDTHlJMqe6Wb12mB1cRLH6WnMqMZ/MXq3WsQnssxHVeoot
GOlcoY1XLIpYbaEB/EdH2X21AQBcHs2k3fND3yaI0dUa4rqudx4Vt0Ge0OyRHLL7W+Or8/PYlvOz
6aX+3szVY9YnxikGvnnu9NwnWuP6fNxes5s7/V02CUoHLi2il2/qbrJm82Ba5NyFlnuh9O3RjEfj
Ek6evayDefzwqjeo6PGPskfJsHdr5YqFmLqvI4RKx9QIP+WV9S2Mwme+BeGmqxOEHpRYf+0R1Tn7
ZvM15WT3Omht9uKPP2WXLKyBnH3QJFdZi/RqXqDDER5ldUKkFD+WMdjKam/31c53bOU+tWEGphA4
CxZ6Ij50LcPAxCqeQPXqZ7wCvBvK7OMe2y+dpR669VLzih9+UwJu6RzC2povDM18oIVRr+bLPh2A
Fg/EWvHj7kmxoOSrqplyInmnnBxRjAHYqt5zybiIDuCsyklePapIOywUR8/4VVXmZ1I5ZENCNCtV
hEI/Z6Pz5PSe/hxkY/Ay8jiVo+y8yA82ELmVrGoaVvQq6/k+IVhHbjV9abPBPHgDKECIamy7RSGv
ZCE75BDohs7Sj0ptbSjKsAGuPG3YvPFT6YCeBWE9Hyt7yD6T3j4ojZPfzNqMX+tUA7XpI9CYh9HZ
N5RhIW8q8oRQehVq0DIxaLCLuluHjrA5qjLh8tnFA/pRXMq6HIOMWr1uHTYVsuomQ3i+X4kZYNph
tUXAlDygXSj3MX9N9rjHUaEBFx7ulPeXkYPka8kxsmqGVbR2ogq7DTnv413IMUqg9qy03buNxvwP
n/3oze3xp7I6GwS0Y4TfC0VPn0OQ8Ce3INlrleUE4wqj4qAyEZgLISunSPgh3NOz5TbIwIOSDo48
r6hyLjkFaYFsNbWwZ0Tkt8bS0M0R9X6HKiHQZ2P6IvvkqAhwy8aYdHuVaAWbeqPtt1GQpbCoscbU
G/05zvMfOTizX3Z6RnBT+eGFmF+Nltq9JhWqjWzvs1MPXvRohEq2aZ0ufCVEzbaqB3rv1V/lzUVQ
fwtL6Bn1EKNcCn/jMqVzdkhHRUC0SwvcENEwUJTqN+RBNxPeFL+0LkFjwmrfPTTFl40zhYARY4xW
MCvcaZmmPY1pEsGRDpQvUCmv8iZAA2uNQ+xTjXTIoi/b9KTa3XenL+oXWVhW9xUwhLBgVeFvV4iD
jE6NtYcYAfiteiFEtyTCETzLpon83lrtc6wvRKeZFOrVaXg6i/FBlJRrRTXMJQZqnOmRMWiOspgV
zvTBpF4yVpAtMoBlttEdDv+y96/RODM0xwwacLxPW53kSyw28qLK4v6EGqBycklj7oJUIB4nFz1f
sLDP+C2t7jXRxMv+CG1vPNluEbzmgPvW4diPazli0PzszDfui+yUTeQ+NvCa1Kus6aVlAfcbyG/1
fKPG5AlbgPgqC9WPk2tZsRq5XWpsHh3xIMAhKHvVbhECyrFsfdXbJUL+obsIOE8TzSjL48COoPFz
LKWQajk+Cn0g4LTSnbkADK43B0NHTp1fpI5oFCjBtA28J9vDE7woEcW33OznMODdFLfGwRJuVIlw
rMrj2jg2yG9Mlc+O9J9m2SfbasfHX6DSAQfDs37OcUzx0N6vsXp5RjktPQGgepVdsoidut4OljuC
cRr8Z9k2xcjv+ai7buRdfFe1/d26BMKiQCCGhLWSJH8GkrOujTZ/NTw1e43wQehCt7jIptRyatRX
1J5NNeONKpsxNWaduN9gmNlz0eJYVDqYw4VufytrUqtyrK24IHfQEg/TGSgdQPGdZ6JKZpQ+ZFD0
+LeoX5pojpFJYLPLacLM3UU/9cHXsY4+zbOX/Apzfo9JjfZ/rkGm8dvuR21q37Wira/4LRAW9IWM
Ksc1RM2SlZ2VqbqV1bxJf1fZl+aHUbPepaafWXaveqSOnwCKsGTwo9iNk6K++Onw6y76xwBQaL8H
GA0gUU0Jf1WJMd2IFMEPJLOqO918k03ZXLUrqLyYd5I7u3mi0DoPFbVmvjakki64a2BAT1gtgjbC
g48A4rHNsxRfC/XVnIdoFbh69cY5tFmonR98NFV7AiLDCTrf3/94JOCPhRfVHwPhYLIOo4pyrcLR
Jimm51LXCU7ZWXYekPLZqyG8QtuID+RlBpx1fOM8Vmm6jSwvXRRkifHfEo2yCMVVVIHpCcMw22jI
jviHAhbsXCk7XdeOpcvTE0XOEuSIKLDk+n3136qPtuw/x02u/3NuDYysdTS+81aNVh4EzmMUesK4
S1zmslXRJ4BiWaqtYbJj8SV6pqys+8390hvAj09+tCpQN8MMmkJXHdh4pgbmOUzuTam4elQ1v4PW
9KhPXf/ijLW6lffLdnnHY86krH9PVRPJW8Maxo9WOE+Xfwpbx5Ia0SgKcYVzNqkxpCDkiMdY2ala
LgbVPpifbW1mP+QQlHiz7R0FWFmgGhrTj3ZsR+FINX2HitSf+jhBtljXufG7XwKn+egXjovaKdTd
7NWdMbcMO+sromL8EDW8ibWpGW6ys0o443VzNx6M1kQfUEgSkeGZLqmZ+RtsElEzqIbUBgDqThwB
TREXLHG9EmOMwKgQbmn09mKfkV3SNpHvlAvUIjzw5wLFn/MT8ZfyspUyHygEHZ27FIio84YyoS2/
VJwCyOz9Y/7X5yo/bK/v1FWKY+xCJRBdneU3pHTiZqNA/1rlGca9ijJOp39d5UWKqXLsRjt59a9e
JU69FbHzD6AbBgnAeG91XXt9FJDTElR05/SvjhAc5HaYbHXhQYb/a7CazktAcgVRHev3JDEjYFts
p7SOtkXINqXMnWfNS6Nb34z6dUqHr5VodsBLbcIxrLZye/RnlJ1m+rVHwhAg9Av2ZB4eASgOeU36
YleufR6awH4ZwEGvE6/GIyHmMcNSWC9gwuL/7DjDTe/UjHiSbSyCcBhunmgr04hoWx5He9mGt2qM
mcdPWXH1fLwpoZ9tW1N1lvWkKfDianvZZum+VAbAlKBFTgritC0YhdBvF7KhUk14o0jTcp/xBVfv
/vRof1Tl1WQ7FyW3clJrVQmPXkHAtPbmJfIM6fFeJTQUGqX1qQnq8WIIRrFsnzGT2hQqeoupuKvE
jgQWZABvEKlrT5lvJnpe19nEFNpE5rwUEA1ZoFWZ42mblntZdQWAww/VdBVPg7u2g167psXCd7T6
SaCgCN3+ihsMugvXBsF1b8fUMebodpY1/v10TGW9VHQNwUdx0+P2dCxWyeQQDBPtj053rNad2xto
Af7zSpUgO8xBv0HGooEo/c88st1Qhf5KiePEn3lCcdW59d6LGvP4mEe2l15wrIyyO97fd91PX6Nc
x1HJJliWx671NniQtch4B5tUVNsEFTyrCbv9BJH2zTLmbEHOoDp4anX0hzZ6ybLpXWehZbPrh0s1
9+ZLiC/kk6X47kIVHUNnklzv51vhA5THN2lcyXaXKFJlTLAGIQTsCMzrm9nthq95sJX9fRUFG73P
6z0AMP1TraJxE5nFt7LjkGZq7nBKiwgLRDY1xLR5IVMF9qMRGLsOUzOeSVGhbCc66sJ5jiCMvLr4
Sh083arXcqbcm9B6jIhfBPGroRjOWRMFSR6oshnvk6+p1W47s8nParSXIyDege8SLsFl06hLZHaK
dWrr80UWWRGq9ytioAvPQ/lbNtXAKFmpK6PfugWYEdlYiMH3njzlOYH9TbN9zCWv5hFWuF2Mi/u4
x/xqUdVr1ctho4hpolG54bNCjEhAGu9FGzSrvjDhqnAkv7d5nZaqkB4YIxvtuA1PHky0P3fJZqUC
HCnb/DskUhfASMuBjJvN87yatSZqF49R8iZ99Op0VZeGurfKcfPotQacA5Te26hglK6FFrSEl2L3
k+42LVhRvfyIi/SAqh7aMMP8BJrT/hVN6audqs57Ap4Gig4bwZIfAZgG7YLbY3ew+IQ7cBuOMGDR
LqWHbJSPyur63miZnn+O/QPmW/pF4Z+vL+S4flB4IrqGjW5Z6ELjGP2NglrlMbZNLH7zctDYhKbs
WhOdzZcb04jJR7yJSKAsq7YE3Yt4wZZ9DtH31MoPUDURqJDVLNJvqfV9FhXZohbOryTRm5OZ+/Er
VnD6Wh14j7KKCiSSWtBTka2nV95lszqhHvIiWyqy5ouZ/PHh3peG4db3VW0l58avMrk0zu+xsslo
Ub3LEu2qKjopFM/DmnpQLcwRmX8AgLhrp1ldytngei6Jtg5HNWMdatK8XhfB5C2AM0Q4rtJmEswZ
/qorbd8KbTiex3/GyIGyeLShzjvD7VXxmK1sZrjP8xhUjba7qMhRrR9t8uqvF5wm0GshAlvkTf/z
XciRsuCA8c03SXDhlgG5avjaj85wJJ8zHOUVzh+/r/5nmxL19p60wfJxQ2Yk4/Fxq7x6tFlVuu46
NCc0x/COA4Gqe+HVsQG7Kfax1rK8evXo6eDq1NAmGfnXpazLOQCHqGs9GquF8WfK/zoQ3z4o3fLG
uvbhy6XJ7vEycq7HDLIDKErBN7rXzmPdbEO1md7HUXOwoJvskzeFuJTPEIN1dH2+Yt67mSe2mG0H
yDq15+alrSJwoeQuwCVXOas3+OmOHOiPNi6XmW83GAq8IXWRP5dC12zqp30VFTE/RWrokyaAjPr9
jA5BsvQg2G+d3Ea7XgieySFJm7dCJgMWprhDdvyPSeQAWTwmUq0QI7P/z0nGuNvLF1BVlmCOu/ip
f8b9dogWCgE1LRnHnzwJnx2SZN9cfqiLJijqL4lCVgTEM+LbAdw09JWSmx5X3Xoy3foJ86lwW+mV
c2onVAPyzpoOqWt7hzzKpp3RlVAccsvc9F5oPRHaydf2lE23bmrQN8y6+VNtVXiGh4H7pYkVQqCE
C1FBSJKdXziI2hZ47CyCLs7WKI4BtciKoj0FpegaYWPFs2NtJ8h9YMGHVaW2ClD4BKmkIkuLVTba
gQIgcPAPBHzf8DA8uCD4ZpHp/qaU6MHgtooTeHPt8uJlDCf3rTMxWeUflC5l5ziW6dYMYqQUxVih
J7nqEgXtGVEdYjJ1Y21ll17c21j1Sptq/8U0CBmNmrKWUypBoZ97187vrwfFNtoTeyEyIOYoJvBT
YegO2/sL2vwFQMScBfAc0mMRzybDqVBlqcutCQvc/4iiIdnGqv+5t7DQ3Xdtirad6/30YiV6MUJM
e6yWbHSEIZrpOgSbA7LP0Ry9YDW8yMx9DmbpI9UrdylkRs8pu9QLsrfoPooONbXJl5L9U7Ng3Ggd
QrxTa6nEmvIPG4LzR54CVMbCRL35+IXvMhDDzdhOpEV7NjWEZj/YR0lrtcy30lXe6UgylnZ0iQTw
hqXT/0i7j4HN5rcM9PGqctjK4Nf3q6j1HrD3aENLa84W8vLPlWgKi9w4Oqn1+mjyJ1U7BCVaxjk2
lWKQ7PNyojQhD6SFnMsy63wVj2m3bdohID1Wt83ud/4iTrvT3BF3zGJv5+tC0aCJrTW0b+tDUU2Y
gNApX8Mq1jBzz4tzhuLRsgWvv2nKYDo+irkvf1enlOT58tEjdNvCAHsPjpTWiMhbBlVpqiefyGr8
zfEV50sdZUAqWIFfTCuv1qlbmRcV9aZd4nTGge/SfDQH9EnChNCmywe9yvCfgUmi2AiqdRDRPO/F
zLSZ/3mIi0906tpWv95pxNR8OzauEo0g+kCm6le/HS8WCHbS7rumSLMvc6i5x5Qw5lJWc2ABq4ZE
4V5WR3SZjSrJXoemmp8cTf3VDAFuwVmvb0ZdRYLcnZijy38g0n9qZ91f6Hg9vLDigl0Nitfa77wX
2RTXo9guF0+ylleZvjINxJvdosbpNW2eSHbvZzXUQEYPzZNs+tOeuZV2fDTJESHoBLTR+F356vAc
KvlbZlXmh4fXEczcfLoRErOAgELeNoZC/UIKa9O6jvGhqihHR+D4n/QSoVtDdccVyr7GB2yGKtA/
khekqIojGMzqSHCtAQaZOeQnixJSZp7U8Gja+pgYdl1yRqR+H9Q6s7nvfGTdGhRs0HHtX2SB4tEm
ACR6lTWyFSMqrJgqyyrSRvpTVgW7x/ghQeemd83mINt0f8bveBJLgpgS2sbwgiUTAYcS9LtoSuMw
W4f1GG1QB8A0CnAymyQcR0HgoaoNj1gWgVvXa1KMvZD70e5tpY9lGqzmJzli4Ie/tzxgHrJq1am6
i3UiFqAdkpMtigyRMGy79L2sPdpl9d4GSGuhFHF5VPm8tfhzFM3NUzD9P77OazluZcu2v3LiPDei
M+Fx4/Z9KG9ZhqRoXhCSKMF7j6+/A6D66Gx1x44dgV1pUKSKBSBzrbnGbL8NGBJQWJtH5Ov4lml6
kL/YeU3cwvKc3dyMCiwsignsIX0N2pYJgbU2mmeCk+4PMiaLWAMmvBhwDfISTIuUDlOEvI/fxsDB
rY34xyOJIH+dqcg/0wptTiWS5mjp0jiUznRldbV4yFOeX37r7XJj2PY4m5yKuNPW0nWLpxwSIM8M
r/tOaeXSZEn8M8uoU0ksh/q/oFu6Mq1vhjuW29iS8iAh12QqT9QkG407lq/qxmfPu+pFy8WdVOmh
QwX7ECaKcY/TmJIqL0ElMKoPBfm9L2URvAVxE706Xe8ss5ALtnPCftuErXao+mw4DfEQb5xEJ6Nb
4sXMZst5dyLlGEoP9Iabg7hv7PTeCbKxpGrOfh8ivLQxQoyG5idpx1c+T/HKbWVAQeK5tyIYu02u
lOWJAOrA4n2wt1khSCIXwto4mORd5kPEdbFURDauf/fJPh/O3J1g5odATFLEfctUWsOmliZtLwbV
8L+2PWOa30n5a9zS7e4yZI1N4NtOIWXo3b4Ya1PfZdJXdmZdRCc0shHPFUjE86u5D0zoW95U4Xbu
H9Sy2YFqf2mIMi5jiTHibH8zNw2nw55ugqDMzSrPigPhNu1Zak4K0VeKVRdhze7pObuX2ATD4bfq
qXCJfjcTcM12UB/L2H+DCCA3pQozcXSpcfokUOiKH18IQbz7FLO9BpR0LF3MUu4m9CwUoqpzFiWG
JEZT4UJHoPDUCYxZqfLUbzYOwKS9mvqlLfFRBathf9cUe23h1MWXWyiLpqB4xDHrdxLzSKoK1EF5
UrgUh2HE8vvNtenNKwzmT35YTubRvn7TG80AAN+G10b6D2A6g3UhR+CgAeXkZK72emmrj01syksI
U22ha1b5OpRlxV2S8No8LVGVZ6sIklsw9sFdtXWeKZyNdYy9TTR2b5+zEpWbrwytB1Q18kltg405
vZnDwmIPbUms5mmm5nvLlhvriUVZ81LWh/lHFkpcHxV15Fs5vXdplC4bUuz/qB/kRqxyeSKW0M/z
wVbin3FqyW2ra7+65v65GbXNcHRchJH/mj+yyd/FeO0tWYyC/24a6yNXs5XqyuYrV5q5FHqVXZBu
54BsYnOj5vGwcXvb34QktaDz5DGg0ByAsK1JblgWnKY2qYxqbY7rWOmj6+dokCLUl01W78zBmnOE
4pokpbHBtbcC4JnI6zzQUq5xthtJGkMdqa8ww+YhU5pVouOukyjDKVI97xZXEkVDlBPqrUpqD6a+
ttR/muFoEijCiMJrieGMWLUsVM8q34hAvsWYTnzkFGaSzMfxCt3nIk+M4SeguLvrGeb7SDplYUlf
fVbhc6w6aQe3Jt3Gji/Wuu57V8ijcu0Psr9GjlKuq24Mb7pi88UJOnmjCOdCDP/u+b6xcihNITE2
pdztKeXO7RJuuDNl1UMEp5/jZjRi5ZWobXgsdSe7EIaqT53U7sFUhk6QVblVmZJvEecSER5UbL2F
N0LINMHp5mB+Pifmff2kVW2Mho7TVLXLb3G/+/0eLAr9Y9Ip3+dT5rcdDcTGboYOY654n+fCDaew
3lOT3TyFGv+1h6sAUdhYu3uK0Rx8hHaLxjLUe+9SFaoDCVtIrrf93Eyll1/K2Oa+bo/LoWzbbVP1
1iGnVPQw4qQycTf+1e6xErN9NEp1pGbPvb4IKUB7mhsOTmsKkcO7Zwf5c+r7Dw32JxQOMhH5y/fB
ZblJxI7aaPJdFAkFlATmV72zBCqhSJwMpP/fPA921pgW44sYwQmXeZo/qpjMrWN2C5dKr8qtoquA
RC14AFVU+XvuVNFZj/GZNxSi5cYgupWHk8wTG1P4cuB538rG/VqXZfwRyxDjCmrO2QBDIyf9jvMa
i0Gzyb6bGQuuMAKo1QIE7rLGu86HTAuDi13dOgfoK0kKw7sqkeush6YH3cc2OF33ZA0sHZqGwgLE
XlRIYMATey8o8uN0nfpuvjT9od/MJ49OhWY+UNdVrWcsaTk4XMUE052G0mXH55JpqB4jzhavdbML
f43M0+dDZu41AlxnbHS8Uw49IjZFpi6UphseUgGIQvWUadtV18vOT4aHeWB+NR+yUflWjEq/m+fm
UIBN3Er74g6B0Lt4FgZyC5En3kVToPt6GZg8KyBfLNVFwGfxEE0HpTX8z1elW4P47QdiKml60MHO
i3+b58J+YhcpgbRMp6nz8Pwy6tmMuUUNUOWv7xqSStr1WfyzD9qv2Eu2V2BnzX1Qs4ujFC0S3Bx5
cwWgFmPX9jWtcn/BU01crMCvHwvXPOTIdF5LPSh3GOn168+zgjAH5NdBYnXL8slJyu3cb3WRsgsE
unaIq+1iUGtKy3JS/c10wGFtYiUTR/j1snaNZsGi1d71ldMjQbf8YYcQiZqv6BJGDaQN30dvPI6A
i0rIG6Nk902gJTz5VvLdHqwUpyC6rCr8CZKZvO6Jr0v25CqUroLnHFZsBrIno7bFuR2g9kyDue7n
T74HydTRy/s8wSTOu4hM+PShrI296QcVsUYdhfjnIVrqXawefvd7ohgOjU+mtRUxARprVWZ9feH7
F9+bGvFI7iWPMvGS+zwBoB+oMVE1n/PnAR7P1cLyen1f2JZ3rUt7jzU30hYzKXBjTD5wwuKqUfIW
t3IPm2i6Q9O2d9BXgvXc1MpEX/jCy88OAYYvhvJ1jI38tQtimLg6rmliPilRLMoHK/Mwj2rsT9ja
FF/Yc4lzMvAv/zyrpuiM0i2x+zwLSP5oBsFjkxjlte6qrx3q9I0/xih3kx7kZ5b+OuiIdBZD66Sb
PwbmKXOfECk24ERMKNEM634RgjIp7cA/6nKwr5Rb7VTFSs4izZ3r3NVq0JtiDO13QK4G/vxBRVmA
4SkrjxSGwkN/5P6e5vBN9TY9W3ZjnoQmq2vQlWwGKDDb9wRNr6JXyms79Pku1NV2IdsgORW++9i6
tnL11KYjcFKW3wrVeMwixXkCdiF2XYFnTSqFfJGmv5snGLnE9BPUxgPuAS2KgCJaxmkWnahPq9ZV
WBsvLchkNQ76D9xVnhw/ll9UzG/WneuXRxyvyofCo3RpyFXnHXHfap7K1wjgeV0Z2DG5NZUFotpr
cW9c+epES1Wr8g/vMs8khOYtS4QkN6/Vo72qa2I71FF6j1o33OYhnlIn5BQs8WN3WEZtYRzqYjQO
Kd9EquhjMHw63p/pAvUSHeU0Ns+aD/P47+Y82pRE/FNUDnOraxDLLj/fbX7jUaNcATmJC2phlXWj
dYlD6lnDutAoslGjU+RrFMpJANhpxXdR7UT02jX916nu9Qd7pSRG+r5oe+VgVUCucV1EYgKx4anM
lXDNvVI8jI4mdtoAmERzZHbGA4xHhekr95KQxjKFMPqGrd096MwBmuemGyRI6lx55eHlh/u2s9iA
zy99S8TrJFE2gARD7ES0+laqQXPLNLfdx1pNjn3qmw+1R7VDLYpuMerlrz7dwOS3RmDKF4/TcDFR
zjlrE02JlBOrZO1A5QR0yUGdpM5NzbMWy0O4KyeuKO0nKe6ViqvAt96zwXvaifFYJkGwIeJRn8hs
ohFzhxP3XexIpgPWoo+SyMXud5fDG55NNEQkt8w0Jw3e//xsZhB9SB2P5FzZ9KW1rryM1P4sIiX3
v7Zt9cWJlRSlXblHUCS9RVOWC7QCfA5udXQCy/JR9uQbgkbVj8gvqD33wm/uWJDnQjr2mmmlzuM0
Dr9EZY2NiyHLxwbx4EqPR/MqWx3xbNC3DwaMYQwtzRuBmXSPS5+N63pm3HkeF0vd4p3YUr7mDlLB
NPreAosgzqUT8m6N8luQkAAHl8sGzPZ7rFYs95KBQydia0VHrGdIVYDG33qVqK55UhYrO7OI04IF
4Zqu3G/RCOus1WGcFAJwieX3P+APfQ3bsH1VAioiTEo970TlPvQQQRjXY/2iat05dWGfKx4A8FjD
EEzFZGVbaUO9K+IqeZznzlNKJT4Ir89fAdioa4mN9REJdbYwa59FPVhWe8niPTvCoi21K3cZb5EY
dXeOQ9NdJoLorxF01tHGTmcRFkFULJMguohA/RF6zqPQcmVd5k7/imeNRzXvaLI8C5R7Csha9crh
lWy+vZ2n6VMz99nQz9NAoaC3xdNg7F0DF5H+lhaTxoEU5SoXen+k+sd4rILxpuaio+IEl167oXhw
FK9FppkfAXufhSRe8IjoUGzzpMcVpiKqrUYppP82vUKv7XYWWh1+opFcfw+EtvmESFs9zF3ADdRt
VNXNqqge7WSMP0LJBcPuQGdDIDKMg/r44Os6Oe/MrVYOXOPXejAfIuyCftS+s3cxBno3A8+Faa0M
RPkc7oZNgq96qMpbUsQhXnmZ8c3AlyCZTlKG9FuYFzAT+kEuSit6z8hNTV9ZONhB7u3mps3aJWyC
+ml6okJVIORGhbv1GpIhWFXE/w7zNK56PY2910pyw7bZoSzh2V3jnPo6z+tZZoYSEbtjGa+yRm8a
jGNwhCPav4bvTtgYrzpb6gPbygDwKpNUA/JUazUxf0DqedXJo42SVYT49sWrIQPMh04xxm1nyWoZ
B7F3dzQKyhUwZ1SyUl0yN+eBtFVf4talqnY6Fcc0KCt3t/rvt5GahjexGr2H7JbCZWa046Yda+Rf
0xvO7+BlYbZMudy3c9/8PqrlnrWSIum5RXA7ugYhN6jpZ8xvLluopIVVYndcu2ILHKtc4K1oHOCD
GZNLj3HAA6FcRwDwlwpS362hk7uKWeq9yfRu9cJ4V0Ys3Cy8dHeE9e0XVuzLuV82Uq6TkhSJpeQl
7kLaVjiB+Y7Ps7JqFL09UBtjkdeuz6rIzB3BR5eqQme49LBjt8bQyIVoB2rbpj6unuGCOY6/blgR
klin+XvAr4FWBWFTbeaBGODelpCfD0XXOKalql/bStWe/9WaQ0N5BFem05x1ia/uCDfXDNwD2wF5
0Wx/pdgqnpGubo27Tse9rvGd6F5Nh3ioobiaPkUAU3Ms+ujuBfWZ2ySoiamVYCjw0KKlnlvlvGpE
UbbtAiVf/j4J5+wKwQJ+mvO8tsf/rfW4x42Zb5/KynGBnOvWbizrTW9WYrLNTAEiSjChbon9qq4c
PJ3iden35Ysfmup6nOCy82hts/5M6xaU+jRaqDE6s3F4NgMMNMKyep67y95GoODhVDqfhIGbgV+9
qbIs4yRbiA9bteILRf7hS/Vt7mTJDO1BqyLKx8vszKqRLBDZ8mdniAJYj943XI1xDpCBg2hTfZ7H
TMkugD8fTBg1TdbGOPrvSpSvuBtU37uUCr6yy6trBXTqEDsYltmpMrx6nbebZ6QgIqggD9kYkKld
jhlGkUhkH+cDOVRygKQXDnWpTX22d2yRk2OvosSfU4bUebPGgurW6SyLzfZeaJb7OWM+y9PUIyFk
lCvTSQHi0C04NOKw0wlz3whjHSXNT03gBqiFylELa+UYpW26qRrNfBwFHg/GUJnfQwPtBI+PnzhB
PLMfhLWjDwVcTjW9oNSO9rIb2FFizXDt2LMt63wI39wkJ4bPSUITq8pOSD5UYnLCc5x72kERkH6X
H7O6ABoJCWpdV7XBchYgYNHkyodguUtG6yccp6/kgrwXU5ugLmnQIKqpdVRDHrbKqW1flRCWTxs6
0TsyWIBW/EiH663Rcwi95BDxG9O8u4C9vK3Sdjz05tCcuXXnuJg1+nOmEkXjzspjfg/9v11Jq2Ix
Hor2UUaCnA91P+PUsgEDrwYd8Quh++4x9bT6oUzs8zzYuGn7mHHXmGwui+PgB+avjGxbDtUm7UFU
YiLEs8r342WsBuZzak6QeyuInu0UuIlbS+0m0IeBmZNN4q+6PnRXQ69o5yFKisVsAltV0qYijUgW
13j+kpE3QDjXbdm9b5TYKzYYC4u3wYFp39riKRgJhfcZlIWgS+VbXhQ9xsej9WCqXbiu+MRXKUgU
Dfzyc4+A8OI6w/dist6NRtPZDnYxrOcmOTIiAZhwntSp6GY6qQ16GAwAGwNd+I9xJbp1X2bdOh3J
Ki6prtGSLV711qeMV1V85fhbuzurdpWCLKZkYbQIvYT6RK+SXzwP/4j5VTz1jZYrvtT1q2jVy5gv
XAQuJxZ+I1F6O5GnMROb0KCgTQo7vAfIvi4JYfomS4k0cXO0doIwzELNWc+mqPaPqUlSTfH0/s1T
NCK8Ki6zOuLNT8MDMRkgWD3WyKzgcEJDBv5pjzAPjITq8S7r9SXZ4XjhOhAEgBGYR0UR7YoE9vhV
UUHL1GDqrJE/SiUaY8uluSN5hNAaS+HHCKggclQkFnMzEX72WJYad/nEuCD3Lm5sP41tTtp22ZKJ
xPBJMY56TZqlDNP4sZSptlVG0jd6oElKDQJ1VbppdZ1HZWh05Lx8Cfhjmjwd8v7g21F5j+IxfqRk
q14XgyrW81gAY+cWFS+/Z2NE0axSpdA3n/ORk1/MHI2khq6jGi4p4bE7Gb6zUpoFQMup5UXQWIgh
YkYzsMmsCn/HnQGbv8Yvb2gVl62aewQSRpYLkeLdw8RFnhyoLJOmvvmA8c+xSEeQj1NX0GMRUaf5
ahxGedITR71qOcR/MIPiy8jPWTqlGT86KUhbMgEoQH1oFtirh2drogjlY/KDMv8HFnX6oYl0xEYY
sD8qrIIfQ9X8YvkBdGItcDbc9uu11U3Jpzh0Tylc5mdfbVaEea1XuzDMHdCrcm1PTadXgwVEC5wl
eFrd3aS5zdMwVjQ2AkTydm4Cqkcd/chX/5k6tOS951+KHbJBQVFD6bvhFoTOsuS9E6i3hSr9A1a0
+herR4I9zfdDCGZKrVc7iifhFsc6T82xrpZODGZft4NmUSRt817rzWtvg/9HkbXvG6hjKMm/1bqD
5MxtWc5ThvsQNd5kHyOWTSUUHmtvcE/wLCgbnTxdwCY0JY9jVY34KPviMUhG+2vrBTyw1Sh7s5Dv
LIoKHZBGEetSAMfa1IFIto0sfsi+h9zb69sqL3TSSNpAwB/RRU3I4uRRqLWWslFf9LK8xEIpVv/8
x3/+v//7vf8/3o8MeNrgZek/0ia5ZkFaV//1T1388x/5Z/f+47/+aeNAoGqOZulUTNuarQud8e9f
77B0mS3/w+7aPACP3x/hHJeHyK3vTuYpP0DwrbVGc74muZagyPbFzZHYXWNWqO9D3Un3jgmHuU+q
WwwzFsGVUu96ytdvbCzLzz4imVCFhIpbKKqgrkv8o7C7/BpWglvlxDFp6mbt5Ta+Bkni7RwbhwM3
t7wtD7n8jdzE3uvj8UmJWszzIidahoCL32offE2m2SaI3lRffaaC//5Tccy/fiq2w4ehWQa+PrZp
a4b6x6cSO+gIYPbGz45aiGNfwowrknIgJpq9ssCjBB+0AbSXRl+nFc4lpUo19qZPO4zcqmavE2Zz
l1rckHlTy4dM7Yh3TNXwiYI5QOIJccVVS5xIyPmreaAKlC2qKu/FYuNAGXCAz4wcMCjUcInLDfGl
Ore1335puk67OSI8Fk0iv2hjm58jigvBijIHkMGwj6JKWcbzKTrWcOyBC1YI8iMucyzM++5DUunw
bNq6dWZR9WHgMv0M7tk+T2M4PhlbGw7UVuh1AhjbUN/+eOV3cXQtsXtZsQyOzwWJlLVXpPEXzxEf
9QQXz42XEBvDvTGBFaLcjh8gGD7OpRIqCaCnlFIIlfz6be4aKC5CVB0vc9Snm997zGBIxAEpHIGB
qqDYHwvYIYrBnin6I0E13JZsrif4ao86f5pLofCYrfIIoHhv76MO4NkyrRIUagqX0N9/Pcw/Lprp
62GxSlL5v5i+H9PX598umrrRdBtUSPbcBfgtgiQ2ngqZG8iw9XiNG6TxFOQwGFwqHz9HhW6PDx77
xkImIUuxfB2khf0DJ/OL3uvtjn8/uYZJ09JlOi7pWFyHU6vvOsLjTe8ecA5qD2mDdSS+vK02aAtD
kmb8bdM7v4p0xztDd+MgYD9aCQIoDzXzUeNxBGRV7CnlR7H72Rfp8mhhJ7VKRVWcu9E1o0VKFBuT
qc/XmSEWGKTy7yCo0csvU50neofEPHjSjB/+/lO1LOPPq84U0jGlnHbIlo2m5q8faxoHDgM+WxEE
TSnuWXcDw6ueYvLb3PKnx78L8HA1N12rsu+oBQ7YBBoLB3MszNmb1FwNEB1WOvGDpTmV2MwHFrG/
Xqlmf7dN0gAtlI875pjzng9dQPw8pOtZDDBODUbmRqSqcyMyU/VKkeuNNaU4II4YNkrvuk+dIn/O
yWOVgLBid8sW4wBdLeI7anXrVOb1uAR9NbxDRPn6R7+WF85rWevGYz06CvfUNl1HrTO8W6qP5Wvv
YyktlX0mJb9ZTB1C5Ye7rIn8L/N8AWJ8hWoC0DXO5KFJbVcTA4pGlAnoJlWNPTsVgOM9BkNZGIyL
KhfcNqeDE2tF+2/tuZOk5na0JQkJIiFexseemcZjy4X8oMR8VdEkPM6HKBJP3GNg5U9damK669zA
1bLVfOMxHez2oSCFGkjbBulbtuVeSHL6uc8XX28DfdfY/fAqHdbbnVY9AaYYH0TbglCd+udp5Dh7
nIDDbU/m+Ri19a+DIbEH1KgWXs4Duprl+CpMc8yGoITtkgrqsDw4DGFkbajx0h5NI60XQR82P+Ji
IdCY/Ch7qvRGG39EoAhQT6wuPmDDIvdVZwDbcOrvjp+M7+6YU+YeChKjcIhCB40SmzSMfLw028x9
fTj8zBPprclNXGXQumeiqu1jnvvI+POqXcFnaB4jtSvvPlGRaQzphcSmpVR2Pc/FqzJlCxLWTVVm
J/+z1Qm+xUUAfFXLtW4Rh0X9VRmNB9sHWLnQDUq3pupNx4n2hdUr30DFwo7IyuRlGM2zr+rmyS0S
5zIf0jy4mX7jHih6kRYbaypRyqGGv0P5eMcGcV+KkhSeNUv1VUzXdOjuFLKARQi6R1nIeOunFBvJ
yZENcIS8RwmmANZzZTn+MZUR4ZDSr9NlYfGrWUbnQChWOosQmr5FxqbscavDXWkquDI6114nLO/X
czUWO0prg7/ZhaLfbkPJOcFFxTAeNF1jB1dVyTGq/XLp61oOdq8xUaVmz35YDw8RKWqsCKaXvmWc
eoeIo6LJr72LF+Vi/qsliBeWWqMYm6pUnHvZNtHRsSvyRUXpQpGmr7NIAtqpBjlnag6YYZ4UkrB9
fDMz/eaVjfMtKLxXM8A53UrjH1N9zLtXtNhDtfh7PPV7KHxX3I+0s6U23F5iP0CGMrVTiuyXaGJ6
hMGVfv490D7BKwa8UinqQesjk/caVBjCU3t+pbI4XFNvABai7OM75bF82aPE2WeOEUE7juO7iHfk
ANvb3DCIWh2Gsfs5jzcKQEcZZdHesj0SjMQmtgoLh/e7cPX0PTLGYhObXwYzltTCc5hfsZKR+MF2
A6w+mEI4NzEyxrZAARd1a+ww3DViDmuZVbK6U0XWrt0Rm7xectfmQglPZA9UQgAE+DRNlugBoTol
ErWdncP5KaNau5cWln2N7SiPrvsxYMpx0KLxC36B+rVn6Neh/dADsqtzd9r24xUlhAaeNHaUIyCb
4s3OlWyFjYr6gKkQMrqiiLZlmiQU9vnDAkbegEPyj9ytyNr866AIli8LaudX5KjG4zyA6bpyxrfB
WVfczFYZBpB7s6xqpD7I/lXtxzBgaNe1YP6DNEyOra9Hdy3ETdBPR+OrDR1uodpOfYMgQKwWqMhq
aAFnWL16GMn/HdjDFkThFACnYQ/WFFGUVh3m9nwI7GBEs/HH+OdZrFHPqZDs+23rNaBI75QlUXdX
nLQ5Q7R78BGt3BWPQ6lo007O4nY/zZgHYqPd4WmHX9Q0rddN+0B+i1DNNMO2LE61G7GUZt1v5ynz
AEU3ahLK29woS3jvBo6N0hs/SnaWOwWUlFi4Wes/wM/zHwgFsXVPgJb7QYyk7F8D86ssaeTON4aX
uZUii9rWMXwLmLXNgQpof9FoFuLMhLzF1nL0YpnLQLt1aaPdQnSt6zSM4vXcNx80YZXL2E+6rTJE
nIcADnCu5paH+ZRmOo+kzb5OGv38u+veKYq8ze+gQwU/6028n+fOXb9/md9n+CRNt90o/uYXmiej
dfj1C/1+v/mXoiauOnz+kv/LL/TDqsWfvxBFaBKVH7L1Va8YwbJi/U0BHTntQygG/lCdpuP9V+XJ
AjHksKwitEMmoZPTWMchWd7SWHZp7R6QKCUbtxNih0Hf8KoguSVfhFPx6Ksbg/LZnWME41vl7wyv
m7prgvgF2WckFuYdjrK76Cd6jgTHhe2s7W40CleenSJ5b8fe/wjs6JKKsHgxY0LlruL7R57mCdlx
UI9Wg71e6EuYLkRh7/gVhvfE7u5RXfSnudVonnGpOx2QG+HXKvTy8Cdaz7sdJkmIuSK7FQwTnfVn
W+JFgwUASPmwMrdFRyovwQxwraVq82QphNCavMIidmr2Yz/RYqLlPEigsXkK8A8ZKH2+zF16kdVL
uM1UJE/zG3v0t1QQGqt5NGm64mT1lDDMozaX2aPqPs3v8/lmsQtKpcke5ulpK9EAg+HZzYNdlsqt
o5MfQzPKXXtAljHFbkTsmyB8vOK1YAldNsZL0Qf9CWyBj5Ues8LWESvP6Lr93KzRB45ByeLISJNL
kjhY505np5RqbgwNA8t5Gr4vxOu19EaiYJl0RrbLUgTBeo/fdVk1xd1nVbocWjV9a3DycjqK2TBm
xHWYfGRnFkSNiDpY6N5xuev0e+HH0HzrwD0pvgxJeljpjs0hLnci1FalXVFd2qOtqoL0EClFephf
/T787tMgoEtXYHKjZs3Zbtt4FXm2/71dq2xEvqNzDFZC6mJfoPZa92ziDGLaWX6R/VLUhfNgqzEL
K7VT4A5qwTmqZPxrxugpB1hL1XGe73djfsF4CQGerzyrSg1qferC8hKDt9Ay2RLCYBNj8Twfim9I
CoLnNOlZnLSteTDHcdnhcXqfhxW/PVC8XuziQSl21QgubHRTfBapZbhopS8vilqKC+mMe67pB2S3
LeWR/z02v+qIIeducGH72ILjHP3NfN6AUwhxevP4e7rwCpuHTfZRpYisljWV0QeTdN8hzxKwRxj+
bjA09JZK55RHpfWifQro8c9X8yiYgHD/P+ZllAX47c4qWE0Ty23f4jhbq1PsxUigGokuc3aUPBYb
RHvXNo14NlijvMwHR42Li1sSRc7lJUYM0KMzucQFLEYl9aKt3ZOJT/ONYa2Qrj9kQks/Yl5wmyrf
c+pTF4qo6rs/lDpsfr891mzRTkFlZBsjMPJHrM2wEugS4+Ro+U88K7OHNjfY4Zl6schcHjA8JdQv
aUOiAA8C+9ZRXLUHz2gdTcIKx/lVVrfqQrAvXfXt8KtvTMKuXPye82fbV74rTU1yZmh/tjlKakCn
38me9YtAs/wnMtj+Rtfa4qQSoNr+/S7X+Osm15GqFIYhCBvotm4Iw/wjtNRQeBrHAi1QUtT+hwz9
i4V2flVCXjwrKjIpzMMVJaofDH8ds4cfG1RrKrC4m8cyoq5WWmZUF4u75j41HCKMIqtvg6oshsk5
OdecYpU5Vrfr22obYDV5T/hEPz/bNntwR/1Gxs//yHEJwpkv4T7YuT8U+HqdKFYk19MHmW2Nspck
a4L2VngYPdnVXRGGCro7x9Ym9KsTxX/qKh61YmNR5Y18zKNIplW1c1iEH40dnqvI1S9+qGnr1Ggs
EHsICGIR7f7+01Q17a8xA0uqrAz4zzQ1Plpdqn+NGbip6qb2WIxooKwn8B7dxna14QmTJGgsupf9
KNA6u2Ecfy9LchmGLvIbAkFEPUUrd8LyvZvAKGtJANL4FkQstPmq/YBUiuZec+0nwjDFpkc/sNF6
7TJGbNnMeEiRdlMCAczoOHd50+OmAcW1aquaujOvKVAXE6xsnDZfqH1NdUsdYTA6NC+BhmC6dMCv
bAJ9PKtRkWHb4GYPn6/SblkO2atSONqLblFvrKB62M3JI6xk3kfb96923IQr2YOYcootmuzuh49q
ZdErZv48Oj63WB/5QVC6xqGyKc9KPZvqjzQHKxSE2tcUv+Ye562fdqAcx2qI35MQUElCUdREPHjO
srxaern/69UYNO1zb0ekpPUifjKqUxa03lNcNfVOtLpczs0AdsW11q21j+vv09yVO8Wr5WT5GX6b
94TNes1Crgk38yDhYLEMBTXjGd8NKhocYBl+RKlP4Qrn3Mi22eKPFi5SC8/w7dxJXHgtnbw4frY6
kmUrNhbFyogxyQmC/8/YmfZGiqXb+q8c1Xf6ABs2IN0+0oUYHYMdnu0vyM50Ms8zv/4+RFZXdWVf
dR+pKpQE4XA4gM3e77vWs/wNxUwLGSQg1SHZUSXSN821bBI/U3RNfj7NjB6GQh/bt0QggCyjKgAn
XnuBmFDctGqrc83R/FNNgTataS+YGUKWLhBhr80/pKQqAVZNs4+H7L2Km3sy3YHC9HO0bsc+u0Af
zh8LLY+9VlWmvaaq9VoXITQFBb94X6eP15AcMtfrQ9lXBAjF/RGRRvYMNjXdqQry7I4u5ouZZtvB
b8NPv4lIy0X4NqMSn6ONNY4mXtbMeWSKNPgbswNFFYiKlE7NqT+kPd/6qmEtYkRjj05SgDrv64+6
PZpIh98rOeobZ6zGnd5Dr4hjB2lIHdxbnVLcWPBwd/pow0jTFDorGWe715ccu3QpLl4fQFQEp2TK
w5+bsozTPbDD43Xn9fkkgAMQReS4ZpYRnK4PVqTdDCgv938+hbIm/Lnz+pyfGsnab9C1Bb5DIUkG
4cG055oCz2hil+UhznuP0g6Qo3xlJ+p4pGDYP5gp8pbOiCRnlHRKzxLQe/X4IQi7/mFEGboKbYFv
QzSrMR1QVZXUzCdLEWdM7+B9gngXOc70OsN+22WaXsO9/sfLMr/79u9HLfvXQQtB1FI7diRwAaHb
vzZdotrMOSmC8LiANo+RRpKomw6mPJTDuMoCH8ByM8YI7eS4v27Oo/VFUck4X7cq8EP9EKdPbZ7b
l7ZkRrH8TJrn0REWk+WaYlCe+7nqt3WQzxAL/vGODGTTz3ekH/Sl22u4L3KXqhML4gUbeYpUqZyo
5HWrCDL2Sua+M7vXJ6+7Z3tW1pMl131hgCVZjFPhQAmnSiA993DPnoLB6X9uBqXKeVURngtB2sIG
ZZF8Us0VDOMiZznp4/5LLPXBxEW6C4MU1fKyqeQkqs/lxnI69eHnM45CEhOsP/QuufaQ6UQrtL09
un++JEgqZGU5i5VZSdYWupgdKahe5xfiNff9fJsgOtjh8sheqrrbXsnHYQHuNKqZhOPoNu/CAmPM
vz/OmnT+eneyLXj3uqQSD+3MkdL6pVEQi8Su+zbNHlRDU7eVbkxHgKnTsY564oT++Nf1OWGMG5oO
MD2Xnden/nyF3mjg5K97agurjtEEKAr+eD+N9oGtzu297cS9Z9WRuOnUJHjRxuipb2cixJct3Rut
3Hmukri+K/38UamF8hzUVNB9iXT1ulnOeEA4Vt3muimX90uyWtxcN5f36zqfQuXyo6zQ/ng/pRxu
ZYhhI7qT1TicNSUOHxuKlniJlv7wddPu4gNqQQptqggerw8yWaf9gLt5DK2FEK65LO6j8/WhsNP4
3NANZ6U7T5tfdlw3dVF2NMg1ekwhXVhq7eNLIIFLAVslb3HZLG0w3AWgpMN101xUHjXZijGEjYsu
qvP16SxtwhvL9ok8VzJMgH1V7nvcK/g/9C8Sp/FbU5bXqkAwuGjJHU0RZ1cPskWWX1p3lnRaAPdm
/4F1C+vbMJxHAE1enCfzQ+pYj0HatCc7MKaHKcXsW2G1ICWPnRHnx4VTyBNZ1ICgDmgpj5NDDR5l
/K3aq8+orp6rPtDe7Iq0NbybgplfMlA/PzvtpL6hIW12uR+GaA2y+aZQiVYjMMg6UYyzTmQV2yfV
BqluNwH6MJ7nWOB3poLjRSo0RRUsIN0A66LHirykcwgiXp0/f24tzze6km0ZyyZPVjova9TwNAXj
yZwnPOVW29ANVyNymJem27KZZnV0KDLNgfJMdEKDBMtVnHG6w+yhH5d83NVsUEf1Jb3OqfDJgyDZ
BTJX/x+uQPGvF6CjYeOxTdPQTU2Xv7SU1K5mse/L8UHBIuvpVEYtC0OErbbB/c+HDlZElF785Rm+
9/SIW+8RNDlqsmEaCFCsAoyYy17I/+UKiUGxC4xG3LVANZk8XVqoppdxmOszehp4UOVW1D5iSW0+
zn4N8zy3O2Q2E9ulDf2jEOGNWBoKPSq/2+u/oLE9+3NvkeRDj4EKMxSs1JD/4cswf21bWqYjbVNQ
mbaooWq/drW7SHRGhxn5IdDKL0tVxgcJuOVhRoJWq459Zy9bhRisFYCSYXPdqbZzQKFD3CH2gbu+
vKJu6m8G8ovjdUv4yEhkVBt4qXNnF1mcA7ruK/fXh0g0963ZlidTr4KHcm7aPWWPJQZGSfbDEKmg
75TukNU5uLtpLJhPmzGOMKMZvOumujxXEGLKEjIeMbUhOBChuL0iC5YtIFbi9ooz8LPq574/tmw9
+Q96CV23fhnSbU0KTAd40mxbxW3x65CuZok16U5872R+4HUSQ1dHa/2+UR19OwSy3UtfBHcRgnAw
G4n6Mct5Zddx9pXn1rewK7SnNtFRfWeNeoinuDllUeGsRNsNT4H5KpzU3sZzWroNbQoDwCdxJ8ak
NUc/oS64bOmaFt9en7/+K57rNWX2/nh9KsmhYCWwn7Ce40tRk2jeqINjua1ikc22PPfzIQ7Cc2/c
DTM9G6K+zrNAUVVaWncvRixcCbzZ7zJrV1Va6u/ZjDKrFOj9wgoNY4CKCfZ2rq/kYIbbJGEOhUI/
vklSgP2W39NqlKSBgshI/QOD7e8PrD5//xddemOFBmQx06DGT5E4rRRlcjwlm8VeqOJU0cXbMjub
YIeU+m2PLfe2W/7VTVGxMh0N3d1fd9BYQFekKKSfLTtqJ9qpVXrWSkLRQkox60rN5g8CcukXxZ8w
T6J1l+jJAR7LsUFwJ3FrH/58qIM6PQTE2crER/EDnMseDe2IOFDcFaav3+V1PpJjjnQu1Kvuxujo
nQ2DnT7O6rRp/MX0YA35DfEq0eq6aRijzVmtTjf05Y112tX+qsKbowErSIoNYRaSPntVnvM+4CHW
yvN1cxgoCVPfQQqWxRndw2ya91QvYjcJpHokdpJsdxipb1Rg9qkeV98Vy/yqg0p9VMsOH7ygzNaO
+DoduCJUAzPnebaiHaZgn4RZtO+nGb/UMekWQ5fixETcFQYBisvmdU/kxGjz/WIkYjYchEsli5Z8
FN5gXPXtlTLXGtbEBqvpdbeKguFsU0A7ifyu4DuG6Tbh8sIIdjtGHTGIszfbgzxnQjGRFS7Pgyqg
9RYzFmjOajQXBrhZi9s+qdItbtT8aJiNRNhhZnywxj/qNYZ700nGO+Av0yoSYn7sY2pazPaJYfaT
z0wBK2IHOa1ax86QIo8wybsCTrDuCZG06AY6B1BfyfP/9JKf/7y+8M8f+f2l9cQIH3JZn4YorI9W
VRrnuXHgPBDJ4yaWD4620M2T7uQuX0J7o7NG3TJNsC717GRerLQdTlFmIGZc/rBYfvtEWr0TIKAi
KJ59799PQJ1fb38MU7ombR1Jhe5o/6JjCtPOpHdqKYiEDHs9yG48jb2HciU7dctGqIZfVZsQ+Lwg
gBxfrpi7aWCpwAMpbFmtzVao6k+NDxHrj32qYq66gki1cYjzo6iaaAVGrMDRjiDsqgDryvH3566b
Blyra09D79LMdwFDlzCfRfaYxlYAIs+qj3JZNvukBa6hchLAueyVeQN4jKnKbeVPANAl96X3PiX4
ROk758X3b1N7yD7ioajXg1b4N9jY20tYZ+3PrK40ItombbD30cvaWsNHBEl+K2s9eSllfHPN87K6
CeoEjehbRx/GYz7ozeq641/fHbSfskpYUJiv8yDCU1EULF9U8+LDNLvLTPkascB6HfVR3TiTlZA3
wCpyeRXJ7cUNur9LO4qicns7mQ5/PhikiykemHTWrwKUbm2RTbIMqo3ossfKjFYJWZ+XcHmq0lDZ
q2Nr7WUik8O/P2GspVz2T3JAW9M0ipIq8wNDVw3+/2s5bbTkMHZBLM9xq6EaDhEjX+UzP4U1qb3c
BYAe/iKp0RrGXIB6gSn6T79wvFJN2zci6uGH9ZW1F0ys7hEqBCz7eEXZ1d+7cqgX19W4L/uUHCZz
k16/V4Gi/37GDk4KUHSXVSwGcdnn20BCdC+WTbNMQ65rlQNOGIjfyh8YRfN158/4G+TwjJCmP5Ni
+N0s2+E5xdV2aEKiodRlZ0yy7063Q2cFOyt5arSjWbVT4/qYKmANMeciUaJIVqNMWi/RCdHErY7U
P4Dgrj8NnWm9Ti0J08GgTBcWf6h1NXM+JBQXD6W6i3DJ0c7hFIEnkdjHCXODlOg31kXX/JyK/Pdf
tJvNVcv5rSinOgrC9pfN/2Eiyn//Z/mZP17z15/4n+1Xcf7Ivpp/+6JT9K0umuJH++ur/vLO/Pbf
P93qo/34y8Y6b6N2unRf9XT/1XRp+w8N6vLK/+3O//q6vsvjVH79/bdvRZe3y7vhJ8h/+33Xolll
wvWHwnV59993LX/k33/7v+nnRx59/PL6r4+m/ftvuva3pewOOMmkbGw7Ku80fC17NOdvumRe7Ahp
qdI0qNfkRd2G6GX1v0lpSoRKjqRgjyb0t/9qCsK3//6bcP7GUwTBMBvk0dD13/7xR/8uvP15tP7/
Qlz9r30BS9dsSSWQMjZSZVaQ9jKU/5OmcEq7cZAmU0qRhgeyTL/UvD2mE7aIKdvpiXUUgmW3Ongm
1dKk9YkpTKIvv2qOlHA+kTk7bj0dYxlcDDUhcJUQaRAlCL2i50HI1zylwCKFSfllnN//6Sv+/W/5
ZxGx5vwybvDpHZXpsGFQ2OLP+JdZ8QwZ0Kn9FM1lmL0ZgTiWDg1Gq6X3Nu2GXJwCwgZWQ9B3LilR
RK5Fk7bCaLFSaD6wIr4Bf4gd1cxX46zcVl1wsfJ4navDFzfIHbZQL07wLahBjiumMEuXw8WV1iTP
duUbNy2WHdMKsN+28Yqy1IqYkidKFwkMb5LQRK9+CxVZbZvKKtxJs85Ml06G43wamlV4wkhgXCR0
nRitIrdN2/dQZhG+tgkiHNx5d36owWYPldBWs2K3SMiTezk2xdpJTNullrItgt72Wiqr4NPvOht7
ahWO9qqJ4++VRhxAN4z6GqTfGj4OHlA/hmeiFXuyqsjlKgf4+k75rhbHbKoRhweoGDtLLflUKXbc
Xp4nIrNBUjozIRkFMUdZiLQ2aEmLbXVP+cSziT+gyxu+VG5RPX9m2Hc2bGhYg2lxTqe6vKc1fEL6
wTJXYBHFB6z1C4pgileBjkPHIriPnj115skkdiRJ6wdoX+FOMbUjQKqITq6frhMb3bvaaduCRB5g
NA0KGHsRIG7jpq04LjQi6qTjYZ8HxAs4TLLceKw2Un8DJUZCM1MGr1GKwp0n2PTJxjHn+7YK6LNW
eYEw3Dqg6cZTktQ5K5P5viRtyVCqbS3BqPTKvEvq5uAHIKRz9Ssxm0vcmStOzl3bNJ8q9h7+fuT0
Dcl8EelOJQ57XN72s2p031uI4S5zHdUNtG2QdJU3OcqjDVSLiuqLn67mSNnrPmdR4adip7PI8xam
7RqQJ67POXdb6xPHeAAcykzgvRWJJ+3sVUnGLWCHC4EYKWv/6UYaS37xB4RvBNfCGyL/GwudD6rM
90MQ0dRwXrKTmS3nVq18GpRh0qZ5CbrpKe5v2mSgNz1HL5NINqMfPltKzwpu9DknW/VQGPFNBQUK
pwXGsqI/SsBVrjXUOBrQJhW+srUD7ZY7KGs5ZB8Rn9JVtLtuNAksqJ71kuIpdmWKMvN0ZrV3bKPy
3YcG4glp/CgnxNX6FMGxEY/h/CId6hdNyV0SdGTqqvlhVLIPsw6PtBZYGMlDr6WFZ7TpTi8HiILO
kR7nypmeMWj/CAk/aKhdr65vk9eXyRpIUjXJtFDeK0DWtMpbl8wUVMcsNyLAN4A1m+fRRmVVxsh1
zjlrVxDVlIrTkL5ufQdhRRlyBjx6x1ld4OMeG8rSJlbA6mQnhidGbAe9JFtixFIPjClxezGofFlL
HAjiv2EhtQYvkM2Ldce0K9T7i8hSgm6i9nUqIC5DLerdbCR/WoMwYakoy50gXcR+BC4NjWfp3UmZ
hyc74TyQrb0ScsKY35B7Rw03tHVgOVhtSuR3qAue1dDZVjlS3ZwSHjgVe9IOQ9XQfMQMMxdEQWfR
JoZogewBAAH8FD2HM1x1nJl6QtAqIl7XKPyTgTKyJ2HRDRqRueQOgZudbnvLf1Gm9tBZ1TY1E1zt
VH1d/Ak/8mkzFMHTZBS5Fw8xeTrV1mEK5bbTdFd39Q2e9c9GyTC6heQUV6YXEUDkRtEpr5UXRMRv
8zWpGjXLmMTzKraQutGKuMnaCKTggLYl861DyDRnNaHQ7CUBlabWv5RASfeTsm9IUCT3xajWph7C
lYAcmwSvCb4rN4I3VZWsleJQXYU6B1YhULWTRNDXCAy7efoohXr2M5OI3XI3TDld/WAjW+cb3w5n
vDjUPeZKZtetKzJSj0Kt2VIJJX8bXaQ6GsmBsgeybCFKxMnyO5bw1WzW5jZ1RhTgaTDdEFw5r9I4
2eO4Ku/x3sciNvak13pQKFuPNTB5DZ31ruT9I3gvAd1AuwgB+aTN79tYAytBJdmVAYiFQrkZa+Nb
q9z5ZruOMkA0JhybKL3pjeJSzCP6er9bUaruXL7qYqX2fuHZCVYjcDgE7WGBUHXrLpT1j1xWH/gC
erfNpVhxj3TjWSWB3nl0ur6+Afi8hrpDSlY7fbeAa3mYobCjqAZZDal5w3X5YRWWsS+jYIIVRjpa
GOkb2wh7jBGLqqWIAeyW2uxmiliZZ6CPHKrvYmA4idWN4ltPJTm4O5PuNdwwii56F3t2NXPqoCVf
NbZ1qLshZS1tcCup9AdgGQ+xbDbTEhqHBC3Gd8vwGFLZT5JVqJIKNcMBQ5ddFgGzkbx/D/rbmPxk
E/izIUoB7oXVUdEXONaN1mXlOrmFblOsoY01oCdzdadZhXO/jlnkGxNXQFjpDbg9AJxz/t2vymNW
VY8kmIDnIvys7PVLgjh1QeJpabMDQfylODLfV3CxxMCP5QA/vNxECTE721YGu0p8xGIgDdUvWQPv
WZD+CEn3Rl/RvpWF9a3Th7OpFu9WE3ynoDuTGrk3+vhzFka9CWqu3Lmo31CoAY6i0F+Y4INGt1et
W0OdTqBJzp3oN1EB6LgO0hR9BJMX3Vq3BkAOeuGxG0jQaI4qfghAbV5xcZJB3LBC/QhFRVAoAAwS
SPRXI0ajFtHSYygwTxSihKfVKbIWFICFTY8tSeWugrriFWTYAjWx7mvWgms1N5q1MdhvWlvfGSrG
3lo4ybqctZVtZeY6m7IcDYl66Sp0pK3SbuaK6GPTUbbFFG8te3KxTRWeCfMJz9pGBnQBteJBiLHb
5Ea36YlivFDZvHTCPHWzc8xa8z70k++9qL8PVXDxccblZIC4tZGhNBSvkWE9ARLG8zncQ3iBJq1S
Gq6CF4RrlIizwPLo2JICnXigcqp10FmkOOqzWxr9gKuJ7hU5t5VLhtqjZUQ/bE3AwvOFJ515QJea
PtavVpJxLYUhwCfcvtyBiOOTfXJqB/U0ESirxoywWVG2q7oPDzSlhBvLslrJD85ym7KY+iSxeiA7
bL2F3lmaykYfWunqXfE9o/vutmbUedTvtp3V5Z7eTN8xCp9rDR98Pj1UJXPXCc8K91UfxRScUIfM
dq8doicga7NrDhOO27RhGtyUHkKGBmWC6TOxp8ixDcLxCUPJBxOcNVlG3ZrgoNnLB9jKzkJ0xRGP
huxH3TWKm9v9fqAD4eGV712jht/tK5U3xjXhP2OdbeKgYXXvo+mCG7ltk4gQwLxMGSb0b46I13PR
TS7fHW1po3xItOx1ZDrk1aNESYdXKzGBXGPgOUTaGHszSRAg7+sVvlvhRaZxqB2LmOjRVjZmhSBE
mGuzaij7JEiBRofjmDvtLd4DEuKFusZ8vgktJdk1BPbhkFI2SaKo3oi1ZCSfAKdhdpLtG7kszbrs
E4BLzauSqS/mRJ44KMS1PSfQjmPaxPLOTFPy1cJxH6avGXiwyBDfR9pUQeEnKJYgihWKjcMOQOlY
KngbO/Nc485Kct3wSpuxxBz3QeScSCYMG3QBsfMgiugdooyrqvonilHVC+zqu2EFqKanwl5VhrpL
s4FGgM23Yaz7iAClxB9++AQwT771CGkDQJuKPZBp70oy76TY3GyVhhRexUFY0/qbvgz4PcoDYopq
N9jOhc6HZzCLxWcXVvB4na/EAGLGn1vlLDo008hckcQYqO1G5as9aAnrnRg3tYtRGNTiuAZU9iJz
syXJZsn+hhQSs9zoswq+tkq9cllFJkl/g4uXbPnxVGbRezCM2lFregIhHRteKvaYKBnXYZF+KXl1
N5nKj2G0XmhdyZSc3SjT4DK0y/De4UNJHa8rzceANj9FcQ1mo5WsanP+0Id53pRa8jFCkS0d49Mg
MddIItWb2kzz3mLULsQClF17gwQOWl9L7HJPFNnYfajGwGFqH1hOUJcCuW/kRLlP39pEfu9LJqeI
dVuQw8ad1BNt1dpEhg2qswLLTBmte0J8vK0EABPJWEkz80fqvxlJi7Uh0198s3b1Ktwgh7ngEG7V
hj6xechEqjGmyGOuPQLvIQWw+0qgYEFo5020zt4EFrxQf92W/UHUyTppbVjExguGj3bdlfZnbJSC
qhhAJrCadzN8k9wavbmEr2TmNlO7ML4Z0vmBmPadpsxu2OCwzxuD8cdZwo7lKS+yDwfyq1tV6asS
WochjuiLDJshVzDOWhYaFi1/G3A364PxLRaAUiGs3mpZu48i86CGC95BAf/PoU84SY24AP4EmuvG
MkqIJPMTfMtzmIafRPCewrrcLR8mHasXWzrnMkFTNT6qDTPUWuSvQ4r9nOYLMx8FkpJdPaEXZXIr
M7hSnfk9sChOdKwOHaHd2nH93QmD2qs16zni0lOi9NQV1scQKs2mrYj9tExPHYOc1DrLvkmLH0Vg
kzbe6MW+64GuGM/GRNkOKj7QmflVCxN6ZnybWThukPaemAO/KKRWr8cCu7KqrmL/HDNa7jHjCxfL
OjciCyNrM1AFsOzDSLhd7zOyxkmZrcLqrnVgdWrpy1jG38ahl6uYJbbJebCpHdNnPhFvWoWTugnh
3Q0xAhPzo0OhHmpC8RR/zUgzQakYLBoYSecaPnyK1mTubMHYExfqHPaqzFS+IW4qtB+Y0yAfWInB
x5lZf/a8yuxB4unyfmwdmKSK+dZpRM+3tAu9IBs5QTUfBVYmK7fpdGZyPX3zML7VWgvCpk3jiB7P
Ey2+i4kgxO3p/7roD1gbIDPo/C1P5m4memacTiA9I8veJJ6myo6eoih5x31TNbG/1tOUqqpa7ph4
Nycw8+ZmQZDfqpbZe0qT+8/cIF5qVl+HSC5LyRJr+lhNq4AWjWtlcf+WEN2JxbuH2BFzEywkc+U5
frMx5dbpgx2Wr2gHD3rTfNSJ/aZErPSs3r7RVUCGIh1iHHHRfe2/Vm325mBOZ4lFoE3TpDchVtcw
iBKX4v9HCnuEGCugGSpBgSaXCW7fmR5V/CWz/sKS/C4Y51U1s2AMsvg1Dy0dSmnllqnYF372ZNb9
gVJMB8iApLsWbA4HRn3o01wyQUph8xDHR2vN8pQ8fmIh1LqLnhLW4kuElopJoWGum/ApcGDwKFHB
lUtqAxc1cQv5U+UDCKlUDvQQmZ6JKLwUUeN2sjzR9OZ1waasDa8J80tmdLupdJ5Vxdp1kXmKCeN1
Mljn3ar1o0MtsmOPlHae4brO6fhlh/Wwj5Vi1w3yXQQYgpW8pr3kxJspvE0LIz9mmrGL7Co+IlOM
7uCBIiQBiLgx9GEbQ2zal1Ro+GhKfwqpdWlGgWQ0g+pPRRIKwvAc+oHjRpn+JRgFqQTtSfw2Vo4F
Adapv9fJC69+jpLpFZHQzjbnd4sxfkEc4FQwdnPMFGgs1diLDGNfd/2OBIl5A5y3R81Nz1/Lg3IN
qXCfBjh8rBb4MYQoaC4Hw+zqdV4wda7RuGm+8gWXkHBUtd5nOh/Vh0RO+aPLXWTL3FqVhnmg8lRB
u3LnbFJduzBhfFYGtb/m1imy1xBlOaynJdDYWmtYIm3nm91K6nAaUl5lbmATE+2TmMHD2OrV8hWc
49i81B0Ik7jovBmGD6ujauUHpbGqa+vkYJnEeMoBgBo4mvyxdcpn6/xhP3XTOrPygIIrEkQFGAk1
oFh65TYvyZaHs3Pr4+Y2o+TS9H7lMki7YSo+Ax9AZ6QEe1VetBCjRkLTcFXTHAZBEb601OOcgfNU
avHgzaxW4LjIe2LacFgagFkGvzg0GkGVqq/A5gheswmoe6eBO+lSZZ8Rg+lyDb/Oi+ebyUi9ArxQ
x4VrVFG0qrCD5jK6NJRTlxAxo1du6aHfEXyhu1bCgGJlsF3mUTynAav7umeKE/jgdi1zH8zdOqGh
0ofNRqvEvo/bWxrGr80cfLQ6Q0mKK8nKUbQNz1U0vibdsIv4jas0i7/QVWxKg36KHhxCO/py+hiJ
lljlVASZKZK00Y3Jw1jVJ7jbu65Bzb7YCaJZx+HQ3o7QBWsnoORlvBCFOwFuW+lqt25tVXM1dfgm
m3brWNHFEStVj6n+UeNagx05OgbSFsPelU3WbclSo5Khga2Tura//m7FGkG0VzUuJovCi8i4sRfa
HeK2bK1Isq5NR2z7wnpC8/PezRvCdXZGpz5Sii3cCp0ibZ/8bAEzLsxqVfai8oK6vgnVXSvi2nX4
U5iHWUv9b35IRLYq6+nRjNSzk47PhgaVdC7bx3h4U+uXSZkfpzn8cmING+uICyQKoAyN0dF2UHM5
tAVyQTA1/kWOBCQMncKM0KNDiYMGbtmjYWC/ncxWc+Nc53rwcbQr2MYGKzHIU+gOE50Db4yCivRA
gtXUZnyFmLVlVoh6feS7Mn/EOfhQH+eiCvV7j8CyUkwum1p9Yo6Sb2HE7mFDR5gdMa82abqKkEGs
w4qIszLp0NyHmDPgtkgzfozykWqAz/649Fm1UGEn1ourcTQp55VEsnT1USH4xZYohTjehqHFrKHh
ukKkgG/a19RwBmrMbYBVyvF1b8LD7jRDukEwdGsWw7B2Zgr6STS+qJIgZOgJ43rS43NalcHRhjsE
sSVY5759Vyvka0E0O48qV//Ncpnp6rPuG/tm4f9mLac/xRK6sqy/lOBUUTJRjXZrR9aJwPWjno6v
tozEMbiNWPo28iJjg+OPqb2xafbpBja7OdhnRqxi1zaeOpIhKdEXXxTEb3yVo7dUXPxtr03Ir9rb
rOju6GmYKlXIGmb/MmKoTlVCRVa2ccyvRul8wiHBhDKKL1mNcKcqBXkXs/Wgt2efhMOVHTgXhSIC
129AVzuf78GI7Lk5H0RF1sRoLIMZ0ulMBCTtaCPJZWIlY+akSvo5EultDVPragNDsUU8R+n0Jz99
Qoi0m2VN7XeCUBHObgWuq+7CC62bRf30rlac02DJOg+I7z42iSMOL3IWMa4yZqnwbG/NFi4f1VFd
ASHqm+MrmITCLdAmFGmx6fX+FV2x5w/FbUt9YwgRuTYYCEhDYPJsR3AEMokwjapR9NUZzTFUm023
uPQc0GR42TlVxjE8zFw1hSP2mj691nlwiEqLUlJwSINl2i6x5gngDQ6K43l+S8Fur5MB/UOUm+8x
kHbeuIs49Qhg7V7VfKSEPewqUOWIzs85ySDbYMyIalEeYy285HW50bToMDjDsyxzcLjoNbnFsMSL
QBbKgKJwDFxNntCYYjZnsOAXBnn1kPWP+Wx8DuOwE2m+Kqeek9D89FXzEyT1ex+VOOkxjeS32RC/
Wv2bVMy7sW+AbFnv9LRImIi5VTlLCUha4SUkUtBw1lqcuI7NDMiHeGhJfulyJgUMb0Obfvk1A3jO
Ej638+eOK4J7CgOSFi6HPA3WAaGWgz68+lbwpWIhapjwe3kSXpqy2WrknqfK8CzI6aOJste0GviA
m/kKVUQCrFhXzO9to/7+6aaCpORwPdrrgMnYprSayVMmOlpOaAo32fSJaeAgZ5eSR29UUX8okhw2
U+XclZmNwtyG8xybuDCDnRbIcBvFHGcCtslPpsWSc+uNl5GUVSZYT008LdIyquXbsFTf5cA6fzSz
b2BkT+RicqtgujJiLrDSp8Jf13p1wQnBvTZmFiAngiAyhGxFrH7zF9lYzLtrQXxzFRQRB4btX66H
jswvog8zBjky2UzzLocY6o4UP53wK0Pw74WYpBSJLsZeTsreUk20vMGDreun1GGjT0S0UtqTU5ie
00xfjj+/Zx1fXj8jPZDaRCia4B7H76nM+0U52LYjTdSGNCe4FW0wbZAn0shBI+dXAN0A43r+nHxy
3zoJWZ+XIwP+mDevbvOYpHGUguLN+n/Mndd240jaZV9lXgC9YAPALT0lUYJMyuQNVioNvA/Yp5+N
/E2r2CK5RldzVV3ZWQARiPgQ5px9oo7klPpGK0KCNutl4qKNbhlDSr/jTHbd0X8LwSlMPv5MxmmF
H/q3Vk5Pbt48E49+KFvx7vt0taARDxI/xbrPxXstzdeODQ867WOMjwONG8KuNylxGBrmQx3LF+LA
dj3FEg/TzvZ5WzIadm07PiMK/yk782C17OfbIjhEwkj2CubeeYvEQ818TRZof5MnAXZQUplatboS
JY1qDynzHT6vmFI2FaqMRWI4T2T+3Kja3OY6GJEiz9fz59PUY7ljx+0+tJr3RICKJTnmd6yRqaNa
D4Ep1xk9GhgaZhaNvfh+zzZFt5+bRgSY3Co6TjV1zyrvaGGWmRd3wUOKHGppWMVT3c3R5epTDv6N
7Qj1yS7adZtr34UdbTpF37ZI0IuRHzXYtN1cheIkemMXHlUdKbBzBisxseKQWgzUaJyeYPQeWDr8
jgBHubX1wGHiMszie0Gt5Hybn+oanMDU3wzHfZhsjQMU8nadtH92Z5IWS8RODza5wn6AOtPLKAJj
qu9d66mwyN3wBdsDBDXE5biUalYtFUtfOZm8q/P+dS4UscWkL8Y+h/Pmya92WhPeky2wKGX7J+LK
jT9l6zY2H+YnSyf1+zRY702qb2uZbETW3PEkLFcYcy7QgcGgQs2XtzhMX43B9L1G/T1YHLFnk24t
8tl2asA82DExeMAWsAmtHwrb/tYQ3VsNoB1terIt5WoEqpME/TObXauxem/k0HBGYD7gIH+XdVas
DI0FnTod/K57xh/NTKmy3FVfkBvN1LSq6LSl3LL9/t0Yhue5hVtymubjBT5Us8znIcGAjK7S5FQ+
DK59iLOrxCGAoCj2VZAdusCZVqpVyE0dWe46NldNxKQTIeVrWAUVyQ1XvWyTVR45wUqN260c9XbT
cF6/mBrRHDS4VxsrsJl85Y0Clqa6s/P/knf/t+LmH5KS/9X6fEEPdFLq8w8N0SnV0P+HeiDN0D7I
Vf5DEXQ7C3n+z3VR//6HKujvf/VfuiDNUP8lXNsWriYs1XA/6IJ081+arSP+sVV2oXSBYuh/hEHG
v1T+DGKqoQlTFbOe53+EQfa/hGoQYyRcC5W99f8iC5rdwP/W4xF6bdomIF1zVqF/UAP1XRSVfTAE
nI7E/U4OjokTsGsuILdmrfpnV5///MPVbcF2WeNXyj3KNoagc+PAE8hkQzIQFoYPrf2JOOifuqZ/
P8H85x/u0bBFquqc3DwkavnNhpHO9JrTLDuP3s/f4FQTzX/+4QYGQ7oiP8i/bzgvhGQfaTu88t36
a1efLXwfr941qRX5/HxHj7qF44ygfGDEnr/4qbaZVZgfLo6oxSwl6qcHUyHTpe2V4kfWtvk85zEu
OKT/aVf4d/MzRj7eoucOyjRxi45Y8m2Ch3gx6OZupHxtsrC7t4CCn3+YU3c6kow6JRrsIHYAoGIc
D1n6z+KP0NHeXX3wAoWd0fP3OdFp/1p9PjRa43fxNEaRe2937GGWgr2I2KyXLUkmSydUv9ZtjSPD
kCyGYcrR/d0HdjkdeDLOoCxCkziT05+/9iBHY5v0CxwWaeagW2pvVYKi0zTd9wL2r2+OFxrrxOA4
dqmwTZGTkyRsMDjiu5KyUVrU1sv536/NY+CT8mEcDW08jWVrN21337CNr1e4HjiBcPy9Lp+d6Rtx
vMukiuHYKWubwEFhP5jpeKGzHckl/7dfG0ejvio0DIGi6e5b9tGmHiE4UTvxgTO1lWW841LHBY+w
g5mQ80oqEcsdA6VFxYL7JnOT1X//o+qYi+v7DPHGbGpAxb5Tij8GbOkLTXSq/eem+9BZVaf2syHs
EBUp4d4w3qvouzl0C98Yrut8o81wLdiUSu2QDWVc2ekAw4gzW1YH53/AX8H2Z+/oqMSkbhbDaBqz
e2izC4mcoae9mIxtNUHTwPnW973z6pf3frDRsAxlNRjvms0vzsAw3C/8HAEFfotkEyJ2Ov+jjtSi
/355R0UpQxIftQrbjmHX/wqt/NAPKnRg+osRl+gugRvVZHCFI+vQQK5Ko9U4CBg61DTxs62zTxmY
HHwTpNDGE5Fu4k7HY9K60evQBN/sRPmutWIDEOGqb3T0LuO1oykHu0W+PYTNnhUFB8rx7yRTV2AS
mgVYoJDaTm1slRHdk7+rnfiKnYFbYFiPTAuuVNXftq19rZBPSIgjJ67KdNuAJghguQBmvqKAX8Py
PBB+9uIG7dbQq53b1VswWPcRkrdFhTPaSqNVrhMsk7IEra045NC/2rCDdGV1lBaDPX6iJXaGlj+k
aQluInbRzxTPYyUulDXtnx7Afzf9UZXW+iyoLJlUHjGB98OEuxFLTrIg3Mfg7KXAzpHq2YHymi/H
ses2QefbFwbDibGgHymbm2GykOZhkECDyv5btiLYd3u+R534kOpH1TpGPGe6wII9s89eW2G9KDIj
Obt8O3/5E5+cv17AD6OYA5LEEaVReVWllwsitvajXRJnwh6ODC9YL049wnzvD/folCaLS9uqPE11
mmZRASW4r5sUOHYlcCedf5BTNzmq2Pg3RzAMY+OxGr2tlfKaANG7ik2Vr13+qCjbNWF9SKsrT6mU
luOq4sHXsI8Eo77/2g2OyqkyS0li0mm8zmUtSFaXstCaZM4lUfX1125xVDAHmLRlJbTak8roTQrK
EgNeRqWG6YV3cGoYHBW/1kXd3gVT7eXpfLILOm3T18mlV3Dq6kfje0B50jhm2njmFD2KbFgIEfw+
3zLzvOSTT4l2NH4zNxwjNWxrDxPgH3/eXyE+wCPa3etC61fvqBdWJSceQTsazDYBrrIDXuylvmaC
7kW2XbjdhUnLqYvPD/dhmMWGkhemKyuPg42f0natxVhMF8qENr/Cz1roaAynOhwPE7ufJ9WN7CTM
k00su73fHfJQrhTdfw+SglNpyMq+TN7Pv5ZTT/QfY3pkfwHhi6e7/qZsdCBmfjOuvnbx+aYfmgtv
rDYltcPnotKGfRuH9hL45SVH+txzPmuvo+GcdRkLkqiRntuaiMEm9v/T5BEuxXWuihcVDBbhq+Nt
Rn7c3dee52h0N0KQeJHQWMxKbyetwdnAhs/5a5/4SvztFR/ayiWvLOlNtJSNa/6C/7g0a/tXTY5v
YZoXVnOnpnN/P+sf7iFh5JFrpZTMhOr4FUZV9TNXOQHEVkYoKP0PH3Wl3zo2LpxFNSIqTiwNzKuS
3pD0AwR8JL9A7TVojVk+7UudGNkOD/Yy6QNjo02pziajJi70nhMtoh5VDJlk9jAoqiT7td+USnXt
G9MdMLJDy+A43+hzUfikCx2zwn3o3rUrM3o/075dYHE4b+fKDo4oPo9uLbGQ/CDFUl6dv93c7z+7
3VH5QI+fucR5SG8Ae6rVuAE0pKQXOtCpix+VD1s3/bxulcbj0DlbkceL3MeZogtXn+vBZz/9qE4g
VqqmtB2lZzkhFkqriGkzGzlTMkSbr7XO/GAfemfLvrHpiKQmWBOHg+uPYungY7jwqk89wFG18Cuj
5NjAaTybXdUF/O/XzDdAltj6zfmff6q7HhUHZ1BGQhlrPjxd3V05HKRBDW7VneMQityYTflw/j6n
HuRoBlDYKZhhUddeNRlP6VBvZS29yc7vv3b5oykA+W+EhGRSekbC/o6C18IdSMdsul8Xrv95O4m/
bvMPr7n32dHnFKj2YhTXe60aUVEb+V8TgbEzzdx464K6XNkVx8lA4PK11BHYM2Fwl5oRctwgiSSz
LIES03TTa9lp2bXmuMWy6kR6k0UgZns3K1ghjbPAjnQb02j4FijVuO0bS1/nJUipNCRtofMzKOR9
RSSto6/jtrYJbfZ11pAN0vmhNzaJbSHHzzL1Jip9vschCXZJqVo3ZcOpd9m56Qrje3IwtNFe16Ef
blwMEbfooe+rQo23ulEEGz/px6tOyvYbvKOY4BMnX3WJDJAhz5oTcBmcjcwnJOdb+FQDH/X0podS
A/Wk8qAUEPmu1gsHc04f2et5XXP+Hp/P5oR71NlFWDpml3SlB0cq3ruZY17nljH+LllJLUrI1cug
Mo0LQ/fUAx31eNdMA1mnY+lhrb2dyuGV7Zhb8IbXEGcvtNnng0q4R70+mpkyesqX0Sx990q24OHd
IMCaIpnjnW+yU7c4mph2dYiQUhWllzlus5VsGCz4qKF3bJuv3uLo+wIVIU2Eo5ZepDW3wEr4yDjp
0+BY384/wqkXMf/5h6ErpdY4TW/yIvjWL0O37pd2NXuCIj/cioEsw/P3OdVU859/uA8cg6xUbeKY
m7K6c32TA+n4MAr/Quc9dfmjD80QJcwLq77yrNryv4eDknixHeEHSaP8a1322IfdEqZpq6MUnh6h
MUVu88OeOuqM7ZC2O5n9l745wjnqU63S2mM96sJj2rYf8wg7YgMFGfun+9VbHPUppIJV1JXcAqrr
dphqxAD1QUn9Q653yy+9bueoWyVj3waCczM0g0usxCF6n/rCoJtf6X9OW+BW/bMn2cxxR8tMhBdN
hOHI+HdguN7XfvVRLyJUQVR1owrPt+Fm9kq+HVuU/XHfJBd+/Iki6xwV8tpVJn90XMtTUky5eaF4
vaY+ZbLYYPfYjWSVnX+Sz2fBgF7+2UgGe6OVlWbCswMFzCM2ZWf6TW7dlQshbpFr+mp0/S8OjKNa
Tq6Z1Num5F0npTxMrj0SLVRHuyKNnFXboPU6/0wnxrhzVNBVw+HL1BkWs9TWgk40oIqqtZt+1Ovt
l+5gHy1PFNJSdMvULK8HZ2wpDcEPzkbR3d/nL3+i59pHQzuI+KnoOi2vGTUOqZIQi4KlVRdew4nm
sY9HNUrAPhhby5ta5wYP6U1RyUenUC+0zYmN4v9AViahq1ZGhMk6/6sTtjaBmW6mHo4/svbG2Vby
oLCTXZJGe7659LkDfTLSZ8TGx2+GsGwnjC1HeEN8k4tvQVGuVHwl6bDRAQKF/qopZy/y0vEJEvut
G++p8aKa07Uh9kxhFvO/VVfRhArdv1CcTyy3hX1UIcxwKMYE+rrn+P1CDANOvT/ELJiBuZB1sVP9
G85GzPbOruJ90t3mwBcKGIe9iYR74ggKYQvpeMmmwhxwvpW0E19w+6ik9HFcTALLlQd2HXnkk1Li
/sDZG2b7HDOmmAI04W/g4ReV/8buA+p5dVnVBB1kKHiHC4NzHiKfvaujgoMpNypZrRae6O6ntmNe
jzWq4HhN5JsQC4jevlpltjn/zMZ81c/udlRysIyKXo3IRZIdNpW64ajMGnIRw8YzMSEYA+o/a4Qo
WL6HfvdE3BChtyGmOwm8DVoQ6Y2aVfzR0+YhC1BFlWndLxpVQ4+simBdZUiuMhOMQwmsGXN7hMUd
H1DVhb9EJRH4KzoqexeZOBghoud9QHCDRXZKGU7lhRY9VS2Oyt2AjsFq/ZokKDX8o+twiV1MxRd6
zYlO85dP+2E6NmWFqFRNyzx9DOGMWAZT2KpYDYZbL/WgvzArO3WXo4I36GWoskJPPfAyt8Aifotq
hzVATM6FjnCijcRxzbObwiBZPPMwRe17U7mJfcyq5zsZuJ5PO9ms8flYfiIZTlU48esJtJL7cJg0
0oOmeo8htV6WaRSwSAJgsewUJ12l40Qb4ia6ia2svjIHJUJw2paLmC/9/cRmwfXY1NjsI3gPKTmg
1xgjkCo2pG/gA+vFKuyNYXf+p59qlqPCGaSTL9u8Sz1fI43JlQvWEKuvXXq+5YeOQ8Z9bqR1gJ2q
13aoXZ8smb6ev/TcKz4Z1OKokNkOWpQ+lYmXonE2+mCpOeEC4tyDXZk3XXzIhuTta3ea3/iHh1Bx
stpqy37XBHAsLKBK5OO4GRxxiJps6aflK17EC9/NU+/iqFQRN5CTTdZHXtGk9koLKm0VVah2zz/J
X2nFZ412VCWMXLHw5w8Q0exNh7VEH8ARWfd5uxdykxHTiHPlKsBJY2skJJb7RJtWYWqtZNgvDPGM
kWFjcSgUEBjhkzhTaI+KGsF3e0r8DAvJiy03zOWR0uqPfletYz/e4ohYWHLzX7fQcOCff5QTDWUd
Tb56dvdjzUxTb5jU9wRmQaMql8byqWsfFaKYJtJ9yAqeyPTrvhkA5csLJejUvMg6qkGRC2tTSfKE
Cupl6p2pQQzwvQpvfzV5sRDEltyV7YWKeupBjmqSEcC6SKYsZV4/e0riaFsO5oWjkBMTyL8BJR9G
RYqdOxyR5HqW2AfsiVV7wApfe7fz43y4dAFAR+vx3XiEyCdrl9bfwfqzL7yCU41yVDjYrMsz1s2J
B0HxkEMHDNTg59d++FGlyAtyrzJgFARgp+XK0MmdEmNerc9f/UTFs45qQ2iRqjF0OhXPyb6xEwP1
ygyeW2M42LFxA8XxJ87MC/c61UhHhaIsdAHorI09Oyyeos5V0IizCXv+QU5c3Dwau/7UO1CCh9wb
6n5cd+EPx7CLr71d82jsYk9H3adViafFbrPuej4KGRav3flffqLTH+tpJ3alAqFFmWdW5ksW5++m
la5DHd7Y+evzAfn8s2YeDVlsooTZYU7yVF3ZVnZ/QzGwxHOv763K2atpjbN23wzEdPYw7iRUjBdB
I+ojLraAtEBTXbmZcj9O9RLgFNnb2xq5Ud/8MpInLpJCNzFSC9sZBCz4zIZod1LgOs9GDB+YBVl5
GNYyUcAN2SvBVNYA6SZlvagnjzpPIPPGsPZFu+/UzVzaG5tFHPvc/MnUIkXrVXI5gKaELCe+d8K6
9m3zpsrMq1oe+Dt6Yi5svV51JcE6mg8GxLxjkX7Dh8Px2/dIe7BFuOJ7ofDinEKQexWu+XYULU6a
kFjZ8Kmy5aMV4BEmHDIbr636R5ztUQfamY2iAPx3VWxq3YAauCHbBjIgGr34wN+B7QY/c28R0OTw
d2lHFUty5L6otbEt43JVNs2yyjdiBgD8FiBHbO2Zr16nksGcmqs2IiYGyE5eV+S7bFwg/zzq/C0c
2cDPuvSu0NprNjhefDdctskh0R60dARnwr/hVtKyaB3o4oXfELisQ8Nm2WLz1zVME/oCwMZbofW7
wuy3kEpZWoTrKQB6Jg+6uGnYw8hZCbZNugxUbT1MOrK/djc3oYb1kHViq24IqlgAPsfWvomM7/ND
qv3IYXiz4qcMmMMqXA6srSBFHdi+WBBTsuKBz/fdU6N6HjMfqnbYc3zt2lbsEcKHR863vmPzufC1
n3v/J/MWc77nh2snWRi4Q84ChOTMZ7bPR5o9NYjshFSY5EK9cJsTFXYGeH68jVPUokY8HbN9LrYG
mMCS2fCkTsuqUbddW25UX7tQSU611tGnokqqMsnbhjlGC17DKZDJmQPki/Pv4lSdOvpUlO3gimBe
XyMSfAxx5iok0SUyO5y//AnpLsaFfzZUxbG8ZSEz9XLGQzhgQqr7KwZc2MJ9suFqwNlP7nt1Ewhj
Uxiqp8nn87ee50mf9IRj+XY6SHRPzCu9qjXFm+825VNpZjj+J796MpCl3zrteEnvduo5j2XctZsq
GrSiyHNwV+PPtKx7Vaud9Ti1xRYsKnuXcYVSw2/JtxG15u6nOp4IO4KgYY8a2dWF61zoMaee/Gjm
aAsWB3Wa5Z4aF+UBjmx6S5ql+jjiBF+Z5khia5xe0tieGHDHwm8nUUwxjXHuGU7yK2vqZzgtW9xu
WObCC3301PMc1YtUGlNWI9bxtCCxFiXlaYFh0lo2faN6es8aFx55cWErbp5afNZtjgqIPWij7wwJ
q3NVvhdmc9u7w1rLujsgOQUEI3xxwFszv/9aMfybN/ehYJHoo2cWWSFe0hdveV7+yFT9Ai73xNj+
u8v14dIkgDWKQ+asV2ry2m1Z+Iruu0OCzPkBdqIGGkelYyTtmfxIPfakZh4C0BF8QPcyDe6sis3A
Sf/u5vh8z9/r1GrIOKojRdzUUi20lNOZXTFdZdU+nAno1b4cD3r/UxXs31YX114netyxgljznaJN
XTPyYihIjxaWup8iztU/Su5k5FrGOVmGClUNZwsQr7DBQxwFlDMUBeWW36LfOH3NdmlXTJuuL4hl
7w0pl400owsLNuPUT5zfyoeXWzdj12ulG+LNBbxn8cEPALIlzmIgmzUEeT2t51lY/cM0cYUzNbNg
aMCij+eN/ASXYDh//JvJK1lRxqzuIVJu+RNW6lJAfLOzdVC8hLW5nucXRRAxhyIDN3loSZmfT9hl
9wvLetde+FKc6KzH0meRQR+2Yp6Hkz14J+CKIf2e7zymZc998pNRrc/V62NruUXdB2AmvdDJqoMu
q2TlFM64rFt9JwzFvjdF7+x0kbzNqRIbx3XrNRQ6da31abC1c/gfqq0KKD6OsSXRpl86syl0iBQE
GWrh7mMGMd7dQc2eEz1015Lw1Ccy9uKFAoETzJaWrQg6gnMSEy0TqqNzZWrkY45VA5HJSqqtLMiM
cDXtZzFaybWhORq0BUvu3KJ5D3vmbI5O4njcC9yvdW1cj0wL4Cso05XUJuO2s+hr+tS8NiTWbUL0
meR+m8o3sxnSHZmRNXLy0FrICfeSnZbs2k9hzZyiaLeK6sarPnI555Cw7SwFEGFXqxsUw8FG1UsC
8EwRslcTKtfCHltwx5C6Rj0HQqbF9fvYqelDoZrZwXb1uMQH0QX3KrkgD0L1X4JAJ0gwE8Yzoa2s
gTTZkH4gps2goMkgIk1hTgBOF1IBnXTqSeFW0iVYBTwhprGXWRGtC8O4t8KAVUMLY9EKzXYFZsve
NXA6r5Ap2hV+XRg3OWEbWAqCbVJVoJDDXwmk670epWgjY117qoohvVN7ady4HOtfwWkEhQNOCiqn
0XekS6dy28P92XF+9jgIB/Tn6Pu3oAahGrWKuEpInr+OlTIGe40fnjUYtlrXKcWPOJTadiptSJuZ
G21N2ZrrkTAQzqiLaZ2MrXYXSw74e0ChMaIsTpekXOVBMK3LPn5RnOrdVtUIjgberAZSRZOlyzTI
D6oNTLACdggPH8wvWYmd/ThnPbRR/L0fymw9JhSlIBhgx6bVo23EV20V76bQBtWoA5yCAfASdABp
Sr78aQWmzWDnzS3WlZ+vSP/91djQOEk4B8GynSJ/p8EwcojjprbCY9m40n/okEQFnXvrw/zVBlBF
SUgye52Z25FJ2+RvAuOHykGFZlsDZNWNYaSbkQIZmNmSmZ3Presep0k+ruLqNrcLyG8CWASM53yC
hgGOjr8JvHirumA/2pcB83g+vElQ21Kl0MJisUE2l91bO9lbhaX0wlWLFbimw9RzNgbBlHnUQ69X
tya9WFSgSA3gSUbmXxtp96CzCy5ckBlRRyRh0AE6X4ycny1Ym974oQC+ZE1Lc9B3PLWjVXDfyM0y
yeJqix8gKN90hnpVivVEO08ouqwcUp0GhlIyqyNi23J/dF20JFd34Y7F2gJ1yJU6jTcZjbv5r9Ih
t2kwQbVsV7RJwxSGdCUq0yIlRJev9bZkQjrCcTLrYaFpyb6K3zKt3GdQVierObB11ne1h8V+hQl+
3RjGruS/nqqrnKWH27LPwwbbQDaxtB+lxtuAGhwNG3jxi6bvlqKZ7vl/rPBRNu9uTTwfpkyeQwJb
cwAgZL8HBfrDoIRLy9iU+u8kAMDMtl3euNtONDe5Y+87OVrzz4fHDUxKi4NFmNzx9nWQstV40EKE
d/zXOrGQzRRNcKb9XQvTxp7z3YV/J6NKXww0YFrtVfyHcCA8a35jQj84BIAuDFNZ0695CclVCIfN
nFKgW9mSuMEFxR7nmP29g9xT5yMYzBlmopnXfpws47LDdBo50MboLZxscZ47EW9Qb6CtgP5J72zH
aDchna3wjR0u/xXxKYc5uECrtV2cIH+DsaQH5iYG20x8+x+ZJFf8TjiSh9ov10PN6B+IyNb3oUh9
yM90Qx66aK7JclkZlbznHSXkwrCq1Qme3A+6O/+RrTS3/MOPrZ3aleWDH5XwxwBkAMGjl6Rs3Edm
im+uaecX5pgByL64/yUD/w87sqtewxtq/KoGiQfCvnaD+ppAoGVFZwtaxg8Q+TAjB7B7nkjzXjgD
wXGy3PHq5llK4LLyUMc3Welbrc6Xmh4to+QujPZzn4EJ07AZYEO8m+zfwmy2+gSFKsiWRkDAKwk0
82Vq876U9/3k2XlJEe+vSsD2zbgnsmQD2wc6ZfxNYRqhpsl69B8jAzAM+v3Q6lbzyKZvQepa51jA
uvxnULV7UnMXAbtInHgtZKGBVQpX+aAtnKyF2cNndXgbMut6UPtvOZ8SCf+sCdUfc4eHI9lZwyPU
34VBhU3VX1zenF4S/RuWrxVhejP/+Jbmr+gv83Cbf8p8k6RicqSscijroavsEhbTA1hIuyJPJnsx
HPtVMk54xXIS76btr9qs28e4AkXyS6gEWLMGADszt3veYVgs44c2fQrFdI9EeJfm+r5w7G/zK3Kk
/aYYcEi1CHBgKQj3m4jlCt17g1IQu+o6mkMbrATYZZgCKRHxo+KzqcahVGTIcW2G+SvsPMCi8Z2t
53dgfTcob5456mHr3xmWsZ5wODkCCdNMeWWO3Z4obwcBXKM8VANdNE/ynZ30VBZrWnW+UA9aB19x
9FUemvmho9XkroXdcz5N7hLBubmoQBUvWihklJ8qfbICdoRC+p8+uTslC8QqIpwAHJG27TWi81Kx
cjqH9JD2sVaHl65oHiZDQalbb8pJZZnJ8IUL5fX9wFiHEdib39iQekvd8VsTBlcpf04o+sB5Zd3e
lML5OWbjbR34myzX3vBJPkV8ypA6ZMvOLEemWunaGoxwiUrDvq1yqrQQSoRDs3ywyuaZ72b+xI4r
hEO5GXqXGhHZK0PO+OeeT5A/T9pUYyCqu09dZlTJs0Y84kL149+NrV0zmwp+ukH8vdNY6DVJ+0za
uL8OA4h+MfuaxA5qy7FprviPgmVRahWnesPKdzgWK7jJOJiPcebfBWV3FVvxdWrW7zW26EUthDpT
G/OF0cgnzKd3ZTbyoYjMH33cUdHtVwU0PLEYV1ko31Is4TipfXNjZirZrJj2tiHQpyuDbLebSekc
UsRA+kxkbS6bwuLcOIiCN8cf3BVlLdxoo/QXcQXotovYJMb9VSI4BrXTB2vIMbp9A4DSAH8vwV7B
ZS11uIPpFHwjrEkDYqQ5PQrmsPyTiNK6daB3Adorx13YMG2qA30+3E9V/zokBwT5iTDcVdcr+gOA
L/N1LPXQ309xYf5qFJ9Z24CH+rky0/gpLmDlLmOEaUxzI8tfpagqeMF9NXhxX43mmhNt5kuK9KfX
OB5kspSuqXnuNITuIpSRBudaKAxfEQx2tdY0XebEhKvKKi6H+gePlrmrKJNkdZm++VZ3irluwUAt
XfK0CY/QRXvTplG9H4tiRGaR1MWmcuh8pt2g8C5yefAtO0fr7cxqH5K6QhccmltO+bYbE9g6haNK
aPBkESSyT1Zu3rf3KqdOK2PIWlTpU/ENCUn+LaiRJiZ28dsZcvZks56aa/yQ0gR9RjrszyHMk32T
NumPIDTkTQxwdWUr1P1RoFA3CwdqmV/S8fxO6Dlf9Kz9ZUHD2zR6oD/4hEaBh5wswf7vvHBo8f9k
uiLWYznqq8x0hlXa9uouCG0E8x0hLYNQsxXkBJdHUsWqDHkYJ3IJQjThdIpbrSn0pcX//C5hy7z0
7dTfZOj9NopRGXdRHSXxBoeW8mjouvlLN+vgYCbVRJam3qQLE44N7avAFM/ZCloqKd8HxU0hfUVC
+8FCSf/eppa/bCx4z1mgtitop866tSBhCrsG1+mYKF5LVb0ZhjkYa/T7/r0jEXqjGrHYh3UH/y8p
9CtiQpxrpQ4GCo0xPmZhWz3gx8FMrbNXuuARgPdpfAJHSeC274/jfUc49jJt+oi0jKhVXzVbkeum
Ubq9k8rmWQy+uoGiGd0Fsfod2t1PNbPvcrLN1zxscwPulAjksWNmAzORv4kVZzLonJkJbNRpcuor
0OeVNQu0CaTp9kYqOUdt3Du8ow8xMWYm0xGrh1LgTE+qDrjYyDGthMq0yjKCzGrhUkb4tOnDbnST
g2sWm3ZiQp2K/D62XCaN+tavWDs1ev0Yt+YhFP7acI0n19UXVtowDZoEnl7mGYO7a5jNq0ayjiv3
IUiHQ50DMi6D/p4Zy/fcLAhe4a/BMLK3uq5uQ7u+d0ziPywyYTtNQ5I/3XZ2s40VdRuH48YfK2fR
u+G8z8O5jiPjpaHWQB409Te80u+2qhScivSjpysBeyXdS0q8kpuoD50TbQgaoF4QwYofywdp5FQP
WTotM9wpFADL2ajS4amNjeu4z26VMj1v1n0WWXgf7HWXU8ilFDShhkTKjA+UIsBf4cGx82tZJk/N
nASokzk6dAVYLdXJt44pCV3KjWAbQ6m/KwLV2Q+y4rDK9AnjMdTE2OoW9PuF9BXtKs/V8sngfCTb
wHG+S23WCKNb9j87xzDJTyDuJtNDCNX+rSjCB7xHCbzxeJOE/XXHbipsKeUgBvj1o4yukZS+OUb0
M0+Kcm1FGlkIefaraq27cYgOSWNtRMR+vu4PhE3IBMxjcd9nJU5mu92Vs+xQiqVbJeuBj58c2+eR
C5LO+pOsc3ttFXa9iDP2EoIiA5faZn+SriKBJYcMVxI+DonW+NNVgk7UHyx13M3Kq7bL12YW/YaA
TNRRXV9Har5vjZBeSlD6/N6dtJrB1T7FtVSdp8at/GU82auCiEBkxPZrX/N8wg/NRfd/OTqvJUmR
JIp+EWZAEIjXBFJVii4tXrCq7im0lsHX72Ffdmx3tmeqMiHC/fr1ezznYNnugXSFPTL3U1ZUzj6q
yTejMvrtMX+YNeiibffes51vL3f322+NlvBYVupztevzUPL8JpXePbHJlZ0tp7F/HcJTjzoBZC9g
NGBzxNUpHrX5ZCt3s2gOL6RPX6T0ztrQHbV8/h6K6eBO49km2UBtlI52pK2jiE/3Q1QYwWilAHni
f8U4piC5xTGqNQ4EjYztXvt2TYwIAyG1NQYFsg+m/GvsCvfBZpUniDzoID2Rnd1ccMeuKUl8W8W6
ZA8a3xdz0KVlJkm8vbMal07XwGiQJT0RhZ677YObrLfMSY7pJH+WktUoqwLTLPtdHxc3fqe9R3Rg
aNAHS3sNpyH+S67JuMNOou3w2nwVSf2gY7cM7TWx9mtTJbvRhRJkiE2/sXCP5560wiF35U6zl5eG
4YLLSeDQHEMpPg9kj7RT8QDA6ztGEOkTUk2rOr67A22U5DLcObHz6LbjxfGqS9GpmzCiu1sT7b89
fZa53EvTOMdGta1TfC+kFJYr2Bln8j4zFtdJgWM8Okp6zZKwd8wSO96mR4WSs9hGMHXuZeqtRzOW
Z52VK3DA7qnQvA9nXe/NrF+sePnNDPtldqBqJPmGsyWEgs2QS9nMr3XcXsQkr5jCGlIz0IIKpzil
JpH5g3fQ8/bXrdE69Xj4g0DzhdmQXQbn3hfjp/QovvkkUuW9lI48ylqecspKghEN2BRl/LLE+j2e
ymOa58cp7TbOkNsdMFxKHlsROotq0Uy6Z7tz7gNVO6QH4+pO/Y+c8+UoPfjT1WD1xxJt6siAWfex
71IotC1RIMmZBMX3aYkOPNEEz7FlQcY+uMhZ8GVq5GDYZNgJ3uPSNjWeJdTVnm/Hd6soBgvsjad0
lNXFJL/cL4e2ewJkLkOtVj1OKUXp6tlN88ccs+o5dWUSKiv7p/LpbYQZQ5Z6lXMBmOZDtVnO+C15
1jVAYRd99NhnGw2Dd0RV8CoX8akNtfogGREDpaeKM8qc99bOhkmApyqC3m7GL4eIOuWvIAt1gDR2
8jN3c+6D5JxAoRRE0aNpgQwrI4nuZU3ntue6tNuF1PbYmMY/fKtQhbAFMDvRHcWoHhrAflBVfpfU
kU8Q9aJjVpo6kzJCdlejWsmJIDZ8xPkbtoO9bdK5oP1GE2bGQLrNY2RbcK4gTMQflA3Ts6v6CukS
gIjJcQVQy/2mvHCeRjPuPvRxJZBndg3QJnNnRtmpyWRLko8UEFDYcivONCa0u4UzhwVhTFyb4Fd8
C/LrgWoT71o79smDaGz93HaqOTdD5p7+76ycCai/KYC4IQxXN4j7Kb+1pTfujalhoJ46XVCCULqt
I5mwujHpPpdX8eRB5PubzvqfJFqVgpyTLb7SUi8NczlMgurM7PZeR/YvFYuRHFxaNG9L0g1NG4Ox
qdERJK6eHw0jYqxYgbPqllkPNcNp9zXMCbrKbHKOUD/S144tlgP2x41ZlUI7WDNQYHmGoY//GtSO
YrjVsobSKtOAorZogTVYxUmkRUFUEXtt70kfG592K+fLOJfmG6iiFrhAtuSPmlNHfg2y6aa65Ue0
C6oVv0FzWXURBz3LDp+kK0AInObxUBIbfRnkII8LIXS3rovLGy5rCRO36N7GSVivXT00l6VP4azF
BXxFa6zDmE3ZHWnGQ6gPbRFYeQUiSGC7Xl0rR51naQ2lkgO6jZBLHZbxpDmab+7crFBsgFVXc1+F
bpxXkCRwoNjgDv24r4sHnfWS+9xVmOatfggtXuGg6qjOy7aejrnsWj9Tjo4u6Yw7157EKfFaspCp
87r/8CSR9USTNeyIoO3t0GUZ5k0rJNbCvlLQj7poXu9WGem4XvouN3dm0lULHErDS31P1M3fLJ5r
/OwdfB6Iw4GqAaX1edyfswIduNCtJXRqQWSzrgiM7+Yp/xYje3R6pTEH6LBx7cgLX2k/lSyfK2J+
PnTbMfZcRca9azQGUE67DXsxMnu8vOt0aFfv3xwlaVgaYAeIRPAC2xB1GHWT4rmLQYaBvoCFIhUC
QNMEds4nWmXDCHNNbLVRSjz06MR0GdBiPOJW8a6U3acytdRPsmTh3zaTvcnnuO/JFMZfs5r7LnIk
32ncX53JmQIPRzsB5KgXmk7wrtDS7tw60tl1deai2Qn7SxKkfRoyPQ9FS6UomNr8afo6CQkYUPuy
n0fiUpSKGRSRAhtEfconZHDbu2xA7AfDsIBCqY4zuap2jtY47wM50KBioED2U8xvnCTjV6ni5WBY
ar0XkRxJTKKAmjpC+3Xm5TsSTfeJqrogX1lSLQv7P6DO/VkojVI0iq5z3/zGCkmkKq9V2T05nnHt
W/MltXMzLNf8scmWMy3cdUzLX2i4g1+2xqfIqaSLfAau2ZLDazWwzOYiqwKyUZsgn1trV/fsUvFx
celZ+guN1LPSNJjCScqOSv5TuC0LPkn/skYm14abGLtoqf/m1M+117E6AynENo+kgiakLMsDz8/f
bh5eciO9l566k/SLTBp58Iztl3JOjktjNTutp2BzMSx1WXNkBn6KSMGFikdB7qQvXcEShJenb+yn
kI6ekVVdrDZ9JbRH4jAv0ToofxvT07X1NE7FW9nEr9po3eKieSuk+zsTjCrd/L2YyTLII3BLsc14
uFvblmtpec9Az+3aqUJ+svPruB28XbkS32wC7SRMJaVTdJ6nEdSOLpBW7eZtNYwbaXw/Kp+/6nj5
GKHUd7M4DiviY6ucp6nKbmyM/caL9mROEv07hYdR26/OdluUPfHKswIf2hoAgETa7FdqWUTHkIwH
ShDBbMg6uCs1gesRw+AM2gd6yR+mfscyahmeMsbpBLJC5JlHHib2NPgsGNHFJyz78ZVL2vNFn72X
hcPhzww1bb0JSYZqoU+0m64Dr8gnArfRTcogm10Swe3qHun0Mi1Di0EZn56hciCH6P1VVz51k3UH
SUiNb+q3wq0byrjh35qYbCGv9if0DuckBhPXtSoGcAEQPBuHyOnNrl3mXEFpbXLcTzQ3D0tmeKRo
x29at76V1pKF0UKWXlK3Hcc1hXThYlkDTJ3fLCin+8XRkn3ZYAJEp3XCJELqbh2Yr44tYdfmRbi2
Kv0711l1rJNkuBHIaaO+Tf2+0fscZ/eoAeT2/sZi7o5mKl55iuFsKILnY4MJfp1pjESWzUpuA/wj
wH59HSQlZpILcHxW27+YxviPPVPvEjmOuesmSNdYrcR5dLQqKGyJ/RRP3M3Vqjvk7TmhIRJyF3cI
Hjat9CERxE9TvnicTJ15Zgac+8ZgOgihtaz2a956AQca3M3ZKF90qZZd0rX/ZUnMYT5FcLgFeIWl
Xu6c+84/UN7y2Sk11MIu0tWOXCrwU6nbPNgtscNdrhXHntXb0C2c3o9NFASdIdKJ0jzyJQLwH1Fq
n+3MuKGMk/wlZTM+rHUHmaTxFGED5vhFOUcS8tI5V0RLy4/M9t8ErDQo+7ikfk0gyQwZD7A5F5+a
3iw3YzR+q7msGd7VjELnxPVdq2kY3rdTaE5Cp/nPgTEgbk2SRwrJmy0z3ngxyF0iEu40SQmfTVZ3
xAVB9+9hqpyzudhJsvD8cTAkwflZFeo1k1UkERCjickJgU6Z7vQSoNpgR0vYxjK/GlyvT/qgwEwx
4mHsafEmLWIJutXVOUT53vNpkMmOAMz5VhGReJglPh9rWD7qHnNDY8AYgHVBt2eKUOuYQzHLX0+C
Iu/odpPtTw7jL658gwFR4v2JLFgeRWGFUTb2u6IR9cmMDTdAwG/vKf/BGFmesWUsfmtVXJCK7DAz
Sz7bbf0KT7B+ZrpjU9COUxhrHNBk4Vg+lT4jaQHiZGyK+anN4636RQiwgE2EFQleQWPNMHBc47ft
tBLbpSn8DNDQCUbExLGkMwv19FuakubOEfgUy0kgR9d8ZrgC/MXWbpnoFMKth4m1lDMCcaPvS35H
DvzxjYbkO5uZmltj6u1x8v5xY5UeVJ+eRVq/tcn8HccoVQ2oPr9MG5oqr68RyxM0q6mHHEnX5BuG
s0AVmP8RJcyQplqf1UCej1tNIkzcbGJSRtzZ1DCK60p9uTsLjdkAZpXmczYAUPGBKM2z/KyKFlqr
sQ9FV89+H8clX52Mg9ZZvkWqy9ARQHyJfosOQ68toVUAj/JceWb8XwVxOUJO6vkFolx7tFuTDpWs
i3ovMzfxld7+TeEKHkhZmCnMUMuVBz6kpQqACZt8UlR9ICZwxS4F0mps/jU0hNAk3pKG9JzBLuLV
zhScgAP5+cehc94nNSS+2Y8XHBSZDyWvQT3n16FAtgIlMOcaWv9QmQo+lJtetbp/1iTHetZAUqgT
5I11ToIGMZgaciIBvdDf8qJWBJKmau9kpn7WlVYAp5H1Y1cKGzeO/eRJLQvFkBUhizP3prb/DgOc
my5Tuj+Y9MaJzZQ+ssgSXeulDOp64qc3YkHLmhmcj16xNyWNflQWxh1ILH7jbJOZzEyE6Qpadynb
+DP1YPJonqDxb9R/meSKSwr1nnggWDCn1EGHdzSgha2DSsjmwYoKJJnJAOftaFZQWwu3hoZfmh50
eZNW9wXz0HisoygOrSEqH8vJYkQbmePVcJL+YOMzDBzbHg7tnGCPmwFj5dgK9vOyTs+Imd09Jcnt
ANALtiTyHuI4BEbbIoBAg2f1MWc2tIYBP/WIHnbtCIgIB6MUp6aAOQnEbH1gAXazc5slSkcG/6vW
eVNnSoa4Hp/nNi3Pw1xl+zHXI99cEp5iS+tD1Jh8Vzext4vLtQucxsAJ0ffWhR4CyhhDC6qWduqY
LWB2Xxq7faxmfThr3qT5Vm7GTPSd9hRHg/dhDoRTyryHYBMnYNfXKX9dh1Lf57ELVaJOxGOkG3bY
sWd29xqTIH0N/UWLlAdheIpu5cTPkQ1D/pt0Ebg0NbZfE1LzPon75hlsFRomUEGovnCA/ihVMLUU
o8lZW87dvm3zhXnB1B+oRRCbNM390T1oU4UHKLDuCa6J5gGQb7uoC1p19u1EGU6m1kwC8CrTnzzX
HxiU36LEQwJxlsdWeIz3tYmPxI3oJBUMhniQ3l2VTDVroHKnDtWNgeFY/DAodeOz3Zuz+646AypO
5qC5NTjPxlNVZ/Kziz37Af1MTH6OVAnVp4MerNe2eIwH8r6MrO0C28MclS51fLIptEOjTqmoJ7dt
r70REd5D7cXYNnKhrjqzd7MX898a835JgwxbT2MynA+C1fk6I1Cqy9FojJSUWWDGPngppE8tRd9b
ZuM0EeUXqBkC9AL+0o9E1wWuib3CMQgD7RvserO2zCFIInevOnTsJYkijra8kpd1qtaDPdic5t7g
xriRuuXam9i0Mj1hvX5Z+0MV58Nb1nmblBGJ8VjV8/piJ1l1aWgE/hmrXr94VNYf7AC6j0O6JuHQ
jW/FzDecm3l5GKvOOJiFXC88VN67ykAXWdCqD4vTLQHntX1ylxbzhKXSUOl5vY/6dnycUsIV4Gig
3lbJ2DxnTGWeytZzAz3WMMuNlsAhIY2DYVviW1kVMCAasjDegKm2Bo21q0jI6hlOfEudU2xi/hZk
cZn8uG3VHynwZVCIpHmtvQzeBjINAcYZgOUlncNZacmn7kziHkMv/1BpP95qr57xNnQ17ZfgISkN
LVzKQv5xxsl5FFWtvzR94vxYpei+o9VxLoKJ9OPcCOtTeUZ+V6mN/6jU0bBLKNNRPfSflozXA063
+ui5JgWGTIY9lqLpBZrtHMqSyRIRS8oNFnNNL3rRd8ehsIygG+v+A9iGte9GSTRzlEGQkbJ4m3W9
h12CHseep3krmfuFBKCN/1lV0Z88m/48stvyo1wZ0Olju2xYDvEElwwxJZFwb8RsYdyo5yC2Eo7J
vEkeGKHn7LyMNMgdo9HMkRHn1SwMMOi9vMk+R7nGYg5TRBvOLrwRPy28+WXWnfqgXGaX2Ec1/c0p
xHphB5uSP7FheDsm11ysGTW5rG7PVm+EKSazHLmvCL1gFDgYKswbJz/asHICGDvdWda1dp0mCQdT
8Ht+mpXL+klU0fObWTv9rTJ39JO5m06kQCP3Q+zSQVaK9oZezW4Q5bJ4JwYrucCbmMkBAkDtV9UI
0VBxDgUiUfMfNYv1FMFacncT1Ks9sR/9dRLZetebmFYgr7TrqqIPXu+JpnFdefGbaDyuU4pnrMF8
71epDbxobaZfOk10r0K14+syLNkJton3nyuUCGJmzg+jjURCd49DlXTX6apkkhyGFFE6xwQe0qDz
ikPJKjlkB+NPMljeq4wocnwJHBfz2Oqy85KBHP6uSjxWAKa6q9VW6SVpqmZjbThUXf04/psTyvrW
zBsL2NOCmcC0a9xiiZjeMy3X/4wex2u9Gu4ZZ3/zY7mzAKEXFWEDCeTZyhz33yrmIZRQ2c9OHZPQ
tb0nRkx2HyIK/KukmdqbQ5gi7b0RHXo3LZ4KDqWvSk3uoZSueF/Gub8midUcFSPgB71JbVJziRcu
3XXjlZuQDPpGNvtG2GrvWf36SvpgFbh6vD46Hkcw/CX1YKxSH3yvNBZ3l3lmFGZF5IHVRl4LbNLT
g3VEc2jSfjlrei6JZUzifWGlzDVNNdzRofRAdmtyWuvV2+doBPe20sqDJEUrIO8KdJZtJQdlcqHW
i8B12Lj/DTYuj5py+NoOjfeTFOA3OTR3m8Xgnop6o33l0jfHsb4xbNPBkFLZFqU2BnzeMfkICewe
UOU3FkXyfRwxvu3NJj9Aj6yw7fEc5H3/ExWO+OpbBqaEFuG8nmyHHfmSWbzM131WGYiKNDdhnFEz
1VqpQm+aWiaks/2Y1un8aPcCam83sQ43NOmwAt+bnOcsx2MIPED4JDssQbyu5uvgLe8tvgPfLXU8
HxX/EuyOFGblVB8sviEUixpbYuE8JWv9lpap+aTpYnjQhCsOS5wkAP/o5celO2WIqrtyg43StPwT
dfmSYHxlrz+Tmu9VaJkIN8Sb1OCavmx7Adpq9OP8V3Pp050oMqDcGcVBTz37OGnOfKKRZNd7rNYR
FxN2Oi9dqeANV0w/xG0yX1ZJcV9UaZ6NehzOFXAzsJOg4s4YSo7wPGpECGBWqSmcneGR+kCHTa3Z
er2xGwvwgKm7sL5GdO1jFtkAiI1i/cpcaYcWlCm/keSReEWlB26LRwFhcTrlVvtDIh0jk0VO3/Pq
STbkovdRyX9Rtf71+NJoSRA2pJ3bT+PknVn+elE1e992+etR6PhJHu3Val7J9sh2ycR8ypzLDeIm
CFtRMHPKxnKf8tLo8UznxU881swPdWnBXISbRwsToWPqIKA1Ms/9ue10H/8zQG8CCqly0ms8EBAh
Nym6/inM6tBgXTbaVOxGfSz8xgOX6JgnbjaNChhHL0XlIVKZb7Yc/Yl465OVK9ZY/uMQP3VZ34Zu
tf5b1jYg2OKQV97FaMG9cd+ECf4x4URhyl+drDtXzMQJMjxPevRcm+Nd6+0uqHKZBF2LMy9Gocb4
fnayBdz5QBKtK0qHWJoEc1ivc5p6GMFO3sDmqCycK+tR21HG35rx0QCLC62VP2SP9OUejf7MeHWy
gPh6mc4PUbnnskzuYnDuLN4f9Mh6XW11dYyEB9w7W71xTJM+GJsUHjn/2yp2scmIum5rH4Gv8Jcx
PZj8xEth3nPyyKs6PTZVd6INwNunYXFu92UmUFbj0NwGXiu7pWtt0kmN3Y05+X7mdVuj+W4sUeB6
2LLNTO06bCe8vayF6poX31xFO1YL6yFhVoVOML9iyWHdZ746NsZ3OFmd1kNeL3VIw7XaidpUB0dl
n61uvnUcRwVWGDbmd+zy7mcRwSV3JgXuGo9tkGV0slHLHM9R7SewwujgLcmDLRK+cpK+X7FGuVTf
0QUe7X2VnbkTifsoyhYRvLTf+6HR6Lib5WnIbMkTGZ97B7huC2yWa/ZJqvjRiJp2h6FPO+o5m53Q
wTtDMS1e25NQGMMYBz9WcRqumv2ayZ6RUPuVCfVdmMndTPs61NsZHz++TJMyeQee8aGp1wsAuDis
5RCanFc7k0rR6PVAjFbg0L351hQ/21nyVlT8JJ1N9+68luVYMg+CKJtp04O2ABkcSnPxgf6cyRZ/
j+tKo4JsdSzLuT4kAeWe/lZ1yTXFwMvWMoBlZgWAVdTFcHHg2qbpryZQLPKIpJv+qMx8cqfpC438
i0sUxnr3upDXTXdfVZyk6PilxgE3dUtzFyJ+GtZmP7XpZ679WOSE8jlWKwx7ELYNJTn+x6vhLrvV
0AIzTt6BYX51q4mS036CSP0jPI2pYM6L9ttan3jQgjnrcHqqQ86Gcj4D7Ouk/J6t/C/ol58oBwHm
YvxqxT7NiEFLmsPCVztk65Na66+S70lGaBy9+m0FWZ/kued18WzzZ5BjAY1xCkOg/UzH5DLlGT2A
DN1B0lPoT2DU91uYZD9EDB46Y7/2003GyUM2ARB3jJYJg6q+a3QNbD97GpWL6ehs9kPmXZ0dqU1f
siyetnGOM0q/wWgDZTmwAHHWAlOIkKEt1/+cPk5xotM+06IuSnxp1Ydrggtl0Zja8QkY9zOb3umS
HRwdZ4dm+Kw67st0OluV2mc4PTBHPa1r9Kxh6cqz5HGc0oe26PzSXtjwNO/VYmLrf8FUF44OM5E2
VUHkgNEZitMAzpGiLpAGVn4hM3zA5Lsa0XIpcbXhjlnK9K1gHJrl3tFM2F7OusfMcfbbV5UqdWAW
9OACYumSkVIbjlmLnNSJXWtND0MuT2URgQpmrC7Hk5Ix1xqlq1Z/MV57WFl93h6HIptC6bJ6TohI
qmNjV0vMOMyllSn9Uqy3JHnuiBfcFqiZjwcNj1PND719PaboH5MqDmRivLNMHrOm7fF/i2V9cyX6
XMNUgu9rFepn6h0GK2u4fW5x3x7MqLyRuxzvWvjDdsWlySPQz9p/28+YF/Yh1uKDirNQr5xXhyMl
t9KMRBGIqsn8R7fLsyj7f2yFPJgTSGC3OG5/sC8mVCr1th23yMJ7zhvfi5uAhPALU42dMmmpu/oA
1Pzg2dmx6tVxMkZ/1JtwtIozOv3fNbKODAnAxlhyV9f6H1LM/YLTOF+Wg8woUTITixYSluKSVnoS
tEv7AKmm5MnaPu16pGYbgQ2mTH9wTwOGvnJzdvz0XWAwUini7i1v5GOzRPeVqC1hCYZ9DTJq88hW
8IAu+JI41pOSwyurFTqnQrafBvNtztrjkmbwU/vtU6r1C6ZTouktnUQi56AwSAG3LCWGr+IvZph4
F6WsbigNvPGqQbvNe9zNQA6dSgRoZYcqYbGh8o6zp6C113Xv21kXrGBHReweszR6oya7RzETTn6B
HwbNtzgr9gWQaVqmpDvKwTP8GS/NocmpCuz6xM+w2e+yHXmnadjXKWOLUj5V4NlLfbi2Urw1AjjO
PDdhp8z/VDG+VitUx7G9FFP6KsriYWrVNyPAN3jZr0ZciF20jm8E4h85wC/1gJdcIxp8taIzfclv
YkS/wFpedG1+XOj9Wmu4aetwKDJ7XxTmFT0Sla+DYM9S0tU0XNOvtPWgO2tPZA5LaDOz+e3HRp3G
KThZN1trsWYlFBrR9lClHXsMS0xHpuaNSmt0wQAlEvPFcyPXP60Xg4RdWNxKl/GQpdrNFkI7Ulnd
Fg44FqhAWjb5OjxMS31aCvQVD8wC1HG/5X1Luu6pnT1uOWIWuJX9PqrxSba8iZrNZNKMyYtI9oti
ROQWOPwj0yhxsvFPcfu9OxfnfIzuaMoveAOPK9ebjrTFBgV+97g1FAN8hn76COaMh9MdGZTp+XS2
9eWpNUaGjsiudBbc3lgq2yoX/IYCg7Z+m/ACc/pqbx5LgsVYnL28e2WOQxhFjdnK4ABHE3pu9e4g
e/O7ZfGEI0nMu7RITHZ+0u9e05i0cEeZPfIiTeMlKnjPx1i/6p35JKyKe3i29mkPw5aSSHDmJK4E
0q4cFVTRCnM3n/caIQ5jPK/sw9mCP9BVWH06ro+1/4zK4ViW5hdzFyNMdBYwtvewBgPVROUxb3Bg
DI7YNO34NcWQT3rnH2G1vyWjo6iPqcqo7FtjvlKEscJgTOd5bMkBGh6jMn/TtAJL/vg3409KWT+w
6x6Q9XWdmoTsjlnRZ3VaqKXTb2cw87Iz72Rk/ds2Y2ulNuAzZvJZz//ViYvnrNMeynk9m8rYDLX/
YSw95EmzGUwP5mAdK1k9InUdWUHcnjuj6n2HC3FM5zOz1GfJqW9xo26fdwksRXfxvizLrtGe7fzD
m7ju4n3de77Hc8CnT7GJvWaa/QIkEakUly2hYisnbZ0rREWPXmlda+4ysx5fjCUJpeMFEr8Rzgk2
CpxA6xpfq+ZgZgln2Sres9CijwgvIm4rqzw60/Csy5s+VyRhlJ8MkEPVbUH09rWmN0Vl/eCPTlq1
xZxsC919SdYry2nVfE6wMUR2et7MEvhVogFZuoieG1prluIgmp6I+cgJ3Sjq7g2b/EmM2Rdr9scI
70vF9L0aykuFXtM6j5Eh2dn7GbJrIiE+VaxV9kz9ltYM7D5+yJXnEzdis6uyrO59ppSiZN2TaOKl
4uA4w5W/uz1m9fbw8+Fz5B4nlMyy5cLHx/M0ZpdY9CwYsCE5L9XLxBWZTPWV/2+smyxVbb7BCyL5
zuNqNw3EQO1UT/X2QOvODu9fGcSp62tLNzD0HMgb5Fluelwf8cGrmmlXRBU+r6rZWbwBkqucf3Tm
lJ+xyQoY94+VjMdkVNeYYAcMuO9eov+JrZm/h4AzOw+YvwJnaF+2v1p6eSg52LESBAuDiC7Lf8lY
f8h7TNb8atgstYcFbXRwisPk6g+tZR1tBfnUwchca8+FyffJCzTZ7+PmG2QpZ2sv7Jft3yapsaqp
Pre4h7ZVLLMTt3Ryz1HDqraM9M+mKvdi9IKmkkf2JA7rAl2X4zrhFXIomW3smKyBPBccLItLl01u
C3OBPh627apb5zzW1mc53fAQ4MUxd6v5bsbRFVL3YbZxNUx+VL3bA6IZXbYWnVpxdYZfZieQlR1E
ieeVVS90cB+3cFAlvyRDBmwlv9oMi3dr1qNDe2E30EBGlS/ovDzRntZ0+H9ohj38Ds19u9TnJgqo
jBOjaX0kVZBivKlKfZjEgxlrderd4SHKDRbOOTWSZsDak3thE+ecW5sUJxQzbiZedu4aF9QT5GLn
k991sV82XgYbxhCnsEm1zBq2N8rmG154aQeOsaijsB2kOEQ4lAIWcmr2SnB3Mn/CMtgDZgbJVxQH
/pvpiDYs9Pl32jyvfByZbj1bPFaWx6YRdUPMm4uOtyNuRpKrikOMzp+BDMWarzRHhNEUHwTFc4EF
N8JcW/DS6YIB6rBPYSePWL49HIqHLm9n5ke1vusUh5lDeucudVb22T2MBin2JaosWN41waRkkNEa
vvWljbkEL/l2lHlky8IZODimzVaHPMg4e1tMcS8r884vslAI2UnzZ4suSYp8n47aeTuAeLkk4+t+
TPc6swtQJqzXslRBRzOatP/2OD7GunwhtrQAc+Ka/wpEYBzf55gJf87Ruj2lRrwgtOg8fPT55OOp
bTVinp9ie0KMQyeoa1TH7r/S2ty7lNstw8/twItufKZG46y+3Q3lFoPkiK4KolzgOMKY7OnDd1GU
69GcMw6F0mEjoh1NFp3ir6ZjNyh23D9eiVtSf68LYoHIq7qquOUfsaQfOic2QIoFgxs+qGwSQJMZ
U8lYPpU6K7u285QLHAeeNv46eflkbk7gVH9Xq3UqqtfO/ZDmv3wqeVjycBJBL6bsZFGmoUPr08uE
9BtqzB9e0pW0OSc2x7+uQon8H2fn1Rw5kl3hv7Ixz8IK3ig0+1DeF1kku0m+INhm4L3Hr9eHJJfV
5I52FHpBIA1QRRaQec055ybSCBJsyEkcD6AzY9OsqAqdhuuyg7ir+vUXZQBT1esU/aR83HdSWjrg
ubpdU401fhmLfHzIQA3Cw84H7A2PuK/Z68/maME/UKL6RaF48rOkVzaJuEgGeeQ1MoEVpy1uTL0j
jJCXDVmXGksF0FCxlIeh2VNvoZsNk2XCA9iQaqNcQTjE3mbkm6/7KA9AZRZ2ePbIbW/qpHfxxpWG
LHeGF2agf+qSWwVDNKqw9kf9ySM8Gq4rL9O+j1o7xguQgcR3Q4tSfo1aH8BXGfcTsoM9aADSonhY
oaNV+XM9LqHCafZLG7B0lhTZQ1cf0BUwRS8NqX/RPFNo9bvtepDvS+zSWUPp7Fln5t0fskoVvlke
mtralygvpxtBOkssB8IAT6y2TjIj3Ma2R6JZa5BOmqmepxXz1Imsu8LSlX0cZ+zghhdtwIiBsvML
oIzjYMusa0FGPY1BWds2+mAqEAME4FvjFNhNf2afJPBoBeVtlY/GXdG3AZmsFIMdac6tTeHxjRZR
5nC6olpQHcXbM+IvQE7EK73rCAb0buYfB8nI1g2rlNfHj/hNyazK+hukQXY9wYqUmPnciEqIgCqv
Rk6Ab9zLZfZF1939xI7q3XyfYgGPRGjUEkvYAqPoKOfUVqAHAnaetVZ+S4iDsIJtf7F6eIttvJ3e
TyU1HrUC6qbUrqCHrSnntTBkez1JI5cQudBtqPb445uuNQ6u6e0l0360S3kJl3BtoA0pRd6NmZnA
C7qtX6h3pWl9gaGx0XTlpNXxRjOlrYnJNrbSy/TcTSECB8DrTFUJxptoKqT1mULw89j3niFswChx
2NickOKQhY91its4q3qrYVMqCdfLxlFtm/qsduqJMiU7IPTxuvbArMXlnkfcIfhWPLWBtFKAO46N
R1TPd7aA+wETWV62qHz9LrZ9JNVUgqMG/HNqKpixdK6VEJ9UOSc6utgFWIeAa1sjrncyKvdb9kp8
Eb35EQ5oZLTpPbVuLmi5Ik2i30YhsXy73/dt/ZDEPfLWmDOgZ0+tA08GxQtYyhAd4+oWoArgRTME
6hmuR7tdIZ3izIvBKGeQzZbCAtO0o6ewV4HF36LUfCNCCuzsSQ32Pi7JygR7J00eHDl/arOYH4z3
PUioNxIOZ3vaJ/qiWaWBfXGj5jQZQmWjD3Ojr0HiKdmyt+SX6a+OCuVBG9BXi40nqY9Xsp5+sapp
+fPrQ+JCt64tCUkgRd45RfbDpbRiV3i7LrRuCAqDSIktEGM8H4N+LnJwZAphBbx+LBNUrY2fA/+h
2Cq/+mSzcTdviFMf27oFq61uoFuC6dAlEPjBI/+tFK0QdU3lt7XbqYt6DB9CdnTo6ZuEh2NSl9OQ
e0lAFeBftZD/tGc7Gu5CO942dfDgBukfgPAylvt4G6MSN+ANAl7bRhbethXfKDX4cDgLkAcdqAV4
RqqTfy+KXlkYFd/fD0diOmE6JyG6ReJvPgl+W34E7pLKBqYC2Aalhl0nx4Rl8CSdoDpYwDUamx2Z
HeFbbjdk4PuJLQMxeKZ0rJrV8NgO1kHyjE3boFDndUvNls5yXX9VeFc9PEzscdJB0vcpBGNGCJpI
4NPqdFsOFP2pXRtEV/PY1d4lceGsA7+5zSXEVbTBxuFptA2hIYDZRfaSAj9AriTah3o77lI1u6lz
2It9pJDAjSjbmvg3GjkyxaofQdphNhfZLf/8FUAXf1lGdnQzafpWpGv4xaV8lo/+Wu5yY95CGYFi
F4Au9HHMR/9nbdg3tU/weUTuq0zTXdUpX0EVr7MyuSnMF0yM6SGN5j1Isn4IyKNYu06RfsCkeph+
T5iEF4m1DWxbsykNkD1JZN3qZXKy+dc3k9zc9EtTXsO4VFZ2DMr+q1Xihkumr94aUvOQaGhDpuZi
Woe8gELAxHkUmNpJaT/5/gjl2gk3igxIuijLW7XznuoyOgGkuY+L7NFm5ZraOf8mwGsHDX3CSeU9
bzLyDml/mPjGEBD27qjDEtUfMy1AuGKKgJOOn9u59NPLnLUVmTjGUNuTfC8VNQ9CqpyR/HgCop4s
nQw0bOmXu4Cize7o8zoltT7zUglhHKmygew3J2Ct5P7KpeQMt742rPO8OuReP3fGaqoB7uZzt1e+
y7rpTDAgdBxcoMgmhK/JcRls+wXxlOcEIlcdNNu6tnexYlwyhZcaeC50CRZ/vQL/JjnjDVH+laOk
Ed/f39QO/2B91NdlHUBP1CHLYhGT1Qanaqwi2UfnTN7kUA6mu5p5eiFgu5I8wi6J7PkoC+iHDEA7
WqNkphUVkqGOymZXXdAVA7NrNOfC938aXXljIWJp5dGiV7p56ruHqYpNjaeRluZaHsJtG40/PKTs
nMm1b7RdkXVsPH34TcECT1JeP9XHZGPLGp12C9yPXCgYYFVL56EbbOzIIoQck/H0nb011FuPcD0/
3G3qh4QqLBtDIrP/0OwUyGmZtvdj5YIXMRrYdsHWUpt2ZRYegbRspwxFPK9UAIWZ0p+DsZv1oFXW
9jBGP22lOqiFt2KV+6kl+DpNoZ5ztEpn4L0LEAzNunPGdZlpl7G1w7kDoWuXwvC/S6vMugWnSQrY
Gm5rBXJJkk5q+6n7MtahN08sDzunc/EvGwXyAZaRYWUXPWi/Td8BrZJ1IFkHXwFlQ8b6uw9bCsu7
4zkqB28RUAZ5rNSTaleQ+BWI1JXfLwbP35rmeF+xXpBWL+B7gCUDuAKRxHkODOkSJ90WGZxZkllk
O7WTR58s9ZfSJ4FYGpjdfvpghQGULfydIUHZo56qR5CNQd7B85dFFOhLwKoW0VT1B9SFpRcEx7Zs
dlXwLQdICeN90jYI10ifnKYVdWQ50oBZRKzbVtesasVB4B4gMyUHb2PVXcMyJxqlhg+6FD95uf6Q
tgnLKuRQpdzgEZ0B0u/khCCTWT4iEXHsgvrJTEg0TTrrazvmuer0HkXj9LlwgTyG5hH+4ZMcu/Uy
8IubpqhOXUOAo/bCne1pGl5wbK3DKpJXakWAPDR1SslF+8ICg9617KZug0XiDtM+Gjh3ruY9NKCL
ySh3aKWOxzLXqMpl5wjHl+hTjdJKSodHf/C/SL69j9120XfOPjPz+6gZHzrVJjAzsg1rel5s3NRt
SIKpcxM5s1lGzVZesQkvfrBTJNBkondlCZgWKF56J7VlsWpJvC9aA42XxpD6dZuhojTWLUW0yxy9
J9fJzJUnFRR8cfNx58LCnKgGyC2BN4XTKRvuypITdGyklvDUQHVy0+J/Qxo8hkXK9jbiU8/hq0GG
asdvVknYowVncHHzenzyagf4kG6gPNt3Fhu2a+xKYG8/M0PrXpwmDRa6WXZfSjyVW6jsw8bMomrX
lh0RNCu0xikwuGuoz7jxq9HYwPkiHuiSBV2ZRuIuFL+IdqpBqMCIGrCurdvlm0BGnooaHXW7gMCB
WNRAsiJtQhhUeGrFU1RjBeIh69iTFTJDuxyeCD5jC6NbCYKl03ny2m58ee8APMAeSFoAO6W3zYmD
PZJm/tGabbW3xryeZ4Hk7sMIdZFMIegxKl5wV6dNd+gbuLp5UoO9S0jGEzEG19EBpsIO6Q4Bi81O
TonDk85/ot60c8J9qpejZUlnspLazrO9GJFiRdmaRXlfGj3VRJyofgJUkM/HDLCgjL1xhqSGqn4p
3w5aTtK5AU9YkBqZZR2KTXxznF7XzJY8ZuDsZdOeuwpRM99DCaXo8vDUxZA/cMDir7Jkh1jStfYt
UywKo1t25cP6L4NlX4V/yLy3MzJi/T2eEZq5PpE820HlXTbAEGSwC+ZEISoAMz6R1MQOIXPaSHpN
6R21y7x5Yzckp2XycH2OurQPJAsQOJFfN9fQKFFs8wVIHq9+EXYbD62HeT+6wc5AAGJdBF20Tad4
ejA6/R9qPhKtlFkmMTZ8ezFMpJvcyXmlQhs2VlZCqJGqFgBDFSK2E/hjtQGs3O4ywxu+YlNbc8lw
H2FHlcu2iLSta9s1nL0eJScl1J2lbhbPBgG7BaC8cImsTeLPdMcE1D4klgXhFQm8sJR90MloNag+
MMIQHaJ1aiBgDqKW6vOhmmziSL3IraHfOvBaZtKIN2AFJ113qBiheC/oI93jZEAh9owv1UAgBkAf
GJXcDlc6zbtYCu+jKH5qFVnfhOVU0rguLojHvBht0rAywkyCYobQmJd/0Xo1RPtATi+RmlJyYQxk
FEiwzOzcSnnce9BimaFTek4v7Pl/lHikUqXnzY2aK7f+qCxsA6IPMRyighsvyY9xAM1k9G9GaBG6
C7uXrBl+s194KF1H8//ItSpHiw5yq6JoxykwVPTGz4bga+kkzzah1rGOyJ1jlQ5T/JUnAOpUt+wT
yFKNVBbnOgScB3/xSzTJUWnWFw3a66zWy2oBDyNeeCrxcyPPH/wcjv0UK3Kq05AkyNKl6zTI7w0n
Q9MRkFIcz1EBX4L7fYjqZpKMWvQl0BIvXESAr6HQ18+WT3IQ2v7tX6gp/i9Sip/UWPXKsptCaSkV
4AQPMk945hdP/79bf9JebUzMxiFAsBTpj+e+L8AAxXBz/383/yTZrFhdDKQ8im+MIMkmiUlUYsq/
UKj938QrP2k0VxKg1ijg3lmQwORzbWhMRmEtQ96+VxHL//ze/5f3M7t5Faus/vHftL9nOYkJz68/
Nf9xD1QsS/57uuZ9zscr/rH+mZ1e0NT6POnDNdz37XMXL/XLhwY2CibxbfOzHC4/qyauxf35htPM
/+vg336KuyA2+vP3375nDXYPd/MQYfrtbWj74/ff1Emk+z9/vf/b4PQH/P7bQxrUP3/87a5+qX9W
/3Ldz5eq/v03yTT/7liy5liO7pAqtfhhup/TiGKpf9cd3UJmAntNdaaKRAir1f7vv1nK3zVDtzRT
U21F5YoKUBz9iv13R1MNxXEU1VIcCynSf365Dz/P9ef6W9ok/LRpXf3+G/b7hxcFGQzuLjvwaFWL
hd1WPym1xkhkUqUiMn4WWgZBX4b2VqDgR0knZ620pvoAsQ3FnrF01mJUtnFuxahaptrrKNU630b/
7Nrr5D+7VnFeAo+4MZqHxV4cWDYIK1zbDooH+0n24HVYDIi+0MM+eZsoVQczrVki9bE8XA9x7vza
DPRE2mfRxikc7auXxziNpuPNpalZDKm87DofzRmz0L+qVv0jImp39vpxhmzgEl0TFFXGbng2yG6k
GL1fW69fGQ7sCZdtf4SD4Y7ufhgKF4ORMzN33D26CVT4vbajiQ/YtpgYgwxzxXJhCpQatcLsblT2
fTzR5BXdVvai7Ztg8jJX/pZHQbgZQj09hKOfHeLp4LsE+GIZfPCnAdEUBzMos0OUR+DTxGm+cbwu
OoixGPXzpedDrETJo1312mifEDJuV17u2id/Oht7lvrSMVDPUdYZ3ugXB7jMTR1n0TqS/Ay0CvQD
yFjZyZUiDlC62RrSblbXndcQxU3MhIyQ56y1uj4pXj2evFzS7zA2K6C1rrcq+9JA2j3vjl5ePRQJ
5qPsy0Z7iYjH7di+oG9Wlwbt0wt/R7tJA8gUok8cpncFpGnobUXTHFXv8u8uEjeKjXYDKSzbdj3F
U2ZG0Az7Dgvwl4Poy1Wr/9xHYunh7Te3tdMQthsdFd5zqQX+HdotEJp1U2E3N/27Huth1iIivwjV
Dh4SLJG9oqjNDhpJu0HFMzgZfUj0ARLvRe1ttGOlyP8axZhIXe+0+zwt5EWm9vE87KrwiziL388A
/gSvfdczC5LNJox9c6nEZTBX0AZeO76LdyHaJCqMNfhvDwAPSrnt6MM2rDr/zupR4xuBe2y8XrYv
edWWsxY0yQ8fNkpNDPe5dslr+boUHI1adUntRiiA1YO7yhogP+gneET3ZBkEgeNmqzxWsxPeU3aS
8dtPw3QorM6Y9Q45KDFQ2gPccDEs+VA77SL/bjX9EamEZzWE+Y3xWEi7qQlTqKVKE3mzndZkz7ye
/EHvzTLVid2PWwC6yX40aqQY9YiEQJjGkUdV66zGJiO1Ljpfx8NK+Wbmib+xEgP9Xl8y5w3AZ3tt
SN9R3eiPESmHU9I7cxtG0filjUlYykXggRS2PZTJFAO9P/ijA9pvRv96SHVg407waw95xBl85XEN
6XO46WNYlODZ1zHwEZhrGbILQ5mgtuFt+hCWuVGVJystQFqxeogDq567N6Z1RDSJH7KYXNv8gGc0
f8GOor94qFslOaKJTcETyxgfPVc+wI0yf/jBeKePRvCVtEkHacUND0ANkmPgOG9TYRYdQj3Jvv6y
Fb7tNr/uLliUn3YXR3ZU3TFMzHCTDUv+ZDNZ1AppfNO3f0ZmQDDeiaDRq9BGd1I+qSxFKm1x+rn9
eeov7X85/XxtRaRnLkHvWuraKD80hXcpoEqfkyAIH6CCuslU7ywb3GU8/czioJijzhqWRIc0rl/7
EzXzNZR9mGJPV/RS6S7FvOtl71dc+wEigPMXV/z1ZxRpeSzSLr0bbFQtK9grt4FalmRpfPTazDp/
wZTfeb3mfUGgLNjqhA5XXmnnL4AVAy/CO8uqVR1k9sYEqAb0JtkmYTTrxvqu90bKKJo1aVG/OXqD
1TwOhuFvRtPUl0SQm8e0BbKVlJV/TgxQPaVnKZPWLIiMcvCfW9J780SW+0Ob2gjZEdawpv7KJl0o
JyMogsBIv44ExUV/44TWaqhDlOCSyH9W6jMYMevRHVKJyDlS7aLba3WkM/LggXRkva/1MQIN4AXP
Gn7SXzx99mTYXvXUCadalsaKp0NuwMLhUWT8F131MdTsitKWwY8QbmAU4IPfhHI0PlNcaVI8nbSA
cJEvzWizlWfDs0y9i7nk1dVhrAbt4nvSVzQz1ZWCaMBiiN3oUAIDQwKqfDsTffB6b6J09Daf+sXc
vjER9RTzrsOhWdyUWsl//E9uJ/pkEktg6W4tPO1l3xC5kOvEOEQlLnySjd4jNMCzNb3chmsQrdfl
r2Kq6utvU1vib9epGdSMH5mk3YR5onw1XSSglVzBFfNreGNTDgcwzo3ddFteyVUX6tAWpzM5BhaB
iK//dvZx9PM8qQ9WfTQlKj7Oy4hp7lTyV9C4HfkgDeOvBydXtqFmlttP/de5kZvLhNK41DSyQ92j
2RxE5L5n1ynXa0WfkaVkFxGuFZeKQdH/+bLEkS9SBNYBSaiVO8bDPZsnZApbKR/NgXhGUNvdN1DX
x5FYKXHFqJ6RRATkCIEdIQKnvChBUhK4SB+UsA/Pqi+rD++t0fG0hyAoHtQ2Cc/K1JrGREtlp7rO
/D9dB6zql7tcP8/jE0Tr4yeI1jT28dPFTCONiRfnYGhCJUCrMPf0eW+oSJZbuncUfeLseojEgIfG
g6lA0r4OfJrsA2j/ixoe1scyEjq+k6YhtOdogG6cyen5+CL3fiCpfqlJP4JQvqtHqKu2FaK0GIHs
E280JsH3BmXPW0yf4Fi899v0V+/97Rh086xQh8mE+N5bgfPLfNGvedb32H0JSufi1PHYzHi5lYP7
/tS+nk198gjPJgxMgnN+JTNxeqjFsDiIp02ciYnsjoRoNZ07is7Xm9sKIVIqHcgwfzCKi5jSdGnr
pHvEqoy7hIJDa1/WgoVoyqkdk3cIX1vZNENzkRgK+iTbB8bzWMfIVwzGnkoj1RmcZU46KUq+F4ZP
hsXsnxPM5OV1hgkFythV7aQkqyFJUysmRta1nWt/YQ0YH4vwiF9xcnZV1ZBVKlF8/hUBwWcWa5D9
Q/JIcJEeUQp1KbzITFnHjSrdiwa6d52RS/dQDbO7YHhpEwvQaegdTWLSiIL8s5m7Ml8YxYnXUQdF
s1vHGxYy+40xFupB00HBVLmsHozpTJv6xJnou44SJ5XW13niDHWWC2Gv4NBZgPMtBAdXqN1V52j0
3g5iIGucHqfwn31iysgmOxcDuRH3SEtN18H2fbuNmC0mOoAsX+MvH8IvHywu/ZPFRejfkXX2PIwu
zcah/1SKxnNG9FjzWvqGdt2yxmDU4PfZqHBnDeSKINJPcPz1kzizW6c/2c+iI0hzpurT2JCg2h2N
aHeJWaJPnCGY35/a7+3rXa/3+nj/1w8NQusPqx6Q+0uq22Q6tJASZb24ef2hpl8Lu+fa49lJRLmX
g94QjO4w6ZEzNu4cKpUsKj3T157rGHfpaIZ7xDgAwUyjvdLDdOUC3Q2r1wtwcyd1N/BZVZWuxQOF
+E+zMAw724imlxQNIBSFwuVTBIOy2m+jItxxHRXhDjEqT5M/XatEcvqQJV2yhYL6hzuoyY0v++nr
QfLaH2NOfkp0icHGjtFqV8s/IAqmNzFwp0XvqBp/SZKlzSpEk66dXldYc1P1ksE4F4Pc7K3KAHxS
AYyrLGleur72CHNm4XlFRmXbxl+4eenftYXm3ylRD6Knls6iq4epxeqRg8gzwnaLaqC6dOqGuuQA
rxEKzpxzoTv22ZrOoE5SG9wcY6oK/nOgjxz9WEhk8adp135xk6ZOwVS/D+CgjTNNlqz4FLjUoifF
hUkZ8QqFeXYjS2iKDFb/CPg0XVmKMawRiRwe3SY7m43dXSLf/4sdQzGmuFUGuy1Lp6idbilAQ3VT
k03S3pqOB/Jxy7ALtUL+yMy+VegtgIp3yy1SoKewHyKUJlK/P3oZ+gniLIvSCoBTdWLFrQyYqUye
mknnwgZ0tEssQ250CJ9ucrg6u1rqqCYTjubSSpP+jqC9g3RekLxYSb+PmrzyZmVsQ/KL1B/WgFxL
CuJbxWo/4man2KA2AvpsYItilG0gBPGQUoEOtRtrXDfJxF2kPCpiuMQeF+kAgGrkfThcD6YPcMWe
Dte+Fhy0rPRkiFRHWTq669WXrKU4hltuErXXvmqhD6sl142tEUva19q0Dy7wGSoEDN0lrN0970v0
JbfOljVGB75KdBBn4mCPJVo5YVvvKeisbEQfJceI4ahk5V43NkJD93FeuevrVih2z2vzujO+zxVd
YoYp5Uv4+fW2yr1hfz2MbT7skzgBBVCrGyh7cOSuo69tCzyYYrrj1gg7/TyapFVTKilpU0t01SxR
e7nuj6LFA/nW32ZUbxlCKiZd+8QUoizPSjNUSAaZdfkt1OR02dW9uUUYG/RuPnhPiZYiamEGwz4b
kvSrAghW9CNJk20HH8Q2trP/pGWoTiWoBiDRhW6+otcPINj9J/S1iCc6SD+kkHoJ8yARDNgXMNMA
56Uz71ItCx4QHBKmIeQs0RA2ne7b/jQiGvE0zWt/meYFqyIEIPXv3SlN/pg/mF4pDDCQxhZsTNkw
zU+h4l7r0hxBJu1b4vO+WLpsH8RBssdwVaDoNrv26X5NITzgfm9z0jiWD7x5xvtVYu6npphvyANV
MxL+JKuo79AgH3Zh6+C6TIfBkOek6vrTtcsMUAUeCjXdFMjSvk7zNcD35iQHJvq0DtC5gW7VSnao
TZH3VbJV+sK5L0wJBqSWE3OdmsBfASjUtr8QzRCJ7r2STcz3abSxDeXcyvpRtCgxlN17xuuFoicx
240bAqzznOB7iJL1PjFxCxu9d2ciSDVAc7n91CdPfdHHedc+ySC2/BoN+3Rdo9kUje1UyP+S99RE
8G6qtpWWiuoDIIVwf0T9gFpoRiQ/ySOFpJTG/PFxamQVzV6fphpFS+mhvu/W9lQ3x81a/2RPhwLV
jYMMjsiHnnSCpA7HWYyKdmf3p1qX9S1aYigQij6nNfxTSfG9OdIc6fKX69Avs9bQKKoDmKL4rI31
82g58pfQZE/XE8xX0SzzTgeU5aek3RmtSLIBuOvc9evk2EUjK27LvWiCkXi0DL85m16pfPEjYF0a
2U63IdxnaMbdYBTBMTeVRxF1Fl1Ez/ZBmwRnK3OsgxfpF33IiEQWtZ2elAT2VK5g7VlqAuRmOoiz
66haYPJ9GpBcGZKaEtg7Z3RZfeoGencR6FCA5GQ2UR+JF1Z7bTqQxK0I6XE2ZlHGagdI7b1LnIlp
YoZoioNcWxXiIEq1Ji6O5JfX2NBBYSJkWRA8mpSLmAXjQBmeznO/OMPZt1qQ8q7h7kcXJJVoqnCX
kMSSk61oZnW6b1PFvYRl+ORW5kukDNYCikO/c/yM0tx+vC/jdngW/cHUr0KT+bN+C693F1BQBqAg
AcvedKKlaIqopYhXioFrYPPa14yURR/lrVTJ2tGlzMGKzU8mLE3zenDem66MQKhR6JN0F1O8DDGr
19lloYbHMdjCdteOoRMiudGjba2Nmn0kN43QYtcVT0WKQnYAfWzf4js85A14lT4onvRI0tehCiat
ggzzVKg6CA67ubN133m9fJymfbqcEuwL0a9ZRNWMIDwEhS39kqDQMqRvQigOO5GgwBJQziCH+B1I
awypVc+N0XJXdkOxLat5CCAfkZmfzASfcOACNU/QECEhJtFnmAoxBuvBabIP00CARx1mMoVXJOdW
Hy5jj6jVXIEtvIhUiiwZWuPfyU7hToPFlJ0AzHH+9zuE+a9uukVmSkexSjdQBbE+1TFEMDCQ5N7X
fhhp7c2rIFAOzfsBahJusmjXLBqE3jxk54Jqd+0qqFMwiwOQjmNgvPkoEfjXUPOro3BDrr5LEOrx
0hkUff5pQHgq/PWk1dRgWTeOVG+zMcA0lbM2XARq8lj0gbI1MqM6V31TnbXpbOrPdHOgfuc0Nwr1
6Kw30b7VW/VhVDPnxrICOA259qBF0CGnsUK2fxmrppaud/cZduoyU6ViWwHm2YuzsBvezuL3s+vo
9czrrHAfqVW5/ve/jaL9q/dtW7aJ2qMtO+SiP9c69i3fjdH0K39EdTpW+tLKURkFhHVEsfcml3p8
hKn12mUpYLUoy4GoHV4m0tWi/T4eRsGw6yzq1KS2dARSbLTrwcl+uY0YEPcKTFVf1FlXgylCR4N6
g9KToaaXLC8V7OSDN4C2QVBYu+nVtHjuKMY3pzyJfCf7I9VMeb2PBehD6iSmxdY2fe0YEbFDXDss
77QkDal4BOtguqMfTQip8oDtG11szS/XukSZhLorku+6LK+LvhseWfrd5YhezU6JTfdGzIjR9DjF
IbivWjyu0+PZ6418sMQz20H6mRmaF6+a95HrRGRT4gW6rek87aD2OwhkxEXv3+mF49+pHRpVwYSR
En3vM2qAZyw77oXlpLw1Rj9dqa5LBa6pKfrAMyYrdGzCBSBd0l3eezslTXQrJoo+CaIxGhRYEWLg
eq9EZM1SVUe3R6IEVwHWc9rjGq8nGTediZ0tZ2XcwzxafuoXM8TgdOV1E7xujOV05fttr/3iSjXo
X2/7aau8fub7bSsn+wv3z/6Xh91QTd3GpzcBCaqG9ilgWJsBmqVR6n6PBqolKZYJ1WgsSA/K5AhN
xU72olkYrjIzKHW9yEYSUpDxGP40MbR9y5q/TheT+mmSmHmdLm4pmuKWdm6ckYNNEPkgBBIgVaBS
ySVuTvle9IydRmREdFtAB4EgyohKEFGkMMR0hRgHMgJj0Iqj9Yie4Ol1+O0uKGejZFYiBp15CJXY
TU26lqqDSpgVyUKcikNFIdA9cEPRkCcv8pfJ12nDNOJTCWNPDdQgz7md6Ho9dRuK/tWWBnGsirNj
lSJHkZMwmFkk/o+iTxwM0pr9TJzanXXI5QE32q+BfV/niDPfqd/uIJpOTtGUf7/cWR8LZE++iibr
mJ6GYoGV0T67/03n2qVcjP032MNkVNCEltKZqffGkf3pNgOlmsMT1//QWvDmYyi3d+TKq01kJR3s
ZZri0Ob3ZjoWF9FQA+JGOiVoVqLpQ7s6eqFxK1oNXOS7NnD/iGKMarWV8hMJbf01uTgM0jLrOmkv
EoevCcJJvXrltzFA/vd5mkgdOo27LKBwSfFObD6JQ3gyyiG1iv0m+9h0Bgcmo4V4naUaRy3O7gSi
QhzyKLnx2jI/iZZLCGYZY6cshTEM8Me8zs+UQZu3bMw7PUR+QZwhx2LfF0OJoDHJMdGvD5G+c6C0
3Nd2/rkfnjTbAMUp551Cebi/2sGM6aX9NaSj8hYBkTJlRTMoWCriy7+k8xCyTpFgb/Pn3NXbeUJ0
Zy+3AbWDtUDh+HqOxp+xhyonz1XfRBZZDL1OEEOvh9LI1+FU45HkZ7FukxRU7xQMBFlfrG0s36WI
/rkAvteZBKdLxAbNNnsbDdsku3VwBAR+QeAZxFlTNQ+l1QTba/8VCoFsxuugmC8wEddpjtw9hGN1
yUCPjmkUPERwnaw2GSFPx1jsQSKxy5TDo9ONPQza3j9FTvc6TRqt9pj0kgrLmyQZsQvEEAwqrF6z
ENc4y6eMxnXyp2DNp+b1znjB4IOnD7reVO3bQ62F9hnw8UnkJZOgu1WogvRVLxEGorJIfXCkyIFH
NfhLSQqTx0orT0FFgL8RNlrqQZBy8dRnaGQUZ90gstYhWUxMYHjUKiPZVENJvmBqimkqUKZDriBO
jCxsgWUJZ/5qKVOa46HNe1hvwlTWzLzfaAnhVjFFHOrJrPbN7AG6try79l/ninu+muSwO1/vFwIC
peISNXGIl0YXjEFl0VcGNHZqb1zEQU2C5zHRh71ouZ1i37jRo2iIa3zLVdHBdyrAMlzzZ/fp00j+
iwCOMaEGP71AmuqQIABkpE0746eYaNRHVeL6Wf5co1m8Y2v0j7HueMe+GpJ5RGgTGp2RVgvR+WfD
YqDOjSfkivO9WPNq59yYXnsRjagEJKy6tr8WTalvlKPs9pfX9Rax359FZnkHyi8ZGzguqFn0vdFR
b/R/KDuv5biRbdt+ESLgzWt5yzJk0egFIYoUvPf4+jOQ1VtUq/fdHfehEchEosQmC4nMtdYcs/EW
WpFni64ccEYOmxdotf0S00oKeLD/PBl6p1i8wrUXO9XDnegzp1B1OEjk4txiLVrjoDdTrR21TV2b
s7+CzqND4XH0C4yzpfihgNanKzlCLycmbhfpxYVE9tzMvO5RjCh1BBRZGmdb0Sws0951U85BNBUt
npxIg24d6yNcXb1f1MRiHsx84MVd1LzqFV/ull6D9zIEE/Rt4lIlyd+c3NaxksNl2fM8f5MNCMe9
vleuvoVv/Uie4YpuA63JdBZOfWCH1aMkgoJWpDjswANS6bF/NnyVnct0qAryS6KfkPJZtKgyX5LH
dvYg7qwzjpxvYuqoMm9ctTncTAXD+X2Dlmzrp+6ljvvqKErWahXbR98pXZKVbBjFQUrcSxRZ1VG0
vkaIkjdx16/PECMCr4eBxxM/+5oXxWQHBcI/1u7HH92iabUq9n3t/drXlCnmR3HNbT6+JktxVujH
trJL82HaClOdHx00cnU7otIUw4RGd5SVjGIZO+5JPfkBv1QjfG5wX55hXJV9L5L67MS6+9Os39t0
QBInKfkyo4Lwo6qVbyl23G9eBBYB2qG2y1VW2XB6rOOghtYxtGrrGBhVtk2V6GLj+4MrxNQnLqT2
o+kTYWpRbxDex9US+gdIoq8sUY++PHPaI9+Ci+35+o9fJ7EX3nvC/5xMl2rFOkl+G+1NObaPkl81
4wyvq3GyOCsJdNLpKFRwLgrgb6BirOAShIaxy+UeA9+mllHEAS/G5DtyEIsSemD2gYs2nGIJJQdF
bIev+c/it4GmgznhPvW1jPZtCaw1ZZYdheRPjH9VXL15bwIzmbUK+y0DmP/OknNtWZRs46ykmokR
WaPA5yjL6Jg0jfVgujouh4UFZN3OeOnajrHPiYvvy+kgml+HspDXYA/87VdXY0bdWqMwfXxWyqpZ
s+Zcsg70H1QCAueeTPbZlkKk7D1Wc62lI33Gwqpd+YUJcXO6DBJNPwe9HxLX9MiDFuHaBn8801q8
qMK4HHdKkuI5F9XKqlFKvjw6tiOV4VovhYUx6miknznMG8uhjA+g5LCRCgymIolaCrWp3MVAfnZm
t1n5mGFv5qiqeYkru3jMQuANcoOuWVzUArCXruSsxEXRhZ2dNKvJjW1FU5LjbsJakD7oohp9URff
4lCLj6AkgOUa1OOuikpOlkHCjsSP2d+gMWUbI05FpzhE0+X7mawaOG2m7H++xogm062JLWUv7SJM
OBH86mWAv3n4ipmIc3IxDju101mhBtJcjnJYWVOzi7IeupAHBSLB3SxyA6YVu4f4orJ57a0XrBLd
vdfn1TwlgVTg1zY+j6kMosrANlscPOkGXN49S+Q/r7WR9ntlKL99XddK3V52GHqjleMeVa6+21kf
slCwKDBbx5P3Qufl32sjQUpsqtkh6GD2Kgoaf74pyY//MiL3ZGXV5fqrRvD3ioZ7pRHCvIlWaHi/
taZrrDSI+kwjMyjiX63p2gDm5zNhP7GPsyY8N9TM3Z+3AtdTqOkq/t2/KpjTqt27OgV7bp48DLUi
PRt2NS/LsX1ykUZd0QduJ47Fs54a/aHQYmXWTaPCHJleWPj5UlyNQ6iofpVTXZxTQiBqmtUsjhHI
N7+FHtsOKnCJq/u9D/xwAmVhQgZGtjaBra5NYo0xf5kgXrYm0RYcy6qrOBCyeOgxcV7WOCYZonCl
rNik+kFNHnla/N074wHqRasSzQDqwSvMlIj8Yrt8zrU2pRRW6k6hjzUiPV/dX0N9xUjuF+IEsS5D
ZUty1m2ONmITTPhLtmsVpoJm/Ik9Uo/s9tNKEF8qZl3fjBij8k5pxkOfK8rekmZ9M2eRiHXcVOSj
xcHOMcf2hj673LWe/Vu/3mshwK3sPfES7crLZy7HmvMk8jiZ7YIG6PKraIWu9aq0OGqJlkqKdd42
BTLjKSXUIqVcsBeO16IZaPhNhIGlLsSnYec27CxVQmlru9WqVbKQhKlDuMYtjYOsk+QvLdwfOrf2
33n2LhhWeTdd4wWWq6g75SArjsNUwkGsfl2VUvABkx2CUBQ3j+7oSevGHwaQg2Z7jUeEXGJIGJHL
IRD7Le4k/iKtT/GamrT/sh3T/8ti0kIVDL9Z5wusKX8EezXqOj3FyeNvATbqZlsgONOk6hrVuITn
VVTMqFqqr6Ivt9A0R0XcrEVTXBiBPP9xVy8pmyFzagl+KNwATHN6J4mA236dEN5MLprsqUtyXUTl
LK1G8jkd3MRA02oAxZAmkxTP6nPAMWq1l6eDGCKaelpznzj9uvm3e8Tn9EP5L6IxRcRXs98KElSL
9xDqH+qgqUz9x++rKuUKeabWvaktsK/EUyasKOsJZTqIs9yPea0Hcn0tAwvw/HQhmBYVHZQIwLGN
U60tCey06GyiwD4msLIPEfRdqsk9NqOmcvrjrFVhI4u+/tfZ//+4DtPHejI/ECUzBgXBKNFJ24lt
sWh6ehgBrmEPLZoRhl2/NcXVr8Ff99ZZa4Mp/dvgr6ZXlfxDMSpZGU+vg51l2QmW4iaZAqziQDWA
Nk8cTVsbU7w1Hp30ZMKT0lW5eC+jAcctkhEXdBrqJo/YRPooG9kXAI0K+9b8iFzANEP5YUaNBA29
D3e5wpSMaBaJZh+nr97AlC/5PfCgqZn21pOUWeklVYkLUZ33oDla8hrEWbXxpQapgWiG4zgzO3c4
dmE7PGvpZ5iM6WsHg3iv6fb0zeazUBoA/rNlPBWnqwMgFcdPSwpG5Z7tBD+B+DA5CbyV+AnuTd15
ymDXXBonLa4VGCO8uYylYYTBtqGwblH2lkHBRO6eg3CqkY2K4J2H4y2wM+1Rk0NtawYKcCGcItGD
vku15b//caPbKC//OyCnmlPh2e/ffwJLpmoRjjVUWdVtkZ/4LXoDSqopJMdMns2etcizrtj6qvJD
XAM8MAxt44Il0ty93xYXH5+otWiJ/jppQAp9tVHTkNcnE7PpOj3ZDiYK6dTXs2RuqQ22ku6Ip0Zr
gOoszPycmc3cK+PhKrrSrG9X0BXrhWiKC7rqPCLupGBwuslCnHOAunsTLXHoXSVH3EVUpaXkdxmq
6JYAoaKcb9xx2YeUSrLIhBMi1/HBoC7upQe+QABluJHM8rZFaIVzHxeMespIjHNVt4C5Tk/2/ZEX
j3JQg/DXyz3ML2xCeS2tQ/ghJ52Smvshj3S8tWIj/u2CPw0RdyAqT9ZicJqb74qGecAkvoaRC55r
jw1usa9/nZXiimgTc7RxYLOtH33uUPA9DZR6+QEx9fmPOIBofvXhcQNLVD+InozX0fErZFCrXkEN
j6vPfBAIOxQg0rMXut905v6TaIF/ivXMviVAjS+I5k8UtUjPauP3e3nitJZGIz0jUgrWJolc2DS8
4xDgpFfm6vBS8QfxI9l4lEIOWIvhfAq1dC/6ktxZZ3UyQALMgYy7UrPHoLjdO7EKzfCrLc6+xtjT
aNFk2/fgk8JWW6Xf3DdxPsGLne8iep6K/EQNnziDt4K3QOZQaY7lhD3zSFR/jTOyicwkgf5QEHqf
FLCuExJPXWpTUxzk2jNOqZ5fpore3VAaAYr+NnKPJeimP4aFRT3M7uo4GeLyBKf0T+KQ9oBw7OEs
GkQDSWqTt37OGnVyk+gSUIbTWPiDlLbowMxF0+HLtLdBgDLjhNe+smYxJn5n0crNKKE6Iphmo/Aq
DklMAc2IvorlxX/69NxnLZ/bc+wb/SNGaB+V22o3oGC2aOVBqN1CafytRUXPvVUlqnrDm/u3ay2i
qAWhV9CfuTnuDD+Ud+Ks7vrxfib60GHiktJhCYUgu9hZhp3vNNj5FPNYDbr6+7mio1OE8gLFj4q6
rV0M8FrAPB9U20WPJw3uQ9MlI97EjnfNkhzsRerXtxRxNJBjqiJgwX2G7Cd/GKnC17mvUQAEOIy2
AZuOqgRGH3kJ8L64OSSFZL+bfvXTNWv7NXUyZ6bnSoJRJ4Y/YMX0f4nm/UO5a2sU97J5ZFJlMuXy
H5W+KO/9tCsq6+bXQODEq7fLmwJybRjvRPi6l1Cq5rKMeXZrouSdriZB9ddVGdfp+9Wve8VV1ei3
jZrll/92v/g4cYOvkuQ3ylId9mnRk2KpQc0JWcCXIsDE7B6TjxZKyT2IZYdOd9DVoJqzX+5ueQni
24PhcNPZtDfkmyVJPel6kL+MdjDueiub6r1oEimUcUqGriSapmdRSl/UxXGExfMCZhj+WhGvG+Da
uLb5wOvsqlgbrWremtG4io3gUI/goKk5eAw7w9hUnlyscXizblKrXQOkUhvP8PWN1hc7OBbpmyFR
mh+wzD3qWqrusb42AEKZ7XNSmUDWUN/8GppU+I6IoRYmX/ehkDhesi6XFigmraNuI0teKDHaqTBr
9rXjs6ZrBs8+qhR4HbW6s9/VZLyaPJTvslZ8Wn5vvml5Ap8hcccXVGtIIk2zvfUWIozEUZtHnHmH
RdEQpJClul3aha+f0hQMILl5/8Etc3ndN3p9gJFhbVSpd3aObUGBl7Ieck8n7+2iyDaDiRgQRmKw
bvrcesCCXFqa4JLOKpl5Coy65pqGIOrCwK6fqlJlL6+m3TMTF+TfpFdeA4jN1GR20jdrHF/5Pyl/
sAA4WmNhwY5KVkAv/Z1H0mZTdPzvtJhbnYZsKC5pXrz3oaZgSqTLC6y8i11UIYRUYqBNU3/S19a6
pMx6BYVMfvM9Y+MD/nvq4PzzcG9HZwg3OVJplFKgbymZiX7oBbTWImo+hwKXtMZschjWsbdSDUnb
10XqHW3PSOC/Ft5L1JnPAJ+aTynCp68x9BXO6upmYE+D40fUXJPM1VZaI7d7i4QyE6IHQhV07WOV
hEyXvpa8GzhtKGBL91EWxHMryu09ZYXW/SCaJgEA1iBAI8UFxVK6EoY/Y+Qk5FQMup860+1aPab7
KPjtY8RgYO7gd+Qs3qqSUwEkkssHVw7UHa68KmYtdvJE7T14FUmHbuW/daM//oAH7s37MpUvaoHN
jhTqNtgxTz3DNeLRK6zivfLA7E/3pLb9s1Hl7JYnerRq+OrtDQ1ltqSkFll0eFRQzmRei2GyYzZ8
DMTqYzpo0ypF9JfN+IgI4a+ur35qnh5FC4dQRBFgTO6f8f/sEx8i/oW+jV8TjSJEaMTGArGQ99S0
EKDqxD6rUug/iS7TqHcVpWonHMb9J7idgGcpA8CEgvGhYUPqCUkGiKajDsTjzLVuybCNq75dIq97
0OKxPpm1VD/WfrD34mgCFwNUKhRDW7ZTVAvpNC6gqlOdCk1rHtXG+21YM1D0nzgvWmQNm5wwXeJ0
JNJhr5aH3iCNKg6imUQDfz/DwPYdn8qzq2TeOQx2SHOJV4ouqTO+abIDt1L0jSYPOkWGsDenG1hl
5Pt/WaCrf6TMbWq2bAQHpFZ5OBVF/qO8t9DSZMQcWb2R/yQZs2KuzXfdaK9N4m6XYnqRj46DbUT9
V2u69tWaromRGLqot/5vI/95nxhZTZ/561/4dV8QSeUaXv04A19JOsVtOtIrzkGuWtL3tjk8iB5x
GCi5XkshBo5/XKhMDPTugWKor/LCKdOdHxkUE00pNx5wqjtLdyNa4qBXgbFmoijniuEDMGxrnOla
xx7WfgrRnKpoNICNc7KGwN0FWngJ0tA5iS5xJgWkaxpvxGXk1wWiW0DXE294CJ1qqSejevamVStg
y8m9Xiooak2NR18JAYpLsOVwx3ovifM+BYr9OdaqfwOu362G1FV2ihsZYIo0fNxir9rmWecsiUah
3qqNq5Un+WOUp+soMbMXM+3Cg9EQGxTNHjUEsxYc5rJPc0DIOPlIys7M8uZBilNYSU6oUgKTmTzm
HUYkXrkclYrqBbwItiwl6mWbIIJdD+P43VCx7RowRV4SmbZvTY4lAcnWH0lLCqXPqMqi8NjcYNbI
y/WfI4huZovaVVSwyTkeNXlNUkNNkiN74HwJ6Dl55l32Qa2W+6mqb03dVOcYZbG+ca0SRrWeG0Rv
8HHs4kzZhURKltQ9Ga9yLq383kh+KFL81wh+enk3ic6Wlkn6qsr1au4nODEI9Qkh9WYel+yV1ZwS
WsofAsnu9vcCfNdvvEMw9Ide9nCCq8ii1FI10fhDA3JHp/70FP2BMHP0DoEfx3KqMl7sfKKAd3H0
NLQBkHP+Z85x4NSrFBXT0fCTYdPXFMoOQevv3d7INpmd2RisufEqxH/9wl8MKINGQnnwEhNfcjMa
j1oxUJ6kZtrWk6XhNQJYZ+W9Q8zcLY89JUAz0a+71bjQ/J5h08TVF/1vw+QIlFw9zWDSkPJpNVAp
MSyCEpdEzk9e7dGLzq8QiEL55oE7mNDmPsZERfkQKxHW4gj03hXII55s/ghkOYNXFznUXTvqrqrL
gB9WLV6iLHlIsFL7kcTxZyp15ZNVFPm/LX2NP0RuTFWOoumqQjhNNnQqTv8u7qkBoloxNKYbtcDO
tdSfbeD5Lxq4jB2sL8RrcVS8JUGYz0ypbk5tV2iXXlVAa9AfjWC/h27hUwo11/I+2oqNiGgGlfF7
U1w1s3pfBPnFGe344CpBt/LLPr/GZYT/EdGONy0ZL4FQ/Tj2Njes4mdl5t+1IbZfJCSe86RTki3J
n591Xcl7Sa5I3jT58M230ismq+pjOfX76MIw8dSGb+2hCN3s1MmE3sWOPotGedWN0KzEfl/EBUhw
9Zhi5QbcY0uv10aGUylGMbguxS0rS4Tj5CrttPwrmG51yoLCnfYAHxfmti/33UG0XS/rDuBC4Ti6
PQ53f78ghpi5yS1iYO2UIHjt/lbr5lnoFISyAZV7fJi6JPRrFz+3YhAT0A0RX8pHG2bb0pKnzZAs
5yBAgv6jDlCuqp7x07KLa+jaEhanLh4pYakAboTl2EG0IH35n9sDl4p0cTu/ufvtJn5/P8ugvY7a
4J0a3e02VtCnpwqF2yzzzPS1LIN6hb9pspbKKn31LfOtcfXuHGC39uggmxXdg5PaQOHg6omb0oHd
n66W7kH35folyDa65iavTpabe7LE5Vw0AUc/UgJ3CicgUFq6D1ZoFE+gBON9p2jtQvR7qXeiZL94
0moMDpxRmclxvtLrmiU4K/kD0rTfD199slV3Sz3DlUoM+bogmuhQuiVlg9Yi7aoBr9kkvgBfdpYs
N2RelEGLo0BSHLxiyLYYQSe7hMqFvcYDutHCpoERkigr2WuR9YUjvktJ2F/j2AEsaqcVqLbMnfWK
0rzKfhXNknDQvqvulAPOs88SmuAQ4Wc6G421baB0meGKguGMB2ZezkjCuFb9A2L3o9aOaYjDgs5y
dcqf9RV5AbeJLvLUyuwA9wszuohrZHTu17RJFP/rmsjJ/fM+HHUwCO7gE3sTS8jRMV53M8ffCH0H
5enaLst96iMnjXTtWRKY9jhHSMM3snl0ZG/LMt77SbHw1nez4I1YCG4dUh89xE6s7WTQNqskVK1H
uySLDTi9+QzNOU+/9YEvgzwb1VS62sqYrWsWA7veA5fkFaw3CzUe3rLC2wdOXB8rOcK4gUjejMCn
9xNBS5Lq2k8pr98ykssvVhPli8JuxpNm5cNm1NQcK+BGX0VS7O8hpQSr2K+UvVYqwVEGt76k6Ct6
0br4GQ5A80mVC9biuv99iOB25Obgn6nRY6YpUn/jla12AUUJ/m9QjXer+8aSGTFjnGrdMRAiSLPP
u/2Un+wmNaS4QEXQX2e6MvTwDbIR+qFhntuufitzp39tbfjSVqoTa5wKsWrwhXIjYZmJX84BiS0u
xbUevDbATxcaX4+NaDpjeWwqr7uWbl1fQFk/Yt0T8ExpMdjGASjN1CR4R+RT8n+kRtc8kE/gV4GX
7eKrSAofe6xBk4BY/q9iK/iHCwnk1El0WakVYOLir8kVaPs46pFzepaz1vOKmUGOpUWlNM1TZPYm
XuBt96328kvItwO7V2kZRRFk9zTM94PWeu/1qCDs9wL9Jo8P94WBFP1gon52a117yWtl3GB57S9F
03HaZi5JPGn3q/xvdalnPvzvdbr5j3cfRlgEiFX0gYoj/0NkoXQjKgWzkJ46PNapbQJ+OxRje5K7
JILhXborKpYz/KpZluhqYn3k1AV6NQ/x19iB0uLtED2wLGA41ipPeeFjLwEL+mt4IkOkEh8dU2O+
u4+dPtqYtKqVW6u4D09aCRxfEezF8b4m4vtZ1squb7LoW121+jyow/SsR6W6ydh3bLxMCc94OLAG
kzLvW4IowmNRLm5qOysiCkqdxkjdhDrNBLmRBE+WF87UKTvvA7x6inATE7pHce1Xa4jGP69N91Hl
Yv0LVoaSub9nMmxkxboGw0A2Nf6jyPjvqw/CN65OOaH1pJHaXUTNEOUvseHOKDGL1hSKVXtb7iiP
FqdlQzqyng73K6k+OKD8p3ZckYnEoWLuJQaVpOZ4FHUuohxGnP1RE/NHs+uMAXpEbeob6nZhAzUt
vvLk0x4tRWXRabfNXpEK61BHZrusQGvcQJV4s2kX9JnkB2AMxoe4KZECbrLCZjVZiNxvqiJA97Jv
azcrzlnqxydVzf2PpuuWtlrxlBReNjcHimEQmn+3anN8dZS6mqOUNa4yfmfLLArMYx3qeFrkkbyN
5Mg/GpQLrPSxk3aOrz/7LgG1mCKbAyE6Z099aLiSsDp/SinP5l3ZDZ8u4qla5wtCPR71Hm146yLH
WAZO+ddNBMKD+01sW4tfNw2iUgDHIpTYanC/KZz+pWnbdP+XXFXqnmTXJEVCAdC61Z0EEDzWxc9j
7X1Hca4cOi0Kd2MeOix2iTJWLmvZqu+9jT6FJAvAuTOjGJx7DBK8FNzXYLzlsbHoZOo3JUkxXydL
8UlFVzd1vyqJp2xsI7Sm7kILMwypotfESlzwaJTLV5X6AsbQfRBd4iCaThKvCLyHhz/69Qr/0ybp
ymU6XKNGG/b+BEAkA0I9/3T2dRB9kdfmmyjFOky3W/Zt8mMKl3Y2xq5xUKbkrWVST6vaqXlQp5Cx
uDo0snEonUev7KutmkTaS4QJN0k681HuLf9S+h32V0jMM71yNkoSmQtpVMHVN/CAkPlgKEH8fSGe
WsUe0o2DF9K9Ka4mZr51lWFt5PVPuLJsXpABrgjjmHTRlELlWFD/eXWzDw3H5UPlDNZRLHB9ZRVY
cnG8r3lV26xxDG/VdkFwmuVMBN2tk0PoaZVPdTVLNXaZ3gLFkH/IQz95NMbw936sRg59aiSP03ij
SZw3XT3EA/pB4MLpLWrwkRU/UZDkW5b+9qLTWgxmsOVdppOxQgJn/1hHfnaTam8p9plD2uTbhPjw
vIvU5nHo8XzNbQ0vtSlR6EaJNksi3TlE/Mpe0vCcy8rwTPXZ070IhlovbTFqkrxibWztEreRjnZb
s70M6+LVqKOzN8U62zDfmQDp37qoDykUd4JT4Qbu1pGqah14jn6N0xhUOLUqH7W60qPqZ4qS8i3N
rgSDMxAF/zmRpD97fr+EmwMU49/HpEVtvcmgA0TKgdqXKUdkEW6dvk5pRcpIDRRvJa62QBiKbHiH
PZ8O7NVd/pxzhIr1A1ack9soXnGxVeH5lZTLKq6VH0nWyPjXROMlZpFEIaBpr+Kgc25J3T6JEWUS
sGEN4ludx8W6sdNgq8RNcW2m4JsYYaH9yo12OObMaYt6kvyV06GTkerKfgJkWfEH9vVmSKeFW2Lc
WOEt6YMHTY2Ls3j5ZLS4IT+Lr/F07atVa95vrV/3uS5fxP/99ndk65/v/6nchswPIGwU+X9SdDRD
AnAv98PT6OxKSemabZBQk+Q4ertos9DcC2GEOPMalw2QjoJ6EVauRC1Z666aFOwP0leQMMQm8LHr
bbLn8lNkYcVmMlWtB70OV6abEhWeSotFkTHE7upUA9NPC+TwAVCjvcnM+mzpznNqR+pJtGQPT94U
PHZA1EYxU3fHvF1iwmEZb8A/PiwK5S65U0kP0dhiUYJ+/WFwJLJSUX/x67YCLdB8GJBq30oia9Qu
tMNLqDXBPCjjczR43UMWAkQJbDt7KB3L3YRKV21LdqcJe8jJD7V97FV5PMRB800Z1fZxKFJ1Htat
t8LerpvlvOs+HLOaafzuNpESSpvCrd+HEg5comMBUuietugUp/yu8LSnam696IOOZ49upmuzyJuL
b0LhppT3LU60hcgryTVcoqHL/LMVFpdO8sNt3wfm3k3RoogDr08qFOHDs85EhTypttufncr7lgxN
UDivfuYC2tTkcm/jfoFXl8mrtAmGpWb0xaqMXP1UMjvNO7ew8S+lomCGgAhqUxNZV9uVTxplcN8V
CmZmWZ6lM9fKczY8wyqT7RffSNt32w5wUu7KaolLTrg2S1mZMwN0L46JMXqp++0PDzJL6RUdjjba
U5vqzk+jlS7spDc12fnFYKFYGCJ1XtdKPesSH/w3/hg4xFb9xrSlnTtm6VIZEFTFVTuTqa5+GdOm
X7XUxa0yt2EHjlGUmlO/V1F0+I5/5Nkm2fpJyomYjYVtCebDKxS79S6mLEawBBjwH+hAOkCLj4b4
0Ht+eBGHopCVvRRRwjd1RZJUzoPENpa5kSnHzhrQH3T5a2/n58JM8yeqcp+U0olP6JjlWyYpz5mn
WA9qmFfHwSjPCAEo6U/CkC3cZyg36UEOvKsDNWbrWUmgg3nJ9INEANpZjr6ZvHUmUeO8kcuVaEqD
ebJztoem2nYPjQm/3pPS9E2XwmBRyo2/V53mSJmmTf0zFDGhoPEdzgpk0xHk9nUydH/1i4sRQUzC
NdMQ0YY29k2ysnTRusONzEh6KuLwxuoEBnsf8iSNnbLDwaV9lm1makrDkzVBkg/eu90lsVvt2PfW
xoh1P5gD1CKgp1OCPl2U4Zpf2t6ydvkYvZNjZEQHrGfrBHDJ7m1c2DFxgcmAK2HaLnMiy88sY6De
Ww6vtalpatjcyI7SbFP4zKvAyYd5V2NgQipOS/f3U0tv2Cax4sIhdeqNPF5QtiphwfeQdz6eK9Vw
LobQONlJvWb3udQd7SPrJhp/WL93utGexzrJ52pml6syeBsRQ/4I2ekMTVj97PTHzra6W4WbzKFw
R8gkRYysImoQkYRM6SD83I3c4X+V8zifE6nJz+l0ZunKOWHS34sucbHNqmTddZo3F02Km5IHSSnf
I1LCWWUZT2Ukt9uuMsu5aFqBNxJ5i76HUopvZTN016TBDXtq5Rk8iMBrm2Uv99JhnA5Uk/11Fkda
u2598/tX19ewr7EOvBJSG/zrv+60zGpPFe/Pws3tXV9U4dZuXAfgRJ9sAl3xcFgJ8C4rteiBVOKw
0nKtOI12aS2dBMpU13lnhzfzJkuyZA+PuN75PP6bJsBjS4OUulIHeTz1RZ0tXYo/rs0YgZ7WO/kp
jy9laVB1YI/JBa51uGn1styGnlOfoOUHxL3i8k118S4peNKjmNoCnC2/hWWjzanUS84aadcNhVT4
x+YNRhmZityOKOoWhzU86wxpemV0xdy2NOW7ycZClUvz086TR4U1BPY0snzuNGkJ5yr/qSMq85kL
37yWn7Dzo+xspAH+VEP9YPMorSPV7ta9Qa2MbNnEFvCiepGN6l01k/Bnah6p0gTfxMN8Nsk9v1m+
ls+LVqmukMeaVRHX2cHuy70TkhN0Pak6ozBq5mlFJqDI+rmflfGn7LPNclLWJKatpyvkhdl+HDXj
qFJHsvCdTnnVu+FIDMQmUekoTNmrSjaL7/gqj8vOlosdYUrrmlbdJ9oKJkqy9uyIK/OSYGK+1wI8
3u2kHR4SZ9q+GMZ7qOQesox62Cg+JkamxxIJ1fClGVLvh0OZHC6ByXAdEr2jwryUV3goNS+EJ0iQ
MCKYFs52kSW4bOFZ1fTVRra8eGuNjrlVxjA78LeM1oNcmycHZTtW5JNivA+dzaAG2BvmlOP3geM+
Gbpena2y30VwLzqtm2n4T8y8vo6PAQC+NRnkeimKuzx+lwuzC4qtKP1qAJtTKWLXD+Jq1dizBqbp
kyy36VV2M0KmtbE3yjbG+73ttpgmesvRVtI3hBifZF36c+Eg7cg0/yOY5lwjcmY5Qtx5oBKHHRzZ
3LZBO6z7Nkqvnop7uJw11Q/TKYF5NsqnRMqikAPrVsj6uFSU6M0eynyRpZpzTqYD+J5upoZ8UV1T
UqUZgSBlMZZWjptL6ZzFQMcx9TWWLc7sqw+4AvoWg4ll+hQxLDZ682zfP/v+YbGprD2qGtpufMEZ
B0POLE+PkkcAEH0g6+dWiw9O6HyzIs05Bhr7a796HDWM0dVRBVjrwNAp3Z3l2MoRRysN70sf6FEN
FN+JK3WbYmx6yqdDsEmHJF2xOQ42OTsFzH4a9QXc6Xet7Puf5OcmIxkWKuy2SynGyLJ2smVH7Jvp
MvbGnRQzUeuScemZRzbyIIWLuDCVmxl61saNpBRIY8rz+n+0nVdz5MaShX8RIuDNa1uyyaYbw9G8
IEYO3nv8+v2QTRFUS7qrGxv7gkBlZhXAZhtUZp5ztPQbPTMojrjIshpqOd3PPt0jaI07h9g2Rqjp
kuLgqsjrFVWHlBkluU9W4WQ3YlsPWuP+EdK4Onk1h/YvnkYgBWmaV7cZmk3umNHXHlL3XZ9ZxlPi
hWxR6YWgn/sYGzMQAQAJ9PdABDnoqOrOUXseaoMtIBmqTxl1pg2UL+Ot2LTMsDf93AIqVtyn2Iic
36hFoYKwbf3AfQkMnpIjXf2hKsp0ovN0PpkKSJOND3dyNC2piUoZeBBMvilNlP40qCEN67QDLY3L
Lgnw8ERXeg/TgIHg2ejWe5seeiuMKEgGWXSvlmN+G805n4dSVXaVM+uU9jz/ZXIW9d3gDDYa9bY5
VkiwJN3R1+rimXwakGQFEUZFayGlsXlqAlKLhnMxxeeRvAapkLb+kpSF++Al5mfeP/bneQLNA9nM
H/wzzsJFt0LBKnZxu6qnACz0M+KIq8Z/aMtfZGCHobovnCHZOU49PyWwNG4MrR1BJhjz08UGlxiK
Zy69F0uIONgtwMCmwDCHpRziZKtaOQ/AC4fB6DnVfdelb2epUSJlhGjiRomGpqUOS8zllG8i3lep
2h+gzIe6xIL1RVGBdmea55/lwNvAu+1AWhkwl50txOoSPYuf20pJ+PjztcgTrPOszSgB+bwyt1Zt
Oc9ia93ipCfNfIN8kQ7XIciuLrWpwo8QMqBJCMZkeqDqZDwhw2ttDT8MnkPu+jg5U3qjsLWs9GAG
jTYtKYRHOlh3vaWa/EzTuemVOlic2PypB9R3DvtfJ6Og0NpNJTJ+JG7LKHFOjd/wLLacaQnkfBej
jOXQOg9UeadD3yFRRdqUEkUJEnJAc81PwuQ7YgIL35rSfuX7Xtu2sR98ohcl2ptx7T/aKm+KKPnB
5ooCPApVd3pn8dOyDOUweChEIT5MdgBcGy59dOwTyvbKkOqoUL5EZgOwUbUhdvN5gSFcgjlZ9er0
1rd1hE9nDbn6ciYfYCZWuotmxXiWQxUCCeRpqztogfpmq9uuo2CjV7djWpuXuEHTHijo2fdJYXkI
EC994o5mnlqkozYeHNaftdBuXoZm2KiQ4H42nX7vJaryvDyo+12jvRp0rN6TIPAvQ6vMsi3Srwi3
6mVcw7WLAkYJ/f8RgseUWuyiTRwXKAcMA0rjZJqH1hyfLXi6tpOXzkfL8927BA32MC6SlwGEpNnV
zedgmmokcVxAT632UAZK/dkzBkQ34ajmG5YhKiz+UetJzfit/2AVNFUB3fIfULb7VZvn+DXI4vo2
UkMqQl6QvNqgZfbm0EQ34gURAX1OaJZ0r+BFZgKW20T5pLqm+sLvB20smEenB7cYIuRrs9G8c5SZ
hsHeMm4so0nR/VFtEFNJAx0k3WPgwO0vGakE9CtcdUdeH++kasey4OddSRyLFMtCoUOb6F7m6h6i
56VWdvvL3I6mM37tyfMtwTzhNYdipjNevElP7s+c5uoypE2LH6xpVA8SnKN2tDdHE0aR5bpqkOT7
uiMxdpk7jv7OoaB9lGCjb/VdHbr+xZvaDVJSdobsnsyNBgpvPSUh+ROSOVS2VFiTI2I8N5bj9Y89
1PeHLJrLeze5o/sk+qw0215Th8+K5vSfs3r8CorKOxdoht5UPeBNxRiHx66FDTXqUaM0lMi+2Frt
RzVD7XEx9ZAVPJgUm321hGoqZsdMo3l4cgd3eJQ18jpCL8vOo6ObjyhE5gOPeJGzo306vQsCgN+g
3n7JSU79KMtQ39DlYT1mvhXfRKN7ats5e+qs5AsKgsEreGT9hK4FjNfeGLzWSdseyLVPB/HSPNBs
qRF6J/EWZv0JPcX+CeFg42v3o6my4EYPC3VXDlYNH5ld7xpwq8cmpsiJpgUki16JOsg+tpw/TtPl
1NSySt9+CPhwamZaeUgm0geB9eIDwvxq8+dRkKWNd/SCrwbvtmc/LU4yUqzBfIyDCdFYfPGcw0KU
D7/IqOaPBr6NuHU0VuHXuYZExR2p0cmqcTsbB5/OlF1sK8bj5KtvB1O5dZQheFzNPPCXp9QPvkjQ
ak9NNLbDiUrxlaMIYnVT+aAF1mAJIR/BXgeW1OH9cn7PhtGqNe0LePhDNLTTTy4azCiq0dQ8abl6
VnXSXfRO71yY5MC/1+E2WlRQ5ICu0ttZalguH++c33AHZRTxau9naZF5+7EHUHLlkGDxDp0SfPAC
9gkoYQ8NWQlyr5dVkfrbpM1M414HqJgEyzTnJ8hI3w4xjwqndDnI2epY41bHVdy/CFmXn2mITzay
/jpPhmvMeqV/EXK11Dr3H+/yH6+23sEacrV8EyyNeVfuqyuty6w3c7XMGvLfvR7/uMx/vpJMk7vU
+qk6dGH0sv4JYl+H/3iJfwxZHVcvxH+/1PpnXC21vmD/1dWu7uC/mvufX5d/XOo/3yn0DjVPh0ax
hSCER7to+RjK4T+MP7goRTErT923WZdxZybFZZXL+DLhw7S/vYIYZamPs/75jtarrjEqded5v3o+
rvR/vT6bGbbegxnzdL5e8bLq5TrrdT9a/6/XvVzx418iV2/BQFjV0B/Wq653dWVbh9c3+o9TxPHh
1tclxJMu//Irmzj+he1fhPz3S9FT3+0mFH42Zjw1D90YOvuajvitDMN+oQww84bOHbz0aFlbtXL9
neI2hX5MG0T9mtrjiXJxS+A4BfTE0bxyD0i9PukFmk07cQf93jRT70zPLwg6MfWzl95VHk+BpV7q
R30ynJ1JUWkL7m9LmYHWy0Wu7SLmJrpuIukGZg/CcDm1xjlRtqvQm+68TVxNqxSc7xsxhPtN+sOP
GuXWRH1gm2dZcqQmRT5KzYoXujJvzCpvHyBbyl8Usi/3ltc+iU+iKj65B8+uxx2w8PxFwvQEKbGQ
ZMtJQnRf5REp59GUVSUgLQt6uMxY26wL/cur627/5Fi6TxL1b67sTTAv6f7PQW6Qgcvd4TzTiYUK
K9wfZxkjNhlux9R7c68O8z3ENhVCipGQYnibJnPlIHHe+ypWlYToTAPe1UoQLUYdUwWQUzmQJYQC
fR1/CEpc90z35XT8MIfO0z/CP1ihbk7d7WioSPk20Gii8mY/9FrkPMhZCn1sj9z4+crOA1G04/mU
99DVhLEN7/skgK3hjzUkQg4l21tYoOz+uNrkLEyd/gYY5G9XdlmkbNy7upztkzjF5KTDIVOn4bai
356eSeqECDlZvETONrdr72IXp9jlbD3QXmffyXAWAjw5dSmm+HX8NlemNWbk7yIDzXY/y8YDLQD9
Nopn3dvAr9c8bSqNJAmiRgrvWlqoSdvZ4yH2ivYJse32qdZK5+T07mcxrXbotz5bWeuy1yBUDhnt
yAfbDPrttMwU2+UastJqlOu4TjBdriMOtZy/ZUXdHAWmK2eQQj2/4XWvoLuQ8Hnl5uK7nAtmV9C7
kM7T7dDuPFi/Q2q4J7U1jBSJjSprTkql2Jz7ilr/6bzVjFrdSrjf1v1412q6vQmaPts1sfGGnU6U
znPJboCOXg9G2UAFTjZfTB9CrpHX4g9iFzj2h1BD8QeZLkBs6As2EVSbCKeRszYNgNJN6tp34dIU
gUKk+j0rYAdayGzXiNBGitzIh2yr3141/SQZzecHMTqLWij4V4sEyK547w2C0+gutwMqR0sGkE/K
S0QVFVpsaPHkgDZIhq5c219I80pRq1jiWqphlzhaLYY9rCcN1HFl87wwFByito53Iaoj4ZZOwZx2
kCzeDb5XP5fDVD+LTVtsHaBuJIfI0R5kLO6rdUY1fmw6P7jt7Wa471Wrv/cGKsQbGccIoty5+kPR
FWO+uzhIPtEPMDrdzyH80hTu9R51BxTP1xW6PH5b68oWLuv5+sOV2VYj5ajo43P3rhL64XflTUW0
9uctOQTtwy/M5WeHEuDdJUbGH2ZefmQGP1K3AU1PWxB+sO8rVEyzNHodwIUd80VsTg7p+9kkonLr
WNz9kFxmXNllyA66P9L5/60ZOnfekPgENeUBYs7MSDmvh9xv3oZm0G462kTuxSn2y9weNM42mOt5
v04jq+7v+rLSthcufRPAITCoATJA04gimoC1aq84zU/G1GXBqc2d4T6PczamUVPdxnNa3SZG6qov
g0XuQB3dfCsx9RKYCCJh8uiM7qi6kYd8EJMb6sWWh9EBepBGU7Otp9uoIYzOfMPPnPYImFV/lLMM
HVB9jrrzateRbrvPdAvuIkI9labajTaW1tHhtoH4YVwPpPX4S+j63kUKXLMXd2R6UFW+X02im+WS
Y6FQkuFq6w2Edd7c9415udoHe55WdMegizfM+u2cRtWRPLX6yesyiCoV3/5Vh1E37LLhZ7fNh20N
qP/Jf4+NDGe+ih2cbzWXSSvUGgKNEkDXQI6Weg3ppDy4MeBrGi7uyo7ISNLp8GYrAFYVYwXJ9TLj
MlnWGcIlqVeF7qZZPDU8ZtpOVrTH8EZCrqcsawOtjdCUYYZ4C6vapbrjjPYjPev53m2QMeBfZ/9q
h+BEtKT6EdoxvB5Wkz5WdYL2L2KGBwucy2eJFbqWP8eq/WxRpqH1QdFrZeNo/CQJZqCBgBcwTMJw
aSNWDXjVxCtoA/E6Lo0O4pW5RUcdUvUM06u3PutsTerkm3qhdCdfTwa+on9qHYq3WsjgxZsVEDvX
Jg1NjYaGgNdtTD9tHiEqAcGznK2O1RYuXjo4tKMdg1aQODkMaD1cHGA3fp2p8M3DQBF1nSCXuFpJ
LjHBdoLeBAtL8HrtdLkpuq+ac0Vbk+GY5d6eaMeL7DH+CRwUjMzqTwEvAMXCCCGDodN+qiyNJqty
+jQVA/g8JUmphAfaT06uOhQ/Vf8cpLOKACJv2GW6rJq3eX07ku/9d6v6ow43hqJAsc3D4601uNZR
83uQ2fRnbeAP6+8jPQpew3K+DSqy/a0bz5+LqtiOCzEa+LniQe9gbg+WKECLPDvbyJ2J10v0ij+F
JcUrS4LKG+7FG5nqhyXzKadQzBpuW/xKSSGlwuAVdNA73YuKnMlt54b2Ab55+6syRw/yO7xGpDR+
3paRYx3CxkLSwYSdatjUs1Ud5Tl5jiPjznTy7dWzMqBKnsBnVTXurPjN+2YTT9TUHzzTyM/P5vKo
TsHnxiiaT8ki32ikKSw6ZnNq1UEZHt6HFEWDsxzm3LkFHF2ebQU9OxYqbhrNjV7k4NHgUSb04skI
bgv9XJntndGbaJFlUzYes27o+ZJlwszn/8XJ0na7UOAfC6jo0Ctr1VPZds5ZQibdHx5sdz6uE3R7
Tm74BgVVLxOAMlvbFnGWS8zlunPyWBZFeFnEgN7xMZwofMpdOLThI9vuWxuJlQNd0+mO3qbhYC7L
z4pbbkc0lz4p6U6N4fAuumb4NAW1vo0GhG/FNtJxe09X1K/ewvcqpqowoQrK1LOzmAa60w9JbfMU
uQxLNn0vhvVNfBJuxuBIvQzITqv65mnK/J/gDhnuvCAY7iZ/pAtdTuXA17uioJr1HnAdVb17JEaG
ftEG1UbGUJ1Fe92a+8uaa0xWxJO/XWfLulY9vd3HZQkZl5nzWR3q4HgVYjcqv6iB9yW0aki9O888
ub0S0Ts4q5zKYR2LXyLF7UCV9RYpY3uNvLgklILEtNUCeEYkSNaQs/WSKB8pxvZvryaR7FFDWAfp
TFT1Znx0IBjcxaOW7GXYeyG23hgfe3d2NgMcFIcrhz+kv4bUW26v7cV4CstMu6vzOrURa2OR0f2k
T+XwEOhBS3NS5hw8dpbPSObUG7+eh1sZyiHp3BfV7ON7GVVxrD131rjL0bJ7LJaRZwbBM8DMdUoF
C8e566wbf2rmaOt1LSwDXvZDA/4dbeF4mfmI6JD9yfTlwqMZDocmyuhTquot7T3Dc+2o4SeAAPRV
+p/kYMR2SweR5Z/SxeY2NKrOs4J03DKkWt895oF+qkzvbYLe08JgofUhJqBo2d6Ze2hjl3h6b/P7
vnB+X+OBBtLeZSMwsQRUfTVtgz6cbmQ4t2VHM5odbWWouKnxkpdfsyR9uxqsSBXpS9u5NdI2oeum
MEjauIt0AFyiMX9ZHOygWC/OYosKiybidWzeGgDlUAIiwF8mSZQM5WBEdkwfTRHsrhzrEGU48xBa
Nj2CXw3NRYVvMgKE2FyKTSMqORaNj7t2aOYDVXiEcdwofFYjdxNPZfYXr8w1EfyT2NRwg08yH3D/
9XyJCCGnvUSsV3i/vjjXNWgKhsuXJnQPIaGDFcLhldSoWGxswDtnV2n3IDMCiASs4Ze6jYNTvPRY
byS6syNnO4XG+CSHFtbUc+k30Nq301NuA/LIYj87yj1BMY3gk1XfX0YuZbRGscZNIi/Hu1fuLvsb
b0pK7MPcbpk7LC9dribWDbXqAIRTCvQmKesT7YJwS9EA+zKG2zRaCv6LpVBj72SP+e/iugTVfrdP
Kzfar3OCoUg3Ux+8rSMOyIz/H9dZrz3+7/fT9bO6NSwYyqrUMu6LRj/2sW7dtr7B81ba98b9VLEM
j16pcZ/aRnwagQCjzGLci2kQ7yVGwitAOXut9cCSLFMkUtaWoTKiTbWrAgif2qSa9mIU9+WKEj4C
QtoDvqo3kRslb9/S5USfz6Y0jekGxa09QqyRuSWpYZ6iKrNo3eY7vw34yUPAirEn3+/iJ5czufuy
atubt+caf4xuyfIpD3xAgke3S93DWLQGXMd/2NTFgRQryJxav9hzmHcQS15CUDD/1utWeSvzxSQT
NN4+O94p0KIs88Ux9Jl7b+uTcoizETzHUN7TK1Hdz5pV3v/dUBwSMsFqbdcz0Nr/PVZWSqPgh2PD
iFbbn0rFULZyZtK0cjnLF1uZKtYnOfsXcUgyKXQFk8x00/0VN5YMddp4lTyiYXZ5jhOTHOqwDz7I
cKe0FqS+AW1bFpw1JwB8Rn3ZNDN6nEfToIE5/mQsZj/rktPEXnorQ6sCeg9HkkID81y86hpJeLJA
EI4uwTzRX9aYeaZ5ip3wUwBY6ZVDwsfW5DkGhQs7Q3rkWJTOS+PbCLqsQ8Aht30AoclRabyLN4Cs
7Dm2TeseivDxaYYmxZqM7g4StOnJNzk0kQILdhXpO6cv+fIaYzu5n923CTJLDq6RXqbKSOaPVhLv
HVppdqVbpeQ6u+lYaJHxXAK02ncleTLTslB3WWy+YrbbsrCbS4g4JhbYwMyWn0p9+q0LLO1Eath4
htT0pMaheta61o22xesEVuy5XVxT1ypnzR5vWsPxIoS0s+mUKPrvl0gTsBbd6WaxlWuuN5MGcH3H
tMWU9LDfiT1tvXZbIfFxvCy13oy45QZjJ73cyLpc8ap5iXObx3oAYQIbO2PZT7qR0t/Q6g9uS2FL
v1mN2jTTdyv7RQmn55tISOsvMesSq2O1rcugJRhvZj6naN2PX0mhvQKoVD63xWQdi84sb9qsTj/D
5PezTuPjL38OGCMEL+qAtIxQAU0qOBkDIi8hA1RD29jZVfZxaC5DCRavBK9D8V7NLWza01t6rLdD
ZxnnLKEfaPTdb/S3av4p0KBLB8QDy1ddKhNpmtg8k9s1zhLdjO0uqY3hrmh/TwvLPIVQPN2BJOVf
VSlIJoMMLWpIxLCiYz7ekRIS77SEyJkc6gaQ1MVzPbaj1jjZ/S8Iptrgopc4WU7GJJE6oNDVKZ4C
6NqDpM+AQXMwZi1UbsaKhP3M78i2t6rc/T1NzeyObuCS1GeUZXcNHVHbxPG1rUxq3NTbR10X8WyV
O4q5yKWBWh8mEICLQvoyhDVqevRCHyExRDUvXkvt6+cZaYAzALxXdp3Fty6L541WRP5r19GOpPXF
9OpXkbXx2iZ/9R1EjYsi8FBRaJSNYoHZ7QwQTZQNvJOGQNQFp23GsX8ZakL1AFvNh+HqFVzdv52b
pkG0dQa25O2C/jQ62mOMOtJ4VvCcs72wnVA+o4t9omZ4NwTVXmwjLZfz7uJepmR9oe3rZQUTQNfe
0/R679ZKeQN9irtPgO3+pCfx1waIwbPaV/rjkFXpRux51pu7TKWN3FuaeoE/82imffPnqj3xAjQo
lWTJT6Dbmk0TeP4DvYDzS6m0z2IP9Kw6pL5pkRjjIlHTHjqTdqIWns3X6LsRxuOvwxwgV8DX2nNf
tvMN6ifVjWpmwQvbQXro7dz+Nfqut/CfSCT0ZtOzHUML8/ZkDd8kyCcUo3dQWKRgoN7l58UI1CDd
T5OTnunGcx7zSlG2SmDxa/Z+FuSkSsUWvZ+t3stZPBbnLoccKwrs55Cn11vei8aDHACxmw9W7KMJ
jS7x5sohwyn2n8syc28ldo2A551MmEXPaZ8GL5D75Z+0Oo33vkrbf9EAHIuVstxavZP+0o7xdjan
8XuAdul+rpOPEc1SIvmPEcITlcYRZJghwlaBAuAjh2rzCLtNxqdIUcNHX6TOQs/ZWSqcYBcds1A2
J84qexaAb1Ai686DM7TbeYtDvF7q8qFJ6/OklDWgkGVP82HasjY14PGuqc/tovqu9yR8jcorXyYa
E28HV9EP41wqX8lgXSIMQD+bbIJ4yI6BROXUh7WFbx2F2h+UnrU7mHXbF3gUpwe4z2+MnNveqsVU
HKxJH3YSKwdDTX9AYafdyajqohlMZX8Dn3vzxOZy2881ZUkfqVjRbG8b8nCFQXZkbtrpi6PnO4FA
Q4/Kdhg5lZ2gnF3d0TaubatnAIrbNNR65VPkT9Me1v3CBikDLa4cQltVT4q1HOg1z/gW4ZTeWlMH
UtD9nPHdSKVg8Uj4gmn/p9M8QGK6Bg4L7rWaxudo+b6G7MuihpNabOsBLuS/zX6bH1bB8Jm+W7SD
K5SIJ+dG7Nea4hKSx8Z4l06huZlh4dhJoDjWpeQsSJpj/L7UVVjiPiqeljXREcoVPd61mbVrWzt/
ssqUjaaZxMdab9Ndo0fsNNUU4HynomJu1j8PZeYd9F6dkSJw6udkzJpnsbVeP29HZURqcnH8o01d
5oLwA5q6xsiUtG6GbTeN2k4KjytB9KVs+aGOGaJedPCH4YtULS/uC3f0X88v5U3TQPD2wjndFZ19
6IvuixvtIL/cWPqYnoep78N9ogD1dPK/DJMFZZwPZOjSvj3K6D20XbDI9XJ4t8uKMhK7RLzHi91c
BJLe4+WSEup9tysImMqFtVoORenb+6av581qk7OFP/OsFx40thJjufASgtd/m9e6A6AgiRySCimt
IXH2RZV8jFlXbCFeO1KN+hXlA/tUVdbD5fWQIaxXwKJ5Ada/iCrbJUxMbu5QBXifehmK58pGxveH
H9TVRtMHdd+0fLMJu0DZGL/SUN8/BrQW08OK9uXCQdAEVXZvmvCESpRMcoIe9oXF+9dJbZOc30ol
WqSNe8/MgbuVyYSGFEqBm6S0x7OMA+RxDv1EKVFsyhLzMRDU9Z5vK+cyW9zkhDUqi+Tf6L02IB6K
fzOpvN0q+WQ8yWFue2fnDE2wX2018DpKiMi/Zrlqsi3ug92wCIfJgWw1fKs1Oe989GFwXITDQjsx
0EX8LgEfzF2vHaCzzbZiW9cgJ0ffU+M4lzXEYeead9YDHjWXS3Xv16MLKD3MszlcO3jm+IXSa3+7
Ll55fAxKs+PN5+k3MChBCfMu5mroBThrx3xs8j90YZcAMYnaqxxi56NJQpeJNCtbl4kS9b7Wuvyf
15qK9psXxdrJ1cONY1vNixxirTCPgeZ3b7o2bQEpkj575m2npu1L32feU5+FS44KLZkhGMyjrxJ9
GZO4ohafa2/RDnCcp4KtzHX0ej2ZoS7ri20yR+9pZH0ZdaX2GmXh65hEzvM48LhXJUZ4K0OB7niz
cwcKrTkLhieLveA51u5kIEEhzPRgGc3P0YL7ETvR/jHp6ZqqLcBg2w7pvJ3W8MmRGRIDAvntUutS
y6UckrhnCdPaInz2a3B+yxoqyKv7gctk3lLZUv38ECzE8Sl9+k9h1j/UczrdiUkOJaxOR2dOdMgc
CSPzCJd8TJxq0TyQKE51qkYzdqqDVvT2jWwlEvmJk1M5wOHo71pN0zayTRGbbEvkbLWtM65ssoBJ
1W+jukW3DwGA0jIEX9gH0jDAos5traZ3Fzox4K5vhGHFVO8tS4cis0dc8KCAnzzUS4F0TsrsAMwg
OVRLNXX1ToH+y6jRQUNJL9qCU3L2V23yMhRvScnx4l3b5KWdnipteJl75bgstXiTmXcy2oZkt0AR
oWn0dS5h6vI1GP3dXrO++p3+3Yd16VGcXatvIMnTP1dZ7b1MengUc5ghxGcM4HBHPbK/joXa3OZq
mezEawWNsg88pHxl6DvV2wUuS47O1QUoJn64QOQ27gEqU7pegbm091aYbBmSdpFhZtHQN2n6Nk36
EwSe7n3nT2hFW1H0cwWQY9bhP0UIzjwMemFDalEkX0YFjeglgAZKB7KLwHhcZyIPGP5caWyCPd/8
ls6ZdUDchbeVBWt9Ombwwyw9K/3S7LIexJYjvAK9bX5c7V5UD4eKRknyXIiDXU2VoSLNlMtccLro
Rb0vPL3EEW8mqwvqctMt+hRysIuORJWc1jEtWO1yWN1im+Yg3M0DiSBxXC9xWaesKRSThd4Zem3f
r4eh65tTX9K69G4P6Ea6N0aI9nZ/nAI57OfmQ0zRRuMxab2f+wANbbiS9XOtHGQANXQIBIPH8Yu9
yo5iF4uctcucIWn0M882qzlAUBJOO4qsf1r0w3qr/U+LBghi9XkTuc5WBzm17ClkA2L5rn0cx+S7
mNbD1f4DoPA3RL/op11m0l+mo1Y9ki1ehmuss6xWhdH3yw5IvJf9TF8NOxqa3LvYyCpSOnn9qUkB
8KnKDBglqxx4hCvn82SDTIew5nck7NwvGt+f5PA0/36O6/pON2iERL/I+MRrPmxCpVV/VdpH0fla
5liV/jbH1xT/vgmi+m5OimmvDdN2ygp2xWS0v7d8P296SFwe66aHzkMN2H2F2fy9ceB+gC9y2qYN
XI7OMBU7KirxI63H463tTspRd5ri2dW8ip0POCzDg255IQ+bouFp7Bv929Ukra0V2FbN4rmt4T1w
J925NQdvylCd4AESfFDtHBIrN74m9fiQTm76S2IkICl5enuBX7MGY0pEqKjG13roHyR/9ncR72v8
YwQgNnebgwLeuV3yBV4K5J6XFoZur1Ld+mpNTQ0ALPwsDRVFqNqnEY6tS5tDVhq0eqKGcTBG2Ks6
+HaPpZH326Iw9ZN0QsR5dFlU5rc7WXSiW1IWlR4KgJ3OZdFOm7p9jGgJrcU8q6jO8BSoVX6PtgE7
EMTJLkMw9M2z8MZqmMidwLCymMS+mOpYze9lifd1xISg59aJFY2XGfp+m6ZHgFeQfAT3s60nj80i
pNeFYf5Lh9542Hre92lW/V3KRusSYbVqvwlp0vHotDvYTQyA6j2fCh1A81iUqYYDGblJ8qer0YIH
G5lLha2LzKZoU210OB+WH+TA3hXjTHptyrLHrIRLtF743roqHmmo+qujthX2EosjIKN2mZH0Hu/i
xRHEpXmvG/AQn0dSVVnRqM2nt/zOYDjZYaRALXp3O7+f1B9t8opSaPYLmT51G3nT/KDR33QPgB2K
sLeAvI/2darQz6fE7nFqu4Olts6dPfmWsyNdkhxyiBTpMtKiiztSdOcu4u+Bfgi9yhTo3W2qA2KX
v4w2671B9/9rN8L0sdrhxtmbaRK+/k28vdj1yCvobGzgIiug90iTmk/pkpOUseoG9YaysYWgHbkL
r9TGjWlnLZKxlfHaUHmpW5KQJAcewrorN8KyCc8KlFYKfIcyNJF4/4+TKs2kOS+fziSpCuhvl4MC
TyXthehntPMftsURI1OGIsxA25Nq7yfYjUvNre7jZpqew+WQj9a+KQvY3ZeRHGj4N6OGh87F4mWd
+thRK5YRlI7wcdDZhyRycLea4rHO7oZe/UlMcrA7r7h1Vb29zGyiOrzNa+s3JHq6O7g/kTHqxqRH
HLTothChW9SYhpJ8+2IUj0TK2SVcxmaQ/Zanqkq/TDLes2XS9tXcDxvptdQG0Dc8l+ORscTImRxg
SYO3ILlfzdD30sBZdt3bhLpBYrua1cdEd5AyUlrP4TtZ0XnlutrfT1Xg7uLEmD43fUge1fKedZVe
rnAsYQ+1NeVOnPOgqgAqEVoXr+ta1Q2i1f5WvC4/NWd7cn6ALJ4+W3BBf0IOoKjrutsWtfJYDXCL
SWRhgc6uply9lXX0mo9OYw3TXrx60w0nDbwrbJjcEX0c8VOslydZViLohISwT6leZBTlEFGy5azu
ZTVyVh0k9tUEjZaN3qiJHp6l9WzD5lD/4gNmpeARQROFEunNwBv51oBG9wwqm6/mOig/V5BjbNQB
ZbaCF80n4RMgF9Ts1CAeb7ogp+Fiyamynda2URRWsOIxzPQiNDZ0MyRnfpTgaylNwDaK6eziNta2
qZ/9KTB0EAHwq+yg5hUqwEsJTllKcP5SmkvJAXn92D6ISZx2A4GN6pnDQSLEYXcQOcl8sa2LaFZH
j27WPYhdbZQBSRo0s8Dra/d1V+U3Zeg/+7NiQv0llFZBpkNkpcGROvvxLxm/5ZCrLJ6w8ThFCyY5
2GgHb8QIdzPhcnoJhboy33cdZSnkqXee9xoW7fS4pgAmxQQW4EfKjSQOxBE15ogQdlPv+II1nsSR
6g0170J7hSAjPTlFkfPF5+lHM+u8h7JF1yCzIgQV/HneqrUTv7aDW2ycOfN/VG71MAwk5Dfj/L1k
w8erWrQgSPrqt8TMvlpDkn/vFP614JenL+wHsl2Yp81z1xckBExLO7vhON9MgdOdKtUbUOXV/3Ll
YjQ/XtlarqyE5UM5FeRZivQ7RfuPV+675GtcZuo2zs3+cY7yAyRmsHHPpnI0i0n5YQy8z70u0SHD
rt09FP/ePZj//kQdXTsaQ6w+JRCabZ2mKr9ZTfe6NG0z/3eojah0zskPRVPU16B3kp3Oh/4pSH3l
CH47PkVJ3JzHNp73ljcXn53QhzA6NLWfEdJ4uw2N21D8IPi5M0gCXt3GNHt/uY3IdIv/Ye3KluTU
le0XEQGI8bXGrrGH6sn9QtjeNmIeBEjw9XcpaXe1vX3uiRtxXwiUSokeqpCUuXKt336MFhubE8M+
edkrfJ8bCfkKJCGKR1DBVvesw2tFt5zQxAVYvtIfyzOZsNsSq1CwfktNGs4nYJWo2TE1D0ddty+W
eigKA1BjDlJkf3KS1cC4e4kqq7jHSQrAhM69QE/AvQyxDsJABOlAtjaONepXc12B5PgChFFx70Xv
wyEJhnxi4iKa4PTmse+c94vQdxng754xAF2qW14yTIit5AyBU90Dch6o9ljmzgRL5YoEGxwL0QWk
QKYj2GChqWd+JzPURSEVo71Ip4a8ymkcj3Vj3mPfEi2TugYf5iid9jhoBhW62N0wYH8MMugE9I+7
awekEeBtfniPql1XXXQDuc5+yRA/21HyLs/AfQWGiQBkqMBZUy84r8MdJf4Ke4IcbwB6WS+K1jNw
YJKcL6JIBtsqsVq2IvF3SxuhqRBsSdidxOLpjnptsLgtOt3bdMDO9LKD6jpIwm4nzh5tYqnVrdEz
H4nClvp069qnPc0Pz9/HQWB49qxZy1BIBlhYJN1xnXXgUKIt4LwbJKNKauiE6M0ipcrpMns7HUOV
L1Lz10s4GuN6rLH7ldy7SR2DAaSQjG8Adq3qPMxexqStUeoHO3HTZkkIJosmn+3BqBnGgmh80/ar
v2U7P7B9k3iHIfaiNGM7XbrMRrWI7BOE22C79sbar/C7CWAHOi2WecHPsYWFq+skKi1GX72GYRSv
FCvsPWV3/Opumkbx8oeX9FOdW9znOMHfG/in9cxD4iJIfGcVlBwJTi3MKplQ982IfymlNQYbZzZK
rylm+Pe5Y7ILWHbWBtYbaKa4/dHIcV4jpRo7t7CdszmKiLSODWRfSkDTuThQb5e7+xG0FQ9xzB2a
g8wDpEWPvMAcNCVDHAx4pKxYFLzKoGDV80s9Ng3odwBUaljCLxWI+0HWEiwnBfbZZcMGaBpGkb9p
HO+9N8OxmoaS6W/jtQd1+iiwW7vQpEHtQOt3tf5VxExg7ldOc8SvImbOctPl7ZF6J50Zp15kx+HM
wW9+7aVvEzW5b38e+zdn+q7hrZYd5aFMfLUsvdB4NOLxX3ejst9t8uPuDz8jhZa7Eq3aijJjB64C
kO7oDy1wEA9jrcaLO3TsUPdjDlVDfDhb0H0znF4+2enDHP3ylym4QKehkp65rj0fASKQmBwmwe3D
aHfeCpLwbEG2a8ffmogl2M2Cxl27WTl5q45DIfuPDkvPn2PFXXUBg8SXYfFbuhRV/oj6VR+Ix18m
ugOvW7gEp3y+rkgvk4x1KkCb4gWgQPvdO+EAu+fet6uZjXFyfULhV+9P8F1gtzRrXLi0Y56vacTV
2TOKSyyLnWGAZRPVS+miKVS66aDyCS25wN51k9mcTZ3pNXgRHsweEAOd6cVKKx4EYk6QWWig26o9
qKMQzs5CDdk8COXF/UpA3Gy0pugMOdJuYeRh/aWrkY507YIfimioX6BHNtvbESpFECRy1k3WNl9q
7FUtq6oeWBmBragYgTTW9kEPRwVUfB3eQHL1Env9M0QuqhW097KLNBFuoTuySW0btY3u/n/8jArh
hdIE17RS3FqGbALdvn6judtpGLtXx+bjYTSBWSZrlhfWUkm8UWrOoF+x7ieQYIcQ4TFAkLdpRWpt
Sehi8tnZtSrzIStUdpcI+x8yk1eQBOa2dJzxVXuZob9lBfAwleFcsNcsD5aLlwDy8e6FbBXnK4Ui
x3vmMveSQqh55QN1vSUPGuCMCHdqAdgL2fSAwQN76xwHCOw4AYgvW4O1m78ALt3uoqG111yHvnzY
3c79bK9wLHrT/n+zyymH+mwTLbji/TkrZbDJ7KFaVyUvnkBjyG6gSxkuedQVT5K3KFr2Y39hhGim
U4SgRA16THK2GPh8hkKeqTOr0+khAwlZjK2ThM7Wqogr+9HuZXIv/U7eDJkXmAjDed2+xmKZL6QV
RzuHbS1XiOEf6jAq0F0dClt1+9kdsn3Qm4EIFdBTDVhYplqdnaTqX7qVpxz5Yhqig+CUyhfUjOte
M0wakIHVvVAlrSGugFIWahYKCmaxKy/ITIf3Qe+dyIy/LhiKYoDc66zFlAFU0AoIwdxQr2+Nb5Ez
dpssx/nuutwiOpKPiwQREmgBfFqGabW9Lr6RWuui3k8O1MdJgQWdE2Re5rWaBtqIQScgQzo6YHfH
GdKSm0Fn2YpedQ/JFG26nse3ZOrNAHrHvP2H+sh0HXS1/T6oU1NzsHr5D/n/XwclPdBiYHvAj9aL
AHFSX92GaQyoRy0ka76NbXwwUuw2L2XUVY9lFv209K6r8dtkEWAzeQKdIJub3u9N6r06I2IlTtem
zFBxZuVxswqNXeToymLFgukOrZjqjIe/tphflguZe80DICH20i24fR/Y1riBrHR7BBHcsJcCYjmh
H4hbxJfZygBg4mlqIKQxVk37LWj4TljA2y4qwLnBTwCh0IJ9g/IOf/Vs315mSLfNUw6Gpn30y/cp
5QTAUi/d9ylRUn6M8dlNOiFfjcoeQM2IuxE1eAvoHMjXUuCZdCe17a9+FZtAExuCsHSpuoJvSBss
Qljl5PmguGhAnLymZtu3EAqHIicphZFmWF3Y/unDTtJiHgIYWIyzFHvBU1BCNniBGyfC+rOAVMd8
87nrf/ExAfjZD1PCNnHP+hWf/GiXhOH46kPOupdV/SysKj3lYIheKOh6vJJbkmTGDhzB0Nl0/EVt
D+FNmtnRlqNYcYXCZGedyBr/6zqf+hWrcuh+UHvsnB60Io6zVhAVgi6oN62Z6W+BZfoncsd4R7z1
AF11t3T3Yb+ayD651uxPFPdkcjVgRMGOVTXekZ1M1Plf7X/Mj8/4p5/n9/np5wwJ0fExt7TdTYiq
to1leA4+kL8uA4hsR7u/7csMvO+NDJC6KNNvLfOjbA1sO+I/bQ+SET1g9mFTCqGX1IcqTIq39L+n
ulo+ppuHp6D09VQBhXCthuBUrv4UiXoZWkG+IRtpJ/RgPj3L3FywwQYvNpZS5sTWDqlRc8aNySB3
Fq4I+pMPlvmnpGHvC3Bav7vNMDLtFnZVfwJriPeU/XKbOvWv2X53o+FVFONf7OHTzyYcjKHAdNvV
LjTpWePfJyJx7oH2lKgfxge9Mo95B2YL8hQO6248jwXgSrRxKNH+7ZSA6pC34Loln9FwvUUrgKaz
kWOZffQTwL7sfnqCuZrdcxlNR9BG3JE3TatCvLfYnBwyhdorH6gVJzKKmxw6mM9mjZRE5EfxiZqg
+tu2RZdcDCjSXYqRrUZd45rlzEbVk6gW1Jwmi92AjNmce3PFAYRRZXlDvTQlh+DGiZp6yjEHJx9N
WYJeJ+/j7uTGEWhRjBDBCr60KW6iL6ItABOHHNyRYil9XE/QxEviDTWtjMuDbUKzaGh4+Rgjb3Rx
8jmUQg5tA8rn63AhGnMZ+v3a6hhUCuM0vFcNStVsrRZaywG0E34HoHE/gP3h3x4y6A6twlL/hweQ
UwiL65THX+bwcX5fqYRBHx57lsJeA4mDkIrHHFwnTbs/pMaGiPRn29wPUn2Q7DctWGDd0rC2buMg
K2GD1RTptOboUxMpk7lJCBvC1HDpzqYrpuZjUKPTYOT1YaIWuX4MtFGOcOQxSqlTu7rt8+wA+UH/
Amiwf/Ft+xllXO0JJLE+JMubYI34tlpTZ+cb4WlEyKrTnWQqy/xc+bkNVlqMzhI3XaOkvt3Q8MAU
Fk6i7bd5tB4EKY0t4P3JHZnMYMCmCsTPW/oJ1BD0Bw494AX10hw2cnClaQ/3ZJK1gQoi6Wc39CNA
XbvZu7ZnAgDy6ycC6Q9Uv4wHsnRmAdWn6VuUJsOOAnACBLnbqenrOYAnE9adsdDeUyd9yJCNheh7
yu/pA8azDmUfvw8XRV2vuGeDvrnMgl2CdQDY3WDXhU3x6Npp+Vhgn8RUpm7jhuEz7trO0rW5uKFO
IKSnGwaihCUN+BiO91UBEtfRXwdelZ4ZuxBowsYitAKkdwL7DvjuswZJ5Vaq5BtocL96PfR9QDQS
7goONUY/z603DKR+GjjWRrByU4BmypVhpvbO1RB8y2jGG6TFLQ29EPfIC7uLqG7zTQDWAgkZpNc+
SxjYTnNkMHRmsdNSLtoOZK39yf67P3KGJztseb9D6bIChDUDUkFH/v6IAdZ+Ui9ZgoTGteNTsLCl
SKAvwapZJniHD0MFLg0Z3UPFK7r3LGRZsD0OtwNkbO/BEYCYv4fSLxmER/Kwo9S6U/3XaXTddJmH
3NP04T8iX3rp0tXswK2eknxpDprSbVpo9uknNION4G0P9e5oQNGbPtnhveRBxi/udtRsbXPFwQr7
lODkgW3Lv91oqRhcKGiHRfdXt0bPRkDmDzd9jplnIzs91OgdcX0ozdYPYFQeMgngBITJtt2UZQfo
guWHwjKc7QgUwi2XFWDslRVc+gih68Z2qy92wr8kXNY/mhR6d5mv+IIpQKBbXv3ow+bLaPDyS9GU
KaRxMv8y2vgy1wbPbyFQ8f6UxlKfn+I5SbpGHqwF/fFbw8x31hgoTcsDMFvEEfPJDG3ImVbmbzYa
pCk4gthaAvwarHPE3i4Qian2LlI2EOZxnQvZYvHaSWd4kBaWg9CF7HA7gQvr6g/pK0AahYldamu1
9/PlZegmiJZWzp07Km/P9GbVA3ZjY2VjijT2JG6RbFdAu/5unMXjyci0Z7p29koEwT9VZh5NsJxc
b3zPmi3hr5vffKo0HJ+TrnmjPTLtlmmjPA4QmxeRuSO7DINbzgJgH/LpSx9DduAa3qUwsLY7NsTO
HS/eUOXBKJ/rGEoVkIqwVgnyjJCcS6czi4S5JAc3fM66xlnyEsXqrYjzpZjMeDMlrnM2gLidL1Zo
82MonPVQRAhvUQe5SMgtLUt8yTZkG1D/tzLdJIYwXS9uBwm6kM7N1KYqBf5+TWUgACnGPTaN4yvY
c31IVLrGvtdN2940ofJfapDXHNwA6n1ca0dbxeQvewEK/8k3SjBh1T/qkRlv+ibI6vcbC/y4mYAg
iGshu1haufXcBF234r1wbqUFbYGsTYo9EgZgdIimcF3bUEVIrahc5jXId2ItT1fquz4A2htAHrRN
C0m/VJnW+j/7kCNd0hRsJ1x7XyejO158LcsuxHGLHenIOVR8urON6UgyZFlqj3e6j06Y1Nfa+LTo
w+lH3/82DnwoYLlXzlsLWYYFiI/4hbMo2IwBMDYSNIYnOw2Tdd8I67ky+q9FpaBmnoAHD7u676B7
ZgulBxn2r0EA36oTCnpSMGsa5vOk1DwIsqrzoLZCQAtwEyMaskPSuMYyn2S6RMwpO8SRAkk79XRR
Or7fUteUmQiguMW0ZwoJtFKXVVYGCsETC8Lr0AJLjmEEBg2jEO2D4aT1sqoFfxsLeeu7qPVaDPLr
IILuB0qmfvLADZ79nIGHOVDObeabGXSfBN/jL1ufspHZa+EE/sVOxUsSxdtJ54/oIqsxBLaGo26c
2jlDujhz1d6iDNQnn49uHvBxT63OhOJ8N4bTliBBlYJO+dAiojcjhDR8CJQsf7cJDwwUJEpNzuSn
PsYS6ojmI7//OJ/bYo8eZN0R/BsoTzF9Y3WNsAyO+QiWdGBudJCmdAAKrFwPVGUaHa0vNCiCttP6
apvS8GwZbw2O3fskCGuckk1D4W8Yr+amkoV3O8oiReVuEiJcAOKkRF+oA0x20YK5Jd9+8sZuedWO
+XC6Oru+JvbO6ssnNwi5J2vlFi24wF9AEBOeRFW7bNEhHrALWfRS23Z0HgXOLSvA7zceAwPZ7IKa
q2mRJpGBt8tYrIAngqjB9f2k7LwGmfWaXkwd2Z2xd85l3hUrqZ2pJ8qRgVuYAgDBVMzOf7z8aPbC
ZhbIFlGWrtkOPU2PGNsl6jLp1iTiw2sXGaWVOkD1AZuhh5AG3ic/PlgVX5Gjm1goD2K1z3a2I2fb
PAMb65sWMm0OXxR1AbkJy3Lukmxqbtyky3clc8fbCUKQ0IhLmy8Kco++ERs/AtnceJXtv3V+oZY0
qPDS5kbmFphHwn68ZZhyHlSY3oneCE7Z3SBG5M2DIuDa7sJ0XNtQ6FsUulLB05UKdKlVs0TQKjwx
R1rA1eijPbg2OOivUHoAQsZ3P5yawFwi6gZ4c4R8Fh+DzSqRW+ijQd4Y6ZxbYIbVbZHJ5mR7UKgX
duFBfAcUKGbSjvsqNO+p5WkT3YG3JL/pPV2eoIfSJNRRGnG2MWvA7/yoLd9nCfO8W9k9IqmJFUTJ
unRw0FSZDULC66OQW8JPAwTNDc2mxvQmSlNxFiBVWAeBTNb0jar018pMyguU3Owjtdoo7E5l04P3
D310CRtTrj0gLtZpFb7bULl6H1VGMH8XUVVbnuqJ3ZI/fRVBHi/WMZfN+jqRjMQdg2zxieZBcBj0
G6OfIsgESpVa819ZWfJTyNS/cweId4sIrPVkF57rL63Wsg9tXKonO+XbbgysL7m0oGRdtuOW3DKk
0HMLB/t2Guz9f5p2so164UnQcNG0RSTLPSNYYGv07AZVg9G6cKduQyxk1EwRW//U5LpJlGVm20Tr
a28kEZQwy58xloWnAZpCe5Hht6SmwxEtr7wAhQi6N3U1RySvgUvUTTMF9lBomn5qImWQnLK6y+Zm
PErzFNfGj3kmZDzOaVx+pVYsXPc8dOazP03TU1eK7taAjhj1cYvxuzYPz9SngFy8a0cGzgA8EYwa
zT02WDcRCFaeEmMygCkaN9RXDLb14IEwkMb1bt9exi5ZUl89xcmjV/ys8cnbyhRY9z4qh4ssygy0
XPlw8DS5E2DD7Ca1nRpaOuCLml1QTdMw172nVlrmNjCAibWh5mABw11m4ZlaNKjEBn2BAMFwoCZN
6Qf9vZ+lj6OmPcmHNnswdNS2rLmzxQZjgNwNr3cKtftnckFShp+hQbG7DugKYW5RCAAEhZ6ELn2R
iHmSuGiGHQN0eQGGiRCp7NpbpE0INHPtOMbCNlwOkS0Rrpx+iu7qvIruUC2Z3ySQN1qY5NPYKLMr
6/5MvXQh53FfhrF3NztlLV4uLT4D87xZCKYk083im+ug67NK/RgrBYVtmJXuCgVXwJCEsWkfXPxx
PvYChUyA1qb2p9VfJWO+7n0EwevO3KZ9Ptx4qBa6xNz9h6dT8b00Q2QO/OqpAF3a3xyy1n8Kx6qe
HbDwDjf1iEOXniHHYenBB4/MIvGgaV9acX3yc4O92GIzRUXyUjeqOaskBk5bm/tS8m0G4PgGySj2
ch303sRuPUUka5qqw7wyKjvEdyThFcr7II/06dJHALzxYYTKLzpavbbSHWTe/TMOPAlT4YosoW1j
n5NV1TbKS6jhuU4IWddcrF1hp0+iwFYw6eLunwqxKsN2nJ8CaazaH9MvboegRg58Nk7aPY6H2H7v
rbpFsZ0eHkHsZh4+BWb7hJTHsE5z7PZbjYXwND5CtA6WS78/U8s3waYwdZlYWqMFfIfu7QP53hvH
KJdv3AqIKT30Y3wYqHJjhmAwTUBhjVgACuEHXYKSM9Cq4AtyQd4+AFcUzgKDb5tvvXyk/gjcbiub
hdOBBuZ6YKcHNpN6bPJk3Pu6rKLpgvLs6jtqxl6E72k0HK0JWttg4QA/Y1PJI7mRx2TE1bbrQRa7
A/ioXwZu0SDjORpzbUCUp9UisUx5Zw1BfQb2xQCaFalTT9YVPp+1Fif9NYLFWXgPQkBwmOfOd18E
4kCLU98m4RkyaNuOY6VftnY8bMCk166uWz09wJN5dyCTBE3fxgwYQNIIj4rUU29RXu9AvGP8sFzr
COHS6YsAs8DSR73/LXizjBu3N4cblJcCtakH+S7qFlOz2U2KV7dT5JSLbCz5KddVqVkCeLSEJNDc
+rC7wi3FqpDFvmTgUrySzAAWCl0fo/fBrmqWe+rI8fFaV7mDHL8dQcm1N8dTA4a0l/5nLa3+JbZV
DI5csKKFTcheBPi/Nqkl1YacwNr6Psb2GufF+u7E+Y1syuS+bxi/2AUDMD43QV/VpsklF1V7xBvn
C3VOnNcnUFSfSuXlRzZm+QrKuBBY1M2wxwq4oFu6REaKV5juGVWGHh/CnVqox1uTcXC/ARKX3zuj
35xz4EcX3RCar7xVxqpq7HJHzQwZC6hjyqfM0kcw4GwXHMwwr1HaKGArzGDn8yA9oOrUW2I7tOgz
IZ6nIuYn0xhDEOgCBgAh2W5lVEG8r3RTuwntZsYNPyFeCU20uEUyDCisFahs+J6aH26Wng1gMXCj
Eahgar+hsgMMW3X1NfQQU9cR89RsJZBWfXBWYVkdURHnrT48kJJACUAq5dLTHlEHSnnygCZR9TVu
3ucgDwOKc+AiAkcyXkjmQ4dk2npqUAOiqsZ6QCm99ZCLcNMiSnlLHkWSMiAOQrVAdAo8u37qTQu8
bcYdOTsMNdlibIG5wlAa0eo5EY5s104lp2JZe8ZGDe4XG5pauwx0TItOM8O4U1QfqAmRGvbk9uK9
Gasx2SQoVV6pRng3dQnBMDqre/itb0QlkxUd5KmXmnRavzo7nYwOCOqkC8pqdU4HquC0HDZJGxgA
KRf9XjgsOJhAbc3ZsSwCJZdChpUGkJ1SZ+2oku0IDNA803XAn3MiUgRVwlXGse2xcwDdeDFkd2GG
FU1N/n0TlTABQ3BQdvB2NQ2pB0kEp5DLuMv7dOnzQqxSo8s2c7uOJ81ZnrDd3LYiLL5NVZ5piqrw
srtR9Tgf6sHA283z5yixBUmd2ufJoYhldsRu5/0yBSnAPn+2eVUPh6I9kJ1GdFHIQKNqEtUMO/sa
bD4NEQSDfdRSssiwF2RzdQf+/dWyBChqfaUBoTuE0ZFGBdKOJ8Vlckf3UQnAZMbktheG+0gWZkw7
0Ef0d0KbBmY2i7Tu/QN5lMhIrFoBJbTWaD3sqFAqKRpwSNFQDinZPYqxwgU1URJrnf/Lk3zW9HcJ
IC4tsvBhn7uolJ6a4tDpS6IY2v3IC2CGpuJAd9RdOb0COTFT4G38GBOTO/WTZz3V4PP585b6jXZo
1pDSSrZOHmcr0g3fFbo6rMbnZGW3pjz1AOCf3DzPVrlps4Pyqh8iyvqjJfv3S5w6/ZFsXgB+PdfJ
D9Q5aY8ebA2Io324UI9CBR0oncGrVhj31zTVNPj8YI7NF/FRWe4gzUAmSlPRxehAUam9qEWuNHDi
3Txwzmj9mus6/e9zkf3jide57F9PpJntsmQH1GLj9YmXUZOh8pYQvMFHE8cd+ynt8Fq59mI78blJ
vUiI89xuT45ryJOyRbTD0rbv7BSIHbLNtwEAKrvUsvZko0vp1ahn1heUGYCk9IV3OEGAt0v445MB
+H2QGi9111TfSha8BPggfAMV9HwDPOl881uXGSn/GVIZe91d6pH/ZYr/dx9IgKHKC/zda7d33WOj
PGdBRA8Fz/mmhU7tzA7BfCi71LXpnjv8ys928JhMNnv526AosNuZHeLfg1Ras5eYOclRlii+7AtD
3dGlS/wcWpnLq2VCIO7OS/SGPONa9NXUbJZlbW2tBGdUT1rjp6F5vzSipormKQcLXB2m0kEJ/QQd
07trIm5tswhEsGRzkKFctJ1fghq0rNcDaup3kS/y59GYtmVjA9Sq7SbLwqtdxtW73Qdj264Bvu7Z
rXCG/LBf/X+3Vw3q1yh7NSe+dPYKlJfQZB7nZFkD2tpjH7aP1/xZPtjNdnADtbzmzyRSmIjCJsHm
mhTrnfhLHjvqQKbZzpdVhIoyyrlNRpQdOasfr4/u8cLZNg0fl9dp2mj4PDV1jFY+T00TmaByvus9
ezlZqBAU3oTAYA5IyjmvPW9ptKJAHYCKznMP3lDjDnUtT4W2kV9rR1BQBIJkSzPMY2mCj1kk2H1Q
0KQn/bhgezrPdDVd52ySbIv1xj9QJ3BgD6mb98cBZfwrVfjYceuNzLzzwMJXjw5Ss9oUgGf6pspH
UHXpJm1X3DJGrk1G2YFsXgCCA4DCb6lzdtPzekiFb6620v55ndYYg8/T0qDQQDArlSLDOQrbIJp2
AKM1ddKl+5g2EjgqjDV2Vaoz3F3dYWdH+5kgBg6CmrSfoaYXDBKFSEhNXJvUi1o2fF+yYxDj1DOg
gngbqelr2OFIFPvmcAShOPZ41Pa1ke7okkQlJGKzdktDI7CsY9nQQ6h9nSGqQPDPhvbhD/s886eH
jHmYLPyglBuEOIad8uOL7Qzmmw8h1jByk+9Fnw7LVqXBGYK/3RE0HignHKvwq9WcyMGFKvGy8sEp
36i6PpXQEVlRhwcJoAIF923VrLxGJqeQx8WZT8AeILWVfPfsx6G2pq8MRekr6NiWetscbZEiRuxB
QLgTa+74VpiOWCQZi+/K0nPO1IEjAGordIeBEru5ozbAvxzZqKNQzd63OKgVXQ2BUkI+kE12LlB2
4zA+NIgMblhsyNso5/at1Zr3Qm9qU6SSqCU7g28MMOZDERgij7Hv23tEVXZU1HItdKEm1J3dPcjP
507yJztdRqSW9m7i3fxp19OCHdrYV1Z388lf2+kB2WTwAwpy5s4/hqN6F/ljU84/3rXehtwAiSwP
U51vr9PawNSf0kAuG0Ook+choaOAyb8dIizXKDRLHkQWAvZbQbFBtWG5tByrfvFFizI+2eZvQQAU
gJTl9zADeVLp9T97p1xlWeFDP/QByaAUp5RcLOuQRT+ROgOMO8++qeQf1Og1T07fj2uOV+OxMcvq
YCG7upkCB5tKkA8s4iLovjM7XhpTXvwEB/dz747OS2goBPcReT97hmnuKgel+z7OZPdpGQxL2ZnW
2+gMO+lZ+U/Tn/b9GDZvAG1CoAvsh34vFlwO08W0y3QbOU22b3yR3ToBj1dWOMg3IOm3Y53lP8yR
v/Z5Oj4PUo04fVrlMbR654hvdrX2B7968XuEA7Ur66Zd4gf80LSJu6zjtAcFtisOSWBNl05YF/B0
uG/QaIaaU+R0R+iH1Q+gaftGdvwyiMoMjTyVoK27bwUHkDoJVkaI4joQYMZnoyiTU2NxHPYZG761
7tpLk/I7wDWQydIOtvDGLWoo+Tq1s/IOxS/lXRWhwAsBhxrxere4s6C9FizqAj/xlN+SCTVcBjLT
MmR8oYzqJja6dCM16AP/auPeDvJkgbCx3DO97s0dEaoFpqi6oxb3oupU2Px0HZRXWPVHnoDE82Oi
EgnjFb5M6cYgiAg21O8Tk4/PLbEogvY7kb1Nmo+zzvrx0BWL0tWUbzPx23wlH7p8atcqng4CWNfe
CvaQsFm4Hlg8qpydZ8zCBGkMBAfSDWEc4tIWJxRoPFMnmTxunWw2vPsLINyRJovdg9EG7pLoKJyq
fa0Sx3qwETQ7/sU+NOVne2p3r24u3v0bAICWxF6Bz81rGKX2g4pRTTVHsspoEO/8rkiCHH0P3KCE
SaBStQL8C13bgXsicu7wh6meBkgy3XQo4d50I7NeJ7x4497n37CEgT5FZMZx7N3pFirVAYgyUJCs
RyKnWz0pPVJUCAzFXj2PJAc3QhEYjWRAVNz2KUTH/V8j6ZmmD4gijXR5YL4KgI/IATs91F7E6yJu
nQcgxNMN/hnhUWYJ+IYhXn3DBKuRF+AMauG9CT1qBnpVZmffIV20GWt/ilGTyNfg6LK+pw4qC4GY
TZ/dyZSr0Jb2bSVjYztMQ7f3mm48Is8O8XG/ah4avOZRnjeUX7CNeIwygHsX/GHqWzCG1X6tVUWc
L8Iwy+XffrapZ//62eLa/PSzJYYBkV1d+0WlW1yJYikY7/ZzcZZuAjXf7ansS9jGA+pIxK6WWSYX
iKyCQo7CdUHrN2uWgDFgNnpI264DxY0F0tglTq2dv1EQM1tyFeGvTkZRJVijY/c4aRUvpS9lb/ob
EUPs3K/Vlim/3BuAhJyk16sT3dGlTyswlEWet7p2NE30LRFmtChaX21YGrNd4Nf8IRh1SdsIql8g
T44o8axfyGN0mI38JntC9Y9cQo893iu8Stg1rf8pxj/fktMEJ0oB+GnibqTiOPaDjW5EcNf1A9Sg
RPm60bBiwUS3sDogAwfAgh49FxBpJ5teyS0yQXPq1jUicAPOGknSdedOuw0xavn08L+5KXzztyWg
iJCx8vuntii2KOVGXg/fvI3t8mlb6KbM62UK3ZCXrGzMfWZ7kB03JvOL6aofYxoGd0g0q1uwaaNi
XfszK/SWoveRudLTFn25Jf8x9d+nrRA3vpkKVLaDWhsMu5sAmLElsovJjo621KzNNN3NB1/di4qN
5FMTscxklzYmMtENqksDAq7GiTssLGtw12EZmkeX0K5YJAZvg/KMu/cnQp3mEHeI0+ST3R1RZAJ6
iQJE1UcIdEb2Jq5RVF75Sm6ony6Gn3xNvdreqtLuUcOCS1LGw6kSTYVS/twFg0zgqQUZk0q8+zCv
75e1EMj+am/q6P1Ygf8SSgtZjeQttNb7Uy8jgAmhL7XsKkg0ygxofqTucYudV7cB41u3CBCaVAsy
trqH7gIgZXZV499e7bVlg/pj7u3ZyqoBNFTYGbhYxg+Cvmj4CvFTlzn4ztEtDy41y1MonCFuThfk
qHKJkO6vdgd+oRK8/mT5NJLaU5ZY0Cxf0lzXMRASQiheX+zCZ2tH5V5+Bj1YtzHBBX6urYidzP+h
7MqW48aV7K/cuM/DGHADwYmZeah9L5VKi+UXhmTZ3AHu29fPYVLdJbt9+8ZEOBgEkABpqggCmXnO
qR/1Md2LDlRNZ0PQmnMe9XIZYqXiYA/iicPgp3Myiamud2UB/Z7AWt5GKEL2iN1JAJo+UcuZBlWy
nTse6MyP7UqCSYGjEvs5d0m11VBYSN8drWzHgtJ52W/IhqosW/3Rm4a8lcmGikqltjW/tXDdUQud
Q1CyaBEwamX4cYjgjSyAl0c56UQOwiH/+1SXUAuZ24WjVk2q/SAP5CcnZRyGUPkJQJ5eIZv9gL3j
Z2/mL85N6ixs/1ELtSdkQZtHQwM/YGsGPZTi++iY94kE91KtXQBCM+Z5FRjw8ST+DIyR8r3z4yWS
FCVyP0II19he8L2O8jfl8+pL0SNur/GA3WPBI8A9WTL8HVW8xUerAQtOATS/Ey85Pq54H2yJZxG1
/WE61cxa2+kF1lQyzoEkGlvowFtkZvWgxeuwG6xCA6A90GG8IPHyArHO4iqGzD0ALFjMqV6rQb6o
iiA/x5453Ll2h/XL2CEAVwAiRsreW8AXPwgFOd2WyUdfDcWsAyPfgQ59q6UHNh5udVSs27qc24mx
UgMSwltZHkvuq0cXWbD3pfDmzCgC5LUsCi6TR7ur1CM8r0hvzOp7MvRVckKWlDhTqYiK907m/TQI
9OpAq5oEeA/HMdW4ocVE1G6pmAz2sEAukLWmYiUyhAfh4F5RsQ+9EruxQizM8aLgCg23iG6Yc2pF
JF7b5Qr0FtQqeBMeqworVGplnVGc4TK4UCOWruEss3u2STXNHMC2HBcAZBS7CosDuJLS2Dvit+Ud
6Uxrsy/gy243hq7sYWbkXgMHfA8meD3FxjCFMvN4RgcfqgA7L8ThVvyd3a0b9SAT6nYr/v+Hul3y
l6F+uYPbNX6xowanbOtto1+9ACLLGlRC1IxObwcQf9gLZWbdDEIJyf7W4ISgpM9V+kcXKt+axTji
rUhnv14gqRCR1B2wHP79MEH+543RVehOpsrbVamSF7mlZtzSL0MdYu823sStCxUnEzqlLlkWPUN5
M99qZqjuKkhD2ggFHeTI2EmHrLeRBaJ52bw3zI+6ls6ieKVB1OjYj28AcqPrclXUMbASf/alHipC
tlznGMdb/cCA3R4SzER01VtDD3qdlrfxSYoAK/M6aPgyzkJ3Pl3xz4HhpQJwGxzeLV07qSV2ybke
LaahqHNQvyROG5ynoZJaz5ZBqOWTiau5JxMkRGswTNQ7XrN6N505SfNx9ps6MumE5SR4sdGPDvLP
s1sdH4e5jUoNt7ocLKHzyMIbD3o39z5rHHBTBWBSp6Jnx+59bUBCu42NczBa5JBX2wSV3cypMbeE
e6/gb0nzlh2nTm0NpUCAeOD5QoqorEt5FqZ5Ak1K/p4N9knjLHu3aucUODiRqBFeVB6cMAE3k8u8
rVN0j5SQTmno/piLDk/AVH+rIguqT/PhDJT5jPXYECR2dAcCPesShZFzwoS0pBIdtAFszolZvTe9
HyPSVyEjL3Pzci64BxYDJ/X3RWKN+/mcv1R/nsWR/lFHZ01i8Zcg6JMZU6nzMrX6a6a717iu44tt
2/EFvNf8UFbDnqogDhFfKiTinz3MZVDN6/w5mTXNJQAZ0x1Z0aEqyk1sqvZIpS6M4ksh1bNyJJg0
xpGpqivBWcE1w9/e6hplFnMRsXhNJtSQ1ClAFwogHqqjMYMccqJ+ZcWL21V9pzbXcQcG6tt4vpkY
W0fvkK+lC9xwpAaxt3h1oW70X0JeRA6l0uzT6HoOGt5ouoXbfyHGjrIF+9fpViW94q5zneBwu7Pa
8cKZDppEYFLxwMi25IU30zTufPpf5YaHNFIDdFVkQgd3AAdIqZf69L+iQZ3Ghehemtbz22VZJcVG
y5G3fvufNkWj7Zhov9weHByk4P2vk+3t7jppu2flv9BY09/Q7bLR69qfp+KQWTswbLQjmKbdOgZE
EjSVdq9RWT0YSRo/RJBs3DmMIUN3rIeenamp6jRgHY7kT1GuKlAZbUWaWY81iO7IiHFDn1ecFcfQ
tLWFZqt0VkOA79p0+lNb9fLYjiWeucMKuSJgTs5d/VrwrrgTIL2qRKxfqarRQe3lp364p7qu8bNN
Gio2nzrYhn/t9JVX1zqYOJGih3V1E21pcHDixjt4RfQZFamDix+LxvXuQlXNAFdi0jXFmgYH2iQ9
RKb8To10u1qo7xHC9c/T1SuzRbZZyJc0mHDi9sSs7ET2dHCj6FXFjn6gUofl4dpzjAZ0IvgPDVrn
X5CpsqBGqlKQyJxZhdftqBgPmblxQjjryIRuoQUyjg1XqtAcaLy4+cA2dAOg9WA7v+6wlcSeqg2f
WWg2l8Fy6rtsaN+91nW/QNq9X0IRsN/4HYpBrS1AuoUczch1D1mRQoEPCOov4Cm0QImbVvusCZG6
Zlym6gYKfHWegy8EPpr5x44bFGqbKU/vlpsfI/Sxb2Q2+5SoZ0YlxMR1817DbWe+90zxa5/Jt7qs
1UOGINumLiHxAy+t+zAaUGgba8A3q/yqwcn5FtlIgIxb60dsJucq6Y2XOqp66IEa8sLNsFmL3Oh2
Xs5j+CliBtZAq3uIeyjjSgh0fhu7Q6PU+hGiu5PCGYyfqLfyzAQ/jYQBkjDiyEOhgdlCjwE+S4Lu
CRoV4HJG/c2sHdHniesgjAiH2mTGgb0nM6AjPkbrR7PbaGH0zSOiA0ge96D5BrxDm6X9e+oEyC51
jWfIDudIStTTTdlV8VPeWAcn04M34HmSeYb06FPtGOyo9B6hNbMP3/7s2SYQo6CeivtI2zZNttCi
CAEiXyZPdCZ9Hk9n7W/qfmfnM51h3syST3E2jZv9Hsxgm09RvSnGZvdXzR74lsJrU6uDKNnS1nLA
TP6M0ZExjZLk5YbquyiZyQGB3VPWZNmag37g2Uizic+KJ0JfxqYotshCgjhvoiY+K6ylUR9VINA2
XO1ptBfwkwGlhjQFu1fgUTay1liOufPzgLvgwc6D+F+U23lUz7yw9vZuDNkRpMrE6pQONgIuerug
BsQJ1SmEhqC5iIZugRwqb38z83o7WPV+4sw7C2jOFoka+zptmoegNeQSLGXdaioOIGKzeIFbMpzm
oW71AQSuyYEa6dA6IAwDqOtCJRqti/WP0Sy9/RjNNzV/1dSygsdLGPGMOLMgP3RohV6cqFSypNxE
blrMqUgHOHlBzOmXJyt3kbA5WpQgEJtbo5QI1f1mjMli7PDzGL+7iplD+zVrwD0Z9FZ21WJ9T9wM
HtRJNzGwVstufCmg0ReOvuj2nEO0+2q1w55B/HWJydHZB6UfzCsxWIcyVuYTA136RFtXS7UDC2W2
8JE194XMvCS3Djrz18JQDUD1/I3emLKEcEUOn8WlYqzaV34jFsyPw7c6ParcdL82MWhXh2oIdyxN
5HXsSO1FrKChYyBdyAxjvo0TjMNLg7/7cPgEQdW+IVrazhvLDe5ioesQcx3AMmqqASLK8YetDUWW
GnKMcqEjeNqAoRfcHxZbdHRmYqvaylrAXYCzqXU8M4NXu+qg4i4AExoPIMWs/XWJhN61XVkIytaY
iSosI8Dv7wxrF/PMJXcQWh/50qY/RlD1i5LD6Up/yyRooguU5UYNrjvbZfbXBFy7EFNsvxpDx+Z1
HLXQ0vPbTcUbbcMQ6Ty3gITPEZcbXvKuOxCHtivB3hmq9ivLE8hBAn+htVH6IAG9B3QbZ36RQTYU
U/KDFtUfdbdWOpOMlctWFmAGsjBRAqKR7uiWPZ4kB54Xr9Mdj/8VnoHsiyzSoN5AsSB6dNPsoJTm
PkQgfNphRhnfwrb/OtYnDF8LIwisHXdAlfJz/YBAxkzpZb7B9NcdseDvjoPNW+hDW2odG1k4y1kX
9TNqcYJwmFW5HaxV20PXTIMOgnBHp9ZYvNU5cdJvkNtWXJrxUIJYH9EL1FGRGm51qnTKVe4ZzZyy
3CjfDXvgi2Nxb0v5bbd6zYmGNUPu8CwhmtabspVrFhfE1sqlrDF7+JpunGVsa8twPPN5/3FGdb9r
RWIp6HOQK7mO8OvZCYQOVuXgZI9FId9NeBnfw7xcwRHXftVTL14gf6o/1ULAs6erciUTh88NOWgz
T6T6QRAjAjmKqWzDI4d1jr+jKjo4oxeZzhCmgJZrNkCIFsmrq8ipgVYeAXeUxEV1IACA/o3Jj3Dk
qJM7Tr+yNl6MoWKbyLIxJWdaF28tpuErkcfQQG9K34KYjh69e3grhMHt18wNooVu2+nJjZnYB4Mq
l10ta2C9gReHmue7VaY/etVUDyIIq7XnqXTrpzaU0sbByGIwobgelvYrXPvRwnMGuXCY6DegEKQc
dTq4UuZLz7GNJRVbgPfu+YeBZdprnqZIF++r6yA9QPvjMN0ipgGAIRQeLlAG+ajLnaPmRVsZ8OXv
NCs8E5/asXEYQ/GODNgCKYutdoV3DU+hDf1sQdj/GKGrDWK9Bj5hEHMCkWJxCeCMmeqoSA3Ibq82
5lxzQIDQWI3xCBh4s7OMbOSmFnAfFpCGuBU5CBTxXM1jZPrIkBbcnccjwzikWp94WfhXx66SQ9PH
3pwYvfkf9bUyk4MyR3kmeOCX4PJNIEqYzfDa6m/g26iR828kd07Ne3C94A+R2GFzZaIA4dA41fbB
h20TgNHYNOrgPtBBXl17CGRhbzh8tRiUebq6f4ZczEc9JWKAI3OqJ/tBRt7S1wZgDKoq3lhtGKwQ
5EBcTwyYFxErB7sNQCFxkmz0OK2+kEVQhdY6gjjfDIutdD5Rz1ca69a/LRPxPOJlQMnYwt0YHNRw
AS+hfkaPtC4+F6kVHv92S88/D9u/tP7S92bcjEPlQqvXgz/s2h5BV0ih5/sOHoCVLHTzKpESBplj
Obwr75x1rffdHPIfpi3EY53o2Fn6nXdAFngx9anTTFvKHkglet9YbxXrSAsUfE/jGqgeFzzteEjc
wZwz9nrDTN9w1RnIJLZpDnEfC8jrlqclBIr7+gOJfbODJgPW5k36aLGS4XfaFuCmSc1VYiO5OIzz
7AgQvFwi7Sl/Khz9G0EbNf4N01b8fuvDwiFYaJ79UnP8MQm1hgzjfHUrumWXryCPHKwSx/cPdg/o
ld09U/a7Ug2k6QKvPwlLtAejxkYmzD39tYwnA7O7sk6fIVqQI0MEr4TCChNuYSs7kAxNOhbtsUit
ZgNsJ7Vir2g8Uuvv+sY8QOQilSBQ1eQJywSsKyFAa+Sd2Oc1w1JzrG8LDsKAvnrJa6HMH3XsiHvo
0S7AcOunl8AfAQx1eABTt219k8AQL0CrYZ21DKp/vebEj36iiiWUpIYjIF/JjmcxXw+ZMu/MKLPn
jc2Dl8aQ92mirB8A9iO/0a3fg/yP7k5QI32jiQ0Q+eNbAX4EF64YNz3YVeMhe6B7otef6g1L8rWT
FZP6kNsb6R2w3XspIYx0EyRKs6Ba23UAMtwBgkS3Bj2zIPih3YHBBkxUGbL24VyZ5XbY7qlY9eqj
SNBDfB0+t/Y/F6k1YoCH/cu+akCOTi7TBahtD3bpyK07LrCQjQhFNpGnwZHKdBhNPDXIbRQ74UHH
4pP4DKK6/e7ZKrjjbWfdsyE+ERmCKVtzjbTRaEVWfTp8B0rPv8PadrKiaqM3YdUlsBpXrn+OBf6K
yUqWGV/VojSX8FAiQbgr2HNoghsO77V3kUEJPm5M/kdgZBCD8poATpfWPA5IFYc4YmneV6qs5kqX
3ZfINV8b14m/G3mF7mMcyk5ybJVY/M5dCK12vs0gyObjnfZLcKO0PcIkjR4ePV17TTTPmhaUTayn
BxUFr7RMow2CAMp1Jswm3tFizbXwGwQYPlsSmxfxetWdlxy1Ap+KkfmL6quuBrRjrLdaMb+ZUj1k
OhN8GNx8BsLeYQ3QTPrsQF5c6iJ4Sz3AoB1wsZ2iJGhPAgBqpBpUwVsEaQCbgXvDcEJv/XPPWA+H
O5mazxIrmyMomOQRq155xA4k2tid9iTMMNybUbjyjTS/JknU3PHYQUJLC2XQDj6XeeExtqFWrbGr
g++Lr1Mr6/l7CfDHHosj7Fq4pUHyEh4ysqUDiOtWdiu1M5XC3OWLf/7jP//3v791/+V/V3dII/WV
/Ies0zsVyqr8n39y9s9/ZFP19v1//mm5whS2bYHDwnbBPsK5QPu313sEwWGt/0dQgW8MakTG1SpV
ea2MBQQI0vdIej6waX4O161rbUx3ZFUAkv6+invAcOvaeUfoHOFz+a3RFtM+1m+DeA/EyjqmFVZr
280GqWZ2cuJDkK4F8cpBLtWaBX0erieVwTisfioDR3wKkAhzW2ZEsR0tEI1JIRACZiI6+LH3uY6M
8zRZMPzGd5AnRvbseLBl2h3N8dBFVbFSmPTAyPRHa1LUX0Cmn27shmHFbqe8QD6SaCYT6kvGNADU
FNjs7x+9Zfz10XNucfyybBsxaG79/OhBj6e0tnT4tWrDfoMgsI+sKX1YppaWvxQxgibjcqIdgIPO
hVXckQUH5glQbYY0sd9bFdLTdmkgPo3TspFmw+xqiBVrO9sug5ckLIxFZMbt0YEk5j7PwJPRIzb1
NID0GY+Xv4+m4J9GjvdoyjwojfhJf6DXTC/6cx1E5s6yDMy5gDQ4/+Z36Zq/PhyLweuLp2MhNYTb
3P754bQizgVS5+V1WqTzzAYuX1lPiFCoCxRlmwug+o80HYal1FY05VFxtEK6lrz0GbSKjcB9hQ+4
XnI7lWBNw8QUyBJiDbZdfTHq4uiMa0R8FO9lxNSzrWWQDMpamPbK2pfOXaCp4g6J9isE7O2rGtn0
c3Dbgu4g9vZUB8qweF1l4H+kVupQhN3KHnn54TWDam0RWsDtmekczqloOzgSrP2eBOSx88CZYbZx
MS89oAiD6grtevv6i62l35Xc2Aood/yytCeFOaO23d3YSPJzQ+MDndTC6YHlLzvoVvi9aN30oRoP
8BRmhR2BAAyFNOTNrAH0cJe6mXwwar1YafqgltRKvds2mXorkPeeJ3+jlRlsaVhV/IlcvqmccVbW
qxU15AYL/s0vwnJ/+kXYjAkd/2woZjuAITvm+Dp9mqkwsxg9qGT8q41PFOTjWHdqddArE84wzJ90
tzReaRFmaU138G2vO2mBiyWaVkAKMoqPpCo7qcSSeOwkD0unhZtl2awa1d5CJAFCeyePIC4T53vq
RA1U/Jd102A+i711WQpk2fSmSDZOO+h7Zgl9T2dWF5v5TIY9sq0QKGIbS0TbW/NfbKYKq6jX/2bu
+XnaHx8mCKC4xbhwDRDRufznhxkHBdOTlHn3Tlf2CMWm7kwHfuHOCDUXSd+pvmwSV74oZi9prUsW
RREApddaLRhuQTyLMGImgD1usk2JOMM4zxbj7PrpAJDRsakh3gYDqobGB5xOegB3mj/IeRHroHc1
WHrR3TickbOFGliqfTQgOhPCSwBad82q5TzKMnDZeG5y4chz+fun4jp/+YmZlsNsRzdAucss85en
ghWV5csq4fcMcrlHcxTMALVJjBS2UeWWOFF9HkWLLruEfEgWn6iXFQQNiC6Z6sCfB2CsAJU8USt7
To88uI5Xi7KINHBxp+WcUgGVDXoOSCH7e3vMGIz8tVNnzvPNquTITnMYpBvb0TWUeRFIMULN31Cx
HutaAYRS0Jt/qSO7bHQ1TcajHdX1pcBS29JeipHee+b4g3XFNAxdEcOPwNTF8y21hDk0trwCMlzU
+snatcoSArmWewhqY/wJ9F/xc8pWkVEOG2kjUWWsZ6rjmCPgVARrCnb8IOwXSMa3xawp3e5qjACS
DEBkhG6xUxpLY1vbQ0EpqeCWg0RY4EvQO7e6t4W4d3aqqxA080Pl7UXqfElkXd1TlcKna5EghrGi
IjXoCSBUTH/9+9+IYf/l1XGht+HqEBdwbQu78LH90zzUuwyfu97M74NAH73O8jkqi/BNtkg69DrO
7hD5CZGehwRg8OsFbxkYMRDf914yhJVW0E0FS4bDw4efe7pFw7CB6Q9uqoXAuIKLhbdRAZ8U6Gqp
KMJhGWT1cG0CB6wivlyFo7BepjR1BE0sUk3HInYY1UY4I8vNWEwLkI/mwu42VATQ6GNIKkIKeRki
1WwpTPzKCREUeka5DAdefYJeAy2OlVFRTMAhOKqGbWIB6jZBr+0URBJQAtMn6DXU5tTZM+1P0OvM
78pl3ab1dAm6Tg9gDvK+jdh5MQynvnDD9c9xA/xrBxDPi1kbUApnLD0gQ8F50P186wWZ/gJWkWqF
OdVbk1kUgf88Q6yrrQTynRrsIKieW9XrbVjTH+ABHrvTsFmtfLjis0NZWwPyRiHd2OdN8ADOdQv5
OfDWFU657UtEBAArcOZgvwjfsXySs3TIvce4GYyFp3XJWSI3dFOrxtjSSHaFCOBtpJal/r2bdQAn
Qyer8bq5AdE4OKeBTRbjgertouqXpW3Wc50PH3XUQHYdepmMmdMYIlxDxKo8Cx8eFGnV6VcQwO9I
GbKKqr3dDe4Lkhj5PHL6APgJyKc6VaFvuhAOe90wTdyBSL+KsNyVnnwEmCE+M0yHlx4bI2heQODa
Vs0D4lw+5Ox89aDSoYRMQNasqcjzpN6WDRLHqQgRZvOuLNkqqk11gYddXyiWOPdGrpIzy5213nfO
PVV1oVctPMMbVuZYZ1h5CeWOydxrE3kyMrklZy1Eg8BumPAtOYwCipCNdVXnIDe6YQCEY7EkQN32
okn9EhY2nHqq3Jpekf9ojPjVjAYBzGvpzbFNt+5y3SzXVlJqyAcaQNcAFOcqC2t1/7txknjbpVm+
hsOiWeYNJPFkmN1nIxoFaZBQSR6BKFJTEG0sE4lXCnV0sCEcQLZ8wCwlwhwx+a7/IpRaDL3qH6MY
AA2Rcx2xFuzYsbq1ANBQ+JCO5IZ2ki0ALOp2bVEViMC1TRsfy0jl81Jn7gX8pMHaFFkIxRnVH2ID
3nmkJDpXbiBQwFUg3oCpWiapb/3wa3ffVIjIUHekA7gXyw/CNRKahtXfz4S6CWfzzx9MmxnCwULC
NLCzsoT4dffIoKapnDAo10kdW7saMr1zROiROdLa/pcwdUE9hYRP4RRAKFldCKQE6hF5d1bgQEPg
J5TBFxfMpBAZsflJh6/vMUU8gsyksuXeD7DdoaKyQQdbRi0DmVqIr1RXZTt4qt+Q5BD9SLMTJmv8
EqRvwhPsiZeR4nOOHXl9b3lJtUpZnh+qpHF2CN6066qwhjtgIv0FHqHxPI7TVF74Yxg+xjE0MKxx
OPGz7KT7Af5wYG5rTkhwPQo/VjvDwo5u3JbVYH7x6+OgPRbAu5/Iiqqp2Nf5sAHq8JXqqYoa6dA3
ubfQ8bmdT1egynIcstS7ZlZL6a+p7tPFhFOt6z4q95/q0kamh4rlC7vNofNGXehSNkAXayMp0s91
ZKPZhRq1hxpsFP5615CAxVpMMHeNGS7f+gzsYwkQG1BP04GLEolcAGVj2IcI/Pj7PNY90FPVWrOn
shLKn1e+HuKr0i8Tr+RQMxrifg7i0nDj8Cq9OnXgHAfLO3MrQGmsqhNPn5UVs8HRb6fwm/rWXrPS
HzeL1mY/QD7rgBfNijFPoycc4M62ciBvSmO440AgLAZYuLaPZGElebyBTwqOn7GR6szYWmLLGNxN
V0rdfpX2/bCYxgjxpYmG6OwU67CMwdA09jNKIZe6qzvLaQTl5RcTunK3QR19CBcAWGVrGtUaMu8U
Jv5O2MxWc8BwwASfef0mYdN1Kt+zDpBMeCZzGqdDOG1WgcBuR0UvENaYLY98qvEW6JD7wLEn3DhQ
L1/42qbI8Dehu6I600AaMGJMJ7IPrRCgeE8PFvRs+s77aqoyPAhwMp2LvFkZgWXdg2DNujcHUNCA
x91dVtwO5LyD8jeUEtILmSC2ZwI6AhXA0DDU0oisau02YPGExnbSJsmqG6xwa2lG9pQM3kYH5/cr
Mo/KBa+UsYfaX3evNc2bnnvxK/IRfMirVvpJ+G58xleBz6hB8u5HkzvaJfRUfBjKKlnQBeCR2osx
jUg1/QkUWaCP7vCnoIsk3oMCOhOsh12yTrLWXZeWln2B5O28Z4W3MpISkC4X7lOt2rdRDp9fjU34
HLNLtNVBFwpsIx4ZdvxslnUhy+ceJjFP9+WFWnUeNguOFfeaioHmIo8AgofTUAV+wzn2Rifh1uwK
Ivpw5RnYQFMxlwU7A0q0mWyrDrhIUHSrlVea32g0J3O0NcQt7TlWv/rV0OALTs09tU01EhnIKTJN
plsVWiV3WCtA4mC8czPBugbgfaTrl1AQgh/k455HX0QEJ/ma7qNWzDqYlvy455aLM9L45HTP489h
BUyxWtJVExuZo4PjIII1XmA80H3Dz9NO9/V390ydulL7yz37cQGibPi7z5XsVq0W2+u6cLcZfOLA
ftQZAqpaowATGU/7pC6QLgZfZBY69salFqEpoIRkAjmlybJCMnVkCx9qSWM8duzYIpNx5YXiOTYD
CLhSHQOtX3Cg06k2aww2Q4qLJ7V4EYT4AJjxNSpz5FEXYFcCyjO5Au+UXPMUSnCteyEDBOvMJQOE
YUnFjMXGPTqTIXWB8o5YtEErV1RXCgRp6nAOCcJ+q5pk/tEN45ZBhXh4Dd300GiSK3TBq3Ov8/XN
Is37Gv/NWm1orHqo3COeCISw8yzbkx11LfwOMkisK7dUJzvWHnorehnyod4KM08W8KhEa6vq7B2L
ZXr0u6Kcw3HryWwrYgVZGSbTWRJk/fdgWCXSKX/0yfANK1fjSSg49aLCk8jFBOHUUFpY0BmVf+k8
8DfIxki/GrpAjAadkKiGFUZlvEa2CQLsakjv6cpdr+xdFHV8C0qudSY4aD2MwdlXUfDdbI0c4QkN
pHJc2McQX42Vlfk6UCyQqu3j3J0zD7FGrVzmFgDxCaKbr8JnJ1DXjmEH7JZEh4ccIUAXhIZ612r/
Ww5FxS+8Y/HcanvvWoIXbgH6c4Z06+Hj2kDPZrtfrhvWvrggDxlwlSBon5CdB2ChjkjeT9eDNC5w
NKrMVm6fgTkYrMOrAtj7hZdAukI2uoNMsUZ/BSBm5jVG+eKWgLgGYGvaMOwhnlyL7/J0HLVw9bkY
IDBido1+lmEMHyr1hA/AC/L+6rl6tnMg4rqkDqlcD0YkviKlO4EwRVtukR4rHgaX31H7wCP4UvS8
PQUZ3GJAFUFneLxS6vog2LGcB7x21bZjQbzKjcL76hWrqaMpmqVRD2qnM+wsIa71ZboRZKvNNIkH
F0OR6GjAbzpX44BIGNipsJZPgwj6jQEI5iqt6volzvoZGWgmcDHQzEr3ID3J710B0Re6VGkDNFli
1XDnI/Z44GCeW1CDZpcrF7Pmcy2g9y5AEbgO4k57Vhb+8uM1QS2VL4ZAJAidINIObdJ8elwKgsYz
xJn9e65BGcIbxTupRxEh0o4N3Es1cH/dDVmxAft//zQo6BuMDzpOgWcG8Vx65IPmIvUlMmYDPkmP
cBI/5j2Y80PE8TbKjyHXMwWcEHWygVnGPpIjZDASMFCD7jtXrYMo3vg1LbTIvs/Gg0iwtsvNSFvS
5zN0GzSIbwHvyumDmqXhsFbg25hTJ7JqkDXXYzl5pBLvahds9y0+w0oZayxz9R2QCzMH0ejHxNK0
S+xne91r/OfOUXg4AFlNPoCi0JFewNJuSa089ZOFBpf5ljb9yOD6kWSCnag0jmggevkoxxFBCwVC
Y/gN7BzX/QOkmQTQeUMy9gE5X+JQ2w1Wp03eGZvWqc/G2ACMCcAbn5q1Lttg0ufbIYugHYV8CHHw
bOOP0z7gULcYundf/9paPkh26ybF5tM143ngBNVc4Bu5zk1mxXPIoK2NRpinEnne90PBgqOZsvOH
sdTgaO/qdDGVDezTgYzKKyhMjIOVEvp/LLokoZvcIyQFR1vgfq95gjajFunSqEr8zOhCpaW+1Vml
L5EBypbIMzTBgMOj58TX+DLVXAVBCRTzFlTIXhBnByp2prFB7gdWUcqzr3LIlqqX8bMfFPAgjmI6
WEjHz2ApF+uCeR+tUdLFCzCl9FtqbZjzaqmgOFNXzV8OJkOmcJJndyCXfKTrpNLKd3RT6Tg+oJq/
vylqTbHrp5vSwKyHxUKcr71+YAfKrpryrMaiROBp5mEnM4F0yWSC737KyPI1D46t0cghEO9toMmI
xgxHIztNh0Ve+ct+6OZIB4iuiL8OjyayTOMKqDwqsVZhiQYWZCoJ3dyaA4unUpL1B9NX7R21eZV7
Bk+OOFPJ8Nk1B6XbVEI203PdOfqJ2qSfvumBHU5svZCy9+GTtNrjdAlWJDO8G96BOHlBbFjMpNsj
EDvenFcrYIX1ROypVeI7P9NTC/5RaoXuMt6pBBlutc8eueMm85QdK17EW7ik1cPAnWgda0xfUNFP
WHUUhffFYTzErxj6gH4Plh9qZBUu9X+UnVdz3EYXpn8RqpDDLQaTA4NIitQNyrIlNHKOv34f9Mim
yuv6avcGhU6YCHT3OW8ojdY7Fa1SvkzpUO6KhNCYbB1DI7+0M0+0+9gOfQI3e5Fd8wKJYAJkLNzX
FxX9OGxRWs/IenEhD+bzCdRt1oztLTOQ9M7SXAvIa7U3q8Zfk2Q4p4kgtzmjlL67V9bCowk7gMck
H8yjHhUzVkzrNVQSsLmRvzejOKITiDBVGhZfNG/Mb3UsbirW2yUgrYUNm2Zg47G2WnHbncMZpAeO
7+UXWYfBzDcLh/WLrIq9EbPmdSM0ywvMGmhhvWx5+jJ+0oAshAJTNVmUI/RqJ9JBfZY1mmCtN1tZ
upNtYk7Hx36Y791lj3HCaLavrPQgi67oBgSzh+fFmb4hUdFdZHWnACfiDzqcZDFqaxOEPzBdWZSH
sdFfjC7LrvKVvAVYc8zsBVWANyoPqhWgeR/wR8keR3NSt4baD1ueNPWu6EonkAOHUlOexx/3T9vW
3hLMkDyBw3CVJTH0hzRL9rqYiy+yu1WQENHVRf/19t3IZA9kffVSfF428LTgwUYbHFVQ1HUM4zF1
VkSk4p4+q+RZOjk7EDTTVZbuVQjdE66fpj1Etl/D0dc2gGzOwwaG8VFUk7PNTPDFM+izxyFx8/sh
bN1V6Dw8eX2JvEPeIjM1TcWvfobXj7vewVDLE1UcjGmkXckjdVcQOHmQTpn4Mzx2Y53/+dmumsP/
bJfjmZpzNn9ZuSO67AQ1odlz38GJla7En0UpXvFZBLKP7MPaGXoQnVl+v362yrEtcKig8dTp6BI5
fmgN7adMxdiuQBqpaey9TMWwarvOCIA/d6xCZa8wcV7nEZ3QKB+93d27RNdehz7unjzTq58yI3uT
GegqidydU1XermfqJBXizzZ0Jsh95f5T3yZTmvwi2LakaSwqsu9/d5HaNukk6gAJimk7j2U6+45X
PKI3lhwlMOFeJ+EJ9tS1wd1UCa9dErPVhPKwrbp8aQiYisUEKlcAWEdvy3iVrVj7YCyKnnqWjtFu
iojTVcqIip2ml+pVpN5WIyr9aKyHGdb5Y5RX32e9SU+yJOvdXv81VNbJg2orUzCzaXuwDDRGY0Rh
z7PTDi9W2rfbrhbtblyLpqI5RzuJ4o1sLc3Ee6gb8yQbZVU1DIFnqNqTLOFTgSzmnJdnvI9/v5qq
7eKosZ9wqO2elfTa68X4pK22w2NO6soLO9WXbbLOjhTsY+KRgNDaX9Z56bVrev0yJPntc6A9T6ov
i/8aaBQW6SgGwcMYCVMsv15JDkjyIjyUuutmt4J1AmRnjRBW5BwUpdDPRTja/9cZK/yd5oSgLjqi
R0TSiFKs6F/ScmM9WBdZ6ifFOiNI/4csyQNQ23mT4DC8N/IRgdzBjZ4H4qnrYHmZMO6U9e6Og6FN
Ubtdr9gJy7qMoyKebQE4ISvwXlvedPmREuRkA1PYLtKDfH3ykDTNOTMM5SpL8wh/bRq1N1lqnHG4
NKW77DMi1pc4Eji5rYf0nzMr9vp9l9Yfskem1b96yOKcZRvLrBLswMwO6UfA9wtWkb6HSu1trDPv
QV0b8rWhNAGRIcQIPbYcvQdIfr9GwDL7uVQ6MHkrOw5ratDQFvPJRHVu0dvnfE0POjzaD21FGEV2
kHXjKsKhgEG7D2pLxXxyvF3hXG1r2tipHgNSLMybPIzehP0R3pW7ASMTNvQ0CHcFGM5riwlvaDII
qcl+shVQz8uAG9JBKtoUno0Vge2epaCNp6Ft7csGWV5blTD6E6wVvFeBh0fhjfqXz7NImUVQrXVK
RKuZer+3fvabSuuCycR3MY71B8HZyR/5+W/kO/TnmiyArG/wfiZs1lYHdYrrD8E2KZ8q+23oWfAg
fceWe63/HF7gDnFugEQ+djpKEQv+KV/ZSCA8vJ41a508k3WyVfYbh0b8u9X1xl9jyyZsNt4o9L2y
GJBTOoE4CQrYJxK/W1n1WS/PSruLrr1rtnvPSpcXMwuvCuL4f60nQJVGeYIZ873GaXDQvFsAh/wS
fdKLk9Joj1nIHiKWv5w8bb0Fkwx3HgmQ8Jva60E2GIsuTt7fI1w+6e0OwXcwTCC3aiyBXk7dfnRr
7YWfUtmPWVQEspi1IPwswja+LLZTyjaNlULUxHq/MRR9N45JQs6eoR7IIr/mzjsrnaG9yAs3SU1g
dS0Kmwt7BbH2kAgv+pyz+4iwz7YS+nTzVlB+OmHNp1pRMMA2IIUUdqbxFaUepMTSvNpoXmZ+VeyC
aK1S1PBLauNrU7Ufs2VkjxHxz5f/GKRosxoUpW5fC+xsFSVJWSsFUQTaiTsmiOXJuATMWPbBNmxr
lyt6sZ/BVhIfZ/KVRaM12Vmtk68sdvgYbpZc1E/znJknPfOUDfIr87uKWMlm6K38Qshl+AoWRDqY
y16iMhVoHt707rmIZSK0kl+MQZG95OD/6mUoYLALzRZEQ9Lhq6lc5RWqrv/1srL4r5elV5uN5a5W
Ri2YdR1j+n8OiYEOU6VeP2tyjXncBwuxaRqrusgGVP2LG6TT/qIiqPle5NzLzDOvuPPYh3yurV1q
qtb70LRBtmIFEgfx8Kjq3EuCAuPDNGA1fAcRMDJskvQ1q7tfI7Uwv4+UHbJ/RtZ6btxHSpQB1m5P
c9kdYjTi/2iL/YRQzM8GBzi/rgb71YIdvy2HMb42tZKeG2XSd55ll1+ItJDbcgbzz37pfTkqLeeP
Xizx145gfACaQ9yEGVYnzSJ+B/ksfU7aUGyiPKu/x6MLu5rMWRoyoypV+77EXo1WQisekGkbjm5T
frDoz4N6MolFYXiCzsrsfmPBCZatj3+uBgMpbJOPItecTVha8aPWhfrBdVP7UBoaSSJwr9hjjtOH
aZfYRzC3Yoz9gaDYrdcs7xbWWvkyAN3dVGjzHzSvLF9UUlXQrLxlU5miehnnUX3ocCnjvitfZA9r
cg/RMmePsspuvHaTuK44yv5LNFj7OteyQLYSxO9uyBI9yZeSVa6YAiwu+idZ6oThgfPHP0BeO44b
ZWfjZYokI2/GjowS8Fn1Tfadyry55bEF0zJWDEws4vyF0NVtyIrymxGDTTSR0jg1rgumbQFMjU31
tzmcUdHrTf4UaOi/V+p32V3RwARMLgt7WYQP7ZTd+FEafX3A0ardyWr8A4POTHIwzLl+LHVRb+VF
B8U6ldyML3bRQYUxzCPYjfQ5LU38MkxAla0z4AtTDiFTYc1cTTT5uerI7ot5gFxRjOnGjpr+gHqO
QoJ0Lf8/Dr5fan21/7yAFuG+l3QlqgcrU7qDUQuP/DVB4Ofaa5Xly/pCm5agikbj3q0ppt+6dW72
ezebxdJRZZ18nWNpxUsS8a847Ty/dTR0yrvF/KrieFmgw/qmqp54sO1a+Mv6EGV9MOw9MNFbWbRr
y/JTAgUXWQyN1yGyuzdhNOZtyqOUNCYXG2wLEl+PtFgy+HY+93/CIg1UvSA4AaDgnGie9800cHHC
skx9RiRh2E1pp5xDr+7PkCrdnRFXylMyI7Qk4FZ+s4b+psvxS4r8yhg3f1UF0vCT040oI+L5WYVe
cXOquT8iHzsfkrDtHvJZQc0TC4A3EkQ/cnzqf0bqwdIN3ket6a9u5k64QHDvKSu5I0lqbQ8itz91
YsElcShwOEdz70VdHxTs3qfvit2iIUtMDJ+24ZAaaniYlSYKulY3Xou4cw9VTRBCFmegHIdUSZN7
EXNB46B7bXovjhF3aY7lUKCWifmaqRPZcqMomF8pdlYyUbTLe2eHdPWhxsDs3mo3UXdwiAjdx4rS
YZ2XCSy+1rGVTfaknTVs19Z3Baw+x65JGe6tuQWBq3dV1N/WVs+r4kOkKfO9NfNCZR8NGq7ha+uS
JeGeFDsg6PXKjUMiBCte495qaTisWjpCv7KziFVjr3boF8oic5u2X/oWuvA6tpjGZa9bIWYF65W1
QZ/22CZBkZjbY+tW3SGci1c8P6bJh93UXuWBn/fXWWI8OO0yXf7dQ3YTUM18EnnZXhbbCnPPQliY
lay2bbmpu1dv6TbANcMHJl/DQZTAjnd1hOigrJT95CEqk+9ODKJLlmSjraD71ufjLlnHf3ZNMmJR
WUIu7LNOnnW6+qIXWAl+XrvFEfHsCuvUxiEznuwWJnDdajQqAnlhLefh48ewNnPYjefPFwtLZP9r
pXxM2ZD/9vpAp1vERYpkK/t+vpijp0fLbavLZ30fKfkJzdg3+cqf144L3d0QGNPu13C+hI4GRWu1
OZAHJcbhQHi4084rm+Pv6iwTVufLso5E/T+nFqk0dBOg+hpKHqgALC73U9m1qzLFFx0+WLLlf1yu
y+K9HkakFtaXnNfr2FHPrkiWzVlxofZ7+lZLXNZm6E96o+Yd64h/uSzaVuqwbxLlVbW86K3BO0nW
a5NrHOtGZRk7zsu71kLBsFtghqALzdecaICsT3NvOi5igpQjL44dBjkSGE7EQFjQaqQC5KHqEu/S
rAdZ7Dqr3qkhBE1ZN9Y1SWpy/JWv6qpJZCpxronTOdc0a4PeM5Yzk7BJbGxtsENn2BL4Yl5JC9bZ
sqNs0WLs0tbeYh37WS/PvFD7NUwW72ObyDqZJVqH3+us3c+zrlyANGSumV/lYTZjhGLWgzyTdTEJ
owD8YbP5VwMSvxB/1rGyc6IM+1mtytO/6mUPOZQ0ebhrWC7fX/G/XkyO1RrvOwHENTJH6Dcbw3mn
rrZkn8bX0iC7ksZlGXBuXOvVbSOLn31GI1I3qqeMe711Et/SrBgj1yY6OlWe7UcRZW9xmD5JKPfS
hgl/i+73Hh4g0P/dI1TqLpiXDllGD+U+r+8IXnVRcdFVZ2saeFx+VjlZAin5s/w5otHT/mCU9RVY
en6R9ffOzqw6wZDjJGX1ffeIxjOIchOl/InYiUe6r3EO2MGUfj1b3eO9sira/ajrq4AideV6aJss
3rLHVgN5mXuD5uDbkKJiu6irfcrqqTIps7rJsrDffNYlrnCce7mUnimfTZqGjKEvR8rK39pluW3h
oP/rcv/ZcVrfgWyRB3lFW3N/1X0WueuY2GUft8C/GjsBiB+BR8Zl8qtorq4TLmhkdspaPddgwlVD
UJQtfdjqfRB1DZwmfuWdrLQbexXjn40kSBs0B42xfa5jlWeJHjtH10sJl4xN+qS777JN1tQIPR8c
Io+bzzrbQj8/LmCxaKnVPAuwAs/ls+wuD5nhsWxXXef+GrLOFGoCWR9/e710xwPO9mBg8jy7EozL
ri2xj4OAfV2HpTby33U5yhbZJ56mDhzkgH7q2ls2wFnSduVgINWTZ/qptNKhfQlzjDatGgsqz42+
5FY8fWg5WNHGyjvy0DVmUFkEQKLAeXquIbOycIweEbDDGE2B+ZSydfbH3Jz/guC6Afw9Rn7Wj2CN
DA/MkgmRN4v7FyUkiTcYDZR5B8lbNUuTo7Kuu+AMlFtjmqeXqgXEGdsoWmtuerxfCYNBgishQms9
t1+WF7dwyREv7KqzYenkcZ05q8gO/V2WZ/LQxm15MFsDkZUoutr/HAitwTmdeKzlsavvVbf9kI2f
9f/qu0y1WLFt/3mNz6EidYcTXlhbee3Penn2WbdUbnyJkatd38G/XumzTr6ZdEHy1MX965+ubmHG
+9ouELiJrPaKICMG0U5k7CY3b7dNsoCbzZ88BwKVUnbuS1XojxW2Jw8qidSXttcWf3G67DyMufey
hH0bEHdx+A5oNdvR3hks/7f6WvRWD8tFAYIjr5QMjYZfg/hDNlpIdDyH3C6suS9NalXYH0Xc6nge
cwxXGUkyUGAZZFmeIk88nkC0rnjryXvNQ/x1s2m8yRIUqi95oY4P95IwCWy50+O9ZDuHfCnVJ1ny
UiIkNnzdwnC+qnoJXW/slgd50AHCbovQUIEoUFfU5q+GBkQlVgeuu+1Uq7dh1q4tiBn4EU+ow+cV
avi5D0kk9kUWYwL9z5UhpXrbwgB96WF+B80gN7do/tiPHaCbR7N0ksNsOjA6hgpoyXowiIpccyyf
9ZDdCKtS6noj2hvNMrE8pST7JrGp+40dQxPFVuOxx6wkUaaLGs9jkBPZ+o76Ra3Z3xsUrgI1zfWL
oVTObR5Iq8mGGpYnfnnqxzBacKcW3L1zxd3PbVeeckTSEd/6PE0sILikddtlk0R6eeo0G8+cSQmP
SKkTc4bIZFtN9SKGrCRjVjRHgnvVS84CZ99gQRvI1hxSz7UZ8zeC0Vm36cfFd/u4fa7WpCrqDotv
ObinDZGHGDfMBOT8+0I9tVq43A9pMf5e/K4sdo7AphKdiQqBB1/PwqUUvxVlw7/qsrVf5RZYP8oh
2tJtebZYhwY40CQEGY85F1tHqA1stDh50qwGBHrd1t/bwX7xJtV4SfvJPKSOGe6yagi/KjmSh0Bp
sKtE6q8Y5u6WqLlxnch2bupmKh6mWKjtPopggBSgvOChj+FRa1M82lo9fNTXA7um+jauBJKEcP8W
DCyL9HbErYFG2Y0p+gfh6+QkryEPwo4BgUc76GDg0oS54CmMhJhpzN+MqkLhjkQ6bix9so8HEOHh
YIlbAn/6VtYCrcU2tIlEUPxsEGsxNzugTwbmJ58Nim3VVwXgpgMrYuMWrfNuRCEap6JxzjaEvq9j
/91eq0O8V479GhwkS1D7IJijgwbHDOWZUcGV0FYukPbM7RjlJH7WBlknWy2NbS4iyfQBDltv0P7y
lXxxHrwOhLjrmPF3dc6e27pWXiqgXYd2MfVdVhfKe2EpG9lhxtk26OvUvMiRYQFUR1oeIO//nGsq
+d1fEuydlTHbpcZDYlv6AxHJcRflCsr9/9TJsyYR9WYNZ+xmbx7g7rAzGubJ5Y/JWHmwmky/eeWL
LBglDwg/B/R3nErnL6eZ+3TLujvbmjBngs9R9To+MqrBb+fQ2csG+VZCsA9YZ0SIO69utA4UWKVv
xduM1/LDUGmRT0KfgHOzzHunbp2t7OaGpAhs02PeXVv/v0dZQ1y/9pieKIY+PCIKMjzCRoBib+BP
Sibp8lnfxwWJ4mVx2Q7STTakmapeCLHiIf/3cD4vZOtuXENcjvFAtpsI++jaX1VLfZdiFom3h+/r
/FCiFtlsza3enFaxg8EDX2dEoju2OLUcQGYZD1bV/hrNN/oOevinEfU/uFx0vetrSeUtZ5WEEBbu
KXGIkd6nJJds6Aasy7NUDfRMAwzcutdZQ81IKsEkg76P1Ni9ypKsX6tkL28R4f6e+NWLEsCfaYsv
1ayHT0r+DEhYfJGHBSuUIKmneCeLwEVX+9J63tfJgqCc219arZsfrCVHQI6s+8YFCXiUjbEzzTvc
T4utbMVncjrnBf4XsrXJUdKZwXHJRlkF0wKorTk/yJIVEmMI20vI9qbQg9XnNVtl7AcApUEGIH0j
i58+sXeDCVme1j5trXQb6SWrOu4EJ1Gbv7gucnm6goEgS97li6Lm62Ziep3XkqxSdf0NecbsKvu3
/GX32DMz66w9XGBET4MwCeBzMQ8yBeR2kGI69hV6fMOWhiXgxNOnyp5m1Wb1aMZX8lJqwBsan5CT
0lnY+jw3n6ZmqABX6ulmzmd8rpQBde7+Peos7zE92Txsnhw4ldk8k23NcmdvEl3fuY5n78wye6+S
SgGkbysbQXryQDr2iABn/OSFPNw1uEHfXALdZocyqqabBtxyc7rJM8UCblRXCKfpNj9roow5tsnV
KjbqbYg/MUsTiiVyxpQ8qiEuo21oBm6pE8VNVyT5wZmeZm9dEXlIaka8PtTzuTwZerNsXvUYdiW0
9RP3/+QDY/uzRNrquVKN6Bi5+Yc3RH+IJPL2Yax5hzRUiG2xHWaWjPkXLa9WPGd7e0UzuO10TJqK
z4puhRtjD2pa/oyMy2NVG95OQDdOQ9DntfbSG9o3T9NdXwURFph9SLRTcfzGIEGkzgB/xqjfDCN3
D1GCAq+XDrscuPrqo+epyA6TJ8T6WkAAIhGxBfTsQPiqpjYg07Edx555Wc2S8wRs0Rdld+0Jx0dE
7P9KrQJpx9rotlGp1buqU3J/NAGY6tmwQc8NoFP8odn98kdX93t8w47tYj0YVaOevRZsK5PTsPXi
pvC1eP4Z9n80Baqn7H1/IEHLd9F+oO61T7zi65ADJtGrHgpc+ayDVvPHBlNnXfkaFenGamqmlbrD
9keYf2TFO3o7O4NvpvAwq5qc9ofKMiGwzDfYAPUJyDG7E0wWfDMZCBkoyrjRlyIDYGV902N9AfDN
mtKLS7Ghwwfs3m1VMMHOOSYvdZXeYhtk9RKRt7NStMGnst+DFv1DGYvipQ9/1khX7uumfVWIjrJO
WG7VRAApj1ehlylj8licAFmRG3hMPslSo4ZCeAGI5PgjS6Lmps0GJkTZSz8M2qvhnAYQlBslFC8a
vJCghFEcTDwDiHiaR2x9b+YynUqh4oCT5rexw2tFgyKzXVJ+DBK9wz4GT3qKo6NXd1tHx7QsLBus
KczxqdfihsVnV+9jG7GvYegfgX4EZjOPoJDNk1a6iq/GcQ7Srv/iLCUJy7lcgj4smpNIxmPTg81F
4oTULPB1pVcP4wjHrDQLgK/gupCLJtsfO1gXVKSJuh6XpgE19Di0b64DzBm3CtHX9r7rYzTrYnVj
g4AUUJ4PywKPwcR6w9fCQjuxLXc3Y6+wdA+bIzFs38QVCBSHeko8AS+zrmN9W891e+pTBIsf5GkN
7y3zf2tbdJWKorSHfav2x7Ii0AU6klHyKppsvl8gwpsjCXU/n5ZxD9mjgGVoNj4WyxP89aU9CS/W
d1avPqh6VZ8Aki/cYbGLTQH746CdAZn0+vyDucqGJrN4T61YVZxZGfjMftHJ1iE1F9EmrBy8XzL3
r2d8VD4Slw0cJtexX+jfddv5IsLe18npHSOjR5kzGf6sWn4e4S2PlWkjnFmhmUoGvixWcdrBe2iy
NEa3E8NDW7wU8VJvsx4gctP/yB20AgDqOsgVVtV2UWL3YWjCY764ypcQYc1wjs+a0b8WVlfuUAz4
6IpM2Tphy4+HoBqqG8NVtcVACp9EtdaWX9p4+BY1ZoeCWGzvU5uESjX2u3Boig3vNz3n+bT3Yr6Q
vEIrQc+t4VqXfFlaJl7ykby+XrN1CcU+TfLdQkD5YIv2kuclkhpp+TpW6kasngz4w2HPglcRGc10
15Xhpalgc6fcjKo2PFah9h7rDqGatjmr7Dc2/TIMW5iL1knRFUHMPjWPmYBc3nT1T6GVpY8XrKE2
P1HHSPzJTLAEbjOMCqOnrjC0A8qYTdRbAcqjpdN+UTPxVptq7HvGxNbXzW+xY0e7xhjR9YzApjZe
ftQ1Fgmpm753jbf4ferOG6e9VF3mu/Zs+8IrMFrOK3dXku659UAWm6jtboXVE81FBgARI3hYnVDR
gmv7V2L6iS8G690oIxhZhJwehOodxgytAbc9lcr8w3PQnbG8D2vMsd0zxmNB5smPBeliJudpM1vA
+UrdczeEoacDO6+M7BoqEllen5Ox4xnsTuYO0Xrd71eHPSPT3rKsmsCuNhdzdr0gqQY061PIqWJM
zvIwCCs5kx09Z3kD7wg6ITDe4YubQrAgsuTntuL3XfMzMaw3a5z/bPSOHFhsXgBjnytYiM5MHNG0
3TqAf/y1xeRv6xTZC3K+1m1iuve7JmsOVdTmj/kMDk+J+yfRL77Z59k2Z1EX6BCzEKNJcNbRRrC0
ub3pNRxNa10YCHG46aHJ3eiCHUSIyoYRnxcvt44hK7WTiFPtlIwGDM24WM5lko6HAvHRC9BwY68J
MV+HOI9YzEJrBR5T74YRQzJyTdq2SlLnMe+ieBs117qH1mMKm2Qqxmtw1lkSFzX+YjGim5sVBbnp
UpW8uQkk3hLCerEND5uuRdSvbXsYFBud7yJxXzuS9pvGsXpUrmO0PXtgQMaMFQrS1OrXpWbnpNVD
+a7U5ES9tJuOlWVaAZTX1u94XL5PFkwfjLDtd2jFHeBksA/gVHHb6oXxzgSGoxlUrffJ7nu8M4WK
p52Fbj1xkfcIIQKfx/r4TjydDVtaD++aFw5+Dkrq3bOQILEWt3mPSh4R6IfV71DIJsRskVaKFOOE
0Zd+Q/fNIyDhhIEsJmLRb4UCi2iK35curTbwkkww3VG3q82JSdY0T7HNnjiMzOGGNfV4a/ms58lt
dgDO2CszAQWVl0O1zBzrylqbiJL3qCyN8tKlfGWjuRls3iXSHikSutOINiliDH1krFFQVDSARgH7
jXCusidT29hAxneqqrQYFrR/uENGihlO/rZWyy/kdObdAI8/AClkb3ChMfxBM7KH2hodfxapsU0J
AfuGNez1MvXwAk7G3VLdhrSeD32bhLeFz6Ik9gXM4msWh+KRQGrvowXDlNUo6gMSxChpFcujbc5M
2GUzbwgkgK5DMZfEFDtZdUj6DWSGbmes5oN9kWxM/Ikf7LEvj96CwyGSangfVMu3si/R9y+XfY0b
1nauvDfAwUHfjAnEF+7/cAHxO9eu4KPYYEMw+uwW0NqOvQ3TOPLDjEBr26A/ITjdJQmUIRGiraON
2aOtpDd9fXRHGYErO++boEezT0H/iIlbQHwgIIAGYmhtei93fDUvSUQyPXRJaD+PlUdQ3cp3bW9U
/lgS1Ci9yA1SjJf8lszyto0rO5jdZjgZlm1fE6FhVZ0u4BZawmWayQO1YAn94JTJpTBqQLrGZUYS
ajtYc3KG21HvWfhbvLMH9IrqgzanN6G04bnjVkWUpfrTdJYeAyRhHQYkIOI4IYQ8O9q268JyX0Yi
25jJa2tr9WM0T7pPRO0bT28yzKOYT4XlD/NQ+XEbKQ921fa3yZ4UvyBdf23FKDZopfLBVe8UI3lf
lIR50q55JNoNuKEH+FM2KL8VFsa1jqahCI3WnI8YpKtq6Q16446/xHTrWrKN2Jd5pyh0cSrM3SsC
yvshUjJ/cNUHk4DO1rDn2dc65dR55asQtnMpOuVHM/FDTZZmXM2qLrbtnP7VGuB3GsR8cax4LPsm
uWTDOPlKMjv+hLp3x7zvQD33PdXOTxjohts5xLVDDDCl+zDE7KjKA+EoP8zJHM9mCHxrquJN3E/W
phX8T/pKz0+KGKCAGgRG56k8uvOAIr9b1he0fm5qw5bKACpiYEWmI3UPWJYVmcjtczN5OClMLJ60
Zmj3kGy38aRAWavFcsitrAVaWb10bfmkqADeELZt907bfmgYv2+MRjO5wzJuPs98WPoJltwSHd0I
t5A1JtoPcbpFhpUVfKTNgcruo/JicYKjpJK9Wr61rQFWjmVBwE0BhwJ/480yTbh+9N5HFham3zkD
sQ7kUaYMTdbWfiBVOt0mQIZohbS7zI3eHEQitpOn4yIosu0yRTab4YEvaBjEzo5CdSuc7A0jjimo
CZltkTpUt1kMmrBUotuS69WlmNChaUOmqNw2Dd9BimmnJHh4d3nSbUQY74nBZacUyUtb1e0za/wL
JnMd8sHJo6Fpyr7iRvLD+TEDwDHmiXhq2c9GFolmwyVvIuCVdHXLjlVtdFb67OwqI5r2eWVrQQLA
xhcuMo7JQyQmi+VNO2xyEJKB5aRPsSfOtuU22w5pSvLWuboboOMdFkf1YPzWSLGlFVSaIc13PYLL
S2+XyOgkaKCjY7wLZ3XbOm7jQ1fOdqFn8SQJRbRFXeVDQ3Z1W/ft+EXLCQvlsG9qXcdix/PwCjQQ
3KnDZAowXfvCT+USY3H/IPyZ7YSCwvxsBE4GRiYiKAda32lwEmgQktLDHJjPJN5i4jPwXDcK2EBA
7V2zGVhS7BAxhTSOEgTo8LJ7rjMoXAaJQI+cfzOBoM8mc/ZVVtJmjyUPz5/vyCyMZ5FkTzjTL5tB
1cKraI0P2yQPvwzVKelTcSxmHtemApyrJJtROWeHXSbU0zOel4GG+9OmrjWUSMoQ6lwITiltT51e
APKaMrTUotoPETbcqwp7lqG2mvvBWkBBmGWOJYltPYVeuuzgaCJCn0JI7ReFnfqUJwABvPqI1Vx/
mkYxnOTZ5yGyzf6UJ0Cn4NQwUzuE28G37+cic/f8uNXJyNTqZBPv2nVLeZsR2TyJmokhydm0efCS
NvJqbkcyoM+mfU2CEUmnM9EL1yfUfxOa15zSunhr3JwASmGOzWGJc7bIHqxmN5uRA+3n02j0aAg7
LR6UtpbnvmUVPl+CeRyU1Yiq2k/zUpyYRQo2QVO4tfryzY5BBXRDVHJ9Qi3/h6/zWm5b2db1E6EK
OdwSzKQokZTs6XmDsi0bOTfi0+8PzbkWXfPsfW660A2QohAao8f4Q4u/ZW6WvhKXMWspNzjKhvCV
ODROLxZp922gqM1x7hp0agZr1zAdHhs1BbsYE5au6qZ8T1LxsxVF9zhXckuepni20ByegtldkXiM
dsHiAifXGXLLXbqLJRbXe91UxciPprHHYDja4QekpoqJbqMhsc3qgqqs5yRfjCIsNL9V6/QgxEzB
fV5rQ3rVFC/BRZp/jOKbhfwbShBE8G0bBD6T1PIDagzr20uqMF0gXenH6RTkq1gNgt2c1fuhrRFW
KHAjS+LDIOAlKgRrwGBH4yh/AWIe1IWd+YOyXYVOvOHOvtxstbhi+RsYq1gAokQqBPr3e1l4LK0G
k3wNRjBHgA76MYJj7lcOPLb6hztnP8i7uJzZAO2mXrdcVsf08Z7BfjCODvJaVfpYHpulkV3ZmIh5
cJsvl/J/2x1gAP3H0YPjtdtpiEguFjutwoy8t7+xOOn81kSNaWMrJgIjRbrv69yjqMMBYYXvbukm
iBRPq8ZrwGdGTg3kjqYH8bedPiO03KkAjpoizkHWxYdMyZFRfu2w59p2cX8tguqcMg8cUafFmajK
vyPjFJIob6FpdXg7zvpriyYz6XDF3Thpo6wARlNOCJP5FtR5wdw951ttCK8OVbEgv+N3/NGorrHr
lzSBaln5cQyRZ2sa/TRpWErsICI4967hGfZ6F7xkXr57kgaJ7HcRQqTsh4NS2imPjjtdogkhJMtR
WqIm8owe4g11nx0DNUIPVyiEVZCxTpyaA1owirWaqTqvlBGQlmvoq9QLzTuye0VVpUevnD+52PhC
AFo9mEOBp52eiHVMiUwfhHcZotnYkVSuYI35CUuItdW05auaQ2rsWUb5UVYlqy4Ly1croeJclgVi
2cUOov28pgrjcRRCq8aIoiTeEro7p3+B+m9OQZGYPlakxbpV5vqcIpxhaKXypWKa3Tpj4x4y/ECu
eNZRk7Zm8XNMo50zCzyfhXl3nKjc8QgU+4A8+peyCFBMSJTvXWBWPrKQPYjRKLsoKuue1us3VRZH
38Mq/iCT5ON8a37rw+iKEKHzK4/Ip/Fe0AvFfs0CwpciTOpVo2KXZLb2DzLzLrkA5ihHFd2eZMmN
0iAcl66GaEW2ZF2GbXrQUXpeO7k571EPnHczpYM1KE1jPSui3RA+rstqSHZqveQ7PDJSBZlWEXX2
BaA/NmFRfyvgkxhJGX8LlMqGCU4xQb+nlVou5JV4oxr2fGsH9Ztotb+KQdSoAkOYpNpPHQaPhMRN
PHSAhmKN1ml6jZI0h9yaTkxSGzHl2anOq+FkLdm7CajvYDT13usb5QPL2U3kGaRUYeytgy7bjGES
foAU/BFh8PJiNrrybqiWgmy9OmzcLgfZaJXxNmtG91tD/rrxXLD1bTCdSHyG68xETqmngrxHCXvt
oqD8vfUGw3dSR3tlBWAcmipudy3cs3tsCljvVMJ/Nch2Wl7y2WAESjytGVevzKpF89/ce0YfXY06
ILWhRMXPrPqFrEBMjTSuVnNje3fQxsE2jB0Iw/WMt82czq+kGD4nXRzmKRL3oRXutUPYIi7AM2Pw
2uxQ4GU6kvXvjB97lDXvlFpatnr2H7vlkXJQ9mUjD39++jn2v36F3G3PgZznAz1XDiGZT9gfi5no
Y7McsBmVfbkl3zd9rHKQ7P+x+dz/PFyOyeZfY/J75NikiWJtqNW4Ym2XZSsgwRUv1WVTdQhhSKf+
Z9ToTQKCZX+mANnd4IP0T//x0UcbTZQBFUvZhmlUH2VTLa/ZwSwRH5N9s53+00c1liiyT87lpIc3
S1N5HNzc8AERhTc5VuU2s3tiDjs5JhsVbroaD8H5MZTb6VvINPb8kMAx7WCiov0YkzuKdm6o7ywa
o8uXP8YSpV2ss9XDc4wVp4+ItPFampm2id0q3FkVEr+lUlsXtTLVS5B7Ma++UXxvXO0LbuGLHpEy
Hucgyjc2xh/XcppZPoXTCoHw8lsM4mKXYLy2pzACaxl2IuZWa033+nXfZORSguLFLvv2bCbZzuUd
e8JBjxBpTrMDzLFdypL/VCCVuEPc5aNoMucC/VDdKCy7mFZC+2UQY0KEr76kozgihpKfcM2MsLIA
yA2Kat4YnmZjNpCjH1fO3yPHCH1OtHcnof9SiEb9ht5asY4Gu9ios/ZGubljidlVPtqvo9/GdbEz
m5JKj4ogk6ZDlCP0Xqd9r37UzgBgVKQLm4JMUoYvC9YvofFXUn0abdeyUgbQ2IXWl3kwq3UOd+6W
xYgUVGP5g1z+dJJDTah3Fy/LD7InG4jC4baF+r2Wx8sx0ekfntU3Z9nr43KmwjS+CDF54NREtC7z
dLgVUVBAg42HjRIOw02OxSXBLuCoi+x5uOGd4jr/hQzNPwfMIxKxZCXBoCzfIZtc/x0PVnSVX+NV
uLGrWIatngf0HTLrptJkBzlW89yehRJcvJYa/lSuR9i7b9qcq5jnpdPWccMlPcG0LcdCK77mBRVU
OWSVPajbrPwp53U5FA/z5KuVpu9kN5na8jaRFX98Q4H1rA5QSWJeJcgVOOhbUiXOPmmZX5Fs+Q/o
9nFIOxOfa8HX5/i/jyPFXwCHNPSt/L7ngb0W30eqcaxs8sFHwal8QTLQPBjjop9Tx+NKjsmmL9US
r3aaMFGAc+rTvGg+Qc35747nwVo6O/tKV9+eQ3JryoLy5TnmJvkv1WuIfprYW7lNm7yUOiXjCJPM
x9ZzzFYEIILGO8ojFCpMj8OKsM72ig4YRuio/SaViQmBmouPkETQJiBm2MquFpU5KuQdvGvHaj+i
IFhAPkuucDk4HqJ8n0QRoOqlO0RdhVMnOBOkmlh7RfaH4WXg20qTDPPSNSmq7/UW5L4YOvtjLJph
HylEbHJvNrbpXjTVtA5NuPK9wKo9aAhK7JTsnKpoESJpmf3u9AVLMC/6IntWrqX3pU4ge7Eb2O+G
aaGSJPKrHCq7kGgir+az7IKYMn28077V6Dys9bH23q24V5AEi5WN5Xnuu0ZotFcLgjrZLZF6QX+N
IEcebDBdvMFgOMmdAYiO9686t3XvD5PBc1VVb+rypakg3BWeV5zlgdiBEtNNHY4kGIat5NjAm2cT
tahQeazvvbjqIdHwyhvli02+m1zdCUh3LmUc0UMX8Q1bn/dO1m4jp8/AfobxrkAt5D0crlXV5FtP
wZA1GxbdywGZ/4UuacBJ2ZSgsj6UtCc7lalfuzDl7T4V+YeljRNxPrMcZg0ZsbjhnOYYurOzdHtl
pNjiBV+QYUX6fkR01evMnezV1dC8O8aB2THe2HjIOaCCjo6ue9C3UiRgiyD6aEcyWVlNSQoajb7X
itDxI2oCS5bP8XuQLps4M7staawlN+YSzuf3qTMK39TzcO/pa3thodqLD4Ns9GxvmMqrUTRfO13B
AsOtp1d+NDIc5Ui+OmPtohjQIhOKx35oV1ANdTQEUc0qv4uifwuCWn3HQUwiblaN6QX3nLxWWhOr
q0rN+Zk00EVLI7eiJcawS/MlLMLsMaSNQXzE6vqWtNnPynaNfYt8/CWy0IebCHFPeZ3/Rezd/nTN
6NKPufYLeftt6rUWi6XXdppXBOQFNWwhgEtY6crTUZ8KF/x1VDSrEE36DzNpDzFA3p9ajjCc8pZh
H3DT7fLUaGqxLTXytIWSFBt3SCqK3vFXgr5617sQGSLhRehCp+LN7MuGRIAd/2yi72o42zuv1RZ0
fuGuJ5UcYZFEJYa1LklbFWSsPevXORmK96FLFnZhFh1lN6vRGwU0cYZ5b78F3UQdqhtquBrG+BY3
5sIvS9otqOBk39ZohFhKscdmBfH0zG72JP2ajbnQylmZGzdCf/78TA2SAsUaENQmUSj0U9TKVoku
YpI39srUr7h93cKZGchgqt2GgV7isluA+lK06kN3BPYseXG1WK199LOrXUWrb+U+pE+9U4d37Wq0
Pzsm5w8zcrx7XiGLjTT9R28ZE+61mJ8u+0aE4Mg14ya49FT0Fm91T+Z+6fUUi28FDpiyNzV5dWu9
dBsFlfUhyhqTyyLfyX2dZ6lXJ2j2j15l1lcxzBi+pSqyFvo+rbP5ki+NUIfTnAiddA29qmv7be8q
NlpGun0Zdc1hzTvlKzI6aAbIQWPZk1i8Y6YpP+V6Y1/UQWNvMIl5Y8Zxj2Dt0pe7ZEMBE3uV/iI7
j6/K69aiqFqSRs2HaD/0OWnJNsKoyLWaCMIQymGyWy5/gCKAzacX2DNVC+BEdEehc/TsqvOhi6b3
R1fu0ZqqP8ZWesmz/i+zTMpDTsbr0vf1Pw0KmM4GP6fa/9eOQfXGF52f8jxWGI5mrLB2qFcAyJEW
Wb4lFiSDRj1BMMAMwlcjdcdt1EOm1DI1fOVJgiRg9/N0XrxD5Jg8zsWS41V23dp8g3FHlmH5/HN8
rlvkixpbQZcxbAjlAm0dTUEE45SmSEQBwBiK5ZBVFJGXsdhk9kQIKATOYYv33Co+qqCOLrLneVOw
QCtxAl52DiJRdspgJyyki+5dtQv9xUZvH8SIAPTCETWwVBbHd9mJGmpM6ETPZ9nVBFAOyHjZTnar
qUgOweCBHF4+iYxn/joP8eMPyyHbmvy4ycKb7Fn5QIp1QBNFdmM8lze2uSSil49HtlUd4WLYK9nN
dMd6a6Dgyp78fSLU95mdN2/yt+cLzmu0EgUfu+V3L8CiSdeqjexWmDpza+JuLbuenSODlCAEtRwr
vy0O+resIsVLYZnSmqUVqq/UbXO0KRaQSJ5q5mqzbPeqTWUoxHTvwxnLaZWEofMdAPGpYQsvKJ6n
1pp/k7f4MpEJ/VZ10EUoykd3/HV51RMarvDGqy4gOLJ9VdrBURhzdAoCJd5Thyz2JSKer3qefMmQ
Z/sUk3MzJ3ySHbf6LPLSxuo0HY9ahZmom4C+IfcTfx4oxLdk8FkYaKGbXLKxSEDihOGJEukuGed3
ey6MFXKcwDeqzH4Rc1diM19r3N48qX2Wv8pGse3slWwoTrbBdweFR79PYaC7Q009Lax7AFdAz+HQ
qWhsdrBYPDGeAMvPh6atf2BXpxwsLZ/era7mthvfNHyYv+B39LOYXZ8C/Us/VcE2sqNfdZenr3ES
o1ubOcoWmr76pbISjaBVbDVXtz8ie0dJLPtqzPOwNZQ42bhKdgoV7yfhuno0m/iXGZc/ujEyKe/U
zl4DMUqVzcWwBqGxsUkyFJggP3iRkf49UCTKJssFilRTrHR4sNN69NZ6RHmpBghwK8sdGfmEkh9m
w6JIMF1AnZgqgfa1nkNvb3lUPgG+Z5s6Qh7TdAArYRuza9s+OFt/u7C+L0Oh3Qy1PUJEr1dUocKt
WpIRs5C7JPEyku9Vic0bx3gdx791nAaMaylsdz/lHfKHIwDlxifPqOw1hboanKZ6C3deRx4kMI4/
gXqol4wM2Bp9JXtd2MXi3zgfeD0isWmH3+rcbe6zzkubIf3VoXAPuNuJyJjSKOYYnUcv+TkVmJ2N
A9q5WJz9nqHBVEL3cOHCC93qI3GleKvtLJxaj6FVkJWPK3cdFqrxBeTnj8FKqt8mKpjUgn7FXVdD
/o5I1pcV4hCD6FYqInUHHLMGfEO0+K0GpSJ7sqktoW0hzpMcW46QTVDpIF1G7xRAVrkho6IB+0v2
YCM2iY0of6+Z6n2itLrxdGrdsmshpHjJE+9F9vrF4H4wIGOPdn+WQwbsgx328fW6dfGD93pDgPIE
QLT05JC22NXXAj9x+YHl7XMweDMTu8T7UgsWtc+qu08BkFYzrq6yhxdMuMncAOuKZefIyoZ6tTjK
nqdr3T1WMhACTj89xnS0+Q+9V9iwaPiAbAhKtjwa2PotHwhdZdqkNYbqcidRdfLW6VQflp3K0owD
iT8F0sBBHkGqezgGJSpQz68M3eyI+Gr6+M15PJR+7E33KSHdMVmafm8DLImKJjpmecSbrhTJb1vY
6EoTO92cyL5lw2eFF+U7OU1/MqwRS4DCeK/G6meUIjQh95GiVX3EKb09iFHz3dbwEVN6b9jIYwtD
D4819hC+3DuoVHqwPbZ2gfnG+74CDNNM+dGLiCCgosU32SCOUm7qNCg36X/H9CnGlrr2EO+29fg2
hSMor8BD+9vcZVFs3N2yM+7prDDpg2k5yG6ieN1Bm4GHyEO0wTbuvMAmJ48fxxctZeQRlda9vXy8
DpstcPcAQXS4bbXSOTfZpEnLbNcO48EJE+cm0Ea/jIkCzVwHgFaaIexonCB28mAygtEVLTnWNIEo
fFC/7YYTNG4ANv/zfU33u8yVYAOzH2AUdgU3uHQ61lJt9+jKMWE260bjfSZ7mAeWu7kGYPfo6gGf
mvNdAHDjVQ6Nxkw5r0tU39Dr8C7Hpjk4agUPhuw1Qun3wmpKjuCPyqa3p9cKcMjLYwgWJE4yg7cy
nCJ+c1wec4F2lj3p5oraLpViYwhvsvHUaKeWxnyRvTFw20vcuLtSz+LUn9slC9zUzkruLWPe8pml
kzpr02T7HDO89Jenqrz0+qq9ajGssl8Onn5jq95kw32EgkdPtfo5FpjDRxOr4xlFH/WGpXdybjT7
r+cBKesUlDfadvccc7EJEuPjS9t+QLACGSHfGu3prMfJmxi9/MI7ML9QQj/2kCCOsodBna2u5KaX
RTdNmOLwx5j8mNWWPxoRhGutqnNAPoVzlY3bkCV0IATAUGesUhVAutRimmGdwlG9N0lQ3YO0Ir3m
JfFOjuVxQa4yAWIeFWXlT3Wgrrj3g4M82DTwRixRKTZM4D+Vig1NxjS7Cbu4uTdzdRMkCl/Qe23u
ZYrIrRkpga9CB8XrYTg5ndlzAtgZAZ9aU0gFKaXZzV2dmuS1TdyD3CmH8PfRSN633kGbhuoymePJ
bqKe6zkYH605VEdvbDpQQVOYvzRhtSmqjaIO1bptnWatWeEM8CjA4loxnJc+haKR9EG62P5s8E/6
2hpBCR++PwdV/2L1IYrtETUpeAk/gi7ZWhGCB6nFSqckAvAqrd6Psf05uwUItuag9iHMCSUC0632
+loQg/gt0Ufh4euh56sZlLA/xgpE0oC3uaz2gY+BXW+CQVeV4Qhi4kNrnHgX8kIgwa0CSQek3Pf6
SZ3RmhOaYlBcgJ3kKrts1L+w7mKyAb2wrgz1knfZARNY5Vx3FfTYfnAPeQ8BzjA+knZIWP65rJNB
e+Z95N7n3NJQbVeO5DsEyUSjXOXFJOBMrdQRB0vUiSnfTrgBeFWfrsTMO5LF8IvaX7Wo9d4WEb4J
EoM91Sa8x9A4m22ibhUsIldl/GWe53cqQutYaNW2tIV76nNjwsdo2Xw204ACvG3UJ0TLvoKwGHF/
Ev22ciL8E3U9uPTFJ18THZFbMVboPg++YxpUbktFO+fEqrk1qlcj45uHOp9PFoKzYQRIJFewOkt1
OHlTum+1oTk2XdBssG0b1q3jhOfMbea1KvSv4Yh/AIipbhPOUDTUubpawD+utW5+KElc73PUGs/I
JIIr4Z2yyVpHnKuyJEuiD/C35sAP66k/AyTYdw2CjKJJ/aKpdl4+eofCmOp1RtzA0sqMVgYuNn7T
d3urXhCBYadtzMFOtwCEfyDV9H0x8dubVMl9zlbvA4frfNTZyOBx39itAlwvFeKk0aKTAFwLLQlW
7J3B296wYduoP+pUn+DVmc1pAGhwUJaEh9FeZUStLWE1IQq3UUcdJIsQZilSJCPiQagfev69t5VL
lsHzRRzFz5Ir6OXfs2vUR+pvKm/CtEFzTT1OZa3dTBgeJrc95V67GVLwN07tG0UUn7uiDo/hSISR
azy/U1T60Dsr5PaG5e6tclJWTo8mhRN/YJBJgJmSQ7XrptlF9vTDNVX3PLqp8EkFiohU6APsgKcR
tSXbOYR9hCNECJlGKzALKpslU/IVIkDhD0n82eYV7rSxuedd3qcgVpC3arac0N9NhkXMSBqe6gOm
HKK23kiM6KsEdNk6SNq757ZwzNwW1yXVKA9RwzyYKKY/D33rVx05gaZ4Q9NUPfdxrJ3F0jgmRnEO
JMysWEV6GGzMDqRepOmsUBSnY+612k2Ypq4PKGsbl+GnQuUBJYYYRSFSGT97a6i+CGTNeWnvuwL7
KMeF06SH1EDUEXqqR3j8ErYAeeYrKxLhU/esK/OCnXC+wg3gI0vUiD/vWAuEej1BLn4dPRLsjd5N
VIXDG8IqvD5FDUIpUDtw+GZyHkFeriJ87LD1w/cgVeHwmILk9ZyFW9tb1Gfr/jN0gxyBMgN4o6tn
gBjMAuBhsItmLNJ0CPOrToPKJH4NkAZjYL+b1gPO19gOWWcHh0Gh+ghNlxu17EAodwoGLJqqIB+J
XkwYBhQWKvc+1dNtjOz2TKox9+duQhQtF6+wl29kmtuVhZ78wZt0UKB6YB0c2z0qQe8dlTRwj9aC
06mT7nvreucqZpo1W4VpLKvr/YzCEtaFfw8AUXd11/2N94EBJ9gON0qVTi8DXkVnh+RxuRCIw0y/
Z457Av8wEWWPAWdw+Htk1U52IwS+lCQb3eiCVVtCosiTmkSFCE2qbpW1r926XFmpLXZA10tAcZ4F
6IaXwRYy89EpKErpJZpbSMfeK6tzyfKU2jpNkl01CXPXN7X3V+a9w2XqVBH8nO1mDeedd6m3QGSU
n7HR+4WVh0cdI25fr9V2zUrd2/cAz3YWOFBwJ5SklIDFWwfh3rFKkh6quSZmfPFGa3jLBjSKHHqI
yaQbYYbvRa7Yp2dTD6Xz6NpE/ge7gSLWzNbFCogdvcECx+jmAD1rz9sGYeD5kYf6msbU57NkXulq
yKMYmMZpbhLKpkQfn1mhb4ownY74Ze87hKKuWhL+shaHKKg6Z3SL5c3I6owX8dIs4jlmMWpn1WzE
dejFdBHJMnPT86pQXJuYULdusl0VOmrkZw6XEUzYQRGsP7o+I/Kw4i9ppqNzaJZvljHa27GIWX8v
TeC+zF4HD01oyabtrpnTpseI5cExC5x4bZQQAGBjxyfLNq96aMDe8EbuKGzWBhBX5PeSzaA01xlj
OBJ7LM66ReBMy/cSA2YvFWmowsASTWvxugKB+d9G6agX4W+/Lz3sMowISa2gAqkx5p4gzYJfg4Ps
+VIIUGZ9owfYKWK4BUcCEz4PjnXYg8aawmFixRnwWVIjZwSlD9yo5ak1pzc1mkeoHYG9HlGl8ael
i0zB5PcmF8vMXIBmTpTBK+mQnpw10EWeWZ5AZOyHCUYKcKVLZ3ZXReD/VJhJutYxr5t9iZmLFgK/
Bf5s4wxTAadgdi9jpmmEgl3+6lGaOyZt/WUGbvSB1wZow/J7NMTZh1rgEuOJT7cMuLlllsBZUgXN
rLPSybihHM/VXmQz8QoDYOUp60AejQZ4SFApWwWwZwBSYGoK8yi/Bre497gJi0OeVEzZY+esMcoF
HkJJARBcOfslimmxU9o8F7ZvMuW9DBqU3gaggNIBrEpb/h6SI8FLQoJ1n87RlwgpOMRHt1MYVGvH
GSG4L3gjANrrVOPqov+bKahvNb9Z14iTGPJdMza8JkEFpg5WsmoKSUjA42yagxN9K4vK+IqEPIqc
401PQ2ufDcptJgmw0FvVXW0uxgPJ32pn7BNvjKjWr71k9g5RbF0SSml+piOrJNQC4T8DxLh9ck19
OmtZ8j6qrFLx3kZGMYIyvJg01QG6NmnL3wMK9OWhABHmTbe1KXiD5arsh3BENv3uBke7A9t1kcZW
JhYCJvO0tuDqi6xv12Vme2+wAJxXdXqfQfC9GYAR7CJst3WSfq0IDJCvjIFWVhRTZXfO9JyYD+Pv
pFCUXdq5EfGTkQF/sdZF2Bl+XZX9HnZE+d6ZTbsfYYv4squnTgveuLHw6VPaF8Jl/h/R2Wu9Cj8n
W5l2ZZLNJ4Q/3voZsLfp2ulriJTLa9hqDZVhpDCd3sk2VmPXuwoauBHCzlBSJOZyft7C1HAHpIKd
iCJjGa6cecw3rKJfDfIczOLrPMcgG7DY98J+x7RMHPIFM1MtuLoIhMXBdF7jBTfaGJN6ABgRLUhS
2Ux6/EVRjGCT/HdIjsvD8+Wxa45VyHn1BHS6VV5mtBLo2eogp7WmDtfBdlINAsPoPWlBCgT3sQ2z
bQid1xYG3KJhvCNUjrohnncPXQ2JEZK4odxkweAmDkrei+CG3NEFGSTJ8cfktuERXJY1bwhW+SVy
Uz7RVg2XbC8305kMEiws/r2hKUH7ukJHQahSdtMCKSSWzY9lD9w6bPF6CFapoi15BEZDsFgbqirf
HKVYp2qIM+Wn2Q+gmJcT1y7fKLee+ERbS9V5I6GKcnCc8ynfyyNjR3BmkEUM//m8WL5EHqVF6rSy
HRzj5a9M0ZqmAIvw2eLqtwtbdScVRhzPh+Q+HMBw/uyW6zeasbMvUKOWNWDZpPL8y82EJTIlLYzv
ZDfP611UKTr+M8tvKsB9hnhn7OWflD8Dx9MorgfESfp6gwH1p/xcNoZwzJfL+LjCclDipYqAqou1
kEafY2OldzukVvBkAvTxwP7KuwHaLRXqccrGjao33yUeWDYDMOqugV9HPhXJkbwebMyIaidjjnfb
jSx6P3BekRr+3cNc3HhtxBW1kRDdirS9y2tvp+7rQN5nOzcG07o1xOjtEbpT3iqPmcPyT0Rotj0v
GthhHQh1G67l5ZJXQ25VmktZV27Ku8CK9IC6crfyyr444uvogT6Tm0sDEYF7Q9nVeCwztwzpDBAB
mDMWn+a8+WNTftrBkQIksmsUx8fmnPWgoex4L//e2LbkqNt1ItKv86gf5Zl7nCWopavSyqa1PNfy
rKSiZP0vNMRXFgyAvCbyE3JLjj1uB9mXjZHhGNJ2ERBNRB+H7iYv/OPWlKfmeTfIPQ2Zz1UNhn0t
T4X8kXrfcH5EWOo+GXSiXKv+IRbbEOQuH+fXLJx+BnhlbHOiAe66u1YXAqZttC1miM5Cn276MnXI
13ae2M5uDmeQwNjxrVTonCjhtugJWWlR/j9/+I/fIDexvYLsrkf648jH1UNNpgBpYuhrOQXI93uH
3PjeBpA13jK4vI+T+4BT/PHU/AGq+PcZNCjjlTGsybndGlGhzZvEjf5WulzdPM8wk+BRd1wo3c/J
Re3fckwst/K39EH9mtmzukWjsZ/9No/OYtAVYB7LPLQ81vKTcuv/HPO6akY4IErX8k7ok2xLCMPS
ZbkR9BFpJxOO9fP2WQ6w65kDTB2D73Dayzt47KxhPxUWy5J6UzgDxkfuAq78P/+uXWaHIAIr7BUG
cIUFkPK89+bkxdUXAKNR2s0ib8P0tkzL8k6S3edYSfZnmZEsfXY2gVMPYFayNydUmCPl8bJ5Pq1/
3KKPTbl/rr1h77WmL++Ex0ewFdgpX0RLgUDOhSzY2x0K3YfnE/68l+WY7IbLXaj2/bYFpLeLnHgr
95nyZpdHPD//71tQ9uVVk1uPz8j+Y/Nf+2X3X2OP27aqbfufqQdbOQr8mXkI4cqtMuAxZQbIrbdB
OC8vDt2DaBrqLFQnfYsPBXV64gJ5xQdbxxjUeS1mcXWIDVgfnnUyFrNargTUiQJQytB0J2vBqs6Y
xxeD221NcyaUaHV1rYYluZsegZkVBd6t5B1MxWIXac5Dsw7j6tXJ6z8uvPyr8j54PE7Pvhx83ibP
e0UeUg6Z2PfYD8qbUTbNMl3LLT2FvmQmcJ7k2ZdfUoJnnMCscNv1AbR6Xz4lsNoZlZt/jA6u8Vdh
IaIk1y0TrsEbSHXfbMmliDhhXaJkB/LgUEOSBd8wpvpH3AN3R8ZkI8+xbORlT5bwBKFc1shT9qOY
9KOXGPlWncdTalYIlHndXk4yGrO2gLNboZ67jsrw8QYwxCek/Pwgv1BeebnFTC8WNowdD5/z4L1h
Fuc+MMtBat8DPM+2hbwjnpOBqqnOgc89f58uRm3dTxDvn2exyh1m0nR5zeRubq0DC7qQJJXAC/gL
XLJBJO4hPyoPobYG5cRAF2XUrM1Dx0wGW+B1693kOocJYA713B30SDSKY9vPcQx7RFePVVSshSU1
N117TMJwqS+NkRpb+f3ydwV2PB6E/jobhdiqpnGVV/V5aeVW0XU/E2OKV2NZovQPhfyfBdpz4lDk
u1/2H4Edy9MKRxqWD2D8N1puF7DzRTG8IMhu7oGm1UfJ2hnirj5yL/yuojx/XF95JZ5zzPPC8IL+
lUHPNCevWVsQpJHFcAwcTkoeApcZfI1C4KbilMkrI2/rUCX3aAEPDrBtl/+N3Ceb54z+vJKPG3qZ
758n4blXbslD/v9fRaw2wl56kc+TjBTkj5HdRyz+7Mutx+AcY/tBQIswgwx0lc7eq3gsykPkn32E
XHITh00etccmde1/YPWPF6X8nX9EGY/PVoXrAws4UxDEHoMXvYxfKY6QupaPyVwiB+OHk/k3Wivk
k6M+3ZdtFKkbefhjM1jeoDFgkC7MHnGcvFNlRPdsnmPTnFNy0FCK1ICJLUGY/HeezQMlKft/xLKP
X1/NI0ycl7FE161nuwWevrWpUs0+er0lRagfrvwhZnPUXV09yJMtgzq59Tz3zzEKQWhehxBAngfL
v/7sPj8rt56X8bnj+X3/+mxcfHQIdTCHMWfKibMDCFDsZV8+eZzxlGX8sv/x4+dKK/+HsfNajlTZ
tugXEYE3r+W9qlpeL0RvdTfee77+DrL2Pugo9om4LwRpoCQKqMyVa465CKRO/jKMFF/h/c4bf3oI
7ffidg0g6ZI0PX0HftOA3BB3yr/viqPvryqScqqdncer71IQD6XIPIX7pgkRAg/ROjfMc0DRIDZz
P1Hs3M9OKdP9/a+f7uS72GN+Zu7jmfvNLGodNW1YP/nPcyf27r3E7veyOOh+1i+9vn/A96MkhYWN
2nxSRlCz4r0yjx7Esf9WN3cRrfdxttidN+L7mItiTxz3P8/6ZTojeouO3z7q3+q+nfXbJ3nTCx+j
ubLxUfRNjzgezqxVFON9rioeeLEhlII4ExkRk/cpzDZv5roxwRMU+R19ilpj995JvG7FyeeuX1rE
rqt7ZAixBH+/o8XDMj/x3x6q+QGaHzRRNx8mjvifdd8O+7fT3x/XMZ3E/VlItl+/snFoY1g7jYXF
D9e8uc9k5/KXWMW/df9Wd59PTKe9f4I4z7c+90/oIuekSN0fuXH8pXg1iDmo2Jt/o8U7ZC6KvXlA
Nnf+VvetKPq5LcCA9lMpQSJEmYmQj4eTtXeGt+IWvu+KWlEeCWUzrU6KZKM62eP8eieZCtn4XJbG
SUYuyuLNz1jII6JkJIZ9Dx25nlGPS/F6IPoPkrWCDPy3XO3+0jBlYgji7ZLlIyJM4G8r8U2Kzfy6
FUVxK1hi0j/3mW+Due7bLTSfpveqmJCFjdKrk0d91VhqPC7F/DciwYBwUdQ/eXUXbO5PvLgo8+b+
Wp3L4nL9z6JomB9dUfQIpPz9+hblb2cQdWMSkTuhRDxG88v+PrC+t4vvZz6ywquEyVuyNwiMaFOE
5MvMce4mjhUbMTCYi2LvWz/xEp3rvvzjouXbIZ1TSOtRO5MVeC2RUuAaIHoQKdcUMjmmH64cR7z6
Uby63CRKkp24MnnUpslulK1FlVjGTnzD8zd6f/a/BDO/DBXmrmJPfPlB1hLRu3e6B7lSC+iJFgZg
UlRY2d3o5CzHQHNRhot4RO9xSnEH9KMaVm/iQf47qlXK3hrrbJZOKhYH0zTZRyCCUYkjWhObsmK1
cjGXXcOT4J/5xiKfuMPWaGBAxgt5jnwYquJtddU9Cs22wQJAIMOuEVdVfC9lgpRJLbKnPERnIvTk
6vQFjzXQnfoez/x2+cVF/fIV3aeu96su5ixi9/6YByxOjo4+rMVVFh87b8QfMBfFhf1Wd5/ViZbv
Ys65p2ie/yXV99WlibXeAhtDrOK81H1psrDfaoAA1yqKWYpIzwCQZnt8Jmk1VNbONAtMz9TqOKR5
qlGEd1PpPQZKslWmc8hRmZxzr6wXotfYJP1OGnN9JbcJSXpdly2qgEddbJzE1pemQ4KnQk7RKY7s
jRz4RroGGYThMjP7NVFJsoYHa1+pXvWAJou1ZqCxCM8TC/eiUD7Fbv80ZbT/8MDA/kB/U66gxvVQ
OSiKugTgURKxPFH2UCBCs4h/hI4FWVBvzkMIC8EibWGjsra/dQx3vMZF9YnecdfqSv7SpzquWrH7
keYMyUt84A+uJ5MpnlRPrTMaPx2i9azsuh4LDkoNHafrFl5Vlq/lSE4vU/L8WZVjcwlRh/SqAGyX
nE22ADqh5DE1CvhNsgzKKGSRqcrJ48aIsbj0UwuhJMwEOhwF/EjZVpmZX8YhKi5iT2ySLLPgnqUp
YGGC8EYWequ8AD/kDt27zuLZtpYnlF8iFxp2JJA4VlMAeGG7zNzCLIR6LSP41FyMRGUIhqs6ycgJ
cuqO+XCV2QcyNVhecwi211C/hnYIrt20QegSXF05+gCrKe1FVZ5g0g13ESpXBvhMM1itsbxrBQ37
KrMSeo0lRVkOfe8xg6AhNB1Sq2KTa5liKYqH7GLouuaiRI3zME6bMiFtz+TeQl1Nj7nBV5N4qeQW
rmgdqzP6gNlc36twYdzfQxSMl3uJbA7Ivxb33Hx8ERjOA5SZYFn49QLuqba2FENfDUOVwngjmT7T
FP1gWqQ6k9aqrFRTjeoFVvBgMHAAzx0/PxVI7U7VtJmL3J/bKCOG2oE2MtGm5eohHfVYWyq6phzE
Jhu8fyqztpCWg4PK3fFjgs1ADZ5al4RR2+zb96hL3zSW0skLR+7Ps6WjZyYzkWyFrIAS046/We58
9dNIfR+qiGwFgDhPXp+Qdg0H62FUWEs2hsg4FnbaHtQ2rHdxHGYXvgIFyX8t/6h6iZsrifWzrLVP
JdSgsx1ED51ZVEhfpfJH2LJwZAF7XIuiaGAp9Bn8erou+0WLccdimLqHSowpX0gu13QcK9hUWRKy
W94Zqy8HG+mHFY/6UZyqrHTlYjn+DnEYTp0JWLQNPzjFav4Lai/64/tjdD9vqY31Q9XU61QGa7N0
sVhuveQRo8KRoH1WMVc29SNCi+oH2vP2Quh4L0oY7dY/MK1DDJX0wJqmHqLO0vLvB0X2k2zD48I1
kERtZD9ELKZdCQXdCX5aeyo7wsp5DO1ENFiQLPZgMCOy2bgUqi7VW2CbylIUxeVJYnn6qbLICZuu
j9n3JLoU00Av3Jr9n/u/E0epuzWzEs3ZdP2gTpORlwwO/vTcM32nQ04Ru2JTeCMK97ks7ra+BiH5
pVI0i5YGcceqeyBxhgw8r1uQ14WlQl7wUlLLt7L0/F1rdh6Md7/4yPONaA87v9zEKtSmYpQsAtaS
jVs48cB95QXeqZk2XQT3xNbc7ZeGto2xk3nxXDNcI2EIj3mf4GE4bcSeqNOZZWPZYEJUC5Wgwm/w
f3QUh9x7z0c3PeaA/59DYrsjv0JWtt9PUzcZkNtbf8llooHLb3+d6C0+ZMhytTrF9aSjYNlRN2oU
sBApz8G0SQFMnEVxcF2IhYHbIV6XQ4LrU3MuQy5fzJ3EHg56R374GtaROTi0iar4eeHgiTFI0sF6
MUjFhywlWr8dKorig2uoozsLEPj9UPFpX45IVH3d5CRofG+Y/qohDxE73sbMfIuxJyVzabTjYz0U
8dHuAxJOFMibTcI6o8xqxTrKfOVRzv3uZKvlX6mvyI+dmcmPql9eGl6wF9amUboAHeTXr9Xgf1ll
rR5NUkte7IRTsZiTn2NoBi9BIb2iR/YeRKOee2c3C82raCNTeB0jqPuRTj378iXqFP1JcYPsWYn2
ogu/OcmjXFXILy9+GQ+n1lPicz9tgPup3UKPSnbNalzwziYbbyqKPghNWchx7d9y1OFeahO7RLkU
vyROCUdb0eqlKGpt1e00XFNXuW5AxF+YRtP+wMYKdJHRq+sAQeVL1WKLIKPX2076yhdSwfKVmbj6
rscy85qb/RMpNM27kf8c7cp+NSS7PiR5ADrJVJv3aiSRQraM9ApEB5au3/7xLLN+J2VLXY0hLuJm
5T4pJJ/BsK078j3ZC/16PWINi174nypkkX83fqtTDYus2GQ85Z1TrvFryyHMWdlTIhnmoYqbAeZ2
mz2pKKZ/YP2+EI0SaWxPZGC8ouSVz6LKdCvWF+wu34piD01irzhDtBTFMrT168gqnSiJMzadfJZh
vakooo/eMJKXkBm+dixhxSCLLl0obGZ6JugeNity8cB6gpZdF25nHURLW7vOWlc6g/sOt5PR5c0D
MCZ4aeWiXaLxCQ6iaAWySZpC0B5F0cSICB9I1T2J4igNP21+8y+iNLTJlfd1etVC8nvc3tv5QSfd
4qSWz4GLjNh3savq0uJKos8a7ER7y536OQpr+UiyQndT1ZpHJYQqX0T2SXQQ9XARN7lUJhdRJTY6
lKPARMBQNiqGqxnusYnp3UT3EDnaNdVvVZVt7MYuMCws12DM86M5WNkxaBDLTbDg/CjJbKqmsMHM
ysMqdFqg42ZQPfiKhRX4YDxBCIvfZaNw1nAz850ootEhpV7NXnK9B0mpteQSTN2UdnAXMP3Iqkl7
3JXlmkTxIn4nizrZIse3NiprH++moR1TWzIedT+xznlkkGAxdasH+fdAtuSenzblzLBOwY2IPXva
jErsLongVeTv/lM3dxF7hlT/LlpV2f7b8WpNAkxjhg9lP1aXXipIl85s0Hdkden8Ev1OZfdZ7zvz
pbJ6+ECpmp0SXzMhGxcxGXHd+NoW9k107bX4VAaa81ZWqbyyy9A4x7mDAUtZQkuBC/uMHOlTAn61
DrOlTdrQSc55qOw+/NkoJIgZml09OHrjHSTTirZB7MuPUFXKhTi9Nb7JuVN9NqwbkUakh3AYB21H
zDaHupsbN8eEOc7jbgG2VNJFlJQZZFwYVaecd+rJzP1V66rhoQRO/nfDvY9ozudadCQkP4PxX8mj
J4cr0e6T93gSZwstm0qzQE5YWPr+XhTNqqNE/YZHO7j39BT1ZuiRsZXNDu32fArD0o8m6eUHyzek
daxkKrZUnbUzyPfd43VTnRRNtzZmlAzXAR+XVVvL1TNPo0zqj219MHa+weaR/lTOk91FDEn7zNjc
Hs060z/RJAKL1HnPc/fx0CaRhUjFG9dlUZSXUK3Lna4V3SGwawN3XzfHlqCx4GORrMqLD2WmmoPF
clv3PfT65yjQpd8SmZb3D0pSBVRcZvwa4u6nL0nWm2JWCbRjZXz0TdjgDFG8ByTU9jaZoOKy5MbH
Ng6NLeGA+MFGCkSOc2UQP+NFZrqj/84L+APxofRL9fBBJjuJETaD8Miz9d8JZGS1aZ88rDmq+kfb
kLMMp7h6cmrmhE1bKA/kbTSk5+CwhO7KWhFcc92dqmp4UPXWhDSQY9zilCY5ij3LKlkCBIFwbiKw
LvjX/FCsznlKY+dNGULprLeOwzUA31v6cXkQxUaDPJdaYbNXwxYwlcK4bN/kpLplle08ewjSF0Xn
y+e2yN3noBzfVcNTL6I0Thnglmo8iK6OYh0DxXCvouS33raO8/iHnqnuszuylpgZ1WOuWdazu+3d
xHoP+anc1r1cb6268z4ydVt2pfmRk5GFZU5R7jqvy96wuVu2RmD/YB55wuQhu5SuBDzfQ7zRtL6y
uNdNDUHGijPOupOSpd8COxp4iACvaYH2W9gdGsDUfMtrnucOlVZqq8JsjE2HpeClmTbcGMOqwht5
JYqigQXb7FKNuG1hWX0k2YlP9pqC7AYMRxfE7rKLNm1MULxHW9LOqVWMP4gCvDV5MHwMwZToUaPn
gAMFci9W38KxGz76MjCW/VQfTPX/3d8GuTT3d22X85Cetqw8G+DbP+ef6//X+f+7v/hctehQbjv6
Wk+NcNkxYb/l3VDeVEtXt+ZUBy6jvImGlMnvvU50ARRZ3fKp7tux/HKCs5Kcbajymyg2xqS2dIpK
3nBnJH/XydhHO6m+mbuJxj50nEVZojfw8gcpqQ0Ek2i+eqXsvLXFs75q4diskl7JHsSm1/m+svZF
XShVsVb9SD55BUI8XlKiAKFdPtXTRhRNTUJ0fy8nxaplugbr8Z9WUT8XxRGiDrbdMQ1IaJur7mea
yzEvvbG3H3Iu188W+w+IZM57hJ6JmypP946LllTtrR+D2To/NQB0RAud7sGwbQxHI3grWSwHrL6i
JkZ4vK9yaaOpzvgKkaHbNpxVAE9fkGXtxWf4Cel8bVEbZ5ywnYvbKCx0TefGvOJB5ao9kzdi4Dqg
aRu1qvuDWvowuyfDHeGoczfXMfwMcS6TL9EgNi2s7rVNkhVK9Nba67GeA9ep3VtiRdINQHSzUncO
NmLROMJ00WDHACG39AVDEHQxYV9upSJpt0z+wOJrfwq9/gAx0r0GIU7wUVO3D0HVKjs5rJO928f6
xfdUPDGkfHyJ/fgPSYfJHw72sYM/SLoOHQvr3xt+Mlutb7xLkVXVLZs2mszw0M/AJU4dNHWSIlWk
bBh1flFidPEgk+V152TNRfQX3TB4WmMaOWCABpwmmjzZSZnHS7aNbh6wDnzVqvgKdAiDCANjNK2R
+w0+aOXF8JpoWyCtOUcJogqt18eTZZNZjDrePFpJF+wzUMZHRw+MPWGP7OAMY3dIir7fS3KQHxMt
w9jHbYNTVLkgnjrLPkX5gNdrSZAkaCJ3E9a1jAODXG5sJ+sRugJdBgDVXlmfyNdxaDU3F9oT3GBy
B3njkA1UtO3j2GD1g7lz/xQY4JEbfdE2PkEpL5OfK9agl34vay+9bcPyhnv6ivdMuyiCoT+7+FCB
oE7jVTH4ASQs+HH8NiH4cOPxr6iy1y5+ZG+sXldwbYJJaz8Gj+SS/glMefxLirS/CPwiLzc8AuWe
rW6Smh9nt9O37XQGO8S/gzywHIuHngmVOQDpJMXkr4y8RLXRfzrkGjAFTLojbNT+WmKkPtH4R6Br
5dkxhgYUMk8AM6N8l1QKIBngff0lhNbCoLzfpboUPLmSY10sBTWtMIL39RbJneF2uzbuhjfdZO6k
KN6TnfGkKEOagQ2Q+7eABMC1l3ftThylhtG+1DrlkFpKtyKWmB1QBIVMVafMYMPBkMOtF/cqfQCI
KLqIvS+V5tQiKr+3zN37RPAJ+YD5PKKuKGx0aCzgLRMcAy9GXmPlWEvNS4OB5aF35QR8BZckgbdN
3LJD6TEVIdo566HO8Lmciqo+IFrSjWwvim5cKgvUieECkwdEcqbFpGDaqKmP31OuD/mxd6ICBwv2
xGbuI/ZEHU7j9K5UUpS6lGys/8dxI8CoHIH6f51bFL98tIWPwJ6R0OJL3XyI+Pw+yMdDEr9Vg+8/
8c51F1loGXvVRVvRptqj7FjuVut8aTmmfM2Wk4VXs8h2oiQO0jXnsW4S52wY0g500XhxmgpJYZ3W
r21vFQuts7yftSc9IShyfumKskltXgdwwJeekqoBHYDyNkn4h2DGA3SQ8K8iKEN+dqr6bbK7X0ZG
k5+Jcx9lIO5nhALFOVUKfwPOdFxEulyc5wbRygDr7346ljxZbS3l5oUUGZybpzOIQ0THudiavbWw
upI1y/98yLdTS32EXkh1X2JyVAFmTh8yn0AU407esfgVHlZ2J1mnpvcwIMI6FMcXqfWRkKjWVYfk
eI3N6e2rZGQY6L59r0Ppi6VSbO8sQgVnS8a4JJRB/d+LUx1O3d05mDaijhRMZY0vGqsgU+vcIPqJ
uqKUk43e4QogirWppesALMyqCQfC+0X5V4Bwwcnk8l3xBuRvbT68WDmT9nKo3Md0TNsVqWLtTW1C
aJhWnzzYGlCVEIjbeTDabpeRVQvBMSBnH9uqvRE7MEGmt3hnycEljeVikzDXvcqwdokYEL2OjVIi
sJ4lz/x1/pKYt/0amRBQjFHXP/AUfXOr2PzMDfcgE8j0IOGga4rKiKH0c5bXJvg+ggwsaDR/+sE5
uWmafWpV+FPSiVLztiSBnqwhw2hxw9JBLRggPZMx6Z7dsqtgmjOBEK295edHP0EKKFpTLDxPbjtW
C9Eaxn6C5yVMOdE61GZ8KSX9I5rOxIpH+hCXxaNoC3WbmBOgJcbkwUNey9IlxEmIfc8YgwexJzZy
4r2Pqlzs5yqxhxuqvwrx8bkfNbfKVmJtQxaiFqLOqnxwk3aF7hQ46HLuN3+O3CXnSs/Mgzuq9B1D
XKlQIj32kZOzROSyeKLEytGxG+Uoo6NCsx4o23gEFSMaxKa3oQYtpalPKUlDsZmPUVzpMx9zyHb/
Oc2XLoYVoiETJ5/P1mLTsWytIV/dzyua3TjkI770HE1JWmKHpa8000EINp1e6kokgihYvxwoGu4f
Kf5AP5HdjaPrL/c6TfwF84cPTsQt6FqNvK/8evWv/9Pc++/zKr8SD27D/W+YroLY+/LHTn/c/W8S
LfcPbfLkIQTsilR8a9S2fMymbqKDq5eEecSuaBGbQVx+savbDeiG7i+HFaGz1HQbRhvYqfXVuYqC
YlliYOEFSM28Kv1pZNUAQ4+cxlbem747bi2n+U1a7rCKASvKwWerRlhH6iZ+FA58MKdr9n5c/yoT
19kwZjraIEyDQg1WijlMKFvn05SwyA6bhVTyIgc0q4PDtx1ijBXuVnYZvTDP3CHCe9ar1lm0PHZw
PYan0i1ILm6eFa/nZMj8IGJHl1auTlaI/rIg64mAzjomupXp6k8/604Sq55DhiXiAIIhnxb8MolF
hwi97w4dMdNUJzoGknIr60i6yiFT3hw/o2vhHnXGItjLTVVd3yKTiqPzvU7BxGUxZl2yn4/yiOSt
khLkEr6p0lU0oEH7WY8oroq6Rco5PlbFYxXr3bVjIFRbJSz0lCl5N5IyArws5A/xnqUckxUccrA9
KBoLskPdL3qkprpDvqERX1qlxwFs2gyxeys7dPxJdrS8ziDrn01GtHiJxqzfqBmsMVGXQmDYjris
ETD9p64ZGUiANFW3BS56mW24D8m0AUfh5FZxrU1wTXENF6dnDHMdp00Qa/nOHqxhIYq8QbRrCI0C
wVB1r5rrK1N/DYxaO4gqWypUuGT9iF1ola1FndhoqquyTASzUXT50gAxTxuq+weLakPNWN8dsnQv
PljUuX63MJ1aW9VDyYr19EeKxiCS06NhAiCcqgzC6hfLklad54e3LF9nCIKvtaIEN9bM//RB4e47
RTsDIo9PPWZVV7GxR1j/YK2MzVwXD22KiRtk/kiWQglJo6vhed0cIiMyrgT7jfuxTWCux8zF/civ
K1y0bCZtbozH0Gjk9vZexiGp2JRZrC/J86Xdzw31OA2ew8p+GB1GB+1YsFZUNPrVcSLpwQiO3lTQ
gvDvTW+U7w1Ry8Ogx9O0EL0P7n8kZsz9+gjKUTzy6hUnsuTMxLsiuGJ411zybFjd76gxDzxyjesF
VOTqISsT76YTJLupYfaYu15/FN3EhiGZusAWKN+JouirQFlfGQWZ4+IoUYeiIkaSEJ2Zw/VLR/ac
a5xqzhUu93jQtObDc0soIVO9aiUtTlLhwg1tlP+iGwTMPSv3/ln0YOR3lQNFOwYj9182BPVO8hzz
iljUuuIgVqwV38bLoB+tq2hQauCecs7ijCiKBoAp+qWIGTDivCFBjvVrlpI1bdkGvH+j1jjNfX1i
p5iZVdY2VotwYw9kTICz9G85aogV9izRWrMgoy2tunA3mqNBDoffcgP1HNz0ukIbqkXED3riobYW
Yyo0eZmIDWOXEbcs3DzVsWe0kXvY4UmYhbgTqc8FPPz33lSEr/ea1nj54a3hkH83Wau4mEMfxB52
zQnr14d6Ugk1Uwqj2BObTiRKThsmtSROikrQtc3WUVnx7kOAL9nw5N8Tr6Y8b5lhd/kmqyNhlppZ
7CR8mDeMkZE6iHIiVA+tnrzqk/ComZQ05fQn4E2E8sgU+iOjAOwGDZKgANzdg9ioRd2PGByVE3/j
P7tq7HwGkQoDo0rBPormth1RiIrdEOwMyP8oZJkDcD6LdlD27lfMHrAgieCMhLbJEqK4ivdmYC/H
KSqzhX2C3QEKM+QL+loaNAmJXfN7aPRfLrSIOCu2PfZfK0N59PB1PGRN+2ZxWY8BdmCbWtE//EF3
1v2UVRtxmsw58sZJ1uL/na+22BPfAGtY/lr3uFYSLmlHuVFXZeTpuxqjtoOpZfneZJIQFWG5kORm
2+nmc8x/bRg9Cn1EHTLfMLeAUjImtwHSj5KxCktEzJMoLZ0yrq3pyxJ7CdCGdQEWhN/dVjlUkC28
wmShS8sh8UVxf/pyYZAoc91MpwKhaClLSUpc4v0E3Arf+NQTX1prxinryv5Q+WZ332h60B9cdbpy
yfCRKGpxQPJbHJy0ADoudlPbaZW12BXWq2JPbCLLLch2cqBhTLnz2WTHkmsFAh0GHf96Y+WOle6D
BBDApBGd/k2xEf/wXGwSDbKMgm+mO2mYxilHUVyOTGhOxW49EvBKE2tYzd+MuE/nothzlA57KwS8
vLwzOIFstCntb94Yje5vG904RlPuvbgPxCaYih1LHJsxqE6iKncNzB08m9GIsDVohaOBKbV8v22W
/YiVqsR9VEvRgE2qsfuu1ajdPgLyhUieazrxIQodGwOxEcUwgEKsBNKfkiFld8QYsl6MldXiiiKF
/dGys5WGTVed9cPCS7DW9fGnXsl2wSxGld0tsZ9fTtw/KfkE1mU8gm9shuEcUvqBpfO1mrToRqNz
khX+AkYZC6Vj7p9McmHOntssWW+vFt2QXBKFn4jUKYyVA2X1KBf1kldGzhI6kcW8aPbgBqap7Sjf
UN+ru7HDQci08aS1XuuyTjc6izBksTctXiyVtwlqjCj1dCG1CesjpAmu+MHlpRE+6KpiLgdlkNau
VGML06ob2P/g6cZnTY/3aZ4Tv8OSKKj096Ir8Cwc4g34pWBtIPTL6ubke6W84McRZbKfZasKQYbf
nAC/kk8SsqQrySy9eiFBFbRUS6BswaYrJo/oWiMLlxAFi9PLMVc7/I3tapWDqKhsYo1t/6eyuDB2
62CVwvFj65y8IQqXAQZbbhrKcE2xKA0UwtWtDPhWC6HjY5pZtH9CF0W2TCbVsh8Ne+vCupHyeler
PhcBDl2gm1xp3UcrXnU6eTHdi2NPoUuMIBmPVb8sfrqnd4uiwI6xzH0abTVpQAgske/fdNKWEcW4
ZP3xg8Gzv7YH9Pu5ZEawiUjTsUfGnjraHBs8Gumb/ONe6gy7yL71IJB2rHjKJ5Jpcc+wcWCQU77o
HJUumvnGAxhse7aM11ajw5xC9eRLf2oXb5myP093kBqa9Tn2x98Gjcu04oeyYJItWe4lU5vPIoGO
pPKILpWuxaxp6Fhv9C0cc+RQXxEQPWVRhQOuiU4MBfcqJpyg6YjCx0iOl2Y9IUVgLS96tX51+b1Y
QXld4MuMP2jCEo7NZ5mFE8CEGNslWTkDRC/j3BTSJvEq9zZAXB8L+688xlXPk72fQyttapuJYKe0
q2kA2JqafyRXbmM4/i8JDusi6/EmVvrxzSkIWBCAVKTfFhaJcI20YK8pRPKcUL5BXLCX2hCvXL99
GhR7gxEu6SM+qViSLrPaygxJij6jQmk2Y9E3q8GP841kv/hSmi6MMHHXZZwSn2nTjWFK2Wn0OWFX
ExkMFOXB68MaNOWwb+SfzPz9pTNY7bopH6sIq9YSvy7i+WvTyd+VugXPAiDJ1jA9rtsXMnI1YEeh
v8TFM1kwGlSWI/zVhYNh6qIe+mQRWv7O0CV50YLsMkP9BZBYoZMkCeYrZnxUyKs0xH3FhhgqK81O
0TyDtuHVc9qfrleUQJ2yX+H4NqoR8LXY/yQ5N1lV6jMWis8t+ZKsukBL7Y4OyNRpbaPuG3tFrK0f
GouQGUnApqv+IXwDwsR8DzvjkvUs2sfOSVfplijdWZMZ/fNOD9ctrsN1Xp3cscFANh222POauMum
/m74C+ds4tVPUdp8KA2G8nI9XPWQkX8zTrjejEAg1ugs9Om8oVMgkw05w4ANPe6JZZk1AMHCny0X
aVHmmAJLmrTPewZZvq4Uy3rLtZdXsUXAH0uBo5ZvysRwb3gb1muWdsJlX1jPZp+stLThRSCBoY3j
Nzzu45XisOBdlXWwqKrklXxRRI41c+g+CvBLInvTLDESnnxiyYzu15UUvwDzv4FOsxfVa2tCoCuC
CN19t7cD9VcmRb+SQP2sCg2zwBIyv8wcigj3Nu2aYWMnLBYECrnsdkwekT94bwpR0D4B9tcN2aMc
FpdiClSlw7QQ+1urLKwXOv5gn1TZqtUXcO/KdS+Zk9w5f2j9cBFkJtGSKVG38Pp9pvCjkJAjZALv
g/XCW9P0lqGyL5PgwSIRY5HH2SWJsj+JZu2LwvxZBUy8ev3q23Gy0uV4R6IK8SC3xq+lc9HV292h
xs3MA1W9KshAXzdaCJGna6OVKeFGr0r1sJCMtF+5mvRpQzby3ZZE9EBb65hKqbVlboe+fMLmjWXo
RN8SBdgaI5FMP31Oe3mj4+q9sX2T/GFyVgKD20zK3hw5Cw/t0vPtiSH2o9V8aOPxyzDW8Qr+zJNf
jp9Zb76q2XBrzaWamMXG9PrzCJozMiHPVfhPKqZ5zsBY21kFZzBTWVHTq33kuqRpm9sukFZ2gNf9
+xDkH44XP5l5c+pNchrl7sWv411FDk7Uc0+EdbUByQaapj35gANJaAOMVsbGKsqZgUvlSit5PqHK
G/GuqLKOIO4AMw4+NNAAvCs842Oo+w+8qZOFFUvPlQ3Ipg7U9yqJPjtwelrRv6Mv+03aLnmx2nZs
g32jJ08DMvJlLGc/8gZ4eQCHqY3IqOZ6POqYiG0zlgHI+dOIHVXjlgVIYGrV3muaG55GeAjaxMe7
2vpd6RVoCn5h8djG6j3VQf4CUF5IeoflpZyCbYpPap3eItA8C2XsjLXuONvedPbvSQWgD9rQPuuN
Gt5+RLL8QHqEj48mbuxHTDGyC7phUvgssOkqT2TuEtkhKlwbn3JSnyK5e2v4o5j6vQYkYUD6jF+c
Ujry5nskuSxfNI3FpfcuCs70maFu67Db9Zm7qXZVl24qLgsvCWb+rB32C9b2Asb/HShgK78ERKl2
NX5qcoWxWO+cogzWZ6NFrKekmy7g6e1s93ccY6EckZ+W9uWr2dQn1amvjR0v8XO45bX3YSTMG5GQ
Yd3Qxe8Wmnr4pFm7ZGkGlwcd68+Re4MVAbDxKcOGUukY0fRrW5NJMG62OvOMvcNsOUsuWI+WjAMC
mVgVj0vzatYElcfY7hdweB7isK8WhQURUNZJONIS7ykz49953ZeLpI67VeE0OEYiOix9ed/Kzg9L
YxA5+JCzU689ahWj7LxxP5qa525s1I0JzNuq2rNG9A5ySrQCcWdKMauhhQtKlNwpkLuvMAhJdPII
oWnEDstW4yJbXEYsT0Ze6EqyalTLQfBv24s27JJV8lglMKLaSJI3qgazoSqDHxjA1y5se37gGEne
nF9y3/wfXee13Kq2desnooo0CLdC0ZIl53RD2dM2GcYgw9P/H5p7r1VnV50blYUQsi0Y9N56C93J
wIiMbkzsvbB90uwJ202/+7BbnMYnLYH30n3Ujb+NeixFm4SMYj/z1zkQQc2AI4cYvy51jYuHIkzZ
aaAiEIFO1wsQ62xfzL13IGTy1U0w7+EO3vXy22ipjaeBy7PCXydNTrZWkTA34KGYcrqo5MFg+Vmj
ToLVRH7PnKhTlFS/hIzGK9voGCtZz2HjEVRSfhk413lzjUrCIBEsTDzyOcvbLlJHh2Ixastz7zM0
JF8Eq6tbBEQv1NovHkOLQERLVoQ5/pkEHUDm9ePZ87nVONM687olYZC7uUOAVNrgo6peM1NxdQyB
U8/6RfTFSDGeZyvbowZzcngbUfLbg2e3R1EtDllixO9tHJ5FNWwMU4wUVoRmJC7eDk53pw2jPCRa
dmdFFORk0pamKHcWyJRS80BBG/c7RNpW4xRrAKFnJ46+8LfCOzWDsxcbiiuAk0b7BfT7TKrsEDrW
SDJwy7TyXEhszLC4t1c5bNv9LKJ63eCI6Q9pkM7itu58uKndj9BuiFo+JQSzloDQGD7CvcvkBinj
Xdrb9lYv1TsmCzddOeP4XC0WzR/KJrh69A3E+lX8LG2XSggOlAdIsFJ6RN1ZJdhMQkEvvR2kJUE0
pDsEqYO4x5lQhYjPtMMCsh8mMtsdc2tb05OpOyeVcgXG/Iczm1AJppI/wg37dd7iOFxsYsPZJc74
MY83MGeecxipK3JB1KYw+D8RJX5GiQFtZKZfd9AqtdMCwYtXDWe+hdsW4B7yZjZHzdg6BB6tfKE9
2pW97TG4XRapaoUPKlKoCQL1bnGXI/0jY2HTrCPWge99bH2ZjjZtQ7PHLBkJKY6GtKd5jr0dFaHw
OfsrDe0AhQmxiTH6FWr8NonxSMqsX8tpy5UzAvcLXJNYN4EQBfaCpn6feLqJq5y7zkg5XWk+Z4kr
zE8Alx8ylOWxz5hamwzuJ6KKMtN4wLCvWEOVQUBpGWs9q8Tyhk0CRrw2TQb7XrazBb60xjjuXaP3
qANSGWA11+Ce0r6lhsKOuj1qCWdbVdurJpfPaV4iR3JuMMZczxX189D6pPoCUqycPN4NJI7j2jmf
HSjs0v6eDP+PLOZ0DZFNcpp29245vLvN8Acn0f08TYFjGh/VmAjckgcsehFfhGMt8CcZyoA5iC7t
xz5z77vGQ5aRFre91zFAUTqDbP89FS2J9oX1FLYPna1j1Y2HKAliJO7obrge4/I2F/bJNhwu3agl
z4k5Rq27F0nX0VflsI4T/Y7AkWezJxXT78ptFE8PcSh6uIDuPQMVAlzSEM/m+c3zHzxHgyRiLl58
RTsGbZtSYFNgYl8XrVOzWk+42BJzvurrjnlDvNNkeVvmz9jm+Qw7wz3nZFDL2NqMqUEn1hvsaibl
RjMdK/BumgjDTkA/uAtkg/sdnJPS3QxKf9PynFFLZ+7CEc+9MSQML8cGTbldEPXtn1hBvRfWgfqi
KXMKjMFdCapKuq/homcHKmmB63BOSlXiB0bVO3wMeQi5rwUh3NxSWUbgeen35MZvMXPKaeqKQOvx
Bkx9czq402tlJ/kmNHe5zUC6RIeKBjXaOOTAVHb3lpXRglDT+Ycp35rv1AE3BGYltQHSSl6dtksR
kU5O9jyO3L0Fqd5bOVBy9E7LmLBhPBwTEu27Ph7K3zIkIyOL5bmN4q1FkMjWn8ajzMyvXEOwG6c4
vy9+Q6r9AyPpmYF4tdXgqKwUV/zG11x6Q59LaRiaczltfVyApwm4HT6XWodZhDtbhSxQoUTImWql
Ddq/PAQLSZLvKsxPuqthap5KkoVCwegpafYxBhsrSEvuqq7M78HCdip/Nhy33EWV8eEa2t6dR/AT
HzaPJb+rCqtT/Lq/8Zv5pKIetsqMzzOWwzj7ZllAGiwuBPOljolwvRu5m3IpIjgsP6HEQP3uf8m3
PIc+EcsJa5RB0HnRuy++MR6nGjMSfObIkrfqS1/bnyVfFpYo90nmmzttiVyO5XTKhY7re1J22ySh
T9Op/aUcXrhGoYFAql+WQ2dTR9OO9zEF7yKMb+MDsULPmWFqaxKwdi8IScPVoELYQ9/++Ko86xVs
+8ktOqpNiKlihnFGdDXSiWOe+bSpLFGhRcHLtQnJFqxX1dBr3nXH/FAGXKoCzgSA7UPFP29VDta9
lmdAhrb11jO3NKKhX5P+s/ip+NEpFvZTNDt7I6dAtyNC+VidqABw2qOH9Uy8W1VnQTTGSRjA6s6P
o3v5w8IbMvkZUFaOcX+f23RqTo2eJh2IRbH1t7gmqGEyK/KghicMSPMtHK671O1PjBUQ+mn52c6j
dk0TeBoW59bJejQ+o9L7dLvmpdE5MTPxQvbFo+mUazsip5AIYFzACZKdbpqaqwVZFwzxfWPpb10r
vjS3B1eG6dZYZNelOmBMyv3fnRMLxUR/UN05U/iAswBAg1vMm433cGlePS06zTgVYql9ykxnBrhr
/kg1bpWrveREEq/c2BqCoaLw1gVshpCzhSqmKysfqbitr4Sd31Rh+1XaSCjibsaUEvpT3T26uX20
CqcJTK2jpiqh3+sYVI+ppq3tJZ+3840NUnCi6NPqT1zEe4wrbuok3uqZ+I69GpyqZgpIkipRisnO
nOQ5cwgUrVV+kD2RqZ0uN7DCPzOjgS5qktAtkk2aMXhOW/hvYYlxsNjwKxy7+OImJSTh4VRqBv5O
jhGvED2Gg/UQtkgowvB3LrUnkyih0aniJy37wDOxFLMZaJEOG2swzxPeY2urNf64XXsw/eSxGpis
owD8bsPlnx3nH5PRv2YlumrSFnC/qvibk+E8ZcNtlULPC6NPSohPglXjlVv1WyGnj04uujydG7lW
+DAC5wrvcRO2HbX5glSOO6Z48dqagGb1xCQA3gRNiD98QSJF1pSnIidOqRIPhTfYTNC19zkaTrrC
Qtovb02WcNv1dm1VeUExYHJXtptkSN6SvLaDXyXkH2HlX6GUcC3N6r7ArbF1CxYXpyZtSbTY4x3n
ctiE5MfDckKrbcgjOqNHU+shp6P8RWWxnwZsCWOyQdNUB9Tryp6zEc75bFtrnZkqHlwRWpByCPSg
nceUpMQk286Re0RB+enY6iOf50uPzxdjNeeWK+TVyXBr07q1X1ZwML1oZ9Zp4A4dhGONtKh0PiNe
usG1dt4pYW0E9gbcfwzyKPPAM7m6+lnv92Q64KIPDXz0OkzW+aOk5T+MLuCNC56ysqjoOIvLWyt/
6exsTYDqXR23b3HPCHw5BeeJiCmIJfo2cjhR0E+c5zzcgYi/hW57Brm9hBjl0yWgQ8uVsSGF6Jjb
xWMbm+/F6Ng0ejFlLXoqz8flyW65MZbJ45UqEOmAMoDHck839kio9pts0z90v0+oQNsDtvlkKs/h
Gt3Lm5CnWobvlAfwMWJKlBCg/qQxyKkNwla6SWQbrzD3sIyA9dLJomRQEfmQ2qlypXam13wdC7Dd
uXO35GWX60o4Az396G+LGSua2c6zfVnflpXGgIADbLxM+0Pfu5rQQthJ6O3HWUM3WWBZSUhWNHrR
TZ8MNI04JzDb1wKZCmKLJ7GbmsK40XImWAolApMIl0bNi3XkGcZumnx1QB6XrOqJDKbRsIoHbWow
jXezZnd9+ncbNvQp12WTh2sXCQdG/NLkXtUSNu4WFVkGS/rT+ObZCWbcBFg47jgFyp8OlYskHZHT
hwOObNjwT12r0/b8PdvZoFDt7BCkDxN7WpuXOa+bXU+FXg/cw/oaADJpH8kX/uzafFF2cfeZteFg
G72/c8Nfl8zOYMqNT3hk3Gsa6G6pbkfkHOfvWoehamVR2juD8ROWHhcNFXYRhl9WancBEJG3xjbA
9i1MnPWSv8lhWfLUTTIsJVusHWMXDl/o/ol980/fQN+eWITDLjzgxIxBOohV65uvfobpt9jKSbtV
y8clywTGcqBPDTjf+94L/nnYHpYkS8xl0E/padadh0JeZGr3qzQfHsuI6XPueYda2kCa7iUzUZO7
3nc9Ckz8I3U3ifw+XUYHvlYAG4710dajIWhqiyvCJwUeVdkN+RjlWkVqZIbfrimuBy5r61D2NoE6
gu5tb0WxjdkEzA7dwZHAcCWeqJnl4tAY1ZtUyEud9m9jsQQtjmm/C63id0jm5rbFaSMC3tYFnbIV
+dxgJ4v5gGVt/Fh/Syb31o9+zcZiJluTh+bRcMrEK1ke08dieAmtBHchjx4tjqxohcR6NbZ4OYzV
GHh+Su/simHFTHWXJrrxmvms1njH0t0CsYwF+VBGcrQ70Bent8/02E+OXrw2hZdvtNpOIFpEb3iM
IGH3zB1qJj2A6MEyuJAOXWKHQA4BqbpggT03vYlY3eQ7Npdp66wRDCmybEeQKe8yjxazsK3uOZ8z
Sv5iAKoMe4YrWKggcWfiPrQjPZxG7pJX5l6QOY6Boql/MnIMAXULy5e+ktCqAKyE/M5ShfdLOezz
CZzZyIV/MO1DW7TdaooYTDUz4JPrZp8dIB93m0pblZAemryKD1HaLwW0+S6QuKxAKyPsTsb6Ti8K
Bium+KqW0VP4oUBYAiPTqF3bUwNmCU22vomQBnYUI/ehw1lZVoCdnY7upD/36OsCOCpy45cCl/SJ
sYezJNZ0CsQvmbuBeRknDM4I2a6OcamgvFuNddbdKzLT1w3xRosh/xFc/jYSKsg7cJsRRw1jANak
lpKHtFc4fnBHiJUdBqpL9Nt20LcFNeVqclFOJzOJ5bZ+8aVt7Wy9U1scIg+zSt2Vk5Wb2CSwZY64
OUSR3RwH8PbMg+CeZuOLU0Iy1dtnpmZ8/+UM9QdENkya9CavgNXpW/GpTR2iV/otXgy4SKgyObUu
81NVA9pLa9QQxeIHmfvFZm4tbsZD84ZFz6YUS/1ZIY2b+4PIWEnzpHopndnau2YFm9muphu7WWZC
NXQa4jfg8LlZTV2bkyeOdmNjx5wW2mAjwG4AArnQaLMc8VLkdRG4RhkGWK6UcDlRvco0ILKtxABq
uSQv+chHZBOXsJXXIrBte8lTUCdhp6+tw/82NFpnnyYZBCYue2Q+L7XDX6wEH4meCCQmcljWGMk4
Xv8qfAGxOCtOWH2Ox6i614FQOKPKVci3somzBrvvpqbd47MNOW0JGumZOlNlucx6No4nqyCN+r1N
4068cEHEameXO4bFFh4xW7+/rWLCW9DKfuqO3T4UZrjp0+nVGlBd9m7/3IRoPaEB1buSIBqW6PYy
JjM7ab82KUHAOtGXtJxu7XrdTcQMFeDQNzFGiSZgc0d+49/Mv2hK73q90wif9lDA9B6xGyXCBCXh
05ogdCZhIx0JmyVnsgixW+NCQvUvb+2pZbkZS/OAUUk1U1YIzjlbGt9jJD5187cf52+sZwi3wChc
qLu5cXSccUJw6PAT8y3ebZvOVs9RUDAyxL2mQWQC7qEN/XlgxuyQ4pPG/aaJtXe/tr1NZ9QEriVZ
dcvkz93ks0c6ns1Mh7FXoBtUOvQ5iHupWOlrdxj72AGeGNma2/YhtcLpxgl1Zhu0PnYJJceNqnGr
4QUPD/mx1XJ9W3t3eFxQGOrTSz8a+7nRQYXH+rntmYg4QxuYUdkE4+AbFIr5zG8f3cZN+547jMis
X7NP7jy6fZpg7op9P0I1oh3oRgbQsa9Rs+9rdOOXiDwSrSLMmnCn9dBo33XVv1sRuV55eJt1cCvt
7nvwAPRlCgQPu/KpBRQg783H97d0AD+s5z6kPUxxb9gg0PnUFvVa7E7H0SW6oEjTe82WuOeLiVNu
ltWqgoqyNnp6PnfxxG9k+aNbw1fb61QszrA3WHt2i+n2UOVfcDdIr8T9lHkvnbHp1g/8RSlnVZwC
v4h8F2OBC9lwnWnpvtAJdK5D6041fnpTNZzbllpH/JNXk/ShBzIEN5QvNnE7DGfpbSzYs2tvtEnb
6D6nqbpwh02pgq2VLZHP1VUJD0Rup3QR7Lb0HYS2QZCf5XeKyIpWIX00dT8MYgX0Glci4SeAkzyq
ukvpoMzV/oC1Dx9atGf6qmPtZJ/7hjHbPJZ/XHfxZrFpjeoGYl3Pt2Lo8y7y5+aSLA8C9K2ASXtz
3eTkiigjkAeZOfy1zRJBE477AvojnFyTtZRgdU/zcfGv+2ktFetwKI2ntEtSzgP9tcFeYm2YphtE
1t5zHLG2Z/81SmIblRuYdtUUw6YOaWSKAR1EuqrHSh3U2Dz1rpx3Zmolm77OzyOUMWbHTOesOlc7
Lh6Cjb0uw0d4ZFbLJI4SjjUWlT42FaDDG6tuunMvvYe85B9azvmqkEZ9bv1WkuG99bjpexJPlpbx
Bq5jlzqcAPmBGdt4/Bo6Axdxl7F82hkvlgOzUDYfUuHkgqKLUqjY+LV7KZiIreVsNwFF6yZEOtgz
YsUzZwnaGH7SelqHTt8SX3iT1d24xfgb5mJ49ufoNnLoVWjLtpkp42DQMvAYY7gxyB+gyBl/WHIx
j3K9O8Oq71WXAcM40Us+Mf+0uS9FOEjX2vQ7kh+chpZxToTVr9uyiLZaTjKCMrxfV8DRLNqXse3D
lY0NcuBOeuA2E+uzNX/bo7evLWKy01/X4QSdi/yPGtHW6m5L7acRYlRO0XGw5HOdQaZoObnM5gkd
x9GvYfhEYbwJkxoXj85cub79Z1GcUIjjTtL4phWEpnsyYV7nzF82feQcfCg/NwgVn40lZjySGtP2
in+Aa383OWJLdEQV4Ot2DD1MbdL8yXeYU5suGUV4gdw41XTpLaYHwg7f4zsYKKwqQTjMm86Eut/X
t1OX5TtoGYepDy/EhSB9AYvIjBGqjssxo2l6LUrxU8/jrW13F6pUbIvjYxayB2enBiGo2WZ2x9m9
VGfMUS5OGtuUs00BcmLtlWgPxkgOejE+atNs3HZwgUx4wNsq2Rc1JW7rWz9mZnWr0mletaqdwbky
bgb830yUmQrSU+3Fx5ZZGpjbp2m37ckgLDaNvWmrta2/buYq8O2YsyW5z3FmCCLW+qreYat0gDPJ
rTzTTfT98iN3iBMLR4vEae0nEt1nZmdfbR3PnP3mblB8L3ZCeCF561tnbj4iCxAyTRc5fcoEzSLj
yay8KLCxKANhYGIr+Df3db+F+MQKe5O26TPf/4P7VcvaX0fgBcC0gP6Nr6+0gbZKRD9jMz40pvsj
8/bVm5pHphBhYKYaPvkuwVk+jlIqpB2wjYW9wxxVIzXYsaFkE3ngrbpiVrT8OlNnN7SOGKV9GeHg
BaqEJ7ZMs8oWeT6dWr4mdufQjw7mDzeTNe1crqAyqnYFC3foaG9Wl/xiblaCPKtxV+nQ2pC/x/VP
6Tav5EyBRpfVRdlbI+TOyZqOu7K/L+we9+Pyy8w8uOnjpvMSKHW6LcllQHcql/gZbYJgFxrfrvnD
QNPbxLN/O0JJW5cG1ghQrxOlw+n145tRzMYqTeJbWWmkVlrFyUGtlpWq2LWT0DfQ5gTVxRB0pbMz
hjHCbUwqIljUg8mBcVjj8s/sm5qmNELRSbpjjPDaVy0r/G6S6U9cqcV0qj1YpcbfTSqn7YDiUN7S
hC0ZaNPwYsyxfwTZCMaG7HFPJMZmdMunWNZ3VkcQBDbV/BrJeijgunqg5ei9xa2T0QopxuVBMukE
V1nZCU+9e+jfmP6NkonVyBBjJNwJ5tROtZrcDPLSzrpxLIt+O5RatFYZRZls9lVpULeCCSdlwrc3
lhsvnm+TggUojFW50WV7E3kEt0c6sQswjgxfazZ+riFX7t/ysd7UfUMJ0EZ3mkHRP5TVd8RAT6WE
UfqRlqy1yfx0WnWx9XZf+Pm0aQ3q3bzNHPAgC7FQjiNLONy1kfUl7WNksWqSE+gyDvv14ThUtkDm
3vs/ZKR8An7ZynthgrIbiYFD03K0aErjiDJijMwLgpVLPOiXZOhgexgHGeXF1gAecArnbjT9hcpD
OSoVQYoTXFdZm6/NmDzBsKQcxYdKtD1CjdI5l7P1GFrpg82asvXcbpfV886Xxk3InRyxaNBVDMiI
ptykKWgkiZ1pUq9MNVpraJQ88yKKHQkvpilAzdFyJ1W8m3pj67YtVQlgo09mwUpq+cke6+8w7b+z
hllFOq8M9ZCrruOiQfIXVm9m7Hwno/jp+gq/fnNt6bncYX7PvGzCWEHRtTvxF5AsA3tZ1oBn2sWq
5qdYuC+pO+510zqomFJVa80T9jvIPWw4Oh03RNF43er0a9jaRumSGwbWEL1vb4XiDqsPX3WJbWD2
ZVs2OWzZAVD33nFB4vK2ep1Df11Ps72LW+PZJ4dVKf897hZGfBKftAEiBUQ7UiCK8SQKck8rE4C7
8J51XNy6sLpgeNTDvOofVQ8W00aIYSvXuUU4RqBdKB8KhAwrf55OZeevk1mQosQuTExOFj4pjFm9
rfDqB0sUn3VDVpmmu3jtQ0jT+yffBl62fGQFwnscWoOCTaxZcplA45EADdd+zgjoRG6CvZiw6s9S
79YaLFVFauiYmBfHcMkMxTcwBXPvZLhfbnnMBV7nMhMrOy7RpiP1CZW4V1ZzFvXoBcwaabsJrVtp
yrrLO6fZlHB6Bg/m49gezY5pcMQ4pdb+4ORA1CPY6mqocZCEl2q6fLUD8/I8N+hL3QMQPGtjYkju
a/OuM7qXQgcCwxVpUaTvNITdje9QlFAoDqhVljEgflIJthN6NAEOUP2GzYfyjG1X26fOdfFDkSRD
ZqzZGFq4FYBm194O0m5vjSrpbgEgZsZ6g7aHPjKsGk2Oh6Kx5UNqa9kDbfXy83VD1aB/xKeI26YT
4gUZxpER1EJvdv95mR21sd8Qa6gu103QAZhDCPv934OkQ5SyjnvjRsyNfACHUQ/QxR6ljnnHdZNF
vOtZ+fr+7w7LXjkBplt+23j974EA0lHpD6Z2uO4H2Xq8HxXx9ctRrw9oS/YxgkrG1vxm122N07QB
DDuBjct/t+WJFxiY+lyue+DdNcF2SQG0RTZc7LH/zwO93b1nl8PN/2y3qQ2w0hkYaP13f0M5uFjY
J+ak5vnfzTnRaucIhtH1oNfteTURPRWLO3qRrTRVeJeS6fmkQohTlRzam+tTx6+yJQNu3iRj2j35
dZQfTQWWWEZDx52j9e7JQAhy5DdtULrj7aCz+F7fOtV+E0SQ9Q7Xp2nupzuEDfb674GjcDiRVQho
tnxsneM6lxl/d71+lOfLV6Yu9u31k4aEyMY59CIACXYfOlXsaae14Po0QXl6O/jmc6E0fg9dv1jK
aB6vxzF4J1BGrU7XA4kSUp8q/XB7fbVNRTDB6UVVk1f31weRq3qb1VxaWGXFcdA5FV4XQ9EE15dh
NFf3fGCyr8lgZhVf9imSOYZ1xVDr3+NkzTTSD5Q7QApz27ZWcgFij7fVMOZ3jOAX5oCU91jUuesq
SvqHDEvNdYOrwuNUKycIUd88UXvVQTQ4+UsL+sZ1J4bXeMbPzs2F+1aOolzlWld92LX8IVQWuWRd
vnp9WvwZZYlsMLW+yxkie+5Vv+1IRVEwU2HCUQW9Llk4Zv0uHKloVvUJtApKboELje2k0A+IJqbc
6dl7rnYxs5AfBhFHq53Vd1679y4M/69kSN+9Mq4/dXoCqrfGfzeZ3a6yNJ+2iYyIRvENdU+YPL6a
ucsStAQuX7dFmURSOWsUP71S99cXjMhwWSRCubk+vb5QJ4BDaZRrlDsc6u9+Mho3DhSz9fVpuxyg
ck1v048ejnr/fAZZzxX0aeZoYlBVHMy1q281y8CFeNnnenyfmeBuVKL/+6teXyibsNuVDTOt6y7X
44+aDs+/j5n3Vwo+G4r0/dxnxEUyAr2QFlTsOyVSIkFlfMtlpm1abUwfMTFIgtoQ7UeRa2dTyCFi
Rnw/e2H8qwrxCcHbfx0c0yMCuUU2O7g5qIqvjlpZWUfXHLwtzWvP9V+YzMWt/m0I+zdRYeUSiw3q
Ab6gOZvvS1c676NjVkEUDfODbyTV1ncK7HaKpr+B3e/tSG0OL8SaNmtLZfoLjMIUw6T4TunZQzmb
5tmSBUYLljMwmmAW2GWxOnPiMCiKquyc0TrtLLwWbrPMznedwiUlLxlwFdkw3WbCandWCaugtBn+
d7ZR3BrdZO5wtoluDd90dlwo7inLEAJULLhcZTclpJOdRNq/t0Qa31ONUNIZrvMnym/wlXC+W/rw
VdNG08N110TMGqjMf3cd++Z/drWQOT/oZHzv+law+nbZI+yp9ET22W4I8TbFbRk447oNwHPXKznE
m4G40LWsdaZ+4XBfmA3Jymk4b8xkHu6vD8TLuoGFncT2+tRY9jN6lLiRJcVOsrQR3J2CZePqEx3M
RI1/3xengMqeGdY3DMG/Z9L8MKoC6Yfrf9dKH9sbdEp0g96+IkUFjuWAGBhdwr2Fq/Aa0s64uW4b
Ki+8p7qHo4/jJjMh9rtucwdrPUzYM12fDXFYnLEo21+fXQ+EPs3fp6TnQWfmGNcHYYuQ4GauoX+3
weesGeU65qH7Zz/mH2sTa7vLdZP0vRJLt3pf1USoj3nernVzgF0BgNJutdTmuyMOMt6gRkSPqc0Z
WJbZXFxuCxABlo1gk1nw93mjagz4wHH/7nl9inE+UNPy8O8hri9UImovDiN1PKc9bGCG5mKEk76/
AvellvNLcGL+fzZGwtH3mgHEf33jdcfrw/UFdKiMg5c3z7OEPp75ziFaGlAV19a5B/+5RIWC1oJr
4AeoYcOQR1R3psSoQszocaqOgaPllj+lWfn3SYTwxlfg6dfthes/YvehP/pLuasUshgt7ti/rI6V
xBVKTKRNh1OpNtftXUxHNHTylSmOiznRSLxqyuiyEETOGvGgHRuXs2l1/bGdSC4txx4rc6Edr5vq
NOPV6/O/P163/vt67yNcywvt93+2X5/+zzZhesahUNlm8MBQyb2ajrE5/edB15v7pONvnW344kXs
ijcjRXygy0x+MLT7FrZ0PjW3fGkNoz3YjmXvPCONN35h4fqBB/yLXRmMz1B4lKbHehoZ+DLVefJK
4iWhxiyYsDK0TWNNRw+XrXBKrTWscNa/cjxPShU/k8TUs2vMt0g0OgzSyqNjH7Sb4XVvGj22ojqj
+5U+WNE+LEpa6xZpl2cWn9I33skn1x4wzK6OpYnNYOLOEBLGbqsKmb/2OkO0ScuNrYaE68MJAw5Q
bLrXvo7kjaHqfKsjEDtUXVS8eNN0AIwsP43BqlA9heGxiPv0IbSj3+vHzabHN6jG6uJWRX8OI6YM
4/KG5feAQclMK4UbWDqRvcNO8ivFkvT2+mCVY3er7A56rfCwONDo0hUEyVvLTOxxdd0HLefyIzRt
NHD28T9P/znEdfdCyteiyKv9v4fOLWjBtta3m04hDRjH+YBvi3++PiszBGhuj+399Wlaw2KBnnoY
vObsMhBsDw0ICOwwPQkqpdWvU89cNS1t9e7OzK2TMW8+q7x4heYx/CGi+bajHv1pegdJVhmRYF/N
q8pDJrDSaOQXONqP0LcUIwwZL7IXuX2BTrxFp7yYy1WuwmHONOQqIVp6d3367wtZrhXkIMOz7IG7
L8mL1hMjbmFIffKcWPnbRkLxHUanOcRWd3N9dn247iKW/a5P1aIusocIvKx175NR1w6lh66rQKVO
l95jomAivlony8vXfWot1IM8BxOthWAfbqt/aOm1m79vMY08qM1IXP7uzPd0NkiWELVw7xEMcZB/
PuPv+4ewqDmz+IwGSsFxlO2wDVp42A9RVpQP4dJyJHoNV+efbV7TtesMCAzqDpZwKFfMu1r3vJMy
0/qEluWVnlg86ciq8Btz7mTjYimbwid3ORFP1xcFrvZreCByr0t4gm1vyV3pwnfNWyt6TsLK3cge
cwQzHdFRIe8kPKdH6jYWztOcw7Lxq0j72TJfC3/KnpLUqlvxVHCsDQTZ7DQKK17LNEdABFPgETRz
M3KsO0tY4nGuQ4BT16TDRGRHb46pu2W36er6qmsx6ZxaNzwxnsdgNEnys2yc+uzCWGOEXidfyi1u
6jIVL7UlXTQVEXYgc5G8Sg0AYdnB/X/fySy1AVT34i/4In/f6bBiBXJqzDtmSyDursqfhhyFEgae
yX0ahvhGGW3FiCR3d8PkmMeUewR0mKJjop1WJ9a3djcVunu2/4+581qOHMuy7K+k5fOgGupCjHXV
g2tJOnUwXmAkgwktL/TXzwIYmYyIrk4b8TJpaR4OSboT4uKcvdfm+1nbcWzc5Anxd6Gq2Pf9hCyC
x7soS9PZysYbh0U6ZTA09qCdaXUmFC6hbk2zMhT852J6+VivrsycbAvl+xbzknoYSEjuTI8IQszt
9LjXKBKbW8togrvCglkRAnpbz5PzCyuYttXcMrKfXECAhz5XmOexgmZSDqQC0u09tzFJpm39o5Ul
1bkLunQdp0n9qIfR2/yn1ow/QtEF3yKOVYrpA0EX0zYOqKKjOW2T2NQUqsiUj6MxtQ86793MPrbJ
3ERb6E76fZvSQpcSJ9kRS5V71OrBPdLypL/V6TQkyijzNzH3hoo0bBZl86Jf3zIINlZKE26Svkwb
QgpMfHyk6i4knx7KMznqgw+EYSFUh9dsmvH5UichAcCoXu9HjLTrpidxXYa9ccozPV6HIlKeMMlf
dxyF30TYXkzZGU/4FjLa4vK/rOqlzfU8dDWD/lK44fdVf9mrOapkrOdlTBnxRa8y40H1quLeb3+Y
CNsXrbX0jyWa+8OSX7cp3KLbyspDhDKWLcniUu25x+L4pyGqmuv5bawBBAinl8KNIEw61yrcrmMV
T89r89sMBq1CpurPc+dpyPDVYTQoWbuDcsiEf8QyYm4TWsUHuvLKYZ6P8Z3i6TxTS3sHLvK0Nk0/
N1vMazWW1ojdvIKc585v55fSEfTK7CZaFJAzvq8/Lxk0/2vjVsFx4Dp/8Tk1dklPYU5Ly+ziZVp2
md8xCn2saaYePuf3nq/tHIPG/bzpz+uiNv2+bg27dwHjoAE77Pjn+UUA+uQ4Ss21XaawS+oG7/f8
9nMdOdDu+HWdebGlCmAtLcEyITJD/14B/n7MslqlPj291RUUX/O7+UX63LuQJwWLz3mt7gzl+XM6
tsZ4E6VwzOaNsThCavplP5QradJIaXG5cuiR/bAPBk72Mht6FX1NgVcLXF/rhhdABtnFV4PsUiaD
jUfcM1buoKc/LtjVLQC/z7mFYdgrOq3Gat5wfgGtnF3krprWnGfIDn2YxZBji08jJWnmaaTdeCYM
oVzMk1iZ8q00IC3Nk7qJZVTBq3maJ0MrXHGD1O8LV9cvcWrez7O7EHZrbZIhFw3Z8CQ1Wr08Qtj7
eaki1GuSNMcbgrLNO5mNH7t2E7M5dlFTwFNiIzoewxquEM+j06+lJdAEc6EYVx25Sk+6RzLJf/1t
zem3ZRgWbOgk9U+fv+28y5jfNpUAmktc+tuZhJ5yu9jUuY8ueoKlf9DRJ57652QpA5xoLhKaeem8
YOwTruzzdKJmz4mWZLt5akjLI5dKLD6JtnYjxrrYAsPwAtutX0nq2ete2gNSpiBdeoAKrnKGQkQn
eYL2QwU+a177Y0PbCNBOl86U6xFehCLDC3ozn0eL7iYm/+IEQP7YKL3zpOr8+MHtcR257qVs4wc5
zc5cfDZVTDu9bmLnqa+NaEkhPjzNS2srIhNjiB99DfV0bRKx03eK81RhGttkVdRv5q10vaMc2UTR
lask7uMYneYf6SiteoL0Sgdw+lFeFNHIrTJlO08O8fA8kjsLw0oW99L31vOPdGt6Y9pI8nXTJvqj
iWssDp1znRh0PFQVczFBVmeSsu1zVwp6L5FmeehCzbthSExwQ38t7hU0DJ+bjOM4cBEFsS+4tRoC
10nQ3vlB094RtETpMEEc6vlMgrwhQKYbXj7X0BrvoYuM5DyvT+qJ3BotRst5spp2OHVxp33N23RV
KpYwRdyta4ht3QzVdZ/ht2cAgNS+UjhbVSCZjWH534KbJmjzb2Q4pegE/SlrwMRtO9YORv8uehCW
fHUNJfsWezryF6v8YuiiXNeQCU9UI61zMWolGUiu/TVSytW8aunQ59M71bkdE7LhBjXkTiKq7nYs
3HYx/zwLk2LSWuWLVyBVVMqewZgSi6PEVLnOQ8t5QjhwnletI/25dVQ8iLql8UtR0Zk/Q+515dLm
OerPzxDzDPXxGfKUMdX8GSpcQw9hVr4i3203Xhmbm0SNxx3igHSlA/Z4mCfbKs5WeqDqD2Ytvy8d
Xd/4YVKN9XJH0yjd4HamT2Io0aNKTvpKHdTqCjF8ty+1WO7AJsMRVcJkZcPN+zIM7RMSaPMPRx5l
oozvdcllAgh5hKGcrUfXq64k9cy8AbjQGdlLl5bBFl5WCv4u6YoTlTkio6Z3v0w2QJ6JGTbrJc8B
rF2W3YA7ghhor06tq0Qz1l6vhCfaRs4yoe66nueXjo4WCKNzdjJEvs7rjsgIv2ELww0JfnF752MH
3d6wTVK1tClez7bVk2miBZ2myshHxZNXw8fCtgq0dVW1EAmmBfMq81K31fMjDQQo+hENKkhgm6Ty
xdmkvnm2ppd5Mkg66zgSLjlPzfPnNbSU/hFNHxsydRZhfZ+27XIyjgKRbgJSb5YzgB2n60MB6P8u
9BFMSg2dxQxCt0f5YLlOfEc7PfiYXyT2stF0+RXaBm7z9hu0ce5hyF9u/ML0dj7ooK0TJNld3NHk
qBW1/WZ06hIAdPOiQm1agXHUrkCnkoDWJOGmLxX5WKnag1/FHUgdgrKGzH0SERkqkWbHp6YoOzJA
jAFq/+BfeMbAjJ35N9jKu5Oh19aNmF5MHd2iyG+GKLQmolhzRoJ5xP+H1rIy42qvjwwrPtdvpAw3
as0j2zxv3qwNUOEPYZNu58l5gRpW72DrxeFzNRsllS3z9BrzpnWTlJ68dlpl+bkCZBmGZtHw9rkb
adjlth4x9c0bzQuaJuxXcRJ4WC7Y0TxPq7OesOsw3c+Tbe5ZmywsUEOoZOO4vnhyeKQ7di4igHlS
DkOwhlSj7uZJO84fatpdF8xU3h0O9Y2sG/FUDD4GNvdW6yPzTOsCBL+v/oEMS91GVcEjzTxvfgnD
TJ7wXGFbZl11zI2NN1bFvm6zZ7TAWM9dT19pqhPddkMmLqb+2lBbwDhDXMUejBmW12lhXuXxrWqG
6kqlO7Se530s8IpnY9C14zwFSlFc3Ox1Xn2eEwpN3TNo/XE/UZKrqCJqZV3ZbYuRtJbPPh6qj33w
cIFcuxyfMb84y8qlMx3R+temC1AI7/Xuc8rzPqbma1UP5eJzWfvT1F/bzRe5v9act6Pn1N3pHb3q
6QL415ofP29aNgF3/s12bu+jfvS7vd8N8RlnY3wWsXfbpEO7A8cSnz/nz+8+5pU9DbMOZQOrf87O
Kq70i3laju1b4iPMJ5/h7KUiP8/v5hdZDjBV9KQhQOzPBZ6mhv0P06Yd7nLVTw9RRw7lx24+99BK
ZVhr0cTum/Y/v8z7YlDQLn7/7T/+9Z9v/f/03/NLngx+nv2GW/GSw9OS//zd0n7/rfiYvf/2z99t
1I2u5ZqObqgqJlKhWSx/e7kNM5+1tf+RqXXgRX3hvqmRLqyvvdfjV5gevdpVVdbqg0DX/TBgQOP9
/LBGXcztr3UrximO9OLZm4bMwTSMTqcBNTaze5fS3yGex9qZ3rbcYJDXzqvML05aOsusQu9bLpSw
cxmoEBKQbPwoNq+qURgfL+moXZlcWg/0hvmuoSWZV6jyi62i+c3ic715AT03AjTzEGRyEVIUFdmu
zJzuLLK0P8/vjL/eTWtATskYxqE7DXg0OXu6tq/DJr8pQqS0njn8MOVm6l4E7rD5+2/esH/65gWP
QZapGjg5hMX9xbF/+eZjynO13iuomweKe/jlGx8vMKEIlTbZLhttp+VuiMNqmtfKch/U7f1Yg24p
DVfZg03XuCRnHcqPMn3LQ3mwutjkWePPNVTX8JeFSrfW1lOcmdNLIzV/mWDrWZc1LY3G7/Or+V0i
byE5L33QPov5VmRMboUGRuRVE9T6ZV6g8qR4+fuvQXP/zdcgVNPm+KMobVnqzweg3fcFRG61uRrT
SnBE2DgFEmRvV6pOWHTeIP4ki4QDwClBLMxLOPVWZm+UJ2ua9Tl/3qJIqGLNC4ICQkeYA1/4+1/Z
/PmcEaqtOZrj8JfDQMYF3TJ//pWNztO0rA2jKw/NvnI3ena1rAc//FppDBHd4autpujkXE9F4fYx
WybtwGL13832QXN8rK2i1/tq4jf6a20ZweQQISVLVSAbcmjz2274oIt1nhBYNwRSwZNNryoj4ONW
8eH4zO+GaR7NlOA28zUSP6d3n+tlOdaEv/9SDP3nv6PpuKpGWJJtGFxPsDk5P38pkDp78nhETPZc
paIswP/et2OwLdAe7/GH2rfd2IEGHKr0rWviS5uY1ePnGp5ijuu+0eHV+F5xGHT0BGHfJ/mSVMxX
mDn+aTDy4E6oKeHZ09J5cn5B8P46kLN3Ckw1uPvcPutAIS5jTXtVu+Pff1x9+ht/Xjf5eHxIw7F1
ywEjBvHll2Mg9fR0aHzL39UNN2DiDZbd0LbBukk094wtAOR6Ja+r6SUefXk9z2/RkGUioSVISWM4
8Ow0HHK0xQvD1w0Ua0gkqN1zP/9h+nP53KkjD+PvP4n4+QTkd7dNw7L4QBzPtm44v/zhQjGgJ/ZD
+1tFnPTZmq4SXaMmV6TsTO+hSEj6rNOcci0GEhKRj3HVaKeX77OjygVfWkrvrCCyWKUcH4C3ennj
hnYFyoV5vWcJZO1qG+Au/nO6aKq3MqkaUrCCxxLb0HWIKudR1R+TuG4eDMybtzGeknmu09TRWfOw
Os+TiUZztzcUQjymbQQeqLWfyAqISCMe0Xwly9HOkuO8NMvjH/bfFz/sXzHUfddUGL49jfRlz6uB
Bsn2TBfs779o1/jpkJm+aEtTud/aJpcPQzV/OWQaJ3N4cPazdyqzHdwqvr/5G/ZTly9VgNTBYAy1
c/6OPxd3OXhmmWWHj/UC2UAsgGd8CMyxOlFexpcfc+NLraEhvHea2TqTj2F+63nm9JYD+WOtQljv
bcnzX+kX7h52nrFunXp8qTmhJH25kaCqjZrqzb5JTedeeNplXp5SbaFzpxc4yj3rqgKzvpStM754
Mr7nNM3uGYv8ssMEGdQtdyEEz8s+gZ88iv7S2nZwarriPE/5Aoz19/nthbx5SKBtkXmL1oBAi9zO
WHnm5ypsWpvZx6a6YlarkeekXR6hNgtAGBGlEfa3qlfeD72mETTZUtN26umz+MoX214PjVCfVVJI
dogWrY9JawivMrz0d4ZDWFmYi5TgZrb+d3udNq8MmCzzofEfPw3D5Dwse8uLoQr9oP5l8l/b9/zq
JX2X/zlt9ddaP2/zr/s85f+/XeUcvlW5RNH061o/7Zef/v23W73ULz9NrLM6rIeb5r0abt9lk9R/
DienNf93F/72Pu/lfije//n7W94gz2Bv8KKy378vmoafusY58Ndwddr/94XTN/HP3+9est/OL1WY
5f9lo/cXWTM+1f8hpnuxaxoIay1nGr1279+XmKoppjGFbemu4Yrff8ugMAb//N00/uG6pssdXDfg
4/Pv779JDIMfixyXXTm6cLmqG5yif37472Ppj7/avx9bzyO4z3uEzadzXJfRnWUK0zZsdxoB/jC2
Rl+X6VaHsNrNs2OiDcERCeTetl5H4R46W2rrFCdYGqnj0o1bilPviokfi6HFApUxJs4a60ortn4H
K5VcJDOqi8195RvXbZju8j6CBPtul+q6QS9Yuu5baffVLh6XuZntDNy8C1tE0UrFp9Bn+Vvqv3RW
icu69KE53w3SMRe67mLj5pKBSNwjo5g6vKOtuh6oQDmxgDLMW2mTGGhhaO0pNkLdcVdYDFh71f7D
BtYVtm6604rwmJcOv/awAS5DHbayeWhI268kE+zce8tPCa+t/7CQDywSqTLcCTeDvHK75khCGOwZ
fZ2m2HUsUdwA0lyBmfq/OMf+X06fn87K/+5k/f/wHNOm4et/f46dwhpTXRa+/HiKzdt8nGK69Q/H
EMJ2OGFMYasGe/s4xXT1Hzw42pZjacLWdUtw8n0/xYT1D9O0OPhNDcCfzrn3/QQTxj+c6f6nqprq
gnvTnf+TE8zgv5/vqdxENcPiWYozzHEsQh1/PsUcBDZ6Hch2pccWadWPUSBfrHSMF15g3ulUAL28
B26H7ySPX0hF3vY4FJd6r1OZCnFBSlEdUpNwLv/eBNIYwkPVlZHQDRf+SgZ4w3p30HJT5QcgUazD
or/kiHi62gY3gJcNu+Vgxpu+st/GjCp0bnMPQhPUXaWhtmmbEjkkEuHIvmkZEEvVWWkgkZPSRBh9
wUnLs/TtqFenzMCL0iGF62S8QiN9oBN58u0WpH+Eth83cWk8D1m3paJM+y8xvpR9/aBj61SAhIbe
SwmYiQHcNkq8w+AhDyhw3A2gSO2QSCnnutXkhhTxZYylvXa/2dc6PWM/Esecj09DNgpu29y9RWmL
gEPdxxYWatLJROlfuRgNa2iPTps/jpsia4mBgL03yglEvSqlsfCraN8M2aoDXZ23HuJ+Z0em8tqy
iI/G+4w15FLqFFX9AwTjm6yOr9vRO8jM2kRh92q06n0gxUK4gLUe6WGWmAypb3lpvqSmuMkL4+S0
JSDo4mZwTYSARXqpIi41Gd4vPanJ5d6m8IEoCfsrM07gwBkbQMy3k6SDw/eZLADK1RiCW3hHSbgv
WuC1Ba6mOBlXmekuas+8t+GXctQU5IfkobtIPHc50vsg58Wj0MGVjeQyvnoB1w4hi5vcxJQliTST
MFrKM+AjZ5ODoye/61suALmkgEr5FCMptr5Ql4Ny10RPHlF9Fi6fsnXuEGhQnMwh2TX3tYWHSgmW
2B5e8wBVU2BnVzHlckkgwNod3ZVHcnkf5Yc2KOG1JHuDoBi8Q449klLiXQmpIS1axJp7bUMz153q
pkVNJLx6LQtxUIHlDV2HkNg7RsYL5fdtSW00bl4KGX+NegrseoskBOyWYsATA6C+RIO20P1qy5jo
EES3AnJggaKXpsBRNXxS7tQTVSwS3JFUtuZmbCEP4d1ajDbeBjeqz3Ut7iICoQjDucdDt8qqEqlo
v8rTcDnGmFahx4lyuBtKOLjdxml8f1EIdLj6uK6xbeNQO1r5a9OrkLhH2J1ADzHqXQfGgyudBxM0
VGm7EnpaehvozYPUlEsXHkt/V6E5w5OKwxIYHEzLqzBOjk3pbKKkeglECS9FXuwg38jhTU0sxA32
si9G7DqKB1bY+5JabbYA6urcR8R3dWW1D0KMljh8oSzSiYDOUT30DDiIJjX2brNWneEhr0MSNWBe
yZq8AP6yquCuPciDVtvXUvQ3HsSF2PbXeuXCNq3Elzwtd4iE94rt73TNwlIaftWLR4nrqbIi7on1
Y2khsi9ckB1Fv1XUR2tUjrULu8ReKuMlrJT3IB1OpWGcc10lp0xbKwaD/WjnJAFaaJ6U1dRA+e2/
qs34XFP/CSz/PbCQGXWYc0lMQalF60p41gO1I8hM5UEzCQduM1djoGASHdZ8Cwvvpqz8HVWNt8wS
cikhmeSmmq9N3b93cfVAjp/MONaVmRdvZUTwiXVUlRnzbq5JGd8NSZEt2kY8j43chrU8JoYarPGv
4rcdmp2eBty/V2mUJ0e3y5J14vh3NcCjsvxmeCSexvKsmjUWh4OotCcZxzduKW/tLnBXmd3e4rWF
Y5JvTGIBxgRlTY6oOS7u4qh4GJrkdsgwgUbJtu3cVV4FJPji/u1SIowRSuJ6rLANpu0LWNRNZGsr
zORLWw9vjMZeGWSMq0AAbC84GXmysmDwOjR+e5AXfdiqq/CxNpD5WxaUZK3Cd+BMnuoR7PgQYg5Q
yzbYKB4O3/4l0wg5cPNDU75m/je3VZd+vg8kJ8Jwn3X38IZR2vf4UQHhYrBiDEsiFrkmAuAHVyVd
D0j8cfHAly69XPVIdYHI2YwYhMTKlroYDgn5Jw7k3uhry5VNDCARMHEPhoFCm4fzkpQCcFQVRdRu
lId+FFtGXSeij5/1aJB47gWPSsqprL21TXpLX+t3VTs2IGM4PUb3tbCGP5C8X0mYbJgocE62nQ4m
iGwTFIR7IG6C26+1LMjohu+3HCR2p9Q7ZEH+lKq46AZ9R1jqCjLC2u9WjVksy0HbBrm/pGuO1MS8
NSC2kPCDbYdL9OhsDI+RJoPbZwMvh1Ik776dfom67N0zYBLGJOTUcUmnXkJzg0mmkc1SJXyPoM5C
cmwTM16b1YC5Pk42dVC/5H756qLxXdkTdANT8yLkOy6ccD92Qb9Is2fCdjA7ZEfq46sa2GKX8gu7
wUNna9texwghjNvKoXJcyD8aOGXov26kdx+HPpSjIBUYfIseT2f/ByFL53BgbFAGb7gIcX9X2AGG
17R7LmoLymS7MX1wrLKnBBGsS8LsuXZE9zEtjVzLHrsI7IYJ1tFZcRmCt3I9Mra2QkzEqlReTNoE
NUSaBBGr520JxLzDSRKDAHnLhAUEQ5Sb3FFObe7zczrA8QDuQ/CaeVEdhO2PS7/a2T21X7MNXlI1
WRflcEsTY53IGoe9/mJj6dPN9mnU4ysKFPxFlPwRgfCRptNxmHCgKaJNLVzVeQYCg7ApioT2MtVe
oTNBRizFEWI9sAgBnrgkpkbWNoIc39pZZn/wgSWtCssEH+gmWyQKdyGaNCfLkVrl926bXFeqQdJZ
ek2ZtVvFqX3ywWS0Ve4COKiPpuc88YiPI/1mZdnjO86hQ9bexNG+1+2tNehn3BZHK604fuE6FyGF
iFaRoEBhjUwXcpvOEvDwhSd0hJoAE6Pg3fHlntyTld0RO9zd5p73iNdvpXrtFQjgdV1yGEcmZAOM
lmfigRZu6p4iPYWGVTxg7b434uZr4MbmMsxGspS5TAZK+GApDAM4pDnqGc9OfNxlqZtLT4Mx7j50
pr0MMab2SbhU3b2bvsNj2IYksZj1u1bqaxND2PBiE8QyjBV3rgTpljdsU6iXSGOgrVSEHsFEVQY+
TRY99sLfBI4gtWzcK/46cR/KIX4QuCetQD9WWrlpAPTiRNy6HEzI3Vc1X8YY35eWfkXA6INpiMVI
opei1zcFNxKpeBsvcc9ZGh/Cw+DfwVQHmLgzLfeWuIUTwXSrxh/8Qw45PMwvlEGezSRj/OJhf2Io
ZVfptWoEzxIdtOkE3yiTSCjg2C4b4jlMB+NQt4G9RbDmmL8WOnkE5QQqAq5ncRsWKRnWntwmhr3O
RfGVU8Ou4gfbEK+p7JOl4eAxGN0lteR7eJwlvJ1SR3DQzL8Wd9FEXYO3OThh/+AW5YNVWz1tjxrD
DR0FA1aI1xLPYMgCGztj19GgqwSMEiQmAL423GRpCEWvKHcqkKnRHrnIQRROrCuCspo9jnBYTJD7
x4BEYNWXq8AIFYiV3tMUaWdqhGbkmlhKx79PiHgE93FSvfyW2jAHQW5svSQ4Z0YPy4ZojCxc4mHt
FYa4UrewhZl0vXQZUmJm1N1Hb17mvca+OMQa3uVQIv6HDHjsB3MZOe037ERO0NB1tMu7JhE+bgIU
62kIBXjiogt9T5FraRShu2qUydllN2tNH/y1z813WcTeRdsBZntA5YH9rLY3Tty8lxC/0B6X/XDG
6s5pT49Id48doYcD9mOn5ZZEzja3Gy9h2Neh2RqJYS9Key+45oCI09/E0NFidKpsmetgDuASEE1O
QiBcqAAG/he7yW6HGsRUKqDMYLmsgntQFSdqBGg8o81ov4FmRsL9gPnvkHSKh6df2ce6zq1gpFbt
mSEnke8dTNXpv9QjI1MCvYrBOKS6VW/jjowFL1k5tUUnrf3iGVoOJyBSjgarMKJbh214VERbr3BI
bRxNcBMod3WaGZjj6wNZN+lCHesXc0p8IfUyC+XWt3mwQP1t992ygMSrB8rWIy1gQg3q7hetBoTi
voEXP8U9qFmL+5FTP1K2XSgUyhfIoUwVglS1VmxuZkGsYIb0HwJ1JDkYTrN3C/saSXAzJjcgS3Mc
9+EpxQxHtvZdlusbzYmfSQ0PCMMjsu+maLHGRVp0b7ojyI+pB8ZXeG9X9jHwTWsT6hzLcoW081Di
O1+onicOQnsdM7FDLWJviQvcR8OjPub7KKqbte5at2U/DfNBmPGQqxvlH+YUc4fXdwr+qu2D3GEk
wQpWPyS+vof8sDfjO7JpGPMZ4r5pJaJ5CdKKGFYjvnb6ekEk8zbBrjDp/jhcpYpLykVSPxbiBLfh
JknHvdT0s9Vbe1VDI8nF2l5zL6sJzRGMhkebFnH1KEMg2++D4ARYkNbRtdEBl98RozR8KjiiiKww
ZZdAtCTYBq6EukefkbBvVTzhRaFKJpcNLAQ3xSxp2C/TqKOV7mKwuo0AVtS196UNSfM1sdWDrfmL
oPHvhhZOKi5Jggx2hcbgIGk3ditWAbFeirYoguAuF+ijNFz+8XDlG/Wt51R3Hp+g6UKeUuOVox9t
DqqRoYWoH3mIXiRFtY7Db4ZAWWcXp7IXN0EfnCxBMJxP23bl+WR4WS4Z6SUDMC3kckyjnsfPTGm2
LI2/kTlcQ2/zV0H8isDIwP63wJZxgzQV7fm4L4SKCMKDfZoBau6ybzbi48TtjmlpXfeG8TUt3Ouu
J6GtzkgRKY7ViJpc5OWzJu2TIPBh9LVj2+fq9WCMHA1px21wKDneANVmIX44TLonEamrtvW2jjAu
EI/hMgnjWnXqa7XJYVuO34pkoH9r31MnokCqhl/Byu0lbM3GVddS72+b3kyOaVu/+g5FQ5GCvasD
n5tB4hz4LCvVt9YW4mGrhlLHy4OiMbKtzbdIJ645KPY0GO8rONSmGFVG/Ok6HcqntlCfLVBMZU3i
CUR9N4qPjmLsQsRJY1tuErDDGsx8Mi3vLGxZ9WVIgZiqXn0dNcZRSxjUEgVZt/WXdArq6jleu4If
aoiVXhnP0sh2+tgCeEHwnBblbZliVAuwBQRchMK+vsnxmy5gX0P1IxS1w/tfkxrgDZe6hmXddsrF
ZkAwCQKChfDjL12g3/tDwZBHsdKtibZZCxSEDVOUVRAeqA+YK0d6D25rbou+2/kBliJGXsugPgDQ
5qLrGP6xSvNhUToq3RwLKGBh+ScifcZgaIjGiK8B+KV9spVoLXhKIF0iSg4qbgWGaEeZR696Z98N
jDWIN0OGCwdZ48E/TFKEcchA7NBfCwfX0hZbEWPp0biyx2bXhvCLMvc91uKNOaJfi2mLd7bx4Off
rCRBvUe+hix2AYIs4RRfNQkwKxSPRiTxAXPHCiBmTEaBaPjmq3ClYFLn6qmqXxSZLDtLuYW6RNiC
9RiNDscx1bAA4mhjIjDMDMxkMZYhKf2lDwdLbS2gFJMBT7zJvgagxPPZQk8x9suKR1HMnwZXCPr9
51hVXjSemRiM1BV82BsdZgTA3aA2caaEKy14LABZRREXI/NLLYt6kfKcE4beqcRlmyKG7E6RSx+N
RwAr4EMmXwrva6Giq4QwEIcZ6dL6puryVe72y0aH6kDrmqGnqg1LrtZQ572DY0CEzP2IqiTGNuTC
D1WbxWvRyltf8ACImHddi/KMivskZHnT9rLaRbp1IGQPBTmPE6qW7zsv/mJIF5jXk8IIZ6FpygNg
UheHujwlMKD7fUnFQmk8rnCqTv0uHm8NPXhDkvHuFABVygi6LtiplQf7YVVMMCE7ovJjOyAuBm8x
BuMfcQWAVxpIBy9cl3f1cEkdH5EsmUEO0byYiiFCLEYHGyPcDMzYF9JluRYPL9RvcXJzQnBEMpq1
H6LBf01yieiDpJeQuEqfLPMNGerXdROsmjbAbu3cm1FylcLXcCL1GzQYQqIY1ZySoSeJxdEWjdoe
exFSnosE5cmy3hU82FR5cAjLid5pkNAphuuqeuJPfFaoPiRtuyIbZzPE+ZExnUN6SBkZ25AwKQ+O
tG4x6odd21jDWoiz76fY97LLOJ6dGDYUfLshYGwZvsVc/6OgukaOxWWNxg1PmOUKcCd5VBrpPWAT
SCtiUIn3vyuuUhfueAGdeaQE6VPn41YYQzBPKGogKibNoAB3HbXUcK5TpT/oifmuZ2Rx9Ix9rRiy
TxrHZ4+asj70B0NS7CWKtViUKZ5+Z9zkvfFOX4b4H7LEvzixhycByJMCp5EfGQcpPdYS77KNM23f
yXrlOjYDF7mWfr2LrwhNyON1YJ1LnsPquLjYEYDugqfLFAeoNHYqY8USCrIjVkpxapuHtjMWdKfW
TeQyXAHRuh7kekAN6tob5KDtuGMMtsyxSjtwUbN4h/px0U/A575buVJfFpDZujAiqwOGHGU00l65
EEQEs6P/HoNdbxlAPeW6M5VN7zfbsQKkKVadGMha4T5B4coo7pC7blsTJgr9LHWLp3VddY8lFQnu
aMRtWTxkZbR5y6WnKms1eMCswQG5E55y9FWLBA8MVKrcVGm3HdRLr940/NjU+xLXdMEp5jJsX+G5
4G/X42N49SJ9SXA8D3bOddEePeeSgE0bQskQ47VGW5pYXr8cw/RckiXQkysXkOEts/LM6HwsMjyG
w1aFhxS5A++hYho9Qp54m5DOpVucRm6/RlN/jfuMoIP1xKOJnJ1PmAWPGKvMQbkVPKiafeemcI4I
VWmq286Q8KEtki28A/LyXRJ/mdItiTnQ83oz/C/2zmtJbiTbsl+ENkiH4zWA0BGpmZnMF1hSQTi0
Br7+LkRds2aze6pn3ueFJVjJQiAA9+Pn7L02fWwE8eU3G6x49wWe3pVW1yHJHpIWlNUCtVwsL50O
1oM9ahQbC6WnY7MyqwNgSx8y0tdClidz+iDWD3JXpBjd0/cuMsKIG/sK72ofL1DeGueJWesDQL+7
UFmXcAyDsNFw9xvK84Vumacode8M0xIYatuvhkju7Fo3A9RAybaa1XfbZcuPwIeRqcDDXkQvsAT9
mlZXQzFmzdEdGpVwG/UYlME0rVYi6n2AZm4cvs5h/zmAXBT57G3CRmQnMs55RtfDXogUSawpFoLi
OyPmJYzmw5CnlFfeLC4c06HNAgqEJgZVcd8w9liYGi2zEaSVjpRngc0QjpspxGj2HRrKxgPEs6Qf
ZbrA/c53FctHhLSiWNrdNHzVOhxWza4iKMaZqfQYlVjuwereyljslurEJFXz6PQgBU7oFEif/TMf
Kxbyq+ie5EfivFNGHGNOQvArAexh73JhxK+dAF2DWryUgUlnKc0eUZfuYYYEwnszmtlXFQbHinxr
pmSD4e70cT4mIqWrmd+TkQVGNLuAkR6ZT8GOiEAAk9YRpsHq3/YLN14tmAnpU1p9TZK2u6SDFp9w
DpHphHBwHDlkNMbLouJNS++QOFsVnSnZRyiHzK8MlVFH8ogbRkszr8Fs4eD7WJ9sZ5+FlTzDsHx1
J2HQSsBUgNoV78dAmDb1FYKhWjdQGxu973VjFXTCpB0QVaCaU2M5yPTBKSDwk0P9Db4aKXVNeWlT
h9afRqsrLMTGg9b4Un7pHRfj4pTMj7kyX0az+DZMFMpzO7kH2cdiDzQ8C5J6fJiTtXRWLFg5Kl2p
EX2sT2P2GFuHySztC2y+b3Mbui9gd9uH0HqWIUCk3HV+VlZyTb2s+eqO2WtsO9+lHcRDa9yllRVx
xwhc7+fyxeqX9AEdONkxJrfEc+pPYjrbgya7i0dO0x3RSZoPdmjPc9nRue2oLLTw0SPFlh/JSTSI
9Y+8LYH+j4P0Ja38U4zNlgn71YPPEiTdMm8HUY6+VVIQL09zk+qH3uA4jlHlm6MPRyppYiMjUGGd
AKzfRwg4sD87FqGwZL3QjVh2bmy+9e2ypdZvg2awmIWC14VDRXCiSalnNRxyJdb1GiGcD+Thxdab
0FdHjzzGXZIyfInNg0s4m7emytagMBs4PAQATW+zkeBcAs8WJ55xaaOTuio8nFjJAd8hsbZNL/ab
1sZ+0P0grf3cIlLe6AUJMV3OFBI2zU7FXxIsh4Fb0CPFUk4cH5GqW3O07nusxzsgHbzFzXPsVc3V
WlOmHR3036KSUxpG+8ElkM2qKMTAawRKNUmgi+Ept0mNbbuVZrdUH3B0470JSpCVGwmulrq7eV53
bDHCEXA9SiN3RdAh0yRe7UXrqL2s2toWQKYHYRvnRi+v3J81lAV2V9mjsS670gCyooH1NJaGk3gS
nlK+buh1mHW0vbTpFdYmKOoJM8SmD9sfxsKmACHC2wIl2E1CGOAcd3QdnQD79M9w4AKNFkau5Vxz
jrOAdycfJ3WzdwvuEnNPVrHHhWcNwCHH43FRAb45srUUvKM00xS7Ij9X0bjcFQDRZDPrtOUZdoTR
zyHNu2uJE2Unh6/zEk+/4uWSJCUhJWV+zsU0bHBgAmKYk21nYBnJx2bciSx6MuN5OFbFvtLJ+rHo
llF1c4qZoU/jjvYXWfxI1mKp0fqg5TneLpTNZMkT+tvhWXE6ucXjBBnOplRh6eUk+BnlOoo9s6Pc
gWt80pVHIOJcHQQ3EkipG1IffNcWDsjkvO9ayyfT2QD7WI58PEBUumULmj6SLgrFLYotaPHjN6/O
P4BYXCKvO+et1d6ntfnU9GvPdJguZaxJWKHJ5JeCLFuPppXFkJg63vTLOV8tv1m2n8ccN34zHdVq
vvOIZ48dgDnSMq7mtHM+nKTnzUc5R693WXZYRQkUohMldD6hDF8WdAkX0uf3EKk4Wc0NsIG8fXYB
FLF1siHMeiZ3QFZ3EDLkvmJiPaXA83J4g3QYfRteSjBM8R3CHOthJmF8S1uy3qIyJ6+tdL1Dgp5o
O9JXCjD35+e6mv1sHNECtfauadAOjJAMt8riLAJShEO5QyMrKoAR0Rwj25Xds1/QB1gLevJEkCc6
2SO72LPL57AI/vqFYISp8Bv5dPHr4JGVbNbtUSfBGyy7ofx1EcB3VB718Hsm+J6XniQLGI3HBIiu
6GsyBvVASww8MBNxQFpaRczicn/QvZQmCxkHOR3CjdVg20dRtO0TK8fIVwk6+2/I9Stu7T2BiqA1
ui+qsn4o2ZB40+ifdToygAkBRFn2T+XRqOlJ/ajs/qvI+i39NjxjL3MvnZOsdIY8hXGUoX2M7Vbu
wQna21GD4tq3QjssakRT30o/HSoSiDLNfSRt233swuEXoVWQ6iHGbcza5MBBgMyYFua1Kg7KcpEe
tF63ddPW3rdjN3EimOf7sOZ1neFRpcAN0Bfk206964a5XPu+Nu+wfffob0dwKnPf7OGtXAphvdSR
VwWqcg7dAnSISVC0lek47cQ4gL3kfHZwBpI/+n66VOsvUFGny2ANvyrRfgGUK3aDrgHq9UxjN09O
oPNcPKl4vpPFDHLRyNNDoROp6LhJ6Tf4qTaI3CfNwPpWES+Yl/TxMCS2Zz1hIEPubbbD+c5gImqB
I6F5wKHHAZjp47bVJxrLQ+3sNdEQ9hhVfhHLLz21Kh0E3ePNdLkhlBlkNBDa3dNNjhOIvWj17maD
+SWwXX+yHdQNw/RTTu59LKtLOuHPd6BgEFHhoGGr8/IiJ7zALmDWoIWach7z+z7pzKNK3XQbTQx/
LNwuDIaMn6WZzIgjPgZkJOdSyz+n5IgeVqCBy5lnDo9Q7k+VXuTHRQeFGke0HuXoYQotLnVG4BUn
uH3Rzcc563TK7IR6epa7aCJfrJ8JXRt00e6ySvvE1wVDyvgUZWOBAnN2PCxnr4bcJuz5TmQdE6SM
YHk+yrFMcjQpgmOR3eEhBuqlCKq762kM3c9OdC8ykxYWOFo6RJi7jbhHR9jV7ramG7Q1EurfomfT
8eIXFUvqbcKZ/FiiplXoSkjjycatWrQG+Ulr7K3YeoKYwCSrCI818aOop9mrrHJdBBeE7Tmdbxnz
IyPzMZKFSQFLaXHJlMUFIkx0VimSGL3DJ4ZDXAepQpLrZUQzth0qixNNTfwRjTI9XVjnCUisJLhm
J4FJ1EXdEeE9YRVm6l7tytuN0EkPs/k8TFP8oBTVCetjc+rAZMCb9gfiO+q1wzFJhtqD7J8zS1yU
rHnSq+7VmD7iJnEe9fHNwyJ8BHqxZof2d3nmHA0vHvdZMuccnfuG1zsOtEhzzlSZfu2WF2fwuj2f
m5W2t2n992DcmTGmQebwBXRGk59jb4S2q69BbcOEJkqD4UFozjauc+jOLfymuSZRfRVJB1l7iRF4
bZCl2HtXcixnCPtllvY1XW5WEaRDRWi+aAUNkHzMlpMRdV+bnLjzaKB2ydF10CevjvZQ0kvMNIKS
hRvMk9iinPEejVASg2M17haXSxcYU2J/1Oi+GlPKLyMBaCz0it0NuhlZ1BerQV8yVPWKaxtf3X7+
aoTlp2W4b/im7Puime97Og5KpsmXLhnf4UCEu6lnDG1V3OtU0I+ahpDM6Mjl6F4pbzN5y1s1OQ9Y
2wnikn1QOwSZA5xOd1psPmW6wyLbDTsJqg3hGlMjDFdl/ASYMg7UKtrj4ZYEVuA9y/yoV4geIn7J
aOl2qVsxXiYML0+gh3JoCohMbE5DarwPtOyPaNP5mfD7VIiKe438r38Dpflr1HxjTWV3yqwKZpE/
LTMJ5WVCU2nC9ydTtnwm6iSIiqPZu8TsZY2v2NzBvXD0cd9pciMUGnJUhFZZXkeDYsaR1AlNPAVR
uYBuzHY95xnabcZTnypkAAlXTTqD8BVNlXOseUswM5VGg1SIM8U+SHX9WcRVdSfsdr7G9XkG+RfI
yOy22lSaj/HMLywLnPnUp1e0MA9Wu4+AZ+AZIavwVIcInczwfjRo5TbamH8qQU+5iLU1OodMVa9W
IRnIk7svC8IYgQjl+wyrAPIYAIphb4YQsxkceRk6+ogS+K+/++e/44A0ncmdC7lhF5eRNl9keyCH
DX+o7DiOKbcGzWSwV+jQTmjG8eBHJmYGa5y3IpmMo4ESR8OsVuqDfhWtXfj4eQ0iiclQmextbxvN
xXPmz6IhnaSEMHNEIaMzRbh2hD8/6Qyi8Tq8a+AlKYQJt7JqZzq2IvEVYDwfdVgVIFawKGW/eBCg
64X6Om8v9tCPRzO2AgeSzaZSsAfDoSUIoTS+LOlM/odyP9Yz/t4mD4LjY2jtozbiwjAge9FwzWVD
rY0j51qH0ZpotZyqejJOnVtc7bibTrpRX7xYPjbWBCpsLMgENjk42F4CFg1Kumem/WMlBgA6BXNP
nan2GCfk0JkTD1K4THin9fuIUZMmjeugLO2KfxdbO6UFE7F9U9jNYzPUxyFnOk4WrEbYrBT76H4x
6WnIBUGcbctoV+XDcWnIUjRxgFW0XkmhlLDR26RnNmen+1rmDDssZ/YXcsxOqd2cRAbxWDp82MgN
B0TcdNU18s0ISsWTxHEAiqHSOBo6rk1kEO5JmX0o6EaHeG7EwZwPshkvSxLaZ2jnHnMW91J1+po6
noLCOVpOTS3e6p9m/8OEWU7fVifdaKkptePwkXhgWPpDCV9ijKN9EY8OY/HqVdN18Ow5klzAi8Ze
UURshpVoGtKboNx8DSd3PBKN9DqRXHVoB4IhRLvGLDn9h2ypBqL4rtDbg1637msON+Ta67zFXk9z
uoiSp2J6rIvI2ck00rDXeKg7S9Scs/Nkk5wYlP1nPts8ybS9ILIBDYkztYtmgNZ5ulwdUyMrHOVk
n2F6N5YevgEyBG0g8mkJq/dlTH4KkgJKg3OxScjTgXSOU9pY3y2XtbYekzc8cxvb0r5prXgd6fnV
TaiIS9a+e5r1sHiVOsROVFGYO8829Y4ux63T9RPTLaZpdGV8rx4Nxpnar7rrwEjkchMqQE7U/5kK
ecg7k6FRjbjVxL++EcLaaiy5vhboSQa2LERM64KAICWF3TU6eGQD77wF6WscRZ+RXe9szzICu8mt
IFGuCqhXXjy437rXwntEjrzpSxbMVqMSrmAKRghRYIOSB/de5Y2/ILkaWutI1Z1GVoMvs7C3Ns37
tkARZCdEWpRF++kMZhACwgvyAgFigSpzk0LD2JbNOt7htFKEVYbRMXtobHfZchvPWm1Pu0HTofob
I+oM9zGNpydU2iQqIuqukDasmBA0udb6xRBa4rbQucF815K9l2QSPzV5gjKdTNh826b9A5ZWeroL
NNzYzN85I3+HwsM2NI1vUTvyvi1wRVKYxMPA0SMu7o2k1+8FhEAZpAJVQWohzxZk3O0bq0VutOF4
Ne9iEDm+aVgBrcsR5i4VoRkPm1gYwDfr6qRCqe1Cm3P0YA7Gphx6uYuFeMVv1Ad2nwcynumwDAvk
dwKwSzpLl8aEJcjOfT/mo3z2uvmkWr3E+1x+Fqlx75LlGgBdw7vG2G/g+CMKZV+iaIJD4DHXMtKT
KzBequYrXxMxXjVSpyrG85Q4ZHU646EGGVFY4CrcxGu3yMDR1jRT7zfNqNG4RFExrVO2YhCsFGuX
jGaVbEg1jOsY/rpHenscH5oCg6oXEyOYdubeJC1tU5l4djOHZTjWypPTI9CtG+YaWkQUvTOlu6yP
cZFz+A6s5KGApkZH1HhteQLNnsDV1k7YrcqC2GN0xASY/GxUDZ2/dZb9GnBD/306Nek3fR5Qq8TE
lnL9DCfSLeoEgkK05D5CY1lqL9ILpEt8Dy/sUcrM2EuTzNSoVt+8uakOVVjS95PVteTFRKNu+nph
TkF8ihMm/1k9IoHOuaCwE/fFyOcpGPZvzDU5B3EPWddkpO+BGj959t2MNPXJtXrckUt24cONG6PH
wuauFn41R69qpGNLMewbMlU72i48CHNY3yGNQlCXXoZUdx+wyKZBa9bYe7t8tTwb1MqQ4QuNiJ3F
rZ1AEXxmLko881JsJoKGNvHg8ggWaPM0T7/QWEmU5u01Vm13aeQegiZiTz7MfashwJ7f1JTioS8c
55yIPN4Byh9o8YM1T+DMW7Y5P6SNbzeZujRMhBWb1Q88TptWtsJfenVgoNgVODUbi6W9/tKVTw2c
okJ8rTTKacZr4QyaY/gqmmcjpTxiLdWciKC2LQnL9KPVNpo/m/DT4KoXcze2MpCc/zXvV5ghrJq2
rkeAj1wob0+KaMAO+szI92G5v8LmCaQZ0bxkAdFuyfu9F/4smerF3AzplcfJq1GKt6c2SndxbhMM
52JbUKfc6LcSIV0dt8fHvmT/h2zf8sGHkAlKiVIUft5GoMzO5peOOFpdXHOX0EUU/piNSdQ4uclX
08YBy+kSlRFxyOaHaxKWvqq8sVyNdvWljdB0pOSOOvqDmMzXSDB2gH2OntT5bsx0Ezv1TbOIDJTD
u0BFQD4Z3YP4R5H2Jxk+DF15H/VMoiawHoh5c1U+C4/+qtP8HJpD3ryq7LteXhImIZ792gznoQLo
7lmvlSuIwWS6nhEiYShrBz8A0owfFqhPaixXKbJnFMkwXVr5VvbRQfXhDg3EsdHVBWBVMKtoM9Vw
GZDZEAHUa5t26DdJ9O4ihGkVepkxCxpL23ny55jUD1HWc+gi4k83DhbsAfoAJzw31y5m5Knt87G8
riYKm1kGeRrr+7KwQ2JtQHUktC26hLuWcnRKH4v2vXC/LURrm/0N7ACrnMhuErcLlBjhs2poAHc6
cjYZHelGPrRZdbLtYRc/Z2SGqZoE5FI5dAxJcdS75EAg6X4xHHp+qfjoZHdm7TFPY67dFTH+kFBS
RPRavoq/DhOJoHG7EBQsjcfQZH5R6xrSCSF/WBk5oBmRSuOwo3gAZQyOdDsv4W6xrPvONL6JmiVj
9qw9JUsgrOEMR3tTpflniPBb694dSqiKys2Mr8Iur1MFyjFZZyb5DlzFJuedXr1vPf8o7I+pQOhs
tkONmsqHMYOWXy/eCdv8HIv5YUX6jGtZwlHZbLNvWp+e5Jxd0tY75ASMsmU9KkA8AxVq1MwHWOcY
bhMESIl9GMl6YlDKisMs8Ix8qKdYXwjuA6rLVmFoQUgoux55j11diU22oMLuyMBunPHYhuzSxN5O
iPY7stno0u4yVGBOPj+0Yfyhe/MXCe+IhgeGApJfp6a5xjY0f0m5B0I7SJCRNEynzSk6VhCwKlt7
07z2l5EjGLUOSCfpfiKWXNUtTX3wansrUGCZSXtO+3QrHA3dKjMOZR9aYqDRABBwj4C1bIDUDkXQ
gX0usSZo5ZdcnOjfnjs4/3kfHQsnoRhmZNur7iGhAs4H95WQoGrjhSoA2HjpGvtdzd/TIgzqLDs6
JuNFMICh8QIN9AxMB3Cg9lVNhCT27lVjrecM+m45MUTtMDb2epxekDv60P6CZB5wvWvnAqW1IMEE
Ujpj6cJXqTjZFlXk0A13UGYrn5DatCo/u4mpQVfN605u+LJN3n9z8v2vIfV3uMvqpqVXsjJfbnAX
3HE26ikDrou0LOwj6+//ZkAts9ScqwLIG1Op6ZClX6IYx00dItYqtSelkq+dzZdP69cLJa414MoV
HN3G44nX5+T/OzD/r1zOAoPx/9mAeWx+Zp/Fj9/tl+sP/OW+1MQ/dKgoaOBc28VSYBv81l/2S83Q
/4Gr2MP8LAXIDbgb//RfOv+wcGsKl8G1+68WZ8f4B/+p4aHlMWwafq7z/+LA/JPeYqMfACDk3P4f
huvYf9BbPOLLTQ/Pl18g9HyOZvkwxUtGLJbqIdZZ2As9/IHLOhljCIBrRlTJne55PyP6cWsy9Wkk
f3IfaXQ5I4G0uLVKBDseuouk2f92X//D6+D9wW3hYtEZCNM2ENfb2Dv+eB1khvtEmQp34aTuyQVv
tjQwTnornfOg595+6hXbPXDmkbwODsUzlUntE6WZPUxhXX0duseQOM2g6+yP2+fqtd5ENaWjBTHM
wxKJh2gNiij5q9PDtgRoxNDWsM6ccNhI8lwQBmj2+5A6h/ySs8tprdZyI4jGkjO1oDfVFsfKNO49
KyPcdEqqHWC+X62JnDcxO7Ie05H+rDmSei1D/SBLtrkxxSlgQnxuxNgfUI1Zm1owbCrToyFhWyYE
+iE+b96iGh290a19Yc/0npxGQ8hHBovfduaHp+Z57QQ/IjO0jhF/SE5L9K4Ot7WK4DLiCNm08ygA
VCL9yxYQfDOCqCyk+mRgYtE6qBzEotSV7ItXsyELM0zmBNyHzI8j8ZZldVqIytSU7b4i0/jQJ3Ua
OmIW035xMbqCR9XC+K9F51/ICr+vgea/OoSd9UuXtk5aIzu+YTF5+tc1sJliV/OIO/INpvCbaqCe
6mskqHUStefbLyb063NX6qewFtW5H/r7sbDIUh49Bwm9SA9hyE7NSeodeodz7vgoBPTFxxHfRTLN
5mVhpBkzc0T0Ov0XrM76fv+2hP/v5QsyQpiM4Ve28VL/voTXMo7VAovQTwyrPZZZsdwhdEwgh4CY
AbNT8EACz1PgO4bHtqU1g84UILom7sq8sjYpTudMQf8wey3b1iXJFdAB/gtD5j9eJfdZt4SrO8LT
VzjQbxvNYLYNGQQR6Xr18qDVxTVSNeMawWQU8FxynPTPJUHoo3omDlMPD6hxzmElsruuVndxS456
FnUvtjveZZmdn63Q7g5///b/+1KF35yVcn3xdd3UnT+u0dVTWWckHflyjg2y4vpPKi9GYxYVcOea
qa8M7hfysq1WqnintDrzlXvJ0k5xOua3ZqVvIhmHfkLM7j6qH02rY+JlNdu/v1Ln3x5ZKdDhmFju
TXdlTK3PxG93082SyPKI6CS/2v1VjxVEsvjqGIAtsxFFaB8U8/COUSV77ZikcDJXv8qZFkVEjRhF
87BLjJuQrjRZlsVP9AW/HGtYWG4JD0bI1fX3sNf825cwEgyDbgu4aUxaL4d4nFqtSwnWR2VylxSF
jYUoetGzYq+HVrt3xIrfxVcdIOil9bKmh+Qx0GTVz7vCHr8s+NcePTU6D3lzTpzSOqBbO5G96kRu
/9TGZGeTsu2Qp4HHL2OUqJL/9s6s5LR/lj28M+v94233PAOokf0nFKAsO7VY9YA2fy7qfQY25CwT
DhG3NVsfWdqWPv/Se4T+Vhw5c3KkSfOVJ/yM+UGnYUHyG9YVe9eSJ3v391/uf3oMbWPdMU06INBJ
/twxGdC1BVnnoDWIabQKU9/07NSbdf4ki4EtZ5q+ixhlToxqpcpPM+DbhQhSVGaxfRyicW+3ZcZB
ok6CyKrzYBBKux8ANu7+/lLN9VL+uI/cPA/BjG3A3bX/eGNw1cypBezdN9rox9hyz4rBzhs6IAVT
Xg1vTZsXgU0M9T4lOPpbGyLswn/UEc3OTS7rSduhud1YSgYeTYUYC82paBA6qyV7i3r8fn9/xcZ6
RX9cseMa4OQofWwAMGsF8NubY2mkUjg2gSdlMcR79uDsaMd081vjfsB4y6zbGS6mjoZldnN/sV15
gmTY0ZAFIfH317JSLv64FmnQj7dcnWhfw9BX7tZv1yLcyY7I8sx9r0f0W+dNQiNfzUdt9l5v/9T1
Ota6KT2Iap7vOFCidHP0V0fRSb+9fUxaf42kMQVIdq1DZmfJdtFrb6PTvNp5odafIwnaMmlk0AtE
fWOtHWwiuP7LXWXJ+fc3amW6GY5pwrOhIbyuWL99FifCbi/SDP1zxeGma4hklBBaZ1tfZy6dnzga
ivJFoI+hC7iEugMkn4au6JmprCsM0WnvWRR1NFuY9luA2fxa7yt07qUZNJMvahsv19yAqF2Jj2hJ
W92oHsYqx7CSbCQs9PNQDuJYeXW1u9Vd5JpWqNgVGcEkbTAsovKwkuSLIxV5FKn9HY32JR0z9yu+
uLWYKra1+CQqIGElmz0/nqJv5mzhHYoweXrDk7cs8t7uFmOXlelnZcffh8XMDiZKiN0c9xe7BpIA
jcs6JqpL7tqUJZewNFJQIOuhAk7NnVbPqI869xpyxr9VYtgWq680S7+mTD+2TGbURrXJcz1hGMDh
hqXPAf2vM7KoRocJd5/cSRfHUGJeNSU3yE+vEe8mHYiuCsYkRwY8WmMA6hXNIQUqhN7kLgWIu4Ja
9oQ1vsVzax9QXbyhV8AyOaUR9TRt9NsNAp26bwB5XJVnHEytyFGA2hedZgEBMoDHxYp8w0P8yWG2
2hFxcG8POUiidDw4WkwZmLuPlpzR23n1dz5DfFwWVE76hJgjRIuXd8V7bowljRMFYWL9iqUoNSpd
iR6DZS4mV/h2JeMorpYnzjlf8ciQElsjjM3aKb7ZtgZlhXiZfTf2LsojcMyewGCHeuClDc3+HE46
bYFxK0K+8xzbxW29IbyCOBjgX1aX66jR1sEzKjtzT3g7Scm46wJZrFFB5Hi50dji+ypTXxr88TAG
adyOQ7u7baQpTAq9w26VdfkrXrllWyc1Q5LJ2Y5J72EfdK3nnomem9EgmUJIJPm+77Ep5abn0jVE
tz53QDanxhMHxZ2MnGbnyiQhAWnEB4O5D5vNrF0jRyIITF1ak21LzvFUH705pP+ep87OaOSht+gf
gkXjy2h7bHklB5Kqjd7HX3RTI1/nzdiP6+FlwPUT2zHISw3wATnPZ7uGJoUBKvZD6YByAp+yzxnU
H+0MI0e8BlBH9Xd3sK3eJzpKZ3jht47x/VZFMv7esrZZGD56+CXFSNzpDmlNsZs1Itq1RX4zWgYg
t4c8DBs6lTpTjRq35FJRza/f/KzEqQqdfQuIdSG8YsOmaKAwx1ArOVSekeNaCCw7knuB6hxuR0jS
IQ5mlDv7Uc5vZj2AolmM+yab3GMeej+GIZ83ouxrbl8qtgiVqH/wuO168U44whdM7d7eauWTkUIT
ZHaVJMYFtUWB/oK7X9l5sFRI9RanIT7casJnWZefahnuSiKoNhWhN4EHXo3XsTG3jDuQaTGrjBbX
OqFCQ/lm8cIXjQbfO3+xKuPVSGHv3Z6/CrG7N5I5Es74S4qS1MyMZvTqidoh9cKRn4CuRI4ED7a6
n6JtnvZvtXJ/cXa4pMQdoBrytoUmt23JkihDRwQOscrkO8Xi9NfdmcSwAzuNMo84AHLZzVdziuN7
OldxmiOGJZhtfU13lpNFvgPgOwh1oF2x8kZ/GJ3lDCSMpmA3JSlURfRsRJHOm64kEp4Kly6Sc+51
Gsb4SksssyVQPLmti9x6Ahd2F2nD9EDeKaO3nkBeM+RZjpng7dFlM2PIv91u/20lQ/+yG8raeHLJ
NOFNCx+A8/QE2SNLy0JRcg3EKW5MpCjX4QZpvRVm6arCWx8i4YUXr2qr3V8vs1Eu+V1bJQGidfvo
RDoC1f1Y5s7h9qQ163mWGcBtda557z1aANu0TT9uGXopW2u3no3aKL/r9dlGuJJgsSyVfaxJYtC9
wbdaF58zO67rmJyazPmI9ROBrGDz5hDZQ4zpZKAsOuFGthFh0hwTEPXQSeae1iQiO2dRmGGm/h70
jeln0sp2i8YU//aKEPkyHxoHtWSdmAcN1tL+9iIRD3WILRvDjB3v3QZYVIV+fh6g7MxMaEaGqMJo
ki2s4nl7+zEOH/bGG0p33xowL2UEIAmvSZSyrvSZfZRJ9gth/NZWo9pzlrrtv7cdU1ST6Q9OhBzP
w7q9TMUpkXQ8cHIlGi4FxDNMn/h04ZSGuxG1bFDL5Nlr0Kn+9TX005OXYnCZwmwOIh5znxPVNmGS
8iK7Jn/O11Yqw5GSsAACK19US1ntKLvfFp1nQhcmpS2qENoL7QJggJi/KedUmoDBi9SQo0mOscxI
F5Wu/dBAcTkusrzMqvfI1X01o9G7DlNv+7UTmo/uu23iJr5V9cYw6hsjyhHhtIg7NQwDbgOrCIVT
eOI40KKBxmftuTXfX9ZND21ifyKs1imayOzw0mW6JoyujwbQoA08we9w7JEv89qYSUN0K2oVyyIm
5rbWRjamkaWDhMXloTubAQ5lIeEeM6pkJxuokW9f1YBgmzCdckcMdAiaC+G1wZoYDYWN4pKFfVq1
RbjM863d5jhW11cIrc5hiok0AG0EXs/gk4rJDqYKo3u7LJQzqqIM6vdaF6VvjsuXPKLpyvQmuqZ6
TMyODDd5uc8881NLdedZNNkvot79GXSRKvRhW6yn2dsJ/fZEOLzATZNlF+4QxYzXHlOhq5OMCj8t
LQ4qAmNSh7kBIUM/H/s1sBWf7/ekHAoIEozrlz4Zjmk1v2c5B89FLvczeqj97U+/NQHKudwYjc3M
rgwpDaup3Osjeg+JgG0BQr3VNWK4EvpdW3fRv5auC5YlVAdrDe/M+wnvNONvnlu6CpXHhGLOAA+x
Ou8decQtliKBZL2+7ZNVhniA3BKmQ86xLlrzYjvtNkYVe6xUGj8vkKGyFoJAkdvWEfnMhz7CScDZ
+tZn7FpZS3WtRDEiEqAXGXeE6oRGvCP1Fm9OtmZ/lAEzVCR5i7NsPbvsfFNGGmticxy71AJLlhDh
Yhbq3kHPGT27s2MdufuM5YV4vW3ZmvFpeqPn09zdLXQX2FBr+Gl1mCOAWxJmB//D0nl1N4qsUfQX
sRapCK8SypLl0N12+4XlHttkiiLDr78bfF9u6pm5tgRVXzhnn5K48qXWWF9fxLLzzk5Y66TjSMiv
8fzT4ltsoYXOProSfvwgKlPfufjBjDRKDlbRGgF7Xi5bh7e8L7GraZC5QAoZ6LO0ob7nZJY5M0ox
Jlly5mKLCw8rhBQcRct1CZQL6UyEtD+0fO32c26rOf6WiK03msHWn/V/v/WnKdutB7Hu2+EBqiOA
WE5LGgrrtJypa3sIRP3binuNdTva7TTtdz8jVj8ddyFB7FvHx9MjnOSp7YDP0VWuxZhjeK/E5FAH
+t1FCGzEvVVeRwnXC4MxMpKeUUQ4PK53sNWgjclZKW3Xy0mwkjG9zjjMjXvC5uHvsZs6dl1fZPKI
MoSc3uVH7Fl2014hG9LRYTNwzaS8mKGL+qaBO1bhPjiNw35995sUyb+fGnI7GvaJUrn9NUxPJvPQ
B89hJZ8R1LgcJOtoZn3cZd2JoJuBCZo2k6Qhvg7EyLtoAQlpIksFQswtXK6MtovuBSGFNx2LLoUN
6UfZOTTlp44vlAFk8ugybzyJTsEnwO7AQz/5xFoTfJzLyNp1TX3rq/mP5uXqRAzgJrb6cxRqQZYi
yy55HratLaYbajFkgwa5iesXoFKc4b1bBODJraAw0Kk2DjZWI62O6yM41IrbaiKzKtQ7gPmKQTXD
57a3mUUb4Mmwy7KzNEUOCoovBSNpPJ8VRDKX8U/Y5PJmAD+qZg8HAHHfhFUyMoKVkZdv9izuTGF/
TX19sSMV/h6B8BqT/csew3ctcskMZzRlIDRHURP1vf3MdqpnvdlJikgdHbl7DXHw3NyivreC7AWN
VXMwMKjf2IOf7uBsuBi5wbY476aiYu2qMrpjIVaqJOaMuGTTQQLXKvUtMO8GJfuY7QQBQLf6Fu4B
rVncsE0P4a0Zev2fbIA7ATXBSIlAaphjb1+y9piK2d1bXV/v6wSeSONNm44N42DuUn2UW8v427UO
g36ZdUHkdwYZ1+DK0soiigSJc2qVVRChQEQrVGzXvyU3COCAE/4CV207G3OCXUKjRtPH17FlXUqo
w5ucIccMFsyahZZnRpSOfRdYev8FbYluEs6Xlb6UDeoOQrEBRol/QlFWqnBy8OL628QEkZw5Skc5
5nSb0VKvcVjG577qWKEijogqFy4Ng5St8Oqz12hsT9KrmXyR0J2X07RFraIjEHKQQx7dPPX2HvVn
lCBWHc0MDJbPYnnC9V40eH51Gb2bQv8mI7y5JN3I0BVhIO+EDyiNdTtMIu5nS3ADEltAOC2Wz06m
exIcL3BGc1hiYoNjBGs+WovYjq6FqVnXCQIP9fO0r4yQVGIxsRRRtb2bZ3PeGul2aLNnBhffqZQJ
ftGmx5pchDuN7LKKZmrrR7g4HCdkRWN8eN6ErqSjsrJJMyUA6m9MbNQ2TxKItrU4DlbNU1cn+yrD
kpANFKwkVpMX6VlbtHhOR6NOdmq7sdPmb6ZjvB5LbeuNyKCIK/rr9Pofd1nt0FqFFC3M/E9tWbgH
E1ibLnEYIvb3uSjp+VvXD+rZs7f1HL+qYjroZj4dZ0VWRj78I8DMxpFHkakMoGk8o33WjUerwcDJ
H5cYOMl21C9ODM4Ofrd6xDAzbkeJc8vA/0WFXqclXoJW7Ijn+4oVVv0h99mWVy18X+T5Y4GWDE5k
D9B3l5ugHgpjetd64OpqHDeZIMbNctIIaSl/LbY8pHOtdymN+Jb3zHfhV41RWp4Yx9LMR68Dv8uU
sgCAHEhbiwpQtDQa9vMs8BZ3061GTJsM3+GEz7iun3qyxQsKB7iL0g6gAF7iG4QJEqY0ktKkhTwG
WJB/imdOia6Yv91xObS7EJyVI15cPzyLMstPHTppR4FoSlULgDH+bJXuHAVDItOo5wVNhlQFyfKm
1v1/g7B/q0Zforq818rQDnqU7kT+V4iKYV7pf3R5+CeyOqZWXngKi7nY5pl7olYCKMUx3M7jL6Tb
jz6XUlikTxSYYMWjf6BLhwPekTNe622rV1OgjEHtm1wsYavACr0YcXBYIhrvPH6oUvwZDbRiFPi9
S9s0Zvk9jKtvru57VkQh9xxeXY3UlY3pJl92x3dVZIyzcX9ADn2K5xj6mu5raJt6alzcxk62IG/M
5g8Ewn0t+B3hnIRBUYBshsxDrCG6qjxZRBqC4r401YcpiOFgZeAEXBsvRYn7M0MhiAMBgYmMqMpi
2/vTD+ExRIyUacl4gq+yTWHteiq+Inf9toGs4N83Xuo03nMGn1ri/G5y8j47x8J03dKZeX35HWUm
0B0r6wNE0URqmB1GnQYudRyazBh17YVt2znN5/oS2eG0bSskaWZdPwzQO+Yod475QDVTuZXY4dwa
DhqMyblwsV02MA8AYSiz3gmJDLb2By5xygSwKK/TaE8XsvrQf9rOscJMXI5GhdqPyeI3rs4Qxw8K
7NhBXNjCEuXbZiRL80qJYqQYZUUOV3QzjWurWBGcisboXAxn5KLIdVtPDywE8CGQFjbyI/i4hIER
YYayzSv0e9OlDFOYDw1ppMVcvTmdDZDCN7+B0pumSjkg4WPrKeHP9bsczLOfONUCUD3pqHOoz/0Q
mYqc9q2NFylDr2RF9ozPNloooefE5JztXO8t6WFUpB2m+hLieG2cGstaQpEHNDtlsqGQPOPKhno3
WTfmzDvLLKEAdOTbsRlvgipnxy3Vo9dx4rfo5bcuPoGtiWNqqFt3azdMAVyr/Lb79o6Doq2Y1YQg
ZbYdHNEdX2KQFJ12zNHDc0YPL+CUso3vTTKomBo2Vn+iB5eQCke56eii+Ggqjre2JgdXIYfFc3Do
Rccx6M+niHiV7dz3/1J9wJ4IKrkf2NwU7TNz7IfKAuYAIpQnnpY7c+ArRj00vqR+wwhwyiJTAjhK
yqPuOketeiotbT4aZfnt9gbc5OpjSqtfdZt8pz5WtDQ227OpCagHhLNtlKkTXqgbXEU5ZrTa/mKy
mTxJV7jI+Sg0mJUBxauWKEZku4jEKktTG3RAHwXmGvSL5rOeENzttd+oC97bwcfbaNSgTcE9oNdp
doWPAH4M4RsOnZrOY/nbT8IUpNVd98MKljD30wjBqtHy97ktIgBS1gyXdMQCMJJgYSAh5xVwqSDM
biuckOMD6atOhn2G4hoKs74ZjWHhUwzwROsoSG3xpxEOZASnp5AqxFl5/o5imNPFZl8+Re218vRw
G7v81MJjij7QIEfzJfOmr2F+03RiNYXuwQk6z+gAdmIQsKYrSve2SBRhhRB4GQ4MCAX2GdagbXVx
J/wSAKeoIKPuptmLCqxEaJtqNptV8YeVR77pI8UB2s5X2wvPSitbxIop3oYIqmdI5DIl2wyom9if
MTS3hobObQDJhLyWDHWyyfa4HJ96++70qJX7f1ncfkWm/TRhptkq6b12My0EAtgPSTSyw/kmk87Z
6ENh4XvAoxKBoqiZOHkVmA3Hd9gc6tjtvE12l9KqyPAcDPzFebxzmrDcONTMW/NZGgvyjy1GoGno
9jwaql1qwAMW4Ivx2EQK6N6S93uLsdBPKMr26SLEzkqgR6Ny9HMV159dn8xLbuBjAWnk4vvukxsn
xWGo89/k1D9n4JI2lbK/u46CIwS6ABI730h3/qBsuoMlyXejp17tQSInTRfcaC+/ahfrsid1fTcM
iDhsmEPdQPGi5eKQ9vik/XRwTjmhIcGAZzYltPugueqGZ1kzRVDnHHapZDxSZOqj8k6h0Q0kNbqc
3RHhc1G2a62PqCo6yAAwgWcdcmJMybnJWq85srw8Gtbw36zMF4w1lDOghyyU6zBnBIcV57UbNX96
DF5R/JKO6mxTgG28pAro/wkSU6FEeW7Y2NLg5wkJ07tWFtQIgz7B9nXssCHIGUrWsMj6c+cU9zFP
CyA8i2gx/RvHyalSEWLgOHpy/Ed2Mr+NeKzOAHfwx+UOXmMsc16XUT2rhtmoHpK6q5z6YCxGNtXX
7i8YdYL45wRW6/JfWZRqD7GnntY/ZLXsv7QpHGjV9AiEypMLS+Fx/StrCSawze1mW5jzuFUUNo/N
8i81OHGSImwgTotz2yJU73FIWbcpo9mN4zCezDx3YQQDM2nkfkgSSkXC7BkFk5v608fqmNoS3735
rrVXaKFrD2Uxh/OwlT3qUoBB6ETCMDw2zAu384hNfs6LQ+9BaiApD7XgG/5Qf89RtVgqIrUjuT7j
/kVCm2KvXrv6bvIOWVEN9xC/GD4Pi/m9VfFIjLhkjeytbsddsWTB+f1QbI18Gvb2IhMoLW//oypg
Q38w9YsbciRN41yfihQ0fZpJhd4cblrWLAr4kFU41xKAY7pPBaFVmr6965dmNJvxT+v8Tz9qp+Ij
sZL0QIlLqLg192BkrWGPX4dMWdYxGR9i7rSoU4YRcbENzJJ9X7vRHCSlc/HV1m39m4tp1Z4t7X8x
EvOcIUff+xUKJq9wygOYhr99ym/NaI4u7YM2SmxY+QBRg/weeHK8ZP2IEXyKxoMHaLc3HG7q5jOq
E8Cynts+zGNEBR9Pp7kFU1YSOrspwz65Hs3EEydngDKW9uHXbFrcGF3d7KKWQlx2HI92ZpTXWCs7
xNVhcW4cfny7AJ+d6JN6NGtM6XrsNJtpeq5zgVfdR4WXt+1virekV9rOQsaO7Ca9l/mU/PHGVxoC
NmB2MrPISm8kgn3WOU0/6JI3zeuGJ6vl2V7HShW9fRbhYEic+mZPpoW1CGbPbP6ustZ/qFSsDo6f
frVTNgZajvPQdzv3PI+vXsiYe52aeEAEII1HOqNyNjRxSGBUid50ncNPToRxUMYuXnvGHuvUp0xQ
o8CUHg+2rVSASK4IUk1/ADpFeymSUxTbLACXiTawCR5hMzTuTVbQqE+gjJUBPcKIRn6Kofp5bKOY
3mGws6MB1GBfkuYwmd1bSrw60G2IlksO8swlTjGaUE/v/ewI1cEKcNo0B2w8THytiish/PYZrV9K
VocRe26oXXEdTbdeeTwFOE32vdPCQETFd83xw4C4nq6U5PG5isYgXx5mFnPjY2a2b0mGztjxGngK
03xMbO+b0fd+rsfssi7qKou1Qo5mAPNOSoovSYnrCNTreT2tifIGnd4nqibrVFOZo9RhJZ62ksUB
XBsGVWTdJ0yp8w50mmxGnuL4xcvcAnU3KHCjwyApdMYY629N3Yx1iq3gQDL0Tlbw59sFHyqqZmGZ
e0ElvI5PD1f+8v9DtAyUfj+jFUyQswcW0wwgWPghmgQE/ipUlIxeDy4EPAWm+bg+Cfhl/oQGgIWa
TWmbdM8Ukf6xXZSUPp/HWQNHWg0GyyzSUPGwNuaeWewYQEWhxG4mY+dx4G47AiSDROIaTouMer5j
eqmJkq9gqiHX5FQ2ZDlukok9r6XXy+3Nfh1xAcoJQArxglAJM/erNfTH2NX7ay4KhqdOCYuxWR7x
jmtokePg7wSSk4H5CKeryOZx7+nta1NKRORuTG8R60/Y1ttT3pnTFhjJY4sK8aLX9gPOeGybgw8M
dUl2kBb7gj4BEwap5XkZi5oxwRlxxrC7M3X3kDTWd9163sEZgYomLb8I4Zz7qq7iK3LVv+48wcnC
Px8bb8mMLWUyoS02nRh+9DfMoRRgGUD0xTLDDqNEHHxZEQM02cmhlNAc+yk7Sw2WPO3SMZxktcfv
j+Gfvv9RJE7/UKU4AFNOXz9L95i619kfG10gvjMX+gyhWIT2k4tRatMsM173ndyS6SJNbDgSoHGt
UJplSKrawbE5zsuzWPSVbmOlVA4BAkR8FNOQXtrkpHlecaG15/HwiaBO5DlJY1gNc7VLRQE9zioE
/DiH6FeGpZ6qPxsHTKBytLtn1Z/rQ9MRbbStI/Wb2f1r1Bd//KF3g583ofa9Q1hpcKsITcL9hm+k
cx/ipEZCp3CDvDS5by0ai1e7FtUZg7RxJ9kXphiC2+PIEGCrLPvV8iKSULRJ7Y2SBKbWguPsYWph
rPr/mbjfUJASDhPv4oLL1rFtChOb7aX0Ci9oxT+TvfbFJy5QD4sGMqm3yzPbp3Wj56b5FgcIr2IT
Fe5NTE2yqavwn8x45dahdpkhfjC7Jrpb1fwE/evDoPYlfyPpzmUYw/Ff7kSGpqAchh7LGKuQctlW
2nP6yyBG+OaU9SdwwCM85b+DZPVNPtaLk3QYviYx74mUNrd17rlBQ5rDY9LKT884r1KFaSZwr0bo
c/XiekMOwAAsvrU3xBt/pQbQhdkzn9CZTJ7FfBL7o1YVmESh6MOVh7eXt1yTJDzDdlg0YZHtyX1E
BRPpEDDJz/J2plLmNptS56gYBh9F3b7lvGtPhvB2kyrrXdkhPY4T7eRZLPP7yb6NWaNdXM37kKXz
tD4F6LcE6VrFmynFr4F6XtkZYous+Bf10G4yrLOiGxbrw39FbcOJScuZaBWW2CPqSd3Sf7V8Q3ya
pH5AIUFqQxQj6CQOrRCVcxLrYGiIBZM9Zr1pY7le9rvtQ3J7EAFhMQGdrWcX0z+vZ1ALChRp5DwF
wgUXkEGBwM4yfs1DBncltrYKDSNFN2tn+OzxjiXVvFkruPVCK6q23rEdOuWFuq9FiWy0+iQqUGqd
xFloRoirCxMtp1eU7dEHEFZ5nBv6Iryqk/CGKec7gsr9V+dVWnWea6G0HvPrdVF16tvwvP5xmFiV
+EDhMGA/FQtACHu7d9DSPmi6DthwDZHeL5nNEu2yIw2TH3QOSasIU8r7PBJwHM0CcLF8G5upoKi2
t8K1/V0l4r+dA9uRzzeF6u5V/Ris31XhedYRhPLJrryBnXDxtB5X8yJlia0yIHTa2LD66Bh+sNUv
RXGKWJ1seqEk/t70db1HfgT0KKO0dyNJtLOWzX9nBAoUdBon6FIYuMKrmLEPsC18868/MVPT/e6I
EwwmdQ2ZPaxBHPCTnFNtgrhbEs4dYsfD9AvMqzOvHDIP0OmIwHX8L8/RTn1q/9LMAfWCbaKLzCoH
pQhw+J0eQT/DcYBJYHkX3cWTlNecuIPdsWOmMgP2P/1JMk7cVbm7qvaErj3HvgGXgqnMYQBfesfw
RI3MuL7DF4mGlRKU3jllHAGt6T3Xwq91P9ktS/tqqD/HRGwH8HtFq9XXqCLUKXGdx97gM/hRDVFQ
SKMusUICEiezbmEXA6/FBTWcSO958CM80bmm9UA8dQS9y1vKHRMdXDjQcng1J9zdDTXppqhVwIlc
UTyz/S/bXF6QabMCXMTc5Lqz8QC0uWmzSdutX0JnMW8afPv3ALYZ8lK9GypcyJHTHNY/X65A+V9T
RQzAOtvcrt+rQ2myr90w2aH+AOdv5fGDOUCYuaSRudgm5LEv8AXTseGuXVb5eUeZQwj9naitcxuh
erbmGsDTnN7Xf2KEGOpQmjxYXch0Zs2+UFG3m3GeHJ1mArQCwTREPzHKDFugH2sBxCabepObgCEY
a1GeSOZN+YM2TodhVtoZFccDOvPfVgQNOZLaIz5uk5ynjPIOVZw95PFh/aKdMW2v7shqxloOujGu
jqaa5Bbepcsgqz5l0ux36dBrFJloIHkQ1i5rLb35bkjPGuSHAEgLJG4EcB4rFJYEaWYKiwmVMMlW
jf8mZfHS4bl4KF1kaKoZ80vmtuRnwW7ia8ZkwXEAx0Y1WySBMCiFfGhDyw4UH+Nq3ZgVpWesM+LI
lXshQkE85ClPIm1ZtR8K/5xEWQQCigtt/fak1fKHRThvmO7nwapOtueXienGY8kP2nlQ1cIGUk84
LhACkaXBWkZGW3ZBxhbmlfaQ9SB5e+OkJy1rmuXVKTWhEMqgWqwAWkk5f67i+wGl5w7v3bXhyKT6
9DAM6TYm1vVTNXKir7Sxv7uoS7Esb3UXhZ032/q2zmDRKcOezsKuMCaFxhEpxVPD7Xk2q+o1Jbkq
adV7nIw3w+6znyuX1zsO6OvEDiFYQaBEoTb2tK6r3lXtxIf1NvPpFTWC2H6UM2nOEFdMLHIpvDaZ
M7wQAKL9tDjFIoxINQveWDTc1y446sqDEhn8beVfmeP4dy99EpmQW7etGNj60BIaZqPrGznJljeJ
ABtLhLf1xgRIpaUOIV4U/1Fad/TnfgPb1APfMhYXW0HKGP3yZe1ORy4wJowhOqHBC7dWLj8GjRf9
R0gLS93K2st6cq33yFQ54qBLttTUtPwfz+4JPB2tVTz7O0JimRtbp04NuIk7ZuxWQniVGSWIhAi2
XY+DVZzL8XXQiae0DTHuVA8LM6p2vdadVJoQt9WG7bGzJxYLEvoc83AblUaDKzUe3uYZSJdBpB5N
82GcRnmysLLhyWERHhdon9KIIqSU3rRLIuBEehKh/YyiVwHN4qB5dMa1gxiXZ906DH38kFrqaX2S
9UoeTclPxRjrOZkr9dNqRUBzdbdG/FpffhbbGjP4zuxuqx9q/RJslq3MrXe+dM0LGqoQGJ6iZ+cV
Q0Wo7cwaalft5c6BBK5gcsPqRCT0s6v6hyLWzV3YsIske+TdMMinW1WwSLHN5wgOi9vCLjOtGHVc
7l+QwT5US+rfz4dJjNaurcyn9XhJ3Qx/sOdCAmxZ/cSQsEvETbeolu9605VHrdGtW5GnQbUIXEQu
P9f8dzvpeTw7eGMlORFnHS93XlrDzZ9OFokJ6zOZLxWzu3Tt65vqZAN4cptJn+s2gOSJLqOsRZuo
lm5TLmK2mvgX9BEAvJPxjx8hvc87Cs20HTOUI5QjUzl85lIhmBTM+WqDYVzkTIccT+03c3lxWf9T
OfmP7CE5JH3K37Apv0SebQaL3R7LMEgQ5j8IFVxEXvU7Tlt4aYjtNjAisAWjyura5mN9xZyl6F7u
lRmxejJYHxUn0K0mE4PhsKr+kolGbtEjNTHCYSWrY5nitOhTqQW1O/ubwcumyxSCDuYsODM4fquh
+jYi+kKfy+535J9qgwAokC4HVm1Cs6I500gT1PqoviW+t6+k8V+k6Si7O7Y7640/M08A1oDRL5mW
kLQBtqemlbcxdOuLNYIy1I0+D6xKPCG3/ZUNBLgRDz1tC2QwyHUR+LR1/jhn6X8sYfIHCUVmL4t8
w3KFE9Ovfte8seA7QPCBTQwyxzrbLQktmWekRyKskNdZxn8prBrYLRnkMx/SS15gUka0bQeOloqH
IfQRX9lYOTPnu0SN1ERDvmucnNtchsycF/n3osj8OTQAyB4J3am3Tmi82TkrG8Z5TmC6rLxgvhIi
y3CcfpHZWDyylyp0w99Gc8uOkccfmU+4yOKIe2fYGvR1xjGBk35RCa/ytHUw5I3EHPWsIeIsG449
yDDlyCBfNMzRwscYwtwLevu/Ygz9OyFFDGNQpLZAOPoOIVw1Ft6Bua2zLTv6s592Udb/LzQqP/kU
SrMfZfqOBARyfJxVR1F+qhgO9mATi9fIiFEKaeX+3LRPUzv/1SyNy9pnImW65lZYXfxCkIQtpQeB
jJ5bMxtQkKwxk0VB4Dsl2ySjeM7jVt92Vmvv4Y69+wOOjVkPX2zooG2tJIRHueuygl+rS+PNgAqU
SXp1aAsHiqAxXK1x8s6zmt4aaBc3SpJsi1KPRLEX+4yfBpyukYE3BTuKNzTdN0jIL8UET3uGC2eZ
TFst7iZF1tuxnqsDMVBPU4z9KXefJkOEyPP7/oDr/5kkrOmhIWbJMshCW748LY1GOkqEM0wfm4NM
W7pmpKmQheik2atO2dxuLarFc3quuiYNfOyAHEIcrJyu16rZdU536sAcPeL1dMStJJmJ0AFqOGAZ
/sawUBUIN74bGrHIPzrTVfOPnArhIShQ/yRUmJwlSwnNRr6YWJ9MHs0dEXY8pTYrFnZWyAEnfzlk
qNTGrEPD5LZIikzojnyMh1Qa3jlEXXN2oL9reCCJjvTKqwk1RFvmIK01vpDyod/5OHHot6bam8g4
AG0M+Dp64Nu+lZ/ikSuWxy/ossS7dZJL2xujczjHt7aBva41bbRLnPIUVikgWwR0eA4Wf9RSRNVl
3ZwFvTghORqOqKVbjsXHyFDjphhG75slk9wH5h+VRRqsf4/P1OJURwiE16dm7I76jIRSFe77z4Cs
CT+9kJgwhEqXtRyGxkwkEQp1r0ZXMQ9EkjqOQsoUs6wNKzIHw0eEgsVplRCWXjRcyI1KCJuB06VP
I5xeB1iAEb7lsJSiFIGQb4b/DL3CRTcZx8kV36mXWJe12xxn815X0n0sNLWv9Q6PRYqAOvKje/vH
Li31uD5FRFCgrNQldXuLfhMqNwFPLpigZVhZ/sFc+45Uwn3pMyYnY1+cGKE0hLIwVRirLw2EJ6nY
aOCz4iQZM4JBy8Fa2cgz0aXta/jBDDt8EfDt1+XUEVrI4FyDD0fuBIEly/NaF2yErfQ2NCEqqsj8
7Bajc91LglzIb0DwYQZdlx4gvKcXmZlPmH/oIhA8rWdR0oaB7kb23vIrte1N2zuAyc8pW0P0hJtV
zL1Wqh1OYFgL0e/GVg+FIDRv/aDjrgvxivR//Yy4QbBC6jp00TZddPcqTvxLRYmy1cLkRSrn7jAl
9WzWKQIc+jqHhKJSH9gYvazW3gTnkN/SzKLbP6yja91YgMblyZMt81xHI+VuLacTlL8oYhkMrvMk
H6kCy6RDQkY9eV35fIkE+1ojq34cn62aCUATJIoR4didLchIrk4gQJ5XnKo6knDNTjFxGNNp2ZRY
FeoIgYv7FAqUZ+sRu/66GTTUkf0g4HBNP/q62CH3ygIMBuMx8ntwf6b8o0BK8SUNN9SfA4oEKfdz
AfCwbKrfc85ePuyONj/uGaXQazwuJT091I6kjPhuWp9O0ZvnROb/gc7M0GWxpgiNf6jZ1M9XXrgp
sc0DlFRGyeW1hEiXsuwLNKZxu677MAvk8mt5l3UAbX2DlGA0lBPmJT+6iUiep8EvQebSm84N0Z8a
57aeVIhVZv0eNs9C8tmZy0wQId57YmCGY4zdy9Y69h4BZ2tvglcRup3QLvEiuMqgda4GiRBd5DZH
2HYk7l1yrwBbTv+uh0u7PK+MfqGEaxFC6KUll9lbPMXygX/HxvGrGGbI2xYvS1NgVl7t+GbiilOW
yQDEn3Wu0h83RoNOcKPXpR+wrCwDPRfTzrdQdziaxQo/vK4fAIKC5GH9T3Wvo9nN6Hd6VPdOknvE
+OUvfudm526Kry5hIxcnmqBaLjN7OgICU9AeEc1FzzZIQoRR7F6yLEMYvj4PqreCtQJF8hgYZjfR
6HdzECWOvM62fDDxegE2Q3ED+T48+e78UnegB0jkNFyT0XGqyA9adibrFRvqev8w4slnmZKKbT22
n7ySPfVQMZyyuL9KDylRzKdKD4eKvqWk8Ss0P5VLROUyHvBzTpGG2FlGbgrNHts94RBlvdpvy5gA
trUMRPpw9ZMmPIyzfrXajI3iIhZuUP6I+V2OfuDiAfwrByCsqQ5EO47S4+AD0Gbhm7bG0pclrE4Y
A2zHzgBBJqAWRxHqSJ6j0tetbTgCjK4WabvBHZkOKoYewzUCmx3Opm0dqhzq3DzPYxASfH1F8h6s
5X0SVvHRctnVEbp2XGcFfS2MO/a3R7b+YGWWL6cPTVanwPk7wNnbXkuTfR8jpFH9ZOxHu5MXVAnJ
w0zbhmQERdlYWvYpHKyvtcYid6E8dGNYbysdVC3zhGyfxOXjOkYEhJsQulBNd17uTcSE7qejgXP/
hyVic2TV8I6gpGJzI5gj4qffCfZzCLZH9K6S48TsWn0fx+IStTW6K4mgyESa2fP7ON1h9XU4MvqP
Oaf5O+uB+qtm4Qijp7F62FK1Pk/M3wdmcXNzVqEDW4DNC0z9x3VA0Xda+zhG/b0iwjaYWy3ZGZCr
Yfba3cWdKcRX79/kdyXua+iVyhcXFI0JsVjt3/UuLZiLHYc0IXiNGF+VlMNOmnGCtIm5VZbbDx5V
lJhb87dfHIxipzqXC2tpNDjCrN36J27x7dfc5jqJMKXEgEbQGRGU5EhFcb2NBmJVlP1kpW2EZpux
nSSVZt2HmH50bMKM5ZAx4gNhgFAmkXtJEj19JsnV2zfL/qUBC+ZrnMtdM/yLDA0fXctpHyEkR1BN
TEIPQiqwByJO4mXHXzcGA0lKrb025r/ipvxkJSkAbE1HV+gnAjYYvo5DSamF4j2VrxjECTEvNf9a
xv+qqD7ULm8N967+Ao5SfyF+GFQ2FDSg5pvOjyi6Gn18CB3/l9Ct4Zy1FGdSR6jAVgVRu8+4eLCw
yVGi19exTD9W50DV8A0sfBFlxiJY/6cIazaydaUToGBGDzGjdJapHMFLXdqr6LnF7o2YDQvxVHkP
se/S2C2a9B6z3DkVih6smd6bYf6VhPmtdfx3h2KV5NGk38owfxsJrkBLRWofC9X3IZLtKSIrZi/i
5s6A9TzzQWwcQuV32kznZ44WA0FNg5CgO/mhrUaHh6bmr51BiukOC0Ti0r2rXH5uATRbktk7lt6B
rUlK7zTlZBeI4ZK0xpLbkz7FZerfi3+Wpy/B7WwrbXYbFiDGroNilfwq6qk7EbnOiwEaNbBz4uzz
oXiL7Urucct8hwS37mSuI5TiK7K9i5mSRu34UfmN80UcmRd7V0xDwRBVL3U5DAfl2lvHdN0XSy/U
icX7bb1XVVO5l1z3HtlKRTfGCFAa3Jp019FnaeaYx2bWz+QNiuf1oSuHqdzxLbwW7GyvtRubZ+FD
5nWqxghAsSQ0cWXAIW5hEAo32SJ6j/MEuEceHnJ3ekDYy29c6GdrctLAoJIjEsuYiTqo7Sdxs2eH
WmHMXhFu/ocApLn3aPSriLRNt6gkHEKY9X1M9xlrO5RpmHKMCuC83jHEHTj51nOtyfln5ymA/7UL
NxQqX6ucP+bFK7e2p8JhxTdKNn5gNRQVCH4BO63OHqpfUerWbzs33kEov6S4Jw54e5IdYyt/E6aD
PERWbiAWNjGSNv+j7jyW7FayLPsrbTnHaziUO8yqanC1Ci3JCSwUobXG1/dCMLvrRZAV7CzrSWel
pRWNwcDFBeA4fs7eayf3YjBOwi4ZOpXGix5Y0a4xmoHfUmxqzWkvmUsbV1VnMKMU2drq5fc5qfid
nxEV1jGraIVMrLAorNEzWnlULQSc/uM0OYe8Rnrlj1nGoorVXdMJjxWjLglygmXe0ed6f3KwkDG1
iZhIga2YAtO/iCbxIpoeJWOMuKEi3VXzbdYjh7ZVwJT7vRLJIA8vZLvLdTY4hu6+xGRpxTz+Nwr8
soVa+70ArYL6QZWyOrRWh/APmQf/rrqKTcLuLGa4hGhsQKsnlE+GBySl5f1G7n19ZIN01Y11v3Uy
uMRVUg4w3wIagBglYFQiKheYvdeY9GPyEJuG9C3yNeosrU4Ryafh3prrrkqm5YG3Fa7yIM7xLPTI
kw11JdsnFEj5Ft+KuY40cXQUs8q4geQxT8PeQUxZUtwVHvbTiJfrilCmmk0qS5MXSbo90Jkl582Q
EfFYepu4athPLZwFCymBVH24HiMb11VXc926hk+q+mqn+TEKxpBsvBkKiwqPTn1SWN2F1kHc7m35
9D4KNM3oTSL2PMR2d/c+ENB6HsNW1MWJVXOVNzx4Ot7ulalliAQcY5/I1DuvgcAs3FojlLfk2ns4
efHo5TyH/rMl63w3mVWHVwxISwbZbhHZ3Y8+4WMxTViQMuSDGDUFPuCNARHr4E6IdAqCMJdU4O6m
LIl9ssjHNovs+t1FL7CJv284ndK7cOieXUfM8ufXWUUkUD9PB82QwWk6JuYGL8mJ5iyeopn6xUqJ
3oEpq+BFsiviNKda7bNDg3KbgTXq1SZ6dCOyUSIHR3bWvLz/s9QYHzzR60CNmS0R4HWemRCaOh+6
uFN23Rn6Q/0ZaESwaBrmz2XGnYLPfggctvNW1d73OB+WIRhbb2Rai4aZhYNsFCvRE0yBeOfeT2gw
qM8dzyqXjStXOjFMK7vFlh2P9U1i2ta508bGuifzgXw570i2i3/mBbSf+0EM7F5XW4+Z/hn2Vi5I
WdjHulYnct7js8rqrWXQMp9LgdNuA33Arzm/nTG5tVci3aqsPdQhF5jcGfPI2PA4mnlwU2raieB6
QHuwpddW2xIyanPqlQfs2ie4qoZbUpEmumqgg65NZyABKUGmWZkjjyRig+ef7zkU1pj+y75jNoC8
AuLbz/cRcWPddph/Je/ulnl+C2MAb1OP9Gc9eJN7QYTZ0pwVTxZPrRn7FaNRoj40iC9QPtHTvoMg
lH71Tt4AluLsEazStRob8iX6iPDBAcVmlvgJYsQFWHiX7T0CeSZa8V6Hgb8IXDwZbhcRnbyG45o/
FEiDMunp11y2n4qPbogOwtLhp2vNbdUp7By8tPAkm4dEMa4aHyvVjBdKr67fK2WPvj1FLcxOXyOM
I/Z6uWnzNlsHE6qlOPgBwI2oRNvM1zmOiY01LqxB+24ZIRAsbE2MOJle/eM/aX2XP+EyfweM/YY5
g5rTwNABV4878p2d8jc2CkCLfqh4wS+NGktHnVrU42VlnqVZn+NzoXpxpaK7bdCr7BsCFkhVCrey
n8Qx/8m4+p8faGf1f/wbf37JCxZUAtQ//fE/bvOU//7b/G/+z898/Bf/cRa+VDAMfjRf/tT2LT9/
St/qzz/04Tdz9H9+utVT8/ThD1i6w2a8at+q8fqNgqF5/xRoJOaf/L/9y//x9v5bbsfi7d//8cKl
bObf5od59ndgojFTlv5rxOJN+/r068//JCya6i+F2IKoWR3aD9YA0Dc/AYuG+EvxApEuBa5BHJ3D
32Q5EUf//g/DmLGMNKx1aUJfNA0IXXXezn+l/uKPpuO6VDlCCvWv8RVnIuF/8oxgAZpS4HbTDQsE
nCXkJxKYlWqpztacYB12RVGMuS71rv72Vfzm/v2I9vl5CMt1JQMNF2TSZ9iYrQDRvw+uFDa8jLwE
rdbQHxkIa+oUWVBvReDkvz7mzNz7dFqUmEJXQvF4o4P9iBNqk8CtklpBCwqBlUE7FjRatTxcA0Vc
p8bl10f7zRkaUglToXq2bWO+jn+HF1kAPxDxuQq3fb7yUDFNxUMt07OotP9wXr8/Eg0VW+qu6Zjz
5fzbUgDvfxrxaRAjUJ5NzbEOMW+h4jNQ+359Sr/5Ak1lo7aBY0En1P4EEZvgETB34r6ASQTEXT4n
tKgMN8bOru8yks6/Ptx8m324XpbN3edaoCzZmEHR+3heE/3nstXpBvfGlYDKj5qdDCF3qacI5Obg
kfD49QE/srO4KS1Hh982Uxslp/mZJziGCXSFiOTGtrB2nnzQIQ6Ff7wNfz0tR58ffR1ApGFiPv54
Wgzq+BAFqE9X3rWiZaeXQ093qhPicKaRd67/9vVp/XLZLEi8LBysGpZNBMSn+37eVnlhij9TqG6l
zKuq9I9MAZayiFdCc/5wk/yyeFjOfH66dC2AaPzh4+nVRlMzogfbMADPtvAdNbW3+PqEPtHs3i8U
iFnBumnO+KbPd7wCkRDGNv0DGtYkzuenUtC+6kLtIZmK67Rv6Wc5uNUtfTtls2ISD7K4DfBnZlN5
kVj5VTt2oDqI68C1HSePX3++Xx7I+StQivvIoJPqyE8PpDZoSU1mPP0pdhCixY6MqpRVbQcD4Q/U
xt9cW0cwG5Ks+w4vkk9LdRNXbphLz8a0RpAETk7WpEVc5dfQUcALatuvz+x3Fxem3DtYjousPt1K
ZlB3PK6KM7Mo+hIWbqP7w/3z65fHs+cIk2xCmxea8ekQhUZdrE2BXHiGuKC/d4rC9hb7ANGe+h/O
5v1R+7jCzMeypE0RRSnlfjpWOSs+6cjJhaGNAN3s5I3RNzy8EM5EHff5uuuGuy7Usf8Y2RvWMH3z
9fcpPsKB5ztZ2vP/kTQFOpDr//FpwVsSJkbBEAWpx/1UGy8zLXdvlrEg2DV6E4Z/mPzqhpfi98Jp
4DRFeXL99Wf4dT2Stuvwskdox1NrfrqFcvQlcT3whaNmzXnlG8dqUHdBrZ/HCdL/hDg4x2jvvz7o
r0utlIZrgveDkWTJz1eZrDSjzwRpmEWo30mf8EblnXdQRxdfH+fX5wP6su6i2pUOdfLnV5YVuLZH
ahAQmfx1NLRFQvSXNz4Cr0ApUPzhYfzd1aRsswkvg1zpItL7eDUJxCNyWCcQdcpygGG29TyBCFoS
pEYkax29gZFjzhk9dsJ6dDPzTCmx+9fPl29UZ1FQM3L20ydwNLz41ZDiKCuTtR2UzwbDIUxlernw
LOchq4FufX3E3zyv3DRgAqTusC58JotKURqaI3hpsquGdOxmF7IQT3rbv0SoYP5wOX/3DYMD490C
S9xW1Acfv+FsopmcNL1cSNJMzKOlJmcRVuYNQxcyGgeA0xidI4tBubpLAuP263P9zV2roNtb0D4d
HpfP325WQtJk+eOupSftVEszu2FV+cMC+NuD2MI0XNjLFijej6eIBEOQpSFp8gp0kuWTTxXCZP2/
cRQeel4briN4Ej9VIRqGmqbXPS6bezmqo52+5d6fFrf5d3xcXpXusJlx+MIk+PdPF4uY7CrTNQo4
KeKT0cKpIWFh2zn0qM5qmjLovgf2/dXGldUfbpRfFzUObTmucEzuFZAsH7/EPKBObWYgUjMaW3i6
yDpf24bYmvK1wKDXDj++vjNmrOovp+pI2zTYPNGt/HTR1NhZdRMhV4kprHoN8JHpbTvxXONEQb8A
A1RA1iqvvz7qbx4Hlmw2ggDG2dHov5wmjlZmbx0eWL2EnNPfG6Nz1vpE5mhqI9OR5k7+bKQhUpH4
OGGR/fr4v96qHJ511XTtudb7/Dx4beKPeHMlk+67xsKC5T8H2J++PsjvvlrWcEcIi0EnG6qPl9IB
nEM7m7vIrg69AfSjR/0TvRpDxFwjQo8EDACmzNcH/c39w/HmzQ7frMno+ONBE5Tu/aByuSgydWYy
43emg0TcV0X9uRciPkZK+vURf1OMuA7fJS9gx9Qd6oGPh6yTpI/ruahtfLjM9HWZfN5VvXvEEsrU
w4We7S4tMziM1K5fH3t+ED/eva6k58DCyvkqTvzjocvG8JAE5yylqX2Jax5jRwop9r9xENfi4XBM
+hefX8WOn4Iqm3dXYYp6AyTsUxDXf+Bc/3pDstsmcsQlf4LHXv/02Kc+4YxC8gIOrdA5DIhbxoUA
CLD2WjP8l0uY+VjcIi7tEmV/7sDRsRBpOX9pXY9fNnPK+kprZXnlN7ia//Dd/VrGcEZsTMlqxJzE
Pv/jBXIjn7a6XzkwY8Ire7KuSc0Bxu1O28xrfzhAYf/w0H1i68+F6ccjfipMm8ErMO0TyzM4CU4m
1j0GpYX09r6fzjFnGAA0e0qwSXnTRnNk+KQVY7MTiewplonklfZAPh/IhzOs9iM1tTJvO00Lb/uy
Ey9f31q/e3akw3bQptTjnfa5nMx9364Q6cBQDP1X1fibAdA7AieAim54EAQxrOIUSa3jF5cA1h6+
PrzxziT/+wM0t8wsigKYyNwP1vs6/bcWDCGiEEhGHZ5Yxwhl6SWI/Dq8UrbeomoJNf/HCN4OaY1f
xV77Tafchp1LrDaiFsx64kIIP1dqSYkurEvejRkvTIVb9sdUmkZIl7sGQzKHuxErcTcKs60KlDUO
usiFDFrL1RYD/1EDclanJ7bUxupsxDfVUMCHYWSVOR6s3TYdJoK8ZTfd63aCh3uNmDMOIxwtpZnf
C1EN03lHoldV7rMsttPy0QjqEoSlJBTVgu7YVBWjstwMfEJni0q4/EK/SCZhItRM4iJbszNMGcCG
VhzZb6UETrnA2yVwtVdBMZrdCs0alrt9B+DYJ6g6HwTZAaLwsVdUHdyXEZ5OIBA/qNRwIU8DkEvE
CY5hT2JkhS+dOFGVU4tCGcmL9pvrm4X10oR9JK8sHeYsAxOi6cnjLCtjnC5igj7M58bIQN3Cx8wB
tmIjtPrLIho6112aQeowBa+C2BLPXa93wHw0xzaSEjxbXYevHQ2n4Rz/JelPUvdL/qI0J3K6I3ZO
lBYMCUpj33bwruk5dJKgpEVuAkW5kXVT2Ft/TEboKUE6wcZaDmYNf0CbNKsRxP1KZ7rwcjqTyIXJ
TR9PRu4psTcdLUzugZaIkMaXGTL0XUSMQrQWolBR2w8G3jdsc3pbTsVN2baxO4H0mwKgH7KwpPxu
OrGrx6upNaKZj48LY8Idyn63NACe2c3wrKfmkG4sw9GclWrwy8aLIvdk++JAhKxuocohrF01jcsN
AdgKfTuS/8BJ0J6Q25Zi+cNee8zhQeVnjQrtcQMJLPXPHUqG+qzN+I73OV4oQZKAUDFIF2/IczD0
ReVNl6prR2/p+aVmXHQi0tW2RHRXryHmNunWjjwzPZW+GaVHXS9j7dL3vapM9oUa8v4JTmVQnwGR
7GaPLM2gHSS8iUh4UxIap2tebr+ZeeTG9aLD2jn9QH9WZOkiwzC3aSmHVx6BmfkbbfjQe+yMlmwz
PZtSfgS8f4Hbt02kM7xp0L0COCwhcpnOtrxoPXKHQpAp/ag5H9vcMq9bFCvSzLPgqHLhIEIAajsg
r1RizKflFPiWvTLNvEIGZs5M75IG4NLVhRbibu61AE1CodtV+k3LSztox7WVIKXAZpI2tD6QVKWZ
IsjVykof8COZW6ECb0/jqZvQDpSwIscblLYBm6WjXps9/JQuLZibLVPeSV2NOhj0D87NNq2Lh7KM
w/CqddNKfU+6uorVUlONI/eTPVbOiXG1cFemlY/iWGdx2mHDjRxVHli0fRcVbo/Xzwl6m0BgAOf2
fVGp4cYLgYjtWzIEgMN5mkHKJLk3PbAdcmQqyI4ycQKoYSId5014EGZiekBBroMeEPaoGEIqQ1ZI
KZxaiB9aZ5QDSyI9PHspNXCE6EKqIbRQMsFDZmqYmnpwa/Q8vVoUISAP2rohqFwUqPlfDVeDD8vM
WEEZ6pLQyB/oE4IiWfmIccJbkeSNQ1CgFzmGt6PQUyQZkWVjMBWFZd3t4cV5/XXnm3Z1HuH9D68C
5WTjgdNO8pq7uBbtCVotUkYeP627SOfh+aGuyp59dmCWGe1+ROZN97Nh9f960vb/0wzNotT5r2do
d9PzWxzWzadB2vyPfg7SpPkXO2WDTTebWPqRijrl5yDNtv9y54LapR7gr905d+ufgzTL/sshV4LA
oLk3RO+LLcc/B2mm/EsogoJdlzQX2lK0r//3APHy5wv/5+STgeI///z3Ka1j658bfLR/qarnkkQx
naO8/li5OQnaO0hP6TaAtyQSDWWaUpc5ptG1yXLJ+2K0lwjsCH1VpYkekqSo0fKTTaDp497qsl0e
D/7S71qGyTi00SLXcg5NjHbRTBBNQuWfJ7xQMsK6oEapq8GhGuiG8CEhMINY5uHAiDylMQyl1Bfl
Q2Dji5l81H2TR3SBq/QZOqfibZOxXhnGU9lhlxkh5WJgSdZebyApTDGaqSi4TDLsl+xvCfMNzSsY
8/zMZKAjzaAWMXtDWu/ES9eDGpn6sXeRijXsMptQV4m6J9s1zTdDr0DbQZ1CIF5LnJd0XAkvJi/e
pJmT5N6bm/b+Ej7HSD6WX8KWeAkJhb0mQTfeYlLiObeD4gwAxXfVCH8bBk17JBjZJ9zhaA31sDP6
DqaDTnGlgc3NA/WQuVF39MKlPukkbnlqOCChtlOc9K5/jiNLv9bs2iEiFSlU5z9nJiosEDM1ZxY2
C91r02UVmsEWuBuuZ2WU30VlXjWNd4xo4Zwq7O/3srMXUUYL1c6Ct0nIC3uwIoRQ46Pk5l341DHn
BdSLuU81dDj/wlTHCjw0xVpMKsIsQohKl5H3TKjso+qs/tDoRIe2jPQfDZBiSwlY/FjkpjrpLDkL
s7py7Eq7IdDbWOS2lRzNKF9UydJsJ/vkpUZ0pnDFrGlWTktnNIjXtpprqMYzxBGbYIThKyZW5dh/
B8DZrpMqbVZNNznrGkkokSITq3zBBwrH4NJDvXPbazk4tUbrV4aOSMwpi8t+gGeaaep7jpqfYPtu
oDww0MJfF6Xi6yn4RK7SdnFlE0vXjcV1YVXVBvs6Gg7bZ2pB7AXU+h9mMTwbaGgivw7O8wh3Jyne
ZqH0HUUzSbLDdFllAQGfjB8oFZCV+NFN23K6UUsEZq/37IwUoRJxfjlRXG7sDpiklfbiuiGvKBxt
sdF5DSwCpM9LLKQE9OS+WE5lewzdHKwSCumNjwBKK6brKEnFdZ13hwo3FkEaEVncgfOKCn7EnUbY
lJdleBQwKoDW0Ld0d3FjED+w5pvdeX31rdI1cRgzbzFhvIA9bh8M0uk2Kb1LX5qk0YyYzpx+9JeG
Ci7atCVGuLDP/SYg5DyAfJJXhX1vNwqHhP99yrL8ZRzHszB+QflhrpsheO4Gt9s2vncXRQ2lpIFm
N/L2okWuHcf66+iEm0qwgsBwThf+VG7NMRMP1HvrqKGh6Ht5uFV0NTZObmLgRNYPPZkkkHQ6wnYn
icFHPQWg5j5vxltDw+tKhP0tqsYZTZBOCy8r0iffTi6mvENCXhJkoqcErmO66c0QV15d4CP2rK2U
zmYsTMBU2J6F9ODexHep7e5D04+OY5fpm1Zal9YWi6xaC5Gh4Y/TO8sp3X0dIgLf8HYOT4b/kPUO
HqZ4mg66Z++rPEYfrtrvmB/Kjerj61IigzSyYaUrbgxHnYbStx8nit9VeJcnQX6v186tR/p13/bE
feQAyWq7CcADBE9mW08b0QAdhfBTLKpOlDuvHJ8sGU87ZYV76U8XrCA1NE9kBLrtfzOzID9DIHRW
9SNLPKQs4u67JfFq49ZLeNr1TJ99cNW4wbK1GsoWoJJjLFz40JQrE+pXH9Ygc/WDDrl3L2YVdQps
9DiZEV6zpAM5WAWPcWwCd7e9myh/tQacxxmCek8g9NcN7cxxic4dln1nfh9FehX58q1ywCAaefOA
5nrcti6rci6XTus5RyqxajWEhAyXSl/bmaWvgkACL87YpYCBh/qiWTdmrV9YveGtu0nDkyeQ17v5
ku3lMusT7WAxEeP3Z/gS4ysyKLtF2FbeXfq9cQi6MGtT7aYAVJpbacNWC7XvfojSq0dnVuTgeONC
i1ZTaMQ8rr7cDekCS69YewPNxJKVYFu7mMfGImn3cAjTlR7RV8wNRQYGJpAbVztaYA+fkwwztIxY
dqJkqdsrm0CyRT8mt3YD6C3S6lPH11OozFr35rAvyc2tUG+T1M4e2Zykt65lCQirxKnrJvWrHicK
o2zvAF6evrN7u2wCPHjsfxLyJ5d+KYpjn6TpuWck+yZ1Lr3GFLf+bEV3A9KD6yJ7AenfPfI+azdN
h2snk8V000/uCYnhdnR9B3WzRMvrY0wVIxZ1MA83QbUb0Jst7RhcRZvPyjo/WEWF1i/HhDYuGZGP
pQ1jsXBc0v+0y6ltjmjhbiNDaYtoSkElmx1PHKLG0daXYeNY63L2+jhtzkQ4q2C7WLU7YNyut0w4
hoNrWPdARep1pWkFAEJj9jy7mHELlHWhCYwmwyXOZ4CLYYcGhUZyqIuYd2q6Fp4ijkbQ4mAvBUg5
6JPDIDAUe5ORbS3RXLbOeIjjBAxsndzGOD75N6m+IolzMVXAwYM7FUpC8jrrGmgw9ia+9wp0z2rq
vFuoFHIzqJJUVKvkfRn9GOMKA3Wjk5bNLlWWPPta/h3sL0Anz3gF8SaIgAPCHPbq1h2Vvo+09IV3
R4nznQCMhIId7nJ2aKMSX6I7rfEbLfOWo6aRQTKIRqhiG2iYGVnMvdkSDqr5lDl2s+rrKQM8M2zD
Xor51Mvl6CU/3EDO5p7xKrCNcJfG3FB9GnTo0EP/lGfDCch7B7pFHGTFx4jSSqPEQ7ebmPGhSEm7
IZ72ELKe57ae77AMLDMMydd1i8B6LPyjrRvTqbOK9uR8r5xGnLUaiMEYESyfFmIcrZGhTrRVS4qT
0T4UXGiybzAMyDY7w7vfrgHAFOspyk8o0IusGi/FAF4Cw+geXMC4j7y03Rgt76JYZvo60wPAzKo2
lwAkrEOqFY9poCTwCltDKmnVIAtCuSrMfteEfoZQ3gDJ0GdY3K19liMsRfBoreWAvPgHknu1VnDe
wYjOvZ5CgnNvbwO7ek6i6jxkg4ZxJ3s1U++h6gtvl7U3ZjmI1VTkP/TeNFZJh4qDWCGc/b677vxw
T+a5tbVd9zDSXFnJRgPUxmwCLRA2cJES5VAEFkHTjo8jKy5fVJmd6sJL1wzbpmWgER1f1mexsOCW
b2ihYaxHm7aQUbBzHYucepw+69YGp+u36T7A8YiTbIS3TC3kkgK0RoTMmp26t6G8rDMjBXjJAubZ
Xrkj9hbZaWC1+Av4/T2dnBWjfcpyUS0gJYeXJhniSWIi+W6MRxVM2bLL5DcqG7l2EJHyAooFUF8x
krZnFCuNZt7KhGRJO2jcYs8gxdhIUsjRHu/ExLxNn7DPsnw3LBvKM5fBrE6AzpzBr/S3BuSWq4Il
ZjTVtNI7FV8gPrM3mdkapFZ5LFWmp5/0KMpXlux84G7lHbp3EsTYGaykwvPELDlEjS6OHTNsrSUg
TpmlBw90Oh/E81SAYuYFwcrQz1rcHllYSB+NfgR74IiUA6/UHgOk136v3bdDSrsOhToW42OlY9nv
olVmLAozvijLyl1ARtyVpVlCFbNeJnNsll6IpaCq0Ro3djDAlCe6pY3tx64mVymLHLHMcmgNI5iv
TW47/YE8JaDp+Gk9OYTrME121OYjiX+5Q1qxU5xFAcbOSRGHHtMjsbRrSadhwbwcw0HXXGtxzwvL
SZxiN9U4Z4yRkkNCvBjiMVgJlndNb6KNFmHmofRKzyurnY7hYG3yKBJXIsBrAMPcqVVw6ImrO7cC
oU4EEi5zgFhXjttdjBLYald1u5DIoTOX/gwtqTRbd2HqLXMLsN9YsE4Q1ZnueFU3t6WQR9V0oH21
BtaMMUreESOkZuTG2zZ7NTAJnL//T4MDX2TDUfme3Ob5S9hVw5zM42/srL+lFwZtWpQXMq4qmKj8
fxVAhG0QNlDVTHvpp1V+4eeveVDn510jxu04+Pc5GQLsMuG98wUxQ62CBVpDe9N6JawYYlF2qjE0
YAMwfAfDeGvJYjileLOEZ5lHHn/zOKXEhkbG4KxFnd6VgV1ucniFBwbD3YYV6JvbJelFWWUXmLXK
LVvhc20sjG0DcJ47agaiLWVEWMWszd4r56o2J3GoLcBEeuLA4nQvhtDZRWW/ZuJQHjH279UQqC0G
+PaACGWRShfVtmrICky8qzF3po0+AGLjUX4QyhD7TPeu8sJ9TWLPAgc8JWyWW/2InWENLhU9kONv
MmBV26AsDO5LIPdEj5DIU37zrGTVtEW1ylusDHXAjmOCSbOyJ/lIW01c6COzWTwvUSurtYyLZdri
1XfquTyuuseYoRhNtxn518XnBeFKlO7oFzJVbaXlNbQLn0Z692C109eISM8l09CKGptRc6eFcBlB
pIPoX1dl062CftoFWSqI+oO4VXgEMGhQ44dBtitd2zWQpo5V7+1tW+v2HoUVNcSchqGLa88oFv5I
5k49sAV2i1u/tOpzYB8krvqLRrT+xqomiNOJF5/M2PqRJoa/RWFwSCLyJ1Ib50qbjbtsEvUi0pH2
+w1hG2lEmlzYTwTX8cBbI4q0yqf89OSkbctlGo4vieN32zg0YVjzUK/hz4CLyLxDZxGd2ZJkobrw
Rmf8vUxEuWlmZIlMw/CCOKly2dbpIwl5YFXGdIGqcyB+RWcLMwRHojU2EzzJNdbxK94ttxGiFJIQ
7R5rPBsAMZrZxhUPAJTK+fZHUELEBR6YsSWsm4nXeU1tuQHuuCqtDEtXbUmQTDGsO/3RCss7r/GC
h7ZKwcSCQ1OteZ1ZRJmpqb2uZtloaAnMHR4Nac9Vtwr7yQJbcIZlKWpWmH6e/AR4uqD+L0RRbSLh
HG2/dtdh1G8bZxrOMXZhmKKPyFiLHimKyPFsIhqcp79R9EyAhleecRmhnl2o7L7RLdJpRkfbKK3i
ZtCL781YPSj10BHHxE0WfEudx7y2iADI2tu0IJg5jz0cJyOp2fCwiJC8kpOpbmH7g0pxzyu/zi4w
h7Ztz8cqAUYWaXinUd3vmjapTrTtj3JI71uwnhHoVTo8LAOj9q1ObnJp+rjr6goA2sALtJH+oUlx
gFva2Gxit7mG3D5cZfuQGdSywZ6lYqF2mg7JlDYXBBi624VOXckwsTX1Brev82oTaEIQtWIShFsZ
HAqIH+iAxd1j3xXxwYF9p/Lk0g/1U+q04RFmerJItPEyisi4csnIEaJ8wVmBHV0FTxWdk7UvBaej
6GuRRYHWPVykhT6uwnM/IEIppsG7ipRxM5pbbL9qb7Vjsgh64TPMkz8wCi3N3te2NGk2GIkRzeM3
XiclVnbL+NZHGjFToO4XYH9Zu5knbSanI57Ff67QG/P2IWsPwxrizcI9WXpxMnBJMdKKyFSgHOEd
svKgLC6A4oJhhgWM2UV614p3+rLp/G3EiG9f5sHedTx5lgRjv6h9tlwlktNohPpshBC3EiqM1BXV
jbKrZe2QYAESobyiKpSbcUJk4KQa0S5YI+tyvFKROGe2011GliKBh02eGUK+oDtwMQXdTZidacQY
7OjhlOtW85qtNVj7Vvo0yUxAqkN2HFDdVjDdDbY1fMEnZzJvYCXWF7GNPSbv9GleFrfScXdkcJzH
g4o3DOt419I0AHlcH9vQ6pZJ4rOMnkvffUTVoh190j7fcSr/CVYhaZJHGcYAwCse+Cp7TrS3ar4s
UyYA3WTec9xIDPe4/BmSjvfSa6YNSbgrvcnJSqTbwJrnvDgOVVDcmBGWR7I/cpOIhUrbKgs3gg8Z
3pBQgzqvWtH8BwIQ8/A4Fel7Gi/yrh5vu4m2DdMfX3YGzqzpQgSTf8iiWYxD5HTMRAcLHlD/PunP
5CFou/YxCYnsKzwAMqzX+xQn1XKc7/bJFiQTDccBoCnNTnvT6VoA0Tglq499RjBRo8LFcYiIvJus
tAF2XyNxMvDw9jZqVSsgHcshlJmdQf9ALLm1kTBznMYmcqDEUGhS57N26hBExwuN/J8VASjFlohn
qL1AquKuu0utmnFyr8/hjVjM2OkBFoOqaoQPmR3VC3ds19I1zl2djlUzz55zGExWP206fxjWO13e
um7wXHdAQRLHLo8g+i+s6maKLW8Zh7zFujq/tXDpp0HRnEr8swT+vqbOBCcw1lfoy4dFAaJibTFs
PRnmRT4Y/UpU4GoU7JgrVHL9aXKKx7zLDlQY3WZ0NdxOw/TDMElhpLBXO5c+aax9M2rL35ImJxa2
wlTmAcKHMxOuYOnLRar5F3rQwz3YktcL9ZV67tDFOXJGK3sONHmTG2wj2nDKNhNMf6ohG7dyNG0a
my0rp771Y21jNelxaEYctoJ+ZBCQxTzQzc/hzp88shJd1s5stNxNYE/BOvFaZD52D0xX63eWsg5B
PjprGdWMy5xuuGr1MN4ylGX1IdCe1a9Mz13CiEEV+D+QJwrCo/x407tAv1iAKDxL7Bh+2UyHvgYe
XtrmieYK/ZCofesam5CLsUKoogN2t2vaz3GgvmH0n46xnu2iFh9j6IQvLqJA6gvjvohVeJowqfKz
xVn4lNkzsbszHwKXRCTPGIkj9IlXY5NAAR9s+jS9ZobW7QNHgOvCXowyAGAC6gfCEepIgNjTCMms
aRzZhIctC+XvwomKGmrVa2BMb6WNQs/Rin2fs8nLyJvLkNmvE5PtR113F1Xg/SiMvF+EuPyWZISx
tRI9THLQjVoDXXTE36uP/kxnSlfzO3hF/KLdndlsvvzF/yLqvHYjR6Js+0UE6CP4SqY3UsqbF6JU
KjHovf36u6i+MwM0BKlalSplMoPH7L3Xgo7BrZr7dsgw2zeMkZXt/JiO9bei1qSX7K/UDOPejCFh
xaXiDZMMrxZ59EpbrsI49pQrG4Lo6G+MZHkILRfy6rxsM4fIa0rZPb4H/s0tb7DCtQOpNMY6Q3ot
TUu/y1nGi1B8ed7LiECpqwkiLqADWNFib0qh3iM3a4/sid/ibgqUpWNoiM66y/QYrhZy8GYbxckX
5/4fwk94pzlkOGJN3xmthZZk1IpAJ+UCEKTdeUQoStFflPOgy/gd0wMzn5gi0mo+YNxO41afBgz7
eXxJzfY4N+FR6BT4WYbRmRlsButEJbuZydPYpLNf68QxI/6NgsIR7bM1l+MuEfZLWK8xP5lzkSY5
GM4IOG1CimQ1xG8ucnxeRvViQ2TOmN83jluDGgbihx24McBXRS75wyL5nKfqz1LRyiVjPm2AUlAT
tFyVYnpQczkduxrFnwVAvbUbxgHoq8hxfpkqMiqMRJ3NGrKzcB8dvTDvUJ/4K5zggJPUZGY7fvYF
Qw5taoFowlMzXMLnOYi426yiU8/r4YEt/5LKYEgyfreoKnb6chiG+A2LRwvXRSWYjrryQGpYz6xs
2NYJ+SR1SKkQEnJlNPnqaYXBlM2SuEGv+4o5KhpCQoxp51i8O7SKm+hEDJGpsAOvG77AJG6+7tp0
UzC651ymsjTN6ieGKbMXXvG8VDHkaWNWeyME0BO3Ock5DVGYaf1TxNxFWiYzvlek8wbpCJ50Opyw
KbpzPzafYmhY15sso5jxBqnZLBvNZSEdpqdJqhfHyckeNerLPHanONPfQr18anndDgnAil5/WqN9
VBoysccwzGKKEXNCLL1rPFmmwj2nN9xWJ27jNreFdo1QVZoFY4yULOnVZJdVoiX+j2gl6sKjUTn1
lsCBYkVHNYTWxT32c/aeB5m1uIPw2sL/AlZvNySgMHZo9PCjyKP9GGvvvMU2lveAaMcmbP5Qq2ba
SZqXTQ+GCXZW8pHom7CYLPzm9FBDKrFtm7Rc2AGomD69jOwUjPB+PrHbbKvkjY2M7meQ0is2QzT0
KEiTzoHgwotNE/6N4gHueOZuNMhHoB+TY2oD45hK7Umo8Q2T8KFP68+F9N/Y7M80w+llaupT4mV/
+kWwh5NjGbgMeYIpsjZlQroywQbCbp8USwisLaPPOC4aiA9lGTb77WCRoccv7EcxGWWjFhHFSpAD
n7VToOHApvpNvQtqxzrIqh7gq8puhGmyQRqtnS4ge8Re9Dq35hRYWJpgHBGm6RWHyh0f7VqjxIjb
6i4jvJ3ZAw2KrZMcJppiOyU5/U3Tvxiyq/0pdMzz0k3zRcE599p/GVGO8IUedZ37iqUXFlEqVrmf
WmDgc2xe4ogUCL28NzIC85rGoOhsExBG4EM15Gwbre85Y6RxrdeNr530aKC86cBPL3zu3S5hhCnV
8FAcTTd772tocWRhxSjIMoLp6vTAEts9t4v7Mki1nkS9yRAx+bJT4jjkp/DkT5E5ja93tuYX3JbL
AilRR9JiqR9thHMsU91n15rvXX1UAO3IVg7FsNVDaw7kmoKYkDMbzDl2iUJZ/8ZYcIJyU91rrvt3
ivmFSZK765hrqEY1dKbOnWZG3AUd1sKMFBMn1nYL/46dkfOCxUnzuZAO9pwxLqqQG5Kckw3bKFqv
n0arLpNu3nSt6s8DkiOCupCvkczbrvqYWuUHj5Uga6mXjgSTLeaHeQNj99mxu3dc8rw+hEUEiK0W
PrDBLUT+zMHxwKl7TLtpCZyB5NYwMv8w9k0Ivpw/9Wwod12ovbK3irn1sTYtGpbW4uBW5P7PtWf4
+Zr1TEzSOYSCck9w0oeo6jc4A3s7mXvIHOgGh7a1fDdumBGrqNuChTsV/T2+noO55t7U3tIw8ayY
VeDjZxCabCPCe0RdfkNoDwPZEC0yuuqoNRWCndAJuOahVG1ka/akW3lvkKmJMqWgyZgrsxToH0E6
FFS6RjG393h2yFEF0lxkpF/2xa5wJk6TEQYW6USEVer7yGiTO2VWPC1x3+6GcQVUwLwviw8tksu1
o1Yje9q4HskxHLYozSELGekb6pESgxVFTp7Lr8JhdSVk3uxcUx0A022F6B0YveHXhNRv21jkWfFf
plOtSqLNijIJrI4wzgJuqV7rknX3YbHJeJosdGu4BW7sFTytMQ7R0lylGKYt0mg2ldAjMvu9cLxr
VZsvjR3uusZa9jasYCyNIFcTErzak72ox2xoXtx1zd/CFCE4ld6D4ZcdVTuDZDJeoaXZVJP2zqik
ZIR6pIHNDvBlbtrEOkKE6iFpbQcVmO/p2z6Hok3wJMUfDruYZwgJaTCGKZd3QjyxZzJ86lLv3hL1
W095KSvnOitp8+vVYuNxGhlJl148NnA4XNtAzEbxyF7jkClWt2bJuNbTvQOk3e4hFUwYo3mpCH1F
iBdRLKQVSXh1FgXMvLtjKEjh5MEP2RA/J8v412LCvYZCsmC/AmF4midw5Zx3WYDAptik1nzQX3XC
Qvye58yX6VBs4Pj6BCPa9yECUi9XO+hltEDNTK3b8E4wXfTsVuWdTFlUZI2ZbqDuw3FMtpBIdl2X
waXRGdf3uvuRNAA5yLW+ukBCWKmZ8XaMyLFIu+RRi3KLAiYiWbazUBFYNW95JOJBFy7xwSXrLujH
wTuIvj6Jsa/PSS0+gcHZewt8ASo+dsNyzZyLc1gqo/HDBclEYPieUFZQm7MAyqNFv2mz9jgmSHos
QLML7eQG6NZ5FbcgWnjuEHIGRkM2VuTt4jF37mo87AUEy4pjKRkMsimmIkX1DhWqZgZOIG9HqW2Y
TArI6y41wjhKC2WJOb3aKS64+D6Z3F06Oy/oyNk8WmjYIFZMJPlTSuuOOJOuVzJbrtldhHdIB2i0
6vYjXwnHsozBvkAnBG15iyrj6oXsIoCTkmgecjN2TOgJHMFXwQ0D2vR8GhzoWhkEQTbcZZDMnQO3
Jb21NWhcR5KTp1WsWkZGYueQkH4eBkmN0oHCJG19zy94UxS4Z+E8q+qfOTRfnYI82vY1fTPhNq3R
bPoIcls8kPNJGqtfZGQshXMOFGLRGA+2iz9m0b3KCtBAQKYGehNYjcPrnDr71GC+ZJW2dhhE8R5L
lhQzghDMxHQ9XNqlbl60VIOj1bf0jLm+F+mwb8fqBTb7HDBOBaLrhJ/LysiBTRgGev3oWlN4rknT
9dN/FIIFq3KqXdPdokaWO60PUZtIVOryA+FOeaq04VrbdUrqLUu0Oke4OAjOAjOn3yGHb8u7YF7t
U6DCSOmcPxiJXouY8HuHKIugMoeblY32sSYsGgnsmUEgocXVEvJsE34qWYMi+b13Gv3mrQHbpF2Z
O5PTPULAdqoMorDTNFBkpL0ZCITjmpCZllFDPWzY/9hEywsKXOe4ZvFtstgrdnVZPExOecPLavgR
TKQENRdPOhxr/KPkbkNhpiPQ47NVtGcVWeyhB5Pxxnwmoski2T/9l6KT0vBJyoRkuUT7I2OkOrEJ
9LOVyFdmt/+p21qSabg8F4Q2+YgtYQ5yfTEg9tDGgcrSxPDpQh1QXvUFmoJcT5yJvjOyhUJEfNVC
621gRHDJWoc9geIOnvtIyGJ/tAykZZE4lTYYOQXAz1/65jhDXyOY6QCjCPFVnlAeNCTooc2+M8jt
Z35tB9Eq1qpESaANXvCNigpuccQQdxpXVaHF73MqbkYc/dFCsOjOMCFXAhCwjExGW3YGbGaoXuYQ
osUoX6CcB4vrofwaOrR0rc0sxy43XcWY2YXQvAnz4eBoLiU/6pFg4X1su9s04bYgmBWZCMQOBJ2/
Uz5tOpRNR+SrqP06GDhyWotTrdjAVfnsPOPQjEXmF/e2Fo6XXO/RUA/Tq5rm/Jz0+lsbiw/C9Zat
+aHyuN1ahfGPy+vZtPsLtDzkMTX7O0ndUujtx1DE1PIwGJBVBZ5TslUkJ3YjounHGNM/eue9OBMv
w2Kw1EtojP2odAiihImS65Z5RcNNmK15A7FpbNsRVBRYdF40O7+bZf7dDD+RRHFPeKCC4kl6Z20R
EWsEk/Kyg9O/ghkfIPwsJq0OL55ilbsBUf8UDWH82vQEfYxxHl+rZeFG14Lx6zXIDRmYq1JbY4f4
22XdhwyF4mtpNGrvpIwwdWCdFFfprYv7mwqJTy5N+1O6Jpd1e1lwowbwvYj2hMXJ+ljDAdfIfNci
mSMqtD0RVEBHTBCzS7Byp/fKj0cghKw59hZQgq4BMtMPC0nSYfuE4aLfE3PUNu6TZZt8R8nSQL9z
JEHsFWFMGsOmMzeGg1FH4N/HmWXpZIzUYu8e7dKqF1Sx6yIfTRXv5Yqlk+y9Wyc/wQbn2xzC9yan
IcFgZut3YHO9TeY2nKv5WOP5ZvCVNd3WRPFxE1Z77CRUhVxcwy6Z7hzzEFXFj55p5g7T3wvdUw8S
TXLcaARTCuck65AWjRI0t1CLVGgF7pEHnfschtbUZKySVhosn+jGQBC36c3InrCEMrRkj0w7QGJb
/pqzX/Lrkix13rTWibX3bbQYzJL5Y5OZBm0UF0yVones0XFhnzfoD0nRjTL7AainxYBAAcM4hB9s
35JDjGZHFprvrFsWpfd/ZZOysBuz17zRG7oyehKWUtN21imDbCB7GvzUqU7OVdStROXW2JsJ2Lvc
HXUG1Ma3ZU4Fsiz6rJGMVLMqTyEqHqZzxhny0s/UnLV6Wc4a8iZdX/LzqC87gEJMqCY8MqiYrqt3
h0iTsAtkEf5dKtAi1sbkXYAE6GoO+rH2KyzcezHgaR7lmPt0tYYfR6N5xz4XESh7ATUYg2/pA60x
+ZeLgQ6vGu8oZFE2xMCZsrFx93Q837Y3v/TzwrGOPErmyUeo4hVV8ZLLYT054+arX/E53OG5s8ck
LiiNDdWOtqTEuGN4JxWRRJgRj9ApsmdBSjCMY9DRVQuyGmYwmksvpiHGEInFarDsBzxjeK3MrkZd
49oZwp7pb1x1h45z1NcaZPHYtK5NJ75dfQ0ZBoh1cJ6IIeyf546ULQu2Teyqx7X7IoFhCGxRMHuB
McqbKL1PQC8ygMj+mj2bFoc7Ua818T4d8VSNglBtvV8rzQLt2ryG3EYpHUDedvuUSO6AWQ43HNw6
AQaUyc8GDGN99EKxs0vdVawKcIc0hqg6odTUKxRCU1WHO/QajPzVQSvDfVwh9uwrYx9nzXwOLe9v
U8t029onYlzGS5QwM+lKj3DUAUIhUJn7RdaUnnn4NNdrkA2bfDu5VhH7hzkjxFDXV1Fz3p/DyuPV
5w9ijyXu0Okw1i3qUwRW/qBPRuAWZLHH4qGaqyroZfXqFUN6rDZOzzIT4wx6OEEGZpM0J0OPPpaY
WLyuBuTWDUl78kI7gFa5LpzG7542NQiTJvscFhLLWz3bz7EG+CxjtjBHKEIHx6n5LIy+Jt068whb
CSnmDl/g3ktI5RNWqm3a4rXuc31nJeKt9WaBEtJ3h/TFysuKJZMKgJGQikiSfK4QA0iNn8maOday
50jhpCXPU/lGhW6P2npL6MaH9NC6twuc0tZ7dSIylGcXxuEMTAF504g8WponVyb9thqAc7CHKDk3
9L03q/6SF/iBQwRu+5TtIb0DY6Gsoxhx+m+cJMVqy3GOdoumyIipB73kqXDL/tjF1gdCQ+Iq3fRk
C8iP5X0Vorx1BgxCBuroSWmXvB6so+ssdDz2JfIKAFs2d/QmJY1Zj5dbsvTOYxtx6jMWR1uI4pzp
u3kQXhRMbYVULxpQznnzCfzfeZRa+2YU/6rFGbfjGqtSudU5TyWUqDqiZw5/xOjczOfMYlovmn9J
CCm76qmwYXGQLenMe83jvQBO8jzzHtj2qLeS0EjPXTQ9hPhI9/MyJ34hSfLEYP231mS7rUY4cYjU
n209q/Z5H+NMiq961GlsQMmN7VvndeBmzEOWn8xciyfV065CyXkxzzoR/F2JKUoV3kM1kqePHy5Y
FjQfols+CNtEGp0tVP4EQGdQUQ9DpX2hrPmDO+0By19xHqZ/GJtIX6TRxtjKZn3J1cErcwfl2bvm
Zi+zzXgvRgSaRtbdEKVPqoQvwvxHP3lRJV9kyHpDDs2eNVxCC+rskrp6HFquG4HObdtg8a+r+Skq
5q2m2/XeAMzMPQJuJ+wcwfTwj8yMq01Pux3LSe6arv5JZ3snUWc9Q9tUPmcZY9zxZoYsGMwJWmWI
lTUdjKfRQRIy9R4dYxrudTm6TBet93SC/jnZ1bNLsquvyfIlgQl8Mpv+UK1xhMBUSUVOFtqqQu1c
CReOBM+WXkTMLxnkFSP/51S4lhet+7I19MfjPP1h69huy6V1955ufHYV+pu6y07K8O6p/7ILCFSf
FSv66VTn4W15C73OeZDrh5AE5Lhc2FYsKK1lHG5xlPr6zHTJdBRxzIvzHGEO3HVp2lB9EpOeoLKY
cwaomETeeks7RKS/A6HUAiVERmJqF+5DR7P89DJQzuyJQsyDbhF3UxTjykyy5tVkNLx3TTJr0WUg
TUsNERCHCFepBrS8aOW/VOZXFAaIaHN2bTkrIvDqN8u12w1Rvxvmbl8r9GM7tKj5PZasvlabYOvt
kDrMzg9lKzCtJa4KpDO8epzRG7w+80UvHIt/fcfvaOZ/yD1BBU6d4TNl4/Tk/gOkzPL1iRUvDkGy
YjOGdpOOGouirSD0uv5KWFSeMxrUycXNHeFIc514AsDTRFfDKTZTj/BCVhhmckM99a5xsdfcpRIl
isQQcnUQr6W8s4yCjLJ2yONzo8bSn/rqlmgkUZVdoR+HApEWSwCU5mqL8+UVWZlOswj9YC0uFhnb
H5YxP7sDV1TXEhufakh0I+qZJoZcmpYMuQsEz1iLHvO+NH1Ujhneng7tCV+RI37XIHzZGOsdrCFr
eWZfTPPfbHIGIucqNYJWR45kZuJ77NQ2CcuXHAHTHthWFanP3iJXVOs4mxfvC7thjDyGrGgpm/AU
Gc5P2xqvOmhCk22N4ZbbHDWHb2tsnWY9/9PP2lWFmn6MTPdm4hQ/2JXzXJJ+gdCIOeasPHAXgowM
Bjv3fawHrg2xz5Tw8qgZuPeSOeq0aD3J0wh3OWTBfT6gWnarJ8ICN3jXqxO8oXATaclVr/glHZPz
jegvm3Dg+DmWTbGbBu64DQuz0QTEVldPBhm2J7673I4qgY4R+g3Rsr7Xx+nGGcVPnqefhh4blFwd
qJaZ7gqyNzy4PjZ8e5U6S6ZByyKsE4EngOSMGPHsO7pJlEgGJb4oISfGL4PbfccJvYptlT9J57Ww
V3S/zGfMEdXHWEmy+Rtia/OwsY5DTMfU2UtQtDvNNtVLaudT4CrE2HnYPWU5OXTzlAUaa1UpBS1h
ZLLU7JeCv4+OJSqQotXplnFf/eCWi0OBtulMz31DKfmSLQQpugqhVU1RhhPM8Ok22dKYKObZoyE1
6T5XuwOYjenGq8pGp3lE+/fXqmd1YEGl7pGgMuyMcUTJ8dTX4pCL+aPHCu/Xhf1UFV5xazrnQ3Jg
hx37ZBm5m1skiBkFkMh53k5HIgLwAegps1IPykGbzs/aYKVBixMkmHSG1n33tjQxB5WQcA4XLA9p
9xFqHqyjiRF5pqE5T/sWoJFYzV8e/HdoK8skqROi8TVXJqFVuFRx51rvJsxVIG5pfLSJPnLBGOzo
4W8FTR4bgmzwuUddBINSy0lNuDvpWxP2vCOSruXZqr4s9kX7CRQdG1t0E8CwcdpJkpLjnO9OHo0V
FpO5iETs3sLaw5a2i7X64HRlv+lJI+8AcecLmtgkYfJkEBfF+BGXUpy9WUlEZjTL5l6hnDBZcyPj
fkTR0lyttv3L2lr3lyTdWtWlbb1/xewi4DYTrEYscj6cVA4b8LknkoH0p6lurm2PlYnMKdaH4HP9
yVnAulgO6WWV+11TpwduNsLFKTCKjN8dOvxb6VzgcwVMzP+lozpKPTymjEQ1LKtSYFhpFFHYPdoS
8FLONS2yJxQZG8y+xjpYzHZWns473PbES+WEsti5haCoo2bG1H9IdFSWRo2vDHRcV+zC2boRrOtD
Q2Tk3NkSKdypF9gR25WlsyzVOZ3EG44wNta67a3qEy5yTz1rpYekZ8JdkMXGk5NZ+mZeUzQdkaJ1
7lV6cKqJGP316fCW8daMUl6lpzaedQSHPjyMQ2Q/k9r8PZasMdAGnZwuIbZyXvk2Fn3qiFbpyS5m
OsDQXCie3T8KNufnzNIQMwizEfaBDU0U/MpsvoIOLmBKyupPVXeB1szZ9zLYXFKo3Gk8w6++85o7
3RluQrMBHmjj3YzJ7sBuDrqEHVFpFEm8oW9mxdGvk8jFoXbRU8fPRPEzGdx1TaG9IPKU94nNIt5S
w8VtJjtYpizfLMRID0PpkTHNvqoXTvviDjlNB6xiLx5ZtakCHXNfkVljZDEL/4QBlFGPB0KCEAxb
VI31Mm7yiXE4ow/j8SgQr8fOvxj6OF7NmuHpbfT657iBydHb6XtXmvrdGH8DRFr8TzYJVNEUuo6n
yntEy23e3SUKk1uuinOhXFC02vwmpw7VSknqUj5QShKcbvTY2yiJGnVs0+7Og0wfltFLN3hncKGa
FbOH45WHJerTe91XbQNFHnvoEINlZH6wQWH/ToTFVsuWfaaxvMgGxp/6yh9XP8YUPzY4g7aenrOK
ZFpbqQW3FY031JjpEWGZNCIi/lz3KzXnn1IOr6x1thhN/pC7izGwhFDYxox1Ka7FKrnP8rLadHOt
nXmavtidp0BVmVjpjcSsJyj1p+I7htN8zmr1I6rsi6433+tJfqosB7OPeeEN8keOyPqslDCY1kof
zdlj6DQeB6QNsmRaXfXDI/wsL/DgM0sBRK1OWv2hqu5CNWJMku5w1V4KZ6ivYR6/ta0rHlAkloxA
MNAsE/KYxKyNg9ctZ5zEIzInQek7xvJgYKnFW2lCwZjNkwpjVIPcHs3TopbDTAW9X0jZPcX5YFBu
Wv/z2fpnv19KnoVdUcjXcvGwyzqKU6VDFsRBke9KK0WXlVXmpWTBOzndvMfihMpysip24zaKpw4+
rb9M9pu+NMYun1ywPVknzpVISCVvCveQFu3BYhA/JvJEooi1aWv0dU6oOMWMUE/OMmySMyMjexcV
4Qt54OHZMHIN7W3bH8tYbM3QS8DB8cEKcyDY//ulXIznWKMniMq6QIOes4KllPJpMvgyJvbhv0+H
UKJcyPBI6LY9H10NrW2pgWQbeRontdhbKjkG1b3ZnNPm4hjjebQW6+CNkmIwZ8lJuimmgx5DDuFX
l0rUMWkJmqh3MdkTvqd0EvBnuoOw4L21figiNmrYA8j8t8ujo0TOkF5VF9xZFUq2+IZGODsAbqgv
dShORTQzLFxgB+BfxP7dJTOHSAq2R4UpVCeUdWdOrUEuy9bq072Ru85xJIbhEkaFi8jEOhQx8mNT
oAP2SXymUgw9bYPWTTtb67P5+7z+fjaEWIeVAQVuXF+p3w9qsgjvwV7hICdmEdRw6cXTNgp1gz8D
XzwJMzrgfwqgX3hnK2o/qww7BPiQpFDhucplR7ExblpN04518Vfig8A+SMmHyJ7JdqKfdGwKJ29X
gUjZpabxYIYS7Gv/l/xntWMq8NdG/7uX9Xg1O8PA/KDnwbhMD17LQI6WIcKHZGEfWcZ7O+R+5/XJ
gxf32gmoGnY0VI94w+xgLIlhBOqyTQcuzYQZol5GrOnYZI612mP9DwMC4/KgILNwmro4mE3jNIaU
+mCn652qmnEruRwfPDH1vBFCbUv8DFpMB+gQAvM6hB09LL21myeDHImugxqdjiezjSBdjgRb2mXL
UCZsdBqI1T0hRzbeZkRLkvW4CFojXNZ334/QRLtFwP2aKRrF0jDrExn+5TFiVeOs+SVGVl9VFzLt
lcN0+u+z9UszvyndWI5OpdUna/1A5mx9As88Bo5Z0UEtYXeqiOk/UQ0ouBdIZl9jWwcvk6tsK8gd
3GISGuLAxi0NuanfjAt7/bntEFekqYcCzjV46qmkzJjjXOi98dC1OKPc1rsrveZZIIk4i8ihZ/Co
ecjz4be9VM1gPzdTGa3qQwGC7xqF/VlmIbrL1qhZczs602DCsguNcV7pJfIpRDNW5xOjwIpgmcXd
eW40QQAq1Gs1288Uzd1BG1LrSUwSGVZZf+s2I+8KpTjHHkMo1bvWjcidHaLEtyVapqtX2tzMwTTu
PAsjBzWcQHto4zETqQlRz4ihGdhUZ7Ylm0OiCe199l5/DcbSrrEkuhOMdxIKmA6UyZ12p+jXPzoJ
LW1BXcMILJp2jASTQ4FjRI+L8TXNDHNHDsAdE/1pg3C3fnTS5ZHULvgfuZ0/Dav6PKIM2cfAjF/m
aXnvQkIsm6SOT1pCdnLeMOTmXw50cgkRhjgc/JVWJPctHHTW0Jz+triyiG32eV5yc0IthXeTmKN0
SHEVsHoPaZiHAgn4YiSco849SS3aB5phZw99x9ylDx3zkKOeQkpihXfMhaoCUJKgpRCLIk48QCfR
7tdSchEN6xV0cI8pWA7DhGyZ1Nuqq/4SZhlyi0ZqAPfNPrXLcitE3+6NsvxSXbHsXSOud+E06Myy
HUbOgKGOVqaJB6dBTB3xLwg6rhnLC+9gbQo8bjzp2aUtxLBvYlhPvAk32ljP2zxCv6uLhJgIRy2K
ApZJXGWX6UPcwhWNkhahcR9uYi6JQEXefjbLJA3yWs0Hq2B27zmJOCz6BEKZjEhrwimI6nIXljPU
ewF2K523pvvF3Mx8ECZJRHOkP5YLfCJXQi12Qp3w1sjcuWL4y6NucY5G/tybf8hr2gijqs7gGBku
96pnqHLVvLQ8xSxP//tQzzI8VWr6kTjOA7xyF4tN0aa2+tm3OorzpiIS3LTVDiebP4TjXRZbw27I
R/v03wepnFNssriMUfjuRPI+s1s/WmiR4LYXJkXwZ8iSItBz/O2VeSAS1TjRRknK6bHLDlzqp8LA
7s0KQmP5jZKtwzZJgakc3wTvgvzeVGdGnurcSvGXmz9XSVjprP44l02H+ykad27WtAP21hycn//u
3aZiQFsNkxk0VA1nF4jg+fezFSf432cqCh+Uu4x7L08/WBDau8S1cFutHzr9jzZm7qlRzDFKIAS4
OTXBknhjRMq6ZLQiXNZEAGQVfiFnbIDsWd1OinvLzYxz0/fTxTLUDEOGz6Y2xPbP1RjoI5t81Gvs
XQ2qanAykINmHTk3Fmum57kRbkH5YJ0wWeaE0fSnXCjIKpViXahc978PgzmZRy2DQ1mQyao6j3iJ
BDHQMIzkfKtVJDCRe9IZ7TUBLUO2sSh23Qxd7Pcx7PWB8oEYJ0dl15Ke5+wgBgiZydC51PLADpad
mZJkgP3PhyYcystMGttcqCvAazSKItmHVv/Q1ZQAlSXzVUEWXv7vQ5c54cWeCIUx2Fe65vusd+S9
z95lcuk+ScL68qoFPWxBbglpapy5HZrq1AMbk9oZGRkLqqxl/ou/yPesVuMZNa+MOeGLToC91PpQ
EVbdupjkaRgGmGGYYdoIJpdtPVbhEl1TjkfUewpyLRsvuf6GbE5jqF98GR5IWvP2Sk3vhImRYWa6
5T5mOI+MhwUfWXHbbKrzC67dlqHTpF7p6ypo8bVxw8QKQLxDuKzbXX/yyrqEPNdYd0beEdedZu5T
mJO/pjNM1EQ2fyzd8urZTvLJrPpMEDOhgBjOsKvax7IZQNqQxuJPpRm/6BMZH3WjWVu31uYA4J6+
T8PYgGfXoJAaFHkpIXSfnFJDkeVNkF3TXCpkZCt9nTMFGSAy9D85CF5ih6AgG/13UncgphLxt9B4
S9dapd9PdfvuNQY6rjpOHoyWsTPX/ksMmZp7eb5NlpmXdOSe5qxyM2LHDo05pfeyk4zMnOqA4io/
W/KxEuIz7gEvIVBJWu1D9ukdkB/nZ6k4QkCy/dXWw7p1pvk5n9AjR1MecJflpalLySwx1Y9pGyHr
bNp5gzSALAfqw2eNXHQfWVT/bVGpdvNqfVBle62j4ZOgFsHGpUJLArSBJYnM7yujR9WJT2NwcmTA
iyUCYSJd1jzrtUSV9MqPS7lJ0VmJWNivqcXkfuB53IrBcF51dIZs7Qt5+P2/yDEYaYdOdP39u3pY
noa5VI/p3BkveXL7/SZCVuKbZS3P9fr4RpjhF9JtLB/rAxp5NKP6srrtf9+rgfp2GqEffh/QtXIa
jd6wLr9/d7HNMwgy8yFOuNDMaf/7pzML+RvbqcffR3CJpsDRlGj+75eiFva+jApe5vXHxYtucxiw
dP79vwhhmeEwHb/8/jixVFd7DBvswU33ykbq95uS0bZuJLHe/v+/gVaY4oag5PX5AQYYHZoOcOR/
30vK0iZiDHz4/XHLIFHzIKa7/P7fEYS165UKAyvPxO8fCa+OH5JS3v1+VXZLfkEWTwu3foc96fkh
GQl5+/2/jqiTbf3/qDuPHcmVLcv+SuHN+UBhZiQb9SbuTtcqdGZMiJTUWvPrezECqJvvVqGBBnrS
k0B6hnAPD9Ls2Dl7rz1M2u7jIXWIDdvWdU4fzyVtea9s0/x800FzkEHWvIZO0D7YcYami1cL6qA/
Tz06nY+Ho8Jk/fGWfDxkOF545JiLz/fVFAzjI6fHNrh8r18zLSuL5vPnazlunSp4JV7KejD4u3x8
jQl48kyc7/D5+rOMHOA0R0rdFR0CCLuxzoaZyk2J4IZDWvIzqhEpMo+uHvWYd2keu9ePR5Zun0tH
4xTudHxB2N9kM9rboqUN46S5+aKq4B5Z0r3pICVfILwcgvAnSDv79vFpS4UPWV2Lz0cq0B8iup43
K9TNFybRj1Y6Exq1/KCGX2uYne7zkd03T1BZms+vzGb7yWTP+fxcNYzPGCWyz0fxlL4YfRZ/vgAN
BJXUx+Dzc2QcvkbD5F5Vhi4qswj2DoNwR6DceMOMEGwqv6wwcPJQ0I0H8dLu9AKCYdI29zhxH9Di
H1OrRGsyu/u5NbUrBEKm9GGv72sZtDemri3njsVapjuolIxMemNQV7cOxz/Zu9pBFwtHhWVoXS/5
k7NeOHBgtINpvNIKMG4RQOgNAy8CAxZ2R6yuds6knES2aE8A7EaCSjsXmfuiBYzlHT1xkYFWSMZL
Sfqh786PougLDwT7skw7B8xG4415vDhYuf0qp05cU6ik+zmLv388+vgQDyreygq1MPjH8SSKkcrC
5awkGNUHZaEfSR884rrQr0Fj61cr7iNism7ZgMjDwuTK0ddzgVpxIHBx7gz88pGJDKUsbbqYSi5D
mshZGx9W+0iKq4H8czAm8+wWKR71gCTfnuHrjIOXUQS7bui2tAJp4KzqTkS7IE4EyYiT2ln4Qgk3
52E9S+sqnBtTo+ECCJnTbxFYqxyDEgUOdgoAbOpqJkJd68TYuWgzT4NfuXstVO/W8lJU1Mnrx78+
Pkjeooxu6KGliqV/VkBi6nFwFah+Pt6nWvX+MaRw1Jff4eO/gpaZb6PX7daOeHVJjRyrISWRXs4c
IO6OxFp33BQHNRb2VSEwFRQTjhbXVCGpi2CT+i5qMSzrA7nfzXBL4CBuGz1Gxx48NnR7Ls7yKj+u
hY9/JQ6tNUlTfvPx0AyGH8ytzP1oRPaVefgZYGi3nylqXUHcto/J/Gb6Or7WbiZbNSkOQ1swB41x
pbmQP1yBmR0RLoWb6V/HMRzXmT3v2tR01nZeSqoZAAdjST7qRKVvPGgJcauWbX/V+gpi04yuKiRp
6Pb5YTFfUFgkWxKrIqqZbsf8FRJaX2ZIUp1fyoVE0XUcduMQY1bqovce6vCctYmxiUJtX+KXmFqC
vk0irRD3jvLC2Zaj9Jmk43BHFiCoDPKO1lR9nGccFxJcCqkIjk1QaysOY09pW33rM3ENpzjdutkr
9IlV1iloL5278wP9GGfBka4IQRZFRaLwA5YNwmdjcQ3otzCRG68zDO8VkieHRd7PjrqR5Uc9dCa2
kP96DLMrP/71MBDdODNpzl0osPE4/vml5vL9n//58aMaWIPoIZcfhTYMA1zfmkiAP7/ibz/34xs+
fgB7LmXV3z7959N+/lvkKT/rry/78xlMrpD69Oez/fXjP/5lIM+pT3/+Fh9P/fG5jw+fr/Hvr+fP
Z9Y/3qe/vuPj1/x8yo///OOX/3ye//Y+fP60v3/x50/UwYlMvYEYiDzfGgrEAXxZsIPC8NDRzT79
8WF075FeLGPqX0MdXcZKx6A/Zz9pRXfH2ugSrFWY3crKOFEN+RxenVfoiPZxMm9K2SX56JBqu3LH
uQazUobIyi6ybTsH5QnGcXkqRqs4QYr9TWuz36pyOWKm2u9oOYg1mW9vtdx88+1MnOyE9HUXW6DR
d5Rpk5UeEVwxa3gfQnaJsski2BjmmXOtu24qbJFD0OFJXGbu6KdPUIsQoabu2Unt4DQnSXhyy5Lp
gxsjgtWN2CsIk16Rb5SePz7kll9haqjIqkcFcYoHi1EPNdBGLcdNPQ+xs4CbRtcevSZjA3ECJf5F
r5GOoDnZmg0ppVMjUi+emMzP8W6auhgbIK+aRsCxKhkV50Tj0kghVl1VJ98u33AZIy8ek/GgORrN
HuN7KjX7OLCu3+Z43OOvbbaJTLaz0PN1wyYVxT0yeat9bqL4YI4F+qxswoocoVVM2y+NsPTDVF6Q
AFh7DIxe0lZPWCwThIsniQp0RYsvfQ2TW02rdC1m54czR/Qoaz1mwoMrN+Qwd3Ej1FPx8mqdKdG8
0BSvuUSrkHf6zjTNR2E7+dKBe6ngF++kxtBXc6u13Till+garvbKPjsBSEGfumOU4a6iXXXuTPWK
eaw5mp37s2W8RnWwzHQSht9VvClriAlCsxxo35d+Oc87GtK0qj8zi3diuiRDPtMJ44qUUWR5ptnB
8YKdhkEkvcUAprzJQZlPFww/G1MNJn7dGjEB+vy+exZzkZDghgUAxeel7tCcufKHPpCfaeMsdTgA
HVs28GrZJ1PwxdZYtpdTHFrhvemRUtiGWxwi5C9D5T4MykieGht594B9xudkBAN5tHD1WQfCQg++
23h6IPU9sGR2vGbIMdX+mmrReFD30Pv184Gq1LoHs017eaat5ms7UJNPQZDb6wRu2wsuboys2hr0
jnFCl0MDO2i/iuW/hqzcYim/imxDcVREc/8KUNNFG1upnU5/1Bqg7mDl6C+GP5zytA7uJnZJewi7
nUnl5DjJHYHNuMsLvkNoHOTqkTc3lI/pAh7Cgfqe1zFDLuT2+0gPtn/d4X6m6I/OMZ3geDxqGHED
caOX3T3bBQdrZkpYvZj7WOVCYkzkQeRQNtMOfbqa+MOWtG3BPrM0mwQ8z3HksLVrBrcaAtF0zA8z
xJwDjg185iN3ftK4cOyxbK2ZGFhxVnCnOeOqyd09VHBwKzCed84Y/cpyLDg+ua909/HvTUnhbhIj
OmlKnFVoeFGDNzp2g+jYpM1T2eF0UbxjiOp1VJigChbJ9xrnPQzojslPnXzJ6xJzgcts22khoVsA
U1shHiPlNDtfJfewsuWqaYMGfBsdRXSGoMrNneo2fUcnL/bbQy7GdOugVh/sWmEFlujpRXswQhnd
kqVrjTPZd9SLXlEJt5jCadCpM/Mg3IAtjvKhJuy1LPILfnh0nKnxXNfFfMrLDkOYDoyN0Kyt1adc
mIX+q6/j97g13kBvpWnhrGOYIWsDGp2O837Xag/+4N7rBi3v4oXrMaqvKDi+tznPVIMcOgywPJyl
dyB5s2ZjQrZvcFAMFX315JyEKSxZvXhGPIgM2Ay+u4FPkaamH1UkoJJVxiOogIpWmLhEAUHdqIiw
1eEM26Wq+I0Fp7420VxDdm+SXZ2XLKWtKVAU80wt/XEu70VcFitQMepEh1yCaBogMBj+LYyrL4mF
Tt6WikWlrPdtJsAe2hJcCe1Er3fUq9tET4nCTC+IosJ1LR5ht7dwrky6kCNixLjBvIFQcspAkwS5
K8+AzMwOBz/LirV2wtrA2geMv8mtVS1sWFXl/N0sf84FVuO23MupaNd5Mm77Bucdpmz74pY01qqp
tddN1B91DAVezM2A7AzjyGhrw3bslFjm7ecEoCT6BBtCoWG2Xm3U95p+w56xgAd1cs1o09657Wie
LMmcaJjecyfdm2WBtDyzzVPDZU1nOQjp6GqbQPovbgpGZermcxi6W0LAtVMLGnflJxpH4TRqd5HM
L0rce2WPbLTiNMJFdiwECoyG+zGsLs6B/nT+OKsZR1fYe04B+o++FdM/MTN3kugnfPMwqpj4bNg8
HN7Hn3qHUtj1bY337a2b63oTBRFlekRr2jbTdtPHrILIA4eHOm7WmgurcI71G4DfnRlm/R3WQoYW
YQ63TuOS6RlMh1mx69RWL70usWPUIPteUY37NeIMDQI0f9ThqVDdsE9o2a0c31aHxrIudo/DPhnI
F2cLPAN1jfeKZU5UhCAOM61ZuwDJVNT7NCjuwViWh0x2N8gsTPV1fTMoFXrK97+ouhvBUurf3GRA
OzIO0aoAP5eETbMvSVyHuOIVAaqPZhTNKgg5JYqSPttoNyzIOE3c7DuixWId5bG17rIfeJLZv4g1
iF3kcEHCqSZqmOlFj32QPzvJWOyc3noec2irQSI3lQ1IuKzSbBs373k7FCe6/CGlQLsOq7j+HdgU
W5auH7IRxaJOkt6aPMbyPnHcO8i5aZi0GwxKNStFKpohVSud5Mqty4UFJyD/1YYL7VOMI12i8b2z
bWRbFV3YWLQxxZsdwEQtgNiNHRrtlD9A3pXKiyP9YCYQNfTEeMWy8A4iL9ilIXdRNxxry493NjB0
gOMdXq0UHWVN0KcbqRcU3ukpmOmeB3NYr2u342bvaIm1pkLjLLMOEeEDqpjFJjJjoo+xD8aJuaXp
U4E64ZwDfgjuKakGbRxG29RpL7G16GO1SqzAMB4tG4hVoM2RpxONDrBnnDTPHnIXVzcIcisgMmd2
g0f0oV90PQ8e2r74phfYIxLrpcIkQFNVg2iF0Mfxk2DdRQgGBfKCdTXgs7VUUe5KJh0jEL7nsotf
WmbMa5mWCcp43JyYZ58M2US0TcH1ZDIdvIx3oOoJAEmXqiOWnpYDgCvx4u4SKpYkmlFqTPG6AMG8
R9BDd7zHLBoXlr0Vc/8tGKxmO0Lqw0XtZp6FY1DG0c6fyoeogvlhi+reKis/TfmI1JdeIEGZxWGk
ZdhnUNFnbd63omQRzH5O9aTtzUztZkgMYDadAGQ3Hpg4iZkNZnvafXS4/NITnd4dVRmUO3gwD4zM
yBWc06/zUvMq6xUN0eNsjsjEextybM0K0brqqpLmvbeNAuUsxjLFVHDCPDDDC38az+00Tl5kOM+6
UdQ7X+slRPTmgG3f2EtsRTDcKSSwPv5yi6bCkl1fk8nqnvrI2QCe3yZ4V782cNAN6Kzm1ON+GDB4
FovYcnITY1vWTXqWz46ssCaqxCS3Qas29BtI3hh2oyi0jaBhHqXK2kRakqOKQ8a7CFVFj1FIa7UX
Yh0QvKMqGejj+wNruGxMAHtRtnZFqW1B613NIPvh9zM6OuU8p1X+s53Fr3jRLdky1BhfsyNEWegV
LXPdJDOH1TzgrEXVtRmMLtgQeYF6xlDXoRyR/8IWTs3cOYyDrm241duG7YLBp2kxQofBNuLJ8pyu
Tk761J4sfbwVZCGRIbLUBFq0l5U8+vH0tJyht3o8VJupwa+XVTCyTWlQYZeE0Oc3FGALhrkjd9eC
zoJUZhIDPklwS9Q/c+JpWTF5ugUlcvK5V2BYVhtNR68DfpjJrtEss8F88dVNO1QDmVeOfr5Lcrp6
OWB209CRWn0ZRGF7YZo9Ec+DToqi6FyYxdoCTDqGbCA2pop1lTvDxRL9vVok/WGN11d04tCV894A
KeKFRuicBjU8jXCpVvQb1akkfWkD/vIpapnmmqiqdad/1LJgW6Wp76HIHhdUPlRAlR2p2y9926GW
DTu8a33VrJUkraX3cWF1rmfmefXCqgzIFbiJEOg6dDXf/by+wBO1NgiZLm5MAVCXi59eYACOagTk
dv6jamkiYcDH7zlUN7aipra+qYAglbadJKc7TDetPW9RlH1tE31xEPzykUvuy4DEoSEuV7x21KgD
W2DXibM/hG99IrULcRFMFTNX3/TlVMObep1zk5WtV8zQLd++FsJ+L6c48qQP/5zR3kJXms2L7QP9
6F+qJQ4JSFjvdWo4sGH/GiuOGpOf92u6q9h3F9qbm2TloUqMcOuO2TnO0IbL2TyUM/u3Wk5KFQaD
ugl8lLODvtZ1jMWzsr4Php2u3NkH6GG2W+7gdhWJliuUvBzd7hlGEryJCdUFOOaimW7c09DinIFC
nT7mgD/IJo2P0ZKG3JVO/9AiV2p8f3hCqMI1yM7DIdF/bOPdOMRMNjusUxm/Oa0GHcaRuaWFVQO9
4b+KoLsjsMNaVj/19lgcGFgqDwuQ9a7YL5rMkXfa2o+O32VX0fi3CgdmoE3Rc45MYCXs0D/4wORQ
GZPLpGFTcF7pd+ler+iLoLOYz1RKb7EO2yGyxpekydVW4NizYic/KMQQpzLZZo490e0wEeD6Sboz
8+yGoq89hmP20Nf0NAy7L4+5BcdTOo9m38M18ZPuPNBPWUW2ZXkQt+wjFpdszzRyr/mC1Kkm53Cf
28N5U0F7PFlo0yT4owDTTuFj1gos7drWWoo7uPP6Ppj25uxsW2PcW/ZYHQYLtg8oNkmcQvxl9MeR
40vP1EO0HI/NoxFbcA+oyMLomEQ+LYiovqS2U22hfDBQS7BGI63oixLUToQOOObwOyYIBk3fR3hE
MVgxu7XrLaP7pZM/Iue0c+zDNrQeft5M4cP9BrAvBiVAoZNrHNUHFkTTCPe68SKy2N+OwO9WzUlz
5ndNN0pyAOyXpC++j4vSrPaRZjrwKAcwbWvltI+FPb/JHIen5IXiJroWmf4rgRSnQWLbaFGAYXwC
/aSTr00jE3/XYD2jcwKhtnQU5zRhSBnBK6ZlvhEhewaFnu/BSgTCA7eVQ524cHO4m2ISYB9ALfhx
sikNC7wm2l2XFX+FYA8oVY7roqrYC9tNDkpmmyTlsPbNpj1UE/JpVFZ0PBoT9Qeqt5MZzltuifZi
wFZemwlNozynRpkhBpqEmq2Z2AfuXHlR3V6I1tI2mox+VW1SeqCvCoweGGCIn4SvFECnhm+3LTT5
LXOqfSHH1ovNWtB86d1d5qP0NEbYzY2vvsQZNSN6nM00qxinQ2ydmh5RA/1ST69Yce32K+7gO+kZ
7XNbLVgV6cdUPhFbymA85k6+m5LsSvhTc8YGT25bY0GPddRt7kygy4ilkqbHl4M2NgneRwmUGWlq
joFtg9rDWFEtXlsd63xaLDPzjLwLgwA+Rt9Y04YBa0sz0odM/V9oM4o9N8VDFvkvEHctz5/n56KU
PSJGmOqWhXBQX1T1dlVAoC4s1PIq2VhdekJ73qwDzfhWm/Vhnt2RoA2yJXwT/EGbBCd2dAEayxg2
nPqh/nALDka2A3cY1fEDlpJou0ZkNG2crvEfEKpzZ3YkzM1Ztcl7LC9+iL4kTLIjtDn9xCa8j/zA
9+y5OMSdyjZT7T9olvWt6gAczAi98SHACQ1/cXTxTzoUpXV8TOLZQIDcHbq607YmQulAk/0W8GmD
VH6+DcQdrpq6XngKmrVpbRuabKO/B+i2t3PcfHWLcx0gN8pna0aqP6QHpNjGhhIW4AECih1BZC9U
QKjxp+adDbC8tyZ3PaSOiyS3ZtswwtprAXxyS9JlrNlTBRvvvUG0u6rhKG7Ijy3WrTq7EKC9rieR
IBIFRb2tXgnWu1ixiq8lf3VdjcZJx2oCF7vdQY1QTGYGJgKQF8m1MtahAu5W2xgfc2Y7G7sTx3YG
f2W7iY8seEFe+OY2VCgH+lBLWa2tO25rbRuOc4EucUVIgdgSkIbDwYTI10ycNCbdh+w1RuYdkwkj
UTRCYsGJ7Zslc0SZMYIlX/ibXtJ0SUxhej4yIDhlqN/7QiEJcGxA9fXNF5x9ii6AjJdBwhEQrQYb
W1lRVi9JxJjJIInumOk4HdAFe25MrZ1NINni3kRXYaMLp3GKpJ05eVm+UmPte2f8DoSFkliJfdwv
89yuck7MpuY3OyN1IMmGZ9TR8l5bECednvCx5U8IXoOg3uWryjILN6ZfRkcSYaY33UBuChXzsTS0
9Ck19P3HN40mcjeXkfb646uatzklC2SoVMX+Ow+vhY0T3WWtO5rLwx6B0aoDaniZtWB8tTR5boXV
njNG81Sp8evIQNoNkrdgdrSrqes/ddp4b6WN3ickFX7z8UlGj7HX+lay//isytDzNVXbXVr0zC/W
VK46l/1t0GgVdr374kcDo09HewLL4r6wmaeBfoBvUzxOgRoYkXFpz2RCJWp+ydreOfh4MTmgko4T
YLf06gaeLC4M0D5QvID94oYQiCSRIOjf3cFmUYljaGOtfYuS+WXya/M1NhBNNnGV0/yizqB4StZO
kMDbStm3rJ51KdJ74oOyst02Eoi5k3d8ScmtlzrwICczKX+QHLeS7GDvtPsM8KXDUWNC8qrr2AK0
egWY/FuUIt6U3QBMnlZ2HIbWY6Zr39jhl2hncEtap66NkqwNdHsplioC19m/ttI+d32jb2hXngJV
1d5YCP3NcjnyFLnNklADh/yogfqE2gM8O1ktSb912qZ8gsp8JPJKP6gMG6o1ueE+J89w2ySV9jbG
V4IYX9FgavcGruHj3LCf++4vnfqSOTMVIZdFhZsbE6/kzPE2yXfKssLL88HeB06SbvuocHc0ItGb
Nch+O06f88jRiuI7Yp+SI1I+u+x3QcQkPbfCA6ID9EpLG7jUWBhb9+ouzlXl33W3Yu4Q+YwOYBKG
FaDdPqQ9aw7+Lce09MXyQ1gULo1GZUGbalsTfyO5tYcBHGrdAAEryiEk9c8cj7Va0L9GAtW2wI42
RtOuH0LkuH3vbgW1wJufdzvDHIK9mOBuhUOCQ0OPR09DxPHWOMaXiD57jNNlP0xCPTdo8LY1yDcv
0epxg48NMZhEGeuSvGgi7d9he5qeOwlb3FezQ+5LiLE4tyPCu0b3wG1armFxMF/vzlWk0HtvEE9/
S0Xv3+DdMmpgYTyQYPQKv4GoD87zMK3U/NA5/beSROxjXtUnBJ/6GeWTTouMU2Ldz2KXAYTEuYDk
Colnv6+wH8QiyC4N9zOXMDwko99bkfQkm/mPOTHkKu9RpFkp3U5tRPSka9OwVTRFXqI2+61Kw/5Z
1pSIbu6+m4TSbmyHOz9XcGmSEsDKEDqgfPr564BaTEs14zuSha1Ts9u2w6I4CoXzbEa3KbI2Az7P
10Zo7T3WBYtvC6OXbC+gAFl0y6v4JSDR7aWex/ZWoz4Z5fSLAiS4kEjVPqfreu5OWq5Vl8ltaVlY
5Ulmo3GGp1HlpXFzobhhFKvuHx/6hNQLDLIBQguiEzM9Pw0m3ZyhxIIUmwUxPYt/CVLxZhSWuGDC
h9bV+vlWKJuQuyRzIIO7sKWUDjV6vJsWJbXh9JRkkX8p2vZ7Djd5LL9g5nlHUgTzXqb5YWyOBpD1
dcN2vwlS+JJhYR9ktJs6enXh0pYefetey44xXyzf+oBW6lhbN73uOAq1Q7ftUA0NHYN02XAMIngX
bR5KMWaCKTFx4rkP0+WGd4Zj7wp8wqUXyMaBU+uVFDQksBaHahwudEJRCE0EOU1IKUyW4h6rAzUX
7ZCSZlbLGjGKKTu7ISfAiqtyj6Cd37WfHSD/UN78eZB0a0Bkua75s4wpBaQDXSXxzRumnw401QCA
cej041J4GqEr6b3k40Ube8L5ioceCDoxFHI8WMa22etIOXZqALpbZpwlXFqTJGZZnkDOrYaXoR/S
XQoOgQY5whMnfRC5opyjOJFuy01FfyZzESRlRrNJEvu3ZMpwEQbvqC1Qf2DpYrmfERYx9uQgjx7Y
sXVk37W8mEyp1zhxkZhX9brnmNhmFDS6nnwPqmBf1HNzr/ALhj4b4BjjQ45BxlmcLpyHwiman7ZD
3AgUHH/jNlN+CKJ+xYbiM9/NlmEPlmAf0YznTu73qO4ZWetsalrWiyuyqdchZhJ3BWnmvDC9tubi
K4ZA62Eu5beRzrsz5SU0oJbRAfKYraVazjczWF23XLMPRRe7682L6o9hiQWkj+wAaeQv2hWwqEuE
xkMhD8gm1kIOXBTFk14piKwSDR3jpfRujJ2nNZCgoWEFxEwVnMeVu5sjggx82KfHIS2zA73j/JyN
mbFLZJ9dpc8tnk4Z95MdbJk4UqYp/jbCVyur0/p1nXFC0t2SM1FDroKy7ZMSMxadFk2Kn4v6ioYV
CbldgeNB6m4jm1llrd9eRKIRKG0Ga5te38rNutIb++knLXqo1D1JWCjXf89LXhPsOt+r8kVRHuNn
hKa6VaRLrSqEd5z+4jfqePjLODNXWQIJhkMuG1XCNL+cNrVBR5izw4Ub3dwRp8v1ajZ7d4kwIZR3
s0TDbGMHTJM7myC32XRm2XtM716Nws0AN9DoiksZbqheon1EpZPNKWjlQvsJPbYsMTQ2OiNUhLe3
qjUKao+xo4k5TJ4P1oYmWVXcarEospFoA0eASuMQ4rBOY9fxwrhfFfTFjxk97pRLnGNYDyyn0c2b
oJ/JaFuig2oIxwOOlLRqq0/AqQFa37DBMUli9wD67REp0jII6WCK2OVvjsz4aMmWXdk6hwY0Q/c2
qw9JPisUNQQeWdBCyPSJoNJ6cFO8uk0eHbccyCjYWjoIxQT6HHMHopWqDFCilUBaScZbuMwtcJub
eywlX8GV9vzNgTCLDHsH2nntMyb2x/i//ufYUcP6x3+Un+mkh5//+odtObZrGYaBgNSQujAsk8//
EUfehMub5uec9iuSt0ab1mkrzjBb0g0HK2cLr2Vad72zFwPeXs7YW9bRpTWH5792+vMfka3/Qwoq
9Mz//noQ7QnTMKWQhqmcf389pTITNzNyNhTQpEBKlj8wGu4N9I8L19Sj75ryXupJwrZzY6DIsTQu
WREWOHIH41512iuY/Pjoj9qrHh1FVbBN5Mathc27QjtGg0OTe78ev6c+PQJmaJsmbh5sP75AtUxZ
JjG99j4Rbq7WvNe0gav2NxfHt7aA8prK7MXuhls2crowuvyWO9zxWQwnztcf/XoYt7FGXirJ7Yj5
O5BxWn7MdfGcylw/pUH9ZrXWBGqzOQmLDrJR3WhpV1wtNJ5tKAdrmQUAXBH2XhL5pBmcSSM6b5s6
kF/17LUPGgPrA1WXlU93N49pLdbS8gyTjpBZikfFvG5IURe4Qwb5Lcu/VFp3ROhGwAKuDg+byuNU
5J5NtVPFk071QtMiTe+EYgtMezNtiIWY3gBbsQnBAUojr0me0/IdYQgmWEYZz+h7YK/rYoheLX8u
vAj3G4qTQlF/NZ4Tk0ztl1QxUmV7ubg5Ai1895EQkvHY/ICIdUtte4QvVOvb3ho8X6aQZyq2VzVZ
D2jqDyJoOIRkqHhKSch05t7NSb31CDC3qRUcQiuRjHGMZMuZ4ilPxEHoLahgP3m3GR7BVYVdt5h1
MePQQJMQtZWqftNR6nHs5Js2l1dZjIyExHCux5RAWPIpkkwmh3HZGSHKrxjrBOv/8+Ut9L9f3Q5S
TkMoVxq6qXO2+verG42ib+ROyNrrYPtk/MerqKdHcGC70W/KQ5dI+1CxCKeYD3c1qZtAX7ptbYfr
Mqu/4t997HX3pGm4rfWyv5Ixf+5QRjFTNNq1PfgAaGDfUEFlK8FMd23QccUJCSFQBIiyGU5jz6Ol
Ns1pdE2ex8AwNmUv1aZbnN9KExhPHZuqAVIqJVmMPsj/XmGY2X68E/+v46kv0Y+6aIrf7X8uP/lH
QSs9CsL2I2f5r0f/P4VY2+qPS2bzrf32H79yuufT9Vv261//eCq6NvyPp+7nt5zY6o9PLMu0uXzX
Z4q1Jf/pChvFEgpo1xZqCaT+TLE2xT8NieDJNWylmxKW3X+lWBvmP02TZpHruDYZILZilW+Wp/rX
P6x/khcBVkTHf2ewHZjO/02KtVie/t/2E55WCte1bMdiP3GNv+0nQcio35y6VxDUvvVECyz1b+WY
gNmF3tACwZhAh6aHxowZ4axdEJ3WGzmiKU6/IerT16itna8oGSZ/k4XVpH400nRxjTp1zxyfaSp4
2TCpw0sc5fD5dH8U6P1KaND9undQ4fmrSJMs2U0aY1zMa24DWnV12lkNKzqWKGCKIrdb+T5rQ4BI
PWAhWID7c1E1F9OnPw6kq+/HgEVZAMNPnKkEWpBbA5bELp7hYCW1OEeudM3nOjGd6iu9EbRWNgnv
OlyscAA9XaUh6C3SJYaHQtUxA5hq0jgtLzErUt9pJMaB+w9axs6tHsKtkdQ32ncL5Krc0ag3DoLo
hp0KUGcfhKlx0pduqYXfxt4gY7QvUnO4go8dFi4aTFHA9b7mlNGjqKVq92YwSbHBcURokV7orMpN
hbya4qYmxZoKbVhEQ6CB2HrA/WXH1Cl7ymsTU+tPJHaFttSh7kgWDqmZr1rqLC4VSertuSuQoZKI
XTsug87Sqh47x6oDkr6CGLspxwt1i1j+0ksyCvf7mPtEFjT5EISPhipxTVZ+JvXv6NjBHIxOr4K9
TfYa+s9MRuHNZcpTXKBTUlbTehiozSf7OVHQ3mnsJ8MmMIvphYgkN2OEQB17TPowBi/vlwRpJT5x
wXAbOIg3kNhx7VPuVSsLYle3omAvWs+3w7ndplUTZRt7iu1hG5k5I8DIaa0nhjQlShpHE91FVINb
ciA0s/HWmrZO3pIRcmpttLguvDYfKm1V0KcCQx9J9TyYFYLFkDqR3JUgGSgeeztFee4u4zX8lJxS
cBWgEWQOXNMSaIpaXbrAEf0TzLISlq4jhqB4dOPcmO4OU2LoVolGJwVrX5If9AqY7d2plUwfEl+J
pTvnu+DiRDf4BKX4TonrtmUm0FsbJL42B6giTODqmf+bvfPajpzX1usLmdsgmC9duSS1WqmDdMOh
TsyZBMPTe9Z/fLzV3GLVsK5924EoIiwCC9+aX8gO6MYjb4ETaNaHeqQ2Sq+d6F6HPWqnW5nkTrzD
2IwdBTTROHtAES6yHyW1aDoyleakUxj5MWa0syMsmLYTBRqgrMxWR5SVBZ3U/tQZOV9qBPsJ7tga
c2rqSleuRh6rw0xjDCmA6Hqtl18KrS1r9JohWkfqjew2oARO8dZ4fXkyJN0SwqjZaGzqoxIFDyUa
az1qNRhqucQohAyEzlX03j1Vww8bMB/6bZ+1HGD4tsJwMHPQn8eS23/wY0E+edpN29klOS5CWWwf
RkNwGOJKYxyglfGvzOim9dNMXpPWjnBci3GWSX5pBtGFTHYSQCBbQZgqopdawlS51zETVT8pZ6yK
e/YdYfHqQFs3jxrerlw3+xrVuToaYOpqDDzx1rZh9FCVsLQtcbHg4k0r8ddNLSGuLMpYqOg3+l5s
CiqImiMQcYDQHj5VEqsCvX3wGgpy8JEONbBRjUu2oCs4Ht9yW2aPeJtHLomuBgJcp9g1cJuPny18
B+PB6syT7aIZKmIsxiryu9S7Xv8ckhe0rjsgqtoecEvTPjdw0rHmo36q5I96TYfsLhrXOASaTMtr
1yYherBNNdhf82ao+QmOUySsKEsrX3ybtOJrrQcV28tYeFC6y6HNdp1RO/qd6Mj83EoLFSqVB1VN
DPJFv6rL3vJ2VRuE45XHjvC3q7sah2Kj8KcvQcAwbYKxpka986XKENEho90ODRTzvRO0tf4LcRW1
FYmK/OHWR/D94hfCzo9urI/OAf53rh9DlVN7ygkb8hwzfBC7zGdzi6uDU7rHKTfxx2uiypUv2BlS
oFxixQOwHF5+c9qOAQQvBHFiJ/DwOaETB87EpMdA8+BH65HaB32priqz7wc0whwwNqp2uQ93HWL9
psbsoL8pk0CEsE1LD161H1ELVcWeAj5o1DLeQQCz7c9aUPoAZCY7L7foMEa0KtrIDR5laIU6BH2d
4pCqOrM+tjI1q6MHZMG8cjpU/hGVsxWFOJOCY+/U3ylWVd9L38BZMZKYb8MlpniebyvVRNsU+4Ji
l3G2R9GQ5BVetDbfZigdcUHSSZFV5S5nSH6lvtXqn6GUsPDibOA6moKMIcZSU0OQkmHLY21pXqof
ts1c0LXqR6uQ8P3CTVWaG4QXYLtPpZ/JpwQ4Q/SU8LbJPtbEiH6fTXezr8fKNHe9iPUHLyqi5JO0
wuwbJGXA83qulfpxPB1eN+SgUbJB+IYohPAmzJk53LschYqLhgq3xEAK5JhhApjbsVs0+y7ojjyR
WbEf3RjBlRYR9qm4qbRorwquKz4hcBvBU5pT4r/Ug+aIV1P3neA4oILGbsYaSL5w2Kkp8Le6Vu7G
XpvKLdh+Dn4wPPyKm49+8lYU0eM0cMo/pCRM8Nu4BfWYTZ+hBWbg8aYwrI91mk0AIlxFjBNQ3oGm
Yi/MfdvkZgO0jkRUpB6coj+M1JvjJxzqbbgRANzabd804HObwUN/qiIQMqsxLwz/N1fApFfzacR2
Iqwnj+J5zl3DQQ/M6pdFXeawt0icp9tuwLthx90SRZVjyBdmpxCpW9s3W9T3Du2nPd3bHILJQUby
ASTVaXqWcdpdvs0haGD+RzfHrwp7Hb3EJdOlXpmjHNHnPoLsnj5SHGG1R5X5Pm/iTA2bKzQy7LTA
NU6+v8+GXnMpwastiPP//6Txz8HgaSw5MfwEpN5yRPzNRvCvM4PO9v9//nNQIhP0HweN/1UHp+NF
/vr2mHH6L/91ytAs41+2JTyOC7bu2pY0zP8+ZmiO8S+CtfQ80CamY1un4UYgejpMaFL/l8PmXwop
BccUaXNu+T8HDc02/mV4wrQ4gaACEJAA/p9OGn/NORoyOfxIfT7XPO7NWNYy3eoCQ+Qyec59eMBv
uuKdCc2PfDOf//1suuPtPGbzlXH9PKXbUg/Z4LT4LE3V1RiKDYCN6EIj+t+5gH+3cvrzNxk3AU9Y
aTWt0BzkM8fccK+wFbqLWrvZda2xtmP5JEOP63QjLS+lIN5/N+t0bnvTqjOAfipIrGLowZ2K1fZw
D7SHD/WbNctqIJ2d+twp2KNQVrTqTO1mKgjjHY5Pm7Y1v59v5e8M4f/tN8v5+w1UorclO+x0qxyM
lYLchEYywn2E5DBeGJvTo/4d0P7dxGlivOkkrUJ3A4eGF4kzhTtWeNMrgaiUSvC+99aWfSFysoje
bef0im/akbUD9QLo0bbgCECihaq6g9+m4YVs6tLjT3/+9vHSaKaowOnZF6BFhgo3qzGrw835cfj7
pP/vTjpllN883an6qrdhHm4DqRxERdG9gSCgjOI7uykeAuDbm75RIxIs7fZ8i0sjL/9uMTcML8fx
nCy6tK8GVOs6FymUh+3OP/40Td8b9dmyb6iELjhbJPhs9tdkcNutqjVMISEirkxD/44TLztMfN7O
N7c0OrP1jzYloWTSorlep3SAysefEQfd5sIcXugsc7bQi8JUnaFgzLuN/akyohGVqsvRjpPM+d+/
ECXnOcxINQkFjQ6WB2X1GQL1PZnOYMtR/yHQOvdj4cqcLXav0fLWQf69JeNj36gw7z6FgozshXdY
6qTZQudTSsbBYAxGy/sBmTE5JAmI5FUTmWiePtZPs0UOBdeunJw2giHe8/QNB5BfgRs9pFw+nm9i
6TVmC93BxLTneggxuFl1qwlPTKqi2tdeJO72fAsLk9WcLXa7apKOq+l4W4tMvlYjaDhqYsaPLWxz
trC9DiHj2Fnxdszr6Clt0cJy0sjTz+i2ggvBcGm6zlZ3RvUOt/ic9Cw7uufK57Eew2Y7JdyCkpL4
4Of1n8T/m6A4cjrqrd6gn9qmeAEobwZrQTL07vwwLIQoY7aobWMKhTeZ8RbVzzfD1u9k6FNr2ljo
9Uo9ug/S5Cvkhc/nW1voMmP2Pc+KSRPaqTUV4c3YjloDjo4NEPLtJ9NQrx9rZbbEO+QYWmojMDXa
4aoTob1z6uBP7yJDh1lmfWwVGrOVnrZ9GzdTgtWZ8lOs7NroocRJde3hR3uoFIbT599mYetgzFY7
1QsONSM9lfDjo2sKpFcHA8+7EtMBJMr7jzUyW+9g3zNLVimAwxw1f05y+yihu191MrbhjeNlmzZY
0p5vbCG4GLOlr7rAoFLIs3fSKH5kkfXiRMEXSim+nX/8QmSZXzz3REIcKBt7F4wBZhfDcGfm05eP
PXu25i1o/V2CVcZOJlNnQ/rrEKflYA317GMfEGP2EadcpNIjTdq7kKyDCdrGbg4BAk6PYnIH347z
77F0VtBns1fitKBLp3e3eTDehin2dpCHVk6VFld9bj17vvVlcpMbp9evbG28dA5aGHkxm8sUHpsQ
LW30SVz5V9G4G+g3HDUvvNXCUpGzYGY1WsBNNEaCyKaH27r2kYo1CiBC4vhP7jh0J2hd+3S+C5ca
m8WyKVKdLifN2mUgtqnEVL0ZfEKAFhW/08KRaocRreZ9ib2TKff5JhfCpz57Pz01pmpASbkdou7a
0EALYGtHKvOLTeLxY/NPn70WLq5NhUaDIVKy40KfijmPOvedGlFZnn+NhVmgn3r0zScNTyTKckLm
no9kboiyO9cMrqMEZNmHni9nz+f6wG/LbnS2GZcGXButvRAcb7I9//SF8CJnK8cvpVELd3K2zgk/
VRs7V3gXfvjpB75zXpCz5aFAYnhDLpytXSCsmoAPrQyvefEAQNZFlO4cBHbnX2JhCOQs3g+NY3Hb
w0xK/H5LUe3j5GePCHCrC2+y1EmzEJ/KqU3gp/AmGtCEENMSU3s5/9OXHi3/nj1eo5dV4fNob4Ao
2zvZMzrf/sLvXhqBWXwnv43KnXKIrQv/uKVUCdMN/Bt6D+h6mHFlGyeP519jYS3LWZyfbMe1oypz
t2bT3/b2+OxQOs9lFTqz/tJCW2hDn80nMsD4Kg0stKbLVtHwBTswGCwoH6GonH+LhXmkz+ZRHrbO
yX/M3doeuJgMb8yVhwwaeAVz63wTSy8xm0pcenJT0gh3Sw3B1jV87kB7mwpJFb6UprjQyMKkmosL
GtvlHrelERPTt72hNJwFCFIXvktLT5/NKjZR6Pha7jazZLrOUvcY2umFQ8jSo2fTKET/6OMq48IF
b65E2iCUSu34Y7/7H0nGm0DdCW443NPoctk7rgK0T5SiqXF3fmAXfrqYfWlCcApUwfP0kAy+7+fp
ZhRZe2FAFyammH8DfOpJAau527K2vsqkA8ZYo1Kevn/st58m65ueUa2OvDNzmPetdxgheFCE8+P8
oxdCkDh115tHV2rIBtxdsIbz7NO18U5kDR7iMbUJ3AFRiYxS9HxLCytLzFaWjsmI79mxt83NB608
aDoeeHVBSb24Pt/AaV/yzvdMzEJ1QDFT2hi8Clde+AuoNc6EOO1U9Q+R648VVY9QXq+QM16YUUtd
N1tno6wyZ+BueAvq+HeHzi2lvDfqfo/3wr/QZ6fJ+d4rzdab0AeAUh5AiyijxDZ0C/sKweN11rfV
aqpHDwxThOe4vznfg++vEa5N/p4MXRGDklHK2aZR9qpjIpd15v78o99fIcKbLT/gfT4IUx7t1w6l
7S95cefICwOx9LNnq8/t0oKOYiMTEvWuq0R2XLT2l1J47w+z8GaLr4Jgrwatd7aw4v/4PoR/xzj0
Fvhg3B5bLzt8rINOHfdmIYLD8qOoZKNXBc11CXOurky1xmEouBCjlnrp9OdvGmj6IvM9n30qWoND
Bw8rHNR/3VEuqrCXumi+tIsu6p2c3670G/TBuLR+HXtcnPCtAJV0vn+Wfv5sdVdaHVANzCAnnVEc
/bGttxCazQtT6DSY/7nQgDr83TmhX1EUaZjOVuurAT2bjTg5+r3BzvdDIVx4s5Wsc1/dlJ3ubLm/
nvamHBHLmL5zIfS9HycAlP7983vKWjq/NZwtNjHNg2vC3ym4jNlhRBDusTHx1qnyWqjm2nShxYX1
7M7Wc9/pla7Qbm2tFHfh0gNCFR3D4Pf5wX4/lKMS+Pt9WmFNRnp6eoJsyH2wss/miHXRuEHhtknh
lODxfr6lhWnlzlZ37JcKxwRashG4bBCwJt+0LlTBx2bt/LoyKOym6ZC7bgHCm3d16HTH4IRn+9iP
n8UM0xw9mOIMu2/bKJembHimNiJJL3x9FtI2wp2FDBVhNq2nTNpIv6eMcdNbAznNAFK6uE2qz1a0
ycZvrboQAf/JyL2zCN1ZGKlLxC1DTHMUDDxOP6PX9EmucU/cpsfgQb+Jd/XB+zLt8cxck25bI7Vf
DWvcEff5134ndvpabCj72cQf7N1ZxIHTkOHXwc+Z+r6n2I56tdAc3c35sVtaQLOIEzhtb4yt6+CC
a1rHMaJAg1MggMREVheuJRbHbxZ0olqgf4D8u9XzT5n3FOHmJsq1QLvWciUVB/uyxIfj0qlm4Y2c
WRCqmCpurjxSFcErFwmrCvtD92JieiHEObOAY1VxM2ToxrepE14hzUh2g2k+inb6gkDre8KuKPXy
+/Njs9Rx85xOFWboUj0Dc+38D76nCBh+WtaDqe6N9M8Qf4oEtCJ4HBdaOw35O/PemUW7wrdw9Dy9
mul/608Ojg2S81Svvxd6vpb9A6aFuxxDb1fcpcaFubHwwTsJ89/uBooTQL0cGSwhMS0sYx/HPm57
uL5PqodhCqvt+ZdbiOTOLESh622iZrCdrWF2EPdNO9jagf2sacnPSS9fGr9zrifAg4eOu78LcWup
zVnYSoSb1MomJQC1Ed9YT18jd78ZZHwfq5zshwlAoFA3WuO9nn/JpZk/C1xcIMsIsDXrDMUdzpAo
If5Qhn6hC5eGahaHOln3McWy7K5MXBCj7y5pjwa0idsPF1o4TbT3JuAsFsnKbk/yVj6C8E+KAMsh
EGV2CJ3wEbORj/XRLBZZgVHngUUbJx8QBUY3DHVMCC6l0hbG3J4Fn7aO+7bOebwUFUwpK/vk6eax
NPh0eOI+162NguK6QtaYX5hlCzuHeYWflg0ni26GhVrHFfCrNdrBCxFhIdbZs4DQwl8OQ8GiGZI6
244wdQAWeua67GrAm/g4fIJpSe11nF7KGS3MsZPe7W04sPu6KNl1sU+JbCg5X1HGQQj9kgIPOz/8
s0LN/5bbCHsWCMIq1XWnoYXIwuMSpv51bYw7K0o/uwIjMhQxljS3lFQcx674Y7iwmtwy/IF1wYUJ
uPSKs6hAXYrpZhMzxAAZkoEB3qva/z7oEIVEDdn6/HsuzYpZKBjha4ZSSaZ5NbBRqe29jf7wgw+X
f48SBtGj6Xb04ZhTcVdb0UrY9oVv3kIMs2cxoKSsY8o0nl132aEGwuYqioFbCms+1jGz9V/noWoa
SfcPAcA4XwPPrn06/+iFtT/X7RXUCCE5P00tclfQMw5dXn2PuugrCMF9qQe7rlKraYyO55tb6Km5
gC8VkZryrONwIqkL98Y63kdJqpDeQB8/38TCXLXmy9GKSr6MnNU79+SdWLzWHlXt5nTrSAiK59tY
WpHWbEXKPID8XA/sbyHGjwjqp6MZwb1QKzc91lz6q/y7mI4SSVfr4XVDCf75lhfWiDVbiWx4UxV0
NBwLyjNBaRwHUV5Y5f/k0N/5llmzBWjjKahYJ8628SF6J6kRA683XlLOX6vudJYRjfEMCDuFo6Cd
PghxD2Isp2DZG/QLL7jwPbVm65TiX4HzI22FYVdv2wHGUOQk0d5LBlgr4FBWI+zwC+O40JvzG8Ix
pdCUM6y372wqJHQruC3aend+pJam+iwopC11vr5LNPPxYRPUiUVyuFb9eGHhLk3zWUxISqOwvO4U
LCOFR6sxJHucWOF8aKo5uceIC6+xMB5zLWEYygyCBrkjLRtvPP/HWIbbkaJAH21QOtQfG/W5oNA0
XRQ5grdJ0rvcdzlrFQ+G863I9EdMdC80ctK0v7dXmysKpyDQVe7zLl6d79vWfcEH4qpy7RtkhYep
87fgTHE/Yr+j5xhGDd/Oz4SlLpxFJHJuRTNVTOlGQJTADTXm/tCOynXhhxuzbC683sLO5x+swpsk
JRM5jhrJ27l+tYe1AkOC0A2f1fhZJP61KS9IwxYmtjkLQcLWrAkzP2cLmf1knr7zRhiVWXxhwi1M
7LnccOyMycO60tm2ndrBNP7jCrW17fimo7bs/IAsvcEsxuQhRtJ6ymxrtOhzY2AlkmG7Gl8SEy9E
FXO28gFeV54tGG+gOMWVgR07jj/GpYuGpf6ZLXyjNpM2SOkfvIDxHR+wHKeGeS0MzDHCvtYuzKaF
PprLDbUY7wwzpJnECq4qLfyZYS2xooLggjhgYVHMBYZCumGPipEvqHmC0mnypsEQFfOBY1vET7bT
frCdU/tvVkXRjHZE3QCDoYIj5r/Hfsy+mg6XZ6kORO2Sonupu2Zr3DZ0Sq8dmhnwkdqarkMOJxso
g+whM56ftQtbtbm8cOR6rpIZ65ui0q+dW9zBzgWTadvrtHehsEr/Bs+tdaN7d+cbXJjHp/qft10H
DK2SXPkxRIEKbjBURs+aRmJz/ulLe6j/EBcmRqTZoF62MgVSYQbx1gFyYvjQuzTnOUKqOQXuqvQH
sSmn7oSzR4iKllKQQTr/E+TCB2EuQKRMhQsp4Xug568bS4OsXu5tHHs963efAWu2ngqIeIn/LTqh
z/UnyvcBwxcrV/89mvXW1AOMiRN8QNX3tO+x6LwwaRf7ZhZCkkz0pdHxRWra6VMtWuoSu4OvAUjS
jkqbbkX/WU068KAfcdvfaun4rTAulfIsTeVZgKkAysBysbx9W30S+YOaDs6lRy8s+rnsD+hM2bUT
RCwwSEeMQe6TKXV3+N9Nqy4JryjevHSWXGrp9JF8s+yrTOEADD5jr0Oz8XrI3VmwBp8icfRgS3t+
/iyE4rkKLBrrtqsbytjHssbg4ahBb7bKu4sXv0svMVuAaTzaGF3wfOCYhwbblXTEiBPLH+LmJmzs
C/nMhQGXxt99RbULSgY0mPsTS1BqD1WDBVB3IYgsbbrk7GOLQgIfjyHo90qr7o2o3Ktmw6Ru4hg3
ybsQuJGe7/B5X6GZ3Z0fl4VI+c9yfzP4QNjxTsKP/jCULvEw3pC9B2+6dcYEaj3O7rSNC+z2fGsQ
Vuiod85Nc4WYUdVOFzRjecQvxBKftamZmvgYJiKMzCNuN/mjNVKv+Nx7RR1vdFAX/q6FP67uioEL
8k2TVbb9A52qC6Y30AYh2LwNRlcAHhnyfO9pU9ehj+4Bg42G5UCRTEzcItsGksBVAYPJWrdDWAJ8
H1wvMfda5w3iYLl5eCdkaYOhcIOSMsbaqesnCt9Hwqjqyqp+MgsAk4e+biMw9wQbh7Ms4Hf3agId
8zIGU2Y+YHSjFXvklEEFqtbOwyMeRqp58Em29U9mo8lir3N1pu08MQIjgcVC5edn3WxC9zmIZWwE
ayVcfbxOfdXiR69Mvv7wDAn1zh3wOD9YTyUobHBqlOXcl3Uy9DckB8zvwtM6dgdmXGn4gcL92npW
UdjrzhBQqmWtm7i6eWWmr0cnMLEyk00/ipXlGykGz6AQTGHgtDk1DsbPYdlF2gYDHsCmawdjJqzq
BrztfwFLtsoSCkqflPqqoOa+oTIkDif1q2tLtiqrvu5Kx7nroVF2lF2XteG1OwRvDQM25NbadUNz
IzIbkIihUaaxlnBC2tusn4Z4Y9dD8gjzCc/QDLjqs14LPFcBiMr82Db+FdlXy77NHEur9ZVwRJZj
BiRlluebwEjH8RNOjbZ3C4HewznHgJkWbqZoNJ7xbbxuPXVMdS1PYXIZsu0huDuRex9QNu5eJ+BH
enTbGG3BIsnMCcvltexi7M7xFQyLNrw10mDw/Rs7iSDCXEejiX/Eg4A+UyfA53kbAORdidPu2rdM
YAr7QT9J2dZSgH0PdrHjK6u9zo0xxKsXK63SwzHs5BgFXsxQxg8zTTnNrzqLu3vyh3lWutACBm3C
o0jWZT1kx2wCS57vOM/WHo7zbSe4LBq6xjMfnNE103EzTRaEnutoSLWheIL9ncIgyHtwg+YaT7wA
fG4pcUTFaav1Mf+eXAwTHlNL13O5TdN0IjD7AV4/MTh34dYZ1oRN0H8bIj3NmnUe2V2CZLQE6PND
wlHDmkkPZc/exEhicMU3FT4pU9/uswAgk3Y7urAepnUSxklvSoCgEN3oLgisho5+zRgxJa+zBreS
1RSmaaIf7EZqZkxp1hBm9mMn27bA1sNhvnmA28GMfA/hx2qvU5b5iX0VhaXtYLCT6o0b7lK3CCLv
JyA4M884VZhO86vj9WPYMSagM5fNLAt/eFJ4VGBV0uX+6Lb4JXs5iO6yDZvsGZ9Qid3iYJhtGl/7
CXHtU1RZuvfKsXvq8Ddp0kkLHw3VV8F947jgSXbwEXr3MYpgk7yKGLY4oMjUSsFuK1fz9WutCopA
buDP4v+x1pvISrnoDaIuLw4qbUaWfFXbGf8+mIYuP0Zehmp9l4pax+Vj8uzMxHRQWmqsVmDd8xH0
SaXF3vXo9YmqtgPczhB6pdvzU6+h0eQ9zPCklVWCh4Tp6OkaxCce15TcWEY5fo3xinXrqwDJxvRa
RVk09lee5uWWBC0fyzHZWgLURAnlHr4LYPqgHo2vGTgtYCOxwWHhj18oIYudFG5bPBmNaMjh+fAX
Kv1uCC2hE49iVcb0WOeoTJiPWaJkAJClnaQHLpILUAbjxtXyoYCymVlB4GwGWfkvnAqcEvt4DNkt
65ZVVECQNzSVdfFeb6oqeg6MxMReNzE8FQw73MNE9hCnui+ATFYyL/I/CRiNwT2k2egByc2mtiac
9k1OFUNBuboHibIxIBZSqJVBkttNygttAeeYE5YRsZX14z5ZxY4NZOdLIGSNeYSwizJdh6mXyJo8
XyoG2LZKb4evVurp2lWSJ8ocKDUbBu817RMfKorrxm7Nbr2XdiAxvrOrZFoVdhBGUOmV7OtfQEeg
xG9U0YA0gvZeN8OTSHsLywpoZIFITvA+DUjdNGVJiZXgCIad/yy14CVx+fX7cXBKXa7zygYSu4o7
p0x/cDmStXzmSjfj4OPnWW3Hq0IvbOpC29jzkl+FaWFGOmCWiHMUNYSqDFdJQMb8O/5aCe5t1uAO
sElM6cUOzGdsI9uXBGRVU2xqCEO9hTKDb9q3XkR+FWPQQ7j8MopISBKuQeJnA3aKsonLVWjVSYvo
3BIBSOR2qJr6CwXQHQTsHMBYdZxcx4c56g6VXf8aLGHgIGlVRoUKPgC5kF+HhoCEuZ7yCIuQlTAm
ZNPYZep59Cw6jRL0VdPZYx7sKGdSo9wYQ9MYv7MicYAJeUUWl8+OOWI4statTukQeaNIC7m4rbxE
pHhST/h2rTKZdeEPGcGVuVMqnTzK+qAGl/kK0ktlvEoHT60a8+ZioLxIx/lX9isfTrRhww8jPCE3
xbMUPr1vFqb80xF421+6LVBhbFLhm9y1W27cT1i+m11i3NRG5TavOlB37sZL4flA3wCjiTbZxGNs
d69j6RWDucKTJHGfzbDERGzUpSch+Q6RMz4rEabOF1ir5YBxhRt42uE0uRH0VZCVYNoAkGMjvFUx
hpEe2wEjG17QV9tY2mRT330FjgWrczUoQhfuISkA+GYlkBx619KpZfhixFHU/sgMxRvHRV2a38eu
56Id26Apdh8ofwqbg54EJ3dxZhxTdXciBTurzOJjB1kMAs2hlkFqg6+Nqkjs88rqcPyKIP7vZOcz
00QRAOgiYoTP5dTiyaz3PmZhXLcUyWEq0upHJiYsI4PSxG/WUQGwhL4T2a+o6EEbKM1yJ/hemv+K
K5NvHN1OAYeSfVjLK+lhnHJlt2N8NalS/arLOIh3RZoM4JddrotXWn+6kvZTL1I3OAbp5rryg9i9
DXBf6K+HtNC+cIcQyUeX7DRD3Pld+Vm3YdysDBzMfqPkcvytFietdtNZrj9hwKpIvq/iEkrfozPw
N9UK4HCY39swVMUm0+pKg3WrpFx7btx022xoqK+NSVuMGyS/znSb2nbzS+uCod7k0EJNuMmNl3/R
E0hzBz1mcPaaU2bmtjK8MWWPNXhkB7ITQlzgs84ZyNbSYB+VyouPmD/32p0BSe9ZJeZAeWqtMiCw
thE/FToo1vXQKeM3gKQpXplFbfkrnAENcawxdIMrhROJszH5YdlKjSOagLwamwTLFlKpV8qym5pT
ix4nD1rT8bfs0mV7CKtcS9hGjlgGOE08UcCPn4NDiIta3CuyaIB4bDBGwCIkVnNAcEpQb1mZtp9w
LpLDz9Gbev2uxIgFbLKXtz85fpUY7nlZNh7SCG3jZ0tpMeoOTHLwT0/06XfmJelzF4+4C/AxFaUH
G3HAo7w0ENBvRlf62hbOqo/ZQeFnOi4BMgzzm2FIsWMClKj/GHBfxBjA1TV7M0oF0DxJAbzgrmYR
TELfyNvrIBorCfWzKCL0ghZoXb1E7XI1CUoj+Db0ANE9NSl8DcqUMBcbdThdh+CocRqGzesd7Mg1
smNOHUJ8pYV+QhEIZGMssjqAEVsV+Kl+RXSFt40GY/DRwqUKy4gq6XD60SsQznpP4P9y+qDjKNy4
qsXlHXbVQ6Op/g/AXLgMbR3p+srDNrr8wcRrfqsgBaQwDcJy9+YQyPZmEHzNvxmjqXvf28aK6z0T
Lwm2kauSDksloziJxqrpka9dV6wrMP5scXNsHLdUddb90cK23DpOtajHR8vqCh0UucBqa7QGhs1J
rTa/M906xAnmpKEml1zhTiSBYVWfQz/X3DX/t8NqvmvNie+l3au1aTjJi63bGlj5Lm31NVt9MzhU
mkg8EGiq/V7G7USp3Ri1ZCgh9g631GEad5nV1Ow39dB/pB6smvZWAl/lt+6X43jrRYarbnW4Vhl3
cVCeEyM+2pFZSYEOoAeWv1JgejAMAZMXKs72sn7061LpuLn1lbX5H6WWeeB0NXVIw8bYUvkZxz+D
Ss9wx8SwoEm+uVTFcIDFGEf9Sju+e92FrObCrcW8UlJh1MJ0CLR90bDJ0TJi5DWQzEM2AkVxv7VO
eCEp8E9d7jun9Hm9ZJVnSVhZtr+X8SG399GYrAqnXKfcLwWsC9Fenbwm4S6uJixJ8d9uyoIPyLMq
H3M8Q6ua3J/prITApXWvh90+FJ+rDFxa+zpGB9t4Tav70Lk92ZJa7gWJrf7PtfV7v3qWv6aiIHeM
XoePxdiG3ZFd6TFpoDD7t80YrEPmSWrjgBQ4q0QbtpjnrDX1M/Vw/pQrEeB0oL+4Vbl2iqPLGZAx
xv413LQGCmf4ATpOvHiW5h1WrTr2DvVaa5yNbT0mqASD6NGG09db1+OwL7hk4KPKrv16aPxrTSrc
hsXR83EscamtlH+U/czR4Gg4UQJFmrCIt09vn3hGaj+yyBXK8PDRwYQ79m8Sck1R9NPECzyZ7jw8
y5mLRGSokWmEaBA2NpaHxFAMhXFRB4Mo167RIuHBpgk8zxg/RNHn0n101Z8ag7aT918z0ZYN1Wir
w7Wrbrs8uHYlFrjYuEA6ZefHWRiX6bALtj6I4wqIPivrgeK+tdvcBziSGv6tJvG+636AvtvgjZFg
fVV5dxoITcGppqh+ZraCbPnq84ktaw/Gn3PFd3o/ace0IK0CtryzNglHv3S4Skr6DIu68dFgE0wJ
wSrM8XH7bNc4F3k/vURbYZe7SUwUO1X2ZI+3nXtV2tnaCLPNCSUAJmhlUVJeGDsw0UeHhLPhc861
+TZcOcaDUrQwYheZPrrZnRV+kmNMLMf+LfqmpZeqwRcSavMadEV9tCDbydLBbrfpbpAeTLy+qiJo
lI/CvrGt6IPx4JSkfJO7I864Fc5u/j6VbrMqoUOsJov6vpiEdKf1WBsCSfUwc7kUFhayn/PCyEYj
hg41J0+Mhoi0QsOEO97koVVO5B3KUtPXuc52Y0A0yNbp01inJmo1qnKnfFoNfA3bzzLuVJevkzif
mmxXuVC2UGUGuPnV12kaZqb85OGrAOHY9aryQIzX+mmLh8tQYlItHH2wj3IICi70rJEPUgWzMbXl
c5KamiGPTctldIpd7gBS19o2dv6/qTuT5biRbE2/Sr8AygCHY9oCiDmC8yBqA5NECfPomJ++v2CW
2c1kZZbsmvWmF8mkaKIiAnC4n/Off6DjCUezxdbWxSulns9qwnoSHzR6I50iVQci0AHO+pXUC5LP
iAKOfjM0+dCk/t2O9AkudklOKtulzg+ghmXnbKe1897Leu7gbBS6pL9rZqt19mU9KPXiYfBurr49
ptDFgkFMrrGL1lYEkSFixRYM6hVvVwNkh6cC5e7vds7ruOLv3uYn3NlRAHwxjpIHJ3Vw0iVUA2d0
4MSw7J50se4W70iAa5DRNP13HPgf0PoPAPxPKzdacBYm5iw+4DOa4jdtaSJ0pj7frJbdvDiFNpwX
Xf5OWvUPs4cP+vWfXg3QRNFodMmhGK31lHuhZmMbh4tog8ei/B3x75/Y3J+FpfnQenU6qORgY9FJ
F7iGE+OyyW0BYht6uyk6p3W0d/RlW/frb0aD//BIftab0k1jAqD4bEtjkP6smaT0uQvcltT9HeHk
4/H+m+XxWXaK48gM+GQkB6Ikz+NQ3zoVeMJQ72YrIqiv9etGPnaTcy/68c2YOteHNXBT8f+YNIz/
vmL+af6oX2/un26i2U+zqGmg9wK0j2YCq3GViKM2ZltsEQJHzduBMytzvnpGR7Lij1Lv9vnavXYu
ZgBwcqVXEHrMgT3Li5Wab3Z8Iuznj63x/7VR//9HFvwek7R/Nsbc/ezKb9XyZ1vM6y/8YYtpWP/S
TY/IFMdzXde7HoV/eO9b/wKxQRNiMzFGKWRd5cD/9sS0+B0bE03XNYSwLPcqZfq3JaZ0/iXQJ7iO
aWGRx+9b/xtHzA/C2v+sZkfHU912DYnpvu3wOp9H9qsTlWDRaxoM5DR5ZE0k+As7NNnNMOJYTDpA
YGaK8mZpLohj1x1GrSS6E+5xFxv6wSRItc2IcNp6hX0xW/LjpJElZ0PDB48EIsHImz86aZTvhm56
z9cYZ41WwkOZ7H6jrebhTxf+7o93/n+qobyrUzICiSL460jt4wM5uidc3bIs2zY/24M5E9lAGqgi
YVvONwypohMeWNHJov91veGLK+orPdXJTwtcy9Dro/EcxfVEtm2ug4Fm48YtSBTqvXOm4vGJxna5
jVp17hkb+EsRSUiuaLH6FR9DQSzx2Yw792xL3T1T6TX7NrFJG7Dj6VKmJOliBL/DUnr9zXDU+c+P
aZLOYOKZKg0bHPjTzL2uaRLHriaGnX7t1DZINskcLN87NcKQBVcICiZdyDi1U1qacmdhwxYYXmw+
D5HT3fZjcWa0Ml+YAu6NxltuUqknj/FAYLS13rqNMPZDqc13mVN25KnYBRqCuSoPBRnAJytiMNC2
3WEg0SUE6Ey+N9aukuR0RvHtWFraPkdoc2IiRzdf6z+bMTbeenA8UICx2k/zNealqm7UDcCyGTCF
IAam0LL94Ji0JOygJ1WQwUxE7l5PKusaHW6f5shLfQua/Bc12va2UJmx/fjjXGFjBOwARp5W7smd
SjJh1yEQZqMdctN+HVLGPb7AAOTA43hDUPQaaH2hUQnL/EzUyb+/pIba/ff1SBTGn6uJ63o0hS1x
r/WYdHr6Z9OnXqpGNTbRq7OJvXlHjtO5aApeHkhs72p7fSicmDAgcelsB4faLFtPuiZ7UnMyc5/g
0F6itvZZt/VNuwzx1iX380EncOgyYtaoZUwbrj37KdU0L4iLOj1UAoO0xSWxxU1J/nFyk4xi/JV/
c9h+OoQ+PhrrGthb2pbEwflTwdRMzbSOWCEFhW52e2kyMSZbu7yZUifaJa1hMS3tnB1alzLCxxw1
X1yS+2Ukpn3UVN8ETROtgZRp623wL2HmwcNiu+JLuSQRjBXLREekirOnLb+x1PjELfh4647ApFig
9zNt9zOZDJPZosVvPWMWTAB0SzU9yqx4mcgeJovAPTX94vkE8hCvsDTxCQSHLJ3kd8SsD77HX3df
02GDl56QusEcnhPgz8e5mqFSDDpZZlPXQp8pRteXS9GfjEk+Z+RHnUmuKs/J9TsMududqprXJCUS
2XedR8+6T7TRO9au9I4f381WEv3xXUx5EKIZdimGhu5sdGkbjjb3Z8CEHGSAPLvfrPO/MqL+uKJQ
x1jvlo2b82eyGQHqziIaI8eGvlmgYefjqTcfFFTg48cfmGDyk+uPVwxs9yT4LPv0ukb+58u6smcs
mUf/nKbu9uOsKLoYmXh3qiR55ZXKf7OP/t1C4Inn3DOQw3neZzkD7CLTXXKAQ4f8i0oDKy0tIw/H
7GpxPxp6WMTZe9kZ3qGMNIm+5Jeu5b85sz7Vyh/XjuoAY2rpsgbk5818Biy1C4Y8wdxETODa+Ifl
5gZ4qn2dEkr97MUCw/6UpPaoTe+chBTq/377PrCsv65EqeuWKahR2KVQyfx1JY5LWmL8DlE/Lwrr
hJ88kDQw5SXFKNug4DyRtPjdzsycNkjD0gtAiRCue9leZyZp8zhXyXyxrSgQbTyedDzql2siZP4b
8vrfXCqpkxKCOgro3LKdTzy3ylTCFc0MsgV1JjQ007l0eLUdhbqukaE9t87ohbIf5DkpH7vaSI7/
/Up9XIm/XinWCS9tWVKnRPu8oZNaTAqCEDVo7R4SYvoIjyZIpP5C9nv7ZmeVCBR2x+C16nmxE7Gx
F00cAIR9ZpfG2VE5mfL4ajMv8/Rz7xJgJk2REDAx1xuPXRb4wlJ+1tsPuqJFlo6HY6OlCBm2tkRC
1F+cEYwjWhrGQ9cDHdseh8TE+lXk4MYkJMkbzKKRD8wq33xsw7Pdq991yVSgf+qSr2v2w5PdRpTO
VdA/60r6yJgp0eI6IPkRIO1bNWTuNm5SRtdeOjDZ7fRzV5GyLknsIUhpCWOiM07pFdLoyGUwS1Ue
cytdw1lhe0mx+6hOY9F1v9nqxV/b+Y83SpXk6sLgKHaZWv11ZeeuHsPxAPFys2PSOisgpzfpN4ly
9BvT6S/ekowHMl+PA5qpzWLrT0ZXmc8GVIS16IqjMxq1L8p43HJaxRe9N8HjZufQI8wP0jTxflMx
/M2FxeeecoFBLtyQz++XgAaZzJzjf1R2/TWzhmDW+DoiHfgM3pepZ/LD/b4puvHXf1/cf0Ui/rhW
bIUUqxxI0vzsoGCXiDQyyXRjSgdvZ2YTU+qV9OtAmUP5xFvmqdfz35kU/U0h4Rg80pJugtNYfhZH
9ZWK+7nhZRNH6N+nJvPjhCRRMdjPGbgmRJ/kIZ9LdZ9p/RBMJvGZHbD0MBJG6OtdDbmotIhnStfv
DbyCyzx05e2QKw1xd9Q/6ish2TMxif/ri4UCTAqHA8T9z62oZVptV4C1LGW9APoeM2a5xUX1DEg6
QWYviaS/MzD4z4rBBvHhrPCu2zUiyusd/BMAMDgZ5DQuoZ+3cFly421oh/6Yi/neS2LSUB0nKB3S
Je0IhLqIoS+m5TFygfYIRrlmHRV3vZ49Lir+7uWKySfBIWtJbHcO8t+32m6IUhJsr+SmKNF9zbJ+
s7xt1tLnrYMMBt0zKRotyUP52bsg4/b0Xpe4jIKpGyFs3cN3a3YuEbLDmnHeuwk2c0mCx1MqLiOz
00Vq2QOppnOsQuIVIBDJjW6W1UZaK3GPGrAgqVbxBuoG3OolOieJZQcJdJdtWhV3DRlyzFbdNpzc
sdoacXcP60f6FjHjZm14F+rqAxKeYksE9k+LOGYA3I1GsmGw1jlYWf9QCct9UNLlMsLu61xrDKtD
ncF1MVLroCKMBPpF9FDTMQxdxxfM4EnHXfsTWeMF81GV7Dg4IO9kN2WUqpMxfBntiHdcS7FJR4+Q
24a5UgvvYZKwm4vrmNCbnrHrhULVJD9VY25rNRl+Rc0d6jHZvb02/LInqhInq24LwhvJNicPWjtN
jXau2md849TjPa1cs6mnBvqkl/bBpDCld2Mj1Oe1PJiCACyXzjwsvG+xzuyYcsMOR1gzRz3K94mc
zLBmfO2ryf4i0kKDYM7qy3DgNLLqUPCyHVPpk1xhO2mSyVdQXCbTzK7hqCTTmKYKNaFeTX2Mg2Gx
1SbvtG0yk/RUp3d15oggxTgHdm0LAUESt4MJJEHJuJJnw72yJzJxDDwEii7C4rUyhD8JfdhU2dVN
sWkGjsCSrrEfN5o3v2bl8n3GasmfyiEKtSqbuLVsXs43WFsbMjsFKm+L6fe4HiGUpkxcLHOrjquX
tychtBuG3yKIge5t042uyTkC+a/2I5/mc9TX821swIIjvTXo2uU7JKo01IwJJlQBG3lg3m0nAWN7
8lVLsnmHDPZ/TwhsROG2kORFuDYUPRElBzWnt8hNbd+FChJSEwK2UNb4qlOMc4brFFlu87ZiXSfJ
KU3hIRLUlCfmvFWa9z7YbXk7N33pm0xcd6z/IczcqgEuP3axcRyiHPjRM396hfsA86vwwfNPhG73
ee1P+XJfd6NxiT3+gb6aQSyt2o/H9nsC74Ako4nx/U/bIvM0FRjcFHnCaG9miZeFfG0JA/K7IUoC
WXmBYO0dJpy38zKEOtCHemWprbViqFma1rVZVXsrTYNYjkR4m7TyZdX8iDOuvceTTL5sMQZYrdt+
pnv51uBqH1PLDPohRi4x8M+kxeBhh80kJ56rH+XS7r046/3GKMXOGoZjI3jKBfXKVluhlGnFuO4I
Goa8Uqk0aLtcbvq+nPbpcD916Qmaa46O2Cg3w8YCO923qt+1q7HuGid/HMpVR0hammFxKAUwlZY3
9g5I9QDFuIcF4Y6kTRMNpTcTc9TEJMdv8hiXD2MdkHDgr8b0Tl6k4Q8+yYb1xqD5JzgVP4mclTaL
5KUYItd37LoLqfPKI5v9AiXKmsEAGulnkxqCbtQ2HUw0f/H0R7PSoQsTEByshqghcSBD0srpKZE/
op68w85+Bys04M/oTy07EnHDLkwNUuX22JyRZGVEwVhwZyCWPULeynZZ7ugHd33D8c7emln13eaj
iUbGG8uTc1j2Isi6CEd1qaINxeYTPMvklJNxZyPsZI3iZxMtB7NOonOmtVsPKMefTRwGJgatgZDE
ZUImaP1SR68YGf27BwLRlGUcqopJmF3ddV5+HNLiSdSHNInfSjOa/GqESx7PBHFXDA07Tat9rwlh
xBfA63i2Zt7UhimDt6CXxUuU936WNOaXzuQbjYVbeuMZL7x0X9f9j/66U8BJ0da4P+Qz815tnvKQ
KsTapEsDn4yM77SZhrPs7a8WLqrbZFq/JskvKLptkOfpErSKSWxejukd9L67sptcvyVPkXDGTPOd
WXtjNrd3gf0RVg1tkJFvshUw2s9dIg6NWLMjzf3s91Y2XCVLD8rQz1GFrMDurC99tji33F/2wXUO
sbcYfcfKv+gTiYbZBPtW2fdNQcyfmaTeVqsJGJ5T0x9clzTqUX9dxQKDCBcgX44rVGuN7JniQbOT
aJfhqOOvWo5hTzcGrl58LdNq2WIP+9Qmt8kTRd5PDC7V/awsMgy7vbJSY+uMrdgI2Jx+3a0spwJe
MNlGGNdWXeeTT2zRUXgxRFhHhPYaw2KeZRm4vVhDJYvX0bo3vXlHTGcZykIepsRRh64eeDZg0kkv
mcM0R+jeWfnjXBd24LTpyGA/F5tyiH8kZjcRMQ+Ls3a+WloVuIkaQQnPH0wu2O3dUdVWtImzW92q
bqWdC1DB4l16jXkPvgeoeKUpLek3EuQIToXMwIle+9agW29JbPotifUHzxjOQ5Z1WxPpNkfloSNc
rOkJXrCm+EtioLYoanPCNjO5JVbsAkHfOnuO+40ugHESpO+wnacjAnf7rCz9hm2qfFA4X7aC99U1
UGxFd25K7ZVMzyea7UMDJs5fc7amZ4Z97sl9Pht7sm3XoJNT0OeTFprmbPsYcnU+xhD7qmnSA4jh
xSA4fEtKWxXmmn3OhwjVRAeGutYOeZv6j4ogKCgCKdBi0kPkdEw/qbPXfmm1oCM3EPFA8c2o9VtB
QOAmGdUusZjDd9W3Si4jskltCIp2JQIbuQLSwAwhYq7UtImModuWJelSkmjLEInwlkxodRsndcIy
X8ROthqRmbb4sQwdDhMzkUrl4jiMpdjuqlE8WyUKacmjdE6L2vOd6xrVF7Gvh/obsZ9FP7pBqRQH
0zKam4ms2HDuCgX26z5QoF5WI+Jc7Ymgxh+J8T3vEhZReY9f3MY0z00qzDdOvAKH/owyoh3Dycl4
Fgi3jCkFw74uNWjt/C5I36YxJyjeWrml+3BOT1NWVt+7sX6saDh93R1cBhxI4dmz4k18hNz8pTKN
xzyHYFLXuzjeUo7Eq7nvRvtgiexnKsXeKrRvsXqGQRZj6L9fmoXtbXGNsPTkpixi98pw1Xxh3aVp
FPZJZ3EGlFbYAhNvkphtXs9PSIb0gFRCtjuUYNAnH4yrWlESebyQyNte6bULZKI7COxPVcb6b41r
LIE17XoESlgrzbdektcBhvXLXnQSWZkR/+gRyoZmVu7juL2FRdD5iwuDJp6/ZlNpbmzVXGBsvo3d
QMJrjG1P1w4Qr6lNOysO5pF7qnps3lKburMPy3Z9HeSynxpbh1PQ/0JE8N3LEocSVTsRYZL407eo
zPPdnE85sT7XGMLB3pAPfldp5INreADMjXPrtXrJk5Y8dgNp8HDI7Uwns9lqNF9rPfOVLvFJLJqf
D7N5akw7xjfY3sF8yJzirfQSqqvKrCCqZhdzFju0rcPFUdEbCfQO/A/jhs202uWphjm8FQv6ov5u
RMi3UZ39UHmx+5C79bNMRQsTdERzo9/BUHND2Kph17nVSW9W6iS/7Si0pybds8lqmzo3FzRNIABL
qk/hUt+VroIkIUx6J8jjR0dSfWL+mBkmVHCzf9TmKlCpRrxDYZHrLDHiNTPtLc9n/bZG2zGUOlXm
WpztzoZhymZSgkIGmV7+IkY5QADO05HAHbpBZDGGCXoHnxa6fjRUtav7ZtvdAfqS25tq8WYx+u3E
f7OOTMXR1qdJyu+zod2aMM5tozu1PfxFCNbBNQnVR6NLVdL/itvA1rOfit1aVzdVDv+qox4UiBGL
jsB3oZ9zIsboSmAtNn7TPlkZrvU2tKRCpbtKj3w7W05TaXwFE7tWaN9wgRr8/MUcnfslp/YZq4MQ
oCRooqjg0ZsuaXIxbaYZeocltN2sQW2sNw1p3TuvGnEvz/NDVNn3VDrpfUtdNeAmfFRR/0pTko91
vtVopfwihjc9T9FxNL31NJbGsYKhrtke5MPZqndTor52WWuyjhYHcUQdAIU/TdYRKYq5weyyDImI
0p4ImD5FCqJWie+Gv0Sr6V/faV2v8cHjmYYRG05DjiuMFfF+o/o17aKtvYiHRBhnUo/1Kr0rpDD8
hula3evvSW3e18qIwxyP2UAaa7yvDCMcQOw4o98YtsoA9mjkj1byjMhU4OqARqCJwqF16kCTP/Xc
+q7rc+cnZKH7RmbOQY2/X+RVFzqfCtaXR1Rpn94TfH3G02VEDw/vSVWvRR4982QUfmXrb6njfpdX
WpkQXyRXtqQSS0q0k3mUPdtxdDORwLnR0ztF6Q/+Xe+TSk47cnTi+JXecunar8O6vKVNc9/3duEP
XRe6vWyPkOv7kMYoPeQlWox0fYEU/Frm4tI2DunDokvZSK14I82j07XGZYlQTazSOBhIac1myIMS
VhK8SYWSU9ymqcPhV2gJ4Gba7VaEWH5XNQUihMGnUNCPmrimHxsGaIX2opjEWNt07eIDWYFPUSWP
tUHOnh2Xia+L5FeVRgvxzuvLIjzcdcps5wrvoTHL3WLEpe8mzZmcYxebBXsrhRI3gkx4H4atHVYU
fXa9BvqIRICovW+t0t6MNco2ZS9/QqvdlCZrh30uquVr7iU/HI3rynl9szgthe9QMCWF9tgie/C1
HCfYub56FWgAi166K81H4Qi1pwV/RCd2GDAbw/oN8eZAllvgxOmMYL5pCHql0CmVfkjS9GFR/bd0
vHB02+NUBzKK4kNTz19FZgADZVkbJLV3rDrtnHdViCTrK4zndp8I8qtGM9Jo+HqCFVV3qKUNdVHQ
xlHqN3vCON0NXScXL5/2TnyKEsVQLk629dI7weoYRlBU6YObAyjFwnlcmCnD12b6sDgFu6RK0eSw
yZQLzO4on5NXKbtkV7ZFvL1CMRs7qjomtrgpDhIyLMKQkF1Tp1OyVv5934Sgs1uysgyTNufBi8b7
3BbTXuS5E0xVWvmJWDmL3DX3F4uetqgitqLoiplr4x2spcQiaXMu0/UUHVJHqqNJwLavEBOaHI+J
54rgSjxVozxqoLbMi9Ovreh/4oxt+jLSb4eJVOQuee3mjipOIX1lQoK0U0ZVaBXOzzpvN9rDCli6
ayIo7S2oxuDC5PfMdIJwPOLX1Fz9AR24v8Vwn9fjMantYdfCu52WIcytpaZUMoqT3pZdkDcsI62C
OKxlZrQf1voX7pPzMbEJr3ZpFxaVYAqRyDeZMQVeDa5zEb20INuBM3DSTMRA+klxkQYLxY5lhYvA
uu91lBHDWAxblxC8Y7SorVNO3sEcpks+qB/zZAZZk9l0EcbEdRc2NF51JyNSqDUHYwBujk840Wua
T/pOazIzJHd92djvbtcW5DLIZKtyU6PbyPpDh5Z20ZzkzEjxizZDatVl2oSuFT+4rXSf2gb3U4uh
Wtl9Xyz2VqJz8J3L0nKjVBV6o8PhNs+0M51AY6Yd2iuGRAj9JSlL8Ax3gMQKygKLigZ1PBcpsddS
e1CVDq06a4/FJMElrm2n1717MWDf4ERfTTPZjQWCmbGw3ysFZ2Gq+FhDFt+3WYxDmZsGurxuZjMH
VekgdFDz8FWLyJoXhEcTubPOGttA9JKs/WWoi507OidmWWgh+jhIm/ylqZDQlgV3Z+AWmsmrazCZ
TKz2PH1loEz7a1X1jth14gnyxE9sSIxF24hgZpNyPEQESCUPmdt8BzMgt70CR3HKGYPzhUNU8+BU
d1q+6Vo3CkyLCxJNwza1AN6LAYZ0zaa4COToUQ1MDueBRq8ZSqpT6DRF/qzWcmPmdMJWUx2W9to7
EBsbYpm5NUrNCdJpPc62pQIEJWC8qxLblp7D0zH2NdiwkrlBmCEbCt8IoYrRhaUJ+ldYWrnXF7Mj
77z2x0hnLhCz9nOLwOt1QJViahsH53/0f/ExFXbF9HRAIaZT8M3j+jI5ya/elq/gI7veEl89MQ00
hURnmyOPz2hoAcNRj/OkfC/icefaAHfORKz51CYV6CNwqEgINpY/2VNboERuGmwdcavTsRYLQT2m
JWh52pdhqu+rinkty8P7yC5ZB0nhaD0IeOboFdShisZdm8iHtIp+agt6LwSQjm+JeNtd4ygTQVDa
4lLoxFQ5OrhFYeLu0ZFqDhDpxHjfg3Zd70crB+akjr2Z5+FhMtpk5xntk6mlkLY9oo/GBV1vY13R
9D4KFjmcxrTKQiDsPCDzCQgi1W7t+ZIKBxCpKMtNho5gGio0o722bqyFAmZaHI+lxsLsJ3WoNeDJ
SaFaQsmZa97DXBG4tdQP2Mk0hzl9w/0vOeOAToBFuxNzGbFBTOiKjeVY5tqrl7/a7dOA6B1hn7x3
jAmQRffX2qoP5TS/QvCpgqhb6kONhh5XgUNqFvwk7r7QU2KphgycSUH33EJJT6eEaj3pL4jOvpsK
sjn+qZu116dAn7IOjXBU+2nsdFvErfsCEQ18xT2YOPJds39GHnFqrEkdyawv2RbGrVPlbHhCBz+B
8uuNr5709GOXgRYSK9g4IH/ZoB/K3qOp9CB96zYuABI+gxtlF8YxeVAnPFOFI276pn9FbvQuLEE+
halZrA7TPiBfCq15Ss8mwgLy02+0Uj3WETIID35Ttj6bVn3xBG6pRWSuN2ut2iCu52Q7TcbWVfJG
Qb/emCU6hmyyPR+bAcW8s/lRLUuyR324dSILZomNtHnxjbHNQ0tve79oZXUeZko9Akwof0aIMwSH
rtWYInBe1c4YhzMc7lm2erAYa0982iq3RbXe9tUVkfS0Hz21QltCyFvL2vVL9FVBg1mR37VY3BVe
wVncjl/0S1REHLwxYxTC7iklPZZKMw8BtcxJ6/Lbfi2QgkxsRDTlDPixHDQzqfu0pQ9aDtRjtSRa
RwWtd1lpDJEYOSLnZbqMZClJihnd5vgMloXss7OWna4bjj+u5Q8t4aXaqr/XJOO3WjR0EmWhfDuX
eqDdlitAmViA11m/7tS7O4y6yo3EgyhIv2MY+15zB4LWWBa/dUFqU+JSfGnNB7FOu3pan5xa0/xk
7A8yEpaPtyGypziKwxURRtfRF/R9lO1q/ZuIYNuXnhHxOGUnYExqJNS/13TFUEMhiwYUvHVuxge8
mbf6ZKBAz0mVWWqkZsDjHSMofGalKnZ5AZroTGuxy+w+CTQm7hBw1AXYot45+vRd8xQKw2Q9moI1
tTi4K8+11DaG7b7TWLFbS/PSFZm2y7z5nelv+bjEVhgnnFWqyTgCJFtTl1vihWhn7FKDqUeiixp2
3oDmuofFaB6GtufvFMWx8+xHq3d+cIiAJIzJcsIu8t2buufRda1DKrQjzECEhUPJVOmn7TrAkvWr
dKmLk+hFddm70rSv5jKpQIuiemsr9DrOsIv5GFxIWE+yt9Zt4kKH4Zxr2ZppvRvyb8PaMmM/MgC6
4oUSrtlmI0PGIa4QQaIftkZZnow1CWYx2xsIIN8qMjN9EV9mmxU3DWkQpbV8MpeI53cpbwZEsamL
qGqSDza9SHAVX4/905qNW+Tg3pFdbYdD8q94Sh6K9jqarmgD3UgYTDzUz04zLiqK2+2kmc9p2x9R
DZ+bihtUiHYKXGhQUbK+F8uN05UtK33g6Cuh8McIiGK7eeVBoh4ofsbXhg3VPXVBzMGXQDsMDSQ2
AbJ6q+kDZFWpjzOojc+sfO7ngSqzYkfiqO7H6FJ51U88XHoY4fb7AhoRNdkVDDUv65DfNWbXbM1E
21WrC58mA3TsEHz6fW2dmxnbhC72zphleKHR8tar+XXsWwaIPV4GuG/QMfGoBOagtjqpLt3Svxda
81JGzT73svjJnuOjeauLw+y9O23D54iegHYe4WTU22gyHqJBfhkiduaGawDaeFxYtxb3K8M9088q
XQTLZN7o81fHqcmSNzTpTx7OCePGKyze+fwNdT6fXA9MT9NBV/tdaiw/5NLTD4PdN6586YV1I6LV
PjLIOEQ8DUFWQ3TMs/3sZPE5xd8CI3dK1W7lIts9G0apbvNk+uWabFK1ZqgwmvoHy0TogvqkzMbX
vuP5tiHGTEnylLgDDwdf0ddgYbEuSDonl5bJyVSQruyKxCvlIXsL8ieFdLUuuzj0lL6ZbaBON7nF
lMEKuKsZUwnkbBJduG4pGbaZ+9jYHUCLN20SpxtQeRC1gZzf88fE0cMpNh/0pRfnifOswS+airjS
N1apXtE4qeSrMrRpJ1OMogXWAFuMPJB8E7zXzuYaSuAu0oOAIeY8CrCOeTFzpwxws+AIqDUsIDRn
8vPvovMoiho2G22BIlMM845WcfHTtmwPbcYwH+YT69MetlcD1U101RIXSXdXCVVteozJAswzXkFc
5U44MeCoReS2QQMeRPV7AWa8V4DG/kSD5oum2a749Pja4IsUSDyrWXq9Nt46tuaEiwN4WUJ6pm3Q
Wf6V+OZQ0oUS5XGAFQ2oMQN1wJDxizWx54+OZoW6lr1jqGEEVkOKg2rKE1gQpWLnciDTHK8x01LG
cge7F6emZE5V9EjDBEpXTGrbE+Y7knEjqtvZcxNEefoYmK48ctN/LKo4wOSur8K+q8l8mMRZ7Ftm
TypKhKXDCljc48VAKXfHNLoN3NJi+qTkLxxXrqYuLb9l7wXypmGeuk2XgFpl4aJoZwd6Wl8cy2mq
sLmZ+LUJcTH9gyU1B48YhOlCLds2145x1IFdLEm4FNnRNQCzHDO/ZTsIc2zjA71eS64dq1JBDUCj
YQMF7DMJDhx7u87SXqXqf1igzYAE3sqIU/sS05aUrvsyaNGtW0UD1CJ9W9aq3kCDpKIiGGTTzjG2
fc3wf7k6j+XGkWhNPxEi4BJmS5CgF0l5aYOQqlTwJmES5unvR/VM3InZMERVdbVEEolzfgtf5N9N
UG5/SrjdplpT79grj2llPwAmziufCT+42+2chhirefgzwSZXYFjj/NfoOUVak8VhmgSEG6ttiwsS
LvtsFjG+TZ2Mc7nI93oZXqPMOnpt+i/zzTd3nsHizPrV8eW4l3VOaI2s1iMdr2u5iKcxauvAxUW4
EqkbyDrZ64q8X9hIZhR3j3D7PNmCfgVHP3DRpUGvMi6XuujCOOvegKBvVmteJrDxlT6+RnY8rSMO
40Bv0RHKiTmBPqUNMKi/9boRlrD+44jsgCCAS911TxnqHoCneTt4/ZNi8KwK7uKLIpAH4OPjS/e0
YGbr23o5+e56o9Dy69kzTqTb7MivtK2YK6NKrRx8HKiPBtR6tnmDunNWiPzZm6pp4qvcXifJ8i7m
klWp9v4QBpExZ6n9pPy/UvVrYXRvLUYrWr1svNnE+pg9Z1Iko4uMzHXGGh0bt6JoPTJjx1Vm1KyH
asdcHKfFW9SVzcGr/xEmgfREPuvlgnQwq150dc8D9sRJN5xnw9feUZ8dGmX6q1ZwMFN3lGzU5DB+
ltNtrruz2erOLh+A6lQxnUs+Mko+q4LpBI4X7XyOWYGXM6iB03P7BsjlHKK4JC4s7uKVp9p1ZM4J
kA1pht7w088jUobMf6Q0OrStotwbg8qRWfTbJeYKH7XyKTPbHy+m2AeGYNO69japAB3od5RhmfNx
q4F7kZHtfFxL23gSDoAkedD4bVf+stxc3HcrPqnOxhy/RG6WG9znRxpxOvIMmE/rOfuo8/6morpe
d7xXoRbZu7H2iqCbf1ebeG3VGGY7MFaX1NM7FYdoYG6fDP1R5sWnqNpd31UvXZmv2TosjuPoOKOc
DvyW189LmT0oY2Xuh5Na0R/l75tSvbpwAkBFJTG81chxyDowoQRcZZ7a44NJiXzUt3o5oy6sblEH
5WQY8stpABLp9iM+RrQBVqt2gwlzXo3m8sdM/iqojl0OzRmXJFINzVPmqE1Dx7hbsghEbACa8UjL
8S4D62XScBj7JuhCTz8p1jxBsCS4Yvo3J8iHXBe8KShOAAfn4rp0t2ZiA3Lcs6jKKzo4VD0mq2o7
r9gBtsngbv1Elxusz7uF0nYGzv65itL3rOnYGMGtfJvi5tF1q01h7Svpfg4G+1lrLF/CDcuo/eP5
IFWN0WfrLp9PyGMmDLAMKwSAgfRr8wsxSdiwIQ6l8k/UZTXcqdG82lr5kE/u0Yrrp6yDz/cBHVZ9
lJ8FcMnOdtJDaaesC41VhDWsbWY1iKHabWbxo9VK9UGXo+zh/9fg1bYpAsxt8DXRyVeVOtSUadzO
9IAK74z8t2ylYuUeuuZvitu1ZsKCuxCvTIUJYcTY8pJZ7KeBvIOu0T3kdPzMZCYQB1cRw8JJs06V
QslBrAf+STuso/bm2JNOdIcZasjweZEvXd0CzQ6gdl39NfeZAevDOVZkycvgKO3APThft5hjDIA0
BfLddqV1njWuMwEy0hQeun7v2Uz/dLnxaIw1jdM1fZy2CfxZT9YW9vgnSaIs0Jzxva94r0mv2HTs
k6FTZV+PZekxquHtbmYtcCKrBRnr3pU+vCxjhgziFdlmXfosEQq/jRbqS5Fu6q6qiK9mHR6ikxmB
mVmwR61n7wp/ZsaxtCCVnUsP4uxsUl9n4xw+S4sIoBl2ZiX7/jsekSMhC+Pj+pcsRsbj3rUfFtad
tMtOTjIeGMR17l+9wOibvuaZ/hX7eUmmgPEz5jrk/GhOweLF/3qtWfC+IIiz/YpDjNtpNs9R6E71
O9mDP/qAKsbt7VVMlsp2KNp/YD2OKh6lnh0Ieu9YUbiP+7oT1h4ihcWvAFhgP1f6UH0MbnWzDRWS
1JpuKFwPqRDgchR2tFEGZeje2pHWcHSagoBfFBVG7EPXmEjwBjZ1sxwLHBTmj04R3nu+kM9C3r1N
qopmP6Uz509ax2slhtchK97J9CD6odOem3zR0CAhPJ6wwYHHgNgyXiSOG29F9mG5hNV4Tv7pTkhK
UhA9MIZX3cPfzbl1b0fj2CxJZ+6yCre+MFr+DWCFGiaeYasgxtAsdq2V/hHV9adGvTlkUq57gRRu
sLI3RRDgddigEZ6OUW9MKz9xs7Xy5Vu7iILzjFJWzaFuqUJIYJbWXX5krRvWqPsl8q9Jm3cjxzS1
ZMM1VqD0br5sc6meJjka68lSao2OqFtVWsf72N30qQnJ9+cA0/Ji7dXDT+S78I8IevadZ231tOOE
REpGCen84S/6US/ck8cPc6Yn3FzHmfsxWGazHZr5oHtia0x/PaK5jqiMvuViD9vKr+Wa+KOHuLS8
zahcb6V1zPWqLR9NklWDfv7jY/cBU+eNU4CSk2cxW6s+dJnhAxKH7GBsonZdO35P0A8BWgDu32Sk
3BmP+WvUSQhbkFcGwGoh9805yEzmK+wupBp16jqrW623/Yb262iFC+OP0ctXvfhOnakLLEcNnHgz
EoaxB7+BlyprNHYZkoHaQDo1LCT6w+ABxKVHw42KLY4clPLS2s6CNzUTdXUn0J2NbzU06ZjfmtHn
h45G8mvlVPpVWcmtNoxXj1SZ01yM1dMkluehFAUUmG6j2hwPZddqe8PHm5CM2cXwRQcSjEInzqB5
yrI7yBbEdoqsy5CMT7meba1q0T70pL/VRbJdxNKsrSWH6cLtFIlEPix5e0pN7t9K+B9e5CQY/hpk
eSw1YYsdWm9lAjJuhSVxVnsT/AlcF2WxcMFIPTHATCni5fWqAgIvnctEpg0ZIzdDAxu1sVVDtMvu
teaNxXbYnZZsfkCvnN+6Og4hrI8USNrHxO/wM+sZ8+vypkkgMz0hzaSfkWhFmJlJ3Ft+XMbyKdOe
kjo/EWvIvE5mh/BS66CLDFGP656rZaSuMUWCkQvxWEyZH9SInecBNF/Ncbtf3I5MsXQpA4Abh5u3
Aqiyp8vkzp/FYJwnE8MiFVdv3ejLkweVH4xxtu9T87t1l3XTRubO8bRjLUFYraywAixMX0LHJuci
bAvkGD8OgMKtNm744CMHrE5yqdOAAzQ52vkfpTjgpVtcXHw6nMGZvmIU69ctgK95RfkZbQAI94uV
J0F7mRiJD4aX9gfRKBVAO19Q8N8x19RaZwKMU/AbZpykY3QxtAwduPR6cJBkXS/FcK6m/ozSG72L
TdSJ62/rhHaSWlRY+YgQztVZ96r8MixyJ/C29wMBPyNRLwe9bUOjXy6t1uqkgJa40UHkmSujQ9lM
7jpK4dUbuSFbEMzYIAcGtaP/lEWf05z3h3JHgPCeOLFn2fuPFrekVU15WOhBe7TDspNLjFpgFtfK
Ko+N2e8N9FdzNl88W4VR1M1bPHly72vgZn0u3krA/1Xu1GjutCLfSf9OO3DvKz0yxZrUejFMcmQp
Tk3+5U1oO8M7sGW5KrAkHMeJUU2N5b/RT+O1nmGcNNGdrGzan1ZVL6/tJM2doaVh5aImTcm7XM+M
VuvSZuNLwGgbTcTwZQiTfRH9mZblMMxlcq2TKeeySJzdMG9dXtkfrzUevdZepdHSPRqQvo+D1Wd8
wEzr8PvU4h4fTCVScRHV2tGMdcTedcxbneMObcpIv9qu050bPdmOXWNch/vDf9+33GvjDjNdTx5u
F1sJSOdmOGV1touXugIanpInQWzmk98TKFU6ZrqVrit2TFCJQedMWT80NauPkcx+KO5P3UmPQ02B
/nEAaSaX2vybGHzm3LYefh96F7DII+cwdCGCTs3wQuYmY2+cdJeJjnq0glbziAa9sUllsSYvPmqR
t7xiRfuqzYr4nPuzAvGeisr4NvY66ZC4TfJovHADtx9SsJJnoohyzu3B2f7+IakZ1T4TZ7OyfYba
Vjz1zlI/DTaEBU/ihltzKfOHPEvXFb7SR8uKjEe9KY52LOoH3UiKfdTVU5CUnb2t0GcgVhXTtX0i
oMQIx5Tcnd5lsial9gMYnKBU6a6HJvLDQYO3hG1NApPjf899H3j71+WOXI3+GzET5iib6Uh42P95
yAkoO/I9sc+odvl1ZOqj3Z7m+8Pv09+HcrDPBMNBeekD2GBWBaR5+wfaxwDMfs1jUmrQ0G70pxnn
9mZ+OI7Ib0Pktzfh+f42G7F9mR+zqV+WHigVPf/71BAMyGgwHMYkT99TncnRI3YOyCi5zkyOG37v
LnTEWByFBV9oJc33WNn5g8TZ8dIZ7fdwf+bOi7+eHJ9MMtLeb7ObvJbwCkdVexFycs+5ode+/8nv
g+w6myCb4Q117l8dFdvzPADSGJ5jvcqCdO0e6u9aNGO3dTr9JYoXqp495HYYwOqQaP/uDlq81l6M
xgwTXTBNSs6rdjMui3+pABQuoAf2xb64Ru1fMMv1G5agCixDt46Ypqyjk7TWcXKGvx657ltNAFy4
pnxO56R+MNy2fugGwn39wT+WLanKtEv1c5KELuTo4+9Dl9eHamrAqPWifyTCClePl25KUpyxRmn2
R1ER4WjOn5gEtbDCy/rft3PmOxfFGEFUt5bWkCsReQFhu5ThEf8arRefawp9Vh9Y0uYDgxEj0AAd
X7zarQItF/1rkyeIF3LkMkseoB6PT/cwsnc/OngYtPZ6LYvXrKnavcI486gt6RGTIFFHpQah4k7N
viBYWvoie9Rcsk2TwZqgCMlMrSFJuScgpUETOpJH3L0ZovL/gdO2IwamUS+5BRiuOt7HghXmoQWY
yBkvuXR+ACvstW933Wo0yG7+vdKYt8QT4ElhG8OTm5XNpW6mkPmZrF/kQHL1++XvA1G1mNHnAtND
lvvbKXrTEs98YstPXkwCcAGWo0tNDWdY9qPaFB7u5XFsLeKhL0ky/iWejnQuNQ0bt+vLQ1P3f3Qd
roegZdh8WVvmaR6eS98Z7h4VRnm3l6HZ1vPBHkV2Mqd+W7r2teOOeiX00try73U7exiHJ5SBKy0x
CU314/PvQz5XyX9fVfX4t9axHTgEw6/cXKbfeLPQlXK2PpZWZhwUEcUM51Z8LUAQYce/RvQzfwlq
5CgF1nlykCVuHUNXWxyx2e73HDZdrzzEuMZWrV7YYYX5e6Ol8UPcKvGI2zO+ouD/mRCvPIxJ729i
Pwk1BHxHt+OE1n3lsE+4WybVcqvN7G/ppFC81nq0/T0cSN3B5TTyJkK9hwaKHKEDsOPOaG8kAuaB
mvzuQFwA+tKsfSW7ERGTz0BPkmP6HpFEH8pEjlvNUek7AeEfoqjLUHQm61szd8e4bLojCcrdMZFp
GOEJuMas+3DVJMy6Sb9Fbm+Hvov2sJtJEck9eMShH3X0ilb5+Ptgufabhjr2+PsMHxGXc5ysM46+
//4CLoZl62l/6GiFSeWu/aA127F3u4sdFd3FSTVvF+X2TyOrg1bWf8qGwLsa9/hLT9YlGQjqsdXi
aWXynxw1LPhrr80mpgOAobHRrW/dhlFwC+OviBHQV2mOiF3a09XOm+VBzTAzul9/imRu134xqY3M
7H+F6RfrREEoBuIeURX1BZOu2zoBXrDk3DYRCDukXdhxfwfLtR4aXenn6v5g5mBVBNzypT1WSYhF
z/rvqV8OVQiv6SDKICNFLU0CpV0VByXupiu3ecSUlqHBkdFWs9huSRZCsXNP7ZhwYjyZCKFXnuVD
v91NyWo20+PvX1GDW5xSB5UKH4faeQM7fSNUtPuuvZrM02MGCXB2rIEkb3oXdparFQGNRM7KQmhE
FBWozu8ph2YCPUUb+g065iZ5pMq22JFG7OzS1r/HNVg5gUTXMSnI8M61sQc2GbvTf1+OkwpzY7Lw
RCboz4bceC3d2dgtSTetjZqZ3IgMbVOVaIobYtiZBzxOWs7N3GLEqvR863fuI8REhgsM7rAqgUs7
34UrKqCOU5FtmPecpxmY5gH139knr3LLeW0HsZkPVzFlh1HnjqD6cUcCFln/tZZsLP1Dz9rh4dpz
YTwQ0JavvaalI8XUtrQyTIH0vOGUjHjmhNAXCKJh7/rTq+XLapcXGKwNs3hBEKIRK5tpMwnF1bwA
xQ6o/Vg4N1aFTdvn8rsOg/GqdQJ8t4fBnt0BiUyXyEMJpT8ajMT1aP6Q7Qyl61j6ETW8Tv0BegnD
Lh+UNpHqRIHLmGctyW/o7RzNMchYHNLT74OpVUeVpNM244iB3Im6cFbZu1G03OXQwoHegvszPxrH
qgFY1+EqtcTeFFifAo6mnxZnzXYZ00smcm4gQlwWS8I+m9qxUTotuEURbVoddbpJIsmNAtatpY9n
5tVpaznjJkObfM5dm7eOc85CnUtvffbS5v1uRBb/UcRiDDTdRYcHzetOaBHHtI82OKubMx4BfV9P
jdh5S9M9kOraQOvM+XMy3qG0whAPxFMaK02b3iqgke/KNv/74v4drQYEpR1GnDD2GeGCBnCHust/
LpLpccB+hlgdrWS/jAXhKDjzXOXFq640zRff4XeQefSESD6cWQqa5r0h/PbYsU0HTtPM75Ot7xV2
0QQV0oKp0xvPbea+DTHQAFvAdGa+nbZL2hJTKXOCIoz7RdwX4mkyJvFkGwdbdNpj3rmvNrYxNkj3
yXLSEsAGLqI0ZHPFpvdB+P+hTFX83JMZfGl6fHB8Cp9+H3Cr3MZcs4/kNXnoC2ME2f/f8Pg7Qf5+
D8mki+DgRyqjueHmxI2Y5uWfXHk7ShvysG/HPrQm9lZCGF+Tu7LYN3iVuYmQzdYbrhUmJqETzn0B
UBwXD7nef5tGzdt6jyz4fYhmePZ7rR+VDeNlmlsnzAhpx1knxVUjgWfj1+bRMNzk2M6u2sVO1gYU
eUr4pbLfzfcjy9Cq4cz5JzAwHBK9P42DYg+BR3tI4sQ4+2h0InJjPqnj2CU01lcbOJduV3TVTEOL
Hn1Kw9g7Re6/UJ2w7Ksh/a5EfTYz7sK6UsbF9DTI6wQAI+vnBzywdCdMJDtPlalvSIqciYlLuQO6
Mt7/TpaNlkyXjCwBLraR//EABuigjyfJv+kfvLGLVrHBJFgiO9r3OlCrOcw9ixAmn7ltGMHuYUg5
nz9FucOu1FDOdrVen/tW1mchZajbcj78PjPy4eDrRX6e5RMQjXvNBjO6aa72NCHeJnzdhQNYIBJF
ZlzbMok3fj44a3l/+vs9nwjJcFR3U/J8z9sqGmkch6znS9aVr8acq60NoXX6fagdpz6M/ARJ4slT
11+0RDLcocY4zkNvoHoSBlpWbzr6DQSsJDtr7UWDtUczxGefWi3SNYe5euPlgQ+v5880SwRXaVHt
IzVChlIMQ3zr3R3m1AIRbO8+Z854qkH0Pll8TPQUCmyFXtAVwV8xze55Nq48Yv/PLglkZTemH1WL
u0I3qnudbLntjdHbtabTPVGqwhWbD+ZaNAiEtNorT2ljHyY8d3CS3qlfnJwYy8VKQjrQMdNUY3lZ
umOEc/LVkli7CzV/dhbmrrhx5n0iJvvmNP5Lim2V5IHFx8w8OA9vpe8jmjAExCM5jOMZzPhh7lPs
6oMzFjvKDH5QJFbhYMXmEUPbO0IkJBsFEXyI2FhXVQr41S36arYjue8GrOKtV+BkNSzTCUvx4A/x
8mMXAvZ7itMHXpUeelzqOyyw18q147MhqTdZIqPa1OgywsQp3CO5iglQjb+A/vPiWz1sPUWKwyWH
kbq4Knu0x2H4qpvowZjz5lMYihu559mPk10QOUIvzKmKgCYiT5jbeEbAktBVQ1VUgXZn9IfL71ek
86hL4i/P2NDGQy2BO+m6IBPgfu51izmeyvY9SnP7QQIB7oSj/sUZz36xgN/vq1EX2yShDR7WWMLJ
IWfSa3hpPkMEaKDyqTqMev/3j7RRUadGZArOdtc82AjxfpNRtPsJ8/uVlVpUv9j2a9fE8/F/HxbV
/L9Pu1ywRA6k9/z3V1LUUY0vu9X//mi/P6lzp0mIOieJ9w5iDCnDoGHM2XGU0VFSDvJpWJxTOQYr
yB6aZGNnSY5R28+nwWmh+HHzoICab0sRTTci/te1HJJL1KsmDZavWvbyFpv8+WQJXkqtDH7/okhG
wSfYJMfFNfODRwgdob1XCVF/qu8PaeUiivvf5yUKQN8pLhpm+C+Dggu8H213633QzUl1DcpcFFhL
smyI4/urG/ZzkmK/VdxGw9Qc955tf6CTwaxvo03xdN0NMhtrPCW9fJw5pX1SkqWZpiHgwV5zrKds
ulE+chvMRD132vSZQlFQGIVKUIYxN7SzK/x36HZtm0ybvnHts+9k8ZZQIy+wzfUAXR00dq7tKDQx
nmdT4XuDQJb0CGG3KJxwbOoT+819FMtYy/Jq2Rsjr7xn159jNZEbxd6xi/seQbnTGqsp7r/rqBgf
q2wQAd6WvW4W3oZMZwTVKHdSfDzacNRrpkXfQwytp0t0ssgVO/lUzSrE5CT/8Qwh1Q7D7WtEDUZA
fohYjymD6zg2h7yNr02HVZxsT21tgvslcliODca6Uk+ps0ZUqROFv2rdpNvYjXeRzkKITE2nhLu8
eQI6UFjwgxk1Mqj5LR1C2y76aSX6+LWhBZMzf1rP/YCG0qXQwoonWhDQ/LNSOGFvTz4GHNdaE6EU
9OBxAcZXMyjQ4rQh0w1S9ARvuQahnRWHgr4UIDDMXElVXwejPCYdKCWFHd2mMeWuivNvd+iulBT1
9OJcYku+pTiEb3pXnntfnT0h3UA5YFbcwvBDaPVeAj4QJIBWaYhW7YxjH1m6QrWljy/DnUKxO2RA
VG2l664Ym1O2iAPs6UIlSdzdl/VAl/P4zOJ4jUnWu6NnIOr6+GTX8ChkM2Pm0Xy9301MH/F0Ehkq
Jiyo3jFduGMJDSitLfrNQjM8EsHCOufpW1uXr3LxwCV01GlSJ8U41U8VnZKPUkLsVrA3wElHcOgL
RRRIYgxvPHjUmXDzq0l3nG3KPtL7p9NaRUmv1pHTlzu2GH0ja+NHiq0jkJJNXW+d6rLa3ytqMeFm
xcbVm2tXIonW4v4cde2fuku/NOyNwRCP1U4kwmYBjz0Ey1MadK3zPWUpZgXVths1jy3+s8wk0DtE
ASxZbMo/MRnoQ5Oi6EcXiRoywtZAF0xAExB9RKa387x/jpp/uMEDGZjip/kiYvx9AiXDCwX23s7O
udDHdJ1HyKgwv3I3shfMWjJjJXb4KfWPOCY9A6fAdYAwQTtffhL9OaPwHDeTsTDkx+0UICiK9ghW
Npoc/spBb26Qp/yD83xE+REwJnmYASQ8kVy6w/0TVGn0MsjW3Q8F6s1KiWPL5Y/aNqZSYEU5qlrV
XoJ3e4AuMSRJmrkxoxlHFHJ3Kr94o3mbcr3azqn8UNWcBZZB6IjdR8MajW69joawMj3vgexEuMfB
wdNl+qHZ6H/8HkgDapj9aixI1czVDut9GS50Lgyt8ZDwRlIznWSBR6gIbgvyFAbRfeWSOEJk7Ghe
lreWsrmuvHsfX1Ulih06Qx+RUWNv/IGevVF0+zKLH3IlSVRRDeV6NhS5S83RAp66bgqbc1E9GWZk
BTSkUJYxvdv9cPRVuR3beq+6ktt/XxpoQFS7mjKMqREaAmrVwGm8cSaPQNNu8d7uk3KbUo8CJTkt
hKUl/yLsUgckU5RHdxiGvZHCi0S39rmOvIOlbQNAZ4Xx2JMn0WPrLaznZFo0+FEnNOsWBU1iDhtn
UphfdZb8VISN7Z+V0rbOVMLUUbQFMBRdZWNEd9ePQPYGY8K2SiXZsxYxFT+RtIFjnSKoOPZf53Eo
V3GF18sb6YXxh09fZz3r/KPt2P0u7jAA13DgXNncxFOtRyfqBE0RLwcjJlt6RFpAn0S0mlzGj6mt
dAIDEhRKMwpv4dPJFY1fiGbo9fHsW2M1QTzGPlxTjwvBhLPDVRKtot67FK2WbihbY3PFFjAgv5on
E5mUJbMdrQF0yGcciKi8EADiW86QDXCMcWIwXTopkbW0N6xcdhIuEiLu/Tnuj30vzjMhrmeTquhs
NjaxObwq3wIP1Pht7YaYCFk/RPlorw1XTKFZmRX5TimOxzukr2q4oaKzcHqPMLkOHWkbAXEXcFzg
8WCeQFuJV25AoeTE+SFRjTxB3r33szrOlBeFWt98eXAxsuKsu98T1zkQt4bbFB67jZH4jSzPH2We
3fIEH9qweBozwXdvOxA4jVev3Wb4jkaU1+VcHWHNt/PYPVleerC1uFwrYctw7g84TVGUziDPZIT4
R78dnvPSfa/nhChR9dx0MkHqIlASFS40Ud/cvGUxNwulZ8hym38FbZdZpkWb3FAmB91a0q/Cb4jR
AkhoV1YkDkAWM9PNd3KENadO3Us/ugr3pNRDL7/rKDKHUAfTMK4CeezKxqiypCOkaTaFrjBxMdjZ
1q8NfLAcyyz3GnclnJ70BpddJTd0oBVHI/07WyhxNBwdqtK8R8M1YeCxfdSLzjPnWnLyrtPRsI4+
KcZIRDD148sMZzEjhGNgrnx2nBZRa9lDqdoo6pHnt9amceK3IkFDG3svqcZUOoGdcZlE076KeVMY
x7oJtrROtM+2YJzMfJzBdm79pALc6aFJpuic0WaT0ImWJIi/Sb3l9vfYyZaNNsUzUYoN4WGIwMhq
1QFkIALQm6eelAiCk2GTGnKf12PMtUhyuUf30aCNb7WQ7VtnVs/FYD8lgwadrQj4rTQLz2h8SUpj
4U42H4cKBbPI4NC9uT9XdtmcmUcFPka/22vYqTRsi2h172TptzVmjBwk7BDcMUSM/PV3oy/NTRoY
9PpMkfkRp1AAxJrnBbWB6r4fW1FPvoLjbXoDfbwwp28/NR7zvn9QoqPhxpo+W7KOh9y3dm5ifDpP
JrFoV3fyUT04ZBmxk3LnMW4LcvO1K8VNy83VVC4CWpaIivRkNkt+kDGfqa5NNxbQWVBE4u6ox16Z
DPqVbJZd89U7rXbhZoz7UpAFkCzUWhisBU3rbFGdo3y7EulKgH6GW3qOXpt+PM7StQ/kRMugNLo/
XEp/Vf6ee327KTQCjuORAAUyrx+o4eCCrIIsUgMXQ4cD2ATsLesW1po4ft8t1gba5rXtDTpX4SRw
rVWQE/4/s9Leyg7vf2t3czDZ0T32CTpICSBavI7+ejAH7DRdd0qHdFi3zqAwy6l/itPgWKBlaixF
gIAO+z7G6Nk1+rLmwTrUvbldKv1pFBxTThR59zAgd5NiisfPz7xmeS3eGyOwcmRlKLOtrYYwz3cm
FMkkjKFIoyEzr+xjY2dfhsbtk9ieZWZFsfX33iTmIrMvUZa84ojOQnEP59HtjpbgfMfRj5DMgRSy
MatpAqPXHNoUSt3xlwMgpoExcAzsIm7DlLp0lFDJYfa5r/YYIwKW3z/N4iG9aGGYU8/8Qi5orFQ1
XPQ5cTFgESHokABejBsvg4vUdLTBk3ocC65Mp5yNFdORR3ZB6r/4IuBO1TAcIwpMvlQhkDJn6nWM
il1FiQQdKurT6/qgJc03htIJWK8kPwia86ikTTdhcQKKJXG6iD6a4YOkyLtxkt/ZXSIQEWUeq458
opYuOaEh7iQ2beEcrq1tqZZor9LlCf0LorvUf8887V9PR2aYpR7xM6ReRxmCjybzPmYnZ+UqH50o
uatoU8xfebFvreKi/O4f4O5Lwum5KpcoCuWxbep7SSjRE0XzQVj2jlKGHXVY5HeIgZqnhslDnx5V
s/RhV9aHIi1nTI/plixpI8QCQAEZeUOrHD2QmzhfKSrDdRElAB/qZViIJ21iq0WTALYxxIk4LYhY
46bFAtMWZBzP9VdBCdRqxO4/koHSJCRovyzI8unUhBPRDl6116RnbG23NvGJ1G+za9wknhGFtvLY
L/k72XsGmwdEpj8v7cqUgrfSqPHI4Z0DpV/W5udCch/3QkTJXs57lHjnTlUXqdHyw/7xwgwTRloP
8+Z6XLa8c5tqeiE5a7zn9X2hDDAf7VR9xxoOXt1FRplaHOCckNRYOHQP2VG31u8zsSka6+ZW3ofX
lSgTu0tKc2ggyz7a1poLh1Hon870VwdXzgznLTOwv1q+993WzZrY3f9h7LyWI0fSLP0qbXW96HXA
Idem+iI0Q5MMiswbGCW0cmg8/X7IqZntqjbr2bbqNMuiqCADcPzinO/8Ylvd+qqdtbLBzdX75g63
IcuDHkvYZM+3Qr2uO1pULZN3rhgfASgsgN1efZ61y3hWHfYEakR28GjhIEbOBUhQTxBR06mUDRLF
0c/iVS97a1NQNKcO1BOTvN6N6tS2TbkBpxG/A9JTPIXkspAZNH2SSo50u3G+9cndj2362JYGVpba
OpOId9CZKmKBDsDEAfkGvEOwzoHf16Zl27SIeciBwKA71CxqfA+lr1G0WOcLc9PpNDFtUlTrwCrX
eMkfNReHHfYytu8o+hSzWSo3AZ9AR8JkSKglRYQEi9mhHXf9ys2Q/GP4zTyoI5qPlbUfDlhXVrz7
PyIP/szQxm9aW239ALqggyGNxcITS8G1k9HQdREK6nJ6p8NtFr4/8fUq3dsMettVwBuydNHpa7hv
reitb/CdJNE+rNXPpqJfcbQaUWqafED4IdEO4lxZhWevOXJzb522+GG0OLfYol4jN33zUp1esUEt
206bSSFyZ1fxng3VPkjaY2225KfV3QkKBjWyUT1Omrk2tQLtuN69BLhRiHb2v6Np2CUhZ5NrcLHg
M4YuviCf9aX3zJNvULCHOuF443BsOzPYmH09n80fThitu/I4aY9CMSoyjJyiHlH5kDyUvXdMpb+f
OmCdBMbdast5zmrEPtNA6Tq/6iptnmyACBnjpOiD8biNNMmA+qQVz+VAW1OZT1rb4DksGJcYot/q
Xlez6ei2oENYGQXEfdHXNgP7D9fIH0JSC1c8H4gM8daVSRoXJTfv7kogYtiNzfSsZ4p4dZ6TePdk
dj+yr+POX5dVR8T1fIBAhokpFYi+UiKH3YeGocRZD9MOBptIsdbl1pMW4vxkhLbwGgOeNyf2kWyh
hczhGjqCKm2smExmsycsxdp5MrWmWVDaqmUTlAyenfI6eGhRq6p9K0PthalAtfGLQbBzlZ+2c0Ox
D3Cg5V3CeKGv59OClFx8WRHZbC3eudlGlaPSDc16xzj1gp7oc9bbBBAlNrkk2VHTkDgSormm3jAQ
T2BkVIP9PLXtDX0HwDQnvzl6dkxD/xJUPI8c8S7Dbyeo41WrGJ6HWXhOWAMDIXlle90vs/jcG+0R
jsUTuYOLqSdb03C4nTAczfMZ70NTmDhjhd9N4S6GW2uwoHShz7GTc3Sby16P7iUeIGYL/dYdxbtp
N7cBt8NEbxIzM9bM4iEkrRvxRohqN4ewIVT27mq1R6K3RcyBpb9rRLcuE9bMK2vkJ/V685MxTLnw
JS4iPya1N6NxJCY541Ly+DUUPc8bKtBcewhzHoJodIq1pB1Y6PoEyjvCjNgts0aL0Aj7r4bAoRAo
DDOlY62JVM0v1I37NO9OXWXutIzUi9S7cx1m52X/I1PiYiCTXCGXPIOzuMp2XDFZupkezrgIjgjt
cr4urQ6ro61RGxL4vTDcjLMPdMiytllS2jlSrUYam08DFuOa4Ftk6CnK5Xa0qi1lpjEhP3F0dY5s
kGJO0O7GlOqdGnLEy1x6S338OSNmpM1s2h5QMlI83qYg/8SownA07jCfkTYJ+HwVNgC6TFhfFGPp
lzVZb3ra3GjqYDH08Qpu6ZGAYgzGGk4em+YPr66CEMJVrzGmXWQZt5kAtzTWvnVOaYoIGwffvy51
yW/f0ZiZOVvceR7ejmsqtO8pf0ggWG57E3Gx20fMUxu6vFKL72MkBORzMySwu0VljeaqzuXVKfMP
lgXlyurCxwD5YgCYnEMoWjdTSOqmG8i7Gs5KXDsvqk1+luj3Rhaaq8wxTvrIsrlFZdOfIiy7fQ9I
CL6St1YF6BsXmZIY0ANH2LFBzEGEHEufiie81Z5lEmzHjVh0ZNtO9oNBZtZatVAaQjd6jvw8OTSF
VRL+Ch9U9A7TxOoSeQT7yiAbCe/jgkyJ8+h9HB0jAJK80j7YgJZ8+50WWrvca8JTZWW8JT7P48jv
V9D02NiM6dLsfUK+uecoGO4mL2CfpLnsDJP2RWRFcERNBcKK6gXSoD7zfqzBMBcVq3LlaFcb5cEe
mfWMpqw5xdvIW0rvOWIitQZnki+KmddTeT9CheyWxoFR9mB9oeIns5Cn64q7fYPCaCkIVN1oZVkv
7Ylh5+RhLO/YJgGc0PlU5b2ZAnVEVFxhr5O55qCYBm4L0RL73pozHl4OotPUzyI4aDzr8WHtDL3b
VbiQlolDYp8vjpNrPORAExaB7W1DNBW8bIe800B2cxzBIofOAEGCohmxD0ef7RLqVPcvmaSQbzM0
75hBMGUnzALGiNFW5XqfiJ7AwlTqQDea77NivDH4K5mJGkfQuz/KfGS9re5KfeyuBYnBvX6quHfS
2rWWzSRg2823a916w160cm3pLc+bNnwOxN43m6d+4OpXaTVfvefQyJ6tEExaUzsKObKAXZlE7gmP
T7fQcSatKb6ei6YXcGjHjWVPr4FpMFmw/U3XWg+OHqDtI/2iy0CBuqLbT5o4aK4651pnLTzB/jge
abkEU+qox5IxUmKPWJsJ6AmvmS3e/Y6emuNqzy2AFtRsT3pbPBjCKI4Z0Yv05tmCEcBFr+I3S1Zs
xrRmxuLcY08o51fbMOjcJ0gV1o0XCC5WZ1WwkDvDPw4xN2vvKqe28dw1YiSPB260GJQOGAuWqTU+
9Y7b3OFH8FGpLWNoMKvaoMhr04CD2o7NldVaJxt3AXDNgjmyfVNPWpzPfh53AF6dHQVp0Eut7bjU
gmGtPIvt7gDyPHAAn2RJuovTZjP/X9XJOa5c45Rg0l9NSYL2GJkK5nbjHnGYi9B9+ElMgsX+cQMC
bJ2H5kApyb1tWCwqB4aWjEw4TxMrXfeNYuSiQe6qapoTP9nQu23R016tSfvO42JdGCA9edjE+O+c
eYkQHjL3R5Nr0Z2qQX6B8lkYWgAd1EFhL0PvhBo+ZLHMO81IdEPybUOUfI7lMxP85lyR309mR2ym
65LLmePnLkOGEU5Q0XS36NkxVMhNR76SPzXnEZ+UlYsStFj9UsCWX/vRLC3S9k3jHIxhWAeKH1II
LAixrk37qpboS42t6zTBvevSLlYRJVbMs/7NtORlCFqa3O4eHLW6C6V70OaqFzD6tOmwmC+0pr96
Q5Sup9okXNxszxGXVlwxWe8aSN6BCO90U/8eJ+Q1utUtB000PFXLYyAahkQ2NGGPSYPRLJMi+LRr
24eBBzLF5H5fFY16Rw7CcC5mgTUdTNO19i1WajfIr7onX2agNAFPJpF6C2k6w7I5h0RMLS3+2E6N
vuvq5Ll2A/FKBUjwvOdflW20Z9r4/ph7VOapSp5Z6opT4g7u3psBQmb/KK3yLeuxfw7qE1KNhTSg
vsAQZtshwF5GQRgczfbVSHXtaIbVCWC0vY3rkK1CWXJ4G8laJBzB3ogLw5mwjCUR0hnCK6/ja9Gx
vAlr4plilL0rvWTLnsvilD+Ipknu8qRbNex06GzBDqGanbbDaBRrQVAX58oyDAjeqQegDFA8D0Wq
vmTe5dhK+nBmKeGYhOi3doV3i2Cd1FXGM8jU1E64OCdQlay9nsquM83HMjK3kel4m2qIth5jx3Is
rEsKqeORewtwbP2qNJTMKQNTfW2glPSKr4Fj3xCMLixdZxPY0x+0WoswMh84X33WyFVgsQkFNQBy
9z1pq+ey806ye3dKca4xOwdjlb3aoNtox3r6V7MgrzqvpjcZMFkwow1IpXFpNN3AOKTbGzCED4n1
HDZ2vLcConkrsCvLBn/ZEDMRAe+a4hAF5DHCiBqxxjSMmtxSX0e1Wg8jx4gYA2elh+G9FcePYMjt
rbIReg4YItKGgaYT4K2ulHqx+zpc8euk7kzKg1bN2tbyUMeh+dgHcBFmZ40p4jUhZ98atZxNU7c2
pmPNdmhbGM6lUN65DxgI690oD1FnTncATZgPg7aBuhCAKmvUbWhM6s8mibf9xZtkftcVxY8+FWtd
740zFmZjJX6hLi1quw48C0alFccVKFg8TduyxlkSZNU18driGUrlz2ClS8CZtEEIYBkyB8Suungd
Q8fDZsgVRZ/9bgdwp5q5uQ45KkOdNB3bCE86gPNl4/RLY08eFs3FCCLMxsTRsONHhRddIsKrl5bS
gyUP76/Edn76VXxN9CLfjCwj4KhWN53JGyKHdAn34C4Q7NioAWh7pAHexVtrVOzMZYY9CxJb3Rx/
hgqM2BQgAECXqZHkjyurGU1c64AtNCPZDKa62emXW/Xmhblai8wymsgfRjhQnHrhXhHOHi0ZVZs6
/yyFZ23qdpbScJRklHkY+TjNrKJgm5KWzIH9a9w3P4dAf8otmxEkrW+aOEcNP1oA0LSq2ZcOAaNq
6iEQkewoOBtXVv0TyQoOcdT4q77vPltgPmsjS58R2g5gf7i9jC55mkiBgpK39FNcnkOZ7qqi7/Cy
UjEHY7pr2vQS265Yq3KWWiErAfHcJhwosuY3FKFboTouNyKP73rwUhnBpLhj7FvZtyv2+z9pRD6C
lhJ2qu1mI4xxq+oK9M0Ab0Kyt3Aa6zzUETiJ4cWc9Y115X2QNP1lzmILx4Req5iBCCU6RjuwKah/
votJPXZTjjGd8UqZwp+GhxNBCPxGp49VsHWnhc7T0RHapmDjaJvmlci0QlTR1jIp0d3yZ4a2agnJ
qeSmGbPyDZ38B5LVjRpBkQp+WKEIlTfyHo2k5t4GU/+RddqnXpn7yLOaUzds8zJ4cJxhx2dfNLqO
XxG8TB2iYY1O91TCf+eqsTS4ESwuAl27gZzxlpM2bFyFSaXvyHIrxQaLzhENCkZnFlxo3DNGYRCZ
O5QIssm/s34e+zRIBVz57XfysxNPCt5cx/JjYyvQ3mHtmau8x+ytNP2TDNB4LVy0+ZWchlU6if4u
RgzgfcXZA76En4lMa8Y7h6JnSeumY7yrMAoyRQIFNtAcmNR4g7BPgG87xK6VmvaQLARrHnI48uTV
T21GTRzZCwA534OGhFdmfbJE0n5zIvFqsnpB8GBe7DTm4c2WPA5BmWJLCcmPIE0cJMyiCJboZy6h
TJZV+V04O7jY0UZXyQd5jayUqxYpxeSotddYFQtAGmwXij7D8XA51hIoekIP3AIK0WwTfUU+PolE
HDo0zBOD+W3oYUkzgLIEyLsR1UWfLL0O2EOxyGtCW/aa+1GRTwVAE59Z0PBvKDXBvjzqcDrKAfqQ
aueRruls4oz4bhG+KNt9IB5iM41ueGc05SVHYdLxeUvHZ0saACywi4o7MA5/8twfuAgn5CH06NAA
ew6DGDCa6z0DEa6PfsgJrivd3/ieedUrigxDdQfDI4TBjarLhFVkE/UI4Tys9bZWrkQXcvySSCNT
501Y96ha95kzvIwRcr4C68UiYrXC3rxSILLRfmxDYsyDIAY6aEOlQE4NjDKB9Dcvwlpn9saRlmi4
8QHLcZPH3xynHevgtdVwDcRtL7ehidU0j4Br1SmNvcT93IbTyuohV/s0QtD4Zx1c914Drs1xyPAY
938mOR4LB42wQcLQvgtWtP/euml4iXaHFcaX36kIyAKoxmet5ZdYIR0HMPTk6QP+1kLl7IAKvqE7
7po+uTopZWOH4mToRySJAUtbFN2rAFvKcRzSndPuSt1L2A3IRV0m4JWSVqzp9ALkEPoPNKRYCKOm
WSUpoVYhUTyHwjevpIkDUcQV1Ej56ZdMuPDznqTua7t+wn8mnUysnDHv7xljNao4uGgI7dj4JLm9
aoNgx9RmWDhMIO9GCbmQ/c7eC3RrKZ3Qoi8o+Jn0Rz9Oz22JYrbktef6iJiolT+lWd2PbW+sczyl
14nYP5gZd2Eup306WWJtjlDncF83uriVftBSrof9Zhyqtyqos12EvNCuuM4pq9+lT06BmLX6dX5h
ZVvtp6h48wAZ407Pt27ofWGbf53Ancax/BiFHHfOCEtJ5zrou8RlBTCtdHu8V0YHOowRQVFZyaG2
sjv/XIvUvTf66dArKzhZWLvWGF3TlSrT9lCW1gN86PrBnCE/o6N4HE4dY/LenltmxAUUncfC8mD9
6Ka5IbHcWAtd5AdVkLWmYRzMc04SvAfZtrBMaztQppSZtpwCNCwTOLhNGc5eeYqn7VDh+Pbcflr1
dWetSkPz6Kfrg2XkzrbDxbzWuNwXUpsrJnM/I+3IdTAOgHyBTQyzcj5Ck9+IcgtU31sgPM7PfY0P
sN7ze/OWmmbwcWZhS4o6JPay22WZ9cipzwaeHYdlKnGXo15euLYOPQ+cV+KzpyryaF9JWjCB4Gth
wgBtQ+On4kWuO8EQV9Mj/aBr6KyMKbHOJVpmn1j51UTdyHtyDpPaP9hR8hzXwz7OEgZOGUhYwA5E
a0S31GVxOMTZOySzzdB122TMHiIk626o7byUWURrDcXFraAreeGyt7m1YUzhpPb6cQNkDSzwwAw7
N+G72MN3nZqnWMHZ7pANKj+Ptr6f3vcFCDvBfbDSI/dLD8pjb4YSJnV6Z8nirQAPvnSZVOPOY/nt
oH4wGv3D8Y0eZFbCOKTZRHrpIA3vjPXQOuAby+DbTfLHdGJLpualuqTUsQbv2Qujd98iCkfqqOu8
gbsiFzH5Pm2E0oXzhvgGgGUx7ybEdXbiHI2JpmOgpFfR0NdgJNwRWABsqostDgpxqiVHG8U2SBcl
GErbhDrhwDz2wfjYmxEuofDNC9DsTkkGUzNchwQmbR0KeILs7JWP6raxdcT4o2vv+wTXeK0PJ1FU
B0iJqHPQp7asjP998Jj5LxFxRDQ6jmvLOYiQELC/pIAzlZkjztm05lRTN4/reDS96W1Eab3AFn8o
SDo6i9j2Duyq1Fqf7DfKhG43cvPf04Y8NqVevDYaSqXEcFlKzzIrkm8OJnwZniaYUbSG8b1WCu7y
6NFSmngAS2tzJqviJIUJkIooEcz+OTLSjLHxmJjXPGBemxcQg6C3PFuxLNjkIM0uETAuwny4aGab
LwuhVzs2WvWldNb/mQ0bNZiiAoNw7IU5Jve9jyKu8kbn5OONXP/7X578l4w7R1DzOiC+pWHa8q8B
0ZILGzWOhnbOrOw5WMdZ+0Xr7WuXZT2oH3D/AmLOpFZjWSN5KKW3yZHSUmCOe5WAKJEs9NDCBZtE
C+nEyMpbGlW0UyohMCOAaCQi8y4uCeeIB4amskaotmyLslxVAJPurbbCMK0PWy8zzYMsUkKAe4e9
ahZ4N3fUVmh63fuqHaqNCyD7f8hf07356vhTgKXDAEUIaRhzkKVt/uXqQbMIokUi1SXNC0dNYevX
wg8PcaOFLxZrb+aFAXu9jJ18iWXmVaXhV18PiIMi2nWRRhWjq5w2SQOMvEZNPXI25eM5Ad2CCyjA
VdVaaFOZHf6KkJ7gi6FU3YdEzuwwytf3oc0fRg3+zSxAjCSk2xypLN6kyt9r1b8CZZ7BgLWxGlRf
4d1lk9Ma8VPv6Wj6GnLcssZeeaJut9NY6LdG0+3NLE9cB2jYF6bk4SpLo3hM4+CRrp3mjyHPUYYC
oBRH3yJyymAP2yqlhwHGr0FUPNv9wqkI6dDnL2x7WGZlnIo7RP9zgg0mnjKpYd6Bp8kaIEej34gL
8+TpbugsipEi75cVffIczdyxfYAcOLUBM+qS4i9zjXe4v97FQubqkYlw8sNxnxH+sKt0spstOXgo
gYOfhRl+G13nbgYXWladIrILZsJ7bpBf/iuQNU3MBOJyB+pF03Rsd7p+VoJaTEFogq8y+5V2v+Ib
KwkgdXSIIPDbNgL4714HH5gPyIPiHFoscIC5vo9Ego0be2bQhzBw8Bvox19/DLmtHzNPPIypE/7g
xYEobzlVZf/k16W96lNYQL8C1qui8w9F80Ykz9lAAbUj9Cvassbx3oCtUpKPyFVLhRxhqjdGyc25
DhxDvLegS5Zm5ZwkMa1ntkDo4Y36wobcXfWhtUdOZx30ckKRbdf5NewMND6t+e4UvUNhzy5mnBd6
jNU/5Tjo26YTw6qDTnY/qQ+IqUeuz4zQgnw6GUZQrr0KsQA4QVBvRRXeZ514iYooge0C3iicRQtq
Lp3Z70G3hJR5cm10b2JggVlLdUumaoZOljVzSOjjYEOqH4IjJImHczUo63EakUInGiGKjFwWRiiM
J7uGOT+iuV5NIcxFS071HUSz/Fp3QKNLHMUr5cSCJrezUO5jGPTNntVK0Cf4Aapk8+vw+98fw/8J
vorrf97l9T/+g79/FOWoqJOav/z1H7ci45//mL/mvz/nz1/xj1P0ocALfjf/9rO2X8X5Lfuq//pJ
f/rO/Nf/eHWrt+btT3+ZUyqa8b79UuPDV92mza9Xwc8xf+b/7wf/9vXru9zG8uv33z6KNm/m7xZE
Rf7bHx+6+/z9N9wR//SUmL//Hx+cf4Dff7t+qfZfPv3rrW5+/02z3b/bjmM4tq3r0nARX//2t/7r
14dc/e9Sd01LeIbjSFM6fIhnVBPyZeLvQodgIfifrlue1IUkeLYu2l8f1d2/S8JdDc+SpIdK13Z+
+68f/k9v4v97U/+Wt9mVQN2m/v0388+PNJ5hhL1IZE1I2XR2ksYcgfvxBr084LP1/+WGhq8hAKvW
VS90PKrQyfugfNEobLZVXr1gRgLDpUXpVq8QD2A+XBK3AAKznDfsrliwiBg2aCHycoae1x8US9M6
V+2D0AjxmJpr63wYLJlnGkgStI8kzH9jNt1EbUxHh0OmMF4nyYw87MAW6y2Xv7QaFB/+rLnsKXW9
567CYxg79qExnjNIO+uu9ddNom1079Wq517Hs+LF/5RR/9dfje2iGued8CzimrEuyj//aph7A6Ai
+WHtDcjZvGGjZc4hsrpDJ2so/GR1ECJnHhAOmNMAYKK010XUfKGAtpeBP5GnSbgXNrRTlzAqAyRw
BCH8oRgC4KXbsziTm2YuoQoE1vs4hqtgqK2n4XX/pwvyj/f8n99j/c+hqba0KfegN7se/7Bitf/y
HluGFxUhkx9AAzpqxNK+5qUBky8a710bmnWXMTMhVCTY1zcxOhm9H8oG4eq7f/9CiJr960txLInX
njvBsLnedPcvGdyRrEEHRVm3Trxsj+BNoMcKerm2Exi9Te2QGgqQwSvAtZU+ghxYzkTx+JJkKNs7
47pguxNrm8wP5HHocxeZvET1E4UxWm3lvThpY21d/daaqST1lUkkwq85nY7UV2xJ2JBy9e4NYbar
6Z9WOLnUM5y7Blv/MR/FJZ4qb9MqqNLjPHX0agLBq5IMJN5lKwN4bEYZwuciFJs0YOeEazGSyVvA
4mGQuAQmsc9N5b+ecqOJ3hxDp8FhIqejTLkNJNQCUcC61xb6k5eqj6pU7lpz6/iuIBlxqdN/V6Hf
7lwYHsfA4aZQndOs2AJWgdz4XKVLgkrUXesqYwOxiC2dazwFQLNZY1YB0c6Wf+4Qz6U2cCp3nKat
MxHbiRD3bajM9FQDu9FFf4OK4WvpIUvbt6F0oiNmj5onR078zPRDWU2+k5ZNjExcHFoP2Rxq5deK
WhU/GxqT2keGYHc2Y8Xh4s8mEHd0PBz4CFE0HbpbL5KbFSUgE6DgA1+rGWV41qsHlRXMXn7IzPZN
ZajYC6pX9hjWp91UDwEPb4acvBPsD+qj1mAa73qLnNFyOJXwl9E3CuCLYh7hDWozOMldYVIxIYBz
YerKcV1hDHLH4K7SAv1NsUBdkoPhHx0z6daIQcalAG0gK6ZkWuXDpCurYZOXiA7abSvi4CZSEGQF
ZLO+VoSLd+UzGZi4i0B0LwOLzXKgmk8cEBgb20cOOCaWSJeIvER80pQx+yooLHFQHgKuG8YzqIng
KaWleQnNwtugTBULR1QKY24eXqeg6+6EeS7bet5DCJrDzrswaXoce/vmZv65AobzErn1g+aCRmz8
AMZdkeMwxh2wNg0CkqTw7vqPhr0FsxwWhKOq8YKABKw7+6HOHJylZYZn22u+h8JlNUOYW6rJA7Jn
YaiajMocpwLrN5Hp39w9P8OYH7hDoRL6G7ixarZD1CwZKwNRkTPGmwHoAXjeAIFGPjab+YZRfhhs
dBs5S+5fZJal16BFmEAvy5iyqNMLuVcrrUW5SIIgScp69MroL9h57rSdZnC+nPxydv0iADbME3HY
OjF98s21AxqET+heYiWRsvNuap/dryRCBMWVZ15wY7+WHivSnnwxRnEhdlBJf56zb0OayyowRRpn
S9ipMYV36b17WnwYakTSFmSqMtR79F/EnMaiRwnZxjeZx68yrrONSMN7ZfNvPZMfKAOSlwrmFJ7v
3aYiY38PledaV9ah60hStdR4wyeL9L+Ciqy11r0huN4AUG5rSLVmNxgXHRvoOCazwIxMts6Wm8Rz
vuP+NanG9pjFBCL3jcXplrcb3HA65jnnSQ4EUDcOt0HFd11EoAcWheXqmyA/NL6F74ronc0wTOop
qOdbdawz8mdvjcjgKcmTgB28cGmVbCPO6Sop8m12k7454iCQ+cpA/GmgRWCqn73VtUMSDDKTdmpf
cIp9pJMKntDnJPsm8V8q6V6cFM2e0t/IbKLo9moEJOorNUDFcfq8CzHya6xnFlH76HeGvndHGH9D
mo5bvZVLgF/IYaVTbkMZTPcx1zeXYvbqEi64l5GPbdXXcWf33rp3y2oDRFeszHGEu9Hu9KEpj7no
X5zYYcFva+SVmp+t0YtnG7LvNR/cBztkTD8kUFdjQR6CP0pn38adwL+KFNkIFIhZbDHNkK0sl8VV
2By6nuBgRjJosZPmwNRyvvrR8IRlob+5c9AnSXkarpadP9hMExGxEU7ymMVu8goVb5279zjZvA/T
CVl8a6PEET5D8ON66wZAsujGXIqDlTsWxGCy/Ioq+nljZlF9WKV4d5NgVRbCu08jOizNOwfsRCfr
ntH7JTTcnnwCj1ziVD1PKU0UALufRUckzJSyHA4QwdUaviej7sN9C9QWXp5z7mxjbxf2c2ol6aYc
wJWnnhFgeZCP4I0J4+iRMBj18DJJAklikdtb74zTnPCtInvTKiRKoQWAkGsLbWjr8HRw3Q829/PP
heHIqGGFgfbqXHLw5Gim7DkbcZcwGykJoyNnhI1IYrAipfjke44jt8C4IiOrv7ihSEBaZNMRBdqD
bmrJg5z/aNNzKKF6hER/rTDz//Gv+2amIVplevfrCwVulpVTzBoqDkLluOX11+eShRIc3Xp4ZtC8
qkznGbJSevbITntSwH1jAjlfKbTZ0sxiLCwSxdqBZUnGHiMCLvCKNcscZT26e+WDnvO8kI34sIop
Te6tPnoiLJJsjboGYj7gBrb1SxWMbHUB72zhCrwOInrylW9vhtBmwa7hWGqaF9/gPIAy+6PCIJsy
9FsbvfppOMmtcEB7Shz0AGn6BzLoVmFCRoVmqgejLVhEmJ8AR1/cyvGXniSCXQZwj8kQUXqzLHO1
h9DEKNMWguvN4EmZWIvWLdLDgHEOUAoDFbcCTkNSVTY5Drym5nGSuMpbD9iTFX91keWtaCidxci8
Hsy7h7h0TgB851mKCc/97hyIarJ75mqKmcJCAncqp9oy2yDps5bfgpKgUwm6eJN9jxRxCrsRD46O
cG+mlCDLlvtA/ezmwPbWwQCE4/GKZfg7GBAg+1n92aLy1msmX+PIMiyGmKpYEkjVt/fI5+9RUDNM
Y4Z4NDVxUTkWXelFJWEY/JAYl7nu0vKYgOl56FxoOnCmGRfU31ZNtKrzrkqiKpsozpZ4Jh6BZ+EL
dz66zuEBmGom9JYEAisWLG9Mv6Z5P6MRs7AoBZIQPS6yRW0lNvoJcjEcoa4yssEQ1hkDlO5sF9pD
D/DOC5G0Y0tGTmOkn/AZ8rPRly9O0sSQ6xN8jSwa7bT4jMnnO0v6bigMfIkTkeqQutVdELAXNSQ1
bhIRJZ46F1uV3hYf/GNIFvXa7Zv7BgTZoWUrPl+g01pjc60lsbvv5GosfPK9y0sWZopMI+Yl+Dez
ZZfUlAMYZWOF/a9hxL6K4YKcesmiTtnpez3v6VLr2tkm93nuzz0dVoymRygOmJ2CyUIv47biLSxQ
P9lMtGWtL3yrUPseD1Zt6DkkJ/Gl+emGA1djo1PmZ+YPe6VqyQQE47BW5sRNh4u2aJ2TNoC7RFz0
WE9QMHub5XjOOrKc3TNG4bCjLUyifgN7KQ0wLLGNOcJN8OdZTnkf5yR4lJlZzcGoJGF4ZCOR8HOM
q7gCVVIgRx3tO8cKSbYkzVpBrEsMPV26A8beOfM+GdhrQ/YBruUW1qxie02DlqBX2zD205AcVROk
S9IzjnBeo5WLHiBOY5+shQScqL0NWfmbHnISBxepr0cKuxtTy8mR+R5G0IdOaNemgYBB2XlBKBY9
qCpUZ8MLzvjsNxFYnruCncFGaPlX6DA2HJKQNNGBFFe/c9/1qDnw0kmJ6wPEMqz19BRdL6hrHd7X
Lm76p2JwHeaRDkoCQMCbnBxBkj7uXCI1r1PuPzNuAOTlBJJ8YNBLOlo+sow19EiZSyjbgI22yjEb
U7NTpjZiV835Ea6JDo0YJ5ag7oHwKighjTNtpfSW7ZMWkEAmSqO+dyjsBwnzP4zao8fTjVP4/xJ1
Xk2RK2ES/UWKUMmV9NreQGPaAP2igAHkTclLv36PuBu7LxPMXC6mW1JV5Zd5Mr+7o0eHT+EwTwfq
JGGxhnW5LSQzclli6EfEQoF1o/cy9OQrDNDdmDP6odM5iDwiJs1spKj7fzFbAjboHPbMfcU5dWU7
DvMb4AFWGwJHaJJ1bpjPWt3caaAsBwIShiRZho0UgMzJlQYbd4P5DkA88k7mQlLAynKCGZLcQSyf
9HrY0z9G8Hcwf+pOu9dxdjSm9FR3IfGhjM2aUbhqHff+r2++cFEyzANaftC4wbB+4dmhnXxqaCCJ
+VpkVoPbMMsS7GMea93+ZKT1xPRil3ctLpWk+BH1OfUvg03HlmEQbXZBojn2XleM9xspPj1O3Dyo
cajNNnlbY2jM7mHbmuUtyrWlXRp7ix8t0kmdmBOWczSCG4Om4Mnl9sqLPTCWNySmtU1N5qKjPHBt
RdrSCOAJjIz/zIhtGBaWVjOYCxANke54SrPuIzLgSU886DdKxZjO5Qt8kTPdCp95HeBmlWczSR4d
I73Y1KX7tneSTBjjUO3xg8KmxKzDlDtNcFCT4D4Bk3sbXQMXqHlubExAoAGWLSk30OQjLM6Aw6mF
s1nLL2hahAJn7GBmXTTBMGQU/HaRYzxyaDcjkElR3D4VVnrx6+DFMPWN7zKL9yJO+lhlIUCeAqqL
hiL69G11jrQqWugwbIKKT8Av/UIY3WFsEi7N+QbDJ9jg/gtdZ1vb6T8jQv6g4FPXfujKJeIaxy+D
D+ctMaMa1rq58mHviKF8zaZnCxZSkwoWuhYqlRdT2oxHNGoeGJPtYxBqnEubfKXYSi5acHTbmOex
GUvMvrL9bC0bDve4ofPQ3WoJv4OWm6yqdrvTYRwvB9pHfPmg8E6v4lx77DmvB+EB8Cx1RsFseg2i
fK1ocLbZna1syjoXlSjuhJdpsSXCRNByJxoTTwczo6XhErGZJmqii6e5RyHp+3VSo3VPquS3iF9s
Ljp9dp/7/xK4Ibi+KVoGrrKxG5olgAThok1sghCwD11hgzSJKh6ApsM5huDAWJc0C+R7E+slCVit
WqhyUzfRv4wKgH4gOF9H5Wl+Z/FP+puy/esJ4VgPTSDvt30LuLinx9UpaT7OOhpMiAIUJpMd08hX
locbHlIiHvmgXht2ja+XoyO5mG3VDv96amXAHexlA2fBQ7lYGDE1aZW/z1X+2Re9WvQh3YcUABk9
xSTK8L61rt9rPVVQLi3zK/BddGm7I/4SF68Q1r+q83BAFc57GJaEUyS42kaBryh+Gcy/dQnU7CCT
N12K3yke3qDEwTjgmRt22j83Dl/CQTy0qf5Vy2BcDYTBlrGDRsA8Y5tN7luR2YSjA2ulS/2el/JT
ARBj+wtfT8FXtXMHryFyNNFDbTFMwzYY4eSK4d7h5fMbtJzCMq5DhzHe1Z+ZeFJSZP1Ls6IhN9GM
jNeZn5m5s4F7cnbUd8/hYun1U7U0i2jXmw6e62R8DNR0pnUJ8hgF0r4A8O3tEmrQX1VPS0HUraKm
+GB6xwKsEavJg/SAD5M6AUGdJQ3DYJ7oXE338Wh/jLI2tzgVfBOAR0cZFEd7B3MJVr6FHmT7iuCv
ZVD4WSS+wB+U4G3kgtIJ2MPw+40qlT+C11z5qR2fVZDIqy9pLA0d+4xLxLmK+o2QHbDyUWu2tlvU
V9gxK1bN8TVL3OqqW/KQyEo8T+TD2M+V4SE1PfJBBe5wLwmvvHkO0IPGPvz9lbR6uWpBuO/+/lpT
GbeJ9GJPla+HBc+drkrSy2HWgMFCyezGMPvPwqQ1DUdcY5BxMtEbl1Zle6+c2B5MOFRLo42s3SRk
9iF40Lm4RN78UpTHmMZo3rIm+xjI32mSzO84GiXCBlxen7HVFV/FsQoNNAUPKCrZ01MTo3Dj2vlI
dOFv1QidpOvN/KNM4BJkofM60AUXi6o5UkXbL4b5u8pyiFcYXbTD3FT/5omvYCrzj7xmlYYPYSzd
th/Wve32H24cnY3G0V8nLclPlqLT3LJEe7GyGsuHRylG1zUPUWe7l34yCatgwAgbcprM1+rdZESv
M4KQPl22HaMFtysAM965556B3zGKxl3fsrTb1XCKiOSeVc2xxO5HqrdKGwXGaIMHw2Ab4CjEGzwh
83kx3zUVJ7yWDftHr9fXDrTHCw93NsGG+xUlrEZ/n+rXMQi1zj15RjQdQsh61ybJ98osanBwVEj5
pf4MSW1dTe0cC/J0xqZ9vAdyvSBjY9yEOTnHvDMmlkI/+nBLK5gRx5z0ZBztMH6SWmFYhxeXbHcW
HBO0Tp6vqThOE/kSWTN2C8t/veKCH02/WE5ecWvpxOLekJ+WExJtcoyL06bhfIU8Trgp1vGQHGRJ
f0mtTS4eOBzYFSJNSGFrAhBmAXFtWKfddADVeHY7HIdVon6FP64LT2LOiaE/ETk/G1RLbHMcb3kV
/MJSLjcirjd2IMunCHf1QCNJjDWZsTa5MAsGSJDl5kPMVgKJELiA7470QmAaYBQMphMp5oL6Wz0O
eteeKSjZso8sjmldn/CafWlMm9b1e1FA35Og8NBrHYJF7cEe2DQHQfVqFe6OSit7QUD03sVEcGXc
RY8DxSqNLfONGNNx2YCFap2aWGio/QTtEtZDi7qYoY/k5rqwIqILumeRGdTnJg4OnRYEVsoTSN6Y
TMalct+gnkZbKNX45nT9SpHnvhuzi2VSxlbB6FsIGQ10L4t2H6ZIpqaQBSdo+QpH6cZc76SZ0GBh
zWTrzCif2kAMs/BJ0+sY3dkHf8T11F+6rMN9ot/Dqnf3LabtRVEBCKS5BgGeMUKchcRA8ChM3jmd
d02ESrd2gIsf5Qg0NiylfUEpCntQsp3wUelcZJQQBKCqjD6lprwsi2MNzQTrnrdzU5feHjzKzWFC
ibMxEe/tKpkONpcnKx/qOcEKEkisMAn4WuyiGQ1CgIKDfV0iiCKUc1ix36UXjbgCsaDFQfJo5nNV
KZcuGa2qKQ6Q5eINkciLJn9b65hTU7H7+zb0XmHxQ58O2tzeDWzFif4QtT80tk1wn6E4bQCiIWNp
8tL7ya6gW/gwgatPgX8O4C+iFF0noVWFfga6ZkecYRXzIngDCGNqz07IODB/Mw/a/EeT85gFF8Qk
gJGWOf9stQWkE3ZScfjvr8AmFqmTWiu6tt1dywWhNdQfO/34JJvuoelJ/wRVPCw7QGWMRbhddi67
9WHEL60X5YltYsuI6CXL4++s/8y4BnY9vcjrtqpPRSy2tR41O31GbcfUXHHEcNNcnfy5fy/LLZ7N
QfvV4XtcdY1987Meezf8nkkQFo9M+gl1Gx3BIxW4Hdv6Iz93aVFtJLPe5dj3K0MSUcxibesibh/i
Bg8anlWXEf24Z7aD17Ue34LYdelbBFiZDe1TVH8bwrnayJJBiWDDo82qhgoClXX1kvwnc0lca9P4
2Xi0EsZCvbTwh/HK1AcUHg4PQ8Zmm3AWh05Z4lHH9MO9na79tuIRO7Bt7bX+wQMWVsUf40ReOvPj
t8bHd0/9+29nZI8d8vDCCdIfC66ucsmSJkFhA+DgXOx33Q4aEcaVTg1040DRM333QhkUfXij+wg9
s1sPlbFnMkMxG/2JO0qBAkKPQmxShQeLKyNf92DuMtbPbR3EFwJ/8cM0ajRSugNSKCSqzGUGoMzh
p+06KrgEj0AeR8qOspdSJp/0tF2ouTlak2EcbV6/mDqiJ7MCCo8C2uj+ph4avLCAZxc4Z5gfBYQy
0iQzN2ZDqK91QQHpnbUWLUFgV2WKgK9yFqcCtt/LwJxxEp637JoIKOW8O7ZqkipTos1mb/AwkUb2
x++5wkk44RqGyhG7u8QtCyqsRLYxmtF8dVjnmARwVicbUVG/AQDF+cm714gmO1KvlJvgyWSuT8Ol
qq4hT5dNzt+leTBGepms7uhDtFg0cK8o9lyUWqouUxSC2aMbuQ4ZfyaI3fRhsaa24QqspE2SjsSe
pFPZTOcxvRFqDGzPia4+qBl89ZLAWQxm+kI3rGbfLf+xC7VgVRXoH+MIFBMozxvXvpdl70IR0EWu
I4ICC/Rkuie7XOYF+KSI7g2qx6x2a1f9L/3luDiJagUTFvggKe0Ddbw8opS2zjpz6fcJxdleSHlo
XWagF7S7X815zhxtiAZ5AD2DSi9V3qxiDVb/R5yX/spIGKhYzJypat7gxN3JJH8gcSHgI6EoOIWA
+qkabtMovvqcfJc1KQk46fyBWZjtZtb/Tl794EQlD72EBtW80rdjPvAs+/u3BsTpgcTksKcVspw8
NqR//1TN//73EaRLlK/ef05cpJu/f9eKjtb1//srixoTVTQY6oqz/IAdD0vX34d/n6gE2Ua9t3r6
SXJs4H//5b8PYbkeHbjA26RIeY/D2M+Ac4vs8PcRj+tPq46f7CLQt4UxPYaalu/GCX5JBwbusYFq
Iwf623SEno1j4ZYt2TzgJxIbra/hFYwJjPawIeLRB9u80r4cbExL0xoZCjXpS+dkQLQc+7UF2pOW
/jPdoOOmCticzODYMmu3qm0SbqWwWwUz4NPOTX6UkMo+XY5nN3p2beGsNbNlSXLUgiuMIj1CAtip
uVU6026fHFo49q0S7ynmBvrf9J+SDeAiaJwI8pL4AalkrjGokQoDYl+yp+QCfDZ7WT8QmFq08BoW
g+qGTUejqzcpDYielMvUBHvA7UrP5nCtCVE4/ZyzytiNJ+gnzF+jReubP07e+uT1pbciXkTeSyuj
q5Hoe81Xn560dhz1KMpAYPLctD+yoj8bbahYl6aVnMAgEQU8eqHJKFr5D5yiXbYehr3kskU7sdsO
4z97GnZtTPXYOy5ym4aEsMbNT6fVt6cD+y7Hh4Jt03Fshn/4h+YtYP7l0cMwO2Jeo0oOPC86CmXK
NzoBD01p8lU7v10H5BK2eGwuRPcxu+CmhMrISaoavHQXimUSkU4s+rXVusPa70Ej/l2xpTH877XL
/+vs63xjzZf/f5f6fNX+/xU+eUGPJQ/JYr6kjbrm+v+7sP/+wPrr04JtENR1CJ7vajG+ZK6+EzFw
m5o4FjoHQa2RoihDUNgRgkmNsqpZ1SP3HmXAknRSryBvm/uwnaYHQEInvfE/azIuB0kMiQoLA2HF
0qdN6cc7IXl4OWS8cJvH7QmQDwIWAsXaCqGvuBrFsqQ5HgeXjsW6U7+1+s5yb1pmFfGvFu5QF3Cq
H52NafJQTUyNc21E9oGuuxtkBXI98B/puRf/yCIQwZDq3xAS2icIssSu4e/6kWsRquhjy6BpCTPk
tWnpuGrSmfuTlTSBVv0tMyY4gikvN67AYpUA7FohSaAUaOTiUjU9a1LIZa1T0FtHzavdPbfx12xV
3hhaCxau21m9sBhkdO0jsYB9ysN45ZslEcN76OWKImRPrvQ2fWgx2y9F3ZcreSK+EK6DMB0O+C5l
xq6HO+rcu4NGHJ7ftKMnFdBreCPcCvGmx5ljVd3sjGFcS7PcVaO2ZlESMlrrPRSVNoiL/WxWhzPk
rAIhyG1Mhz/DB4Ovam2rpKWZo38oR+HfsmCfbQ2HZFjhAf6CT5ksmAOC/7I6XWCzQI/UeUVCDslo
ghzR6CknGOMvWKZvPJvdQ10w7ZUDa2IHoE0f4k2O3EvQDnNml3dPDGUhksEnWE7TALYiLL5iA3ZF
PkUGQxvQM4HBdKxwWbFZLmlwcPbD3gDfE7jjwMtaAom3u702IUrEXTwslG8jaZfmkjExlRp+wPVp
wcswE2MnIyoPhjF/4Kn63fQ+k90gfo+I6G0m5865r+JtWLm97TG78AnK1gDNa7Sg2i4IfHAhbMwy
vMardBYJejB9RE+BrVb5DjKxyeG23Yjs3UiCC2jIfgv45EFrS4c4dM6+zLd4M4scvpfOE7wwo12X
T+E6achtC7ddjtH47VMD94Ml1mxJc1S6W+1jWsUmzgaRiHk0+aSsQcccR86evlB4SX0/WXWWV6xC
oJzbqmJ2PVnTB7OM9Bl4wAquY3bQQxOUR9kcyybs9yk6Rtb5P7ZLCrcTr1ZpXIZwZHqFUtM4wDR7
MTEY5P11bXRH7reLpLpjkYL9rNkdZH76asB03OJ+S1c0NmyLWm158knOkkxX0ygAcNY6sF9ycAV+
QX9axJ4NQzgp6Pla1R0073I6syhyUIoHIu4pTPo4fSKzClPedvciS5FTYP6iUXs3F0eE2XNPUoT3
UlcwlAs6ovOKOm1PZSuu7E0wA5CNgLRcQ+xLYpqhV2JIOOiKtUuFMIneTR35XDEjgj9F06vOMH/Y
GBxplZzhmuGJ2lUf6MWEpaAJIYfDVmJRM1RcUCAGbLn2knfQTP3OHnHsBcYAgXQo7J3G9xr0Znid
CP139YCLw7IeQ13i7JocbsiaJAv75d9Cf4d8GbywB14PhkmfrcXOTHjcD2kYO0utaWsKP9iyTtFs
G46xUHGLVH+ZPsskkpd0gp+QhLbp6ONCo2f5aEOOXLrR8OFZqeQS0OAlDW2yHJqBtCpBV0YF/Vz+
Xh3jlDEWhtJFmRDxVViTGkN9WdgWlf6pp9MauvvVmwPLk+vHq7mMO8zw5GchyL0pHM+jHezLCnHS
jpxqx4PQ3JA0Zm3A+9QkEVkXJyygAaxt165XkfTgEIxErxk+u3vPBCcyhtFR9yexG+JALkcvxzfp
M9tzwNsMfvMOnmbCYlXS4zWVC4b50c5x7e9ErJmfPboUlMXVXB6sYxV1vZ+6UPoagP9F98FP1PBA
kLrqNSFNwu4IzSEWvLHyvHXXJTrzKWZ0JYehZsAuFs3Qj3Sma7n9UTGa4E3kPE82Zwfi4hXjK5IM
9n97lium6oPIx8Zova8g40BESGfLmEhgecPdHc5nCSJUx97VCVd258HBBcU7COQCC1IgqUQR7JMn
zy+3daOvuE9SCFu25I4y6MN1aHvvWRlUL1HSe+ezSgbjaHCfaLaLQsHT0WRdR1J7yMjL7jsv3NZq
EqhCGemjkgazBFOMU5ntxkt5Qatp4DnOEt8wzIPPjIG2mGngKETEwhHIcqLpzLtrjHgMPeJu37jW
rzHvRwYgSRbrfCdObgZZXjBO3lrz53MdHkZfX+F5AEXbd3dhRc+doa2kQy8Sdxv13nW9ot0HzJmD
yyzWcU8IRrNLMmuEXylKZ46g+0vbEjRToJdxAW7MdHqZGtxdlZk3u67K3S136yUbuqOwYZoGIw1k
SX4M6Yw3S5/Rb84dhx8KureC8uMmHfQ7bKwM/mJy8ObFVB4keUK9zAXYDSgWKmcIX0eaLpPJH9YT
YeIxKvQdlQr5RrkQDEpb3EJDvA0V93yox+7DQEqBdnL0syB7b/VIPGBIe2pF4G/4QqDrUv9a9TkW
lWxVRlPwgPSerqE4YJvARNk6TKp7sPmTLDkSIgeBWcn4qMp2dhu9DWWBddDVoG/rx6nPt20UJys9
AOvXceJd6WO+0usKdl8D5itu5nD5RA11H/cvTZftRIA3ZNKnfev92X4e1JhISDgsIBqEXTO7DqVa
SZF+2RaqEPRhdK3grTUAgVuyjdlpWzybnPSbzUz82iXkLI14yFdkEYmau9qtFh3xOemJdSYBhJvj
WyK1YwU2AjDhu1FGlypOaF936WwP40s/dyTmPCSuneWmaxvHGteOq7a5rh59vhfI3k2dQxGeb7hk
oKFWslUKPeuaCdgLluaDlsw2aWs3JxqtUVKExcGhyM+mbN6J8ded/5UBMqecWFsFCicpmlCDXHUI
65WhkF9C4mNIuVZ6GyqdqjnD31PBgtGhp+hPEevjNqcxemJkSxhrYdn1zjCbfp/XEX43O4TfrcZN
WzCaQ3P51q12lfZqeCp6w9h4We8iUIYoKkXzndg1HcZueTRTw1lWTnMqJzZkCjGcCKoDvsV4zjoi
F5GLl4h4wWNCQMYSuCcSl+MIHVKVHW8wmXKrde7cTpPTPV5QqTWInkZKtjG+Jqnfoj7I8F5KeAyk
QZhE6oyl9OzHp6zwgHNwXglxRtSJi6dB86gTEIGGBguNP/SaQ6Ugx5oRB9H84hgUb0mPSnrpaU8a
sjN6eGDz2lc7EU4vftowFddeulbicgRV3VnVwkmoYHfLLb0CmBwjiyClxKobZjijRbiSw+x+NQEZ
QTgWfSvI+FM/5mFPFoWxTniGL6aGDD5gov2kFedhiK7pTPNr8pcubs9BK298RWvlK6SHAQVGOZRj
o7ln+wFoC21G06XKKCxy5yEDVenUI1YNOCZzFmN6lGzMj+umgjdUl427VJBDRpW+aL27DDTrHezZ
YYi9X2iW9ybMic5iqnCGu/SSJ7tkoUIEvjRt8J0k4NuoHeIu7N9V6GXrotURQNIHpWUPJU1x1ciT
1G2YQGKJ2VRJfGJzWGzwPCD4yz1NbnQEqd0wHiewgmvd4WTD9nRXdqRVaXjTq/lNSm1wXHnK5Y6H
ZROqks0imEALEpmD3OJnuMpNrDue+q08UEaiV18iHL4c5W0TfWwPUg8/Bux53OkOMCD8BhU6KWkz
RY5UlTtHppfcGcUJc9yRGSPMxpCnakQLE/gTouWM/DyTRDvQpc4Ax+T3ZxCY1H0sW8v/bAaMkBzU
jLVTw+COWu3oFRQZdh4uNKuNHzWj/kSIXjJz+nVGX9DDjc5zYaq3YXH/B4mdOrz2wkluYJWE5mkO
B4PT5ga49x2vK79gFKG+llW24Zm/phTwm5nWqU8M6K0dSmi5C0z/sy1iyFEdRXEOJA7iXrQdkqcv
neqN8z6stZJVe2IburRABI4uvnXFxCLeVbLambD++VbFwvHwPXQ+DAVblEvbKZHh1C4poztXyxyg
VlANNEwdZNiQ+4zzfKFo0fgcuinp+RBdzUDDGwTp++7ag58pcub70+TfHADSCbQFvZUn1SucsUl6
0UtmG1AcS5IKUG3j2bOMplqjwBIUTBcDPZaJazCkzBhxqL/pSHwPGQEv66YnMN5vh2gu15L8PBjO
fvzpwWyGj0JncmaWHLVcnUwA1EjvsZ83HuwpWY5/M4Gg17iMfXDoPeBxh1bE0WAy0wOGt31jTSXD
MBdGT/kKmH031uF+/o8RqcBKo66oQBD1s7Meyl96n14SahpXiNjgfXU1rRIgCEsGg5aiI7kaWBgt
qPkWi6PXUfXhMfH09WSVaxDajO5H90DVJqF6HlXBOdt6joOQYF5KdhXzlZ6nI3jQuFs2loD8xHRT
quA1sd7tAMnUH85Z6v/LFVDZKESB7sfgCoFn4w3Je16SrATCRA/eBGGMxslx6n6mcnoHzAsGrA7c
Lbs8nI5Il4Fi7kyyau0ax5ER7Nbosrs71AcZmtai9ss9TDsXgxNwcwEUyyjlzTU7osaF80PBwSke
ta/5kTVl1QE34TaLcUtr4XQ2CcQoSFfVrCaNrfYTNwM+av2lYaS1hAO+A03C5iEngGm4J+rmXLTs
5Or0PZv44tutoZ1aPUJS1kpOpt2/Mk/XRjs8ccOdjO6VUwBvbiUsZHXrX+CWzxWAoHUdUBwrqqUl
2HmBK8c6Eer/zHkj7BrsUSoejOO/mDb0tbLbc+ORSImqcOHFLMhSi6Fdwz8IPeSJlKN1X7zR4ZHs
jNa9dHThVInHgXbeWmrdc+4Pp5CDexxyaGWiUPEFLPrAgpiKvX4j/HqL/6XxraeK3uoV7Tx4BQKM
crl/D43ijo6DX7KcrRdlvzEcAhBj1d58wYMClGpvixBE+XcOb2hR1Kz2ZUf3LvILtHWQ4/r4noAI
WTaOf56vE6tlcs7phhAnFGwjBu5G5dimFOYTDVVYUCCYNS2EHpmzZTL7YOUmFMbxiyecUXJtK02H
Sbi1nm+QaQ7n15Z4GaOMmxLZd0ENyWj432BzOZu1hAR6vh2T4IXlzifsE2eDhyi0tqYCfp9A1dDd
6exXbrZmDrtq8YhF7qZNkocwHXlmOjnTVt9aJc1ACXnlYjnjmYxCS2OBzHeRpBiJlmAtw4CshZcc
p2E9FHtMCSjc/NygMrahrj0y0swpti+uIkPHKWS6DQJscyNeUe59dMGs+KbiYp+l/XImI0WOPMtB
PRJ0f+KpskaiXNgObHkpKpK1KZ3nETdZx3TajqZn0yRF3tCmDjMkutocn80uec0YSRc0tYQ2oBt/
qPZUOO9FSZ56ogkUYY8OdWiNYga9iGntJeyn4rzezg9PYWRvfy9ipVfmsiimh4lWlNjvj2XPrjcv
mo1MIASO/s4N1ClR0y2X5osf9+c+x1yUwCTSQr4wKESYiHwbJ7nn9KXy4u8aw2Fg2vNDFTYu4cD/
Z6S0XlmEgF04zySkYAOJx4AnHTH1AezMrrZs4GEwWgt9nqc9Z7J5wNi37Av1jTc0CtwT6bJ/mnzM
UvOEpdNfQrzYpWl1AJxDnn0E4TAEOoJ5eZzfEcPKMJU1LKvz0CXqCxC8vGkzdCIo0pVT9zdvzL+5
7faSMlBCXjcvG39inytWkOzNqbzKJ+fDVAGXXJfeyGLjjFb+aUJVMAcN6Ls5m0r0p8KlhXokWZMk
5kNrZq9lSkuozVutbGufSAZyU+1rwOW958bNSYzlcy+ktfNa2D7F70i1veQ4iC7CmsLBhfsEgu88
CwflTUkCi5VD6hW6Ei2sRnlmJPyVp/E6kvwmE6KMrbw1QPYrqb1wxZb21YZus3Tw4WPHSHY9GsGy
N3lIAwn6NFu2hYZxF0krFpi73snm0y9idfcIq4qnnAeOgm8iF++x+rE0zVlDDwdgyah6VakTsf2d
uRwJssRQsyAqPI3NTHmbqKUagdrGA7ENK1KQ/CTlNmYknyOBPURKMEXg0DoDG2rzVkzjjz6o7ey5
5h5F7eW2SCx8hqTIX1oSNFmtBdumN84OO7qoH4/E0PZpQAuiZ15yb4AXdrB1eIsGOGIKaMOp/MVD
cnWszl4alkuh0DAwwm20n87SXlTefOOsTXjuOyurLD5tAyPHyIomwntl+tYa/H+d3UehFBaox2aE
10R8aD/qkkurdB91ByIv+666Ho+xLUhJFP7K8RttlU/ercp5WYcIdUFGO9DjtDK/Q2FjaU7DfUK+
FAzjc9gE35kMwP/wTpqej883fhqpFh2LAQZda65qP+eY7ejsU8IvK7b3NE4gGeoACAo3P7Y9mhP0
wVXjBgfNU3cmxIfaF+ziaXaIGUBC0bihdmCcTXgsGB0ZscZz63XvnAyjO0HvTFZ+z4beYOQMpVCn
JY9utnI3wp2RUl0r1VEuzpODKcS+7fO7JTBzk47HqSCNm+bCZaTLnP4MCgjY1jrXjmEVfFSu0hG3
otDbh4otQuqgDCAFvTkAoKAcx5s+j58iqV1dD/mRrjxUvF8ZcyuLfELasR+70gLcOosRAT9VnroM
KtILnqTn3AnZAvq4XKNNbLYfM5iSVOwpnbqnnCU3JdpbesFXlziXxhQ3mC1zP+TCblqxdSo+crFX
sUk1TzGZLC8yjtRd2XTRMlmLEHhIDhYbB99modB7UxHBjZH6MiU5lSRHXUnIFicK2PZuhTCp0Dgq
6NALN5dwCzlfeQZtiZwUXwPJ64OmeYdyCcbObt857exCJwqXUctBZFJE5rCDc8IeQM40DCcScc+Y
5KxtrzkLu1mPHW0dNFAvOmkQDXRuuDP2RlOpdTj192IsiiOFCkVZvwech1mU1kFnvJpx/iJJhGKh
sxiFj1czzz7awjqbrd4sw+jGfgAqS9PeqB4jHRWeyzR6apz0UNCu5mPGHnghdct8AJ3+bneUVVUD
81n1nTrG+7yDqaIGzxx8xo1ld29zlsOfX2ML5xIOQutD5PbN6cM72JRV0pXHElzsOhiyPcWkD2XX
v0VjxpvtAv+pSnuX2MGnaz8yWOKhQsRHivyrKKN3IEXjRqEERSUyFee/rWbJJ9Q+juGeYvIrzgFl
SALSOE6c4tiLL9zVpPcewR7fs3B8IriIu7/T6m3X6FtMMdyw4crD4bM0y/RsFv2T6HxcISic0u5R
RQPYRr3cm0MPtiq7Z9m6MbTHivkgxfbtNr1XLWBMQ7zaSddvK2A3/pTuWALoImibb72Ybk7rPLtO
85yl1d3tmmdZcPR2pLvGpIWh1xipKyeXDyc6xoYRqGueBsRZhPbI28v+TY8pPixBnvR0McfIDamb
c+8KsvSYcBhBqC+0x4Np6zfkVxohcbuQkWyJfJDFWt69flRUJYwfhdRo1ijiJ5KgCDye9YaWkRMy
Qm7WsZuXMrMWCfpAjlCi0jOEy2sErKZLEzQYvpUWo8jYAztSQlnP7FlZLsW73+vjypE22hJQplrl
m3yu6iF0thD2ozkVV3vCAOdU0ZV6DH+hoJv6EdpmxuVha9NGM6jrHmqiRwVSmaslz4wFvmvkHZxW
hBRC7zwYxL+x8nFISduT/jIALSdzWBGqxd+nkuAauf6rU2vGUUeYXGhduOJVgoeVH0vVYKDSiIyx
F4Pq4B06VuoyubW2vFtEVhYKWsMigavchbaJZ0KhdPC5CHrpwk/ZJ0SUw1aTuAxR/gL5nxongrOB
aiF+5CQ8C2oIBkZ084oTz305Tn4zzcnYWVCwFpGrnYLCKxfWzWtIYPu9ecmwRJLMre6KE2w8Nmrv
NRS29cab1Jsnx7RPlssxLaxJDMadacOKTuEBsz+1jIS5erGKp3In2uaelC32TIebMmwy1l+3gCLY
DJ8uM9YgoQrNamjnENkvS+/W78VjxRj9kXbqZ1TYU9LxLCJmeK8os16YtbYHobXsJnQ13Rk5s2Ur
I6qw7g7vzI7JzU3jrRf/w9F5LDduRFH0i7oKOWyZo0iKotIGpTQAGrmR8fU+8NL21Fgige4X7j13
qwOZXZhVjQS96q7kq1Ee0CsyFUCutTDa1RxeYWiHsax2uSk+eKM5llHGl8o4EcICCbgjImHEjl4M
B0fEm/p/Vor+IKBtFSfTbFnx0D/UODohsDH4IZI0c/wHCpuzlqvnPkHcai3nJrrzxFvXsKi05/sI
eTsTSvip0glZNVvmsU/yDTaAC3Uqd9eb35rDLhbZHiTnmhdhlVrJpY7MV852GrE2WaBhOrptvCdE
k3ltfTJFzCKXyI/WcV8rQ7DlIDd3mNDT8PSOoiU1kF0L+rNqUZr9pXFTtJFxtTeqYeWlGOVz62C5
4cQhg0VPlf3vmHe/kCVRD5WY7GtHHApnYjWPstnrDHeRc9QtI9keevz3BZJlVTJyB4LP2x+NPFOj
8cFb+jfJCnCllR7cjAB1McV/foZ/n5gfaKGJzeIu/1E13+KE3bZsRXcUDdtDYZiYXvvq4VT9a1sB
VCPgmB1ry5qlxmJAga4eAKYVDQKblTioFPKvr7QKryaQgJUjxdlLsnaXadHK1jC9kvoTlV+1U50g
sV9QdV2Swify3JkpXiGW51Bju8PEkbjV8ujo6YM0rQtaRziRfbxVyEBC2HRQeR+uNZ1VTNUAJzUm
9QHtSYbtkFsaOFOz1lA4sRO6FJxdKNXph2X/KJP2KMR4NRAGY/b9bsp8J0pC4dLUfEukOjFXW1Tu
9JiY6dHQschxkeA5lUcWXeQ9BU733k3tztZswinkr28D43MRRC99mxymXgC0nbJ92dxcr9ihMdhq
bonI1GLjMARvRa6wkwkA0sRUZSnI7rp5S2fDY8NeBq3DdEGCHy0AQeyTORVIRPG/TjWftaUx38Lt
5VtDv6g0QW1N7EQdkBiYp869NYjg8qNzGNMHaVO/yVz3KXKTi552GyfAD+wRZWCm5aHEDDDqMyis
FuhdcbrMLmJBbalGGhQUPcx4zPNEoPBCI7xu0dP7dl7HlCve0QKdnIY3qwLE64bdikeOFATOsg0J
G0j80r3ZYugeMFZj9LED90q624eklCOkoyFZNbqN6bQrBJKaQSNBNYCzaZFHnI/OVUsI35k6An5Q
Ny+wMdc7twCLhyVinmbo32nuiVUx47ES2tWNp0XPVko6qD4U6YbgHKzdGOVQJ23KqT2kv7xoz5nG
E6LQzi6NQD6Yv2h7Q/56aJsYfdp8x9kIqZdvsZ1mHmYZHvFyUNYm6TtiE3/hQgKke5D6Ttf0jZ4S
xcEiq1+0bT7jFP8NRL6tDJRuKOc+oki4p9zey27oAGml+QrjtGVqiIAr0jO5x6TNLhd3BTNsl9kB
MVjlJrCHo4h5wmLTRufVTcd0LLBy9gF+i4uGZUL1GbOVnjs3LcjoCFBzLEnheLe63Ft59LdkqnK7
EYE5Sd1nVk4m2ehwuFLbk+Wzy8riUfY5kNaDW5TtusDNk2r1uBNOQhad5N4uXRWgpWJ4JDwM5w7i
dSuMMYblnGA/UWPoV5SEL4i8olUyW3Xbgs/GNnZ+358VTwwBgx/C1K7SaeAAgfSIQ3Z4qfIhljoE
WIn027GQNqWV666witvF0c85E2n8/S2q4o/UwG7TVytoyJyAdcRUJXDPRg8EksBXOpEIiyd0+gKs
b+dBjc4RJm5IeK42w3Jo55AFI/6NwmRLa8lLEjrDsjS9jakxoTIG5PSal3wOHrIHvIhQX7PqlAK/
TUv1EiFK6fwXP9PddU9aF5/j0sFduiTX+U+zUzZOc01NkY+2pvpk33VKdWZ60LnmTSzLgQp/57LT
h+fAZAGRNeb3EDoR7PSXfFIxofABeIaxRPPVH0eUbczMaNk0BeptovqaZ9Yd1BwAS2rdGsmDMOuQ
PoF/wngPtyGX0XVU5ZXcXe2u+X0LIENpy7JN5adlTkh3WN+fcTmvS9MsLrPMdCEyTXw0E6ZyEzj8
Wbmx9+xV0QtFAqdtZkUXNaGnsSyDKOu6Mx6JdklMYrgiIonJY+9OGQG4aoT2HPDcRzL6znsixCpf
b1aT7WqH/tUmEuJD9aLcJ1kIy75lhmoW2aeZt2fXH6sXrB7WMeyRo/q9k34K2lI3RBmuAOHvx7RX
TxGhEYtMDd4HfRFE6tYyzh3ruC2SC1xKjv2uiaj/7H2Jo7AQ+Wly4+rokHawsL38JbW64hM1SQeu
TReHyS7KR+Br+2aqNrI1itcGewK2C37EMYWOOH+KGVIiD4nOJ6hMuWWHgoV//iQT7dMimuJdB7ey
z7RshNfrHSqnDD6y1DgOjdO/oDYWx0xjxuMOffka2uS4xk21QNM1PY1OzYp3qMyVaQ5PFZEua/QR
iCvFh9IcuWqq4DaWzPj8jP55HPbeeIOn4OMGJ1kGGR4DesG6q0XaZhj6zSL2JOshW7OPt5MWW2uL
esSK39vakbthCsl1Qe5mQ56dBuecz6ruxo2ea8i9BwZ8DBQhRsZFvexiViMKodsSote7r+gIfVQR
Sn52ROuwfh4+qaX2CkmB5PWQ2Csx09LoTdEWLOtj9E1iLXX9JhOScSiqDkE+PTGah3OtGBb4H0B5
NhUeUWob9oHWTuEd4vdkHxDxxC8Gb+KlQU2qRbe05Qb0Qp2xQl9cfYPMa5ziYHuQffrOVyedO8UZ
aMT5X+CKB91c2rPXrNuDAnPp49DRoKlABJOrtTn8DDH09MruYpJdp+tUz2EGbFxQCuCSD3aMKt9r
u6sOnhdcdXJQ+Sn0i0fQ2qZDejrqAL7ztLrmFUKzVEA04B2A3ei+NzGkJ+0NoLk9lVxpEZN/A4eI
5WtUEaw4GUamOpa5xLn5jpNtfPNZ4pDnnSQ0ygMvLEh34VsxFPo62+TBi5N/NiOhGlnQsqr63xh/
fGHHxgKRZbYKSaniNCD7VXC5l2UCx5p0bAx+zDiMngED7M+V09gLVYcIw9tErrwYZrczMp9UIwUK
UyySFkdiI+YYCPY7NFNDuya9dEQqxJAypgLVc7kz8m8nH7oD0sxhAXuSvUJHn2OV50oMT+z92Jab
f60TYG/NX3VB15jGOsjH1tyZef0e1FQb2aCtjVJDoOcR+VcMFnrpG4Ixa2W0trGtaDaRVWKOQ+qS
5uhzQKghCMY+7s6EflgOfcAbYlebJox/mbnGnPUIpmyiVBKJ5cNJUUYOtXxlWPIeAATFa8Gimze4
6V9Mm2GdOdwF2WiTBmDTs17BT8bgY/O1Q8ClKP6mqRNLs2kJ/2Y6aODWMOyzoQb8pskRoSEpAE1B
AIm/0YrmW+E5Au/t3tCJm3v9lNf6S5dwqKMGekV+l4bVLYf3cE26as+FhV6CCX8V/msD48eL+SSN
rsZk219TbLohdfQaEgINM5SuhEGagXoogibByGM2XmjhMz9VhaxzsKcXs0EE5pKHRtsU7LO63uU+
7aMTI7GrY3wYdKBFgl2J63zH2/+XM+g2Gc+yDXrK/eolZffLrmomTZoWwnnZPCNe5BtoVIA6s76T
9QY/BxVA8z8VKcFyIIlhbVT0FETA3qeWvAaqxqyWj6TzcOrASNurcm8MdvHEbM1KgmzJYXMTBRWc
F9UfsGB3lqp/c0vebeTes2iXoUMpvyHvnLppF5i/vQsmNG81HzGdfQtCy10wMeNqTz86LNrLek7W
AkUSlTDTZqWlI6DpmEnnYoL/16eM4xqlbaIWh1aAgtsaKZ+SmLaoU/5Pi/kjHFJ9FXvur0nua1EH
zUJjeW21KO3kzeN+IEdoNgK5AKWDhBYsFazDZLiVRvA5Pcgj+KrN6lgiglhEKaoiUa7jIUI1mO+j
jjigIu5JlGlI/g0aVLNVZS+R1BBjaJSvJJy/Zq2BeT/8Y9z16mjDnUkqDrhJP+kdzhw0xhztVbuo
TYzozDlThumLWmksI/+NBkCqOMDawlqrhGjHmiz/bZiv2DaBgU01rOs41zdtcwfvQN1oMkKRxnBx
sMbZ5hk9qUR7Nm9rC48lBBISm9CDESnRMlEfceaprSeDl8D3DwMZfKNn3npDfyGF+xDXw8CrygMo
6zdd2bh9ZfXLTpb2sc7LRbnux4IJDKujnTLol0TIHq78ATm6DAg1nVQE6xwXptfMd5VfLXGa/SHz
40SwprscUfYmhnY0IcagBxKY2MDhFBkGO5W9R6DSt7o9/VhdCw+V1jp03C/3s5WcoW1hn9HZ/3jR
U+awn+T76Rc8D9V7F1akCY4cTlq1y4SPRdJnzNANlNJdgaKPxas71U99n5zzulmzxcJ4VKG9m1oc
uaywGD0TVNefh2p21HqwqYYEA4I5qyeTnj+teqQbaso/6+6Mf/+fsIaPUGyAbRz4T4fIr7aGTV4I
aEBjKfvhFsdop8fw03foHeUaSB//DxhS4DGSu6WX7k4fo3fusDPFzk5KqL8Kerau6HgM84vkHLXS
JO4uj0yDpZ+jj5WQtEoTkaAMkF0ydl6oaFR7eGwndosnHNxr0B4rfImkcsSIBKo4fUcMoa/4gV0u
zr2Hqkrwc2mB+VwwplwiVNoxrP1jOO/Z5sg7l8S7xLwLwIyMuyVe1qw5W4lge4SLv54Q0I+Fv8qL
twQEdybyfmNF7s1sWPzB0GD8oNLdwB5v29vNPf/fqJTgQajtVWZT+4wJGQjpwPLR9v0HtJS3ulTq
gP+VmxNpeEiqD00gYyEKxHUvi0cSDc9yyl7YrizNPtvSZTes+N+JF05WjcFl6gUK/bj5B1ENL1wB
G0KHkjYJAiuU6BEk4EZX+9gD/9BlW09jJ1xH/UoLHFwcEALg3mh7ZNp7ihGULNdkokXxZHGpeB8T
KEpsDJ9aZyCI62t0tdcurnErQPR7UiP4/86dLhjGXoMp/9Jc9Z0YHPCBXoo9V79Y9Rul/EuQjaeG
OxE71/DEp7tzmvYe6xGk9AjrHT2zaRmvdYpbI/0htYeEuyOoW6S5Op+KJGvH1ctLEeXOKs1Idesn
7O2Dcmlnaz6YumZsX++HIP10ESsHfb0LExZNTr2PyahA9BI9pti5UdLMHlKYQu++LANIm0O91gEu
DYFurlo9PsgOmCpwYcX4xfLwrU4lDS5KjwZRxjYDb0ZuJf1Cfah0LyQOAw1mxWqz9V4bu/ymF7uW
Eaa72fKy1mLSQJnGyiLtPkEpMVBuKVIcomfSXG5tfdzlfbxWHcrtzMMti4U0X1DOvKqKi8NX+MvR
mUhWety0yVK38l+98O65z3xxxJwxUkMtUVU1lAxLXMDHEF1n2VivSP0e7jyPyWvjR0cma6Txb00J
0HjN1fTkBUH2tnAyimQEnqyWT/iH7uDbsQ1Ge9sMb46JxEozuOrjYjxD4nuaUhRNiTS2wehuHZ0S
1B/BBmIdJQD1KCZ50jrj3cv4U511RdrnkjbW7zsDUzE60xW2tefR6L8rq7kXDCj6mnmGn/LmmwDj
wiF4gVpGvcLTUSN0GqnlahGshZio1ed4Ht2oD3Hg/EDwuSQpOnVvRMAB86G0Ou76cj1NFTqT4ua7
2KN6g1prLlM6k/EsKR703ra8wP09gRTDKqJ7vPD2Q/PVNWumvTH6jzAXBZ7t8pgo9U15vEjK5l1J
4qY9bGkDevqo2+TGxN1E5vWSrdm160ePkR3+tyiL8feTXzL1eJkN4KwWH2mgn5FKGUt7ck6hFLc+
zhF0BCmZbO6TGaacCVkRcxJteiQfpsFewXXE+5Te3DF9rWI0RlUxMGt0cpxJlIK9dbW1g6H987H1
sUPlBcO951IRa71LTZ4+V6Le1DVaKCcJl1Bfn1l/AzyJ6CfzLkqxo63i4tKRvrBEUwAVIGxKsjEg
AY1UYkHtnaG7FcsMxUehg2Xril9fTz99Xf/TFy2SGy4PeUlRQfdYxxYeI+ylKVyA/cRi6Eixc5F8
h0wT0TSApcUBgVKnF0mzb3wkIqgVIA3AItw6nUUKsF+DllXvlR+9DXpzKtL2Xls8uqowSY7550zM
LRVhLGyzcJWKFWDEcTnHZdQy/k3K6MlFpjX51XOk0BsUMt85KdU/m+ZjJ91TydCZNQ3zFIEygL8y
6twMAYf6zMzQXjsBpNCZKe4kaOLIgEODTs4bYsffuGP7LkLUUcIUTx4ebMMVH5bRnA3oPQUm1IAk
XASHLxl1Gl4Aa1PgaCfO7GKOWrzpI3GLZfqJn/SRuTznsGbgERivRuT2/J3mHzT9ORiyonbwfvAY
TQuSHXhqoxiLuiKOPBHpSTZ2vCl8luzFe2TGz3njERRQMe4bwu0g2qVe4KIGI3ssan7gJpneBCrr
bUugqqalHw71TTiTdKqHJ/JkzcKGzmwwbpOhu9veIyPQeUSiedMMsGYdqopVE4U7gy9ja6ccSMOX
EdmPgiDw+XdWhvgKnOjiFgcv5CwUKAKXrV4+Bjmeu9RB0SnNtRFpVxXTYrHKxAtYYI/o6XSstUFA
E7rX8Jt4MSR0kIHY093xx5ycSHt3pubUuoCxKnwLCTqtAAwunrFuq2x+ANZmG1V2P5hV5tc2zrhN
MwvEV2LWP5230AH7lLzpS59TKKwI5ZH2uxRqCx2fGPZJjmuyB7z+xw64BRPm9EwqxKGDybLybfNm
oUiwR5L8muKih/MOHwgJu+tWW2NvZCjtjmplW8Wl73jterTzDljSheM51jpMDYrwDAGPdleOrdY9
kFaytOYQP+dfS11AkblrXRYMWJiWHiF1zCGYCI6dc1BGeUwH5gAdgzA5NWcRJD+RTnSFXtVE0IDU
6eiI1xu70E9ScSVFcb4Ph35cJPYqdNt3n+kI4zqm+6jp454taTCitvXYddAHs9pp65Wy0CUVZvrP
Hv1PJMDYvVkr04lQ2EZVv+66pdQ5lN3m5rfowLqs8Ndt0BF9lH8UoXjBvMKZxfyi18UVDcahMmbd
C3bwZTA5r3NJVSscicjNxdoZLYw/CZsXYTwXOnnpuKc4aMxFLiSstpCPxzCzX2nZhzTqfvAi3f+n
T9RGAvNy3o70Hl+jW3AoxUiTcfwgFDuLCAeukzV3f2CskDFvZBGMaqlnJm3XSOsDMBY17NyNUZ1T
n3DslOOvynH/12O9mX8PR1P7eRfeNMbezxnR0Cn/qCh7jB3tJNEaR/TdZysqDrZt/wU8GRVWsYXj
9EcAQqirRHNiqT7v5opZHsP+K0svQW+/YWzapqVLlqlZXqSakCBXt9ghpDK0fzw57S1hbYcsfver
GJG/YMEcQlBlv5TwZIxBWGN7AgDiNeYBi3jkzC2e7A6eQgJmCTOgCJQ8Pa4Y12Ntnf152B6EpH4Z
3qnHA+LWzlmVAQsLqt84NgKuefZFGuLWTv9u3fHL8nxj1YzVjJLp1kqx8piQicESEW+BaxkLTX9t
y9k5Cfd+VVrsi6kLjW4vp7Y/jX22mXTcDK3GurdQ1o0m4DG6XUbgGJk1fhM/2oZZ9ghFlvVLvB5D
noMWD/wiSY1/vr/llmXGUUNi9mwLVfPTkGGfjwwoCKzOrwBpriSYbP0CSqgQxjXIyqtrNe9hiSKT
jMFU184JYqMU+YUY4gs/DoP74aiVzlsj5H4eB8CTJLG3RvTqIDuONfU+5hn2OC/ahE1dU7PRrjuI
nDry55lyTGsPMQkHypLBYgcenV+lM4MbgzC+BPsHGuexz6C3efAutWmtC4cA2yp/d1FOD4o8Q4hB
RUSe3RRoP4NF95QD7Z5X4Z9agDMJMi8QDb+DcimeoL9WIb2zmO0Cui6eA5n/yFW4q9UAJjCZdy0x
j72PPUD13icQL+rBZLxjWTlhaxmHGBEmN9IirvKPNE+RAOTDax9B9tEsHtCCKsdJ4t+eLcyK5OtV
amffBBVh5NPQWwyEjCWS0T3ofkkcKtP4hR6jAOkgdE+efgvRLAIboJeoh31gaTDq3ViuOJBevYBQ
EuIiF3FDmrXDVrAomOHaCpUZ+5BRj+U6CpurUTZ3R3hfCWt2v6f6NSe4Z7N635ZEDo9CoJUdy48x
EB8uksZR8YKS8h4tM0bIJCjzgdWt/pHl9cOz8pvTN3fQsrNOhtUB/vr33lsXA2eXWTjXDP3Naor1
H99gMOyYybsdM8MIWbbhLGXXVeGEdV9jgaorAlZq/R/cQ5dspfgnvEnuzMqVTHBCjlBj3T6AT33D
tp33ZZJwL3cV1DoRapUN+Dj8iLT5rLZt4gLlq8MEn31rRaI3t4rpQd83WyKOIYjEgEEXeWOOqwzX
Qsbwxiqp3PO709T9uu5TouSTp8nIqx1HKRoMIWBqwPAMZi3FZOGfuxHA95GioCyFWWIdbAkVq7NV
0yyYbrHfqogHUOUvgwuAnROMmokJVoUWlPRw3BS1HxyNmrEeG28Mi/N+ihJFw05MH81M0zSQgrlb
z0kezHm+Y4ee18ovRVi/+kQpjglaMa3kUhAO6dFJdMTVlqxAZuyqGv6mzHZjw3qU3TwEw3PAGgAN
k9yKGD0Chrhk31d4HxysRYPsFZWvOKhilifSPTW++g0t/2YQltRF+k8b5L+sLCrInIckC/5CB7UY
AZ1dRJS4GZ2oav6yhPWCG5QZlvIcr1bTXcvRv1n9PeW/EJwYHhLfOpXYUTUL7XTDAisOx19quY1j
I8wig1VDnz3Hjw3YVQNP7Mfiyxjq5Luzzm2ICNoPWUBaXsuvhUQuckIeaEzLDOzUMtCda9UwGhsA
1Q4WK4Dy4NXum8ZA4Aka6dbx++exDytmjjXWmpmKGVubJqsLRKTcf24388HkPdLB94fcso4wmQZj
4wg6lB+SlLi0a850zXIROOYSeSVxnSa0mwCQMRYfVn5tJ6FC1Cfb7fj6ulcXNXuZk7kz9uW7jCjK
uh5xAGTLYGxwNvunetZN9Yb14wcRdxEnKwEwXzLnpk3UG0kZ/rqU/lfkRY+OyYVqo28jZdXgOeT1
0vcoccm0nELPLN8k4yqFbWIBY53nLt3XCQ9ShzjM6v75wvrSCZ+wkyxZTlDsMD3r9F5lA1/dYUSZ
RNhMPIv+2jHH1zGZ62OKoIkQBw0ghs1oNKj5+0bLhL5o5X81mkTqE9YwzXgVIaI8u9IurXA9YrdJ
S8tQ8rJz42Pz6ythfhsTE7SqIf/5LsyQiIGvUXOtx4naFLMhX7bfUVVdmw6/Aj54kZHsK4jjTcQH
ko9XEvTsfWZpMDappr2p3KLp4yya2t9IoKwT9aegxSLRu9g6pvnFu3Syw/HWgUKcN8l3K6CQp1u6
k1rw09vFNihJrOWJvKnMWpP9eR+x9YKA9OsF7u+l7ZU/OAd2fVeNezMKtWULDtcxFiUs0xUIQ6sv
Z6sGX6cP2XE2WDooHuMmWqUGmarKs51V3fovaGzWbs0GRaNSCgpuS6+Q27YxgVLXykDcn7GHCa/F
o52/iXYW97jdZzO2P67f/Qns6xJauoAKpIqtqZD9yhqaCbWvx4vC2xRVYDNBDmCZjFKoYcydHV4n
PWO9VO1x9G/8BlMEUQU2hh/7mCXIBA2R3gUMQwrX7ElATpWG8F+qkG0zkOy2YrXhA9v2dA+JunUE
+UebaXZPqWzCjZdxwnvwFgx+ji4yN+iAV9xHRQlOr85Zoob4PcM8fDD72lc1QkJbPmzLPNcttBTL
Hw61Ju6eSfZ3BhAOMOalMIJHFDMEp+SLd0VCLKern3NQTUMUnIauOJeN2jROAmmLl0yeB1FKNKsW
bXh6xk2xTWztElOXvIyqurMo7HTQX2R2Nz7xlL60mPIz8c05hKAEJ5tGXzsFWMjEw6F95WDIlnnf
X8qopR/CZ5TBTwUzzciHZDhPY6hnA9JIa8LpB+xjRq85xAm5OHgG8dKwEEQUQqALekEms34M041x
WGib9yDp7okFuzUN7WJdJywla/8IUw4nbiaIuckxpTeUjexI8dbCLx7IGwCJ2on7hBRsGcepBwvA
2FiJ+tHZu/PcMRQwIKADjAhOqKi3vjG8koH6UpUpy1kDa4qNu0CkbYlIH2tvgapqfmDlZC7/f8aw
in6lzgjl7Qm8+Zcn6gsdary2rPq7q+KXcRLapqxMeSyY8OP21u5ZOHzg0EIV74/ZeoDccnCTm+F6
7ETD0SA2gCrHUSrdeKHVrONoeLUYHj/ZMecsbTozu5EbJkwIOm0QDOVBVM+ObO7BNkd5iDKzLGNv
y3Nqstvb4/knzgxfTthCeump7UoWeFriP/xeZyTbdtm6tnxO2bWO/bzr8nxVG3OvNGSf+hgzY/af
VBQ/a8zD8N2SCKiVxYZaG4NcTH0CsWPJgNZxC6h8PqKKoDO2IyglxUwYh/syDWb8t/poMAYPYGIN
bqOq0w8mE5cF6ICrrNga6pa/z9rxPTc5lKuMgFmmAiE/TNeVP2UJqhSwCMr2hr+L2Yy7mS/1iJHa
yCEa5sGHPTB6y+dyXdiTtyt0+k5WQWMXfKSU4xADv3ObDySUtraom+RJF2607SSelyjbkvp4sGyq
CScpHlPTktXaaD8GmtW8NDFR5QFSFB6Xrov2FLB0uEZ3ljUyG3O2U+VFygwCNfp8oFJCgVSPgiet
DLZDwOfqfAUdNWdUUteMRDcvEtV/z3wNayI1uu6reyudf102PbcUhm2Tb1PnBevMKRnzZmuxzdWD
ZFpHNbW5Oa+YG2i8h0QGD6ceWby0wYtT5LSKlvaMoT5dtn5OxguCeSvf1xpEO8ODbVJ7cnzSEPGS
OA8IT1opC8AqPpAY9tabsYYytftNdYBRMDnmcq59TtC2YkHYBiy09mVwKNvBIwOkOeOPeXIkL3Q3
WuesDplCOMRVaKPzDth5WY20OFP9KvI4O1naj5vb65LoujV+knsbJhcbiNasdjJXQ9vtGprIUtPU
yiv0DzKZ54nMJ7kpEb9p0x6GFDTUVLyQxveOc/kX2KebBdraY82hlf5NZ44SaGpJAKsJMMr6GZCA
t7Psp8MigO3uY2AeMdcBEwM4MFza1WI7uDGAswI9G9YDJFAz2XYDUnnG/GtoyxdRDUAQUMqYuFkH
BzywnbGHMJaNCQdiwvuzHp3wBETh1CTeP8kHFLqsJRyGL9zs/XLuLkHMnKgPr5ZFoHSm25sk7b3F
MD6Q10SM2yefOCNWOhoAtoVd+G+1ASp5blncbFpXmvvXDAWHfSvm+KU/paAzFLp7doFpR0m/662l
CFnVlo5Ad4KcnmxObjkWEiquTvlEHa6PYIK4+lQevBe+8a1582lVUjxE9etURp+DEkc5AH2ySNGO
ooi9s5VsbJFhlGSFHjmz7C1edcONAwpqgIclEVACYz86/MCb6fs9DH+N8rwIqZ7SeFYWzUo9DOyG
6f4wK6EXMxJiHFggNPW19Ckkur7KDnbIJqg5DiUv5TD4Z4TiaD58+dl2zpse54dBQ+w+yH92Yqzq
iven0bhkalVuRcVz0mj+GbAot59x1mxSMlovv7S2D5JnBvHcUpKAVnZhuvuArFYyVoOdkOJ9JHt4
qQns7Drbply9urrlHtxYg+8IA4qlLct0tySwgqUqLK3uklZ4K8v8HZmRxczJokWozecIU5T02/tk
96e2Ke8JS8u8dNDtpTuq43uJ6jEYs5tqPaz9JSNQd2m6/RPY9gtXL4Q8X70Hs+jLH1FkcJRSYFP5
hsmr1MJPOwUPo7H9xdK6Hi19ZGHYT5tI/x7s/jzFZf6jDSShucfOaW6WK7hjicuaYR3y5GFGW6fl
QKZQNn0ag4FCTvcy8G0jrnR0HmT8GcPTmKWrwQbbxev+VHEVHg0TqVYysKi2VIj4JfHcayPbCesH
F6mqM39jODkwpd+sdKlMs76+Ik5hqDsG2d5p1lGUxle/t8arPaBOT6XXrJ2WLbWB4dyIKWuqyJPX
ii03FEKs9L7uuKdepnvdbacrtOjpSsp9ewCA9o6o/9NGjdZEh///TywBSYUBy8H75e4wBhNT8Eij
mcgg1R2DhLUYVbpu0vQljCW7VH88TL7013zeCyzBBBp2/T7UrHNv6zyaoNy7AgJNBxJpglvIKlRH
WJ/9xVLar7ayb5M7Hj0h30tZ+FcvMTJsdIM60ezV5zxpsbyrHy3tw8+GV9b8JyUbMg/9yzHtQor3
8JaP43DHou1sAGLmYL/wHyc1vSH1wwhSqJQ/TXQGWW08O4REYQ733EWSIC7PksBbJ1DAjd7R9z0Z
VdvYtsuXBAsM4yKv+0VYuGaHTCJycah6z1yVyZ7pQL8KMvowxtwC1ZJWnqOanbwxGdln0Bjrcn7s
CSVQ65E886U9/6ASB8GS9R760tY7aIWbb1F1n1vDgPcxZO2V1jqFeoDYTo+HK/ItOg8kSZYVD2Qj
RDNTH3hNJgwcm/GQ7eYXdCXH4hcTBYK12Hb2huNCAw9ZZwHT4bZMq28/Yb1UYUTN2sR5OrVtgRhI
7381YdtrFMO4wHwLqF6oblaaab/IWq5GHY1vPt0kn0uE/yppyIAr2vhoaYSPKDAiDelRV6EKrvDq
qFex+vWd9ssEQfsY0jlXz/VfMq2NN0iRuossw82kRfBuW7SnSeP4N5sxJE5gq/IlkT1F8eTnkmQz
woSek9KQO8qNaTdhLT0XdvWklzjoCv5833nTd6D2oQORCJngtFJdoDY8nilCsd7DPq9p6ym0v9xh
jsfVuzOt+jwSgr0idq7W6je/RvZk/8fYme22rmTZ9lcS552oYE9eVOaD1feSe/uFsLf3DvZdsP/6
O6jMW4WqAgr34ECw3G1ZoiJirTXnmCxouWJYr8DBBM6EJKzkDF1jpCaFPdZvZkdKZ877dXO/C1SQ
nrqvk9Nhzp4cB4IogkwosnlW7RAVzHBCKRjTQeUituh0vxcWNsNfH/R1HLzRhi5WhhOPS5qLyspu
nj4xdyMkrzIT2hwU3rTAvH7E3u75482WFXW0aUOH8ol0yeqSxG5FIro5XTMEI5ccWnSP7dyImvjs
N7Bj8Kq9em1X8Fu04NLwiuR46BJlT8vM78HKEs+EGV4z0bGCF0LqUtdGdwMW2t/wKagzf+AaWyX9
okEfmWjGOHNrRYgHMPGTP8i9cUHrRbsN68WETvMGVkahmNd293s6GzTEwehojy6AZ2WfJ2DILUGD
S4rqYIV/LLrlvmWfXQIjSiTeR7sfFtPMqXOr7tbYaYPsEdYGYDUC5OXSyDuxlX7BCxj4lFelcbSj
Mb6BOuu0iRZCThPdZ8oXZdnjAO2CsIB2WiBVfiaaTJ2FL0lbwwmFXIKYtyq91kNIR0VnXFJk9GlL
dTB7li5Lqe5nTNfz62GWozgnPQ0yFDIvLalQFFBxcoSZSiip1h1bXuQeY61hGcFHV+BmH6uTUXb1
aQxxXAEAWrisnqU1N5gnbTyRCAoUZuC4T88snZDaWLojlopovb2N+c/5mbyElWUq8KMYwxX75CqA
iBLR+1taILsfPN/5ZUxPUQJybNj4qHAOmcPESUXYTQWQp8zkYYJzh2fjIi32Cx/gJr2OKkc8qUf2
o14CTQocd6NLFGXRGHlHzK7o6gz2Rpdxiw95GD1QPQBo9raxjB6Tuv0MgvwzaLMzKeLJQ8bFv8xc
hs3alAC8w56FAmyKAXAPsynBsDe5gSuaYDr9pLnomCArgmYR3riMVbvrO/D6bgVOl637PHQxjVQX
3UcmomAhsaXlLXrXsQ02SWADdcJniJMfU7xPFa6BP0efVm8tGt5eeNBQYz30TntF6gjulSVWWE94
fxjk2lgqtFGi5dFS5DYtvo1e+5J19G2ji3tgpQVMyk9gme5XsRy/EjM90aNCD1hIc2tkES6rZli2
PGZFcMcCNsai8sAX9HUq16o4WpCxlqPBb65yYxXGLGxlTmFMWxg4C2FQtcO83m9Z5JN+JzKGKTEt
wgJKIrEpZItXGV+Xtjrdbyqi/twwnCXk9Qp4Kj5tauMxRxtlqwYwbT1d8cozdPMYzUB+PWGl2OtG
P6OpTX1BeHi/8Sb7SHgGymoOpTQ7yQEp+2/kqNHCkv247MavimTdE0moePLcZjcU5qs0IEMBjGb4
iz4HQ5PVdNGMIf8u7FTHQfnHBRaukOQ4niZPBoEMWpXtitnJxCpCXg6yqIchY09V4UqJjHmhgoA/
TgC5OBrdJPDG9dBgl4gax4bcx0zCIaYQGSAHRA3Wxop0+QIXSeIh9vGfogwJcil1f2vR26NK6Hh4
mzFsP0Gdk1AzFVT9fWm+BMlL6FMWmqY9bduIptKcY1W5/AgV2I4ZKgV/w9kOJP8ii4W7iznyRoO3
Y6jDS6R7lBK9cYrwlc1b1sIh6fVoOk8dJfq2DhPw/e1PQUbsgqHVWxD7nyXPq13SXStB17m0Fx5G
YRGjTMVKMuuaACj+ooYDVezgYJ9vyp7XqO412OcMdRZt20MNni+D0l2j+52twmQMMf66VOzxvHvw
L3hQ+RpyQUU+UReHzgYzFib7WFuKouaQi814I1IEMkRs6BSSDOvSwkLhIH804SydroBg7AlGQsiq
FyDJweCnHFpSRUyY68HF6ev8C3cjOMnJg5g3oocsDA4hdNZcUIzpFag+wwKL1zcsMwJTZsUQCIaW
hiHGeK1fJsJUm1IE767LzpOEhDTmHdH0M418QpsDTGfRlPZvCCH5yoVI4eRdfpvRjaAT137BDLaY
rjLk7SdfTBUVe1cVG6upvyNBdyVrIesOeJVGn1pPh/7sRF/IE68eyEa0V8pYh2bYnzUj3mQ4PLKx
68k/wolp1+KoI1phW8guhc6CM4698dCYAUIVSAqVM2F6xybiFZ1ctyazl15jLSg49C59JYaFMzs6
5IBLIx50B8aSCYmJdQjpGgfrTd2hDwtsjvRw9Bd+yTbsdT0aNWP60dJpT+1WLAv+bPpySI2HDH3d
wJBIT/Z4WUsWlBCNB44CcN0rG6NOlkxHox8IK8vo1LYMhItnmiBXGBNk5jlwV5RLk9WOuZL1gGEi
Yog5Z2FnEHQP19DB60Pc5yIZyfo2mvIdE+N8rkS5YPIXTv3L1DXWOovEqyAeBhI4ElCXRDvA1+E2
Nd2V4xAVOPnPqohBGOntVQeH5oWuv0smH51zL35lwgZTlTGObzI0xh0OPzADWM+RKW3we1HVkXzc
IzgWvnYVscE+aIcXX/8i/i9dg9p9NTk+xQYihNzDLQnbSbn2tKJdzvmIWS6e5IoYqQDjeu9dCL6M
ljg1N2loP7Bkrme4P4vqL71t5w5Twak9Vmezjm5+bVUnbb5RrXEigBcRbFqcocVMS43Z0wLDfbs3
6PVEvm6TiUcQQSvf4CkZe6ZkxkIWEpWXTnQhu523ypxrB/phMZg2VLaUPATfJT/KEvXnqFWodYMT
CTWrtDZv8MPwLUQ0CZ/jfkoIG24u7Or0bSbtvS6tj6YDOUR3t9olKbiU3lvCgkZ6kGc7uAJM0/LY
mjNot9BndbP7bgocboWPlC9GF9LFcmZOGDubLCXbrJfEX89J0QqzFMIdwougizjiB+M0PPMp7GYF
5YutMTQP/PiFp0xRZ8Ce+yxU8plp9lKEBhkiJYcvIofx0IORMDHHtVS1sumX9Fn/EHrz3RvNk4pJ
6qW+Z77ABkRuy84C0tAG7J1OCnzB0mH/pNoVBBDPFeKJUGJC0MahWEIxZZVyjrHe6cxYJVNAM6Fs
MX4M0f9g5xj1HhWZTqc9dBmV2YRblOXG5LLDNj5UzFLDZGtqTNuTAY203Th4R5xq008ZHUpOb8lU
/Gb8DBxax5pRE8a+8ANtehi1+qOA31NG/fQ2kXwR2TopetM8TfF6Bo9LqGTWym/wvXGKwh0KW59g
RQbnARUcszO/uzragGnQwAXRR90CODi2dBnvi0B7I7FZG9DzcRzUe8JdMQNjs2h/2zJc9qCFjqQ0
YjIBvUQhjMy64XEzFVR47Bi7EfVX/26ar9LcOT+NqOIHX2H28G2iqEVbAX3lHBZG4QsH8e+m65+c
TBicjVnuOUU/TFG87Wy1I/i6/tJ4dVHOHQQOtXlgeAO6i8E9peCHVLxrGvNZoPXCBBpzqCwhEI3g
yuyq4gSHh5PLZXzPCvnYMvacbqKmKxEOSzON0QfddJgjeWC8MumOQWjihoheOL98Bnp+KBic3WMH
7N086gmtYMsufDXEsG8t1tDJjYNtPaXAfTOum+LZzIIdxq1VjNEdX7b7HKWu8RBpyO5j0vgSNqWE
BeNhMiCekNG1mk87gK5evQK/q06GrKN15ASgis/o4/GKMwIhWQFb8WGKJmgU0U624rUsun41OThC
ZnWC0uiYeVH2Y6a8st2E39qeMvTe0x8hYrEem+ZJGzhXom5DYkKzvGjRBhxllv9KaAgvSzBOZZPs
+4z3HBl0S7N2f1d2tvXc7FUU8tSGya1BX4Mbc11XRB+b6ooGD1IOx5vjRKwcsUMp0sp9rziLTn34
Yrkx/j/tF80PFMXpk65xNOkbIR4MjCCg17ZZFuPNlZE6OC2wJl1XKAvxrzryJofpu2AW647sQqmb
/2mEZz0wGjLdUHv0KbWhJ2gH1PGvSocDz1B75YviYjVOu8iApU7blJ0KFSd0RIepzuh1m2QCXu12
m7waSORsh00zEL9D4PWixE02gP+nan8oOhyz3QIn7LtEv0Su93flOaDnBsxI5oPvlq+jyfOdFEz5
wyB+/TVSGV8Ux2wPHwVMotQgvYIuuY46gJdIMBEXHyOG0cbOoqPOuMmsNglDvSCWjwRI0iioxmMd
zO/iARB7GnPsxVozQ+cHKwJqbcpVEgOBZ8dgM0dDqhXDmxNjWe9zLBYSVxSifkZiLNEC8wsYO6BA
K3pJ8S7iX0XS5h+9VH/vTPaABnqdwyCeUM/yQcw9aLpZjMAmEic17/fEgQOiyDEMO7T/Nn9azmCi
FFD4mGYNQOwjzgHwYaKlll7IjAco5qo/UOE3/qV29W8HgvfCqEN9YaGmZzf08P9sAguLVRZDCM1c
vThC6Pmxx/BS4TnTWvdN1llPt1zidCsCBFUNFfjQLLWh3oO4mSGItAe6uLv1mWGu5GOpIRPLeop7
w6tJmTfxiA6QSZnhOQ+dCg+e0T3lGaZc9FjwIKsio2XeHJ0xhMyYmdspnv4g72KA3QFfb3X/oo0U
MjDYo/A00pNSRfnd5qBvcuI9/K7/iiqM1NLmKONFZcjwwqCzkLMWyDw6GyPDWd8HhSaSfdpW2BJm
dTVaW+nzAfNsHmhWL2ylU/qhU5kEGTP1ZHHAJv0oY6hfCW9pK/85CGwU0eFj49KbG2buWldxhAi4
DOBayjOkzvdaix9NA6RTYnyCh8uYhDs5719Of3XwKkLE+kbd3OIAvWYgOxpHJe9oOU9spiMCY3Nn
Zb8o99GZszWE2bRxigIWWWy9Qk5geB0XYDiawqVJEp+18gIDDaqtPbnLMqc+jzlGeFUvFnZ6cb22
WRJv/0kP6DafCFnoAYoCiwhdAH9Dpaut1liICw1BZ2roEOsM2z4eGNiJVSFgepJntAqq/Ec1irRq
oHeIJSyunZZIPyf4ptR6CSpTe4gm7Zox6RtnU4ROm3YoM+BC7LBSYDSilIFhSUoKvyTKoyUhfgiM
UvFKv0Semor1ZjQsd4O5NVvZLOUn5K+7nNH/Lc1GuSfyicF/WHMCFe24l8iS9j0Kz0GTBo3uJHyM
8l5cIUHe74ROdpwYej/R6ErM9hM+Y7sB0Mn1wXIj6RoeZF2/EtnjnAK1L4yxXMEfwiFjFuFTCJqP
iWnpr1AZvOVYPM5G5WoEFjPflHnt3WyDUSbVz7Izrf7U6a59SM2Sq1/v42PGg8blZHFiAxdAahVG
uED7JJsz2OvIQh8rHwCOh5Y+wwGy5uIyXkrvncEFdk9q7rcUDizYYyjm97udKhFsGZrHOL/c1QnN
6w4w0MIYaZGOCWz8pkJxyWlk0ZlGf6bntcGxGT865tBiF9PjtWg3Mizox/JBH2kYkkRb3/wI/7hG
e7D1AusQAPHIyIRdOdDKjsQdjDCn6USpJGoPrUSTmut1ddDyEZfcKDnd1+mZI4GONKBA8azRJ+jC
Fjkv/W2tL8flVAflqZ7g+vSADxeOYUNF1WDiq7pVCzdZWrZGwVRaSJQVs4MsyTomMKFJn7/9FRCU
gEU8t5+cJNj7GFhoS9ddScMwDpAHj+Fn4YvmOMbJxQk67aQlBS5VpW4SlThj56H8aGAqoMQa4Jai
aHI4EC/Cqt8ASR22okHj7UVujVCy/C5UEV5IG4xPldcAj5508RKHwVLTmEXJcWIMrlvxDrQfCdK+
qk6jpZ4o0RHrkwT41QnynZM8KhjRjDOth2NwOym1U6YQO19ZrG+1KTed6gMEaoG79BhALTsRcA2x
j18UsKMH0eAIj0EJral0oMXHzS6kkqMfCbQOoiHeCcP98QiG/1277x6qyo3eeoyUkkbpRONOerf1
wtxg9KpWGjFTh7gUHmk1PoUzwAMuxtq7anh0V7mDbTb3CEDzDMBXLRfOF5j39cBR9ncijSsxPDQH
BAqGiSroRCYUqj10Ma8wkT3W6JHWUd2tJE3zCzWFOqBqoDYoo/ETR9xVo/32XJGPsGimBItfCvRi
guj0Pukjssu8UTurm8gvK+codvRMR1Bz+oGD0f1ObVT6SinPRY6PL+WhLdtTI73men+3OJRZ93tG
hipchkG9yCkqd1oJ/bxvdO01E41AxV18EmP3p877Q6c0+1nYo/08YArXpvyZTp22l5hIHgbfwnNl
hSQR9GonauNJ9lb8y+2tp7BnwCGl253mT3v6cNJ9WwCs1sZd1yLdtgBBcLKN3HUfj5TxY9u/ppGa
9i2hLmenNLZ1Zge3+42hfUQtatI+a63nObcbYaNT3lBlk4iJk3REQfbRN5234MyPuMGws0M6GQxv
5oOaSbrY/PiZUV0FqlR666jvk4rGvNl9gCmTv5NUceFPVrYWEj4gdgjyJ8oEgNk0gJlkgNZA8oRU
Fo3vToZ4uhtr68JE0NrR2MOlHv6YDfOn+evERfibVoYk5cTOyu0KlvTYthGFR++J8qqn+6d0rfhj
1Eiqa1JdVjUjvOdgcNUauR6cjVyXz1OVWKfSPYaV+ZS4uvPeIJBeW1VnbuqQ3F5mLnsxJM6TVtrD
OTAiftf8eWarhC+obomDkZS+qEhePHswCGWYMYLKBQJTwa+qK9z396/WBmgcxXADxkCNhCtwvHfR
Uk+nTe4da6q/F6OYlvfPEyLyRlMIMBsb+Ka2cgPyWXrTm1D/DjN0HG2cdTcHSdNDbQ/TcqSJCAM3
Lj/TmPjVste/Yyd3FsMUOidjqjhCAEdBatQEWOadbBeQVohollee0Vm56qwean1lwRzwQnOTVkP4
pCvxmUKJWtU62mMzsqsPnKuY7IYOm2FeXcaKJ78XfvX0B8pjvOgYV39kEpFQDRnmqBdASSIlt/fP
Y7biqD+lNNP68bNX+pPe1O1TIMhP1TK6xzFS1tqFpIRI2jhC9dPZAnO8XeM97oITcoKpOdBy6yVC
SyTKvnvHh1lt0z28IXXxO9UdbNfd89YdbfqsNXKLfErW0WjWRzchXSbHBRPw3nzoUP9tfNbjcwsK
ZIF9WN9WfIU4oBT0iWO5Bz+DZt+G7bAGl+tsNFr4ozkjH3hqXnTGI1FXd29WF5tHwq4WXoM0MGXw
8VpJzdwwLVErv9b1ExtLwl5aqo0l4+EkB+3SB379jGjvWWoeMWNUEZU+18JEID9kWp2dpkbH8g2/
eM0ZEQ4eGz8Wee6S2k2MjUqurV1YL2XIUYpctfqrwLbkuZX1QZF8dMwQfaHZvbkzFsFPPfhoYTO8
TcJd215tf+Xkyi3aNHxhRy63tW3oZ9tCxXa/upwgWOLEjz5Chi2oDJKT3nfuwWwq2mylHn4rpzyh
3tderKyErd4RZaloivYFwLvEokkQNJP4NmJ7OZaT+kOvHT0pSQ+y7sw9LplmI4cR41E99W+Z3q5j
UPzG4AWXqiJEOtb8R5rHxqmY73ku6X1BmNnoLkokR6nj7EKK/fuuGyAeHDUxHSbAiUvcs9ULHgGX
AlaWH2aS/8rkNP5qJ30m71BnUq4j++ke6aYXX4lCZV8qL3lzJl4+Q7bqqR9Is2pug8z74zTf3D8S
jd8dS6eLZsJjulK5Cl8bLOplQc+6F9BLwHCjJQdh/q5wBFi2y1MMfo/cGa0+NlZoUPZbi7AJPu/X
Pkss89Y28M86E+JLU4JHbLw6eLZkdfAylEs1YOXj2NYUhoHwLqIlhsisrKvejfvIzkdAnJ2BB2vg
sIpLfq0x0GWCGNmYGgLjs0nVNfUj6gKwzuCjuzfG+owza/2Gyyba6FEF4Yj6Iu541XP6QuAZUStZ
FaEFeucY6PJqj3ZJqFHbhwnEHd8kkKGA4eaW2IVd9/m+zVlNmTPrJlMGcq+36uiW0N/yPNQD+t4G
VX0bkCCiyLHtTWFhVxnCDMNhRzhYZUY7KqNx7U44ncEGUx1Mw/jeDMJbT4nUVmIstiozjBfLwt8O
nFgcEgx5Vtpl9UNmu+U+FN5w9S2IFcBTtA3JcZxrWFzGvr6Y/CJo1VW5avLIoAVJGhTjrVdYEtUG
1upjFALG5eg/vsNIhVCmu9aeJs74PvWnyof6OaSWDkSPELujXgbNuo2KPiYLXhKOU8C1GOyxZhSQ
kUSfGuaBVKZ2Pi6d7/MRm7fLseso7OK4YWFLx1pfSRJvtoGau3Boah9JbPpWmcnIR2Ue9ukXmL1Q
GPmgpxdw/0ADcPERmuoFvexj5zvDucm67tnqaIgYIhIkvbW3bOoYW7jFd4iZ+SHy/fG98wmByZIn
w1OEEd8fgR94uyhicmPq5nuPAAnHTLoszS6/MgaNDlLov8fW2iG+tJ48r32UQ52stT4qd1GspYf7
R1qHGTJiLI2MQJ5GG9oZ5OdwG+aNOEWZ/0ebZLhtK+aPKRdhQ/K1fAjbC28OsW+dUmx0z3hTJnZQ
eyraSwoZGsxIzc4SSTB+GvmcvI8g1LRxvJ0mdhGfnoaGawyB3QO2ppkUhvGIwVm1bxXhMHCmy819
hezybz0dAhC26hcTey7DMXHUoXaMtxz/UGE6Px3GhyFvQGYBDUC+WpzuN5nmwVvwQdLpCI1uZalt
Jr/Lz0Hfu2QXGPHVw/yoN8jtiRJat2Rx1QiTgmD7z6sR8EO/9USJrL12hpXdMG9uSaiuyO9+0v18
7hUN0dqGbI19cXKvzvhYxM8pA88nBIbdUzcxHLNkorbR0L6Ek9s+Cj+9EeM9PlvFFOzSnH04Kf34
PFCgPHSNWAdenj/D83AunkqwrpvyVZQ1lkK7A+XMhQyDgwwPIaNd0wZqac2sOPYmBz+NWe/vFxLA
wI6eQsPr7MCv8Bp9kwejXGoFR2Kt0ARE284l76U3+y2yvj2RmvZTnejIvIcEz7T5Mtn4Xig10Xk2
Rrq+33UBUBcO6EXS7O+vXe9bNGSk1LZ5opHiA4AvT9S5txpYxn2NlKKtLfbR0DreP0LlXy0H2Udv
Ux3HF1uzAdwMCch/Ivhao/G3LsIIOhgPjQ55zXHpoc3VWN3WvwsNGzZEPZgYKILONdM5iKeQqpgQ
d0PTb3SjBBnETO9caDSNBryheC6V/ZQWi1Lo47YIpmoZDMRM5Sq50UeWC16gdR6VX7hySWTFDOnI
Mnw0XBISmjGXv+zWOesdPo8pci8J4tQrEIaPFtfvO9LZaSWYPJvIVFlVO08eAKvyGAN7w/TffUot
ZolB3X/ZU61fS0t/4ciD/9xH/X+/sq3UdNactp3VPKZ8c8YSypUJm8OLUzputhPtQwPPfJEM7TZM
dP1Z4O5fE/HLsJTeKjAiqAHu5PvrnkQoaGtGu0ecidfItg73cxAZ1cWZ/jMWcI0Bkwbe1K4ipBFp
6f8MGZFd88JzvyGv99BjmtuU/gB1dkzBmaq2egzo5iwKvBlXiGhPFCfM5gdfXpWVF4ewSdoV9h5g
6fE5IPvnHJmxv7A67FY4cYLD5F2F5yWHIa1QIJrUngaidWpUP3lq3fZD5qzXsNfBZlX+wuiYtkj4
3gDC1rUMy301TxCKzEZTJkWx8ZTHM8O+f2iD6bnDFbkO+97caW1Bp1no9l46pwan+2POH3ffZ8ps
fCMLxNhoswpYG0rxKcNwpedO/RNixGQYUJePfvgTDHC7mqItX3JnBk7Wktj6lJw/fRaChwRyP7UR
pzUKb3PPOzc5NIMTLyI20b50C1xeTYXUnnfqqtWZfg+Awg4j3deDgWf3cL8LRBrt26iep3Ayj4V4
6vGzneIWL0VVCnAq9/vVT171iB1h0izaCGvBQ1Y5YheJ/I3simIrc1QC91ZLKxCh2S2aa5MD1ItD
5vhi0CxrO8ZGuBdzF2OI+o/eNbydNk7iGDboiVUAvKIyaGuH49a1MkGTo4zXykWCbGbdLppFwTUr
0jFxIN8ObiZQ4urOMiR1eDAWtD2ArXe6j9PY/sEM0jFn8949RCY0qtG0qFcVSbj0EaKtjJXn0fOr
o43m8g0d/y4vFFgy3srLCZeP4mRpRURwzBtqYWX6uimaYm6WJWu9y8flMPTtpjBZvN0ges3DnCOP
EsdKJc6xMDio9dIVHwMCMOAZz03UJU9Txl8xaGiHJI1XxoX2oZ5P25GOPcLJpbfuDItRsRpugdFw
HkCI/iy57tcR1dKHZ3/GjVF/0cjqVy0D6LWmhRdNG8ajVsDNy61g+OdHWCfGY4/vOq/gY92/YzTH
eEu19K/vjfgDvbK3DyGKQ4h4lDT3G5QC6iJSD61zAEIUute+oaP5ZsJpWUFCtxd+AS/NJG3gow63
amyKVSBtceh7HpQepN56NlC+zKl5VZOs/EG5G1ma4lXLMBv0ghz0+12PLKo8Ds7tVKiz7kvzpVLD
5/0eHjbUoLoYjmS1l2k3fhZNa6xbhjtbsBzph+cxjHfI+GEfOWBUJCsjzUBi8m99VKG9TEtMJPSJ
nww78GAPRxBhapUikEgQqiZdt7GTLjnKyvI51tEMyvP21UUC8sAqQC9rvjvpzjmmtLve73kYIyN2
ZYxA5qeQdUtYvADXFZgrv5LmY29Uxxqkyrvo83CHydcFBxW8lJhyXyz7FGmB9+2V0JhaO56QolTB
tYk4mEae/9Yn4YUZYXUhDUDuTJtZZux6u/v+nXPCOYeGxKiQJZt/HhIr13RpuUA3zQM325Nrk+1z
ke7c3CyW1VDbT3kAQiVIwhe3LJplPT+DUyh2AwYfX5jlSZiaejSjsGB8mYtlbtOSVsPU30pv2DbK
sZC/4YC7vyotgpjtWLk7gyUDSulY37Sy+QpFEJ1rUPIOiulvLG4wQI3JPWMgZmAoyfRF1zou7tdr
algXUntcDB62tWsr89HIBx5KrfJ3f3CwifAfYSqVfHVJJ9bmz9vYR9CWTu6mgUGfjsOlnVx5vd+Q
c2+ue8/KFk1iPvH0ieP9yeJ54SQ0pXLPeT98CuDqz3D0D+Dq5E/jQtCj7p3+tfXZMiCrCjqA2VA4
kHs6bRs1RrxitsaR3JLn3gt0rJKDu5e1TgOxjdub7vcfLh1Sxq+hd9CJBDsA2/9wEUJggKGjOzXe
ZQJCtexjNHnjWOjPekSqt4o5amkxG6VSMRkF6e/7IdQQhJDJor5IanasUChyQ8goQaJDKMKPck67
vjihG2V6OhMYbnpmr8d8Zzdp+KFNwtm5bmGCrTXlR9xTVqXa9GnpFsWEcovXyP8Y4tJ8a+2WmiJP
gC1G/e+R+J9XmHRGoc+EEV9ckFFqLwZpPxOZOieB/SUG5enRyNW6LXaNgvNYkWVbx4H+TAgLHVG8
fLaWw5bUonjP+/Q7gId07auESE7bdza1ZDqiQOAeJEvpW1WEuyydtMdEKv1MkAQrm9FMtlpT7MuT
FGF+zd6Q4O1NT0H58HR6IQdayHJbEgLw6Ewp9QhPs9VUvx2njPYwSYwXzo5PHJLri2E35ouo/IM9
xcsA5PQuxSxzvt9gr3TXEKcgA7stQDmnO8uw7Z4yZqfrQKUlQ4KAlk6rfmndrqzs+ifX8fNHKqR5
jdd+lyXDe52ghA0z/SELjPBljDDduPlgXnDLTQxpkpeqA2CMKTM8xeYoedEoWIphvA0iGsHmEsf1
nw+pAOONa6Q8/ufn7Sr3N3UPosnodEK5oqbDD/3/fsrqq7fIZexrEyt9/9Pdgt2kGqx/vkXTXKH7
KsaftIuctcYetx0s1XwM9vleoaqKFd6P3JU1jQRIzgWQXwwoIJOji3/ljMa34jL4Vfi1BARcIsiO
IVc0kQRrOFb6tW6AWTi9qr4VEJJYeWQj6fYI4pY2DaEq+jmb23QhfSgyevZD5TZo/rkkEB0bp+5e
yubMjBhVOrfMSZxfbRN9Ogrvs0D4sKGTB6wpMK/KU+khBVe9zImCfhcejU9biyBMoansGNgPmv7h
Q473I0mw4XxxGMSwY8cajoltX0uRGEfouMFNhX2yHQcPHpPtTRBQP++XmZVmxaGzZ+WmkV1TXeXX
++edHEkYsjpyduwKgLeruueeImdnC2oldFjDFv6wv4lgtHh26vzSQjQltaGcmwTpvcPHXK3V+HPf
8xuJY07anMWjcUciBKhDXCV9UsJ6zuTnRJV/Tk2PUwAH6s1IW47OEjdivkG3fLUA4M/T611QhR99
mxjQ/6LkEd3qgDvJhq9qmnJ7v47hI9dHVYvvKKWgZPHRjqiupl2cFsBnifbl+IMJBnVZhqThkpu0
ROKJciXpfBqjTd4/LC3gXudJi8GuzVEm/gzB9tPW/26gr8UloyCiGD6TluQrvdLHTYh9+zz25njG
ycUBDvV77+Fbtu3hO7WKR9tgwxG8KckvxYU+WIzvSmjw99GQz9lONwLn1bR7ifrrAzS+8zil4144
nnfDtg79sUEXClVyeS9pYJeMi9T2CdL1oz30SXkkLrtaRU3jX+8f5ShojsJ23vsMXq6VNT3M5dku
2kn3OOZJ/Zw21l7PtO4jTEGoyYE4Ni2wGB/nif8Mf41cL+EOq/vdfgD3mxVzm5V51IOqREQeJdtR
ouni5Hd6co19ntCuTvOvoGCTSSXG1Skzok3YhbCRRiP5FJV2pAV//utv//aPf/+3X8P/kb+La5GO
ssjVP/6d+78KhN2RDJv/dvcfz0XG//ef+Y/v+a8/8Y9T9KtmRPen+V+/a/O7OH9lv9V//6b50fzH
b+Zf/9ejW341X//lzipvoma8tb/r8fE3DL/m/ij4O+bv/P/94t+Yx/Jbnsfy99//+lW0ObSCx9+S
4K6//vWl3c/f/0K2f3+i/vk8zb//X1+c/4C///WSR83vn78dolz+FNn/+MHfX6r5+1/6/yXszJbb
VrIs+isV9dyowJCZAB76RaQ4iuIgWbb8gvBwjXme8fW9AN2OvpY77KoIBik5qigSyMxzzt5r/8fG
x2C5rolfT5m2a/37X/1f82805z/K0i1Xx3VFC8MyHePf/8rIQQj++99K/48DHtDWjVn/b0jFG6nz
dv6VcP8DGclWrmXgPlSutP79v5/AT9/k/32z/8ra9JKHzAR4O/a//wU6b/7C579QCkkOmWA1Mnhv
jjCVzu+/fWFS78//+r905B1sbkG/Skg/k4HV0S3A42bF95BHPO6JB/Op8Cb/tDwMelTsmOykj5mJ
xpQLr0evx0ASItNXy5va7T8+0L/f7j/fHvX9L++PG9DiY7Ntw7Qsiw/in++PkFknyTyY20HRNXuF
cRqHg04+pGVdxmIGcJCOsV1eLg85fCigY9qnsieqLQwr7VIZjrYqaR2vCyhOd2aVMYUS4EjcpijW
GPaKdaTH0+fUja9FIrfcsdUD31v6DMCbgPHEJRqqs8++HL75fa3vc3ich0gxVA5wW6ytJkViTcJB
uMG/ztg/DL/WXgRrP6uxcCfiay795uzYHC1Nsip9ALupOSCgZcnd+0KLmBo36YuJXlZVNdX/Mkm2
sbMRD6KomaoiHvdFGh/zqdf20LyInwmC+FyG1oTm2Pgcgx3+GhUO1mgO6kegxwiSfflikDvwlDrJ
Gg9mdwxV5q6TfIpfUhe9lhkA/CsaOj1WOUSzrjl8qHs3JeQrnLWMFt6mt7+t4tRGNhNG8ihpP9Om
Hy5KfRpDxhqircZt0Sr36na04ofORU4Zal81Yd5JItD/Esr4oYum/eDQYr6fesbptkWqhGNcfMKV
V34MIo7BZPqMyid+Hu/dDtBgMDJAkBbSwE7l4Z5mZLrxe/+Wl1nPl+DfCGtmSQ/MABSoekbONl1L
kWEcIen7wcxp2jO7cLa1i+/Q9YMtSjPsNKk2XAZNkRVOwHcKFAXZdmg8W1qVHBKzoGE8v4yJHj/P
VLCzOU8KFIUTyE/t7VVLP/0BRePBRhLDoZUj+Jhj7vOHVtuW68w2JN8sEqhjbGb7idOpcqbpQ1RP
YOREBtelP7qAHB7jya/PywPq/n7Va+HprWYoWEkORcPcKm3t4aTa0CKjlhohwRIF2z0OGUZD0rMN
+1kMfX3NxThc4kiDcByVCCcH5yS8pD6PNaLEPNTkHhHcX43h4CJoZmCmPZsBndoLvyP12XvIBz9F
TZzeV16yrkfXfjJM8RRHhPQUxPIxWhz1sn7g65kOWm9BLb7D7cawiid9ZvMEizB9c3RJtHn4ykyp
oWW2nluIZTtQJZm56Ut1hWk9fht5oqGRftVQL4iOY1ZaN/qtIufzEAoJO6tgc/PDIWc0Z+t4wmHe
QlZEmx6DQhMNAlfC0k+FzE5+SRfS9Kb4RNouVH/STdaGb94YF9fH5bsje/U7oMlJTz3wonyZGT+I
wJXtod4/OkXB2C9Tp7oROs5iHogVR+lgU5lYbN1HLxg5a2f1uM5tm44YHL4vUVdwJ1flsz5Ex4hI
znVAO+0DfoSRJK0o+pLn5cUn6unr7xdDwX7wbq1mGbSkrgvDsmzn/VrdlrgdrXoAE8KoNUB8eIeR
wXmYqq4iF2ciKaAX1YMoEmdd5c5e14m8FU7d7ewZixVlWK75lmIokPJVSXSwule9qjAWHyPmaqhE
hw/Co+jFlQibtaVyNQ+2KYfPSObdNd2q7L5LxZPs4orpr5pP/Sj2Y9V+bcHKElDagAALgqtp+tMD
7P0MYaB69QpFyeIEu6zww8PvPxJTzPvTT/uXbWC3xKYpTIKCTPPd/iVZEX0bvR+SYAd6zChiwGW0
WdRL5fXJx24kp3EoUdilAQnI7hdt7sviQFGgpOCjdMypr70dkasO4aeLnGuiJcmlqDEtubXMjqFL
ddNxmLgVmfC3XiKBwWZGdvESY1gbgQBSZ0T1dbRH5F9WdqIlZgHWgEfnqS1B6sa6w0i15z1BHLXa
9NlqG9yRwtzo6Ys11iSgjWW1HSb9bFYlSobIlKeBumPnpo33oEVTTaTtiCp5ZO47jOrowS14rtoO
73H3GFk+wNS4U/dZhIWERtBwysr0AfGK9ZhmKr62EHoX5U0zy2/cuLwrw4gNu/o6zm8c2MXI4Dqg
nwzdbp1GvLORPekmA0GwkGOS1jWGj6LUg5s19ck2lSam3YyRtN4hR+FBJsh4U0vRjOjtaReYfX2O
5gdiz+YoYHGCZIRcoaxYk0j82GQaVtjeCrAEi3hbfe/w8VIVEma7tJlgHu484tHhyMaYqPssf057
gHpBy8YCAuc+AkWOP5Tpi9e5By/I/n4ogNRQPKYP3NPMplGkXoqir7e2QB9PnKy+HieiRPGeJ2vT
K1xY9NNOlCI5h5H/0rhZ++DvKBEgH8xttTGmnAkhQd4FcUJCZx6B3QuyVx2P484cbX9DYEv2Wlbi
FjrTOUzA4wPnLMHEO39xLXEqg6GKhmK2eVblbmrBdTjTJlZRfZY5FjdKvOLV8Uz10iYIqPRizB97
YF9sUw0t0i0tUf7PTcPcDcx5X4OSPosjomsSt8GR5uia4XM802m7naES+VHrmtnagzC2tMv7ZUFz
0D2vHS+moexCv7oHhWw9+iJSx7Dq5mDrnHzj7ED3lcUPT3lWqselVbc8mCmRRt259x1xo8nSPTYF
3KQwHD5BV0oeGnKgj5EynvOEFEgtIrTSpT7fZQMM8KUFmE+Ky8uZrL0fh+FqqPxmL2TzNe7q/Jyn
UDDY0uG4+HW8Wy6QlggLopnuSgPQDqSV4Enzw/5qyeiud/vrW7+8EfnXIfMwRNFgftZmOzncqc9d
aQVPrZWXJ+aMN8mn8bd+LXTCjNC0rrrqvl8eitz8sbxyMPvcWTqWq9xIjKNsHP2IuxfwFSC/g2P0
2hNDj90ycM4Jwvj96mXIX07fSie2Zl7ROc6btv3udGvQpAxVRSBkVQGFjIYoBBHCQ9nXfz/7v5/J
DqlQVzDO2gUu6p9GogVoW/lYZaK61oYvNhVxGxgcNdw04ay9M9Mc1WxVH7oouwzGIJ8s67tSZXVb
XnQOJjDhefVueanQzh0w9upYuQxYWJbPXi4t6wjlDE8AHsKzkyBgrsyClqNSxgMd70fbqX2aSjSb
74SnYdEhesiZwh1O2O6ZdqW3JSIvWQec5W5DjFkAoE6v3RV2+0LEWEF35U6vA77ANFEfGJvbnwD4
YmQzw/FqaTnjPPqF9wWC+k1auGxvyOd737Sg7hqfpqnHe+QM5q7TWoQow7ls/fGY+Y2z1VzxZZgX
Mt/LACmjDNBRhc+URsOCL7qogEWffh3LaDyq3rxPK7rInUNA6fLg088mUd4crugy9IcUE+/MZ0Ye
M6/iBu3xHlG/ZobC3bVxLvluqmIldRr6WkKvY2lYRBry5nWj6q2mNau3U40ToJQxOQnqRAkzbmJu
SP4W5knJ+e5D2le4WHSMy8t5pRumcF/JYp4HzmdRPaf7DcXErKF0a0LXrjlXAwlTZf2pVONni2P8
zmwTPpYoCMcDWQLVaXno+8bbgI7lpkGhi3k/QAqTe7OlvgV1PCXim5Xjq1ph42ZiHql2Q5W4sjG+
WeChAsVVlO7R6g37VJL+tBZ2MTykIH04FOhHACD2KbTwNPoT+VEVsqqdO1uJc9tyMNeQ5Pz3itLc
e/3QnvEcqbvf31CWfH8aUGoujKUUtu0alhL8/h/V7MRV2dp6yvo9SXksUH4CtdDWEjj4kywSHtxr
NTj3QrNzSNaUCUczLvPHkgHbYRpq9i0/SsnPQPfNgVRb09aao8MKfV2i5Hw0pHGcWuODM0zOrSvV
y9LQKnKdwO0BN/jMzS7wzt5y3duYTXg/LgobQ+DBNAxzE+ZTeDQ6OR5//4eb80Lx0zFIgfSwxLyE
WFLq9lxG/+MPRzIYx3Wfpat4GR3WmcF6X4H5gdr1l4sP5tktxv6cT7S4czJKMt3jFvCMY5yq/OMY
ZQzIpvwzDMLhUma6eWuRBhopRw7imYstzGr7FISufWqV+eMP7/3XI5ztus5S5XOC0613773QqDlB
LQA9yUzCWlo9f+y8rVWi3m/nSrGti3scJSMYqZOpWfMbGaGTLn8cspRuV7vy1bNra+9lAVgNt/az
PYOEzdJkHdL0D1eZYcyX0T8/beUYljl/2jRMBLHBzs+ftm4nIHhI0sKpWhBgbunrwAcdTeRHuovj
Lv2qoD/d1W0xGWt4cYS+pAeCprNLPiEAQAmC3KIy4aElEgVnZPtYePQekVGf6egB5tEn98u06fRb
4dntNjMc+yZybatlEZoFLuZ0Vq/KOkNLn4gKpB55WEvBHiRluK3A7By9SSA5ELLficbAtA5VpjV6
76EyCv2ZwPNdJ8b2vhyIrBZl30t4tEdl+7sxoEaPheufhhSLPsVIg6l+SC9GhFfSYvEO74qIZKZp
ak8pbW+aAnH5KgVdCafIsal1+ZcwwCjr42K5Q+EQP6rG/pogqH6k2VQ9yjr63tTteczT/kbeB55H
O5QHVeYTgmoOWiK5Ig9/SkU081+D7JkbzNmC9IbRy4FxqMPwSbbdtLYCq9kZTvZst2F5DiD/3WlI
f6+eICkAhA42Bisku84PMQshpkcpG0gQQ5M/p4s4X0BBIzKsccS460V13yEAJDQ6w6BZfvDEh2U8
zSGPNRJuzbIEh60d7PVCuKtesd1KW0MRjDakcvmiHWg5rKy4gn9/k6DFe3fNSfz4wjToCXLxKAg7
P19zVWNpelRj1so7W3xwzVmeZabmdXlm+rTQuSIfm7LSP4Zw7ukMh9OR9LX6kYQb1oIoJhKF8vGx
nB9GC6nQ0ICsu0W67F6I0UxvdLR2YxU/RiV6EcNx3BV4yhG5f/KqFWZBPn2i8N4wmyPa6Ng2CKUj
aOMzfooA6vlnU2N0bK+OsxYjPP0wIGqhb+Jn3gIDAwLhMG6Ymr4rAi683vurUeVjUBTO1fFQVfjD
dAu9guFy0HzE7++vc9fJDkXbMT+Dt/lIXM3VlilnyfnV8vMOCAIeSHKTioSrTUfddljWO7vrd5Ze
VsY+ZL2lIA7Lj10FZSxy6/u2KAOKM8c4FlKUG42EFbRbxPkSNeBePJN0ujcNRujfrIZ8TF960UZQ
ba8J4esf6kGdB3+yD642I0znSyDxOgjdaXTp5nNWPXXzMD4Lt4sHxnwsM6c/0cuX951vglfzB3ad
hg+7Pzg6tBtjcubTlrKYec3HNj91aWiotq820OD0nQ4I6k1XbmfJp1bHDVctM820ZIgUooI5S8QJ
ccsxSw/z4JZE4x+Kbet9/4Fljz1VGroQri047v98CWYqyoYUBTGu+vYMIrh8RTw0gzhC79E2XwrD
Hw6VUdusgco4Cl9eYOGIjacAPSSWaX+AVf8yMsnbK5MIUFIxxSOWDoWi4dCT4bPcXmRpxLf5VSJx
koN5e0Xav1lcSnGs4b6X4LQsFSNFauxw9fvbzJz/hH+u7FLa7tyV5wxBi+WXdgL801HBLKLFYngd
tqY+f/CJMbTmbUcM55lifvZMU36YRdaogl5Kp/hYhHm5Na7tNLln1B3OGSg1tnjMUtsoKvBb4wkA
Ees/YeiSH5zEA9Btx3tvcLgN8n4AVfDHPUrMe9DPf4mDYkUwYABMx8LxrrQgrihue32sVlPlptu0
jQ7IKsedFRoANj3d2pb0Th4qYBIXK5Jq09tlvSo73T9NKnfneTX9fcWw1J8jNgXBPYAxSYqZJ81V
ymXqNWBpSbSnLmswi0eN6+wqIEirOjbwJYWZdVue4ZpEc+Oum1Zzt82sdg6YeqzT2Dc2NkM2zfHG
z9lcAyH3fXrbNCvnc8J2YlcGN/z8oGtqNgZ7LkPBNDwJfD9X/D/f0iwxP1W0q7Fyv2ZBaLwaKN7X
FvpWUnFV9GkIv1RtiLavjPpzFxvQuWkXvODOJ8bQaOZ4uoxcTlrVK4dEkZe+gAyRhuTZsst/XYp4
O9PTfS3IbRPGS2Wbx9ZU8iP5udManpFzCtuVynSN9ZRe9cpMZQfdQq7YRvN4nXvBIXQ8e9f5w9zJ
dxr7zvICsntF32DWa7FZejEZuXjlpyZh5EyuxhmV4LYqTLHXQs98aNKEXPixTa+ThblKheBeOztV
KzH7MKXjGHeo2+z7TEuoCwll0IxjCUvn6xiiGYpsTayzHIH9aPjWfRaG6aWfn5H9Q6O98JNTiQ1s
jajd3+UgnM5lLzBvg5m7E0qLL0Gb2gc7c2woblnxqNcGz9gFkGPtOmTzKyThfwu54uSsa3H10kAM
GSGl3yyb9N9eoIxAySQ2WmMZz5EV0Cz0/H7XO6WB1sqDdKhJbe22+ZGIEHGhZ1FwFsI4i8fyD0X3
r7e4rRO+SsfQWHZU992NYdbU0OZMs387mycob9Z1XqwpGYIT/AuIej6Upo7+IfyGobhFtkcdoRcU
e1n9TKqEtqrm1RxhK+p9ob0dliJ5fFNKA9K5Y7ETs3mdifJyHtd8/ir4fPEqy0dr94dF65fDv23o
SgjdsFxLdzkf/LwuB9UE19sEvGk20asYgoKE3s45+sobHnXJXu7Gvv8tz7ZdR7RUGXN08N3WOM5p
7SX53/ae9AuzDeVL5sMWwTxpn+natmtTAzah9cmDhcXw6NDo/EPdYv2ySjHdtFwWWo43rkMj5Oe3
PuiqtIbSL1Zp0uyQqgavGYA9xL/6wzSR2Y1ASqc3Q3p2BDQmgbRx1GEprltC0zbjzN/U27Ikl1ru
EGw6+37e02NJ2Cg1kjsL1sjYASr9jbHHtgzg9DC5IHAa4ie4D7EbBlmdwngAa9DVauNMDqL5ytIf
zIwZjGy8o+9q7d5GzQkQlqDDuNCsQxMo5+EPX6Jy3y/YSrcMwZptCkHzxHn3UXRAgnp2WBTAd0jY
G7KHpu4ZcU9xz0wPWncey8e2yl+dGcNIHgC3GsqoLXX3BVkriLx5rpl1trtbXjomRX1oacPa9Q0C
ghkJojTKmxstuJNJu201zCZN5XH4qHItPy0v6XlsyLB+UaMU5MGE+SqbCnfteYJzbWCDRCA6BBW2
qoJNmWDw+9/JMLXWF8QezAtsb4NNC0ObSsXNjzXxaM1SKcGYL62aDXPy4tUzxr/QBYM2E/ZYbisL
2NTcKBwwOz6MI6J3vfHEo6ORZMEgq6m071broc+d94JyTP0NDMx8HXfeX2VB8X5vINDaYy/0jstD
pg1UT0z6cO1ib3OyXm3iICd20bk3Pcqn1Bc/LOx6sAuN70WhcAy2cEmi5HUQYGdyMpUfpgCn/YB/
c4+Dzll1XZgdcQGgb7Xc9AY84a50evc2GYeltVQ4jnnPWdFeL12nKGqTTaeVOpySIDzCSVIrZofB
uu4EFdTIwIF+KwrPHgbUSzJy+kts7ERpEkBPJ+9rVUxxsiGa8rK00sZZHcTp7g6BIWLZrkVXGyW7
RBnWvd3o3bbyBMFs7LRnk+pr6+qRcbe8NIbZV6EbZz0ftW1TqY1h9fBc1YiWT/OvQ/Mj1yKsRObk
W3dpAH3q7T3aacVX7HTFJXf66M0aS2Qfucq9GcGbQfaS5v33pVbkiOM9vC30iiGo8E/LQ1QU37yA
4kSDIb93BiYWBgcs5q9OczCQktIvzlwwS94nKx5fdBlVL5iyzinU3lcZE3WD209rinNVNoCpJV9B
H5OrwIDmG+TS/lPol/R0E/XUZvVnI7Czexmk3rpZLq7ldVc7Z2ZpzZ25/H0YWLV7Y74IjULc0oLm
m6py+2qPYKi9ySNDiIflGbtwhx6/Mu5qV7M3DvbDvRtTGmEwvtdUnX+UQ0z/uPLHk+xyf5MA5FsV
wKvnqGIdwbxbUDmlnPa9mqQVkjIk8wUEt39F1A6Yqq/uWOiIqe34XOUILtrBA2oy75Yt1/F+jBEt
dr4mVvlQ46aYD8xtAMpTJfOUcsS3wdY1kVDrwzAVTRPvwpg2ATyyfSnNcxpDmCb6Tb+8fTNxCCHW
gsl9jPw5NLiotIPT+DASjd5aaWZZXJbybArDl9Eub1qOhNV39P4lqwmKmri41MFg5HbEcmJfw5jb
KRuh6iwvFc3daxe3JdYKWnCmoYVrI4+0Q4M68qGOLFxl2QxCCEki8ySyMqMBm6y0D8arh+jWgSaE
lS76w5n+17GpYkukM2cL9DJSf7/h+z4cEwoV4mopzW4aq6fQWudxcnV7TT/3ayQtfa+MnJjRsJ09
GSEXiAUDw65pose1x3S6RGEmvKXktr9LDrx3BmEU+ZCWp5r/ZVvJ+uZZOkiaeU4jkcmGtd5e417u
3poGpYe2UYPel4TqcyLDgNQTHUEwCstNNyFLTw5qXtyiIazukO0m90vPrZ67qqNnxH/4UKz/Z7ex
2XMlTSyT3fe9roboOp1qmvNqYJv61zGAvTS25ISiOAhvid5Rhvqchl2isNPRKNhTyEUa+2S4FGFx
T9mriChB1rhYLZhhIPSVloMInVbDPOfDGPhjcCK1S7iBSKKtXdiPxAsIzBXHRMNLBHTGWbWCS9Cn
9N3l6I8tSCbTrMoHqOuw9d0naTFtFslhEg9z46wfaL1Uf2joiV+qPq4QunwUSo7C2fm+bVzHZePB
0MtXNQZNPMI2PKn5IZxccRi9yziPEQYv6PaGS7+cyXa8qt3A3BtKBldyNg5l1IininCxNknCq1Ad
YRW69WH5PRfUrk+bA4dfZ7sMp0eOJrasL31c+qcwbdI7YxtrqtuK2k4w0DPQfmzXACUigGFWcKl0
3TvBLrsv8VyiBKdFTZDpRUbzCBl65RpeBbZJWRzVYGCxKRAI17oT7/9wRkGr9nNNqXTU1iaNKD4o
5GfvelBdJrGs2yhe5Nwgz2HmP3iEUowqMR6WB0vMoeel9rFziu+64yEDsZzxmBiufX1r2Dru1nOI
L3Z8de+2g3VXIcFdp6gvT74VnlDzevtepfVDpwE4+v37F7/00BTWLN6DFMKR/OddA6Mn+0grGCqv
+mH6MooGZmjclzjONg0F5iEYdbkewsAhy96DCZxRLTYBaXACgjaW4hoOP53KXdzpSDebABJSXT4v
o4bIcyTjkl4/kJyiH5ZnZiaQrbr4NfeLlmYYu/HsquQm6jG8WlX8os3w4KoO1EfHJ8GvqC5B7ULQ
8uipvtUNCLl16A00Z/tRModMf5j1lJ6z4dOIbO+em7s+2lZTH/X5mQmAdPP7z2zpvv/UR+Azwy/L
GmGgsFDvV89O9CFsQ6CFHJx9yJWBh2Je6B9jza93uOnUOq8AKC/PfNeSmyg1vY2RjPee3csXiy3o
0fZncnHX/2Ci+prNEvN01sqPBYx0t2DNTZoEbyIpLgIB/7OyqmjNJoFnE2rCnWFVG2Nqo+9lLZdE
d5IZA8WC47bVxVBpdSrybNNbEfHDo2fFfzqZ/3rVu4bj6kI5tunS/np/1fiF7csZ2pCzfWHlJaG8
02rkyaWxAhnowNggo2dopXUyh0hAJ3EhLyAqv3PRfzyMYfRpaSN3gS3w47FUIhNvtzKMH6VXRUd6
o38/xFgbjtrovfz+OzTej8XQyAiONEiH1EwBfj9mHv2mYkypi7uCu6zwLJYr175raPzSu5HOFi2V
tqutCoqqlqwXEDF/CROxqSSsstOSfRIoHNDuHz5a9Uv5Z+u6Ndd+dBQdHFbvPtrIoaxIRZ8Aypot
71XofBqCIbwOhnylGfnZ6nW6BJaV3eqsy2+QdO6KfGguVRflt1xAxszTsN5ZIruH9pQ+OLWuthI5
xJ03a9cR80HBHQkK8FzgWmOA/XURRSCLj7eR4X3VnNQgMbbJD4kYjxH4sqeh9L7Ijp3coIMVDFb9
YGfBFvsBIBCYHthQVX0bXf259pOVCrOd6eIAU44uV15bV+e0Iwu9EcVtMJkGhim4wrelj4QYYlB0
+USUmYfNtwRZt9zlzaS+UXPGD8uDTZjG3VBXaBcMk69lnmQuTeRwyD5pUdtvszQNjgh3DVoYqDam
ePjTXW/8cjzgi3EsnSseIZjOWO7nujwcghhpU8F4IyUagbJYfIgxJgxj/62rCFHUDVV9AKMCoGf4
3OtBuElCw18Xdmd99DLon16wzgvoNrHddk9jVFo7CZ1lC6P+Dy0E+b4rLed+jjKQQtO5lfb729NT
5UR23Qz+D1gOer7ipRL2ifU8LC8JUcq3PZ30FXMjQids97sEBrXRu2I8Lg8NCOE7PbM/WGDPDk0R
lscpLsnik0yEoWRDPJZavsrrKrr0HQC4YY6EsjPtFAnf3k5T/GN55WikvALnahgem/UZCZT7aFuJ
ce19YiWmfJ7W3VEp92cZ9eKMWbBlQSX4Je6r6lQNI/GhuJPgafMxIlIhezPJDBSUvOwVUBip9JPu
NA0UN/MPE6b/ry8mDWaVBg1j/vt+oSe6PEj7kgHTm/Cjb7RjlSX37RSgO0Yjyng2AXPF4HwPUkq7
jxcORUdwfHolDY0ceiuAwFpM2sEadPkq85yWUQOv1m6D+7fevoS3m6AXW252lCsCrGM9idffr3dy
Pof8tGfR8GatNiybPoorxLtzSuaanE8NPVkhte4ppbJ+3RFr+ZD3zV9+gFOJXopJY59nhC0U66ok
3bhX9EnBcLqvDbFgHIOtixZCUMHDm24nr2KwPM/RW4nEKNeZb4Ttfi46HvwRP1nHmo+Ach7qoBMw
S3JeDTMqgPaPJtqRqbiTGtx9VxXRobOqV6vNa4JCKjQ8jasepxSwbwBYfY9g4anzG/kpSGmT6lBe
bdfJXwRs95nrBSgk3kp1efuSCj0ZNilDq2PU0TxdniXzMy3w/3B4Mn+9z4TpSskJimvDsN9XDHTq
UBPoOffZMqpaSmjd0yVe2LluUOJraevuzJhKn7NK+2jhw9rh0R/zO6caLPINaEvqXEtsUhTJg3US
La3zcexyPFEcEInpxu9a+Ob595eDM+8i/7wc5nG9osuIUBQI+S+jED8fnTa3aVf1bsL3l7+Wnjfs
66Gla404aOWwljJ99jcurbkf2TAcdCttIP8bOV9RLFf4R2qYLoTK0MV3NnYd188y9U+95e4nwyg+
5hW5hkzzjKs263KSwFEPJRq7dWfbXxRQ/KMZ6dnWgFd6qeLeWAe1tJ89ckFgbJRyU6IV2eXCSHel
UR1JiB2Pb12VomdXzNzx0DJJjQnKfg449TwZRJcOTitfiOfA+WgaPxJ8z3dJkmsvEwKyPQON5o3C
JobhNJkMFlyCso5FFAW3vnKBSibG9IVsFub1ffyhkiFTECeaj1sEv+9zp7SA+RX2nsK6IFbc8a4R
Ue3XtqIm1g2DYECobCHOhw95xHDdrQY8zLOckYf6QOHIg0Gs4MJTSCItuAwXHaD6sULAuMJuVyHG
5GXkifFPdcr7hjhfOJWtIh4FXwus1nfHCkjxvi+FHq8irWpOpRnWW7/Wo/t4aMS1bevvjeqIeJtt
WLMetrZTbW+JiTH/lOfeFpIFeDyvTfe+xTtUUERT3KBbX0zVw6RlX9KitC+sQPHKABT+B88Lvfv3
5zXlCMWBzdVdSa3l/nKrGcgnCaugO+r6n0PbxHsXjBH2Qh4c4Y77Xh8SZu9pdLVqN7pWI9Qburzn
5V8sPwImQHVNv4bAuGSOkYyyFcQmWJSzeBndo7V3e/vb8mo0PAxrUH7gNRTsZpX1WIonWH5+M1oX
q/o0g6+u6Bu06+jmzkGeZXUupox5NufV5fj67iDLOSBcVcyRN0J3qucQMZGdEddjattQa7uj3Y5U
P3GQMmpDMRDFw7SzhhihaqPZL7RFv0e9Xf0g16MJIQ8mhH+RlGjLTZ3E6iUSIRJuDt78m3pHSJa1
lTlewKS9YGc194U1fWEXti4MyixwHNAdUiSJ+6ycGlwAxPyOE0XHIvf2mWgJM0IfZRBqy0h4vqOh
NhQYW9ZM+Es2gc65Rrj5w9hmZUNneuSXtI4hxwLnFd6+SsI9hh7rYxyXz5kZ/QDed/EpbL8BV7lk
COHeznn+GGJ2iL2bpefW1pXkJyR1sFnahJ6qVnaQtcfAqEi8ma280xQ095qr3K2QwF8itxu/FhH8
Ec5sb35lQnFWbVz5z2ZFuJ1gg7hPYyn2zFFiUjiZ4lmt3dGdcl+lE/eXfmzOGtbO+6qpHjTCE85Y
ZFIuxWMS6+o4jZPxFBCGp3fiSsm6wjlF+ItS4AhhUEHaa41dgG923xQkM5eaxHhVehu3DWt42xNU
AVtDBtohge46SYO3idIzBM9spQ+zvqSW6PTzoTh0icpPeD+JQNTs9oNZ1BYZFRDLGxVcEaoN+x7g
GoNDPYbjEfkPJgFxd+380kE1Yhpyb5hGRPNw8PpDo4y/Hyy91fdFjppqVlvVFOocnmD1Li/H+Wce
7N7ZNWmtSy0GaV/hhCdAeWt3ybD2QAU8dEXPnh5e9ZBtzUVb++i7TfXojGH99iybc5yNIO7ul9/a
8z+pVJZtgEFO61JXp9gT4lOUA+vqdCt+9EfL2GnuyBSgkfmGbBRxDTWliBML4o9E+yQQhQsJ/cG9
OBqlR4ZMbiva1jt5AEjyuH6xo/bBtdriq7I7f1UCJTl3hFk+cEwnngOgwFcsLHeGzSzPTxrA+zKY
jtR8TGE4VbxkBcv3UH339PS+VbEPli+Ib7VgX+r76pj6KG7Hwg0f8ZfdEMdsVQVTA6Yy0OPcBrsY
5w9NV9nPVelFz6pwgpsRy+qW8FnvhoqO0PLSc5FdG5ELjLyzy12bUBH40611YuNpeYiq5IU6tTgt
r1xcWxtDU5KMtP8h7DyWI0eWbftFMIMW08xE6qQWVTWBsapIaBEIqMDXvwWw7z3HevDuoGGJZJFN
AQTC3fdeWzwDsSnOelxO2xSQSwh4bbzLEg2Lw3JQgqpiboD6BI3tHRPwnge8CuJlmMQ5RVtbNWVc
7Uar6a/fL3uTfZCHKs9DYXSqhXbKLP+iWG9e9dbRT2JoTW6EESU4YPFca/SLvei/iZfTL81UKYGb
x+FI3gtDwdljpD9H+7qR2l1CzbSvBUHWuJP823pg2DplojhS7H0EpbETfSa+aEo86JWIf0alhuCA
iVOUTkeNGSDw/dG4m2mdQSOZ5jt3U456tjc6cwjxEVcvoOrqa2vCYaCWhR3DMGjoGvVsL85Ed2SI
2/R2A4U/SK9Bgha+LSgYWtsl3qKJ1atVtQBoix7RL9bp17mfnTCzoRpD3v8Ss/dhC8mF0i8Yto5t
xjzFKAq4Jc2EOzTXQA6g/bIM7cGYNfRJ8YnmY/bTwVmY4RMro/y+Hz1SQ3OyKfUiCGtt3vVpQGVk
zvrGrgc2uE2acgVNS4JWVG/0Bu2Jx4bbQqe5SfnLBRAV2/yE/P+Nx5m3k711zmJ3DGF1eKx07XEo
9Ocm7f/oQXbMOl8eA8tVG4tkvr30u5QAEVCh0vqY4zwUrUfCme1uTKMew2A+lar6sEiPQuEVY5iz
bKZvW6aYt6qw5gOGzg9HGSbi9MqFgWLheJ0j+1A5LalA5qy2NVGpRc86LRiETwQY4npA8NmA6UK7
8B5kMK56mdzb9fShF0irtTy+DGwXN8XInmzBFRbcUVNbvFqxVxyidZvbTJdUaQ8MFLn8Rf23myb9
rDt2vwGML0PV4yzpLPBJtgjwuNEOCCxUnURwzvDs/Jxgc8x+EE+03tg1RoRa/gnzJo9IGaFURJtN
wtpokKBtNXcFa/xmCHR94+r2qx6g3Al0Z96TCW3sTBkScWAe41owKu0KJOrTBev8RylQsbieA4gL
Jj7u0ccs6T65B387w7G370eLUY+l9gxL80WvaW90jTnZCOiTxwXjfOwMgV0VOxUDoZ1ydD4N4PGd
5RMV1s3XPhbZra5wMSrlvaUa4vcKnw1USLmTznDrS6ISMSQMV0qbgtbKYIFJ7kAqG0lxaVrU8xJy
+MYeHW2rTWQYqurSudGzl87+aZh5PqpPV06XvIW44fjpASb6lxHjLcFtdY0I9d1FS5iOa/sk5tLm
J9/mnoaGBXjOehu7Mt7pdv/IL55Hm9HB1saAokfjBc/pBqIZqnlz6onUZN7rcXXsBJ68dOqgN3YW
wtSRAiwfsl+djEMR1DNKqajZQk6K0ii7qOp1NBN1LlwTehec8C3sSH4219yORttteyTRRMwFv4Lu
y/egM9eF/lT5GSDdzP3oel8gpk+g3nsnayko06Prdgwi8U1i8vM7WmhW/ZnSGQm1GUGTIEAN5iyx
GpFvADRsO8YREmgRuqVPgC0vdVwB9NR3TZ9/tYFF5mL0QH1x5A6rjkVs1mecGSfcBz+seLC3mWvu
ifNZ1gsMrjUi3M61GE0+ZbMINnbT88+7kVTogQ4b0s6ZexEkjDrQzDpkgimf6tp4HyPF2Xd0AzZ9
zay9hVp6LaQ1nOrqh+/D8M49VkzypMfnnETepOwBwC+0bjSFu2iuKgY2qB8XCtPQ3Q9R/jUGcOOG
tmNIO6Unl2xswGdky3o9g3iFL7MuzCM7IK6yXo2haVZ8c4LBpLJuvpcUO1ufz2MLQ6yWHimslvXg
IyFdDG48b0MX7HfYef6PhP7oNjO9syjje5PCgGivZthPw3gocertS5f0gVlGYqtycZqoobZjpJ9t
0fyaMxp4rhkapmC5N5/zADNSb/fHYm5+NPqy06PzyJ5XB1i57F0auJpTn2EbC6YwkNGrWc67gEfV
LrXwVxTjWahCnIcGTaXqSDxBm9VHJXR2zO6ed6DbSMwptPOuR1fKlAt7eLKxYva7nv6VaXu8J+AJ
+W2SueIerZ6k2oluaFGrdz+zgK0E496um/gIJ60F8fRD2jS385n1OpIXG3TNofYaJ8zHOd5agXSP
g8VsrG3vZCMJsLAitcUc115GZYK+wlPVemSgApfcTDDMaanjaRWxGHZ24gYb2YivyBOQrymRtpXy
/05iHG7ke59EluxVZjyTxZxvaAt/5XF2rSjZUuBzetVOp77xd/0YHWPbfxslTHw7wZydJ0IjSLHr
CFMunr1odncG8sCwNMVH7VhYD8j13JLBQciSYBwlmV83hR2xFumA2QM2baZ8Sw0mNc6g7aZRZZtY
5fGhmIrFaFM/9gJLoukfYtIY2Yeln/MSPDrBld5kJQHOlTbeB0nzRQjefSbliJkR/VKW74vAfCPt
kND3qEIoWbOn0FCA5GPEmlJaYj9pPQP2HlrTGJzZu02HrI5/p6q4IX58TCJQub4No2p68bpF1Tc6
r0QNnfrOKreujM9jxUyzH2P6ssGHMRflNrB+kP0YGlp8HPzovZH8jGPqvWo1KjGLBw+SrYBbciDZ
y3H/OJXvHjMv+ZuKLnRIKDyZzL87IYuTH0TnynWek5hBlT95WAxik2WWZTAtz/xJn9zaekYJAGwv
yq4IN9Ee9CYZdcjFbayFBJDI7pEG/CEbv2TanF27VzfWe+fJ7XBSlQTpjSZWZVc4/am2HCg56btO
RIyKCR4PmgNJutXGI5a0TaPLiPbT6A5s1WCQL7K+ctwKAhY8I8EYVxq/YEhqm2gKU10ftpBayMmw
ymwLO7/b2ALqYioQVujpJ/tLJ8R/dm+yEe6IL7109pfnsTulfyAeaPmZO4XWrC1bLjZH/YbKs+nz
fjq6dkJXSxMG6/Fg7RNKQT6sBOBQs1BHFqwDgLt3YI4wKKUXoENz9nWUBzQfEuuIRGwjATYeeFyz
4+LJY9KK3DU74Zpv8OR+elOw5L1i/ch04BOZ/Fn6bDicviM5DBtIBSgptkZ8mfDOAzlbZCIkPKhL
Ak0j69iQ0b6NM0UcXhP89OwBCUg/h56v6A2UBgZpI8KOicarIYczwvTYEOwVmkqSKlQjgiWn7Wvo
8qcFYTeb83bA/xqyRi94JkarelGp/VS4d+xGrWtsx1dKz52oMPGkqbtBvEcfbqTwcFnSeihwbBp4
fFmOSe9LAFhMTQog3Hbr7yXpWWetaZAXXJRfhHL+4pZNQum0ziYFqgotjhZahmAGiMhhEIhU7WOU
kojamqz4EODVtrIuRvppOReZepCs/fYc9GxZ42i2DmjTMQPg/aYPmJxHS7w7WMiIhuOTE3OoaH8H
qNyI0Sx8njl6/SehZ7vxKMM23vCc4snYMG++mPrw2Q79zjdjP1SYWocoC2Mo62TrOD+CmW2Np8Mn
jzRro5leempymmBtqT87eIQGH/AnI+RyqwlaoFbV7BJhglCqB4sUY7m1c2r0eGyIK/E0Y+dlOLX4
FCvAvNOH+ghlEoQ7HQCybOZyJpcG1UJM1w5Zt5QM6JtTJUsHklX9J0KIFsNN3RrFMvXIyKdyS+M4
S4dA9YR9T5J3X71m4GuYtQPIFGNj+y9gsON7lmBv47q/Fq6EhZI5VDpeaUFy0HOntzr6rsEFfsdp
vRwiwRJWnepUTx5LxzVfJrdD2DG6/0eD1/t3a9old880Payvvm0g2/lXv09r6b5HzJi5oxdt3dD4
29zCuozTvjqv4o1iaPOnnlgbphxhI7vsmmeVOiLZ46fD7NqmAGZXVa/muTstMO5MmnR71sD6uZAd
yiwNekk0BdbeTxx5bi1+cHORqqynIvofG9cYXKMiJ0RDm16aWgvukhkdHshYUsdW/Vnv9iVwO8/g
3tjUjZihzJg7yFzxszNFADr0Jj8ni++ZrvVjPbdAGwqSOuEfug85Dx+/L5tDgiJpU0ylfLwDlaJ/
MwQJkvjZrqYzZHfNoe0T+zR1mXOw89Y8No72E1P1dNf3i5OcGAlhjz+8ZqiJ3yn+OXiVuqWd5f4f
EmXj3zN05ojMzrgtgFCiu/j3PDFn7AGlv6ffk6f9sWc0RGDz+O4sdOEBDPo5nmDrciGSRo9p5ntC
BJsVpYlOqZgzi/w/5hnGv5vEfEs+UhaKHcwesIX+ddFgsnO9BIEWfVTs5njh7LsBTlRYQdovvHl8
0Uf5Rze8c160DxMjhpulp9Z2Lshu/P8PKCCB/3sQ7tmYw+0A4a9tuJ5tLh//L//mEEVJrCbBWq1h
r9Hb6W5g4D729b7rFjRJOw/nNobIOejygkfLvpCE5u6DIrEf/QLqi86aUWBG2ZWpvqSLBKQ3Vcxf
liGHWRJUatrGL6cbAR8oLwmd2pH33xMQGy0T4tO8imF7p9i9ZTRYr97MlmQ9LTTjzfdGMJwREkdu
PoSk86LkihrQsZb7/o+DlumW46LzsBbFrhgENuiqxtSPFmbj5zF9Sx+VKolxaBCMQQtJpPz+t2zX
R/Y8BG7KcWjCVoMzYpfBNsZo9zvoB5g0KMPIvg3KfQ0CMsycfpmQlypshJ3sCKSWuLQWCBM+dv8G
rC2415cDWfcW40l0mo54dErt0cxKFI1dxO/1e4oVm/6zy9Nt0U6jMM1oL5I6SG7StwozNXOkNQjH
LsovkqMu05s3zrRLEaM6s9WB5wCw6bv9k81g7m6lb7LDYIaqygu+Fn+HnifaJYTwEhCHdbGMsFRG
I7H3mt7Vm4gdN6Uf+J7ZgI+5clRTDP5dQSYM2V1VH7evRo0il5oluGZ5ZhwbvY0oTDpMj45282WS
3Lc0S/ffa9/sW6TKFpr3kATBzndT69ImtnUY2AxUXvdZtJl9ikzDfwBXlp7RMXDN8Uzb5oECDyQJ
dNiQIiBvcwztqYurq/Sb6mq18z+vkmunkQllwVjazFEJVQKkwjVym/k21ahiyDxkPNA7J24fNJPk
WD3t1yM+i/opyKERjRnCq67KxqOXTOWhCbpfClXhvT0obdcnjn3GGeWcRZUIRLLWyY65subpBuzB
OQ6JU7FIBg61U2puVk2sFjUtcPvKP1nKR7Eq7eKgKTKb/NSJw8wkb6xdEr7abo7pi4vygLoiX1yr
Y9Y/4YCZnzCftgwIcBakaAS+b7rllWarRyX0+ri+ZWgw3jtvfJsCUpSa2t43wQCyqNbrW9eK+hZ0
SAMRMTHrTBk7OEJfgO4Rjj8NI/42TWZ0c8rpHsRyGEv//A37iqKU1viYj7fJL7vHonDeUvHs5IDq
rYy4wzxIIV+v+MNZedPOLRk+Acu/oCo2oGJxUJpt7WpXkGjAkoHOlUNPwh+WPfWwnukOm6xo8Qsm
wKQWBRbTln8goUiE3FMd6c8gkhEmRMFLzlhvNzl9cgR4/9Nc4Kdp+6wk22zMR16o66V21XNhXcbK
LS7IlKObZkl7a3o1MYdkVOS7QY1bUgnyhxIzz5O0Ko2NqD2D8+9JXy8gHUQ3mvrygnw6WCL1BuhR
ZVHxKyzTE93xg1gEsKbv4pUqFZ2umrJyZ4uOQWWWxcN+NkzJaNOZHhxz0AGpIWwCChHfR8Mvgn0U
YSKQeajb2Vit5xjf682o+r+rYLEMGr3fWLlza2sLk749OHc0qLEMFBRarte6obT1BwgY6rxS3AZt
L9dHrCMiD+dT0T0ph3KqLR4ry379/hiok1/xCsApCS5yW1PtCna0tIxSZz9CgFw/r53s8nFSD8Xi
tfYo5vYpMki+B05zVSU3Rv3Frs2VEeZkad0KmowIRI2XoXWKZ1F9KqdkYVqmCd30t4U8nFBCyH0v
pfYnqqg11RDcN7iS7mB8iH00QbDKliFWm0Lvthr70/B7Osvc8lp0xLhJe2RBLdde0dxrPleuevrP
u5pvJreGpVj8pkq3QYdjJMikcapWLAdpM7vITppDA4DhaBGMRJDI+DPgL/8DWeDGQxPyi9F1gi/x
OSfrcwdLcHrS1ZSGqdH1+0hXWdjmc8PDbFHmEO0MGrMkS8Eet1Ex4+We+8lHjzuM0d6Ngv77vosm
vDlWM9HiW+7AesCGQT+T/PHVQtux+T4zA7mWwkOdIXxkXFFdsTHFwmWPii2Gr9GRrsrphr1tqg8G
yZubSfW/KtAX26AKFioYB+9/XwW2ZbPKDODe4gpkfRHEByaaZI5TPqOH7VogOVMKFlY1z1FkxsdJ
yx5K7u9rvRxyE8qC6Tf7rCWrNeBJ/kISApA5XFvw+Zh04LFxM8Z3tOG/wIxsJ7I+Hkgt/wo6fKlR
XI9X5q59iK1WJ8KS0/UDMupefGRjx4KA8CUK0MivYP23baK0G9KWdpuUbHGclZZGFZYcNHhEhYL0
NDdJ/yojX24bw5L3388/FKz68b9/KJGLZDNUgB5dZu+3iUVHbdaXZv9G3RIWc2Zd9cKJ39I6+OsT
7nL65ht0qD03PmL/uG+M38sLPbeKe+I8azLwEA7Fbv/atT0IAKc59Jqi+sZ0O1L3zxuLZuNWA7xO
blM8Y6Ms0d7pTf0bngbyEl2nxZVlbXNff7X232Qcxc8uHYxj1nLzDHNA2ctGOsQbcBuqYH7x7MSm
VZM1+d4WxXxD+22GemfGISkPSL71lu7AsvFK+mzaTZmkP+VhriD0+t2MaMLnyvEvpd37YBnUa2RC
jdVEdXa5y9HC/OelCmg8Cd378e21W213Y2kTzYBwgJVayv7orKuZ1IOEjqEfhLHmtAeFumGzYhdW
D6rULHVvNx8iK403xiLziYz3PpwuMtbkg2NgroHKloWFY1NPGrU5snTr9ryrungDo4vxcHG39PPc
ZC9tOuDGsj9a7UE5CsX9AJwpLFxiGza6M0EwT+CcaU2bPCN9J182ISLXXbfibOSNSwnox22C6II1
HaJ/PJ6LxTWTjJPJmkiydA5/5NsB9B8vUOf9jPx3NeQ+3nCftqLOUr6eFm5HQyC3UbLPhaFtcsSz
BzdiSlEVhrfLCqc6x0b+uXJ50F2pb0JPbXrTRU+Lt3wwjavhUeKR8bVfN3NSWfmTy5kMpnulsDV7
7gDKR/bRqZFMatbTtPWmx8CYh2ODqs8oivKHMPSvdAL69n150B6iCHYK0PEtbPI7w7/D7PDMNMKL
LiKvCeNmo26krXNuG/pOg6/dolQDH4/s6FdXaDxwA8KEk9Hfr1aSupCwBcsk/z4d7bE9pqZNf4BM
r2dVD7+DqfXfDYh9Jfu483rIl1cqHd77NrFuEPeyhyCKP0ViqR8xD1Cu4t48OE2jfnipusv01GRu
z7/C4vO7Nm9JVqc3YeThN7lngG5Gih4zH6hjxSPVKeGDqLX3OtSH11h1Sz5Pt0XPx6jejcV9JsZT
jRSUwU6Zv6GX2domDuwO98ZxNof5QKx4+hIB+GMxcK8tot672AgSOFzJoygKIlNVG8LzMG6N2xk3
gl7023qaVfwtxkJ8wFup7qu0r6CaLnHKFt3h9XT9gCYfv41+yh+OanSjrRWr8g+58NIozd/zNH22
8HdWBziohzef0ukpKydxxwYNJDQZM9AkF84KDmQRCulaIKzq9ti4dr3plKvjDpUW3zlJNiIfLfQF
4BC1u7pyqz27OMZ/LSDMyks2cq7NMzfqd/3ErkCGuq2MbbSE7SHisg+RR2BXJOvhROAv8Ig4Hm9k
qXSHOtbHG/uq7pBok7fPjenPzF12Y1s8EyBKzEYdJPcGd9TrAFubwYFJF7KgMoCd+ZI0WrkrQdXC
qFsclSXZ3X1Fmvdqwlk/6nRyPgJL1fY97ucQHTMRQoECrelExpuWun8rZtd3RtSab0ykdnbZTs9t
TdoCtHl3s3hkLv5S4SBtA+8p8/N6tr7vTbklsI/xT/C9/c9LH5lETCgGn9PpHzGpK2dXdf4ODaMC
6O3Fl/XgLa/qDCLhdn2Z6s6/v/76NUQgP7VxxKy76ChXRSXhmdFuqm3CkhcClcghYAFR+AbcKLqI
0vVdorZz/8HAGbrOx7uZ5rvWxYQNEy4bLQennKotpdemLGvxlCWg5y2Z/I5qhxCDnthhSFd7fbH9
xGXzz2E9ZetIMEltTrQFIuuuNYtHik3thDm+JWui0S6oF+PQMcRw4OlsvYINjKlg69AjleTGtqy+
y2x33OKAK8NqFhlssN4JaTDFYWxb6lfuuSfuHfXqlIQVVkW/q3kI01UvG9CDkfvXB2suva57d/Cm
xaUSx8n29S3lrvPs6OVrvgQR0EJ+ZH5HRNQChOMuODAM49o3DHXXZvF8B3xa3QEqZzgggoflv6pw
H9zcms7E4WpvvSHf7DTQ7n04Z7c2Lj8iNEpMkd2/tp19tTnhHjnD+X0nXONMlEHgedOrNzzYNmk2
FSbpu2RIX/jVhjqwnc9GUi4saDfSLuGr5wR6NShcPQfYPeQziUd7DF6cvhjDssgRJiyCPMsIiqMy
Jh2mwUS3umW6IBoKppjWZt4QEg4aKWUo0PywwRYfuoXGVkiJCzZP/HDV6M7AwS5qZHbA3AviZjlN
m7gi6wL8GZOJySn/dCMFBNap105z/jRJ+54seWIFAFEKSRjxTlGK5xiE6hMPBJBDpHkfYFilv6Bk
rNCv9W1/tnTqVxx7kTO8Wnn8Y5xG7Z4Orv36DXsz6DOdmCLZJ79On8ggxAKkHVYyFfiWnVFE8sFD
gnWmtbeEkaOWpxUZPblJUL9BTBp41trUVGkFlH8co402ezXreRds3JrhQTtOOdixpqJpmcuPRJHS
Ngr9Te9oFZhsP7Zx03zFjqbfY2pm5Lq8wpVN7gc8zHuKbd5rdKrwHJgrRkNWVnw+H1ILQN4W3l/m
H0jLAmHSCs67Y1ZrN4OA7nsrm5CheAOFAMmmQ9CzwYQGec57vphfxoQmeSI+Og7x0lmHSbdlRS5i
gjttE0Rd7xjZIW8RADiLVL4zdv1gZ9euKIqDXTcfXKvwV4xkoNVQ7LOpOy+WhDfSCJCUTvNwYXlO
3kyPhnJq4cZfP9p0+u+xdqprzNjEX7brzLz0azwZDe13Rmh5QH0UJFN3yPnSdBVSI1xlfZp6YpKW
PiuE2LvMrUngOBRLWEEFkOiQWM1w8MecX3LVRaFqVHZQvtMfK6BurxPdOoOS7zdwXTBElSrvdV3d
JlSPeyR186muR/ccN2zaahK7KgXRy5zt5tZ4kx2Sj6M/R0Hib2jQ/sgI67vzl+uhWK4HbbkeYOwA
WiXieCq7MPBtKsGFgmzmnvbQAX9VaZdRw8kJ8jaf4wbl8T+7u3WLV5nNZVjRzDJHRycyvJQgA9Jq
a/Y50ZKxmV3SYbCfzEhDuFznL55vAAdMg5Z0PEY/m6KqTSCVTn0UU/fRyqB9CYK+ONqsaQeq/CPh
mNV9H5Tsh4yq+Uz4k2Uw/DXSe80yig92I6v9VCcMG7Ss+EvcqV8iYU3t8kMib9oFQUBcPITHuxzH
+dYJ8vL9nwe27t9QGGr3rqoo7oWg3k/JKq5mK3qOA+Ol5HF962NtuNW1rW18/4o1b3rXqra8ui7u
XBG1+ht8z11n9G8rSVtGhOy5FSM8qzSeVdI99dLxX7xsuKalV7xF0mAFkMZTIvpHZwGuFSVJpJGl
QgEL+GXw+q0fDKR6UN8iUm0Ro9adhnm8MotLbCMK1pzMuZEq3G3TXO+emgW9oGvBsW7Hw8joRNAq
os8FAKVzUgW9t2r266m1olCG0d79rt1mugVmHkPnt1xEiXUNpab2uVbnIMSzJ26TIJyWtZUd8YIe
428yHrS2hwVd0Qlz4NDvV6X+kOd/vPwH9DOgCxnpPUcntsAsoA324dJ+A8PLwiLinKSqNR6tMbrh
NKfty9TfZQ1yNihYRC2xbseTLojtBt21vDv3d3HeuK80BDJMjF4DXcRObhCym7eZ5VcrWDfcpk/D
vImZiirpvBsBljlb+MMu9ifE2dl8Rf2v73ozN3aFnQf7CnGBw5BuAFk/m2SBEU2zHSryxzK3ZQI9
8NMaI6rUzEz/ojJCQ5jfYiSiT+uBu0DfsXLW+6hXw1Nwh0wsejCI0V4fCYPbVI+y1cHc2+QB2jzJ
yW3JFVxSvvooiNdUsEdl63ZH0/AmhPbDSQI2/dDJxNYGC58ZO0OGWex71gOjOtJ7Ve+G6ymQ5vNE
Qva2t0ZwySsreTLjh5I0wx5HzLNBosrKjpM6w+uVhVXrWUtm4LaorPE2t4galUiC3cp0TskKP3cr
wt0Zh/wGsFIAVUiik1gCaeKxKs7f3xYyEZtbnJCmwW/TbbKI1hsuy53fNmBtVgwRFVtOa3O5s0tV
5lcJfEgfEUHNuJzYmpI55hGL/P3S1vL8VhhYS6OR5VYQRHSM09L8Rhqy1Pa7RjW+fXo06OslW2tu
6aeYrRZ2C10bC0t/wyF56hes8XoIMkMLHb757X/e66Ca3shQ27c6LVSa6wwBBigQOyedyLIsVbt3
eK7uWNA7NjaZuJST2e7olP9uOiu5rlEHgy2bM1MHkh+WCVpl9CP86UQcah+Fy1ItWZmFMCHNxM6y
kuraBgElwVLpT1YL0NZOvpiDROwqIoBOs0FisdRMUlgUmRArwnEmcDbEXlPv1tPOmPMj0P9o4yZR
u7f6cYDH3Bsvedu0ZwQZrOtqqB6bMYvOdWYqoFZkl1FVh3Nuuj/gO8p9t4zBqoR8GGcpbkcuxP86
SHN4KA2G6bPU/5ApE33q2Z8xnZ4kT6hz3+a7hkX5khrsYGA6bGbYbTzJoTfu50nxfJ7q9IjHL3mU
af9ttfVRiT93ElJRgS70hFCNDZmmo6FwkcnQTF0PQFIedbmYLAv1mpNqSXdkQVq6uZ0+rJvM3vnh
FF7x0Dltdz8yceXpF1/8Za/vuWOGW3c5/+dlA9YlByxzi/36Jmel3/W10W9IgAzOaa8zOgApCFMz
hhuB3YXuIhbj+0rIg1G37hlnML26pcQVSkdONWr5lWHXc9KqgBv7iqFK3mNhYww0D/YX4wcEaFWf
XKdepNe8jX775JuxREgVtp5hbwh3bUrzUwT+s0fG9mtnN4da7z/XP59ke/TkI0l0l47rcl0/Bg2r
LCnxU4Z8qtHcixfI7rcBFn8jCVV6x/lvcqF4+XkkFWKXeYxelqlDTqzBA6jGyyBNigPkZluk/NiG
/W5AuudjLiNYEilXfVl7vyQxMIjR+GkL5O1XWTHYJpg2+TnDt9yWwrIvEdiT5y6gvnRj+ag3UXIt
h/jd4Od4Y7t+MycQmuuZPm+nqS7fikjvATlDK/CLP4kfZH+jAsqRyrV3Ukrn0GY2j6DUEXctODNX
pi8rf2gU9u/UmxToL+REOZbOyyygC/hGF91VkT+EtnKGp6poHJBe8/CW6XQ0u6pimlFYRYgYTlw8
DxPgsg9cn2et8yo6Y3w1dP2PVgbLriGlmB1uYCBJ6lB/GVlPLO3CfEY4TSdejNWBgNVD2+GmtouO
OZgXLFEWKKxIrR0R5C5vrh+ODce/1rQ+NvbcwY79Xz7R+qpGCEOCK7xr4WjFX5STpdZo59HkgU1F
sRzxWtFzWd51x4SYbtm/5WYkbpWt42+aeKi4rURTspyuH1C6KaaNdIW4SeEE55rA5vWj//kn+cgw
t5201xHY9oMCE3HSKrSYFWIjyCy851tTf+PPSMozb7k6BPdMj5uD18z9dVw07eursvvJ9KcjdCJg
UFATYX2VBQRTTTWoYNBioJBC+hgzjH8tgGOdZEIbvpm0v8xXEMmljQeuJo+RVLrJRQvM8vqfA5zW
FuW493dtOMalvjBugG6J8aJqy7yMnmttHeX2+buZWP39yLZh1/ngntbVxKklBuYaabk+9adBpnJb
xFwkSZL9XX1pFQSYU5pDqrJ1+B4KjuNhfQ71vZOTG2oiZ+1vOJCK0LX65Jke2amC33VdeSKJ6iaM
WeaI7pBVIUCLI9+7ZPKPg3nu7NLcOizqP8l7fainauaHeGdNOcceIntFvfKcBizUo6K3Pun9R1w7
3TGvI/Pk9cNpdExv21I5nGUOGjwJGFHoqiu2luzan35cvLO1d3ezu7jGtbl59HvyIxaRPlBb7Esj
ICZvym6jEbQfSEy4F4QR3zKevQ+Oxu+8GK3oZBEHFK4ak5nqZ2O5TDD+6f1Sw4e9xZwPiZRH52ia
ER0JeckC3HZ9NIIhk4A/Gmu8NxQK9cAD9Lc+O9cGuDn6mFqsmjRBLbg0rn8hOpJU2ghlEtPl34UU
iokJZw2BQHgybHFvpB9R2k4PKg+CLea4s77MwFsVNSFeKsaGPUMBAwjNb63mRxRj/Ul3+6sH7//K
2pjthYOfkPZ/f9PsUMTVJjURfX9jDWeXJi9qAHY/y3NUdQnz4ORPo+6noD15Kx5M6jW0DBjZFkFw
49LJWCkQI7qn3sJRHzsVafOYLK6tRvFhKHvaOnX6ukbgfg+7e7IHL7V17svWfesUhlz0MgEJT+YF
b69zQrjJDJzu2IWVje56Ca9ImqDOlv9bVPOAViUNbMIxnef1vcz5w3NywnZbJncSXcp2VANYesLo
wOSJsOXL7uPMcV6WbvMJhQ3hBstpqqL85mTs+Sy5Vx2iB8ymDfrWRR5Ix9N+Gk3iLpaP+l4RXyzJ
HoXZu/Fck90QdEH6I8CndsomRGSMIMxzikd158BByF0vfw3GsTzYomxODCfdx//H2Jktt41lWfRX
OvId1QAugAt0VNYDZ4qURGqWXhCyrMQ8z/j6XgDdZae7ndkRDgZJySIJAnc4Z++1SfIZF6kLTtXy
jB0wQ21Jbqe9DkpbidbCbm+7VjHXXSOelQkD7Uw3873WJnE6Btt7pIn3hHRjPFfSik6FKTzIza73
qpAqvCZS++hSOLpONRcIDdSXVweo8rKDc3moWyd4VAl7wf2oXc0yhwsWWpX6sGNaEyzdwuHU+sqJ
bo/ypJfDa59E7mPphrQjvGahW5jZHIuLJ87Tbxu9wME0+H1BPdcclTTot9hOHit7mAJ+KqXbp1Z/
JpHELtVgQbu3A73hsaCYmn/zvdYq3hqbxtVcrhul5t1Y6qG3lJsZzkRnZRESOb1gWWAe86jfY6Eo
V80U2+UDLfallp5rTdX29dR7pj4MgWlMHxsLcwkygbeuIA6rdLVxOyPJQ1kDvtdGQiPSFIhtr2Iw
NMJeI1UlyCbO6anRypGLgPHSU4oMraI3FkdCcA924SJdNAHp78rQYVzOy+hIdN0hA42ys9rEvarY
iBcTHGL+WYJk6ZgX1U3ulsSitqk7MiKoKKQQtVzZFZy62m78bawgGGTifLA1F0rbzOsPbDEu4T5M
vTIJ/jmTibdW7PYl9DVGRPuLMsR3WHqAYQlzT0QUhs0KOl+ie58C5PoGeUS/MPNhuFGLGjlCGOUh
YlrP2IuCSLABLV2rJP6Vk0ZXGrzCYVEqmr6PVGgV8+5U2iMZ8TNB/EKYA84XUFtguzPEfbURo/BW
dZjLpUFviDapzhXa0DjHFrKZ1XYeLtG76ZEgzeF0+VwN9Yuz5annqgdyZ/pEY8z7JIrw/XbmB3aW
R7iVrvorf+rKC+p6R1eUcmWQ5LJ0XdYnNPKDI95qcAZT38TNH5RsSJ8jp6oQOQQJ00Mu1v7oKXu3
CR/ijtParLqNV2viMDfVbY8yjAd1e5/n0UMal28DqSm3WhxSAsnV7KTQLmTrWFU79P/JwcottOOl
OCup7r9UlsLWnt3CGNNUnOT6swzLLZ1gmdc13hK/+JLrlE8NdoIP9I/uY80nwJQ11VYkLqooiqPb
OUKCyMvF5SjXu3xq6Ocj6UK8jxUGt+alC7q7y49HIopixcZtlUtlIUZZ7ckbukT91VJ5QhXvbn10
xQZEfavSra/4mFDq7D3HjbeFNkW7TG48oGEFDN1qXCuydp66HnAloVp2raNL16pTph6NScAjsnkg
BR5xCe5AluBc9uNWZ/rbgiOxGjG0rsJI9XbEBz/FfqDcUO4xl0o2umvFQPZLfC/133DqH6CYb3Vk
WDZipxvqGE9qXCWn3FZOdtoNVxR1EIt0efGqQxtbzDd+1sj1BQ+I33GgLHYRPaDJIvWKtc/Cn2SY
Q2Fq+xnr1jl0iIjt9AmwcqlflHamXRvKlhkgu6ksfW9SANxfwsOiRWl62VZxGwNDl3o1dx9MldwZ
2quRh+1+bmu0SdvjMLaHbYQwg0zRoliVeC5wWaAIIkZ63XkuNFIa6pdSTIGEaO+XkkhQ2b8QuBqv
c79dXS4ioqLC0PCx+eXi2c+oyOaKDe/S1Id7MG9boxxBlsYYdeZWhIpun6RYWBQdxUslMZ87JQm/
+jFKlJY4OJnTJ5zJZK7UCKDnnEdcDWIKc3R1qMzcXHkFqwizsurjfOOr6ptOS4QlOV55Bteo3gcC
6V3gopjOOvjWLU38ISGMb5ZPqqE1aKuwZOjT2KAUDZEP5pBv6L7FXG2Jces46om50zrPl5ZbGcyM
aXdbuStpEkQlG3famU0n5KfdhN1XLwXOZWpKd8atPeJWgOVxOcc8VQkXiUCJz+xJFPpUkvD0JN5V
McLqguF6UaP3PYwiF7ugBA4PHAzxLHuyvanK6qz4qFfmh1qOT22mw/qerx2DmqABUigWVdlZT2gD
9hTjqQIXw2oGIVTsQ9YK7cEz9SsdazPHJi/5TFHSbDk0VencSi2hiT6rEmOrvWsKx/nhIV+AcgHI
d0kWUyRirdvFELez1goPY1n8MZ+hGdIruhodpbE0BHNYeh2wShuAQ3YuSpuefidqdx8O6jqetDoz
x4CaV7NLgjsmAPLxGIfpWAsKfTZGT1sHB+n0vnMCl/ZBUWbbeehapOPLQ5g3X3TLBXIxrZo6j/kr
jsGYkZaXHcM29u5orm6UQnytTawioSH+R7gWRcaxCWhopqVOqzkmy4x3TdpRUAgsS2EApMJIEjIG
Sy1ctG38kKcUZEm9M/e9lbabxNWa57ZP1rQcowe/SuN7+AVwaVA/+JT5LtKpkKzew+XKSCZ5ddOB
NxA25FR/mqm/LVAz6g1FrIi96MjQ1KYQmFIjjcrL+5BafXzfubX/RfEmmXUrJm+Q3V4FwsR/POpP
smRxljoOaZJS9OCBWO5+v5nlDPPDtDMelYm/rnkF9uIphYKkPO+hgQC3DYqWGd9orI2vM83KEKf/
jC0Y9WxRVWDAZ34BTi9nXdqMGNB8oX/HqX4zlHiXOzSINRWGXdhkwabVIUFNQ5LjJ+YyDUJ/7ZO4
h92gzEnxgZ6A7jMvVtDDR7YGU1OZseKQR262rQhOe42Kh9LNsk2W9THNluBek5nyKSAJVOy0F1pq
IKxAaEUtfypSKa4IFTqQISICA0OD0no2bk/BVTPVaHxid+xcY9rIscF7kJB2JNSmWz02lMe2dc5h
bWhoJ9KMDb7vYDepPKhLMjW2bCNuIe4i+24NiELQVkegrm22dSzfeCjc17xq1U8i4772fOk3CtJh
Vq5VsUwJsHic7xFHW1LNQHC9N3VSk72phdJYjEGlMZzjxGrvZc0QYcbRiVNVQRBJk9brrZcyd/Td
nM7g68kZkcOwv+jIClQWXPHeAT6GSWiZPryNERJTtVccjBGNvGms1KQKuNQrWzIf+OoekIWyirLw
1YdXny9du3ixZWkfJV6i0hqwwVo5aXasRzZz0cmQo9x1Klw5y+OCNIj72yBgz09gONFbs2+QmNaX
fq7F5G2g0vJA4XptWK9nzZZCiNlmvucJGW86mqdLrxjfWqvprws7DrauH4EuCH1aom157+bozYaK
VBWqIfIKgLC+HWIBny6lUUFGn3bOklA7RzqsDgY74db6tsJLuqyYLfaBQ0DtPAAFvXxvSqtc0w2x
7hLHuJZj9qFCfL8Nocoi+I24XFJE35Eh3V3dGPf1GCqErrcJRmr+oBo72Qs2hY/MoN0NPXfpR9K/
C3AjbWnQH3RUhTsArAU7vOCkx2ZLHGz8tZzC7FrLeCcaxdz1bGMRAQLLV1gXgw6Jko+otXfYW6IX
122Q3PRldpUT+7uoTNOj+0NhoDbH90Z1AzR3hAdFfQ9BrPCNhR7hhbkQbWyYr2lYnsAMXbdGqz/G
ShSuKqHIPc3zhOysxFj28BwIP2hyWuEIQFajcMyd1ZTDPRXoTRShqtKhyxw7M65PQY5/C9imtUaZ
Ih6VgOzgxH/BU0OabJffzHt7Bng2Ud29kn52k5oo0aa3JhPqtI2kpCyULcSoey+uooc4VrkwJ6fK
ZeizGv1xLokXcQjw1kVRMZfEScxdYo7famrR7Jugtp+saFijEB/eLA+JJeI2Za80ArpyatMBVo2T
5dnlSida9MAiyn8wOBCkEpxUT4+ekzh4ypOwfx3rMgSGEI73hh1X63YINm7bXMnWNIDkiTcTZQpF
6Nq/YcT0bxpXq9nAWtk2VTNiH/HM3SjkWT74EQIH6DEvfYPoS2WyW6nOeMM8cVf0BaUELMPnxLNR
B0vZbhthBvcxBn12Dtc6mXHLwSF9zEuV11lWf6kTDHmu4uxrkQY3SbKxh/6GgmKyQQFOdm1jYycI
K5L0xr5Y9k4tTxYU/WU8AIkpEryMCer/a6GUxjkux6/zd5H9+/mOVh3Os4AOgEcA80xnZY91CMKu
eG617igs992oSbOKXVvcqDr2HVWrCnZliBhTq6XCx9mxYtWJrpVQtJbyLnoV0GiCXmGARvclJGp5
GSaYkaBUuuueVNK14evPiq/RwglKiyT6Q233w4sJDbpts27X1nW4zXUd1ia6s5uGSlCYJzdFH9Tr
ziD6dJgmC5FQKkWXTcxeoOv7vtXf/RjUnV5weaIMTF8IMB3BHj5rZm2Q0UkCR2fW6ZPnjPhkKV/h
3EmzOw358iKK9f6qzUhTEnlaHUM3OYduVZ6GqiiOskmqlYIQd6UUsb2OnN68Emy8l33gEjxA8Xxb
SkOuc6dC32BZz1phl0eKJdWx1/N4Q3ee3GLnc3auiMm+kpADteD0cQ/4Q128dFsg8PE6M8VwKkLx
hAY2P6sxyGtddz5MARnf9dAdznWQ72WRVlc2uaocRzOnPtmLbawVGvVICkZKS6wOruCpjxGjVJde
/uxgFgwpdMHXFY/sWkm7sQ12a2BxlkmWjLu5JO+FiG5DcpU8tgPBtFqMs9LYD27fLe3M6jfZ2DKM
FpCSYZk2S93OcO0E8Unxpf8K98foItIIlerbnShdq1rkPYVK3dz6mO2w3jXs/hC9EaS80CggncOh
fnXsqbzlINn03NA+XlblqF0nmq3MFkFhCLhMZrexaGNsej+L7ytWqY7wbvIpxx1WZ34sx5GV6vRQ
A/G7G+lur+QemlCRAqKLc9TBro4gkoSbZgt9snygj0/zMzGyT6HcDUz2y4sf5zIWGQHjXChc9djG
SbLKSY59EG72ICNaDUhL3qTts6iLqNIUBaKJNsrv50ODBG6NIG/P2FmdW2pyR2HET3TvxOMoJkd0
23DCKcGko6mbLYMVmmcAvg8V385aKpa9AZqJjRb04jEggN1w/PQ0WybYkri7aMR1G4kAbXGYtgiO
UvNeqc19XLX9LUh8896ypKT/rCKSrmCX1JgXTllqoLGhOqzSz98PSTCcWNbLVd2aDlalGrQL891W
SptOv4Vtvuya4XxpnbnYX1deVvbXdUzxC9VDuWXtYW1Ydw/r2WQBleXbw6Yem8fxNDPAtRjlXDjS
f/CnGL7QS6PJwI1XKEEHgYeNugZ580fbMhLylLBgebnHPpIfLJNZ14u0qVjaQcBidKr0IrYSiwCj
3SEU+M6JOrrk0laUA2+6mUGv6h2f2yXqwdUlapyYBljlSUiQRvgmbP/abAfxlUn3GkDyypCZOM6W
RLcgrqIc7RtRApdN0wE2AWi7gbSBDRkv9p2isn3LTUbHxtsnl121h/LIFpbJC2ZXRueHZxX/DQJ7
tV2niYHwiebT0+VeiHxpHt41vYwWuZchnoxL6y5iwb+at9vz+4jBbq6ocY0kN6B60TrzQG+t3Nde
8ZBl6rpDq0ruqDWuGO2Cr/nYYuYt2u5KkvtE0dNhwGizF50UsnVS09idq9SsIFeX49PYBrme08yj
hR6yIWaTq15zN6VWVE8jQtC9XfYVy3BTXwYd7LFQL9aW6bmfZaHf5ap88PKheDCc+CvJn9E7lqiv
XV/g/de6V8VKrpjdjOdwIOCEViM9+d4Pl4RwrAAcxOdW+BSxBweTTt2r2zSzTCBLsNwnCJ8b9fFt
ixoQUysYCI05awPr9o9uiupx/NLYOZUDIidMTno/IuRnh32pmqle2nCyBwZwCLd99tiNI4+8u/hK
7eaUCzte+NYYP7Gd5silaXnbQC3c6eGEMoGaprDwvi8ct7zySL5aFJOEb37Oaz9lRuxkZcontYiN
DZ2+Jw/LGY68Qjw7Ognyqq6ER62Z8kuLKEEGGoAICZDtrcypKUQ23rC7jC1kLoXXczK3zf57i0n+
4GV2v5gm64+ue3Ubj4XdMJJ4s2SHMkIYyNG+JHpLpVaL9PteUr2P4k5CWqcIH8DhItAZj4E65WKz
s0G4OB1LiF63NlqVQ5tX/lrNOv2tDeWiaeJsy24Ypf0Uui0tMC29K9qdmKcJ7GQi88TdkGTqUrht
tPfKe+zq4tH1wAJF9KhXWJDktvRCdvXBEB0Nm8+qpbI5G2VHD8nIr8c4VVZu3uFe0ux4uLrcdWkW
rynXEbgII7AMyq+o0aAEFem2Jg8Saze92mnMVPWhwTZyI5tcvSlo5W87gLLHywHsJKJ+GSK8zNAJ
X5xBZlEdS0sY63y6KeN2eOvAxKhi51CJ2f8kwI90NV1fdI6jP9wkSoRs3iEe/HsvqabjQV4rnZzJ
KpU0PQE0LFIR+9O4a6q7RITsnHK7WcQgsw+Xd0Y65cIdxm++m8ofiX3z1XZlz8XrWAWQQ6TyrvNj
ufDKXhwNI/Z2Eb3My715I4TbpWJFnFdn3/a1g87iErApcXXz2OakSLR8f5jKlvnVnGXuqlCgPA9Y
VaglqC2KllKuBRRr9F2PUMUxWbBjMr+4CPkcZtPHNu9eoNaBjk09uf4+7rSuXq2KXn4ZTawirdmY
dyKL46UdZcx1hrgJQlVdqhYdpExgWtCQCVW4MEihHPM7kQj4c9pEgHAHxVumjviqgvC6SryoXoVJ
FWxjUVbUD6PqGJMjwz4b5miga+6SP67cVFiDWVuzy6e4cFAyK/mc7qTE2X8OUX1gTkrnZ/78IwUQ
3Pw78y9T/qLtSyhXplkckDG1Tp4fU9GkK75GxlkxPOAsF5nSH/G2IM2iCPXKKYXtF9bZrWOH8paa
WE5PQyqvBBazGPvuM5/vycl7Hsq1nd3aCmG7IWXGW3MKU0SpXx0FwZ6PqAF9QhVa/xqvlHuo0+zN
Zb98mG/CQIetjx6IhAxj3/o55q3CNfY4YahF1qzcSyQLj5GE1FRbjPUKOP7r+SFkoRe3B1u5Li2W
b+SwpK9G6KLPQj45qIq7jyfZCA7NZjGE8NOMrhPHXEfsEZZGt40biDPOpPivkvYpbhLnruyCcpWo
lb2TbfMcjnl/FWl2SLlEVe8A4hEBTNFc79fWFPRBBTa+4oSMQKOVhJyb6C8o1K6bmmj2uZosJZl7
DZ5xzkfYg6Q7CrD5ghM4X0LHpxmvt0ZCPdp9G0RLqDGaZbEsKG5s2zL/w8Eh9zYoHZZtwmsuNtPG
0jyavRTUUKvJFYyk4hXd1R9uzHvp4u5OLYmJ9TtMHtgwyRrFPlYEyWM/PVBanp5/wevM8HLv+6+q
edPfiirtV9itimfMxKtwIkQ7tW6t47KPQfPEJeW7buVp1HFxCnSATlCqg3GmBm6B10jSlhH6fz1u
jHx9XyW6/thEt0rjNCspanEq5QCc3h8/skFlvMgV9SSjrLpSAB9tYCgBzqMxvOvVLl4AZg8YgBuQ
6Rpl6Sa/jlV/nCJXvHXWsMiF+Rk+q4UsFnrVDtdBkYTPfkC8jqAVZOt1gTY2uyocL3rOyROHKwan
Zf4tt0i/NK6dbvMOIJLhkNKuTRPIfFO73kPOmXPwovbbU7mo70iVcA+xM7LL9A3vjBMjOs6/H0lc
DxdvWO1zOhLR3NwTFwPrpV7prk5iYxp1N5Zltgh1yEVNbLqSrHuilTE9x4LwrStjiCFlD9cPky/9
ccp2EUUfWpzoDrui7JathesI4FB7n1VoeHSz4lLpy80s/Zhv6tBOkKXgGAyTaNikzful49j5LYGW
eW1/BfhkUEn+LEJ0Xhyq7qFAg7voVD3YKT36Eme6UTpBJIjpUY7BORWlLBnyQbsNEiH3OjVJ8jLQ
cnRNK9+iEZI/BJKnUu97Crqttk5wY1+pBfm1SNcmjZwMJbo/yzqQPUTVqO6c5fwQ615VMvXr0Iqc
cpOF8XjoY4qCqI8zmhhW9arkzcjXEK5YA58zO+xOTpjS5Q6oxEB6ImyKkajUU0yZEN/n5WVl6P46
9L3+aNR6d5zv+fNDi6lBb5Mz1XPzTrOUN8OLt7VzVxWqYBPDTSvy8WAVVzbNnmUhMvY2woOzgGP6
HOF33Za+1yH9yrTXoT3po2W/heZI58U613CDriXdfQw0GH8WXRn5m/lJxS/97aAg6o3ygqAsROdF
GY4L1YnTjS7iftHVVXaVGAOW5Nhht29cB3mrrdDv09UxxMTvmZxiXU+rqFroiMBeI8WWu4xYtGWQ
W9HWjRtjXLdY+QuDIbNOEusuI29q45eFuKpcd7i29BK3YCjGJyBe77qhKJ+VwXckKfwS7vyhUwUd
shRrMY77ZycDONElzm3fWFME5tTM9hzYH73c19h1F9qUbN9LbdjnEwohrE26rXRShjJnt0yb/0YR
FvNKS86sLnM2l11YXQ0SliWlomFptXV8FVSS8OcuXkcUKu6FUaVbL4fKzW7tixZE+BEaCmx1Moir
MTeq06UylOvWop1yWxOANdjfCAmop4ckxTgrGWdiW3sEeOl6WxxwN3P0ILjusJCSYVyRV1JlGrlt
AbVq1zLSE8TTALwM0CQjasv3IDX3Zoffr6GDtc0IOd0Ondfv0WZZJ3WogmWrWcVXAlLNMkVZ5sTO
EcQS+MA+yPZ49+ytmg7mQavvJoP8ezmo7mpEM3DoVcRUgz7uK4k0S41oz5FNEDQ5ZgvZ1/e6592K
VPSvzFJDaaNrnjbNCAvLK7yEeOltj6xaofPBp3u1ND6SdpvGo3WcjIBPRGcf/Ma3SRzVzUdKVF6G
YwknWUlNztWXcUfmS9q06cbTrOA60vRhr8PlAPs5DFutabPF3IpGHyWOHUKahT59yR57ya73stt+
GWeBfzcn5dEnY/XttivFDApMB633MN+oCGZxXt7PDyROODw8mrHxiqm7mIBpk1mrbbxIHxbGbGim
9E1LARXp+ke3rc5+rWFTTQS2eLXKQDyXuZbtFPrazMQ8FBThl5HpqIewcI/EkUuUtUhnmRtB8BR7
Txkoyxhf5kkZzK56LNQhJdV3aC4Cw6adLIXYlRfW5ImdrbDDULiHlCFAnSKsoac+RYVj3PbtWOxa
WRPm5kl3OXfvlUiaBxmiSJkPmW6R1G1U/soxeuLfCVjEpV4cy+F2jhnEvyOus744zI/YGMFBnalH
l3WtFKVBXAP/ayC2C0NflG1m47rVIsolROI1UfS3uSvpT9rRWMF8ARwVo2QujG2TNlRjp1k5xlZo
xcl9CSCsGtX8NYB2vHET56YZDOc4tGG4G2y72qeaUqwKvaVVTRWpKHLvubXIRwgMaIBkZNh3saqu
Z8dTILxN09b5dRUHJ2Xs5S5UVIhQblWvjJmO5GsWk4CV/XF5CONlariTWp+SSQxPEXlrI5Bl+o25
vSxpMq29nwvd4AjtJeHe7aXQPY4WH2QMqLJT1ekEcW10graww885Phn2xXxIyoRkLqXHEIXXUQG+
Rf12umtT/z260w2ddXsr4uqpdVw6FzLEOewYHjAzct4qrWPfmUa3tV6x14hL70CZDT+WGJUVdIZl
bBMP20/bjCQ2dMgfiaCaRE3bBmp8S/hysRtqpdlWMgM4G6WnoDbSRS4HY4dx6NGyp8a0UvtEBYCw
1RAil5jR0oD27NDEubEQNUQJ1AFTh7oZ3RUko7yk65VU9vNFDDYEfrz2i95aeJ23n3sAWo2qEOcW
AiJtzLT1JTe4M66nLYCSqflHYCt3nlW775r7xEbmGllP+NXU63f8weFjLANvS2MpWF2mNGeE1d1W
LLMqNqofXFQnH5fmE3/3qh67bNkWsnyMhw5Og1panwaOSYmfbqS/uUqZC/Fw1UN5mG9aoO6Xe8Tu
3lNiHLcZ+wTz2ob5fHQyk8K5E0zp35MDJO/ap4YTZDdvd80oN8j5hKLKYfkDz4F2MrImxPtly8Ng
iedQ98yjoYMcMEad2Nix+8a1J5+ACBeWoJfDgsqBcv4UCTjfIPRxt5gFu0XSu9+em38wyBjTLMKM
ZeN3b4w86NdlkR6itPdu5s1uJlGwaiYmW5Kb595Rr0fmOYgxHE/i8CLunipfM9BRO5QVHUsc5ntq
Yz4McFjKNSER9iHKyLDGV6s967H/WUNq/GT3usRRskrNsce9iDUpNFE0otzv4KZOVmc3MKPl/Jqi
gcxYxWCAePV109I+SdNAoi0ADnwp7TSDD/IuTt6yyRXLXgB7TVrphyLpYVv4CaCRMTngLyKDa77L
SEbnS70CGyuuW1gx1GKq4ywPK+x0YF9k9GvSg+BNysiCVOgPE5pWYu6q+nXPVsYAvdYBT55uKt0/
VHj5DzQYfd3a1nW6wQZEfbARCt9UTLQZlschkZsOduON9Jv6CtwzdfWivRmmp/yJE+4xaq7qUQxL
moUTlPhYBO1wrKabtomnG5MsTkJI1r05lMx2NBhSw3w3NCVbZCqzrReASVR9j45JNTLpKFxUUWJl
z4GK4Jdt3UlPjPZAC45e71TQCaLGXaol2qyIcsY9zJxFMI0iGMK8IzKJd488kM386PvzitYTLaDJ
BRId3HC5PW23BgGvNo9s9L40HRTq5h992J+ivJQfLXf8kGdwlJtMZQlAwVOtJ8mdIr3zLAwq3bYi
1oqVDNqEhJSQ8kVFekTZ+KMHVLK0qZLfqOkI1IarXbRGpi+Q+OXr3vGQ4UzfWh0OzoKkD3JKs8S8
BeZM03RqieqoJJdVm1XbGU6nhMQRA/uBoqsuurRjR1kI/96XYkCxoT1naIQWuZVj8sX/Bc67gLOs
IS/wGjYc1kg1pqBfd+gctoGOlq76RGTXWmdXd6FGY5Pzf0/ZduI6a7T/qY8+Zg5jnRvkqMwaBjyI
L8pNKttr2gjuU8/ed6Mmbo9kP9jMGnF7KO+8mCLLLDC0unSfQmfPnf4F1KG7AgD71bOV4iqagDuw
zSnpDSnwKtsGi64pybWlKMecBsV9If33QtPsyyNNRZBhY02nSMYPIz/or5F2Pc2P5psWiZw5kvA0
P5KJBpc3nYKoA7hacdyf8774Q6N0HYbkSFAGeZ6LtirU+CnA+dpXEIQVrPjfWA8v8ymFIVE6bkhv
QY6gaIvCRYu+JM6QkO6UuqURuTR+yaEwSMq7CqTZbHRoZ/q4ZVUWc16bxqGQr53ADLMKJzx9bXYW
dUkaBW1I/4EBi85ekqLoUs3zONrq3jCcZ6ylMfY4YPssPbvr2k5e0K3bV/ivko2g37ro+9bbWlOo
Iomd5Wms+/LUtOrfhfjInzNRpGHrDiAKaRgq0U72T4S8oNd0ChmcLORap6fMz/cVnLLrEt3mKZaP
wdRTITC5POhtvAzT6CUA732wB9u6ThOXXGPN2XVTjsk86OdQtXeY9cRifq5RYmjw5U3mEjromVRM
53uZ0dNfQQd7cWT1IisuDi1ERCOoPuS9TS8TTFQYFI1OCbe60p4udfTY7Va5QZhnoedf2iyhMz30
9HvTrKGGjxApnG4GPZTX0o7kFYCsH/TErkUVxwxJ6caSQyvLDkPmbuRPDcwHyrU5K8TJl1Z7tLGo
uolTUgOuqiS6/tA4gcaO1mwkjAu+KOpdawGWPV3naMAq6BGvulXkIH7d4QF1xKruErGu/Fzd1pBi
Zrrhf370/+V9ZgCzBy9Lq3/9k8cfWT6UdDPrnx7+6yFL+PfP6f/8+3f+/D/+dR18lFmV/VH/5W9t
P7Ob9+Sz+vmX/vSXefVv7271Xr//6cEa8XQ9nHEeD3efVRPX87vgc0y/+f/94X98zn/lYcg/f//t
I2ugQvLXcN+mv3370f7r77/BcfwBAzn9/W8/nD7A779dv8fv7PDe/9d/+Xyvav635vxDl4SV0rQ0
yTGaMsy6z+knjvMPy1AtqUppCUvOVwJu+Nr//Tf5D8KOkEyqOuo+R9MmDGeVITX6/Tf1HzZ0N6In
LVXXdP4zCM7/+ex/+g6/f6f/kTbJKUOVVf3+m/7ny1HRpwuR+GA5Raz+AKpkePLjMXLFXqlxFQ6Y
2QnIUJTkTiLUPqCYN+nJG7ry3DWjsfOIOL4z8yLagxPUzv2oAJKXdQk3kbDguCsIhEnAMwAoF2Gw
xb2bveqDHiF+COGwCqsZ1hrQ76VijUg1yCKtg30HNfBvCJzizwTZ7x/nJwiok1SOaRgNnToncbtl
o3OAF6KLsKCjRPS+Kl1OzJWVu3WyYuse7oSTs6qh0w3oNlfL1Vi2gbPs/Sb/zILAfhrhfzdYC3qE
xGS4uij8HB3pZmLqr51i2zeRG0AgrzNo4ZJ6sI+nlXE475N3exyDakWog0++axN9wZaSnFmrGSTR
M0D8cLJ9+0J//AK1X33i6Yv94QvsKBCpI970fUQtXC4Me6w/dMQw6rJUUvsxcRFBEThnP/ZWlUNC
Niv7lJqZcwX9h9SDv34XvzqLOLl/fBO9mdYFnqVxL9gpnRxD1V4Bv7gvhLnA3/7r15i+wsugNF2F
37/aCUn7wwd1lbw3raobOfVE/8G6JP0SlIp6j3WK2mQWMBj/9Qv9FJr5/ZUm0uwPr5SGUgQh2ykQ
H0rcboFxQjAscR8wTTbEhlpqp5wV1RTgK1B6Uezx1EfbKdRHrW3sL13rtzu7iHJC2WrDCZdlrsMI
VlSMqkyG9TP0LnD3pNwPD3/9jqfD/H8dmunc+OENo32l6hy0NTswE8ih3Pixc/rrP/2ro67++U83
ZVfqtO7qbTo8K9a7z+Ktozqf1Pb6r1/gz8Tcfx9sa0ou/eG9RzUb965jsqz0B7fR1lX0Se4XoATE
ozcq4py/fplffI45ufaHl3H8QoS+KOqtC67HDuNlrF477IlExoj+nz+NrD9eiL+4BKbJ4sfPIY3B
I/iZF7AgbdNtw1uCPDUt/+Yw/erP/zywWbFhgCDCKj8WKwWkui4sPkPzNwPnrw7P9LI/HB4AhvqI
vqXeKgQPReWN5ZUw8cI1Esq/uap+9QF+GiKSNAkSuJHV1inEeczHlaElT0QI/01W4HSY/49LwPpp
dKhyG0QUOJJtbxGkw1dAWfpKcx5UnI2Om/zNaPurD/HzyNB3NoQUrga3C+yXtM40wspS564vUu+P
vz6PfnEtWz9dy32jq5qb8BK1347+wjQK5104XfI3X/Sv/vxP1zOmIc3qHE7TZCBLkB4RHR5yMf/m
S/7FaWT+dDGnjh0bWvTfnJ3HbtzKtkC/iABzmDJ0UCtbsiRPCPtYZizm/PVvtUe+fGY34NmB4MMm
i6xdae+1sg6PHICa2a178JP0sgIxxuXm2XgDxmrZ0Oa6aIeqIlxgtzH7NhBp+bjo9ZfLl99oHmPV
i1vO0ZScw/k9tTFfBKUxgD6u3PnWpc9t9kcXs4uyGIcCVFzF8WeTOezVtVeafSOGGqveu6A0pLJZ
QEHKxvkNl4pyCPkFknKK9FAh7QOwHAKod8rhivF762HOf//jYZp0LqFM091G0XjQwylF0q88zNYb
1v730npPchPHHYSiVnHnGFRcw9ZVnPiX37C6deurPjyA01Cpmmn3oxcfU9WXGr/4WXxkQRJMru4j
Cvf62/A/SvYrk/Ql194JP3ZH1/LN4PItbD3hqouTIKerScMOM2npb7CzPyxmn5Yz7S9ffqsTrrr4
HOug9zv0VVS/Tbu2okCY2ttoR5JxTeFIJh0u/85GQ+qrzp6qA7VZZcjvzOeqy0lw0lAr2pUBeyOg
66uOHhejKdjIoaNTwFq1qTeCrU9GH2c2OpTXf3uEVXcPnYg0TdXhTagN1a1d8c1pxuLKE2y1z6rD
V5AwRd3RPpOisJ0eHsha+7dYop+/rD+6X+yAj1MoG95HlLG6tdkvsJHwjP1bq5wf6I+rKz1gHccy
wTIuNmWt7OlXyZVLb3yb+qpzT/CUSWuhTaR46TwZCohKynTIRhfpnP/4Xa46eDyyLVyWlNjKzoCk
AG0QR3eXW2br9lc9t4044x+Gvt0PsRwAc9q3ZnQYcYgJKboSHLZ+YtV769ZQETxN7Z5TDcC51H+P
r2kJJ6298gwbHUtbddsaWQdgFN5u0b2reUo2FBul8mO7/CrU6N9es7bqvCWA3zhuiXBQeiRD7Au4
ITB+BByKyy/CODfHX+Z72qrnSgLESlHSA6pOUi23mSMIaEtql642QfIdakX9lcUp9dptnR7aeiFx
T5Ept1PG5aalmI9sOiUy3nt7sj8ipUdOu2Sy51RCvklbEU0oxCrr+zzOzhenK+UdKTDpq9yWJPUl
AECMrPYnBWIP1gjJjwzN2DWYcqgNkBJyFxBgeoOUq8e+HWoUzGIJbGPqjlnfkd8rLcJb5IJjo7gZ
HiLNiW+icZp+JrkBwok9cyhsaaVaL6DjylstBCjWThIbJnVstl+7Olwea6EXX6+05UZTrro7+6cS
m+l8EGn5AETCi3AsOfL75YtvBEFt1eHNPAq7SubiTPmr82brj9iS9/927VVH7zXYTJaat/seoJSn
YHEHPiXu/+3iq65udcUEn4v1CjqvW92Bl6yG/xagtFUXXyrSR0RRcMJMPrlnzYNK+ZpiXQkgGy2u
rvo3ybU2lCx6RgOWM1P6QyuJf7u0do5ZfwwM8pDNjTMwdeoijGwSecRMnv6tuVcjWisU0WghkbVy
7GczKe76NP23u167eFpGMWci13u/9JpnSooHanR3+a7Pd/eXKKSuolCsobHEQNmSBoRkjXSiBpMu
hWxXZhBbm3vqqsGlweEUTpYZ57MufaeEmsOenNKUXKo5S49y32gWijbjKXUeAVO0NyJlQadB670S
Z7c+ptVrmVqy0fohZSytw/oEVTgBTqXlV4airauf//7H95S2VaFb+czjmWXAaa579rj925tZxR1G
6XguO4VPVTqXHAu/NpqgEvqVz3Xrxa9CT9KPmVGAld4LI9wBEH9r4vA/Tn7vLt/9+f3+7btaBZ8Q
KHifZ0wCYJpS4/IB8HgfpZI7a1dC0Nb9r0JQNpvkk4bnw19h3HF8dagXAIakpF2+/40X+3tn9Y8X
K9qpUYzz/U9DDSPwtkmvNMzWhVcTC9sir5eTThCCDmkBAAqXq3vYW5de9eVqKIqw7bk0o62JTbJQ
5uBya2y8TWXVixVF4tih0LujFlpD0JnUTBpzi9DV0qaHSsujf1uUK6vOSpLWYsQ1L7UWNe6sqHmJ
SwqfLj/EVixSzu32xztVpaLq8zpq9xqpWAEcfWPHiVbo92ChXfD8pAU5Mmqepk5OytBo5Mm31jPl
gNfkcxsvSF41I1vnWPVMhs1mZtpqAx8wW/Pn5afbeEXyqunyqFZTfRY0XURpq9qfqJJLvUHMDyTr
frn8G+cP6S+d+rdT748GrCZNJ1uV35AW5bYwumM5RM8coX3jeOFWB8Vx+Wc2HkVZhyatqsZSppkU
ytzSSIU0VECFA09Gfcnln1DP1/rbo6ziU5T1JKVRFbfvAPohnTTmGbTbNAeA4Rr83Wr8pLV5/oN0
hOyQUcp7gAI1gjSXnYO+LMMXW1Hk77gfolOXtgOllpF5s1Bp6yfCFvsoVIYTfjH1tjXS5SZx0ms7
ZRtxT1nFvdmmZM8S3Lia4PVSTszg3X5Jr/SRjavLq6lXTpp6zylcuw/LH3W2uMv0waHDlYtvvNff
ysE/Ph/y/rLONBhy2kIJmC0FqVx8H+Y0dtWuuxJetx5gFQOVSKJBLIQMWWveyUvxhb03ttPrIrj8
4Wx14VUM0YF51cZUDcc8j6uXgRxgDx5fc2VQ2zq4k1eDfj07ItVLuz/WTq8H9pmfO/QUK2GN3MEb
lHZmnUegGzL5pE26cmckYRxQOQpxdDbGo6FAWR3MpA4Gbep8J5dBZyRKjELSJDk21ZQrk5OtZlh3
UQ5e7dqY+6OcIiUVjDwoXWXlyoeyEWfkVecMm5Fsk2pR+cYtjShA5hNl5tXDeKZR1GQbyCRodeqV
V7r1a6seJVREA+CwVUontemO5L74npqg6lYopoFiyxqAuYzW9E+rMt1Z9bA5TiqpSTlgoDrZvlF7
Ek7Baar+5c/z78+iO6vZRUzOX1tg4mVWVD7Mo3KA4n4cq/iWnJqXIuquvKC/9zLdWfUyErX6XIpZ
Wk5jcRKp+SsrJHLS+ufLT/H3r0t3VuOkVA1OBbeecSbf2fKnOv/4t+ueH+ePAGQ4c8kJpK3uJ1Yk
B9kSH3ZS2Vciz9ZNn//+x8U78syKue21vVjAlLDj4lLNey09Yeviq7iQCGBwDlqLvSirUy1lvlL9
20JAd9T/vW8KKRtqSGPyZ4pOZSTsLYkkZ6new5wPr3wvW7e/6tCOSroX2IR2b0Tq/cjawK+r2fQv
v9Xf87f/P5Zj0/nfJyDh7lxql5JLXDrWIWbj9IB8QVAXWRPwdAlyX8/Z1Ze6NpP9pKnFDVmKJd/u
KAV5WCBbrYCIMFgAFr18SxvPa686udbKRTQ6ZDeTgAyBaWihX8Td8fLFNzrfOu8wEqpcOmraHuOm
bGCIRUP/ZPWL/NUGevB6+Tc24oi96uDUhZUDGCkEpKpMiahR58+ylmNP1eYRlKqJTQjn25Vp5VZr
rbq7ocyF5gCm389N9Cpwz89qfuXSW8+x6vGtwCamkX4PZyplQaRPMI6wbLnU+X9ocf9jhBoeXG6y
rac4//2P/q+pi0GZI8AqvSJvJkFCS4Ghurt88b9PnXR71f+VsVcpCLZrYFJZGJhMboJcWGh5R6n7
WUdIuC//zlZ7rYJBqHbLXHdxs5+MZCSfTGp9pjyCYhEMjhKEulGxsiudRNtqsVVUyHTqvlTo83u5
g/pLwV+Wai6iwziAkhwNbqyX0DV7ERl3ml6BqizURQS1UQ0nW5ft99w2so9Mluxf4TwLaFlnumcs
5AeB7BgcjdzdMNqy0BI5Z7AZo1+vD99Ii6qP4IukX3PaQGJMUtWB1tRMXxlONXcwB3k3jJH5NVIN
iv1GZ/la1Wq8l7Hm1lcefet1riJWZRBf5zSCbp50ZqCa0i9FNZ7AA/3q2ujb5Ve50brWKgYVjZEs
WGdqOBxx6o5xYlJcaTXe5asr5xnFX4KutZpp9COCoLmB98o5rUlZOXCGUpOKG1U06a3ISHd2YqUg
J7mrnDc918OHfGDfXIoKdHawHF44y88hw1Ni2p6mUgfEGRpj7ukiqQ8pKI1raTu/V6d/u9NVLFsA
uc/pktR7pu7HUod9K80HZ5ZPcwSfcjICJ8nfLHjI1Pa6Q3bWxzTvTn0lkm69hlVw6xKWjXEXq3ut
ThN0U0t6cjghu7KO3eivv3PU/wg6sa20nSRYIluJcy40qLTHGBXS0axD54ncRetVm9ri7fI73/qx
8yP+8WM6+7jOQH845qwm3sJ2zKijrnUvKQfZ12G3Bw5Dxv7yj50/07+9tVXEg8EWw85SlmOaSfoJ
BqLmwX5qb4wkOp9nWcuxgx0IAZq0jViJ0ivf9e/jt7/97ioCpj3a036gmrobY+op2ra7IyVXfFGR
zHiRVRucyJpjGIhqsA4aqLYdNZX2N8TYxW1bIYYIUyX0yaeEFQdG6TlPBhFAkBUfGHEUMtNgWYou
lCBNUm0eJGWbfwUQNX2dQ0f9es4QddzOMsqHAr7w44RbLTBSEe6Z4mR3M/rz1qXEOeSMy8QBqM2l
by5FfaONvYH2N3SuDDjnAfJvzbCKUGlVso6A0nQ0F2u64YTtrksatv6g/V5p6c0Isgr/pRSHsj6A
NKmHsPgvPFfRCllF7tJIYEpgecXSNwNnC1U6kNTGpFc/dS1L7kzARV/UDrkfzw/OySkGyuvABrsT
vM2KE1BZ/ugpKfQvf4kbwXqd3xnLOSXh5MUe6xGpa5qq1l2k6d23Sj9PHamdu/I7G5FineA5QB6N
4pQmt61E8WwFNnoRzcaV/rTxQtfZnUaXlm0/5f0xJHPfnzFSvIXagurUaHDHXW6pjTHBXMW6Uc1U
p+xbpAeKRA00CCf5vgMg/xTPy7m+WiuDaXFmT5zxsleG0o04YZ6f94+gRG4edsCih+urTNKL1ejl
4sYaZvtFFmMQpYr6zVAGVJ3oopR7W+rna5P8re9iFQ5DoQIGY5w6ymBJEdi9yiqwU033uzbLrzzd
VouuoqAjRD1NsGKPljSWs6eBujzZVgdqvJkRBgaaVOovdgWz281Ssl6Cyy9y61NcBUGHqZluU1y4
z+L4fSA6+TJVsVee6fc+7l9iyzpB1EHSo0W11WE104IZ79qpF5jEUa1FFbzyVs8RxibNKRzSxueo
pIC0VVb7nEqlzB3qbrwWgTYGNHMV5PrUwmQI+mAvRCcF5N8rh9lRKxcKqvbY4ro8ixyaoG0A86Yp
tQmGjdt2qHIrQJmT7bSxMPZZnmd+S63Ym6ryX85oWle600aXXeeiaqTBkbfEkALuFKqu1mV+IUHX
HEEWX4k5W2vndTZq13aVSo0hxpmwV9+oe1c7jOYGeARFamY/Jqvi5DS6/tOONPLWOkVMXwGEKtC5
nFLxw3QcDkAqnNyNqDifrq0Nfm9n/+UbWaex5lk1Gm3MiZNNZujJbFOrd6mEAcNtJhZAoLkQfpaH
vVeoaRVRICOMs/M0odz5chfYavxVLGsHnDezpisH4NPWYelahdJOAYy+pNT8335iFbqixYrNym6x
omZzh4VFxnoeL82eWoLhyvvdeopVjCIm5F1cNvIBA920dyg6hqyJOKPBJR5cfoqNWGGsQpTd93ND
ZSmSVCS9x5pvwB9AsV55DRtdlBqx/wnvKIJqMSRzjt9LrUbs4KASXIuq5FfFMIeDXhjN6ONrUq40
2NZqwVjNSmK9qTSR1uRBLam5b7PB+gkitflqmgDWwyJOD6U8gbsasdu5/MvmmE9aujfhv/pwGbEO
IfRLr9zNxhDzO3fsj8Ft0Rs7MkyYu5IOULasAw3WpU5aeqZ+v/z2tjraOgd2bGcBTQ67vSxr0i6E
XcKC1EnRNE8CXQyl8Y59h5Ny/CLbZTEEMcup/4xGp5Lz8h1spDPr6zzZfOZ42Smqca9H3UekVs/o
McHBv5B8ejSHfN/UxQPKyqNVtbuiBAQ46B5MlZ1qRb8IPJ6mSkEph+7CaALYrHZNi/V95vXMCMHv
7A00nJdvdeNj1M9//+N1EACjHMpCvh8UQ/bTsS3B3gC4xQYT/lyKfn6FDO1cOwXZGif1VQhKZA3u
7NLwaoyc0uhKTyZK8Oso/C8l2+1BcloALxyHKD8h6ms/lFFB+kj31gq41jpYy6Ftrqwzf2d2/SUe
r/N1wYbEAvzsQC+nz0Gcq2qTSmW98XpKCg8DExHwWgOotd4vQFuOjkZWD7q8w1hLwzvr+58dWmTg
plVyNo3B7u1CgeRRNBy/6lFa7xhv2zMPucGo4WS+ICMpCIGOojBX09vagS/VSVP4ZYwX40Gr0iQC
2kg4uNLXNkLlubz1z5dblVEJ0HXu95PeSAdMRPmh16XUw1p3Ld1vYza3zh2uJVU3G+yke6EVoU/F
X3mUltnw5EGW9tYU45+kpu5ZrqXpylzrfPN/e22r8JkPBu7SMO73WWR816zZem9Btbxe7g5bF1+F
SsA1wKkNYIe20ci3MjA4b2rn5d9GR301OZOkVqs6U6LaJAFfUdVW1bh5Lcv3EZbC58tPsBFf15nE
+VgWUyaFv0uVmjvwBvFdYpSR7Fq149wZYsqaKy9iI/lEXycUt0oURi2ooX0ztMjj9DTIydUJOnRi
p4qlrmfPIt1xTnFg+/XGrt7iBfve5cfceFHrVOPQcJTQsRqxl5NJhgPR6YGcTsvu8tW3GnEVpkJ9
JDnZmop93E03iaTumFO/Qg0/6l3xcPknNvqmdv77H4G3gMNl4lsh195CSVIssuPP+JvcPm2uRdut
pzi33R8/UabQJEAGFpR8c0CIEnre6bipPwy22J+NCEjj5UdhRNj6qdWMiaVcJ0KKLFldpfVn1JnL
g1AiOKVlosy7KjUh81ZG/KLalQUoqYQgnRbTrisl6x5INvkpWNoy4VLafvbWBZKifIGmsptCoPTj
f9nCMrSIKPKtJDdvxQ8O//2J1aM5VsA8pVOLALNv59ssFLjPYBMWumcwAzWi5DhLFQ7pIrpJozOq
h114xXm0kjHQEHoyl/yEwktdURV6oVGx/3JerxWkJ067qpqQ5yw3lZLsrbi4I5K7EqKAafAiE39V
qoBxKdVjFEpgRoyPuGShZeQKZJpX06l8KGc/RS/fFhkJGxUbZPKUuyP59hJ6oSmUdvosf6bmK6Sh
807zjTUDEcyHQ36uMDgfReciMLrnfJlRoLSsVlOOYLu6PKnL8mKP404s6gN1lbsQxGP4Q2jKo2OM
H/B4/5vKh4HRRC4asO2PY/5LD38mCwIgM4PezJSvV0CrKg0lq6OvtzhMmPudgcFNhLvI6j8LGBW1
hOhIcm4M9IrQ11RjD0Hbm50XdLkuohW8e09Z8o7REBjyQ96lL1mp79slc0MV+PziRuBXyqqHB/qR
WItbpVCBEBfVdXE0HEx9Rqm7Heg/Zp6gx23PGPHDDO8NRLT+J2Bq2YioyV46Cvzj6WFxoFtCdXGb
fLqpm5400hHtScUE4TZi+8edo+ldVFLuzkn3GjvvhUPldbb46vItV7NHLf4U4zeRwkDPH2I8M56e
SLDL9zMV4YyMbAiaSMmMo6ZMnZvovTsuAtYU7Oyxf2rywq/DT46TIGkbtypSiL2hWnDoabhop9l3
ef5ujKg0ImRQigPF2tJ2Zfii989QtJ9Cgj0zHX6vAkeEUNJBDWVNj6baPS3J9NA45W1thx4THxN+
5LC4UpfuDLn0IWweJecHXBVv0odbuO2Pjv2rQ3lqjOo+VpEAmQof429qmqdXCuVzrNqTxJfSzhWg
qmvyTiIYdqq9r3pOncDR3ixG+EFNA9Ovlv+hVd3B/myY4aD2InLL/YtCClaLGzxqEIJbRuTq0s+l
snfMdIKl49yseq4tw6PE/lA2BtIule2EykhPCqrEpbZcJYz3sdMurqY/xr2zM5bCi+KXDuGWqxkF
RCiqxsryk00KV5q/9Zb9IFdPZfbY2QXrovmhArvaA4GhWuE0wQieSIAK8fn18bGc+cg6yx2jglHn
o5t06HXLLtP6A7CaYBmpr6uwWoq3RmsepmX5QBKiICwayKGaH836vssyXCoD9Ey+k/x7KBUnvqeA
wo8bS01v0gY6wMBW+GIENfy2hlfNfgAkjejGMI0fSsXCoWYJ09xbxo/cSQMJ5lU+/DiDcUsJnnqm
EIoAcynixYpHNEeUNZLmUGexPwJhlwY9MCzjv6WA5iHsxpXJBkJ0Rnax22mvAPs9ma7RGz/M5Oek
fsRq5+ome+NoDkETYR/njSKGoIBjCp8M+FTeNNe7EIGwVZe7wfkYhsGT7fRtiO6ahYqViee13WEO
XX1wCj4C8xCrxoE9Pj+T64NRvttKcpoie2+Ij1w9I3abz34RB3NObkZbUymhV1BfhjcdfvC63+cx
CLHyFE0P8jK8NAicG8mVKhB34bcBgLgcMwAY6k1hIUguiztZlT0VfLKuE53m1APY4RYjbE8ReZnJ
1oyK3J3FcNK1DxIQnaW6d2xWRTpiU/hKeYsi8LOKZlfOq51U/pzyx7aafMVClZK96xFKp7JzHdvY
j9nshzmZBHwPc1KdzK6/iWVtNyAQGaFETUYezPGnDbXXtL+XafG1ytW7yWoQHYy3eAkTl928myou
vLzvgyzvz0hXV2tknzgBMF/yCy1/COvmOwbFnRrzdffdSHCf7iQgY5ZKkd6YHUMSNYBAL97ZvBzn
9NDJPEQVhgEHoHT6IlrTk1FjxNGyQzDvxQaLO6v75HTxSDURlpl+T+6iZzbMpgHyLe3kptqbDGUw
1gAjqeXjAK6UyiYy6yBaJ4EdUsak3ILHwPWYpx780X1ef1f77yJPd/GceVADqcDjy2VyVskJ0e4u
Evx0lvyXxayD5Be1wpXsUqUPlgEOV/OWOH2Cz0wuxpNia9ATYVOTsdbAXjlZ4CdsN8e6dF+hiL6v
CltGPxKhYZMHw2A/Ixaf8jjIX9R2En6oFtVzJpfRLm94ArJ508Xrl6k9sSfR305Sa2g+ZMDxWcRR
eof8VzlmUgY8QHESwKos2Ut/hGR3kyimEJC9onzw9DlBGtYYINuTdnDOzGklmHob6HiRJQdqDjjk
odpA/5UmqXPMz0g3zyFnxnDlNBltD5yaeXRk42vUWfZtEy/tQxVOlAAbuVW+xFPxvU+kQ1rLt+Yk
jg28ulOjsUvktRxVPc6YilyOZOX9wAQmiKhtCSD7yJgoGZar6XV2wH/VdTkEVcSOUq79GNhiOZka
76GEeqyUiexGCwUXbfpLdsx7vQE0D0EVXSiEPGVx86TdDVJZvqYRihcD1Sq1FOT3mrecuo/BUiTv
UZizGm0Rpt0hadl1ySjum2l84GQC+pzByUW6QM6rKQemfO1WzfpdpvbpCTty4xm1CiR4UTtKkimf
SDX5gyTgoMzr3scq8JQ5tgA8a+LvDMWrAfLLz9JxPGWwv3LkoVTuEeByZ3gd4xgspiMDLYX6XMPO
F7aJPQWqCITc7HkBxaaoyjHJO1wa+i06CCwOaEvIzn1PkGxPS2kd7NDMvC7l/JrjAriaas1B+xi7
Str0HnfHBasU4XOLWKI7lIr+aJXFfZ05Bwx+ftXLb0NdJN7MykOhus1T7BlD8/zGpj+Ozth+B5Lo
HOMYVo1dH6ncFZQOKkFtt7taMRC4p7sk7k52a5yKBZtw3hSnupVzV6nnb0k3TT7gkpsYK7oLQ/ym
LTL5IEXqGY37Gi5O5OWGgWhkCgEldg5xqsLIUAwlZfmDjNfHLpp0h8FN/69M5gVnTJccYshPCXk2
ET5AVD4Zw2Nn4/5TnYoprBSiznKHVIvjwOj7BLWWFKvFM8xJS3iSrbNwaBUMaFKpVTvZHKnE0OJ2
fkE8VLzlqBqqkxIOs7nv50mE/N96+olLoMrRQpTFLnck5Qn1B3BMu2JypiHcqZkvsxPq9kqt/bBC
LaN4pExrz4yWvKbbDqbma9htd2km5Fu7ylnmI0bC6Dxq3Z2tgKdqWlt97jpqGAfVALDABeBWi0zb
WaE9VgckNuN3RT2f9+Cz7qC4NqPpq3ZNZnCWLa+UVplw8cfxjEkHG71vm5bYYsuQLHdOLKNB1sGu
jFrSnTI1NDlXSJQM8lwUNc2JuuO8CupMamLfpNWG//RsTGOcbjqu71mzs11uLxiQtG65JSdMZhQ1
ugbCf1xz9q9EpMoaAwJNsBnJwL+F9ZxkowgyMaFL6PPkYMd9/zxK+B1dC+2DeaOzq86MxqEwAiOD
mdWEy9xWXEevNbdyzNbVHKlleM/qsDzqwqnKm15TEboOiJQsT5vjOiRUo1rYJdG0FHsrbYsu4HD5
08rl8ktF+DHQKXRpsqvUsCYBRJNyTCoR5+pnB2ABNWwIp9gvUsN6YG0JmyZhBsNEQ2j1LcWqEEkZ
nzq3nCOUG+i5ZsW1M5bvpHjW0teoqNR7WHX104BC8nvX1xT5zxIp/60ii2fD0Jb6Rggnz1xT12ny
nIONRxPh3EHne947rK1ORmQlzFkgT90Mlr4wKVZ65xSTjnXQjCZ95ZDPfoA72waRmMEw8yLOxl59
ejLDopc8U4TlQ1mazoPRx8q+M0EcV07fHuxOYfpjzNo9ML76DmpD7hcwEr8k6EW9UV/kpzFiweHJ
jOQ7USbNfo6ganM6lpyEqYJwQY0j4W8FlDumSvpcFJp1D3RP/JgkIYKSjUmeSTULTz1PJ6F4woR3
qtjem7rB4Uyhdu3OIslyL8LIIOon831oYO9bYq3bmXaDZ1e2HAq5DV2ZGAagYTH3t4yas1xQrdXt
CJAczSjQkfRopzYk2aJQ7AAC23BTxnXxpc+G8DYqxmiXCjM/tUk0vkRxi/noPE015IzlsjTKxS/m
N7nfi/bHnAP5DcfucbJRQDOQmp4h9f0JKC8k5oRA0T3hRo/wZ07QxbVw9pXZIk20Sn4pc3WXGUsM
H3/8vlgha0qkmH7chM+q2tcsP+sPEDURDN4l2o1m9ypncYltJW/va77gXQe7mVfUDW616HIg8++I
0M1bKv3ecCy+SrCGDm2I/FuXTOYnsnIsW1Pb900/HtQY0LFdq9kOFvFdqBnTCZdkCC5Vju5KK4m9
tF404AHJZw1z1kvN+E1tTKBOY1pSMuAMgFSScQe2XTxkiZLc2l14rvwEZDo46lkZVs6+kObJHyKs
qUrDTLyr5i+jYzQ/HUvYrxKwMH+adfueTjj7idTaWG/TyOuQBX2ZKnC+wLmdQ7kgzlwiy96VrWYG
GFrC55AC0BM48dpNR1pFy4ucqaj5VvYNtMe4CL00r+qPMFIlLzLUZadVAFTVAjJYwVIwI38eLq2t
+zYz7V5nFaoaku3KibG4FtkNnlVJxcsQx+Ed7Fh1T01IwSQeZYMjDJS5SENcTjtzRAJOiMovT27U
qh2fk1Ii2zCyWUU3wmA5FxkVTbF8zhU5OZQ5vXW5lnMGlLZfSooDjkIVy34p85Hz6VYi2FMUD1FV
3EmdWXtilAeoCkMOq7N5EbjPPGCpzyk+dh/pF1T+Dht8lif9Nz0euvd8ki0qJeuH9Bw/epyb3pm5
6ZsxgGKRV+8LSlRPNaBn1XEd3YVLgysd1TAZkTQyyzDtXhur9E5uKMToCs0IEJKKB7lxAP9mOIm0
qI98zrJs1+Bf4xnSTV+OkZW5Da5kP8Ve6I3m+JaruoBUPkxnViejOjwkt8a85pPsNd4VkfiVC/ml
1/onrNvmri3sF3lINPaWxieQBuahmOOFpKxCBEUh1V8mTq4AHxfsnShD8UWnQCdoFWvwyz5HLcHo
KVQNU/xgSfu2LZ8zOKkeZhlMXanzU+RLEcyVuGm63j6OsYx0fRq+j8mi+Loe0mNJ5HezuPmBQHR5
WBRMYmGowfVRy69KFtZB2y4KJyKychiH6DMx+8LTyrh5AF4tPw9pWXhJKvE1KvYxIfs1EJTCIoyy
IoqR4xS/lvG1M/P+LtbRshSdAgZiqvWDpWBthaT3teGswFWnlBkmOV1uOiwnJU7vcWLaDF5mf8C1
y5gbSs59HjWRR1g76mYlnRJnzP1KVQ4kknxGNs1vi0HckqvDIbBT1wdqi1UU7MrZWZfap0Y6j9e2
Mvk4Z3VXiboHpl9oGerb6Uzr1yTCXKPaP5NWah65+cfS6u4KpRXZYahL5lqpienSagvxMKc94O0q
m2Di2+H0NFAN57Hgqp40QME/WUPgfIaPaqmeEvXD94j6yPmcRtoeLbYXgnrGBBBMpg2bCXL2k1wi
v9GKGfFGrVpeouX685II7BATpguqyqqA5eeILrUYsUSWDu6gmIkwVXiuGgPACGslfpwoLTlFdIcv
tbzMr6wMi54pRd+OftFpyk+zsih/qkNkU3mSPcblZ2Zo9UEMrBazLln20yyzZScUHbit+g5bPPcV
cNaR5zBnOuEExU9m1LLzdWJIeJGYu70i5miw84wkMkbSWaGTj0+zOuU7Fb1KGHDa0P7qSO/z2yIk
E2aeysxwx3QUp7FpWVQ5hcr1ZVDIH3oECcFuK5S2hAQGkViT3XAgka3RM3EE7kE+QRMqz3ElxGvX
1tZzB2l/p0yqeWxatAVTIamnODYNX3N6ghAaNpmjTEtqvjLpcqgJw64EIkSZ5m9QGsnTwAhnZezf
muzaKENIAePEzL/IUg7okpZlnLsgFrjT52Hk7BrYOEEDY4iyhJonT7p8B77VfFIiXl3gFLOzhyzV
HZSuQMet0ObnRVi/V5c5usGqpQYW3mFGRSLIqZIU63XRS85cExkDryuHXf2uyaX+01wMJKKxoMqS
SQ27XgC8syCsHfkWbnT8KnSKlIekDP+PujPbcRzJ0vQTsUAajaTxVqJ2yeW7e/gN4eHhwX0njcvT
96eqxnRnFLoTA8zN3BQKhagMpUSanfOvn6no3HI7jEVR7cyCLnAyQihXX8laFa9WQqvBulYIhgNe
4zijB9YbXFociPvbYOLEPL0QoN08YLhJ2kuVV8YJEcXoYa/No3GVxCCIuE6wdtSaOGSEmHh/R7V4
pGlnoTXthMm3uzbI2r+jFSA/Wo1Ofrkp68VKRVV6KrSMvhKt+8BNs+pHVuKPDGqH5I6VYYT6Yo6J
PnK9WKy/1S1M07azhkYnUEUtCGQCFJhda0NYvF1SSGNUvNZdYntXDNXR67yU6aEHgv2iJ896iRbp
/Jq07QWGWcV3IWWt2yhuxnu+zeYpTwXXW06b1XrIijTQ0zyveiIzm1VTLOEuMjw7iFWOET533Tvk
suLZNSgobSEnNj0Kw7MwLPut6MvwncYm+1t7RVzSE2nn9dpeFA1ttLm5Z9eogGRDgse/hNV4u870
svtysfu1QwLOJsnCM5TE8nP0TYyICGbPS+hR2u2M7UbfCj2dxp/8fdR3+VeZDPkPx1c0rvbRuAzU
ZINgABIbUXvfp9Is1qnXUxlLQnSK6Shl4NRT9DPxCuocjDLZkgcqzpPfjBtTU7DbF/p3AjrBhUHu
5kqPt2BP5D8G13b0qGZOFe0sB6MpYzLFi2btT7ciKT99I1yaZyZ8G0neq4jh2pOCHT3GrjdsSm8K
ClZvktyFXkWUVxN2nwRoi/R2vqkPlOnxF2h1Jk33vhyyk0GW/IpeY/S4Wbsd5yQpAz1yt1QsIUFR
cTH3KN1O6WIqRr/mpRzCHcXOeyv3Qeu09+A1zSP0qYXNMZcbOo6azTz5gKKMW3HSfPS0lD/c7NaV
mM6sDBu6iTRDXP1L6vmHkNZTNfOhRMP8XFEdr7JzOMqzaehdmxPf483u0UzZf7Pk27PSvaJncuZW
DWHc9cIGNUYUdnhlMZx0kd4DeO8FdSLn2c/qVRxmjK6icIG7ee3msIGZKLW85MZHo0+6Ml6LOA4A
ZuAys+hmmU52flh/eGm4iTp5Tgbgxcly/VNvFke78XcQBLsBc7Sr5x1HktoJRJOghHQpJGydBdew
fTXyzlhPJcM5BIvLW0zQ+xyjt0uLSzf0p8gQEBVAqPrdcchg3v4NLWd7/xNL+gdXrqZeNIPnxns/
aijl8mw5vFFAPm+8sQ1fHFVkd5bZMq6TxT08NjQoFKskSmiIT6vlqW06Y+97zIC3YFNqf4qws3dZ
U9LemNSxIGSX6fmck5AvgiGj63prMdFdcts35VaNPTLHOTWmlnItHBEkFfQURAk9/A7TanbXsrRr
cHAoyXunK83v2mutgw7TuF4DdLERxZ2EWKMydvqopko8iarMXkksdRXhc5PPNdot40GWw7RBOp5i
Zbedx7CQ5gNnJi+w0VBWU2fx70T11aa3phGRqRcZ1wG5H1LrLmz6YOjs5mMSfZExFpmGiXvG4vJx
TPO5qfuZ2t5lIOrJUvqlrtvwYnip/dwpZznPQ9Je68zUSFaUBPVNFtuQa0Bhfao9t2GabuMLH2K4
j2pw1IDOMnFostsfpWIle2/c2r69XMX0e3bgyFdT1tTeKndnvU9zsrqYTMPwQjGh/b3MGnW4GffD
xQWlu05WZb91noz2UcOizjjit7AU6AW/6JGxTiUKk3e/jeo3by6rB7u37Z1PVQQtKu3knB05G6up
7awPoQXrpKSXKKTy/U5mjd3yDtjdObQ9aCs8oL9J6gUvztVRRpSiZAj3YadwC9zHc9+/9I49v5qz
fGVGjQ4GbC5YppdlX7UgLSCx/flR9KN99miJI9E78saDpWh5ndCcf1Sw3lTbtXX4PM709q5F2con
Py/Uvd8kecNR1Ld8wWNWHttuBBaPfDvnT5kzAs0p6y75PFcHop3ta+jYLJDZjMshdqzUIdvMMlLq
HthqVr1BwfkSRvIYitnbhNKeCiqmTXYAN+whxeP0racUldNY4KldSWbW23rud6/oSPvPeO7C9Fgk
ta2AzwcoWY8a63zFxu+V27k2OYJSbBTB2Psq3qeRdM623XoUYw1m+OKOIB3b0ErCCx1y2cOtk3Wk
rWKOu7Ux9x0dE3ICXQ3L2aZvNhFcSlVetMfestxpRfdkf8ESqXD/i8JcIWedVcDzpF5VpxY+NE4N
Z5Xkc72PEgpZsSFN4SnpwuQHzTDOYWnGELZ3ylv6OpmbiJn1/XOU9OGTBue+OaujUwOrdYobJ6Nn
rLR7Kpj7Xq6NolXDfojDsViRqZvfeS5h7ikFj5+OXuABSC03tkmZtLdfxJ5/CTaBV8y99cbz3Jv2
aWqDuK/EL6ALkxS1yc7sddYU9gtkePdZILqKAoq26weF7eXLsWxKSKcySQP35orJekk70tyAZi81
7SIdYzn6UvWFyVx+1kkCih8Vy7JrGeH2DgijsdZZp66UA+XPvZUsrzIBfPaIfn+ffBRDpJV3r2Ip
e7onuWuZ2SeuMCC7lELLvGVZZycRTkBPCETtklh0hIJz+XBQZfyzMIdmO1tOs+2LyBqDPLNMnBqt
WN7EGA/fg7+IOnB01lDWNLTjbyNV8YFVYeFOTqp3PBFdty5n7pBikfpn5TXzm8MrQvlNaFyLuB4u
dKH5b8RKT98KvH7b6sGkI3eOrDtPKQ/yleZeVLV19D1EoicJDzbgo5tIVlz1fSY3Hh1KLyW9O/s2
MYt7f+jzEx076m3RSXEdbz3WSa7TJvAghJ+U9h2x8ivRf5QSxu02cOOCK81bPilsrppS7/akR0bL
nwpzvm/HT06VmVn5gWTb2gyEiGgZ9Mx5OvkFhgj4vaVbUWduQtTOS7arMlW/OEU3E3cQcYxmbf6S
TonXBmLuk9dQLdAwdRiW+9GYqXQb7bhZC+EvzrpubuhmHrcQAaYxdMbKq/Nu2sZSIUQYm8K0V2AN
Hd3xlqRfXDdF9daFkY72OYF0pAzmjfvS+pPYL7FXfSvH7zcO3xWISD8CpXhz1d27WZG9CZoXvvzQ
A3tSJWdBncfjj67y/a94seZkZVjh9BKTLHnp5q76tUBvPopkKC9+DsgL/j60JFWotL0L6yI5i9Fl
4wE8pwDbUmMxBq3ja6i4CRAxtGs+Pt/TUAYk2/Gr9vyU1Yq9yr0IVy/bpIrDIx758qc3wAZYZmli
luijGTduz40chOC3u1LwKeleaSHkw6HdqNLonwq3rWg5yzvAGtefFmqPK/s+kxBD3BHySodawZrd
YYCl94oZnxrqmnwXp3jAP25+koUn97g+qmBZMgUV3y53SjXyGEeFdV9i8lrTzVjQxjSXAJ5xcnat
1DwsFWiDW2akHKBjPE3SENe01NldqwEr4r7GDsG9XKxBg4z3vEEja42zSmig8PTOEthU16iiZbUq
0jE7gzH2rDlKgIQPVRGQ01RSY9vxMEqh1iMBq0HoOu4x9wW3ilvUL7479fO2Q1ZB1L830zeBCaO6
hrHkEXdbGj9Xjandl5r9JwzQw3Aiui10l2VxU65gBJYPkdw2Uiee0EosQBcNDAmE3OSH6bVO8HXk
C1xdTWtlRHNQbb+Xqi6pszFQ2DCtIGxBGSHXFVAJWKVpxI8FtRtXfqzk0+4jRBcuxXp3tjYTtVKi
9A/0b6j3wvE5wyvaru9UpXErDyE1JOs8bN3HpPejjblYy0MHtHCQNmWTK+j7pl1rU4YvkZrL5xHX
P9JTRyVosNLyhRLGcmPNRsvrVnePuhmT+9RQ45FSdLhYK+rm60AS1ms7F/7aiDrjNBXmvNF16H3S
XS/7FSHu1q7hDdzSSQkHrPj+RK4S8Hdyg9pQ8i8wW9F2agib4gZo1sZSm+uaiZ/4ZNrTMbSN22Fu
kp0jc/9tyEb51Faqe/JFGa48YYr3snayrdmJekd3abZRGay6GpyPcRagoDFgUEDgsARFJc3t0ZVz
fBfNsll3Q2TtI9fM7FXnC0YU+u6HKkghYVf8/f51cSzjvnVFE+3AfZwJUQ+JyCvH5ZcBr+rFlWen
KIK0soflTI2cfknctB+eZw0qvZGhuXhgZ0X6o/Ii+yNshPtsoGMTq9jsI3qHeJNo7XKIjOFG5mEO
CBS1PBaQYTokokT2pf2pIKty7NvPypNG/UQja7KLh7b4KmAxwVaqMKnW3KYY0wtkTjeTuMUxrmdt
PA2R2cPWR+APL0a9TGqvpenbq5liVpzWzbDpnH7YKCuUT1UcU40d6wEI3h/NS6b8cqsV1P0K6o/g
2mXpmIymGbGVX8zxm2Zc3oZCG8hDDHY3tKH0mGbpplPNtOk9Ye/NPKIMO3Ft5/fgRUh6+FT7pICr
gxhzDunUU0qOPvwzTZS3jsuyeKzmZHxpOYF3XteJi203ntoMpszeczsprzCczWvY1ssb5RjxYYqs
7Oh4FEfnVQZynpbWTW5nYdbhbjnKqdGfTWPnD1HqvTZol944IosD6KaB+45LqXKq8oNy6eWubMZ5
y7UdPjd9ZB7NPqlOY+dme3NBfuUlakFY0yl/Hw5aHGQrohcUCf6LxUXHeTHbfKFtvo2nAc/27IAd
AtVHh4gvaDMPDaACbdo8PRLNwkMkE3RfWVEtj47iqEWsFS82aoPJ+54HToSUBtbvcUhR20zz4FQb
e7BAd11nPA0mZW1ZI2BzvaJFHleFFqdFrNqeFpg6ZNloE2dT9X79MLe9Ujc2oDm2ZhnvDdOEZQi5
EAO2IYqbF0OI4yzjgVbQpdqjTUSKxUZR2nR6Im5fdD49a5rir7Cm4anA5R6tsshSj9U08hJQc0W7
Yb+8LLGTvRvxZD7nteXv4ID7cu3QjPTYJ8QOhOZgnyujbY6DYWnoT7dfj3Unj7TKk7GJqg4pGlfD
wR/b/gHOgLKNfEl/RV3LHRePBnWR4FvasFG7Uud9naYZEB6uuLhY0jF2gK/TJtch9yWnQ3+ui95H
lTL79Z0z5fk2CeVCoNnQkm/fk3US96q+tvA/5ooWHfdEW9OIpLGqjUtnWPGj29vyZI/QujkU3cnJ
Y3EF4cqpnVseqlbpg6JC5SlxkhLiNoZoXZG4O95HizZ3aTkgpaDwrT4UXlx/x6O0kHPO6S+DGvA3
buyajneQjYCJw96LkRVkFJE6qjSaXvuBlNfRp20xLcb0cRoGwlhKkaXYKpBnZGsT5NcDyjQ8OHKr
DiB2yh9jYqi9gVONWRlJwGrp3KkGoStryv9SbVC7Gwn/w54M9xJ5Sx30eur2ZTjdGoRG2hZXbmfO
u1aHyfPU2s12cFr7tXWpXWP9nzf44JY9EFLziQmsYJaNa/KIeEAhkfui1fzjG+/K5arP8OX+zyYy
7L2PMsk4QrNPLZBZGv+KvVgj0MlkdPTyKTunJPcf1DQkX76XGD/9KJ03cFrVWtKApI/MVyUxwOBD
l7HOBJqQ1t97di1I/GL1UCKuXhoGO24WVGsIy2rcMAbCE7tb0oD7K9lLnpYPTnrr12TU9q80Zcde
dCbXwEWRR3h+FW4lcRnPMPvlNaxi7LBhC+26JsbJWpc9neOgCtmBv7W9iNYzjzwMCv2caleRQkWs
BBwlz1R/mMiJhYtBLqci1SDzBQoeoar86aWxjOy+AXAKksxtLrDkhNfCt21xTFlHemGjkxe5vIud
9D88MfV1kLtFQp9mEyPJHFKQllXXWWUeUPrIS2jUFnK3xB7v2lHE0VaJujrrbCGOpogK3qHW0itd
TvGGmkz/Mc6Wflu7RXQfduVyypkbL+2gxnNjst6N0k/ekyWf11VmYxyyRbp2SG+lAT221rnhhBs/
xjKMsmCGuKzpLKRqa2eDIwPvjjOPZklRzqHNYFXxREYZgk5TdCglPD+HJTHGdGdmrkEFZYSO1qWR
0iHA5BilaR2kVjI9Fj7CsHhC40Spur+zy1HtqVmeLrM3ShOWJEt2ZaP909DFMXC+6/F/nNr4RG8R
G68bhru5Cp17Y0hmAeKE6oYlL78riYZ7iPrQOjaGTXxPNiU3hlhcHSdtfzkQoMVFaiWu/uz25MfY
rfuaDUX/Q1qW+Dm2abcdE788cXqj86YIte5XsYYk3RLJTHdxy5H6VcydiefSadJTNk/OrmmT5pBJ
bs3J7sSP3L3Vm0QI9r17lRv8cA4m0289d/rOGpLyAF7PG5T7DgUuNAGpRzNjZu3KyS9pwV6WIEkL
/cj2gQ7Eyai1pBBz2bJTjqirF++IydvYhPS/HKVXjD/qxYgemHb67ZL6RtCPubwsfRu/U6wl43Vr
+e0mCZ2MOzamRcwJyXvpyuS7zXoxr6XtyDvpF/mwHjRV1UQ3VW/S1uXe7iH9IqsQSNowb6yq1BHQ
QUt9b41uOW+SthV3pTVyaXrCOOvYa3auaw6HnqlrBKbx+yvpQ8sV14IVELw/vSTYn/z1rAr6qk3e
Yw5fucm8SiGyqA0PX1uVXStjiYYNVau2v+qp4oMAmRDPQGtVaOYns9d4YaGt16O3lCjm7OqNM9C8
jiBoh24o1b3DBPEjtehTaJEUPyhfWxuZht5T3ybGGFiNsteMBu6LX6WArFHhZqeqyUbs1gm5g33l
lKCMrY1aoTY32bI4D9wwzmNHfyefNI/mNwmTMAQL69wagWKaIk6OrO2QAWePdmHvM2MqT3lrFg/J
kNhIttCJpei4TvlUWmuHQ/JGonCILLn1iIwkf4SVSn5FZUEvaJMsXxmqbkTb0+I8gYPTTN7oeROW
o7WKm3n5Ypq88QT+uIGDkBsJ3BokphEGnlupoNBdvaN0SB51DIUKcyvWI+T6pmyQzZptJ6g57e3l
LsPr8GpwDsb0V1fpLrEnvTXadrhiP5zu6RpYNm06VeNKNTVzVwYe7MZabQwTioyPMiS7zBvJWsyK
/K413IhDXmWPE3HghH65Mn3t1QReHvfA9TDkfWCE7sxMppLnpCjGOzIaO7ApjXy0lOzPUMhAQWW0
bOIpK9Q+rQDncCHk2bMfGcOXwJR0pk69jgNz5Im9ANeHTJ3F6K37mqrkzZjJ4dqETN3rgnuD99dL
tr0Fij9OXczh4poF9e7+oE6GLTwZ1JW04MQlh5luVX5vDzC4vWO5L3EWIQjF8D2sWuQ0+PH6cWuH
pbEvzH7cd6OBhm0AzzunwJ7Geqz86XXMTCiyvCItw2o95w6MN3xiJLIec0HPPE0/zECErFibKIki
uhWyDklk7SbZB0BjzPPaptBto5v6O1NwTweQ/rkF9DM269pp5x3gnzZO5K373qbMXe/ndGPLEIpF
BzG09gNOl9m/9oZhBpbGVvhsa9fwt7GVmCjSbGH3ZwiYBYzPsoUbPWmMLJ9Jskw7NmiWbjER3HgZ
JlP1gHtd/mYZrpxWsO5V9EKiuVsHOjMc0Nws1Bd01CCE0rglLvNqQipSzJMIBmifxKEJHuBU6/y2
pTsOJhqBiMJonXiNKcF1NmZkhvrsmuFc7KOWy5MVxhdeGB1kiHrEQLlPvKfpGGBDIwb3TZY1KsUm
YEWXxkF89GjZSfUSNuAagdfGPnzejFxpHVcpGKM/xM2vIu0GvookE+2+SvixT80Eo7OyZ2MeNkgt
aKeO2zHGFRK7s7HO4oKuBttfKEgXpM+8gPsl47rxmMh3rjmV4xGOBOFINI6F8VEVdbxvBVp+rmL9
C2G89H6UKYT1KvZrA11+kTjpznZbCssbS9fLQevRekqYxMwt/QrZiCGiyhcwjZb7uI0HGSRLK65L
1LnxCsg1KUHCtHicnMz9FA6TASTfnFyla/HDL1REj6osMaok6bbteGg7GLhX5BtZYANyBt44zEcR
huw2EFVbRVK/vUZwAmY+yc4BB0hT/EYyF9W+kEa48ZjFMAS4OQsianZo/iXLtl27RI8w1im+Gh60
I3K5aDdBdj+19ZxvB8tZIrSgU39HQ3Pn7gFTInTqCGs3NHQ3Pzpv7r8BWrut6EJJ1wbQoo5gfAiw
yWjaNkSGLlOk88qNELrWhrME7RDlSJpdILO7PJmm3428catDNJq8pGVyt1RMQYm5kI7RiSjecbpR
DUi50U6ni/yIxxQHEwTlRxlnBMraBA1d0rAePkh/yK42r+djrNIO4E8130uGTqIakmWLoiXZEqVi
/OAQrOM1RSPjBml6dozpt2cdg5b5kCmu9GXs62+xRPAGVgKBjvyBsCtGJTcVZ9kY87cNwuOs7Xaq
X9BhxlvdTNghECw/thIA14tKdQS90V/cBiP4qN1yrvAjZUdtuM2n9rP4lLk9OpuR3nOxkrE1vtMW
KmNuQjLxb+E2aC7aGRhvwHb8XbMDLsJZORKRe7uK6WICZ7LqE7CCf0QjMxTbsmjNp74cOKxCVevA
CZMuAqyIEQgsYb1BxOOBDbvLY0cx7HkmtO3LCb2ID1lQqTpqo1erJhHdsewnG8NQWwPFhJBnpTGc
YjbQ34KxawPEe7sKZyDxPlJqWEuVV1+GbsWnm1bxsTaq8pNi3eyL8MNu3+iJTI0wdI1gyG8upH8y
nP+v2493/x/1Gt/y6P9Pw+W/9Rof2s+/1iDf/vi/Oo1d+x+25Un8rybTo2PfrPf/6jSW8h+m9ATd
xBQdC1vdOjf+s9PY9v/hoTiwSIHhFjDFLc/wPzuNhfMP06VYSmF+YDpzyTL4o3jzXz3U/0Ol8V8z
jTzCHEwyBx0yxc3bJ/gz/GKZHKRGqMeDckkeqp7HOZsiEbRLnK8IVP0e7FuHQDtcnJvKBd6hCdhl
CKdQHlURerx0XXc2Fnw5S91gZ4T7j3t3hWHFCprWOEsXyVm5gM0R2PTT1O2zWVtnbXg3JwcUrDdy
MJdtnvwNyf5Ps/N/2dH5FyNmVipLefwbMlb4fzhgczSJyK8sM/CJFVjbseiu/WzEmx70Niiccdj3
WKlYa4bl5NAHc4mIZl/Nph29Sivfgha1R8ND9hRbg8K2EFsnMhKYbsOboD9HDQlfsx6VZ+1kmPPm
x+wPwm6opSe2fW1G4MRjGB5YUPGngFBDb5KtQ1F8d4r7hWS1ZRoCwt2gSnQ7biWHm42Jc0z/5pv4
I/yMb8KRPtmIwrJdIV0W5r/ajnvXraqBbz0Y86bZJm41XOwKChMrz3hkKhlx6dX1WrH7XTHJHEoX
VIpfBq3OxSxcRJe1jU83Z2pNJpwQyJNJ6ekQEP23V+b+X7/Nfy+FFTcz/19+Msd1lSctQDd6CsSf
oU2ZUxPYFkkvaGVsbMEgw7vKxW6LAqfMJ+vZxglUy0EdOz/WoGmYEptifiNcUx9KZ5h2dSPsTTSA
1eUY3DpgfZXk3dF382doYr2Opzn6mw8t//1Ds+nwIrLC+T7P2R+SDt3MHvNQiFHYv3RZ9WWFJTGV
bqf3rtnvrMHdOg6PjGdEVH0LllbrRC3WHTLpG0c3851iVcrndkL4EK5RIWJwn9xj7CJRJ6p9L2zY
iH7AemZY9TXRzo8uN19AEstnT49oozc34bpRo5rW/ib3fKAIbYxcwXl3jYG23dgfDtBkDeYDG42B
ilDys8b/X/94DtO66cPK2PL29v31KUtwhbi3BT+AN72LdeQ9yyk9e0Zz0kYzHEX32qge8XPr1tso
orrVYvAK8NdB6Nrx3YA5oq/m/NCoFVzcM9f/fPFtEtjL8tFMve///eNaf7X5314K15S2clzeDgz9
f+Z/O6RM4cfikHIxOSL8DKuAQiCEjGaHJCzrq50NHbiqKuMaKwYeoa2Iy7+6KZTi4i71nXcRl8aJ
zKq/yyES4nY2/fEiSNN2TVuAMyvx5zNV52nfqwSB5uQZcjPVxauuq35TZg36STO9d/V4LtO42DdQ
M/TG6hTBrHxBQEq4xCj6dVTn0X4CZd50Rl1tUg4VVxTVXSfmoE6W4U3d7EKjo5oTHkAUsjh+h3Kk
7q4mCkAu7llmFD+INB9XouwufJN4HWtEwtLX4y6qsuykiU/xm/Mt+5qf0a8O5VS9U9/+mIP+3+HG
DkzO55Odgj06y5A8NEPz20K+/OKa7gGt3l6iNzlVfcPw7mKY4kBH4B8NR9tHKZBNeCOsmmR5h8Wt
Q/ZDh201Zj/yokc+k1HIR3fOTagCII6wZwX3/Tn2GEHbxnG3KLZxUOXJb5yVCG4tuEqdxea+rsZy
H+okIOUyPxpTTI1bD1Tn1pBWk8+xY4OQqXkAPa+9B0xF9SY2x2YrEWls+IfZAHrAGVGtnzptt6v0
MLQAlbiMabWuJCOsPz3gaSvXZBsNB0cBNU8tDiYuYlCCTjDL2hJKIXX24VLFp3/+t0F2R3sYvHt8
I6dc6Y1VoIJmghWBClPe6HlHVgf+QGM5VJOWjyZjI0fePfDE2vS6/JyQMfLWWMQC5FkX3g3beWb+
LMxJbFXUNNiEc4ebqi13PNNYtyshz9XEdkpbDa4sYn2QS2Ir1r5xJDP55vnMo8/I8YC0JFtAVgwQ
CBaFHY4lzL3dYJuCre7fnETsi9JT7+0k16Yf2S+OYzinxWg/RIoKMuLvhCYwiiNdE4gpFFV/I1Au
Et96+xSHlPc5Rsi14tPiZNnjPnH7QDSpeW4G/WsW3ZOQg/0D/1CgxGAdyzzhM6gWGW3F8o1RNFwV
LmChT6nbk5sYmwJwtFqNoJhH+iMkzvKI6zUi9TIzDmGs8/cwYX8YUa2vtM68gHBQ/VT75bKrRX+z
SJLSoPEi0bOemlc2UvfixmoVOsPDyFN0LpUSDxWE22VpkiAGq0WzZb7mdl9e6DdBwi6eDLIUaMbA
wdcI59qXXYUZ8qcI0Zc3yWW8vdgCqhDa5NazbtnzrhmtZO2PbIehSd6xPUY2KsVsuISk3vzvx9+/
nTDKIsPe9CyYS9+1mJT+elqXqFVC/LqkyIrzHJpUEBVwo2EmD2ogYKNSm0rYHkSnPT00dXZRnn7I
gRcZWkxz6zU9ooHqXnpYpr2FF9hcOGpqfz4joF75enkyvV5eUtoK/u6e+fPgvn1y4SrhMbN6nvpz
rkPxFxMTKP0Ay4CPdi46YKQRmzAWj4wF03WQRKP5rR9u0CJWt9c84fcgL5dQxy22MG8lgZbJPejq
7aK86IR/5wWR1LBZMhwioJyvyaQxt7Kk7Q04wc2spd6VlNX/778B3/ef5zwWfY+GD8VoZiqLB/yv
v4K0bbSecVRtxrhwNqE/wiG28o0QaYA4eDeEyvrZCfWIFdl4RTDh752mey6dSTxNUYrtgPbnmJSU
4xgKFGXddwqHWfV5fsiUE53JjqwCYB5zJYBPAnew9LbMixqCwa4RfHHmmPh1sFScQXKHOzOqd13S
iGNlJXdD7YXXNsOgNTWkgiy6OGL4fQKpu6Q4IoNa3vqMYl4hK3yt7BD5giofO5SqRyo7dmXf8SRM
9vDIeNbdqxDL71yPq3ZJsgvfLbcOMdznMEF11zY/IkUAbx6V3mVYPtOQ/ht0RKLDrUS8QTdBGJmA
PKVI5JFHwz6OdrjWYxcdZTjG5//6Dx/c+xApQVg0/7s1FEMghXcbytNjZ3ILTB10g6pteyOTtbC7
dI8kGBCYbloqwvPdP4HJvJnGI+q0n+OMpawvPOLHB2OXVwPG7IG4C3OZDhbCj5On5UvNdbjv4v6s
idu6dhnpuhpVY3hTiJlTv3Z9LitjzqtNQeqAA65wvnU/VZM6EQi6xk5IkyO5zheDxstLvZwwNsaX
uammU6+Zkdz2V8lGSLxDIi+Nn2DD6bJOXog0J1+AZuZ13iBaHJS+3KpZr6RaLTtPcacvmfcznZf6
Upv6hW6fFARcH8sphyx1Fx3YlXWjgxZnb82YPdrYeTTk11BCy/iL8TCP5n8QdR7LjQNLFv0iRMAX
sAXoPSmJMhuELLwHCubr57Dfm5kNQ81WtygSqMrKvPfc7CUcnH3qjgFKSLtal1KH76i3up90k77r
mhlJL7Mhn6v8GozCASCBKyQJQXQQwEgOBkPChQAdsAjab60xPrtheE+NTRTnkqRXpDhKJ8t9U7u3
oeRURvTxQc2Vn7ZWm009VhbxuNkvhEmL31Kplog9vux2shg2zCfVDvMPje/y0oEMiU4rNlOFuwOe
7VYKY89/30IRPdYZvZcyYgfXavc0aipYRwATS0iYUtE1301w81eJfOmkL6K+QBrT6CB4zKciHkI8
ZVe4XVAs+nBbmcxUTDOvd11aYu2rWw6SkbHqw/41gVE6unBqVPh4aImT8+Q2xiIxkw+WoY53MH+O
e81eu6X9lHZy8Cvc1Mtelv2VW6OckDd0sj5h6bb35cQQPZTTY1NsNn1Cf3wu1JfAyYtlilR/P1jY
ayxJF3WyVmlXj5uH0z+Yk37n9BPnJ/QhhWZDmEXeHOjmghn6TC3SK55bz9dg3ohGSM+y4vSgSmT6
gT7Lte6kmywjKDgca4ZSSbpi1Oe1TlTsTZWaqw9wY41uPO5ctTT82IzSRVOKZCtRU0ztVWppt9MG
w/WTofpoun5fTPp30YfWxqbFdRHZLNn5DNWn0TkdWcISr+tdbRnZJkyQxwPj6r+0s74lByvftpFE
G7TROT0gY2rjz9RhtOZrDXcHx15+lr7K66k/UKC9VWNvrjORsGTCVo+9vpwM5nuJPylxt1Q6NYa8
W/8gG52BL4zzSQszCDX41P0wY/bg+C4D5K6MNhpTHfyq0ngJxEhHvzVTfm30gQFstdmf2qzeqWUL
B6XB+L7o6+FPBPoDZhkoaxxWzkKp3WQxVRpKCjPfxKRrJrLgCA17gdPkRicQ4qJ0tbFCoZYs0hgC
QF26pyHnLadRfNV1VkaGF3cWIf0q9HaLmP/VLPP83FO7LJCR24u4C4tD0Hf5wZ7QUjQEOft0wtmS
pZ2vZlEr524gCsesnhU0/s9J0p+VQat2VAXAO8bhYBf5eCQuoDvUHQoq0d6CeK636FwMz40tlIFt
Ea3aXp93XV76sFiHbd1Y2DgV/RY9MVV6GhBG7HRc/gurkNgYpvxWVe0nkizjzut9a6b4Bb/cgLur
B3xXUM1nASSxLHHjRWbCXJGzme+mYgp2ZoxPuC4rbJPIeG9ZIQ+gKD9zjbrIGKvpmrg7vdbDfVUp
4f7fV3rVSL8mZNR3tdQ4OA3KmH9fCVmt+a+cLeXZp9mUwEdRq0KtQfpxmKbxHbXPtB6sElKM3sSV
H/kZ07mlEVbNOSSnbmkNMHugzdDsxsZwxLxRoruPl26vOQtqBQcTPYm/iCV6dYfkVtlE9Sx8C2xX
W20NQ3+y+to6Up2EG3Pov6ZOQHfZtyq4e08guT2yMWeIqYNsiyWNrrhCqN9cDvsQudi2kWKLK+I6
tBYJ7WF7njFn1WpISEtmBQdys//7wIgzOPx7Lu2cdpkBtCJnQrGWSUrgc6tKFp80WNF/qi+6azzc
zSAXlOSOzTf3Awkwkrq4Amg6i9OUfWVhf42Hhk6GPmo7VOyPfw9YhaOOsWwHLQcmZSZr5jbiEJZO
toCelvljY1n+w7rpp9B/tyrB3Udbr96kOve+ZjVoHjB0A6qalDXtsP7UttNRJNZ07K2HNn5oD8n0
VQUSK7oxS6bAScJSrIQH/vcnvHErUQT5MSyScalyzaG0ZLU3bYnEASXhoY1enHiez5rWyEvNjqOG
7iWyAttDbQmXYO524ZSZ69zlXGKIFnsSEXAe+kvDns1Ta5kfGmvvMUIatp0tGIpoctjHRkNd26Ys
sEEjCYramRmBG5cn3VE2RaQ03xgPB0/trVuCmmhj5s43RBoDp6hxo/k2bBglKr5rGDaCbC0+dmb9
68Jm+hRSPhNqEf7gXjZpeJixXb91PY6oGG3jOjcpV2NrfHBHwpRkq4SsCmhh0zQ91GIRQhlQAOh4
5hOyvvFBw682oxXCK2tb/YdkKvyH8TvbKm3POmdOOBJBEhmvCTXRU2Bl56FttjpewVch+PTFlKHa
mcxfDc3OIh30P3KNzX0Ot05oXCZmtAGROe5jdRAboth1G6ZDXJADq9UqCeM4vRTD2bhq59lAAkhA
EYzatCw8Fueqaf8UdBXJtNCdzlyE0KEmwyhuNWTWzTQO+aKtGs46aKmVzs02bZUKFG0vZCjJZdBa
K5eL50lrsCaYJnM8W5YOqxQIwIYt71zo/SlICiB5lZ5tNSz+sGybdTTEt5ArHb9dYF8IrzXXEaVe
nTTBSiZ4zehrvqkoDL1pTKZvBCYrzrEPOUxZ+1QN0e8o6leXWxRb75sUtupzawdXTA3AwZtHvj3Z
WCjPOLPmWvGcu9BYZnOc/G4stV1HFR5PJuogO/zpGc2WZaT9ica+mlYdvicU2b4pBtyd2vxW6Lay
HsbK3U5q4R4nMEvLqCjVF87kgKCdNv1tjBfFbDmdJNLYqWP70vV29zazFiPgkOVFsx6DuCQX21wR
7nHmF1vqKdWn3VnLwRjUA5tRsx04/W+10ckOIYNxjyTHzIdshF/dot/R1LFzix10SrMVW/dUaYF4
4cL4RBN0ayoDHbReT0/mVC3Kln6Z16QHVzysGrllb+NQDt+mcL8VC0CnrFwTGa0D2L4oq5cQ+OzC
tBPraqK+5ciDTlTYKS62KjX3JDLeYOikyMf0ahuGNWIqincQ2Ri7+kBpuAEtVDsDaEIx68Wicujf
WJ1VgQkrXNY5N3sjVQCgX9hpH8wD3xMEyN92aBznPAz/Ms4t7rTSXVqOnmbcS7i1Cc2ELVTCJvbI
rlgYjqn9OQZmCl0UhOw9rBG99SzKzPqMOhl6FvNRjit0xgB99Ih22fTNNKQDkwLOh59n+lofjE8I
++QCeYC4di4JK4lRFhc1jAFnQvo8KUByvYgWPGeRuDzaSp9saiVR9onKAYIRi7kjVKzYpXGobgdB
uUc25zKL8nYZRZm6yLA7rEbRLSuBia8waekkQyYXgvEv85ZOXeRxOS7SyKkItcEfk1QVMCSry+ii
THdqQwpi41l7+DtkH84HlVrHLweBVq8vgkOskl4355qn6t2oerPTyzX2819WF0yEbjr5GVjZrRoj
qs2gvzhhA4UjrgPfsFzTb4M2oorJz8SadGuRMOpoQuL44iRF8ByRWtcb46J13e5kheieaHN0iwps
xxp0wrfLr8PMvjb8qkG7HsCrW5YjxDBNnnraKdc8Bblpl5dBY41A4QFOw2oznhPFUjEAfE6yRi5T
11tdNz8atE0bNIUYq3rr8P8PnDYxJmB+QuTzv3/RCrDklkDwWD8Yhpzc/vsgHl9JE8Uadi99VdVg
v9TLEAaocB/f+e+rfw9CL/g3oh0OKvAGEQLqbBtI1g48g0Wu1sbh30Pt0JRTZvwkSf0U81oXQ6W/
lkB6euofg1jf/3uwA4UZkmntAI/yPDbRpR4OLoJAa92rirGVqlvRxQWc1euGcfr3EGXuPRnmlVrh
fa9F5Rz+PYQyj1dSQxoIKK/Zq1q5t1NdbDoEUQc9QGnZIDHBdZrkSwgx2X4UZzQNLPpzOHQ0Ih6P
2GxpylZuvtK7KjkUeKB3rckZtLTLnc4NuOPwmuEXdVi2Fc5JhUrMAiLPq15GdMQUeQHc4CECC8//
/hRJDOh2QYVPD7Ve/XsuEM3ogwhCSjfBtWBpq05ltK2CzDBgI9XByX08z8ffe5LWYj+IfDGFpn2s
zcTGNN/A9rEBOG0TRo64Rg7AO6NzwSntxRV4LrpputA8yV9yo8ROqInjv79LBLukplkQ8B5/GbiK
6lscrLcZFeSuzhDIuU6onrGg+LlpzUcbIfX530NWD5y1G2YJGZMfjhp8m43kmZ6s+5y24r1p1P48
JEp//vcVoo8VsCRApinNHypBFNOKpDcTagQKdmbhXNXUEVdQvi8Gxu29y32uk1N70pQ+9e1IS7bk
yBY7AQXHb0abgq4ITGzYtL7UHkxXXahPLYi5hYHI8JRxuN1WVtVs5irPLoWhMXKiXHnTOuUqpDX8
qaDLGEir3wrTGJLynPC5zR5qisJuDnru9ntaopgZh+aprIX1rrhnKwJW0VgcvIzabJYkGI1wSslY
rKcWuUj5E1BYd9x+oewsv7AlcUvuY8hISRMYurpQdFGv0mn6UWgnrURWjucszn7ZNEC/D6G6DKYx
2v/noRZg6t3RjvbAgoMmt3btkPWrmttcYCPwSKpql42lA/Oa4KPIn3ZSwW7btr7RR3fpVJD6jLIJ
X1MRmLj5jfLQj2b4amfVbhJleYvMRH9+KB//fdc4R+66s/sXgRcZafOMsSlS1jjPANlm0ZZ2dwok
ee9qw3BklpudUqQjdd9gLoKYya9GvWzXNGp84hweAL3ZWUve92tO3/yaOjqpK0Hf7/4995+/qLN9
2LktL7p4sxsFX6s5bGfVaPiRsZ9K6D16sWzN5gkD9wHdIhufm74qIyOVgsiIlZXH4SrqRkLA4JsN
s/GVz90depcXxvQDW32Fb20btfSqwtnF3G9QUBQlEkYcWUnYApnR1J1p21tkrcYWUdYQ3HKS6gmL
cm9VMbx0rMuMEEp7jTGRAlTfF8YMzNOGKgDqeTGJ5LcZkrc2IaeySpodYu2MkMQTHd0TtFGQLTFm
g7RMviotAY7j2N2y5lIwG6ieVhXfrTGOEUnitpoKpiymhUYLN/O4ti34NyFcIjNL0v0c5KcAMmIf
/ZCCziAgprKWzDpdDnIezVcvLQg/kQmmW4xR3MVeUjTb1tLeyN2xF0U4GX5jSYyFdDlXmZE+srHa
o1L0f1rVccKR5qp3NKzEkUNWW96+F9j3R7wmInBPQWG8a2l4tOpJnhLrzMQf5fGo/Bitg/8Dh4qc
xJeNUTzRIBkIM+i2tlV8RZFQtvR9w1hlJFXBnxITFYdblD4FZOenFEDYG8rkbLZcAKE7vg5Rkj8P
Mv5th/rJpUP4iU+x89DLlR5iTD51NgTi4OMzw7x8yZwcrtNg1aeJs9ukss+MqqDX6yAFbRFSL7LO
1NaNAn5EwVwDYlaLH8RLbZ8R5rimxYflCKEkFCoNClqDnSdvEVA9OpmCIVvpQCUu753VI2vgzOnN
w7wui+lLCxudQzGML9BVGN7hqQR1uLRx4fUIaAHl0ONytumoGMCfRniFBU5tli7dayOLmadWnmsB
oScIn4KiVry8PxjCSE9u08Nlp100B+c5N/OzXl3qNNsIF/tTZopPzrofag7BrBWvtIdeB0uhn2H8
mEV2BUS8HW3l3UbrQcyJiz84ZKeDaaEzuopy8Y06DuPpGB3iqD0KqR2a0H5vJG4sJTLY3aZlXZSW
V6F5y1L5HffIRVDVYMlJ/TIzDkiWP62hDeg3T6jEiT1LMzR8UvSu13AUc2Tup519B2xAEckwTSLp
LIr4L9KaH2VUK14JO00GCoaGWy8YS0scSngTzuGUADbXeSXpvEXEidLW/szjhE2nYPlBaLhF97tB
RGzATOAt64pubxjdbii4ncQwvtk5PkQ6OscsEo3HODbzCmg2Pv2PJyhA9zTO/GaS76bmUgmE61rP
nrlA7rHZnlqsBp4bNl9OaaGJD/SrFNqKK6gc7dCPFbbfTGBAHNTwpg/6reTwiYQDhC2yy5eIbRWN
6SoFR1fW+lMWZX+qEa8dVnlIEyR4sDmFIrG3g1EeFZ2LZw4Z6/XlJzcDnb8V/hIvEMgRJbwDQRdW
GTfdREM66dXIryZ9Jdo+8JRiOhkmHFLacwpOsOYD0caNRlhcmqfKoYDOeixE5nuv6jdOVbqvx/Yd
D9+wDEqkdvSBPY5+0FFjtMNMZQ/WEO0JZ5/XYO5aPzUG3D2V+E5ccbWg4y+hu24YGQC2BePmx/Fr
b8mP3qjek7Q4Zzl0PeBHQKDb5yow2bRgcITu2poyYnzy+UfOauv1MujAQIfatYNTfDDL6hRkT45i
SODkQH/rStV82Hx/ParKUVxLO7QoP+DV01Gdl6LcSBVTO4gOYooOoVayOAZcOqBnoyUnLhgdpp+0
sMhzGxrqEKaKTy/63oy8U4b5qbZAViELw7+fMCZGqTylXCLkGEsXAdhbnM42iuVhPVH2YR5RD3ne
/NFB9iTUNE8G/eyXbT3CrB/WaWKHe8uBR9lUa/rHVIAQ6GB3RL9VjTE1y+HnlbX7JFZlFe8DFdqP
khg7yXaK0gjrNTrKERBfQrdBpOYzo6N0+6DZGeEMyDRwXzNsbE5h78YaOgK4J+iD344Cowrde8AY
cli1FXqtPie8K+I5iFpyXgYC2mVuYUeMnJNVvOSRdqFZpxyhwz4ivV65NhwvzytyD+wx3gQR+G1Q
TF4SgKAlL1IfqgqpfXBQRsyv0vpNBzi6dGWWA958zwFMuhSUH7QMoQge7Xyu/DHo8aIS9VtxAy2m
fPiLywqFyQDwKZ2Onda/g/BTHZDnVvemKGwQ6VD6Q1gjVArVjRnp71EoUd3ZG3pLEAxNZVyEdHRY
plzuXaj/C3KUwBJggG3DX6T7cP7S6mgRaaA5+F/MMVyrvAt+3AGPNxTwV9FERyALXmrGMPAen+fY
vadtekKLVHutlHd04SimVFIZ0uR5wMhi6w9wrUQYklrJS22iL5k4xDRmQO+CnmgmTvVYvzZg1CA6
0bk9FHiNNewP+cgvF6B3fjQvMNcoO9sOt+RWV4jPfpoKCYGk+vTSvVkbuR/11VNY5/khKvnpRTH7
NoI6RMLBYtKAZ9SGC186ksteUdHT1snXMG91lBeAXPRbUCACAReTYJJflXR9kTYUF4TJ7wXtgrIG
T4KpZwN07hqnFoOgeVHJYH+cA41+ZU2h0oFdgmDxrc7JNjPjS6rRebNQSni1zdsXVmABzZGBg8rR
i7nFyjKHZ9vhBwXFB5NOMgpC9c2Y26ciQevI1KA07BMeb0g9lbpNCDv1bdpd6H+B8NuAkzdBUOJ6
AmOP2fPLmpUfM4+a1Tx35LTlYqVTyPtzwsFfQzxtdeZWwdnCMGVfd+1R1ZV9g9QgLK2rY44qxPu/
Abo1cjDOym5qfzV01QzNoKxiepEErbrJoj2Cst+goRjVZ2jNiv2l2vpR12p9hQKoZEtye7Qr9Wsp
DVB/qZ1tAxTkpoVCLQpfGWHe8fXxS4TRJ5CHVw0RUJXRXOaQYoA9Lm5m3XZ0O7t0nzuAO10jOlsz
7Y4Zz4T/73PFRX2e+4mjfYzC0jRzPoF4fB8fnd4pgAzIsV5LlCO2vaUx0zZTk0FBbgK/2kxp6c8C
ZmprLxiDWJ4ZaB5UX3Bb0VvaANMQwyGOcelM1qXTxosbBZzDuzKhWxXWewcqP2ePmRv6//8cyQo4
gq4rq2qonger+Rwoulaq1RlYq+n278s30aZip6lhuNBHyasupn6P2Q6yVSv++5WwFQtyfjb6Tcm1
FcxmsA8xyu9pu4wZ5QiCAuGP+YPmSG3N1LQasdo1KMkTQ6938qE6xfBCK0o1MrpdNU7G1sFp9/jq
3wMUMQ4BZvKHGTTPe33ZxtD8h4ZA9a4zblF+1EMgRlqjNae6tJ3FZIS4wYJ6k5bgCKeJaBLBHE/K
6C3uGViExZcy5xW+A0y6+XBUZQtbrrCS51lJ0wV215h1SWtX+CS0VTlLmPNY0Py6NgOvk3l3rH8h
6rcL9L8l3K6OgaECEj1Is6U6xVxqonnJ3Anji1U/Karxl+v1vCqJVvRDIhPA/SabpC2nQ03LF+8I
YXhNdgFoDvsMJfRD9QMimwK2iuYj8ntWk65/GRv7THTXawB7IDTfGOJz0jCnV64dskB+Qy17T1Pl
iiOTkqM9jsmwUmwWM6G8Rmrz54A/59XLhZ4RmPAgwwCnH4m6Uf75w1cVrLmm7vxisD/jQZ6kaRzT
pPyUingxE4rFLjz0zJNtSIZLExTKCr0O87qm3JhO/s0C5Xfl+FeRtsJ5ZhK+THw71x5Fk6F4VjBe
lBEWhDng5Umudt7suwj3ff4LfmtX9LcZ1XBRjkuMzyso2GuQUzulcF7zSLxWG9mMfz3MHG/OMvg9
+hK2zR22LFWBdSlN5J9FpNPhpKZAKtD9Fl/OwLmZbf7PiAJ6wJbXVcaLW+kvQZcca2DvUexeGFN9
FwrMYkKCvb46z4azr/ToGMGpyQLrR4h6M4EIb0X0VyRzg1opv3WBsVQKpg9ZhWAyL8ZvhmybtgSx
1MPvKLoe8IRNRWY1l0Qbr9msnvgQHzSxbq8o+V6m70FnXmRBf6JuXzvVuFp5eCppNc+Xugx3fAYo
6szTaA6rCjODNbvs93nxVVLQy3F+D7S93ddPlJyYJVQaS7xjfymxEqET3GtsRD5m84gyqb0rzvvg
OJTLCBWM8DPOtZWT1AfLLp6PSqA+20rMyM7FvcM8Evh5HdqUX+1PqQCuGKg301wBKpfqfu5gv48N
4t17RveczBlkYaKrutdwbI5qTEZA0/E0gCZsdvUOfOq9nbpzOb6DyFymRXtpR3TMAP1eOjWBqd2v
crfjLQy48q2seXaicq3XXEk1untkIvVqzoGWZWsMvHhOZRiuMPV6pjoNixGvuM+pWDXNt9blzMga
Q8BPG6JH+dHM5ILf7tTlxgXVwM2Bq5jYLhoj+xtPag1PymMh2wG/28SRlm96s4YpSeiOyVEwNASp
K9yxseUsC11fmyrXtD3SdKqvaaFebN38dXPlSyMouM3j90oPllk/b0ZFezM7AR6h7F5V/CrCrHfC
XenZDJulvYmiO8pyE8fOd2KwIqapjfBkwJvdZj9xPtUcfsIGso67CrXuI6vcq66EvxVtFk+bhgPB
uFH3JyDAcsQs9uHQfxQhsUNp0X3iHDsJoo0sLbxH1Uimtn0b1ey1n94SRzkxBEMgAkmpmMxnx2B0
YXbJi64Fu0adfQODOzPPzZg9U/CvbdFcs6HYkdZyqq3xy0LvNml3hKt/rUtnZ7aJq0Hvb6hINu30
DWsaVbiCQqnO8ofxDzPR5HbgUea3qOko34J9NZS53xro0S09V/woeh/ofiFC4IZ9PCuwJ3mst/B4
gZG0zFXLB3bWUBO48OwvmsUgtRqcv4mO62wkmOtF3DHEec4cXHygDKOFNkMC7oaepgwlYI95zctT
7HaoY9CkGPfZboxlgCPTreJTgGUf6RhLiI1jGYjqHk36F6yUpyGwYVERfzHGdPEje2cas7JA3gS9
FZCitFMXH1VBEIVr/bAh7BNKEPfW9Sx9OA540W31rk7yAPvIUxLybSOxcQN1IdLyRQM8EOsXaHoo
IedDze5KlggZEg5BJYBtu2KtcCsSqHTohngz8A5joVQ5tqZ2dCAqGBmXPIzV8BEnBcgohAAEO2ad
TQg5lCRuw6WzcIP0dxrpsCdKe7AqZSc5XiEUPAODvetl+5ryI21t2I5T4+sRL8V2t31vHmFg3Qgy
WNtdQ3qYhVSNym4F0MviY2sYgvf5HsVbsRRJ9NqWLymE/U1FA5eO3HBruvER3PHI4kC80Qu7x2tt
eLlhHWONW9QuMOHpptt6Cs29tiadp0K0ZXP0BVN3zhvrNgvrAm7Bq91o1emID9yo/UBx+dxqv1Vh
HKyS80Ef0UCBqfMN+OXs1M+hs4mL5uKwpllp85a2JMaSKLCLBu0aobrq5Qi3RJyseDiKBpE+KiCM
SR+VTD9Nx+VgbVdcfPS5Q8f+EjoCatXFW1oY5sWESSAnZmUAZZ9AoQDiuYML+nLaAi4UAylke1sS
pHdCKi8u1VigaycExAwZg241ZeoyKX8INjjbSkPmEElibrmoNW7AMnQWhREfi4gtrdfdW2jb934K
n9FxB9lda+d7+biEwYpPctR8A9mNbzh8CtHfNKL/hfcBJZCBqee+6A/WvzKFV6uN90TCwPyCiVk0
KRhbl/HGFMUgHxs4bIhxYuek2dxOk+3+ghx6LuFV67n5m8fmxFGLqp1W0IURPR1DMAqICaKTWw53
oXulK+5No4UesD30vSO01vK5liZzBfs+KDSHVZCdgbuOLDKH0voie/lcCBuxtHGTbv7HfXyYmj8g
18ehyz7mABMVFNdNbEnYnK7+pegVsGacwTNZDjqeBlLgysQXsnjrpVwTZLNK1fydagkWW0qmiRXR
cyi7e4OccWlZbC6WOJSJuxlGwpNMa9UH8m4Z1S5RtN2DEqAQ6OKJJHxKnSXOxUXTvE6juBiPrics
y3tsDzdWMy+cggv8Lul1Ce0CEHJbuyJla+IT0Assq536pcbqPg2XrsOPpu1CdHZAYJs1HpB0M+LM
PcshGkKTXbeQGyMUiOQfC5WpMyaZo02YwDogfsiK1VdTwWusawxJDVaovuQuKSflPRB3NXA+FaM6
oYr6yrpHthmCtAczsOGkhvZrRApZ3/CkXRWi6z3UIeAv+YiiRMJcCrI3bLOhR4NwGXbZGerhT/FA
tkwpGo5AH58jhErONMKwemQjCBW8cjO0qJqVBgDYnzKDT44eh8JZeZoIjRvi8lNFCUEni48pzr7G
zN6PM4EVJehUj8YJDYLMWRONVnqxTv/Njrs/Q07PBB7w6gtpsxSkN2zOkHZtGmCi/wkf39dGysDA
BCS/jvmu7EuD8JrqBMht8wDLQe4uP2MVMbbW/zg9NZs2o6uTiFu6jLlMy41rz82vqKmfRbTl9bHU
pOIv77kfK3Ud5d333KUw1VKQamNXA1sEphYN1TdzPb8pTPSCLjFf2Ey2KCwZ8zCHAJJZrDWj+ioa
EpWaAu8fUgFj4NcgxmH06TcuW/w1Xk6yspb2h5LAAo47dupFefGGhI/PImLLMM9t7dCIhPZfsI0S
GhoyDccCT44CrcXMS7LuqOXzLS9QttrmjV40RW1GkZfzpjBsIuDNpc/Qd+4am8FqCOYv9FZEDXY7
I272jE0J9qqPCT4oDzwHOYPobpuc0MZuOhGr7EWWc5SB+Elm+npj/jqjHQCrTXBDjPyP7jxD8LTF
e4WASa2rP5VgP7SLX6hTF6HdfXZV/hno7YvOvFYhoqiS7HcdAjzO+MDDLfJYxjGrF3pL/l7VPToJ
TGus6bezGyqbXL+LmHDLvFMPLO8LAEbP+oMLaqRUtkoNwyH1g7G9YKg6w2dpvVEJWh+zwVqK7NWO
92nDnENVQ+AY7rjHEb63hXubIvdMy+WjXyuzfnVr5Zvu/U+dx9+6Ss65bu4nyW6jCiDoOftT3RSV
p7V0jESnvBVZumOGe9bd2uKGof2a66gryw97ZPwYBfVHUrjMt3Audg+dRHCJRlaErjI3TSQ/ewgV
3HXt5wNH4KjQJujZY4OnfZBcXVS2XEXKr5ww3AzjPjO5KGFxbqJo3lns41Lt7npu3TlCPUfQWt1u
Pvad9czNfC3dlynTf4aaHSvLuncaMaPWf7poCADD095tgvk3YN3ic+TUy67F7UXGYGlaHvESyDjD
aTe2vPWEoZJ7FxbfVLhbYZ3paH0PKeMeA3Vv7zReQzGjaPrzcFEN8SYzpk5BJd9n0lZMVV4DEnk8
xBY0UdWloWHDChLtZVLNj4yxhx2lF0WZv7sme6ln7bk3sRkF6lP9WCbgxTERKCn63OqFMO+nJpNE
m9jDC+ySbdKOuEdpsvoEXH4k9RohD2yifPxojWiPqG3Sp6eiq3eGRsu+ll8Rp37DZG3ScnmeDLGf
Yv1ZZDYMEUbq/ASFIGyra58k/h7etWJba+ktZz7hEILTsRS6ZfQRjeIvq9HMyObJaa2TZEJhdPn5
0tTieaqTN7oHpxkSsROfGO6+Bnl1xmJ1ad36xcLeqobpPijFJ/Knv4RjXzuFT0hqfJvAJ882wi/8
Ii8jRQZqP5SQLUU1pPdxgSqLjDn5oWewTDRN7tJg9rVA27UR6U6EvtCxp4BQ5TsO12OmDrtf0qWf
sgzRZbqEIfDZPq5kk1Q7Tyf/zkfaTTTa56RX08N+cAchvbGNS6KGqyrLbkHNLVlpAeFMJpIa/fhY
h2cghwptDitPP0OAAFi2CSQiW6ysQj4qoW2mPtglDi3EMAbbSiILMBfBwuna0XOquwMMDJCD9XSR
lmBC/49ua1mTN5qqh98VZu//sHUey40jbZR9IkTAJcyW3pMiJVHkBqGSgXcJj6efA/UfM5vZKIqq
alW1BGZ+5t5zCbCeh3H6L5bqm1qB+489HypyClmJLIzMMBA2+C9JEz0gHUwrP7AciVC3MHFmasU7
KMzxLA05xjuzWg6jg+ZFr07xK1rfj1TaDPiD7s0Dlt8mGz9vkBQ4B9fBUDmMWKqs8yhNVGsk02H2
bt2PRr0DNFgkirdLSyTEYlcI4zII9QChYN+HNW4HZR0W9T7kkWlGUl3AnmHCqjUbE7Ek7juA7jdA
12mWKvBHryTDrUpOrZKuinThpsOjQd8/I1X5qjr22Y+bX1eWNA06EtDuZtcpwlKetJhMnzbJNwp7
Vz2yWOsnmpyR8WLa7ddQZr9SxijZPdrl5JuMLgSbMq3gp6pbxaEqI7SBCsTNDnXK1N5OLpMC3+3Z
5ika1ZQ7olGsMneehyVHpcGmC5F155xHs1tDhWZ3WKjfZWafE85oJQXK9fdlzTJaSqt8dtDP4DPa
73gJCF0BZ4uQl80+SWMEWGxcZG4zJ0KxXrXsgltiFfqQmM0C7hBpYizFHlZX4jkonwJXsxK0d33Q
vkEPvUH2Ruv7YFX4alNCD7rALxztkJSsNXY1KftyopKfxLN+p4p4c7yYXGUg/Kye0KXfjP6QOqRH
jbqzQs+1djuVt6YNVyy8FKb1ZiFVmEz2RGoO1jLqe1ZE/bXLnB+zcX/Etfa1T+hnK7jRcpF30V34
4auBy3datDvzvkJEKJRHLbhxTBmfUqffm6J55mhgO7Ul70Ryk0ujfI1YlLtEjkRm/d0O42cptX/4
aBaZNuVaQdqewQRbd4Dphgr3hB91/5pSJa8sXDN1vGuw5lGPE8PmxRdMNdT77Kw1y37UZoMs2lvp
PsPUTDzgW/wKlmz2m2VhL/LGEolLVV7Vb0O0BEukiQlEyTnEvbV0sUjPRVkgWe8JJTBD8lp0KvS4
bE5FZa0tt/p1VPkaD95ttJCmCbnrjfaXYdg0QIquCrATK46uWgPQQPFovrRsYGaYrxEmbgfbfHOM
aUvc/WZa/NuxClLlvVdxYAVOdxS6izkjv6Hpv+VKva3/+xI0dcQOGO47Ys2mZmbJPmXGePYChfYG
34faRXxkanBVcW6QUU1uYYQLCsNvqnEId+lPk43UakbDeYevgfwlUr9a4jnSkUKibVnV+KiLeoU6
ik/0SvjdoK6bjW3xSTjGLxIOyuXpsxHLXFu/BF2bL1xac3Ui1XCELmJD3hOEAkStcqiBY6OcRAtp
UqrPWqk1bIZ2oT48rVpZIBvmp+uj1LIH66DqQ7OCssTIR2PPVBo8XpWhoCuM42WtE75q58M7DhoP
8N3IQuFBoF+1K34xofov1SILCKlue520tTISK4PaWxCCto0jx7kE4KviKv0ZulLD8ivXet4y+abs
R0jowMhvK3ViEX3YamXSxfjqrkwLUggC5UQqyLgCbYnuTC3Pg4n4RHH7bDEmqrE1846BbWOuzIa4
ch6Sdok5qV2MjnnvZbwzPNvg/9lkAWZ3j0z/1NMESbbaOjOWiGfCv059MumyTfPNZJnBbkJn2p1m
9xTUKoO4L97GBIFq3tYvxVbESrOUsvrXkJFb6hsTCi0SDiXbYNA52rA1qcK8T+JNDq6kqc6GcwLW
Ww7iGhDLShKKNSCToMLeerEDfMhxuHJaVAcWw+q6fZG2+VSRksDwYd1oEz2iFSxWQWKMfG7kLwv1
fqvI77EPGRDJhmxw7Uju3juEf8LQkcm+2QV7qrhsxVKkykfP87bWu+lKyrVNI7KrjJVXhXmnbXXY
t5XkAebvpgbjbxjkFSAvYt97f1uNaIkCfZcO5lEG9lvTG0/hmxsWQUu/9R5dLP/ZWf5ovPGs+so9
K6H/2UzKmY5In8shkaMxC5ClzjHqLgfdZM8ehe22bcpDxuQ3GAYqr6zJWSOMy8Jy75HJtQwyLCWD
iqze3D+Ts/gQcXyoyvpGHsNXalkrqxCb2MLPPngBGik230VP6zFNkMnjjeZtGr8nVGaGhpZFaAWD
fTZxUQHtSsUrevTDK/x9gsJhws7DxPlwbnKIfhorx22qY68zJh51FRLQMxBSxM3y22k1D722iUL/
/vdHLOwSTH85nx1gzIk3avOq41GIKp/nT7yy2qoqlwkRSW5zoyV0ASzHDOw5b7jS/WJ8Qe40CkUk
EHLaAI3RTin+/rkbWIN3w7Poziy2o7nHIKxeA9V0nqREUF7mZxeSFWqwfj60A0N+gs9x0JdEx1QM
741BzQ9OKP/3QZte5ppgbT7iE/E03nqusSAbe9REcZANolhCM8jDpc05ZAJhj9+oESQIIz7+faDo
IwJs7Nz1yLrwzCzmpCcSn0jlEEHLRqdpg26DsQalBtPGdTxCK4wlSt5YKzVMonkyTzlxF3+fK4ND
VNTiQEf5Lp0ynxfg8na6lMpe8GYHmm61Gyzz/736+9TfB3X6E//vj/19zmVGNxMSEIQTeeAcpg9A
AiciX0zf+38/x/wX7N704f/3OSwm0VymWoXbVoh95RM41wxTMvrk5NNaxnHsfPidv98utU7AbgJC
oBiKQ45TVZ24zuQSYms7V4awOv19YD/eEyGbdSgEjLZcdtiE13XCxA88nM20FozX0dAzsTeNbj70
CISR728p9NDITx9UM4XWoyKXml4pleJt4zbEuz29NLiJm5Z/HoisoKP7m2jVWISZ2Yz+0WYSe+zi
8n+/aqZf/b30UmIR3RFZeYD80l83bFZwT5kGYHMZMLP6e+23rbnmAkVUEShLMqWcXSOGS2nYk25G
qc1lZXMh//e6kCsqtWie+HhLtVGN1bXQ+Qt8fwIhQKrUmEPV1KCWM62eHCo22v59NH1I2QFuSfWY
Mxlr5ArnHjS7GK5/b4ZE+4am1m4jJ106GQQUOCvFyY7V5hDy77vqI4uy0tbs7X8vpSTf3Cj2k7st
yTT9JC3Pvlj9aDP3WnQaG5vIZ8AhKmJNAr2rzjBx6jUpKwNLaHArfx/geI47U82OeeHKQ4fcY02s
wLN1EkxYgTnKw3+/dC1jZdq+vx8KNzzVY3ejYCEcYHr196koHP/3K9epDxCSz7XU5TqKSuOMZ984
//2qKkv0SURW6yUjMi1J7H0Iu38VNEm3ClRbv5eCARTi6OoYTS8HIiOFDO9QpOWJYiib/X0669V4
DaI0W9Vtppysrv/KyQhhbAd+OY7t9NVsyXPiukfGNr1UYLDiHUIYETv9xmys7C1sFPOmh1+MeWj2
oCG82c6DzbV9+/tthNGbzswINOhltuqMSltRM6uFMnxKnWWoqpbjDvwmt79b8A2rx0+UgybFo6af
HbpEOCQRvtHWGT/hzB3cGhZ7H47xqS1IlHYA6m4tsr3eK0lqAQw6IsjBN18wu+zbiIPSKYJ4O6XE
3BiaqVsDd9SMWAtxI+JF3CxU9RBFb6Me3Jn6RKvYzOMNDhUiiJXAOkQk8S1Th+b976Wuy6l15Tfg
XPkIO+IQCK2cRKD+rxbk6fbvlRE1rM6JtOEsQDCcYE5kdReQqp2MV8d08i0M2nRvBIRxt4Sg94RV
b2AbvPqVXp8MirmTBkl21UhNYY0k4cqmxtbO0KjZvhGiFfE4TAb6qjQrkqVlJJrL2De3d7hcrJ2n
9fbOaI1jlWrNVrMlEBjss6fL3y/DIQDVMn0Sv3Nz7I0zOh9/Q2wcCni+XrlMtRziqlIe1bqXFxvL
wGKI8cgy1JoZad09UO2mmzaRMbJjXtL5HsleMG8Dsy/IqOZKJMKZ49jLP2OQR6iPrW8mbqhtqkJ7
pRoxSKpxiFXVbA43gv7m8dgNT4Cvn5IJyHV0OnH4+3xGSzkLQBrsfMuvXkKAK0WWeawwNPkCmZil
k9GxmCkSWLCFFvwjIGFVpfqxA3CxC9lnXoBf4auq/UWUUqjCqmQumQ8YzhUbY4ggmdoBP4kGWqi7
JK3yDQfAqvLjeq+alF5/H2oUtHvLiXnLwmOwqKyOVn/0zXE4/L1ws0pyfELvEwQVrIbpS/99feGP
+t41/mXCTPE2Tp/vmDxQWXq0tLG2c42+Oxc1tCjVxNSssyEZ7IEZXuH8ttydAZG4ZL4Gh0R1Ynra
9pF4bj8zGVMSkKb7ELRLaGQmuxCJb9fgLkh7P90YyMN8M+p59N1PHNafpYnyEGEmQ2/1B4dFSlpL
78+ivPj6crFGzPSBgWJiwgCllJ1bQ34lz26dDOGxCopfP9VRJ/bmg7Uk6HpsyeUPQUtPvX+Je36U
KfOdGV5DfpOLHjTFvUnZexEkux3jhJIoMt97yikUPv+GlGEr5vSzrkw1ELeaVCfeaxVf8DFeMpvB
1phZ8D3yl7RGLT8YnGaqn30nenp1DarcjuX10L6C/83ozso3zbO+i3KXSu8npWa20+zJBfGEQu7m
4iuz3E8FadtscO2L124NePaF2h8Ild+KCqV52r+hJbl3jf0g/ueYWOVKtNgJwqMWudexCl/apFxx
QbP0KdUvF0q1o104Va2Ys1TCuiNBRF4s1buV7rFlZ1awcEPBni7szIFn6sY3DCCE/BqbOqY9FQFT
bTu6qdNUo49bwnzG6CMZvBW5Cf8sMihmCSm7MwNGgeMyxMxxBi1qHcu8qj8LEawzt9ibMSS0rGc6
Qf6xX9dXNwLumMtVkstPoCq7zspXtdqRmJjflXJ86E3MULzqX8kNWeeg+DgWztLknUni5Y1e5tyK
9NVNtRMyTXxc4zI30hVLm7Mz7oxabtw0ozcGLNx4x5BNgMiUpS2zy1i2F1MDtTBGe4ZTJ5ztC81C
q4rxX/pvufExJOukNBZEgO+1wnvx9QLZQfQOdX0/8JPt2G/XAby21OFMQmKSa9p7EPhnyJ03D50N
Mr/kLbeCM0E/TCtU9Bcdi+sQUeusGd2fnnIrHpSLOmQ/JcM/jomDX6fYGZluZcBrmxFk5zh8ZoLl
Ru3XC9FhuijiV+jpW7DB3/boMmxQlxKpgaLUFyiHG8BOyMnZJLgGI/PYAHZsq90RMLXcpqZ/Ct0c
S1OrP3Nu/1neCmfWotPOVVI1z8xS2b3gsxj1p0qEI7s6JHk8iN81poYJJV/iP52lPD+z2CZdqWPj
5+ezVmX6VDceGv6KEAjSx/useOZl2HNzOXffqy4ofc+F1d/NYXylU0kK5wxQ8Vt3tSvIqH92iq0L
34MVUTjCw/4lwm7OcXxWfHlKLnnYvA+y3YZNcQq74a1p/XA2DncCbp+1IPYg4ilJ6I1U0b2YaUcf
2bUrHoUt99yPbxUkGSlP3QZrp9EfRjgoFoYKAaRu3wzRGOy20btHYgrKLODxAOieFWijNcbqTIkZ
lWm+QFZ7sgSqPr/M6Il69TVq3NcOdPjE8sDVE+BdaVtmfUS8Y7TW3zKVWaBd6gvbZZLuZdWR6/Vk
e1Lb6bgn1gWwE/KQi4OmskW55j4NeFeyVzOTY2Vo15giu3UZK/ZsviyFZyoiCW3geJt1GccbURms
e/0XrLy/dmF9kyPBz9wByI5ULFKKb6a7+tHH2eFIbcC/PAvbrDwoTneT+OuwXoaCvA47E8Sltj6Y
NM8mzrm8K0PGbIv7hxVTTcgc3X6qZHNTcAo3da7N2iDmrSHfijG5xYnBPIV+AbNN0C1ynYJVZTmB
z7u5tc6K9W64Lh0yvHSMoSXmjXEw11Xub5M6/ipTm4yk3mREK24B7tRdT4PneeDZw6p8Gkl0t8Qq
y5yPUE3Q+kS7pA9+EiNzZq7OsHmagIB7x4u1kJ7yNdL/c3Eyp+9M9i2pFi9TKz2oTHTS2PFW9QdY
rEdVlT96ZxE2inDMHiN7nrCwnUWjzv+2KYk/S/91vXYpdPmwe+53P4iPpl8/bFlL8mBbIkhilh92
vzIEAviwG7M1gRREydfhKU/AkIWNW87ZhoKsM24DvmkfxYDPVthBzMYac+jmROEeMmTpmOU2QUz6
e+SyKP6bDahdNY8clZhMABeBBz2RbfkSJxRyyWESXy5qFwOB63Kk5aNwEG4yPU0pvFibovtN4WvH
tKdeMWD8UDCzeUk8Jz4wWkPE4Z0wQdC1vFpa0aKxHX7EmWIs4xptWgYikTfG3gavZLjJJzK4AIWh
cY0i05gHo31UE2sactWvA9A07JH8XaW44/OaGTbJUsRUUJ1k2qcDahy5xiO1OfdqTNDBOGz/Xsgw
QKjPrYI2CiEfc58USjDD5PjZecmuipK9GXIcMJKrpyjPBPYGkqSc4HdWZRuSqB9IJYOc9WdjkRbt
Z8lH5ZAflyc/lsr7pEr+DS7SMMgj19LOfNj8fP2xCXYsnZlYamtv8iz1sLXmAZaUmdaMj0b5DVvz
pwc1k+a4vUWz7xXWjSM4e6ZF3TpxxwNIIlRmKUpJxUR06Cn91Su6Ld2pteWvh62DvlOa/ZuD0Qwl
4CWIOnfXRnW/AXC6iWUc7xrmQUVYKpeOO1SXiXlyrHidqAJxdCj/JcyyPTjNZaJ7d8yAHJd2B1JD
wRXVsLq5OcaQzrUQ/N/0/WbvlC955JIV/qzhkPT1V9mQUte15AEQHK3NQi2Vhzjh3cLkF7WAGX0o
QmP3XjirXmXnM2JuANkxthvPqfqzp/1oIGd5mFhLKK7yHkPj2Fdee45DNTuYdadA6Rgwl8ceK2ck
toHraPOY1RRLZM86K2JVe6dIlQOO3GYDTH1cIBw4Gr0HHMrChEtoIpQp4h5RRFjJhlCm7ywWL+ya
xjcvSUiWrryPKrDxYtlFty6UxFnoEpI478646ZFAi3xaYWIAi34xM/FllSieORNN3BrxewSuBaXP
dNntQH6fDxHw+HC0sSUNuIIGo32EBUZ5hhTJO2SgGRkGBMwS8mK8FwURKGGH2amHxcpAC+xRb6dT
oUqsimPHG8Ta6mJoVJuABRKfDJb1RZAhVqF6RKfxmeqDetXsYjZGd0XP+RbBhawi9UkEXMnRQOtu
5BDN+2qHmpJ8TMGOhtYfS3i2t6FfaUMzbssyZUA+pCXkdXLia4TaSCTiLRuIe9jFDe1c5V/EsFQx
Dg1sOzbwvfy1i08uplrCzH/WKJJZeiXDolSHD1niITKqf6HaiBdrElEVvZ/Q5FLLJLZazAesD+yK
B0Ydndh5mAwXYEWpb9+6yuBogKWMZAa2QktPg4bDOLQQDK+4/dDcHWOhN09wQ+c0UTZsgJWHKzt3
qQpKwjHBYZ+Vxs7QuZ3xEt0Lzf0y3Q7iO5WqJQEPh3X9wxUy93X/GGgC0ZMM+vlIvMG8NxNrUXSU
5aUDblZvX0KdoZDwn/7YeAvgyqQ+1d6Bs/7iB4qxt2hBFoQM9wtCfn66MX4metPsPVc76qbQFvUA
GyH3LHnzpYlqCHZtYPKMaaAqR7/9DlX/1gPwcjurWzqI8bGtVUu7C7uVRqRC3pcrNwLOGUqx6Yky
N0pEGVXP9x1TD7PdN8/Ig2VZ+kSt29FHVqkfbeU5i8InoDCNxNU3gE0xHHutBXVe25Bmw9SRqHin
/akTq19hS+G7KkJ8NvbWJvV7l7b+v6YK1Xm3jRKEG6n9TxjVvmybTagGv5j5d6AUvAUiTGbeCfhn
Gcml5XG9CddOXky1i2BbpnO9UR9lM6pXaKlrF/lI634Zkiu/y2JE6NZLbVrBDZUVrFwcf3X1Jip3
H5jVM6xspGXtuepI+eOJyzly8dFUiTlMIsJkMZT4ZiLsRgeV5R9/WA8j8yIBuVqprW6RoybzKovd
hRfndzmMJmIi47Ngwlcn9PP4dO4jSkEipIAK1pHN27XYq7KglSwrMMLxLaCuPpUIqJJE+daV4GYK
Zd1EBdnn4zUIa33R+uklrNuTY0ym1UJ85SOjd6OqT0n2nZblUTz5R/oMAGaGrncL4YbGXuGbw3Np
J0sFg/siklzFLUswDD52hsYB/cOclWOwHCuKZKS8byjj9olu/6Bzb5cZGZlzW3pMUPxAzs3cvHtY
vtlQvZONyJy47/h6OsiYvMCGlZdBO3fvDrcc9y8++J5A0a6ERzGqpFGU4a6rQ38fNAigYuo3T1eU
DVtL5ZrEXHo4vtaRsPSNHHvevxQLvjL2qxFrKv2IlZ8DjCdzywjspYHtaRYO9KNlxsq5znSQMSGm
rBo5wtYwyycV3jh31KLfBlmCySftqOWNDKe14137IaVxMiPKDKhIH07O0Epjsd4A6FgbaUnF4e5H
ODNNBBwyLl7jTGmxz52EjoXpic/oWQUDkXpFdMn76DfSyn+l6aybvk8ZTyJp61oWbZ2iDTC8TEK6
wnPNQuEVPIizKwoNWdz4UWgNhCsPHvvYVzTen+UI7oUhxBFJ5IdnYaaXrLLj9GjQNMzcjplZBsqk
DsLPWmXJyZIf6JMKa8TPuUzQcFmNrICOUA0ENYp5gxgVYjnWQKyuhIakS+n1v1XhwuBkIaWOpVjE
jjzVtQJIRSmulJgsQJRg38fqF9oERFp+PRFdYOrgxq1yWtFnm/gPvUvp1yHGzbCk2Y129hgyidD5
LsDM0DOwJfRLwmYHvVzVyHqXg1Y0G73rBLuh6mkx1tpIsaVLIe4l8bSPNrLXg7/J/LJ80GbZcyKq
vXNoK96mxDuQKhFkJdKBL8qgZ2vODd56AgO9b/2GhRMtbQYYs9ZhftGl1HGDkrvrxq3A5GhThH1D
N5NYr5xFmzanzyFCEatfRaJaKsiAgVkOjipZjtRyzI7YeRluLE6q06zzBuEz1xLntqKuRr3gELTC
F7rTDqWVZMyXn63WHZb4zM6aTO4hN//W4gxYAXnGZcqOBtxYpG/T1ChWbGjufl5DhfJb41X07A+b
oKZzyqeoa0+8VqIfdnCOv/oh77ZdVR/zau1l/iNsohe/qF4FTtwI1nrURzthOI9g9D/wDGOQFRF/
XSdfHdF2k8dx1lnoIpwSy1yFDrH1qXtkQgKUSTLLKtRQDuLYWyD7x7Q+AOnDeUvzNKjRCuPYEXTL
OjA0ZaH74b/EVU41DJEMeJPuBfYCxjFsO6de4Q2H6lk569qwikuVVQf2NxjjRUvjIBEfTCt6bwSN
xoCvnNVTaSm6uap7IZj+cVgVGklUBvZBO3gVAyHe/eiyQ6i4eVSHJPb2KNU1MZ6EQ8Y8sP44xMvR
o0KRWgIwxnUxujkIhjTry8+998yKj7HK9jbPYRmI2l4141DMFOID7UvE2BFrOKY04WUL1pyEONOy
tGR3KqHXHAQGldqjc6gSew1em2s77fOlGaDDH8341Fe4rWJX24yTG5BTHEzrF7QoAc4AXeSgpO81
P1dPBzZg4tbyjWWuQoZEmbMw9CrFDQrfkOkLfEBlp0c92tmwrNdDUr6jVmNrqLkpfgO4sprT4FS1
nG3IqUqTlGE2IGyRmv+apgOMESuNFn2mOstour4E2YybxKOfVeua4kguM7WbCG0D8qVs75l1dkkc
fadONodYcv0LF03O1kfgh8N4L1SHOUEpB2aN+nSPNAdwz3NM2urCqQqaTSt4cVI4xIY2JnOEeAsi
NLJD5urJjEV1Rv9rP8gGXUjCaVDCuPNq0MJ9m944RDgKfHg4aLdwJU32HNdh5Jf4q+kWIcV7Mieo
PEF0loXR7POAxoF5OL5U/4I4amOkX5iqCz+RKz1WV3IgHrQilhQ1wbbOHNzFZEVqNkHxEuL6rAnl
PSpW5Myh/HJprxQX2A+b5bnTMaKOS0Wf5pwMNUbgnL1BaljLjmsW2OwCDFFsNFfJVwODW6opon5T
sgj3TRdvA9KD5p7jhgcdVEJAxL0RhJO2keVx12hHWUa31g74h1tj/cD95IItXPtVGCzG5sw14+58
xdyYpEDMrLsTZ29qVN07fAJQst4DX1ti0HtLEqua2x5oI0L2dmmcFxuFUatj8k6jMvRZ5eJ+SAmb
TmHOOvzHxWjQ7XmwoYTfu6twiDXGw4YGlGgA0WMNzQWHUbQd8hQ0rRAQVvGsx7n1yFz1tygz9tZh
S2s03SHO1RUhCAFbNqSLh1/R+FJRsUFleuaJSbNpdu/CiMKFUyJS8XoHCHcRfPWmfk+Tgn61Tlfe
xK3JFgGesJlp+M84H/BXa4VYDXpY8vDCLlWrCY5Tl1szvIfjdmCZKRv7BjnbWqoRHC2ZRzaIQIty
i5l+m7n+OnIKdAAeA4IIQz23T6atmOfxEMG/CR3JqJDz0kgU9aqr3bcSuTrQF98AlMEy1vRiaJ/h
lgC/1yF31DXKDp3tVfrGEwJXua0sZNhZTiVDWh6PptpqytHFLnjK+8JGWSz2VkagEsTHEKz88DEY
B6lF/yKLSzWrlHLeQuvkTOmyhQybq+3SoBNMBobcrt7iAjlfFT8HQfGKSeyQmc/Cu2hh/mC0mu20
1Pqx7RTEBqtAil+ex7IlCLYg4sMuFxbfLnW0nbmj0XEkTk/x0KHfQy5ipAzWEhQ4k8Cd9VepnFDY
mjMMBFtH9dBZALhYJE0FZ9LLzWU6ZCfG6+iEautb9cUJU4R2CAvtmA34viO/9BaBcSy7kWUIwoGV
yoMhu2kebtwqFYtLBcrPHcZqN7q7ujC6rdZ0/7ou1XcVDojIJ0rXawfkydqwxqenoSokhrS1YARZ
VaQhyBTVgkvwnlvpu25lPlEJ2kun9wch8X543fQj9gbYUwNl4BR+ZdCPWa39TAQZbhyqfWYTkK0l
L8owHFvbhZdyL/0W4atXxnjvbWQX07Fz0xuNYifC9GLo4SYhAatWAmfLohBNIAo9x1lzDLwDOlwq
EkFe20je94G2JkmRKgf4087h+S/C1lv6Vn8JlPiJjRTfV1f+86qaMoSzYVPE0XvsR0TEdZxyIeE9
I9SSpd9XuBZ7nGDAzY+9326lLazFQ0ZqvBVkMeKkQYetovzU3Be0eK9Z2YB5jdF+FwuNioiwPYSd
1O4oezhwe4vITcF7nkjumW9AxMStCv5OI4+a3NqDjp1iJipu9iqwxLK0yyOanLli45xMCNzETpCx
7XARIDEL/ZcqiXtA6/M1GuGhL8VnEdLekt6ZLvQGhEwT9jU2oeSNUGKGPYgjmdkCdIn3pMDGELjG
B0dHA6JSoTgvi3XLuE2rkdzUUTxZGMd3hF/jil3ktiv7g+83xjp3YXfBIttQQpCreMVQ+driu3gz
ihqGs8vTJzztPQmUYV7wMDFqYtmPMie3jWPNVsPVgnRrVjbDEfgnTmv7tFzi1UTVha4P/R6nJw7e
yWXvJvWeNy9zyjD4gefISqRRIFka0Yr68qwGwWpgWc17BU5K16CGsfm2GLa+ggPubKR0XkbZP/Bh
3kb2NvS0qOah+yhO0Z/IVqTxbLuF2zG892PxW5MP6YY/TiQ/xypqb16x6RB4LcxCY+tgV1fmdA+8
SvshZtjeO8o2M08cWO1aYf1BNcauAyHcChpvv/zrA7Bd5W75qcBbWEFQ2YeFHZwVNsFkaKBDSs33
whc/qE3pJHXnPmjRavTB1ki4HNuqE+YLq66cwdkX4jCI7h56X2meVHigQ5v/MsQYdoGRgeH38oi6
AIBiV996yyyWJfkMG9Er48IKITV5Bh4Gk1DUeaHJdhlIM+VQv9ZJTixaoxiLQeAkMOFi2IwJfKfc
kfd6iQKpbGvt4DawkjsnveU2OiaJ+bF0/HMXenhzLBsuMUbNNELY24jo4OaqdyBd48xgjUGqAeNL
EAeKL+XeK52x7YmFOoZ8gXmR9++xJ9wDZuKqYCg0ZF6OvMlhcVP2NqKu5nuwJV4YFGZeE13dwHkt
4N7M+o7CxKMwTeUw12yMFGNvfOW+vk5Ghti51NddZp5lypGY0kT2YxpSDcMkGgkNcaPk10q4jIV9
osjOF53VvBdMRKATLEy/QjIeQIqrqxxsMpTgmazco2KpS2vUbdZNI1ek6v14ZlheE3h5IKw/LDPW
lsBH8doo0KVgC4KCymxA6pF7VoIGL3u1JBgsXeoR0tgopw3TvIjBCPvFuWvWbEnSbOEpirbQ1XLZ
JFp7aKHe8JRoyxDQElpYjGJFfao9hSqbEMeqUSja0jZbaFX03lLtz93UwUzpixpv8njLO4P2ySvJ
/iibq581eyO3SeJgsw+bbuHELLf4hs2CLuX+y8o7zfo0VnAfvp5sOgz39DKfRtpHhM3KFN4cs/og
/XQMxuAJS1ckzi3FXQgs0YOD2qKNZyHHGTevcmpi1QFwjLikXikecx3a/gogi/hig2dV+ri3unFj
FIW7Tqysm+cmNKzMZzkGePwjLN1mHX+FLpB6zHqvtY06ECfxQW+prkbmD6qxAaulUTYXOFRN8QxS
2O/jeCBlGqw8uJOqw5U72v3B8/MtyPZgMxgkcusqLPROlVM56nAu+AdFAfrRDSyYUpyN8waVTsi+
Yq5Db5pFNkaygDh6omkRyLv4SnGpkVjKSYlSGZf5QK0UxQ0OyKxb24n86uHrYf8lv4GcAFgGzc2O
AYWruY/GOnir9fIrgHixyKxwx9o3QtII4YD9rjIbnWQZdx2O5dp1ybb4P0yd2VLjSrRtv0gRalJK
6dV9C7Yx7YsCKFAvpfrm6+8Q+8Q958UbU7sobEuZudaac8zXIsCebbuclEbH0ld14P1WQ3Crs/C1
lLW77qb8XBXem+PXAWm/3qpWNT6ynmvOILxzq2x8YtBQk1Vb6et0TM8jndQlint2fI+hKgLSHlLt
tioFpDuvfyla9U7kRUnkZTuuvfiSRNo5S8HRjLlK9mWXuUt0PZwgC77yTZU8e0l9FeiLkf6w8w4z
Mx4z2CVCmLqZKMvpNY0oCrJgVXWEUtMV93NtkxmjP1c8NFRhzy07o/xmdj4vGgble00e8YhwSI+S
Q+DGB1I/Wr5zEfxWy6KKHvoOpkHCeFDazW5q4/Dct/I3EKbLnil+mQuAEQp9kMTeGi8VNVWleeuQ
LKAVtGWWSuqfSoPxU5qnSceHYqVf3TjnPKy7TltBsXlU87gDRfITdrnrMMTnLjT3sDGW0ssuIqs4
86JeNUrzUxviTU90L2eBe5PjA9M3gtWuJoUoGvodCUyPWu1A707tlQAPvGRCusunhJEbpXHQvvZR
COvWPugNLzXRNm16x0m+1kKxzcFBZAgd4JQeaprrdKsOsVPvCFvY527QrKFLOsl96KJT5Rb3KXAv
spevxOq8QBWkrmkPabyORwX9hGEhmRCcncXBdf2H1Cyv4OmP+qj23VB/JRSFJCPvOGN+QyUU20Kv
npyUvqyJxSg/zf/f/Bs2WXiqJSR/PDWJHv2TKOFCmSKw1xE3e8lH6/AP1eNbqaw7YFQ0HFAiWmu8
D7ieavrsbcIRJZ9ebM+4e3FYLkbyQcn22OXG+ITC8Kp7wTOpBA/d9JZY5ck18sdae68s7+Q42U1P
81/LNAhf6riN06WO0cunvczsOO7DiybHo6NwxAl9TiEF7N5ch8l/A7XS4KSN2uTvXUxn5JldE97j
HCtM7nqySUL4qGZ1NweYhVW04105+/jnc8wTWv6KHmLFkvIIrRoU4w0q3C6v+oPAQe8XGJdIADK9
7iuR5X7+PVA2nT0sEAP5IMjUAO0Xb3Vj0yordyFxo4PFMN8tEEY1YCVw7Y2Md6fiTKj4nqwmcN/h
o1vQAHOwgua9ewfWeh1ca90ZETRy3MU6rLs++E5DKmthLqWwj4HnAIxg27f5ZevETsAsoEbQdHXz
MkLk+IRsr3m0HETIicyv2WSekMuFTvyUBtqpF45JNF9KGzu+ZCXDa4gsD16UXgbThKCEL90Y8Q+E
hzKirc1HFDa8vK41AO72T6mJq1XF4j4jIXprOGo/rArH0HEvPbcURpCEWs2DBw9OSFkuvie3X3V5
/8BG8yEH7ZCp/DzR24qmEEVM8z5l1oNyL7wvxyR0Hozcu9Rm/91RLOVTd+xBLTQ4i9zZ2t3enIpG
rx3Q8u2WDjKoXHCVBAOqpFVJBaVIgpeDeja76SIkKWR2tKkxe4SN2hf31ErvfVDvJmG8tGJvZeo3
mY8Vo7WLaZoy8vQ8RkuJvQ/RLNTuo58P59AaQRCIB9/I9HniuORozsBTQWyc++gMxHH7ctKORg2w
ghqWxDyjTcr9nBFkQzMAFWliwqfW92WMinPaq8nHmZAS2FszAcj8dGmW71NK7yz3Emff9B2rJLfW
fuhG4zAfQqwiem/UZ9t26MNchM5AXjhL699EcXzYpP5OjECTRBCGx9kzlPqunb2NmV/e7OIGo/mh
iIcN1f6l0tJTZme3AAVpE68sK2ayGnQ3YLN2ZW1VC0TYtM+jZTBOl6+RMA+d210GO7/CtfjwkaCh
RlkQx7GlJt3BMI8XJu1SEvoWusA0wxwsphhBXeIQ+RJwPJn/OVeqd4zyuWftq8nYyrG4jFp5F551
nmWteBu8vXK9BTic0QUJqNffrbCfAq0/W+5a8oIqq36ucvqSolsObX3pKsUYJ0M7ZJJSahivqVHu
GhTFbX1ldLbCHfRhNuzLfu7/qrm/NmRA8QsCngvKy9y60uhf9FX+0KTGJdLyvcaNMXbNWWjRyefG
g65GjYDgIjVvWYgkKoXdLKJNVBnnxEB5DU0lZz2RmcfMv/gOGUDS6veheVL4hkel2S+qt0DhVjso
SWdqZqRZS7fh7fB7TCdkanh0aOc3Ie6sXQqofGTYQum7RPTITm5A9kILwXuQ9Ajq+NVc69h7GEir
aMKoLukROR8EZ9dYuqv4HRE8Mkb87MgLmRLwPjM1m5vPzwGvT4+HbR/LR5bdJ9M29i6kLsN0VuDz
UCOu7NFircWOkVhnUuL2WQe+VI/OVX4rdPfXbWsq/yFZGqHOIYpzq5O2W3Jaxti8uNV4akhf2dN8
I1Y1rK6ECWGgrpJ8m0TPMSPBdeh15rIW6cZKZoeHWRVb27E4djGW6rxKLlpGSMvJK9/cQGHnIcVs
ZRvFqxMzrFYxIie6pP2LypxbMWiPEPGShLIiAUu4qMYBZOkbDY9z5/VEGfGD6vbHNOFNlBn3Pw2b
WgKt0dobQbTaEpIlO7sh+yVUTl/up/Ex6Rt9rbQKl09rvjaT+agbICc4vKiNn7XlwuipFooWcntd
t0+hMX2OitQuvcNUkPmcn4fsYf5vDJirL9Dn6dkGixFbg9bayFVqd2nSidZd67eWVAG8OA38Afep
bXn2uou0tzCBe2aL8GgyYUirE4GSiEjSa+vYDtfvBOV40vs9giU+ByLVU4R7uHgFkfNV8mmUGFyQ
vQJeiKTA6uN3N9Osb/pgtUvCPSUU7o1Vdz+0rW8kYmnTaJ3N9qnnClkpS6Nj3yDttmiDh2O0wLgX
HMaCNlUgv3qQq4uohA9vlvDHZW3jJgczW0TDsS2c+JUu2rYTzXMlqyOA734pLCqQOpoMBp+EfRSx
+xniZYL0Os1S2iIAsFZd0gx7M2G7wFeB5Js5U3fI9Qv9VSr7o5HGO3UraNgkLg9ue0nJkl04qrwM
Sag2qi6uljfzUV3IrZnhvbtW92+mrV51e68T1cY5kM4q6QM/Jq6xs99kDzCHnlGj3fJyovx2/N8R
SHw8KfBxilpyiP+R6oV3kMxQ9P2cXfu3yW8A71CylTCq5npv6ysv34JgRTrYyFMkLkMzeyNb6FUq
cDeWQRVYVhBVIQgQsGBUS3Ldi1MWdQc/QizQM6xZVFiocGlVhIbx0a7JSWKoGYJgiINXWULWNR3Y
1dCj4J6ufA9hLkf4wsh+bSP6aRw/2LoiB4PUdrfaTsYDqQq/PT9pGTekPNciPgcTy4DQ6YI75Jew
LwQfWcEuRmP7xrwlX9Zx/S8oUvTDmvNtxlqBnK1+IJTY3vQlO29VKxJPkktEnbJrKDaWVROItYYJ
aYP7OuOCcg61IRM47MkN28Oppohgumk9MGsLDnhBoRlHv7YmnIX74WpmvZ/P6vgdwRyXct1xbj2U
ePAXQ4zUL6d3fdEjyPwp0ismFLf2TzjX6lujhudmHfyJ8jQAs7izUOifzNS497jK6MvgUW1KlhK3
1UhAyMTaHvWN3vn9Oqx54zLOj7WdrxFptkQABNSOXbUnUYL6ufhHX28JOeazbpxg1URpwSGSSRhW
5nQzMtEIMwusTpV98MEPa9APj2ryYsJTfUznWAQDpCjoBRGKWxDm8LkRI8b6zVHoUtb+VsJFBZP/
TB6ysY2ypZ0a196Ap9iofgO7APYOqqM1uzh7fTa5C1tjzYuc5NLo56EMZ1alCSFwaYvi7jlVTjyc
rLeQwhIoOgP+YxZkitPcWZoGi40wko2Vdvm1bj8TipZlG1bVWpY4swuHMZHVay+I+w+WNdg7YaKN
z5NvEhfCT5R1Rxag+Qge6Ji/iTUIWoYzdHWZsyKPQ00Eits2HFTQvFSYWNkjIBkQOzltet9hpOY4
0biO22GJbnGFnq08hYoFiPDxDzt1nt0uPxFMrV5Mu33BRsa12rvxWc8zQhGZxrejMFc00/JFK6GM
RMJ5tJgLbkWD8rotyRkfH8eYvO44EQGc9Z6eH9ohXP3eWMMWR7xHa/9ktbW1yYNPtl5r1dFGeNPT
7E3oBXkEfbYTIclRo+mk6ywxP8qywfftrTG/dadwa4UNU4bQfHOa+jUTTIiDMTsrDbBV2xUmQxxc
8pEZm1vdMMKVppJNMXI7/FnyCCDW43/kP5rLPvG6tVT+Sc+JdBkbQ3sZJIMZo1XNKdkrRtHLTMlL
W4l7BsNxvIUdW1atuYyDe1XusW+t29ZJdoMmtoGhgwkSTGxRNdt2CntjsB/5edcAQwMV7zNIl69y
zuAiuJ6WQuOiunLGJ8TosBgCn213BJOVuuxxyT3s3CsN8CZrbmXNJEdMw1usjyj6OVvLhggwyvVH
Fuk7ZIGrn3pqnadcPON4TRSW8HrILkCKXqOMuCI4ojXuukWQSbZ1E46Rj0bB6VD3TeKRmvg0iGKj
XO098Lx4aSYp1JNmgPbjULg66qwyRdYVvO9m1rOXInnHUfAzVxvorLYS4WXUug85+pPFMETkZ1Tn
1HS/XGP4TfU3mdXMPvqN49FD7M59nrMlduALWrBJ9KsObY96ccCzEQyIbdJZ6l91qKmIYMz8BxuC
dmSN4P3DCzIV+osfMrKeKwoF+iDaUz5Hp0fZMwq0Cx3/U2qXj1V3ahJaRn2c7kFriXLn9vWGhLeH
uXtRMkkc25tR2uesZu32SQ5D6zkVxXn+gaU/rEKpES5aXWlznsrcweuLGaJt9OPUBWsUUy+VZ/xG
zg371VuksYgriIicGs2nTndfEZ4x+1ERjAAfdluHvhDRE5zudLpK54h97G7o3lebwXa0xBl4wzm2
JswnH96Ic4QIQk/qn3oYf5aWuRG5/+yHCGALCLscIa+xrb4IcUJ9pJofVE9PWuWuavQSY1ldFEFY
JR00dDcMWIv2Q0zZeRidh2rm5yQ6+B58SdEP9PvZjTA3q+L8q2nrW+a5V4wgwWKFou2bbhpXYpb+
gOXPVnH07fIrmfUcxDOgjO89ZvnDvwRHF3trecumdAcLYmFW+Qmpyh71G6w3c9V6+Ia9dsaVcH02
ehKviJcC9ZCrPTkbN8LQSIPvC+3KUBawhfMaAN3y4mkFavUJBsQzfqsT432Gb+NdjS0tC21Za0gx
Hf1VNzBP6Mn0oVU/aPyWY9TuhJG+jLTD/A8joMmY29Q8gRnTBARp5zgVu4Ko3qsQNlkTse60224+
Zw7OSVbpoxnSnJJsYUZNBuTHqLuXPM5+3MT+bgusrjES9jw+dmFXbWEsffctnbQ0tG92GJAGYD8H
mXqVEWM/5THvz8StqO2fLEmeUVy85eXebZLXAucP41f9My/VMu38O9o5l2DM6adQ9UOqkPOPRfAL
S3fXeQJ+ClCKyp2ercYhPeKesmMsKDcKNJg0T2n2EwF+KyuDiUZ3HZB+2k1ywx3YrsYofO5zF4/m
hFZg/KmhZWW5CU5Zi3aBaT7W3YzzQaQdUo10nNoXSCO3Tho+FwlHapX5z2EifixYy4brb11Qfq2O
Flp0WIeSqL14JtAC3uyh8FqCMgycIJX35gX5O6ivKFbrkWAwRE2vYYjSYv5ZIZRij3N04bKAxMIZ
lv3A6DLy/LMd/PNMpkz2H8zOGXYjnJE1AAPyhsyZnuEZi/IVtPxTayPYM0D8Z3SlG+RBuABKbjjG
NT4iQaVT7+UZK0hAWRpRIcyqLgqP4hVU92lIKeNlhHpdY5/EckqcemE9iSB8zlCppBF3W9a47bLy
aoZr/M0guVN+GJi3ED20MYciIRCMGmXwxg1yG9rkbNmp4FLgHUgd76YhQ490fFdhVRxlkWw0SLud
4B4EEfcQpc06q2elpQ0wLox53zk96w3dCWCut2oephhCbjqZfEA2Xroh/6LlwzGZpnHd2ZD12phR
alB95gRyLskO/G2ltzVi831MzDdRlM9lEq46XuDS6jEzpfEWysUJibKBpCl6D2m38bv1vGeauTcD
5oKx7p2oKm9D2CKN0HJoTPbzEBzsOHrPZf4j9fC7SceDUavHQPZPq7Ke1WOcaHGS8d7kPvr+tkaM
0yC9AD616CX+wNoCuub5EdqrcMdmjidMU9cM7DshUPbCUCJkOMFeCYh0dDCwSosdoG9oVzgvrCsv
tJ4uQcBA1vNQ8MdcbF1f77K8fPaGehlJkKRmOTuWPM4lngZlxrIe4mAXFvJV87L3qMsknVFeas+7
y1jeKBEYtob2piec2BsghiL/8aoZW8EOzyb3nJcjBkW0wLLaOdraMDQQ4Pm5j1pJ7kJEswC0TqgP
r1NuvsqhvMa0FkvSFfTYodlSKmOh2XPetbVk13hTCWG2zojuJUXjZVrGL0IbiiX4aoJZ4cKNzGOH
jLOLaX2OxVtEDgzK+4sT2PjHquAG6wJDA5Mgr5eHUSEriXpK00UX1Zci0L7CUWfEYlykPV08Ozlq
zloU2WOs4vNQJ49dr4PNyDcKVtRojbfGAA3SuF9TjAAujIJD0lePlU2NXaXTSQSQGdq+eAp04Hjm
Oiicf1PQ9qDcsEmGkhqshm0FzQC9yQ0W2LnLnF9PmA9JLl7MoHtxe+2EsHKN/GqtKXW3GZabor93
AoIXLd5UNReKLQRsffvZy73os+uo9zddC3ZMp9kyuWpLtiMyZFuTT2zkgo8Eo7FjMjHj9VA4MypN
tIz+3XSv43KvFxWap25nFgcW+pvXceCvaoYJbXVSsXosZ4xWFEHxr2FAF8Rx4M9Kn03P/W1i+6OK
tLtXfCUhkl+R3oKiu4SRv/MH60qff5MN0wolz9q22lVYz5zcmlMdOQbpj1FFP+ARAkiT9geT160w
pzWt7rsiUFscXZVdTFxCix4ykt1hhqyKcUXaINrh7ifUvNmp5bwpVx59mW9cZImIMA+pXWx76qYQ
hf5Qq2usxscyKyAu9CHbyNJnnF5qAeMOrubpnNDwd7z4LSSifZHV+nrCIcf104CxZOxy444vF7YJ
itMWh6wYr5Yjj31CV68hBqGe3LsYxUNqOPfY0bduKJ6JZvmKLYGJqHth0MRBTUAE7DR7x7F6azbl
reXFD4qlU7j6g0MVZzaz5dk7V1BS4C1lpPxpyVsLQKWxEOlya2UqO8uW2AkpqcEnBjPeBZUvWrem
ZIXSnsdO3MsifPZjBqxSWWAj+KCGbk87CnWwvOoEOT2j6ME0UQkwv+gZIcfQ/vAbBnpp+STDZhvm
yLpY2tTKjtqfCaL5Thvql7CwzKXqEPTYJRw8mEJbJ47uUwU9sJ1cspmcaVv3/qMpg2pPptyuzFO6
936abZio3uIRE9XA5IponNg6VogsTNUbX6Iw3IVQ4d7XG3/FCFHwa2vltuy2libiVZSW4V2EbfiI
Svv898wFffCUXeg2nyx7ss+W+u27Ibg7tWzAFJF98fe08XFa12CIWL7S4C4bXBy5JGQRmL0eeWQZ
C+0JwaZOBWE3h7iveVrW47YKgQs307sTtOVB/P8HjzVtPWaQATXvzc+Q7/zvn/39r1hfUYt1c140
TIn/+avBGPHN/33+98dtCN5mgFkf4zCgN1ypg227PDD4I/JbvvhVzq6mKZDPKOUUuJcZ/jz/f43f
UCikSDdKcygOfw8ugWP7gWTduWdCEzWEGHMgl6064LD/n4f/vgfcGB1Jv/v7/t+3/vsbf885DaQr
kMe8IYOLPf///tHfz7UitHRTAVyf08ggOMX1TEef0hi8UkXqi2FY/2iib2SRk6Uwmu5OB4QAr9Nj
GPvYdhVS8xLPXkdZtuy8oQOdhA3GaaoTFBmkWCkDZve7pvA6Vmasjina/iVMY1DlT3LkjmZuGbPz
zd1gzh4xRC26S2JPpzleNbl2zdxgXPmhh/iP/ICVbNHcx3VRb1q6rTdiMb41NR6svk8QndCl8ghO
O0bEqpyy0GPUrGlrlLLxsSez9NjECskcfzkij49+Ixkvk7Ph/q5whLGuluMrOYbdapwbTSNjxW2E
IW0btjWWz4l1MqAZU0OCUxMFkcnMDQ0s8UXG0exoLuiz01AnOi5FP7pVPfNZJZ1yHchZAtpaEYQo
NIcygPaT2PlmVCYSvJm7isZh3Kft0K9o0aC88DBvDFH2FNW4cxpFC8qoZboqWXROnKgFV0xlluYD
aFgMUUb5lkhDnSQpDCd3JJJQo6YISBa6INYzHgbmrNIe5Vtd0i2zXwfwvhfOUNrWQ1NHRVy45zx3
KPhrGKZz4DMZaqLeJAODbdcygoehCf/BL2QKKYYd1yW5fhHDnrRp9Au4L2+tcDFjptKBytDMWDlm
nN+1tzo3ohDTI+omuF18IhExSbwF61qE7tKeaR7VSDZqb8uj3nTOViNe9qCE4R+9QLqbsrfTA8OQ
HUiP6BhbZrZyK7K+vd4NSD5ggjXGCMGQ9HO8TR33M0asMTYnPrCT8gz1Qt4QFUpYxPuaYAnNyLhU
ZtqLkzH6QEnhKzs9wRxEj9SPBsY2rDF2MuU7l2PEm2N+ZsybO+LCbpVWOffaV6uxLsJbW2v2XUo0
gA0RVJmuP3Iqa54DX1voaq0n9E2GiCl0IcIA0w02gIouDufCukI7A5rVN5xiFxp2dtFU8Wz9g6mv
nY3C8qZFk1h8GYk3h6pypKVvWwzlCMVR3cJSjnMaPITXppfIrd6nIOSEctGbDtoyMpMcWQKTDr+o
k01WMXS2p4ADm+7GN8f6SzKJfzMpSHV2wR5QrxNpYgz2k19M7EdWZiAc4OmEYXsbhnNuEMnkT61I
zcsku/XfH8ZN9Mq1FZzg2L5H+WR/SibzXNZOzGSWlmhqEDDnM1K90rn+or3CnUUE87kP4uCZlIN8
6dRK7v+eMqDWMFQJZz2yJ1N6FOSuucl4LN3+wZ0KQmlZuxb4jMaPkIM6a8Z468z4FZk+H407jG+9
AvvoEIxlBgTcujbiF/wcVaquflfox97Sz/QLumOixd3x7yum4KxkyKNVFFvPNbk4z7HzmnFGSibT
4oxFxChH139px5A5QrfxkEi7IBKntAnWs+S+6injKn9cCjPNn/5+SgxH7++ZpogF0yiH1loPhEfD
d/X091VeF+l/X2maJlZSIqIf7cLZjA4KUctlagbeNWUrzvsXSZ3uhf1VC7L43yxaHMnBeMWTjenC
0nedUZjnbh4Hj8WUsZxohLDbU4H4AcEMroy7gGkMWMow3rWB6g+Apk1KhunRyPFenMqorq0IX6vC
KY+aDZMlnMEsU5z89y1lVvaq5wgPzgG18UrI0Tj+PdjWmB9Ft3WDnnNAgMbey9vyEW1cv9MC4oR7
zVRLIrGs59wc+SrQowsd6JbhEhAVOtmYgIznMJS0wlOZboyYEZE9xPq6D3EOhfSl152GysFOGwjn
U1jOngNm4/mp95r47rtdeGwrLErV/OlJSfHctJRvFrKb5ZAKuG/YSL8xD/hLKvby6HXpvAFf/TBN
zrrdc2s0MsZMV4mdVc/o4dpZtxnSiV7LEdw53TmTtX5N5yjy2X7c6c69IOFsoXX0rBLSTm0tgmhL
uRB4U/1o4tTZFTafRUQDKQuiqy5MZ1sR1LG3OudBCG24OPE+ioaLrCbzrc04IQZN3S3bEkBqKrwA
PAsJ1wJNx0b3mc8HdpfuImXrL7qFb4spynQsB6FvazI0CNax9Q0JpTpjSF3TeO2awYEBm5IL+PYa
l1W6tt2ElCZOijAoW/9YZy1ccs+kkRV4YbnBfYih2vPVNuSM/+r1zSaRVvtkuESGqgE779+3kVYT
W2zRJBRl+lr1Y7yd8izYlPHEbRcTF8T84ar16fCd1+5/XwT/9zu5Yz5knd9d22aOdvBxgOCh++q6
wUHTi2Blkc2Hn5n8ta7yfNihvJx2ZTdol6Bh368yNX4hnF0WE8ocdOi/Ta1VDyKzDnaUi/PgMhvs
SGNaltgjVn1RwoIjlGyLDXtYVToA8oj5OQ5TlMsCXExdMe7TLceCBpO6Bz/VyrWgQf1ZcHzoPfWl
ATumnJz7Tg6dWpce7d1pBkGKEW3geCZoFaqi3Zl/YlHZZIRjHaQlJsQbEOaWDJUJUewyHf9X0+yC
lkDV+VkXxoSnVgUtgdnuOqRVv/Flh5xHldXJiPCc2u6pxXMLm9eCH87Ue+oicl2z3lpNBkG6nbbB
TmJi2XCnJbQPBD9zXtzUMQRAi7hyi6z950Xjv7HVsrfCpWeTa4F145RusSQm2nnuOdPS9Te5K7R1
7mt0SCignCrovlq7346zCqvvcHWVVn9kgqKfM0PnwS6M89/TUVo4j4wAMeUUnxqfMUdXVE92jaN1
pEv/90yf0Gtlicah2PZp0SEW0ZkkEG2bJQfVhPFSWc7dd0rEnlgI8LvBcP57CsciXDMZA87GFKkm
6QfHvKYA9lZz4iCrgUjkfjB9fwu3Pp2DaXqyyPQ7NNUZXZBU4DC1eqM8HBWmKsO1HwN5G0A3nfCe
ZhvOUcoa9sCiiKLmQ1j6neEysuUIwdl64dk+ujySu1Z9Z+d7c1L5ynZK9wOxOESb2rlLs2ww1eh4
hTw73nX8VNQPu2iI2x/ftED8ucI84bp6HfqyO5q5jUBzsrRXNP9ztjuSLJqPwdsAlNfUuY6swFFX
ZP5PgBKCN+Fn5c4YXM6kc3RdzdYOJDDUeRvCHXGR5S1kDnfLiXPZ1MIPV3/f+3vA4MK4RRfpIZ7/
lwAhwV4YLj1/mnPl7F6mYg+fTEQQ6INwU3PmLo9BzTSE8pUSmCkoKpSgeXYg7Z9jgd2qL71jGQBy
9/OMJdGkXZBP2bRKRW1d2twe6Vpia+EucdnsjEBQnA6vFkj7taQ3ejGBRVwSSSsPy+hC9ML9x6ms
ee30wqT4j5yz0w4r3QYiMMTKemUppRHJi3jwe619Qds4BnM12gefYeMyZjU5lFZRre1tC6fXEIDJ
GJGUrGOtSU8jPe9VL8nNUR7Ni55ZzaYh13gDlVNeAuyQ/LaM6zhclHaegSBwjaPsJ6Jzs7YiwRwI
NLMAVLgdCugKHfImNvEo++OkQ3jgffNyGW0aFMVfkRkG52Ycf41cpmdRUc2iBtrYLuqduIjHJ79G
TayN2dVqCbQeM7nHwccaXMlOZ8Wh8Rv2KPtii4ZZD2PFiSxt0wVD8cDgYdrTDXoCTNRcgCFYAGSY
LUytePM4Cr772vgY+gnonQZ7U923zd5rJGSFbhxX1GcEJ7cy3xmTpbbUz3dCOFugxnnGDNmAPgO5
qHj4+6dgosHIlqG1+Tt4ml77Fbf4JzjipsempOpp6jJ6M0V2bK1OXaVPY7nGd7srkTPp5WhdvJrd
RGbWkVkNDRYHMGYT9t+6HP0dOodPK8+GM24AEoczcxOkBIwqS3/Rmj7YJb5/Tgbmm2SsPqh/GeQl
n1n2zeJwRE66dgntNaTf5KcFfdTGmErqHhbmKKv60fLCfROufJcwwEWkx1utcUmRI6wmKLA6iZaD
kt1U7kvQkiHK2LPe2hMs8rF3ToyUsrVGCui2N+w11eGzFLJ4UkNfrPG45vshnTsjjOJHDg+mleIq
j4G19EFm79xy6GBfaGKNlYR6tPetM5UtWVdw7papR4w2mPmdFilYia0xnvvK2U5VOV5a4wBEF501
TRyzJU40LdFyFemIi2cuTKDE0KGqhvsQ9oicQhFuqqrZTKIj+k3nhOzoyexyLsaHecqS69azOUs7
VceoMASSDynkokREsxFlDY51rT5WFTLXOs3d1TT2xo7jCQ18N3qswoolSp+tvAk+F1l5EQhgxJCS
Xu1pqIjiyS0S06K6XhueEa1ApNOKAPWyKsdEroc8HM5WkYCNIGOGvcSWVy/xzlnBMdlUitDsCYVo
PgxbhuDxyfL7GtHDLNUHf/JqwUUzlZmeZVOn6MaYR5UylYfadjEITNbBi8StAc5x/nuQ0kuOoMLF
caA0bVsKCIGacel48Od1ZDcrvcBP02QutyLhRZlUJ+VE1VPFNdfNup+i0pA5wG9asavG6xQ7yCc7
W5cVmz7vKNsajDJNHvdoOtINviNj3d//ETZvPfjtS53QIloXog7fYUa+GwAclqCWonVfhvndmkCq
mLE5bUeHRDvllsfRaL46H/9bUbNhZvODYOnQuoQPRyOBI9BDLLWJU28ZyYIo8DL9JZKNPDPydc+O
TLNlk3XeCj5hdaIIqU6albnr0CFsjKyj/DZ4jE50dhF7XlWLDtfH38/8exDK/GAGrAgdYekFck0Q
RnpM40lDsE5p2g+RcyQHZzMhLVgHWt2vqrbmpuv04Yh5FSqJ2mq9k5xzc0Ns0UtlZS+ceqK7Xkh3
IQsM2T3KuNaz6K5PbXT1+tDc2pHZH8esOGDmhm5eGhIfYDqhrbM4WRvutI/jwT9DEX0POmuAsNTU
e1og8jU0x/9H3pl1x21sWfqveOm54cIYAdQq34fMRM5MMkmKGl6wRIrGPM/49f0F7VslyW65+7nv
A9elSSonIOLEOXt/+4YADSUCXZCIGsW5xgNB5bRc375Udi/oXUeXbrTja4kfm+nSXTz3+Z3lbPJQ
WAerDz8Ps5XfvH1B5IQlgUwxPOCo44ndmbZFwikai2W+F13wxLuYnqmSQMJSoqxKZLjjUheXNCun
XQTpaL0YVXQX2/pyEA1X3SCuBlf3U4IseA3phhkaPp1tWmBpqCfAynbegXx3cx4O99IOPYp9wbKI
tpisx3C2T3GIHtUsJ8aLyIxv6+eSRuBN0xKvLiwASKljhbtKGt2hn0iz4C2lk552vtfpDz1Otq0V
TOPOIvFyWxXNx1zmEU7QBo1klFycrqauTFeBnYaXcLSfdFKIfGPSaF9NRn1BG5Qeo3mXGpZ5sAs6
smgnml0RD6ZfivSFayw/2vSJ6SG/DzSCYfsJV68+LKyOdnq0F9TRbWSJNTlwSDRknexwuDpHUzcT
H8RHvgHgZjK89OaPVpO8h/g4HKZJU9yIEZsnzoUe8MuNky0fJzutqGnmdhPInBhMF4AB2vcau2x/
om9nXBfpeMexqe7DgYhXc57EzgvdG1w041mbtPZAUA+mOSvQIGazeFbuEO7Rk6TrGs+2VmrjNW/r
92YMoSvDWr+VFlvAbCKGxluCzdIASVEk1nEe0grCmz49dYO3GtiuNx1FjT+xp95pdlWvq8hjsCub
VxxZ430gZpQMcVwtt+3Ub/uFiqnIbE6GuCo64rV805WfBPLYWwxlpB31fp9AM6H/cwQvKleyGZpt
jBU6rKL2iLBi8eLDCJl0pWs3EN5P+Ug1Zo4lREP7oxZgGkXkpSKZEnjFSFnWaAH0a+3lKg8xaG/j
JqO9m5aQckbCT4bSvScdhdAhZt+wNUxEaEJ6Z0LZmeQxi0AYZ0XnBTVuM1+KIjGuFiNPCAzZ2SDl
x6o14+zU5UfgovEu7MsdEjCCVAfjptZb3iJwpFe8fLdOe9uHgPHbDob93A63objNBQLYKbFxaQRQ
T1BFdr6m4nTB0mgng25SmZ/fFjWv609jvYDzVRVCXajsBc5re7AnD10+52fpfQXzmJzevpn6igQq
3d7qE1RXzoCnmOv5EDutPGS59TIEuMVq1/B7gR46YfywHl0t2lGz1jdofr1VlqPaV1G4UWN0SLgA
IBg0WA5FjiRjzJNlFU9W/FGzKZO0hCscf0ZxPxThhlJae7H1dbEU3jEDq/xHr07zCu8gluHGBNGF
sBmyLiokPqeKiZbC3ixmJ54bqGVmb50nBX+yUutaD+NnUdNZKCM79GkFo3axaDokh7IndaBSlRsZ
6muGhsvGHepikyOAxpqwCRINllI0RVtt5ArOCazvx2LN8HDEhu4h2mwPMpljv8B5myTnnM7dlbNH
BOBElj4SBXY2pjFE3s/eeSwr0hQ7JdRLu+OkL/lJ91Deve3PRGXvRmlZdCwaNtc4nXbdUEFmnMfx
IF0GAm0gK1RmovjIznG2mGcz/ctOutrULabZayHJVI7NwTqhKmJElKIC0DIH1UxjOgcac3dG0vQX
q9NwZmVVyFGNDErsz63viY4c0xyqdmQO2Im0TUr77VjmJdiz93IJd+C76ruu72Jasvn9xLEKwh/h
xXVKFz0o0u2cV9hho25Gv1XDSE2CMlz3Q/qhm1K6gQ3wuBhAZVYyuslwk9Gjxd025qjz6Bgdwob6
LuYMilGeqSTAoFtPG67Mn8tD7EaPYYgauw0C2n61fRiCGCzWTL9Cy/ISm1LUAZuqT6iHDWjoxp1r
Vu6xR+m4HTLX2tRJkfgdCe5HxCTYKobOBopJlkLvoCeZouVCkzC5G5meTiZnqSkEtgdM57Yspv4w
qP2jm4ajWzU02AMAyrWrkxSiPkI3WcSeeKXtkoXdyci/vJUwo3xcRmDS5pTvyPTZ92KWWzkW1o4h
PPLvIP+aVMB6Z917ANAByU6Wh4rizpAz1oQFhz4jlJb1mPzFoFBA/P0Uu8RJ4cbfghWPfLv20GIj
2NkIo/RuQyrfsx2H22Ywo/MIuQTD5OxwQPAA0qqGt/Q4DY1GFtxow0HoHLd7PL4blArzaT5PUeXd
6fMr98eMB6O6cWUkTrQXcaA5hJp2QCV8Rn6YrmhAhwBY+kPSMPp/6yOGFYOatug/WWiFRTAVN5FJ
HMcfXww5baYOvdDizJe88fqD8FzjJvT0L/mIO8NmNA6JqpN8MmVwMBoQYSbDiduKkzj7LU1bA8s7
ABtCrt/KLSqw7pAIBC1uSCRzHDLGYTDSHTSmOistJrQO7jZ6M8kBWW3TlvzQ19V8NsV0NTXSXNHG
N2tZV/aFwat96S244CS80vmAz7JrF8J9RDbWd4WiGC35Pbq36fy2tmGqcywZr9798h//+q//eJn+
M3wtIT4w1ynaf/0X37+U5EzEYdT98O2/HktaWfnb3/z373z/F/+6iV9oWZW/dz/9rd1refmSv7Y/
/pJ6Nv/9L/Pofz67zZfuy3ff+AVI1fnavzbz/WuLtPftWfA61G/+3/7wl9e3f+Vxrl5/e/dS9gXn
9ftXojKKd3/+6PD1t3em4by9UX+8T+rf//OH6gX89u4hRolblc3rX/7mFc31b+8M3f4VaL90XeEJ
0/V08e6X8fWPn1i/4iJ0dOE5rq5L13j3Cx7wLuKPfrURv7JAk1ti2K6r2+9+acv+jx/hqbMMfsRX
gQ/EePfv1/7dZ/g/n+kvBSVvGVM4//YOhNa7X6o/Pmv14nha0vLUg3uQNoVDM5yfv3y551Xx68b/
ytPYqeNGK3bE6lwCy1kPZJF4NJ931aD5pUTb4DWeYg9WZBVlSB5IV3lwy+XUkh6h8rEWy9nXLOwT
9uUSBUjvZeeWgTvyGwCsmb3FM1TswkbsRZn9XmiYsMBCrCPAfdqER8Om8ZvIpFoPVBusKfvFyDgS
on/hgl0nNacLN3NUN3Rt9SQtczRiFopuUmNzXbbGmN7XjF/GhZCr5iFNIdVU+Wd3QoMkA8K9Y4PG
CsoMTOiHlpAaV1wwvMHfQO6ThwOkpZdEuCrVHPgAdzjzfKS7abh18Ct29n3jmleU46uicPZJJrem
7DfqqaonU9c0rQNmyk53MzDIal1nXTtkVPBGOgRCY8YIYpethz15siHH2FfHqT6KrHwoPBSEQYi1
n/TEbizu1L+F32YNpODzgAu31r+4MvcLQ/MhRF3DYIDj9gwb0EeWxzG63xTxxcH1Xcj3c3ygrdtp
3cZF6qV3HJSxRYn1ZMqDLiBARQAY7XvU6McMmZmxnMwoeNRTq9ihjESIgDIAYA7yfTAk8HKJKbZt
1nPmvb3Ks9qVgb3PITMmeKWXpnfBJ8b2qjC7j3EDEYrYOaT0dN7G6lPbP5f6c8o7pRnZWU8HTnz3
OhgqkRO1ZN2rZ65XxtpAia6Rz2EDMHIgfw4Qpeb5Xv0n9dGoP0Twsgt1e2dgN1RPRrMwoLcYDevw
K6Phqxe0H9XvDxrzX1v7iOSJnLDuJiKeVQPLtcbBh84o8N2EcxNi+xXnyNUcZD5PUpj2ngxc5QhA
i3if9fdFea9z7akPYp7QafDHeOO3jtTWxaMXOztLN3diktgD6L1zn5g23UVC9GQvSJzi8mnrHf6l
WIKi44rpaTBERPUmnNx7FGm62NZVjKPG9IXL99SKzVf18E3h7DSk58ZA7APaqQjgmbreQ6AWhc5j
0CLAEJMzxTGljUcb59BwH0LvylNnT2DPXYetoUjo5ffFZzTNZ/iy+36SjwzcT3PdMbA7MXN7uybS
OtyWI9eEnJ5qN/XV9THndCxRG3LFA9XwqaL8pqGj7oanMOOTj/gTiftwLjEja9kux6xTOIQvQeBY
3MJagfK/YeHiEEMBCWgkc3mtBTn1qbMjPGGtXiXkAb9P3a361NQnGneBX5vWjinbamTxqFsNLexw
o+6YqgcHx+fgQS+Rmb4ZJn9g0RhcantNbDETnT3iaKYK2AopVJbBvR2uem6O3lTXj3sI3OJhSPhv
BTnIen8jRO4btvaSe1zvDNIAOzDwCF9qXBHQnNfq2uFbxqfrtL8nGUr17E5BLLZReJnTASZzfgbe
ckhsBbvTSaZYen0NaQRv0yygvqUzdhUilEnYwUiayM9BX2E0zB3yRvaszF9hA0dbFuSz8DjxIDTb
5WVJmCpN+8zLxbHgb7yGyq6kskHchhnXzDCEioiZg9FsDZWpVrXZOiv7aAtG4ZKMUJuaSJprtPEF
dCKmE0Ow1gwlgquqWxOONsgGZ2/W4/OwWIfKyMTq7XcDIyZkhpzAuEjvIqK2yJ5poi3d7ZuWyO4i
N5iHMOEGqM8JOozNm9JoxIbVENoB/ckuCFnqW4fOUSI4Adp3zBgQ8CihZkvb09BjBzOM5PyS9Rs5
5Uz9Y1yH6kW+Pc/OOdYBWPCoJyY5w24LrgoAxlD8Loq8wIBESKhBUDzt35tQDz5hyS7Ao6G9afEU
Jg6ko7LvyZOvqq23wA3pSJhHue1t4ib6VA/FDltYjGgkQD22TKhNTVIwCwihWUsAlxifcTZb2z4s
gPVNwSYhfpS3hhVY65cXDN54tJeQkB32tJCWzegUJkiwovYteEsuWLSqtjdVZNNjII4b33WZZi85
vReOoRC4g49VBsM0B/JK1ibqId6SU1AnBw2i1zclx5/b+rfb+Nsu/Zdd3HQdhBGcyCgLvt/Ftdjx
7NAey12gSTBDLLmsIJJ8H8lqggr3Skd5JYfn0GayKgNfQyr+D0/B+btKwmJAa5mGaeuOKme+rSSs
XCAA6VPVG7B3uVcdq4C4qx56NsoRRmvsx+xfWfAlrb6qfZRUyu2SkCw8N+ZNaiVfbMd4SnLzigSG
rIFoehqzazUinXYwvRIST0PYK19NVEG0NBzDuoW2R5c3xCv1IpP6TuYraOIDFkh5iXt7px4kQdUJ
pmVQYHOqBTT7bC1qUQwX7ciozl8IN1RLuXqj7AVtTGvv9Kp4SAf30bGfc5o9+ocucw8Rq+3EdW/b
4lBIJhThQQ6QBFiVRMsFPvD3LHSVKbZLJw+FEZ5AZ58YBvjNxAw3FnuXFq76XqbhSXe/QMwEAhyQ
53nfZCQjFMXKGGkyzPIwZM/I0unAPocW29+iOlR4lhKh8EhkhcPc4/MkcVb9G7ZwgFlloJCMFf7d
B89Nf9cqe/1WKhjasbGO4SQuXsuQi6sWKLKT9mfirwBJiEkdhi+FxyaUa36bZr+P6GM9a9/N9p7u
Ukjrk0riYBg6+Mgccq/j1JiTFjRc8nHsuLTc5Pc4LEAFmfY6DIi2WJYnVUhBSOWtMaka2Y3j3A+d
AG4CwSpUB31GDgx1E++UQ/0nbcz6zBxE8QzC5dy1xafSWXzbfobbj0vO2YaAXX5+xcq/qXyFIXQh
DG5YLtzvr9dhitosd2bEpBxyMfibq3KIiADEWMfTibT4+eePZ/zdDSJ19lCHKaIjHf37B9TxVvbM
LsudKOWlj1vER4CWXHuPeuizbltXezEoQ5sNsMyd2vyKVKM9SbkbWNefPxdHvbgfFwypu64lbdMz
bZdTybc3q9eGduGSoQTVWvlOKDeoROe0uhs7/NE9eo6YLdGlShBHCCmA045AYXSre7LN/JyYmC8F
kr3siiN7VboHr/w6Y+l1xu2IGvbtqoxeGsfaiVHzs4qe+3isMnmpAZBOBsNcrTm61ofOsPfNhPu+
wxxhutZNiMmT204z5VZQVLXsDWDr10OU+xaXect9gkO7wRpQDKThFuGJa8Sa6ofKO6riWVkFB16C
qrZ//pb9zcdn6zoLrOUZHJhM+4c1dqxNpqwNynO1Ckxc36rEy6VGp58NIsx9VQEa7b1LnXVeyDQQ
dXhiYnL5+fOw1Tr6/Uf3/fOwvv/oajOc8hq9IFEzZBLA37FdZxcSaKa59830PNIYKJMXtaYhtQEN
wjvIquJqYt9e06H1rYb2lYdrmM+rZzzeLJ9LxJj4MQpxGzOZXYKjbJ+ncaR3fazEc8EGCFp0VVft
ru7AkLXyQtMYEi1hV7zYYVQVOGwdp3/6+Wu1/u4y9RxTckyWlI/GD68VVTWwZ71krKRmdQHLKVRa
qCkrFFJAQj+wlIzZ82KFW7X4Af4PP+oRXT7sMHrACtg8s7gCRfInEbyV0PSh92ov7JFBquc+mjYM
eTBo+a79WNvk2JLLptptI8P6KrQ36oFTTV5MC+ShayMnHTb/8CL/biGCf8iB3jE8y7Ld7z/Q0Qv1
FM0pVAn7WZ3yQIjvBNCykpyjumZLGYttVuEa5jjcFzk8ivxkOs9uysEwel65XnGXGN0GmZbeZDg8
KWAnlldu6LfbprpXt4k6tWapYtMdqjk4ToPc6g6U//YwuSCr+SkEfSTI/3TbmHRLfrhcLZoVlu55
lAaGNNSr/6bBYFVaXIxAq3ZTkj0jsXZm++CiGI6bHg15JA6lHRw5Q6wkh1v2HO7n3nm1UuPWzjmL
JWyjM/HG5JCbgDwGKzvXLApqoywntRjIU1Xn259/JG9L8ff3mHrSwqGeEVLXXfWivn3SMM+QQLU8
afZadayetGEDb3o95vZebRVzMdCBJlbHAI6H413SwVO5h568WJKNK7swlTxoNgrE5GMfs+j14sa9
5f6M3wdopGLe7IXTLWMR8jrv+zT31Yqr+idjGt0ETfSkbq8ZCMXgsQMUvuhYSAWH/sXaR5K2Bb+q
R846jcH/c5GGBv+thIdbtuCknPXP3xHzr6sO7wiqNV0q9a379vNv3pGMVSG18qzcqXdBHcHUUUgt
LA76SrVid4QPrGIOUSPLQQPbAhvgWnUB1EvUy08j4z9WHBe5jT2Idc85+R+eoloM/vKhSeHaluVS
Crs/3EdOVdHgM3iK1STejoDsxGvecbVOq3N/xbuozp3zlJ2TmEQnVRtzzrec0zR9rvkI31owDlsP
VRKkUHUwZaH3RZj5P3+ub1f998+VRVyXUkjDsXRH/6FYXnjnEANwV1jRaems+7Lt/ZxPVDYcbimw
oJbsYZbh39uhnvYJ4GSu2d+obS3tLjYZH2Cs/iiI/uyh3v3x8D+0dH/49v/LDq/hspXTCv8/dHgv
8cuX5kvYf/m2w/v2N390eDXX/JW5l3RUbYeQ1xPsYn+0eDVX/ipcagVd6JyIcH9wTf67x+v8qjOX
0D3btOj1Gmrh/HePV/9V6lKxcwAoGjrsyf+XHu/b4e9/rjWH/5FSo1O3sMlYppA/rMC0T0zPRt0L
PETsbAUk9tjjArmutYgKYD4F+XMYxpsoZ5Kb1neGMXGWIPiJ+pEqffwUy+IwLM6xDEx0ceVltrwS
A0v+GLAif/PW/nkJfnuS/X7Df3uuNLbUEqMWmb/cF6UgiSSJvWY7Mm6q8w5rXwql+K62w1uOWpwt
7jqp7X/+oIZaGb5/h/jsOLWawmafcnm/v1vuU/pF8xg7wOA9RuFGuQG3xFp8DgfkWymgGAIWzPZz
ZxSbKj2a/Q1pbg/uQXDO95bY73TYqoY6v/3D81Ingr88Ly4oXagSCHjN989raFqnoSHRbIURbKnK
/ZyAeph29Bn9iRjpJR4OmmOvRte++flDv10UPz40qgRqLq7Ev1ZeBPw1CaaQZtsiDmJlPeiBsxID
Li9Xp0ceRAwB+9yfq8AX5Zwhp+kAXdjJzplI9kH78+rOE1p5ovjSpr0SDnSbjOO9Mc0Plr58Kl8X
p38/iPYm8aa1FcZ3eUvmoLTMR4tEUwioqifjF0Jfey3jax0VlckVnKjjfO87cU+76n1soJAB5wC7
zA8w4wyLfO/Ozq6TEoazKmjrW+RDJ0uXu3wWZJrUm7Z03vPn9xWM0AX2R9ODgyidr05b0QGnN1ji
XKgnpDyy5F/Qx/MsmltifO95ck92RxKDSb4oso6VK+aXsDUnKtF623sz8OgBM3UVkeveff75B8LB
9MeLQQhhUkBwlbJvMDX6/mJIENUYmUcS1SDu5xTc58YI75vh5IS41XZaQ2D5JiXjjHYmwZb9qsVU
sZ6fyEIuPTaQI3IFwCYkOM7vjWWzpI/0LGH/mF8abzV/iJWGawX6RkNOa/hhvDfoTJQUXRvPvvXI
TAIWes2nQ7rsssQiAyVeDQuGh7qGi01futpO+cfAvsSYfXWk+6Cb5lsjJliQSSwM2viB3NUMj45z
q+cvbb/p8GBCwaB/OVLAgNDaZsWBOLuo2daI+eQh8I5eB9z1jJgIIlIGI7JB8o0KbidCH/XDlOBi
v+sprpKDDUNAvzaMdaJDX96SFbDoOwblKDa9dhvULHwbmxxWfQUa2gTYHB8za2c2R71iCjufaK3X
3rasj4gEkplBDmy53pcxQ5AQNNYerVYyrrWAwLJdEF8n/N7tWsfGGt9y0cXVxWRE4cEm+JhPT1P0
EMaHhXcJuEkMp1shxpfqPJWmCqIhCpRWVXw0xqvubdPhQnoqymKLfGwor19pQvTyn5aSH1qEahPg
8kGByFZks0Xp7HnflrRTSJ+1zNC2kTmQeh8gFHh1SA+boyEHdhC/RPZxMwGnm2/AkWxa00SrsUCd
aO+jGYe/me4GzFliZt2ZMD4qygLKcOAU2vRAntFmqs2t0fmuWhGxshjjB2GAiBev9eAAidX3Xn9X
Mz8iAhrqINFwrcXswsVCjBqd1pvF9Tplr3plAwBKfC97lVAycqBASwrG1FAGqN3MNG9QlWUHmHLL
3G8wd3nzCHIUpJ5u7zUafQWOl+4Z95OuX8ziOmG4kndexkFvjxQlJXAQTA1RgdgHJzJjo1Wf3UbY
/1ABROQvg2AHqYIU0ST0bdlY3p3lXYbgzm2VqSfPrkv9Xu8e7PmDnd42AW4lc0Qk+8GKX7p6AryG
0BwlDDKeI3YqsC6U9s4+0pAbNx8njN8VZvufrw7W972lt09Xeq4JVtWQTHSdH/Z4BChJ5Mg839ba
8mXKW5hZlSn9uGBi9qbOCKo6O9qxxvVHxofOsreZSHsw9Tz2jRndQVRedYY4Xu89ywACS5OOvweO
iUHd6o+YcF9AsZwds2zWVgOXW8iXMR5cnzwy0jIjiM+utbeRkhIQPmP7LIxnDZVO3mrRPzRAKJJ+
3K+pqSwT1yv1kWWxbf9wLScszUgyvHjrEovHBgEuolfo1kZD/90C7Mbt+jU3SQSOB6BJckLvOQT9
dpICHIwA/z8p2S9TlHXlfAU6Q/xnzRkGBLzejmcvkLQ/lPwiZ26g1V2/rnuStDQCW0KlAIQcTZG0
ygrt4CUCuoq17Kq4NLa0P+mhMvA1PxWhLXeOIJA0LWh7FSjVgSiuM1g7SHn3dWL4Tt2exYWEto5u
Vk4cb8hwwkO+LMPHpY0IRHFqf8BcDNpQyYvtczVxR6UIpLcGETJMJ1mzSS/BwkXXNBpnPo+8uQD9
XllyeNTz1E9M3GIVoa7MP9C7wtgCAA9/vajplJXVGB+QRBJ0ciqXQTtK4HywORoyDSwSmjDEpXRc
nktSXwiVrtwNgSzeyjPS6EEvRoQquonmKIeu5yl7QGnM0DoM53GOCSEPe1J8pPmci9m5M5Xn1Ek0
ZmVNdEaOsDbt2LwLMse8c0z3vQhhhcEwr85ZMYAeywvCp+yqQ3mZ2SvUfWzXpJivE83hbXXGQ6dr
4sgitEUd414TIl3vwA099YaFrGhsDjNU2BXH1s7P6hBHsqXfhlaNWoe744pd4IOVtyD7rR4BMZi0
qi67e7nU3Rqplkf7lUTHNEkRCOnvQysznoO5dc58QjAlwx7T0b40rOZAxOUAoaZCtar+39SbkDFj
gt21BGC/6OJXgrx7BNOB/tyh1jxkAciGZoHua6aGfU5cQouzInwdkj5Zp1XcMG5kICvNsT7XRFa4
fBjbpEe0zfz1y6zMbTNzsi2Yo9nvHKFhPrFrxH4E13r5+8aT7tFGn7S2ioasrMb7GtSDPHhNWW5Z
/EmYg4MT6A8CdoKd1+0mj9oAaM0DRdyuSc2Ge9ziRD8hRhVty8eFnGh2npfMtlcLwDSri97bOraS
yKDQKwBDOwOjeol1B2pz42HDsiBTOOHBQZS6Ngy2hNwrr1kVwNPIvIvlhM/S0zs/HE26BCNxIOyH
3o4+EZmxlJID407QtbQ6gqkCT321J1hCJvtAbPcfWoCShe7g2vKGpxFVte9qVrFuHIFNtDtFrnEG
cy9XQcrgHfPHOgL8tQmcW62U0DpDNO3RQthFr3JxteRVusruHST1hvjebVK91n1erxILCYGZkqJr
gEQA1vj7jLJ5lwz9GWcoZUU2LX5bWoafcbEdY8ViyCbzzsy6mD2KOCWDjuHJaS3uDRfO6lKl4S2O
encTVSW7melQyev5c8PndPKiZTpmNGdXaaCRZ8FMAjXQxVNjy7SJuCXJlVsDJ/w62Ul6yCcJrpMB
VjmQvVBiTEg7T1vrs7yCaHvKzTduEaY9B/PgkLB5kp3DbBCqatXM0jdIzZWUPcTIzxbKkWZZ0MR7
8zbs2TLyMdozK00QtrQd0U8JuUG1QU0OlnRngWpu+jTZE+5bo3yrP7iOFtDKt0+s14ZPV4abimkp
Sc5sm9Zjgk2pCuoPQ6pTGYc3SfnKrBlDSBB8amCx7MvRPtFb7UOyP7SFtALRWE9BOToU01O04y6d
8eD3yW7siPpOMc6Ab+bOKiUIj2zaSb7S9k9BpNDcRYIxo3JuqACTirgbbYsGB1An0wJy5rJNovXx
quoY/2dMJzcjl0CeZsco0fmYCDqZqipc2ZwpNnhmv4SZDjO8huMuTB6FNuYaG8Sys9sSWLXeMAWs
IawiUgSF254WBLgbs54xDDLuXM0ekDlMxS5xJC2x42ywYffoDYAtDEmHLu2oRhOBA1qGezJ4P81D
lxLBRonejC1VcqQ05YckfvsXAFgqccEwYh1gH39fRO+nCmyeBh/Ml3L8wLJNzEdUNJvYMixmadDW
h27eawkUGjwzuzSPDvHMoD+c+veUJN1aB/WFNx3UV9CR6C4sPLwOVKIQU8N6sMt5PxbyZFkFjDiZ
rZYFeG4/m1fPRf2+lCRgTyzJuVcjrIpZ1iDXbIRtPkz9+DGbZ2cvPc2vxjY4aGno69wLrP7FobVI
XEqKFoRkZzwGg7nVtSHi2vzqzKG2aeVy1QViEc5CtBPh0c2LIo7W9kVO91oUvSw6EFss5qtIjJwo
NI6QY8Zom7ds33QE5yVD1vtZIzk5xjlCspSGaQ4hcNXmN2luBqeMeltvdATAoAfJCmkDxK/NwRtB
hGaDvYoyKAKgynPQCoYU57gJQr92Sezsm42mxS3BqumAnzx1UJy8z7GiH4bcbraWW5EWQrtu1rrg
EA2DuAHYDJjEIho9IFIiMRzUEAyzx9Dqd4L9l4OnnYTibOTlQr6CQS6YRpaYawefG6Ca60Afvb0V
G9Ror+iTtIdE4/CQ8bauwFIcU86Lt6io5a1AgniaM9AYLtoNrZ5wrbnGMQBcfkTNbqzzohyBbBk4
5N2vbwyOMF3wg38V1CDYicr+/Pb/qLPJR9HuUNSiYNI7yarvW5mn3wSiIiayCo7eANlimMXMsFi7
D4KgORWl/hilpn7IykZe3r6klKuXsMbdYBittpox0tBjcdSl0uU3nfry9v/evtQJMQy6zj2/PNV2
O2T0s+ffxTwY+jppdOF3jMmVKZXZc81oskbrt+10BTks5V6vAkQ/uPLPRfOJ0CP7glPN3NjF7OKD
lsG6rUzINQLBXDQX+TECoQm+iWHXQhSNb0LbPni27Ys4VaBV6W1B6GJGL2RAUDtb7k2kvmQ68Vvk
o56jnB73QEAYI86aXDlRnUp94ERKqgAK76S55YXeBok37Iew89YafjowUc6ylwTJrIc8uWY2FLC4
lN5DgWXuRlbRKcGbg+kp/dJ7AlxBi29gojG1J8wsZlKHjJDEwccibZfV6NXDJ4jjV8OqfHcqTFhn
hQtlPTu5YRgCzKvHzxAZGiCrDlIfYEw3Q0z3mNUICFzF9GjWk2tJzfNYce3yCorxaPXyOeM9uKlq
L/AnjaWa+OlDHCThMS9m8rYG5+vURuPeK2FUybx3V51ZAi5T6GAdfscpBUblzWFKtQQganLIAyPU
mZVW00sGpwV0dGUcWmYNDde4nGVlk8+VoSBIm+WSg2w8hhGml6lLd1KRKVLCmNxaUn6N2nOuo8jv
Z4w/eYUFO5V6sU8S63M/f3IWlxi9tOQiqaoTb5INp4UU6cKY2k2itkj4ObepYzePfTdzjQfLFvlr
D/22Gh762npsC1wWWVb7sqNj0gOE2sLaSuKoIPUhRidhNfdzvYSHgpYYZX8g1knbAlC24ydLjtMu
TsBGeAPdMcgklIOceiedtSWAbV7W+hO6MdLZo88pKrzDgtsX467m0maEzLHDlAKZK8U115YAouX7
EAfBpp70L21MXazPH5apaHxYqpo+3uEC9vY6kXZjSVYyWAcmTng6XQv3Wn5oTBjCdtBwOCeMe7TC
lTuS50z5CZCpF0gpy7UIo5s21Fv6iOqU1BrocXABjB0S9UDkr6kbl37hhzWBjcZd5NFCaYBAUIm6
Urnj0XwSviPL81zXn7C8EB42OpsSycaKQ+qHZWgr2lHgaxcFwgg+ud5wDaoJDVhG9siSVzSgZnhE
McPLwYo2faZVfjuAhg3s7vdp2GI8hR02uLsWHJ/VzJ+k+TGc0xK/ak/FbWIy1DlxGqF8HUYb44WJ
7D/NCWPCRzBnzaaI5n1r8SuWMZ71jgCNmfDTyB2A0w8fEcusYFlYQH3B8xuC1NWouwt5r5oKjHxj
9s8UqA0KCUfvPlHyHblQXFwVw3FqKWeSD1mRHlmr55Vpmi9F3z2F5nwuiuoYFdazjjsmnhzwfKEE
HVFf+TTpeU362QFLvmYf4lCxzTG/+OYUTxvQKA99Ml4h/j4sRknZkAavMXgKVD1swZYdw+8ezm8P
LecQP63CC1e4ijScwEahnlFCwoeeFp+olM/GQJBKYQJChypqYIvAf7Dqauc4UuUvubMVOcF6Oo1l
rmDs3VdhwU3Ms/eh4inP9gcB5Q31IBmqEWuj6/5v9s5sOW4k27JfhDI44JheY57IGDiKLzBSFAHH
PE9f3wtUd2eqyizL7vt9qDBJlcpkRDjcj5+z99orZVFPRdqv1iROIU3fqX/vAQoAUU3vowgRou8/
GRaGaFI7DZdszH7IdwA2H03hv4J4/dlMIEkI72Xmpv3yiQyDhAAAJJoAINYrZiwfVS8fBou87ypD
RFlUz6YVX4tZPppa4QNQB3j5Xf8h9ezUFll3qP10r1H4LyL16Tvq6gvzkpA2ZhYVflN3wpcnf8K+
mxMiofDaYf2iFDSZHiTVysm0X5YheZDtfAkkbs2lezdkwYce+7feIVVFWnD++K9YXMK1FFdKyQ/y
MMTxVeAMdw3fXdhads2JoVk6EEoXesRtnI7Fbiqnj4QQAlCaD56X3yF0azxKFiKX+g2OgGMNlCuU
6d516/M03RIN4cb83yvG8ey6lGpGtdPjUXB7sn/mqXa18meQJvQ/u+ysjThNtCDaQA06gYJiBTbe
k2Wrs2bLixWE5MKzZqYJ/u3kGIcMaKmE8AwKaJml8qmFgb0oMhdVHBFFSTKotZ4bDxmnN8HycoWW
+BFnz1UgeFyaUDspMu5FhSQVN9dzYRcbAOSH0OBf33GnWNTCPhaNXJkCNXubUN6E0n5GAfZTuoQh
50aDMSA+Kw1+8ZSUJ93QwD7r/bvZ2CvAfSs7NFY9fqUFmvisW6uRHqtKX+mqZwDePkRNaem6bBtj
TSYTnIFNbDMo4DzdUtuSwIWugEJ84G1IAqpzgGKF2R+81FJAPbEPxPlDkqhHjrV8M/mEB0njhreH
VrnunDpiy4Khe6ac/2oE8k6/63n/wO973G29nz4NjHwWqo42Mf+L4ExCao4vDMxnPGu20UP73k7Q
jKQ1WpoGET7ZZe+Orv0SCjN9oNHE0L0WATxjCU2hh4pgtPSEJBK9QB0dprjfw/SkLOLbvJl0MgGd
IQQwgFhMxBWRbRokQRt7In0V474HH8CEBHasEY+gbfL1MBr0aYjkGRNwyXkebuO6IRbWfU4zv9oS
xvPx/aH7JqkRdXFxrTxBqgxoaLQEw5Q9N2e0Vw56ShUwAI/K+sgdSkLPheIyBuO9bkz60o5gfoqx
XPDzRFvDcCW3foYllj4sLWUdMj2I2WUls5uyOo+Y7VLguGMt31O2pgyfRZFoGxsYFaqaV7sf3xyv
/dT0ZotP5S2T6s3q7ln1h3TSH2TuYDAc3lSmP0RZd40zdYY6dbI7993KED2IuKf6Y0ZOnlkQl4ie
K4LeJpuS20yS+1jWAOvKn62ZsG+FXD+i+oD97SWbdlVt3wVItha0armsQv+ews/G4GJNvNtS84pn
LLa/opo2WUvNWMc1aZAN7UM//HKz/JXHFFhx+d5NvMewz16NsFpCJT8UlXyza+3LbIoLwlUyjzsI
C0AXmo2jmTuvKH+lAmFqeNAm7612+fo3mapoFPFImIVKVsBSPrqhubdSWhQkwWSroau9JZy+YlHW
xp1Z0jObBzABClAdTDmshxkMkb6U25xugdGQltka8Ea5mmB8+4RC+RSJ8qDUjLdRZBYHhA/qD84A
DbqGOL6kf/+iwaUttEcnqaeVlNyIuX/tbD1z15Nuv9uz2TNWE/cm312SgFHE2Vud0GDJDMmWp8yP
viAvzUzocnoB4BOnfFMV4vvBKM6y1I9DT3aWNREGnpQu1xCEsT6TxGHt+vK5UrzxmAYs8FTaMhTS
PWS8VWaxLSgmNW5kXsZev40pF0SpHskiPUGcwC5b2DPBqjK5eqXO0ov2aV1v86JblqHH+Nal8qrg
7ogxnPt7w6azugUbgLvz3Q85pmIZmmTYIw7e2+301bvZObF7skuKHTmIajnNcmrboa6hjUhhgqYZ
xwE37Xp6kIZzBxCPtGjIdlvXsS6RGj+8IttVRr5HXzoubA+fktKsBLZqfQdRfhH6+W2ADm9zs+Xk
CbCPM81Mh3JVyuckHoyz5MqzEpJ5hlO9xKDdV0KNT0bLiALP2FL6/s7uEvBOhngMOPLxmPbvSCVJ
cWwSKG8GRAirOg6aE9L2rneddEIEncOvLApvUm/2836CYk/BEijppWQaQpgsQ22ZeYsJdG55qI2R
/Abp4a8E+a7n/rMf0NrUmY27Tv8Y+1x1rbrvcUyZbwErYBkm/C7WpMdcITgUquguVt3MiZwHHoJg
2XUjyVrlnONYvzg65FeMU8HKGDKwEkXO1gYLn8zgfp1r1Q477rkr9IvZ6GjHo4oMyZeiyhgq6uFL
brl3MGJJT4q7BwI4X+YvzO9oFtbYkD2lITXeRIP46TjRuqJXkQbZTfk4yrhF0Eok9ELOCcel69Of
RMaaRe9eX3yNBIZtI505st+BdDKp4L2JRctq/OEHP+XMkqoB4ZWabDZGs22GOieW1oC/4diMPDb0
sPoVFtcbAvGAHdKpD11O1QbBctEUsbZ0Jg28ECLq1gzXU05vrB7K/eDEX50/AIkAqrGy0g486Cfq
sJcYc3eOO5jQJUZjRgDYL3yM8vxDL3cqSh9swiIqO/4EwgNHBgsdC5NzBBaeUoTTK7vdxB5w+j5h
QiXlL60ew6WblqCB6/HJHEio7WmsO9QCmu0qsOPdZ9x0WF0Lj6QHihuvGJ/g6Zdxvif4alf1Je1/
iFcLMRvDdabfzJBXFUikWh2HOvjKiK0Z4/qdtNVT5AMfj7LP1BwvhkOKdEewUdHWWAPL9lxVTruM
7fwknfqxTdqvyc5QbkaPbWF+kCDQzR9ngE2JPthon5LWfGqAOXK1CLc9yew2DQooQ+JguvT56h/I
UlcmSpdNaHFqtXO4XMU8uLeIxuw7Wtqa+UEgPTwJf6Hr3rvGBQT3VkR/hZoEr7ywIY9zGcO/cbId
KGIEeg5DZi8CuADLmFDndTXBLneMH76qzLtmGjd9ovaJbAhB9IOrXsFysHIOBvjE1jKzm5vruqcY
34dt2p+d8LlIECUzWyEqrXgM4fSskjR010oTXJ4HSfmt2x/BUJ260Hq3qqjfNj6Nd12ZrxQTT5En
KvZDCw+5UW+7kCZ6jht9Iv+ZESroQr91oTSPILba8SGdCnpJtoIqG6c/XbeC7xF9tRUmISPrqpWn
bEgN+p3H8IQsZhJfzIBHf6STrxnKo7XI4Td0fBJBDUWEUN8GmAIkyqmUn50MrmW9llY15wPDRIBc
Uiy8AWx/ERQLc5zUyiSEb9SdI2YY7OCFsVLd1B8I17EXU+3QXGYRL5SDxtEaskVm6j0j0u6hj/0f
NgXi0hPDbayrz3bgBLYkUc0JyXDibVJpw8LHN0Xr9K5yffJ7WF6eST+5z9xkZeKN5zmHMEdniqHo
lJrI6/wDeiyx5YdtLxHGdpYSWDPXBFZsRMHVcglat7AuGT2oH8W/VK+ti5W32n3gGjDQBEdCxwzQ
YL9MTCoVP3qoIv810xKo7DnkJLYuTtgEl5dlynnqQ6wUP3obxsV26rBfBf4d7EIy5QnwWmWyaWf2
drBmw9Zy3FMWHfgNMRB8yX14kH7yblfFj2DqG7aY7r4hWpIt9inz+itEqDeuBy73midTFRfd8O2V
ZykuFfroLmhQXEIRQGhMEA3H8FSD6bXUB54lTXy2Df0eUob53ESsjj2J9VZxoMzC/Bh5x7guHnwc
4kgR6RvEZXuI/OJgt3Wyd4yZmaIbD0USess0z0ggLC/BNBbYWoZrZKYnLP/LIm4dxsIcQHbNgR5U
ybiGTkcSqVAbvXfUXWRFFRrR6KfQqw3dCpjDAceAwWgL4gnSVv1al/hmqxB/nZMt/SbQ6ZJT85fN
uCaGh+h650eqQrVhHk76OWKKxnuvTdA5jDI3nRd/ZCPDrhQ24YC2ooGk7jAmWjkRdUIW8hCKiBvb
NEYBNGnLhSD0QWKoNdPY9RXXp3TNGG6b02wtC+qJfHi19R5Qk+e8elulZybx4tq61TOCzXoBBVZw
hzXUZ6yiJ7slW2PUTLgfdnBVbR6t6kmj99IhmKBRy6K0NefYWbSQvIlnTJ8KXM9RvKVv8Skt72tm
ZVmMQUZgSovc7/sFSVHB2nV3o4BNkJTJntMxXoOR4UuqOG6n5B5zJmoXQT7qGWA1t5xQT28Ehmxz
aa4QgPDYdDiIDO0VdxZpt0Z49Zp+NdrGYQqExVaH637Q7wA6AHwOSvNSFVV1GHLtlofje2RUx9hK
+iOMyfnCQhwFFF5MVfTP2yhwT8qkZTQVDXZbA4lHxzVl1SqE+0SW8lSqB0c0NFsHEIzES8/W57Sf
wywE2p9Ae4eaq1aOhg21x2KVs+ooFuu3vJs91ubwaME9gvaQw62I3ZPTDWBAMdYvUkms7FRThxKm
t8rl8E5+5FlFTXeGdbpChTkexvycDOAxMZSvJyHf6zL6ChLOhIggw0q1BoEPw+tMG0yL6NIODAAJ
VaBTa4EkD4voh8jsbq8jgUkb432cQ2o6Rppx3oudn9GOVNWl5gs8ycS86vA8lg01Va93H66j7l2P
fLZAT3MqUv9dBPq0tMnsQ23jw8ovKVY/TCycOwVdaQnBGhs6jQmrJNnTIpa5+uVFw1PTR2qtHOcu
99UjWVtrYaJWAC9Xi/o1xxMfVZ+T4zxmeWojSGye4mh4AC6Fo5SAvuVkOw/aSPRUZLyaZrlzQoQc
SCZI3zCQg4rIabaaNh6Eg9YPMEjIDOhxsun8+sOwcbXpKSRKsxhvHmwRbXLVmui0/TR1W2yXj6Ee
4V7yvxyJ/TxQ9VZq2G+10b8x9O1CaO1sTDtZdfmuTJ2rPsAJ63Dy1VrdQclozg4NdVOM+zgBho5R
s14PVgTD0K24hguINARyQWmakkMDD/KILG9YsyUB2DTAOReFwWr5/iXWAsBrCVF3kZ1Q0MW0t+q4
+VHMdDf/M+hCdQYOVW+zqPoqhmrF1+xtwUWj4pzBlA4JYh7vdArzU5Q5b9FU1fu+LsRlrCma0QDS
O87VxUAs4ZXmcO9NMEv9Nui3vtsYa4x3X9xqh/s2lqs8LrodehWxIv8jXMJmqU8jZ6hbhdpjwyHH
RTo4upn/3CUGEaQtpB7TJXWkgUC8JH/s7M2Aq8jz3mEsZ7sgRK3g1foJAH7C4oyfpRkZtyeVwnrx
lJetnTwpt1HT/Kr7Mv3ZiuRpGgr72BZwbvkXy4MfQOYq7TL6YffpuPCmgWxYzXXRwcXeY41kZcyA
iX3DbiZS7siPJfmVML4JPNvKbnHm4fYgS0/uOj08NJ47B6rg4JUCZkvaRdEOBA4jZwqO3mLPU18E
v3RLN7l59kqzxkOQYoUdQwCtBOQKM9mTzYqHHFVFjwdkQ4CgWhPXZixtC3YlobAvTWQMuxxAzNIt
RD/nLYoLSC9K0HJTpoV8mmrClr3hsR/KYW1zLO9BHBVMfSpgMQERRr35aRE1tTDSMAYm7RFyEREI
a+pBsetKMjNKOizPM4YNw37zmEcFzIRAcx4RhD7kFdZ+GHjuYaRIAJVmPTESpLLOjVfXivR7Nug7
F1720rWO9POR0/lYu4Os/MiSkQKMoc/aklhUw6p8Y9B6AwtW0ESv2Vqcl7y15VG0jAaJoeRTs6f7
wsepDauMEJyC4B6a/adogmPayf7I4qLXy3BxqcdYgSig7L7pUK52z65KjX1cWYz9bMj9KH2Gbjdy
u3ukcRahn84cjkdvHaX6sDH1Ktw6bmyc0sBaxcgiR9Fpb7Kga+1GbnTG+ZJYgipmnmyLySs+ENAx
lh+eqzq+w1Der4MGtHUwFd1LM8e1dDVwiIQB72qqTe9Wa81VpFr3oy0Dcy00L9jWgbMydN0gzkTd
cpdbeAeSf9FiYZryfkQfMmBU1aAXdXW0MmDS7gjDlo+R72MwNKxbUrjZunRE+ZS1LWGbTBNWZoBU
SPKtH11VXmug5Bt/NFrukko/JRGyUDMql6RGVmfZk/Q49uaXY3fyOcMAG0fB1ilNulykapK6w7MY
EYCRW2375lCj0ka1H8GRJU+acohYtUtx1koVgzVvH3SCXM8l7UaNcptwX0m9laezX2y+7o35ZrDx
NpYS83jtFvluctghaHaoHRdhDLJWE5yG6DkcrPRnjOUR1OXnOBjxm1Lg5EbWOrko01VlyEiB3Kmb
yRquLeQPE6fJzRnaL1+z1QFP/alJlLUnqa/hQEiqXdtNHg/mCjZx/WqHw2tftiboQTak0CeOK6/g
RkGz1o9a+i2ntdap1dWES/DexpxnFd4CXaYhNE8TWjVg2FAaqkztCyyPnWZaZ7ucWez8aBo4AzYW
cGs9NfBCWcXPQlT+4atvXFj+zbRLU17gHT5kg/tTk6iO9JbysnMQ0LltdY6lbh5HXyeGp5n8dS85
MVKkeATfInBIeVNeZ3aXOUhkoR/JAtDukQ7US+Q/wapqdOc+C0Cq+0jVLcLYsnQWgJeopzKmhRtN
ajoSoOzTk+4HHM3usYCmuGc+voh7Wyz0ThcbCJL12kcQh3mX2b/RRk+6VWRrLaULIRowcElR+Q8j
+Izj1P6APqM8naBY3UtwwA4dgOk6OyWNudQrKkNN0C4xLH/T1E2LBpCGZRYq8aP30Q+g1NrydZHp
IMYftYunjfvbp6m3V8ZrZ80jmBBZesOo03sxkmln5RNMNSta0gkr7mmZ7QzV6KuQTh23UJM2I/G0
bUhiaK+im0zb6Db6OYJYqA2oRvizNMn8XeYnv/6KnUHv8CKcvNnabvk4xJ72NAknvu+r+NO9Tf6U
PXZOUD9wX3IFyJC4det92f1yRkZUOEhWfi/vNRtDhByDk2X73bYzxl9ZDSsFnQa0fyfzrmU/edfJ
1omWKWiVN3E2bt3Jr5dWDDbQTRHPeJnfHkqr9K/QcpkRy+E+YYmRAdfR1EAQBjwm3PtmvPFJ00Dz
K/yXhqgqmml+cPf92+AetMULmKHmMiqvuDOG4qUmtLYFr/ZqR9q0CpvexrNhylcPR/oQZHd1FHRX
S6aI3qI2X3YYxMzc3FV+pFaMDYO1l1buS40DdQm9zzzqlWuv8jQjnjczEujXJ69FYhSOVbKcyviu
7CJSbTXyVQiQq7YgKqeL7j7mtIhgHiXOngvRT9Mdi31PsNtJF8ACxmOY8QdpSfoqmxXdm+Jdyzp0
Jweihbhi6OmpFRAEiB/48rCtFiKSB4gloE3agIpdppTMRXuoxXSQ87NXVNam9VBueXxZpnnty/6W
WbNp0qZxk4bpM4Bkhm6RfoWdrm0nbCC0bRt0K3OnhXZ22Zb4LDS6d0Y07UJlUGGXguFhMorl6Hjb
Vi+f8+hMG/UqIn6SqVZq3RYvcIzxBA+QZ3Gnoo9vg52ljuGEWzoKogYwIYIaWbcXFcu7wvFRdiEd
6s9+Op0xgjyGiQkUSYfK4j8laU0tMTxAWHkvdW5yhcixfN/0MXgPfIsRLGaBcixfkOxiobeuBDC8
wBtNabXlz31TrRumy0szdl8d13vUErT4vR39bCya3po2bOTYu1wG411i5qfScZ66lAFNqvXXxPw1
RueRn6Wo32hciaNvNMVSWA0altx/x7B/N0a45smgIb2vqz850D59CUGcVsU+YA6SoEnMgJ4s6T+A
QHDjB632bpPm7iIMUKBQwB1XAQem7tZArhRSzZmuXg0Lkw4594gdUOnHgp4EiJHuK8q1RwtGU+44
/sKMS2wqpfnVdvpHCYmQlBl5akR1r9EQb2qHjjqlchRJxuEUq8vSqFZMhRu67dED/b0FafbPVmPc
TdQuS1tHiUz20rck/X/dhP+FF4f+/m/a/f/gxd3nVf8+/mElnP/CbyuhKf6l24RnuJ4QjjTFTGv7
7SSU/3IMi+6GjoPPFAY7w/83EjriX4K/oHuubhgz/4W/9H+NhJbzLw9bgONIRxANis3wf2IkRIuC
R+QvUxicOsPDBIy/wMRQ6P2Hw7YZ8xIjuj6u4cI1x9yfgrvvrJJ4zEKU82paEzqqo7oe2291TEmx
wQOSKSJOqasmcQxSADHKN/wTAr9gG9o1ZM5KQTCIlXSIRQz2cQjNEyIWIU3onWynZWOk/EtS7gxF
P1ZXzWPoiyzDRuc5MsyC9bxKZix3rEJ8cX5Z/IBP5xKmMBVH269fYjc/eJF1In7XfErG5oFE6Xsq
XUZGGQLIsGzlZXBAm7a9154mH5YlYb2tBkK6FpG1aEuAGDI0QMyPXCgDAPVrNFV0guKi2DLPNAHQ
Dx0DbmXuSJVJN4ZTTvjsDcIwDAyTtTfdhCuLH4ya+QO4kcJNrj2SEMe26tv3SzWUZKv6LyWuwm0/
py7NGVEHrT65lFaLdgrtJ5GH/bF2DM69AKb0xPwndjzYw6M+aCetcQiWdHRvRSfbNNbQ74pta5c3
zY+4KTdJ/KhQBSwMZ3Tf7QQdsQ7lNW7wG0zyUeXVPHiDl9AjDlh9/ypzjf/irP+2LP6xhEwUTgZm
VFfoFq7Y2cjyNx+5w2Ue0Ewq1rLWjHZZq9Kf1XVwQ8W1GGX0rGLT2rcTnq9QadWVaAX2XDjyC+ki
SxzMSpyaRuoIWHQCJqKJHv38Z3Zs0XmdP3vaU/GdG5Y4kCQ3UAsR3aqoyviYR6b3QcKGu9Yd0dF/
q7SVZ6btLtUYnYw9FgoY10vEcoQFzMEYPXP8s030dtbb3Unk8h7j4Ei3lDyqv160OYC4aQHQa5hv
9gRFER3Wha80jlkwUU93ifX7007TX1VJTEEzv+BnQPIQxudRNmu9s42nCJ1P3Un+adeYzG0at/1D
16K8rZojb18dRYIeboyqtauUdo1aw7+CYh322TRwTjt1Cz81OE5xll2CVuGsm1KxIy1g35hBeo5r
k/YUE4spRknYyYlOIO4RRodTc9WzzGU2gDbkb1vb5ffX+nc3r/GnnZcNA287K46dyTJdbGf/9m17
ATFFjbTFGicpiQRqEcvCatd2Jh86+pzHNvFjTO2Z3Fui9c4u44lU881TVFndI5wFaFWcfsDTA9iC
ZXSf0ZI56l1LlkFNvvcd6s8VS8rGqAe/zyzeUxFqr6EY74RBs9VguT+NsLHWeWv8F0OmPZtv/76S
552YsQ3QcYei0ZL/hvNxPKRUsdNz8bP3ket0B098cogn2rLsOszVOn19EBP1bWBMuR5SmcEw1HbN
93fM2ASNiQoupj38kl00XjqDDrx0a7yaekSV5bcPqciAZltZfm76cU9Gr7bsdAnspdAkaTrNuefz
24dc4+4MAgtGO8ft2Lesnqoljw1sLk9YQQBhOz8w3y9GE3sgm+kYNHn043ubCcosPwkpX4CggNis
4Ap01cBge36pq9zdjtnwCRO8WocGAOG2pLsrMhx6voPoLk/AVSfTMN0rE9xPg65wUuWtchuXJCI3
RSjTckFAdWHek3Xhw/WhRv3ndSY4yP78MmaKKlgeFtt8Rjrev/GMnNY0Uz9nwpR63Zs9JZW5MrYG
tFKzgEJeZbK6DnCrz1OAzzVuUH04QUrUo6pPYekS72FPZ30+HuzRRjtdljNgm6fy+7fYDOp1Vozp
4fv8qREeb2IoEqtJWhcTaszFI7WaZFvaTD5zHUXI5YZr+KuBBPXA7AmXPfJt4imahaya6eLWcOr7
rGz333/b1ZWHKiuJnmemKBxRNDV4L9BUAImKGz3aux1gFoXP0XYZW40Gc67f6yhFIrLWRYTD2heH
SHFSBAqjFxkFWLRaZ2l4BbHTpRk+KJfRlhXHeLvkfHOKpvRnpbVbvyval8R8L6YqvXMrERFzPQwr
O/pQY5hDlRSY312MjNZ8lLUcZUMVmATpylNPHtmDTLWTK6ZNMZcD3y9aGxx+b3zjRmZ2+9R7uM4I
e+iwOuXNxkbXc9fAD7ubLEsemT4T91L8kARklo2b3VcBZWwA6WdAhgYLm+9BOoOzd0WGftIbzlXe
V/ee77VHPZ++sklrltxi/VU5f8/sjEuzq2KYMRU+3DJDK6Ac5BdEVGcix77c3gg2dnZTEeFTrrkZ
NnOQDBJO7UK8rr6JYD2doGca+zZAiJdrSLD+y4L9Jhf9ffewOGMggOCsl6bhmPq/7R4EYhGPOoYg
ErXMumvpgDHhCuvj91mYuN4hlDxlc83w+4sO7UTf+MY03FmKaGmJpuD4/YJR0DiK2DDWFa6snTdW
z23lRKckVdGJRHX5hP1jbH4NiigT2nMoJAwDeU4EBe/OZ3RKOA9C9OXkeg7ReJq76AbiTpEruP5R
+Ani2/nA6n4WCTEw3VwUOWF1FZioLjUutTWfDgybqsMEMv82T5phH4QMjOmnAzFKK58RQQ85TgWR
BxSQVeLruOdRGJc/cFgiOkrIy2o9ZvqFX5ntksbxKiZJ45znsxDGnAgM9Wpr1bLbrsX8lJKCFtJM
W7txwaKq4ixefH/3udcYOywaFc2bPKTUoe23cfiJ6NyjL563wXp+0aYyoJWa6NtBUDfGQ/A8VJqz
jePC2ebwI59zW9wHHRyYpl7GLK54RTAIag7zJDQmZcgYkIrLsSaPZcThTnl5zz15gacDiVcYxI+Z
AfI8hl1QyHG4/D7ZiwYSk6hG/9G3QvzH0Y3njbtgodahTyBHW+UeTo8UY8Vg7X2pP/zzsrP+pPhw
HnN18GaAGb4Lm8HYXOD/rfqSGgmLZW1hC1XqMGjo7ZnalvkBQOX3WqsrLzsyMPmY5hyZkcf8zqqJ
1I6ld2+QhQVm8fzXc96bPQ731EWASl/XHVpYhKIPz98vtLXD81jy+bOhTbACShKjxjA9FlMBLuP7
lwBFKGkmzdi2wYAixzaNbslVu1uPaFaxwY5vRdh7q5DEXBwnyNwraFFQkonQbjGcAImmqc5mUs+b
SWuk3SnkpvENTPdQlDEmHumTzvbWf/4gv5lcfzy+whCmLRwuRJbrAJT/84NsZFBaepADE2r8m9Zl
CUEYXnznzb8ipfdXIgLYAPMfff+f1qxPi3pkY9+3oL9eaq+09zHBzkHfsMYy399XiN1XbejfC1Or
b98vFsILDgk6y7orD3iJtTtmqea2FuayEFZ+p1nFhuwBhD9dVjE2zJh3Ui5Ye7dFdDI2QkPNiL65
rBMAcBKCpct8ncEEVSib3zUuGCKKJktvWct+2DtNd+tDu6PnT9Pynz87Y/5s/vjsTCG55fLxeWI2
b89n+d8WoYN9KYyxc/x+MnpnYs4yZ0cRyHXk3EHM9GtSNw4J+UVv7nkozCsO2y2AjvqK/LQ/We5w
Mc29sEbtJi3TephJAjZBD+fIdoYD05OPMXH1U5XEbPBVydMaIIb+57fxH88SqDZ+ek/CZeG2ToH7
59uIS82yfFnrBGUXXDvnd9BYho6geh84YXF2GVNsCCwszr1VjKsoqp76SPdXBvmN4TLvPXbU2ag9
eMUKPnzmo9W39FXQc+FRQXfofa9C+V4Nq9ikx+t1LhILLvo7jM/9q2JwhgR2YpATV3ARLTYmR8nT
NL+IghMx6IjRFGZRHtMGTct8ijJJmKPK5UNVeMNr7tsHxI3kwOEi+H/HTCO4zNrcigPd9Fea1NdZ
0j9g+OYf0/ESlar/ryDO/6ikpQs52xUWRCwX7QO9jb8viCCvcYZMLuLpROS7AsxgV0/dE1ks2s0K
kCqCKEZYQfTMd6UTVVO/Z2yALhEsrAfeNSSj9KrZ/sLB5Eb0KXVeIzwoanLVzYPjtGqaw/evvl9k
5Ytt14LldrNakF9Or/37pUCX8ftXyjZyWmbTLLAEJBvugckWJ6vJ5Z5TIcTWlJYXkbYkRTgQgNGX
0QT1iBEeCd6AHmJ6v0+wRg/vtAb2sVFU8aYxGCuj0Xv+LqW+WwNajLx4ItKoLtjhGLotsgGnFS3N
yZl8WLoKXu4ApdRlIW9/1wIdFIDFME3kPASIuwynpyHNsGpJNo4HQjvXljTqcQe6cDvydrySE+Yd
lM/A8Z+fgRlf9cejzLCEdGkpLYfelA1M9M9vrk3lUIytZLFFJv1strnFGH7puE82RYHOQjFaO+Yp
50Q1wSGgzd+dzYEZuz/CNg26qlm0c2Yzgm34lTjndt+/NSQqKB66tYXM92g6xl0o1UZwUt0D3KRA
TNBhB4BMiLq3jkEe5o9TlCiisZMTiTwoGsEfgFcdN0ZVNpcwYpxcIES6JaAWV2aHTPmfP4j5gf+T
z4OO13F0GySWZRiA8v6jOWYAGOrjNkDT6I0UJeh8YmKpgvHYYiAUhFhQd03qJbSjHaN6894okc/8
Dl5MvCeQOq7VKK51hLLrrtIOsuSSEPa2tvvusUVeQvjyd1VGrfVDuAG+woEPpPE+ChSsV4laclFP
dfE4tE03x6XSW7eiX/rgN7u4BYXdt/nPjJ3sTBzOTzMXZKcFZJtrYXRFdnePCyz8cFJECn0L5Spu
Hx1urtwWAvXARJEb/oY3Fl4NFHHLITSKF3oJAd2+JttDKaCQRLfdLBivQllgynvMrQSXS+pdZDkH
0DPku8874md066lI8v7SOfpj6wRX0eXFU4F7aw7jbA7JTKiOGbT2xDz8vrsx0MuXvZcynzG6p+8+
HmcXw/ZKt3aoxtJ2aG4d4t5z2qtNG3L3tBFenPqxcW8yCV5i0n8ebNu9BCWRR6nK6dHNhWTeo2Jx
sagl7AnrCs7eY2oJ7VgWBKD7ZYlEKvfTYxfk/4er81qOVNm26BcRASQuX8t7uZJpvRBSG7xLPF9/
B/S5t0/cF3ZhpN5VopLMteYcc/zULIpN0m27neOT/mbQ9D3lpon2U2KCHEdQKJuWoBt9KNq1lTV0
1Oe09MElbknvEmxvHXUvrI2YL1RgbEstrPZekuJO61wTmHpg302B9Aa0SfHpO97LZDr1H1E8TPXB
GJX7bfDO6ANpsz8lqg6U50DSFAwhMndno5npPUqwDOchzR9lJcV7btk8ZhXr3d5UqMjKELtYF3sk
diQuEuLG2FZaJlisuvrDQA7JymBlV7mdeC8jyOX25KjVYP2smA/itrbCL1KfddKSCWECep8epqY9
gbo4aQXPNKfEI5S7QE6EXp+W9fOyy4d8ThFX7JcV9nKob/yN22jRSbpV9ZJH9Z1Z5/TpDlBP6KH6
Z7d2q3VM2BD5IKNxMEz6HtWgmmcVE50Qpt5vOWeILUFiy4Yh7guRybk3u5onoy5ek5QvUOF2V43e
+dWNwOBXLp+CJL9mtfz1ndIySJMJXerHmX/7t0m08D5iFiFMlNVpBrAH/Kxnexepg7FXHuVtX5HJ
OqDo4Lkde8UutPoR7ifR4dJqG9ynik8ewdazO8pznPTle0SnlO545D2Ek/VAqwY71hweje+GTIqu
93cBjdON6VTWu1aKdZS74sEqClY/vRdc7UZ1e8sqY3KJbO0bjl26+vs8iE31NrWefFrm8JIU43Xh
5/4lSadozXfo0dYK56GrTfE6ZALjqH+eZr6fBW/lJdQQvIi2MKkMRi9+Y4l3Y+i1g+Vc/y5aHF0F
D8sacCLuETsPWACjirXLQPgwSQh29mjldXyIcge/SI8IFARD8hAMyFzryXoBkti/OQi+l4pDlYkM
0dsk6FezLMPk7txwilBBJWnxSdCQRcNM/y5Dhp+kSfUjrlpkvpVWPxYWzaowjEokmXNlK03GcB+V
YXyJgXEsHYBo8n4RdC9efLTMgsYxZs3xSJer/WkL7ZeWju5HhP53zdNJO9MihmVdxNoedAethilN
njGdBOdRNvcK0eHf28ucc+rSmWJeFC0h7F2L++8HImuFZCnTcf9okvR5Ta6XnKtmmuTD8iohcMF2
ScfoIjXuXJPbAnEUYdt2UlHUDfruZhaze4RMAc3zx08loALxuB1WpOiJNU8/7c3nZF+78pQT7b5K
jcq4UN3SgcNUL7GL0Rx7nCeOaZIQMUodCF4LEPPOoadfa9GZ8MkfBUCgU9UituxFQzXGbH4KJett
ijCT5jVFHqwZdCSqKxUeeHceRCPWsGetpGWLf2iXB3l/1yzuSY3pKWwhRA+WSoJfMk6qAxmr03aU
qbpNKR1VdKDGGqN7vtGpTWBQNNQTt0C7TXR9WC2z2oSvjkULfAtK6rO3NB/1axtf6d23D0MzQgxx
s5OLRPyul9GfYfT8HSmQ5VabRHDNnbjfdU5QE0FRiXe/Q6Q+5zZffDtdJbpNXhAWPQz1r0ab8u1U
tKR+dmaOMT2vGFxLLEXZYHqU2MkSr43goPVoj1iQYMZXVAIQWMAogc3u5AxcQaHr62UN7wxVcIjM
BMkzCZQ8ujXoZ4CV3CoLyUJPYwxdDsIfO37K5nyh0a3PFmJlFMsjoMCBbJxirgXgTI7PHSmXKyWb
4KYHKOUl8AKnNp1fgEPeCYiZ/X/B45R3Mdph78yQAKuq5UY84fUJTkGfvS//J5VShNd7zP2WYl1a
nCw+otmQ1URo/ieEmrqP7de05IshA/FK/Nkla/2HvJ56BFxec1OmfJ6xyss/HzGb1ir6/X/vbEi7
t2XwScQYXAfLWi9DTB8aGD3qqV1ZOoZeff6zl7M2wAV+5+stYi35x9ZoZC8hjlpEqk4DmQXt3hhe
mLMWyS7T6nweWvNwG/vWQ496PmgTE60+QHoP7EVa3HFQeGfPC9ZIqy74U4ddP0Q/s7gkys2cbkbS
5oc5RB1yQnc0EFmQH+huraYrNqW393JaQl1gkWikZ5vBrv+AWY43kwYfgmTGRMbWqnAwb7ceMnA7
mX5POOSrydqrCNWi1ugAmFWirXLgvKE+IO1IQkpvA1G0MvXWNbTr7ZihOsWFGIHS0dQKAyaW6QBB
VF8ZIdhoni1BV1AYooMV2SS7jvuSoOcDmWErzMiI270+IL3QgMZoBMU5rtWtiYZ+Y1va0QdlIiz/
beqqfkWgL5aMX/ABaKOwBtmRxbqqw+QLJOtD3me/tbalXv8VOMFjHpl7ox0OMo1OWmk96BMZWdWX
Q+FAL/vfJXr6OEgeDTc4I0MKVHZsqZVLvz/j77hbMDTJ0wKhl6AIySYmWmaT3rN8IukPkygpT90q
r4arBkkoq0HMMb6dUsmZ6tnB7iudfZYGFy0Iv3N/5Aa1Q4w/gCkJPgfb7fI46G+DMZXwHQJQc5hj
B+eXz2qT8i5WETOFEOhNMAlAFu40lLpEfiCndyMetoWOgsQ+Zb4KAKn4GJosAd7NQkGKMuclzNZZ
S4ym2RjIHUUBrMI8djKjizTZ3XOKls6YqmvphJdoGH9oeXWkKrePHUQrRChuQm6aKWkmRt/2MaQ+
rg3624CafMiKi7LyoySDOW2AFNANv7D6uUTJeBdNcgx04+Qk7o9RVKzZef+zYFERjwlQk29vF8vf
FjGCjFUsB1ueTbGgcoqpDR9e+mnp5JmFeMT8soYPhcYSo7y5QcOpQpxrVYXYts/fB97mqMkLlrBf
UyafJc3Lld2zTi+78K0yimpnIaOd2r5ei7EOwPy7/Fk0zFopoKvGLa9aMT4B332PRXODr+7d7TD7
UnmK/rGx0j1R6HIV1tkXLdQnoTSEuP46JvC8boqjTspQP/fbHdrvSky43AgKFh4LsjKVG1BwyaV8
FFb54vpgSFseJ1Mo71bRqdURiSN8OOsW0yC6Zk2SziZdrC4VuoAQH2BjWuGxH8tgk07Gl0eJtrH6
ahOaPsxEFjz4gXSG217+gWBBHGPL3dcbT11u/qIP8J5SI7SfTbqjNP6YRpdu2ayTDluNJpDA5RrJ
WejW63rYivLad+hyOoGG3NCrdmXqZQJHVZWHOmguITL4faHpn50p80MpJ+B83shoFl9AfSIV5atU
vtFmemrz+CcRglCIjLpcxeM50WxtxaBAiScsyOFkzjK03WtZB7irTecb2dWm9HGEGR6YMUecCh2q
PJwvUq5FjIXLzUrYNk754Fotf39ESmv8FI+13zwH0vxBbRnDV2xffSPwuRVo7NQj7Nf2VqeDv6Y3
jcEmweDiDMCT/OHsu6Y6WXLQdzKMxq3RT6imux4IbK+vWwh1UahBVsUwUPrHIBiODTEs6yBNmtX8
Jh3iY9GbkrYRJHAAwGRsXWPDsv/SDziPFRaFrV7Hl5BC03wvkIHjuSEYl22OkKFUKPzNKvkmG/q9
K7Od4ZEgYczJO2kRPybpGB5ap7yLBPREObwYvN3t2GK6KyJtJxnsYJ0I3nBIc8zWDgrThh3Kj2Ag
T8lSwPrIS5GZgZvUGtf4F38HBaW+3JJ/GnsySVCjIpQYldwje33hv0SPk+u1ojJ4n2pxSm2KShNj
7xT23QVm+yWzQUp2467yUoTMzFiYRTQbrIzTcTKJ8xvTZxbhxckrjNk05xPb6kGnCtIXnQiH0FQI
4rlWt1MysALXQ0w+4ubjxYjtnu8kDCnb25bICwnGC2kUh+VrMRVbdIX9OsiRjksbHAYyRzuiEZPh
MToZPytVVqvGduOjb9gu2CrThghPgC7OaneF3+2u6cQ0RiygDgWgs5ygNlpGexhYYAARQyBQRy6X
R+KKyfbdGbEWMgPND93sPm4rY9jggwxP6o6/555XZv7qaOMd0zyeMAfqxsCESDR2t+fBT7c++VnL
frymY/9bAkDaNG0D7cTgwi6zidktGRAwzGx7DFfjKNVpwmy1oq4MtdJ2ZmE6oUUsVZAh0rOkERut
XfIzN3zqGH5N3IcElJ31KPd55ggMejLBb9+UMZjZbg1pi8GBUhD+6nitikputZjGg1X9MXxsu+TZ
0cqGEePxp1p7EKxwwHTWaeSvAqKjgOo7Zwz3Bn7xeJhX7dRF9QafSJfCRkfMsZ5Q2AYGjbEMsiet
LX3vhElKYDuTNSOpD5kDxdMXPYGESXn1Y/OqTfo3EeRnUhKKNaWiP7Yd/ISOtR6t9t5XYF+07OzG
Ayu58HVMQVTnw3NWm3fsJwx+Vrj3IszcoZk9o4NKj7A4r25vzTn2cIFiTLxfqOHPnhlrrz28TKwl
2YmEtxy3doClEKRZOOX2ZzQS4ReGWgxiMniqByt4p+ROLaSseTLH084pqs+M/5mdb4tvinP48GNG
GurYtM38m2OOSBLDi9eO32EDPzMZXlqfvktXDuUmB28ns+GDZSOqyTzkk5d3STfxxqzC3RB1+aOn
J0F72CA20SRgRiQ425r8o59y77nruvikDCumJBKSlcy7uZnzJgnLHmYz3wpGR3mVpReeMAZclr1p
hO4YR/2xDWNQX7MNhuX3JmNiiX3dMA/A/GgC8ZniECFkK2m3DTf3UUNof+7JNcnC/Oy59TX3HbHt
GerzhFp7X9J0Gkrju5t7qq1LUndvox9tR4ScofPZ2DgCZX+Weplt05DMsnZtVsVPfB44f0geXVmy
imCSNp+TNOVqSPTDGKBGzfJoM1gtfsV82BY2ayEDEMkOTUh9VWF9J6ti/EAAg+wT8/1OzLsTBkCZ
4wfxSwjlTW9crQaYgyFi5xVcVXVVHoa+5ayya+oBAfAKxzHt14ReNas9Qc6X5wxrx1P2F46uE2Ey
1ZuGcOOAipvcdnqdH0ppIIgc+0uNDcNakkUXOekhdlJbrdR8IrdxcafZ+GwlqXeKrDwhwIzjU/tI
PXD4rGNEVo6LO60Kh9+e0TTn3oe82QWOtbYByYF8RiciaEnzQPTlsImdwttYNZM85ZSYNqb60anq
tywQmEaiMj8mEt98OHtILE/B/uHpcizms1ldvahecx+bqrHuNfjB5YcmrBsX0+WZtfxQFomW2jpz
ezxhRLvJPnzqphmEq2sbdEbhk4+192k5PsVf5O9RAv2/I5GoHrymTS7S9BMqAx6sS6TFzRocMPQ7
EUxPy8Zp0j9Qqgb6b/V/Dplm9eBO4XT5e8F8PKLD400kXf07BFEdxFVxBkAKyslsf2CVQtcdMQxB
lYQnr7uK//2xX4/0R1ndG3Rk9PzbRPOOJ7WOrh3km4cxtnE7Mnh9525wSVH4v+lNg4mgaywUav70
Zmgzg44LtKFN1k1WboGHaNes0vUDsCxx6Dq9fgw7DYehGbifhbT3g+u2+7HIdFYBrFTbfrKvUz3p
74QPpcwC30F/AmRBMLzyZaq/u/XQ7inyyG3g6MPGLo3oMNj+jP1uyh2rmIb1Y5qf7JzANk8lzV3W
jngM9HTfAjK8coeTYiRQvUt4L4yGgnqfck6oD4w7/PLrchzvKINBPKTnvDeyu2y0B351zSI96XaZ
X4NWI5T+xxQr7GoBhPYUYE0oJLT1aeRLHiRfAeGxWKe85q5jZNs2phK31Ou7Q5Z0ARNFte5nCafQ
qNvEjJGUMYADIE3UdkSdy5tnpwHg3bh/BG2bAJP01DGh4HqxsFYjWZyqXzXBl5MptD9mQ7KZDvqr
0Ud77fdUWprUV9RueniLRiNfbEV0j1GBiijhi+9dWaldpJCRu3pbHqvBgzJU2O4lDXFaFgYsBlsj
3qh1lPkwhLK9ISyosMC7+ceQ0lgpOmIOCoTuH61RvdiEU6i2PZRua9wnnRS5tBqTk1XPn2mDq9tV
brZbzkaZt7PQcFGeSIynUJIz5XWhfOERP4BVi8o3W28g/WqlOtRwNzEset7eaamat1W5G/vCf2d1
V7nNN5Y4dx5CxTliLvkoEkJ2lxNIaZFuGPYr6zWYasH0aNJE2ndG5712iYKaJIzvROs72NqRelIU
qU8UdIZtruzmE1rfarmCYpi7TmxDXHvNsbaUD6ddAoekyZ7G0amfRJSeEotCV0jzLcvROSV4OJ+K
qNIeaYiP12wa94hWtEfMnz6OvOLNGhzxQKZAnGF8c/S4PADIups98NsbZqR0V04DxjPP0/aZzVCF
kPIisk5jquAZvBN2we14/lPfiOiijVEMJXr6WE7k6FZHUFMHTPisfeeN1djaedk03HQ1rkVvnluS
G6WNTXig3/vaz8rdHBDZ382i4dWgCNJAMpLkJIp0v1yyKHz/Xbccw8V/Rl6QvanR2gJinJAX+F91
mvYxy5ytNEcAcDKiH4khmAeWXh0R3pi/sLY/d7lefWOi+kW4orqNCDs2iT9ulFVqzCQoc3DXdpd+
z4KvuSyvo8LpeI7Nh8s4DdpVHIwxkiuhr5eDQsAgpMN86GKQSkGvQz61SwWLfX6pEkxkofVpV6V7
CtuevoVbPbppXz16zaxiNdWfaomylzaMkTIRz6NnhufliuVagq6Sfc7aYh0FHqDAomFZ2lfhrYsb
DxGNMjeFoY271oA6UfJEvUH4JLDFUOFnx1/aZLLyWxTOO1XT/o2yCr2PDJlkqofJ1epMjUWUjD5w
Xj0slzoa4rcybT6mlvvciWx1LRIoZJgIWU3aVAsz1PIfMLIOCQ+kn4OGFbkmuf2Z9cZwSBr0RPUQ
B/cyoEu2XNJHmBHdiL4MArQtfUH/FGWd/jCWqoabXx5cGLFvHRRXvXat1y6vk2MSgS5uYjf/Ki+e
LZoveEPRzkfncax7qrmYo64EmTVfQw6QQExeegU7oIDvUJmOtblfMfCpdCoa11izByCbQ7Ud64IP
eN6Q4btNUikeRKmL56hyh0Pw5etRd/FHbpq81oo7tenijqvNRHr/suwMNRG9Y6g+vdKojmPqEGOV
xNG5hkRCOun8ctk4MVyYEgWGPTj0ZgIjvS6bxvP/82rZtWpiQ3OZnNLSMftVlY081wR9jNht5aq3
8u6VRYRcFzB7dloO2juVhWCOobnrgCn0D9YCBXwET2DMZK0Ta9YTXYUBFsYwnlqKJyfQRSxh+yZ9
dMF7OtiTtg3tVDrRaX0MagCXy6aPfZsF7hBvIHma/spIo/CSV9TNyCc/w2X4gpyon5YNnVMqPvMG
z+qUQbTkTON6ww5T58u/S5ZXy3XLTxj/Ll72/9/pZXfZtNQRt6VJHH0HX+qR5XN1DRpyhmu/ePTJ
XZasY0UMuRDHRDYfXM5Uks6FYbeXZW85vvx8a0CmccwoxO7Mr4tbECFOS9EqjdTrcujfDxBTgGm1
ATa+HNPE8JIBXCf+WfGB6+oRPB2rhVBs9QwYv5JUgrSge80iiv/d0P1qE7f6sFqYfFq568imei2b
4FyXzHw0VFlAgXWAFEDUNoEjfqmuRobnjV81+vWDPdkk5FUWGbgqZWSfY6eS1H8Z+lrsij5xN/R7
/ReIzzzSSaBuWcrIJlIvVWVWL6w+SAomlPO07EaT/ywRxu5KZVLq9fPuxakRB/g0QYcoxZZvaXtT
tdqFLKNffWCeTZ/8TEkTdJXbxM1EsDgPder2WDsidbBA6D+jOqSZwvr5NXfTH1FJpXJQ/oflmuAI
fb/dR+SI/0ByuZLgxb8au9G3OrkYKySHs4PQDF9BnN90utJfrllbYMVDFntK2Y9aPpGv609fflEb
L0ltPjdqZL7a9NGmST6NuHI+I98o4B+WzFaLsoGxoHV3iP3ZThfVuK3iqbtPle2fFBgvpnS6vlEp
D09oC82znk6/stIqz8teoqvowabsvijVl0NIUaZdXVQPVUfFgGpZ8dSPTv4UOgRceL0SANOMdp3L
7IhuOdxFItGJfgjnZuD8kjob0URW5Z0t6f1qR9KZW7f8UPS47wR6J+BLXIh9cZS+ymx6XS7w5nzm
qC+Kl5HvyVGmItiPpUb8QSavA+Srn7FySH9EjvoUmFpw6hQO7yBEYw1JC48s/4iTVNze9s6rKReo
1HYeRzqeLNGRP0AyKp7CrkzXdRonr25lbaO4bM/LJjTFuDOa9Ec+DPYcOMBiRlHjy3fAtiG424bc
uhVl7Nx0KQ+CYuO5lrzItAYQL7EF5phfW/MOW76fv585X/8RaXc4D/sJjyUYX9rrCCNwJeMg+tXm
mH7NSe0xv2fn0CDApuyyV5D/O0tSIksQcFKPYt0o5E9zIhmSGjsVWcs5R+QVMmUg5d6dmh+hE6Jm
FiiWI9BHPxKynifHzO6NV6bXwpm4d+fjrEhfJGoEwiTLhwzKzt/NEID/idJR7rC/GPu8wXLvRM34
sGyqgDpMHcNS4xl7rNEBPcd2L5+r4rFmHoCvKv3sKls+AYBDqpm5fxIIpE/LhgY5kU6S2cG/Y45e
nvBn3TF80AEqHNr8ztAefW+61bbNAg9uLFrU3N1JOv2aOWSPYYOJVUAkpDCxV7o1bANB1AWr0vFg
q/ZDgS69hWmNIKFNmQeIDCRBw6q/C3/yyKgpp441OZy8MuZXUd8EK7SDBlBN7TlwG8AdTTzcfFoW
t2U36qC7iwSgnAWhI9Sy/sGmJ/BQZ1734BQ9C8yuIyhq3l2OIRr+Y0gnO4FaAyNHJvlizoHvbl+L
BpbWbGnOhHKOdFatNbehByPKa6+FoPAJ50nOdq7yGExxdxpDMjnkwDNfc/v4orctPazJNihVhzAx
StapmhkDsmqn+Kkk63PTW81PmQTZTY3D7zSOo1eKY6yBoHQYhJt9G6pPYPyApGwNgBL2CzNtj98O
eI5av22tRRWorRmSCLsZJE0hQnOtDc5r/CSpdlio5y3xs9d/G1VNn11ITdAwVLrXLECQZuuZq3oM
8K6mwq6uf1+Ok+9dILeUrc4JeIAv2aDZZ/7nz3VGKJCA+fWsJzjpEbX+IU0A8ywmEQQ3nZr2eWiR
Xj/G66KhwNcgy9+aFIFOSHCckyZKB6ItEwWLZvtmObEca1iI8inPp5cLm4Aod6r/7PsixdhC6eEJ
Ec5wKGEWXk1jUvQhxcB9P5jX5ZiDce0/r+ZjfVpLQgMssQVXbjG+zAf/XQPWBVGLoZ/+/YK/v2W+
rM7r4WRkMw71/350ObtskrE1thAN/P/6x/+dXX4fjVtA3EPU7pZ/8f/9G8vFZi+xprc4I+c3tFym
i8kGIo8K9ghP/O97QZPVr+p5iWdXtdxZdWVdG8A/EAjCBzvQ+hNgX3fKblovzq6P2Cpg6QuZxXe2
OWkOm0pYzVGZFPNpY4Urc3KS0xDUaIiJwthHKRDqCZeEVzDW+JqLFy1Rbyyq3LCgvjk15mtZPWW6
/G6l9g6XGilDTGYBxbfY36m2625u5MGSHiJw/AZZX70O/9m0M5Lt3B6MJ2Lfbeb/7kCPPeiaHz4t
Gwu3SFO11cUhsMJFKDKaQfdMAy5HCC7flKe3zxKcz1XI5mrE/U97iD81hOWH0naMx0QhZ7dgcxqZ
cM5ua2EwJLtlJ+ILY1300baldzIzWJXeSMCIRdjjMczhxSOG6sVgn+q6UFtGO7E2zDp90CyaYiXI
/KLpXP697kkpoLSFak1m4a1zy/L27k/Dum0NWJ8T2GYkTca7G7/GtnfT54yzAr1qKZLpyMJ+b9Yj
4m6DEqmlj5tmCood6i2AjcinUB3XQNv5/lpmS1GEOBYxds/494dtRTjFDp4LNNc6kDheoGvLqgxe
A1yMJ3Q1ZPXMZ4FkY6qr8o9o3lOJmgEMMFXnPVKLkecN9lxHGGAF12L6bQqyBv7umsvBhJH3tGz+
a9+1PQb7+UwXtdXp367jxu4ERYIzPhndG9G2ct3JJnyGGU8AiMUbKqL6MZv3UmxXF5a3f88tV4UK
vj18YB+9299N4JMT5MNQ3vw7trxCHduTBNH/13HZju7NXTaa39C+NRUtiP/9TSRWZczMbMx8Jp1C
vwyqp6BDeRL1uXGuPb045+8irf3tcud1VRU99X36kGTDAxol/yus3ydhdcxDKJ9PsMw39kBzuygE
EP0ArUSJexiDSPkcURU9jkP8W7jtE00F58nvbfspHgJ9VzrpzmeStQrqcXyitTdSt2xDEM94XLJ+
3AORyfGp8p3E+RttetF5j9kYedeyDHdWq7JzVeQPU+QXFzdSOPvigbASgZzZBQwDAm8+qI/6f047
wHGYQYahDQrSx0fJ2X+b5ddgzo0hL991wFBxOY1w/J1sjwIr2ntlOP1AcMB61KWW4WDRxrzlofPg
eBzT9NV8PLTCAi/QI+i/xAREYp95zUafgqAGcr8vmnVjAnMNKrq/Zg9+Qi/Tfmd3NCZkXk0nkIPk
s7WPrQlDZzSoZBeBMb4PFONWU9MLmlD5iHtxL3Xhvplu4d5GVNmEo3CVbSNGQDY/kJ3KbhTIYm0k
XX/mr/htJGSKSl+r37SB4mPj7VjkDdf6exD68DHQ3j7bwCjXmWs4H40jAuLbSlIrhG69Wjg4cwQq
Byom5R5xrjz4MNpWReMJgLAOaYF94aIwSSDqaPEomGEZNCDmTVYF2zoRwdlX2n8Oeb1hXFR+kXZW
6qt+8sNbNfUvDaqPY6tGRA+plDm9fxEPQPOTGIEG1/zbpFWitknMnVPalXFyfZ2QSbls9SEzGN/n
w8uCc9nYBlPMxAesD4MYmG/QB3uRtOZ7YFblzI9NcTTG6p0O13IY+whzhjS7RtCyHyKHCPA2m8Wq
8y4SzeTBcKv0waZbShuifvx/x4HOO7fxvy+H97OiXKpOeZxOZ3S5E7xxXkm4YKyAUrROY3b2y/89
3sdiOE87rYy0b8qRq4m/x2+sRd944VHbZMmb0yXlJiwBJ8Zx7PPgiA+m18bvddp/xLWOs7qcmivj
YHMNoM79faU7xUBdeaCk0LXFORsI8LKDgMac0E6NCZElby3G/rDCGtAz8FvMj6jxjQCmI49ObCA5
FhYhumX+cnGop2cj003gIPPLKXZumLEzhovDyNSD0mZhHCB/k4AEetjtyu6sOwxiDPXHWitBPDtO
+mCqni8Rq53eTL/8CAtmKuv70BvjGgsQ3X3K4qfMwe1ue8YxCoPhQiDPcFleLZth3v17rADdIyGC
bDCTUBQqcPxcWNv/ZwP5RV5Sgf5Mxumu6iqsg8A1RyzWju8inq+8Rxeb/rGohj/xvLcczzMQB4bm
nyHZX40xcp8yKa66C3KqbdH6F1XhH5j5AirL6AzoiepPCfhRnhMrqCnTY162f8LKIHzd4kMWapLH
KB7v1Zh5Z8wyP5gKWoYQrPW/mtFNjrFtfvTRkF5su9Go+Y7cThJYL+r6Stf0o0qjPdkvrwYl9FOB
a+dErsy7Pi96eo+gtqj26D33JD2wOqMBLxtjNYTaykDKvprdZ8Dn241SZAxUkYloJPBTgD2/YiN4
CZU+HDOQ4NS4x4Nrroo4IlImNKI1YJ3vvotf+tgDDRFhPam1o6iLcm2V+oX74qAK85Z5PNuyG1by
WdLDrdiBXlthhyFzxcEnYUTu4ySmh8rQjE2sDTctg++ufAkI0jENJHvfZKjsmkF7amBWnPPxVsRd
v+sxSKx5PmzMhAlC7h1H0pY3Q3HvS224Tk6Nn8YOfieqaI5xHBKNVrc1maf+2jIH+P9gNFaxl39J
OJ0jKvyR71McuGDqQucO+d/dzlTDVposC0xS5wm6OoY9T20tT8N1wIR4JBEu62mieIP3ltoF1J8s
e8ThRX54VDtrEc0wJWZHxFvm49afQDcQRLImQ2xOQpXnsRop8RlYyalRPFSFTrxTNLOZBBDK4i0t
i35nwmIiicndxFmUb5zS+GiSkta7in+0kUMYrZE+F+iUN2x4j7Y4DUOHwWQMHOjd0n7Lk1dPn2vg
qLivWVC2T0PQYteztomAu+GBzrsVxodXN/l7SdeRmVpGnPO824ziuUEbfw1/YfABJj0ZcLasI8aG
l0HWKxIitlEl2/e4bpiCJSbJKIgiMxfA3tDqV1vCJSsbZjt4IR0Yemuympgqq6AB5gh6Ka6ZuhJH
3cY00+VU5xCQPJPGAgrXlNLMmJMWI12TLNw2WisDcVzaW9h4c6SuruE9p1F70aFV4tvPNk3Fst4D
YtQ29asgyW1dJUBVk4ReAB0vtKy0IjD2WuuxLHFC1OmpCq1fbpC0qLxszP9VobGma/YEWJpJ+5sS
+BFO3BgMYGEL/49Ok2ZV0P4HUzhsa4OqDnwRsitpFEdjB20/TUjQReenY2dOrBXNJqcEo05vkYdT
gQxft8Z7Mwh1pny1spyaCA3ULXw0+SYukXjJon9TodRAyceHMRTaLRZU3uxV4qxxeYwXVZNR0Ho8
kEkUQYXaaTHy4uBJeVLbCeSDq+WJ1IruIBqgTann1VtkDcXznEEgX4pROuuy6sZNF7Eecj00YXF9
MIOJzAoHDkoeUxwMvKPRyfSAJeaFMhm9X2tXhEhhiMY7jxpdSK0koSG2ms+W+R089ZszOfZZk4xU
iPZIArLBw/ToUkoUgSTWHbBTkoRUa/6GieCd5e/Nt8f4OPYtwZKkmpx8UAB1kbMCj73qf9g6r+XG
kW3bfhEi4M0rCYKeorxKL4iSqhoeCSQ8vv4MQHvfvifivLBFqUuGADNXrjXnmKBkEfIqqXfEXPsb
v25+xy0VWCYixzThpJ83HCFECHo+V51+b5naV8lw5eoN/EGzocZBZvb5C5VtoiLj8oKGQQ9xjg0Y
+lm7zSzGDwljwDAnO4VuaqvkJHWmsnxgCrjVR2tXMoh4yAXeHE3OyjVkylZWLa7nsbN8t6XCk60+
Y19NfzMubK9WPTaBqYDOyuLptbXp6hhkz/njs8FtsQg2p0tC0B3Mw1gCrft/z9eP+jlT4KRays8X
BgX9cruQG6kqNJ+MwWOszc1RM5J9I+Xso/2wN21DEAjC21vIUkG0bM2iROKd0tlYpDxzr9HCORaI
BdDdbooxW8KCGYfqkfYyoVOuOrK+WeOLvAYb3xM5WEBqCzOV8Tx7/W5iMwJ3X385BYPVkSgRkXjL
gMZGrIRxoXECl1TGk7mE4iyOglK633WDb9wmlnkTQhsjaGv0CUBVWAPCcAuXDBHGsPTHMgC/QgIY
DluxI/KovJYY/e6enhs+mXqmr0TS2YokvwtETsgpmuY2a/ODTCTot1GS5qMo5kV31R65LW1eGR+b
hDVQtb3kF8s7YXrQ7dgEg8KoP3qV9wdzKoTpHZMydNx7M24PnjZV15wEwUTJSEt0kWWRqTzTRcf5
HzqaJMeuuQIqZANctB1Fnhi4Knq/Yt2f6YMjTW/y/Yw3S2tyjyUyYvFFGZmbLpQ75Np2Z300aAfR
1nQCLysyn44Jwk+vZpxJ/JULgqxW2xoWX1ZfdDX8xjSFTsIgtX6KzZfYIu2TURIKUHZT5npEcwrW
EKCELbFUBOuFQ1uclFHD0M/62aNHL5TyGx+3ClXTFjv87DCjRjhrLUCSyJhOwvusGDUGdCh4yXLc
uzXHpVOnVH/gtjmcSch1nKi8b7NV/u204TrR2H+kW4+IE3HTpvMMzS/CMf9sW+vJracU/IDLpTGk
8cSiJrdlqAEwxeT8aHBuizz7Dhvz0YylhjFQVw6lg4yn0nL67SrcOJJybuszWw71QztCuiG3sIMV
B3GrVxp04bGDeokQOpDw5ifJgRyH8nhf69NDJ3Ljuj5I2RtXRVZEyWtescM69J8v2IzamAks/+Nk
VkHoUOWu//O//3b9yKhppKbGfP8//2lMuhHC9VL4XWcZV/xMqGP//cFOr4O7bPvj+o//vx/Ju10/
JUAUmzr6m5TlsKNg2EVdN/8mWQ42LwKNj9YT9NzwU9Ot6F1yLwbzCYMjOeWxWdz1Xm+Dblbpr0Sz
sgejsciymlck8eNZJYw+57P4fN6HxHFZ7wp6OpNKCDqzPnwSN/RAFB9aLB9i3gYtnJRTbRYeVz8v
fhWlifAbDeJZr1MaWHB8lqxtK56fJzWnO9MOFjB49YwLznuoBlV/YUgL0L2QCnAYnlYYRX0ckPF+
fVrbSnFAbJD4aAfGg7oIPiPMoxdbFn+Zzw8vdOH1J6vYi/hpytz8ZVgeKjv7x22U/rJ+qjFISyZF
Ig8cK3qsW+da2ARCj23/jxGnx84hD4KQa2iF7RIFwkitWnwFIGN31Ieqr3TtvakH5wSMZGsIqT3C
PD/nMJF2Q8kGZtdNcU+v6dyVvusl415XMvcxjnDh1qXClltikYol6Xl5+RUN2BCytOr3oqc46+V+
iBj31/rnoBG5JjreNkNr3nLCF3Knj08qzluSiqp90Qc4po9uY/92sQtubCd6c0JqSnt8QM5IKImJ
VrKuCsKIHeuX8GBxSfdg6HH3kEft8Lp4wTuHISb6/nifO/Nh7jKIIGLQ/brCPCAHSv+Qove99tS7
qVjFVdORoYtraRZPTIoeik7uRyJuhrk/pF3tpziURDafWi1+t5vwU4NgvdGEchQCTlIz3DJlBxcd
DTOhJuR2m/vCAOkbTfdUJkfmvY+1ab/WnrjL6GmmeQqZF5YKKTydkwjCQJoHN8ofdf3U8XZuJuef
yRBHLt9XR4FcSENuhMda0oCgdZpDSQcoHwzMDXdsu4FaKaecYKJ4ftLK2WcadXRCH89woBYj7rOJ
4XgWopSK+0eUI9QDtOpbLuKsXwD2hz2KPbwnWTHbm2bIL8bE0UC9JgUGduFWh1S3f9dk1Ua9+iwG
cJqMlRDj9va+TkvylMhmbPp7TUfSy+fPqA0v83cxVJwWrF+W8WSP5cEmrGFTC5u3nMbBStuaIzoi
sj2UwYbC0nvf6nxFrn6sc2hKSffeJQRKY24JBBkFTpf/iizzrvXjifH2m8mCuRxOEPlckmSZ29VB
2UJ7xlbrKs1dkhNEWGHlPREaEHUleVXOI0you6MrR3opCxGQ/qT1oPbesa8m8MbqyBTObh/webhj
9UgcLFk/UEVNWhTqhDcvpJSvg3xS7gNLv6nu6UvjjXRmnAtkFyXV60DNhd1zdy5zMnRG+8Sb/NQr
MIq97oFUxSCJxUbF+cSgOik+BIUz4qrnPl/S5cih2LgaW82gHt2MVkCjWJ+1yWjB7Ema4Ew1Qn6Z
l3HlIn2OaZc5tfrmlIyM26UZuLxedIFIlONttRGq+QfDc612v8uiRPdSInqDZHdisLxTSg4IY4si
nzJ3aJsB5Frze1K9Y6ElO4sKcEgAUCwi1e1oo9aisklZEzO7OVVYbQvO7VEOG4GE89TT74M+7Sxn
Og6hVm7g9r6PUXhyP4fRPjIEUOz5afaKr8Yc38bIOqKC22akrYyTecWwuKsYgUcdoy9rXi4m4STd
HvlukEzwR4TJ3Ef6AL8PxYSDeVCvIh0fVYfu+hDTMjGwcXcvbCIjVc/VHT6Z0M7bhsjqTaJrAkHN
we3TLyyA5CuJm9PwVaeyEKzQeMXyxHI++yK2d7LLH3ibfxcdCxc08ytpbGwnJPkmjw63i2MTWdW5
D9BYP5YMqS7h+FqK+6FTN5Yhj6PRXzp49pqmHISeXhz3yunpaAFs2ToZWqCp/V3ahXHW9D+V8mmh
FDxUGmsjSRtApRR1p323uvZVuxlnJ7yVcx6gEH0iYQMo5oTpsu/Pnp3/YlqByNKIEO7H19FWX6iz
A1tT9nWzBDVpKP4TZfw1d3i7oAQThWB9IDwi/KMvv5CjHyubN20t0V46zMYNBNFhMC1CQ0ygG8d6
c3SUGlFcchfML51LjBQeNjwqMxUBOLlfE2R+iSVMeOJsfWMjCqJquGlsTDi/CuDY24z35ai0KI8u
ohwZKSi+2Yp5o2fDB7m4aELF3ii9Gz6au1WlAXfrIjkhKHBMzshZAreYT1EUFMN8s0MzwUqWcSHi
U9laF7XGjeBEbBJgD5JuwyCDwA/+GzGtHNzveI7fjSi9zR6d1/GfkkppJraile/IKrpzGUV/SZUP
sjEbNrYW7b16vFl90BFQVI422gjut5bWRk9c5ISUxuT46ioaRv5iB2+/RxVuo5JAHnwpQRUOMKFx
BZIozEHwrPXDb44sCE20dgefXPhtnN5NoZwGozuOrjgsuw25oR8a0Hy3wBrjqG+TiePIoXNnwxje
sLfsbaa1kZ5hg1PkR08a5uS8INciDkPzgtp4yHrri1iXjdUDSwDWt2Sv4vuQv0QePqY2JQQijh1B
R4gJEP3POjoms2g+E1e5VSji8PXnOx2PtMJuB+VlQ+PgCNynnI3fZmiROkeWWtE4T4KGC1jp8ai2
yYeejyQPs71vSzjH8D7uZFH9QgxAt5DWWaw3T5OpfVjlhUOwu8HSTVRhWByMmbuppymSMOwGknUz
beuOMGInyuGMcA37erudPTq9uqAx2GT9V7qHrbCXVLbUVdWn4mYfj5AjydhVNI5dyA+dXiXRxGTj
ct38d4a/k17ZDXvqmyzLf+YwubsJHBsOGVQChv1qSmzOJfCpuiFRj8x3t0xuicrUsOecKIW3k+Oo
ER4R+ZOXOnsLphnHFGJhWv2mw54cQ4ukDS37W8bNq+oE0DliOjUUVDhpbmRvJTgp5r1tq7/VKgKI
A8Bf6tsEu4xFMR4xrQgzAux0P6L+bH9Zab6xUCgaA42UDGk0hIWpr3ealgc9+YEYEoxI3cFjCZRJ
3TVjvG+ShgAdhq0YozIngs+VBUiHzTzI+LYp32iG9WPI2CdVcNfpAAhluoCj/IKcKeJ2mxg1v8Yw
3Bt2DWP3zHKYeEAGagpU4C1SlpKAwm02l35nssE2lY/6bxcPmo+Fd2+YTVDn0OYdY9f0BVfqlM76
Hq1roIlwHztfJWcnQFpHG1n0KIajXqqX1piDOHnlZ18yaJcMfAJVmXbTGD2yMpK4w98tcpoD9p5c
3n1L08WhodUMUzC6iG0TJ6hSEUScfat2b+psZ43rG2LaZWI8koB9yHHukjESFKn22PHTNWK1YvQB
ONnID8S9LpVDYyHfaV5KerkT20eINp2m8DHKesb8NHda9QxDIhCGsxsyDrxjcmCWsFMF4Sxsi1F1
65mChEN6bFUvGGftGC6NBrwDEe4NjnkBPD5kFAN6CxUNOBeQcSNxFirYYq1IjqU9BImeHCuyPwa7
QiLW7zWHPIp0CpTE3pawROIyI+PbOU40oiRdA6d+8HgfjPUc0CncYW8KJrQXFmdlArr8Boh3ojmB
rOzdKMcD+IxA6ggqwHEK3TwoobuDX1RZ89HTsGjaNhCEZ8NJb0lBnjegFKETtTI5B6WD8Zbq/Bdj
sj1tSiRStKcxNM87U+UAlmf7KEqo1ZNd3wxIPdRnVxbB8nXhKP6TkkBCKkmb6I+5guE5n/xKya9Z
6Bw5wO2F7eCtnl+ijvTsXaoZZ7U1DosJd1FN9f7y+zhxemCoeCDSxY87c59V4mgCNclahPngvyLP
9Dmgn3onDyaQeYm7LQ390KYkqvUkDzbNGcz9JevNs6iSQ4RzJSqNb8HZSuPmJVdo31nW3s5Hn5px
mncwBAKncXeZovpJFN8aerXQHY5Kqh5czyDq5ViAs1Ot7yyb/KyqA0uxThlezzFxj7x//UE9NIok
Eo13Gq+OO1LWuZvM+AP8clflXVBSdYrBJrN0RKcgyBog1yelY/A5EmhRct0MlezmWdkhQccxpfiw
Hrimntwvhg165LPVcNE7fN6qQPywPuCiPCgiZ9DVo5tdyNJpS/JBxakLDnQc7ZlxfS5EW3gTlUqO
iOdcIaWB02SGem2R5LlInTaFCBETp85VWtPT0PS/GBrhsFlIsXlpDD8PUrN+2IitMseXHKdIU2TV
xzAcZEeXP0ft39nMRVomNefZQufRVbmza4iMO8c4qvAHlLRWtVrhrAuX28SitklCqZ2kARN2LM96
QaKX/R8WYz+F2cnK5y/MhdMnzXrlwY1JONZUIAhKtPhN6AEci1jhoNMOXwIoRhqNsNC8G5FMzjVd
HiadvwqvCdbXhRnqibBmvfdU0t0HvBl99F4PlfFq0dZGqEwypE5I9mh2/+HftguIdX1qImVcCsXv
tgFxx4Rp/Mi16cUyZ8nYKlfLwG6vjEKb87C+CuTycAnGaQ4oGP8UDDgu0Whn3ENegu6JZQ1DQ3Ex
k1g9aebssV10dGSKeE+xOQYKq5S/YmlAJscHFqjdyn4tyzI6gXSgABcJ0RezZmwaDXoB4X+cBOCU
0NpfiNLoe9hyzHu4/LGKW2gAfZtt4+QELy5UnyZWSfycw2zPEfyhImDljhuhI/hZmCwVDPFDWvY/
3yvXUxNSbk1eKMjwsh1DagcecByjw+4ZxrNU54BsIHtVdKvBuv73oRwgYIdOPmbvBL5yMmmL1Zyd
PUcFDJmpO7RRV59NoycYpqcNjVJbpwVBMOU2V2KKleXvGlqneShVdv2fX2jqKcXj9hRq09+4qKxb
ivGyd7E2LT2b+Nia0w85FBDlfyCzK4ayrVssOHYzwoNwNBoPPch3NZdH3ZPdw88LM0r3r+W8uoRx
HSdTIRZleTAfOdX3Vz2PDtBIwvP6ME51eC6d5PeYzFbQagv9KFm+qt9Umnk3y0Z8sj60JssEs5fT
+qxeBExVad9MPKeHlRejLHSiCl3nPmyi322u14b/+EO+iCftV+05gv0aBKs2qwrDsMzk7MRPkusP
/fdX+nnudioROwhEgvUr6+9E/sojkcoJ/QzGPPd+ouqIqsYN4rSdgJEmf0nvkQeSjpZJKdk6hgH5
89p7qrKzF5Tvig+r6/xJjnF/XJ/Zkfkd1/WAo68dMQwatS8XJlZvmq+SF+eQkCpy6e36T6FP5X59
tj5YWltLf/0QS3ntq0LCoJuwBqSV8T6ZPVj9Ud+7VtQ/mvrjQCj0zbMYtQIjAtqpjhwo9KrGaUmG
6ZJ3tn6e3/2ohlgFR9rW2pROD3EvkaD+LzIP9yanWB0hIu4GbLy2LoMphEWO391EQbQ8DGbEjKJN
LZReyGBwDYetH9eA9NMRq8L6UA9YFciVdP0izSG2aQZrQFjTCy/mNvVtAC8wr6RFOUMKk8iil6yM
X4jPC1xD1w89vfA98lv8l9XC9FkWH5khvnJ6+nAqwYw+QzPzsHxvFDr9MfR6Bj/eeKDFkLzKgjXY
RPtkowAKN5k1Ew6d0B7qeHHAEqtpYEL+AtrOH0/IUXR2ATQvV3omHPpGyIi4YdjeV0ID4jkjGqj6
SMHdQDyvEWqwwjrwoUsbWB9T88r0xria6vhnceDTNxte4hYjqk2pfugGOAJSd2gsE6TLDffKb6QH
DIho4cOzmxpj2FdKF7ZHg51i8VG5JxG/hbHpInxPnzS9P3XaPJ0So+C2r8sC/Tzs37DPHhIO7Edr
MfwSV5HehjrimJ3W+ryxYlH4uUZ/2FwqG08tYRUIXN/jzA8xshib+rJ6t/RsL0NhMu1HTNQY8Vlf
wDZuSZSbGY97zSMvcyD6DUmdc/4hZNl6DmJXdpw5ZElfTR3Cl6azCanQphExcQL7bUXITr19aJPi
3UOgrC48PENnDNubaf5mxO6NDpO05+SKTbq+ltzk1wbbFYxupCmNUMWVnovhmzRUN4VXXeoYXJ6l
lOp+0dFdKuKYE9K/Ug/JqRPzVjUNuaQf6WO8w29AVrqbF1xy5H8nu1bc5Yxffzd+Z6B/cFYGEMRj
1kRp/lNP4FOmpkkf0jYCPSVn5yHvCJEeCl62vVqa5blqKu+1c6uLrRnei8MRKTLUfq87BvxwBJD+
4AGL8iwn82WfAy8fbXevahqZ7mRSb9KWfBm8G3derpTeG8pgJbsnEA4XOLNnNo+RanUnJFs9UiIT
vdzytGSLvuq0yBwqILUitX0E3c1vnFY7kpJixGjwD/QayHlhpM9sN6jtmlYRzJwaZ+/6QhfOkSwN
95osO75BiOq1oDZDEe3idc/b6JRB5VkTGGTJXJ3j0dLZ4i7J3d+uI/6CZW726/Xo8lwcenhZtDbT
+AhisTukDZdAR97ShCiT16sYa5IhzNKcmtIvbWip45dvF6XAEI0q7q/cjQQmmKI66SpuDwQP+eXn
YkFdLU91GFXHORyCcchOEeTso9VoHaz7SoVlDBRiY4/L7Hr+LwR5/ajxWsaCDBx1vR8IG1bITpFZ
UZ9Ea5xWWPX6UC1jOvI+3s1uubO9Jauyb58FEjOc+yUN0Nq1H5MCqLtVdO2hRPgVMpeB8VdOR0dl
iriWK2bu4cZkpJFTDG5XIKzWayYj1Wnv5E6KtkzEMDLsDMMkkMrKsf+muBSxtIHTgjBcLDXCYIfu
yRwiMGHTU1hp79MIV1+t1KBxp3i5wzyLHu5EOFjUH1bglSsc7RMW8uYGUrf+LBXi6KuWThKpHKeu
01FXOWLYYelFwejqsH/iMHlqTepKZhTot3HXzdlBMxfxa3FfH9BDlvdFsrDco56efOeahpbA6Ls9
1s/pVuducVwX4Z8FVc08AEs5epF1PR2B9Sn6gKxukNPP/TxYXrFvSg/Ptz40Dz/1V13/VVocU0qj
GldveUCAWJI8q/T3QUNkti4NPxy2ykZYhtrEuE8FMfZoZqGK6cK8r58riolgxoihpVvfV+xBg3wJ
ltGyDCqV1V81+6A2Mrtp0jKAVmNZKvLcfvJMB0hBYpUnmY72UxgiDmCNu8dM2HwMpflBywv9FmGd
wk8L9DGaupjp9kfNm+O5ByRReJkM8hypv8W8Z9elwDkyuqz+jIxvr03Zr9EU3ZGvjdeMufRh3JKc
/IUmLHpWyyGBuiyQH4a4QV0ANV3REt8bKbF+BRRon6cBjcnCbHAGWpSIBwCxpop3XT/nARm8jmlu
HERsvazlWyyhcRjA0QZABYeUZYQEhum2XjaZ5GjRbdqCHOuFPBVZE95sw3Bu2PUW3Gns6h+Fq8J7
XkqYCESPGqbF0aJF9aBSVgZmKhFnm/0Q76y5bLCAM6DoCTj57yclHR59n/QZAJB15bKWz0iFyB8L
Y8fjStxuU4aUVow0i5Eg0pVcRP5P5T0hYBpDVzs79su/ITBdYnvbsWYAlkxw/7cQE46trTsnqWgx
4SuSZhwJBXunkEhH8Gy+SOsbR0+76+dFnVGm3gNEPwJqs2y7psxAjM3IAhvMnbUYo47rz1q/QkpH
gZzx1OnYsmDLubhIjTo8aQmjt7HKYEUr6rNa9eKsJ6l5d1rtb5wwQjgM5oKr5IhxR0OMQ3+8rnw2
ShtwjG7Y7K1WfyIUJNybE4L6fClI4TR1R44atusPRaoyPxTmkb7Q41p8JBZWqt7q511cW6cIX9xn
JpSO6ddQPhY0PIJ5QlWpLqFKyHOZSizLVzsMMojQBuH5qztkS/B55gkhj+tFk29nee0XFEC0nur8
rRtxDteVcO66hdZMH72SfZKkzHiGx+KGxJnGMcwW6yevomW0cMQm+oAQOLmty4NZxd/rxYslrd82
NqOAQtS7K9mHzASDT5tiuM3bM1P5N2A2nCCi+m7pinnX9X+SGZDKQs+eaMlbec8Gvf7CJABq5xpg
CIhA+nD2UNLl6t9Wyp6TaudJH3I8XAmcejV8MZZXG7jvtuK2tZNIu9tz9RVx2rzYxEcGRoxyl5sD
Yg4Ip594IdHGctM2aXJsM7t7IV3qcY6rbm/W5niH6RPoQrs7KU7an+tDEri+K2wJzh3ak6XFsF6V
Tl7iBCCe3qIdLR2TuER2Eary/E10OIaGep43mdK/STtMXzR14H9XgUoP2AjKTPi4SZTHKP6Ol1+1
ZtBxAsZ+xgGh3sw5V3wt1sIrKkuwkAVcpR/ircBZpUVXQYIr4w7LfYuy4REFy/wUp5ZfRFCtWTQ6
oT6vh+DYSF26PIW6tSo0iqiNpk9b1XIac0l5bjoY64aZ+Y455G+ROaHTf6O61X4ZGKgwqTApU+TB
szOLXr4rL6MtX1XDE7cZ8OIBR9i7URfvRuL53UKMVBBgEo43W+cwYqbeLPXkutG6tcbuaTSPybK2
rQscbgxyBOkmbDU0pNeITKLDOIw0vRU99wtKYZCeRSA59zYa7wKyZWIfDfmJLc8aMIr0nzM6hIOu
ASUH74rSLxQYj3hWdjI+GVhvcxgENzdtaZVZzn30WoctLsTCL0L1q4hN3B9DQW5Faz63L30+RsBk
6vLuVOk2ayHV6M9jFwnQf7W49sQI/fzDpnDgui7LYmHHAB10LkUdz+otrIl9yt0ejR7kBz/SlV+K
2kMtiT5ilcBSQ8OXU4DjOcTI/492FWrH2LVL/lpCCdYHclgonKY8qkALOKj2w+y5IDL+CfWM/dSI
AqzTCDaiXPYvFK2n0LWZEbj1t6iT5NX1MvdepeYBUXTymmrDUtVRorEJMtuLrTfwnMuw3Pq1Pivd
yoAG6jbb9amlLSHuFb02zyxxvyA6imocTP+utCpGeIzK4zGba9f35PzVgfYi1DGPuyfRoToaq29z
4V9Td8DQYZhy6WfoNRxdsYZh5j5UE2Bj+nT08ama4wkb2ZrSNTMO8lqIHcmgIy3sUp9hcRdEVqw8
ebxb13qnjeSnN3nGUwMYY+cxY9utT3OduHRzYMoH0MnbJ17xnqvuvS7q6cr7wnoZZ+8rnTJ57bIq
3pE0Wext6XLxcFKcJ9TCB7NNy23YR8bJ6icsOtgkh5GTEd7XBSOUMACP8kuTjM3OjkrsMnMv9rJ/
lWNeXcAXnOHJyH22tIMm65slgb0nx/FUREp+SxbW/qj0N6l5B8sqtAO7N0M/i+a7lcQvYWoVj1lu
fFhDFaLkdaKjqjjTuxszd3KZOof6JLdrIEdotvqFHhm4VaU/mKlBvC2B3xvUjvyj9CD1dsdMBp1+
vB+GPt+4c/OXX9h9xEBZ7Os4E7vEQvK6LuCRo6tfTGgduNQ2dGi6wkiBVdDduV7URxZnmoxTkV1m
bEJ7I21RKzcVgEVNF4FO/+1Q6IqgP900qEVQzQIETk4shjWgiCI5UQqNtAweUistOJ1hS+1Q7Ngy
Md7RG+NGXQrF3k3sB9mgA2bs8lcQopw3bX+fswKgccc8hWOVs5VKXh/1IWWykxu3Lo7PxkyNvd4X
GgG5u3Bp3QG53cnZss4a7WyEzvFTFP9N7VTfCzUs9zovHv498DQQqpNtoVv/NGISRKeU8jCHgO/1
cnozWyN/LMHEBBp0HvA7RClFZIKXNIDNSGd7CMFJdmGBusUwH43KydBDQbdLDPM3hYW8lLNsLutH
ip2SUSZVfevE3DZpjrHRW2zliG7xQ6sP/NtZ49QXh6Bv42qeb2Z7MZV3KHs7d67061oI206PBY8O
rb4c2ozlOEoabAoJmH6Q6pTza6NTnv0sHabFixpBn2N2Er27dBE2ZaQzSyvUv2vD0m7qQ4e/l35y
zbyxbd2HgQqnHRC6hDaXpLGU/TDChZDDnPpVAghoTBVBzJTRuCcsPF3u1e9AW40TfK670QI3X8Hf
wwIJLzRiUXN9dLfUiR6hX5V5GwCp73q1CLel1YCmEd2w09q42w6ca5pg0IlaWE8VBuF5wdxZKUrK
IT0TSZNy3GaySGcUpTDL7pgR+8Z75C8Jzt8rCd5ogIwVKoXk7NxML3wTLokwkeqk5F06twTU947Y
TZKgpjE+IzT5z0Oy9Kjokn+VJYEhOrS3e4lfBS9Cn8GOpD5IiiVbmoGRb9WobNfamEMM/YYKFD4s
+kM24GL0tAYmWtqzw7X5UxLboINB7K/77VjIP0j1e/IZNDTSjRnuuwjCuyU7tNUSdkHaAd0uQgo6
f1BEzMIq3K1eGvIhBw3CIOOWZ653QYDKPqdXadrsXIFyIXGNhgqGBVs2oj9E3XhpFevCCIGy2+if
otp5kYjG4eO5lx7/ZexzPLaQc9oHs/7OTAdIpifwhLJqasjhR9QrBWdZ1bbgEPT6CNLjMR5G5nSy
f6T2e197Bja+24M59M8uYqCBq3s3Knd4ynQij4mRe6OIb/w2Hzizeh0I0uUBo6wLedDGcusaezNP
tReL7tSJaN/xKktxsE1P7OoZ84amJ886NfuxXjLLsCm1P+8B7h7WdtWwt+t3NDKSutxJ//vTLtBH
8ZEnPXX0WI6AfecSoCIyG721h7eyju8Vg92TLjJYkJR5uzBVmWRUCd7CWZyJb/rdOwvgsi6WSWYX
HhOrAZqly6e0bZN7JDE/LUfQKqfp19Jh2CiDhE3rYgeuFYUpqs1BPFSi5ES/QXvUWpXPVfLq2diY
Yc1t10KvF257tKH8y1Faz3h7UWwmxmbsyiVTo/nySvIDCNT71fQqUdKAKxigVsO1MVzaQ45pHaB1
Mm4o5I7ZSPgJxPIrpvLRNEYkXiTeOWz+zdlqN9M8G6cpGY1blBp3s02aU6al7q42ORnAeEOcu5S7
c91daBUbrzVp97c0f0Rx3G2KNlfuJFhaZ6kgxNUqrDxrUJ/ejcrNziLfta3Xdo2e8/LyWSv0zI+d
PvnIHA7ZAAPdk9vi9J1AgMZOJbY/zaS4QAtuuTSrdKmEh1B4EJvzNDp6HvPsuO8WFweujHnQvhmu
Fi+aoogrcdzunsC54WiViESyOYc/E5eEfwmkIgmu6VbDNW2yr4ao9lxNfOplkTz9/EyEeDtVeHBQ
4fueY1gTD9Tf2euCStRFeV0rZS3LwUWO5OH0uZ8swZmKipVzPd2IUrY7xVBdpjeTQ+CBghqPY5m/
Pm068yHrsj92AajTdRT72s5N+4iU8h/vWPtKv+RPweR/01emPYQi7A3mO2BpUAjLB6CgCZyYL21m
KFdNGN6MPIKxUBvbkOc4MUZfznImX98OUVHn8BeWxpwhSmwWmee8loX6iR3W/oP+BUqU5b44U2MF
yCan289pMqWfLcFgw5R0hk1hwe5DrtDp73NJ1s8MsoIU+5FYPqozKxw+1rtTizOmTKU77tc1O2sb
SWk7VT9P4Y7Sp6zAY4uRP6jCsMOr82Kk4c7sMKln7vDO90xPKf2SIGS9PMVJ+ptsinZL2IUWxMvZ
XM0674HCv91YniX28Dbn5maaCWdq0hG8Mr5KzqQPtZHQQbPHP2mlW2ekofFz5lXDia2c5ozylHSx
/IYdRmTYIL8nPhjSRG6bBMBJSUgVub74zBW7DTybzLRynDeG1RqvDG7Ry9kqn1PaEXDT4Gsd5zIk
WWu7wmo5+c347rfuMGtnzaQ/sX7ES0hqS1J+1awCdEBQhPw7Mx6yssKCBQFIra3Rn6wCy78kFSWO
VrRffJ8sRRCCAFJeZiixygyH7NKCW7tv6YgqZ9OY84jtpegxkxOXQqKSfVDAvJ4nwlnB3Fs0nyc6
54LM0g6M7k5iR0XkqtQ0vP6Hq/NYclxJlugXwQxabKllab2BtYQGMqGBr38HyZ4pe7Ohkey+fatI
IDMywv348BQtN4hwJEFAiMoP6SSwWJJMzQjEs852OBaHCbsAJHVmsy7Hd3VrClGXi1aFvDPd6S8w
o+CRsQUPFwEZ3HDdc0MAchfpxvn76lKDkrmhiBN+AipySUtFYcNlDmt8jQ8s2SRCEO2RpOOfwWXl
UadnakV/xdlK7rvMKHeEy7mbOHgGqGX9Sl4QLDm/fcxSCSkGjpm6ez9z7GcXvseZhFq40cuJGApx
tUNFHuBxw8yNXQOpqprBgWM6Gqn4g/WzftF18upN039Ur9huZqANwPHUy7mhrQfASt8igiP00KL5
A4yoecQ64hwcl7Z05KQ92Tu24UKE6SyAVC5hIf/Z29QzZuzYAdSCOOqQv5bOlDo5UVG2l24Qt7fU
+xkiqnXb9eQxuJp3/n5wM4FCvpHvlNUxvzCv1B92+g9n/lSFi15G4NEDLcUpZIcndULFH52ca5Sg
6qgKEg+PLHX6xoTCfCnDQu6yPiufRdXTjOdCsI+WkfRrNfL6fkiyZpPHgP8dnXoNCu+q083kQ0iQ
B42OKT1rTft+bEwH/0LyC68fMcjcgHc5+bRh6/cECGIw5GSyfNdAm2PYHrG5jV39PgPn+K4PfnME
oLhBrj2hm/ahXbVj/ZDGY3vfJw/f76i35wGrVDWyMXYTHAIrYY5GiiqcSY4XPVucfXCHTt/ZIrAP
AdqsTea0ICI8BAEWPp4NnB8oj1UKUa4bjOLeeGSW2vCzUG7Xy7Pak8W9+5yVtnctkQQOQDU2JcZj
FC8oj2mS2deYGE5w4u78VbnUx5HThCdLCw3oyegFlEKCvJmMLSEvJP0br5UHg5P3IUi8+hGHdLkb
iyjdcKkhYkmjdj8vEXpdF1E3xCFYpeWyrqvYJrfatXZ0CZ3nxuaakXb0M3hVt4pNFImxYxGP0Kn3
8Z1WFtWj74h15UBEVztm6zPhrTzwcsSM4Msc0qs2BO2joVXyjdV+gtO5Ghs6AfaS7CccunlAeoB8
ubrDIL4aBePD3r+YGcGTHIV84gD/8zIR0GOJCzDWsJcI1VG3eEtWzVF18yW/9QmG1B0os/rSpKO4
IPKfh3RfpSAkK+JhaJ4MfOlxnBv0U7vmXh3cPLJaf3iVTinfBnej1eEMXxabbll8Ohc1bN8Ixmeh
C3JVunhVncpjhOmkT3i4IIi2FZp1XrkyBOcZndVS1ah/YnnIaQHiZYMzqf5gYnKCeVaP/4wWyxO9
hXbTVmXKP7tsiCWmSFZt7vTeDzG8OyX2Mb99882uYHaCbauurCeYwDSC0hk9eB1m27EBEuvO3SVz
aPrkHtO5ma4VpQUDS6PnmN80XXpXMbvE3Yk3GDYQZRegifjeDAuOfHEDBRvd53cbPE/mz6r9lDaf
YF36w1WfxBcqpfGcp057DbuQNlyGlIzmANlatU4hMbVvUUwrKerv0rEqXnSTGHdYYOC1OR3l4I7u
k0RPnyRKkaCYHrt0yg+EPzH+TkxUbRy7rpXXpCcjcuU2iBrz3jb793hIcbwUvbh2RfbsetaMBvAp
XQY59BHlfXmPODrgV6YHgML7fNNMLWVSBfea1MTP1kTM5bRkPsVqFXUs+cPD8V7Hpkt3VjdfxxR5
vGU2OM1F9bq0EysvGl8YD/brqTF+ohBBL6IWqhGJ0Ihondgm7t34Krtn6itYjbN9TPvwTzaFye2E
GRKmA8QOVX7E5qIUXxFRdgthx77ObQ/4LWOcoE0+JjKmoaWLfMFv02RvzzLiR7Gf/xVczM2KZkF0
LH+N7bbdlTXTcxCcBFOqBb80vOxxTGdxNCsaMmFe5Ud7YRionrXAZL0uyixZq/fM5VeeZsaeg+H4
O9XB1woMZbE2UUMvxv2AJbZuXX2f1t0tjE4dPKn1C2xTQtsGOuK4Ab3/kxHRlADHArHDA+0uzeJn
XmkQ8juaXSE60X5Ju5znCJphkbTb72hj9SzPu5lpValvJNOVS0/bIrHaQ2u43AWGkxiHHml0mYv7
cJnPqB4Lf9NnCp8SSgUNNGRWbmZ3RSWe1XVnAmYnoXjoVvkS/cXB8sCdMHDC4lUYd0R7CCCoSgQS
hX61z5L5Tffq6k63Gtw9lRCIybMcHFnGQMNgbJGCgV2FSs/iYcdUz4SFXzi0gj3JIS7uUmEf/FKn
auydu0p68xOahK0wpytk42QNJ0W81/j7d6FdIJYPC8AJXjkRyIdcQz0krmFAt5utzfd7MU5kz542
akqRHXWPJVaf4ckboZ6e4RgXm2bW6HCEdUoQW5Ji/+YP1MsgpElCTaQUfAHkYtYBPBy9c8LRCXto
efAZJd2eqZeuVXyCUAj23++HsZut01nL91OLiR3HMtGVLsCHlm3IBih1hvvMKYB0gqvR52I9OdmX
3vjtnbqzllcOgXlnj/RnNXWaFiWWKwJWfA2ArTbGGVx4oqOxQ0UHaJAv7eSU8SaMESzPuFOSHl2+
y6DswphGntWy3RAxszZAEeKFWdbA3hxeuaXEIWKIivSS/+N+wGa/U8LDRnKn70G9yK0s7fpxNE5N
mBBwv2Q2hRnT56jJECB60b03EjHC95lMefeGKUCc/dI/qNOH5z/baS+I33OeoQ5bZ8fLowe37eIL
kmd7JYTdQxMKU/xroXUnLIQHTd3BqMmy330KQhnAjQMDFsbzMgZJIiwqwDuGY0db/SwM/K8xbPPV
5MjhAC2zpAPJQ1kFxqmnnV7445NaRgDRPKVonhN4nVdfhkz+IiuD3JBU0c5TgbO1nxAhZKJmFZxe
Wrpq7UuSBclFFa3RBEYhDYz1GErxqQX4YATXxYQi9Sqsfk9Cuw/G+RqZdfCicqHsTP/bLTdyS1LK
Max7xNp22R5S1872jpn4T6032Nl1tillx1GIq2lrAsyF4X2NInqHC32vLmKtDe6RDGWrcbiGcTZ9
+GVpHtMZE+gQefonP9Ub+p3fdeLjcP9/ksDbVZK6A/4Lm2i1mEZyl0wfU5L/UV+lKyv6qrndHPQk
dO81R89h/kn/BPrbWdM4mM7MYHAjbkBQVI9lVS8cIgMv5dARhUZdQ2SH/GmGc/mjH17oDho/Mclz
eM7cjB5ROt85RQyEluPYHdkq4UHdW7qFdcBvSMJSL1WaMWSxxyk0gciQiHLLzh4LEjhXPSky55wt
W2q1t49hia8gZLFj5uL38qQBMfHAapKsvC6Th2YkN4BsoRkHHtF7VZIcGz3S/vi/fDtF7zJof5b3
HJQ3K9d2kme0zIeMPeLRBqTJoi+WWANSGlT8uvoqO4uYhtS2/1LhleBa/kRgglblQxjTG1/nyUhJ
AtpgU7nxr9ErnM+wLNnjQARAzuj3t/iwxinupWvgXm75pH3RMT/ys10iM3gwBDgbRsyaP3BlgjPG
EKUNVzNcJEjRAEuQSc0JHV8C1GOkYVPEKOm1yjmlg9edRCBxLwGWCUx+SOmkp7iU8i00W0QKeEmZ
hWTXhvvu3hFhyFjc+sO60B2SysPitYwBc9PwsITH3E52euQk5d9hptM3jpaVTz0uRjLJ/3UzVF9D
QDDaGuCH+Pq1+jjbw6NG5k93O81AdJJ5qn+FpqXdN5p1rxlZsDX9mpkcJ7O8mvofophKk35IW/4Y
CmfJ/NGd6on1wbxV4R7QiIvhOmTIhb8jkb5FOFNOsUWPkBKsfUSGWC43//yDjKRyVdiM3pIk/Btj
Yn4Ox2VG4bIlKxkP5wolkJ7xwV11bcSC15B9NqH2o+VtvVd+MG0HF1bdvOioqZfxgLD72E61JlnC
fQnpej/cjkt2n04PPnPmCAnUZK/gk7r7OWI068eWtSUTjEWoChEcVTAWWwO7bCQYIWmGGdx38zoN
OFpJ1rDV4PfTe99GYg9pFW98O5prtQ2RqPpvQ/repDxkZHrcXDVJi1br4mFnaLDDVqYfBefbEg5j
KLkJg+EJ45ubwOhnMrpOY0JWXESyjGpXABBDNG5hJVmaF2pqhhj0K8iEs7+pjN2iOgYaEGAjBsvC
BDDbu0kSo1mwf/dT154KEk5XAWA8wTiGvBE7cXZhRVFD07p7gDuE1ZRB2d3tcgZhkOznDGVTmfrO
Wz2gtfP0eDqoQ0/Bqr+qOmzaJSkaFWm0bzgwsnWcZNZjppGTgwSXhCBysYyl4pAtMDcXtfeSecuJ
FIrTppSpsU79pjtybHBXga9DzC4DLJ3R4+2YwI9Evh4d/wf0LdFD/EOtrGmdLUHTzG89FCYPwxyH
m3whm/XF7J2Qr7HwaSgF3B4/Wq0UXbIA7jyXOOf0gJa95zrNEz5S/z4kccNCM9XbtPkYg86k2wpm
BD6AERhKqfVKCsJDzGkXfoRHskkxLPgpbwnvzGI6TurrwOhs7ytCSm5S8F72W02v2l09N/pTuvy6
zLWLGn0yc9DMu5hyI32cp9gzzk4rs4sOAQtga3hwDOtXO8cSS96It5sOQH/RY85oT36cPYjEqAmb
iDHFkpRjicq/pFOXX8Ok1TmDZ+IrITEj90uySOPhS/2ai5H/ngSdXdbKaX37bhmH2GJGZh33tIKX
9lU7cfb2BWkVYeJ/BK1dfKR6efBs8qJk2Omb2yd0U3/bQQ5+zNcwKtodMj+NXtSodDlmWa/VMMlc
Jkrq2f+8DFp+cgJLvwBEgvrxnRT/smmVWzXDy2PykzybbtW3QlpbZOhkTZJaPsjryLGRPD9TAu/w
NS4DvlMtiZ170yXWeSn43Yw4sj6YsLqUodgWQDc2joH72lseRNq9N1JiD7cIt8avUJ4Y0qxpI+IT
wMdxK9H+Z0MeBaCKbdfq9c4z8m7fl4lzvH0it11ibKglls+RWuGxc+r8jBf9qmlj9hJNyROw6+l9
GMSvgmlwEPfP1TKSkEO4uHMJm7Gx4Cl5EFh17yGc8S9DqiEteJEMRXYYYSTNP5XA49v9wRQ720vi
2Mq0q2/V4rw4tAbLRThkPShJsY78BH4PJpwhyLu1mB0brfGTOgCngTx4DuwM2BP3GZj7e7t1gnVJ
hAFjCPlohml6IX+PWOREVMTRAGxobCwqquwzLBJrAd4DjDKr2GLCjCFZ+PVPc8k4t42OyZwdNJtq
zmaKsc7j8tJ8lBX1cZjzYt87OLg8HwxxbiIzXgZQpovA1LWoXtPK0nC9AdEBTUw4WGU/QUlu76aO
3kBD7VYSEZdmBUZhPQOyu6z/t1a9iPyto/fUb4T2XSanITNC/NBEWDyFtu5choVNPjDP/dc7S2qG
QJ2YQaDIhAhc1q610mjbRejtWZes4zjytc1e6Txj6wg2RW4Nu7Xmj2Q4j07xKyUbuwZd2laNfmfh
KAcpF9Ex02rZblRfEnbBNmRXYliN6HulGpP9fPVRB2RXuoyopmSATn/IOb4vyk8GcWs65duyZ/81
pHiqpGVepZt/EmsjPpmjoehxUf81DfrRLKd49fz2ieOv/hXMV7Tui2wL8K3aR920a55Y5LJ8+FWF
+HajshPvxdhwVxtlcMhKIzzfVi4Eix9JNj+4GqUX7Q6wUqZ2bjuY0sAPqrt2LPYjhaZ7sgayQzin
KhtP32PGGSezWPcZK/iusZiw25VuEpmKZ4DB7V9P666B006PJI4S6jfFr/EwGSf07dm11Bbfh1GD
2lxa7LJ3bc4X46ddjvjPg4o2XIFueTVDNEef5oDMdrNmO2CJWrvLTa2547Sf6a5gmuZl1hQXwMi4
0MHTXEYM82ubWSWDZaaRLqjNBz2EIEBkN//mcvLolj31w6tnYlE9H8aNJCizm5NfzCgBiPz3LVBN
5wG+Jiq3uiAfJBzoX0kiU8ndOt7OHzEkobRnCpx7wIzVTCGd0SAwaSttWuuiDxDEMQBuIJCUYPYw
/gmt9i9NnPwNWOBf5pBMtRoDRYXa/aXKcjJ5o+ik7v50WKghPZECRu29NGiLT7cbBFEPSnuOXWAA
T3OVey+qIQKTgmC25HmIWSsNkl2ItGvonjs6DPwxGfZzaycPmqeH97ep9WinzkFZJGZqPiCGtk0Q
j85cstSjnavV6a094C89gv9pFHAMebz1K2PL84/IEO7teQgf1QN/39tLQqDADA/Y09Rcree6XylL
H/dOsioA35yC4q8aJDc923ONPVz2XC9D2Z6AwDNdGod6S4o6R9PEeI71Kjv4aVrCHSWWtmynoyo3
bDwJcHZRYoYpMTllwDpQcszOqaLAyw31bUtWLX31wJUmyY+mKFTlhkPKGTclk7ZbZ3vUhoc+gtqF
JdkZFiOCjkodh/64Vba7dc/Rj/FL95Nw6DedxOfZzvpLPhYN+aPDHrLi6ib9cUt24h6P/iQIwYRi
8MaUDq/TMjbEq2YBJKuY7CzzxGj22lWj4/nCBfZRxm5/HSSyW60iddhuNEoQwNoAB8ZpRDaexFt9
+c7UQ5NRa9JLh4yzXO+hZiUPwGljOmFMrQBEMXYKrXSVLydPo9fERQuPLFHeCSOod1LP1ENgjP9e
GoEGk3z5U/WeqAj09UQTbMo6zrG8w7A+3XpVXg/a19ZLUrKWGwsZGebuEk8z8ZzuKRXxeRY2fo+B
eWfaItixJs/YN4afQs5GYXWbATlFjrTeM6DspPovvIe3Q4KW5/KuzNuLWttyb4MYjuQUk2TUsqX8
60Pog0mGbvn2tE05VLSwZjZ9rB2cDpDQ9wN0Gg7oOtYUq+gl24uHP5GTyGj5X/D4WQ4iI/lCYNId
mzYn2jd0jA1cnbHal97RMV8Cs59+sjqmUcpOQEeOI5dBSlygZ7vKa9OrRzLJhuJ1+mkNG7cZf0Rs
rQelqPgea80e0pAkQO4ftoCb9YD7Gq1W/94QqTGjW3tqKDuf67ggYDYNDrf6052xKTRxT574oom1
qua5itjTs8WTVwBguB0wCDrCdbCIaIPI07ayg7sxmN1jbQ7443RONEGFIjakWbiaeyvdC2D2aiTb
23wjXUZq11yltGbpWW9n04zOiY15Sz0bl5cT7dRDHFgH9T7e/5C4TjZ/MsotY49SaqAJAv1FVGZz
USV8VdDDdstmc6tt02qWhOpgjOe/8PDgBf+xBC/tbaM4akW/FX6RIeWkn6baa6XNwCGdsffx7VC7
Q2cFQ4LGOa3cr9vdkQfYSclJUDeXus1S2yLDOU8YlfCRHyjSaW7TyVmX2WBdqJCvReLWTElHOnHk
+DlXN/0wkHBg3kY7HMGD9QFEf5/BTFCQeej0x2Sq/2BumHbKZIvVAbDDUjz0VpWu1fxdJE5wn5Dn
wTDbzNa6cJ4hzCc4atGaqtiSFtrOhZz5O3pcXQTwBuw24lTtoHNs3mY98iCTHHBMe5xB6CSSIweu
SfXsXD//id1KHG3mIHvinZihqklL4xFcaIXjasyH6YM1+T3wmWjm2kwWXE6Kjd4X7mb2Yn5rY1FH
3fYB9NPPqtRU2w7eUIpuChLXInlXTRjVvDGcnJ5wjXpgrA4L3a2N+lEk5htG8uzYzNI8DiOGtShq
ynvVkkEoJqnep6sFTu7LslFZaaUfP/dMEXdp7fQgEBZtRzFidPWa/qUIAMMHNqfAvpEPkUNUJd9N
cw39mIScTMJQyrxqiyKoWTtaXxFhDpiTQFgEelhOoOp1/jh9pORzLt/MiuWZUWHnE5zZxIR7Gv2x
yfvpKzLjX0EaFBerzG5t4+/OsNP2NNXcUBLFimeLA/cM+/sFYdhBjn18hWGF7J8J7roeS/EOxBNw
Ja6f/ehB6sURhapLt/GBwGfym5k09Sxlv6/8Y6RJ8ZDZI3zsEk9+ULczah/8Vv+OvzQCdppu9PvZ
QQNH9cFk0K9XZZG2L2VhbozUECd8HsVDlXM8v9VwUzHzJTLaLK1A7t3JFpuwyX5UBN7CAdSKB9u1
+NaSlkLR18gXbqjGPdACTw48CQoSWhXqRrLTSm5GqyQmDQPES1s0BKQzmAHjQQsjksNvaYGDUL1A
obsfMuUUhEJgLnfoBtca9IJLYyDjjcyu3zkuSg/1smoNGzFUumoTSns1lJ3zyntc8ujVORydD2ZJ
07hT+/ycwXFmaIpugZO7QVBEvuhk27gYN6y6EMeQjhAe0e9a2UFykA6J1E2UXuxFz1fYTXcwZkZ6
GyPaKFHdIJ0Ov0BlXZppRBiwNMcTUxAFVH5pgVYd5LLqwBj0rkoIHC/LkdbBQMTf+UO9H1zgDdUw
btENulgGFtc/Z4F8XfrOySpQJqkPlCSxBo9yfbCR4/yrsKfo2YxAY8c5fk4ZT9p1SlqESC1poVfP
Gz24TA0nB3j7W0Gy2kXNz9U4XVZTu/Y4a4DZZFTZ+ECnkTL2R1PYGBCd3AHTZYDkWn50NR5UK2nm
Ne966b24cdJc9KKLGW5UGM2Dsd1Vrjs+VZMuyBWLxOfoWP+e3d4b7XgXm6YDaHeeziVFlZcGOMwQ
jDBR+uKmjzZAL73zMCKeifTo41bYjVXZLNlv4yZmq7iQhdBvk5j5Q7OMJXwyWvYpi916hPxJt82f
6akEhbVWHQu/j2aKmjhChRe+kxOVv/Zo8j278D+w2QBgccAgD3VjXR1S/1aGLKLnRQ4NTU78gOcT
3zMm0d8ifMNoIU0kjqN88bMUj7oACkOD8dwGjOkAZa/CinCvYBEY9HEdnvj+9hpN+qtGEwIwRgui
RSBa/O+DSPx/LyP0OTskD+ZGp69MiBqRSL0HA09tKFgnxy0Nw3IdYD/bygxSFn7z2Tt4EVpJZZjx
AXGyCHjgdmv3Cb9sXejPam6RRpjuUY9sOgMy7JKZeG2qztM39LiXMHIbo5fVxc+zGQWrmym+MdFQ
jhPNtdQCUFv4zwh/B7quCQVVEWBrHGqvu0ItH73U2ms5qWt52S+jABh+e4lHaD0tQrNBBsGN21HV
9TOGe8LWhOSQvTAHOHtkT8WI2AiJQzAPYDlpbamHZjEPT6aLXWBx49Kvlbhx22h7aw1Rw57AmlMI
j6mDY8VCZqte+k4zHd6sBKWmkqsjSVtJG1TH7SzhxUO99zm28i0N1Vl25Vcg3avagvs+ICiWfnHL
sQhrZ7bjc0VXOMYDagNijlRhpOoh9cwr2NeH0e9XVtOuWvPTp7P/FdDK2k5a5xw7vSDPJQEtSOJK
veOmoddDwtdmxueIYBfiyTS8qw1XXche7BVbMmSSVUaIJDNN0/4hfA6l6fw4WOaZ00bxIqbZuzhe
8cut2/jKTDzeSt+BGWm1PQDofM3oKCIksmdRqhaUTUgYbY1CymGQvNznpWh+appPy2p5VfsSRXye
drsOlCd2/pCDy+IeZy3bVsI5KuUD85LkzaJZtY40uN2Nj66SE8R5JiHm1hnKeYXd1oTld7jBQugA
usq5T+VDEsvSds1c379ruz+qR6geKie6piSuoSkUxbHSE3FO+7kGkdH/UEVj4FrNWQzOr5CbcH0r
QVl/GVLjTFkTyOze0f7fkoy4+EijCmwFN5h69v1gYhcnGQlrk1ZO1kMLPWxNJqC/SxZhcGMwsMeB
O9Ls+k9Z6cyt+WrNnILHv0NYTo8a3JhD4uukLjXlu973sEM5H18sBwDMXBjVuU2816HuzVNeEN0e
mpxukP5+YjrilKkbv+OYjnjSMKawCCI7ekTHP0VEu2kLnRP7NikcMqEFB4RhFWUzX8gybYl0WrDK
teN6INaYFuhP/VRVD35gr9Wrgk7TJTRMcVDrjlvSBrclQCV8yXd84PtZCvOomlCjVf+jBaiX3el2
bRho3JRdVBKwsGknOlDjxK287YMu30S+g3E0iSUZzJr4JNzB3gTsjMe+IJI4CjDv3PYZ1PBv32d9
In4quUps+btHaravLQxphRn9kYuzVT3E6aif1AASqz3SJAiaaa29jnkf7zoTGGzrjNvBaPxHHVEw
XRGR/xMuV7q20gI3+BR2QqsnEeHn4OlHo2rA4TXJpYYW/9qNP27TOx0RQjW77d8G+Lge0LbWhNCu
RPIgVzYm975J3lQhB2k8PnhkMq3k4AY49rNDbSNYlbSuYFjAciuKtercsXrSoFpCtTmjBwNrc6eT
JFgWESiFlF2s6PKtPqChXAyjznLKUCSVeYQbONtgD9oMrWFkZ0gS1N0m/a1tBJ9JNgg4vYOxHcd6
3A9oz65RWARXoqaZVIJ78qQpMdzU0TlHCMKhHD1KZBbDUbk1WDTJOLFoPFiUIMFQfNSDsF49KY5a
ZLrvieddotByfmNnvpRNRy6T6W36KK03Y/EOdXpj4yO76svPFHsgVpzMZ+i0vMz0ftE8bdRQMmhb
pHzYKy++NrdwJ/LpSP/dkW71WltM+JqhezBJJMM35vq3pkyboTpKDLpqyFah6KBdUA+qO66GVPSE
t3GsH4nlEqDEDTACWiD2tzOEa3KlJaSrH6RpWqjfFls2R55VMsUVUQXQOxO4TLsiRhj/bzBB2wL/
XFY+9HZQb2OHrM3bJV9V8x7lKByfRYSWOFZ559bMpaeAmMWl/csezK9bYVoa6nsIgqB0iIO7y3XR
HrxFUVycI8uDr7wIi91MYwdNMMqEizrEIVue1JKJjnY++OYWGCklZ22iv+0l85vZgsAaB0DuSFiS
Pcdh6AYjgGLbrN2LUbcng/bTQcmVv9XLmdTpy/h2wiZppRGfdehvbh+NNgyIrL2UTPl46M6BaI3d
rQxyJzApTKXyQ+UsAUnjVOKiC1rtmVKmWas++W2WS3I2aXw0WdAVR2dzNOx79SCdCcW3AbNdvezx
dhWuKy6TIpFQ5ZGnkXrv4SywO7eIRw+l/SB0095/NyTUM4FFbmVMaMpUp1fNDHROQHLk/6fkmCNn
m+2t4tNcPV1//708g3UResVRXStxxo/eGETA1GB0mhDZt21l2YvU3E2bUGM2bPLQ7miO63Ti3tWz
rO1rPIUEGA2LIXzSDZSOnmU9qAerB9Wal2HofCRGHm203M2ZHop31MCgbmwjjS990saXIbP/5iCx
jE2X6/VZx9ewDqi3HsmwtF7U2MOX6HNYSs7Sz6td5ZTmOW2XiAb6cbRKzHcnjtvXLEs4soyJ+ZI1
40u3aBBpQ/XbLBo4xhBCH699DRhf1UTy7Ms48NdF5kMg9xHeGiJ6Wvzgd4z/ipe0fCob0OulGfYf
g4VSdIK8dXum3qNT26+G5b3bMz3bDAb4YtiuKemxl9sUFVErUZt0yDhEpyHHELMn+D4Jr3Xv2Cty
y8gw16Lu0oz+SwPp59iasQFp/D9OW/XMIaiVshKgrEn6UhR3/XNDOOqDk8jbK9cq5ZqT0jQhc2Gv
Q/yRgSdVncO6wTY+mUhw1BFIttw3jFDCjbpO7ami7Fz+zqUyxlLLkalrd0EqwWG2KIQQjv/RW698
a1BVc0bqJqah0x+jlHC3Fgt5F8LkaGcqe9ljfITnkdIKmsVGZPP7HKBnRyAnnvQYeUScElPq0e1g
6opSmqlwtKtH1G2eFTE/W5YIr7G+WnV5sOuDi5shFa+SNmpwIlC11aQQWA0DQSUBTCMES2ofbyy7
PJWg+yHzzlVxwHiHlZYt2AaQc7TswvVuWBQsX0RBWuZHOziC2flC5256ygF7opxhSTqY/midbh9L
1DEpoAKedoWETWi00tzNkS39VerYzl0tfuEHSpjENMmDWJ41AcESbrFyIsPcqRHOBCRmtejgLpYR
Wps2RXDxV9Y98kdHEp+6HGzROxJGo6RSxgzrOvX6fV6QH9skIPm/qXK1Nnr4LXAakrfJ1CM69kvO
cD2l2blEtkrjuOOnauafzF3pKNXx+JERjRCP6fG2AtzIDCYOcopaqGcGNu9d0gHAZMr3yhY2bSrR
anf9aDj7zPO3bJMLbwulrHooUvwiDRz3o11/NBUnPntpdvmRS36wOiJS53AyiQUh3NX0tXD4aiIJ
1/nkFxvzv5OGOIur9ZzF3l5IE2OsdGzI3XJkctO9xpbxqaXe+OAO7m/WsBV/PD5zLGQ4FxMK0xDd
EmnR+KxHs30inOJJ0Lc4917/qIaxcsmTUs8yuWc2gDMKu3nv64j8Yu2sZtXJ5MTrlLSiWzeDHNZD
lQ4OPBRgTEPZUHAMMzz1TEINY2a8qLNMq2uv6lVAtiDa6BoZIaZPaz0EZQkbzKN8XU58ZesTXhFN
O+ayD8Pkic/EjlyykwhOcmzWSaV5joweJhIxc1mRkV6ihi2+FwQX0/IvwGCqL1e3yeaJQE9L2wS3
Tn/zGC1wTFev300XG/WNsphqX6pz19DTB2ulrVWhbU5O+lB19BuG7q7s4ua3MJs7nQHbh+Ej0PXT
tZpUCj0TB8lUj32WfvCYGuMmXNT6qZfYK6O0rtKKaM3YdioA0ZrNvVX4h9F3OPJF6e+b8gQMF8yB
tDnd5PaB/NWRvnk31sdE0+LLN2sNLM5w4RYK9sE8PlPnNkTzEapeORXDpcbAZ2dGEcUppJrJ8Mgb
563v9zPzMiWB3NEsGreOScStRtt84yOh/C1aPTsy4R0ORpq/V9HsPiUkDW3NLkf6Rf0QcrtR2jZm
6H/Sc4W72yf+Jz5e5F815emUPjfZMO+NFriuyXAbyIx/rGYUB0aqnxnmg5rvxvZJdYJTOGDMn9YJ
853r7IMSSDyKX83lSxA5taFnLPB4b3wrY8g3CxKlM0TPPBcOKAaHCPdZOz/3fMkPseFuCW2Yn+OQ
t8QiAopmzOeeZHKpl3VyiVjPD//zbBhJERjEQhprY51xI56qDjP6OY0JK85dGm2N3nuXpURvpNv9
Zdq7p5VIChxWw509engqQfm96ybSG4kH4tcQ+DsrTbQvr0wniDhczcFEP7mrOFRNHWAW13Dt04CV
aYXSSd53ju6s5VCRvq7GyrNuY0RclDqtQQcoDjPnoFoG8ei9CNR7696su+PsuMPVAyQ3tP5Pq6Sv
x31nR0G4yWBmn+MaDq3QcODJEIW9XryRtPDRDN6d34+/1Pmhq8i3LsppkRNS9CKyWBjcNcNVbr+7
fIJH/t9lq3O5uEirkGvfIBmjTUPx3NR9s0419OsacnU1+MMfURwH76eDrZbIEtM+RZIusGeWDvBP
1wI3A4pCDS8LdnkGLmcM5E8+BddNkgIly0Gz3fZ7LYY5JQKhb6JhkJ82NQtDiVfdz+uzWjLRKKXE
qvn9Nv4ReOi4VRM/A6GyFTFiWHxGzEps7UoYfJitJ5oDuz5t5cZCwP9k2FZ7npvKeC2nDqk40mP4
cSIySQ9PR/vermlal72TrbIhx3RA/xmDBk2sOn/mknCOeIObh2lDwkwAvAGcdY7bn3lpsAcWfuM2
RhFcBe7Uj3rKLEzaCdYktlVkdv3bYM3Wg9/9H1fntdy20nXbJ0IVcrgFc5RESbblG5RleSPnjKc/
oxv+fledi80i6e0gEuhevdacYxrQNMoU+w6/Z616SZkjpZAfTb7s3Xo4Izm7KGYcYIS3P+TyKdsW
hkhJquvDAuQbAx60zqDmnGCYerXviBz0TdM+pXNFEIXm0QP8P3+R5XA67GkmyXlZrmlfk1da+z5w
71JBHJfzD4wezksU480VcIVh7jh/RPM6n4c1i8gm7977NBT97VggTmGzDI32twiNB/jGYT59L6/y
ugCk/lS5TrF1sGW/6UrziMLhT5pYAiJJLUYx1IF5yH/TCu6nn0s+ggT+Lx+DfWf3Dmt5eW8iEoLo
8Phem4Jj6LUaErxYVHvPfh318sWSdRiEBWKUIrHqw36Ji+DOdDbGU2BglImd9JCZytF9XZxUAcw+
tV9TPWJp6TRmtmVqpCCjlHdr6N/iTA9ObtcDA7MSmNmyzjBTztScNYILJzL8e4l2kw9a3wZ0gTPC
Q9Nw+ar4825m5oynqA+/5n62SLDj+G2Ec/4b9LnV5MQdxExQNBwZwEhDBMhuXhwbQ/+DmKknB/1/
78uXmHvfCyUFJiKkU/LBTJdvc2kq61uB3RmbqiOfKhyLjETrItubYUeXfFSs+AAMANU/Hc/IKYG4
U3DIEVv0i9j7cx679LJk5UdVb13N1KJRCpkxLH8YJIAdRL9ttK0OlLkpuHI8G8FBnCg+MVtjPiMQ
A41M0w24WmPIFEX/qecpl02phUd9nn+s5165aZemUW7DcP5e6k79ScajLHq0yiQ+YplhoItDfRsB
17BbgF5kh+h7Lr9uNen/O7wliRPs27a41ctUXezCuWBQPw09EEhNoUkEL4Ap2qAQvTiyzGO5o8fR
1Fm59arogbq/uami8W6i2dJSGieDGxosMzr5AIX91aXTB3sHdhkPtq686VQrXm4auS5QmNHAST8s
tKwUTR5fvdC+e4CbUu+/lvGbmOp0Dw/yCYr06Gi4iSJCZpI3pY6f1aiZsLW1SAdUZb4OpHb6suIY
BrS3oOLoUPVUvfjD8hPjtnJDt1vbF7qmbm2P9hO4nGSjzop1SJx8viLF2tpwE+4oSL5x0kQsG4qg
TA6/CKewdRwhtdUb1aYs7lvrw6zHUSzzREo4Ku1z6WBUR727lyom9k4jPZyF7RWBOGOxKqdLKbAK
LtZnn+P9D9SiGPGHp1mA6LIBjCw4PHdHgM70Wg7eOljDqHBKCOg84T2Pt1DtbKFoKaGLoJRdTAXD
9cxExPLC+0Dr8GTUDXvr6GhHfOXhcZX70rQ69jO5enKLihdOgRpQ1mMGSxdmapo9+mJ5MXodo1+G
qS8p9Ced7viFUTG+FItEsVSzP9tYj3HQsXPJQdwYqPqlM7PL2Ji7VdE0VnRwhtia7oXW2NvARh1b
Ec8hC7y4cTe1PXXfgiw761HlHLyxmreyQOf8uRkNLOhcX1+uNt2Kwli+aPuWn21o/NcxeLvIKQaS
DuNcTXbpK0SD+W08/vZ6wbjRq5eadv1NCg4DsM3IKbrpOdFIcpcDgKkATKQhmNyaBmzVqCuPAVeg
NL+4GD/OsAmgdxj2CJ47MfaheFao3MNSMp6hsd30nuMdJyuLXwqbTpY4NKHsfpOspIbxRWEV2QW8
nOWraWwS7GRlp7gxq2NWOcT+NESprg0ayoxNqZkE4JRqvpfr/pyg2MbDY0IICFUWpMTeqi3eUzdG
OBDmwDIJr37mIBLhz1aHs/RjoXJEZxZDkTdd5wDHOPocEnVB9T62hzkYWPwdvf/DmgBdu0QsFhXF
Llcgcf5bBJCeIntZlmBbYubZuSRjHGMDUjyWhPnnTO/NtPAcoc3QdylX663wmsq3BlreXKfJSR2M
zg8Qtx117EXMlAQGd0RcXlM8U5tHnCoADEn5XGmH7WUVws5o5vuO8DGaR+aj5QjCCbH7ucysCRs1
QHreQPg/cLVyplEiGh8od66ZCACMyI272nXGBGMiq0u8MgJYVbZDuj1moufSaKPPuRtcHytZd/bK
5bY608P8J6AL/LRkGv2VZjep/pQ3ZBFOznzWU0LgDCmYUsapflUSQ0eN1/TPK1pX9i40ROUNXuaD
MeQ9TX0te8XO/VIWGtlLjf7amx3FkLBOjECWE8Gz4byicueW/CzypXiQz3owVbtYQWMXFVr6ohSG
6/MTJF9596m3dXRh80BQIXDscxakV6fpG+wbQtFFPM43C73wLjbUcP14jSLcrJ9u7QXTPQzu9cB4
IimrEXA4QhVtmFArlsl7EangMiDeaOGApkSMIyRxEs0hxWdIFpEw7DcR4+e4mpxVC8ksuDwPRfdD
fpeaVoswaISPvsP9fwzZnfE8CLqhu9jjNkHwzeWGE5p9cbO+Z6JHbJCiPNlANCQgPjvRZg32Q1VF
b2Nm5P4cJH/IyIvfhl6l+6wi3N/VYfRzPf4R4Rvs+LOOZplq+I+YEQ/hiKNHnq4U+4q1BcTmSCyP
M3CnbxK1PlQdaXutpcN3JHX1Degq0eoBFsQiTq5RT4aZjnWXYUo9X4hheEJPtTCFAof911XdE9G6
VJ5xpl2Bx9ikve926V8dcaqlh1bMNkOcaluL+K+NbJetPTPoXABAGCPreAh7Jcz9rkk6ggZ5UJI8
uCLiO9pCaybfWpLlCyiChjQrfZLbGdPW5Fm+yiDJrmM3VD7jOteswpDBs4jAkEaPumQaWmRzyW2A
ddDq6aYmbaA+5DhJtcM/RqTExyYo7XuWhzqGL37Q3B5ePQexuT58c1PDu0ttLEuC95QN4/eqwm2L
ydfzVz0b3SPr2irXIKiWVVD9tyXvLf2lRC1Bj3LJfneVdmD0ld2UKeivw2A9JtJV/phQcoJueOMO
RyZRDx+Qi4rDMkLoitLioDQTmwLfrq+PevoyV/ZMlpZ9lNurfBjjBEVNheszLX/Nndb4soxAcITq
UuqpE64yKUpVM+zw5O2646bp0N5JuQPfIfNTSj8/ijUoYqLJKR/kl6hp9AArVavJi8NPPcQawBnJ
Uch6NHESqCsf9MnDjp6UH6OZwlwV0hoHEcU9wgDlIJrdKmqO1SmJ4f4rcbyfCrpD0rALpY6cE3kU
d9Sk3tKji9P5vE7aaBETF4PMuoQItApBoi7DOwxonlOVQG8LLLl8cIi3gmJOO3Couv9CQfpJokQh
oW2e954g/ZRL9zsytlZptTg7EO9bAI13DnshyDU32rk1HaG8A+cBM5F/aOM519gie66rCo7yYRp/
Lu3yXh/CtM1+lX37myFE9WsJqnvv/ZHakrGLs4uZxwI06GnXxAk5zygeJuJV4FPNxdbAo3IJldy6
Ke9SoiAfpKSFwFPErQ7RdyV43W0yh+4LzXqsxuR8Ywljb0cV/UpU5cJOMXO7l96lnLKYlGv1SraK
+a3Owt+jHT4ZsdtdVdrYp3iZvqTcXJ7XIuLSfB0tw0mKRlqjtDHV9MO2gVUv9UsIFoJDAlTJj50w
+QwJmkXSKyA2cMbqDGmE1W9TmyRLQ1muY5Iaz+GgLhhx8t8oFa1LGeY36epY8odsIKeM9dTgO4vr
fGjFuU5z2BUrIy/WPqYWkFSTWvTEZX/AQzODfKAIfCpVUFSsvS2kn62s9o20Ug/lgXb+/KrrDji0
2Hn0+XDsKy98aLUWnMc+yqEhlfHO8OaGi4sIkHzkFBfO4y/E/mBmlPrXlIaXZKxBK4iJfTlbGnGQ
VPiyaCro1vqo6DvEU8RFrboyvXIfci5jmhhvIAQxnLUqX0PtfQ37JcMLLhQ5Lc6KIjXNa0Wn5OAm
NU4VOUgJ1e6idwM9XjAZZERl8bEYa3tDy0gjrmyyztNCHhlmB2ADOctWPSO8R0EngoDm5GVhyIbT
u3VOrQjaqD3M7b58GoqgmXww6eTkxBP5ap58srHQ6yG2qAlIFWJpUL6ZZs/RfaS3KF/GLp+wQ5Si
LWpxKga041f5AyJ0+sqCOdkNqL1W650p6HJrR5Ts6mE7WsRcOer8FASm+ImiJCAMGeiYrC0yDTj1
XKPtg0ImsIeh0oKA1CNjj4Y33cl6tCMqNQBd5Hu014/yciwnmi3r37I4jbZzycsVHepESYMXbUEC
bdv275wMiZdIWVph3fC2JO15u6FNFz53A71fXT3NWYlVxlyOMeKvY+upJVg/Aq9CHcWZN+AilA8u
utj12b/3HPGr6Ygpo4Iktf33C+CrjuQ0XrppLvEK2I9RagfijDpAvJTrMVBMPD2ZzeKIdf4OtK90
8ZOz1Deu8WswCuWhwY3yC01l2Gjlz5ClQIDm1CqKbVGrTviPS5H5UyQqQoy4fl/E+RWxkirwowj1
xUuNw0LjJg3d3Hqmo0zoDvTQTdiTpqAv1W/K8XEf5m36DaVcChQxBTpQ6gqDLZDi83482nNTf6VC
46Kho/HRb+4hxVk/Ch1+opxSOn3e7JcMkUo1myhqqSyOUdct7xlu2t9D19FKCTysrRidkkhrH8sQ
M1QGjX7WUcZvIp2xukcGAoYsG0UkxdWtns6yUwicWr+Wuf1NtjODtv0qA8cRaVRMz6oheC5dtrKh
4WRhTo1zyuecECP6d5EbAnlYrOkZMmR9buM08xUDCj2tmJc05+MFf3PSOt1nqDZ8WCrI7GBuBpSz
AO7kCkLBaFwDtEIvPTxFv+k7l4M0Y1C5NHUlo6osjR7/ZjzVyJYzKum0D+10ulkRip9BT1dBk0hQ
eVKhkJrd1CNb9qbD0jvvtav0h9X2h8f9NiDgfRrN6pJVTfAqH8DrPJAeR3f5SoElAG4SEFLnJcpr
DW7lr6rTTpLe1zrHeamwviuZV33keGz+3osl2NCWuK6abSoc0T5y6SjkJYl9p2EAmbiguDSAedsM
b9/PqQbZ2BFqnffO/v/DLTQdQsxVPAZW4WcC3utNJwi4NdX576qUk/L6T88gn9EJqEvvalnErKgJ
5Pqwj5vXVoOx18yIcppar18TDyty5Slvqmu6jxyWpNDD1TUZjiYmmrUtjOCz3Q9Up1sCyARRttMO
S5wcl1b3foYKWESO24Vf6c0I8FM4Ops4XvZNjSaBuELs1WrtYORWtWNeFD0npqBgoF1EB6/3prtL
gxL1d0ydJbxiSyGitsjBysyxW/yYe9E3mjY7FBGC25zaGIGQsBvRuhvRWkSzDxq6ekLKQk0J3FgC
jyeHKXDf4vhCaVoWm/m3WTXzIwumB8E1r6uQrScNuKrHBwAHItJGRtQkMj9sGl0vSkfvau3Np2ZH
ynRgdRc1LL7piktnxXKKTT6id3Py0NxFnBdfYCOHkMgUQljdLidDi7/vGjnNL2tuioN8pXoqHZw8
owMrXw8EJ257aJkbenTzVf6yia3cErL4+eosjnWImW0meX6sYvM4LCciIsFLa57u7pegSbeybO5b
ZRsV1h60N1wtfQ63EXjZU+oR9TQbT87A2IMTb1Zfejxv8nQsp93/HuR7I3QE0NzNQ75fiklBWy3K
WW85d2U9I5baHdJdazIJ8KPextbvQTtdX+fJ+Htq0/+CgrS2tSLiX/lmO71+jkq7ORd1HV1J9uA8
01cmDnEj3rZG/43lTn+17PRng//Mz7HNXaUg3zBQ1if/Iw5aEV0sewFgKyyxuuV+lfpCQjdDjG0U
GBB2KRLf1uJ0qLhKl8A+qHYO8BtX9tkIjPaeYQ7ZAiWKiGdSezIWQ2u7IGu9xH1G8G5KFura+AiV
hgO7nto+W/nv3hs+5jpLd5YReABru3tIlNers8TuYVTJGCAE+Bxqmv2dII9TYubGbQTH8s/Ioipw
paf8MYosj4WRHv9Vd0aO+FBkTREkWFldDFOWMHp6CihSXUOOIXVFIWF0U2xszKwipMt1vrNlKitT
8J8+B/Ex20S/5MgYxF3j9KStmCF8V9upv6DBUf6YyqJvJLBo/X86kIaYyardWIPEZqBgfDecCJ9F
6Ow71zCesvoK9cGH4Z5QHJOs1vmDUfXX9akKk9LXTqHLiWtVAOh2HvC9ikmvihtczluDQXHOtGNA
xNJAdAzF23sunRwZkuJB0zu2aWyvL22RmQLLFsc3Vt2dkycfWYc28mBA4jlKaCSCVnrqMsfFqo1X
V5mV6wSt4QH/4bORxgeRao6d4eRMw2YVoZKTsBDviwiPMQPqJwLdqn2ich5itEqV0k3RRprMdCPE
MySfJpWy7Qn3us8D6HHw5kBMpbg4+Lk2rJqGKBGYP0/BNADQMcPygbStvNMzPMlXi3grCbnawqC8
lNbwJ2IP7kxafuJkVzlV5tfapPPPsZlWVmSh5ENkQdnCr0GoiXwIXKzjxFhZu3/v0ZNOSafAGzK4
VrntEYgdW3oEu/UcVodMFUcLqWatgZ4q05/S0TfWmb1pHfDdBUKhW5EvOBqQFL8XiD8SO3qetKd1
F0Unckj1dLovU8/Uvc6ze5oAnOdjOmtz5+6LZcnPFmq/k0His/TRIosgnxHAPLQTsTbPiRIfCMhm
Ump67pNnIMCMvJALU/hZiwz+iGcF5tlcLJZptaUJIPSuUagsWyslAI4r48sMyCKRVxHSn0vWt/au
DCZyaIVnWCtFBred9bidU2S/he6ddY0Dmtl4LZmtqboTeFRaYxq6JPGsXMxrklfaLqugZtCb1p8R
/4IlBNboz8xmP+Iif86d6SDvqzKedZTIQl2nBpwUkHmwXcKFSZTxzbBz9SUO6T1xKS9a+pNASmcb
zTYYeuNLCqoRce37GhNeZYQGfDRBWJjM8TlxsJxIILfnYdRNlGvW4nxe71G+jN6XlX5ADPXFnsnC
rqec5Gx6sYMVx5/J1KECTffkUjyFQEAOqzy/yTCVFeN9chvvxiC/vAOqvQP+LJ8VGt67f8+UsUNA
b0KwWmUtns6c1utrQsArQz1MNtmiUtRV6+h41wUqy0QGvR1ZV7d34Fx6hn2eOTU9W+jSmMhYj8Qr
u2dawt1zAM3qlLHW+Q7FnlR0OMC7juhtnF1RdtNa7NHQBCO8eDExLyoRvZb1BT6OHWfsg+feKN+U
pLY40OfzsVSXH4AN6n2NUIsE3SLcuQFLiqIBoZCmsKDNEcZ5kFOqvNiHGY54Mvvu3pJ8D8dYecHY
nB+iSp3vhgZtGAvBp4Pt1UfgzMWKUwO/JMvZgIV5jp7VOv1io0KoYM3WG8j1cUPzN4OhrVhvo2/8
ssviXQ7lLdXtDqyVwaGrW1ZK+OLHnCnSfu3wIENndpN5R3ib04cWm6+tXVUpuaroU+qYxiD697RY
yFPSJmUH5XC6AK2G67O0T3n4k2ZMc5ATBU9/xS8GHU3n3CHbuw6JMZ05MFVrBuPWUK+Q48rtedGR
A9R/jzahE/5XuHn+VGL0s0eNgEMMXnimzTFeTSIut6jXhPu896xbBxrhpTKhTcIA/rYuJ3FIwomw
UciLeqwRDTC0qo+1S0AhilWD3x6NF2JL8k0qMgxGjldkKc+PylCYlYgJpMZk/NzxGRImw2mcIUR2
8Ow2xQ/jdZd4rJE3DA6t9AVGExdAchihPaIDJVY5EoH2HKwihTzovnkOY+XDFYqbgsHY3lnC6pgm
OSfrcRku8ghWf1ZgyDaeWIlZd6xXJUW2ojWmR+5JTZbzojOvtPtmo2cYZtpy6TH7ZniO3W5sb4ya
WyhFBa0D4yRfyLc5DWr7egDy54i+hxzZa5qC/BabsHwrNuqXacHgNJEeceoCKBG2dSkK2JN2hXJ2
FArAfw86oDKf0Vt+ME0h54FacZItuxws2L6tR2MTEirhIw0jvyyogifKsv4adfmesbhGNqluba2A
xFBVNMBSkT/RgVNFuApKYFgIOSURa7+qjU0NEdTs/lTteDyuuzW5PZhzgycrUiEdck7eyr+dmBy0
BvKuki0ixUL1JjEGhU6wT93NGizQ8q3s6zHk8yWxWfpC/xojmiTcaPZiUu6HQFw9IkY5Y+DQGgzV
/h+WxgQDgQNGx8xuvRUly6y8uGhtCbIwwkZik+YNq3T2Yk7ug26F8iZqS0pSvxIMG+JEK/qp/OzK
MFVP8lm9IDwyx0OXas3q7ZEGnw5yB2zt+seKfaUoTyj6q/mHnqIpo+WxBzGoPYcQLnx+5/w7woi5
9un5Uuopeq2WXtmThOljDV8Ug/uXmc5rGA6U09MV88P00oVagLV64ZovRWg2cUjyI/NcMu8kjIOZ
NJmOcFHgfA7hYRJeUAdPy4lVgXJpDnJf8CbOKsX7kLXKfa02JtqLEz6LoSPoU4rx5IMGn34PDws3
TKva517RQAHMdvRRNxVigNr7KzLP26h5yjN13qpF4OxoFZ/QDMPo64EfAAfIOLooBJ6Itxwv7pk3
iGGcMhnDc5lzc6DAjU8gh6CP0GavIpKT6WPdZOc9soAfrJdXrNizABUX22VSbVJYoRjQqgKz4NHa
vpHqbCjtgyK/Odv28N/aC9MU09tnV2g1qg/yFM5r0Cd/rKLR/a5zzTsuSPNuBBWxbROxiNLk6JjZ
Z6p1CbrPMeDoP35qkIEfBREpoY8VZ0YiS/+4qMli0OIFxk2J4F7r8SNJF5uhDH8NwYzQ4F8Z3l/+
VDCwvQCB2sjuLcGoVGNIaw+SCTfbtkd7rijpxbJigw+OEZoNxUHOyqm3gFrKO0ahblr/hFTEPQ01
QxsXjzJnF9191hTwi1K9I/m3MB7fI9G9V8lBWdkpeYM0cHIJWWuG+a02HEFITF1S4eQ5QWh058VA
FSWn+jNt+3uyUL6NEIDL0n2S8xO7QXIa2wlCCDFTiZ3hUXD4umidqx9qz9R93o63CeV6uk/I+N3k
nvZm1FZw64w+fyNcEfC4Nz4GeGm4TZjhSxnXwjGL1KDluU06iss2n46BOif3MDUfcjnUXVwVdEnA
3Ygap1dUMkvJ290GHNBvpAb23HMv1H7OPqps7ZLh0LnQJcCsIj89PEpHXcQoeRwaWCA0KKiVfnGV
uvKRDDYi2o5Jfzn+mloC4bldnmWLuAUMjCsTAE2t7NLJKrEaNPU51gbqauIZCEgaQAW6rfGYwmxE
+jXcnAinb2DqmKrHHAPLqjL1yumJqAAl1JxnPUA40RPqfo6TElr4kN1VB35PoxsLM+ip3CrKfwrC
L2LgrM91xeigJIlvPd13fRVeOW8e59AMT6PFIEymaJAqPqwKrlSoVPiEzTV+OVB+98z235vGuSF7
7l9Cd1Hfa+9bQB/ptH7/RH0Hh7WtO4zZUa67GqDOC9HI0bZxHHsr114Z8D1U40U2gmx8q/4wfpR6
Fu292G7PixrCIQHXt1Fo+j8gH4FCyQtnK196E+nsjMxrPssEgLX4LuWxES7JfMgpim7ZpsI/+4Fe
OD5VaHB2VmDkr+qygNHxdAI8LHcrBw0YgU8oqLEbVwXcJsjwG1s4s5vFnE6ScaYtKiCftHnrJxuq
xsQQL3ab70utGbeZKggp6N1CB3KApDz58qV8UEzgewliCD2b55MD7uoQ1e68B8MLQqOec7+stOTL
5jgYzt34oZJ+xBTjqZiJkZ5EoTqIB8dOprNeDd9jUcAuRRRcB/wb1v8ZpqR/ynRiZpWIGuOqyF4Y
XvyS7T5t6QS43bvSJLSPhTo6x5gx4b4oyf1uZpwlsbM8HKNinwFLIh1GduU8xRpn3MXjGCx766o5
Ed0p970upcdpz3A/u5pdAsqHH37QZ/Vs347UWOSvwPpDWfk9n8CV1ZCz93qMIJ9Q0NC0zXtJP2Pf
0rEWSuZqEzfKtaQ//tX35esUeUDGqhj6v0nETa7DoYrxHMRBUd27KKSlZbj21dP14AEB80FyVP5b
W8rv8Xad5RMagyOz/PCQzr+g3DPuemzPfiVy3xbVGjZgcn4m4Vxv5ZTeVbDPd0b46FouvExbfmEq
rLZT5BLUOmX6dt2SdS0OdnIymQ4kVPQxui4xp/RmY3qCHus3JPFsauGoIx88P3XyZTh9NyK6xLNY
nzIAyFhge+UQmgnMa685Setvis/Xr3NvuStLtSMD+SMvcYmSFvRzQfkcd/FD7YcngDU6Mj8KD5ux
rQihCm95y7SRxO12L4MVBiMllTzMgU15wPuZlWiXqE+qo2OWl8EO9ZNZ44MV1K86A/JEKot+tubF
t23T+C9NmhepkYUTAteycLxT4digvDJdfcKYTc4cNtKUtfYoo16KBuB5FxXqHnmx5hsEovqa1A6Q
3F4dSickE7Gq2e7nZde0g70fY2Mr6+TapEENstxCvUSnDBzuuwdtw7eVvGa601OZhEiwAFbBFQut
may8lNa/xfsWXUy70ZqXsYWk01oJBB3w2VuyrrqTQaWepCnakJxmcGnRaveU/MUzFFK7DJfRrxqR
0uiQdacLbfU0DMS+i5dzEKQEgFHs0HpomlOTlOXWim0E8u5bE2d0ETU0eSK5VelddBNVEDEwcaJP
m0CPKgAG3Hd0zKVb2CJKaFPi/RdOUMMMygc5oGjnQwCXGiFs3zOK6aMa0D9CCBZ+tyMqScHoDFu4
o8VMZtZkgymFG5scU9PCzwMxUtkMZa+xT3FmruLuJK7+MkmZ+syGds+UhrC6EGN8Eo7eHpJyt5+V
6mvUzHswkHwETwMrUAD50tccsmEKB1NCPkyUXj2Utua1aTt3u84aV+AiDqsMOfdUnEHYzHvTqR7K
aMb8i5aE3nPUbdKZvA+bf/DWxBiyG+pp4S5ENeIRKrtdtxtHK6p3twmuhcW8yM4WqBQC2IrZPPLN
JVU+orzcJ4vpvAEXmk7BhAiuN7kGNFcnZjcRbcjktekd44R/69AKfa9rBqAsSyPa1irnAxo45EMh
6rlFeHfPYZj/kLihqeD/aJyCLFQhC6lni27AxELGMnRVGwgiA0XHSkPOnC7dF55HQqatIt8b3wPL
FLO2vn7CcpL/TMFfyBFtZCbzXpIMVQZiwMyQ5dteRStej3GXaFW/8Wz+fMHFwermL2SheAV0Mjmf
butmOOeZKQ4wU3MuhyrZF/VCb7/MkfCik7aRez3Tzs6unLJ+SeISulHTt+OGWrQwRuIkx88oyQ/L
kri3BlDMZSi5hGZ17B9mDfMIGmBwbGPyKocsDHx5l1lRaGw6K658tbS/4wu0vyjlToqy/GJSj9qC
gPJTUxvurhAAaSVNt1az3CpLJSzInfRThEh5Uzv5n8Ec9HfEJ9hVGiaiQ0iMnN1kFI9CoJ4XLPEY
8n+uSsah5yBFdsRT2023deiJRrTfBZO3bfMgOhfx3G8QU+zl6pln+qezRPdybK03mGrFoQPYvJUv
k34Eawt+yO9c5i9e4vJ5CCyJHHni3wyBm5sc5qw4OegTA8SyCU1gMFF3oaFIOhCJri+hkV+KUUFK
Il7FVVfyA5NSCbrO0FURLygwLm4w3u3SQfjlWa+zEaov0paWKpx242TJfytIvweAHiS/32QkLbjd
5cbsHFs5t4ab9e27fNZO5vIcLaxdpjP3vlJ0yia2fyfGEh5se65IyRIz+7kg4V0WsszUZXRVB8Ln
CLyN8DfU9js9bUlTNnUaKa0z7sK0c46eliyvCGQfRjRO91HP8Kjk5tlhOH6rVFejMBKzvAnH/XGN
aWa+EZc+VyuKN1LztvoEUT7gUjlE9HHGJCJMSly4yCcrWmwEwCoWRgQxZylaguHCoU8vaAlweuvW
1VG9pxBjy3OYLDUTNgNmtwVdRF6lCVkXO87y7zV5AucsQyNMDnF7c1TjjXuSsUk3fpLwpz2qCK0/
clmbuGQwAPAdY76DqVHVdxAH/U5qF+CXhHujK8ZtXFbuLaB+hoA0JBeHfK2kZRAu94VKCc7WAvQ1
HDFROwSObYrMeDbgof/onYsajXAngKmcg7j+zAUlcURtaQ1n5nIDFL6764yccw1d5+pelK1Dm3a/
ShabpmVjHJJT2kLGFk9CtWRsMo/P1HEmFbRJgmLv3NMJ3nZXe/cSV+FWiSaK7YoR3wWnHQMGDgR+
K6lFilvTslymbZmR2SNdSNDHOsA37hUgqYg9xqskNYJ1w4xB9v8ULc/Ppq1GvqOoy7vWZoRCKje1
f3LtoTzXdDnu5Yz0HkjGJtGL8V0+Q3GGRGYCSJRqWnwdm+ll1ckoiZpfizzCYKO6yZOiFIewMwbW
1yJ9EnMedREkn9mx632GCWgzKDmqymrbWMX42y0jgj8CwUJvJ244d3pJFsxLgRHaG9p06SGu5+AV
OMBuHVUGKM6H4ZbWWv/BUqocGONksH/dO6usCL8oqiPkDcaWYXiSJWyr0igK2OsP8exdwP7qTAwZ
UxkFjUEKR4WytsEhMBL2Ln2oE3BT6hd9ZYZBxX4d9E7on7VnPaWAF3lwKsRMdCre0HFsB/BX9SSZ
9k78SuMw3Zklpqq+q16J8Tb+U+h98V9BhFrGgFlJzWeFlHFfd83qo4qcbOfCLj7JJj+bDyQTCwKO
01GKmlb9YhMxvM3lZIYlYOLIGz4HdvhtEnQwKMnNpgEPO4KVObU2GURKrWt+hYRKIsxmESFmmHaL
dkDftnMTbKuhQN7eO4+1YikByynkhKRIkW+u+9En/JFDM8dwKulKLj1gBjbU2I9zTlcOzsHXmTqS
km75RWfIwlNEoodoul4Dz4n9Vsnncy0s/6ImOKvt/MuqbNxzpFvI1sDYOe1T1nLgGVoT6ryohN2k
LO4wircQwehFW7F+UZylQpCJGjshgZF7cXntbLN5KhiJbQnCXXb1QAetrD4sC+1SrmvmNu667Nlq
3zBqgvWo2xk3GEMJT2/eFcZuh4YknNQdkIAPxdWZ1eAckYLm66bbcGUAGZeGjcLN2vVlsjwSMk2e
V3RFEXq7PkgQFrXarhfwe7EsRENJETu7H/HstohqtXGrDHmI3ru50JlQblnRd4/SQUlnD+EV/4l6
GJb5i5aKmmEZEFOh1TQhCr60K/LzlBrB09g0Z9fYMGvKUx+BZ9t3+q86rr/1goBVD+OltTTntQ4q
1Mr2cZwrhvFiTJ9p2SHAUbhpjaG+pm5TXZiYunviDdRdB40HecLUXoN+7DaDsKNqcKHBdW21uUi+
a7b2zWP89LufPCQc4AOLzLrGoosTigd3JrFRKfRtGaGhrdzWfGoi/tYlDX9CJbIP62qH2b471CPk
AtoQmaAwJg8KgLxv1WOOPgFPOc1dJ4+Nd5OgBx/F+HUQ9D2notEorzzH+L44xUvgZjXkc9HHwGxJ
Rz2vIBgIh1jYqNY5dpR7qr3TxnCeJWhiVLGotDn10P8j7MyW4zbWLf0qO/Z1IxpTYujocy5qnllF
UtRwg5BkGfM84+n7Q0K7bdMn5JsKkrI1VAGJzPWv9a1Bqeo9aiJ2OjkmV1Oo1122pqMl3sezJyX6
YZMU3w0dkeDlj7BCKrWGKUNCNXP72mVme4i96pMEjHUIwtBYs2Fb9EaJSbMDSmYVWN9mRl0ZBipc
JeOAP7B6KLBpt0pRj3iAgO4uvKo8waZeJmei9e3BrwCSuGb1ETs6ljqC9yA3W5SGsuehZZrxoRbu
m9+mP2TsTNMNmhmcXCBAuUj8PibSQH8uPaqVbQWHOpOqFqgoPjhH0KbhFXF2TTTno65Y36S7skqd
XYn7r8QMdyyZhCA1C/dJrhO4ZZsNDrWUyUqGfIxnhLU0ezVMmqijkuH0fHicMGcsXMXE8gv0NnhR
jUL6Av+IjML2/Vw5l2IoqprmK6w+mv9ou19wR7hOGDkQYU2NgSnkfASdXzQlWFvci2+eaa+Sq19r
9ldb4QnaxhU2QDLtK51EqrFKfBYuVYcHWwbG+KlqtI8Tf7tMIYim7UjRTNdFiraF4z9ziaQ/GefM
y50Zk2N+U7GbcpiZA6l6ba99Kg6velUyyTXaixpq+5KkT4M1UQ8Zc9XuOmC3OIyfNDEYq3//63//
9//9Pvwf/0cOvW/08+xfWQvIL8ya+r/+bev//lex/Pj423/9G5u2YdHHqprMVw2Nc6LJr3//+hxm
Pv+19r8mQKRTnRreGhqOeZIzeRj441l+5TDL21gCjpv01jvJRncd9550mBSdIag2oE68G/cxpMGg
aLAm8W2u0c6SJuDt/ifGsksJ3qosSqXajgMX+B8w6MHUf2cAXZ+VJKsw52bmGkwjEQBFc6Gm8hlh
7KPoz1COi8Zn5HttXmJ7xTjThjmRe7c+CObB84mLqKXiJpRB41uS6o98if2vuZwQu+5HgLXJGjJe
tF8aYfoy5EgxlAff+oZaFqv7MktC6qS+BzHiWSWUcocErYE1mCfWDljFtRZTgCcdqK3P7BytqTzL
b+VXY33/9adluu8+LQQozRGqYduqTZOX9e7T0no7yj1y37tC9PbR8gQBWSKZFeYG8kN1gWNU/pCB
tdhEHNvXHrSK2YJ/cTUG3XKqIYkD+DtUIJnLT5jNqWef+iTdsF5UM/A35NR2LZO8akYCSqN8rEBQ
9LF+RjtmUtUtaMZxpTodv5GjltERq+4BYEivIqP08S0vVAKyESqK2kaCFSZgWKyaxseebRSPCNEi
XLPSchWttBTEokZu8JtHRjzT2vjLYEwChmnZ73/9Dmra+7eQC17jIlVd19ZdWxPWXy/4ki5CNaaN
E8Lr2FORSdIAUCvPsSZZp1Hx1ikeWUXTONkEMjZLoi5CR1hiMdKMTeyCwqqSFq3U6B+VnDVHLrPV
OWIiwi+GzM06hHkuhG1WVus9F92QHFJ4T83KqiN2gmzv5O2RJeawZoYX75yMYu6BTNTKkYyNUaML
bbI89aCPgcJjWoz7qHONu3zpC1junq+vZW+bnKYYFSjBNCkp4jamV2uw0yfp4qr74ZWcbrpzjOpn
PBEg+kBwjIJFuYSrPsEhGtHTnR1TCGNbbbyp2wFHvdvne9cIPRAO3utyylPi7rVCfOdu92nzmvdR
ZpcgasrhQtYj1PBYM1iOYfa1HQFeCV9DfBWX5earrOY3IDrEMnhoL/DdZP421ownm23EMUis+kOl
qzgQ7eFTrfnNUTTJatEucvbVVqYqOs5EZzwVcXKHQqEeWf8AS88NHR3j0o3MXWt2Ox0Dtj5rO9eK
e6GReQ86ceUs+yYfkLKATcx7niWCQauacezM/ORKV3ftZepe84JvoZ18bKcRA9ocUo2Mj7++LB3t
3Y3tCs1xNNVgGKgJjeX4r1elVaRuExRFvXYg3LwUqcfUvA4yKmQi5RzZ2jcKGhVa7SfiES27qCmf
zmY4hoehsz9VRlOc7dHOz3pBrNc2Bv1Q1nPoCT5+Q8P73Z1bShyWdYmDE35DD4DzZJVO+lSURrXP
EyY+uReEpwGl8dAMSnplxtbtgj4kNlDG92Bko8aRNv3e4G3q8cZ9Qbsieu2TWJ6XvdyBI8gui+SJ
l58S2z5MhhZyjuz1V530FM0HycFo8uJhefELhPN2i28+WKgL+iCOWd6ZX4nbfsn6sXmy04JTf5r2
Ftg3S6xhCkTnrsittZNDHNC8zMBWZg7nXHW/AQNgdhvF1O65RET60vNvBRuam/xKpwR4qwu1XUtL
ul5695Hyp9PUud0m6kY4s2wpCSq+/PpDFc7fP1RKckxVtx0esao1//qfnq1G7dpjBPNrHeqTvVoe
6qOZMBPsTVwoPFt1qzQ/jpR4w6czSbYFdXcWSgOkPh/3MQDKe28ESDkJgF/8bN1abSBMRAkcxUq0
ylvQQXrBksJhGlL/W+v0nx1wZE/yF2v/1AZK9BaZE+b6YPIOgYLMH0PZR1NGgjXojg7UT0n6Qwrq
bTP72OpWnRX8aOW6dElVEGjxvEJsyc1gJMyhQNHJDTLMtmJuTHewP4mUwuWcQYxpMHIB5t1Nzi03
8J1Tl2Z8yTomH0PU/sjt6bWAD/EPK7oz3xp/2cEIPJ+2auq26+hsP+cdzp/e5RitDvMBNSyLtGCR
v1inpRJfvCBi0zaL5KWJsB/AY2bJCMq7WY8eXjUgpFOSnWBGP8L5yBJPe47kLkTeufRNmHZ/yCvN
pBcHwjDFpNE6LJ3wSZ+M9ioUm5AUanCQVP7bFA7pmvks5+H5KxpVLQ6+Ne6x2dhgguqgcPg40Rx0
x1mK4aRQ3b1e10zwihD/COHZLiEBO3Jp74LWC3d1VGz9MSMz1zC6sNJHF9rqc42/y9M160aH1iZR
MN373jPNScW1dgLEAbjN1EqJXRD5NGi46etYZNw6DXrHfDYQOu1GhdUpmzLvvDPELxQaIjVOXl4l
uMLzlG9ca8MxprlzJZVkpU9buEnpY+DenasnvINUTKs+m4sPrJzGr42teV/C0nduIL6cza/vIl1/
/8RmPbQc3SZZbuHH5ir66wec5U6m2HmGUTQ2v8uNqOWAarNgBux4JwWWNwpfmOZFJLzjJ/mJj9jj
V8sFQecYVIBZcjfs0jnwp1yaOYMlfxSHublP54ePyFR0BkyTLNOv2qwfMmygssN2d5ldikfXhM0z
0b+QsdDsMTQM5pSyQZgck9hGrvio5YTVDTx++zJCoAVUDNm+LuCm5M2zBbAOsL0TXPKKeVrKynC1
uU6alKMLvtIenkpJkTIwojuJyWeQBy6GFffRgX7/kKSVINc+izV2QVdjHJfJSsIbmzgIrwAqeFJO
65Jx7WXiaf7sTdYtEtiamAJ+D5QeQ3TRM9GZ/+rIjsgbI1e2jGXJidxQlwVy2+8ktN23acAltkhd
CqEKDFJtdRp7EZwQoncF9HWpl9QWEVfb5TBHjuZtEXJGqvsO1Xx50WXtIWw2BChEoR/MQlehh0dP
KHfqAwjFXQItKJS9LXbySYQ+4DROlCMy5tlA9gi5nZ5Bhh2kGixfypTqR6k2z7+X/C2UUCHGblU0
GFTZrXOK3yzOnlvPmOzb4oeKcLbsVXNiRt3ZKtU5iNiNpb3G8B7RvSro6TKmQ+HoahC4JEeOdyni
614eWVlFrU2mpacmpqhhIbrlrn8uaULYka1JeBzpwZMydvlZC99gMghQorWxXdBmwTg50JxBRctD
eOKITazZ+ima+xaSNtZXzNzFtplTw5ZZQpScxp4J8NCHM6h8H8TsSLUJobnXATl27adAn91V6qjf
CwrmdnHoFftlpxoL/3XZZnIN4UrTUWeZ39ZPNmdxAEm3ioqB1ZxuWEZGpjWPNtzyTTAvl3mErIoG
AFn9Y7mPevTgMOrZBCCsM/Gw7R0tQt4aUdzei8KYTstBVl5EPkn2fbsk8MC8I6E7TPAIlkjtgO52
YtXjlolIx4S/4IhrW3BlFPw6B1Mrqx1liz0VL1AJAu62rZTgNVWMAH2AGBnM8pbqUxTEj11BJYCU
aIxRe2vt0bkxPzU+QLF8ixlg8XedcciZ1mRryfGUL/IAh2D2T08hc16E/vwUYpHiKa86Fj5r13Dc
d08hU6cBvTIHb2OlWrPBWJvvkPainVxJlIxckPxWvqm2Xt7aJD7kRIUuytCTRBrKr55jz70x888G
3p25hcCAgjDF4YXOS0BBtUqT9hx57OazZlNNPIGUhJjO/K1Fl/c6aUplw/FVHlwZ0zJutbdziciX
dpjOaVwZT2MZgMyoGjLg4NGLuGFVpDqjqnt3jaVVzXbeCNpIsVOdqhkY0aETMDq2mf576BzbXy/u
hvF+jyR0kwcWLlqT9w5JZF78//T0rtEaBqdhSA5TcS9PV0Kbg/NqHm2kMKKY3daAdrrqRvjbldk9
5IA6KKlsVrNU5QDkh9uu9ppHHqfhNrY/Ta0I13lrZvvBzKdd35njtXZv8r3n+c85IJxLwyILcmlE
6+wsIuhh9qMsIyYLJTNV0Xafl+tajpRxC0IKKTmcOhWtIqgo5q6Ix+6JWMxzaBraZvmPjWjQdxJH
x069v4FA2rejS2bVLOGyz0Z8WsO6yi4OgAObjTcU35sadNmy1FoF4A6MnzV37NQdYjFdjCQ9aPjz
CfR1hEwjXCA5JNanrDHTB9sWRCjJwevTPv9UFMj2Y14bP20kmp9aa903vGfFt36v+zL9Tg8jA3RM
iOBXxjA3PhSRluwMkxlzmhC9VqKOfVBIVD0b9G2d+tZlcJ2LyizxgrXoGlVR+GJnQ7xN2BbOON5R
jO6WCnKBmfA/D9VMTR82YHi03PwApQ1dBNmuyObcm+kQ7UaZVOOm2SzDG6xVMJ86f9vNw4RAJzqq
uDESHKdsvymCK+jpNQ5hjZQf4jHVA/E6ZxnbaVotiK9AP0h4mFOcMlJx43TZiQIN8DJ4JDe4b/S7
fIGLvkpBUN7++FGA837lYDk5NE1gLP+ZEw3dziyBytGCxCar7n7IuIZTmtBxh2xuLu2mm4nR2HaC
YGcWeFzxTZyr3PBeGQLU0I7clt9i3CjhFL5oqEVrkk/t0aRzdX4jAvwqx4CO1JX0ATZNLh7hQqiR
FBndcbWf5mFOJjHoAJ+DDIakZt7EOYZOVr0aje2QONXBHejR1OsJsQyVb8uc0j0hu7RY3oD4KzGO
s4iInWP0VBiPJOmrPubBF9r3oUisAwhR2kh6np1eHv6Acz/QZI++PM2HuQxasTc/t4CPdbvaTv1z
Pdi/Z75g0IVReCsDlNAj6kNnRhe8NeF5Mr9IAIO0DY7N+BUTkLPBZ97u5a5AvhhjFR90PhlN9A+V
PMuxbTz+ymwW9lmYUEGE7apaUdIxcwN0/5sSDR8mYwxBcDsrV1XHz4w4r0qmaKinkwW3CJOi/HPl
iw67rphy/2cgve8oTOtygKNzs0cRFukNxwOmkqQAHUQ75GcrCegU8kE0+53i4zMnr0K9b7CKP5QN
YyurUwk02fqUnQ1d4SmELGGD0pGDIt10jSPzkFPOIV2wkUSGiduMsU9dnnx9KC616/nHQKnhqVuQ
TkI9+TD/iyin7F481/8qneVV1F2VoOhPvLPfKF6zdsUcg1bcEXaUcN2lYUydKLYpE24l0RPYN4fo
mqbGdMkSJmvctMFpSbA2RmItDivImGhyiy9INDWgayYBdlzYp6bV+ODM4CMeSQcUPRjlsUhflznF
IAiTCSzlmlqNp5oW8QMutnBFtXV7XPq6Zpy8LW23dcNhNoDARxUEVZ6aiSUVBtt/Ul6F+BZyw8Rx
Qam7TzWs7KFnEtBfjMmjYCfr30D4DVt1egafWK5lbkdXjJ8JHrtzCfyZ0UlT1U9aPQ83I4CkWGuf
h7QaX7qM1kglreoDRv/s/OtnlPib6sqzneoJzh4GK7tlWu+eUU5gDZnAKbGJwpqpz/zXCktF3dpD
E6yRMsurX9EXhOoM8Vz/bGXwJdO4BspfORvMPlyMszDeOUD2cfNFm0UK8PLGWvU1BzBlaMSxK8rN
IubqrvfjJ69GydQXslExOyVTe/HzEDrt2BqHSc0JXefuPTXTCx+ffu9xEyt9kKEz2MSc8X3mYQMI
IPCx/WucNTsvBjcz27ZNqIsn3yiIx87nHM0PzqoyeXf5gJy/M2syU/qEONvFd8H86Izk+fyH+KgV
9m/RnIyLbJPFQhvVz3Jlw8Jxb13HuQ55Z+0XfZd9/Eb+8+U7Il8CyjvTMCBe1NLlEqnx9KW1PmFg
YJhjATqR77A2v80Kcuipr5wzk65PJfaRh1UkyFVpIg4uVrOXiUhYHtx5s9Vn+QIse1h7UQqwLS85
BnFWUdsqfErc8UGEUj8PTstpcaxpEOQQIyg5zT3OX+a3tsDGBM4SfGRukLVM1fEUZ+IVkT1/cZ2k
eDHMLkMRT/yz/BmuhfCETWWigphfbQHSAqYniqTk0Rueq4qMNdvzk1pAqltCYGEJjFzRlM++j+v/
jwfh8hTXAo0yCCaLjHsqzDJV+SR9E9ZUnLi4btI83ZVh+2TgxVNd+iFtutBiN6uPxLnQFaZSuctn
yHL0JVqE+5755gZYeHhvwS8c3Cl/6gu9Wrfd9JAufsjN3ZM87IepRfkyKsTWsRVcAoER3N0w+PkS
e9qpLKfwIkZEf3qehwNFPvCV8oHouMExZtZaoKu2VAc4+UFeXJMTfK0U5dpHqfusggohrgbCcnaZ
1q0AduN2YlW0RntWBn9mwpGYoOIqvSvaG/95/Who0VzPm55tk0fWeRlv/P+v5M8aBtw78D0fl1+s
DQDMZrZRKVQnyYW2hxDVHpVx4PNBZ3tOxHfpl1C9KsG9Fn1PAtdjthjhYeWuLaxvDlZ66Auh/xRY
84aqr6PuJHwE8qnuo41wjXQ31nTYKhoVVQ2tIDBVwxjiapzvJeBhND4WzAz78i2fOuLU3JD3yPFf
oiiwV/JEhyklMTXclOI3u2jsI2M6KM+kd9lxOzvRpe0pFVAUl6Qv4Z6vRcGwO5pbDmTtl632P9oJ
IzcJrEML8fe1TtQtMzvjESb5PWrD8ZPtlbS9Ofa0mT12t4q+upvnjyfX6k0yIoIfzT83zUTskMmj
c2P14oBmDDGFyF4vav3eDAN7XsLam0JQb8mhOX3tS0gcakXVTE6XwE+Sd12wvZQRo7Fr/V2nwUNO
aiFeCzehDwmdo20qFzcWYlugu+3GtruHVKYMu0s5RJNSjGI1OsVUOq5klkV+RdObftIzbmUYaIgf
JKpRQp2InfI0Kfq+qqp4O6kTrJgcyXVdpYn/wfGVR5F/lw7iP/B2eqFPp5aJ8R9ZO6hfmo7/iTUA
93BAx4pq17vYip8Gs0h/m7/IvQLHsKzwjqoGx2bmtdshR/4bmhZegcgfxkxpycwh3GsZkbI+d7xH
hWXy0RTwafl/qlDVL17YT2esBOXOp3QOcxoN0WMajqyalX6JFesYTba6wGJCy4wOTiSe5QN7sjt2
Iw5tUKaaTqfe7a3j/FfzwBys47oKaK/9z0sgAIlbSlHt5M+6WNtjUL0Yg1EfLAveKr3L4yfwkTMU
vo6eKq20XnRrOHalXdxGa/DWrdXCXfzcG+ADuySMiaGK8uRWpbYnXOLdhfMtCj+jDXHQKqf2bfnK
Apk0xumrKSZvO5ZRs3Orpj42JJnXUtmRL6097YGIkSios4VCaUF3+RmBLebOaRsN8i6mxEDaM6y7
ELxLs1vKDaZqzz6Q3sUuK44NnF4I/eRJE8uO77aFE0IPUvOG9YnIc+jvsBPqTzEL7lZpyDGrVvGI
OA4+k71TRy3l1kHFTqtiLXeywHB+lkTSjoQzVKpjsE55ajOWumETOdAqzSbYwYhU22IkBhBMm3Kg
QzTv4pc8UmiaEzYI3ZBt0MqD4MhKWuWrqSBvzEnJ/lAarX9pkTfAylrdFquAu4OuUByreuZJhKLf
ZUPJTmBOcjFefGlskGJXQFbGqUEPbqbKRIvlt3P8KjyGIPBOZt6/yvy3niGcLeqY2yrtNgpGejSL
ztymraMx/sL6wQ46OFDc9pDNlKIUV9vzX/8o3AUh8xj9urtIMn7XtemavH63q9x+G0R9/7xM4UQ7
8NvokX2V27S+bOjYCaHq29bwtITAoPWIHSxkQO/5tyVKZamF9TPDRYos/lkBLhM1C1YtNVX31Mxi
reY7xQ4WQ78qFpAu40NFAcZcms5Z+pWKtvw9+IpwpPw8LVGh6vHwNZttWGgvfcwYz4IvshZqVz0M
n6iSE2Yb5KX8mo+VWOexWx3sLOg2aeFWqCxehCkGZo+fjiR5vimT4V/ly+z3lLJ3EeBxlzFUUwNR
7ZlUgzOuDt3Q/xw2vc1jkdJvG0X7ELlx9jDC6pOiNci/aWCdMeimPMtC9R80ckN9pz65hqFpbH5V
3RGO4Zrzr/9JRfE7Y4IAUpnrKcJCFYhWHIj5pGuLPjj6t717RzS3Axq3p8Gmpgvbxgw/u5dcs995
jds8mLa2m6jp1G9x6/kn6Gz5VS2T7KJ5ObWZqW7e4jq9GWF6CpPIuFgAG9ZG51o3JdtJY5bjNhdn
aJ1jOcBG/oc9+Pv5KB4TxzaFjcjGaUp7LxPB9Kr1rPQ7+AzYztXWor5uRj/7ZO5xPJafFS1Qt6aK
7d1kArRz8f1uo4aLEp9Kv9MIHj/heUmemAEkTzE1RlsPSgXgdL6VP9MKv93K1QeejrmRhhOHdCGL
fXVOyZYoFXj5OsCgL4JxEw0h6ZMg7La+VuLVmQOLXiMQTaSvpw+7dt1MeoLG4Ua7CkbdbhmQp3Va
gLfltk9rDuyh4mdb2MECECtg3krL18FI6bcsM6IwIl00g1+/neZ71Y1xs6FRn6Grpmshur1TK4PG
G9vEDJs1+6dsHc4GpGyi8RmCMRsQV6nFXvj+90BE7Xqc5lS5o4ijo+NlzyBBR1VeEJ91AL6Qyz75
FQJvjOhp2x8ELtIrswvuoqRXPgwWuZ04duC9o1TmkR6yvWlHhjcmxGvaOABN4leHd0tRMvSIJsUR
oBSaRR8VzWNxYWbbfBzaJRGqc+uCbHHEIbP75N4m1W+DgXlT71GuSu9VDdvmoo8KSKz5Wy5U/R+m
jXIQ/xedV7c03RW6yiDK0hH6/nqnJcnck+U5/XY5oFVzPL/BNLFqW5e0kWN9s4nunfk3QvJoGRFV
TLArN+dxAowbLwJPA1WY/cEdw5BjzfhDFA5z89B5qnJBbM+xu60bRwHNu74DzqGwXvqR50hiRc2r
1feE+Rnfcr0AQ+/OdpguuXBsTyZSTwZ95Y96dQBTKsp6KE7gDnhiAA7ZW+pkMnUaCkC3Y7rPUAYu
iS7s1a8vMU28n8sK3eLTh4AtNFNwy76bfltCyy3FpJR2scNFCn9s2n71EwjeRHTNJ/lCQEc8Ga7+
CSocsT71c9BpOZ2rsW0RLwpfaFZiclqP9KQ5afOIXEp9dBW4RRZknyPHHHcMagNMxzaj66J9BFpD
PXIZfoszmkK4yA/L1tszrV2YFRj4soYWJbNfu6KDijN7YCpGFmdLyR91wrTOM+z6oSeuw+DFNclX
TtoVtlFw0xXaGa2ayVBJQl9mdYF9slWiqY/AGc7QrDphqR/v9AWITZeyxZYvdSDME9ncL54ox2Na
F8NaIfSzylD49waXtBx0uPglCKf32QYfz/derfqb3lfFvSqicuVbvy0SDqP0dWJ07XNlm4ccnPrO
Rwc85T2mzqiOaHg8zmySCwhlbTMVMAJvInTitcRKD2bL5jJWzwwriBCP+OzGJuQicMkM9YGHxI+f
TZu3HvIlpmF6+WNzu7Evkou6XJth3X9smhg8oGq1u8ix4w8OiWfHw7DnKSGdepmeni01i8+OyzTa
pXsVEVKwaZMBpCohmyPfQp+xctjA6tXgotBYje9+UHSUitQoX0rquQ9WZZWHInDiQ2Zg+Q2cnmY1
HVK7p3t4/Vo7peDJo1rYjZ12E9Z5iBCyD0LG4tI+W88etqz21nGh6Tf+rWKdwAncyZOHmkJ+aKNn
VmlgxMzFcP7ozV7xaVbL+pg+V9v5FHBQdSqGtQ6/IWo2jnT5bWkWv/36tpFa0rv1xRDCFaqtuSb3
zjt72liOYzd27LVslWxya7OgWXaGOwnuujmnIfEbZNsuoHBUfhtgI1kPBk1mJEoKCkoLclv12CPc
q8QiJ3JRkFtbQAeVwTTYBhXoxD4zYA2AgihyemzUYm254B7zMVMPw7zP7mMrQCcPGEwW+HPT8Aiq
dC3mFGRDFBYq3fTBjSvrKs+CdYUaiUCUeAxP6UeYxVGjKYeD4m0zld9YXt4dBTIbxaHD1rdpl3GL
6Sp3cb1tnUsxthBP9YojZfrmhTHcfcybUFWND/o0WLMH1LnEg+J81E5hp9kfdLxljQehOa9m3tIE
qagk57FqlCKgTne6N0Qm/mlJc94P+Wz8si7zf+wmPDx5EPx18XeMrkGetIrdYhaLGLztAvW7UZCh
cYGVbkmkPdy5IVfaFPwBGK+tDR3VmiQKi7Fw6MmubOybBrQMIu76Vj5wnZJaWRnOoks63klnQulQ
Crb8OaVCE3Bgt87ZFIREXMVjAxu5DzlpktPdkbFOThtYk7vFTa318Vo0ysGDU8batlLDFFlwCEvq
c+cZzfwilwL5VeHVh9qGZV8zYAe1xf1s6uawWbJvRZL0+GkDa9kvqkATbpn+1YGksYN4NGzHGbER
t9TtdajRiCbutEsTTd8sOinrxjWfQvOcFiH35vMiTPkKQcfMsds7sw6oUAK3hptOkLrm0eRgz6Xd
yTBs2gEE3iJo9xQoL5QqvdyUsR9fJeqsnaqDLJrKQVPeF61ETKwf8qgZcE+bYbVm00s9hKs6P72+
rE6Mi3o1XFkUaqzlgUO+GaFIrxon25Sw5sNTFBbP2PxYaune0mLADdrOA4tP9zFZ8LzQV15fK/sh
m2Et/dyJUdTaj2XFpFem4A5xepCWQU/ep29peVlVUVztWQdtjwluuJaCTzXPrEYFZ82cjGQrORxn
DAt9QSXFmb+zxWDcO+oqsVXi7YydjLW0LMK6r9EvJ+0g4K2t/cxYnC2KUpDDwy3OGXEM14FbOpuN
vKjkixzUyYZYPGjddik5txFHTwXnK9UJoSoIBg91dcvRNWUuW3NxjpVABw5pGm0GP7JvUujBUUn9
EizCXXgsD5yVeQ8oPQ53yBtfGSQ36352RFVRnx4XKa5UvgagtnZyJsiJfdiweM2fPmVfA0e9tY8Z
bTtSkOtD07ywudD32lQDixn/6dQk3p+a2AALnjzm7C3STM346+2cKOWoBaRONy7H+VkYx4ZLtYGO
OULm2NRk+k3vYvOYNuIkMs88uKEy7RFOqVMth25lm152C0X0bXmo8ehJVk4BYxjDT4Bo6GHAIScR
X5dDwZBO6z6l1CGpgXdKTnBq0xjTOW+YaMbjGExzScx/qiqJ8lR3jKAwz3/9kPn7cZF/OGsZiStd
YIZ+v47hKzRQ3Ag+R1b1Q/5TRaS/pLkzXcqEaotKANu3C68/i+qVsWWjxcnOMvjUcousQxer07mb
f1YVSKJ6MCSP1C/7bdT7O3pVerxVwSELSIK7WmidbFBThAdj+60Lh4fpEWcv/L0O6CWgA8+v/mGP
br1fpnFgaK5lqhp2QJeD43yY/NNpmAyeINwxdT+H40HRUtPMM2I1Yh94li/KoCmryqe2Vn5LS9x0
z/S3fjqGpkrFqunjwp0xaFRJXNt4yFZZzROnVoObfOndyqQ3RE03pqGUl3yAreaktrvtfdO6Li+M
jFbdRGqWGZX3WE5/oH2nRfMia8R9gdtgp9WNu611sz9bMQtWHNKgkZdRuAIoVH2J1fJKTe45y836
Bg+8wGZ2s9UpfbOmezpmTFyy+d9HtnQ/lT3RO63Nz9ksaAxzUEaHhLFRKr1iBRjSe+2zUbWmqjhI
xQi8+y4gAX0Z47qmfYA1VLT1QWvy46+vub87nDllCpwEDuYY+tjem2H9xvV5XsxdcxOpBfIz3cHr
NP3QhP73uh1fhz5wr3JkkL4RrIVJQ6z3Mdn6wSks9R7EurlO6JHm7Q7eTHXyj6aCQtS5eb1XK+YW
LebUdWPjQHJtu3/2A7Qq9MxV6HXOXX5HPi49direZyN4A2xk0HSUm1f5FcAD9lExR1NGr+WlJweN
Cxp9Ofrp6Kg1whVxwDB76MEpWqsIPtJGUlu6sErPrtNyXA3y54xMUl4M+h0H/VfhhP22ZzhyNehP
PvoMCrqKUowhYTZa5/1Rrq5DA3e/6LSzFNSwMlnryW2+upNeP9vNlw5u1WaYoFX5ufkd5kR2dtUB
nCC9dNPRiSmrBMf81Bbqm/zthJE0q5E8ke+6+REycHlX8zJ5+/Unqsls0F/2qhhvhaHabFZN8+8f
qRLQtZN1bbBNa0bEMnqV0Ht2DCz93rbFj9LMUnyMBftzg1Q9lp1pMxG6P9dk344cdKszhBx7zwd8
DQ02ioGoO2M1AO+5TfPLWdVCe/nSTCc6U6TZRUTiDeXF2+sCLbu0O+NjkA0HHWKKmvrYbga/vHtk
o7mLoACk+mMa4T3FkZYfyoihmd4TYjPSogA9yjTfEJSvLYO2tgQ+QT8OoEYd2v80lKxbmDdzLzaO
YIIpa7Ly73llmEezcrSngY4K12MfIK1znkKJRThk5lFEBZ4O0f7ORhoSSwxx9TQa3KHsYlYVdV93
fH/Do+/PDi23tAYnz3IgUQPbvcV5frKdEmsDoukt6uEELpCCsfV2IAtxEeRasuAJizG44mhSVuaM
5JcZ91CFYKExKlu49bXfIevMjmbDufUdu51INJAKZl6ofHE0p95SBvuMz0XfUc3XniK1Sg4D8tkq
iSqKPlqqf6hcK3CnQVNV2yB8Idefze9uwKBX9FSUpK7F2sW1efITl5TFVD5VhTt86rLtELrF5xyH
1RvkAP/Ziz9UqAJKffZqO3mSdskaQ9Q/bdff+4ZdbGW2q6LRcIVyononQLhp1AgRNkwWZteNsPue
3bCa33AOhhQYZd5b04sEDZegzEQF6LZUgxSGZD1eqpRq5iYN6QdoiL9i8S8P8LHEsa1L7Ur3H81I
xuHX95P+t+0If1/HtjQTjRuZ5/3ft4q4eOmNb9ZpVuiXsBmsJ8299oOu3OQ3/4+yM1tuW8m27a+c
2O+oix6JiFPngWDfiOps2X5BuJHR923i6+8A6KqytU/Y90ZVMETJ26YIMHPlWnOOOQ6Zfa1ly6wg
z15FW8mN2gjrxHmJhpcL6aHLjB0W+eQAp8o/Lg9CNdJjmHOUWyTNTHhXfi/tjRLlNuSJiLhI1df+
0K7V37Zr57fe1aEzaJRWjvm2v+j6RukgOmu8NDEeHBTtq8UsafT6ZysJiNQpj77f91+oMUpsPyr+
fm2OcUTu+pUOMvdg9mVCjrPuOuarceJqh7il19wIScPZ1tBfEED5+/ffWM7Wv6xnOm1mw0bnoen0
9t6WRdRsRTEytdz8EI47wacbQg/hJFgAHXSdMR+xzUFzVnHsqpjvhnNFp3TVcSBZm4PSHTuq4aue
ABvEscSgh0ZzYON8EWr5Mo60R7jG3XFSujkDZrwsD4twXNFIr4VNvxKEyd6629yBR7sU9ksML2lT
DPEOiQCQGjVtH5HQGA832WGgKNGLNU3G1nah8rB2FB/H9jFT/eCjgRORlzl7BEnAQI/U/ljrVKzR
fSXcc1Il7+y08XfWv2FcSBpJoajSgwEOtxXBySDK01jb8bHrc+tkh1FzzuKwOPkqd17oQHCjFVht
umSyvY7a8m55mAz6lrivSVRitInMZYqN3Uh1P+Ud4nf189JkXwDeqRO8Uzr/qqRZcyoIMHlO4ube
V6ZPt2sxcafBgMg2BeLJFPxImFj+K8XGOy2N1TtROtzXKre5MrX9O9sw4YcmfrzKB+I+PHeUXIau
/Xrja6EMrr2FkSLjcjr3o8FIT2SfRgFVU8Cq3mp+q51NCbnSzEgItBAo3Vz5Y/wMvWC4swbzG8nU
yn4Cq751FZS+o+qrq64ZlS9kUK+zSMnu4NpyhrW7zwa7xQMhQ9PVdpxpbtJo+w6vGdl7hTkhXaJ9
p/rKdiycd8Ng2D/E9Fqqy6d5EnNjoISddlCo6Fc4tPVDO2jjJrA6sUafdF0E+bfdH2N2RWYQbXE9
v/Gel+GOMgKGDdLoqpnwYjjipztEvvcRc8ALgBQfO/kA42QZelZuQygjxOUza/g3PR6z5zQoik3A
DbYqsna640V+SCstPdnWkJ6Wf8CP+nzvZKIA0Dsmp5LIA1Gpxaotyb1PzYCQoXLOxzR9RMWNcRJR
/L7KAuMuNdyXhXmwPOMifCixZZwofwBZK1Ny6FDKeSSolEc8mSg54ghuiunOA+jok0NolTG7n2yw
hVupj+EWhqXyHoOK6cmget9k9K1KJwWexeZ5yn2Ib3MjdDn1RznftjHB7yg7/EOlgtRDP6x+ZPn4
0EDAfQAcPMeFtWetA1tr3mc1uo9iIi7nR7aHOX67+Sq6bvqIcZZlbVh1NhDpRqBqbc2KoSz8Oziw
ove3dAUkMHVOeYVWzzEpzH2Xp8IsYq/HrLarmbItOLlkDF8cjfm64ZT2RlKSwrYG1bcSo3NekGxq
IshbaUgHv8lxE9vr89QLUZOdyB7F8tv966vle05MHvQP/3SG9MaOynBDxE6zrVAfPd5+YhEcu/dn
5Wc2hRz5F2cn8Qzxo0j6nCBGndgFArNc56cOa9NOBA61M94ZmtqJXqzXzJpjncNPi6m99i1xVIjy
shaNcz6n2HH8Jehl/qquGGkriSq8RtUt8rGnZrcA+HyUM4QqGPSBePTyRWPp5Mnl9kawxT+WozUx
jynodBozcmzusxifAp+8yi6sj7dui+yGikqA1m0SKWKNZkPdLVApPEMkjA+huhM6lA29m5O5ayjD
K5eSeO9n4025apaVjexJ5F8Ft6SV9dlmGQQv3jlExPnu1viZJHD/lvCh09DljxSY46XKOmZiunl0
daHdOYkMWBElLjXQZ9hM1IMuc5yaZSL8kyW5IasoIKw6CsRxWeuNgSjEuYixRQnx0STkdxHRFMP4
YZF7/X4n/Pt4kJBkZq0WUkibzshbm3ksqrGzRWZ4NwFbQzLvUuAmtNwuy1fLQy75I7HSyZXeEqA+
TxH/s6cZJLevHLgQmyWqcLATcmKV/Ir+ILhMI2MwSwndXYtCeWn4lpZtHG/voDG1j0tjjAzvddaY
zoU2wlXz6SK2cKwwppHcHE5gd2ZtcdLbyXvWXoZu5WCd5hx5jV7nxzbECmoRF+MNEzGlBSveQ2eT
yGrDIFueSVvLrn946/5WdGJk0BwV6ZTgrbvVGD/1HkSvjW6aE2o1DO1XjkT+k4ma8uBbTO0kqtEn
uETtU+Zwx6l27XFwG0kVg8RHi8o4mtIXO1OwaNZF0zw4MyUQtB4ZXrpzqIsse6yLSNvaxPWA9pvE
LWnTnzndJoLnW50PxJ77G31hqVnNi9bYu0U8IyqqWxfFn5dANC48JRdHNrZ8X6BiAfZlTkeWXhtk
IQmuPQywhp61PWL05rKNh8Ba+p4YwokL8fm8tca3hI/JHxAH83zj5xqMphQiBmQTBmIG21LfKBl0
AoGUzHY4AGtAdyYfkYUkSRVlnrQA6H79/eXS/zYIn/85YABotMEq0C76tVWEa0YHjM3tcXMLATn8
GqGBRlJlWlvfMKfrIMEZKvYz3GbwMnYATLtOd4WtKdtmLSog4gTPcoTr4/KcFNTlLrKtRQ7gNOJ5
Ghp5e6aTRMdwfFrJEPDINIu+8AE2m7Ryuj9Usovc4+c3cS5jmUsZqMItzj5vh9TJKLsi6mWOQN8m
MLR3qwcrMIaVW7nGS+J2hzGeB6oVQayLEDKCoSr1IT7BAGjO5mUog5eBGIQvzeR/cKy42iIEbw/z
M6ENuUfUOCY16OAINtuUgyoE9hVAQ4rkrqiYGmHeKbvSR+fdYU3WQX6o/vgUzrDJSaaPRkhBrZjd
B6UX7XEgMYITru2fAzeoOfoWD7+/yv/L3AbRiGrg7nAtmoPizU1l6ozdtVIPt7rZFbtbGhqQcHvV
VZNcOzEXUqjgfWWGBMLJLLjFq6bqCU4qydyFUJceFx8Qu5KNatNwn3HJe0OVlI8AQ9zn2Hc+wJ73
L8vP8lDe+Yncpap2cKOp/dTwbnuyKpjnOB0YpRZ69aLO7BxlH+BT3BRTzXBcI4dvGKPU+48+J1aa
ht6lUDe3JkJRmfZTp2dnIfvwCFadyK0FeBzafkjkUElERwOfdREzShWrPoHyDyJXu9OPHvRSPph9
j/9wwulkhrF+ccA+HFxNyTyr5DypRf0hj+OBCGEVLZ99HKbymzaY7skQBbRlCAhWBDL8HsVGtNcL
lbnUpG4tBIsfO9SQzAAafDfvsqdFjIVntL+HW9muYzbV5bhPgHe+K80C8bIafP/91XbeHj5hPDgq
djxnNg2zlMzChJ+W4MQaASIOSry9WSKdNFGvVLDwu0eGqE0fFBiu/vXggytGIPW51Ab/bPUgPDWO
QnUNhmidabHzwUTGBhTWABOTt7Jc5SrMVQjdqkIDY4B0hMyPy9PHlPQKRPp9KXKJu0zEiFRSIDhz
2NbAe3qUdY3MIHQvyaSN+0kwXJqX2IXdUWnNGq2/dtBDE/JqSUDl2s+UAfhB4hz0Ungg2/amGhTX
PukHrHnNtCOXHgOZXk+Q5G00/FGnH+t07c5P4k64HiN1c+4+X4I0cc+LpHAgpnXl+6m9doDJgE91
zrdDJIFz5lZVgfo7uv5VB86DwllEXq37JlZq+F93v79O5t/6HRpeJZQhkGw0AxPgm+uEGz0HRobA
dKIts+bddY7Lg/Xvr5anJme4fNUWpDWQSnPv9/4wiwDHe6xtc24Z6aaqO/rPnEWfb1PoQhBBQSTL
IYyVFGZNVB4mNb82GqjuGzp45gfX0wWAG0jyxRoTQvp47LM09UwWkM3tm4VulPu+6t3tSBWyrSXK
djMDg+FTWjSa+S4Pjtl8eJkRwGGqGXdT5bwszKc/vFd/KytQHFk2fXOqFO7utw0VRVI/GAwUf1Rk
WJarC+FTPjPe5hQmnxeI//IQxZ1+ihk64lCue5JAnOMU1dExxLOzSlNlvLKEU1wSULcxtD7dDxNQ
RYZ90RZPgrruLJIJU6Lw7hTRTIhEWAr98QIFtrliVcvg07qHeZ66GX1bfefW6GpjDTMw+DKxiYSC
/QLAKVrH6b0DKuHOL+RdqcEnyFFvAyOQVGbTtDbgirErBPEmDELtbAUvDY6te7r48R+W/+VG+nk7
dBxdU+dZn2mgjoRh9OuCILIaPzjOi80NhF11NKtnMENvvoOrx3Skyu1jg6rL89uufDekRegh53Ze
cu4alxxSmvXaKZ4furjVEI8/ZjrlZxXFxjsDk4UXZzezcpxI52QtuVmOLV0vOI9o/E83TFIfsmui
MTV23dzAWXg1Qe1EP1bwLtAbOvZQr5UShzCgMWQ7sPpTpCAu1oJU6vvF4dzQGCSu0l2XpQuFc26J
STJuxTr2ueqtOgdbx2ywy0/8jCNo4BL/aUbT+7ZHASxy6v59PRk4KJXmdcGfLV705SujINdMTx2b
JkL35fe3sfa3Ftt8KQyDQTtFiTA1dV67f1qbjWgQBR1bf5MMQl+5RR+CdrbCOzE/OEZwJcdFPyzf
D404ukuTBnF1QBMQrS75nkBGD5IgqJNh+cl+CW7D5vqdKS5g9mAkI1MFNrucQmrpspbZCdtOniYB
yoZA3UiSEXyCY1Z2RkzLIvdszE+3QyV+DVT9mYYdu+DYiO7K2qrZ8L1v1ewkUGzcGQGFipukazUp
pl3Y1+K9HgLTZyjXaTJbB9bg4qNTTsv6NGHkEZZ07gh02jTITdeJYiCPnaSyu5Ec2C+IR/3Q1x3M
JM330X+XxdFk/w75YLpt12v73LbXE6muav+ttwZ5dlm6jC7twZgz1r8NnrP2Yz6V7jpbkPacpF6X
HzLAHG4hl4u8PR7z7MY26TKZnHuLABvXbmflVdJ7WBzCpzzJaOIr451Jh/SUhdj/btQFO7O3IvIL
kktQxudMg7ZMVKFEMZHZ5Iv6yhnwvrRN4m601m9I6jMhsjVZhd9BRz1iJDHlF07JKeMM25R2B3a6
c69Zm87zcbmJMEtdQwnwvMIivS9ION5oxbBtGnXwFqkQ6PJ6e1uZXdHvXYIHCCOAzJr3qLIZt+36
GlkoB7PgyGm5/JiiQjgvQxHFDRKagSzgS/NICRTtw23fayadjs8ox00mguoqmR0e46rRSS7DN6+P
uC2XqVMjnUdFG1LGjgBj7DCBFx81yte0GD1C6iDkz1SBsNIs1uN62FJwf+tIF6f0xan1B9+8vkBP
flnThC1MhwWNLrvD8vVmTev6lNyOopXb0O+JloU1nAGR9PxiCg95aHxAlW8fbvC3lNGKEsVeDlf4
fvFoQSHdahbDUGs+6NG3GS+9wQcNNav9Wf/uZ8maE5P5HbDxpSZK8tPELbqa+uRkFW58AJNBMI+G
wSDsHZMmDtkRZEOBh6ETvFueKg04zcImvnyJ0iU2ZDje7lX02ONeLj2aklw4L6ktFw1nFu+KKE3X
y1G1m3htN79NEwoCZV05QZ0j2iRrsMD7QaA9WmULoFLL1ZNmOOaJeNtNW7XhqQ/mrDGR2BjkjPWs
JsYwxdwmau41YLZOq/Y7u+FIU84mGHMg2iZN2nvVrTkZTVgaZ3+VOlroDi312Z6y/lkdlZgs0Mk4
tIndPVcddvlYzbu7sIgwHiXYPrHhKXHZ7bTZAqf0oDKAA5vbZe7WJ3gN/yMxUnPr5uRTEptVZhag
qn0ZHGea1X1ZU+tkqJ7hk2Kt0ycp7uFpbcrMLKgngSAi3ggvy1fAHsotXQ7JRoQt+vbBaDu67fOo
p07rZgVzBevWmJ0VR0uecOvFKzGZ310060zt1NTrqq4gw9N5ocRUICTU+j391E2sj+k6dHP74kef
G9iOzzmI/c4Zh1WaDK/NnADpl3HryVyPVsvZqA8o8Lu6cPn4Ev0R6/juFotBVNIvvV17ux/bVTSk
YtuPrrNafqy6jBRvr92yOUN3fnevKdTM5hxpZsb5PR7HcxxpGfpaSK43jVGTGAIFQ85b1xD4BGjq
DCoNTacBrWJ5d7QhNtdgRBmzk0myctKC3X7B35hA+bzBb/PDQCTkgzBac0WPNf4WQyThuLMhg3WF
U41QIDaJeNU7gbmPgdQeb91N2GVEvxt2/BqY5Re9LPOVfQkyl4yDLGBytwxrR3qFviD4ewG/6JpZ
r/tKkvM4d1URX/aHdIgOUKR2UdBdFl45W7py6Wq0zGTIL17/NJLmmSS7S9z29Kznxq8V1bDw1J0p
Qz61MQFSDAlawICIPlhKfzzQqQzL1SRId2Yv9bfcxQ2JitgqqwaxR4xT2l+IN40RPqjYe8DHRYcs
GOOTBV18Xdnj423ZM0f9ikgiPSaOb9xlYWGef18T/L3ZCIyRZhmsKActAaKdX0uCaAon5txZC317
Ui5BmI4PVRC8W8LDhGUo2wmeVYhlrNSSF/wM+640+gc7Tx/rhbyIztjs4aG13fRUKnqEWaNKvUqv
Py7cSgwI9A/7UpxcAw3MjFBII/MZvwbwW5q2C/iKqKXoaOArN1TIBLfbZECwulpEWjo51heIYk9L
rxVvXV+08UvbBawm5fTi1v6lSsOnZQcdWYFJEiW7Cul+pm0VE3Hs798x3eAd+Xntx37A9utoc+eK
IsqeD1Y/FVEqBx+pdMywEuJYCaxhGlc3dQ4fi7NQ4YpsrQ+Bs5WjIw9Rk8AYyGr4c2qn7SzJ5yOz
p4NK0MF+GPOGkt04jYkE8ShVWJ5Zkj10Da623u+Rb3FUyApDv539/s8v3Nlm4dB+LUqJUTZs3zz9
n+ci4///Pf83//4zv/4X/3OJvtLnLL63v/1Tu9fi7nP22rz9Q7/8zfzrP17d+nP7+Zcnm7yNWvnQ
vRJM/dp0afsvfu78J/9ff/hfr8vf8izL13/+9ZXA+Xb+24KoyP/68aOZt+vSf/w3nnf+63/8bH79
//xrV7++fn19++dfPzftP//S3X/YtPSA7qHcExaaxb/+i4WWn2juP+ASqAZjEYGnx9GoqfMCG+o/
/zK1fziWA1kHkaTKsXVuBDZFN//IMP/h4BLBuOYYhDPOlfq/fu372712u17/O0b4zcCfop5yxHJs
8Hs02jjRv7klTYOxuRnYJGdWcpVGNkIfy6gfTeAGvgviPm9hxoQ+IlLq5HgnehPOtMyfa4vN2vVz
d0VPut0ERnitNHvEAoHJM83Hch+W+prRuTNRSP/05v74Jf7rJ/bxsrL853N0e9G8mSCbTPZy3ohf
P0d5qjY1EVGBlxkG9vJs4Fg1AfIj1MoMXptaMTZlYBlrQwz3gXCHFYPdYm8C4fvDC/m1Y3V7IXNz
UsU/4NITebMEGmoVuLnlKyuycKJ1EsjRA9Beb6dWjTzLNPdOZX93hxaVtxu0mzzHlma50x8aZ3PJ
+PbtQC4DosI0sR4s+pSflhU/RMwc+BGznlJWqxqJ8+Arl9qaXKbghJD84Zd25v7Oz/+erlOB8T+N
3oVNe+PN298Tr0A4ZRV4jUaboGypJn3zs9LXV2JWEyCUienlU2A/Q4goyJCVX3Q1BlnYtNlJatwA
tnrMhuGFsMcuLOKTT/rdQAInez1gElvTxIbQMlTTA9hozDHfSDWeBdraQVMsfW9nmJS5rVb1GD32
eB0PNUyi01i671V053OQOlFUcULWcgz1SK0YKuqZfYpK8suV5o6wHtBS6De7MIkQcQrnzFQSvk2G
KSHzyF3IJvk8tM5GwEHbQGikwZi679uOGEGCMeih5isjSyHKRQNhExGYhtC2m3WtBfN5sf/eQVY4
6s0jITHDPSzs3QAL5+LHMSbsfNjJkfRFcOGN1zjhUxtjxAT6ZnkaCAYMnCQkTsMlNnXrUsues4De
Eu+BK0PpUm9w4OilKfz4oW52NmC6u8yku4kYxKVxbdy1w8gZRosuAyTsDU4qZQxPDeC3MaerpBG8
ssVdyBjLDp6JWGG+vxuESZCjWX2aaj3bQWx78fVx7aZN+gn8MTrmgemJG+T5WgbESLqobzc5Pvgt
B9lqlXTVDKCuzAsBE6fWcPMj6RlgT5s4v9LSvVdEFu1aVLBHt+z240yzrZR8OhhOi80Qfi37MM0m
AIWabNVjjcluZfRWdme7FTMviBNHpmHQU96XhH13MPS2uDDlU4sDeBUWPVkVbk0mRVs/F4Ol3o09
oYiFop8cskx3gQFPKQHk42kzn9PAkL1n9hLuzBhPrw4wb4slXWAcCj5kei/5963vvpv1RzpwCqyo
ot8ja1n1vtBAsVCFLBUekqEPpta9l5qojgyoSo8uPH0xpy83iqSY/v2H7g1Lk84tnzmEuLg/gaVa
nOJ/XfKKnJF1VCJzwaG+MdP40OltfzJNH9NMv0PMxUmKY/AWhgytCKjTWQG4JtUfBoSD5N4Pz0PU
HSDBRPf+cxnpKPVJ1wt4KGq1PxEzlm2qZ7VpOlZNhSGPO6n7YCovNMWjE+Ti3/8+i0T/1zUE1zOF
o23bpmAXejPZUVVphkOTIGmoKIDMkMh15dGR+PO7isDXtoHao0fWQRn6VS768+BMxU5xfZ+AveT4
hxfzq+58ZgMh3nMMtloTab0QbzZBK6G9NSg6sTX5kJ8sAbgO5MJ7YQfET1HmzsHREGmr0j1zcieS
YcyelrOaANsjuRFqLySH4mIj2b+ILvny+9dnvF1w59cHSVUwYDUEApM3F1+Bs2QbpNp7lRzUi3CK
h0ltOMSPlbNb/A9hmweAKsQ3grQ6Tu4sW0NTD3vaTe0Wc0a/sTvihkXW+9eCXlho2trd8kC0IZoE
qZK0MX+vLd5HLWl0etFvWJiCx0B8rDMyXNLRITp47NxDhOpjl0FpQMzunKbMFXdRVv1pk3m7p/Er
M1qgODE0wLFi+Tz8tKdBzkHtZziRZ48ZufVafLX9yr0MHt3Fe+lP4d4PCtZtsC8iEIfclc0Jq318
HYlR7DP3QwZYOE8xOPzhWszv9c837vzCTNXhijgwJwHc/vpB9OsKazQ+GvIlDHFhluTexfV4rIwJ
0WSBMUwJzfEcD+l0cCVXperH+zZH4OxbieebJWBIOZEFzFId+Ha+8fWI/g09o0vgZ9ZFqmMHp8AB
rgUf7hbcM42fYrwrG1smED7zyHocGycGdNTkc/jbyKoD5bEdnT8AtLRfh+zL58JizsNuT6Xp/k0N
WtVIIEaAgEyWbIy7kbmzW704EIypXInw2I5d7T6GpEboAK5OY6iEJ9f/kGQGloWywYikG3fDiJxS
ZpzQtRlq12gYpn9/Scy53vj5krA4wlBwNIvjKP97O48iDCiNGOey6Fmp9BwSJ0Fw0oiSHcRFpC6q
ZyaaeYZ/Yp5DU0hSV1Rt0ypWh66u2CZACgd9i6akPIq8Jr0s1sNNbbAtD+Icxp32lYMr/qYucu8D
l1pu1D0fROym6IviPMWqsY1q84SIVF76yi6f6qFSmNDFuPjmSUOTjEz6NPW7Awxh1RmD/6IHmblR
8tDepaXvv+Rl8zGbivrenAklv397tEUL8eb90RFUE61o6rqLYPXXW5btaBRTyIkzxo+1jVX94Dsp
l6dV1FUASAFDJvFmTlmo7xi4kH8mklc3ttaFIEqYcCeNqGfLufpVJQ8TZX+aAVMuYZVeiQzEUB0L
/TmSzgv5I0znSHR5ZJSabQ1/egomms6Jbe3LNne4T8ecyBn+RWG1pB1omnwS/n0nN6185ehtX5WB
AJA6zWFmhSRJzs8Sv/1suZm81C2YGhnalA/zu2pHPhCmwLjm4MLPVkd8jW606kYNen09CHo4BL3Y
T+kwZmsG+YR7z7JSUYvPzOMg/hjTa1Ajqh8yTMlO9IBK+1pz4NijKGfGrTuStDpaPbEaDB7gN3Nf
2V3JTknQ06R2kF4GiyCRUSkvmarxQPrDhspK3aq9+b2Iu5UqFAceGWrObZQ0uucCyV9FHW7JyE3F
g5/4+cod3PKLpuzDsWvvF6RZUDoxejd5gA5WX2CL1heF8lbxM1QJtVlddGqbNa4W5O325OwB2m1b
BiNF6YhNpvvddomA10iz3eDf7LbLSL/tTIKe0CC4U1ytDbVbVQrFVdVZ3OSV9vxEHDk4nkyxHgsM
wrhXcvRDQoO83nYNJqr4UWmj+skfJrHvRY5kZKaBsn7Lu9RPN1GItk3Vy/qim0I86CYlmBFo78Jo
DjltTo7RNid9/ioaGufw+1tcvF2U4TmwQXJ8ncXr7OVvFuXURq1TKXTZYst6Dqtw31R5dgYDUMLq
rcgmC817LB/qSitBEsHl5Eq5jXshRed1UM1yQ18AHFhs0WGbSmb9JLWDd+IAa1soM8gdpOFrBk+T
308vhugei06qSHNs5SGjPz3rbD8Yqp3v1aGhXPanYxS1KaEcA0KN3lfWNXmuG5mN8nF5yBJiQ+oM
unNaeWNTtnPRIc6kzzK2ZpzhcTZgQZu+GRJNRh+l+WOPx4Z0l5YlVH5sOr2mxYXQhZ0gvAE5mqL3
nCQq38tYnVb0sDwz1meoizKccCwPc2ble2JoaDylbgPxQiMqwiayyRwybkYB97+QKeRUeOHofxiY
BIFvbirZdZ96oW9UNTPe+0ZuHJjZ1rfvz5azqNHsd0Fml8cQxPX/bx3AlZ0nvyZ5R6aj/W0LSsAY
sfloLuoYgxDfonuxO5rbY8IyNGWArcMhf8wC+N+NE+j3tSRZuhh88+DUKxPK787MUdWSJEH0lqvr
T7+/8WjfvN0jeW1zO89BrgXl/m+LqzHWbug7LK6DHmGyN8U5V/T0mCfqtuaUw5Fr0oC2G5m/Y0Kx
ihozeGnjHH50O72rnGYfkCV7XB7qcDRAf06Ex6vyugRrj7JCosY8WZDkazVFhe/cD985Oitw5BYZ
OQBBdrHTdEuWDx5WwbHWxbH5Tk/scZdlIOuKqwRNeIp06IkZDM/30iGhCVH4LpYk+gARSnalG1lb
M59ibxkzkQoU+G198nXmqat2YHPTYTvHYWOiXufZ8lBbQbYFuKytfFZTrwiEto/LVH32Q07YQA78
deEmzhbyYEUCA8OM2LIz5gQO8wYdSSQE0nXAoO6omQiTLRARDSaMFyWpPrVytAFtleWx05z+HKrN
sIVRYMD3SFn3EAa+5KP4GjnR+C2ygaZBH3sJDWs8lTDEvVQfjRd7anNOhfAjpN48YI0lZWSoJAJP
NX2XO18UGqmMKDatU06PVcy9nriufyD1B1ohp4FjVBXfLK1MdgrZTXtyUPN1Gqb6Cu/L9Ng1mbbT
Ik7BRKhXm7AKzLWK9yuWYkRq2FpXWZq7yDbUUx+G2mn5Si1e1LCrTyVBRNtCVObO1A3yEfRO7Gn/
IVIyGn/V1sQD9VZdeLbR0Z62u0tB7yPII48FIKbd3/QHVzT9GtmaTkJIFF2qIcwgzLQaO0n2vS9y
T4MWzmHd19Fu65M3tg5+EmmA1U4nfe8kMbifckANPjjOJc208AQ3+GRWKkITUvNWhNt/bgoF06nu
9i8Afb4qfvdQKOX7EM/3psuIqoZYg2A2JlurrVP9tHxVmin4ikxtX4jp80dMQ+T7bBQYkVJvm5cw
Hq2zpKJbkXikP5qOg3lidK+yiK6NhMccp+5aFkl5apTaGMHEje3FyIphp+T1K+C49jI0nX9s8jLd
BKaY8tUA8CifMQzGtyioPuF6aYN+JzvC4Qd3JPMd+OAOWwfxQ+WUeuzGqiB1TiQ0Z0hhNJBZWNYT
x/f8ShWxNnL5YDSy+ML8jmlyM9XQ+tXwHDp015cf6Pa96RTbMbSNB63W3LWCAddDA2Bugixo9/VB
5APa9CKvr0oRkBSMg4DI3kTz0JNFxzSPxnVTM8ytrNTZB/XUe5Xia08kFuFwI5F5oxm9j5CD/LKB
MMKtogykf+cpQFlZQ5NLUfVu+zr3Sb8eLI+YlIDw1ACGRz+9TgFjFHVAWdWr6gmWVeDZHbltdgFd
3x3EcG2NO7rB2t3yJO05aVDdl9g4NeeujxLrMITxeXFWDhTJZAGh+tZr1/GI3AzWQs/UPaNPCX3W
gW/f2qtGLWxgLkGzCv2xP/bkQ5GyAkqJrJPCG6BPAIJpekrnIL0b8YysfZ8704yRq2R6+5AHwLxD
l7FXbXV7tawcr6ZPSJstZ+BbRPFqsLX0u9zToBCbkcPKocxgjo+Jc6GpsRrUADwzJPoS+OrHLb9u
ck5y/R3cD4Yk/35IwS+u2rSDGa3CFaN3+0hqQXvFg/k+IBLts836slJSfG9O08N+jA1y4QQfOVco
F+6S4onEmoLG34qFtiotOcchurQHW/xYhfNJjZD4rgvGOW2CFTtyLEiwGqGRQU+cop1Fns607GLr
JGM7NoXlhI/0VIbs8oT1KSoeTg5cp7Ayor1InO/LNUAX0qxdrjFojyx46Pxsn3BsGQHcqKUCP6Ku
gs046N9J85HE2AWowvT3PWOH4zg/tGnkrpK0g782BO6ejEprh4wKccHgmCh1sm8SDuOdEEl84HOq
bUquwsEsu4EmmTM+Ctl4EHzG94NLOp2jZdVhwBv0wWVLhnXwGNdU9GNcGi8iL57SpmNdMI0XI+Yy
G2qrHJJwHQQ9QEp9UN/nFcIa4cprYzkRFTfH40axngMjuIOl4K/7Rqvehe50dEVYwIZS9e0STa3N
h1xrdvTX5Yvq9/oLGvMLx56NomjI1lKz3BWqPW2T3vxqEh7zWS26q8OOfF0CWCFPEyhtI65s3R7m
eVxtlK6wNyRFQ7N2MVqKMnlgL8DDR0Jgo/vjznEzZc19+zwrIjZgiNqDE9m0ghvwG7iAnsxAu8RK
4j/YpJ2sJE3vraOV5YltozyNMFTBZbQkgQzhQUIPupd2iBBAhOupmiZMOorqMaWWu7pMX/MmPKfk
HmyCkNmFn1btqRuSF11BaYAzK43PgWTY247tBzuavhpRb3yIUHxobkdqZg1FJq+s8MEP0G/7Yemv
Y947T6KP23e1KGmCE/mFKU27tMg4tkZn47Gn/S4yzNMBuOCVhvD1EiWYV7ps+L9Unddu21q7RZ9o
Aezlluq0ZMm93BB2bLP3tdie/gxpX/w4wIYQJzuJI5GLX5lzzAOEcA6oJirpA9KvyCZEzfAcGFyZ
PGsdIBFDw0ozTDPE+eucSdotj6XmlVjQ5jMV7QNIGLlnMiMIBRcey1cY3L1Qd/40okLHFrqrAVo8
FI44FD1cfIRMpI1F8LVk2z4x6ipeHJsUtektiV3vKzfli5G2Df1hz1Ca+6Ww3f5uVl1/whgasGyY
t31KVq3fddqRNcEYJL2r3VsR0xWKwWCYp/mCkT3a2C1RiUVFoimoxBAOMLmoREgFNbz7i6xdPxQm
hMKYB4fqrO7VbL5SLzOf+gEihqh950G7mj1hN24U6KKVbuXjMe0I0EpsVBMT9+V3N8Bnikms1cZl
ZJ5A/CgRucmLE+kX6ZKCYRZj9p+VF9HTBAsVaeI8tdYRGtczuQgcKfQgQ5Db9bzW+3xBEsy2m5P7
X2MJcJY2WSNOP4YEi2d3Tk8IUd63pL5l8WXoLHHurQeuQeOdWWuzLlzqicgXF58l9NlqHl2zChtU
DTvnatcbFDZ0xQZ6wcpVV0n5SXN40GU6rI05craxAmbtT/EPGYXJndlP5f6KXwu0Zc7OQI3swOIc
OCV6PD25MBVbz6FnqBtAitAI77TOJpQsrYstE5IlcDzp3VsznxAzz2x/0/2V1c8IMr+WpQCWq7Rs
pelEBEhdCh51bhoOSz2dpcjxLmHNCWzCx+kE6FPtBNUrY4bpzfloF7d58xi5XKMCNl6kwlEXoA9F
bw4MS7UpMH3n1wGpel/UPpdD9/g/yvDtRy62kD0ShHPmJZzvRIruG029xIlTHWurE6u6HP19pFc/
uT5FlE5VQU5y+1kOjADTRAz3phw+HHSOYWsJsqjqotyNV9/g7cUTXmilBbKGLDcw0X92szDubzG6
mUr+TYa+bJHkoS9BmC4TCHQm19WqadS90Ks+KLmNH3I4V4c0Ut83eL7di7/IyucLArAf3SJxqxRp
hxOx6/aqIlPC77Cl+deMAK3r2igAvXtsG5IpCvxiO7B4+BLwk56AcU5BMvnLvbQFkSWse09SIIQw
wBT5dr+t6to5urjLHkoN4kL36+kJ0QmMHUoednF8YUFX71DFiB2PXxN3jWaxNK4+E502XDD6ujDf
aNeMYaJ9PHvx3rWA0WVjfplFx/eDAfvkLlJiaIyD25s5jokT2q646BiazzzPssAkMkf6RBomQOez
dKlRfxLyXXtdd1HdhJCvc06zSSllWvq7N+mQKqU+hPkgTQROqD0DYSpCMxdGGynbw8sE4ZL9lbbS
s59lmdNt5fftSlMWPCpZ1qDglwSLRBdny33SRtVqgZTPHIq3wf0z5tY/W2jQVqhLp6PtetPRrKtA
d+Z675jSeayZbe2N4UcCILnX+3KbEdpA3Nw1bdk0eJa46PeygWIX0wg73o+0xr1sNqO+7gs9Ad/g
dJfby3V3GumlPFp97ePhNY+3BUBjWRgMDsKroy1d2pNqm+XVXg5zQWjDiCNmjdvdCGHz6yGEQTZq
TZEHWudOG6gZO5UV7aVJnOa/l6SFLiATeUbQiSOtydSm0x0EPUNJuNNwaSaAN6TWqoM5OV9p7+bv
/vi6wLHCNmHX2xgW+UYVoN8ny4zCOEeb0/r8hcphM5Y6UfVjWmeT5LmXrh3mNYRY9ZBmlRHUuHfW
1bD4G1dn0pBJzwHTjFtZp43f9q1WoujXnxi9q8dFsz6SusjX0gJ9dZO7+tVVRcfToc0m80gskNwo
axleKcQ/hUUzuO6Wynkr5x4B3qTlu9uXoy2g29uRfS+H1rur6/g5dsEMS6gvCO0Mxbfcjce6KL58
FGi9U3YvTY4AM6bFI3lDdtv/EkRQIPZhWsaYR0cQva5TnOfzNOTeXUqu5t2clL8E2Xu7XrT/yiL9
69GA7uY8R/zoYya7Fv7r1vBWEwCgU81kAQKpRn1o1VbIXW1QyGgm6N+2DbKGfpX+zV/naWI+jsxC
oEaSeqAb4outxWZ2wO+jVyfN3S1jQgl4BNxKKE8mPwY0ZBzf+KfimQRzmy3OU8voCr9Q99pG2XTh
gz27utG9lqyNT+1EQ3j7RXazvpuZ65i4tTdrbp+K1knfyizeizzzwizSvBApcbkZZ4DMN1C9DcgG
f33yb+hz7X4sYprkrGRi4RvHbhH6mQV4EmbD1Wd0Rd+bOk3Qko52KBu3Ymq9zLsyL0L+yu7YXDkw
XQVG2O58c3dTIhYJ4T2ZA/A6YjR9l5pzvElLLX+X/RwQYPwoM8bdDL+Tve9O7k9rA2XIa3vepip7
tsa5OQ1LRXZj5QkcAbZ7GczBu9h1lYUOiRktAXEiGKquPcOOCwZvIFQ4iaMD4YYMZ9u/LIvuEgfg
kOtL+yEaUiS0WkaDluRmeHvpZTTAd0gON7780lZ31fX3oMkJ+YTfE8QA+2ViAGDfAmtI/VqNTBWD
bB5alDQ4iwa7IP+BceFtB82YpQkamHRHA2pZKQRzi0Lgu2TxBM0I4r4PoPcpTtTw1AEDLfCbVayN
X41OgbbtYnOlw4FdF4pMgJaUPN/u+rcmi9SxxQMQ0AQMY2f/ZvnGy1X6yzR5CFrsgk/sQ+dtFed0
9MRy+poke77U99DjH6aG+JPIE+fBssvHOWZwWU5bPW/ofdVVTm/JB458yJQW1+uDrMZkXSn+4Ble
ZDBHzCi164tnjjQ1IKoPDsLGgAiW/r1C+RpY3idLheQ8ZUW269ul2fRp1a8G5XbhKJZp67VG+qAV
+uOo0uWtlCX1d9cuWN9qihpHK3adLanKos4594mQ7InwH2RifgEKbu0GtvrxujRTniDKBmRA6mjA
FpS87MX311EFAbe41tiwj5+EEZ3MuWpI1eBlypuKUrCwXvTWnd89bjwGHEt1mSoaihvPKM2yH3y7
lH2tHZDNrI5dIrpTkcLq1pYobGePF63+w8tV70yfp2JXby0l25PEJ8+Ab1g1faLvXFJM7mBQZJsm
nX9AqDa7qNZGsIcpXUnRHIysw/OAv/DecQVq57RZ1vZoFafJz2heYzk9z379KAbruZtH6+L4unru
c2dtlGJ5a0f6wxq2/nLNseOpnh0zqdGDVIorerpP+0HDYsATmXrscxSDeyRVtUSPqH3wDuhPfhkk
yh9PheRGtvQxOSeNm5wVmQMtEWOn1i/3CiHMqzV2dx0D5r/8OpBPPA8MiPEyTT9MOr9dvHG7/1BI
tlGCTru+MLPnvfJptxiMjRXFGOusbpe5bb7NdN3YabaQ65wTILyBaxpYwoP0o2esnQjMa3a1xXCK
za8b4SCaYXhIbUkvmv6Qy8J+QsYHvlRzDoA4dmY0gK2/Ck86ZG24Y9m2jGXlnglsdc+SrN3Qoz2+
XtAdt/+7tMtl22OhMDy7uAdtxj6xzb9uaShtDJ6zjLSc++FTqtp+meJ8m1xdB8JldsQbu7GvQ0wE
Xs9NMbqXDLneCvpKErhMge9QLZFKknlyQzLzgumiQO+cFfahmQ3mrLHHRLLl8VbXl9tXgIX/QZfo
11dJ4ma2F+8t4X8NHDF11JdWS5hJLSFQCB1uuDu98UflaUomPM7tqIUrkaRMn6yOsUFuqHTNXAEZ
qpD201QZxKZVXQM7W12FgZaGyxFKWuSM2ZHobS4dfZoCXRKd0JX/nEGIlV5Z9skqC3Li2MpAw1J0
ny2mvLljoNJWrjoZIDhOqFLrMFXzPh2URzG6wOwgNnIzstENyrw2N4Vpx4fru9egc2dUwlsoZ+9L
iCl/JtNEvkWu9XDLl7nFytxe0JHyKCC5IaSGWeVTXf8aHo4VE2/+i+EBeU+s5J/PRnJfGUu9n0bv
X6m3STAmynuHywNCWIg8dHsTj4KT3ttFRT6CnhF2RkxwEOUguNzJQtTWEvfo83g4KVFMbybuCp64
my7+jNQ43/fI6QL0bNadxl/oZSNIGlYcyADW7BHw88eOhzfRT4uTB+K/cGfqxZTeeIAnwhqQZZK8
u/0IV1B2p8qNzmnOBUSMz1SS+rRUQjyM5Nmc2jm5J4uJCnfqxLlB3rGmwW9PE0yhI+ONbVnp5qss
u2dPS7VHZ0qdE0voCMVeWm4cRq270qCCNTQ+fYy/zrPJ2oXV6nLRAOQ8u4WiyB/p2FCQPvEBvuqD
pb0SV0VcTx7gXbN/qi63qLATDJaFH845jsU59upXc2IhI+NCXR+wJIm2OTHmg7ZSkfdDSSeebUSE
29jrqxDQPaeXC/WKPRHQSnpFrggXndakzrnhiWc9W83E/nTaSLFflt62c7B/+iMQBW15lz4NshyK
kznJ6KHVYnlJuzKo3Fw8+HH8bZRJEjrJHJ0rZb2W1ki1nzEPCxqAHkGf+cTO6gRtjIlYmT66fwkn
5NnP2OzG/HMSfxhxtgE+8sfhTRgKVmamHRPGM88pHMp4GroV0XXLe+eS7A7eTnsuCgfxrGqnu9uX
elo6664r813qVg+JkWonWyhj28Ukd3N8rtLrXPb2UljR3klNZ8MHkwXx3BP91sdpsim4GvZYRGYK
1u6zYGK2I0wlfokjJj+kmvIYb7GO1DbmDv86c/Z7N1AewStOXA+XES3JkQUcBTKGzL2ejfU28vx9
n9nz42gke0Rv1kYuZf6xDAM7uFlfR4OVh3k6gOzOinRVtBa4Rk2zD8PEQCqzQN7yfeww0OUBFtHy
cXRheuRC8wFBMYRisbOJr7gbSY0S1fHaKLL62CO6CcacwcstX6dnJhoY+vwMp8t4orrZ2JSiy2h1
2DXm5j9Y1GyJ7LEtPAlAOw5NYKCOmwlyX1R+nGzjvexdecxHJELz+Hn7wm/Ht2Ua9stg6ne3F2GR
tt20WhuymjrVXlp8WIn1GmEqUvBoGlEr8CQMQSfyATPPe4mu5Ph5TEwut6tpAwfwQHbIgjEZMhBy
QOGHxdyn+4gapq6c8jUe4eAYjYJ9To1wGh3xXkXaOa3N9CdOlvM89Z+2mZjELdh/NYbSI52StfLJ
hX41vT8PmkUfiEmlh8lB+qgXabcDs+s8olbUWR0ZU+hMKBEldIRDaxF0fvPs0ws5a4x649avX3yv
Lh61Reuelg5iEjyvlrAhr33ScktDClPDaxorCOrETuKH7s+pQSsTX19Sfj6OvXQXXaUIvdPGu3HK
wAJdJQpezVDVcR9vduM5Hmr21/z/t0Q2/CtRAP4u3ksZ2eE0d8tdYlY+gxQf8jdvPIUMig63kywl
6z5MFgbRBhInWor6bVmwJgKFb+/+R0HugFvuqwbJXSMh9ZZ7yuAujBw6rh4vOD6tzyFbyqOj3E/I
C8mTfS0YkFlRsiojD+0RG27ZMENsvdgJby+2xCAq26hb337HEHEx1nCQJ2ONgMfd52UdH3v8Qmse
PO+tPl9D2wtavMK3QxVfq+38jZlice8WCH5oFW1SlYhaVbVrnEgYuo2xCzJChVOYp8iU4sHQtJar
IXMORGZiVoPYtKL/b0AJus0DCfEH1kLLt6hy+iDXcs4VeXDHeFmMdcuiPqBJnxjNWdojaljSQumJ
tq76ZWo/hwAo4ZTlzbyzK4x0qlsjusxOunCzu0TMF7MHSaeU5uxF6akPpZ2ifkypcMx4nZKWt9cq
yqMMCc+FrT+E4VI7mUka78oIxX8f6eqSeOX+toEeppSQR5eJees+meWg7TpCKo4LffFRxDrHmIG+
26qJv4PQpgX5TBnUEazu58ZzKXT3CzIhWEmP67pRa6qz9qNUiKgq7sqOCyOUBtb2PUWtXC2lu4SO
S36tBits1XtjzJy/o84V09FhALmt6TzCZmh6dgstZmy9kTt1DbPqr649mdPnifya8aj0CyJuqNea
jPZDbr+4t0Wy3zJOnlsv5D36lXW8NyfdOscacW22/W5lPZK3GgU6dwLHpjYTPhGBlmRfXt870XDS
Mthm5ew+3R4dHr036BV7DeJIhUQhMO5rCZcVUeXvs4lY35IR7P1s6c86mL/D7auoM94yjnryuy0m
cW2cv//3o9l51ifsfjhpm81MlsNuid3o0Rvb3ZCAClBmk/yo3OJvk1PIVqZas7GpLpzZaoUZ7luY
fbVT1x1VUh0hIpZI1fisFLzdg+sp/HiyetV1Mzn6uUmmusvqsS1Ntvku6mAYdM6e9OV1nuf9pjdz
SIFM8BlFNd+dmseQtOT60urhbbxpunZ9TKTFxru2XyPfJOLbtPe9gQao5X1dqqM7+s79MNXauaI+
PjcEiNwVdhq6mIbXSuITLYrUhrisFa+F3WrBkqXRhwFALqX9oRoGOIY6QttN/DO3vgOrr7IU0JBB
f6zgt1+KtotesuaRmsjeNE2CEOPqUKekl7t+nAogZXxZxwibJArhnY5P/Ynj6Q/btbXxdfS/yrME
oZfZ8BHxaZHGu3y3i7OsqLwwdffw6qyoL1eLoYsDRElaSmVXl4inwzptjeS+j+W5U8NwP2YtGzRH
Xlx3nnaGTJt1XhvxppuMaD2ClDneXmyjso6pFnc7QlW/8klF+6kxaVzpmHbDpGdv5L+h7U8ZBN6+
bKd872OZzMTwJNO8/Odp+tvoY8DOY4L1vGs5nrYgbcamotDq8sONO+hG0wfL9wisQl2dPGQKDpEt
DzK35geLQWzjULj7fn8P9rgJi8IllQrJ0ppDEmemu+RH//qSlqW2iToh0Xos0Uk2JydjzTtCTnJ8
l69uL80Nxplxw0q3vfiMZwotJ4YuGYg2LNyNpSMx9mZTbY3Zbjey1Y3HuVjMVeTSK9YVVO4F0son
LJWXdvHVWTeif05V4qZE77HWASYZhWqerdw9Rppsz7evVFMhphCZtRotbw4XwwlcaeDbdywTIR46
t621zA6xc7wUsXzv4jEJB7idj8KYl10MBXUl7b5Hg1OqgTyWaYIiZaSPGASzx0guhAE1d+5Yvshq
YF7LDP08pGzeBKTarckWMxyxDjMR0saObido+2Z+qvzFe1pYjiLjpXNCxuA9sdkz9xBjFddVs88S
zzzqizE8mQvqAqtyfhcJV2BIhWC7XHBy5VCpMR4Xr6LAAYi4RX2zZTrU8H/nairYJlKD5fP/Y7/V
0UIUwWS9DFiatmS3brWR+Ka8IG8k1x49ETPzqGKIAFkS/6o8fzIVJYanW0QIR9ftXdYMdxXCkSx1
Su5yvrr9fBG52rqGib9K0Tc9JvSYe9G1LhnI1Sk2CBAdAeU8TjOJU5ggm+fCTUcSXy21qyp4Cjf4
d8S7Qoq5frxxv8m/434mcKIlB5pNGE+YgT3W0Py6brnWMjGtKeq8I/M5RHpabD3kzkIgKOD83SJZ
fqvxPonluBvMVpLlV8bnOkXa1/fLgGXFO458hCfDcdIQCCIkAAgPxwrd5ZZQFLWKowbYd8nSYstS
7IfUkiEQESl8hV60gCwcdipS1IzmsmmrXImdvFnUEaCbok4wNFwEyCejztqWQ50enNqTvAfMtvSu
lHqwmERy9DGURCZz9tbro/a+0KNndAjN2Rw56Syy+05jMr0DMx7C25XFfv5AIh1QooTbDFtAgUTm
+kPatS5oNNevthlwhxXC0XeHi3U/l+RflC5xm1XNZ3z7UxiWq539BGkSuAgbNoZJK7OezP3t68Vn
Iz5abNpHYEkbz2rm11xaz9D77TAeZlZas8xPtsF4tR8QQyN+P5aVs0sazw70fmCpdxVi69jrvXC0
/T3OcpK1CYpHWxM09vDo80REDLwScscSghFCfsir5BGj+znGL4Wkf9tK7ls/wsVa78h72GlLvskX
9/6KcqtndzN0b/3EIOHIWv4yaeK7RF2RleQCVYN91Pv3nIXMPFfss+QBCcfgm6EzeOqqVQnStF41
9bwp3eEdbU7YSULsk7M+IMaaPy0GvFVjHwpLrLzhzsNN4bynPc0+Im7YyZs8Dxvl38tFEXRJzooj
f6+M9NSy7iFBxqTEy/da/zSlcWEFyIGTbHTml/gB7vz6w6py/InMTHwmLUm7BlxRpmOospzJxHd0
Ihklb5atDsVWFT1tOvqsDLtb9GqjpmUTOfNOJPqmjZ/qnUuNhs8/aOcaThYVZz6uBub/w+I+9e13
b6Ix7iLGAh74RbXrh382zHf3gC9/5+kcvyXRDwsavkkLND9ZC8O/eD+j7RH8yZTsZUlfNP0D89G+
L0IdICIJ4VopdsjkVun4QM/uqiX0wNt/lQAI6+akymqdj+WqnENPfuamPPqOXPV8/DymN13W/9O6
o4YWwHmcDbV2Lbkm/m3tN0+LMa8TQa+KSNVkXS3t5hQDN6sI75CjoGItV9eqYXJU6BI1R6TVakIj
tmjzKpFstgtGwArVm9YAPGnd/aID1qHRSDn+ZQ4FIzVW8D9cElaLhNSd6C3SDTZBqDd7mvi7JOPc
459uEuS3JOmh8JcdqkeCaUsWdYw1ozzbZDaj2eaZpFAmH1VMkxId2OR6en8i3dsLFgdaQwYSNkuY
fDpo7aaCvE8sVc4nm+qjieEJoHYcMBf70gZv0y4WbUgEZZPxHFAihz4F8Id9rFLzF1dIHOCr1act
CX4rYe4dRUFoD96LMcHUafJLKYyNl5E0FHGHXYPmcjAyXGJ5d8/kbWukBm0ZqRm2Ma4IvJ+/Z6iu
uh+flyo+6W3/NWrZLk/jl1lj0xKf4kXuCgxmRBZhWtmXRaavWvrKeOgPuUJxTkBrzDtaz9mHwzNt
Wn5RiT1rXnJXKPOxU9Mafc9XNfBgqSEI+7Fxz6exWYzvZAxYo/APcg2COtU9Wp11ChzMk0WJNjbf
2NPW4Z5Vubjn+VBvex7slagPDcTdekakiixgvCaxE7eElGXE0Vg8QOcNExdzZcQ4zr+OdPH4zUnY
1Praj9INceGo1PrVHNVPk9Mc0isLE71OFuVBfsWfxKcW9muLts3BZeUUWdgT1zYMGIr92g9RF5YT
JxYi8RB3xE5jAcHEc3mN2aWzXrkrK/iQVOB/aR3bfAvmJ8wWPo/plKbxMRNL2Cf+3tUYTdvLg4Wa
3HVGrnqOyMqPd2wy902ZHGoeMCQMstUL8ZlsYZIgwJpfWRrj7ZX23gHAk4mQ/4Tz1RTPxI3tgPlf
9DXVAXkZ5WqKo1VPrKOwk78aFHQc25epdJHQFbxlipPaPqEx7AKEjljY9rEoNrBAMXFMzJtkv41t
NyzM8rlZkHwkyEa5tdALB4XA5N2CDIv5U6nH3lJS1dSCmJwErJnMBdJr2WxYrGAYcPbYn8FMPkWF
/j7E8S5llaWJhjXKcGfO7k+hibU3fUz2V91V3+NSHPyS29JYOFsG5y+O5u0AdkkJcccteGbFuUqb
X4ZFqNJ0ErsaXLdv8yKswE+GLfCSf7n5mQ8kDA4W66DmnMIzo9Dy8SNNW8uIP5lurGLT4WSyyaDO
k57E+LZeSwX722Ne13ISc9mmoLV8Rt+Dv3aNbtNU3bfPkHY/LN0RPvHOVdXV5cWUl+VLjwanhcDp
Gf0mSaqTWaPOEd7Gjbo96FMseIRpGeX3yAmE9ntHhMsKzglIXrJbmOJwFud6+z5HdG50ClaTgXvp
9j5ratEsl7huj3pWvXTVcCmR2nH7H1PdvpiJtu6MGnYgQYHVxEzLvS9d7bew3F2ePcUDtXOUMK4x
ggXYvh35d/kw75VpvOZ5t3NcBNHTGRWi13p/o+bv3In1aQ9I27F3+lB2K2zqgarZKhFzjS5Rv1jc
RK0Oja+u/jq+Y+T+QWXHTzGUrWayNpxCWO9V9g1soF5j1GGsWBmhGfvEYyBcTVISq7t1ZLbcxG6w
WNGhYwSIMXNdmyYiP8k2WnwoFxwTjja6bArhLA68bgjn37gsmcB8tw9ZVLyC56ac4vzS051uyjBq
SipRBgBl7gdlgkSadOxEoN1y60PbpP+sxDwubb9KkvsydlYeqbK1VwACdde2yg9V3u4yTRxrI2It
3TFUzSOCnTmfzNwJOXwfXL/AKINk3sg3TLZ+6QXDWScLTnivg9Z9oRXMyXVroi0k+L9c7yG/dBvb
jbf27DzIa+z8Mu0Lc9pqlr2Zk4Y0BMEUw9NCX7arav6xDbm2or8ZyqY3FLu0BDWZyl0q7e3otmfQ
k09NVm9r9JLSZs4flWvhPeqNAUXQKIJiKFEudHh+jaBt3RdthsFQ35cOQ48SV/0CP1BkRwMDyUjw
IkCGx0nESPumjfK5aXxVDiwE5qdx0T9G+G94e6xzm5oJv55QScCDLatDUSt6oMYgsYUdz07v72IF
3HxIKWhLyO9rPb5PmFD2Ap5LRoaxP6+jZtzVOeuNDGpQniLDQXrbfEv0kEzSNrb50mKxMuxl29iS
VLYOYu2oHWw7ujZ1+QrKwynO3JVRfDt07yqPrvC8sDFeUrC4EZ7xa6piW7okyTgkZmfHjidKo17B
G+FI0A6dAI/YJiDfIYj2HT6GgrX0cHaq+HFCQaPcep8L9wHBMCLpFCVvv7XbcdUxFzY0rLF59Slt
4PmGyP46+Hde5gOIwSuVnzS7C4iivo+SOpTDI/moj72r7uIc7U/MAw80BhKrBDszCc4nTcVPloWu
hee56kEXOYX3W2SUITpTsqD0c6aYaDasTPub3OYlXux0ozrixXrkKuulG7/GgU+ZdHWb/ZqLrozA
v/wx9cigU7DQ+mpFRhQiCNkUOxk3OJPtNUE8SJhsKOxuwkoa70XAcjGBHAtxaGnvy6j9ybEB4LOt
CVxPH5qptgExmK8xagRVtXnQGsitZsa+FdkEeX+NZtbol0d+gLLnp7bqpxLVNoGeTRBP4uAlU0MI
RUM70geMpPhG5oJeImXtbbn9Fcjw53Tevau0P7RXNe5vHfbIVHB6Ya7WjDtdImKotXflxy9RV71r
k/dU1EGlDwi3uF4mwQEloWmspxmZVm2fM5JHgqXOJpAK1dFDtriqmzZFHc+cnqDSuMt/0JLHq9ee
8ddV8/WjO7m7mtKQSDLmnTpOnbln81jOzH87M11pdgn0VtF4JrACuWuB6UtifgULvR7rTuHuKoxG
bPl1xpmz2CCRhkelQxLELLNx0JsatTni2YKs3JLGY3Tdt1uicRdJvjbMbFlrhIGKInY28KAPsSP/
QN5RMnUUQFeLccgqbjLGbaNH5HToV3Tz2L07xYs7CFRSM6rukufRmGB1dkfNXInhGlbvvcHMEwgG
uznQu+MMbW9Nbly/klRfSDhyjh6QhbPGPisDn4eHMws2rWbs/KqknJ99Z5Ww6ljn0TXjL3+9rpLN
RdOhHC4fE1PwHeL494K/rLl+D0a8XOyRTtkes980ia9WjEHt0iMLdUHkRQamMQMpXx0ml0p3Xuwv
8tGIKOnOt0VcisiuWWwdMTI7/PSzN61qjZSZDmLUX6HzncrOQQzoQKOenSyBwL7uhpRbsrIh3Qv5
XaPNj6wfZ7rzZPqSR/H59jvYGBfBJO6smFQGp/xS8fhITOuxziw6Q0Z1aQyyXxdXqQPEXa4K711A
KuwZ1AdME86ESvw1Kv/gmMNKPx0QblBiRfYdjheXmeyw68zxfTLimZmt/uxi9uGXZ4+FlfWiJhcJ
mVGYQaJblG7CAdgOY5UiaWUxtFtpuf6vMuLn67wucHSocynLWiW7n3a0m2BCAH4Agczij8gNfX4w
qmdtgvGppe0GZOs/0PklVMuLIbS3AlZc0GG7WBGgzXFThq7CugPsogx01qIOGoNRg2mYNu55xh+P
p/GxHRqAIj7RjXj82LGeMoUVMu24sRvmJS1zXpmVB6uOKA3mN1ER7lZMcO87LTnZUX2tRIp1pEeM
SlD+lVr1O8wRaUDl9Fc7342hNwEB6WSAm/LHJeWa2VvD+qPPs5eCeM4tS51PohOwhktEvWCOEZEl
PAVc83suSOox5X1Wo0nwRRmHxdl1WGqqIuNOy5pNHofkn4vVEuMOBIKPxwJxljbk97VZPbB8aoPU
tD5j4oGnpiddY2KxaAsLGn2+HnIK5YgDoGSOvxIjtZ45qq+s/tWKZgx4AmNwxRUctHjvWJ8Ax5jD
urTbu5mFhWeKcSX0njjouF7Puo4RWb267A/WZFVh9bCCvDEJjnepBgebx3pFhm9mtG+NT/FGNCHs
jajeRcX8Vdr2C3tz3EPDP+qQabV8d+yC6XpaqBKV/61pv1oysC3XyAmKhE0sbOvtx+L/CDvP3ciR
Nds+EQEGI+j+prdKefeHUKmq6E3Qk08/izpzMef2AGcAQS11N6qkTJLxmb3XjiZ+MKw3WtGq6/LL
K5zXFu8y6J3+ICcqC2SfUAJmeesUaq382a2h1pNuhv0OAh/KnIgM5fq5TKKPPu5effXQN5yYTv6e
piH6kL7HAmwnlFNFDqCnQZDUUmLH5r1r2AthQu/zOXnTrTgZMXN25sp4xlnPk5R7abXlMkeUN6K7
bxUxG2trzO1VgTO+i9gIm8WX7dC/JzKCZprwTIZusGKyheQyKu+7wF78UzfBQDdN6GgqlT7gWo6i
4W7w3A34+vM8InBFBGDY4+eIt3Lwu2sbeafA1BD7URW46t5uw60ISXczijffJBPBcYejGHF8wBNJ
hi+rxQvTl4tn+xp1i7nEsbltZbuZhQeN2oRAlGO2tXX3GefxtbBYhtT9J0/JYZt36WMROOgclVjZ
Pi1sH3xEvmsxIMPE27o2166VrMjAPjha3afFxA1uqPeaZ187fQ+e8WF303HoH6rcuI4V7o7EeYpy
gxT06mLYL73FAEKK74C8r8Hpd27AOj5AfT2OTDx1zWa2xt9ADSHHl1iYzwlRoFYwP+KnukQYE1ej
yTXiJbzV1dweGtCalYmi2EhoVIsK2J078h23e8OhPtJ2D2CCBjxE3VSZnMZM1Z1YPeJq+ZVm9iPp
MN0aOz7ZwnV2LDJlbWKTY1vH307MZj6cu2FTje2rUzY3k1Qr1DLluyjntz66trnzmFMl4rswYPqV
bj5yH0yPuiAyoonD3wqyOAsBgY1scPbwvLAsCeNJZCyQ4TsxMm3eaXtQlUlpU3CEGzPIjm0Zdyio
AtZKNenX4iVuuvfln1S4r4bumCkxPbOdJ0KQdl0nXrFrbQM7+jXK/rMoEmR1Mt254O5XAwxFCyZt
Xw4XP8/+Gpz7dV7yyAu6zQjokXA5focwx6pZtuR8y3XWrCw1XoeeMypYXmeapKewNo6q7W/eYF5b
mRyncKTzyH/VFAzmKO8DC+1r227riEolFUPImNObV2jmN1JzdjIkK+Ph2cjLb8k7i7feDgKg3imG
cg6tJxW3N0l0zUou17Rn9xkNV3dqzYL9QKnWtkWDI82Dpx/i1gjWMjf/sIA4+XVxMJDeeGHy6MT6
m3qDMdL8d7nJGwqvzHyXNQXStGQRFTHdVfZr6MPr4InvPonTTdlq9FMdfSJCAd3sR1ouCieyMj3F
wDpvbxXXW6yLX6Kj5AqyBzBPu65lmCXmSxksiTTluazf45kkbQxQ6GyS6FkrLsJGfS8/o1lYvwmK
+SqCBNZm9e1aEvsTzcho1cRd5AKrDHm7uew2IvLWHfTLVV9FiF+pXXkQp789dxvbMCF4u1QwvjfK
OfGG3uG6PRJbW6zjLqC0Gkaoo+aGW3yPovs0zwA9wmUspxqxqgq5m5lzKTPljY8yGuJQfTaqXcsK
u0xvdTZDLP9qL5eD66dU6hYK8fQ6eh5r5n4V5m2xLwxMCJKokhVxR/RuNsGT9V+BmwxXrfVujezO
QADua1fuGoOwAALcxjXEiHfUCwwCi+5dutnf0cb0IPAHr9u6J/JCTzvkVOOaWu9M6DyuBf9iOePF
SkjlwwX9ICNmx705OOgZeH8yK4hXvdPeMmbsPe6aqkP7ZhQQTnTAK1955sVMHbAp4wJLqbwL0auC
iAfGawt6n8KLzTYSH4DmZJHwLhQDpLu6Q4doQYGFa2Bspp6WYxyCX7Ui7o1ZQCzA25SFIvrKzu3t
7LP5UHruGJiic1P02GsR1g1WdDc8En1YD/7Wr/xhJ4nBtRsQHdY1bNJ7O6q/rLAP1hkqvk34iYtc
Ef5or2rDRkAwoHsYJH7N3AS3QoniudmvMDce4A5TfTNlRtIGDUgxtr65MUG2bQNwuZ5JQOI1xot7
l3vJ/dABXktszahLPaeZZ+474Ly7xpwXtAbt1TT2L52rrNVQCr11WTGf5eKCsA3nWBJycOpyYsrD
vL+L5sreR5rDxBWwB7QiO4x539rPj1gbaJAyk6E/60Dkh228txESmyYY2EZ/kuaLMwFw+cqv+JuM
3DiOTUwUQpdQ2YUDo5PPuTR/9b4CdWvw/4iJ9PHB2uqWok5F7gMJcubanK1iCU49V2oE2jDhehp7
1OUMO0fLide5E/5JWLCuvBLHdchcjyiGO9tnmS3Zcvj8v6nTfAUjjZtGaEuJlQfuH+G9s+Lnh3uF
D2OsTbOP10au9rlcOMrYW1euyj+dJnhFh4uFN5z3MQ36fsqI+fUjD5UbUQhlE92kj/6ga+msKg/N
BNu76pHJlbXtmulPW8D7i9g9m0x7eVmzdV95MF2FvtjaGPnRkr9o3U6aEKQ41XKV4dlYAaBft8Qb
TONARjygkJVVxX/NHJ+GLl7kZJ+otunFlS63wXyXBETItsZ0akoT4VY6vYZQV1Zjeuo7Cp8iouki
ue4RXSmyNlxmmgsRxNDwUuOE4oToKVsWwAJ1Nd5GZ59a6TG0aLwMAhLkSCta4MmJoLlErFIRh1NS
FYW57UpcR30RHHzC5Rlfvw0I9ldWKt4c9scKvoEfxsZGToBm4OyzjVWoXNRIl6I64gwDmqJm2Nh4
AdzROQJxvzAVugp02tXshut7p48bzqn0qw2mk2VGZ0dGu9xkny+bhxJPWyC9i16sP/zlol+mCMzd
7G6RuzptxHHCUMms253DiShTHpV6PAFxMvpb1DfNyk7z+xIFGmuS0zi4C/gYWw9g9U0inHds9b+8
uP1Lefjhx8kv/ARrG5NiHLO2iFmP9VPKr2/+dvnd1kGYnboOsR8cfMz1jNrIvtlmOapFt4NqY2P6
HJB/QAa416hOgZ6vF8HZ5ue/xkJ8M1Qj2MG7C1s2YHXIgj2HsYoq0tk4oPFmczg5YYwbC0HmvBxO
hRvyWBIvaEd/mSVxMWEsj06dfHmhCWa7/8iy+iB0cSHFcmsa9TOCsr2iTuzH5qql3Mzp/Jak3Zuq
9Same8TLSm9Ou42OeXyqM+y9xZjAc0wIGSHXD0XBpxtG+wDXgEUUDEcPttsyUiuPLf26zyMcRviM
VrQNfohZ13nKi9hZ2e4GT6hJohHuZMKuoMLUT9Y84KOagRN5pGtl43DfNHs4sTP/e3Yse2jhRf6i
LMSJxvICDhJFO+cvjAKC+tL4KyOweNWg6cRpmTzMRfbQttZroOaDZ+v7WZBJ3FmXKjW5gK0GY1SJ
D4LtvTPwRwqzfZ2cb6vvfBJ23eemihDkZOxbFAzsUshzwD0XwAYNmKl2TXfpSVWtypFjNZyu7bgx
m+wJ8GbEr5Y9NkN30m1wZliEcuHVTyPKA7w2duy+2sNnNcc36ZRnQ+lnAs8uVoiFu+p2BsFwazFA
b3Ld/kvJ7hO2D71fwiimNvzt5DEtMrx4ZtvY3jfmyKKcohauh7ts0wzt3VNFcI+3QLRjgOm9vs3K
atdhYr7W6Gh9W2ywuLWQRqiOSRP2nPE6U/uujE8F+YzFXwvWvFxl0QK95s52Kps6bAw+Eg/eqHiQ
Q8aRO/sFdWs+rbyPQjGLT2IoWGHP3RZPzMG5uJcVm45XNvpYdntM55rgMSl5TBfjRcPKOGnffcCq
81fo6tp60zc4Gnze7nNC8MuKdQ7q2E4eiGNUKzUlMSYV9wvC1ktCUhT0dt5NWxC9V+v0Fd4iOxUe
ACuPJxxD7gEXj1s9487+7LqwPVYxSpwAyCZcyHmbBFvAxt4Wg2ewghF0aKrkalOC74Tn7cspOluS
idLc0iMRvD3rS8btn4CoWsGwHDfgKJiB7LwwuBsN4zS4KbNnV7zXJR5oi9Vk9El2/Y0yOF0hKONi
jr2TNbDC4+TmaHTICc9fnARd4JDcA5XZIIy4fysKQ9C7VnjjiKnmbqYPC3Eo+m3/npqq3lqtTFdJ
rfNdOM2fKJ6f8yJvWORb37nHChGiMe+64IUZSFfJPGffV8CaBhVty6B+BQSDrg3X3rnAEoJ61zhy
3+3nQnMPhElLKts0YQJjPjyPK0c639hUt4qxF/HSBx/LUSlNpAHTl/YY0joFIPrFQtvK6l7G8LlT
B01CZL0kKqZsScN3hlVf3LB78in0Fq9vz9DqWEpXH5Xo3zonSQ5jVOMMcPQGlc05HDyAjC0i/ZY0
MCmSEsE040Qs66spXeLEC+tjDrw3rS5OxEZadBlTD208eV2G0S6hfKhOzTTdexVBV74PWbOPHjDs
LRPk4HmuSSsXf+1qwHFB7PMqn6t9bdRnt/PerOIWNlxCQ8n0qTa5N1C6nMreu2ZkK+V9ISGSojPJ
NY8IwybICIEl84/samTxbiqLLdF93Bq6eXAncQ5tjiF3MyF4X5nS3Q/eSxamIHA9ZBVtZX5ZCJri
tKKyCIe/unM33oJRCkme9qzuOgzN2u35W2w/zFbCNdOV5Vx4qjL2qmW/cjw8LrXQ7zhPqPut/qHP
nTVsVJIZgvBt7LJHH/I8YqzznFB1RcS8CavA7wqVa+1yzSAZZcgYXqfKoolMGKHkVvbd9xIbNB4A
VttOiBYTGIDVTk/u7LhrX9/VVfQweDmuwOaV7L54jWmK65oQ1RkxBD7f9hN2zacxbTXy5xVeKmcg
qQOIfbRpXRPfn4ve+zURpII5/oUq/BIm6WEm6XpdZzZ+UsBSlsGkHH9RcIJ4zYkdUFf8/DEieyMv
5xlXAjW7U17n0PrbsbNYR1P+yWwDENNwN9Wyo7zHYxMP+jUAJo8qDzo/r+AoeBVy8eiGAtErA48h
PcOHgxnHMJuKs71EDARXsQrhJ8Yn157O+MjjdZ9iKsiEgTyPWOUyfIvKxlv1+WnIBvxO+o2F4G2q
jV9o3uhKUCX5bz3O9Mj3H5FZfQ2N+12hJ5p99Tv8iC2aaQIlTqUmrXqQFsS8ce/06btAewqOkevA
taCAj82vmAMewXh8drLB26ITX2KTAuuQGyQaygnZSrhJkrdUc2XGlv8cOhUlVbu3G87XymL1JFT3
uy+8V+1ICp7YMqklCVrv0YOm2DO6pvnls6Y3OrVplH7o+vEPC5GrCSAGkM/BEKRJIARkOa0PtjU+
JilBnsbSBCiipUxNAdlBC18t/42FmkEXhksMzY5G4JLZabZ2yo+C6n/0NWfrhBvc2BcRThXPaXgd
Es0hY1R7QKzUxsyRVOtdm8zcY7ZNVoALs20puvhUs8we6KgOZlg9OTqT1OVZjiQIPtUQc1p7U7Kx
eqtZaZPxIALDDT/7Y1GUKAXr6lFm5V0QBqyRAe0kvVuugszYMIZtNiIt6nXwy0c/uSaNGG/1QmDD
UnitSGDZjKG9CFucuzLlqcJVXFGEFXhMpzrazeXF9qvPsRqwFJpU67MAJOoa7Gs9YNY+m+G8qS1y
nniopm342+nQZwew+VZ+ft9ph34zRFuI9561tO1himso47P00TQ8gBtaLlZ5YzU+co3xsLDoYLjv
4nWTtZ99zxFbphxMlqKcLVtZsh5yf2lXXWPHvqs1v2ZoOHpv9eY3xunlKdOnVJMQSGBlF2O8aXsm
ioDNKBCFOplx/GqDfWSrbPFrZlxvBnrsVSCdNT3sITeHPzz5IWqED0L4oIZydha0i+GcpafQYKcd
MvHCRZPMNF/DzM0PgAgNcCeubGUOPCRKjB/EybO9RmdTUQoH+kbug7FzQjdfLczBnUnkyLUF/b3q
kFLtRNIRxuOFm7Ht0k0+QjAL9d0ADbeNRbRBE97Etr8VdtnCDPTmTQ08LsMyeGzkOq8TZCAieo59
lW4TEuUKm1c9MExUOKlGae0Jn1H5GKA+mJttyRDNL2AvUGwZEDxc5olMvVD91M8ZHf+Zw2UX2dmT
seScCHOx7cyd8dDYAew6ETNtwqqlqmfJQOscaxPTd2Fl5O8QDBMmDvRil2shdsuark/9Ij2x33pS
VTSDabRVEatpM0guLP5Kb3iggPe3MrR/18VcbIs+xB8SiUcrUtOhbbgNyMEDSt51yOFVhcIum+lv
vBCiXH0rRMV2eGC6EFDcsZo7VV5u3HG4V+vJJ8NoWHq7YLqpgvVywlLnRD1Qbe0WOjjc6NHN4+de
McBABm9vANmITdiG7ioXPatVAarMMo6UVqsRCs/KbdriDalix2gVSlQfKYR/bYT2hcDzIfoYkZqf
UgGvm3p7nbhVuA38eT6jv2aKkWZ0HL78imQp1raaPuKszFfMncZtZE5YW6by7BibVtTRnvQfLuHQ
DrYg+hK4WFH2gkOODYdMwz2K+O4yeiAqkCYG5DBVMJQAetBHtBh7WNDW905uz6tKWHJPampxNBqI
r5pl4YunSe1xrTtjzvK/PJl2cHXUVzLWkHILPVyDIv2Oa7i/PyGLllUy0LaIEWLdKl9+vkXuk+ML
gjAInOqawwd+BEOhwnp6D7X37suPZvyrgZBe/kU0TfU7fn0Dn++zEiZacU7jS0868hHuKyPllBzD
ym3js2LciuQgBmYflPrVcvOHMOrFuubPWotKG7efT+jos2OUQh/DfrtCHu68sDqqtvCxSN5s2QM5
2uZSKOdTAa/30s/KvrfwIQObSt/NZP40mtm5uEmGnDAT4xrHr7z8fJoTN0EqW+6KQD1NTbZ2oa+g
M9MzaYn0iUPhFs8G4waHsL4v/x6hdv3dLAWjHbTYfr15AgyVgukagj+DK24BvomHbvCPPymldQD2
qmjeKcgQ6C+pUUbtBoefb1Np6T3oXp6H3ayO5BCyKZXkK1Cpt+4usRt9mJyM5MbUvppTqo+lU5Ej
FmQkjbVddSmmATybIiyyn9CtYm/5aNOzD9PRXdoCdtXJylamdyk98J8uxwEjQ6rwQcjikMDUWdla
9me0xzZPt+KDRLHuDiBJdydm9eArm7CgAhNcOY7pVTTDAmMMBTsHz7ySdxg8zDJ4jwIoKGmamZsq
6atNHtMjEykWPlfkEeu5Kb4WUva69zAlWXU535nA5E9MTXv2X5F3xi2B4DVRlIoYO76k4d6rJNcP
WTU/C8eBWtBxWuNhEBxc9Zhsbcicu9JCdjMaEVK7EXZIaTGG6GRGvZe4O0RV5S3xk37vGwnkM48R
ua9z/9Yt/EJWJthXS5RNfuv6exBij6VqG/RyHorMatSbtJbozJCvb3EOlCzEx5SAjlB9d0aZ30kr
yO6ILvrvr8Kc8HGKjn/9eynBiRcOj0i3HLNzlmPplmbWvA3MNFPRJr99tsN9u0ZW4J1TkDBbHusL
XKbuDrODvAQMbvZYIn7YDprkTFZEMfCNSO19p9tPDpFECViaKYnGI60PdyODAU5+RGwLb3QApvMi
Io61kTV5HllvXoCgNGZ7TfdJ1myTt/eYVqojd72JGOZZB215rxpicn84wWHyPIauy99Ent1c8stU
fvlg1oSuKXtEa1pWD2HSoIsASbs16KKuecuU1h+ZtSoZsM8eglO22KTG+C5JG/57GZH10C2py+M4
7dyGnnIAIRMayZKQbJxt/0tHI4Du1o6fA6aECgkK26qh2ATdjMB4fLNFyTPdGYOdD22JeZEobhDA
t1FtdrvRzNwrHuB4LcWMzy0lPayAAaEZAPFl6jh/ojA740CcDq7Mh1dvhEpVTWoCeTwPr7ZtfICG
hXE39fERSlm98egHXqZyWghz7Zs/CGOrETXvvTTI3xBQOqlCzmiOai3t2l7pBDZLSnwzxa9/qHz5
YC92Fysri33Y0300fj+ta5YRWBImGBlDuE34V+e+AXGYTEVxn/TGdHEDtjgimDbshMKTpVmvD1l7
bKVOdj9vTzp+53KM7q04v2/KoLmzMoN0ktAxnyQPjY1Rp+V9NFxDF0kaCDSN7wOe00RRemBzH86X
SVXFfjAspOLjq4/x6anoWKOEeJMPo2KS4hrpuGGAj2lwCG7NmPa7oDB89Hce6IYha7ZdaKO76oz8
waqH84jimXakYCcYuFfFcTTGLyH8uMcJrRJYZeuLush4ETE/nyvqY2Kaxn5UGaGQKe1MMH3qagMm
U7Ah/38GUNPhMrM979xEizezsp5MFznL3DQHAE94RzvH2Y8M6Y/SR3mIdkxMwYDvF72RD0T6MIXz
i4/nfG864PaZG/S7OqX+rrBlZJ701zaxMbNq4qujivegT+WTPaVYzAycroFv5RftVcVlHHdzFW3t
HgBve7NeaAub7DI7ctyHRu+fCk/5uNCLFhLDMN7bQYWnwnFg9dEiI4rc1EHDs2VpY2sEWQ8D5g3k
H1PBhqrYWKFGQIoUKBo512zf2tomo4aALTWSmqm8S7X1hL4+3f+Ynpb41L3ymVktft++dZtbBIqL
LAOGaZiZIjnV+55cG4y2YnGVsspsZxclvuISKDMyWfyw2tv4mdmqOvcL2XPniJ4Xt2UG4PvMoAxi
Hjl6qpPlzPYFropLc63ZRS9uJKdLb0WZuIdxYiI+d5SfKquPUPhqIKQ1AwyUyObBdZZpWo5aqNc9
sfVJWm6HhbFg0YytHVf4p59vUTEda3iTD7ZdjRc31/21MMvowgByjcgzCM32bert6RpWennVAvOC
PSfbaatE/eAN8cZqkcAYBcsb0voGHMW8wzh9+30Wdf0Zl8QWqE/0WhJCDFIZZk4Xy/DVGo2/XIj8
oItMIgyz4QKWy9xNzPYeAiSP4I0m8UrO11FP5j4YUXDXmZs+jfFtMEuQ35mLPJMppr7kTl/sIYHS
NTRg4EDsQ/AEi/gogiy8srt+akIuKysdpwszleGYUeggVpTMMRbeFA3Pjgw+nkQDmNdZyXDnd1m6
blHygmvu8lezs5FBD+1O1jZjJUGGBdZwY8fG+hYspi5GdXLHuvTvD2Op082hZhBl2lH65hHKYozz
dHXLTSeMEF/IGO14uF3iasFO65Gfjy6p7IIXMPPuI7xiuwr9p8HkCMutynrsnelWAaPjiGKa3ZHs
bnv+ziQ0aNOb2C51wzWRlIDz6vbLqt3yZsj2MEe8XP38KzRBCjoevvx+ks4x7sJ9vdzk0eTFDNga
96AgBt/n3hHg63liT3Wn4ebSihrqBE7sMauoh4yB1tLuGYcTJDo8F74EnRR/zY3ZvCGoROfZAWDL
ieu+Kx2UYvF4LrEdI3jJ2n3fMlJQ447fS15/2DT4iAOOXZT4PzmW/5P3GSvePMYcpGTGL62Ki7PJ
MGSDpCT/pP5/Y6B0mdj0tZOCw2drBG89k1oetWEK2WDlGXN6GqF4PHVF43KlZwxl0Vu3BfRWBjd3
OqtrjofJh3UD+TkcVXvXVZ51NyqQ3oG/GNXIKXiKeKjPXc0GwgZH1TKkXTkkAj06zYRjpehACDV5
B1NcYIRIgvyLDItLHnwNTLpLv4Ve4oYFIVyLOiaOUOIO58Sw+Qvocr3lE9LfDEpE72AA4VuwIqQh
zTO5IdigTkR5fv3rebo8VNuwHI8FT+SVjuG92bgjt53rOU+4N6BEyPg1tw2b5YQ8KJZ4G2dS4Wny
SRknEuquk2l5KcsWsQlCFKa0GrDOImXxyz9B6tt7OffexusbIKqkDYdE1BCFCmSn7CSlL1QD5MFD
evn5JFSAeXvyWCQ7RU/wMHmfcOXFx1yxs6o7Ie9EhTwKV83H1Nnmx4SMbu2i4c3qCq5v8nMgJvZ+
QNh3n0Uu0WDe0LyDF3yNpyT5Ul60d4jNWRRPjx48A4KvkIVDfX36+W5e3JFjXD7/fAeDGmh881LV
9bCq64Yk5qrI2VNWbBujQj93ScHD2MUvFjGTeXBbhyWhtqZPw19qpjAT11xF8Y4KKkVNl3tos6pz
r3rSZZkuKyanF5+ooOuQpCYRmI63Rk3RbhgrpSzzs/TZjsz7LvbUH/K5NjSymD8ffMeYvpKO8Spj
nR2iG/y4egzYy9Y1L8LyqUAScR4R7mOpqpGHW/X55ytwlxQJ8Qi8ln9PHEgpP8j3JNAWZbqy/mLe
+WYBGtxzbAWnIPKCayHaNwB65kKKCq7jELUsdkt7CxYtuQEzcI/z0DxPy3ceQoCVr5p+b4qkeTDT
+TdjwPLVtqbFKRE5h8SN07esAmUE6ETfqTZ6AXJJ82lAbB8N5b57U/pCWY2dC1lKrEzjYRImS4ME
zWLuK34M9gEBhLXcaIKzF5GqGw39L3sRNceqttEypub551O6fGWoRSKEdHor/Rbm8syqwrUa+2AX
piTj14g302zahx/ePgnEySZH4H7IElLVplEfA4ibbA59bqA8tw/4RMTlp4EQLfultNIl/P+5djim
3WzVTmZykb09Pk7gQ8wWR2OTg6Uy4/Yhzdr0kHhJsjcDgeRwLL8KG5HoBLHjwYvtt4Fl4IogavUx
TtkmbWOoJ0EpTtqSPXHSwv4YRYEgbegexCTsu57rgJWG1y8Dt26HmSO8+c0UXhOnX5vsAm8/n3KP
/t9JfEaevfEndX1S/QrRPUCt05vWEzeuwAuF6nRn6pTpHgkyv8iA509gTpem0B9/StOidYE/ELli
zLCsDNM6oSPJF/o/k/58+nAJ3v0/Qh3+VxyYlK5jChIdbJvP7pI39O/ZU0PRZ11aU7MGoj1MVd7f
+8tl0I3tY29m7aNB1vHeiL1jmFmf8NkPLsHKJDMV6Zl1+kO2NHokqwoWYrxt//NtaZY9DXz1u6hO
rvbVVzVof2M7k3NWderfco/dJ9xi+zgWbPdbnwRhfHnp9ecrs/MpvmObW1Tq/mTMCe1FkVx8er9H
CszvmkN1H5edv4FwAcRQdM8B+vpz3BbefeDCFIugLK5z4yVFT5nz9DaKZgjWHoEObSxfejRoW4tt
nuAJcS2SSm6yMfE2//nl/V/JXlJJ4QpFtamgfphLpua/vbpDPQdRYgMzgDboHWzVnXxf/GUgYGD7
wNH4n/8265/hUEoqV5okhVIfE+1mLtlq//bXdViHaSBIMSzwk3zDr1/ZXtp+lxoLUwz5/nEa/Ggf
qfazahEg2xLm5dRva12Fb2wlQu9+Zq17qrSQx1hl31WaoVEIM/+Y2CTsWL62H6p5TJdK4//IpXP+
GS9K8hkR8a4DBcaSrun8I7hpSPLBZTVA+HQrLgMvzonOOSJJ8Z6iGPBO5ku6e94vwpZ57SRU1+pt
KsvuOrHDmxMOuXwknC6HXICjoDZ2yrHFlq48QORyP2Wm/RE4Wm8qAo22Ootwwak+PSqQfGE0xns3
0n/Nhl2IjUh4PbSGtc4Dgwlqw9lTOmpmkECgYKKbs0FiG+mUjY8iS16U5Qavjqy3Wens4pzZr2RA
s6WK3PlDMDBwxWfZ6aVOrqA4V1he6RFMe5c3ZsDaJLkqYe+sKDKvsTVVuyGB81qX+DVNPyMsQfcY
8wXW+f98taDM5nIosyksiyXml8gzyQiZjbhnK2ma4p95uKkAdSQkRg9JGp7kE6On0GdU0sW7EZce
zlRK1A4W3s0CEncw24n6BGtSXngNSsBiw+RJP7qkae2DSrNrzFgN9pqetNE8+Kpx6u9b0OaoQRBc
htn8VrvJvCqIEdh0BQsWsLnOidK2vTJp855DkTBhRk3qABzGPF3eupYEdLuu4z3KQv+laaoncFXd
d4Z+0mI4lt41cyLeUUHHGC519stCRGeBVuntZYoQNMZ1mhgzeJF1bvqcXfWSb+njNNsKuMP3WABv
VhvKFWMX2uomMB8TYYvbiOaiqjeR18AaLM0z4GVIrlZonLy5Mk69nEKoOIwTh8Fj9WV4/skxOvOY
D/GAmyBfFmTkdW3jRs4biA/1I967ejNjkJCBKUCZ5+1d1lqoYGKBqgFTa1beW2Zziby4ehFdIB7b
2lkz7vOOvUQvhOnixs4ufpHa0EfLijImeCfmOeOezBzqn0gOB0ghakusNiWCYVac+5gAQ54ZT7Ec
kVKYkSJ7gK+QJ3U3TmJvRRNxMDyvOINTa/+PTD31z6gq5UiphHB48Jm+rf4ZbFhJKToE5xCkc/MZ
NrH4afi2DVwvGgwcu91QHyQgXIyB5JWmIG1XLS3aNul0sO5k6N6Vhn2NYdbFU/4ezgjBvfkLlMa0
ZAXFbn4Ysa9fptbYwMxhD0EwTNGawW0kmSQ3VXcx4jcpAv8eh73stM8LZi5WeUhakYqtzyYBWOGe
oOK8GzY0797zGb5Aimd9TIjkf77jLPufAUrKE8THk/RomZIgbOX//w9oUsImCKuQ4YS+KvMq9dUx
lw9XX5eBsL4GJhEL14iRvLjGgviE5aPqVw1oBHEtamRH16q+anGdslN1HNCZ19e+vk7RFZ/KSCJZ
dDV4JEXXSF267pIorLzLx8TX2fKRZZdxOoNxn6ezB6e5+u8PszqLEPXciY+kP2U/H1MO5fjIhxJH
Rxzn9thlR6i7fFh06oiUdvyzyZePLj/42F+DfU14Jk7Ial+57Jz3hbu34oMZHzJ98EaGzYfZXj6w
RY7VEZuzNf4XZ+e55DaSddsnQgRcZgJ/i0UCdOWt/iAktQTvPZ7+LvC7plXVoYq4Mac5Ks2EmiKB
ROY5e6+91y/l1ozX94rX+iBqxlIHaAvtckgzNABrJf1aBENmDGAJlToO4akLT7JaqwmhkaAKPBWX
cpxTtpykcyKlipryMwyUIT9TXX5uILOO5wr43XjG8JGOWyKl0/EcQ3LN2dydo/wcMtcZzs6AmIM4
lLMTu6a/qNg+tZmw0D+PeGNOBhGKwG37U2ivrx0iMH6drWUo3vPJUsdxPgo+6fkYFdekrQykZVzK
sgg4OOjhUViHeDigHUiHA6jl+FKWsR+7/UzrMltfwfAvfOSGH3Rrhb3vBLCgvMnyFgs3KHgnz0K7
13oAJEA55BAta3+J/ZS2Ze3HP4sB5YlPjdW+i/CF7HtMztO+iQ8Ssiqv9cGuCR44dMshBxOyHJLs
GF1K40BgccY5ZtaxD0+JRfLKSVSnOjxZ1VolUJTltFQn5ZzEpeIF4szZcE5Uz8c+e/qPlk+dj1zF
fl7YqPsR7n0Vtmt92tByiynGV0hFLMslHOvPW4xVJu8A7lebOo9STvLKfCxyNIUYNdWRE1Ryk4gC
UxmcMr/OJgYc5lSDCEBjpWvSvmV3azGfqegjWHPZ0r7ENahP2S3wAgsQ3RDueiMSXHHkO7RCIvKI
aEcBTmsg8RkNAUvISwTnqyNU3wBb0zye3USBqAiCM2NuIERaWfk6eZrXMteil0W5BLx1SflFdLyl
Pj3gHR7qBhtPNDkO26sP28/JShuw8Cvcn/isS83ymirCLdL06g1Xsttsg2lLYFIbbMN52wdrqXTn
Xgr89djsknnn2LvA3hWMHrSde6kg9xA7U5BRY9T/vVddCnpN03M49cxLJa439V7metLwChcKi7ce
zPj/uJ7ovdD0Bjz5sFVN+KueRD3N8HjrFF40eAyfKOhMUcROHzYJKCpQJl4tdwvsYbkjPCLu1lry
nXGpGr6L3Ib6FmBw1G9jfVsSq3OpAIWFcz1Ya+VMB0gZ4oxFRL3Oo5XDFge8rXF5jactxVSVKt1t
7m5hMg4JkYm7btxJhr/Vrkp2T9W4o/lruTvHBKSwm1Pw9t6Yen3qTTSRL9U1HtU03jiv1c9ee3mt
oQQKL0FqJ7x89ibhpeBIONH8nyInR9T0TT2rXsuoPfK9l9obk7X6hCfVjloDYPrdbOxGg3g6EJQ7
kGIooCkj2sEhoRJjC0AnqrZBvwU4QyWvDGg791qiFLCuyVoKOyLproP2GqyyMeAQXmuRa0U5/TeA
Z9jitxpTdzhC9lpEdk2XIhEgJOmk2cFadu0dm3HNRguxVqAB0fSoqPBgKSZcLJfC9VMUXtt7/aVA
fwjDG3sPrMnce67BWMLTDGSIHmhUmFmM7ZxLwXTWMPkXHuVeSkMiw7+CK+RSkHNH/PWSRvROa3c3
SbgbGfURQtEBct9VwFzklnhK4lLCfq34UmO8VQ6Soa3mXPcW06S1OCtQ03Bt62tlqHtA18IQuRTt
tbgB1bnVxi0bvczFBrKj2oQ26Vr1uNNMRk4719yZ7k6ZO93dTVwk7m7gOuGSaMjb8eiUTbQ4WR68
ZAIQesVKWeL9FF5DVNKlqtmjCq4g4WVcPlw481oQcylt8uzacyHsIempPb32psSD1zlwjSSQzTwC
zSlWWqff1Q66CDjrhJvsENGY0Vp6hGcDNcFW67eF2hJl4fZbxi0J/J9kyymHiCZKw/bQgqP64oz8
KbKXTZGURF8rFimLk+uHk19CSqjWzARZJOsGYGXsVYDMoLFM2gZOu0Tzc7r8dly7//tXhmVPOH7z
6mExy35DrhjojjF8qds6OA8m45uMoe6brVLiduXqHRcatlNNiaNL7PF+4queLeTJTTYT6WVjrwwj
KPI0lUTUhwcAvQW4/QMUE4VLg0A7IbV3Bzb4Xe8mxaOVEQVnL09/3x9y8vp4IsNLzXbcdE06MTq7
xD8fXsCrwixBpkziE3SPVBk8Yq1g9KSQz/H60+W3TAwYIZT0+pjahyg6DsOB0AwnX4vpcWzuh3Uy
v1cdQQlrKdcvej80/ar309l3xVpAZWW0VxXTij1msZ3FTixG7LWWA3N0OSwOpMDDmB2pPjsO/VG3
1nJD4kZOKjwBbaF695TXp9ZdKyvO8XROinMLBKfahdM5GM+aXCvNbuJLkYrXDDdBeuOkTYS2SGnE
LUymBp+TIIBwOWrVMQiPYbRWZh/64TAOBwV/Lz9E5r4P9ksLYQG7/t7p9oK/oYskca2y9/t6LURl
jlhL8teL9tq0Vin3RnzI5R4DHFQiCnkBmpeBvyDotv6Ior/vj4u1VlWfKMmecjnBSU62/HdenBuO
x+4pms5UXJy1dUx8/uIqsD91jRxE5RzKeWLTDdE/xq6TLD3iRUT8ledENISDlrJJye3bKMCxOZSV
9Ti1oPgiOWRvbIFekA+COYgXnJYjwoesurdCdEWZWeGWKGS3K/uVHjjN/RbEkSKcwDwUQrVPytS7
pxYTQW+13Y1cClas2NpNNtdJSTbrq1Nnu6S3f3VN/FJKN3yqjZIkTLfLNkbQbWUb/yoB2f8opEEI
Cy2YyXJLvy1jgERhbeCibffCZlHrRpPQHR1QyTI0GltX3BqxtnIXhN08cZtK9t2AL1X3HKiqve5N
xC2MHxCNR7W8SnTs8YsAth8XIBVgq91E1gtRo4gBlx5fRYa2zRmVR9sZBybg4DuGTKATjPgVIac6
t1wsodvcNFal+Xj7y+O8QIQd1pC+JjIPgHgk7XnQnvaMJ3d1ZH0ztUDsw9m6nfXBOPaRPt1dXlCx
QmZZ2DY5dqA/4p2Ib/umOEbzrD+2tfHK5zMe5iHH6xETL5m3xgnOMTSuGfF41Yq7XDrQM1i69mCt
w+sl6/ODNdI1D/u4eWx+DzNZBo6dG3eXF20OgwNBYGO9AI23l6Pe2fZrJY/sgO23sguqwywm3KFk
PX+bS/1Vr8gI66Lpdg5BmSp4GVtzaRxEWC2zp6GhFa6a+xDM+XWQ1kgbLzR+npImLRdzLAtQKUip
VaBpeNFL+Wbbxi9GYcXPqcRDlthhhJXjDC1K/yIDWawr3B89KWnZpu4oIXWyyRxd/LkC6kTaEtCD
oc+tyckIbXc+aOMAxsNW2mYMxzfXwMkRRP0I1QkCvIXd7gY36VESb3RSdCP82uhHpGXDa5SFMzY0
3b6xW7ggOhnPkPrNXx0WezGzrwW4JiI6IaKdq6dBHnRLvsA84LFDasI+1o3n5Bq1j7GDlK2RhnIX
LJCHE26wRKcfphkAXepIZd/h+ABeTkkgrFP1EMbvsGQk94kbQ60ykpvUjg6Tbhe/E6N3rjVUoV/s
9S8PyY+fm2WZtPN0V/GxfejjM8tNjCBISygNyNZp4bVAvsLyW92uIdHrlEyMebDPDP1o0go9M4s8
lN9HMtBSDCaJs5GAPZHqOMUzPa1fZfKeMOcxI/GC48DcjMOu6AtAg53hXCErAhulAndTsYJdO1lu
HOQIbKLV54UPTAT4KyB/uf27aFqsyiXRxvNA3LfBG2TW9C2Wa1pj6KksZtrWdHQCmwlBtDFAuhtg
NwcM1xGwWrnncuzmwOCsOk35o0ys/mSY2bVlI5pl7SxemMrdaalR3QWWAX68OMHWaB/6Ib6pmG5/
cX0an57QoHItyYlKx3wEA3Q9fv6rxZ7iBdRtjocbW4+H0zSoeN+kIMW61D0WNecGabNdzlvSN8iq
OZbhPJ76Tn3PyoS4s/W2M7Im3gRliiQXogDhVqP0MdjGX7V3/+udkiG+znTIUWH+8Oc7RUaHIhCa
Ekb6aIIPG6HciDa5mxhPLLHfR+SDp77mYMr439oCrNo3JLXeugtLWiH7bTkOGYqH5BtsJgSPPecg
ow6sL3Z/n47rfJ6OadIidCyh2/LDcT3IobkEXVtu4gXqsC7IzU2VSSevLYFpAwvYVDmok68esZ9W
GcQownQYyfCPYX5YZaqis5sZpCT/Lg5ZSxkxukUfACy0t8mXJWbF3plDVoErhZVeLLO5tyfxDvCZ
RJRWMxnvwzX64k19XvpYRpXrCt6RrSv7w+ZvSMqmMWfYk4mkz6bq/pySK7cP0U9s577T/Mjop32V
JR0OUXs/zv3zF+/g0/xI0rF1pSGEaTmOoX94B12nEyOBhGeTJVCBXMKhIL8EQC/5V9m4jrzSFqiD
0mGPxoDOcjS9MpL1B0ki6tSQs/X39yPWr+HPRY10c84EjlTKNehg/HkJOz2mETOLaZdG/ZntTu0V
KUffZMzUe9aQHYdbZK8XcX5GKfTU97rxSlIKAV+JLc6ptqgDWSevMh+yPWM+g2l9Gu0kwasSPfkR
fGGE5NUlJEe0Rr/tjDi4m4YXQ0RjyjjasvbMRMDBoxUWwUMnCu23U5+71o5eSDh/W8wJwuMa8sqM
UiN2iO7qNPZv1aoCury4CjJqLoXp065SD43Tuttkie4yhus3FknTV4U+xW+LhStQa/vxeFGlXV60
uPtlO3ngjxattr9/rtL++LkygEYKJw36864jL7O4fy1iC1kLgSrXTZyBRlxp2Y0UULsTQoafUfA9
T3YSsSfuU1/mYByPpJIdmnZ4csUE6MRhoXYttbGGZdyxDUJCmjHlgJjCowG1Lk8FABWV8RByMgUu
gPYjtNnLlsiN4Z+iH0z+4QPdYU0BIJQZ8Zb9zD+OGzAWGToHijzEI9M0p407yhc3kyfs1kQWu2xX
agUdM6yITKvcxV/mcQKQRHNIj9zEc2Sdb+fW9MZinLdGRd95oakQFW+Rm51tmnZcBJ1Pe56da/1s
BNPPrJoBh4yBdbADNATjTEpBBQIOe9Xw+MWn/unugkPvGoaSTDd5gtjrgv2vT90oMmQIqSo21WTY
T5jEFut3TLLnY2KhrlZFnJ6rWLvry5/M1NPT5cU0HBjPVWD4cnSGu7r7TSh0cjOhCZ4mA5nvhJLR
sV+amXOQO5rXapX1jjFwtyaImHrENC6sDkXvwmSRbVUwm/ldiHQVtb+O+9HBkYAa58eqVXWGnnRj
pLsLIojHJEd4yFI174nA+C0Svux2ICe4miPzJm9RicLPuEzYrNqJgbIx+8tVHD+x2/DKcn5s8/TU
aUPJoS2eXvCnb8tpVM/5mL5rQruL23B4mqCrPQ3BbyxZ7fbvn7dhfFo+HN0yTaVsHiwCXMc6nvrX
B145oR1qOHZgkG8ZzyprLfdSMSPjdJc2a+XNbrZ3gwaycjdpNIu8RdtZ+OWgUhprqc4LQQPTtzzr
+XZxvDT1RePnqa+atczFdxtGAz6+8qj1DeVbinwiXyhfJntFAJFOGKMP4kVTPgUhKU73CQNVdI/X
meNTheNXuI51v3H8XvdH3efCpFTLLsd3W3rVvrY6ELw+813X0y5lmh4RDzj/qbYk6GKtIVrLXXam
3Gm0weiVdjuXLli46+ItQhs4lmskRzLpLruR7jkioPW0wF0sB/hQaxXlWox1a/4suWsvr8SNU1Xa
g66KBQ5Ix27/QQ6Os+Hv35z5eW6oTE6+7DaVQD/hfHgO5RGmpbjCXDMqYBJsjpjJNXP3sgRoVXMy
NcO5NO8RWRr3WZIz/C/Ta8Wqe9WkwSO7P3QiZUmSn5MKdC1wbu15YXLlGsQb8SIYyiLksnFwuESw
/v3NW59O71Kx31JSoK3GO/9xAAHwJM3qJs82jen8WhahzmMAqJ9JrQFW1KbNkbvVroE8eO+Wpr3R
UC6/GhI5X9CLmLkZx8+wqW6DejXyDZHzqIkZJbh4Z6yRnVNm8ptWi2lCrj9yq6sD63n/IA18dYue
q1PucHU2GTa8sDVp6xH6tWWmHNnGd0XY4jjrJxsTc4lL1P5CgmL8x1fHVFentWXpJrqX9Z781z2n
xXQQOE5h/0e3R9gOpvi+n546VzGJ1PJ/QK4AuMXSmTWmuEbzwFQzrmc4OXCt/j++CYNvgc2MrbNl
+3gZpXbqGjaPOeapOWbxqzJz55cxxAHiCjE+4ZEgnqHMDq1jZLdDyDg0CsWLHriozJLYPKW1I+7d
3gCjqsJ/QAZre1k0JrFw0bI1jewt6Gqmq4Hb3OtLmGxKU76T4nPKB0bakRrit6zXAyYOcFTTWkyn
PJfvxOioc181pO7glKT56tKUzlpEsn//66vPBwD2/utx+nJeYV/351cxc2VEo4CUGqztn6W6TWsV
voFSYSiZE6PHDM3xAgEtmzc/bcyqfAPF3J31pcRn0makXEf0Ibopid/cocUTJLJztEpmstmFI0Bc
l9BAFaVpqcBBMNRzxHS0u2AhFyHun8cSw1hbEXNubpp62pJESohfYNFxXkLitXPDvS+gEVwLVamb
VgurAwGaodeGvf5o5xZNvqqYduEowuu6c4qb0O7QOYAL1Eng1NrQelmq7j1O26eBh+BmgFVzVZdt
iz/SaO5jVVW+g+Nu7NuVgNM+8VRV+xS6Oa3vVBxmqImqjKz3ygqkJ1nXcEDkOYfNCEEy6uBtEqX0
r/I1CmdbVO3CNCWMQH2SzhJgAXhxY2eAAGksj4ZW2dfw/KT39y/xv5bCdT1Zh3gWOzZ73cr9637q
51TFaKbI22kEndpA3hdD849eAPUpMN14Kd2kxWT6m0wpaCiGvvZk3kNTt56dRBAE1dAProKHifw8
Uprcu4yw4mPpYNkbobBcfkJ0tHxxwrI+bTFZAhF8ODx2LVN92roTtQGQrycZwSL8qIFFYE31pp/b
cJvqDArpSii/ILxib5RiH0WQHtsWRWdLIM2GOax7XH9U6/eYDsGvwBmxc3Qzqd6NWfllt/Kr5h5T
Ex3Pq0HvlBdYsGLkWEBA4mrv+nhEz+Ckd+jAxyvSpicQAeY3K0YUkBmtODQ29Iq/f1ni07x1Pafo
NtoO9h1EqXw4ciMfnXM7JurDpdO5HeE3HuMAHMwwM2lqIyPcI6FNzk5Ab8gZo/tpsMF0NeoBdSdj
yAg0QtVA4YbWG5MfR6ba4rDaO2PRbmMOpcfCxafAxh0eEZFPPMz1Mj0vIj0MHawitTXTJtmPk/HD
jsyWBlnYEqO8gQRY9kXkt1OODBIk/oFrud7Xw0CTGw6rN88BmYuNbm7lbDTIpUOIzXrEPNMZ7l2x
qbp4eLMGH6uM/qrRLENxA8MFY2f/xfV+eT78eeSjZUSehWML02T/9uHIJ4YWaq1TFBuZxBZrKOmK
upGTnRO10V1cIBwa6XX4Yz7C4NXS/hHjD9v1dCgeln4xr+h4MuDQhvh+NEGXGDiEOXyl4HOaRNHl
IoNxN7dzt7PLseRgk2IXGIbk2WmaZKc77sI0BTCpS6PbYEPIELUMEaBfzmnAnNztGBQmUzXXuTYC
IG+XDXBT26WPY/L75acxMV2vqYJ6k6s1d7PRDZ+QRxgua2csbNvmi5vts+5TrloivPVsmqDUfGz+
TVpZx9wqKQb2zOPRVj4aCU1pe5F7+GP4fhKr8e1p1o9RXr9XwjoPXKBvWj+dgqV/6/v51MjJ5gHB
EUsMtX22TRv9PU06VLTzfqYtQ07dLwC3zre/3zPWf2wYXIU+zHalRaiO+WGBS1x8mmj6ITC29zWe
4ue+7CBLmJgrLj8WaCVEHPZ3tTvyRNIcwZAWDpescrmVSAn9YgA3n5ET+A3Mmt3ox7YugZdm+0yN
8iYU6XjLUAnFG2RFHARo0cq7MZ7DqwoSbpkAegdQMO3DpRpeE11hUbK++IKMT0c/OtnSdFC3CrQp
tvNhVzQEUhZVauFPqezFi9Js3MtYvs2ifOfC/p97W9nzQ1wOE7PmQD+GMpgOgYKgC49u+UKYJz6v
zsxc2RjwZgTH0Y+7NEmYPdykGc5eT24X7ixnN07Zw1yPhONEWXQz6yPoUiX/94sIG2Y7S1VvJtDQ
0Ak2TRyBVVS3pmU1r1xew6HGGAbXmB9jSwAcWlzCIo5daBPA16HBlEmhnhbJEBJA/qOekXQ7BVp9
IzXjvQk68dARKntVu012694L7Miv7OTLnTRNA4rF0l23Hbc7xuZNiUMdnoX7RA7heBOXTMYz7RVp
TrkPEwdkp9VKtrlVv6kKpyNWRJP3aTK9hnGnHwck918sWv8h6+McvK75iOhN0/0o6+vUAA9QgKMX
4Wzex10zElYA/c7hhn8jxu3nQifaq7Rkpc1r+mPCupmxbdrS7dPOnEm82InCOyu/p4z8Hh7SsB04
1R7/30u3/kgyPWgVpObkdcePWWmob0aK8LbUcL4ibXXvHa35NVbOORTPbvYSzC8qe0mA01yq7l4t
yVljrXbEbuvl5VtaYu9/B7thGW/D9N5dqpneGcFnTHbHljjyoWweW+He/f3e51jA7uWP1Z7uq4tq
HSM80nW26n/ubsj9EhHPzAJ+p3bbSPJNcN1LbxDG+O6w1uOjZT+WDgb39ZSdiXSmj2MMxEfdNZVz
0+gNtmPDLrfsvGbm3YYOzotDXxRHPyynDe+qJDQ3oV7r2F0Vzo+CPWGjJ5MnhDpJ05reBdC4K8X/
VtV8Hphz6F/VZfcQKu2bW6PxIm218xMz7zBkiV8BbI8NcYhHW2OaRADGjS07ZutWhRimbCxfEBj7
0OTB49Il1mtvznB5Cv2n4fxwdAxDrQPOrl5furKeTznhy/ixzRz8BRrfOY2flWNFz254D/OKuIsO
768JOlpOTXHr9mBXCkxZIG56IG1Cjmc9nvLTDNPENvNf2IGmpzaPST9OmefbBtNYm5i7O4PhIeYu
jLGFDRWOx9HR6qvlJ4EG3wZ2GnyARJHNbkTbowey12TD/A1WHDlAWp/XmyQrkIRzguqr+ZskU2g3
anQ1pu1Yge6+CCcuL9IAAZ2ONLG/ulQ+XikuYwxTmMgiFIfrj3NB/vCeqKCm33COhukQaC/2MP6O
Fpv9fQEcK47vSmT5XuoCH616Alj//gY+P2PhuCFQ4S1wsTKg/7C3C/GmtIYGENqKg2qrh+JAsmNP
3FkbrHimjh4xDcmkQktTM2511Jp5hLBvKd36ejTD6wEDLuhMZ+v07zkBTVH22gU22qAx/KlZHNaD
Ya4ewAz5f3/nn46BvGmWJIWmRGD2+ehBiaYuGGBS9xuUNaQtSiJD4xzsE0NEdIHWP5kVzWciuLMv
PjH5uRGCvUCtz5i164mk4c+bexKyqSYMtRATCGMDTryGPmkH2t7and1zzemRsjdJYRNX2cCOYrPX
HuupEY8tGUpeMEMr7BVfcKLXkT8nhGAOEvrH0sV31nKXaQTtacYQs0OTzd3lJc5kfsrFcMySrP2f
3wKowAFUy5HLc8Y+/r+X2SrGXWLe90yAr6w8H9+7hKW0VtB6ujF2nrtk2bIvH99VDL8eOdB3ROgh
gP8he6hHAvhIJgb5iZ0yIazkSNpivcnGJvP4NokKGEKX8Z9zniCaJKnqtjr33zY1HWCUVVTsIi0y
z2Qgst/gTNvG+C3m+nGpbRoJPB3HL74O6z/2IFhsTIn83OIx9fEOcrQiwOXGRstZcXOzlcDu6s3h
xoonHjaKBxd9YBit217CEwOSXfVjjRaH+FuNrwuIvbH4wQyHZ0mJjevGOv+pjK1pT4QU9cC8g8LV
T/x78+uoqdpdOZvRvYKfLJoluW1NNlkwH8JHInDJ14EX0ZYKmu5CXhQBUl+MOD73fqVj0T3kP45g
6/Xx3Jx2mhbkEF9gMbjZvXTaH0nuqPd6ddZFqasOeRWvHLx0z2VG5k+j94cGxstBWVdT20OfsPqI
3PBefdGWlubHlWw927i8Ofa7pjDEh7aMUBaE94KMihohZzT0xrntNHRnOoJ8bSB9hEyUh8tvhaoi
bymWJL9nLeetODxrlTTuEYlZt3po3k6AYgmgju8Mx/5dYTolFS6TuxRrw5WBwOiqYVt8qCt61EUS
nOu0M66sRXNvB90ozxMI00205Mt3ZmmHlo7Pizlqut8tABYCJ/9u4FW8t9YXlcpv5CBFCM7Hl1SP
fuLWL24FOamnKUURkAXXslLkxVdtficK57kx1HggGbbZRtIoUdygD3VGJzyXcRdcZeyGsqpc+2p9
/83o6/iG/IV9lUjMveGtZoRfPT4+K+uka0glbD4J7I6fnh/chCO7f5Dm7dwMPmwoulRNNGsouq6W
MDbPTuoWpxxEikM8M2ovjf3EVBI4acejuNLptpr2XT+MRN3VteVPyzX4LPI6CvrjRteX/1i18Z1t
7ERvA9nyUoW4153G9HBJVo9jeu0uANgnvbeeCwkLKupd/R9rbKFkjTDhep1GosT+afBU2cgVsZIT
NuE5nZ1vMxNuSjXUhtfWOVDOaaoeWj6+feHCfQohLLO2+8YSYKRJEccVF3V9R+4m+7d4TdQe79vR
zSHDKJg2OkJfq3d/1i5n3KRq7PsxwC1TWyc9JODkqh/WOyKGtZ5G4KKXWJ/p0WEIDYYyOJeksIMU
+CHzVBIGKMSDi6odc8JCCuLsl6LXCYJySvTkpKRtepx352wl3SC7UkzY+BHkl+uVyHOww4sVJ2Ru
YiexAQzqJB10TPFSp4m3LQk4d0z/x10u6/CQki6W4yMmy4kXGemEouk4dYy2Q5oA/PPF6Yu3uQuM
MyjDGM0KCuOcVXwjW5Xc1iLGvV6a/GGNeRCkjLJ4dQkxjtgcADhh/FO0dCdzSa/jzCgwn6TkCLV6
vRuqWXgTcBgPTVZ8Yxa1z8Xmnqz1JY5n9zTZXApWVszM3cTwVGi+1CGuXMZbDMZ/qJ5euI08EUnb
efy/L61uvP39af95nyJd5KO4rXjq6gx5P5yn9bQxk3aQNNty6yyCFIpylykCqnE52O2Sn0TSTy/Y
kJ8GTArAN3E3anX9u+TIf28TwX29tOQPCFE8x6F1wK5W/QBtfbXEwAVF8NKZJFuuvSi7sr84R11k
F38cB9YxOBoQmvY2XUP14b0nwbQCVKp2kyO92TnYMbZVs9oH2Slc9wlLt8FWYieWfHhIhmmmHdAy
GCa/HKeohLHDA6ifcvKiiKpG6qUyUHAASeL1V1o4aqw8RuablZmd62Ii5XFQe3ueZpRL+cPfvwjj
Pw79bLqs1dJKU/CzmgIegTCYUfFNRPF8dqzZ2AcR2h8HNOVmQoe8bwq7uacFzallwODA0WI/4OW7
yWfj0DMqvreGmmEvcpENAcoLEoM0ctir6Md8pag37vc+7R6iaFhuoGUsTzKj6eTI0b3mT77Vk8g6
kkptHVPo+Fcd9ufry48yqH4BfC6OMq/xSWhx7y1R+ZuDR33X6JyqyKKpqwJsFC6ry8A4WRpWeOyi
QALApTiG+YM24m7RNPkuppexLyZf1EjMLU0mMHOZIOpJ68dmemrtsd12diI2iFnyW7fkJMh5i5wl
OGUQ+kdGL3Dtax/8d8++uYWRgaV730YmdDYkZyVGeX8p4uGuWByL1M9QY+do5NdW7RqP6lrvh/nR
WH9dD0WH8K88VfmS8ZRE/SeyIj0QCl08TjXY1HKGicxmcI32tbcENw+vxYp6yovhmELYwA4T48XX
bDp85T/oS8ebCU3OKYNmusnjYo1uxDHDnr6/ZuBiHhmH3C3QOT0MlhOIGAPPgLVM351kvBpGgSZs
jjTSgceJazXqCVBRybPdcmb6+9V20Z39cesoJGl0l5Ru0kxznI+3TsxRtTbh5ttmM+zHAnLvZL3W
SRxeZ2kR1gyGp5EDHmNkY1XFaxHiYWMNAejMXD+XEyPKFHjsVSmIzkNAkX9PcYXr+Dp/ho04Zliy
f2sOTPOkIhQAjhSL4rGtwvmYA8i9WtfZa5Cr/ar+fRagPd+xvU5XfTaImz5mdynS6k7lN5CXl4OO
YggB4PrLqMZuZmeBhHit07hHaHBbtAzrXKZSHpD8yityqV2xpE2svBkn+bpdiC8P3G94LBHwLILw
T1KSFy76w0XLUQK4Kq50cuy/2Lzh3P+4e+NAg7hlPUe5DpK1D7s3vZoBIfXYy0bDRFvOhX1lKbO8
pRnfl9vFuk7d6xqTVbZVeFJJVb1UvspUcFKs1fAXP8c1U+sdkoqJh5u11oBRBCtRyiDKU+6ONAk7
5QzkWY3nzGtl0ksuNUZ+fylNeJzvKY5HRDuOoy9K37pUO/psu2ocwaVfjv5U+gPZj+P6Go9+V/rh
6NuhX7E1K30z9LPSz4SHqXm8VCQ8c/KMaqZfAEkARic9yja7pUMiG88CptV47uyZjZdLT8xeKr34
UkPkd5dqIt8p16oifxjBk/rd6EOgD67N0qc/Vo3+XK5VjH4G/rRci/DZiL9E6GukeoW+O/hG6IOc
mNhehP5AGHboh8KjAnuthc0Wdhe6OQBLr0vkYYmXJR6oVSp1dpWx1gxEv9iN/W6Mdn20Q/H493vv
s/ZWId+WArWpqwzT/XjCzjKVFUNtAgnsOOjqeQrANsm7R6Mtbgr0VD5aeOdRqgRVfLfEj6auoBiP
ce4LNu+HpGaBS02w6c0wd9+g0xxbiUI46kjcmNVi3EbhuwvPHiTRfFPNQ3eqLNKsoyUWV1XpRm/6
OPIFRQQisWXsNoEBYmXQkVJCXJK3DofbQ9121i51h/Q5dLKf6z+DO7Ub4drqluMcUQOFwVZId8GU
DfbBFBWxbSgqqlxvj7r8bqywxaxDjeSEZGst0QyyfA6t91Bo/zBZ6H40kX035tpPgBfLQ0l29pXd
E9gN9Eu7/fsHbn5qGyoEivQz1qEoi97lqPuvoagCzZ05vc7HmcrhfzF2XstxY1kW/ZWOekcPvJno
7odMIL2lE6UXhIqS4P2F/fpZgNTdJamiNBEnEGSSlNIC956z99q71iD+WnAlA0MTPdKCXcv4Fqva
md4VQVQeqxzFJDF+HZvvKIGdz8m70kxQBsyaXoqwgf9mQGfoDB+9a9idjUQi2URo/v2v7/fP4giw
bTQ7ZXALyL/MZcXwh/sd8mKWdPdZAugWWJcRWdyQjSAHtao6gKhBND3E+zgyuwculs5WKZ6nwdbv
JBBJvxCM/zxYZmPssD1WGWKxdvkR/qAkw6QnfSLB12EOkIZlcTZJEJZ6PjdGquUENEJIi0jt3cUp
KVrAJ7NtNDIHwMPXB8X4IdbmHMk2oSNtTStoYSo8jsbcxyZhrmo8Oe9Fqt/t2il/Mb5gNPTTWRi6
CWdhWbcUTWWU8X1rSQR52uSDFqz7CfTDOoDtxNJcGl1brhT0AS3gp6JTj06vq0dpPrRa37MXJepv
+UFhsDaKMnSaxNpslM4yD1OnVaAcCgLv8yyHGhagRZ/HqNp84JLdXNto+gRD29hUjSWODJzb4/JV
q/SvRd+IrSnIGyjMmM4eurm2IOyyxEsjwQ06VkXnH4Xeoaz1Y3ykZB5i7U4dsGIO7crly1zOmoNs
bdiUZvZjUThDsQ1KiRydVjXg75fGibC8HJp6IqCAghdcbhvHuHSZDYbuNCPwhsKkj6XYoWeHtXKJ
bR8o2GhC2g+18FaBe1wHdQcFmv3rbbkNJqlzRRYiNf++IZ6Ib+4K0owdW5BhRhyDb3OmVXicWCQ1
CyoZB7MkM3dexwXTgFnQKu9yRhqgLBPeExcEeWdtc6nR0hxDTaluMDOJXRkI0UxxEQuhtDvdL8ST
opFE0xU2Ux3jc5Rn4zqdgvRYR8mw6x3ZAvndaG4+4t1FctXBnkLOpmkz/g1tniYKuMOwS62UdC1O
YochdA5GMOmPmU/0tR4Dl0hN2iSJRMwMwkp2bmDZzVZVsf06CTbDJn41+95yB7WJ9u2IyGecuEwm
lvzU2HVwyzVJfdGdj7phZs8ZLMQg8rVdojfhocdLcli+6lrr21dlVjmcfbvqa9fRyqZmXYnS3pfl
1Hs5eRSsu0R3HOYQ5RZF9TEDiAmXfHIwVKerJk7iD3RmMdbCottPyeg/Qh95x6T0nIUxWg6/02gf
Nj76fX1MDhCqZUh/kPcIAqx/lx16es1oX8YoTnhNcnGxWZAs31VjNrl2hV/DJOn+FHCuortnCIU1
I0lbYc1WWcrYNgbjkyWThsQw+SYcJgumOQGjN5ti1SAeIhimfe20oj+AiOkPkDi+faW2Q3/IHd7E
ChoIbDbjeO9EOd3tVnmT9EY/sHkd719vTxv0cYVzWr5bbh8dfW1HAoQ27kPLJ+VJOOl4i2g4HhSV
6/ho0mriynZ3LAvcpmI2m0Cr/EMSdMQETfIEPTeFDreK5luj5dYQSDxSY/24KIksiLxbnFKkloHJ
Pn89NN20yaUAb1BhNNfSBLrAmJR9iybNHoCsgFJqEk4cDcQQlp01YO02r1WXNWdHnmN3EW3i/OLx
qO8mX+eJM1UxIyqtQ1Xtl29IgYb8bezlkSHeLtCh36S9QuxlOr6vxjB7ljApcyG3Xxl3PZDo3u8z
SdJPg3yPg8o50nYmK2G5aUI7eFoObfSh6m3ogJXehe5CsOwFYNPGGHb5nCLRA0l32vLbwZ6/tR3o
6lWi99t2mKqjqIpP7Uz74p2Zw0xKZM+c+599bYNCz6rrQpyUgljddhHx8ICA4n0gQUw02eCuhFki
lOWMubJDLdgLm+uBmpvlTSauMEpxe7KS/mwBrnmoNKItASw1p4Q8igMix0crbRscM2yM7BwvTNxI
aFQ1QmCy0MTjzX+4m1QyP/TREWcnj6O1ilSf97msjatcDYNVg+gZ3m+AvqFqp2NCyMVhInnG0Izx
hOpsOi1fLQc2saxqR23ygsh6Z0tRjvw2BO8h1cZZz1XtkBfdMzpxfKiGhcDDsNU1ndzpaC3hR/ZU
kF9pqi9llr2rTLb3oVATlz6Jtm5KPbw1A7O1oqkPsuiKtZ4BjsKcRQCW8CPVEzbGRsjErF0KGY9F
hAbYFlp11a2q8lqRkuDZ0jQvjYC2GS4uAYyVHTXmAFUQklUM40HLCArxQcBfurIrLpKeBBeLbBhl
TcBmO0mlF3Y9cAKnGZ+iHsIKbo5mTX8S6TEgo1XHXJDAL4ysy6ElY2JVVR1wVWNaD3ZQz1eKUOyK
LHvT589CTAgqhIsy35FG11wDA1eAzsriMEnho8nA4ndr0D/TKdPfd7oJWSIYw5cq2vslr8ZoW/Bm
4nT6epAynyBjI7PXFp+BfRCUMZFm5Zw8mGA0m4oa++3KnwxcwioOUFfHwrqL19gTkuGjE4Uh8Uho
gYIWeEUkGYfS6P0HxVBPCkHRIBw6YzOF03AZZgjqOE6Da7fk/dmTvEfzAOPTJjdYSvR8g3+jckcL
R3uMA+CcxNleydrRLaTusyOxGdPLGHRbgBAZC9eDogXETce6jz2cdi/xCd4Q00FNWkI4FD2IHuGN
Ak6b+0l52PiPTVj9Liex9bsR5ADrAmLzOodMmZmordudfVKhTrnVQNTHEMofSuEUn5paJznUCl9T
HzW+T4uBZHENDhQaKNZCdCEyibbrfw4l+SfHuIRigfSNcPVAe5tMvXzUB13bKxoJEAVA6y1KCvvY
RpLFm1p9GJRM3xeRNV7ZFgBsNIlcRlY8/mLyqP68TMOTYfKx0kwHb9Oi/fnDerdQJmFzbshYfWOi
8a30A9ysiA479vra9gytVm+DVr1ru7zk5Z+aC8+ssw21XPXKNCUtanCU1carzdi60fqK9qEZWlsZ
L90tc8ZnRWfYZAQKaZj0acNLm1bhpUwr6xezs59df1wB2JWhY1TZ+Os/TpOIcjBt0RJtEFZ6eQlr
dcd7Q3Zl3Kk2k3PkhkcNb9+avyV+zKHThKqdZN0JJaAynqs4/kCyWLuuOuexaNQPMqKkXyzonZ83
RYqDkgqUAhtRLLQ/rIlDMivj1mKWULTFMwLfbCNZHX5fZIqo4vL+pAinAyPbvbZy3eGdGqbTcggL
uETM6jpeDPXW1POxrW9dcJOVK+VUV1W59pdKh4dwtZSLo1wCSPm3xiToh/5qSIyMQfhlNWe+HEC9
hB+lUCJ0T1fm2JC6/gIV/uhnDMKxzZlI0yX9xm9/7KoW3mVe9m5cPYRLmcqDFj7qYi51Kct4TLIn
quNslj0F0rfCq+T7T43+PNTPlf6cpy9UoT9n4wsVpy+1BJD2ZWze5dILRQwS8JCs61eSz1LLIZ7n
7oTFtsZK9CHLQNJBI3819TTcwFMWT+2vdXryzx8I5p9QDkEcohNyfnSPcpZCqpcAJFXMvVEfWC0C
QJflQ58dB+eg8STpR44iOlE+RHDlFDSnRjoZbFGPrXSqy3MzzTU4ZzO/IIqmdPvi55cuhw93tW3o
z1dqgu7vXEvnWhW3monfdBuWmqab7c9VVnff52W428pd8LVyDxCSeynPyZM5kSqJUuSpEZwp1ATY
Vg0KJGIbsA+wd12DIgFcaijbQt1LKCgP8pxQepDgNPh7aiJjeCkW4pSfHik7BVhxFOGJZZhZnerw
FPinUp5Ly8+Ukp/l4TyibIGCn14oEtDV9NKal2bbA55IrpV5GburlbA+u/bdNTfnStIbFaW3uL8V
1lxhf8s4ZVg3kd0pc7jX2R2zFFUZrlA9dbinzl0e7mbxEDt3ocy7RQkcX6ship25gTRCQzeyJXYH
UtwdaVyzZrfkYKuWQXJX2Sij+4B1Bhb3QZ4ejPxBW0rJHyjfIm7ywbbuvMvwnpMAoFt3Pbmn/Vwy
a/KlcuP2tVLj5kQ3W9ys5RiKqxbdpOaqa9ciurKay6JrIi5JdI3EhQoEg/tLq59Fe+ZYtucmmQuK
Mg0usz/pS6UESTpHNJFUUh+j+hhGRyk85v2hz1l7Hhx/n8S/YHn+7NvEoQvQRUHlwpQb5c732/Ms
IPCRdhAsPjUsHsMisb1OyL03QN59HMe2vviNw8NJjcesQSenzS70um/bS2PrLRitcIdSKz8uNy2H
Xo61s86WfTQc0yXkpl0RVbSW0m66h47dXFDmbCoFsmbIrnWVyiD4lyZFCFfGVBL7XVyjOOeTGW0W
evR8u5WN9rtR2OaOeXz09fdlZn6h2RwCWACbhLT5lW6VHaszDjls9WvU6cFWqI25GovXiSEYTIkq
vXGBA1ycvJl6lb5rh6beN9kv2kc/j/asWWGoot8AQakhrP/+aQWWRg8mCoq1MRlPbBAdLKzTRp8z
LKOeqTpsD9ee6gpodX4J865BXjCtzDF4LIZseFRN49k2jOQ+6SzWmb1rSeuB+jAIqCeMEW2hf8Up
npLt+osOqTKrtr+fTqiqAdoWJRIK9Z+m71hQ86LNBqLZ2rDdiqmmgV+rzynMYU/XYe8mWWneyiQj
8d4JXgwQoiuFyJCVBc0NDUqXb/IB0bulAt8WSX2opK79xUX+T7qKaPZRjKDvYtFCe+77pze2ppFh
Jwl1YiT3vTChEhuBHWDHQ3VHmJh1GVsEQozvvF6m0wyxc1wncjyuCZSSNrnxalRZve2VVicirJMY
eGen2AEpqo7+e9LGrgIZ1i9mpn+yNMHiiIgSagbQjJ+kxRMhEY4dkmYZMpV4jm1y1Ia+jpEL+L2n
NxoECsa+Z59NMuEt8kXt8FrEjYrhwh4/yFFLBK6PnqfQTQwvBAjBBrJROg3qr+7pzwNRGnaQmdDw
YTHXzR9xoIM8dUasAqvBIiu5oJH3jMjkUyz2BLRQIUvRdJ9AepghHnPRaQ6yuQZ/O/lEb28LbRv2
cwEylmAZR9uEtCJ5LkA3db4Zqw1NIgmw2UYHZeN/qybd8nmQQSOa23HaWua2inYG0vJyl0W7nAA1
A3/ELgoxPc0Vlt8KiwoFc1IYezM8APLI9diBMiYR1KhW8N9zZU+V7GXEPhH7SECa2YXpPuLh4Psi
WkHsSmU3ip2U7np/S43+NgXaqG0DHkgxlx9uiV2iGnlj0NsTG5KmIi/BpEobkgfCw9I2cDe+Vtts
qWmay5kUptt27zyR8xrav36L/cmqZZaNAUtAoW/K1g8+OvwmwdTUWraO5drftSoCUtvwBxeoTnnO
yeFeY8bqGYYd8wZgjwnczmCdfCwyazzltrSrgfuC4m6rTdKz9PrrrvrPwjZOi87s8FPlGSOxfK7/
sMsIMz2ph5o07XCcr40VMBOHrRemEKOGA6/X6YqGRLapFaG6oSLPOYmoW6sOyeOkzhdeNKWICHPF
FWUHZT7UJa92Ruus6OpsGrAJ7Go7bJlhpshe1g9cfjNN47NvjOAKpRWDe/sFWRBmMMVX2BHHYAZH
DCWqFDlrDeDkxgoZe//1A/+Z32yhrtd0TOsMQ3SUBt+fsMCfocazw3yNNrI7tkVsrxxL0PiTV1mk
vcVsWjeEgEDT7jzD59HaKWGVf30nzD85tWtcjVi64tdFZ6p+fydSSWrsVEHCPceiyGriXMRo74RR
Y0YtyuBAkjZ9SmQLaNGkLSGd5sYCOPNci+AtVIb6E7lOQF77+tTIpDz3qCZQGZIxrgr996Kx8jvY
m+o6i3FWvD3l4zDvx0f2w4+T5QGLES4XvtIrdaRUYTOeyA4pL07QJocyI0lmnB3momyLGxpbTi60
gmkS6Z4VlXvbFvJNSzXnSapKBrkwdMgkif0ny8Li0MCy2i8/1WURw8VcxSJ3HkLL79YtMSw7Lmrx
LshZUPqDZl2nUKKZWlYvFnBqJQvlZ7/O0X1FygOG4HMv09IaZaCsnCKdB7MyR0gfVfCLFwS88s8X
WwNXBAlMqGkYTf6wEVQiRHWImEqCRrF9ToFztvXKOS9flXp7B/DbE1ObzYxfVZnpvtQg5oLuC+O3
c3aDs+O9IzbQfSXOWwIMxRa676jNxaKXhPKIWM7WAl5d9qTd4ZdcAyC9Q7mFuxi8/0q45QjeFsgt
hFsKvC2c2yGbC8gthFvKUP5LuJ1BHcqO+iPh1v8D5NZstl8Jt4U1Q27B2/J8ciRdgm7nvyG3EG6/
Qm4BeH0l3Np/RrgFcptQ7Qy5jdoZb9sHJwi3FMyNr1VN3xFuwdsm01xjdqYIA4vJnv3FS7gs5H5Y
LtlMT1gycWKbnTrff6byJi7Lkcz3dag1w5U5rXOplEOIwxkQO/zyGHnuHfUlqPjC/tJ0THZbOnyh
HyUnUh6KQ2ymIdQnET3G/ic9BLqLRi8DgcFXUpqOx0BltFz7ycEsovdgz/RHs4wLN7SE/DCNwB4r
icF8xVLwXp7ICshXplDf9cQ13YrCqm5j41S7MILha6V9dQsC/S6P0Nh0Z4KpYremN5bNWxyX01VE
knzDahjSay/192DjU4bNKbr9jI3wFDHhdNHT0B/lwW4kNgJjou+sXDyrhMSfST2xzrElLEh7ugms
wWG2zXCZdFvjY2wS6UCnGTUOI/HV4pFUCNFYIQMR945gaT+dnFuc1bABZgFkAeCeoIfcgFczJjSO
1Xyn31O5jTKCDnJp2/hVszZFYpEADCA2s/Tg3ESqtiFygJTQjqSMROuKm5JJL2Iys7fILt9iOuNP
kurzlPxqzS//JN9n0YSrj0uNQZOci9z37wXiKiU9yxQ6j9Y2kbdBvIvincJJpNphbWRYJcxdy8gq
2tvjXP64L609kTF2fCDYZGgOU3PI/UOjHIqcWfix649NTruB5AE3jU9TT1/2RJXxqY4h4p3sZq4q
OE/qiSqrcxvMVcO+WaqrOJnNNS6lgcUAYe6f1eXoQDn2z1l5gWguMQIibKy8xNLMNW/KC1Dztrz0
5QXjE1UvJaQz1bHnniHMXsPvLNUrZ2pUZqq5rPD2PTP+0ur5mOonfzmim6WYoKJ2Ls07w4Ty/WgB
pqucprhnSQxbQB7jx2JEJtT0o3qbjPJdCeFRm5nWUnkCaO0AruYL5gTlKXROfOgl++QspWZAP+Ya
+vkT3/VziZ6N9lyNeR6SC5+qLrkU5jkzzyK5xJDFk0tinvPkEpnnwCTEbK47vAbbOJtLSfGl8V2r
XyvdWTXOU3celhqNs2ZxycYW9q0G60RV6dkcTsI66cNJHU5xMVdYnEb/SPX+MUW/oRz9+mjXRys6
GuSDGweN3T6b/KUYYE3SfpD2CU1qbW+0+5SWzjtcldSysNtNUMVZbLe7kjxurtbaVte2GIT/es3A
uuCnSxTbV2B1OrstjCk/Ei4rxex0yazrtUHIBvsnAqbUdUeWc4Byai6tcgPaqnCIe3TWbgcQjE9k
4GmBR9+/zzzReGPGiHMuRfeGxtP0uYylLK7vupdIXrZUIXkUjCZKSzctbzHJs1I8TB41LlUbnjBY
zeG7m2vgW+ExBO+E16O8hPeQexO71dwL8V2TFWq7ceSRQESx3KOG5lt1kUsRvckgU3XWlYy8dG11
a4XxxlJB6obBXEhVpdK1E1fIc9VLlZKrs6RIvFziRx6hoNRUeQgYBrbpqtf2XtN7NLGo0UZQ5pXc
SBS87TVLKUgzI7wt3mzNsD2KDgwVLRXQeVfm0pZSFITaK0FMoNd33lDOpcZehz8n9sbYcxzXctwC
Y/DoZrpLdJY24sV008KN4rliIOc+uN51Rjxah5WP+dw6ZQYyrumB+zvmZ5jqBl7XGXXp6pWLmADE
Qtwjt3FJnSMZXCXMk0F94A3ZXNNSCEfHxstfElAZDX0CT23A63na6LHuTnkFR54iLzC8aKnE8KiM
l4yX25irWiqfvMbw6slrDa8Rc4nJ6yaP6GxlqREhMKzJiOGcG0UeWWqQ3illcFlBoXdgkCRyt4Pe
z24awbmDgAcrOWON+Ti7pNEcqevcwqLhBoHrsOpLXL90426uRnYr2dWMuQqJH/G2dK0EzLo38oL2
87GnVK/uvXY5goRuVO4Jsbzcq7mYl1C0rxgijjSxbI9kPCrmN6ONrXikIEJh1RXPsTyl8yyyOTtP
hstawlXEpzdXu9QUe7bjkgMMsyLX3VR39dFVR1cItxZuwjKA15VX18fTtlaIaFiBt2zlNbqRvz4R
LL7n7xc6yKFwJSGe05z5lPD9xa0cyzSzihpbsa8CD9Pl8BEZQfjo15rHCDPbAVcNcQjbsgcpiKtc
o2ivknUPcIj4PhdxwGN3dMvF1pZJpcDrzIgtYLVD/CMskfD630MKwmVtWa+O9Zq0rygXJOt1Cl6r
9lUJXrWliukdmdVLbPU7KX1n6i/t9E6rX+BrUb7+YvG1/0yF47NzSMN7PD436XM6Prfps6U/UU3D
4OApDJ7i4MmeHsHSGfmjtZRtPYT9XHH/oOn3JnkwdKy+uzQnnb4sMmkTRqb9mIzShATB/xybUf7c
ttOuTrr+hnsG11Yr0GpB1nz46xfiTzq2eMJQ+DvgGLE3LhLHP+yh5a4hDdmfO165ddXLsUHez2FM
x9VQpLiQih4ixTCqL3KJ8oNRtHKsqvg9s67etQYo8j0XWsZfaIJzKV83eRK/jqR1ubZEKyVFqSjr
YlurGpx6PyCBsUADHRaZfG/TiSu6kxwzA5nDclPDtyuLoOD1GIUOwwS7OaMyUjzLjuzHcRiMlWAz
lfrxS6H0ML3r/I8H2PVgzCd1qpRVp/YsZ3Ss4JMIDrWQ7CcbQ+sq7WrOIdgxXbLAd0ZTZs/10Om/
eIMvhMIf3uCmqqBUVNil4gT4oXUymKqfyPXEG7yyuc7NrvrCasY9chFqcPYZqSoODa+5aIR9rYCo
dgc41Vz0wigaYX46H2mEUTqY+gvdMKn71grDoBhZG1phlC6+tcLohsXJ3BCjERYO3xphnb+hESaW
+toIoxdWsI+Kdu2w08q5C0alxi6myn2w9ML84FsXjEYY0YZDRBQEAbFE7FnhaTkUEpgI36tanH/2
KF1b0ht/wQWzft7ZarQ66X+juaDlsaC3/vAuTcwoEuT5lkgQZ+UMLdVTA+DiNNq3DrMi1P1yfI3q
CbyFRXJEoBUrrATTcTm0dcoYJE56dC+yDWct6mFsYYFrUlX/KFRlXZLU7OpTATOQEQ9DTyW+8nn4
FKZzluF/blpur+vaXxek3XvLD/JS/zKoo7Wx42jTOHl1rNsqw/I2Kceclw1a5gha5dWRmmmdxcOL
E8RvRWPE3hQj7Wp7dTeE0cS0wYBFHiSc38bBvHUq7pwklvNnNZf0Y9tlhNHWef4s41I9229mQ5ul
AIv/Qa6aj347Zm/YfU8dffjnGtPDEpNU5tjNJAc+HUZzuAxCfVYatbo7TV5/MfDGrxId80Ji+PEJ
71/jlSIrn5YTzP+8Df8bfC5uX9/yzb/+wfdvRTnWURCKH7791/ZzcfmYfW7+Mf/Vf37r+7/511PB
Jiz7y185R2910RRfxI+/9d2/y//+7d65H8XH777xchGJ8d5+xkj5uWlTsdwHHsf8m//fH/7t8/Kv
PI3l53/+9gY/R8z/WgBt4rdvP5pD1haG6v/88d//9sP5mfjnb9s2yj9//OkPPn9sxD9/k6y/m7qC
qByOHBB4gNjGb3/rPy8/Uoy/04flB8hsALbqs/QiL2oR8l+qfzc50yAGoCXKPEenY9cU7fwj6+8K
hqSZtIJsGiu+9tu/79l3r+B/X9G/kY58K/C1NP/8DV/W3If479mNUYnJfwIpAVYthi16+99fvvnI
oZqYTA88O6NS1XlDUKavNPRjLHpTDc/YZLhmbRerRLoVYwIBOsdsjdVU5gSs3aUyIK4rTki+RgHb
++pDkNk+n5rqo2MazTqvROgqhb220y8BOqhVOaiPSli8Ft3or/wie7Ay2qo2ouRKq117SJ4lp362
Jemp6D6WNpmefdUQMAkYiA3isJYwpGpmfUC8EZ5EhXq5+NKpwUNgyycl1Y/K2JL1VrHwHn00Eq2d
yDQVY7IykKluLchZzHWatRr5rj+WSA2QpopZLNgP5UrBGtGYUERJIARA7kAUFnHwaNrVNa1LieWJ
eEnj+q6lknYbRcTFKSIbZURSOAWPuAivU52MMx38BZ/LLayeJKP4EmjloYqUYJuBNXFTktuJkFMf
U8LUtCAiv6H/3USZ5sbpkJ3JuXWbMlrZDP8+6LXywRAHPeBBT0Fou5gGeMgaxro+3AeKinDb9zfI
RRFGONi9IAsfg0x9GQGwruLYT29KXxxgsCc7XzZdHW/aQR10NLA0R0rwgVb9nJGVvq6NTwPKQ/ro
+1rxacuF0g2gZaBl9bnWBja0yVUyA2s1EOumtbF9MASan1WFkvMwao29stlmVUH6KR2RB+YZ4R6o
XLtdJun45xPjHhqyByVMW+WlMR7LJHhS1PBToGOFQ9xbvirdXq/smKYE6sQ+TTWEWiTgJnaf0abM
gq09gEBPrBCNnGR/mGRTv5QkeJCbwBZMxCFNoSR1Y7H1cUa5Q1q8MJv6oLNyxXtDyrU8K6mIjrMK
RlexoRDcKJNTGTX7CunQoxRp2qpJxbAt5WSrDAXn6Vx5dSKCgzG6EuBWIDj2oZutBjLZbwULRpBQ
OkrQsl0NevtFc+J05TctyW0Do4vgibEyjE7U7ZbERiFq7MOg9qSiDewr8sKWt8LvGUHgc1RGeW+Y
vJWaBPkRUYfhk0iMlwZ+AdyMi9wrpEgiynR9R05Ptgi3qq3k+8byU1cpHbHKwwGoSYh4tizppTUW
GUD6UM245eFTJQs+4beAZv7GHMppx9ALgHl6Q1KqotoqnUMW9TeSi3zFVN+qpofxHr9FfZbx+0Ks
JAJrCBIOD77PNkLQkGRmtBtiJSEGjjBGGcltD3xsTzO05VpUEcYhF3BdCPvNDbNm/630N0Cb9AOm
aT+Y3EWFiGJ50gwu+SpwUMtfAQFV1rqYd1stXckuuBg6dri0lQoE4Cj7EoNRWumvHbV6DNEieYVO
rA0fC3IoXsIJ4URi+W6Um0DSE431e8lsvWlxeklHaG9PqlPOOWE1qvQRxXD52AHC5akLJFhsbEaJ
xplSA65GzH5X88VeCdVtK2dQOPU+dC27qlZyasgrFd8N0YVvpWRisOgUY12ESYyoVJZXdsz9aPv0
1SyGbsWL/l6oTGjNkK5kHMjvWTuGvM/kiBklbaORhLn504Med8UI77EvlaPVXkowWpkcP9TpwedC
jWbQ4Imdd/Glc7KwQrjC0TiFyf2zJalnuZNcOACCl8If9v2EQy0eyEmy6rdGEPUAMTI4SHSTGAIl
rL3MtWMRkdoFU71KrfKTGaC2KR1pH9QfEmXYlXpZIcbOCs/sMkItZqO3lMFyai12Olpjfca+kyC8
kiQEi2TNJ+rHyAatoXBlWHOevqlN2q85a9Ccj3Ax5NqwwnJMTkU24yR4/XNzMtDY4Zrph/d+0doE
g3RfIAIyziXUe5Uc4QrhhCiVJ9E1n1VRvHDCIbbDkYJ72Yq1xFzEdarh02izGUjhLf2OrZuZnsad
TeiFKhLtH126QvQOVkHR7M2ZjpE266Hl/Yp+eFWZ+pMjsk2rCCAB2O4bxd8whkRcicRXJtbVhDvp
hPuJTn2uRvHce6r1wj/Io86btnPcDIZW1fJctn10qYzgAxi2Yz6kiAg0Fcujo659ebxKaXkAR07E
XnWjaf5Mv/jSEv3VytE1thEJJypgx7YR675XrxLd+yjjHCfdQi2qV7J/x/a/5t2ZkzLmBCsjLNON
TBN/zK5a7H8QClff+YtY+O+dysroxr2gEEBYbU4rqCnPAYQS6CzPUg8Pw8f4iMn8XppqvzJ0SV4p
eDWkpsZeFxfEu8rTrXRLDLFrDp9AXH0eyhCsBsCgKJzox5rJToebsyIJ6fNUs3EX5bnPBb094n5b
IBTEnDjvkiLQgClEaKnKbQ+TNUnVcRXIKM9ypxRboo0fBz7rIkLLncvsoIqPAz5qrePVi2UEp8r0
UuIjXs8OJ/zDSpjnRCMXa9bS8W5QySTVzBMOlY3VWaFHb/huWzmhV1nKTDWZCAXrrY+RrD7rGlRB
MstvMgaIlmUJeiOl4GTGaaSqbjHRs6tUL0j+1Qdn7fg7oSkrSTCH1cerMrXZChtHvFITNIXkqXiS
z8e4iHwSqKIOC9rYHOB4vcY2iehVqT4XWv6hL9T2pNrd3q+zfNOoEsB9/BrrCEAT5375oVSSYJOV
+nwiXye5j9bkozQZX4opb1csgOE+mOmrDEIfInv6O17Xt3RstXUqrM+N3bxhxwbBKc0p8Dg0O0fp
Vw2uSggJY0o/rtft6zAq40o1IOjYisJA13WKIfEKxSQ+1c5eolqQBMVPayN/F7MYdWtM9ZU8sOCw
1CskTBmaQPHoS6O2szT7JdHJW0xS0DkKsiMlmft/Zb0v4CSsY1HdhZk+MyLGRyHbz83kfLSCaNsh
SFlPRl/eFYdgNAneYx5Y0tZuae+MiN4C3nND1GwmJfHZU4uUHB10Ey1Y4bZYNwMmhjI8GXn3IvJP
NuFBuJLlL3JCuy4ZOKV2uHna4KHpZT7T+YUrrJs0Kc4F23yr/A8p1xBvmhhO2zqGnv/j6DyWG8eh
KPpFrGIOWypacs72htVOYA4gCIL8+jmaTddMV7fdlkTghXvPjeaJ4xKZtvrC0LBR7nDtRohTAH2C
mouQdrbvWdDiBrXilhqpobChr4zXBiz66kDNLA7tAArD8pN7H83TBnUCCqhxsbdE2pzaiennaFRx
jOJTCYliMwwVq5pYEAix+MNetTYIwf5T5XF530bYiIEV81YtPITF9Ok7N0nXM7ISPnBwtz2LNdgU
YVgcIsua0oFvlFbCcHRrza41picMDb/v2dnjJLkESkdj+SP7IeoZrC1j9+ENIfg9gc2hCpp2KzrL
oQa2WBAFqe/LP0ZCv8kCwrRS99ApNcs1i4WbcbbjEGGogLBGCBT7KiZDKK2Js8tLhtdi5m2Nt3E8
/lr0zhtXP2hZSdTUIjn5ibiVBYI2/wIwibDqGId3rjHoVH8rrt4dHA+Iryt80ozzkU26s03CbkkT
b/4l0h7QEbBt6eNmsKN1vlrr+TPHYLFRPVIWTBNJOuak6SkcsBmZsbGiaJv86tGe5BUApJPdzMs+
d+pfXS2XxrwGiEjqpIzmHmFjJA9FVu19hPakjGL+CANFBJM1/EFb+HGbCI+b1+7aMrgJ1mKBQc16
FNnZKVNIjXzmrsYiubh+1aHAbhFD8AVJkwxk4Tj4mnUndIqvlqtgVvw9iA1yZGEw+jXvUNfgeO94
N9QL4q7rNZm/jMPya7SeRJPO8zeqjLvJ/+jNeoWnkNHqSocWD7xgdvbbBAWMGMk4F6sqjCP3L3Li
rWSe6mUr5Yc77utE8dKY6jOuAkOGLRbEtsvfg07G6Sgv/nFrpD4J+G4M2H6qhvXG0mGnaoCfrcLl
vu6a7KSc+WGBMblrtX9dm+RcxFlw6qyJIj0i5zOI78pmuve0td5Ra6VJyKAw8mHITcJ6CUYGj0R8
W1P4M3TsQC5XMV5NsaMl/ucnkgJp/JYJerABbWGhGI9FbNR4qGfiWbFZTl+Vbrxdw8cqzfMSEMGR
7JchBb0kDmG3Mf7GZiAzWBU/sf095dH1Wi/XDLLeO7LP+FGTozvyUerRg1RyuZuVXLkaRJ0uCicW
dy6qOmtgCXFr9DtFOEYEHnXrYhqMyfbRxC/MXgIu+qNYS0qpZn6UTnuroh5L9wYHmJda7EKW7LZz
5/uMYrIP/lzS0YZy7eGAiX90eP+QpDgJybNqJZmeYhhX/pmP58kZwlMgY6Z0bvipMJOYNVAgzJhq
BVn7PPvl2+R1j6yz75N+RhdnE1meSF4nYLF+oQMi7lmqGLZmc2TfGbcmETxCutboHFo00LgO8GYy
rX9Ol8wAyzG4NS6Wlex5zawUPfiraRVYStGlQwB9tZ6vm17/muB16b7MwgNbmfAWbhtW2vVlKe3X
GSxp6gXUXKkE6zAs1btpJjvNtbhzRo+oGxzHrSmxn2NQiigxLxieuOm/aHnZFuIj6jLoJxmVVxTa
VbqwFfN+VeXfzKQjYkpscpJ8KFyK8SjC70g0Vzjz0iG3XqX28uPcTT+Z82wC+lFR9i9uFW+THJpB
y4QVM9FXaCt2PyQBBgrGSeLV8ErIbXcVkYZWdxX6CD3Det1GiIbSpHouWvfNatfNOLHWAqzDh138
w/5tWIs9SKd7atV8hyL4xe3IB/X95n3y7XUT+frV1i5uQWarif6w86b+viQzDezuoO047NwSuW9X
n3YGLzQvjHq13DK8NREUtXYqzrlpynT0EflmJvpzZ09DgL7KVsLPQ0hthH10/iYK6uRqybNvb9DF
hqwRf+u4eKaNu00Si6wQ98xT495WdQAqfkzo6UzN9wibVJjZJ1OWu6IgOa734TRFdl1t2z5i2744
XFHlsGfA0W/oTcVuETV/gp53ly02HBddH+Jemus4g0KezclG1S5qbwgCZ8kLiMAezrPk3oAHRdZr
dDEQBgrEZa+9E+4VZ0foZYqGFcQWPI8+J1i14rY2lvkE734MI7x8dmJ2btT1qEIIhdR0EG2hHoRt
L2cnUGrjNUen7lnt9rPgDVz/5nbIrlofqKYXjUk68IGeAjYsRcEHh/hU1IAFjPsCR2H72TF/47Zt
+YDmPNvTQ9yqx8GWmMwI0e4z7+WSEra166zZuHZyo4fhmzDBldPF83Z+gAEyXLiCrEB1u6CEN4Mv
MfH7G6mJH4wI58wvsaxJCKnOmbH8j86mHoaANpUHDI9newyL6LFoCJQYPM0jZsNHMv2VV3FpZ8RP
C6s9TgjwHmrcGWkSVD+VbLjdZxqbau4pqnX8IMgWHkfnThKz2ZLNwn1AEBJ5xbiyB5Iqsg5VQHH0
kCRRblAkNcWWvdyyC+2PxNBJxuu+nniMgkgv2wjjZd1M2TV0u5C8UEbagkm46w861bL5gBmKJrZ9
sG0nwv0dMAibq4x2q7pLllAjDJTwtFhhLh+x6IY77e6gtrXp1GefkU+JasfEIbRBXiDQ5O1unem9
YmlMR5Dfxvm3i3QhYie5cJw13MAbZqXPZlpV6k6Yp+Moa/Zi4rIE5eWXbJ6NP69MI020awcr2OWl
b2/WgR1TXpfbri3+zbLoQH9Nqb0FaNphHrHp/pWkNkL2V2YTzfJwNTXAfKI6LPmql2zfrLD2wwB3
vhjmr+biVbQIHhLjyk4/+5sakrcNzzt7YutxIA7DYLZNSTjcEi154CbHIQWdfeLObWVXvmRL+1zw
udm4a0f662h/DklOtFy3BWOxj2r3G+zGbzN1nHI1GYhVdyST8c2RN+PY3y/wKAfJXIzxaLW8rEP2
N5jS3ymdv7ZbT0B/qhnPHla6qTp3yn3Ez7uhd7iuPA9/s1XuO99/iLT33tD6WIuO0z6L3iPEBauu
p9SPhdk6kpd/UC86RBOWdCygBwINXetOSbL7WgqJtCmhhMDyfZIVc1JncvCZl3LLdu9sywu2fWgP
dZxY6Xxx9ZKh+LyMU3LwG0ymECv0VkXOU3FZ88B/+s1c9TXKotjIPv+g48HNgZ5iGfNdG5acKDZP
P3PGjRS0agb9MUvIrek9lXZz7u/9Zr71kXrHAUkVjg3BKlp4XqO4tFmOEXIcKfOcO91fo5uDqZYS
4k3563r0BZgUIf1sC4dqJrT6jChH5kmlf4cr0bvLpurC2bsRHia4GBzV/8BPO1wv2RDaPnjNeqS1
+BrX8b6smn3Xbk2D2TJnjbxk+SYnPSMiGLwOp1NY+QGq/eCSqlpM22i4pKaQAN3rkX2Nf89Auk99
twUSOV1VWGbS0stcyIEeBSvyQ8mVU7GpLcFVBfacZu4TVK+jv2j7XEvillxFQTD69t5vxYMfPCUj
YUOVrYadBYnQ4QONw3mzTuY9rqfHufRB0diczXnxvfpQijTZm1YnNiUFxoIyNms+9NI1e7hZFMbq
PCSKB91nFEzc5T3S3j1JBD8ualkdqEu4S+2mDcQ9WqrxF9I+ecpVf24qxH48Q9tEd8u+dEYIUtW9
sJFAhB4APz0y0IJVWGZ5tpWuJv0r3vgeIo+sEDU6lW4+r4rzsgPh0jaIEZeaumH1Ie1m43hK3HhJ
dT4JtP42iJ2w/KnUj1cEK4900lH66Qx/9WOZ4UlbveZqDTXj1rBNkKdEf7UYh/s5tnjaGTygxWwF
FU9EylVQnYVifTw5ZepkwXsoW8ThDt5Lp7f20zhvQ6M5vRGf8RqKCMc2mXkxrJ54S+tzSb0FZxGX
c3zLwbTsi9F106kafZpZfkHprbZZYJA2ArhZtlwn7l5BeLiMSe9VkyDfNEmqq1qiNnEB5FoW0xGS
VTYztZ0I0Ucx/QFVrK0rV6qIV5tb2ytJuaprkIxTkV0PJSOKVd2bIdwPRU+31FQ3WTVhntL3AUEh
SfgczNHFF8I3ELSPclUvtS5uxOScluqyOTeZfcCaf1AW2W1OVR/8XZ54H1ZsrTsAQC6Cc+8G6vej
m1vxAXJbCbgagYSznLuW+WbiU6tNyH1nq7YIh/tq/RV7esSE23bjB2v94U48LVZUb0zQnuQEYyln
irOxijtdB8XeS0SVqhaaUjw8uh4MTNF/NjwszMLu5kFpqoOY4fvYggJ68WfaFYlEYaX1ISFlb4d9
v9E82Um3fjWOUWnfbNm0hojPkNkEJBRZs3slTP83WoCMpwg7DaTHTZcItK6uV7Dwici60zPFnjst
16RRmR586GzkRlcT2nu1fGTZU+BmCVNEXW6nzP6rku5f0jKrHjxr2RiHO6CM3iRV8lSoN4JvGZwT
hBMU5MIxXIQPxbGmEnSVXCSm6w9DXc2p46CphVo67ivA/WnoDP5d7NCRc65hOihYfoXtjVpLscFj
zpE8oPMK60fflg9h8Vqv6Ez0pKx9PXMtCUV+I8Yr9lFEuzk9XrDCuk4CyB0krhDjt5GMxz3dA7so
QuQe3b/IG56zyZWnGMxpWKLqgG4Eg6bG+muozLRZN4H6BV0g2cJfD7rdGbgceyeu3jJ3uXWcjtxD
2li7iF7QbVIT6StkKCYlxOfifcEUWqv7JFo4RaM3Dxon6mQEPtvQbR+MtpmhiajdTaBW1epwW045
Ow5aMat6a4Zy4dJe914FW9sdrG0ANzSdQud2dQ4T6eeuqZ8Sj4nH4vuHsb8YKot225qMJLzxkSSV
igms+m2intUZIvfd2KyEr1BXT9EzE69DpNSdE3c7r1JslZgMCjQumw5eLEW3+tejzK13uSJmNMCc
wXG9YlwYo6tJMCjTE/u/njrPl0dVzP1RTck7gL8bfylvB7Z6zuJdB+4JURQbBy4v/MqnRbAkqjv1
YLWUWqVcX5Nyw7F7B/X2yfLmvzob2VV7xY1ygs9uoO0zwQJjR41pZ5FKMNo7C98Lp7m8LKaqW8VG
dj/4xWvovLZKfRflsF4RZvFhiIVMR5qPnTb1MeMQGOmId2IFIVB71sYL8MjFoYCuGP/ao49WMFT8
pGK6Wzj3kxobzpjIR9t/bdeSY8hfr5qeiqPubdi5gGvPjMRGoD71s4ygESfrGxtSdh0mfxIhosJk
HpyNAd8a5Nl1NkDaY49Da1l/uhb7qTa5tdXy5wtmfIlRj3FODowX/BrQFFBMGRtxtpBmiz6cFUiP
6ucUY+BMQRbxKXFt9qcFNE7YZ34aFF7BFon3JWjLk+fFBXmcrthzO+FwT/1h/lmjeZdkF/G9w0vv
kroN+717BQ41bfXQdlsP3TlT8NQBN3lTx6gfFxlf64Icyxyh+CHIP3AXers4y+0D0by/gcecVsdg
I+J5udJ4Rc7NWO7MNFxUU9ZT1xssrbB5Zq/cDgt9jdVQqbb6hgAxt1++ioYRQejWFc8LeUOV8T4b
3T1bVTEdvQYGuv/U9nlx5FIK0ylPfrogOzlF+A2ceN6wxoipN7yd0e5na5XjYSCDwmGUnOOuzdvc
O7CBQXu6no0XMszQhQTV3VyCgs65KrqNd9u25Vn3pFw77B1GNd7XNhs05qq2XZxiZjJK5S+aI0wV
LMhFWXDCotbf9GhtzauMGDLNst7ODeKdsJpxbSSwW7e+JHnUKbpbJDtf/dxFzCrEs7LwnPD2v2ZC
vbnPFjF0u0wTGUH2RRAQlhCitDmQhMTEILoJwuFx7LuXuWHvFrjzKSpBePghyLUBumTmz3JnMu+L
Y32YzW89TV+17XLXn/WwfkVIikqnqNIKWa5l++LUt+8iIy1oXIYLBfuxZvkM+GzhDM03bhMMu1Hq
g5HTz9p1NwBuUtBO05UusZ+FCEA1qyuVa5pJCBaRAHTtZ+E9vJ0S1m5wx8aeoo6RVGRYfd8bK3TZ
tGkmT5X+wj57U07Mu4KZWrRPboWNmH0oQZ0QmPa5hvLpMoVXM7r6QZe3rYnJeUKfFJUY2zDYMgqF
w9RRM4Y1l4PKuP9ljxgUw3Ga/xWzyzd2eGMCw3wxTK5kjmOCfimAm8VCLFM0lFb/WI65JKfKepJh
bTMpYp095WyBQrgAdbOcY7vTG/rpeMq4vQil0PNwFG5h9iMJpYiFL8HuiaDa7HIWtaBvNF+rAS9Z
xcl9VfpDOsOtVMPPhJlurIJnhaufYod4dRDkpCTCH5TylPlxBg2XT7UWHzCZT3bXve1kWdNiEf/R
B061t7LqxVuxhUOnIhGdXXcY69fVTWid5Z/dCnvTxv2jk6h97QRWaqbki4bgGM3lR5OEIGhseoyo
/XY7+Lu+6XBM1NY3cO/hKAcSbhGmvCYJi8DVtX/aGOUdm3aAycXt2lKw2pMFrbYV5baPCxppyrdF
hoQKtu1HOHRnNfmGM9XODuWlfShjy6TGJrU8DL5k7VVMJy7SuqPNe8JzatHhGI9oavSAEfyvPkSc
a3dDfVqB9dHuCO2chtCz0qZfUXhzcy9LR2zpWL7oOadzU9UPXk1rn9USh0Bc/2MQjgCAcacfYxOX
6tGy7O+s9EmLrPhcFDliHk1YW2a1FVrN3yGznkwdkv0xQbzuaYBqV18t7GMCXrRt5OQPPOItmn2c
lCWPYThJ7lNiYhmW7idWS6k7LptA9gxP0PkY6ovc+i3dxt0V7UfXst4LLaoPa4UMpbuCegIrrEgA
og8tqnFq7wqbYVrbm7xibKLt6c0v6utgrm9YIH9VoaH9Tpwt4YQU7KQzbjFN3466IJoDWcfo0pkP
y95y/R6DwHqLNOnM0cWXdeUXo+sxXcrmJbTlT+YDgULOlJahi6IvWP76oONR926UEXTq6589emqP
xfFUDNZNY8K3wb5gdLr4aq7nbifBnK+B3LmFO3OMoy5PbDL36u66fXXK5mKm9bhg3KxIA93a+xUu
Usp3HI+JiTaj2wUbMzp7N+fMyVysSKa7uK3CeXwt1MiuPaw+rdK8C99av4PwVM6kuUZTSTirzK9Y
oh+ayDj7KOJTNjsG53LRUBtO3CdNeZ5HeVaBV22XEtJH4kCFSqpxPTYsFgnckcFGCUbxosdzkU80
9QFcxa4Y0YP3/WENXH50ocarUph9IuqvpJQs+mnIEQSwYJaD2nsuIZiF5s4wCB8mv782A3GneVSl
a9P8KgqpVHsNuX6h9NIKFHa6RuUz42OCMGJE8V736geUbFTLP201v8QDIx8Z0n9y10UkRsJv5vWm
vLow39m/+qg6UfeTbrK3E/VStZdNB7E3CV390EV5qu+TmV1sXwQv8C//dcVFmRamPXZgtlD6yQny
HUtmkItJOvtZlpJu82NsceN0JCcoTrBcJdcET1x+IHJmJId1GcbWRvvlWbTNLi4uLjRRNLtuubjK
Ca9ti3pTxxYD7yg4cQm/qyyJbmEIa2rWBLhxpzbGShjH5KuVxqNtTv//UswV0UeBvlv7sNyjnrBZ
KKoBhBDcqSRnsMWA8Fxln0H11y5jeK48VzJdpkCcaNa0vYhDFk8Py9x9zjW6sgz65TYggmRcZsyL
UcI7g+B0gRyeRj3ju77r1LWc1Q+j0fbIT/LQxNA1QpvzvBHscNC8ps6iXCQk/c/ENHBX5VOfKuEX
V/bMyGr25sfuJrDxD7KppM0dy3eEU1e+nFCWrfciCJ8iNaLrmhAckS2+YB9cBPY07vssKM92DpJW
ivHgMgHpOdjSfmQyH7nyLtNzkXYvVl2uezyQPuGciLnWzDmXfsTpLZhl8sHu1m7m5Gpg+4v86LvD
B9YD+dwSwOOM+Ttxb1na50iMIuUFl3Pp3hviPxJK4g0778YC488iugTeXb0s8frS4+/cO27xY0wZ
HpvAfs4Rf+0IcL/4Y2z91C9+z2kXxamhme0Fe6fGE1866KwbO7oYYWOef2+4V15yUyNs2izuzLBb
4P+ijxrQ18TVyvpQhteGOdsxYiiNhgSjpYhh6dThg4RmvWGsI10Z3C3ZeHAmKaHsqOtAX5BLhQVj
QHg/a417PVtqsfHH5JUY5FPEpUwLVotjtarxhSP1WHPRxeumrPizVriCdBInAcX14DoWU1N7vJba
sendrkU4OleuVs2uJRSi7zsBh5IZEsNp2de4aNCNctgQ5Rq44tkXPgIhx+52jqyfXd71GS/ofhwT
GHYNRhua540b5APc+tGwsaPsYTQ0du0PKPnvPu5f6OyclJS01xlNGgqtAgHOwD07wUVY4201G3tv
M82hDtM8Efq9LTlDmlmTzwhNdVM3yNeXrAXzkL3YtX1vIhTgYyTDrRr6f13jv4c1I2DTPdSODe46
Dw5IQtodPTRi1Wl5LUKD9gByxr4f1bXvsl7Be/LeedN6l63h0woaZdCXPYLPHVs4mX2KVbbJwgVK
v0WIO23Ptrf4BJK/uPVhyJCc9W78i2OocJ9Jlj8bTW1A+0NJDy9sxWPECfExB9Uz0Y7fuS1fLLvj
9yZJ7EfxsqDFO9QNTqPWZUhDSu6pq4sbsCI9cUGPGTzbdY7O89Bv617mqTcg7EpkX+yClepsvOwQ
chDQ5IBD2KT54ZFPePfg/NXbtWhYibZHDzX5NonSlckdelauGdvXJ9w5z1PwY7ET22gFpG5pjJvm
8B/4Z/ghijtSzpHf46rM0T15e2thRi+y8XFBgAZSeLhv2+hdlOaOuFm+qChLGgKK7zzJruuEIXNO
yGg/RO5+6jmFlnY6Bi0YAW4xmNnByzR0p7Cnl9OaXWnRIA7LWsPEiP2xnG38PHa2Y4q6DZfhFjju
ha1XM4WACuLhpHC83qR+32OJRN20wUbSbeBjT+cidKczVfO7P16ySihcWIsr/E0spv7/pR1hQ6da
15Ay9aYboPKaiDMLrT3/+f8vwEbD44W4eWOHd17VlKfAsV6t1cCcEKwWo8qhmB1JvSUS8Wa29I/0
Mhikq2Klh6/C+P0fEYrz3hXig9u+SJeid9kX5N9JIv1dNg5fc+NYj7m5ClXow0HnZCNfIWLUKapd
6ct9QJYSc9XGvZu5SHfN6MapDV8dcwzzdgeHV+C8FyGg7HzNsz2Ypa2LInGXV9VbjsDFLgGllHb2
vsZPpR0vJ52Jh7XC62gTCtKB2AFW+pNNw8e0qImtDKETDholxFtvJpjeCEGeOfZCpBuy/pa2V28s
hNl5vJTHyA6eMK4vR4EkbMpKxlj4YFJIOQsGz5ogt6Z4YdW2LezA2WYrjh+T+x9itP/0ZSdlkQ5L
3TRRrShS6OZH9IvvRO1hVlT/MmBgEGJrBnFxhd3cxqW/so+f0UzMlpMmIoCyLN5Ye9Frz/aXLpFa
EhNXRq6PJjz/4bVchFWmRGGSyr7pfaCBwSj5+EvzSsDOXV+icr3saFiRiN95TPZ6xVY3+QvyWzYL
KXd+hIfTmbZlF12rPnPodtDSrnN3gP7AgjfoztOE8hnFOq7I7H1iz701RrxPK/OFujRnL2F5wBsR
T1G7KeOco9YCadgn3CR8o3NeVrd1D81Zjz2yBhGmgLBYhLrknFR39szzVnYWk3/tqetVeSeTwW0D
5U4PGUdw0L2/FkmSu45PGOcpoycEjFG3in3uzwjBa29LjhDSPsfadKOOr8bgU1uBvu30TzFMze0a
JRm05eja6SZkE4kFd3XvkWtJQmh8jMOu2jDb67B7FuU51OzLbPpBTKp4ZtcMQUu2jm9Evq8Hmo72
hozvPYb89UpEsSLvvphQKNcjyDIX2UTYP3mKmtR4VoW/Mzt5sZyOoY6sU4yCfygjeuSxdDYLjZzs
/eS2ZjMIFjv+7KCLbGoxFKjbui84xqdlXJ98RDsIb0KGX5h8iWY+FWV4Hc3Nmzc3XxQcbxYzxizI
0XrN09WEO4vFGDTOmZmBRAeJr+xk6vjDtS62teiaSBkwgdF0x4lMGnL2LJvO4x+GgLlbv73G3wG+
53Uas8+l1p/jNJ1GE+5WZhHSy/H05AkBR/N08hXnsHR4WJhZ3LHG/mm96EkMPwNH2jZzDm1P/VO+
uGvzlpsY5XzQPzZSPjgFRXBuNXc65C8LM/25QYA0cZJ3xIH+ObRnm4kqn4G5eyejvrvK3BV1LOI+
9is/6OGro7e0T620pu0MB4Vti3xciQ7I8eHtJkyicrHvg7I4LmxVAsvOTtkMliiELWwTKZ+21Xg2
q7PcD+bsJ8VDPXnxnp/Q3VaZ+JW5+QSAHuxsVpyBaZyD1zJ4nL11OLi57C9ikpMtY7DZyfpIZMdy
PflbNUdUERKCJq5itADTxiHEbEvfKoidXQ4qYZFY0SXPMjzmsfNr9c0j4r3m4HeROPRzQgZEHtd7
X6Aqz/FgkITjvEuIARBd8WXm/Wtrd/nNOsboEjwbOfAa2icSLhh8BF352OT90RbrjP+9mlnS2Nl9
HYY3Vhvvh/XWHdxiY6vgaM9Rsx/XCb716OAu08OusDhCPKexzhqjV7KQD4UW7mBPPDmuumFVQ9gc
+6PVF+yPQifcypVoCkHvkSlhTsVlPGliuMtVEYv9IhTg0Gw8BQz6v2IEOZWegg+xduWeJzu4IjCg
e1Iyeumt2zDJ52cWkO5D003bKrowCUuWjCTSeI9u2cktHjZn////FsXWXmrr2qAzSUFj1K+FC/Uk
n/l0lZ0ITr4/ttyPdXgsbM1r0KPuCcwllEcRBjIXWfDKFCvfoIPPdnkTXXsMQbyAWeya8bYRyuCg
EEKyKeJXj8jmiwsX5ZnmckgInFmR9dRlv9cuj5tq+3sX9eaV3QMvRyDOrDmHGp0U0x0Nv7uLBpZY
TolCSAStemABXONjt7C0EenLCGwQ3Ekl89bF+9dzvqKD/GsrK7xXq7i/pJIhB1u6x5mEgDq7nqY+
pw4mN7fw4LbWtfsUFIRkiDIInkXWcf/71Yv06uyZTGL2m6xvBDXafjUJ7HybwKbam4OHOVbojhP1
KmHodbID1inNOdK9OMjaSYU12b+DWLonFBDc5RkD/64Lqm3UjfcVOsfbgWxxDXD1eXYyBvDSuyjo
O1SWNskk3oRuoTcMYoI432ovOLRNoV80tbm0k3MiwGqEtb4RreowNWFHsI2+Jx6pRc1tfpyqlRv+
cby72g2v2F4+JNO8oKKsFeebRayAHrGE9ANm+3H+ydn3nkUt9r0LHKiO7vu5Zitc+s2WGdUt2dPA
vsxENuW0UteRcLRL+iI8Wvwdthkl+aFTgmcBma9/5eDzvrLVSOETrHtwQJQjaxJtC2hzxVK/JMRj
kp0esshdAnGefPen7Qme6X3/tw2a7OCuzL8GlD3ES7rjg1TvzKDCkyYsUq1jecVHhCxsH44wi0UU
6p6NLH9A7RYRlcE3XNyjzEoNjXsmixNjE3JxpfaYSAh0CHN5Yw+nJJPdE1POaPDaO1vFGMo9doRN
JwZQ9ZelTx7ZbBZsdET4xQEBtjFxHD+lbJ8jxPUVe+Iy75+Ky57MDnFelMAmPW0zOEGf/C4mN61y
3FQiu9zDjZ+lbG26mwH41rVbUON5VUG3H7UvfYcDogbBwl5XXlIHmJ8POY3lunIaJMa/nUeQF8Jw
vwgz/uOSs/di0MyBEL1tC8/6iflCyNO8y1Qe0nCOqDWMHCgoiXsMHIRzJAXDVjIEJ1wenLnDbpQl
7PphL1v3pbLRMBVjmJKDytGez8uTG+cPCuPG59DOwWXtvu/tqd+7l8IDHUGzyZ1qZcbXYswZxteu
6Mwd/v31jgS294W5TdeH5s2WQ3RiaMrHyHXlTsyexWR0RfhVMazk2kZh5E63ZeQ8V53PBqgLwMQ4
o3/rFMbsrKm6mTqR7ahUnxdWVxh5uXr5/u1u4bO+QexknYQEwDag9uFILpgI+Hmyd5yY6KqwrJ4Y
G63HgpnJpszin8CN1HNTWt8sLf3vmYsRhVjyOjVM51gyIR+es7emdO8LYSc/9hmd3n3pQRW3RMfS
1cLR4EWUZ2p5EEF+oKv0d04dOwe/GF5zOOhferYeCjGST3dpGWPhFScVV5qbiJIXhelj3rNsoR2p
rkrnoiVg67fx8wgEF0iPPKOCbnJnvbGC4S4Edjao8CAK2lMzDs8DgmYEfh4AWDf6GSY9XEWx8ekx
6/F+HNEJexYkwcUHeh8ZcjYZLqF248FsSR2BGnoMe8znfKKZN89RkDZhP6fNQC1HygdnMcwyml6B
qoQQOU7CqKUW69YjTR7tFxoAWTjmaljiM046c5JryMxyZKIV2OZehc6NKoZ4E1pRv80Xv/6PufNY
klzJkuyvtPQeJeBk65y7BycbSJAMAAYOAzN8fR9ENqsRqcXIbGZRXhnx8uXLcAdgZnpVj25bk+Nm
64/qtdO0V+UyAeNEKm458IomjZ9jmA41rH+EOGE9pYDRTqi0xeQEVIg0YFmEmT0OwW0iu3HkEYMv
OOhCxjRtuAbk126qbvDO3jDcjTPXOidiCKAl4gfOHPeUpvWbhVuLSl3fPlkjClDXtbdoSINNp2gL
oALYOpqQOgXnViqd7ZNnl/LsksuYDNTQUXNgxNAbTIdFah7wkGlOJHn2Q9XstbpbmZXFSa/Y0ut9
svLyKap6RhIdXTrJ6CSAXERyLK09xcOSEgYEXuZbE0DRNjqL5scaK0wAUwovfzw7EdsUszHQ8yuX
U3+e4YrBwqaX0UsfsqSY+VqzIjqUB9Z2JBhqkqPkWYubEkbSmyBZ6ARKLRnqXjTpPZC8tFe6nrmL
XrOXkkASUUaHJkfS5gbDy8DGXhYg77oDt6ZO1OJQ1E/hBDdbFSl2Vs1+t8uRiyIuo5XfRkSbFC7U
KYJeHI2LYOqtNQk6Y59bxrsd4pKvSsxXE8xBnKrvuJZAoTR4n6Ow/fRbOK5m4uKPsv2zUNNIvE8y
Tkpte1VSzMAcmqf1NPn70ErWfunYkBb581o7a1c53WidE35oTTlsOVbkpxD9CAOH1HY8QODv6uWd
ac/Q7OEUd5niXDt1OEjnigPVXDw/DI8QeneFPzLJ9e4KN3oILdBelRGIfazMtZ9viaSc7QDFj7Ol
Wpapt0XZXA5qCtj3ePfRIFxQN2962Lx7xElXQjWMmq2zoRhIU1i5tztmWU4IDbSlsnCacNu7zCMK
e8lwb1khHPcOGysq7oD3j/KOOl5SC4S5Wrte6kFhYpq3XrMh+dH0+lMI47vPy3bhzO62IhCPQde8
aYk7UFtMTMsrUixgusGOm+GEDPQH6rjSFbDEnRUSTENp8ReGICZZc8tX/sgd029cj/1kWm/Tznoe
e/Vq28GrqMeHzuV3j1W9nzASEkhiZxhrlAWHYUQ2wD8TvQZAAk6tqjhHvHbKfVJa0l7pzGJiFTvB
ykzd13SqNnbZOQtv9LElTXTNwDxKQhNvdX1yMaJgx4PMo6nPtoIEWRE8aOUj8I1rYTGfq6pT4fjn
BKAXvcnpwjI5VmIJ9jaW1oul3zOXpOdp4Y/eDm+RiS3ev8BL4XQJsibtWmj2/leQKGvVJuk7tpRP
RGRiH75/VWP+QDHirRmtu74zN4y1b4kIT2bhIwSXtDtJzKwdf45t4Zr3K/sliuj0cL19mxP20aEi
1Tl7Ppb2MeU4SXEkTlfPWXKuAZXbqE2r+k1ZURUC3eMoR/luYvFN+xSmi+TwX55IyPcmKlaENiRU
aixswwJw3aPUEy0wKQt3HEFnJzWCYFguNWHttSasZaT2QaTztFAcintDXDwbtuIE5VmZOcbmjMTE
BGuchqxvXAztkn6esy3wC1bpPdPH2zA0/AnaG3zOc4wNamqi+6DZcYofiWYYXCztd9GF4ybt8NVk
5qZpnUWDmRS6XkHQV+utYxOtQ2YmimHJmZmYtC3iKhiMV5abPgA0zi+/L5Oh04cTkr4xytXgaI9V
Y/mX3xcZY6gTBHI5dxEqgl4VD4i+PNwXiZE/2kU8rRqjG46DkPizAmi2ZlGWK9jPBLuEz+hCg32V
cYTH0Ie7WU4bJ8AWSWx62wfubfDAbTGO+klKTnNdrHZ+1GLKdWNnZRpMrPHCGbQVjNdSgNEnkGLc
WLrGHSAaSmJy86NhvsFiCPvKS+xlmBq0G4b1ttSYcodaPZ0jpjbcwgVYL7M/0pcr9hOeA5ZHRkZG
g/D6+yW2peJQk8FYGLhRxoEZPNdrfRixZfkpiDpFPhCoVDhwvOMlaCzeGnoUFhVE9YOtIpM+o44l
xi21TT5Ed77bPtJQwlRdWi+yHfRDN7/EQxattGLccAd/TaoDoVpZ/cGWfxw2ovvaJoFrVcj0zEJc
cole0C6nqg52TIwVVLiAyMg8odVieXD1Wh7UFv7tA2bGZJ2E0kZC5+027AWFBSWXp1auSbCmXGHK
XXn4Qveu6HYRc7GlZaaI06V2ZG4C9EoaAOZkeqiL9IuJVn12J8++V362e1BDeyEuXT26WHORFqqU
YayXzD+2jcJDKCAAymp5ebziI+05RFXfRU0fNZ57Stmt6r5r9HDBjf9YqAZaskw3pZ5JbOu0EfpR
RxekTYgrwq0w6uk5JYG3qskaL0XlLJwCrdfRTcYR3qwmjXONyni2p684BAIw1EHA9Vgbp/Fc5XG8
brXmuaCJs2676axH6bQ08RMXtmk+4Ccz6mc2BPG+KxQfGWY9i6X8opVYbGfIpmTM5LT2K3/1K1k5
6VTIiBnFEkSBfafmmZ9EuyQkXugPB1Oph5Jne2xb/jrwxbcMSP/aRjMXvflsfHRqUhvx4zNU2lnR
H2dgiOtHw0dd8RCzSbaTfyy/XS/dezhg6obFQovSH70GX992mMPm/YN38yAc5BUWxzHDnSrZguY6
7tukjX6GLjmTLcdtUm5cDdSxO+j5SpvUuY2jAwf1ZtGN7aEZEEcoPeCZkJuv40jl0LyEbH0rr5ZM
TcLRP7fk8xcs5T3pAztd+9jhtzXec3+qNzAd/FUs+59kMu/qsZMs6Tg+K4MWUgMpe6wBZ+iRvzML
l+NCqDZuJR9xGd8ZBWQzgpGdh10aww7jUvEWTnhPKt0hwdDqr3nWBOs+RU1l4KyJdK1ReXsp5M2j
QJaddPvWeBpnmEoRM7FJWo1o+3j6suPQpK81J/ClFpAsyuZyZUeJHm8/h/Ta9elXiMJjGstqTZL6
zqwD9rcq1FaFYDaqewCwp2CVgDSgIIaVezDogujp9nC2AifCakyAXVhm+GHQn9Lpc6+PuCdo+5DR
sNpWxylC//Dc0Ny2Q1msbSzDC50FTET5vU+/+LZqy6ei9CjJaVk1jFw9yj5ipxlGHcH3toBYEFTr
vMXSFIP9cxRs07wakq1RGq9GA5Euctp1JnVkD0xNvSHZ+6vp1fXLvaaRbOGkRt1zgyshHVnitGnZ
5BVH7cKKtl5tjjtXYeDSx3pcp5XTriY04nAuR/Dp8WhDEAumdx7oMFwZvakvI/mitXa45B+zbFYB
VkHMa6u8qBeWMbD3ivxqOWG29l351lSQGXSOA3pupacWp/Y0MIieorlvZAlVFTt+/ulguxEJ7ieA
Wky5GsJsSoFq8D4b1QRbKp8pA6u8J2+IsPDCL3HZ0ZhdHq2bZGSWylTLSQj+qwbHqQYSMcZTgkUF
Q7Wh/SnWLmLMJrHFPcsOxmXGKu+cu6tFGPTDgY6YpzbOdiowX5Ok+XRk+0wTFBiBGU0wqiHeMvsC
He582NFESq2ZbsBWnhjLXXVy/mU7PJnDjCltt6YstmMhPiuvOvQ5yD4Q35y3xEXUvCkkIUnKY2oh
c4HDLv6xCwOTYgI+eeZp1M5P2MdH0VHUFfSvhOiSXiPIVOO1An/azin0BeUIVycG3qk5QLOHBHYh
j8I1ZRHfjartxZjwkyPznDxSfTePpVLLTO8kaDYLS27HwZ5HEmV+zxUUckVdBvZiC92l0M8Mi3CZ
d/bD0MX3bkiUpO84TIYcnJdFWlbLBjP+MprUS7dMa8bVqYHnFTwQ3Xka2n/i+OQdbYy5yTmNHH1r
luNr4qX90qeBVVcpXVn0IxMH7whNLJK0wKgYGsn7TL6y0/hdtrMuPBXeJpr9al6kiATERb91nf4B
mRfCF7BJP8who8USJ3EGPAZLXGyQYNNps92O2vDC8StAlR8siA7hsaCnbxFI/zwkhr7qR7df9Rq6
EJYurNadsW4i55zmDu+lDqHEDrxw2+fR0jQJumjAhFdWqH4qjLNZwBvm5Iokf/iMG4LIfxYzrdWG
a+YBJ2zD5kV1CHeuOQFgTnly6TizNWySK2twv4Ye9a6Uw8VqE0IdRrWzYvcMLQJ8nlNcuYzOpsR3
Zcobqe4bo5GFNzT1zjDaucx9nn4Vx7izxDKqAQFjt9vLjsvZyxm4Be2wHxE9hVLrulD5IuTOWWR+
9q3q5GJlzFgdc7p2LbZy1DB21hoTeLeFxFH6zLu68buE/ZGxzUVhtNgbODBZ6sGjTJ1csQEjVbOz
a+iNJ3tCZiD8hoLZIS+HQfleNuJOWDaUUixZC/gs75Gf3TkaG4F6EotpyKe96ZXP5ViFC+bQTN7N
8U/l3hvu8O1hJ2D+x1bAFeViAKLCMOAw9Gm1KrFAHPw4e/EMcY4ZdGOxxvLssWFbwHI+h+RyTZPf
aLjBoeeu2Iwcz2j8tLK1IkEDje0VXDZIV1BrQPo5VwbDOuIQilL1Y1tafu4A9dL+s3OtgCkc7t4Y
T02f0mIqFHsOwmfwEc37PoK85FTWDc3kNpDn+uMkxpfo5X7C2EYy38jQ4Oe4RgGJd5pefdxtloSK
76vw288fchLBJFCwlWY6NgUJp+aPjsxUs986+rbAXV0ZOXPs6lCmZsFEKjnabeQsbeUai1rn8JVT
4kBgkslj6zv3FMtyzoapENndVVDuPtXeZ+waxRxLgw7bsXfxCz7tzpr2UmI7S01n73gd1CaSEZ5u
Visp9bOGiLkMpIDUAAiJ2Qy+D05ayxHr5irvGGVFSkDqHt1F6teX0OM0muXpn0JEz5OHmziqm2s8
SMTJdBNOPjqPRytcWn4lvZI8OstnHPAvYWbBwrLKV6TyAkPcbKdrT60aP9s8ZY5eTEylCcG7yIyb
JtBuZtBXW3wl1S5pmivkPmsnYj07WnX3gNuN5aUCb2EHO80jbaIb6Gh9OWttrssVThyb+N8p7DXg
FXq08rTyDrsuojtBmjE6mGmq7ZumfCYwCj0gBQQcJu/W1G8juo0NjQdd3iK0zNHPduRcEfd3IUFq
Rze+jEQ/NVjpGkb6YKirfNyLkdZYzTOmFaM5VGNX9xZroIIEP0t0rQjVoqxNsdSJLhF5vPYVZkXc
e0fLY0iM1sSMh7p0Tmt5iszOph0Mjn1DfDaZe7vW2vlTJEQbXDXd99O2QE/kzWxZGr1yLZhoQPUN
OToiqlCx4IQ9TEjx5Cbhm2ypj4HF44MxX4SJXm29mA3JWNHV5T06Qfxt8NFTL8ez29CJf43uqiNt
uzaxNnrW9EL1JxephufKnp5l6V/69joxokH5726qYHLo1HCka5rodY1JZC+q8/w/2ZNHBKQGRqYe
WK3pIubtTHmY23G76CUOCkPKt8JrHlyANvEAkkebtxURakvJ0rvMC+OTE+cRyE+BLFhOS95XqmLI
srSueQlSErOBCf7L6DTG3aw1pnHrwG2n4lkJfqA2oqzdH0e2MnyWUV7BKw7pS9zaNvt21yD5MZ0M
XLwYX4ZbpQfxCnH26FFU2gyKj4FNz76yzpBsa8zYUPiHwvozxtkdJ9QOgFZ9KJKeT8idoNRY5Q6O
R3hompuRu2KZQs5adWVwdJP8BsDiJGmepuRPrBG1WcgNEnKlVQdPcWIsNYBfG52tw9ItSZx2xkvb
cjE7VcttkWYvcN4+xzLeCo6Se1XWwy3DSaobjbdMA+OzdsGdBXlYrPEKsEmZozfq2USwWHUsFtCU
ugkWoBKHrK3AZbW3Ps5+YEdeG+kla70c2UboaqdouFp1ps3N7LHUDj4XQtSw9/dD+M6aIXbQ/Ck8
KRFxRqQRGvWekpAPu6Uopg7ag+t0+Y6Q7TYN2RbPFD/L85GpjFWXGdFOUy9uS3oxju0DBIdn4aBk
jUI+Eoi5Tb75Ja1hG9Fmkg/cKFnj/2kEvtBOvRa1c1YTZp62c+4dRN2llOE91j54SNOsSmBj4+S+
+d25CWE+s0aY4L8QOT0hVsy8XwzIgkywBjw/WMLpKtDOCfAPRzntjrHvsw98CBhAkIoPE4fSvnzz
QsFSFfZHDAfeKldyA+BDMrHuXtFnOhj8CVsGc8JkN4K1cEyErwk8lj+FaLS09rpp+5VmcK1VVm0d
fzxW/m2YBrUdZzEaJt+1Hqk1Ctl/I0wzacIcwwDwljvNKU28h3Za6nY9bO12pxvmtwUp528fxX/i
Mf8J/fj1r+Cd/y9czn/Cff4rCuj/h/BO0wCd+a/hnQ/VR/JPsM/f3/+X3Wn/A9HNp3nLpPHM12Fn
/g+60/+H4RE71G0H+LVhGvSM/Se607b+4XkYozzXnv8Pw99/oztNYKC6DQYU6CY9TI7h/l+xO2mD
+fd/+9/sTpchlWV4tu0Z9If5uvl/sDsrpcskzTiJE0zH4BqHW3JrhBZ/W6CDD7wwA3NOOmCgzTKx
avBn38mkhWBuJe260sbpkjo2Ny0mwi8JbuKgurzYM3Ik76Ti8hLr+lXQlbVhCA1/2H6w6DE61Pq5
d7tk0SXcdV0zEtSh4PnJYE/iwMV86TSD7aoFMAkzP57PJNM/0JgXshmKN2QLbSNLfC9tba0buqCe
bMOp1r1w0m1PBvRsdO646GsPBNRop49Km1UD+2sEZXALpWNQXHnpcm28YWt9nifyh3aagmsd4boZ
MopITWEmh6wu8OvoKXieMAVo0qQnH6dnCaGMAVp6w0lorVtPoKTYXh5ib8N61XY8C2jX61OLurXR
CZs1U8zvfv7zXQ5a5CmHL73zBnZawbhgVWiPeT3QXWPn3boFqbcvvKFd9RLJVyuBMKGWiK2Nf5nM
O/++X5RYZauOeTh/ZCXSI2mccae1vr/TEWD2HSvBRU/Nch0RkK0mTV1iEZl4UpiGsxQHe55BZboR
FbvcxsNWRYmudvj9VTV/OYI5RaiQZNuYEQue5hpCmQT+U5Fnu7iVUpfW8hXBO9ehiCnHaKwR6au7
W9q6m6RL1OsAumQr8snadkOh31OfYrU5sTsEResWkc58UPMxnJRbu3PmjvFcG8Zz7gCwE62xlV3F
NWUbUbPTJjs8/r60gjOWCm0KK+/0AvOck6T2C/npdlvKX1n4UWi5ezJ9k2rDynkdkjc7XJm0RH21
xugv/v41raA71b7NXkd3y5POYGsTpw1O2TCIGbXUNMMZQt4xsAo5cZvBOspTouha4i9/P0Xcev71
709Df3q8zwxZ3HDijHO4h627TBhVemG4C+pO26XhhGY0v1TCMTZ//wr2NDtlhGYfxEgdgqp74vb2
viBUo0VRwo6JU3Jha8bnCMmldCJmLaNNNbWtEXpy9R2dqzi+YS5dyZXIq2dzJu8yrkHfntOSiVAH
LiexMgMnZIs0oHTX50zF9jereE/a/RgONdu+Gskil6TQBwSlWEw0fRdbIPT2Qm+8+DjhACF4S616
S1MHb7htwmGMJT+g8e3odXKKrA5/nIRe8Pcd0QqSomHQ3E3ETjeNGwsgiSnGZqrRtD6Cl9r7X0Ve
+Ze/X9nC2IHHDpdMSCi8CN3oTEekBz7GeKK4rUAOBfl4lCpg39SLdu2ZDQ4mJvsPwzCQCPT+fhHM
3+51I0HU6YxTIhd+HRiPRumQMweKUJoyvvGort5oJXof26K8o0bzxx97TP7zV05KyQZy4bD7+6P6
WfQskSavvy9BhW7aqAfD8hiVisKlxKX7DoTGKaICzhIkXnOXVTClppWWahbBy7q4lRLwxtSnSKgN
BqJxIhb3+zs1LSQGF0WKwVlNfztZDjezETy89o9f/MSRw3g0teNLjM38XQ2TWErXCO+TgvvWzUbr
NBgVDgsvo44LOIUO5+qTRwtwu88sLgFb1EXDkS+YFiYJ9yetBV8uTFxqs9PN6F3zqcvCbzc32hUO
0/Hm2fXRhERHbx7baJXpzOkCZ3hhynAJh/jmJgbZ3Lm3NY2GHyUiptlmj8MmQ0Hpjcm7On7gryOa
MTozYoACS/asVwNxmd8Lp+2D5CRZHwg2Ipfj3yMlHRc3ZIsL7xrZUnDHGtnxBy1y9yi2xqGRGODp
beIwUDTuQxnioE/TdN3ESjvjyNHObhdjLdUrH7aqQzk8yUhWmg6Lw4DnYCJWkCQi2DmxKYnPTOo4
FfqxaqPmwCnuR59v8sbxed79Pr2HIpI7eyQmPeT5ratjKCwiYhCWXnNlJlvV0bdh20n1AqcCxIOl
y53pQFGq/eb0+2K6ob8N9Bdwh51NQTFtiDEBaabjZW9teYCAE6rkVQSTvDYjz1SvdBpGNx3U9Qp/
QJ06iLJ4fS5DRyZ4VCEkBxm5mHarJydv8eKDL14Ql0Uvmv/2UUv2vW4VuUTyYWSfrAFTyDjdFUSc
l34JKdovmvjcQnOyeru8/l58Pg02JY9kI5Kfade9RLVZwdnTnOU02M2pmBrJbR0nZNKjRQBr8t4a
9CNzK4snI49GwlZl/i6y4uzapf3TtQ3Ava/c05i/mgloC+mpTdUYsChsr11bGJQ29VBZTxWAAA4K
0H9F0hCEIWTs+JV6LW31GCYIt+BlBlSVZNylRk+UmpsX8Ll3kHUjr8TU1F4z5ijNXakb9APPn+vY
Z7BgyaXD7cL1lGFauBM2mBrda8qLml+cSctOysI+ijX6Gb7+h4Ef55Vsw7HysFhboCQPaeUZR6LT
jM7HFEfgVKuHIdYvKf3COGsY93/r5kGPmexgQTC3hFKdSz6Jg1TrwbPiFwLk4piHMXRxP+SE3Mv+
5GdAJbwhsHbAOAvS83n9NnZ0a0WD/4UTLv/4p19EEdYKrzWbbeBoRQhbDpmIAzpV3Cjy83M+nl96
LpGTQSw9VcpcudiGtsKKu1Mz0j7UjubwEbvvXVkeI7xerwFeOuov5GwE5XcmGbq71fRUvnjEitm4
xmzgRovLvMEiE/Bf0hQSrBVq+3r25RgZXPDRVXulgXcwdV/c/77M3xJQc/da1dzRvAEnKXJf/a68
VWW9IP7aP3Z53z82PrmIIAyYE6QmujByd6GLo9dq7YNNDOI65ha6Hxn8gxcz99ExS90UKdkeev+9
Wdgf3FuBe8D5KvelWUAJcZqAPY+t7+yurdawr9VGhgPNUXloz8gW7xwkvX0cnOoxMnFl/D7vSCjR
aJMyoZufzASrWLP3k+zIaOfFi6an3XJS5nQXmCrZovrafpru48D0npJWHm0tbChWQPXuLR17B4BE
ZlYg86JS7tg04d2brOmW6Nr71MdwXrXQ/W4IL+sWTmNrAMqeOoV7LluTEuGuql58Q7z1NjeEM1CG
MgpVvwnQSPTIOWi4CJWIEH9qMEwvSZc7W2PASmm6tf1iWPS7FuGQHaVDvZE71wFFsXGv+dK4r1qx
GjBP3Kwk6rcJRqcVYwl2y/Xc02RTrAM90TjHWrrvRHXxUuE84xnIFnXn0XzZhO29W0iggKmZfoS2
tccCvRukJz/GuXo2YibFg5+AoYvI3GaYVPh2SSvq3RAyRA9B1x9ASTBJGnN5l4R1uG2jEfMEHtmE
5CsG+SM2WnW2w8rf8IXz+91eO/wuJx6porUYcUrknUfcuRAJ4dPGOYH8GU5c+HAXZnPayCzwPMqm
PKSltLa4I41N7Y9vmQd3nhFFmhyKqKRanqVC6133lJuNuw1NjZ0TPpErywLGMFr/Vq6oTfR6SDBg
ndQup7lwWwTBeBshIK81NpgXW3X2hWE3gtUAGz3NDYcJkN+dWwdeQSknceexIqyysSufOoTYRR01
HaIZXVCtQRwO7gMOATbNvy8KDOPCU027GSlkzajaWHQDjievDPSN0xb2JXCsatMaPg8eyhurTUR3
zcRq8D3/YuyEfHUd8vK29RzGwt3bs8HMEujCIBnkyssK9LGeOoWWg1ZqtOJ7ku0PhtT2EbNQvrCp
R10Iospn36xyUmX/9av5gx0mPz7+fv9/foeBw7/x/X1jGd19bJO8BttTXdj0VSuSjGuEDGapOkVs
qUHgxbL0Dg1i3kKbKDsBvbf4lQCPllWMqN+pqmTLAL7FwHQZyUSenLg8/N0n1H1UvrPPoCmiVl8S
rMnfbaUD33WFK/BJQ0i/+z2FirH4MSYfl0CMkX9FXHIDLLN/5CzTP5q62upuZt7wwcwSoHb6/SgL
X/jrgZD+kuc+E7EYdD8vLWZ08o68/K/vtS56MlXkcWVg0uRSPEBL2Xtk9s/TfI5MbPeENpmeMmDa
Swe/9sY18/Ly++JHIl7rJLXjjBLx3/Xr7yI2r1lJTquYJljE5hzYEjNIRG47tM5wWaxzjQvv/Ptl
zA22rku50M3A3AaVzf4kDqLHJAy+ijjx9i7/VbyU8Tt+gvSxmUkzIkiTbaY3+Utgc8zGV/hJXoue
zCH8gHgCMCnw5VrGBCC7sOgfQGVNV8dsdmxDO8ooHrVM5ff4YDZ/N47zVx5uAB9f/rasWmf5a6Ps
xig5Nbk6NWSOaxqUaCOL4YFnfXUEg+9BeGp2ZU/EEnUv2YW+A9zctOQlpVHv785rVhKKpv37rV81
Ic9p19Dc1D22EdxLq7Oo5MCG3I/tOx/ccNIYh2HdC+BaepTL2WPXPEyG2zz4xNJEl3CESZPyXtcr
TE2y1jZjkM4lbfw1WmwXNo0Gj5XXGRwJdHyFfXfqXf4lKEtQTzItv49xti4VW9DlFIzVm0dg+lrL
yd2Qq9UYMWjHDHw86mtSv+WWtQ81033og5zF2oFKeNPKLGOoAeGKg27fXDLLIC9iOl90I3EnpF77
RNCUZ7v2I4JAvfYYyDszQBdJyPf5YfFcTjTlkmzksmbGmS4YbcRUDebFq62VF5sQdmFZVOQVgJJ/
d9BWliBEVsaw+d1zxzXw2aijWaUI+3o7acRblKn9UXgLtjqIgY3CYv3ig2SA2yGuom/9QzOGOb5N
ut+kNY2baKSawBIDBz4Zo9TWQ51tO6YpG5TIxMUEa6TMljWR8zB0q1WuYXJT94Xbf7imuEugbSxz
fGUeE9KlXkFR940HXysfZGQ86aYiK842euH8eJAERRy9xLZ4yIV4qpzwM/LNteVKUqlTfcJhkS2T
nOO+Le/BVjmS5gHT9o6QkoErYu4RcXMvY2HhVFFrygqFBswIrCVVInA7wBbFWKBkq2/p4UZeoq4x
sQgP5ZP/LgCmBsJ/0kvn3ofNuEzYkodhQ2lMYgJOmU6hlxEAGzCEYn7A1R40CEBKrvRANpyhxVYz
RtZi3hnyoimIxTJ8y1wWlWL64STB0C1o4yX5rs8wd01AlKa9SJPAO0/k4qLW8hYdZtGlFYFTy2qm
RTkVozjEla3ePW2wTq4OuGgQpy7WQT3TZ23GwbrwKYBRjknRxoRhOGUEO4zmnTV61IyaxGqzUK2q
blPkyFGkcZaaNQ7XoBIS/we+f59CuV3Z1hfyWYygfd/embXKdklXuQsRGvfIKlwdoUs4FPSmY8h2
7xWD9iDt9D2ZYuajanqO/ISnSsEgzyOM3DE02oEKrPNQvwZRZVx7Tf+QTj7sA6Z0HZluKmnnxDTR
+7PPsDOto20qy/gUsKCcCFYdxtqgsJkbsCoaKnfxd8SIY2v7K9NKH5cXDAeX1a5V8mK5j7LxiyPg
mvUMBX8aXbmeuuAuyGXwLcsrVLOFh0/1WuTcRA7c0pNmMiE1Owb/wt5nBUJKE7U0tVMaIazxLhMW
7TntuOLQyuzUXmmEDe99A1dMAZdw2VXj3nY4XbIJJO+EX6sP6mIdlkT50kziM+z9uyzJoEAWabFT
OaUkyXRfpuiUeRjOOW9GqrgQTS2jNGI0XwL6OB4ZADgbuukpgMCUvWzibO7DyYMz1l9scIeodpkS
V3R0BmOW85MY8Q7tim2IVdxpavzhjPEjxMiIHnP90qyAXPj24OPFAEo4dJsAPPExjqJjLWyc9uHa
iqzZfsPgJqgrTiKqvHjkG/vKWAu4YTuzCrdsh0n0pQdZBMVe1zF+4mgsgXY0ajGkls+hk5FdU/Xs
cLBf08170ns+jxrozMHH5YgD22CmY2Y7CK27hnDiIu1ozpCBNiwVef19H5KQ9r0fK0I5TIQhtp6h
22tzjF8rv/0xZzf6rUn08p4Y8TJzcnz6vgCmiNwh/EfhWc/dgCu1auYBU98dRigrOF+LtcR/vDB1
aycN+5gN7TFotVWmMz4ieY06AJsuTXA5jpjeSODLByyN72UcZ/tAkr/1+GcvTRPtAuyLZlSa567H
vhPpN88zv3VcSlqdX5SaDREpcLSiyO/7JMHArNXFYYqaaJlrMiYdbCAhYwrzrLw/ACS/RG0GZJUy
ci3wt5YLjCqI4u0kOrZBfv/FEsXEF4KWM8oHHxMKjcwVLjCv3RXee9ISzuQ9MZb3SakOuhFr74y+
eH9TtuJxA1BB6qgVc5dSrw+vKPYZbrviTdO9+ojx0eiDbAMsK13Udm2zqSxT/vCDnMxL2UyvQdY+
Abb6md8DIADpizLVT61b8aaG1bJVWXuNlPZj5dQrFbOlpULYOveReYfBwEcH0ZIyIQ8Dj63ioUz+
olghdv4HS+e13KgSRdEvoorYwKtytOQcXih7bJMzdANffxfyfVGNw8i2BN19ztl77WxPN3ZvzTGP
rW+b28lSbOqdFz7Y17FlshDHFeb/DnCGPzoX3DK4AUqPweuMMfAMtESCJHLsnxevNf3DELWPTUUm
T+S/RIZ51yArRf0VgU90n9I+/04k0WNlAtne5DJoWqOBiEAihwdtg+aAC4ySS9NtY46LGINEZL4S
RvLaYANbuQVMTWvmSCb579Tb3hLPwUDcNZQ8Zndq3ac9wO+aQW47egF96Ew7lED7oPbArlLjbynC
I/3AeD26xRU+3h2xfsZ2GCA+eAxPObgeYtYsDdHbaqoRzCv0GmszqD4sDA1UqvlDlkCjNucg1DSj
OlUYREvUum8j0qfIBlBngUzYD36IJz5qrjNPdTsV9kkqcemROBPPA2bPZZ/sjZpjMfLRrob+ozXp
N/36lj3PSnEVexyZLFFdScy546z7lU9YNC3Mvq1/IW8HSZk2h06gMDzqDkrLKZDVxpqKFdt6uZj0
jH43UjArKu3TGKdzW8RFwI333u9r7SLdJzVVGWE35jNP91pkRbM3OOZQGg7GutJ1axHjE4OZRJi6
2SlY+iDKV7FbfLGkfNYA1jh1lStvtHoG20DoO0/+gAL5UQCgTPJhlynAFa7hWUxnlh/15MMHdFHl
++nlglGMbn6abbIUQRTD3fspY9SQNy2XvvfBlK0EmWL/hANiJubq2O2Fc8WOO5A2ar4LNjF6Oy2q
3pD4YpSCr0npW9u6eq6r0nnRq+6HBLcOR0m9tSDbXMqqsDe8Zj/1RBenDN50ZRBaKtNnkJzloZpi
ihlRExvXFB6hNHgEBdkINfxcq68AtFtQN5wCm6gtifBxCMPbACULBLIoFwXAyjKdbw+ApU1cjnCM
f71J3PVAK2edjvFzIKwDqQTeok3xSPC2vUclHlcYERDJVYMyoXuq6+Hi5/CqwMSBX+jTD5amb88N
DRRV6UML4n0Nnqyq4wXRKrhlyIlZMbientuw2w6VuFeFS8GTI+IMwTwugB0TLb2MElDUHSS9HqPy
wZmFt+wZdDD7Kt7jniNXrpQPcfST4GIY0PVGJIIh60TEFHjvEhTuoiKyZ16WMw5xFVZipMIBGVyE
vmr6vmDrBz2SbanRLkaq/L0Xmxt01/2WrgIytALRhl+haeG3Cq62227JFW+3DLtg+gtOdkjTnpV1
xWnWH8iOw+ZutAzQkmDTIn9Zum6/HIVlf9giBwIQWv8SN62QQet3cb4JgAcyO0qCdc5McWHoqPP6
vP4QHDyXEwqilRvzJ1cOcB7HazXMu4O9SQ19iymIhC4Xzk5P09vWMVTlxWVkWLXMJZDLzi/7NXNe
+kWWf5orCKdEdtcGnraf+p/UhVlTRmiBZe+copGNV0gF+CqtTqKqT0Oe7cU8SqKaPici+LISGphZ
2OX3epwdIqexcBQAVwxzuRNzZhjTkwrSAfOduFLv09Rl69KooMbZIHTcmpiJxGUpmQgNMNrsJA2I
s/D5WULzaJ01Lh28auoOVQKij+iQ96GEOsq7efJJb/ZZD5mYEZU35fVBDIED1yff+3pK8oCLri4o
ibaQGcC28mI5Q31n47OFqItKx/NHQtrKTVgk317S1td4AH2Qkmsu8VWwoyYISB2UviVbR6B5/0wS
oNZkMMllxpHHDeoeR213r6H9WzQ5+IOkbfAhNGRnjQ72RtPR+MIsHqwUTYhOjW/zWSlvo2qpKdgi
TM6uBRz6o+uPHTA/fP26A7Sc93Jbhz52N5pyOChXnFPtvUtN3ciRdMMUKd1EQENIktUI3j6PrTvd
ZoSlDRCmiwJLHHLFd2uCeJaSV0+A5Tq3AAfjD9WwlejNwTZ9uv2wY8wopHJBLAr+SgOQZurJdspT
JoTitdGt3wyIb9qg9sqIfkkC9Kyxxgyd/gR6fkYtBuNHp34kszEnZG7aG031im8OLxU8v9VeGNpv
NCJyMlvJWuhF0cp02m9jrNsZlxZDZLDXlq+P+BkrmjbEcQP9hAGlTA0IzLwxTo7FnstDMYbqGPrh
brLTcl9q+evt00OS2vt0ks+x9K2r1Ywd+kSPGqRg7nv7XOltRSUy+DAOBwZN75xj7JOSoY8QPczE
PTPr57wyRdStfFTpQM54UuyXbVaebw9T2r/rpe1t9dCstkS0zMlNtv6QCxsfS43s+/ahaw7T1WLE
BYv3OmWe+YoJBQIVRdei1IOSUxeBb6kXYWvG7Lvvipjpc05NxSnzEHjU2WDo6NNprDjglPm2UuX4
FBWD1ohwgmM+T3gkft7TBBxrXxmknUb21JwqJzH40INhBAANoByCsC6rFhPiRMzdTLSbUjISJpfh
7+n8DlVBOiD3xR4pX10MASEIEmmAOJOJl1/ttICLr6FJ9JQXno1QzoZcWEQxST7zBBqIUnG17enD
BA2BVdYBNulTXAxBXb3T7tYoeix1tlroMqEdvhcqfkhzXx5rhZCs9p3kgfbmvWgai7yVLH3wpo71
ysW9geMrGa9Z05Mk1DiPAL3AbAc/szxDdC4aAzU296G2E4kwNuzpAelYVf3ejOPeKd1+G0a3wQ9q
dcVMakd+eHjlUL2OjCoGwKMhfLPjhayo124PUe8dQzjz7dwjCk3owrqF8b4cu7dQD/MvZUeY/0z7
OcDiXA2IrNFw4LoFQPDXNi36ebtqgRa6nQvthwdPk9mxDqtdPVTu0Zx0crxSx35EHH8PUy7YSa1v
TuM8AfNDe5kZdbJMVFxjsuMqvD2FmYX6xpDUQCEX5J0qw553zxuWSnKmc/wGdlDgOEfdkyRvjI6n
lgFnlmBj+rVxKEnQO94eSCqrAPkPfbbC7G/SmKYVgHViRr9ZKCJWIBziBRw2QdeFAToA+WKXozC5
K7ohuBtrE2AcxRfJ58gKbuHOmugh2mtq49Ge6Ao4A5kbWHeGmOy7GAakM7KIR85AKdGO8QrdLamD
8zPeHjTanqsqaDho1SjhGRr6+snX8pRLJjkO4yrJTedsd2a/KQVBSmEFNQz+SvOYxOjO/p6986lc
HViVZRoYj6AP6A2QuGWvOHmQnFDBQbn9vqRLxuu/7lJmZ/ny9rrr8+veYsxGuB3Z1bHUW87msy5k
ou8oXH04FC4iEgodtq4s2KixqC9VmwgUANAZGivl7zbhnUXOLh5H9VgXxqHC1n8JfANeUBraeHWK
AR6vzNNVTjiWD7piPeJnOFVh6x+x5IGx9Wp5qJvsX9g31c6Z+7lDPreLyajdFJCh7vsg3M3ZXec2
C6zF35+exQSKRtT9x0oXb7e7Ie2w0GGIN5ZwS42jldoGqyX/qqJh3PQ+EVYYtaNzav+7/RSbivoc
uvtiVhnVs+iIoiY9lbJ5+FstO10/5WOe8suq/x9C0wDZYoA/GSe+mBIvARMZ01sflue2oVH9968k
tA69i7Z9fg9ul8vtjSjRTCz1RIzGSk+p42oac0U6X46CzpQvwQOKIvY2t7uwc+B5kFnSgROK8l9R
Vzb2Xh5kzSFKeAkOcc+61xxf7XI4REemY3S3TevVm21qg9XbZ1LLfkzdGbZMCIiZT3KXgV6qnTmv
g0G2aCxNsdC2NHIRcTYFhE0te5StJ1ZVUgp0D+6azFPmZyhntreLg24e0/1DQvkC0kpcso5GYMdE
h9dIX0WdLqBe18OmSPItK1XxWbgesTkItxYoU7CzZmO6QdpWHiBt7/4atxxHT+TUuMiTWXYp6NLD
3xe8ZvhJtQiEdx52q6zL0DDZLRS70r62bDQOEw8pp2qHKM7n3kyzZVjm/akyhLVAbaPviOfBbM4F
ibg3F5zauHwr5G57acbRvu684q6fx/9x0fvL1tHA5LXVVrNj7xnZxQPyCOJip3L9t8jJoH5Thk0Z
ZunDvr3pLP42k9auw4NR+0BmbNNmq8G17JNEvWiQqH0nwWPUBt1OGWm7MXSj3OslFTYBMSGHrbnz
PM7Nb1BT4FBtEd2X+1ro/VkbR9bGOh7/dGw3LVQlB3w4TQ2jCbUYBgUmVfOtXMGvmkEp/Zpp5E9o
Ddrr3y3vDQW5O8m3CsvxQxcFc7eAMuVvyoNEWy5vqqYbNEFa1jWN5EnnDU2yVHs1bxIyERXfQCY2
DiFUD6YfIm/ho1BxNE+kg/SGwdszJvhNJHxQgPo00EqHsSA0scmKwjsiTlxJW5rPSriX226JjAUs
Hv+typNhqw80BsdZwXLbMdX8r5rUgGVKggoeS/Kl7MEyP3zhrifP2v696MRu0XSfl4jbDWMoVEce
nAgwxRG2mXl3uT1M4ZivZM+2gSUeUEGN0B61svE8mPlDmFbyX+iUD5jOdpjxCmZjNqiTLt2QGsMP
n59/8nONmhN7ptGqdM7qBAo6n8nGliZ4R1YIwmj1ZbdMNWBgYm5KnH3f2M2LcqNtnDIsnHv7ZpNc
hROyj7cN70JjPNK+/PuTo1CoHUEWn39rmeGMezbLYvG3FGR9t+ttRrE2eYeBV2XvZSzvsR+rf5TN
G8wzw/NNVTSsO686YBHJ/zUxqgIvpWnEOyJH8FW5v1dzsKwqg1+SY7sXx9U4qOQMnbHTIz2UVAGe
jx0pUTJao09Bw9lpHOD9NscR6snxYID7I01ci59i1OAdhfPa8A4FA+tT3xFlHmTNo2YayNVGnZcr
lqy9HU7zrZrOCZtSokUbCLDNAb06JfdAycbizwLsKIROIVL++fKKB6REievvjdyChBBZ/qGzwfsF
KYqYOpw0FP0OKkoHl2+qME2SeThtvFrXty15tF1dft3GSb0K5MoJtfUQl9RWbUCQOe20aufJ1H1s
rOSr1Zr6Mc2qguhMawOv2Xl0VPWZxsI6WYZ8NLOYGbEum3uiL7NlYmvNJte6t7rL1K6gd81k6i1X
3cDRqkt3xfxhFiloWah1br9DKgA1jCI9Fp54vw26bcOrzkSKMV8v48/StscZ1ovBMwk+b5M6wRkd
lPZMZKCPdFWNchH80GSIIXHfAVBoiEcB4FCEhnMnkRog1oFjz63nooRwSud/DZ3BIJJWlrnT8vHr
xnzpuZL2lqVYJ5vh7MlJoiLU/c2Ed5b3p/8SWgh/huDMfVNjiq4soAuVFbJEBeC1wLJzJIjxc2zs
BC4KjrUWYQg+Ete/+1ssIyS+KnuiI0EXbT6llsXUMr1nfYOBF21UJcu74IvfmjCbNpKXm+IxSYB6
pEx6tsD/o7Of5Aj17AAoEY6Yi4AeBLYrfKVnYu8booHY+/1DrwlrH5v6C4m5D4T9Jt9aHj5Xgche
8qLoN66HTVMHRHWyTAz4SVH9fwqyza656uNroJL4zWFORAZweWcapNyQRbx3pT03wIjgu429WU38
levCHVbK0BBTENI3L1C3h3h+HXn6A4kVoPLK7ArOBGc9pP/HKB6foymfPnW0N4ueNIPFiMhhQ/Ox
eBC9emonvXo3quyuTTjYe4puPN5z6xmWPjPzFHRBFMePdoAfiTRxUm6teDomniCW0XWra6Peb6UG
4uf+Wpi2fiXgj1gptCknIKjGKQcrr25SOz8vt90YemfkcGRYdJiGa5eDpOhNdzn2YAzArGbrfrgU
DbWwFTBg56QM8jWfdZFhAsTCM7AYAgAbg98wtFA1aJ557cH7K53E6qbsmIwgvQl0fI+RG720tmHu
KK/pCfv9vTWPq0gvX7cAENFeyh/G7IBXirubfU8GDgkp9d4K3ezqhA/C8GnMMtvBp3/FcDoBwN84
GtlnFkGfpau5lzZjaUVEs8Hik8BgLell0H5J4rLdtiPB7h6jTGVj4b1FMQPei1eZqCFJBP4nymj8
w/6MIoC9JhiJatW5iGgLdO4eI6JJPys9FzHBe2J44/yhb0hKOHOlQXxyOzDJSIQX6OtYDUVJrCz9
Fz+6ZjGWmMFDwEWN+tmFYNci2/xp++a3Lsla0yGghAMECZR2cPLRFTE5+BKTtpXSdXdJK+nRRt57
z/F1P8Tp0bRgLKMXxd+XAtQhaBKPOh3JrgqXXdXPrP85YHbCThPEj3UWHTg9X0bXPEi0iDrRezT0
Pts8BvTg51voWURN69CLYEURmZLm8L3oexvyxw5qMKSM3vEKVXJdr/nbfjwD3k9oGNfOH+9cRe3v
2JqESejHS+zejV2f20fIDMOe9+q9dgywCLJJiNxS+1462gM+wFmf/Zo7iXbCRbkjfikkQwpOwBzo
OjLoDPrPfKDVLkE0ctIEndKgtqfV7c3LNF2QavoJswbMi5nDZCuSHbOXZtXU9K4hDm/GVDf2mVsv
k9x6HHcs6JKw8TbYa1b7r5FJuINtBcs/of8gjfSuVCpHMkMBiCdXKUvfoPbkVIBNYTO4GsF9WBk3
SK25r4n+niGloyKqUurO1kZgIunXHDHlfk4zbKcmRJ7+QIt530WD4I3HpjGApANigH5B2491lG4j
suZkRhUNeg+FwKquciJ/fWowQ+jzRTvxEkV1uTST+jRG/qMogBQV5F9TFaFZiqaPTuTnQRm4QJEi
mZrYWhx8B7e+zqRdUBYAOqqOQWMI45eJAxFn1BzRLs9r4gTsZzxbYJBaflZJkAdmEkYKXifOb5Xk
AkrS/gPRSrBsMSUs4FSBbhHevgjAhS4Nrw52ThUzQbPze8p04PpQC2RaQH7C7Mt6v0kVjnddoH2f
YuclHrHwBLNagTFr17bfWShODCrw+CmMXHpXq0Oc5Ve/89dDEs7EQfTWrvxFEX3fFQwOw7Bn2K2x
FswBLS22/dqp346TFO8JX4m8GCenm8CKKuLx2Lf3trPuWjHuqqbYJBAcRylQERO80qr+WU5gyXSk
GMbEekcc5kTH0gc/ZDs/ihMThpgM45oTbpVLRKvK+9fOsZ/7pOYum7eNNEdqG4p6h8qUmFBqt94j
3cvqHRpMcIxiR3x6CUGZuc+0xYD5apFBGalQECj9qZppm2Z0dr3aMxZpSrBt4Y1r7oB0Fxjjive/
IrCYTjBNDC9rtiGQDLswtl3TaIexdH5wLW/Mkrkyi84UNczopxHkD/FJ6xJ1AiPy7IlotHBtV+lL
z4UELV0eXQfOMFf0i12xPKVl7vKNOveD7W4Rjt2lXUoQoYOz1Y0Q0je6A3GNj5BjX+qaCbtZtuik
UpsBJgk9rtNjH2z3pB586jqzvgIrHQNLfC1wfq2nqX0SIQOsovbAkivMfR3xNuMk9oOw/Q3IpfRL
hd2ZbPT0aIju7KvmoZR6cbjvsim+MsZ+rIC0V3odnTjONCDWgy+9pxtJAP1yVI1cImvoF6qjOdnM
kLmCCtqz82GthPkSkRPRTwPMMgHryuklu+ZFa9MPRtNc7LmqV402bHwIEwhfWTpboCE4yQllJWAh
Nf2r3Rg/VROmG9+Pr1zf6dqtyrcoQu2HVOsA2TnpC6q7dzUAU4zzX66dcdk19BkT3DNO3w+EVWYH
7tcrHEaxmepLmbVyHVOQLZiKkqk1dUcAPPi/NUZQjLL4pH2aGsAh7Adi7/XaiRB0BAuUN0tvCMlT
ppc3loG2ZuAHU0/mqyxgklP6QFkDHW4MOotW+e4alOKwoHmvHUXxgkTTXddYlrH3hgAstAlqSoe9
PTpKnqftEXCCe7Zk+jBUMbliJo2cFnd7FZAIi+QHTwOW8UV3l6CeXQiEsQsY9yMPzq7KNTAzkQSz
z7q5qKNqLoo7Gu9N9owSIeEoFD6AnjHZI4kdK1kiyI7D3dmqZW1MpLnSVHcHBBJQ/zeIwMimmtCh
tNqKAALGVFV274bZ5yD1T0s1gMrtk1OH2kpHcrx3fe3Q6Wv4ld2anIDZsMsQQmuRu8Y1DLcg78gt
LWOUceM7k8GFgShw20p2YS/eVEMtj42nmJL+dg6z0MFg9J9IDyW6Fy2DIT1QZLbLNCYHEaP4pYXn
q7NeL4wxro+dH+Ogm3PDwydAEikDde9ON3ed7vxC5CdAxSaxDEAXWjDzsZXuaRa07XLKSkKgCwZ9
XrOo5FihM7JWVsOkwyPdDkTpsHQ9dCMVyE7Nvk6S3L4uYeoKJ5frpcPSEGjagrOqxWXSz7osm4XM
MtoNcJtqYVzJS+6w+eibom32hT1AoVDynx0G8JrttZ2bG8tMflIPqDIoj2DJ2n9HrvB7QVYjxN18
NWoIbIsY+EfTJXvKAI3Dk1muuocxMp4CXb12Oe5AnTt4ZaNXIPqK77An2hbJU2G1ap+7LcIT85F5
j7GaiWZM1sqFUD1yILL4tDF/wwz3nTfAl13EYb2GYIt2Ek4CqhQIwAmai9fMgAMxzVqv3GKmY7je
ltjjQ1cR9qTFE8d6iwtdIUPJDx26jK6P2hVTTW5Gn2ZP2EzxyjSNz9LJX5oCzTqRcMsm8beeM7j7
vEeMDK93CZkaeA2Zpda4R9scbUawWYOz431GQFIFJ7TCE2dYAyQmAJJqjnZsi+k7wKSFAvQZmAWL
dHsqE0cC6xAKnd0cO1bDf9RmfXfx0gbozZL0NWwIiQxyZ0UXHaCF86yNtJtwxX1IH9iDRsau59y7
EQl/FdCqnkRFMkPJlDdiyT7Mr+EReDl4GLQzH5HdFCLZ5vgUJfonC3tDF+jZt3zMAYN6ECV1IFcN
uRNEnHBco0Iz8tx6YIySjtq9MQSMk4N71wXdCAfFqAkbsYyMic/w3Io2vHrCuvTtDrxC9IKtBgqz
6S312EPXw9R/M4ZMw9ryuzdPKjEm+q58GWu8WkHXG5f2RDJTj/I3T5wNi1J8BPF9ak1zk+t6uK6T
4dMFxdC4nuB/acjMyjmh+p2QyktmElyiTIh1ObLArRvXH6x2TEU1lR2aVP9gctGTkW0sk7CmGzJC
oS2jbN3C08wxwhI43J2ynhWNzq69Qm8oeDVpyni5uM+kfxqYUZu6/W7plQdRYmJ+BSDYQXLPohR1
68aHzRubYg1G8Bx46DOEpj7NPDrSkgYMWnneLARdW/hZ9hgaL1aojYd0lPcKIskKfTVHUdobUFBY
inJbq9eEhPR6fa0IFkG2SqS6iiHIOOG0NIbaPMdzXvNogDMpNfuuIlH31DDxZVOaCCJYDW75rXm8
30XmkDka0nROW3HIZZ+sUQgOBOy4IIuq8tN2SGHP0UWg4bceBj36FwR2s9DTDiqvRm6eKveVjaRu
cmLeU+y2C6VZzOZk+eEbEFYRGxBuVjtbliw8tzYuQzvXdp4ZEkVvV0z5Z130pEH36pvdWKP+NF+H
iqCRgEQKu/VjSjJrXGU5Ma5xHDA39XdRIE/xVL8GaWKsXUnEcmhzpp57PEzurhZ8W9vogcBp1sUD
lLMRckSE6v5CWqpRD7FaTUrEQGI4XiaRQSAEcudCrzlr+SVwQidRO/++rQFllfzPMrG4QWaaywA4
z0LVZIZxuakZd4YRt79NweYPIjpq8wMcVLfjpOqk+/g7njrGlcbQrFqdZCeR25vRh0OAqBHwU4NE
sEkUpA9hgX0OUBV5MJEYamAQG1YdK1/d43y0EXzEREaVPhT5ql9ltOcQDe2p18ifYGTc9naxGKaD
0r1m75s9SyK7AwyMU1Sof0BS50XnkHRznsTEpBwn6MnD5CeoBaRBvq80CFe3XG0d1HaIr9H/HQZ/
rQbuVI+cLuFbz7plDquxi5+csXyayYK0GHeQEb6pwBZTEe7r3j+SfZ0gViFpWmP6b6GEiFVwCUW+
GJrwY6Ji7qv8XEd8Q1zORpca5VLwxkaQLom9odmgVQejtJeDCOR17CpOwkOLsIctkOt5S+sqW5Wm
J3YN4P/41Ss06GppAJaukIhXkSUTcmSwGjF4ZOzbC0wi6ivpGfab0wgjuwpgRSOgDwqi9ghAdA18
xCO0tfWgXTVqTEicoX4QHSfrriVHxHS42IXBedb9NCjPFpjSxREghGeVLPaJeIN0SeuxxpqNSoHp
zMIa/WozWljhqRxgtBeshGGc7XMRApLyug8CWp/d3J37e6rZSEu+BVX35sZwv7ClgHshv2WhfUJ/
71GGMTADuDEyF0xGkxVc4vqu6E1uCgkJ2LUdbxOQQj0TERFO/pocHMBl2flxXouPQx5xxKweQX7n
+CSSbW2S4GVYQ3ZSurYzx14/9ohY/x6qwTwiOEJWkZvmMsg/ia+ZOP7ZwLWUM4dSBWsZFeDlJ3HF
6/EVEilKYEdzaVQEkRpi8TpiB0ibYSvJj/IM78G3pzPt1mjvdGG6Mgiv33XemC5HmY9nzjTrApQ+
u6SUqU+OHYeYskhJZSXpBpItVK2IBmM2SI6fjccRoUXT1bQt3c72n5+iFahp7y1aU+7Q7f8jwtlf
Nlr1FviVdozdEqMqgfSsUnNsVUGCLMRNWdPzZN65BEtDvHYwBuvO1DgAttNZeoxyLapSpySiL5gg
6FqPyWjft0nxTJ6ou8ghJbgQljbTODzLBOOn7PRxZTsEG1WUJUYnetwX0Y8FCJpsTpSjqBXuGVVl
dFN9+qSudWbwMtIImPgRRf/UBuE6C4v2UvjDVyozd0si07Aqa/mPuegwc5T6PiaQ2nDoIcCileAa
9iGOpQU2o3ofxd+GFq26KNa3eV66YLB2KTvDumzR1ZDDkp6jZBWPtDZGP7sHNpevoI2gdG+e2q72
Lj4QnpCqtvEbucbZ+WAwQEdUsMkZ6KZjR4+Q+4yWAKLxzhyODsjC7cRdge0/RmkQI3k0bOrl6ikd
GuatGfTIjnmh7w7pIhBDeMlQUXKEazDhptlPT5jNtkwgHEsHuExnnwgleGyqIV7VlfEUEa/UqXuN
DGVMcxxU6wc/zZ6T9kpKRH6tet5TrpK1ZhTpm6PRWrJdTtc5TgyiO5ZFFDaIArN6XQasLWzdBtPz
khipUb1qIF42BM3yHmB7YsIzIVQvrDWgdgJ1RvHrRI9dfNa1/McmOhxRao2PwiOeJWqeJ/IL5ruU
LRjcGASXas6S7vZB671hyWZHQRq6EMGmN1RzSPRtl2hEYnUGmNW0+AQ7xcl69PtzZZbbFrHPInQB
YQRTf0+dEtdiQlPA0xQGx7/AKX6nDAd3EnsnU5ZvoC8QoIYaKkG+eaIZ6vf2zu9KXHMqNF4qCtdN
MDrTsrPLfZMHH5o1cYOm9C4LeufBo1SFeVAWo2+4+wAmd0MUiaWoWS/9/iEg62fbOGSpGUkNNllD
5Bf9xBDVGwMjtsbvBNTDXPc2ci+J115FQ7nu99lhrMSV+PkX13LqHWnmH1kfTQtw1MYuDckHcvuQ
BUsedcIxiE1OvuKo36GGL1blxNg1YBQ35jVOV9Y70neABulW+j01ISJQhXPX7LkfmIg2D/hAScaL
k900FONzTnDkoteHXxFrxjn1bElirEdCYkge9BRRwg2J8ldOOhk7I/U/B2ZzHE3oqOoBwadjjNXX
bPRLdghK6d7LAcRBhgoo6elA9sOPVpEFq6iudA1QV+i+x0P/r7U+Ska/EurTkNPmZxPdqsp/7/wK
c8WzMrzxMHT4znP/MrAxLuLWRrjwkvRk7HbGbmD4ZrB/udNIyKz1mUEx6aaaXDiGXJ5lbfMBj105
+FfwNOeZBy6Q/PZ+Sqk80R0Yc1SJgBYbGkKIIb+G4tFozeCK9nBu+CL1qAprFce6c5yn0wyxo0tl
esfAsX+5HuunqCQAxbGovRJrOjNWLX3A5K7z2TjpSwIIXk3D2iqsbKeSbJ3x22Bq6ItdpToCHQXw
u7amd6g31JS8tC8UbwZW6wYuEzpgu0UYl9qcXZguXzsTr5BpWQdRFNO+H/yFcLD7eUSlS8kTubAZ
9adpyB5Yg2ucOiIiDiPUj4wZfwm1vpgucoGGEbg2p6xGE7061WpinVgx1XMRkjyEFjgP5g0dqhs4
0rDmLGv0ZUVfvUM7FxKbKrUTxe/WFCacPHa+Er7zsopDtfIdt9tGI38Oh9p9Z3OGyXx9nZvDug1M
9xkvQICIchUFOK17vhBw185i0DsT99wmvEaa7+/NCibhmBHvQ0DaPhlaDx8LKeP+V9tSBXvMs0gv
tnZFXbK35C4XhTQ3tY3dr2kBSgHAbB2sEE7WEoYRJrAPxdjCcQtIIAeSttLq7BXJ5pbyhYSCBF2r
7bcczTVSatUc/eHTCPStbqtr9Bi1sbqPC/+cRZwl+uxZhxFoyOmRtOmtTYogNrqllQ/P5ghWGkM6
Vn5oNIocRTrnXImIdzHk9K+o+Gflcv0RM/rA++nae0fUj7X2BJvhDYrbC2gInCAO62CZwmivDZZU
sgFyH7MwLkd4AJMgE7C+twPts7C0FqKMdwcL1kDWMWWrok67Jc42zOw1HGS3trZtFX9KXivNbVFB
Z9eoCNZGHd15HXhZJ5g+3H2lvEuVNQq3FDezV4Y0tYS9VdDUl2TOwd+TxbbmILV0O/nZh93E3quw
1FjAxZUVPYfp+KEQGXON8hniLxat5v12PzDRSQ6z/DfmoO+4pHOLs38xiQ80wmvPpwXRsNvuivRO
C3lVEOct9Lj+Fj7UF6esZirYC9MgWhe0bLkoByimahu0o03d5vHOVcglbvZQlyZUkfj2/uYYZRsi
Aa7uh4jsHvelpVVAGzBIyMFS4mB0bnsMmyA//CGJNPbgvIzSdY5bGGfGyATu9tAwjfCxte3YEqjO
1SiOtdNrL7TPz6zyyT2yOCoDFONoSXTswvAKb5QFi0yzw4gPQaNqfIRkz3YxpHeWYzlsGoTESkHI
vFL0T0vF8SKM7HTfSRJDzFl4cfvQZiBEXyTVHklkWvQm4FG9hbxplPpwbHM73biOGbJmcyk16L33
TCS59VCVE/lpf5ST1a8g+8kzM+BwmwTY8iazfZg61nJRVLSQvMBcOTjC6bz8R92ZLEeOZFn2V0py
3UgBoIACEKnqhc0jjTPp3EBIdyfmWTF+fR8Ys7LCPasjupYtEmJBejDoNBBQffrevec66C19K56H
TJu8bse7oYk+kNVFt22s6qWXE201+DoTexfmXj0eXJAOl6/RsVXGNz41FJl4bCsxmLa31lQ3DRHc
8EmN+9DCbTKvW9V1WK1s/sakjNDy1CPOxnn8HETdM1gmZN5TeBEhNhXWI8DSrQ4PhiCiKLc3DTq+
ilTit8IqrZWIYubwRIouqinjU5F80tuDnD/XpkXZmECsQpejhN3t9DGPVzKbwIyPtI1k9t30GQeQ
lRn6Xn6uWtfezxeJu7veXwFJ4YE46oQcYOzluU/QU2Hhtp8/0orp5AwNzd4s+oZjtT8wckIwnBCG
6vrjm4/AayX7T1tm9slGhboP2yHbV0NAOgvx2mt6EN3KrNC0Tm7MmlQYTbv/gq5Qz+orKRgGGaEX
XarZgNXFnGwnzS/ux46HokaI9p7q1INW7I63U3Do5kk7zXK7i9uz4WpM+Wa5aWtwKzsl4tev761x
mqSXeIoM863tRnnr6Z08+KEy6OzyBv4AffsHHO/f8hbFV5Sr5j/+Zsr/hqRmW7ZtS0s3DUcCjSu/
v4PkCfhq439VhQWDQng/Dc9ihRzloQiJBtJy+9jHltx3U/otBtZVmqF4jJHsrG3kVMBFAsqSL9XN
VW2U4YXHejicYpfxmdOIeF9VRXjHk076goUky7/D79CvXZmTq9Xa2f4v3gjgud+QcNL1TCFtz5C6
44KY++WNuLJjcy4mtHKVBEhQQ2fOqvtQaesSZN2aFla1n+X6hNM8ulUbzBiwz8GmbB4joC8UhBwy
ETzkNuWx31HkQyhgW5PmRYu04wD7/4tMCDAw+Fn8N9fesX7/kaVjCVt3dc9Ca+Dov1HsgE9S6FUR
hMZ0lt5amUWiS5Xl2yaln59gAfpWK3PvjprAUZ4E+3wyknPRN/RJpxJSeU+7ZlvIEh0FVfghcOh3
5Lbx0DjxIZslMUj+UEO65tGb1dfXl7IMV9IPqlVGwsyBra+7wTVAV9SAwJsApl/DlqhX0TTJlesk
DyGI1rVnyQQHAkoUK2b2onughpSln5r55fqRVOJNALmAvWPRdAIddqYV3S4bVQzb0QduRQr6bqI/
fctEFVeE61jbwJ7QL1iO+5q3PR9p4aVytPplXoPg1ZMU2GhHP43Qa8oYU5GeQgHGCH6ThP2wGwZq
WYL+4lsENTyJ5jNdbe2IYCe+76SpbgvKoISIsb94Zrx/eWZcxxXcbJbgXxa4w19vNSrGkK4XcN6e
LT4qqr0qp+BhVLI+R+V4wWixMENNZltTK6OlqDnilDpDtitADkyE/UA4Nv1sC2Z1NJVbIl3zR2Xn
aIEYCe6vn7aS0L+hnGEOurqv2jTZa6GGMYZ+6H0VGckydkx3a7k1W4Nl9OvOo+8LVpdsrCF8aOrp
QY5Ocq4jG2UrvG6AJsVNNmBWFh5DvMjL7ZOUMO2xsl+uy/UIZ3glJyM9WiBwAIm20dG2rGA9+h4d
X7fJjogydgl852eCQdpd7ZIkusg6fEFhSnAtOq9hB+OkC78+h5t7iiuyAUdsbw+1jIDjd+7LkHl3
Vx3q9QV58R34NVQ7lu+QzECp6Y9h+1RoaN3h4Q5PqjZufULvVnLIUG1YJj2Z0Qcua+cMOxLcFKeA
LLBVmNvlG9OcVZl79nd3Vul1LQwy2WFD66TGloAzHdNE6p2nKP+gpE52//izIpDnP1+Q5L8sSN5M
wrQ916WUtuFW/HqXaKHkQGQAqcGb6m0aNNYQGWWz0Wy6vJ0V6js1wdwOHJ02AxG9xAcl7YMYWYxG
7jCxQOIGorErcd+6CP6cyFgZmnjq2kjdtdoYXib71cEaeV/FNOUCP6L6AnKdxcad3qgMcI6WfhKL
+OmV0xllpna0W46yQ81EpJx6bV/GolmXIRrrK4xlalBy9obYxlGXrvsgHS8uVqKodouH60vRtiBD
UD89miU1yzgMLipSkhQF6LK1mteCQdTopqY42/e28TNKo+abVoQotAv1EgD4g8GQEfgR6+kzWEgi
O0bd2v75hbfM35dVj+Xf023heWxpXPtfL7wQY2vjrCKUwvVwm8iSqJYgK7KdI9Z61r/FejLB0gvJ
18sLefJLH4RG3rzXVlLf1DqKrhiBHQKugrENWgt6nE5wbmznNkji4Z6Qq4S1mnOtVWP2nKmBLK7O
wfGHb1fx9fXFb2mqR0bw4Y4mriHZeeYTJKANA3h9qTctQRXQIWlkkON3FZv1Vg+rmVMudTD9mLC4
CQQpJn9+bQz994sDptRmvkD0imFa0nPnPekP+30Dma70qwRGhhOGW20M9B0gGsrtsNxdiVMufkHJ
kZtWH3hmwgOf+N02CXvOV31SGmQO0nt/yETUI1Gw6+PUDv5JOP2LLQOGKyCgjOOVENgq+ZMDlAG1
tDmYmdE8QQJX5DwzaNadYB83/rg2ElLdRNBnG+LYO7rH0SvOpxDSk9muaDFmZ7N36Z9bRXaOWpKM
6ol+uDd64Z5wpoAmuEvMHPXJM+cObwVxaEV+Tn/uUqE4E3vyjrkjahquKKuoeXKrftGi/6eu6/xp
ZaMfXV0JZakNnRKrALLtHCxRUhp0PjtDX85FggDfdQHEDEM/rfqNMX96/TOXuc9OqyIQj9gugiqG
BWvLad0qb4EU1vqAr7vmtFoEi8Gw10yeAhQLgzEeK0kIWO6G/WGMORba5KQ/1qK+icoGimbrvKFF
AWEdl3dEmsDDJHsrukJKNQzwTLNpg8vpFidlcl/OPii0jz+AM0bH62dB2UZ/8WQZYt7ZinQMinz/
4z/+ZktuGhYymzKLeATL1PVf7x5YoFPqhVVCgmZnba9402p2hKHZnJb83C4TJac/FnbLWMMqVP6e
dNb3oAjfOtuu7xj3+JAYFIQz8lVXQqGVZOMYtnWtt8dBdc5hAr65KxWGA0NZd70k36Ooq+AUViJj
AjOrqVu3YKr27fonDqv80c6gUV0/HaO4vmiFr394CQnRCYm9jVX2p2gwjAPZegQ6j3Yz1y7MYQxM
1a6UHogGtW/DMP/e9PLeKp0bduzpeCUJdbrDvhZ7UBirftp5PgmCyInSJCF2l97YgSFU+RFZNLpC
umjPOKHBm+vTBZ+Ff7I67/HLB6OhWfy66cjOJY4AKAEQvjwZVz0t7sMcg/ugS+MjbJ3wY4LaE43D
loHh+MqoBuh5Y8gdM75V2jhMXkO9N9cp/2EZtkpnBD8CWByIOFioCsMqiaDc3UhLb752aJLF0NQ7
RnXxUIrO/pAeRdhyrMCtXO/86/LfN21z5MA0Y1uGW+YUzXJKW2tz/bSbscMINe6Em52uSl8xy331
VQEj8Czy0uMKWtjUIk9dQLOOKyytxbNnG0zyIHXiJJ5TbRptfT12NpVcEuc8gr1KVx3hAofU1NAd
sM2/xDS1V+gS/S20TJbONtabLfO3aTk1/fQtTYeLFL31CXNrabDH/UVVbljzTfzrTW457M2W7jnU
qtL+rbybgsHInMrgFBCTb+CaEONjHqnnAZDnwnfG4AfQGgzOrRMsHFCRzNKbOTCwujOlcRlMI35q
x4sC4ncp9XiXTyEQEoa0tJ4Dcm0ImmHKBnsBGDQQEga6iCNt6KxMLKZw7aS6eVRxvKwmIgD5Czoo
MhExlCPDiths7NuOjIunsigWzUzkSw3PPque206gDorzx5LR7L0zGF9PhAoHdft1WiB0YhlEPY5p
XViHthLhgzSQfg55fTB61amFjOLslH9zVBiery9XDqetqJJ4pHS6ZngZdG8R5m35MtJT32QO95Dl
BOVLouSjJKXlHFrw+jqEGQuCH8OZPofAbTYJ8XOVK1to2E9mpfz1pQ9shxIoEV9/FhhDglQe6Z0N
v+7A1CZd6ZXwzg2SVVQ6bnKgC0Hqymwm8NIGZVXdweEhWRO5FwMqhc98zDvnRotG5kXgw5jH3n21
J4yxO2fa+0DK587WExdFv+lf6owYgtStQggY6CEKw0iJNKFvmMh4Bp4iOnXyh6jtdfBLotj2VNvU
sgw0mnnkzYJcHyjWrXsgJSuEaeRGCie4qSUCuKT+cn4inXslpiE9+qSirvVR/xaBkrvpZr1nNBpQ
T/Pea+f0ds5mkh0LPTWzPbvatkSMGVuT5n2Hwh2N3Q2CcG3351WBCZn9D3e8Y+rSZCYprXlp1y2A
Nb8u62FvjMT0+HMUwLRJTXvnJKgOCpJ/2XNKUK27kt4w3U0ssoNLXHYR71RwKwTTT59IXJTTMTy1
0cjJlmjFo5/mN17grr+2SgO9ldFAZxiwmIIpAI9XUnO29HD3UuWbP38z3q9seN4MT6202Z+EJ20u
1vxm/1DhTExVaSM18cKLNCSjaE9erJLB2NUGYpYsl8EMA4tENUGqaLdWX2FomQ9Nelkhamz6g8HI
F4fBnAWWeWgSrlBDfLrRfgJui8RwfOkc2AlpiOlayB+4FZg+x9Xb11fKTmkM+LQSkGK7SQ2/hkBS
mZANu2l9dRuM5KA4LVsJ0agLFUXGSVQpkrCrrdFB7XisbWNr6158aiIIvKWPisuMYEgGTDsf6ag4
azUk1skdHtKRYU6cc+doyn7AztKfjStUu0o/cW3i5+qzAsxAhQODR53SYZwOqGiKG63fdqECblvA
rjCCVWN6yXls0AZw3lRrYrTNdUhgBuvyjzDxGQyXfbfTPHs/gf4m1qIULx4ouiVq7vzQZ/nyWp/E
T4Ht97vBZbJ6haQT1Psd7Jp3xDwUQTlNbq9GudqkYx4TT0X4KyzIEn7aX9zY7q8ndQePlBCG6xoM
iAU6KDFXw3+4F8gRg40v1Y9iZmOO0+yAN6/XphQzaZrlZVHqAXniMx3Kd82zg8363kJmvIy7jiJ5
fvy1kS7uTF3LnQEZOKlsGEM1f4nrMzmLEJh23xJcSD9wE+eUEpgU/GUa1x2aeGtcwOzobsd2Fqky
lTIorvaUe+B1/FYQhYSm8HpLIB77LxtenafBthvxLZiuVX6bhXo2a5zZ6/2aB2w6mB5Z8iA9Uc04
AF11RyKUMM1qNiGdEFPnHPWJTi+HZpsOWXMXT8CUk6mCc3w1TMvyIhktwy8lkMOIekA7sd+QInDn
jwQJ+0JfXHs1aPXHU2RmJFpndPi6gpnn/FHQS2sl27a4n1y2nPxkysYF7xRAfgmmo/KnpRvB+kiN
z7CxW8q6mGY8Ki/Pf4/S+vHPn3lBIMUvCxi/Z1enKHUAKxu26/5Wl4Jac1K7SH8MJsFlTvd1kuHw
Xa7YU7tdlIb1JZs4WLQkeDtmuAP5OL4ZHVwFFd9+3RJ9hLckVh2140hbypJch05U3yqfNgHxjHhk
Rqf8hjQStvxdnTnpO/qb75N0kwct7ZJDOdhiDSNjGbBIfQRBPywT0lJPnOyIxssJpBTB+frizhss
0PE/vwocwP7lMrig8Q2BsNiAmef81gOl5RdxNKZ/2dcZqjmDyjHuzOndTqGx+8FbnuvTJovTl7Hm
d4MZzNo4Jg5YONHlDrUkmTM5pYsuUIVFzMLfq5xAKeMs3Kb+ZofsTmlqASUNy9cyZEMes2i8vb64
KEEPVjgB5vJfjazAFMgHekP9rWTwOn8y/eefUu01WKZf+rxO0NWAucI9WS2vBUk01yfS0h4ZzhU3
oEoyJnRE20r6heR4B1ueKLLoZw5yjpwStQ8wrTBuUSxCFS7exwyBCR7I+hxIb2HNYxzVRa/tYCcY
P8rvfZW3F0do9wzrk1M++K/dRCxIyu/3bEVau00VOzumUcJ5Zqt0lHnFsUnED2FOQE4kxm3UlPTi
42KH/dZ6qXwBKU/iWKpr8sGk39pPHVGrbEBQ0XGY7kz5QsPhRz1TIYiSLtlDcpzVEWlLJurCQ0eO
3/yQE8927ZN1Sljb62NvjcrcpXPLjsH/1xfZ+MEPQTubwuL8Vo3/wCMTL4FwCW7nzhgQj5Dd+3NQ
2a5JcaTWNbgNXNHNUcwvnM6bIw4cu9eTI61Xc/d1QjH9wtlmuRyfIpmtfAJEv/y2QZ3091dP5zTY
F28QNz7BhueuDvwzKSL0IVOG1F/fIxmci57FNUz8lxKt+wt6mTNyQW2DwLRcQ9EIPyBelKQZxpCy
UEQFOQVY+2jSr30itxZrfevuSguvskcI6W1ZyBGIW2odSinbvWn1zFlmf7s+paTzhcFSq53HvBiL
OyFStSmYz++ywnzIxkK7sxUxhX2lzvOMCvpv4h00oTO5GYS6KRwkidPUkiwakWFpj/BZofykK1W3
DtrvqDgQLENBKJ0AxiYGXs3W9HOZV/ozeIp+Z3dO+l3mSMivkzFf/94C14SRmChijgigFvZ49qfR
vwl6+J8ECopt3ljTwdK1xRR0xXfFsoUxYXy2qI9vGthmO+Qu2zwYMR9VnnhJYZmvq6ZirilBIIyc
KozhZRz9GsIi9YfotBgkIR2oStSfucnl0HLgIIGw4DkWG/SlH8EU34DBVafG1tWWZG9n47dBv2vs
WO26UUf3UzX7QCYDCZKwaZSR3gsIf+C5nPvacvrVFdga29l4+KIdW67OwuD259zX74M48v5BOzYJ
GMdOWjwWhAu2SZ+ug96bnhs6+7Sj4RoaHJhwtPjpADMMAOGD3lnq7roI/o/ins7R97poik/177/k
Mv3vf/8ly+mxyPjnT7/k/+0b/X8UCmXMzdD/eyjUTRT8rKP3v/3bzxxM/Tj3fK7/x1cslGH9Xbq6
Lj3GbJYO5fKfsVDm3yU5wkhIbcMWBrlRHCDyolYh/7/4O5MSnbO0sA3dwcb4z1Qo6+8mCBThOY7t
Yvl0Xed/kgrF0v1btSd0kxEg5FdI49icdOu3Y8xo54I8AOaqmSC/MIGTXDjO0al2Ucbhm0TEfNvm
Yb3LC6u5pRneqtsRreWt+zTqODiXujMCmEcWO2wZYM04OkQLLvAWsK6Nf1Nz7GGGYAf4WEq/2RB0
LaHnoiuGZ5K/IKph8plU0Yfhm7dfIz3OGBgDJkgHf0B0z8TuhATmnUIH2M7Fv8TSzvjCY7pFEMI2
Jgt5Q7YGcoWBBsfa7uph4Q1jdby+uOTkkaIT5Y/j9JYkTvN0PdoEwfTjaqeeXMJhGXjUFl1YGZ50
TRVno9PSg2rhmAo/Q2JSGHdj5el3pdvdBiCrj50rxgup1QHt1tkIS7apWdvwdfOSjU8Npr8XtM0A
Cw8bjVH249Dk61olXrMpajh0HfT6wOSuWHiZjDYYJ2bjM10jDMdw3+grzQpdj2zhMi38rxdbRCDf
eh/q2gWqgXfGNgVDtiz98/XTpN6YzaTOhgkVzHGGm1QZzTn/54snrOhc4p6steZcOPJJiIaNHs7Y
a4RXNmNjTl0kdsQpH7S4R5rUonxD3BEusDN7q2s+guFoxDcUxi4ws2RrjtpPDPL9oY0aVGW4R/dV
H3e3Wh1hJvGEvQ4qbZtNDSoNKZc4vjtofuk3YOQVdQPUU1Jcg9tAgbL8QmwHoVOQDqS7G62Ii5vr
R3h2OX7FgPjy0foJN4VMGgKBPUYo9zLMyDyq2pOKAHD0ibuuW1ttJme6Zie9owIetrkjHpQW9FvN
7J+0Om7pKlQEI5KcUFk0nNmJ9GfbxEoHo85e+WFVP6AtOsPVzfaNsO66uu8PeeVxpDXpHeWjd2MA
n9jGur2bqM4WhNmgIkzBZ0z6AO4KOY9iUhVWKGTDiZEKvFP2/YzbZKLXM3kqXuMKzpeYd5b5oHtH
HMMF+y+NKoIKLMJuYtycIQL/yhXvUZzoSwPV+eKjLpBfOTp6P6ojtYjw983SeNeb+GslPJ+ohB9a
NyHZIR4dE3uArxPrG13YcMEHeVJ2fGNH/Toceiy6nClLJ9okiXiuPahxquNn7IM7xsXp2gMECcyW
YXusPwim0rUs3qwuvvj6W9CUe3Rq1dLq9AwHyHRSvjpoAS4indJ624jyZOY/6IvcdjwjCxsGnzvh
ITcL/4wq1Ue5iiA+tj59AUdibszvqxTYWMbMAlPgqmQFWhozXDsM2tf5UF7X2Z1QNJDC5cRR8CZA
emX1LpmPKr1tYoN7y009yg8YDVr54jbjPT+Tva51/1O5QLK7vsW10s9fAwR2SGpm0mO0Zq3Fuwfg
GcL5eCfjNNkOThPhKRBEl9tUpVPXPMJkSG690g4ug/ZkZql304JCZGs1iU3pXtvJeWaONqxJnv+e
B99HpKrMNuBAG7G4QLax1mWQT8sLAwFU/2FTHEPNe37jGMvADyXBVs9eIlFUh3pO2TUNmr4qYVBI
z/AAtoe3yklmp5Pf4KXTHec7YKldkCxBrT51TgCLMO1JKrIxulsIC1LJRxTPoK50Z8OjMgvHKAO1
wNuj7+fKR/5DbebpEg83Jy6kJvAgC3I9e7IzWyvdF34oGd2o1Vg430Ll6TvfE0sr9r8zNmnpmzMH
s9MDN8mlGiRuHubQCR76RTZUXNmy0hahHE+OYEQL+37Rp/5Pw4rmivmiuQSFdg7JNmBQEAYu9GAE
/T5WT2KM7tOPxne6lRVES9kPgPonmtpUyss200994xJ4gmFn4fkJKX5Q6YtUWQdtCDkJmNzRjEBY
PiROVxP4vN6TOBCJ6T0TTbuxQ4x4rY3KTJrhz6L23yvCioBcFxdQB8ZK2QAZRp5xq/cYq0y5d2vS
cFmRRuYtIaQn0LSIodGn5ElTCafhzjM4B3rIAQW5KRw3j8BaCEc2GxhjdnyAEjhjZw13SyRKwC8e
q36eMsp2Ez88R3niErdMFzUKNkGgYCeUEcBtR1zssf+oRaOwTXTGkmxtRC4B8UTG3RDygxazbZxs
ChKlzGobFibsMwFur4qix8CX+8DDSRv2NCyKABZRLoolfE0OG80uFinZ3gMZcVqTPTm1/ZwExhqV
y1udnoyJjrXuzOK7fI8l/pmQp7UpSJ6qvfAFAuyWJfs8EsiFG778ZlvvsHRgJvZwT4B8kxu1o8s1
p9PXOMKZ7EUO8TAuLpnJx9BhhONa85tLpfknOXst9NKM12ZJIkttNHeJF22MFDue5hAQ4w4ztiDy
NDRQAXzntNpSur8S/Lzp3wEAPecZBvJgNtj7lOt56v2EvLVoXfGDiJZp2QQpRbnaWxmETL9ZA6u4
Tfm+BEXVS7c1yI1okvGs62TXuOHaZCZFdlXJpuxgHrEcensg0pyjMMhD6aroM7Hkp9sVT2gSf1iF
0+NdcmmI5Ds5YnYmmQ4rz5Bvs7E7el5Lewk75MCqSpLRY5C023EoMRJYC6smQV21sEnHCUKsyp4y
28dyZtw0s4zBU694VIlQmJLH0RRYoV0Hf6wfbYPxO+uRvvIRwSw7prqLBg9zpkgY46/R+/7B6JH0
pWIkkiC+18uIuiJ01zjCN0Po+sfARdGkt91uTBTZBQgbi3ipOGKcXV8bVlrk8Oiy8zJq7XCze/kP
e+j1xQCctLWj8Ppdzbr4KN1dXZmbOIFOrhLmbs1bl1qAc0f0h37TaMshT4dFaINKGsRwejzngRlu
wNazRUbsGMLtnUXpYdfPw2R+cKKnRmuPAlgrkx+d26lhdNHQHVkxabgdKEp4klNQJ0DZPS/80JiI
g4dCwL7REEjP87Q2N9YgwdHVI4x06GHaPHScH8t6eFQDl9Ec/H3qmZxieTaXY6addGDrwwDHr6/d
2d3jgUX25vTBmu2bkfewCTutwIJKnlQkXoNBS7aZZzUb0duwQ6xkdgKhTEgcsVG2O93Locbd/6Z6
TLtQ3cB5gQ+IfMZvttug8/NcfHgjoQKWaz5MstG3UUXSng0PfVUW9FSGxITdhqRLH961fLIXypQR
Nr8kOdYRYil9EO5mwly1xlC9nAT/cV5euXuyDy3nG0w2bgI5FT9KDrwUdQbUk6k+5IaNVcu87c0J
r7hz0AtYeth7srTaN4CsEJnBsvwu4xg7McqZWHtO++bg6sBSses9iHAPtGVcF5773A/5reUhKs9w
JzL5i5+UM51hhq9hzSXfKppuRE4HwYPoOc8irCAO2cAobchjb4H2W01AKRzdOmakEG6nIH+RKrsU
kTK3Ei/BFDWHho27gz52GLs82ODj+CyK76ZemUer6fMVpodx11hzIFKPECGpp7OZ1VC+R25/kIZY
HMK30ENiPKNf9Zi4l2AiscJwafTCM93UAacVza73/dBvVJK8kYBUdLYJyIULYMWSxleErB716qpk
NH1jE5wFdoAspNAxt65lacuiJi+UKjxYDk21tyqC4F240RIdLgOKdBcHCWxbYLhNq+4iYoJ2Gkhi
4keY8U08GP3gMDyiqWASXG26d0ifCK8qxKqpA+aYdkFng4qlyaW8zdhG4TIbu9Lz+ss0qneOWntf
odaxgu6oETYvE1i0A+FjZly4Z5VMJyu3njGzffZ9/wyTHlsyyd7oQLAIJviz4bCjXe93uEVZg124
eh3hP5MzAkGOog+PoL9UtDh2E4guOVjrpVG2+TJIwqeucZmkl96h0aYHK4F9ZLfq00a0Pa8O88OH
J8ANnVXr2R9t6pz7CYDL5HorLSYeKH2qjRJnEs9xqjyw0p7xyAZerhIu/0JT00OANBzvaxc9lL3z
ZBq9cwqRC44p3MpyThMPaoVLljNIkpDn00ZPPXyGybfSDeMH+IzdG1oSaA8a6R5hh4PV6rq1m6T3
VWU6vKUULMeJBDGMFe0ANCMx77QGswAO247h1sHm1LFKnENm6qTNUqqqE7bGO6eUz0a/50hdMemR
Du8J50vQIqpI8ykGGuCZGy2s0cGIHZhKRoJGRQesAuWhIrIJ2h7PC6P6lSTtaWn1zjOV4i4e5HOs
qb3t5LeBpt96U/tqKuKNbObGTmikQOidZN00cLGqjArEsejIpa18poZDEytpDFt98JnVaMd9t9gb
KWt8UTywd9k7KFk7uO14bruzU4hp0xBhj7Nwgws4PY4pYT4D3U9KZ+It6Oblh8iwm2Uu4mZZhSPD
3C7ZcsngveUYSaNR4ektLixM3MTT7JnLa+RRw1arBhIG2oZMK/ANEAAuWVKHs3qkPPb+akrpMdaI
/Ut3WlUGiq1iUKu89X1WnzngoQVTTMJuBN0h40gU4+ZjKewztSIuhyTCGWNT5Adv3PSycnF0g2UB
WPLgtIqEKsWcrY4jbuHA++En+ZuXQ9kvXaT2OMJISCGHF1vgqs0One6ew9kTXYGVXRkM9UcuQp36
R2Vk3WpAdxZzPCOp6kHrfVyiCre0OaiDMux9psxuQV30PMX9fVeEzsJyj3E1ZKdqCp4KX3r72Ase
JoxDo8GdIw32s0BXP4w4+FFDptgKh0QCpMakz7c8jd1M9aLaLUcGbc7ALxR5EF1QVawhjGdExE2P
oGg5iNsIyqKWIXxlIfbBgMdAKh2Oc12N/kPnuPKhcOUlLb1suFivo4mCMBX2DQI3EOqi6lhuGUj4
DQqKmhajXt7AiChXdSOWgSDCy5sb7hbWNuhArIReWLxCbXlkpzOPaRBDDjmFOuhQp3kDH4ixtcAm
PcbtfWUXP4ZJxkdf8XfasQeowadXqgH1861m671YcTmuPWiwXgw1gTtcSZpCPsiP0vcvGlxVXDRV
soW9tZBEGq4RfxZrSzjPLW+2pHtCqpktVyFRKoTC5M3SS/RdkUz5IWkJJRvdHenZb2YZE0xuUlUM
aWuvvZADI+dA8G3uofCQNpFOuPZE9WFWyfsYYKmO8AZt1WnEdbIuWrEJ7HJaEZtFqYSmu+X85urn
VPFY1VE3O1w/k47aaUQqW1vibcRmAQm1+NGn7rcyL9Mli4LDcUaxOUo1IKUDBwQlHutIZXxWZf3W
zGQByMLeohGPo12t4VR/dDkk6G6cF9sufyUhOiwPRc1yFFYxglxptmvFsI0Gob6der4sUkV1rH1j
Q6YFErk69BddlH7AcGD0Sj+DdUkgTo297xJA0CZWzi364PbIIY6Sgzto386PpFuNzzS0NnnoNjzc
YQvlIE5mdT1+uQmlQ1NpdLYtzdkCK8/XA3ZLorKgcuRlW+wCQeep5t0nQQ4IADFOaZYHGnLdgUzo
dEGCh9gQ+8yBldGaRSuuKu1jO1afIEofGuX3oNVcVlfGFJMLsgxUv7/WJ/GcR5SU1TjptCTILMyI
VdrpDpPXsCQbIrZ/amDX95wR9/h4s+P1pXDqElNejyaxxuM5Wqe0IXc06p+kksUqbrGul4D31VCp
5ewkWuk68IZxYP5uMRQokdus6hrEVuB6e70T9kIwVGPA3CLHgyTn4SlGebjGvYnczkXNETHV6jVT
WzEKxsyCFwRyQ3/BCVfi383NHTwAMNTxcCstUqdmiuqZyQ8bWrOqDc0itIbouro0976ItyPbyNEs
iGC25NkvwX9Oob2UCafHRq8+q/kkWgrvOUOvg7//ENOVpn7sv/GuWHh86uqpgE0gdfYKhjLDckBb
4NhEGJnIerlPl7kfveq0QsgRXsRsgcumTV+Gwv7UFdC1oMl3reaKZYuiE9sV0ba2k+LnHlbdCEQH
dD5x1FXGaqPTSCnLb40JTYnJE8SuEgZDVRnrTriQ4Bwe1o5UTR2QyaFszZ9eCPTUYGXHaaaXe6Xr
58qc2hsw9/ZSAzS4dJDLVGAiq5HY2JTVwUu2GnIlAlLCPc0qbZ9R/YIjkzW4OtFD4zNhe3FsJ7rR
Yi5EtSeqVdXcIDLgCehHb0Vk0S2b4l2dvqMg9DcpXiG6ZXSodGzhAaSPaMS6pAytoegMqGzqk8Ng
LLLIbcLPKBEnNwc65suR3u6ScfiESLk7jwm3ZhXWryQN3NhmOOJmpjPH3B7PqyxZCisTBpnIMW/a
a9mO+cpNdBQo/4ej81iO24ii6Bd1FXID28mZMwwixQ1KpETk0I2Mr/eBNyrbkkVyBtP9wr3n6gkE
in6OQqK1Izv8SArjj2kN9hpcUrdPa0icaY+AxYwvSSbh48WALqwUx1AE5sIZvsoAVrH7wlL1uVM0
smmCWWrADHHDzLOOhcF1a79GSCD2AojCJqlFQBBnddCL57Bqclje0fzV8Eo2Gv5bAcB4g7XlO2Rh
cUewjRynsbYayQNfj+KdPnhjTaYHAioFwiEJiyiDbIU+85MTvllrbPBTy4TJoYPA1o+foAbCQD7Q
PuyNYD3EnPBWgpy7brFwNdhxgb61THEttq5AOYfoI5KxWDUTyIp46t/8xv0QOkZBahJVkpJlFGVw
biZYYaMAgja7eB6CuLxKEEsbF6owdMl+mTpug1JsRjsaD3UGdin1q2vamX+G0Tl5hL1tyUPDyeEo
UNH1p5aM4mbenZJWk8yAz2VZu53r4jbkdrTTlfwieoYk09Z7qVlCEi4IK3L29TNhW93BYfpbAx7a
mXZhb5zazI74kI9zXOzkbAdbY+Aih6I+35bWsTK6d5DHNR3IymcOQ9Vc3Aod/oM4A+toIN1sZVkk
tjQUBIsNCpUT9BbHQxQORz/raJ+thrvdRhZphOmbikM+LG74h5nbH4aSx94hB6yQFuwjs0aa5O9q
2yTXRU04oDiFAE5fPcee922RPyGvXXfzXmT5k24LBvT+1K4LLzgkCbhVq479/fjCAgsU4FD/JNlP
NM7JDj3s7yJSxU5LdNp5b6VrjYh7M0iykFFHMYRSb60d78uJpWIfu/sALuLaSy1qm6mHrwOgHG7+
2oj8lwQ2OQrcYIvdOV/zJRcqXfTkjOCdPAQOu07694SAHb7L5CcgJouhIWQKXePZ4AO+65qvOTQh
ncFnoCrmM+TYiBT8jtqlY7IY5TyG6H55uYKtMIJXO6+MlWl7d6bh7JByzzziozpL9lS0hkNKXFMK
zWFojiGnRBxZyJ5EVe+C0UCG54LlFvlXVtPxMN3luNKkVMKmwwBLRTCDL0j4AFiq+9ctlpOh8hge
nlRQhWtphi9zof9CBz9ZlfcclHgcXDv9bNIKl85AxGaZOxzu4YvbjiOPVP0yL+CiAEHIgIiKpDJJ
4FVzIG3mK4DCAhkBrEMPbsEaayCsmVxbBnMTXp7T4G/NsrubI2yKyRg+Hdf7VU79l1ENd1FGN8KC
IBIm6Cmb1FoZpfkpKKtmUT4zfZ2Oef6kUmpy9AfpijgxcHne0bIBYOWi50CxUM7kPG2wbNCp51xR
SGS4iEwiuCVRk61erqXGiTdFyevZFljSm6q+SA8xj3weXdA/Pfm0qyj2CIuAui7h0sMtTMildKiF
CwRdnUu0CnFLzNFk8XcGVeO+17y/u6Ic39xsWg9Jc5fpK5tJdnjqOJkQ31o+G5wAWLJ3FRvadf0K
u/YKJXHaItU8K5IcNlnEOpMULOaUMKYSB0GfabnlVqbDVnMoe6Jr19p2fzU9xugo3bdVe63e8iFo
jwFK5H3vDYxQiEXEYRZ0S4YoGemMVkZT4OMDAnsvJ4v6QOSKyV0bgaGlJDTpq3ctq08FXmYFrMl8
BMFE/xjb1zHBtTCaR78gkRPUnLvv4vyWD+pmjrBwPfM3gLP8iAeCfYD/r8d2pA2c+RrC4Xmsuo1T
dM/tjOJnSlBwdhb5BnHqI7/jeTc6yq9qSDBw5jRtbIrOia5oP6wJolBrbiz4YNSw5sfQuH/Yaier
QfI6erZTXGAiW37HwZQ/z43JH2uQegPvS1hwgAcRCjq6i4ijMcjTihQzf/73MS2MTRCydkkg+lbF
eCcGL7o4LbT4Iai3Ix6VVdsRB594CXLKwcVnP/O4ECb2rJrxPg4wClQmpg16Q7JUQjlvbanAoJE1
1CdgQSwTL7RiUNe5IWOZwfZ2fj29D0bP5ST6r6LyN0MZbhrm2HsEkx+gm9k6DLgum3BtB/pSmR2J
P3ZLAFBWvQbMTq8eCqvAv1eW+2H70Iuc9F/TG8kFcNFzqNCaBpzVdRfWmxx1gELGxfoGGruoxV0J
kvwYlkDAtPHyUhlE/H/+hoYoWw8Mig5TK99KlnylxcCazfw1LmEH5FpsWZ6+J4qPZDdW80rW9bBy
i3EfxPLbqyK2JEmwqRg+r9qAfQD7hWhVI7i8YKPxbLXr/fSauL9NBEYrsnIs1p4NOQhKQdyIh8Td
kqe+qubAP7En2kba/Az9vNxLQSoKz+jJ1u1R1hjhssG+FT1bNb9PzYvV8lhO5d0X5vOEFBYdMgwp
qQ9dsWnDHKRbQg8PWW8in5kxQIEEzjjIZWDOCWrwR2cXRnH6O2c6Y5U9iQJD/YJuJj7FGdSq5Q9G
U/sWuLDn8bD/wvb1e85kvrLc8CNX45katNj50UfXcy3iQVsZMY8y2AaWGvJu4W2v0C4yMIAQUHkf
Tt79ndLiQ5AV3oa+d1puUibsbAN6MULKdP+MYbwkrDzN8/BVt8PTGEDpccf+jr+BxOVm/hqF/alN
rpp+Gv5CmCr3I3I0Xx9oZwBVm2rYgE87BkBFnmpsfi36iXXgbHWYA3QXy3wyYOjQi2+GSfI5RimR
+BGjeLAya3AM69xJTl2HI04FEcFWZUXtVJd7bCSEzGoIy8tTMwTRr1Qx58RFjA8BhLDdKpcfndiy
Qks+0/SQ8K5+yqZkUckUlU15eXVUjXWPfbxnpizrlbfHZv45uh2JwXEOIVGb287gJKjHctzLsgw4
Qmh85jF9BbrrbfKBQe4YdBf8JnRRXPKXLkXmhRb+yDiwZmFNiRzSl59g0zYh4d9JRtYhXIC18MGd
F9C6Ae1NOxngi84k2Oi++XAMks6CfERSToOUwSJZj9NEwnkqD1bGnm1SPThARJduwkNsNMNP47I1
nwrSSktBNKfOGYGkA2Mo6S2gQ/D2s8s54LsoQhjBFmszzcZjZbBZlK0b7Mw2lKRco05hvF8uJbVz
Hi393k76OcteIj0khwzB9aou5Jfrc1FapfmhI/TH0rwtpp1LRBtOBis+EhYRbfskmDtgn4bjBnnk
00zNJaKyd3B1umSj/CSu8VN5pPzOGEA29BuNmf64fvAuymNfoHizzalFoDa8pdomMVIhWAh7DxUn
8ANCeYI9cbghIWB0APxDTpUINXTW5bkyxT4KB7Ut0iKhWsL9KNPqonndJ7ls+ZLb7C2kGFVeq7Q4
u5ll7o25JRXNTRf8ntz6pX3s2NBtrab+qhhBjq6P0s0h+7qTjwTfrIoRo6Fc4ma27pPzagwxTD4a
kcxK1YHkoVPjhD0MSftAWKq/6uDrVJg3vGj4SXOIotG58csNjtBPnteB1md6U0xhmTVEBxnE05od
Mi3yJfGbU9a2iI0BBcnpryqzYj2IkvcXPogJ9IcRSnrt6uCvC+yZh/TH7INwDdwSyyCFvy+YvfoV
E8GoTb4JWVyXTl8yyl6XAYzqFFjQmpt0DVDuZraud/Ii8RaP1mNy1FMRTU+s1Oujep4Mj6QEZRmb
wX20ythOPjah2E0/pHpM3tme7Q/fDEmiZ9xsT7hQU1bivYZb4jB+Y8XeNRBWGFP009osUAlKMyfL
dBx5lkgAodYoQmsbuvLDXhBETnpwuIlG7b+kAhCOr6q3LhiQ2A4g2nipZlFvHKveeMaE36z9JB/x
jPi8Obg2LTvilv3QfdemPkkwTSuW9KsENO8WPcAbT/oD2by1ETkQHIDYb44Z36y6e8c5fFZAeTcZ
S9iWr7s2y4jw7db60Hb4sEJO9dEYnno7uWVRfVKyeaatfE6aMuZ+pgTW5fyGAAx1UxdPZ4A49opj
59hkDMyCD2EIJit9yK3/1swdg0axyWqeVTTWnNOUKg0m+bn0b4IAjlhnbLQjSO0WbD/u4nHVBADj
iIw1+ekYVioSXgr34fkopNJguGbC/YlMkz1YnBynpCRRNtyrGOsUG5vQ0udIMD41RFUw6e3/Fv1r
69Om4vTTAO47yvlwxh/ZvMIgLHcqoF6LJvPvtExWluc+7kxJcqP5Ndjp4xkopH31huBXBJq/89ms
JyWnTJieZb4f8v5UWXSRiB9WRlG+kyZ4zOeMcOAGX0TstSABAnEMuvDQVeGba+UEl8LotUvnq4m4
7WfNxITZ6UaP5My5wfQ34ceDnSCx8KNxrSPMnjy5jPABus8A60crwElr85nw1CYcxI+cSbgurBbh
Wwe4XX9jHLZXVjGcvCr4Yj5zsXv/w0iy7xbo5YyLFqDkOQURxUT86iC7bwnEsmKcLIm455H88K0b
AXiXUI/geeYlOkh4TETEokEg78fgGh8g0azocD85jPOD9ItHMrRvJXmhZQdRadZvMQw+O+QImJH0
NT+UkvC5k9w8zAvoqEcE0uOl30adwX2Isj0RBsrfCtkRgh1q3uIx6zm4VkUdXNNY+FdAxeRFJTj7
1VsW+N953U4b+GG86cAIJY31GB5U/uxp88mTEC5QEqB1Ik/4GqOXvnr2mTQwE4i+9cFswNo0dr6H
ekgVYfp65yO9ToroiNjmlCoySAkkaOmynfs8If0qnCm/1Z5b7Lq6v/q+99o3072W7F1jIJ2r/3+J
UiQAbqQ3JXm3PPf5AaUg8xSnIpl0pEn1WTUUJpziukRqpKHKsfIggIMAzuLqkx7rJNl7iiQBO3Vs
wzGM/1pC4JozvmSea372+rfOMmufjqDqk7jaRwnfpWE4/xQBoIDAnCU8teA4N1kyqXHST42ehlV2
8jxxCFnYcT/uSBcpN0o6T0PUONvcIN0+UUl0GKgDOcWYEwj6Di8x2y8xYkGSRfsyppXaoqwiHBlX
5YoXWgYpvtgkuaaCmXfei/XMoV6Z1jtaEn+dhaD5PP9S5Mm0s0lWjFsyhqs2qd8jI9ozHBz/JHig
6gF2kcXXCw1YnHLOeENUjRIhs0CCh1xYY1DfjDjZqkrIK0aOD79JwJp7vzxiAAKybChmiZi3Cay9
hJNH2zAbxQPRwRdUkXcvoUsR891KXHyvHVaTLJneoU5yWydWtK285gs8mD5OBU4hWxDqlyUIcTaK
2De7ksEvWaovFfklopHn0HNCkJpgCIba/ozb/DVr4u9Z6E/aKovNaP2nDuZ3vL8b4CbZntiSp/BS
5jMVqXyyfaA1kcGCLsXlekrdrKKBU8mOpKNPJ3Aufch6CFDXKirSG/qnlyYoLwxiwTIl7RtcAsyE
pP6AxlDvzZL6mhGjh5mE1Y9+TrLhNVyeqmKJVgSOXSOTn9LqXPhsd8CB/fTAevoYQnMVMQP39Jdy
0DfVHU9sNIGxmvmu0/oY5y8YNtXc/OvH4AsLXg+lPI1WToAmwe/BgBlXOoCD7lCHeIb3m6V9xbIm
Throbyq9GEZJWtNZRoeoNb4NBui6l6+eLdaD2SOKTTIKB0XIwUiYfc3mY9KPebAZuDJACeMHp9a9
dNrXzCiuQQ7pvclteOYQCpqSPAKuIqZq3TPDBVwgwx5QRcTpbL3J2vpprOTH5URttHjzcmQdxkDm
qXuZvLZn8DPvc9+5G6m7UJkgAUQL5Q0vn5Y8eEWPvsg0+4OSf6e2p3eLR659TBD40+/p1D5hVmVA
zCiEpsPOgnM+lJdmxnPWIoOxkuqWpxD9w2tqNMv9gJ3T5Pwa8B+Gq3IQ/1LSA/2FyxvtiSbYjZSi
nkKjpNJ/nfIulQOE1HeijzRg84ZSbzOHEimBsUsDZv08CSsFthb6zb41nHdduHcbPYmjIDiXU7sP
zfZoxu1z5QCxNOtHTzz4ynAS6xSmG/SYiUfwiD0Zelv3xSfmoIsDyA05VXgZx+LVziBwEVgBT8dd
QpfsSz6RQ+vb4dpirgW8VzSs4ZZ6UZL30WvvCeYMcyF3WCmg1ZuwGo59rZ+8QZ5SfJo5FNNVlfAv
Ijylef2cVv37xGRwvyR92OKqzNp+qRxc2qF6dJgpufX77Bqa0ZqU1d8eUtEU//O6ZIuVkwuF/eUu
IAW7gnAWVmIUmq4kBXvOsOIpknZhGpoGMfWWRRh688cR83NCrspG+MHBzZjrguC4OoEet4EBCFj1
eNpq/5U9+u8egn+XImuDPMZfE4CnlZdyLo5COXeC7x+xqn+iTlwNJ118ylR9YAJdemhmfXhdyMkx
HZcEg3mrIucz4GEGMLiSidyiOCqajoau1oecIsGocT/KWP/0ZrFrg4sGN7sGTbHtKeqcymEk322D
IP1WmmK4spMHreRfKs0l4VsdIoh97ADPziZFujXO5icZLkxw2q05otpPxl1Ew7uRQtxN0KC9O0eb
irVBk5VvcdCvbMN8qozsli3Iz98sYp6NpLwRkE1GHzHFcfYuuu7J9xGd2rSeq65BnzaMLyGPLGCc
lbFskDXPq4nHM2cjA4SZcyQw7gwA9hYmfNbi1tor6OTLuT7N7ohIGd+wGYKSqGzglhgjLqOqQYaQ
oMPCfxUyh6xMurpgQHtXhawMCLVdYqLitcfwhbw9BDntvvH1u2uMx9Tk7atRNK47M7uYjYcuYHxX
/vAFn29cpgL8La66Sk+7l7DRJ4Ql5zpF7YuqsmOU11WTsRKjBawnebR8RMl8vgKqeerqBvI5Cdux
wV7O/uwiCw6y/dkjOunnCH5gARscxf7WbBmp1OS/IxWprziHOOAwi1HzUtoh9nTV+DzqN3qOV9ZR
9zZE7w1FapuG/akMG5YErQv4GAdgiUewy/u7KsYdudlnBpNs/tnuWCjTEyAmneWTuwcXIIhcQnZd
vMaxeDHhKkOPWs91d3dhBRGpWl6QwP5pchfZCQT13oDcWdlfKEiwZ5OnFzvPjJcJAAO6XQ+U4pjR
Laj24mQ1Db7slhEdfTDnABVsLxkYN8y+m94+GxbvThdvZ/b2UJ7rrbkIxIfHCId0ntUX6pZX2NF/
APNte55yQhoSvcEmxWjC9YEj2icZMJDAWUbTH34SSLwjM5bxouqfskAgteOsRsj8yDNUXzZxRkY0
7mCWvxkFA12cu9yf+YYm/Nh2XwYOiuVIFn14ay3nBFW6XG0J5Xn3VPyt8gy5t+CzYuOWtnNuvqLG
usrKD8l5tUZtRlQHXI/C078FG/Ee+xnHJZ1C2z0Fcn7nergoBaI8paUEerrKcbp5Rv4z0FRCzHsj
W/k4duY2mvGzc9ujdA1JNy+T36nT2lwZ3VNfsHM1goOa7LOe53NSfOVBcku99gcn2BdD3wMZMCdX
zuj0EQbUoWRqpM23pnuwzGW2Q+JlZC2PFS9nWRS0Asz9VGucRe5d4ANGXv9Hq/n/qyuUAbPh6aUJ
xb2PmF4CWfwxso2Lzh0pONioSk7/oDn/crAMbmuCCbFTLLF0BA7OJ1QJGR+vbF35yR+px5sr7Guh
/C/d+xAqGf/QtbpG/qi6kQaEPcLgtqch6qBCT5i2G8SGpD0o2sfoD4VUMkbP3QjpDJf/NqtAq0Ad
j1bbCoU1oRmopJbcr+2Uk8eoSRvwS2PXk8+5sjvvMxTme+gJvtZrmMz0JOJFxAxMh9AiJ9E4aMNH
JVU5FwvxG3tqHe8ocvwh1BfQ43czNF4Ir4u6DslvRpYirrrYC2la+njB9XU/foBsFIXFCfq8DSQk
M7ZNwvcISrX/Lqtu7zGevEuhfwxHnk2LQAPMGZJOzWEnHM1vvFVHwqjCkezqUu0jHQA3rYeOLptf
FmWdyAt3rWkfNhNbLxIGOS2I5U0yn2s8/VUuFVzjCWKZTXF3WjDPc2z/tLX4QwT9+wSJ+Jh5fnzA
4EltYkwz9lYyg0P7kXLStIuWkvwCgiU0i9C+KdCydSM9T5btgKcgauzCt7lnNADaJgd13WI02yaT
3wMy9dDAMk9gROg/mRCrdwk7aLN7FH14SoLUuqBn/ssq+WMOPGC51jsbWbbwFJo+kVKNPR7SZHYW
8F6xmVlJX7VNV5pHQGZtWXVbMCQkfsSZjYmhNNYds6C1EUpnQ61NUNIyRUnpPRMRuZSCTJP+/6WU
DT4H8Ujq8sfuN8EYVSeat325/E9SkOzqeeUd8rK7L8Lywica07FvJlsC8PrT/7/orn71KA/EyLja
d5ufsCRaLTWNuzM4b/zd7OPa3f9frbNuRqZZtwXtyDikrs7CcuAjDmI/aSaKdTwDY+mnPYpxn4Ir
vDYws1FPi08xZO9W0Ro7a/aYuOXk7IQQeQ9grBAFtyMOspj9HJnFWEvrH3tCj2P29Wtc2gX23Yro
HGHSBw79KmC/wCFbF0TzjXRJdnBrikacs9R7n6Vxz2Y4gUGEtXdq/eeKYvIQm4R9V8RUcInk5MvO
XwUpeG7bk8YOnk0ucLtQkejpa348arC7XQk8c0Jm1I+c4sowUCun5Sbrm+cyrpy9RMdGLnWPYrsi
/8QiYyegEWXg4ORnKDLuJmB3QhYbYjI6u+PgjgjJFMFHc/UY+A1rjLZWgl7fz6ujTEyUQ4JFs9eb
ydnHabOuM3axHhGPULq9FzNBJDPOatsuPwLMrJaCAkdb5YUvMp6eyoQNImxqONeqI+9xnvqj2xeY
7oi5gEd+bFmQ7aHRs2Oc231kOt6aUqlQOjqGRvbU+hpaoV2fOma6nZ2SqtawRvGwHcFSu7gEMjum
N6Kxkj9Uj5Llg0O4RZ4QcstvomEJmEPAhzZ/ZU35XsjijQlvsgumQe51q56mblonSWXczNne97L7
R7ONi8YqX1DJ/2sEY+WmYe6TDaS/xDzlA/AbyPIIqditHKeYrXgSsrRTJXs6icrJ75/Hum2uunDW
k8O4ys2Ny6SHaMMkPdhYQEggkEr9EjhxtGEbU77iDQMRjrinShF5EiW27I3jfWTIv3VSjK+la9Mp
EZHS0cyD5a+vLRNtrJ0YiYdAUS823rCWbcRXDE5UxcgQePXYYA0X8NlqVaczWkjffajQR1LcsT5G
L9r09adRR/s8ceuT0XjN1dSAT+jFUvQa7UFodM29YjDV2UG2DSwG/IJAFvQnB5AFd+yPPxG7Bb7t
juTGXLoo7zEqoNwiHbhzyabwbHZE4imWRU5Si8WslfNmp0rEXGn9roKFXIaeAL2mt+Zdxc1Q/YCE
szdmOnQnl265rSa5Nj2URWx+vAHqcs1nWKLg9yri3eCCljP6Gsc+5PNS+WfzBwq4Z3t2Djmy4k0q
cIUlLcFsdtZukpQzlltEnIKkUTvbrd+q5NZ2Lnczr/I6HstDkyAprzAQzgrcfpeCWcdSTnrakLCB
1uMlBPe7KAzjbTo4CJtqzRkNsw1gdHKiS+MwgF4P24WXj6UTQsex3MmiYZ6JTXRXCsIAuv6DKSxK
be4huPHdVRNxRgskuFIYtzLu+aNBzNnI+mhluyMbXetWJO6OAI8lAxgOtZ2RnydQrsz1g+iLJYPm
WfR1t1UcY1qQMMGkj0RBy/tgOETEhgmzKJMfhFWwaiq4QBNTn1l8LPCeMWGQb5pbon/yFVCnlCyL
sNwbRvZMyO95KlpW82L5D8Qi1D7XUlEFLXlpDBZDB8dYZeYXh5V2utyu/cgd3Wau3phsB3Zm7D0y
J6i2tjk8EgthXpAXkIRG3Zxa3f6yDEYB2laf0SfPdMHo3FCI2dvz5DukMhDCU/EGCk2uSzoJOkSm
RlNYXmvEijcbXTAj5RqJLKarLknf8mCnZiA0A3OndVUKvouaVCO6ZsYu97gw9M4xbLJCFC+ajFrG
JU7ksSFhgsbnHBhyUazqWQEmFP5B1cH0lBJZikYKQkDEmABI317Q8xvkza9E4KWbyaFygbh0zYeI
yU2c7EekS6tuds5o4GifIoyVfQ1uBXoMRjkYKgPlE0aDuBAOdmFw+SQYeitnxMwKQvy07FontxgO
g0SnII4M6l/INXlTijufcLlbUzcH3zTMrRA4vNx6X8Nr22ARJlCx4oEi/TKjkCuZIhnaBLhU/G3r
fZoS1+4QoFal/iGwJjwBvP92kCOfC7xhP5TNm3LtuwM4lH3HJXYWGx9eNqfibJXcWOmAczNrgrfZ
al2IqSimfD4587BpaReIRpOvRNIzgo5PxTKgHGo4cSmLL3qmwxTmOKkMzBtEMRwtiq/NgKpvlyWl
+Gj74MlBfZumyKSIdN6PTsVKvSdn5BoTP7wKwd5uvW9fAm0ZO2s9JhiV83hXj1TtJciWfZ0dfJqv
NUXxsRZ+sWkK8YgazFMkcjzUiB4EQwl7vUY/DaUYblZlYH9Hut3W40bAbuP3aGHUfCOui/jK3nFW
Q9hejcH4RcdTL+OPfyHMGzo9JS12RjlLKjM7SSSVd7ylL+CPkNd7h0lDCRdWl7PiQgeaNPpA05ev
ys5dpPooie0panatCKOL0T1Mr+3Ouev9g9Oy2B4+hnBSHIPT767FMgJhpbTsLTFMkNRJXKcX2NmY
c7EeoaQOCnEbs+kp415ineCT+MQRu/XdQp/TNv4Ylhy/hS4/iuSvovbdQAAFERZN+RU6B8ja5cil
1Q4U0z2VagrM2qnX1kTGiclCtsxYB5OAdtJBL46efyVNAReOwzyKRaI+eVbr7bGZnMyMS9ePLTJ2
Joi9QyWYtav+IEWjmNPjMRHoNdg1hydKPxpVnRjkkkWnWA/Bj931Wy82va8OMelq6t30tbFIQC2H
/ThAmUeL/K6V3bDWds6dpa/afE4Rjd11OjsPybKisyb2qbb5mtNLB6bLNssMGLInI5+RlJl7LcTf
EeAz5CuiATHw/zQM5TZSie44sDjQIxIvQz+KNvwM+8rfNnnyQlxgvbDO7B1RAEjRRh58m+8eYp11
r7Ibs3eXHDXRwKTxgAoHffYIACRuZcV3DdMWmTLnSRNWmBkHk5K66PKr7SD8Is1yAdI4/jHFKHRs
7SX6S6HfKaRsDpbogsvMsmWPFnfe+UNqrBIrM/gn0dIs1OUx9z4nGf92kB3QO7SvLoOMa2uqBTiZ
+b9CAj84oyr2CPOIs1X1BIDNMTK0+TUSrNUp0VC4sP+tJe6kosLqhPa3sbrPiH3MBIrnSPzMooKo
XoKK6qtvwG+azEs21YRvrdNY5/9UTmSfZodQcN967QofWbL8DHyN2Rva06aWYGT8NBwvVYeaNZjV
WxCV26GQ1dPIrHkVI7I5yg5HbCxPkxGjprV7ewdQLIKF84RcEB0lvRT67AhzsaPbx/+/8JGCEmFj
ujMA2+J7yR5alyeO8Gsc2PZxrE6qLYvHMx7M+mHRPkM7ezTJrzBsw7sBrob8I333JnLIugmYc4AW
tApmea/rJrgnAYMSp/VfosTzX2JSiPgGjPZoaMLc0epeoyy44jZKAcqQkhWKcE84jfHiNe1wn7sl
PMRR26gYmEgzXwDIq6wtyj8uM1ZvYw2sKy9DXAA2P4/tfXe7oiVBpo4hI6UyB4cI/7JKl/9EBCuQ
NpQIiJ3SUwK19V4Va9LI0w0e9uy3TIxbAwN8zTCsfAY9tBps/+KlJIjhshv2PoSNleUZv0Nf1Xwe
FQr4zL5gUJ9OLq7XpGaQE1ffqRX9Ao2FCNFEU5wO38qNvJ1UAHeo0wG9LljLqSzJY2Lqty1G6BzR
aA3ccYTOOijQL8VHuOA6lpy2HJzlycI22xFiSVeeE7nVXT0pCdDU3eJBLpwzZSz1uIbHFLEmL7tk
u0hLBR9gW7bfNvScoe22HEbeyjcojMsuJYoQQws4E8Zb8M3gGXnRjTH3ARkW+A1FZqs/WkercJ5h
iFxBf6X777mbSD4VfF5hz/mhx9omLGc8OF5BOM7cXnWniG5h1MDyqdwEMnotQ4YCXhnvrKwk5N7h
Lx9xXGOeId+xxq7r0Nt4U1ACvpAfyyLn1tZMB4wiMnaBKbeGmd7SMYC0pjDRl/zV3QSlqcoW/YTX
/YNMzluNQRLfIfo+x+z6XVTT0oSh8ZpTHP+kmKnUONtfPZpGLeHvtaqwfsUuMIihHk/4N7wptQCD
fAVzlpM8wZQ04bII/cF+qrG+bBqzk4Sq+f+ailGS0fTwuFrMW4KmxCj6qzf/WfIsmHfvJPUSGlqT
d1fF9GA05ASaVY1xSKhMBq+y9kDeDmQskQnS0y1i7B9PM6rWU5zrRWTOItcn9YTRrs+db6BEpfrn
rABav2J//Fw0YwXiG49PbSXhroj1dYgESWsV0RiUjyyRHWPDjgenrPsaFqWkl7L6dV0wVfBqgpQJ
BXA3VZS+82CjAzTJQROFxpQzOwi2caP66OZBuAuSY1X8OvtJ90owRrcRkqotsRK9FXYAvb2xt4BJ
p63j/m3nweEcRwIpzfmv46ECt2b4UYJbONMJAjABoB9S2sGuxc3hnPo9WRVKghCKPDberTmXHYKm
qD0wOHoNzEY/YwnaoVTtdiBDEYaPGg5e4K1tyPu7xnLkx6QJlxhgHYyRRl9R/fYh+a08plzEI+g7
6Kv26LnfE8r3rZUhIHQSG4xxHG5laVr/LBG+MONCMMSs5lp1dcriD3tLqyiF0t554fpJId4tMdHI
3CoELaErkhOupqNO/d8h4dcMOOu7UXnpnd9miRaz3sLymns8xDH0op3T4wb08ghOO+sbaK0WcmD8
YEz0h21ZjQ0VTfWrNjHQYfPcGjGf/DoedhaFBz6T4OYUYIDrJHUPKL3OIHDMk1h+yf13N3GHbe6x
fGrDsTzDXXybE1qxrglZTVrjURXpx3/kndly28jWpV/lfwGcQCKRGC6bMylSEjVaukHYso0xMc9P
3x9UJ/q4XN1Vca47KoIh2S5RJIHMnXuv9a1kGDFzehVzcY6ykgqWsdegKCojg70Bv0/ceOXGHI36
ngJriXU1q70Jmq151rUyby2Ym4feoUkOgje8TkX0s2ZKgkXIQxcD1SAt/A+FG6LeBL5iLN4N0RaF
Nx5U9OcxdnPpsud41nyD03c+zHFyJN6OI5A/0IFHBB1fIUKyFqZufBIJgjXGinNQ304BFFSvmR/G
fRoad4OyDOS+hAS1qX5oVfJDZbx2vxrL23pxATnFW84I8z6UnrFuCue1kNl0ZDzBmSwirE1HZKJ1
eKsLcNpMH+pWkvIuXLHxfEHjvTEfCD9hXfHjqwSSs+JMax2YoIzYh/yOWkoX9XRrpQT4xSOERq/0
mbMFOV6jwpLrnKqRwM+u8za+GVDZy2UKiwo+F5hl/dG+nWt73lcBoheoTcyP2YLYbpp3tk0N3Lar
nz2rxMDhjGvHQ/ilE6NZtxPJPcJgg/ZMZrx1YXInxv1j7NMGTiwj+WiHYG2o+0YZ03cPYRIYwvoR
DsEhREa8iRpTXPz8AYNWsSvn+Z697IzMwUZ2CRYoi446McutsnIEJBH0iKFIgYyUDyI0bNpGQbJ2
x/qLG0KJcP2BUiiZADXPr6bu9n0MzceFjMVo7ANdqX9jlemRjtS8JjjkKAKs1EOkJ/zijIMIhkHL
g1NVdP60KXoDuIFiXYM1eELOrNssO41p+W1SiglkGuMmgnBom3F9qgf7XmTdDz2qZiPtiBJ0JmqZ
DPZAtRieB+/o5/kHZ98M4ATv8qhv4zH2tqFn0D/oESQxLEIC4MjgINlwEzeGu4/VdCtT/jL04ger
djkmzTMtIaJfOVXdtBN3wQAJwOvojNZJIU/YrkKJiNYJ6m/BTGyWtMjMle73kaTgK+0e3G3m1Que
25DEOt/OJhaB4tQkpnXluMkkh1jbn3UXXeyUVmZM9xAZ05Zz7iaSwZlOFc4IHEkrKJPAnJuo2NQ+
CP8qaZ+WXBminiQF0Kf/x6YJHg5rgQIGvz0CmKCl1glZAdHrczqryB8yYIbo+L6ydXut7P45LPR8
tDmUIdhE3UsqIHscGc4tk6TsJp+7+AAV4IxSYEeFC1pzMEt+sxEtK+IwTC2XcsBkEUS2cS85neIS
CK3UegDQYj3QGPg2k6MpwsYiXIjBpLByoBH1fMaozKGEXtpRmk5KFwRVSwi6MEcF/aQt2SNij9cI
4Gn0BriSVRHufRszPO3Kxyk1TzLJW2IX5W1Podn1oQeZA6k9Ya6bzNTv8TCIg5y3g0U7LaNLw6H6
nWO3ifbdeDGC4Vp51dVdGE9UTYe4TW/agX2+QW9ELiBjhFmEezwjp9gqiHHw7RUO4hSRMSu1zWS9
KLpwz0j2mw75Yoi6R9FNL7JFJG2r1qPNoK/sFGID+CPZhal6G7QIMO2Xz5McvjkAIgFjgczJG07x
yEJt7fV7xZlTDNmTYULgtwUWP8NWa08guFTML7XCGhX3utimJcIkBML7HirtLhd0zetoSpDxTdAQ
QnU287vUqLMj8DKAMTR29plTYvdAvtIBvl8NJu8FUYCENA11dijMfM2N592WNDy9Mox3VVr/yADS
b0w1lPsKsOrasuL7JPkxx121RZlXrnXDLcKJige7exWOM2yb2nzuCuHufDD8Oyur78u5ICywm3aT
lVylBSapK5HbjxWtitBLt7S84QcECxuJzthOgsvZwrQ700n8OhkXN2M3M7qQigPzhZz02ZGYZOfQ
OVaB+LBsw9qVXztl4UGPrPEh4iYMSBTZEgpHTfQzLJFkBhgY47rEw9R89AJZJCLg9JDK6CwDosQl
Kq49yC3sDiRN7MKPrJ69a5zZS8hbSuYdwaoGHZMNTfdbXxYhY8u7zo2tXRzqF7NlNMCy6iK7ga4V
o/QMGxxKxqIUFuhh7Tnf2xWqK1h4jIlB1LduvbDvofKPfc64qB07etHJd8wIXDDt3lFW+jpIOtRh
BzRAzd2TWzcNKxQ2UjmWdFYVzXinyx9klJzBCatLW4i9q/qL8JGrEMuHLLWWZ9/M+n1gYVsvy4+5
xzHejmJDT/87xLA7JNDjCrd0vW21sRuHghxy3Oh27YO3Tmi2e7RZKV+pmTLRPlhtyyE5Lm8y3Vdr
md83JLZuSLTFD99AxAkDazcYyS7RGIDsbuQB7sjiXLE3JrbC0eFo03vDpoYExAQsfx47QqHo6K9d
9GqGhWAMifehrcGg+SLYKj6cijIucdkcEre7UaR48oTpQx+hu53N8m45QlEQrR0D5gOxMQ85piX4
afFDk6NKHsevCNQMvC+Aw7oYYYLjcSAza7XPI2E+duSA9rY+nX1nfoRBBjfCc19sTtcosKn925pr
gmnEUnHnElSeM8zHQeHxZui+mao6YMHVmxHunuWNPx9VMVy7xJ6OQUg+ee5RxQd0vZGlr3N8aW2L
W2d2cHn6Nkz4AEthbUbvvUDDBfNwRyFD22yiE0wzkbZYmtm7SI938IdXaRFW69S2INpG8ZdWI3JP
aHJ3FvpuIGhUVfaM7hNHGiDyRSJiMAM3fQJmc9xx3XQrMTwutYIVlfA2Ll1RE7Aq9eNApiEnaZ2t
1ig3UYObzBJSHX7LOq75JMXWBix6YCK2n5Hj0RWb72cbexjWvq3wyi+h0iTKDDnmyeDa5uWRJmVy
GFvzXEwpkpzJWhsM2LZmYWok4qj5mAkwnVZqF04ltmYKG7YALKYQBLzBj5ZZk73vCveLsgNvPXBB
bhLh/DS17x9mkW7xviO9cmmQKbjKeIRIaR3KxNzCcINxb+YHqVnzo479UrjF3h1pl+VJ4u+40Fb4
ORH+lmQETRlnpERjBjXaaicWi8mc8IwBJwECyxcfk35PBM7S3hYPvpW/YcDEib/AQeOqvzeRb69a
pKgrI+UfkXnGEwYYhA1Dry3UaJumyiG1jQxRa3rGnaR8nbKTVb+VZrCGgWLtahxGxBI/CfB1DWSw
3sUVS5kkNgj/u7vQVcaieFz3D31GgxNcAg4uzadVVDVSKBs8ZKXoR6acFjkBrZpqJjm6ihyK6OSa
JInalPWiSEIlyGAd/y624nMn6L5RKc972O+rgvHuthrtJ0UXei3MjFS5MftSlfaLbUW4i2ewQRmd
gmGxlVTAyoLS5aznfEfdPexJyq1ZuLDblmQo3SQSNbHlYTp2Jwtl6libJ2ZCrKEqulQjkku2iY1t
ghgZk9C8wWBQVyYx7EU+bEiwedalzVkLgaUbyWeQaFyd08Yn18VBlgkRn0T7wo0UNwm6WFgyxH4v
lXnnnbpU/oxbogmKEjjGhBLdsbkQFos9edv1enRq4l9wqBvhN7sGdxDN/gcnk2BnVvlLxt7IqKDh
SGbkMbMM5KgIoslynMeHORqSGw51PLjhl4F1dqe6j8zyOFaEOQV0qO8kJso14Te5iSZlGYcIjLSM
g/y3eejV5fNB9GpXqtE41H12U8w49LMAStk0OLSXGpwg/DWzrLtlP11Rie0XO3Aa15cxiy5wgOS+
irlJp7DadaF4jAyDiixH++Zd2eziPbGzF9VWB2WgrjAD0I1WzZF0dr9XXnr0M/oaOaP9tdcPTzPd
cXoz3clHcE2vgfvTXSSVksb4KDp902TZXs0g6tRM1JfXukd3tP3jjC7drELsbiO+82CmB1Wnvt4y
noNuFXA8n6Ke2iL/GInBXOWsiknl/MRR95FDlawVxyQxVXe8enDYkQGpxj9nTuRscs9OdsUUHqIq
+dkxEuaT4pr2OVKhFvvmS5MiWwJMrb0AWFweIRLoPyrsaXvityhlqxOYpB/KVf5jk+06YJpjEISc
u7JmJ5yOARN5an09BU/842UKGUXH2XdfQar5JxRz4Nf69L6SZbtr+3PZFOAK8gmdWm899Ol8SrEq
wdnFjGnrXXLAIDmdiK47ObDGT5H1rmdCxdK6yLa9j04tH8arFQUYzDs3oKXi6LVdFLyVzWxvwxgs
PRYwMBZxYN98PlDMqZvKmKgAJXb1oYe39PkX5XTvNOFw40bvuTcXwVbSazxh7ijl4fNLy+nrQzir
HVICfk9lvneKmEACSQWpozyoYf73V/hP/v1VndDgJjgnN/emtwwCcUYwqBGt29zMy4O9sN4/vzWz
ZvLXn99//k2QKGOFMC7eQLwSp0JnRPCOdMlxtPLl5x+yTlkn0sung1/TpLaUd/p8AGXC+NhJtMWo
lmnyIunekcL3MWls+livPrngnw+EA6boUhdOuOyOVTh4Z5nrEWXixNxLEBtap+xmnw+lzVeTv8+L
tD616FouTKs43WC13TQNtLf//Nhaz1/ANOsD4Y/j5T9/bnUvRZ1lVyYGtWwfWAImBi0hsFtyXFY2
cYlnJfXwwgnhpSzhjZFNsxoxy9z1Yzrrk0rT6GJV4Y3rGwY+Q+W9m+N4bt2Qw4aFqgMMRvgDmwbm
Tvj+L7aRNBtwme4drzA80NIEM5VV0bnv7jCupSAp4/KY2USBWTkuL4DL6q2tixt4rvKHkzJyavT0
hjwiwrk9d3epQK4fAoHFmGBHN7lnNsc4ieKb0Gr+/dXnn4XLn31+hSDrvikUNmGUnS/wTnaF4pXY
ja42ELyMU++g1qbvJJ8/v5VwapmQWNazynGqfP7t57dd2zrHIbvOroy2hd3b92NCLIkKUP6h4R13
Za+mUyggVFiNzbupY3MneGPvyQzZdmOI10vmXzo5pXdCehypVYQX1iXj0DP919rvfiZ5ln5vlbm9
oQXBew7m5MpqBFHGQMBSoC8rhaiP3hJT23bGUxErQr8yWuOh78kbzh5r30whklROxQFXPED/EfdG
3Yj7P74CdVg7Vb2pLWJM/HiyH4J4nMiUm75/fjfPOGopWxxcI96LUDbpEkFgPImq4LZJbO/kRZW5
V5WCdIPj6FKzd4VB3d5/PkiM3oC8neY0Z1hyEkTmjOv0U+a1pLs3Mf+c7ygMwq3dK3MHcm0f+HNJ
wNkIHE0a9W2V6upxVupSp1b6ZhC1t6t98TKkubGOsTa8tQu3iPr0VXGKPtE58DYTpO03PymeU9Q1
D3E7WxfoUBla2MGdg/ehDw8U7BYnJSPYeXMKrSHsvzEngf4rR4+j8mASeWe53J0g28AWtJsGh/iX
2ODjblF0FxM83WlmtuGpOtxZRpsiZptiRlicO7NpH460IrR2qn1jze4lwufplcpv1iae5Zh9PQXl
vBuK3L+VMKyRXKT2nt13jvnZD7wezAfTprHd6o9wn/+K9P/0/yHD37Lg2v+/Gf7Pedz++P4//6v+
+u1/tjquv7Y/ml+B/p//+x9Af+X8S7pkgbqu8F2LsCzY/MOPpiXpUfxLSSmwHNhLahLX4v8B+lvO
v0zX82zC8SzbAzhICkBTdAvr3yIHQMqlGeALmxQu3/pvgP5iyWn9Tw6fK13leZZDRABHIOW5y2/3
a3iTY4ETREZUbLwkoTNrV5ekAsxG/tRVYtk9zBNIyairOY3r19SmIysGr3kI8cdi46L3FVnVNSMu
/h9SpcSfk33/+MWITHd4iabj+Z/50L+kSmnL16oI/GKj0GODdFEEDjmLWDeb77CyPxjKezVtiUq/
plWh0geDudLNLx/q/R9vw6/B7b8lHn2+OVRHnOAsm0AG87eon6qwHPRfdP1zvbMR4pEmiuHMiPv9
UMffZiMSR6E5Q8AdT4///VMrstWULSUZoN5v+bpd3VA0cY7d5BVu5KmD3yQV6lIWdpoGOGm7Ahdv
2V1dv4r/4WWL39LdeN2+qWzbVYKX7bj2b0lPdWWUNPgxE3MM7JOpegPawYFIhTunphkivL5cBdVA
3cCvuMLeNJz9uMeEEoLqYYr892/Fch/8do365pK0xB2x3BC/fwzwkGQ6TD0OGdyXhy6yb1WZTEe/
agQk7AKTFprOXNIF79G7tCanTb9BQwkt8h+uyr9eED5GKimVKZbsSvO38IseZdCgFI11pJ7u2hlM
oKK6rm5nwohy6o3j3JKracru2Vr043//PvyevMGnQoIHKYL8R2fZXT61X+4I3IXoTz3yemt7Iuyn
lt9wJptHH4fkbkmfu/37p/st52q5CByuAVdxFwqLS/HPTxeEllfmZtQxAkVwEQ4FfW9VfnSW+WL1
0zkI/er0988olrfvz4sRV5vHk/q+5zKzXd7+X15h1A9uoscea5eEDzNbNNJr8Pl0YvI7VNXkeC/t
LUemTF2tcyERU+fLpNgwxDooGXEYfn/397+T9X951z2PgHHT4xPnl/rtXsiKSJYziwxzeuXuKZvQ
0VQWDzqxqbzRtyUljQsVskhVKdbzUR7JQ3wRUsYPelr8l6yY9+XAfBQ/LbaDDMraSBTkqjMw5jaJ
be6yBRLSPySZor2EBElsna7pNop//vcvR/7l1nZMhqeSpC7SqT20KX9+i2vyLp2qautN6S++VJdW
b+SkJ9lp4DIKSWotxq/aGuVrhEXNL9+MXMd7ILDRMW6dQ2ZwuA0c6yVTGI9job8iNx53rYvpw+7c
u8qxLOLXGv9Ece8Ct4KUbJnqxffT6GBlZrMKabcxw8V23w8V495i9i4yQNhUp8X271+s/ZfNzeEa
YuVwTJ/NzfF/e7HdBOEFL3aH0K6JmfeQoxBGutjNOV1ElPT5+7h8hQJ3q3Q633yrFRO00ZpfNK2Y
xzGPCUEmEO9E/VbywXlP0pIaxcmpDr8gMBV7f44eqpQK0STCOKyi7MhM5AktO2hCRn67TC8FnB+C
7R3sPZozZKrhIu+POS5GYHl3UU5XaVIOg+JyiHbKRZjOkDZ5FvX0fSFa4zUtvgBeudUID/7hcvB+
v+EcU5o+tFTpW0qZn2/gLzecKvEfaphWmxnjFgJHd2JMzatxAyuF30dd2Rb8Ph7ein+4r35LuWZ/
56klrBdFLwvS5O97jJ2hI8dux1BHJcUumaIfajbvpAnAtwyMy8C0a4ubw9mnNOLXYoLfoVMA7VGD
szSkL7NpVebvDVI7N33p2HizXVKqI+BTeh7n2zBiHbEsTQIlOjFKayglFHWtNzm3k8DRTHwmINwc
CaFBrzYvymYN2NUGCaqPQ+ekN6XHbpJ4o95x+pw2rVXZ/3CB/nVnc6jthKe4I5dU2N9jVLFoowAB
nsddJ3tgg4/ChfQfc4zYpQ2NEfw0/orJBVNUryOwHOExWtOsJC8agvHf3y3iLws+8Z0md4pFoCsR
j+ZvC37juUNSpc60SUbBoCPGwJ7l1X1GTturXiq8OcIK6HWakXJh/AiWAbaKwvcewNcqBquZoXjf
WSomk4958T9svX9Zhx3bsgQFCZUq16v6LTAamiZNZVx1UL2yo4PPm2Y3F2kacbbvmWj/053x14WS
N0IJZ6mBJC3z5db55dYIsqygbcwi7E/Im2LAHOPsXnH0dtd8Mf1HpTUvk9j0lHgxUKEcXU4vG3cz
CJxaEuawijoEIYxMYsgNmmRMjGMCjynu2qy4RAYKhioP6Ox29SUOFMaQefqStwWZ1ZCOgBg76J1R
0nByTGA1MhtiCwovhNGs8jLqbpUtaOH65nWIx2MQ2OmLxOJGcIVYa3pNd4PlPLR1Nh57UdN6ICGb
TiVWRD0i8VGND8sScAwbWXyGcBu/oeFmF6Q1IkBbjNJHAM5usben8JZBE5aB2EKAyGDpzcWv64PF
BhJI7Htf5o82LvGxhTGBNY6JmcgRqmKxd8Zh47lW98i2D/MmMftHx04ZN9RBdzZdlBu1Tfsokmrf
Lgl7bF3bNozKG7okC0iXGIq/v8iXJLQ/lxjUNLaQnJukoML4fcXTjgURKmqHTVmnxs4pBwCAI1Ei
qeFCXCXdDwpIuFhPyXQVql7VwYK/76tNMzNN7SPRXlKLAQtuN7qz7uTvgrQgJFLZ0YccT0leob1u
o/5+GHt//w+//F+Xa9tmmbAdmwKUimx5cb9ck7bnY18jSHYzRbN9VzJEKHXy0La2eRZd6K4MEzSF
p5rvhsBTokAKPTf6mywzwEeU0KupmoNt11YhDWyUFGUpjhl2gHVYgpmdpio91pOpD0n0HZuRcW6Q
/zKf6cBezlm9ZYhn7dMCbtHfvyzhyr++MNZAx+NI67IW2tZyGPzlhemKWAs82N0m65sEWDYZWY2X
mNAP/pQLv8wnD6PCKaZo8ZMAYsfbJS2oGW4F5ygmF83tLBSIF1u+OWNSo9AgmLE1nVU5+D7nJUtT
pWGngR3/mCc+KGDb+JYU5tIeL4A4T+FdXrDBDCNDlXbCQMYN4uP0jM205L3AmRZPP0LHODGYA3Tg
b+0q/emNCR7XPnjtZfViDwueSQU/7Mz/NtehQdPc+k7zCYjgIPstI/OfHijEZTBJ0RS0PxKrAH1n
JozHWjJB6Mq7Gk5DXy2pV9lVzg3pTyPKujx1NrV/JKhLecLeGbbnHVSfv3oaYwXuz/RgBtOT9hv/
4uJPS0F/Jh3Cww7E+SYp82tHy2w12QwqI7SNAzJQNArxz9CoUmBUCrnjwLs4ZJegiZ7QhqBx7UjH
xqSzccpWbPUU07hT5rFw8nSVvU1GiMc0fKoqrAwS0GzbGpCu0VQinUdiCJ4Zgw4oGWOs5u1U+sYW
NaS/0l7xRso3hj60ieuMLBIn1Vxb/rhPpiw9GEW/9pBhjk1zygtiN6yJgQ9Dq50lK8xGIuBXrRWi
gOXDTtuTK2zAggL6mar6eD2ErMFGMW25nLHW4i3A2tDs83lGmovANO1leeqt7jCrhOoT8gDq4/rg
dGJf2x2LkY0zslfwmyt8HEj3hzN6er3OcIvCdQo8gE6zkR4bk0DZnCCHZpAEMunigZ9z683E5TUg
LlAvvrmHWOXfdQKRzjMTFDd2evJ7B6FxPlw4RJNiGxo/dTxvVIPm3NJMs2n/IGnzNgUOQIywJf1O
3WMWqgYQrfGYQoGQO9gOZxnqdpuA7zuohBiu0NnEg96NAek+2eAE21Hl5zGkBnJSZ5+BobaGRcsF
im6oH3w5OtvU6n+SwMCguwfvjtg5m70HurS4BHsE+PCYv5INERycLH3JYR/gMpm2UVB3GzKJjrDX
r7Vp2GsRYzocLA0ov1n3VDUAEvpo3wX9+zD5M3L2kuS6uAXPTtKTMHeQSEDAJXWIf0pB90+cg4S/
yHBYpmunKfY2DFKwBQtz1UFOM5qce3NIwYtBaJaptW7aMT2XGNxtpMlFpfh/i7LkYlKAMRPrMQ3r
ZL3wdu3lh+RTBbwDLtHGLzHFQiXglgeN18g6Pbe6dW/r5UGG1uPUm4j4ArGFx9PdMQZjTLepJqwp
bSy+ZcukuHd+liZKAbSw+O6nBXIPLKwbybAmyXdVM1HcDKOJaBGpZkZkq+gqYqJdHzEwxy5Bphje
h8Jf9y48KDP3j97oX7yI8q7/hKH8LOL01agMNht/C7iiJGgDuxj1BswmYkSUdc1dSMpNu4/ypjvo
0YEUxpgcBD0yCr8vX4mDsxlWgH8k0uyjTg8ZlTR3HtwGH6NjHKHkcrhNKgmPJI94//xOHOcaowaC
PGNnxjBD+7nftA2fkoPjh40ZPkuIDnGWq74OgECwX9rNFIPsib+Oyn8eStAvWYk/YAghfIVahMTt
dk+7IgLH1wWYQotRyx1OxnPltC9Gbn3Hs/jUTnRvbFSIRANWiHfAJ7LxEuliA/EeB1R1o3eaDGYP
Tnpr6TBcpwotS1wSSm0b4aEHyt8yQuWIzbE8x5BICDC+n2rm/I1ScYXYKopqzD4hNxPhB36Z7LK6
fzE62W0zGNHrzOctkF0n1pZOyIyvwSd01mZK+IEDK3UfipfWdpCHoYh3c+INmEShSZrcO+BJb60Z
bbWRIuVSNxwyQEOUI5iWRq+6PuOMqfJXVSDosEr/mgwKtT4m5EBiXePXW0sbSErEFlE1SIiS8K3x
enb3oqlXVqphxo3vMcDaNEUO6iwuowkiC4tevrea+VEzpqiBMWwchGqroP2oXVDLxBADHHHQJ1nt
pUKttTZak1tVP81JxvQ15aVmwQyIsfypJDqTOHxlRArXahLpaoqdfNPO4hL0JYt4NLbEYqCxM2fv
1CIQjoHSkBXobtO0vWb9DPQhSH5YXfC9xJay6+urnHyQMHPU0CHk9x090leRyKKMRHqkMrob3dnN
kXPWmjvYne+d1n1pAuwgMSXQFhEWQc8tLRC/TolWUcYC5mufh5AjdTq+ZyAMQXy8h5rTdaHqGJZl
K3FtFiAeINFCafIU6417MWrmu9C5yaMKBsrU4hY45ntjphK/1PjQDQ78IkUKYjpACG6ccY9u1V2p
9KVYkiPltzIoLh70ABPM80pMU44Fm5EMigyD8FZgSD+7LpY7KfyFP5ptZAms0vQK2D4gb9M8vyXz
92WqEH3brzDn0lUKJG2EcQgjNuHhCwA5Rn4xHk4DXpnfkQ4uBUxvJD47G4qfG4of3pJmMEr0brgg
rdK6LydaYl1qbydIPEja+OgML7uDke4iMc/SNY0y20wBZiKx4cIRmKibRG5KlBzamFHIghMmrYfn
kf6PjNPx6IIH1LBFCDZkA/VYchTuVSjuOaZrX61NhXsrgNVq23yoeWncsRafNQoYIUKiXHWCw1eR
t1arFwv8OOq7u7EyX5Z/kVqo+BN6pjizzLfP5DYCdXgJJNfUQHFIDgpUsS+GCZlNi/89K2ZMP4I0
2GU/qofHoUNBHwI8srrkLuzZ/8Sj24wWuybwzKZI3nSzkK9ShY5uyo+pjalubl9GaBmIJQkAyeeP
mvCHVay61+DkEzybKvvbGMOA7fXCDkvF3umGM4RTci1TEKeeDi6l/ZOL5N33TaDICXPqNCQ/gigv
1FUJ7zFW1Uo1h6kJ8AB249Vu7UPAzRcS07QGuehv2BI/XGMBfGqGej37jt88u3nDyU9jMBzA2R0G
37mF/+zdfD60nvfcoHPdf37XRGXEIhHS/yid+eREiXlqQob2InXDzRCmJ7oo84nFWRGxElbhrqKT
vpqcTJzbuXlixmGc8zjz4FfSUG2XUrDoESQLtV/sZoPC09QpdRxJIVu7NsYofFBPJu/TuvPqcZ34
B2ciQbgiLVANZ/QtlDnhF6qhn0I08dHRlT7IqDN2cYM1PeJW2Uzh5CFTspB6VyORHJTgl6B13yBn
cp9yGtwmEv94UcsZfEy/50QG9bSn+Ily4IkpBy5GqAvPSOpT5LrocYN6p63BINrqLjTir76Xuje1
IRHcVe6PNqy9G1kwnvdJijkkKZlgMwXgNsWqOxopmF/H2uRWDP/Hy9ydkbiPASCls/cyhh7+JB0/
NmpyHvEwJttQgItkN31XGqiI2x7sREjQXrl9G4gMzAK6M1eX0a7W7o5MV9pOjj6j78wvMA3zi19z
hK2cwYGx3d4mohj2hT1s48TLbpgWb0PUK+d0gDmT8mwpU8aVFYb5sWhNiM+Z9vYlNzH2OvpxxbCO
Csc5GhFlVGpgumU+49zn2HTsiIu77ol7Cd2BTIZOhDsjvIb++KPBzXru/Hl8shpo04lLVM8S5lqE
xZKHGlNRo9Bem2YR7UhMTrCqO+2NFSZXjhGoL3XWXFsdnBmNPZUtTp28a4enuhl2WTgMX9EE3JhY
Dkn69hCMtWLVxCas4dR7nVr8kiHcKXdGs6oBmtz60yGP5v40dJ63nZNagDSDEauD4kZUc76lG0BI
SBy1Z2s3+b116qbC3o6QaBGrU4A0LEn7kQVehWg2+7x+F5ZhbujHPlsFB520H95CIQmMjiFRlMlb
IqyFmIOZJ13cNpokETSNeMKSttzi4sdgpGKok818JMQWuXGHvlQOJVb6/g3OyI2XsBW1KbufCbkz
r4lbzAjSSRX6xzJrcMSzMycM5ShhgfB2grGgOYUvpFRmKeBOaR71CIVByG56DksMMcE8HGbDzI7+
cjG3Bc3HUDfetafPh2eWFrzUqboyyezYQ4KvjRN4MDnJRPFLpzuGFlyvxFIuUsVbo+j6A33Kkfqz
JJkS5+m5rtP4OFRgx4MoPFVL/JtdsoMINFMb1wz9NY4PiZm9v9qDI5aM6nSPs7t5Aq8Llirwu++K
EFxLDCUXQ0uJEfWsjKxTDwkV8c6JRkH7O1Q3QzgDknZmk5lMHN07pEdvky5w4DhIRm8p+XijHPIb
x0RabnSILkRd70nHFlsYnnpXVRwD62JxlZexeKqKHMqnzukGNzhjdTo85AB7NtT9wK4LvaNw898l
R49Zz1+B+11ry6jWjUOUCs6a9o3wOZjmfv9aFHdNoduT7mqXekm0T5w9t3r2jJMmhFkxa0ZV4Rjn
yidbPewph3rfukx9cac7YmDoENn3kXvTL0FFZl0kSGgmLHktqGY28GcHyTfLZXo2nJpu5whcuZ7V
pQJngFVzBq0zwhh3eK5d5zfyMKU7o/lO06I+22MMAKV3jsTc4LWvMghFFGnnqfeQ0ztquBZTcvG6
PNtW/QzwMW2tC1znHu9I5p4ZKMm1JxHmWapW9/i1H7uJk1KMhGhxi90wKHAh59RgHFo+TThxB1Gn
D7x/0TWJAL261tztMmu2MROb3xPCzh+m2TfXZKjEz0WXxM84h76Wjh/SDjFRI83q0GI4eNT9+EHJ
XD7kqBx2A4AGf+uZ+NiVdjeTZaeXZIqzCzBRojz71ART16uTLetuOxWYdipdITz3gEQoACQgPfWH
yoNLFY6A/2Xg7nMckLswYgmAmoQ82EyoLDz4b35HPj0Q2eRugMsH1LI5Ivr93+ydyXLdSJZt/6XG
D2no4Sizmty+YyuSkjiBiaSEvnXA0Xx9LYD5KiRGlGRv/iZhSiVFgriA+/Fz9l7bvx3d6DJGLZVC
U6CDjcDamBBeMDyDiFOj+ObGlN6iQL3VQl+k6wDVh++1DZkjgscx7Jts6qBz4crd1m2cXPdWeW1q
nklyIzjEKU6TY4rHtfahK3YVVtUADNkmIxj9wLdFZMm0cC/YTbd9im+4j/v71ua4Iy1Nu4xh/oqu
4z5xEnUzIguf8QeR3Z445L6UJW2erpf+p8r1+qPDLWeR6W3xLSB377bAGLRL8zQ7jEz9044YOuBb
1gFFb70rTIJBTJstkPgFg/VR+FtZmcPBLYz7shbeYxpb1d5SAWeJsSKq1XFPXe1Hl8n6Rh5giYA0
Y9akhANINvERNFNfNQrW8WCah6rAEEq1RYxhQgNHhMCN7YIs3JIy5UKQ9IDVhfM6ywWlSFsw8bMV
gBYnZDstnTvgJXPu4tRAmYaRFymsDQJr3NqxK+eIuHpCv2n22y6qnY3ODrN3PeOFc3nDJ01uuGiH
bAebWtHxmOt+yO25xIqbdQ/S9KCbhMr5MtJDBNE0EQlutmfPAFGN8m08Vo6axYTYOzC5xI/0gA91
ySMiOyu8CSMahDF1+g5jHcNHPI9f23p6axRWZ0NjXTKhLd6OXdHfxlMXnvskefDjI74W/R5Xb3vI
nAZxt9MpGhFdT8q98G8JBb4Pmozta1Dx1ic0lJgz8JA+MSV7aPTUY8ntNDwPrfmIH1JtIqN6wa2R
XkHxwwxuYeaf6gsDth2+j+S6rtKcHAOsHCt4/XA3dHV0Cfq8wVUoZ9bdtEuDftgZYMcKWtiX2tLT
y/Kn0h7vWhfJThhM+RUq3BL5t2B7EGC4Jsefdn1Dtzvxwvis0Nta8zvQOr28Kj6jfl77cZxhsXPA
5craOoRDgpGDum3t6PkpsPyCZBra3U4FbaHiIWcnj49dDMvSL/tdOXymp3xpupGADBlJ2gdo9gUC
fk7zvnbSelZzLAyUa9MkLmVu6WvLMei5GePWsYTPITFl8AjUdc0MEOH7mAeEnQsIsk70glcvJdKM
KAuNoEDfKdKvSjNPoVu4bykCOpPqZEqK6KhEQIHdCPOqxsToi/aBKJ01uJto69ZjszFHsgpbPJ9r
kcZylYIOvLVi924UIr5MRiJ5hDcFldeprLj/hQMgi7ynm9oBiZpUVXl0xoR2COy3o2iBGCaK0tju
WZsqr27udXClpN1FD7Z6CHn70SX7yd0oQen2TZI8asgU3Ml6EzY0Q4YsxGZLO78TBH/dzbKTTewL
d1ega38ah1NJbttJ6eRplZV9b7PnPUQoI7pO4eiOZ0peahg3DjlpWWUSEzRJ51PXW4c+RyTrCQjy
WjFat2qGEikNY6ydaEBZYUQarC3QMvkVzdHnzDZRXfmAS+8L9TiQIn5JuvbR5az8CMKBEsqY+qNr
5KRJDoi/TaK0mry+Yx7yxqEai0eD6LtxbFwawefCci95ag903/oQe9E8KFN6eAbvAo2UGrHFqLcu
46GDG+1re19eCr21HkrdoYsgi+CUZbA1M8OLzgoB5TnnsMjDA7UxlYCMOQWqQHvy8OAc876dbora
nm6IM95BTnfOEkebyAZ1G/h2u3O7mJN1j59AzXS6IapviMQpTmVnD9eTFADIZEuqh7WPMs/YEvnH
qbwY1I40QHNjzCPPUQXGIWjhRNOqcXeV3nSwzsb2CJn+yS8ceEicaHk6YoJMxk67AZwFyWSW31LZ
PtmmvJgpPaA8COQOYdBtF3Kw5duHvDYRkTUSw3YzIePRpIquCKFr209jNHxriRpHet46mFYHcC6O
626GWhJ4lPf2KY0qsXcM7Rs2U1ASyulvNdW3xLakybnMJAnzNk/lYOo3jLJPnFLDm8nsXyOsHGeq
x/GOjb64wylbqZqsNPeLGwc9nRubHj6a997xg2MR6V9VT42Q2dWcHsxnadm+c6hKBsWRlrc3dUGn
yi6Vu+soGuj0gkNKQuK0TQw7BW1g5P/8qzrHVg4OHs9Tmt3xgLcbe4K2inN0OeFGJMpvGk1H0Yqe
ks+IcSnwgcGbupN5ViKMjvS7SIoUlnE/DuFMvF0jX5txhW99W7BPJWQgklB0o2FdPk9N9E1yutu3
jgAn0ivcQ12P3ob5PkNsvblthfutdIbyIPys2zsUjVvVpE/9vFFgHWXKmlfBdeR8CryrTuCAUA7T
4MglsXz+z9z/2SWVg6lC2HdhrfvHoe4TGGrwYOj9AeuzBZEY838UwcknsIzGqtRttWdEcSu7Uf1Y
gGnkFr+SemauOq/oP7kG5pUmdP1zVBf+GTEmeYOmpz4FTIyZbqTxq8NtaOq4/0Ggzm3jA3TQG6aU
hW20tz1h9/QecA9HQ99f47axNh4+nycIZS/TGPMzmeUIz6HfQ3+1YxLyiH8FI8co9asJ1MWpDBI6
YG3b3qExJ7aTVsxzPCbn5YolUDIObfY3sxfR2h76DudH7ONr7JLzEIf2ZUQXviWFaXzAgQIwy7bl
GzkEq+WfW1bwyJki+iKskfAiVaqbnOn7ITNCcUASDUh6/j+WLwmj6Kmb75KEa6vBrnmjyy3BTjTT
w0jTaivsyubAzQ+2hCKpgNf9frms5QKdKNkvd2mUpMuYZf/s5Ua77oXd3i2/Yg6b77T82lHZF/io
SvMxRGdNW1za3xtSs+cfPt83f76Bo91ZQJozYnnHkZy7JM8h/Nbt7XLzU8xzX+fPtUifOMq79NfD
4fL+H9pYFxaYtCPDoRouw/wfbxze8opiOmrmc8Dyhcv/8dc/Wf4kgGhuy8FGbDV/w+UbvH+v5av/
+obv/ze7BUlu57++0/Knn37G8mWWTaC4OxHC8v6tlr+M58tc/vT+5eWk0YJovE9/fbO/vuTjr5N4
4hB0njz+41XNv/D7v6CPmWwyBG4Mif7vragIDeYO/M+PX75FKlV2MuAOfvj7ny7wp6vOzGer8AvQ
X7/e5Z++2hqA2FW1Te/v10/mp6/56zedlT9ZWlNyzN/wr7//cDVe5Bss3w7xr//z6/x0s//6d9Jt
KVJM0nLnr1t+5PKnj58ncYfT5v9Asc9s7JqUyKOKTimqyOuaMRyL/xaWVfxg9/e5gk4pmY8f0oau
SKv1CSMl/iccWjjCA0g/+QPsKwUyDfMV1F/n4nDyXuWGXt9kUk0nEhQVcAnwQr8f6Jv/oJ2xXcfD
TY12FI3XB51CNrS1iyacsVid3Bi1aC7CXdWpTmPChP8ggIGYmUX9FDePYTRdMi/9XuaBfgN36EiA
CPZ7SeqDZrsTsGlmfXG3FbVfX8XKf/Y7biOs4JfajIr1cuX/3+7wMFbf/+s/XudU+Ga8/w5Dr/jZ
r+AiuPjf3Q6b70X+rUk//oN3f4Nh/ksgKfVpWXkItGYJ27u9QWBhMHVfNziC0pP62d7geP/yHNOn
A80IxkXTwgP0b3uDY/8Laapp0Ev3sSWgb/t/sTeIXwXb5E0Kx0A27bggKm0fveuvwhL6WwF6ICax
GqN/ElrbJ8gT1kF6TrD2C069tTZ9U0Su7ILAOEEOQnJhPBSh9A5NSx2WucGp1Wkp4U5fj3TzC5h6
F5EFageO9NwVfrvGB02vpquvnLiaTxkJxr3cz3ehVVKqEzJAquu+UC+Q4kjhS8UJuRocBwzf2yD8
bLnFtJMdUacjbh5VjXTJxvjVKp5MSIQjoixToE818QiulV+e05yQDYkqdUMcE+NHNQVQyZkqxET6
rW3TmzZo+vf6UAcnQu6Q3w6egT9fnpohGBkLdOo7VHDCzKuUIX37JRWdONvAG2LLuBD9RwqJyakx
o0Sdpo6aKLFfl1NxOt0W/pOZxg+ZFegAFSxthf+u3Y9zDo+WkEbcA3lgkrgxiWc7OoPMtwBSHUCa
t7reroSbaivZmrc/PYy3f3dp2B80XQiGECbbLvYwH9eM6X2QBmqyGZuR0oVxvDiHTRwdOwIFWtvb
h/hmZ0ZIco2Otdx27jmP7OaIjwQOKcdNR6/a9VB67doa6jOuWyA8Co8H5i7rEI9AQovgS23l4XZq
MWkrZIfbQgb3QG7QXYj2zphqSHk5EU7YFC+uXvwQqrUvfqU9tzjskfc4t2y0Lsmp0r1KhODojGQM
SC+9uuvYyz4TItm8r2Kvw3+G38t/uCEfZaW8ji7CUpMGh6vz5s1v989yKrL62rEOtRar49SvIE6g
3QLPbXFi2GtGD8+DQA182G9zn3gLDnRYd/xCaZhrf7gUZ9Fl/qTpn6/F8VyDFxo7CcvDB1UppasN
MoKcy6klSXKQxA9lLuQgHw3UxnXsb5HNsUQLkGo16RmM/rb3QUQW1eTvx6S7ycLiW1DpimgXzuuZ
lr/JDCU5z5dldQ2yxiuXOfe+SAkVIWY73dje+DpAYMR4ag/bSe9CDqXeVgW1tzHSx9Jpp12pzZKw
IfykwCbsJ6Y4tO6nt9Dh4UDBYqHPXllNYd+QpFQdUhe4nTsxKmgP/AJyo/nDN1fALBhHgtcSKIrs
1nssEv4eZz7t+XzcEelZQhlYTSh4CMvcuAwTTBmna8fRog3SOkiMI+GBDT8MINbRoCWGlGciCztE
wwyyRgP7aL94XYXQ0DRv+n4wLmOJcmZcD14WXyK3avYacc26nR1bQxgXN/cPzZj316Q2kSXkbeqm
eEnMrDvFKMeW1kjp0oQKCp1g3NLnEK4C55TJ8lOq0ZCb3Kzfy5D9thbjLuWml0hHN+hsX6IElJOR
l2RfoGBad7n2zOjaPmuzO0tTABdlSl8w9TPYHcUPQ5Ktzuhk3IyWvI8kVFH6ad+0LH01DX7FRrn7
eg77mjKIQjHH1m0QtZ/rOnnsU0LfBtNg+Yqbhtm28ahIG96S95atbFEwGmEYFzoyOEVaj6ibpoLW
NuGZEgtSEjxDHWMys1dcmMEEYh7kzaowmS8WwPlDIgtE0Ks1tmS5Y4wPim2NpX94imNCisgk5yUp
rypGhxZNa47VGgVraX9RTe3TZmp5aF1uBag4pKrQCTvEevBqaI2MIwti27i7ZoAjmLZMZeamnc8g
Yrc88rkOlVyDskT6TXFLVJzceIF9VxPOsEOGV5KXYpYkdCXQC5LgbPTlvq+ZU0mtkBsFqWrrZ/x8
PCXMeyD1tEZjw8OJ/H1jUrAaM4uFkdQgTGTa7ksZcQXWfMUNlX7rxm8hkAUmxmyHQq8O9XyZ0nbv
4eCgQaC25MCL+qwp4SDZkuhGVIi5uyt9f7j1aaLSDVP8+hxaVxFdLYL3OrUOAT3i6W9hIBYXXyX6
sVYp96CLis3yKonJekSzjRrB7aubapCvnes9GxV82lhLiMVoaPZGvAadKbKNVrnnsegg8Dmt9WgO
5iUpY41mExcd83HeF5zTbuoc0kMvblLIWfeO1te3yfCajeFl6uPgFgsXNEVnktuE1iQtW3z/rroL
mX0BoqyyrW2lX3K78Pcwsa5T1UFKpx2HZqEnNnJK9mDawh0EUm8z9KS9DIacEHc4BBW16qzRQSok
hmONzKbRclepGsOtNd4sWy7d52LvBzFyPI775CIG7kZI42WMSb7UXJ7zHIYUymv6OcvnqimabVqC
aGt5LL2gZviCMBvdD046jW7gmiw7CxZ/9ABWSYNCX+2MAQ7B0CLdZVHk540VUjI9HDfd4KAcAYGA
PltCVZuflzyaX5UqPjpBhBgIRfkmJGOz0J3XEO3e+++Iko2FMPgcS19suzi8SgPztjAdAzFKJTdB
xzMPwIc0pGK686bprWPsAyyaL2Cv1LbWwJwp9PfwJJjESMjqVsSLnnQd4U/W1IEoo4FKxlBFsJ+c
38Le6HiqLf3guNEbLp1yr7s2j7CSL1RzPJklX2lrZ7AhO3JLg5MmmlM3Vd7Jr2qL9hpFG7wJqOxm
L29yGN+JnYd3XtWsHA29SpJ62i70sdS0krTDEfiPplihkeDqXQXsVIqcTiofiwIbsFGlvIwdYcyD
H/t7z4WQ5mZ6czEG65PVGSe+cG3UzSc3Hhs6UVygxgbb5Jg3KuU311BwjUQnyCJkrctZBWll4Y0s
Sa4IzfF5yjlNt2CtaH4G9/5QgsRX3iGspq9giKdT24BNdokw2vh1ROSIJr+LwiOOjMsweuJ9oYuu
E7c1UOTmn4k+f5Z0QJblrJTiyjYzfv9594gng0GxgTzFFQxSeaGXJYCujFq79g1ZL+IMcKFCfkyS
3fJGF6wDWs9YX0a834WB2zfS89eJKN5d0ZRyM3isZIzNyGE22Bg0MzNeJHSM/TBRVbJdLovdsjhW
yn2AwAYcMVU3TToOqPWcGK609SWLSBiumVJ1gr0Bse+e8eGKfLjrwcHNgg7u35uvzTLC6tM3R4Io
rJVs/IcQ/35W63JHLnK4dkrxmhhT8BUS7kOuJgQtfI1O3NF6WUnqmALDCwbiEWlVofeD8VWDQOxr
cguCxNvzunebvNHmNAjMnBa/Y+epp8FVnKnn1fb9A55f12XNVMwy9ArL53JDW90iHXAAPwXCdNkN
lsU5gqCCXIl5EA1112tbqEFWc0zBmuj5PiobdUp8VJdygPo74iMEvBRtMJM8LzdZn/cDPaCUBPwD
sscYnlsE8XOtREgQyZb4UKTep/u8z3J+9IBY2NQPQgMjpifL/LOmzqx4q5KKLVRzMXxUklXOEnhS
yaOG2nTSWJwZ2SfdzssAHQ9ux1A1IbIRS0rmg4zPRH7JRHlhbfZuzRZUoOJs4ZBz0XPPlls5DmRU
CznmW7f3Dqh+iebW4p3XUI8JCi4iY2T8XvaqFisTE+3yT2alD1bR97ISS6bhcLwzOGH+WuKmGUIi
xv2Iu4PMfKhcA1aPCQKM572DrQ8CO5RoUH0dLHbbbLMk+aolUbKORQqC0yFXzQu1p98fRIzZC/qx
1sWc5BFh4VEJiw91dyQtgIyKJqPqkDIbjmkdrQ4Ofxj3CMJbEA0+ZJRepA0nUPQSbLq731/CR3/L
e+lvYpJ2eERt5ma/3hdAk46T5Ha7DhQBOeg8z5j6ftiZfdeP4zYDaAfiiUpiWQ9YJ4bDpJ7aiucU
/wLKglb70QnvOAXaEU3zU+vDSIfwBMJ2zE9N7yb3NOS//P6ijQ/2j/miheFiXvFsUqXcuR3w83lF
jvjr7BEfpK6QCLKz6Aca0/4WiK0+Symitax0AJeiuIV9nh943ZpLg3wq7+KreJ6mYsEioZ4EhjBD
Fp0nSpBbONz//jqXvtWHzxd3Mq4nHGG8NOaHswz6dRsHHswvwxvi/dSw7zezXEFm8ur9RQ0kyXf+
Jy1MWlZrvdwQmscuDqdrpzdVt+89GPejpxuXpTYaIpOFamCT7maSnECeQRgfQyuSj5alBlEQ6gEH
aUHNW0q/+7V2z1VDoRuHAjX9vOTVwmlXfUqqyrzbV268tcws2uICQOGNeMDuRsblJe9+WppkEYqH
iuH8ZlJQqkkd6vZW7JygwDNeX82avklrXfC8kXXqJ+tscy5ZQ1Sfdr7KCfXVtm7aPC3bKcKbbkPc
2LASokR6EbKnF9FBAU1L52WrMnBywxtfGUO2V/PxZfnrAoF22ph/MEd9NI8vDxE2UkBIWJtxeM0G
wp88REHXx0Xk8+EsR3zgrQqtNesmOUMUrRSEUyhveu845C+t052NjrWhrzlYpKl8NpP4D12Jj2SN
+XpYBwzOtyYAB9JJfr0erwjz1PJ9tcaNSiBWOWhg4CAEcDrYJSogwsosaD0hLOhisXKd5rvE03/V
eh2maPMKcw45qRHwid8/xB+bs+/XZTkWEH6HhsnH5kDtuWDeO7KTqOvsLRSaVRiC5yExYdi5ATbb
prQ2ywFQtyui6vz0myixl4Qk0O0DWABrK7Qey0a083dQO/GZBg9HkwavXzxqGUAyRJmhms55xe79
+6tHfcJt+/UdBIui+0IYvm3RH5jXkp8+ZuTd1QC2qcUgE6DFrzryLTk8CGMvatD3Wml9CQvp72k0
JOvesr/FQykACSb3/XyCA6vRHQmdfO5BawHhKTYVAJ6rYCRRh6RxYqqsfB87lA5DP5WfU4szHT/g
axZaOvJ64GrtJKZNkYw7RG7u5yYuk+vMJvxnfhUJj5ebyWl+dHQk1+8NgbC5x571GdsRSevzA6ni
HJ8O4Ucbv5gOtMvuc6QMVZHC8JOcrfOaEfBcKNaN3JT1Y5nn+d4ZKQyW0sQEv7e37c+GYz3W5Whc
CpMIHlsvH6LG+w6b1yL/p+8AdFDVOlrLazAf22f77HrM4QtbiCB9iyo1SOXFNsDkl0I2x5zqlniq
6TH7vhxUhyDRoN4TqGFBRS5Nb2u78MU8bziUxBottTRNP2sHs+prXOFOnktFw4as7LQcmlNNE3hj
qy/NmN4LOeQ3gkMIUiHrG9o/Mjja9K0OqIrrCP2XmgS48uEr+LJ/N/X/13aY9/dtmScGNqBN4AMa
CnuuJX56ZFpuEoRidFO8k3MGSNZyX8AXZL32IjgrgR1T35fTlx8ByRoxja2X/ZF4803NlAKApEO+
d0vM7IgNlEcPaZRHAduTiO3iH922QAYmNvgVuRzjKmdQ3Alc0ZbRERvboRDo/Ozi2Hm9FQ99yZlj
+Y+ds0T3dkq/OGWIrnufOdxCJe1R5Y6hGW5MG6ivQwbKctpZjh69W+tre/Jm3im2ReHtl0W1U5Pc
kzuM1y+/nTwSO+P5IEJENAEDWU+gl82WM2d2DlZAC6F+AwfZfIpoDaz6GIxbT+RYPYOper3Z98Fw
J0OvOYZDFnyFnTfDLZr6D0v2PyxFNm0o8AO8zpbvOB+WbIw7XB9trPVy1Oi9WNu29UMkMWhVOQat
NpfGyR7QGVeWRCdHiJkn5dqbWx5hpBNP4Pub0O8J+cswRuvWqTY0zv84t2FsOiSRT3R6rRAZxDA3
Tf6wFv06XGCT1qEvmbA0PBg5uB7n5+6n58p0qwBZDATKZYBghibsDslsfoCGu2JkIrfLmeb96KVN
w3Vv7CCjE6QaIakZg/yWfpfaSJUexyTdt4ltr2VIXKGL6uv31/oPbVhHJ4NNnx22wqMW/vVaE2l1
g0Dfug6ynma4jkW1wzNhlaW+IlPvqXdYvkLsQ1so7ZPFONcz66+QTIdbIykfgqg+TYpEZ0SI2Dwn
zdpoMYMLLUQJj1RrYzmRnEGECf1NWa8A2UYb5FT5hkDTkniksSZ7cqq+ZkGl9rGb0pUm8mepcTSc
CHuB0GVkmcIeYnC2n/tnqb9X6gUNzHNYu+4u8qt7JPnN0bCKT4ocS074IJKtrL/SHWTjGk775TBW
mG6Lg7R408LoSlN6tzfEHBFWIQj9/V39h8LVAUuEERsujKB2/fAEiMlBKRjEcPUHLuy9TT2Z29FJ
STnmaHUidSWIxIqki7xWNOBJGUyt6TkrMVbPbUQxr8MCcAU6KByhzh82+49MBx5RtHM6LXaWPuYB
C+npp0c0tt0htEcA9su1kahASxHyE6rDfqsZOMZteEKqspFOueM6itijHEoH8q+xHiyd0/n0TZ7J
9yyPv1YQPf/wEv3DgYXXx+GxxOJGOWR/uIWuiAOZ9wE1dVnTdgWl4BdI43RVw9X2HAZ0/ZaDP0d5
S/8S22z17F34yoLWWmeaUZODEiJiy5Nr3eQhGjMPHTZYhJ2bMFvuzsqiPWA605/OevPa9GsdAriN
UpOFi2Po30ACqpeIguOsX7duxHYh0x99iv4rxfEcdHc0PK2tSzOYAAtgnmLq050TYCGv4BTvLegZ
JJhQ+ZNeafbjnx7L+Zz54dro8VoAnLivgFY+bnj+2EpyV7u15+I4pBHYr22PktL3awaSmcPsz1Qb
MCvVgZ34x9qxWv9Pn+s8dPt4DShuDMPRodtRqf264NTZVFaqa9TaLx9whuZ7j84h0l7jIXBy/N4d
QNTuWlNGc6lLaw/jetdz3bCVrYbGBmh3jKzZJsmiL17WDreex3l2fhgZWxgEqgBetbuake15OXm1
lszXESR+MoV//5L7f7+b9BvRY1rMZwH5LSSbn96hyfCQl2V80iIxjsRbpaulwLQJO4LF8crw9egG
VJx16zHwK1oo1pw9Goej3fL3Kg3IwQ2d276LvrSESOC2ZW0rO+dNY0lcNfOQeakMSQFp309xMKVw
ihMF0hDCtDYIReFV3WtD9doyTl/pEUmmxLu+NiUjBRyPRyMT9kXXsLi67Q1B4jN3gwIlC+tXu4NN
NZXJzhvQey8TL0AQDwG6qLsogBjeDtLeNGX1vcPeWsRSEn0Ed9Ys9IdlCeBUsMpknx49ElGIo6RP
lYw0WuKMvFJtSPt1ZVY0PfvpKWCU0egoNvCqTTtCIibYVuGOlBoAnVp5hxh32nmccLUICLmmoUQF
cfJcKER98dzRk2GwL+06uQpjNvnM4VNNAtSUHX2Uvda+H7MbkL3EmvDL+lZzV40YEy3EsX94jex/
+OBh5LLcWbzmAmDXr48wtz5JzIbhqJU6zKxyrbwYtX/WqO0v+fdQhfe1twA/xQvu0ehkMk5ddRrG
F4twZSmhSnE2DpQ7HQt9erBSNNjoxNaq5b7FZnDnGP6XpWm7FNyciWHohj1ec/0NF0W8glBxReYn
O4uTJuu6Y5qlsHDQtSMhPOiRdc9bpkJ4vBJoEEqfRq4KhLGpRnROv38NjL9XO7TfPQP4nMOZ9m/4
Ob9tw9LHurBeurqd9HJ02/V1QC7A8sAvoxICiL8xxulW2Ry35w4eHrkxfxG5k2yrwfniIDxaLyOr
OPf2GqR8rcSt+odL9f5h3/Msy0R/hJLE5Jo/rIBuldAxhh6yLkr9yWC86rNKbAh8cTeVEN2FSdKw
VgLxse63L1irCb4fk/b6SVdGd+3Fz3qQxttUAf6Nw/ZgGkZy0wL3WfrlQKoG9KwbIll5/PV2u5RC
iZ486xMxVnjAjl3v8unX7TFO2fcXhQgHTDTk1Xbp/jTNlTHldPzL8zJRrhB+u1OGOTFgRpIcqrkZ
/t6A1ybypyp2xOW963g7GdMfEY2Lfd9CHypY5y1i5Qcc98e+MX6UAcFBeWmzATnq+zIssQjD3oSd
h0FYhbdFyMh0WTWrvkvhT/T3MDtulvZRYZtnmObtKuqGC/U5k4F59ENYMa4ZGd7jY1jqtMbTr+MZ
MY+KkpnBPBhE6Gozd6yTy2Cmxz7BI9GFbbbtIYQ3lXltxsRXMA7z45kO3hpfCTP/mnsFBjMPf/17
yyhh4CONbNsRTkMXT98Kj7xlnckkWjgWnqWtOVE6D/S4yefgxWw0o1tD2f8sG+PQx+2Vm7TaLvLC
K4+pxgXTsz9oPg4oZ0tSwaqtmCXp07StKixRyxQ2czn3THMf3Ypu6IsbF50TXl7VRBUGBgEMKY1+
IiEwEPvxKZ5McDtNzsqGaSkddzCQy1Vujf0BpYr8vFyn7VTnwWLtKKOp2hEqbG18wtRR7Ut7De43
3i4aBrPWmm3XV0QH+CiGPQe3nFO1z07thHjhMlgRNkHG7tBMu7CZuo0oEJJbhvesiAzblMhx4TPG
W53QmR23sYexQNBIVaeQQILinOII3kyITCp5TXyYkzRkVUaPutcEZwJdGBCpU4hJbt1ITntFCu7c
GsI7k5EO8AZUPubEjEYoPG+LykVoA4PX0drWxqDv2tmdoqeIfCPjOkIedoyFKj5NhFsCXjd7W783
rVB+6tN0V7dMYScDBcU8UjUigHorvKnZrrFmx7+taLtooAEzPLyOPfqX0CcDzUyqdRmkF05vzXa2
e5nQIjaOO3YbJhurZcriKA05T4EYEGV+uk5nh/kyp9C6fNh0CuG9oi01+NI4ug0N8Hhi01o1A/Ra
Uc6pBnM/tmsHNFEmJUda15yAaFsKzfk0YnBUE5F6eJqOTPw4ElcEgVUIo/W+B6oxPwPL0GWuTQof
ewfddDJEIOKsfQm9YBm/omzetWOKnDUnIcIDToU6Ah/WcjOw2iDVSen/vHcdRB+ved6zJv66PJ66
KL6gAYUrMI/JPenscAcSXUonJrUTKmOfEZxZNLtMkWlimbd9pvub1tTNbdxY+5RUHi7K3umgOxTG
/xXlBL6TWfoCJ2zEpTMbBf1xb7dceW9rx9Ls+muPbClZyTtCubhtpECCBUGJWU87ckDuGEwbSKCM
PVoo4qiw6ToTBtqyMnCDzIMz082DU60KjKRwXzwRMJ1W9JITzcE1o+N8wYlLS3TSjuhRdsuvHtyy
CeIXnf99WRas2E6NdDXa0O8t1sKLz8t0tqzEeI6bFzl6LaJWgQ6dzrdTsCz7DTUkE2l7jzr1hMcU
IW1xuwhXlmE4ydg1keBtfpgosWCMQw/E+rqUxkyU2bzdZHbN2j6kHRCdoB0G1153HoGEshiDQ4KM
KK0JleKUQtBtHOUEuXL/u1Snl5ObD76jyYsWVxPpj3aG1kZ8dquU4b80CgBiHfFBMDqZZJPbPG8e
y0Jcz3VcPzF5LIjGJpTWRF1Rens9hrMk5/FMNF47o12cwsF7SOrw1Zlc6GTtLMgw25J56iqxqAHY
FAlTzOBs5lSPFeEqShMPqe7NHwgjZp8eKRFdsvRPVaq/ZLnWrFJJGu7UMT8LwjzfLH3SKuju08x3
dz16FQLYSTZ3iGPUrRTAiHI3I3OGmUVwcs24Qlcl5tZXCjulvTGQ2a+SMpi2BKcemD40R7tvs08l
orz3EYVh4lawghtrbmpCO7O3bhxdB4JMKTrJqTC/SmqE9x0vGur46IP7qYAxDCmk6rCP2a2dCUlW
UN4CXwq82xHwfdxEqxxGwS069PuQEPO0G6Z1DngboqFbrJfqOh2Ck4KrjNPua0if5bA8d7DH0Bep
tyIbokNkKuvs+qBXlklZxUpu9h0wlHk6nsR1iaxqpeOIia87s40ZJntY1ZYC3p+1RtLon3rLLN/l
L8vS3aIjW/sKS57PXG1WQ0Fx6LeVnsKMR1BWORL3fKWlq9qk6Uv6wDcSYfmkYvLl57Y1iPq1BCJ5
9OL0thm/JFno84GG5Tp0p4uVWCcPh/4KvejbcvDotfEhrKvHJOcJW3Zn7BA9fmnyuAsYO8BXZHhw
vfTR1fgr0sSZaHPgurJFBHuzxO+u9BME6vo4+ll1RNrgba3KzCjA2TQtci/muMjlRXVV8WMEW4zU
jW6u0VEz5RHtAzOwRo66m6q3GBBnQXPX+T9UofNMhFQo4+B/qQPzWo6srImPMt0yB6zVpNTvGpHl
DbwvBsqI5+4gqX1JwzE+meXjolpa9vDl14JZyuDM0SEaTlaxzeH2r3Pi0DaJloWbpYJSw1AdCbwC
1+tK6NXQuiHhhLfwKLg+1PGHYBRZg7oTWG9k64Qu+bTiNQ/Rn5k98xkreIR7g/g1clxVv4uZtU0J
qtnkvwk7r+a4kTSL/iJEIOHxWg5lyaITRb0gJEoN7z1+/Z5MTmzs9kxMP6ije6alJllA5mfuPZd4
Yofp+sOYi3fNNzGuUSkSDyhnWPJji8FxHclAw9zPHSf1AXAe9xVZMRu3dQAslgwrsh6aDuuyqQIz
RUTaUZ0nqOtRAkgtCpsKLGksYrct3uaQIkiVDmr2r860KbcTol4imcUtnKA9qrfMf2yZgQZVipUu
FfmH675pc+d8Esh5yKHPrlFMEYhQRq0W1b5MSZbqsgd2NHFotg5Uu0j/YxsOeATmm0yKtWn7pXNa
fi1ugyQKBvl+sfgQ5tYcA50vduPq7J/harY7swhPack9tPrY8x3m3moOpdcIqmyTwe9Q+RfdFt1C
sRe+xiXD1LKqPCqO8fs4jNnexfuwtQo0X+qbdkpmZmnpnOYl/GDCEO+JpWExIgVFFbH3s2nQX7Xa
t1g9+FV9tF3jJyE6SiECcb+gPK+OuUcbot5Dpuw/q1j7TMqmPnUF4pJaKpiGIhH7cYoJwhvcLTSM
gwH7BGbs105RIwn+gAoEHk/WPjf6MH2JWsn0avbrd8upflVFQyBMyXGjDvjY6h7JuXN20Sj0Hb1L
YHyLmGNf5biD9OxhG+9C2bF7RfyEspJM66pABTLmd3aI85bEdGYL/GlKt5ZU/t00DMIupYav6LTA
pYPeroklyNMoida1EJh74liiT9rrk/M6LeJs5JnN5qh6dbSKaC+UL6vBzyyWkgg9c08OR0mcYOYl
nxiiFoSrgYnlQT0aflv9JiAN8NPXp4gCS5/eIBIlWxzqnCCIqNlP1a9Z9VeXTSA4ZKc/i+WvIV6M
02xzkbv69Lu0YVH63CxBjQhyW/b1i5jTh6xPOHg1jy9k5Zv0IkRMTqUfOpLimp7nStb+WT48zuUC
zEhKx9Tu+6uLcUFD2VPzQAzzvpMVzSTsX1VPfo5gsCnFw6pyymRPKk/SOvP6g/r9/jpA68KG6EgN
d+SOvxpH/PySAHVMMMBVbsYUOzxaYiBeBTCCxo2Lozp70sz/bRfdR2roaMrdTOxaY/ijXklTq3+5
zlRsgc1Fm3YA5VqPHdvHbENrF93CYj6zh6Vd59QIem/aE7FOKnvdvZs+Fb49GG8LlT/9mvepRDzM
0rONQw6exSJDs6nC1PJMnRDmQCgQa/szZ/JIPEl6Ul9fFkNyIoguBdESViwjSlw4stAA+YGMfe2D
2A1fVYmZyNpBFaM1uskLYxoG9D9Slquelh0rWWZ0EP6iOurOy8YW/UL4oAlfaHnX66piu4hxcnC9
09hOv1VL6Lj1Y5hQ5dmdB2kpHhkxdQ7q5ajc2eieQhbIEAH9FdGHiXiYRwYAcYjGJH0GSoo6hnwm
xJ7taQib76le1lujialCwM5AtLOe1EYnAe9YmwZSg97bKVlbUsNCYUzdYck+WV18wMzPM8p+62vb
0MqVYw5RBtFaf4kmiKlT2QM46qsTJswDeJok8EITqEE3olo32pqp5bBLR6N7TPLqkxRoJBNwb+Yk
6U4D6IdII6cVrJdJIvz04oYRUUIM+JbZuS1wgXddO/KR6eGLIerxNLf+WzKgvQCJEPDKTZeq/Euz
+A3aNAcOm8ZLYgSpgV8B/j5SKqM8EqcTDDHCdYzQ1YFRKKNOkDXqD4ZLyUggAa8mmIDvSOji/pTD
xyGZyBJqqW67IXrzFkaUoTcg6UtlVKo5oQDAfrZNzfS7ekdIMTNYDIg3VSjV2vBJqtF48sajsaCs
0XrZkxAUeCRk5+WrU7EBTbZa/+RPnCOhrNrtpXgop/FxgjByMOKEe8ATz1YPwXj1fub4kgKwYuJK
Zm3F7mGjU2xtKpFt9UazQBBWTs6OTGuPPN1XMnv5UduatUnd3r3pNa/Y4lRhu195hPYEANjMRldv
NzozZNE1R+Y3UD4sWk0j6dVP3Wh7KIHbejfnRnqxez7oNntNQvb4XcPMUouBtYSEs28gEG4Mr+fs
GQpwXgvjt7RdeQ2kTjjFF3ONiCDJhnY+kfqIjzde7urHPBo91WzrfEI6kc8YqsquxZBt8+3tV3N8
VXUjNIEXxNER6qsODX/ozIdxzM75ZL1aVlK/Vx5o6yKHRbIuI7SbeTxrmh3BnKkILZML/NpY+Dg5
tndthvPfLSFj0ZNDQ7UkLdZB12oirgoI/NV2TlWcvAHOhUt0Osr/LAnsFjsToLVGCjYnqSZfQyAe
oogJ8/BKARMxNfe44i05s/Bh63nmN7B6hDFNMSCT9prX+nBzFouVAidTPiZNAFDTe1xIn4VRjpCk
0Kyb7fL/F2l8d1cBKDHhNs0mLPA55UPkeaeqWn93fRqUhNRtbZ6Ig57BdOXZNUh9Tp1LXM9nSAco
2PLxvBYEPTBRO/bLKmh5kz9O4xK6rucoRiHzBPFaXlOdvrw/LYvV7AwHeYSWNcTUVfwvrjhMIUAy
0wvRS2qzv4/G5dEr7e4wmdGuyrNfk9y9ibS3Tj7jbby9r5lokAiwcDoXMzuU6WbC0TkQb20fy9Cn
Eyh4nq2uZKZGfN8jrv09JqF1Y7VTdeEDhpmJbwsLnA3/UMsvBVOE2SSgzHZ0QujX6oWOf9qNgvtK
QEIhMrpOaS/7p8lqmfa17cSnATJCZOVwKBKHK6+bTtCm2291m7A6cOI9LBXov/Rdi5vb76jMiuw9
97P++wrtZaMuRiPUgcC4JYnD8cbqwWVZ8ICDHv8vQemItxh5HjWtyQ5uXf5QPjN04PthiQv0UZpH
qccYymLZGuhpde2r+HuI7vapkINPr2jfXPFk51a0N1aANFHYry+6sSLIkcFry3qLSRF86xvsLDB7
LnmmR8diWK3XtbxE0Dq2Xtsmp7zP7Rdu3xjKC7QRZ3R/SgDF0+hxFKCfJnE07pM7aTNWx3Yw11fy
uGIOY9LIE6YJQ4EIbwwvpW9+lsaaHaKxTC+jjm4O/AySlvkhgmx6yVy5XZcvMwyM2JnjwGtj7ZXw
XtwShFej38jvSwWR3SirazR2bZCXoC1WsxiDmsntv4hmxtIcU6Sym3GFUOtlxYrouMd8Ez9XBnpU
sjQh+etsAvS8f54wcrgpUd5xci2En+50B9kypz6RjmEJHUk7GvDCHwFx6jKzs9iJ0dIOk6KzZel8
1Ku+OM3QkS136th9TzoKNmvreyjnkTY51xpS2D5bjOVlsWdimovBxWfTH5lWdIde1N7ZrvoPlwTr
V0Kp9aBu7OXoFUZMioIMEnKcaw4x4XFhaPS41qRLj5TL5FaIG23J+G0a42sEOfBextuY2IrrUlf+
dZxSbVuEiY4q0xFBlVHHySE5m9isI57A7zFQZe5Z/cWpmgNBmyMIWsI0GmJTd3aGEDKZ0+Si6ZBJ
xxRsJj8DuA3pAh80m/IAWROHSRddeYLMo/qwVtPLj3kEojZruuJkau4E/CZ+7lZW5xPPAxy7vHjJ
cuQx2uyOx2Kl3IwWYz05gDXv6LPkBZCDQncM8AZWeFHPDsFtP1pjxk0U2eLQ9vrvztdYcOmolxGh
OofCFWKDIXuCJp7OD/kQj3BYmWw40TAeSLTfDpah3b1OqwA++utDmsKHN0LQWamnf68R9fkZfoCU
tMUH0BT3qXGi04hfEYGnVLXzpccWdFzAuPbRS1ZHPhqnLkm7O8Mj+Lh8JlGUGs8m9PfF+Lmi4X5U
RqOhrZNj08L090I3/EZuRLtNi5eUHfhLB+obErRIg9XpORtXSqUSkPAVo158yelQmNKJbaN7xtuc
VpCgmvkYjXBb67ndzVVYH4BJAsbHnfbI1HkrJUQA2UJwVxTlg0EgXlLU5NNr4W129VPvhzkcmFa7
j3pyGOr2kxmxycoXqs/iJjen0l7yyvkTp2kFc610nhCMMUIcbu4YrreiBN7dwbne2wPa7tXjfWgs
/eKWmQFObLAPUI7me0TcA8jT/FqyPYBkyN9VJY1nm8dZUDpSi65k6JOOGc9rOnGzq0TcjOJ1QHVx
SWF+XcfWxN1VzvwLZgMLNY6jddcvgrObfuBKS31AAoyy1qn1wGeEcYE+LBOm5vo4ttTiJABsonya
7xAjut6KTmD4wr2zftrIKx+GTOtPZWSAVWutq7C5h2KcwH4E7Etf08d8dA1WeMW4jW3hPgiQRjur
bdytOwARNYnn4hV05ytiRZm3RhnQP691tnM1kLb5AD0Wp4EWLTBOa9SEDTbFrircG3qFmNASUPBW
XU97K5kqcscj6bKZZbhsOAY0GBmBmiWaAEsOFEB/yryIB5TT4YM5AkyMs2o+NSvRo06TE/LQr+jV
SESxNOS1Y2VPBxMA5yQFknWW/Cpsj9Ena1gkrQPdXYixVrqap1kGg0w8nLq4EajjsSeYs4feYNaS
0eS3Y0XEKy3zxoUzdlLV1BTV46YfCHLZ+bQEaV30u0ow/ywEk1DJJM5nmIfDQkWMkAW/CxpRQtOZ
/l5LuXJ1gNABGcLtohSZLAJfobLYN2vpH1afqRm2EI1dqv5rTmvzHVhSohGa3ejGc+yQAVEm3rDX
GMnvmfldK3uYH/wmu7t0Mt0g0t/czMwk9nqLhaCRrjQ1savr5ScRBt41b1bva7UzcMBvW/8RKA4O
7ZLJg1SDIXuEUh229YdlldaF8HM2dDSo1RKCRyvKn6wpY4fpc9sV3hnbOVkePmrxaZb6wpSSvSuP
vqafuA4a+jemB6q3XXS522d2graj+c6aCvFUSl5sgvpFW7HoCeL0tnV8HGaMRGU0RydGv7DVGTyt
mvPazVKe6uvdMauXe4V7fFt6d/Mp7IX2OBh/bO/FrN7SyhvgC88UVToMaisMX0fP3RvjdBpIfj3H
Ods8mjoExDWjrX6xPJxDDmauUXvH6NbsREhcqkUEPQsVGK4eyyUpgaoh+G1zGyK6vvDYInkUtAa9
QD01EELkzEiWOIJPRfaK3jyA3vrNnI3y5nrznr5jDgx9us1eGQhqradG1xcOgxxyyqh7G7+KoqsG
jYjF9iPJLPXJ7LLHpl26QNfHP9kKRzeMLbzC7GHY+kHF1okAxi+zaUGXbuN6JErby78XXtYfkiFj
MBInc0AQ9qWMhuSq/mJr3INipm8YM9Zs+LAO5K6i4CCa4CEL0Qa2uX6JHFO/IIWiDq3tP6y1enK5
Wcu2COxmJDJ7t8cfGnZ2jTxGfPNEHt2Nssa3B7mKGNghCYpyWfewcqxNpE3aXaN0zt+yvsj2ht+U
x3/YpTv/LuThmNMtmcrh/wdHSWowatNxnm3VREdMMPCiYtiT7q5R6ekkz5Dyyr917zLz5hIuDrQ6
fNYSsjlKe3VPUZh6GyufMA+MMYLmEfYXG3twCW75KlrkAybQwWczTrCd5BnYZdlHhu1oHda5flEn
iZPqP3Nv/ChnbqvE0r0j0GEck3EDmVDG0xVto++8LP+rDQX7VWvoz6WAdD9GIfPAjDiJXOAJScbk
GOZD96gN3ylXcGhJeJkDqZuJo6mRQEG0OaG3H8R2jGeGBtecXcsmqhnY1i2brUKI/KSGbsqATBFv
jI7xhvtz7MQPYcURQZryAHL58ubSvlcdTGVpec7c2nz6IKYcM3l4rk1IxbWdc/BYJM1o6EEZun2L
vZwdPk72pW3l0DTmuyULbIc/Y4DOkE0c7rGLD2MkF94U5hAkxvhBWDpbB6ZrewcBD/LLFVtvxOU/
WztJknkENM0StM3POBFT/oZZT0gVeNDqbb/srTn2L0qN2HnGnyRfvqt/8Nv1u1lZf9Qgu0zD10G6
sAfMQTiJENprc7hTBUgov2Gcjxgq2q8lS5QxenEGixwGORJwqg+78e/Z0sZHAgKOYnbfuI8FDn3i
GTJzYcEUg+ey6AscJvllPZjbjmsVErnUIpUftoC5rpYNHp/lOavEDgzYvGcQ+EKwQId5MKr2UxG/
j6l4nhZjxlltfBKjxCBSSilGt/7OMuXAmOWszjwNVCM6LnTz9AeZXb5OZv+1NTaIhDm6QKtsbbb+
4W0y/02K7jimR6a3NDvprunLl+3/aMmc2Onj2IqBqKXtWZhE5xVZSE5ICQ6ydmEjAHl/N0VYUgJH
L4Zrc5uyUmLUHBJcgjK7Mq2D+nj41PbF2P4G0IuNkeqYlDZctkBZJ+0ssJUgoWDerty71CHMAAtj
N9oWf5i1vqp19n8/KUyDr/3/Kf4clqCmx+zadzgu/u7iamIWMIkZTdvEHW91HS80THPyBEj1d2ho
w1E3f6gZvlpvqLGQuqYTxkVbHPnXJHGnwFsdTNri08QymbrtXwTU/5pJBg3qiolvZD8aoiJSQQ6A
6/pnTq5ytUKRLKXdJ2+pN1p/JI9bGPU/idX/TQ3GtwfKyDQxHJrw+v8maKxYwIi461mi1cu3jCTY
nQFsdpfNaxRY9Qikt4Mz3tuBGiypEbIybbhFy8ETtdEpk8OzLMpeLNZcqA0DRRjoXYzRKIy3+Rp/
/veP5N89UXzNlgvpAV8uYkz3bwL7rih87jK8PrFmH7NwPQ1r9Yo72tpqft4e6zXEIc3qcTEZn2rJ
4O8na6kuuTZw+8TMJSQ08h++Jqma+9tjAtjTd6QKHeXs352bjZETzMTyaqvrhUNa64NXs1/0xHxP
os7f5zh4j6Ruoftb1vpY67LtNMNXjXgBXo72n7Ju0Y//hy/IMQxE/MLn2VXP9f95J4Xbk8PI2kHa
mQxc7L29zzkNzprhkBCAWT+0YVCiOym3jS3AhruG/ktJ/pV0K0byhGQRAF1koyaYYvyvbTl+U48B
ffYtF2y6O/d7JUqQOiAhdqCzUEGhBkrJaNuJhkSDji7v1M7aUyYVXmb4K9Ipf4ekvmTtzMSpXFF2
eCQk6k11MkT5J4VHHnztXyemlmpE6BbsAKURRAlUU/KidlI1vfTNY2024eMMYbwz2UuWGnV6SDm7
EXFhkYoyeTt2X7hE0Dd2VfYzs2P9MoEGIrWh1F4X331jXQOaYQUw26RT917G00cFffOsZseDUeh7
wdwTgwxHD0GxQWo/gxca3uYm+m23fcmMP60uDpcW7a57Vj87VMnlZhhFzRq7ts7dHz8ipcg0p/G7
MXTfmGtyV+UvEMRgKMXOjXbrr5nCCvZyf6l8s6TEov3U/ay5tGxWi9xcr3MxltC91xPgB5ICljTe
jqsb3S06pqrB9VeRy1fKqhr3Amjt2dyXbUuZUEV2sACy3FHpfFrdJzzx/NZGUgoG1vVCSPWMOr4v
NquhYULtLcb2OjOKyQjsRLoiHJ+eZMFViXPrsWjRFIgxfmid5R5jWd3wD8hyoogglMTyd01jwAOX
i621bLU9CXKIpGg3UIAaJMh87Q311sSC7Z3wuG3jdghmA1SuFVEeG2k67aW3lNmn0kUbzDbIAQ7P
Dm7jQiry+C/TX64G6y07uWVIdzbK8ThLGMWQjuOX/x9f9AmZF3dNob2OZvERd/jf1O5ceSmnDr97
tFS3qbd+iSphFsXWZKY2ZnqkXS1j5Bjs2Q36xtUEhTdGG3bIJM1IFXfJKmwzWl+yBCnnUbqeQR/R
ynNpwwAxd+PkdO8NF8aAqm8L3psUgm9Z0YgvaVMSIjZWj7pqdZQ5jkEQ2JOSgKS2/GwF8AqHX62P
LKTrK7G1E+NpXONxX2sNEZp4XzYQb79NaEe2bt48qEtIW31rVyXTmfPokE6xcfWMMch8OzyopThQ
Ib4bE3oe0OJ7pJ99A+gBe64PmzQGACpDs2k89NOj/tlMIFBy4w5RICWfurlHw6CfRQy4INHsg85i
Z9toJF8163pbM6q+cnbs/dKarw3s3Ywx6t1sq2sLAH1X95lxAG5iHYa2OU52M28dUEFkRaLnGTDv
RJFZHscQrgsqAiXITAwr2TYkgPm54RzywfpILVDJNqqGoNEqtBDD8C2u6dvJdf8szIehWdagHbvm
YGeM3Go/17ZDS/fvtsupk4MiA7gH6zCNTnE+2Gn8bLoV091wDtifJJdUi94ko6y1ppNVIUhrp+Ez
TIriQvTUzYIOXU1ackrzG6V9YDXWfIcKPMDij15YYE4n+ekvnXV1zMYEJd8f7CJQ02AU2e8EB8WP
FbuGqJaNBnpklinx+tII6mATnIHXkW9lpBZcEhfFLZTr9xYlG+3p1WkxfiRVyIIyxLoOCLnfjIR9
5bjdrlFTXnIjip5G02zOBZAQC115EQvQQ2KZrpWIv+krgBQR7hmF4hqsWepbhWBWOvxS9ZQiPYxS
qGJCSwLF2MoVEep1dXj39fRrHEzaYpaiX+quuvmzrvUPsyjFZijL6AQr+KrKuCa0P3Wtc3Dd2l5w
LFfkgcyUf6oitWFqxGTJ3i2ZVZ0nLO5J4W8EQS+L0OsvUkWYSMVFkTU7ZfibgeZvEuG9gsVjalCz
IogJbSoIZskdojkhHJNtHOgNyshhJHwk6k+xVF0VIJM3TjOCcxmBdszs7MfobejlIhHuOCyFOt/G
6brPiMMOUnlL/a9MRl0B3uQ+pRNbqNFirzLwNvi4nVSH8C9xgTi2GnKzTp5KLIHNSQbUMENVtZJq
qoaezYQesuH1fGy1KbJcNR1RhSJzQ1BdJfD6suPzbP5oxdwdR8lUKWSfkRoOtktOwFNpVj/CRp93
wmkeBj8VZxqNne3xZpEAw0BEblsHQJxSIN2kgOrr9PdAuFgYzvFWRNGtABN+7rEh9H05HmOUCBPV
UaAZXrvtmvwSSg9L5CPbxSy66f12l/YINNUISwllk5jlaxaF7DHxj6bj8KEEYo2/3BxM9juFtIrm
4SUzKP/iiFaskxAnZc9I4WsTo0hdrJsA3PIV40CakFStyx+XmjtrCILRiTKM99aTOhsNTGegliv3
BqZxU+ZD8igQOJXSPVwyaOCelTUEHs8vspXRU43QWFO3lh+FhfyXGLRlC+yOzaG09qWVtU0q5sqr
l/xe8Ybs+7Ums6z2rGNbpr8WPSPD2kAclczrc+alR423nCMfNwWbG599y9R3xc4ozAueAD/Qy/Gu
a2ZCwFnrs4FGWyajkJaQcAX4dADc5xC0mZsHSolg5SEyeys99ZMAmdWzohkIxTxKwZSJL55x+V9S
NYRteD0Mnb2tLZLAyIhiUSlFuXIGaC81Ipk1+tM7DMPcV7Io64B5wG9Srwd+GCwhGqzdSFNiAnvr
4Q0gnT6P7n4g7HiXoPaQtU5RQETw56W5lOZnC4r7bj35L6uuiWsjASusnV5FGsIHk/5udXHmTSY2
ZqqJy5KkQd3pLfKK9VJLeV+FVnlXeMW72RgFYIT6XHiPNnPHm+3NjxQl01kIy8CW5RSBWNqI1IeU
lUmPcAvN2kbUaX6uDfFQYizf1XF3lAXHTomgQi9/72pR7mfkZohp+mNDavSmxvxd6WbzpE/Vp5aW
J/lLjslomk3vTB7hr4xfjZ7Ndz0sH3KutXaNCGCSZwOwrw8trMuDUsmkjC+A/R2LCZDdPJ1Q2PrB
vCAeSFl+kZgLwF0JDexUf5xKb+WHuU9czkjW73/Kerkqu0tfMReMe5NW3arS0xSlr9McDSfEfK9j
Ryk11fjDFuv3UAgjYHJRbBvhycHhHvHi/LDUCFhwD14cQ2eGo5YxXrIgPGorxX1SHnfEDg6TXPeg
ZDndRH594VGURXZyHpf1Vf2+gSfvjNLFPOFsJYvZM45xGR5VWUlIK1kqkPK3a84MN48hfjFaBPio
a3gPCt4pFuWkQNUAklwXtEtlpU+hl1I5NO3eghAJJTxObj5NZRD62s+IAA4G0D2OKDv3DiREcLu7
qOuUaMdBr84wEylEqDlHby+S1LpDBT5+qdaV8lG10RYZJLmDMMNO8NbqGuEbS1yRYAkjeF7SAxAm
7vIqpSwjr09JeGZp8h14Zk1vxyHEGF7KAKIZeS10sEr7l+09G+v9OAvtS4ft10BE17AhZ2ZhLs91
LkbSFNTrZeC9JNuiOqq7DINCUIgONQ/iDDy74ya1mMgrct7isWMxO41IB7gsxalqKFRJIjZ39oj2
VH06JfK6JJ67r1e3HzhF0jS5qbeZI43NW8VCY+UaYm0nZTxVSz6qLDcnKH77MUfY4HbOafVSe2vZ
2kHZi9u4JLduEAXJtT9ggERbHt4+wEBz+0Ks9HQtKxnJaLxw4LAwkZyHKEDLXe7GhXcHM+x54DTr
a0K6lfoxscqnGBPeHVVfb/s9ZC8ZcGdbP7rYaM/Ac6gE6APz1Nq6CeWmqqWQmjTE05jZGL8wHtv0
fOm3yIn288C6w1pMuyR6cza2E4zOofIA7nUuQUMMMTeORVSnCIuKPoF0GJxm31LScr2xp9iO8zAI
rfCm3is1fxz1dkWryO8pXSu6YeEmh1MW2bIsU9eFckjMyO9p27ojFmcJBGzRBminfB58koSJSpNN
xLxglhgLf766LcHLTW09OFOETLxhA1JYzU/IdMlZi9mIsQ98yuAPzEMk48LFb2st7LthI5ep3O5d
ZDg/XJ99u+Xnv/uMhXVoXdTtH1nTsiuH5jkhGvfarhprOKkLVl9Bw3URiIp7yK1o1ZgJEuJ0byz3
qsxxosijjeWHNwKTn5Xsy1vs9za3l00slXmo4+Cw4i82zbNyJM6MLgkkaV4m9PGnpJ4fNBb6bObj
n2nSH1N9Cdpu1h8ywukUeGEtnX6DXDQ/kgT8tVxSMymLgUnXZQ8xW1E+6/QF32p+ycR8gL9C0vRg
PrHIe+9CI6Y+RfsX+UuzJz2OFjEpn5VtxHE5YBN7Adap27QIIZ+ZuY7xzszAFeoA0LZ1XUqdt9ec
mUiUMCTIu0gPIzanQ8u0pjea+YFN/evsJNFlsGno52o8AU8fDlpmzyfFRMusENNhFr8pQfpsiToI
e5cMT6slMXGd/C2b85qkoso8MHieNnFLKPiXdnWIq+Pqm09ENFY0A/HEV0CorVYzYO7CZd+bC3KI
tCKBBATzDkbSuim4eqwa0pkPu/FLiB0bEQLAiYF6SXRagEvl14j5/9iOejDSwl8bWpgM2TCkN7jF
Jjxk4ZYMXAaJ5I3H32MEA0+C49S5okfWrdStS5TlGt0oL3gnEf3MBi5LCFIPTNq7VsXeltyamyII
qhqz9Oi6E5swN3lvjeSO5hKHOiQswOD+vi7WmFP7hxflzMxabBZz9a2RBMJhGV6SYZz33phUu0Kr
Gecl5m9avrei5WfUC45yG0jwbpKZWPR3Amxa81yHHY3qZHwdA87sg0ih9HwoQjwoWco1m3mFE4ia
F/1J1n1BHBkTm7+8ugwJqwGHl5sNMcdAijBidqfHHCnhttOFg382so5OKKfI0qUgUMsc1uSejdxH
SUajbrC3SGrcHeCX2al086ufGmZQ0gfhqm2/FM39YOaHWL7l5UALPp3Vq6Nm6yVJZRsyKqqQ5nGp
0gvuseqB9uofGBX/aYBsAlZ02DQZuqMbf0MB5Hk7+DPph1un7PZQvShL4k8h1zQZfvYzQcASHqku
f+UjZpUnL370+xJTYSb+RyFZrQUElTL9prnkAsOqOqK10jchzFIcL8ZHUnA36tHo7GOAEIz8c3qs
NSPTzwhZh9jtPV+K7Grp/4guUn7hv08+8ZCDH/WEYQGF+v/Df6vPQTnaRGhBwf+OqwyzQb6e9Ml7
TQVdG/QG4yB0xrHeCqyGYKcVtZN1U+vv1GfJYoTdWSsdYlXGzDprHnWP22pArdLsNFvdYUaY9tSh
ksXrCXOjjfODxiq+d8/OiFKOVMYTmWk7o0mik6ohPGd+Krig5H8DVmXhXfX2ktiGTIfiCZfNTkRj
YDTFM7NHceqL8sKlWe1jQmmA6uVkeLnubsgcDbi287BaA4IHQFK23DLrY0E5d8/dkGnDkpZ7TSNk
ErHeJi86sn9Gkiv7aGhIFDSPEFUxe1Qc7hXQW2z8Y3GBSngtZ1bnDPC4g5whe5o7bVtlLsFaErOH
ifrcdM6rtvhHAzn90Y+aagvrxN+oHt1DzGiH6E794YcycWcxP36rXcRGH7vwOkM/SB7xiBb+9Dxh
jESU2O5qHwl5lFVXI56yvSmrHZOypzYMEojhT5J9jViLLc2IHZNMq85bbvGUOMj7KvsB9x86GTQ0
x8Gzf+G5Rc0t69U8rXEhA3AVSE+2pdunu0UQjKilM7eeFRhmXSFsK8PDCPMiSDkr3bpw9/pIwR1Z
IVsDQieryfwaDCbSH98vINcya9dU83ckGdn2v8/qjf+w0nExd7DzsEweP+/vT2zBMZQwN/3CajJ6
LhixrfF+1gYKfSuMD6KdEffxpWQSRB9LObX6bgWCmE6OTiu0mRvd7XCnD+KazmOQ6wtu51YPN33q
/85pFXYgMZt/wDaY4t8IHVQBDm51iYVHMeH8zQPO/V/S7YMoVgDj2B2cfbiM1NT+8tBhDso7r3kp
LKqbQaMP5AIhJtbD3Vih5oOCzLOPq4QHTbu0bR9t8zn6ra1EFFo2plEZf4glDbdZjgUDfLx7iIzm
OUxT9xi7J7Uf8DoYRIOXOKjRAbmaFhGqouNVIqm3ZqffJFCH9Roj1ZcO3cl/aCvdLd0DMlFHf+xr
hpqIuGTZhUc3T2fuWu1IknR1tawfhlbfvaj4bkzZwoA8eksN74fXISNTjvyh5yTIKYZ2POtBVvti
W3eAqnuAnn85FKq4wMQLZsibJCiTr0HuLh8UKdOqHK9LxwLzGd0jKnxcd4BDLQKFGZF/qxyWt0s3
oeJ3/rBgZYK7/MQ8WTIvg8aTvafNRNtzUiYmNRSJIMBXGRpgOYU+9LUfI/Z9cvz5qJa8qYRVmfV7
zpu8t1syuKrobPhUQZJfzbQUn6Ckwq4ljh4ki18twtxkpBWZeGfk6i3tUQJPqN0lwDVKBGLstCU1
qzepRiSvQo0ga6nokQz1zuf4KdOJ2UFd1pu1136bk+leKpMEuCj+U0XuB6GnpzFH70GBSFoYbYPA
BPs1XM8MiBoLWkrLbskjAYeg6mpbyn3chlFVljFDle74Ce3lxqqTZ7VBTw3J9av0rZhcQsaXFGHE
xHyWFSitiQJ8l28Mp5Jz7nnIC5Jkz/YiRuVhLpeenPWa4dTBjJ2nAd7XUTWwnXkwjAp3ofztpNeV
B5S/bTzO95gLULeoNHR2F9IqlRUpyoJc7omMH146tQHaDq7bKj6r3924DROndnyN63PZ8ycAFdks
ve6c/BLND66BFcV4wAqKwUr8P+yd2ZLcOJOlX+W3vmcZSXA1m56LyIhg7qlMSaXlhiZVSdz3nU/f
H1M11iH8yeB0mM3d1J1CKoAA3B2A4/g5foaYgcFVJoo07gdQnJn9PRSNcLejbAnSk513KXIta0pv
eL59FjyqwBWYvgQz6a1X9QoIBsSVJTLK00vqJJp7zU7cIw708KpYEZPr4fgxQ5pfw7BHuP/FeBYv
4ABbA4v/yw0BJgQtyLO5dDhdgQlIUPABlzDuKyS5luM7dRGtCKF0978EM6/qYEhBaKk21Us+YrF+
rYWP1dwh+OB+gPmhvnm94/oL5fHYmsqVEVAg+PqbZYR3E1sUbO49qFqSAcAsfl1UX43gNcWpwn6M
1noX7F7fulQS3IURLWC9pUGfrI0ZQOW2ZMwM1Yes0G8f/ZZQ6ls5EuOInI4BYnm6PfTXjcheqhmk
65z7H9WAq2GTUkKAQPBD0IIV4i2Hmuq+uMuL5rsyToDoHJsisngioY/0boGufam9m0PyfaJSlQ92
3/wd1mNy11AX8HoWcFUqJDvoJx/DoPkSuVP069ReRtaNOmr6S27mH2HUD2Emrdy9teD2akH1pNli
vWFaA9vqyXUGKkViDTixObMKD1m3FvlvCF+yvn0IUGgsxtp8DyXfsYyX5GNpgCHl9XDrmfmV4uP3
05YrVOEapikMuM/U5dn35Fl3LvUBEhLstYUYg8pF0rfJZGiPmppV+55yf+4VboOcOK8cZTx/DYHw
f7BItMGmPNwOFZeqICJxZbLrB5QWfdDgxFcaKNTnLNO438TqXSIMZN3HA/f34hbt+A4vBfKZG9dQ
xcIXkHB5cI3I36POXu2dAVS4AnngtWJ1oNFy86OifA2iyNyTTLBhZwzjY06axSvtAFxz9thDOvfU
6hxXktm+bQtuLfbkaNfIUlEyzYEJTVkDdgkbnb+gMw5xxivMkhl5/UtjwXIGfVLfll32MgwAMJFP
hhBcfCwHJf1VDUQF4G2qkP1sQgVlzbBJvSEuPhmLNt9rjsDOqEtRUj5XIBsZWV9fiTCAFeR734BA
1nzhtXk+vOJUytT0DzWFy3YRTN5rPFnEYG9ek/idnlzluvvUcBW+iqNFzgYtybixr16xVBXk7xQ2
NFdiSur9a5plmGyfi2e6zwBw+XP0qJvkMl/ju8ib7M703XmnF91HNy77O9v/q9M+Vski4Gj2ArHB
XU91Pxgm9Cye8uVQZyyI0VesCBLTV6VO2qUlU1c386cx6KsrrS4pfFGCIwSOrwfIV64baKW6u8kI
n1+fH19fUBFlHg66kty4hvu9pO7wKq8CILupykuXnz6YE1n9jtfyXwCcqUuaK3TClgLVFgwo75OB
SWE2kJw8yVAtNGp8b8HrvKbogoHaS6cbbnRC/aNvlfOuCP3Uq9XiOIfmO95/ST1GJH5J7AMuiZDr
fi3jAwFHKlaI+0oVw85e6kmbsf97rCOwHIH2q5xw1kfrSsz1gnUN+ZiIdISfVH9z2uElwgdIM4iu
gODmOA+juPZ1O4CTNEdapLSS+9cT5v8X3NoQ3CJ1f3IU339rv/3rx6J5OT1+yxDq2kX1vz58G6L0
VHPr9f/5JbolDMS1XI2yauE44FYcWHB/qW4J8YdmOoBrOLqZ4FkFp97ldSf8z//Q9T9U/tOpxyAK
YZic9v9R3dK1P2wdgBA0V0DLLcvQ/ieqW6+sgiehl6O4QyWTIQQ3Xd0wZUEmBD4zY1YnsQvB3Tnf
SSRl+K02zMYXtq2WbMtchF+EW01TcDV2tgAAMmTqWES7roj0PXtyHbMhixG4OxRnk/Py/8TsPkVJ
VP74O/r2vxaD/qsopzoKwvZ///7H5tef0WZa1vG3Pxxe1/S5+7GIrjVdyv/6i7Z2+Zf/t3/5j2Vs
WJS2rMK6httNzjBOren13/+yJtf+w1DJo5gGBOyokqO59o81Wc4fC4kW9KzkO6AOEWyi/1iTMP9g
T3Ut1eZuyC67/NU/1mT9YS+r7zo2RGEaImz6/8Safr/GKTpWDnANfs3f929yJRUoSiu91uwbVT9S
hueZvB9oUDidTMS7X3b5r7zL3hVR3jb/+R8LcO+/rfW/O5CwmJTcFFzm7fS6JKGIxGhPHiB1Nxpf
LplvNS4h73yDYv8qpnG0D0inLTSR+f6y75aAiH0JdLYutOG6CVFU1MOwvFNTdlHXTIwN0OPa1y+/
n5ydyMlEvP7CL0Q9BzrvCLyRQSfnf9kAFoTgSeudM4VRpyXDdUvp27PoMhOsSqrcOZ0/bgBu19aW
UHfahaKlEQmUmNoTQ5seE6q4J29Cx2s+GPHcfz4/jrVZkk6YU9M089SmdEIVMaRBURyOYM/VcmsU
ax1I6Zeyzh1btcR0DQElhCpFn0cfotBKgkuM1OQZ6/dZcnVeW5p0tA+tGYK5QCJx+hRCE/R4fn4W
R/o3H6B5yYNjGzzBMOY256s8DW6bNDY1Xtrr5isJtNElFzJQq9ZqrR1uJK7eXHZ6lFzazWYgiwCq
D1ndU4yop2oFq61Y+hWpSSbz/MDeXBe6kZy7sVRMK8hJIXPRQj47moGXgbMrvp5vf23iJA+33Uol
8TNZh04rjQfLVWznpVVybbqfnDYfPcVeyJ+yqSpfzne4NqDl9xOPLFHF6kHzWLyhujay87BUdVcG
L5jR4XwHbwZzZkxyeQoaB5UnBhN2U14QPvpRKFoYh9zEN/e14EJMbonj8fj+fHfa4iFvmZ7k/yVo
3cRsJhMGwuVc7+gOYOsRGjfYjJQvXWeNZF8NCtQ4pNsK8uwqtPgckbmJ/jrhrrLPr41YCg5pMGV9
ag7mYSBFeQWy72fYT0Au+nQPzOHh/DjX1k0KEAXOOjik9Q/TBMCYIjr7MAk13QiiK0OQtWRSBxmy
RtTmIRFR9EOFNOy+aQybagQS3dST59Px/DBW7H05zZ6an2HFtYCecZkrrt9iUv/SzZZroYVC4ezq
5U7YpbURlFamzJFCRJ0OCKjplQk/Dpqwh1qr4wD+LRcygPODWetgmc0TX9IpzHRAeFgHSw2A1CVJ
Ao8PsmxkAS7rQIoOejwpZHlKBVTXZFvv4PmZlfc2UORgI4quLccyspMRNI7aURUDHFEgT+gN0SJz
pfQhOeYsRiMCmhK4euJZbHS3NmFSbHCLxEjJjML7qzhzdoTCtOyBL3Hn985P2Mqu4EjBQBiF71B3
ZIM/gszrOreKXD3MuZaOhzJqh63deq0byeOrAsokMWaUqujJ/CEBHv1E1r5+18RF+HTZSCR/HxK0
swfVBGimUM1rwB+R3LmDw/aQmA4p8PO9rCyILR0LQieAIImLm1enxnSjUEP/5AYarxSXNS95e+FH
k8oMWV5nVzp0ufFofLHg8trYalaWQb58duii245qQYSSsgwwCSwykBPaoZHWlRfOkOTjXSTyKZ1i
xzMQb4gO6eSMKBurE7iH83O0Nojl9xMXTFwA0u64LEFVC/dYhV2sgjMrqWtMlDTfeixb60bydFuf
RKMpo+X5KMM86C5ymM3kCirzzXQj3q4EE1vy7sztBzPuApzP0LJubwbWUD7XTa0kd9Tdu+ptq4Su
/TwFhbAuO57Zkr/bYOpdVTVtr69ZJi80J63d52OqiI2NcW1MkqdPQRxQVMXym1lf2ke165ZKUV3v
e56t7EijoLC31XuHCvTxy3mDWHzvjQONLXk+b4+ww82D73HbhmyXote5+avRF6pdZa4LC9yVngaE
nhQpDDXWS/3zZABGeD7f/UpIWDIEp/Y4+dAhOonie+DlSY0aKSA1C4LE862vHdcWEfnT5nk3GKNK
pzBJqAzmMPO0DhE+z8eTFzRTF3wqFbgor40Z4p5H8ptUfiMt78SfnURHbez8V6wcd14LoU98Lq2F
pU0j6pCGiAYvmAYSw9TjviiUB3tj5ncbp/u1uZSCRyWCPFYUm1qhdAAP0WlwtwM/ohz9MvOUpRea
qJpAmdQO8AC4j2AKaHX9z6oUxnQNFrhE5W+2yuCvMpsbfSMgrgQS+a1dAJNjKWrLs1AM6IBAuxpJ
viSofvQTDr+xQmu9SLEEfGZSdRaH3DBIqXxps3Bf1sD8Y7NyNgaytjhS7LB8nsFiBNI8ONNaT4+s
fp+Wpn08b2JrrUuBg8RsqIyEPejdKBiD3yDe+1OhHy5rXYoR3AagfIwwVr2p0GkItU/5In10UeOm
FAE0mEJRYgpmL7KV+Xnoc526rUAxtg6dK1NjSiEgjDt4s2tKkhB4dG8UsOpw+SBQd9nXL5H8xLdF
2fO2DCjCa31ki40MLgDKF/wNu1yLX7KQlUMBgNPbrKuWULw5dKi6jQ9ZFnw23OT9iCwNL4GgeUak
2Oyb8yNa2YPMxUdORhSrSq0OfsNil/EXVYmUXdCNsN6h2YfsVVBduW260dWK25nLkp10lftmOM8a
mKRBMX9Uocm7t9EmZe61AxKy54eztvySa4vehrUr8QePWqP6xW2L+KAZRbJxbl6M6I3d05S8us0J
fsNMBlmjwpWyj/mrkiT3Q0nxGNVwn5sCxQrXjzeMbW1pJC/X2gxQEwTBXmOa8FPUwtwHsw6xSpft
/QKVj3JMNwa2Nm2Sy7Np+kmiidaritjXFtEZ5NEg2Qn3Fy2LIXl9ZvISo0zkUdC6qO5A0et3qtO7
3vnWV3ZcWcuxUKig6v2KApHKfS6D+lM+tB+jUbmfeCE938XKBBmS45PeRGKoW5DSXTA0730tSIL7
ssvTH+fbXybiDcsypM080SJQ570+HgLy+zZkbVc8xu8nsFTFWOwXEqxkCtRd6tsXJm0NyfHNWEl4
x/OhHISohJKKTt9Vrttt+OHakizzeOLroowNHcIW6mZz5Usw5lCoNO5T2cS3VD/EFy6K5OxUEFII
2Fj/DMHQK30HqGtrCGtLLjk7Yj5+54Raf3AHV93pS+vN5RMkOXei9qWfNrRezQ2KLpAlBeSmOifp
kALX441lWBuD5NehQbEiAGnyIIb+o0Cz9+AbynzZ9AvJqZMxS50ooHGncbLDbKBEFgxWeHveI1ai
n5A28hENCT+dEj5dh+ndrd+PLXVTjbEIFVELYVMqcVlHkmuDQoOoUaiU8cWmNzTqYwzrpznG30Mh
gMVlGznWtc19ebk/dYlmrtuyCAd4fiMN5tbx3kncawWENnj666BWD3AbP2eAeCrwMJcNTfJx1afc
fwoVCOC7idNK7Dmx4SMcH30zEu297W7Jhq+Y2QIWOB1a1bhjzJWgg2wZzlArjtJdV+v2xijWWpfc
nKSFXymRT21x7JIkidLQa3TN3tg81lrXf//2sTNg6rHhvIH/pQCZBTl3itZyCB79skWQPJ2qGjeD
/qP3qI8vX9zatI5l5rAMBky0KlQDS5VwduFoJIfXIl+vi3GBAgF6v3XjRkMYAJ3D80NZ7OaNXUqX
PL6rYVAIJrPzWld8bZQR0Snql3OIgi9rX/b5BhTrNCmtF4XKIwH3i/CD56TMns83v7Ip6ZKnu1EE
/yaIeY+3wmwXDmyofRG+9E5w6ybxVqHG2iRJfp4njVK7TtehxmA+wFkIo67eP8E99+n8KNbaX34/
2VpBVwxlw2XgoNdQozX++2jSPulmtslos7LIi6OctO9EQ6BwOkDGBy5ZT4y8rSZ+0u5mrUgPQRFH
nu2DtDXqtnhAPhViX0SsNlx9bYUkV+8Dswup3Gq9lHPo4zSlFDgPrn6tTI5NJWra3Zyfw7V+JKdH
vJJiX7/oPB7bnxJUk3dAjD1R6ghtVu7PyzqRHN93osruo7rzhr5Eo6Oen7KsBHmpl+9SGM3Pd7IS
vuRiIMh0oP1WMkqYtfiH1VGOTMCx351vfMXUXrX8TkxBh7UBwayIaNIPj1oTPFFReFd248tlzUvu
PhuFG/th0nlqjfwOwHOYTIuv1Ixf+PmSvxuDMQ7QWnSoAg/vEipiQKTeUlK1cUJZMaLXwpGT2SkG
3w9aEcAYYSnPPVQY1GiMXGmBnzWqyDdcYvnYN2KuJrm7ppWlPSNwyUGxv2spygz64iMklvuggpRC
rzaOJ2tLLXm9EnL7qAvmKoEIe0Z0SRfN0c/Cw/mlXjHTV6jfyVwZJWJvI28Eh2Lur+tBvzPMjVVY
+3DJlcvJbK2i5JYstPambIrrzIWK1Og2wuHah0tOHKEZG3YdH64X79WSF1j3x2UzIu3UqRvXJfWC
UMYXzjfdrx4T176+qGlV3qarPhmnwWq9qYk1hDladCA6aIrPt75ikDKgzgH8B20+xerwkYEbhxIg
vXPgybNV9VlvttRT13qRfDfQW7hMDFU5EI+fZ027UlTrWwVB9y5QX1VhLjNMdXHuE8PE6qsKtHXr
mTPoZx7Lqiujt4eN6CwJif4DDjRdme0PfSC7pZZFOYxHxxtvws+IZnMZDr5CpALZ5yE/FMo+fa4/
+sV+K6W34hGybHMYhJUBCxayLFXw0KrRVzOgwLVQ/O/nDWCtfWmTHniGm6bcb9AcKK8jnjv2vhK/
RCEaApd1ILl0DeMVr5N04KTmO6fMv4N6eHAs97JtQa7oAIQ6qZXjNoc6E+/QGP2eokfW2OZG8ysR
Q5UcWxsi4Naj1i5s33AcFGYDenC0Nrzv7U0Hrrjf7TVsKCvnBK6gCNG1u6zrvtszBVu58lGLRHPR
Ajgy4o5yVmNIXAIIFIWISKrI8iFk4aBjsi+rotk67b1tSI4MsyuHzPB5KGupWyi/KUP/aTCLz9A2
bRz315qXXBteLrW2BFOVGxHPL8uWrKQcx0UHJfklluq4S9cn0YPSOJtnhpEbhR5CN2F/jaPhAanG
j+ebf9uUHHf5/aT5OFtoOUPReFMlHupYiQ6RgazQ+cbXpkdy4y6owVx3PZctc9obMCVQDgBj5bwB
XFv7dtmJTSWfApE1nq6bOvpB4qs7Ujly2bdLu/IEyxo5p7bxjKm/C1NxWwzFU9VnGy685mSSC+u8
p4JiV2ovGfwXiDlv4cz9UPD58GqQZj4/hpVOZFgc9Pc5Uo50UsHheeW75bXjBF+sIvtbyZPj+T6k
Uor/s/9Ql/G7BXWl3iShRnWmpRVe1oCWhXp02hmZSZUqtFO97+7zILzhFSi5GsCA7yO1fA+TXeVR
67l1SVkxNRksNyhg8aCMYblC/alpzRfFsD80rvjz/CjXml9m+MRN2kE0SIgWjecrAoYn82GEClbN
tjJ3bx9FHGfp9qR5lNATxFyN2hva6GDro0AcvXkORI0yhxM9LJWP58ex4jKy2niEjkhDLWXjuWEJ
gcn0mDmXnZIpz/l9DIMCpzEYk9oLs96EiNK24ofKgjZkiHVyg+e/f20dJJc3E0gWksJkoqb2nUKQ
TUPjk1ImH843vzY9ktOPIEdTi9wDEaVvriHob69AdoqNyV/7eMnnAz00OcvoqPUY2qchjl+oKDkY
Srlhoysf/29guLEqExSIG8/UI4OaP+hnEGvmrTrZ+P7F2P/9nghW7/cVhjI+cKC6qr0Z9t8IAeG0
Kt+NeeGNeXc4vwArUyRD4tIIJXq9pYvG7x8qJ3gouvG6jba0Ataal9wYhgE/q/qp9mph/6X2Dmd+
R2+fNYR6N/aktR6W3088Wbd71ewjDLQbpgbGPu0Ocdt0B0h+4+a11sGy+icdZKOvtGMTMgQDWjRh
6U9+qD6Ftfv3ZSsguXFbQ1YI6VXtEVDv+km/S8IclUH9QhuSHNgdgrRDqKD28iT6E3j2S1WX760+
eCqrrSeJNTOVnBg0AUgbPak9lWdAM0m5tlf3o4P8Tu0cLpskyZNJu7ZoPyiV11jOJyuwILfMvTSp
Pl/UvIxh80cD0scyZktlrnZuFQy7wHQClJuay+KoDGNrRVzBmulWUAiPH8dxfq715LlT3I/nB7AY
4xuRQgaoqSqXQ/RTKw9+TQs+o7jC08Yie3++eW2xlrfal/w4RoR57uOJz6/Kj7OdvatR6YiU5juk
ocNBLayPka0jHlMJcxcndrcjY6Pt0iq+cHyLc544YY8uk585ovJmt9avtMZ47IdgC1G7NnnL7yeN
d0ruFOZYVF5gzmEb7mxRFeUPx0WE8fz0rXRgSta78JPGtjALz1ehIuXCsq9Ty9pwjZXGZRxGPSk8
QqKP4zlFCxVdbiImcBmGxLGk2AThv+ry0l95U9m0padpVdXsfCoYt16fVj7ekqLTlHSdU8N15pkQ
XgQoJtjlohZiD/Xu/NSvWq4UnLRMV43BVUoP7qjrWXTX5F3v52m+njLlTq2Taxty3znO9onL5buI
1C8V2tbnO185ZVrSutv2ODpqr5aeSOqPMXRD0OrByW01NXL106cUSu7zHS1u8IZ7ygi8hT1sagT8
tfY85z/6eZxutVmHq38a8y1wyVof0mFkjKC7G8ZlIiHuQHcJMqxEfxlT7SK8kmNK2cFUL4ZMsbsS
6nanvJ4aFRnOtAg3dvEVQ5NheL3oxVSmA/TUvjl/UguEyAzbKbcAB2vNS/FJsHuY+sRKuzkq7Ee7
c4SxM/3C2rodr+yxMtCOV18EiMq+9Bw7j72GVG1dO9CJ5N/MwLjwvCzLtNhJpldWW2NGRvseyY1n
dIU/uU6zkZ1YmyTJ2dFbQisvDSrPzt2vqKNqsNwhOnPeBdYal/wcrUTbUbqspJhAqb8iuKXfdEnW
b5nPkot7w8NkPFoVjcBEHdj443iKlI/oY2pVtouL2hcvltqJ+k4JfUu96nzbmd41tm+XN5Wro2Ov
GZ3p3HSVniBlDBfpMHlU0aDVOAxTXH8bHQtqwpx0OPto0ubxTTb4QX2LjkMde8pM8ds7NMl4mEWe
xOq/qm2SRO9dvzBbqFkb24E0yFLRNR9dLTpYpoCye7QNw3/XGpYSf1cDK+n+TnM7JNGXtFX2aJFB
0HZ1FNuQRok2Hw5DWY+wRddIDb64YwZJpT/5VX3UcjF112Rp0VUd3D7LwfiXlooMlR+7N4WNbu1L
N46hdqdWcFuRg+iEk1+4r0nxIBuNji8XhafwNL4rBmjhnam47DgmY/NAdk6cHtPSS634az/mT64W
3Pp2dNl5Ugbi9bwwoSrNt5udj7Omtwvdyuy4+/O2vhKKjcUHTg4sJiyBk5bFUG0tuiO+4ia7cYz/
hnRhIxavdSDt+7UaCCvhmZLMSwwFFpEAVfOv1GJ+uGwAUiSIqSjucyCRXqyqUOfzMnCk2C66LkSb
bXnsisNK8SC0IrXL4TX2bF6Bbmb0hrgc1sbL+QGs7OyGtLPXWdD3fdlz6Bpr9J6HOb7jRDwf4EnW
byYRVfedpl70jOvImDxI2lvqe1wmiyronZlUfyLFgTCT320MZmW1ZVieGtXwfzhl4dVthaizO5no
CAFS/kL6ZJNQYK0TyZ21PNJmRWCzVpCZ4yFUoFcpu3D821YY0oZjLA7wRpSW8XhtVg2+ErYsi5H+
BMN9aypNtREyVnZgsQzsxOnKbqh7FLMLLtKF9QEKru4zlPDIBRjT8GUqRPHzItOSgXe9WaEM3/H4
igbv7OxEENk8LiqWfl9B+wyZMpox6KfhL9/Od7g2aZKzD2WeauoYsOs7xdeu6AYviqLNjXNlRSRP
L234quaA24mY2voKnk+LC9CgXnaiWIhmTtdkUCluNyMSYmg7p7ehkyd3bdKof142MZKTN3EeIM5Z
EMXzzr4Nc6F+5Q48bbj1yrTLwDt7zKo5azjRJX6a3nS5E/Pc3m4hFFesVXd+nxldpJ0L+T/nRbRi
jbR85Cz0VUTTn12bbb31rY1AdulaG7uRu7OnTLn4EVLY8GPOuqzdcLi15pehnTicqYsc+amEu6Fl
99DmuzlK0f4wmBswEG2xkjeihS55NKXGUGOnKMMC6GqTdxFk4CjKQytewstZKB+CJntUHLvXj33T
wEqI+NQCkciQ9SV+mWaxYQkroVGGAzWxkRdGrkGgmwWPdj/f+ZbuhYjHXmTGr0qAJ/MYjLzTWHWR
e26sGNfCD6PrtCwvvDPIKCCoXyOnTwTCX0UTeZMx1x+K2EAYx+6Q57toBPpiIScjqG3BETvm8D1M
FaTt8CSSic3CvEyPl3UghUALLR2uPsR2X9Rxdp+M8P+SdK/arUflNVuWwiCS4zX14HruCaFFnNaG
eDBIlCENuDs/ghUb0qVIaDVzVuc6HTRB9Llpk+tw7j5R4fLX+ebXvl8KhWmbTa2LdpcH8VBzNQbi
54y4xca3rzQuQxKDakZnApZcr1eNY6ont7rebBxkV8KgJoXBDFpx+JPb3JsH4MEwOnh5qD9bYfCg
BPrHi+bmFSd0Yp0t/KaBRtWj55qOgHmhH3Y8xOcbtr+ysDIicbAjLvmsrRdNxXwfqNqi9u3GHwwn
1Desf60LyTgNd6TAPkdV1YYcH7yUc+1r+ns04C6cIMk26zIPAt+NmCAjHO6d1lX37Eb6u/PTv/b1
kmm6EFz3g8YZIBYhJc0uPMPzTdjGBlILqVLYPy/qRgbgZUrUVL2LwKGedi8pKsNdq74ECMGdb37F
B2QEHmS5XRLMCssMC2Ozm6A/I51ez+jenO9gbbdTpd0aCpLWUeuA00za7B3FvdbQ3KqM7KCGMHoW
47EwjYdJ+D/VotpR3bwxsJXlkcF4eYxKYALg8tDMi1xl0gbHflLK93lo5pfZrwzIS6Nc61Qddtqo
88uj1kSpV2bC9NrIdPbnZ29tFMuynfh4OSuZ6md56vVz+leBypuuAAme/HnjhWCtfWkD6iYYk7qJ
D+fo74QoOpbl18g266c5dYt+I86udSL5OfRDvg/rTOrNtf3dTJObIgzfl/G0cZ5aM2HJzY1e5b2d
AlfKtAtIautKhB/srt2COyx2+sZpTcbgRXqT56G/LIGIfQoUyup2CtvP6AoWhzRRrJ2fZ8aGRVlv
9mXLiLxCj7txrhmKVmsPcaRCPopm64KzQVk+AU963qrenjFbxuS51gxLfMPBXxtabUIcB4Asii56
1WzURLy94qgq/262Tj8gzRaHjCO0pr0GJ/VTg87c1Rxq5UWrbsuEd5MVkbYfKmUfaMFY3Maqpj7q
OlT6G0N4vcv9+7rbMh7PMgSkxFaHWVEKkVFvihgSNCOQllLNopn9MRxL6N55pFcTL659h+Kr2AmL
T5pJdVyZBuVVZhvKix2MDs9KE/DB9mCHrpJ+LgtdG45DOYTVVYfW2l8iM4y7vozb2ykKeyr6umHn
InkUwfydRYijhxr1TM81GkLTU6iCmn2My1CZ9wLpo+ZBFALFJKH7Rf/XRRYic7tM4TgGGeolh7RF
ljnvcqTIUvPlfONr1iEFNXO2Kn2p4D8EvhY/IrPk3g9WnF0Phhp/uqwLKa7BGy76ue8Tr43NPxtf
3WPcz4kybRjH2gikiMZ9mVc8a0g8MTflLtWNm2puP7vV1s3s7ZgDM8nv/gN5TxagipSQEclTnQqm
qW4P7gQaZD9nlTLf2hSQOzeNq8SX4TVQwfi9S61yTcvozYS0t2IdjGRIjwF82xayuruWIq2NDWcl
wslIxZDsoSZqkXhVGUTQeypEN326LXOUHIdm6/V1ZX1kqKKmBlGX1F3iWWiOvgc1bzw5YTB+G2NN
2cjzrnUhhTjVd9FHLKvk0IwisfZTOrbOzwZ5sfY6Giid3Ahza/O1/H5yAACtEXS9lQZU+vIAc+zM
UQNnB/d9lM2OfuX0m09NK0XFtoxNDEJSQ36dJp6a/fSdzwC1UVcVP8tY7Me6vEk05wAK6bGtt3J0
b79t2TJGURlLjaxHnnhzrlyHWriHdmintoSaqt2NWnbQ0+o4IrR+UUyQcYu28BNUrNC5hwPIbhE+
asxj4cD4fbCCPlU3DHzNLqTQYNK2FUFIsx+LrryHP9xAWLPI36WWslXaurJ9O1J0gA6tilBaIG+H
auTRirQAPW/1sqQHvHS/W1wfkZMVnRZ61iScYx1N0VWcBj/Pr8HKp/8bdDGvFDXNMn+f+SlCBc1h
0tuNiV+u1m/s1zJokdioNsjT+fugrhGvwGib/orb004bUdEO78stl1wbg+T5M0TOUHZwFkSvtLuN
XAqLUpsanPMztGI/tuTwvmlDyioUdz92sPk6ednshKKibKaEP873sObo9tL1SUyB4rb2Tfh5vDyv
f+hR9Zl6xkfYF57rURyReH0a+7DfUfXzIyu3rGoljtnSnh+gJqv0UHd76aSnx77wx1utIpY1Aikv
XmacjbC8ElNkbj9lGnlTyuoIYk1xVwvjwe/9+0EgBCPQLnXKe3jJZw4042VHaZnYb4zVqmtE4WJ1
uTIc86XSBWpHZ96fX6w1Y5N8PQTaWy2qkLyMW/dBbx4ns/pyvumVqZLBhz1FD3MRFPhiaf/pD/aV
0n92mq+ZW+xFrr+gM3sVZVs4kpVxyDjEGaarpm/LiFRqoO7bcOp++nWOVsr5sax4jYxDdEFwG3Zi
unvHKGZ912phdVQK7WfX+2iAne9jBdJlW5JrGtasQcUWhAhgK6K/y9CVFd9sawR+ATKhvg0nEzit
Auk2FLXzqLrPQ1sX1cGmIrb9Fs5DbXgt59J6I3+/NqeSH49KpcHI0i5XoLoNbpI+z6IjBP+lcplx
yxR6eRS1lqOhPda5s2LeOkk+jUf4vikPPz+lK+dcGedXt0k3I/HSHboC1sjE799FfvaY+PUPUx2O
XbVVO7kSfWS4HyclU5Qio58SNueRJ3IkTlG87ZTrDM3e84NZ60Ry1dLujcZv6aTvhgRRJe1Rn6Ob
adY+uVqzcS9b60PanA10Z+OoA4Uf6/Mxz+d3CAJ+ti3zBwmK7+eHsWJVMqavSBxHVQUUKb0eZigP
KbDIjIZ6vKx1KTEeOFOiGopoDwWVsbsiqYPH1Bbtn+dbXwkDMpbPIH2FEky1KKE3+S6yfGCvLRqD
oYOM7/ku1qZnWZmTzTOqB63g1bc9+NANfCyjGhYtS523KGRWTjEyh95shkPVdj0EwTUG2jXwqKvm
gx4513lpXOeB8ym0t6r21oay/H4yFOquxSwcszlErpYdTTXPr8iZbjEQrvi2DOoTA2rJKSq5h6oI
DqZmPhoCjLPbVD87jUKxePr7/IKs9aP/PopuqEw/sKdmEbF+iazgXWaHd2lZPRnN9H6pxNkI/2v9
SO5tJp2liIqVGTTtqeZxlpfTl3RQkp2d+yhwb8Fu1lZFcnFlLjMUtwXcThQR7V0K6a4I8ls8Zyse
IqO2Z2o+/KivUVcs9e9RajzDMfGzKION49fKx8twxTALs6Ioje5guiE6sroBaH72i8P5pV6JfjJz
XqoloBkLbiWF36GAO9XdtEhxZ1F2nCw9rY9GXepbFO0rxyMZquf3wje0mKGkQ32IChMxN+OBPNxn
dv2jU/g/nd65KcetSoO17pYFO3HGMvTttrXoro3q26lq712h3uXTD9P86gCAu0pC59oBtHbZTEqu
n8QEGgcJmoNTjjWitz0bVl2h0Njq75rM33gFXTM28fuYXEgX2sw060OfdP0xCx3k3hU7vQ8mbbjM
Kw3J+6dMWNZcs0IaV+IdePu/ZiO+z4LwabD671pVbDHUrbg/cmS/rc8coh9WkPA5uG5aIYVZ3maJ
+l+cfdlypLq27RcRIRCdXoFMOzOdbsou21UvinI1gDoEAiT4+jO8n+6tOOusiP26VoWxM9HUnGOO
RkCu0z4Us/pjxvVf5th/esn/Ov+m2Iq5KLk99HLtECSatZXYrammfJ2qKZB/OUv/cFL/ZvfxNFVT
LHI8ZkZUoEKmMHYNYvmXW/I/JI//ZRr/m9u3xAgaXKYWAALYu4XEynKjR9kOvoYl8J33kG/LKLxl
aThBV3zP+nQ8wvJ0quIxO85Z+LfwzX/42ujnf/9/jhWneNQCocqhG+c/OS17WMrZ53aMrxY2ffn4
38nrQQz5/5+DtQDA942xYxplFVujn4MyL//3Wf2HluBvAqCMk5hLijDnMV8+0+G9qZjP+C13erms
wCBewc1ObqRG9vX//cR/ejf+qg6xAqtwh53ccedBZbVD3v1wyWNlyn8pDP/0gL8Kg0UWK2YXy45l
Vx4GNyJU/r9sMOlfBQGecuO8JfjRa5Lc7P3csMI1/93H8lcJQMhJz7tixMfy6b1VtpDT6HH5N2vC
fyiW9K9zDx8cqB62IW0CePmZkXdmso8kL/7tRP7Da/Q37y+Dx1Q3UZMijLn8nSif/ZrycjkvnLMv
g1vfqRffFjvd59O+3YRuXW5HM8svEtZCh0V3BOnaw1DFCnIiRdMnyvKkEkz+m9vgP5S9v4mDxsaj
UMtQYA1gxLsaFRZke7yD8BaP5xT2G8//95f4T8/5qyD0kbRp6Xl+1DZytxDBbuZ3skAPctvq3XfX
Ge3Kv0mX/vPZ/i9VMPmrKiBD3oyLceqgK/h0HuUtQw2slpsga3Zs5uYlVDd36YM4hHp8sOfyFvXv
0L7YGqHkzfLfGQ4Xf/MNM0XXgGA4dZDpS8j3Cj7Z//pS/Qe5/d/+xL9qBXSY3ebxdR2mkFu21XkX
oTFqpFuyfEPSeYqU8aoboYeruylhRVqNC1JJ8IcaFjpST/uId2tQNu/00catkHBmHbmLb53q8/E7
pR5UTEAPYpbVNrV+8tCQ9DS+ILVr4VddiikqTgE2ECMIbpm36msKTc7wMsRmCtWaIIsI9kUEDqVU
aDLaGmFFpB+Psco33jbbuHpEvqVswPjD+yGqQlGKM5V0rrH5t18zhEFWSu3Tt2nY0z+ISYDgu9jH
qLjAGVzzSmAA3ytmQjyc4U7Wna3PyXUz7JNKs/UBo6hmOnI3JuNp/92XsY3Oxoi0XZBKPPVncBnz
G29SdbOQbnpI3IbVnuzBtd/LTiJvQlN41w7Fpo8Ab5e2FsEjEDja06pP+5Pq2P5uVtNy/P0Jo7Xq
fQgN51TXuSAlcntJrfL0QBPWn+B7td6UxiVH0E4babNfdtruOiiA6rgIV+rHYzZAUsBXf6MBDEs7
H9eJdfVcnIYWWcTtFQTFB1jq/lpaWyVj2ldIcvig0QcEp9cyCvExmxd5+SSQ1zNIC6KcCZLVYNWm
K54Pt4FBshui1d3H85zWJeXDfZe0/AZcZKoAzjJY+AF92AleHAK5byvQNwLcm+aN4Zd0ttn2kd3P
myKVx72EiFbsEYch/Um35ORMeBZiyavJZ2c9qTu+pXUh6P3aqSPZymvC12/T2n4V3fqb5pmCsbRt
IEKTUIB6yECj7i3Z2pdldo/Zjq9jHGlVYptzMKr7GPbsR2yiN0TXfridXVXR18PmLwtCH7oo+epp
DodkvdWEdORQjN17CW8ZqIcbmcz3qpdF7fT6M/LCVcj4OqT92PDlWZctOrxja2GRtGaQgW/0lvTu
VbL4mfa0Se1UVNtgv9Adnq8sXLPkLc6LI/IVDkFkdwaRyMc1ZV9Xr66MfIbZi++bCHeqKA+ZXZF8
MTYREqZbfaI5O0ZxfK86beFD7e4dnHo6NzVtR04DEbfwfjj0S3nr43ADY49L25lqFPFlbOcHiGba
ZuiHw9K1J4T01Qis/YZXsdoVf2jb7Y0T1yCjrd7jb2xjj3INxz7Ymre2QdZ804H1ZTa4yDF2b/Fz
rfcoBQ/pMNzOO94SaQ9gCj8uLjouub1vt77qrTkgyObgkRwROyaaaVEPbT/dLup3kf9MqHyFXujG
9CVUKmjqZHZOuKvzKX1L+g4DKALc9Mmy/jkpkxOxSHBpMfUgpeAmSSfRQLt8l1BylMjIqRCS2tfl
5NWd81lXLUn5scXiWK7DY1ISVYHT/ANu0g3N2x9h3e73z3CLsJ5HvAMI8jxOSAyoNDH+82i9IO/p
sRDJI+fjRyA2rgyXvoLWEd12wtpD6iyFPmj+lZXjLwRlPHRI1DmOsO824lNTKKOHieXQLlinERKg
drwYS7Ni4m1CvvZIgYcd2xKl6bddcvOMgDJmKzOHnR+WJTEvi8C6pQKppHickzJ9FiGwsiq8WZ5N
3G8NYkLxCkgEb8+9uCcb/5Vt01QbuHPkNf7tMjyveose03iBzXA/Is/2RkQx5CCaOGiyu1IWN31K
u7dUI+ajTjI2IEygU8VY5dkYylfmkaWJDO8Sjtu9SAuUAG75XJV0Xl7SdTWvmrWwhI1TlKBmh/sY
zn5n9cHBILhB6Nd+oJMai+cJIP8jh5ssPWwc7JpzNuTqR4kt7ntZAB8bponep+kcXZOAfHXukfjc
rGNozdGFZYoOOmboabI9ljc6yuYfsQBjVpQiuoAExepup20Lf91JPgkOp3zcZO3wPphu+dSfp3W3
7uaO+76sN63NqUvwhCYJipgTVeOSYaUJk9BTLraV3bGdRum1RBRCteSjvZ97RhGDsETkTag45Jd5
muLlRrWLJXWCLHtazTayP1zowg/OE/NqUUROuDqiNy6w1qw8PirQoHGB/t6UXeNmdJZdIQd7l5rh
TyiQTneY3ZjhRK4RWxrlSkgvQWCi5zQesiOfFzMdhZrZcUa43WuflOLbzrshOuYQXPKnMHVdg4KF
X8W54TQXcf8MIij52bYweUACUhfo3arZ+KfVjpIDIpKWb9PEAuJGV9W+T1Ge3ss+JL9osqafue10
uG1jst33+Ma/S/Bx3ocU7AEXw2KrmjQ8sNZhZhc1AhDcqcsPUqriJpRC1ZygdXjcDcLjnUzIo07z
8QvcMszzpsfxNl3YhFOd5qWp5yEHyMfDRG7xvZWnvWvjak11+davLSAaVky4olO3f3XgG4hzmeTF
aRRj3yD65vsUp84cZKB9/mVgU//tMxssqQiA0Z9zlCxHtzCXnGaHUIWHBR6/oVGrwJW3pQOthpSZ
EWcyVQ95GNwhiqP2qfOZf9cl9s6pI8XLMMf6jBVAduyN8Td27vojvK+TW5YV2z3q7/ojX6PJIQ/C
i0bOc3mbtvidtg2ksM947Bo5ttFTtkGIsOUCLNkCHzIqUhRtNa7N9esUYiOaQWzZil1Qwejd3q06
q4s9lX88ifVjJtwGV/K1uxjvi/eCtrqOui6uwV2ktc9ig6eMuBAx8nXl0jZT0Xfqd95hOdPVMAIv
4IGRjT4jaR23DqDnEtaS0AoNWfk+MZa+qZ6T7joiQbeFRnfJsw8D7+e+QU5fXNQlaeP1JEOfZIdg
HBHoVXakhNwGyJu3ww6pU1Tta7CPGeizrgp0aMmljCPQH8lYiGfarSb8olrk6RHW5GCldZLgwBa2
8/yPWpTxUUXUrsYWXo/Fsi6HTVugkSc8AYDqgUVD/lMrD9oRPkmSfpl1juW6zCU75vC+qaeBryO6
Pzl7Qmsok7Wt0zRLEnRVhn7phUi+K9o+Z3Dmqed2jDhmy5E/I7RqXauM8vweHhsL++4ycIJCBQu2
djy1HITXPe8yfIwIpDIgD7Zt3BD0sepCDZ1ss6CUfjFTy/s7L2RWs7CH6ai3YLcaObgk+pHjD9qu
RLcsuWGwMEhEPeQRd2U1SxLWn15GYOrDixJOKTaU+3pSBNwq+BP6Ug95vSaa9ZdeLbJ4GlJEyw6V
HeYF6eJrsl1Rf8rtmPQiVgff64idx8VnUYNEREq+KKQfrQ0J88IusClW5cHPG3mHR79Y61ZSD1Bf
afGjDZ/DoC+Skt2kejRD1cOjaq+IScwbkehPmtBxhB9rFfascWlmv2uCThlMR9OzewaPuK0x3Gb7
VUwI0npsHQydD5n2UXcs8QoGfN6hDQepy61oOk/homE4PHWbbTD9bwgWFnFrdSzGN3wvG7xaMGgs
Ne07stQcx3ytyehhXNYShy4tBh8QlFTkJEqsNtecH6GfLVwNLfBAL2kyl+rWQCK1NALRduk928fi
QzmDkmM30Q0HY/NIV6uFKv3oUZ+z89RLOf8YE0csqVpPY4YUnCxXP/tphJMQgkv0Zp4hcR62KxQW
rqzHZIhSpOZ1MTv1kD5PL3InsKj99Po0H0tsxulE2N7h4xn0jWxTLl9I2dvuC7OQmDwSb3YktvEl
ZHPauMit8bkdJ0F/SRur7iLykW43NtdrdEto8NtXkdI0+Qa2b8p+xV7y+3hYozMYP/tPpmJ4C3ho
cVuSclCYkCLtz4i4W/dbeHjSdwWcjjUaGV75kymC2u/b3o7Lbc/TIX9MCNnZq2g3F2ef0ZZFUg9F
LENeCcKcrJjO3XqOEUc4oHbbHJMallwpuzdDD4+fOrIbKZtuxCuFHhlx8se9gGnAnRi2PXnuApkc
EuXLdD8Y3LRlVBM8db300jHe4ObkXQ0hCQy0RaRtfCafQvtbK4TdXruOCVu3BoYGopLbZIubqVgK
ckrIZwTSuuQlGk1V0qLbkc+CSNOffNXLSwGCd153fEYsU1vAdKFO6JiHC/ilBbwBZ7VHh63X6UsL
o3uKdy1l+40ykhaYKFuC7HV8zMsrPDcz3FFUawVCEpU7FsMeVib+ZUOk9cQx58xFMFW8Ww+Qxee8
R7694OrzGPllpRn6gYDMcih8Fim/CLK4GIG0dl6mwxKNM1mOGUv4/INEcyJCNft0lBcfXNupKiDP
lt3CJwEgW4D/QHufoWqqL6xdfH71Kdy0n5zC232ypcMYNnA9Rc3oE77dUeRhPsLbs3Uvg7UciPeG
jSqFoxAu359dn+r8sq9DSe4xeU/8aNIoGc9ju6SqxESmZi8qH2iJd7xve/UQU0ijTwEkuek6+Hzu
ISxGKiTYRmyrRj+x+BRT5uaHzI2R+ZH0oVR3uaIOw73ptOp+WT9Nw92Cdb4CFXpr91cexWJ+UlJn
3T1kaIKeYFuSq+syJQjuPciFqBzE/Yjy3ztCUwJGl2ldPlYkCgOHEGWcinMn5u3zZdE0aSuws1dy
cBbeGNU6byZ5NhErzzTRdDxhe7kmV2J75AHXUxxJ3Lzghvtm1AWsoZA54X9j+tSoi0hpnG2lIQ2m
KKx9on7KRA/+KbUlcivbslfxcwacnPzBwemSUxalGPXmCfXhoy3BMBVVIQfZf6ygzUa43ugog6/d
WKTTKY5Wsn/ADbibT9x2c/Jgdu/iG2SchMdimM3JAe5e7wAr5N13ug45fyNTRuc3EjYwSus2jxZ8
6J62OyAFu1sYeFZdHu8TqUZjIv1QFvMefkUIH6QgS8QGArCGM9Nnqi58u+SXnptk+5BTYdvzTEuw
8QHiwYsUdlCdlkej+rb8DTCAxy8J3p5wXNECrY8kjsrohbik5OdRKzFdWZ/JvSnWjpgnBfk5xgSQ
tpCmUbkc/PryKnacVl/BKFPtzeDJHrK6dAwE/BDziJxm7ohW2JKREkHgZbbNK4Zm5LehF6RAhtLb
NvO5uQ0gfKZN3nWRbAwpLf9QufUYZ2kgesREOnYJqxCuECzocPmcS5CJhI0vWdyn60NsCJh+u+1K
9hIsisexjGU3v0R0KPHaFQRdP+/zTsDuNaM7cCNZuP1i1TBEodI+mxR2OmAP4h9kqZuu2Pbhd/mk
+Mn2OiIi1r6gbUgArKSicOwM9zExY3VuPitBOwEOymvkHOb0MBGe2BoJEIt8ExKLe31nFj5trCIl
XrxXi4NGXycxbdSCD4mbgdaFogN5g//QpmjTzkWWoJnMVwW5ASGWASFYJ73eyIDT8C0DYrMek0Kq
uMZd68I5GtpZHDKsHO7YzCM/VzQ2ej2Xypf9UOtcY7nnQZGaG1rGMTyv3LZnF+wBi+wrocwupFoU
j9cvMIsVs669gyHHXRqNn7F32tl8e5MefZCvwQ8VWBfSDUncN7i/ce2YGduIhzHJOb12tGX+MUbw
uACLJHOdAguDoqC6ajVWtkcmOtR4CGra+TvXys3imGnTC1Nx+NVgli0HbbKhUp3YDALEXS5LzOWp
H0mdujxycaV3wMJAAOQSF29817Q8447X5B5pNW4+6iFbJL6TBASw54KSIvlYoiV4XaXbRMwvtnal
MLUQGIl5lenw2UkbGMxmPyawRlJfcRrRT7wrG1LZVVCoLepU7KTrfyEq9ZMM381llplKOXQDthqp
MPuxi/csPiIFthdPPiqZYpXKJ0Zq6tZtfsUUvS/3kKzQuIlZyNgphuQ3/OmhjdIPiWBDDkMS6dLw
bmzE7XTE2VX7BRfXMKMpLLPpT84NzJcqPuOc3nam8PF1EFFJXsMQseJVZpKd0mExSHrTvvjWYaBf
f8jJ9EUjwpBBrRKm/bNDLTgQSr6sEnFn0xKAW+ANfss9PIFfS4+j+l5aEENVEwFonZF5wdTqn8DY
lMPrvsKgtZohPdA141Ql9xtAVDKg14PJ9LEUoW+/tBo45mUORY5ZWZNuBEyaa0wxaaKhs819u9m0
YnLjaVYFp5RnaEys5DdTQm0JEY1wgNn31eIraCAZDNHFmkyM9bbaz8tB51Mmz05NmN9BXQVe/Eu5
aFiPQWiZn3IGFXpjS6YxeY0xXI7aqkdzNDwDWmPjiwsiGh/yPdntsR9bnteoBoL/NFp23WEfNx7K
yhSTUa8Zg+oH244EMw20Mbyop2TDrhQzDcDcpx1qJIDVns5r10Q5zEfPow0IPgYKkmA7PC+zd08J
xQ/oLptltEeOJL4ufnYlm0RRI+qncEfkW4Tuo8cTyVBvBnZND2mG9Ih6Fm0UHWcHVcttqqCaOdIU
ciOUpJK412LvExxKDvdnc1oDtHxHkgCRRapuF/f3vZtGmFoTpMpfpyLmyQPUWDE0q2RAeUMy0i6g
Xqjk0qUtPeBFzZJT4AnJ3zMikIDawkhquScyDdH7EM/r2NehACL6x8dWbci7WVXa3RR+zbr34Ndx
v5PdIOcmDhaEEHxJ/dK7uu2lT8+T/tSSABCyDIlMRcAVOvC4b0bkeKTfQzLopfbDBNI2yi+k91WH
ct29rPtYLq8cFjHl72HuvMSPRV9APiJqzbDVbCg8LsvJI3P6PthPRjYTYYqukMY4IMd2Gqx+L/eB
dg8cxAD2tTBD4D2yEhCAuTXBz6iUt/ADWvTNoDrEOG223f2ToCRhTxCM7MMtVk9F8a3sWKv7Q5SP
kl/8HuVDd0Bio9frIYLffH43eygZyiPKyrZPNcmUnk5CQI5WbUgafN7KDIEHlfH5UnyNxOr8seV4
uZ58uRj5LYG/Fas5xnv5MCJ6tvwKnLPFK5T5vUTXyTFLhadczNH0bB2l5k9mHPJEQtwqUoNgr52o
0CBx82sHFy6/MzsQzj+T2hfoewmiZV5TGZbhbku8jr+uay7JebdzmG/tAEon3mibjvaC4RIO3lSR
pX1Ndm7cwXAiDcDnNUoe01WkQ1EBRaHFBQrYzR49hT3jsRsQGzVW0Voac8K6JEdXkK3Y8RRVqrjs
T8LN+fZzXVmfu2ooXIhfItcOy22X+gIsB8zx+X5EjGTLb7fUFAK3WARbta/wRWEGwHiWyvPQ0bAC
ZcKp+soA+wIKiFhOWnPSzmsO0Htj85n3tKAV3TMo+zoOuPopI4NFHz+WmtOlAnhQYNFkUilMcnCg
m7rsXi3EM3/dWNu5cHQdHPbSY1b0KrxFeoM+sOrimQ7LEX3Uiqt32PNYfu86pwRW8WtL5VWgDrUP
m46d3wCGw6VirWjX5hp4jpPEiiOb9lb1yIJcJARqQHoHC1S+syL6RPyHpXxQjAlfnHYbWwAEOxXF
5Jp2ZVjOVfBIKhdx8EW6lC+oAlrjQp3SRb7aCKuWR7QB0/gkJsHL3/Gcs/U5kz3NvnZxZsiL3RYZ
fynJnEQBpo2w5viAKyEPARtkjasM2aA4ZbQhWT6XF2/X0OI8yzK/i9O9H58wkcHsRqFQ+YNSTo0Y
FgnhpJbGLu6y9eUmrkVSdMUTz6wPb9tiOwGcyaUAzRZdTihIM3Q+n1Gx68uuwDetPzkg2V3XpTv5
VcafFLjbDvTjApAh3yYgzirCJqpMFns70j5LjwlCtvwHcz4Vx9kwnl5GLtde1Za6zK8n4Ogt629h
jbXsWItHpt9sPVnXhnpSG1QNeC+w7DoLSDuX6wbvfNM+GBDX5B1c3pfydZxi2GqlQW/DYVzm2R/g
JWTMwciN3AFyJV8EyoSq2ISlVNPHUfiuoxlTavCYGTEC58lvHu3tMwV8B5//TQO/Z/2XqEWWNOaG
JPF1UCamVYIdoME6LltPKW6lDd5OSypvPF7xsVpm0KHP6N+oumxJKd0Z9ZeiLOY8mRseM/tCAuF7
FRIbYZZTbZZhu4u+7nFKUHPuGSZW9gg4SK2yTgqSgWIghlJj45Um+dTDm7DAIB7VcDvJN4QCWLLt
pEZ0QB59lQUK7YY6/G2GCCvDf14WzM5ZpqyvbWHj/Zpumx/rfZNJ32DF43kVFb1NarumsgTmVQ6s
rVb46t8hM2fEY6Y0Wl7jch6jb0pQ/JvV0fk9gN30uCHSNa12MvMnaB3ZHdbMC9ITnbQPQHryX8AI
M/cUpXjOjYX3VVtnAbfHUwtobDhmWK74BqCyGesw4fasYB6fJDC/5QmQ6WqA1sACXsj6GE2+Cr74
zrJO7l+BonzOPlucHtm+F3dZT/Logni6ldUFYu8uSlJe3llwYubKWNN3skqA84mnWQFXqGFa5uca
smIgdp2Jo63q0McTaMI378omZHC2qpiA843C0wv6mqclNhotcIO7uVvE1ySlit50XZtgIT7j4TXa
jdHfOZ3txe2Acefzkl5wiibXD/aXhDExxqcA6f7tMPYSio1xjLYrIDCrboq5zfLHKKAvqbOx8J84
I+ZU7PcyGDbXoPxp6Ds5jVG/ZZY/7zCvet+3BdCLm2zOK+XRUzdLBBJitUpJcDuvOxM1hOnbc1oO
41DvBd1lzV3S5oiNz9DlRhsGZtxO+XiPJjvQhsap+QFgHx4PXRqh80fTHkfHTOZo6dCLmR/G6YCm
tiUY58EGL7FTq/TUMXWJsRLt7pe+zPxpSW1E4dRHZ5wMdG8/bb+k4yMyq1Osmua1fZyAwrobUUQj
tkhm3EGhiKJP1pzq1rGRo6AveLJmzaZ7JGL0KcC1KrI9jhEob2N/dBzzDEaBjezvKV8yTKMSQX5X
PrjBHqJt1N/ybXbywDMcUtqJrqgXTQUkkQX8iaupiCKsbju37DVBX8oO67zoq5v3pKjgW7ugZx/n
9NriMulqjWbgV6piWOVipdpiAZ9nMqnhI7cZ/M6Og0CmMTTUSVJM4jzssd3PXZ+MK9Q51D1aeHym
X9sFWaKPWPsB5kXcdvG6spYYgPGdCTBdykVeZaEo3tSIoQEr8D69pLCSB0Qnh325wrEZMSALJfkA
8D+RY1nrGDZHmNbABSUB4++pAAUjVAVGAfeCqy8REJqKPn5gFMuwOsDvPnvQhnyL8B6Sqza7JtgR
OPriKfTXNWlliG6yISIfpRrct4k5COZTFHpTJyyC8GdLZz9WgY/lt2He+CnuwErmjkNKH0fRq0SV
vd3KVp8lZKc33Rr5Ws05WpTMK/tiWj3eMNy/dZRHK8apMnploUx+z0h6BbpdyLs+XovHboC7HF9L
d6eonn4g7QVz5QbBDIOS5T4sZKnk5MDgj8lPsmfRSZUdshvhPH3aUPlfFXLGcSyxRIB6qccqVLLJ
o2pxepjzfjgSEOcvelrJsdvoerPwuX0SXnfHvhjNoy6NOs0UGw5U4/5SECdPYsgSfMa6PeiBxY2X
KlyBohafM2R/hZkZu2wwafKneYvA0KZbf2wHEEyPhqbkmpduu1jPX8q1Fe8bX7O3sdPYB6O5qdrO
D4+ix1q2RbJWNScTFpLM6+97ssi+WjWXxxX5f9UebUnVYqyoJ9oPJ8gmszsqs+4WEBwFTmYEPzrF
RwYaxGoeNyvaekR8pm8iRBKCHLHp/RHOYfoa73qu0lGD2pFgtx+lSt26feHNaCirEUQTeA0yEe5K
77fthKln+g08UyFmFNMfNmjY0ItyAvFtSRsg8yBjzbJsD2s3KlEDiYwQOw1341ws452hCHUUesmP
iHEtbrY17eFd1hrcc1bf081gLzEkyK2aJx1+2J5jnzSN0/y9KPNwZGMm7tTaY0mogUN6xPEcN7hw
1wC15rdEq6Qp8D+qToXxKWvNcppKJ/dqsvPwHV9AOGQqtqA40c+hOaOxuudkoccpluULppbhxnnH
AMarcCBU6rhqQVq4wbePwve5ofQjtpXNuOzdIStV+Wsp4nCacqdfhsRuskpzM3yNMToA85CYYA1a
tudCThtq6DZdysVxXDoFEqxz6gC+jeqyuq4HuoIl+t0epWszcDJedgwZAZuq/GcAW+gwc5KeWQJ2
V4hg85PtWDd4tXBdLdtCQAJOux8z7tY7OzDZZGFBYEkbm2sC/ObW5oycNBqc3/maFG9euvhnnoX5
nKTa4XLlc1FLlq61K+fssOfYks4T3Dsb2bPky5Bt/jWHh/xDy8b8QPC2fc9T3d0QKbDEH3KQAXBY
vKiXJJP1/7B3JsuNY1mafpWy2CMK8wXKKnMBgDNFipqlDUwj5nnG0/dHeWSmuzI9vLI2bW3WO5dT
hEAQuPecfzqRoifrBqreG9q+3IL39Xs1LRmTXtRV+dg2erTsQ2W6MIkQstcDmx/pBH28zBGVzetR
bc18pydtdjmmNBdLbbTTu3DgqXDQiFh3oUj00zxG8QbapL8pmO2D/IvQONevA+HBdesd5WZmvTGw
tAThMhm728WyWJRDAIjQ2uHlkFeVHzqYCtV3qQvytTJHilePbfYQQynjaqbpobtDAlSO6q1oO/Q1
adYtQQSDS0n41fXY1BCOPqNDbkCZlRVCkGZVCDmmQkBN7vYk2i1kBeBPwAvcdUXZQRQ0VnkKq65f
6Fpi32NVZJUd8wg7bZ/6xqJr9MpNY2U+KtE8do4Rpb6gAeEmu2mTynyomrAhvPdcsstpma+twErO
LUmwMQIxPpahLa46aay7ZSUlWrwFCrSRTzSJr79p4H0G+holVx3y1/UNyW/9nYJDyV4xzmy0t1Mb
+2ITwzCy85RpSeGlaQHrMmHKTm8PtbJT57BDuNGgpximiI1aHdrAE7pfXxYiKdcAUhmT2/JxobS5
tEwTuBp2DAH4w+aIcMdgaXZZsm13YvaHDKhoFKexa+RLtU/sYF0B/V6WapIhtgoVx6o1A6Mc5Ct9
SnLblJEpL9DohdlhUOrBP2H9TMDNppJ60uru6T2HeAGkJrfPtWXOkcRHSXk8gY0mhTYO2q3JcqdH
HcJWNchdUdmLfNTN8LExeJbYP5VCiaqV7lOwzh7dEyMqVlMizTO3CEkD4ON/rpT9mYZf/aLSLoiS
tv1IiKUiR/XCRILBuKoiQvXAoD0nlMzmHk2IsrGUCpdMCBJT5thvBpKRCkeg9Vm3CYJ/chpZI39x
Tmc19L+Sm36RdxNKzDTPCTE8X7faLNPW0sPLgrKyWmksYLErqWqgb8ghJRWybwPRubBJoe2Cvxfd
L87iZxriL0LwYJzbMZJqsSwoyFIvCs3xQvhsjppS6Gu0Fqa1+fPP+xNR+NeRzHXVTI2uaeZyDkI0
UAiVmBihZDBE6yQq6uEX1tWf6PG/JiHCb1R2NqjG0rQC1WuJtVtUURn97z7E1zDEsjb6huAjY9mL
DLJIubOqIEO4Mf3CB/2Ti/RPQYgVQTVl4OONZ9iZE9bTxrfjA7lmv0oO+dnl+SLjbvE/IAMwjaWl
VwtsELQhOIt+cTP97ODnT/W9Q2XsIyItI7SfcDQsKL3vKKHV/0Kh/bOjn///u6OrSakZk8S1UefM
dERrM1B6Ln6hpf+JueZrBqtZK9mAA47bJhS2+tbkUTa4sjmR9KVYKuLSkjokY7dtjfLw5w/Ezz7P
l+ffMsaqG0SGR0gZUYR2k77rRKdd/fnRP8/8XywvnyGG310uEU+a2U+BvuxivxKLRq7swmXogpG8
mVkOaEUrEbROYpeNepTCaI4flWaWfc9UYy3YhXpcBje6XtWRp4fFIAXfvsb/fB3/K3gvLr+dQvPX
/+bn16Kc6igI2y8//vWmoFjL/vv8nr//zo/v+OvqvTg8Z+/N11/64T0c94+/6z23zz/8sMjbqJ1O
3Xs9Xb03Xdp+Hp8zPP/m//TF/3j/PMrNVL7/5bdX+KD2fLQAGc5vf7y0efvLb2dH1n9+f/g/Xjuf
/19+c+ouf4++/v77c9P+5TdFMX7XDFsH3tTwD5sqT87w/u0V/XdZKAKul+ws21a5S/KibsO//Gb8
LpP2JNu8oCsoXs+LUVN055d4j6zJjMElKsL6POBvfzuvH76Yf3xR/5F32SWS17bhbH7cHPi7mqyp
qqbBnKkWAocvT94MR0Ba3JBtcgFKQZqWMr3Aj9I1T/ZNG5m1M8r00DKzJVSR7kafRMzOlldp6j9k
NNnePJeHyY6fvrt+f5zn9+f1L0/LthgBooE+cxF+XBBQUGAU86NsIzX5ztbynWZmO8NGmizFpffn
f+v8DXy3S3+7BppsqyiKBB6dr/MoqgZ2IySae9PK/n0IPKuO6j4rfHspEkEKiHlSJ9rTctz6g8nw
PN8fuSDpPkuaV5wLZz1lULuG9NEb8b2hgh0DtBIaY0pvtfXBLAffKa0A4Yiq3anEM/5iSf6S9PF5
/qQj2twWpi7L6tfUEgEeONmynBJ+Zb+afU892U4vaZ+pXhp59TpAXmgZmuXVIgw8ZO6rrvrVHJJ/
8YX9cA5nw/B3S5JkJpoyVVO6GaqCJPtE3aN9OiloSlhkrdOff2M/ruT/9IG/5v5h24QWApjehOHw
Art2yBvpOYRomcUbdpzbP/9rxme87D/W2fPfUy0TGNi0YUq4zF8+XEl6YhAatrQObLnYFLje4T5C
t2przbNxIozgYV45IQfPpoXP/VM2mwQgEdrTnhYgseUhG5JFiErGHaIRnWsU7io7jwHZk5JD2Le5
mgweCqjJy2rmGqg8gZqGYzymLPVy/lifM301qsZTN0TNbZTG8GgN3PKo+Q4qYFLqxpheHMcsoPFw
MNMtephqMwiNzAEN30GgvhIoVB16lCp3COSOucoRFdmnwxeebZWbsa7GQ560j0zdWbfFQW9sfZ0G
7b5ramwd2XyvF3K0KXB+uHreAA4FSrUrFLwS8Txu83AKaYzU8nKYCwRfWa4tiwG/BiOWEfeDG+az
sdHxJbl2SR5FGPSr0QBQhkgh3Kx8xpPlQwk0T7JfrJn0MKxNJXvTLTVeVn75NIfItbtZyVwSGnI/
GK4kvgwAlJpEm71u5G8JNM1SN+ungqk4yyGcR9fK7NwZMu1Aexnuk0gK93bymIZp7CDwXcpn8Y4K
gOEBd0hlGR5Hq8H6IcWzY6n5tV6qPDE05440Y/CD+FPV9FHO540VFLgRdGDRNIRzbx7oL2pwJ2Ny
daPeJRqMTGkASXSGAZEn1mjSm8UofBUNHMJ/Ud5axdi5shJeMA1ScVNJ6laarddXcjm7uVYh7259
r0VbeHcWCntzBAzZCKTGGYoKbw6ECs7YE79xhU2eZFTLdiH5Rlet0djY/q4qksd6BBedcUVZ/l0+
RB81TU9pmW9hXR3SZi2nqP/EfVW1w3KShyf0UEgQrKy/MFLkAz48H8FBOuqwqxn0xJmZPuf2Q472
SkMpqCbL+jzihU8rVsIfFmXTOnFn4e4wiHDPqrTzRDwuLDO6D8t+cpmn9ETiobkqJsJpC6Xjitlv
fCboPJgDJ6/K2AXQN50hAUD9EEYbouSMGOUcq6SY+SONdHQymbPrZXp3A294smq8Pvo4v6E6zxeK
OmjuqNdr2P+63XbNdPZc9WtFzi1UNwp0SOqnjiGsvc9DcN7zqkDbV8XwkrF0aJm6R/h7i152ASSA
xPM2I8+auz8DrwkfWOQOliDoUCr1M8mmOLKIbUdUjSunNk65OHqugvQ+VoaXqsR4BEIbhHPmBehB
a4cqoN3J+b6v/cRNSrxAje4Xnj5nPpp346iFluXphtUs9JoT6rpsT8RxeQEjfbOXI1m/LP37AVb8
ulKVQ4TDAg9CpS6gMZ+BGe/1TCUjF/6IMZ2wYWR/o7NKnsxcv51roGawjfuKq4AoxtpWacocs0Hx
NF1C5ZQHD6XJ+DHiOyfuQi3pjgg4UWXVaQ8ghb3NjrV9qsSTw8wpt23E/ZjWXoOcyGPSl75RsBoD
mEyLKbTkh0l/k5sHhDnGoyI0Cbg1WcDRK4uYWLVHbdQ9O8xYlqL8BoztygrM1C1sA1o0KV05V8Sy
E3290Ss1XgfwLw6RCaZn1327jXqDksQ2DTKHV5GkZE9GO19gCcZG0SmPQ5of9AiyaUaBjNUPP5TB
9+qkujqv8nEOVrnS6UupEgfZ9LtVa6uVKw9BdUuckGYsCRePDhBqOertqV3aSSwOgRSsmxToI1V7
dHxRll3NcekvbNN3AchYMga5BGMv2k0SDK8z3qSDr4YFbk7WZ6X/sLWzUyBQl0B7EC7wNU3eBi4y
L5sx6OG25gJsg4gHrowB6slORwBYyBWdopS6TTJ9UGpEbhlo+gL5feWQ7qVjikJBVafNHrM3O606
WI48VBAymrSQIom8HCXFg1klkaeyprlmVp0Emn0vRDy1YALpR6YD7qKiNrQ822lWNnnw9hreOekC
JdfazC58Na6u5DiWL/CJPZt+c22NqsM4kH6PXtjJzgvgjDrTU1oBFb7TCKG4nFvzNmDJ21h56dqA
SE6DUvSgxPQgsId4LpBO+ifiCAD0LCiz+oxGN9XoxfDtbgj8KZXqXS4F1oqO0/JMRmJBA4dsP4Xp
BP05jMHYdpO0AwRsvI7BLW6UGyc1mq4Y4Nss0VXghH3IR7N0UDKS8IM9omr8Y+8rk9OO6ktrid7J
Y6Nx0769lhEk5wqJm2WB6Kw8sm2hiwdJFp1v7uJh3BSq2ChMdLQDxq2hpzlz3P7J0rqlWkbppVzY
lHgyoj2/LPcQCYPTTFKK8M128rlXPU1I/UILRe4kMNZurWdMbqvGB8vPHwwUGU6blduiaZaYdXC8
aR4Z5yi1GgY2p9Q5/bzHOAZbVZGBLuaHxoxj2BpolZINI9BDGYWaoxNguGismt2pEvdl8DETkLUw
RvsZyRFr/Xz0UShtmO2582dlqcfD+5+XS9rnRJYfyyWdjBehGBoST1a0c739XS1YVlV69uQlPAkh
W48M0V9pPtYUZemnuXoy2qJxWmE6tN8IV3XrwSJl30FddBAMkG4LbD9h2ocXtLd8iTZSqJCVEj9b
cjAqa6GbymNjhir5/OIaeeJC9XPaE2tq9oRb7ATCeUdXA3bbZuJW0YJqLRS9ckrNLpaF1C99K/ZC
Adg9445BZBYsiilYcqMsFAOjp++L63yCU4ZgUniY6J83mS+GtabBm2KIuBcNJUvYVW+iePAxLy7G
Ko2Qp8jRLjH7/QSCTfhxSA1SMSjHRgRcpcIbKVtxSeFCBO21huhlkiQ8tG1YeixXl1quXGdBsfZN
Y5ExbdmWrfcUONVh1WTTrReZmj4YfdcstD47dCjEzCG50lTG8419j0fAfrbU9CKZM31fxTolYAhI
k7CH6c1wKZWLQve3dpdIm7bSZyfFxO5Eg/VaQcYfJYGUocvWWoDa97wTR0V0DLN5jQkdq+2cFo4k
j5tzHYaEfgUptELRT87eiKGJIQYL9BWhE0uRizq88qxM/zCH+goFMiC2Mu1IcESPhfAQV0u5pl69
LGJZcnpkztwtF0FKQdapSYwo+kJjKvrSmkYkhmjahgoqQj5z1V0sLSqxtvxHiXFN5z+TlASS42rP
5G5tCqps3Kilpa1szT4n7MwuTswnRPlPQ8twZrTfXnbMOjV0MgxPToqJzFH4BF4f74wuePBHeY2x
60Dq84M2y/seDYyD/iaG3N/moCszvotQ7baW0q6k2rzPowotvwUfEI7NIugFsnBz3ajZbWh6cuNf
qliznUKm6qh149SKfmWj/VnU2fQC8h/g62psZGqpN0DyofDChwCAEzkwTk9zr6BGTHdGat3KfvMi
bCRTSLtfVJEfgoAnwu9F6vB4ryt0cCtDQg4r+1jDq/6Y2NuSVqDodKQ6xStdqdiAf5GSPs4vWhe/
BUwLcMfQ5NvG/pnN8D8ghpOiBU6LP8VJbf2dudJU9CQeGAYxm/4I66krryhHLnHL1QcEijfS3DGz
t89abFP2xizmq3wucpyMWbuEfdJN6H3UYLIbNs3J6McJxd/Yryqz38io8G+l4J4CAAFauKcPXzdF
NixwtgREAkDX4xog9Ec13GyILs8qDb5lTnQI4kPQmJeYLIVbqkTNqI1/VwzC9wj8uDjjqmPDp4rA
W93UsB9kSVyB8aWuGuqhl/BSLcyB+7a5Tq3misq926dnarYWw86ajMjrSukplVF1Gup7XkUfDA61
3CLgYSrj/DHpDnh0Ep5ICUk0NgdkLsqFaC8KcwiXHaQ7bsuodEYGfTtaGb2IzFccvdQuczAUvDZe
Q1sy9ubNnGM+1GSavzx1ZVvf0j5HS79H3TLkkMglfUN7Vep15WFu81dmn7w2YsDlaBuLz4X7D/Ts
B3Do74jc/wK1u4heawQfH+1X2O4HpO//IWxPMUDXfg7uXRT582vxPbj3+YZv6J74XTcUuD1hYelS
UDtxqG/oHq+cMTzbsC1gA0sXgBh/oHu69rswNUBB2bQtVVfPRMbf0D1eot1UIaFV3ZR547+D7qnG
GWj+bitW5XNmqM7/E5oh68rXERcjlsmzs+xctla7CmGMFFvEnbDrmQjdr9NroojdvMS0v+LBa1Ls
gzprjlv1XicYRnmvyh9q4KponTJ+qzv15XOQXoj6oR0cvblOzJNiboqIh9llmu9YlTiVbid9ZbxC
kLbWRo036as97mKDqpWMpnWCuC68HuLxpIMiROFannNXiV1V8abyVogt7QWtALrETVwvW+sAtbiU
rUWnLOd5n42LmobObnadzuA+coEWlWWtZrQrNACll/DOarFDLlLF71HvjbQuhBMpKCKxxGdPUoqZ
/ibQHgnuMR5yaRud0pyu1kVPatwHkYtkRkH7GbgFi+KYEgBQLeb4NmRdLlfpo2XsJKDA52IV7Rmb
9eFfE8XRk8uBQD4kP2MjrWlX9Kdu2pOwFS4RQnkBamCHTr/JvGJ11a8JSXOFwd62Nz8gpjHYy/lB
GbYEtpWudfZqOGD6nr6OlvZ1rbmF0zyrbr2hpo2P5U5eR0hwpDVxVP2q3Gu2cy4RYo+gUgOxHeG6
euHFEtLPC9onCRShvhUvZnpQx0eD3im99v3Lob2K1Bvd2BX+QvKXGBPazjOZwPxy1uNKTrogZg9x
fhA6Ct1t54yhRxxGkuO9ISbGFTSNcNqq0z2zAqLYMJK9Ul3k80El08FckukyTstpm9aId5aNurUA
UlW2GWewXByIxnX5pn9MhqO8ZhfTIb0kWXff60d7RvGv6sG71TS554vs3CEUyxgfLvOZtbup22Kk
Neb4A26DkdBG9m2Cwf9fBH9BcJwn0/x8DVzW7/lrKK2657f3lAwZWoJvtMmZGzm/9dtqyNxw2AmZ
BU8YNAAmbMfflsPzS5YsZLKTVCgNha3s7+uhYv5uKNAcrJWmYQjzTI3+sR5Cnlh0EYQBkE2nMmf3
31oPP9Mw/7EcGoatqJyVEEjalbMH90tnksxDb8qR36BSsW/6trrwy4Kc9Wg6jHl+Kct1dBbBhK4k
e0ZSv0j0mwTiZAIDm3ZU9VlaG1qKWWgktEZHnVrHjqmE6QKVVelqE9WiUcC+SdFHXGcbnKuktViO
3TYBiSxFu8iDpkQkZC0ktUy2ZXUXzmBlmmoc+xKxgpE1F2OGAKCM8j0V4VGv5J0pxFvNSEpsE1Ty
zER1itLYdKHxK67yE8b+cnVsU7FRIZERo9nii5JiBqZINVtuPamT24VUtJA//jYdtZ1Aco97uwc0
DQlVU5SXs1k01eg3i8yK8Poh/7TL6B6T8+gMfnuF1YH10zgVtXHqIrV3s2dTxZhMssIxDOth18QZ
8zCtkX0nWg5pHLuBVd5bOUyKnevHQsk2xtA+qL65yUQxOvjkWimy3XR4yFOLJAM139ca/YYmZszz
5rXSa6ew5BuJKG+pYVPWGbxTuvQwTrET9uqpP9uqfY0FzGSVi6diXzYEfmavwTBdEANw7MOjgbbW
iWtrYYO2eRmmdWTshWP7GfiwCaagMrJL1NKamTacslR4NHS6awvEwHh5UoSc5giAH2rRx6iTNKIZ
6P8NvOX6I1j1h1+e0a2+eMSttcL+sUdsdNnW9o1EvnhoD4+iLfAZNA9EEGusvfFHY+knYzRWWneO
YAqvQgJeYkQ9SVRdNxjROvRqPc4Uxxr5fpSCEjsR9n1kc7I4ShyjCksXuXXjzNOA+Le/tNN2GcX9
PTFjXA8Sh9xQEPCjsSUBG4B98O+mXymBPjlUgiq4ivQUhe06nXzwpT746MzoDXFoVzSc42QmXmZq
EF6SeZu1jEQHo7893yiSn+9bRV8YtBAFZk46oR4h56CuzTi5xU/pkFfGiQcqR9CJsyDDaqGI8K5o
4trpTLTVXX6IJ07ImARmIZxaOOOi18+/iUfzrSj9fZxOIIuD/tFGKJ4R8ioGoJIv8Ry1inSNHe7F
x4npEVC7HxM9p5Cmo5v1cGmo5QPBN5nnt9HSbGnQhmU/Cnktcu6SsaIXsuZuWqI9viOixsuzrt9M
Kf2NNDfobUcy+JKijxZtgg/HLDPu0icF7G1t5BUp/6UtbQTsudMH9TrDqLiTjfoyrLD58eFlT1Ca
MM5GOgS2BbFAMkti5eB5mj7SAX761CmELHteiz4/YZJP3BHg1tNr0ud5UAKeJhfPLf1kXi4ZHpW4
THVxiraQPfiWA3bRaNm281qy42M/MiKH0Tg7ubaOeTBnTpr1R+JRTrRZHpXiI8mmi+ScLRKGH2ZS
XUl1spUy6SHETob/7yzhM04N4Z5WTQBClKSb2DDwkRAAqyFi880OAiLHW8CHoOEV0w5mqXCJbXTh
hvqLoAH7MQ4leW1enZQUHOmRMSvjVs7li16M92iF6JJw7i1yPAIKbhjHtCWSoMLgww+0Z70KCbAZ
E7JtxEGfZ4IpJJuS7RU5NDpCC5C4ykLa1vhOiz80GLalCRbuzYq1U0AbRBx8SNYAXG6g5s/18ahb
gAv1JyGgqsnCLjIy7VBshCBNebsruph6zOgeorYHrwwnt86idVljRer7K6YcrzVwY6/i4V1xPcAR
cVGH1e2khB/p5FodIkB5GmV0xF3l+HpNDDd+I5I5DIl68JmkFQ6Vifd5JIYiuEVXI+8MXzmZE6O0
0NZjLykKrzRa6DL8695cTuGq9HfjwGXOoohQbB7JUGu2pQkeEkNiVw1xJrmpVUCUrSMbEECHsAI6
YdlFhwxDlqbGW9WTsNQBrqZW3VCzc8coIvaskN7ALyttmSrBKtFZ263ZfPPniJqVzC9yB1BlNhDg
ek5s3/Rmo861M/E4hhFuHCl6CTkZx1yjApQXpB2xIpnM8lVG7taJFWnKWamqiI0jxGUIDcMqlwds
GtpMHmNas3QT6DQTglAb+qmuldM4Vg+hvZfPrFk4pfANBES1nXWSiKgC3+pYn5TGYEqXM6YRDri2
YQGNkgVsdI3AE0tCTl4XuXURt3zHJRV9e9PQmnGzqKyK5JdHbXDUUy11DTn8xUisz2znr7sq5RB9
GCQyVceZzP4ODW3LsS8MzKpeUryhDTik2Jl6OwUznjDHaTeKRjJJiII4EOsonY8tUcSEpSwlli02
narq1y2haVV5WxIG1fghDixQ8pgrEQ/MKvSkIWP2gfko1fomUiGkWJ9CfAtlcwmNclP42rEx3uU4
v4h0md4n+jBkqntNlY+ZLL+h5Txolvr6XX34B5bwvYDjUy73Tx/b1GxwYAsz4tcgV2XsIB1CPja1
jBPjRW7MmyTuvUH2XYFMX2jTElR+qTbCq0qxEJ3lWX3oAhgSJ8T4K5TBSV0vtDz/hd7js475p1Oz
dBPti6ob5te0ZXNkagHmYU5tbN0BwM7q6AaHh666TOo3pm/BbeUeuJgzGdoisQdOGuBWi9CDrNuq
fiHf4gihdMhwT+Zm+ojrwYtneJmYRnfcIdS+6P164cfyutrALax7RCK6xpMXysfxjClWxZZYBpwf
g4v+e6UFd5barBpt2pOwe1lH5SaMtW1vmQsSgTyqo6US5tsgLtdFtKrkyZ3SeClALvVSX6iDfFUp
xMpYh4QtRhqX7a7h2SCNadWQQm+eapL48jm9CoVF8oa8sqRoMVDB5RYBUKXi6ZP01jX9ry70WaXz
44VGkiIDjMgCNsCwvugmUqI6miAj/aKKTQxZ/uzWzTSsawlVdpEbRKp10TIzfeAJvX9scCsn3Rgt
mFvFlqyED22nZ16cPekkJC0qNpL8VZQdfr9sLhZKNS9JIGsXmX4/tmrLFQKk1g0a/pwteVZIA/H7
EwmImYfNgrVGi49Fk1xUPuVj3rO0dQpJmTSxcY9Xtwwq2x1tc4PO+0auShIb8t4JSkqoTlNYPyT9
WWvu9Ex5lGIZRtTIoOOcefAfRFG+D3KvwTVMD5XwsbwRTIie8WIYQphPMyIloSaiSS27PblI2Jv8
ZSKlsMNg+nAVNdWOXh7ygZxHcprkRfLLCaSfItwfvwx6LxuZF62XKYuvkqpYb1O8uIReSL2xJxzC
SRINyce8QtzuVL3lEMeHsvyQa9tz2msIOdsa5DAH1H1jfchwpfSZeXaZwHLBSCrt+hdLxvl2+PEM
ca2YuilUWkAA6S8rpZpOPVNJlcazNfWUZWwKJb7uBNSK/EvyjhDBj6l/X8kjOaEks7XqbThZZzbN
4NOQAZMOkzON4TLtU7YKda+VxfPnOf5b8MD/DAD9H+gff3qg8+l8D9H+cXr/NwWQ6lk5+HOA4LrI
ntOIi/kPWODzHd9wAUP5XVcoLWHvgEsVcQY8v6Gkuvw7mCn9pmbRlPPSPzSQisJLSBMBDNiKDMPk
BP5ABSTld9Pk/85YgxAazar4d2BSaDqO9d2tR8qLpcqySQmBGE0GcQCc+H6TPg/RsDodKIs4j8Sb
AJh4NJvyqSdOy6ktyTrKfdscjZbY1M8XOGsbG0RRHHDBxyeb7PFvL+Atn9yk99V9Te7jFRKG2641
y6eyZ+Gm8CFdzZe2sxis2+oseCbJ7tFUqopI1iFnp9f8R7JEUjSZj0YgqWtqMXvx+d9JMBGK28/X
ih5QyBCoxBknK30YottGlp6YFeW/SpN0PEdM3UdjgcWtLg2XPD2DJOjEvyXtf9kPk/6IDINtoyRc
qMJgM2ddciV347hP6uKxNltC56b8KceSQ8Q7OSXNhK2mICGVZneSXFJ+G7eRJ/OYKNqwjTWbMGaJ
tTGX/OtEaeM3o4pvdBuqlsK83M5D27hzI1mwHqnY9nkSrZouZHZjNGeP/SBvRYflTLOV5ELLx52M
9+wVAU3iFFrQXgdYSdc1Dpl1rGc+fX4fOLqVqK9lGBDaWZT3Evvb0qqUflv6cXPZa6zMWrAi60C8
WPVrPVXDe24gYME/Ht6KvoiXET3KTiD8vtBtkWGOCf07K5/vP383IONEITn12bBqnCGNPFwmiDLW
UkAUZK+N0akmCQSGH3BVmYKtRkGw6YfK5LxaYtSH3MDK5E93c67kgNyBv5Ws7M5CeryzaxoSRhmq
J2IkugVOH/04RuO4xIlrX+QkhK8iK832GHmSjW/a09as+3n7+ePnC1Oq6xSIqn1B3Nu4zAdLP1a5
oGcySu00xEpHxqZkXDcy5Ps41HTTWoNJhxGlD8YAFJLlCzbt4R7Tu+wWlWiuzNIwiY2u/Yu+lJT1
nM3JNsLTuG8qXVqqRtdctiXkHyGl2S3frYoSSCdmshGngTCeD1+65xEnwNjsiY8n8Pm1m8THMJnB
Q0/p585EeV1N55Bc/jbZI+lhgCABtY/VXTEa8XZum3gj5YQrlNZgLfWqso8CK/VisPv6moFlvasW
cXrfDnhQDWuqnnu7viJWyXwfJLR7UkLv3yNOUiOSqzo92KqkH7ySw/iG9Tx57LSaEMouym4xQeWI
iIrppPR4loqGOK2xC6QVM6oXjcntXIxttyS8pz1Vtia5cTOrd+nQQAoYifZCZMWmMbC6OoSNCCzI
eA6T9jL1A/upmiTFKdnfb5O0kr1i1ILLyDDLVTWQ/zPPoQYMTvhjrXXiwN5KDoSShQfgiFsjniiJ
GqN6bbNomyYqQuRaJARn59XWCM93HCOFoMsrfkPWlwwVDx7p3BRmVqFrazvJ9AqrtLYUDtmaccjV
oUtUCrzBKK7ClFVASwr9zizRKCapoT0XmnbAd5oH5DA/NAlUuEMI3iJsTePKqCJEEIb9ksZISIYA
lKIatPSkSmmwUjBW7vJ4IBql8YsV06S1S1+3Qk+rh+peatuPNtDC96zTnDkWwIJzbm0wLKA/IdUC
uJAMHiWZeUqMuj8A8Yg1kWyFV+kICvUmty9NHbdtjWX/tSmRBQp7eEbFSnNrVNOFEnf6nidFp0BU
qidbUbyM/MVXI6P/M7XRPCEGLcgzDYtVr5bhLeXtk1wN8h7JVetVNWl1/hQGp6aJrQvGLCA6q9Tp
aa7J9gopV0lR6MVFVrX/9IKSG+LbO2I5mb+9Qy2Lx3Yw8m0Rc+Z9Wb8QgYHbQgRMxgoSa62NbfJo
FgBpVhTcG/+HqzNbblTZtugXEUHfvKrvZUnuXwi7XKaHTLoEvv4OaZ84+8R9KMJglUslQzZrzTkm
JYR9oDf2HDdixo5NeTNrDMejZtji2RLT9nE9q/AnhpVvIxbjpw3jcAyirzINypPuN/atxKW3MB06
LIYe2bc2F8HBpqn1+KZ5f4WoxoPfJ8Hp8QLpeziCWm4UTbS/Iy6n9xatyqwZfOeMIaG6kubDH67j
etRXht3L9ePUGupDG2XdzQmHDkZt8EqQLE5R5rA3JzYVDwrSPoFp9B3FPjyJzqzOIBSzF1Gli8b2
2Xg3Q2HOH39DeL5cwO2ipHv/AcoKNmTo9Le0HmDpDOLtcblTIkSsYRvLxyk8CaR7uSqOEDrst+r1
8a+1iL6WacmNmpeIZ2Wk0XST3VvTtto10OJgbyPDXDyuF7l4yiy3fPa6YMHGzFuGYxOANZjIJdZL
uMNwqJa2renXOxdqboa6oH4JbrBGeoyfMvuI9LPOcPWjF9A2wJ44TzZgti2qj2AFTUy8tH772VGc
+5DReH2Px6HFreo21zxz1qldd69a4NgYJZpLNTp7yk/1jmQh48mzk2yVKNL/8rshP+2G6DWKtWHh
R3elGUDUNdTRjhf76mAb8JcpWpTXEToOqtsq+UjTBJBGh+ojGabnVn8C0pf+FT0Dllf12UvpV/TJ
UCkfVeSztEelvmYxpF18E9Gn04fFV1PYm8ly+t+kEFtzSOIvaFAVOjOKanXk6NtQYyDshOs8p1FF
AwOv/WsnbGOWCsd7d7wqn/W9Hn3BD31v3Ub8iX15ijEFrqqSjikRUQuJ7/yzx5vAJMI0H1koM50S
7enkBs2nP7qLhgrdn1jxG7XUIO4NhF17nwJQPAewldphO9aDti18u93Lxio3gDrVUQWBsZL2YJ9H
S8llpcriWo3Uk/M08p4t26b607fGG0RlZg5+vZ8U3t8dW/h/kmTaVXpFDZeUx1lraTR543ZZS+IN
QIa16FBUSdXKzq40ujZalfh/pVPsAJk2f2Xt7Os+8H7MbjqaXdz8DLlCUs/PHbPhcs9e/DMW+m0K
iuA7hCGDcLr9BtDwPgIf+ILN/TUaY//VO3RAoyL6StPpF7vE8FnSeZjJwUw+y5TQCF8oaorQW+eK
MArcG/fQNd8Zz2EN2yNj2/MtMaY7bl2/MRCla8NkxeZ2xiYprfJsOkSW9pmMbyb7JhQmbfWW2X01
w2kXfiWJfqKhFdO8gSFo4INOSFhDSHqfWUVj3ryicz7RuSpKFV35alPWxmgm0qsNSWMZuW17km4a
b1rLmHshqyBAks0Oemu4yYYyPKCz98mwCZyz3mopBRJXu44TdztzF+aFdNrpTVDMrLTp/g71pYhU
8gPK0KUt0dRXRlwx7zJpz4CVQ8q2sx7EYUnNxEqBAbNffNP9YhdyK17huvvX2pbbx6vqjGiPBiTF
/HHaURTBt8Sy7HHK/VEgkMYM8TgVITtalsw9dO8TSe8RAE9/22iivylXGStuICTDbl+/D3H94YE4
fyKMYbxaZnp6XMZZW2yESPSlzbrkPUD5B206G3d6l58oGIVHWaOoSEkC+cjMaBsxyv+MRvhusCx/
1eGqLxU+7v2/L2WxI5cKJsw2FhURQ0P802okUPVNojFIuXKDxQHdl9Plt7qBEPl4iS/9lT5a00en
Qka6SJ8OnkyH4zCqFtSDF35asTN/vDQakLLloNaviiyITQTsYt0XTfYMUmTPRLB0vBJKchKkW9lb
9YJ1ZfBqjG23DLysY6ZlfgzTvPyEps78nX9MxThuNJ81y+MyNENm+GB8jSK6CGGZRJTDeHkA99Ho
+HcMnIv7DhDvPz/GHcIvazC8y1Rl5lFrcMpMcio/vehOPgs98zxVBWZGCz893PLVKDT3GrmmtUnl
CDSDAeuVn8baEY/XsvaVeKUiLZbg8bq1SZra68DGa26SVL5Fiv0D8r44JqwVSJaz70SMBgQBfKYd
zBAfa0jePMsyjS5ukK0sBMMgTjPk+5C/nsA/s2ijlv44Cyuz2sPlPnShVx6A7urbutLXoPm6U606
hGK0GE7p4M9Vo8nD4zrahTnaYxg2eYJhRclpYXGXXB+HCiF0H2rlU2pPcpbUauLjIzgklKx0y6HO
bn6vpTeLjjMhsuHT44wKbL1ypY2oPjLjVQT8fzUU07CBAJxTKkP23/U55FlpafuQefBtAAWlN1Py
WsXqpgE13+AFTOZORyPIlIE5M4QxnOBaDpdKq76LevA/0hE+CaiBkCWp0W+6gVVuUmULnf7tRxFp
7Sa+t/uAe6Yfntm+54nWXhIE4k+jF0DIv78sVTDb0o4nKqrajS077aoN6LB7LXR/fPk65a34Q34w
ARGg85/qtsO8pnUmvGfyTADw25tQ7wHN8H68tHOWKs+9TUNiw8eEwOR+ue/sZuPLJF9Z0DE+8sDc
UKMuX2QTyFlTR9PKM7A+qfsODWgAdBPTjeC5qPHVzLxp5dhGvkodUa0pG5r8D0dn12doJ03Y9aj0
HPwmqd2Pi9C1TgDgqk9Y02e6McEtiL1wX9fcaXjx3HkQhbDXbRhsG9STjDm2VEefTMO7QhtQoi7c
M2+/3NdOd1KD7p691rcOVZtTq2cbItrc3Q8ET+xzRP4rWfbVDf6LO2uBX+9DgCoL6Qbfoiyc90C7
t7xL1751gZ8s3YCMJhAX01rh3zRBT60hz3cfjo0hTdrvbhQG25HvLRq3dYm2y1EMtwZ5fSaZFVF3
jYLS/62c8OqyftkqYWVLhf/xhBNkGSC+5YbnzA/8ftu6CIYDwp6pxbJXR0M8vkOh2laIw29G8sWQ
Gh8NJ0GMPUXOR2/26RzjCZgqW07zwlFIzVyW410a0GJqhX/urfYG7V4sCnpQq8cgaw7G52AI9WSy
0hfmBCqF6tBvkHj1BU7HV69N/i7yGrXpuMVWzRRtLUs3/gxsOSjedgfG5n6LRy3fp616iTWv25WR
IY4kTR28Wl/GiG53dqhizroem1DW7yaBw6R0q3xV2fb43lCH9qWxzhLf/IID+vn4omUy98vCOgs2
ndR+ErrR4fitmdSipYzUqRzYqHul913FTEE2i/qdFykSiwxEAIbupk9VqYHmVukW+nl+RFE8nXU9
cxe96/aLKZyZQ+nvdPAwez0RXylWn2MKXueprPCvPwpSY0RnruYfOg4CuAersCXtHqb9yBTbCvlu
GWv+qgbcQY6EGt8MP7SwmvT24XGKIG8G4H58abwoPIuw+nxc7kiioT0SaSjrwPbmMNAN3y2vYdRF
O5LJVLapTHfhOYp2mpnm2pzVuLswQJgRXtEfSOjrD6AI1OFx+u9BPr5bDN8TFNG15tU/LsmU27B2
9Us2ut6BTf/RcDsdexeX0NDLXZhCrAOGlp6kVXCfmOzTROMd4+BTVLV9eJxYCk2HBnoSmFHpXvSl
izgSWTZfR2MmNz2945kYzfhilnV8yQxiXFz6MStVu+mp8brsZPWOtxYO8HHi0C6moTW3PiutQ6Dz
C1XsBz7FnSaHAK1YA4blAdcN58m5N43DOlwwTztP5v1Spep8Bj0qW2dFNR0CEiHmaVuX/FoH6LCP
a8zZC0vpBezHrD3q3Px7AdGl7loPtYDyQD1JEJIzJ+fRrbulhhzFnY/wQ/b1GL6FttOg7IubDQJy
Bx1iZ736npAAc7wcGLHfn9iOy5mJ77C30/xV85NbXOXHglXTlUroCrlCcyWAzJ5D0Rfrx2mQaIL5
14gXPbEXizZt1Huy9hQlD8DZu64PPgP060e7FJ96/VEmO11N5toImxboaGSeTQsZX+DHL9WERF3T
vOUoM22ha3GzC3TZUBM0YMgjzsnzmjfbmO5PpwBCBiZtrDg5ZURtnXvI7WdNR52YTupLwLH1RbMf
otFcsSPxFiFJrQea0cNyoIkaBkk4w1JpgKfWjGM/yBdNiw6l748HiHHuMcoqHr443UZFKrIVzelV
0TvRoe+0Yy3CYvM4+/dgy6FcYgPqWY125X6gfLofCKfcE/MRLXOD6dJ06uDcTo06ASqd1ahwz8kQ
P7PtcY+j7QXrWiPYk4i/+EWJSd+xUaAR5fj6qrISHfuaYLV1P6gpQtppWnD5WnrgPeSDqzv1ICrG
LiThrmuvmZSfSdGOa5AM056I4hatkfTVUtFHncd3xqKesVAYsBs8p2EdbygALG2TXu/jbYr7u3No
2/8zK+lxYNPlF+4i9aT7obfR22An1VU6XnxyqshHxM/1iKUbjTKmgHzQLsaU16ewKUMkDKb5bViH
RHjs9WLtN3dsezekpb0joQbMVgsdvkkNfzOG8cnGn3WuJtk+5xVdayI81NypGyZH5cbwXNzsrPPJ
FOjbjsYgs5VNhukCVnO6iyBSLvQ8suYCK9SyiDpzV7qmyfDDYYLiSLe7cHdOqqZVTgFiJetgequY
8WbTMDRHq7esuc9zt4L9Ox2zhNAdn43m/HH6OKRhz07Bq7KNcX+x3sppp7pkevPDageEsCUhCmce
GYu87aEl+FAv2pceuxxWyYJ4IM9pXrQuJtQH5W2T43nTYptJJHJa74Ajxl0o1gfwcbyDCX7q0/Vt
wjRTrdyAPv2g5xCeHodJIOOVtflNsiJWcGmWL8OgWysNzcKy5lPby0EL54bevjb9ZP5pB4qeso9/
LY9HrJDZLTZr1FKxf3dYeqdhmIrXrsj2FFEkUgrOZB+QjtFHz5NyXXh73dny+yO+YGqBFZQ8xc9P
stZZNz0U+dEjCAOA46srtXRO7JJBlkAUuOBQrQJgP7ABtjYkAJlG80crllVXxTCQeTgdv6sKjhEm
lriBUTemrDNaTf/qq4D4M8MFNfcnCfTsTaL3OCHn+o3CCUO5GfxKR96jUWySXpxxMnaYnoewap+6
wK6evBFRgWHtw6F4ra1B4/Zu7H3SrWPp41rsDbYYpTEeErbvrqd1hMW26bphLFzVRf5bu2r8BlL/
BxCbutVhgD4d4midTP0rCEfr7piND4/T3jZfU7odS7viadniu3Leygzzo2uro+vp8P/4TZLGWtnH
JIl+qtD8B8ZHLdIc//MNtIP5vmns5eOSGcti3gRwhvRS09juADRWhQepa5y0iyjdYD2mUp/pne76
S0BdZBOJ5lXkbf1SRv3w5ObVPmqj+oVo22itHB2YLPDvGb/3bGOHeXN+HFJTNec6g/3/+AYsDaKr
B9HORStzlkg5KI1ytJ4i1blzRdrnooq65BBPWXJwRWav0wIelhc26duUqF8HIuqBeCzSHYrqoEun
Ojhu/5/D45oonwy0/SV4dZb67Lz9KsPT9FGAhiAcVBGflSeY2hFBToKIaCdIjR3QonI7Gq290bw4
PYORnRZN4alXKxM01AzW/R5dYajKdaWhHOw6xvsMs46BgtN1lYnJKHtJG0NbZ6hKoACkOs54Wk26
0n5rEgz3bfmXRLaBXoqvI39i/wh1PVx1eR7sTc8K9rXeJuuS0sLjUq7qNcD1fD4iQV2C+S0TMPt0
vSK/pROmR6wuksxe+OiY59OIIJCEROvlcTr4z1GfmDs6eclNGt27MvXki/YaUbn6PdKzF+mTwmzr
pzruy+FWw+1dQ6YbDo+DTS2zm6VD9pZPTr63FYU1RRrCjvBB/9o7vjwYhFpNAjMsCaMDkg8ekaWb
NM/oFJrPKvwym15fDNAHN3mbOzcz/ZSx0V19QKY30kjObIWxMYrgy6EOkcFNfdVCzVt7QT2uAygB
sOPJe2LnOJ0eBzc2/MME/qEh32o5leG4lyN9Ly/u3CcfkOhs6u2GQEJf7XtAD88h6VQL2H7JWjGY
7UeTCSYmsiQV8Gx13dn0gFAiEbwUTtrdNJ8djKVXr2YdqifaG+fUompNisCHQzDM0SpS4LtTW776
A6Vzy8q8GY3c8hXyYrd1TbbVtknaR2FZwSJXeDGxKXbTvgT6m5eWOuKgTVe1IY25eTd461238ZiL
Lo8zbvtr7Q73EAkLQqCJQtXxlGI1gXppYWQY4swiiTZ9r/KlOwTlkfKO2JPG2K1Q88SujPaZL+pX
VFmLoOnEm9u/wQmVR1zy9bGwHHmUo1kem9Xj68fVOjXWrkrSXenZ0bHAPjjvky7j70P8DT0IIX7G
/zSro3mSmsPGclxjg7KjXUJwst9BYwModmzKpK2d0bgMKRNnFYIXPiEyV6Hy+e30FZM4trQRc891
JMcwayaCW7Ty0AXauIGMvqIwkuwJo1jC2ySEp7Triw4UaVWP9rdd5yTYTn4EzBMEZ6H2dVEn58g1
knNIxMy5tqx1bGnunnDgRavF1KcdTz/3iAfd2rexZ3t3E4ghIiAH+T1PwqVcXbjVWzA02KL1oACD
lsAMIRMFVd4/x4kZSDbTnbXb93tZC7WCQNrdcgvuD+hm/Q8P3qywgvxXkyMD84hsLKFUZzU0OGN+
7zuHEMLn3sOjA9ChW5feAtJIe6Ys6xJ4kLNI1MnUKop3J26CD1C95jzHh32gMF09ixjLZz59Iz/r
N3FxF7JPtGuMsnqFDLTyg6a/Qie7L701Ao2QL7E0lA3ZGgS75NEWQHG5b2oo5lSrvwt6kRvqhA5Z
0k4CsNz0n1pXFuf+vwcDWnNDWV83p0Mdtf97EPfTJhwPstXNte0ofzeYjr+bbNIydZY2fu0lG+Ab
zo2SgUkUACSQSGiEp3YlMVo9wSe+NX41llH/xXQxI68Q7DBW+1UjVP0H8iCUadbJr0mIKZ/6GQBR
0zpmnRkSUoWrKRrMflu4QXKC0/CV5ziJyjbOvmBapmBe9HHZUDJHDt0+MwJYn/g7cEhOtjz0FM6v
EuxE14bmp+/wLKaZkRz9wZsupM78ssCj2qaaF7cC2uL146eX4HUt4qb9iOgHzOJuEBircxOIo5W/
MbZF81gb09ewLeq5G/uQHIlX3Yio+CKDIfwx3HjdNVWDwQviKion42Si/tvR4h5WhN96zyRb0bOF
vPONrHtuBRGsubF+G51QbiY4VFCLq+qTqjEyqerLiQkk1hviT4CP3AB/FLepy9KNnDJSNkwjv/Xp
RFdOJMt+Igg7D4CCwpmeIZP334JaI4qpslD6T4m+1nXy+h7lwSwYIuqX2egs0Q34UEWS8YntULd3
vGQ81F6lHTNAKDOropnRlCw8DXSQwnP615Ta2j3JlTxHabhrkMhLEIspitrBvnZ2aGwr3atXIjW7
d/yFyOEasQdXS5JzZTsH3c2cAywNNpqON764iVrUo6m9j1M6oGiu0JxZlfbeTPW3PzTOk84i7okY
58/HZVb71tLl97yBQBB98N9YEk2qI21JnEPuwdBu7z8sachWJ3KT3kjbh692jC/v/lPpuxTbuKwz
3Hu8jAoIzUepe2coJUAg7F9dB8CXC3/us/BbE+2BPBuB4hrs1Wa6S2Qa5DMT/dk5jeXmOLH5glud
/1IqYLgw9eKjGPT7hvhrMNrubGemtmQb0u5VbeH4S2x/GeKaET4LPVwobtCOB0rAch5BTp8ZDmWo
gdLyFpykXEckcm00rXUW3NzRukb5OYPVskvgmmA6hFOiHAE2KLK1W9z8UXFob6iUg7intPehWZim
rUzB8adCBlICMxFtbQhrlHiSIQTznMzgbDAM/5hQnRAua9AsCfc2B4j/ZWydgErjjAsbdzEQsVwj
enZA43ODRxuydq21JnAD9uF5mMxD3pGiTBABXvdatOeI1Mu5JL+9EkU/r3W5DhPTvHadEJs8rDS6
AjYE3tyeyLIlNjzECMJYiZelcUegRi7WnfshVci4mYrDbe2RNTf2FvHALTd/PpQSKgKu79Tgdksn
64dtMr3PUm5UmBCDNZDqaEvtTYtbfU5hPbm23pCttC2K+uiUp51aNwQtH9R3kk7FTjF6aURhzBv/
wqYPHK8C8OEXZOJYsUEMDbHNoLadaxeF9pXwAjJ0uGk3cImd6zQYzlwYiOtZ0B6g2P4+Lvv315v6
HxpRN0OpxRTjOXeoGC1ZXMEtUuVfqx0eUq5NGhkvykB6WviEswRkS5vdJZITDiERYGtX9n2b35tE
8Mh8hqyKWI+8GPeN55ERQIjI62Q6IGrub9WdmmNVwHfRy/irdHhvJLnVyxauC5JFE1gKc+zSSkr7
6NwPj68YnUBVECHCtqDw50MjTGhBenuKydhA7H03x+LsST2we0On/ZI0CtAmSb9IIEapZYCUGZjo
FNj4RSMGekEVn10UqrUdieZE6tZAPTfcCoDCC5sbZEEd7DSZJnmChNdIrHcI701jKbohu4U95tAw
3RlE2c71wnyKqR2/3dNnba1YJLWYzq4vfqLOJoPYjHYFjKEt2x5sW752Y844RP3krWkSEh2MOYYu
dGfdnKcW4wjZfTGeJGpkjbD6HQv9cdabSb+2s/prcsp7nFyz6vpor0Y6aE45PYXgB1g/ev6tv6dy
kxDLtjCIX1imyjlhXtVr06EFDYtEnJp4eM8gZmUdJG7lxc+hr5FRak3xwe/ujG7hlXOiI6fXWhgO
zG8rea8J0qUgE+Vb20Edx5aCKVBOM81s3UNcYIGF2VLmkjWU9lTGLrtZKCQUdDVizXH4UzGp32n/
fJEYuBHskk4JkrpZk3TVE0EZc3aHKvROaNPGndYKj3C1/G61UFd2Ev42yvL+gnOkv4DjmBHGJNaj
zzK0xpMTzNqqPpbW8Jb4TbiWG6ww5W6AYq1rmX8pyHZYqMgYVz1yedjT4VGzzP4ppIexDl18VvSu
yOpU/sWmBnYhti5bcn980iMhDNqySGaL4vTCDox9hIKSQ0zaOJvIlJ9C9rheZ9srXqEfiGI6jxT7
Fy7xpKyDrZfMspp9AyPr0mu6AePd7BePU72PrSdJ6bllMeo0IxF7yBEYXNrJno9xFaws8zbaUl9J
NxTzItPw/unxpdvQW3JmuhllG9P2/GMI1UPP8/wSCfIpJiup2a102aVP5bCuLZHNhcCvPLa6WoeN
R9FHZfSmPLkYTM08TfbwI8M+39E6wonY+sqdO059cS3YSoZs+UsRPhyq5M1lIPtipnoGeGUS4CRw
ISxK9vYXr1O0goO6WU+T2BRjp0ApQuaOa0fwRiZtQYUuXwq6GSWGnLNuZ/IiHOi7dBHgf9xPH6/t
Ug+hFkzwoVuIQsmLBqYC3dc0r3Iw8THa/plnYU6sCOGca11NpiwtpIjt46kUfniyQbihU8wvrgT+
j4n1THdpOCaTOqaiQMpSVIyH9Z9BpO42x0l38mq11LzKuMQ+B79y7b3qcezVw4FATT6SmLFqq9vy
S2/4XfeEoBKcliWbNrIX+GQxyJX89oQxMrvE6Wvjd+M+ViZMvrolYazNNHpzHAI3x+SHQFwldXhA
9LmRdva3L4t4gf0HzxVZfvcRr8JbsyKL6eRbubHCHThiN4yqC7FNgGamfp76pGoG5E70cfhXA6S1
dqt0L4gqPnSCQBgb5DA7EFxLWeVcykEHxGYl8zT8a/RR/wT9DhlnyIdvpaSsjON9ECJepkF0e0mA
8cwAlRG7roUxWrrvvsaIamfHULLURe1gbOw7WynLhnc9vD+lHrB0R4YXnHdY2PqKSOxeN1ElYney
pkOVawc9NVoiNEa1IzYN6JIT/nEzG1me3LkhxfxkMN1Llvp0nM0GTECWeJfHNWmG2pLr67q3rZlX
N98dELfd41mdHMdcsnSzF49T8/7oEvBBRdJlWRy4a4KLSORJnnriZRgh+mAz3keCouch6NlXXh01
FKvIAdUsBZ3VW44cUquC6jOHXx95mvvlD8FLG3Tqj1mMJ9Izir8Y9TZtUoW/sCkW4XRH5IQwJT2r
QjBqQ6gSfjpzzEst9Dv30SBUQZeAGErCtJsesUhh1Ic7h/2H9MpbMDrdN4PhV1867qehEO53o1N9
MJ9hq3Rq+y3D7TXrQ1+8WqEm5zEhEM+phtFaWa26JQNF85R76JpQ0VsgEw6eKgGzHgereR76rCbQ
wFCgLO96lyJuiZQp/bUvdUmTBU2AWaFPBGqvb9mSyV3QNCO9PqcBud0P+1CfMKGkBPTZ2CTWrekY
5DeF/ooAGvfkIEZeIVnXzhGrBm5+v7y4Cn2lXQbqStw2uL4o8261kxBVqqryJSircl4mDcjwEqm1
aevZu5Yyg6E/ND4CunAzIdvyq1coAzM0yQR1XPRaDj9DS1eP2Ktf4ucwoEYx/S2cKjzTdJsTf5Ni
1kaUNC35VJiKinCcGaYOaMkvdWB6sv/1q3xnNYP901fi6Y5q/pNl2ls5GR1+axapdat7H/DQat5C
jDRFozrs2Zn3eseKUcvW2xf+X6zTdHb7NnPgwhO9ea2pqEK+9ZuLNQEQbcchf3K6itCJMNFOZDeD
tkaGcnR06kZafa9C21qz0RhM9mVtVttYliZNoQK5VJfb23Ks7uAbxJ4TERCHRIbaWhVNdZws9Gik
0NQnYMIdyt9uOBNDZy3jUtpPcMGTJZHI0TXnP7tQqpa3JsaL3pqG+UwsaTs3By15LeQ9IMuNxzfL
rkjoTL34o7urpzyUn59CTt86iYDfVZs+SwuJlmjyY2NX419FP1bEgvKyF4Z0ANwU7dX49s/nLiB7
GIDqQoRS3A+s6jEPD4yU1DdBZfW53/61ImJeyUP+k5rec+LK5FvxXKV21n+OGq1Bief63Z4oelWG
177ZEXzGzAvCl06Y3dwQ2vCsIJ/f5fTFzeyzYSH7NLiYOrzYIuz0p6YAB1YGVnvuSgoinT1WJx3P
wZo0gfyoS5FsqjRMDjJnqwSmKdkTG+JuadWnOwdx9Y6Sd7GFNeXsJSokYrRQWdcyVWtJP+hYa5PF
istKzkS3Ryvl69UTime5LISrLvT0zUU1ogkOVJMtminLn1HYTXSl9OGlC2kJUDDQXm12nTPpW/27
6ZPdJ50++hy5rSPfmL5ScJgJg8AfV5swYHnBD0zHbRU790Dpchli+kB7Vt4zVEhNpL88/+fjD1zK
TuFdDGcw23styNiAmRFsYPLLtmLfuar5qdvgEpSl+Q3c7APUdvKFuwyOVWyoj9qcWngjTUS1B81E
X3fqtQhQNra4Z18cfbDp9AgWp2g9Fgw+zZUMkWARD1N6YdoZlrZCigD6h9knz3Z9rMX7PiXlCKDB
f75y2pbabusR3fffa4+v3MYvqtm/r27u3/6f7/z78kobe3f+7yv/3z/TUKRZTbZx+ecn/vv3Hq97
nIaFdo+b61MW9hlgYdh1e4wW/zl4//2qSAvsxnWLYFIwKQ8WZtSO8hOe4r1Fb/mc60ZziJS9epyh
L4awmeBH3ef+dDCjuDtPSHJP+ciOJvDOeVdhViCShAdu9M5RmiBnFkMM+SFuovXjop8cusRhL1zq
+a6Nw5+YVaw2k6mWn+QgljFF7VlZ6wXTaiUuuZ9ZTMsVm/RabFwr8mh8a97FzqM/AwrjJfgFNCds
0OJSvOhe6R6UwCjyOEVE6J66ynl+1HSDPG0O3NnhiazFNwJR/JfM9qJTM6ifuvfSeW9Mzb61bHfb
SgUfs5b1my+wjsDf3bZGVmyNqNPfZQ+jxzbrxaR02G6K58oFqbZsRgLnrFpaO6aOpRk74y+gw44W
egM6FYUKZoBUqgk6YUZmMzkptB1GdIHG+4Acu4Gd3vrp2pNDvXeZkk7yqUBJDEqZqklzf31V93Rr
vBdUVAQ5sXrcGGyG2Di2+76B4IZowe6Q58YtRhLHwHmiYSCc+5KI7GHAzh46sZyTfZ0guMpP8EID
mM4M++ZIWk9VM9iw1owWZiTbee8l2hJQR8Nix6DtLLI7fy3balHFtEly7ryyl0MHRrXux3RpDrVA
gamLnex7YlaGBoF+eYKvrK0655vY9xMZ2bcIxytjYBDOempgUNajBV1WKlfGxaF+cE2875J1zFI0
XKTeZ1xJyaCRjlZ+cstyTqcdKsDYzkvXiXnQqncqTlTQVCkXzeDumBpssg5HDE6inDaZmy55esEe
5oJEhF4sgzhpDqPhvcMtddbtyJbD9Kkt0TupCbg5EMjjLSWqaMB4uZRMvdESnn65yajSdGNc7Mnc
LfaG/yayVOwcVLD/R92ZLMfNpFn2iZDmmIFtAIGYGJxFUtrARErCPLtjevo6oLo69f9ZlWVlveoN
jZpIKgJwuH/33nMv8LaYCywdFdWWpBrbHlc80ct6zO0CuZgRvrIlIU8ftbgkvQh7g69pWqE12Xjf
CmBaZjd9a2eI2GM3vulTHBbFFzdzpp/lCismHaZvxUp7d+JTUpGS2glyzW+DlHnvjuH0fp2nJ7N9
EoPu35EhWaPJ9iQee/ROYSWHRlUWVVgnJ1Hf6nVigj6Yz2X7K86sb65c4aW4q3PoanXGe7ov1vrU
KtW8WuY4gjxprEjvlkcsNPqTZ1D85wzY1VTxVfZwUTR2H71QHZeZpoLKTSruR38KKNxs3lXhRmbl
HyhsrB65QQYIdltC41mssfk610U44Qt1EUfe6QoSgbc0CW32OHpMgYiMA6h/NxJ/Hzvd8FZOLhYP
WR+mzFBHoMf+awwadpSr9y3p9ImIlraGsjKrXVwL8ehY5rl1/JOf2/J7I7YtD07ie4uD7I1Xs2lQ
8UKVrEtoZhbaWbSW9sXshYZROu6iacAe2zrAL7yBycqKcKKGuwqH1CkjY/MlyZLbzz/L9K3Atu/a
a9Pg0lSSAWPXP284SwganLE6d7QfzL7QLpovu9BYOvm9rvpDYYoXYdVsuOzyAwPb+g2ADjvjokJh
ib2vq6ZOqYWY1haZ9WVxPhJc/JzD7CjnnSHfxO7DYFjzi6v/kup6/OHh/R+IsrPBo2vYha7ZbQ9c
gKIv3ki98LY5oc63YTQo+3vXz+5Wh92JvxZf5l4U70ld0R3r2d+SDZEDZ5I1CiRPVE16dcZNU50/
P5tsXO8wel1G9Nuf/PPD3/7O3/7dH//k80v884/1vkgOGD6v0gW1Vs9JEjJMac7Z9mGyVFJuw5X/
8+vPz0yVNOCR+T1jly2GhJQCuM2v0qbasZVfzgbFJs5SS7Y15XIeNW8+F6YLErf1CV83dn+Wquup
hh6lE/Yigaj/2JemuIgYWMlit13YlgyllieLtPjZdFawuxvEkWwDrVnnNpeQL/nG89KkgCJ5SJ1t
1fdk2rdPa01vzp+f/f1PlG3/F3//j9/9/amxaE+toXdR7I7zeWWAcU489wSzTx5awuFnkJnt+fMz
laX8PP/F7/3zr7Dt3XP8647t9trQsrac16UbdqrEPCFGnhVsjChXhFc19Gdz+/D718IX/TkReX/W
yoK/BSWJfVAyvaP0decJWzpgls/X5vM3at3geGVG85LQW0lWnHmgOZy93E5DkacVt3Rxsqa836eT
IrXCF//8Zuvi9+d07Vgcqd25fl4e7ZDV58/PGvZsFMfDF1raC+9AWI+FGQ34ZH2L+8S189+v0udL
pW8vlXyYGOTxQGoC6hyS09zQtjBX58Rq1vOqaQvOK7ckurAsQezr8uwNLluOLt5ZhebvFLP5vTsU
D2BDCTKU7CDlgNpmjOhuDjaoY20mnILoGWwGY9pnLhpYlgv/3LgHzwWxIlIIiJnW1SR1+PD5mZxr
Do3JAhmIpTZNJnW2NcsqaT7g08/fpCUsPnbNgwuGzMLl/YPoJqFSNb4rG0aDDqOcTYQqKPisqqPR
uXjyvfYIQnT9Thn211XoXzoblj81PtnNohXlXszx8HU03cjGOfcx1szxe9ydj/pmHJidYwK/ba+n
hfvQmwy+ID61sW0iCKopcGyvZo3w8RZTWoSBNF/eKEc4rXNVhe2iiZuGuXnga8DGuWzNUHVVfC04
UwSLMJMPhcFAxtZ3W5/h2kzeDh5TclVVNt+wccJrX87FsS1c0kplyuxkgKQE38Kzq/5r541eUGhG
d/WJC9xRjUsEgLxBMnXzV8pHQ6+Hrb14o39HdPDQZ/UKiznbY+gb9q42vRQ5iZTZisFUwTDGiB9M
bt599Pat8JH9/ArsKkZyQimYefaiGqvQ3K7Yz8sWnd/7jb/4X7EC/l8oAH9CAP5/6krS3X+LCrj9
KdOfffm9/jH8iQv4/Ff/CVU1DIh/NNXbro5sLPh6v3EB5j9MCpTI/RvC0DfmKgC//6xMMv9hb3+y
oQLxGjCn+r+4AFv8w7VN3/AhtereVsb0v6EFfAJ7/ompcAX8DJL7LnACR/Dl/t4Go3vrMC9Fz6ox
mnP02Suhl+JRQx/ed355pVzAP9aL5SH5rPWOKabcowylp0nANE6qn2Olts3p4N2QTUaAyToUSTEe
knrwqaVUadQkVAtgvQNwhcRWDONdSSZSzwF6MgLxD4OFODn05b3OSZqdwLUYVXOpUwb7yh69KOcc
remYorRc++loQ3aPRXmjbDdR3KB6FnG2nMmkSBB6hG2dXlxW1MGDS3IzXKXRPzt0vGgsBLvcJrKP
rdzaEVFKsY5YgP7An+Q2kla5jr8hxFzL/00h1Qb5+Nura/Me2SB1HUANxlap+AcuSViL15kAxnZL
0t6Xla7ta7pTGbt0+mOrAlY+kxoculw9jZm4zN8MW6lwGWSMXtD0xyE3v/t6eWUE+DK7VGj+gbW4
//2D/Mk1cjZE5L/8fJ4wIFUaJtCIv5Ei0C6aqp8WKLr+q9316Tm1E7J4Og1vc3KWuPDZoWcQ4HJp
7WTHUL8oWgL7TvKkvJbo3jSEA+Lt2c2H5mK/aVn/0DIWuim9ctPpCCr73RvzmjIEF877nSn/0LZ0
eLTDuI8L5+7zCqhoA9gCUpGSSJur0X7lCXSaXSiCi+yq86ruQYRHSVvSBksTDg7SbrmMvX6UZrHs
hsoYGeOZIPmqMUpGp3yC9a0HKdHHdsu+r1tYm/DQL2uU2i3bpymASHSNXde4qybRs3bv7ASfjI7e
FH6yvBa3IDuDeHj+vEAYE/1P9YAbDeTvL75DTxlAUARvC5jIXy+OOnHF6BY8tbO8CFs7fmrZBnLM
0e+bpZovIy1rOxO011EXhHxizqJJtzxXufti2hW19i0QY8CTVTAy6Dvgp8dGV83uiaaLV58zUTg0
mR4t6ylt1vl28nyiM6aH5a92XXNvYl0qeq3f92Mx7oWGg91ZJSN1feXItepB4024KrPMpRi+OFQy
DlKRwhW1vZOTLf3JRwa5lTQgneJYIaorOpXBCQ6HDIdiuEwKFY0owrVPDCq9e/WT4H9+bQwrg+qf
fLVI5B7Acn4QzRmgwGHpqrcPTsIxAbN6dvi0vPWJ7uxa4i++MowjjIAkGqpKp5rDBUu/+kcHv+sh
tjFeKZwy2+Ep+10A+N/exZ9vxJ93iS54jxwTfJ7l6Rtv6K9vVOskCOX2gmunK7OL3XNs8831jP6J
/wT366mW/rPaTtYSXxcNThPsQ9e/arVbnFTrcEV3GNbiTD9bloDRjO8f4GTl04O8cLbm/31gZRov
iIKMDGlgiZAFvEtpJt9sf5hvCZriu/dMnRYTZAUOlUbgJDSGyHK0Ia8mp6yvjEfQH7get3SPmPbr
qiiA2dZXOaO28nrtUu9mVvKnsicV/fuFhNfjXy5mfO0+KqztGTzo7I1J88dKN5nWWBLKN3cDEbwo
gSLqDpBJbJnfq9QEO+Ob99Y4vvoJE19GGNgWGCi75KQ8SE+4vUlw0sxFidW0LJEl3w2/OzDYa29J
RHCKNKiMaFZYhVTmpftEM+WFOwHD0FBSOo7/C3Gk5PiCJnAaTUOH3NF0h4GA/1spugt7RpPqPRoA
XTtuT17GyDgrfHWJC+3Zg9TAJ8PZIeJCyAlSo+aX/THTJbMmerfMtSZhIWAtIqn1odc8Z8I4WjQB
ndIYGTpZLqs97WtSlUdj4eFFKhBxrz5UTXFLCfIbVikVekL1x9WWR2l5v4AsTlC6dP2kw0tB8ncy
8uX6xwLQMrTc8b1hy7zr43XCwY2xoY5vB87vYdtaH6atRCB64ln03pJfWxLA0oYHbW25kIvFPWLP
Ibk5rsLB7vcJrcKhPyp9r9uAztNp8fcZ+caNHDsfh0F6YasNIByNwd+PClOVW8r5fi2urANzZPfJ
0dNGi84s87FpzHcS/c8FdWRR4mivLgQsiuxnuNlLVR6LIc1DCyV27+d1fhoZ6TNOK75mg5leMBRE
/oDPs9Ay/A4N6nWW8D3pbhvOdmwQJ0a36LKZQPrgh65WsrbFZJ5yfNTbj+l3mkfSiGwkfpBFej9F
W4xH1bsH1cbd2ejgvbsjisaok0ZO9F1vECtHvJ0wr0LRncR1SXv3bCqbthRsd0yenEG7g297VKNX
PyVOEpUHRvDqa8/x/WRCfKDMQ+xMXO9TqxLWVGaiVe5sw/Y6kL70g5QGFHD02nMjbfPQTE4ZlaNj
MgQYiRywxAdJLE6Tq5873V72VlcwmSvTLHQ9zDVNFv8oVXkzyg1l1zXHQpo3RNG7oE2LN1/otxax
hBjPzSiaIWCCw77QeFJ2B4TdR9zllPMdJMm9R/hoN2yCwKIxZ3MMdalj/AeDe9eOz3Rby2hI47fV
GT+s2AClapIMHp3DPNtJ2I6nUurOnhTO2NHp05oex5rJrENvpVvHb1KSL1tioSb2iEtbaQtyZNvV
l+xX1ejtafT9F8u1I4uh95HE8Yey/NcCvT3xYZHY5rlevucZANUYT6s29LelScHev1+FPjuT/7ZQ
O6Zj2brjuLRH/p2FWHucFOFEQE9NWU6YV1FXAfdZ17mRU5lIUjo8lQD1zEdy+lNqjUeD3FqE4ErG
MrvJZ/WOgPp9zZpbg/6+gFYmLXQr439oTdb/yhJ0BU8UfkyaDHmGOzpjzL+ulrPJ4HF1jTQQDxA8
un1h1NqzbrB8ls1KQgkkDe6DTeWvt0DF1OzxHv37F2s7Xfxl+6EDNfdclyeOzkplGNvP+MeKLXQH
+U5ReJP23UnOxXhpY+tAx+NwqXQ7vXWbh5hBbj3StH75vXvouHtC3ILFXb1VgDaZZu8dgNAXzbBI
w+S1HY49DNrPTd3iMMOmgeWOdkPkMKaCGBIan+AuA/SWkBUdi3z4/Izn7nCguuUqKlucMQyK8yhB
abXzypFihG8rRpP5Sj4To1u1s5HmQWe5w53JjnJneJ3cL0lYWD77h3bTcmr0wiHba/RZ7MSc+Ycp
Ge+cbg5tU6VPKzoXZVve4d+/pLon/uVF1dnts90nhyl8X2yHxz9f1B64cJ1pPS/G6rxXcgTu11fR
OmHPc5v6Ef5ntRs5jUhAM1KNgAycqg/RBF87lc9cty6Gx+rqTgzNHEiGFc9GbaaOoGixBMzpw4xR
eM7HFxc7fOC26Xf8iulu9Z5jO3CpX/tiIULt3GrRd3NJtZakK8bz66BYphGloZz2NgbvYgqQNt0T
mLa7Aj1u5yj7u9MbbLpGnLwyg0fm6iroXA5GzZifEX5xGpZJH/HcCVAf9J10GBhpBPKdQz5vuMii
CJ0B76k/ORqcMeiignGIg0oyAFuPtDx9sRLnboYJNVbmm0k5YmuUe0Nros7Kv7dFbQExqyMvzggx
ODO1M1r/kY7KxFLHpE7r9cDiNEUaCeUAftBu5R3YOy5rYwMMjy2t8WQZ5mFJ7HNCbGXX4ChjCCx4
zTeLXqUdeldoF7zvv/DwjwBqMrjNw3BT+Z1NDiH1w16n2SMuJ94em+acwRqWgNAhhmyRvs2TzxGC
bqF2pq3PU2JnCC0PudHwsaN/QBxnBTaRNPxhU1HI5kHoQvPA7VC11W1TxViVYnpDaFLaq+KN6f+P
kqyZZdsdfSMucUM50Uv84uQwLVuLnrWE3iVLBJWxOAeSDONB6euuapqv/JBuYFtYO/yPwabcrrbF
vcteIi0Sm5+Aty/GerxHxj8q1y3ODvmMLA/8wbb3LqmXcXAfNAeTRJptmWKlB3qZ+2cz1U5GMTj3
2Yu2mN8YX5NnsuZras7fJnvQeVDIW/ayj7wN7+yNS8xc/n6Nrfze7Vc8teR+9jPabJzg8phH0ipO
bEFZ2yRRyyvfG1HHESBh3r8qnkI99r9Dm8CobB/wy+949A+neuUNwZ7WXv1FXkuNrJZRtXBLF3HJ
Kn09jlVytyr75A4ljg6MIxRdOk/Ca5+b0upfVb++FnjyMCBhv12wg3T5cCLzqvZZNVKQqBFmLoxP
MiLkLOUvLIODvWfHAaG8OTfqscpLJyoUrgx/BvFr3lCLFV8rlF4AJ779E14OoXxvS6WO3jfJ/GG3
4ozZbch4s8JFP6PxL6UcwqR9sTkI7mSZv0pCjnsys5iyuD2ClUhtyMV7Mf0VcWQZromWRpwz+l2s
LL4YyWK6NMc+NJx7MrfeoxVTTWO4xn6qNe8x8bAHcpQLjeyH2cXlpR7qbp8YSRKw++nBjRgLZ990
IXlfJyVsXo8J5UjXmSDGjic1dHTyF6au3xu50087fOjeTh/xNKrJRbHN3LtpojK0tPLnukUdqmtm
nYLhScFdGDjIhzuYu2RjjbDItRifR7mfqvaX0JgW+OtqcCnKlpJT6hQLuz11Q5dGvjE+I9QT9ncp
NJie50b4l8GjuRKINQoUUdhO2ziM4G7BdhOwHp7SnG0ePBeNKFZk+tM7ZsImVBbLZL++jytCPKWF
zNmLEh/eN6hVBxQNsFdrZQbwk8AOlE7Y1hZTdaDSeTJ8pzM0ObSctUH1vOna0t14PVUWqWpCOBU7
Qd/Brpg4veCWgyZSym7fExnfFQMEftV0DaWwLYjkKpPEoo06EK4N+7CYrDDpm9vFwF5G0JhIIqef
1FAvpDj2lcAQuZTxVaEVxEuCrb/VsYfbPvmiqsCrRgQOnrvp7lyX0URPcaV1O0c8uLrAwqNigPZm
spwfl35tWLm55aEEFNXgEyxkzu5L7w4DRbxjR8lL7ZFj1MYE1gHXPXPKB5Yk3C/z+p2+pwsPCv5Z
g9t6ojtwx3sOE0THhMwUO9ujLHHTJOt5hP8xI93vao1+StEUa6D1bIsdS7Ln9y+eaK+2r77Nmzd1
Gvwnhyk70sCG2UnR45P+5pkjx3LLk8odUsopymJnKMPeZ1A5MKInDyuuMDxc7NaJuR39WbuizNhR
YYgbsO+HhNdvrzc9Yw0oTOXoaWeSHc+Ymj+ScmaZtxcz6hNt77nwj3PpmScP4YS2Eo+EdtKEVUvv
XbYWv5zJXYmPEbVOxqY6YHj0u+TR063laCID75jwg1NhqrBWY7+rZKUTVqgwd/fAW8bqYEp1SQbx
xsM+tIfcCjR9ftI752nUdTcUa8vhQEsOtk2V7NATfYlB7JQmiNN2bZ8KY2SyT3vMLgfmjMjfvIiO
Y07LlEB/tbfui7LjGNmP3+V4BgBJ/iZKajY8WdfonOj1W5HghsBgGBmcfrKJOajSUPpjOWpseMWH
Vht+VCkHGrtgJmZ43q1Gxo9eybApbUVdAUOzqV6IQGfdV71i8fUn48HESDntHeryKtZD6siXG7fl
vml6eqbIG1IaQAcp75UBDO/g5u4lrpcMxXBFiMad7KbanQMhgIHEOpzH3vFAOg0BqMzlImHTk15u
H9x0/qFnfJtuiiHOjegvtbUGebrs1QDjs07bb5VwLJzuwz3ZgPygPONrz5wAd/ktmIclcBaSnfBj
kZ5Wnb653ruOHhAp2WAzWUT85n/Mo/eTBYAqqXH56Xq/jNXwjspn0Cv9PjA8EgCfBdQG7NIgXcnO
xtWHW/IQLjPsvLkRTgvR2XmE2V6aSOSyd97jcaZAYKy8UJKT3sUr2La8h+2UxMX3KlMfY9zJq+cI
Mp49VuIG+aqreYxXpIIHTnUuW4agtw+cfH+S5xGYEWR1JFkyhr5tcs1lCRfBYu1ZcS8+EXtWVm86
j7HC+t73dwi/FxcZc2G7xAlSB3vXk6mbgeDQk7pNhDBDxPmLJ15mVZpX0bPWmX0p946WYsXp9EvD
RPri5HSBpfPNAq2vr6U84rkknNsMFi+LmJ5mxns8MrI1apuMqTwLdC0ZmXqUdjUuGe6aKbrQ7fam
suqMe4C2v9EzIcC7YvqiDYQHumUZjs64UIG+PEGDgjYlu9PK5jxSDtNWj3NxkBrzVR+qK/ih9SE1
u1el5TS5g5OC0bqu1Tupr6OxDsM+GzAsjnp1YeZ4r8yOYEkO0chE+tQnCmuIkQe4el7SJWJn6ifC
wCrtYsAlDTBU1GunBs1f+HejTO9nPEJoC54r2bCWq4MvZwmbCiM3B/kXbJiEsGqH1MTS/MoNxGPL
PLCuC/7F+ro2dBo7q8GN5t11bsqMpfFANWF24nJkiFN6d/5krhfVcefoqRbSgYuxu0/u02lqz2Pm
HOl4sUODFEVA9fmLDdtCz9aY1uOxgI8EXXj7laDk/GbW0mpXzCX7q7kZL4O1RcmoEg4iEWNfaeaK
13RBh7Hn6ZFHybvuUDrSJCvGv3IzU7YUWA9t/21GPbw0alxP02YfNpFG2Ly3N/kw8JpoiTjbFcUe
nR6HBtLTs28O2lFVGAIaLyxEQmGSkyeMWVzYADicXFc7eHRRpuSyr0UXzTbtyCDhIqlBRgTa9+wk
yQPswMQ1n/RBOzFNyaJc8+BbdIONjwUSGduNgvxeMGrVfDAkkQnEqq9OsZxcy2yjLCNFpIP/gC38
Q9BWyuJXfieQBsBik1QYyGY5j5Rma7pzzflR1TOe3k9DPV55O2NHNk1xfUBs4GAzdxq0K1uepj3/
wHgibxhmKRPauaYjFZiNjkZy8ot23qd0oo+1nwdqyz9keMJPsZAALTcMATZU7hjf+Wnlt8C0IbFs
CVZZAueokiVapf2KRLulNYmpJE5979G5HFCjQPkUP4K92C+S7M3JYgaDJkNPSLu39Cm9K2oumdnM
motcrKP0mYMrq7ECXb0k6NeLbDKiRFY06/ovzW9watsjVlMSJY7Mkxu7GID9geB/r9y0uCkG4uxZ
bDmRTdxn1vvhynOZpKNt5mEuZ+dOS5mQLhDjsAc8Wq1jgOwHkGWNaPNkGI6/v6C/Ul07D65CEmJG
UAN3UKrzgTMYWP1IEeBR6R5I7fanxumf8cILCmnB4eHHwX3Af/nwqRss6toSgbnFDh4SRR1PSbkA
Ey4187TkzWtcCrJvQn1kIv1ulz+7YflWx4M6+n5xLPo4gRvnixupsfCC/gSzkNwNXGg3C2SpoGnA
IdQVGe7PD4VB/eAisi5akBGvttS+lK3j0hNePnfpol0JRGhgcSs2ReBvo86rl9uUvpsdJ9tuN89E
ve2txz0lBR8veEb1GW2T/7Z2KLXl3YbMeR7w/N2LVNvzPKImre04KPqOuo8laEMZx/ohJod+q8Ro
HaYUS1Kds9a4bLUODONQx0xREBMt0tCa5YltXPdsYOljK35n+Ry5Rcm729fml7ltI3y1zFW31rUs
5eima5V+SemPKoFMEC9EMTOcx7pInwtbUJKb8ZDqbYbZtNvbyt+b2LKpp9KGAyslRuXlRhqgtZUh
57vJZQeqEDIMnvIDeVANRMZhKJobWTjquU9gdjlDdqHkSV0GZlYJjQqhnqXZMQamdukTZyG+38Jn
TiC4d5Wlv9A3r2iQbrAtgXSl3WtQt0bZv/jmVN6XQze8zOtxHc3qdftP1IY234+6COXYu8/ruGan
pZ0fu234Xdot+HN75bHs2jSdOx4s+lTebEbNMOecQ+K0I/ydp2o/JCxaiah+CvNlSt35Jgl4C5YQ
acbffw6QjUEy+24mf0e7TRtOKb9cZQVjQlKuljcBLS/MqGXaB1Bf4sO6EIVZS1qqPdoeTT2m+INA
IB1MMc4PsAW08rUMQ4nue60XZopYx2CEPfYg7rMJuTwl3pgsrb8vJIf/qdavAxNBQkmQsnhE9ybW
LlBCO9kKnOzNdOawV185zraZxbLqY3xtZT0/LwM+BEeARgZUHmjgX06JSUVUS47jBEsYNoTm39eW
GIgu2pRrskOR/iKuuVcKnoieirCnKfBiBudpNbLNlZQmEb987Sy4mHlcIs4xNV1kXt2Bmi3vYhYv
hlVxxDnIOlcbRGm0xikaGli4kO5ScwygrNwCPv01pbSBOxQZhVOc/kqN1DnSGgBV3mcJT7AhJa6k
KLOmkEv0I0zIympvJpO6Ke6M05q15hdTyhtzoTugWzfWbumLN5/zQW7rivMXLCffJQ3hmgZjNEOv
Ii11j5aVxYe2r5KnJWfxK2GHCtB232VNVgy4UsAbUt2aKbOgQqb1C1KYCuPce+vRYU6UW6kT2TP/
ABtchAAnewpcc0CF6/xa9nhX5eRkobYAJ63bsrj3x4Ej0jiTJGyWb0PrXbNimZ/NkbOITTl11+Xe
qY2N4WYwjJZH0dnqDe1ZdCbHtkV8FYtl7jMQoqJGXhpbwck7mR7wTLwgz+j7iZeXxdx917IJixzt
ODF2JnypbD7aHrCLP8IUIAwbtCZ3eCsqvorb8Swk0RCNLPJBn1JHby/1F9fK5YnOCQaPCVKTMHq5
R2y52SpIL6v40ioyn5hxOczpr1UiHgv+A36qmwwFE7XLbPeU5WBq5tmnIdXdgkK6FWlN3Z6quceN
UDX7tdjAY6igGZMxIuqo6jyPe38+1HPqBBJnn5Dq/HnFSz+mx8RZ2qA27G3iPb5aMbDCoiPMis9j
oyl51U53kQ/7yoVzMjPnyiDJx0vN8W6c7D22cWpcCM9P+EGiSTRtJJvWYmjejbey7O4mCGKXzuo+
PAr80sI/AQamNsvt++PnTUgIgKbf3kgP2sqPNVO6gyhI5av7RrcAHWCUt53A+K79IwGcKmBpG+91
Fy/w4n+B84J9N906bnrjJtXhA7qIu/ncTUdBqv6TQMSJEbKJd5NOoXBh2xfKFLtZNR+0m09Y87L0
QpJnKqaMLDhzG8yFoVVpNy0xxfNoAwdipcHJqOSD0Uws35AhAs2uPW4ZmewbtCFnXNHLfe/GKwu6
As1E3SYyzn5rabOHBpn0tNvSBnoxZwzOaQ1bPaaZrjbgDFUtlfXWwFSWEXV5qKrtFYuniwGDdR+P
PX81BmzOzMeKPC056gyKGDwqeVicX3WTWiTfAVnFRtqTOOPdaeu3Vgn9bvDTh7GhiHDBrK01VAsk
M+gipZiVdDOtzZUNGb51r7qp4y1Gm/J9DB0B3YFFQGomoV+oGHaobF3gdGWQb1ff6r7R/tbfkZch
C1l/qY2MirUGwNjCHSQpGawZOl2mo6lXSwhXudgtmzg4Td+07ULvNWz8FR1rq+nAKHP9+8Q05nA2
URMz258f2VsWUa3DJqmSK09kzrcr8Qi7NuZTJdYrYIxxCxyMR2rGrIgwP/sqyiDN4gYpuz96psoO
atbJLHjLerAEipzaUrX+Yy74ATKT1mSn0c9FV+iIAWMSEBLPz57KrnKyjIObmj8YMbinWMrzgrd1
v2Y1IxlAM2iauPsthgsmTD8ud+5Vu2HTqn3rNsF2tuqXLI3VTu96Nk9zXESqLW0y43YcrkNdR80m
+EmcnWrqfS6vlNm9zwkprZYfqsGIVREWKywDfsJYqp0Ws3jEpcQP1PofMFvXi9lepdcap3bUPmTt
IJHLL/jcnUdHxF+wKHW3Pl7xHdE7ckq5xeGoxzhjdHaUcsjamr0Yuth5/SA7iP25h1unZ8HFLh2N
6WzgRUm/DFlbM8JC91eL/mYVK6SMjr6QwgQf2czACvzuC9sNJyEa0TCK2dvzV3NYmuvI9xlIKapC
NIdGePdVyx6LZB3so8UCv6oVtLBsHxIhqpDZIuydMefCyZ0L8vfbgBB37cFpZZc8LggiryrqDXxD
0wLQeipU4HjewNjN/lgZX+yaifCKMthEINntFpR2guxah0bF/hAhn82MB8JAN75ZajovG6JPS82n
jAj7cclYh+mPG2i8J4bL2co2CVP4GgjMlZ94crlWuDGw3hjNEonZvfKEfKIqY+CaIe6rT+Zya4vu
uzXkS7gq3WNWoV+qeJ6CvBnAAXEctVtD7uSW9YhHdz7Y0rh1E4fvsGZWgE8139crgE5WgcCO+/WN
dPxDH7tXsLv9RUhH3rtx/9Pqh/RrT8Hn3jR7/4gz6MNO4DkCsng3RAPCUpJqXKV/S0DTLU2PMVX3
lRawF86k3i4u6DcEXODrVX2GQAQ13+lDf7IounJwQXS5P0RTlXohk+7hzTRZ2y1TeyVq8Qzmgtpy
e15u9JGBCDWpJ1x0+vPT1CYtMezhZPZJHuSzVlMDt22Is/HcMz29VpLzpCqPVYP5th+d4TDHv+I+
r76sxvqjbDKLaTdjCs9DY008YulE4j3DOuoFsS+WEok/BLemuV+mdDzXpDTPo1pgyXq+Ger+jwUI
6MVmJxTKds6viWW0x0nvnrtVskO0HK4de3rVm8qNKms+lWuehmNWDaFGl9CCFfFq6gzVmxnQkWVr
EKFwJYZdx3JVOE9rmr1RN5JEiUdhaMbrHl54yUhpzq2K4JassXcqlrQ4emB5D/08HHtTzOc5Hb70
dTwe0sZbL6v5RGJM7ByvV4duacFPNPTg4myLagPRdpPL9l1mGrsW8+R9J73/YO9MmuNGtiz9X3pd
SAMc86I3gZgnDsEgJW5glFKCY57hAH59f2Bmv9ZTV71ntS9LszCGqBQjgoD79XvP+c7EWXN8623x
kA3Ta9SOG3C68Gm6117E1w6Uxc53x42r0uc41kAkQnYLZtpxKzy92G+RCJIlOqiPoqJUqA32EUch
y+yK54pO1npQfsZI0SdrdfRpw6fFexfjggxbDm2WSTvGHcNN6dXfafzh8LIfwopqxoW3FtrfCi4O
giG714Tizs8QnFtmzqusvJVp+rfcDG8NJoiUlpU5EnDq9eZ4qfviLc9cmDLWuENeOga99Ks98QZ5
IGKMa3Wp3yfwzjdh9tcezSEEwxQWT09eeJA6VYNAlHzEUEujzUKXQTeEKijp658AKrNtLkcN/HB/
6Ed55gwXXqOm01YGLXylovRodPN32AhcOR0NxpZopyGm3SN147FZ0HaKRmHlnPTU/YA59KWQB4gP
HrQZ9F9dPUyX2tGvadMzuBAuGT3T98hh2pDk5R1CFK6cYnjyVRQdCI++Fh3TIWqObVyYaGSkJLx5
WndiOZ4Mrw2fSW9T8ikUJ83o3vIm/OK0wuNl+czVVfxd66KbS3NoVZPYu+3iBVo2P4I3ZjjbYwkz
S5Mai7bR2MIXtnX2ZTrIctu2xLlS93qrSLEulmHhQvypgsYzHzXCllZUky4VBvfW7FUB4YNewIyW
GoRDL7aXg+INhkt0oea9AEyt3T6Iy+gkkXT9B1+UilOMDVeq+IpI8NHCZQg0gRFmaeyUTUgVt67f
Xts8vrTPO89UCHmmx6IYsSdIcDbH8ZxpkEgER+p5mD5EauC/syA/y3Xl9ecuFwd9/mnJdpdqyYs5
py91pKvgP3SyqLIarzJpzi6DPHrGADpuvomfJ0teEgaFIrOvPfENf2kN/0dm/zJVP/73//pe9lyN
0/OPCPrer4J5IVDH/otEvqn5LY9v+ft/Cewt8QdCGt3SBYBnHak8moy/Bfb2H66BQ8YzGacgwEcq
/38F9qb7h2kgoXdtDoyWMDzvHwJ7k38PTDk5fGBmdLJe/1txfIj9eWW/Cm2E4zu24ywvAvGo63q/
yUdzJ2kTPQ9pSY8P1Vybh3r2Tn1Gol2DY+9ELoy8FErRLq7ai1Vn0c3kRmpSAy2syVXnmNqZ/Rbg
PpMju2u814RZ1RYfSrOlSvdeJ4BOgd3X2whL4S7ESvMqSuv7AK3jKjXlvvop90zdqpc0Nejwjcmu
6MsHYr+jpxZE10VncV5xaLdfrbmCRJn2cFyWp7pCv19zg63jFEe135qvlcGMn5CdmtaOY75Ouf6D
lXm6fn5T6xbZnkEAbQxjYgTl/OLys6vPnlAcDw/2WH7xosZ4zXWrOk0uN/PnA7SL8qSBxtiBY1ji
XAVco95F96QpoBZjor/qZBgE+PYwMmXhyuFA+1KQcGvP/nQdw3569TUHc6G0nzXsiPeoO5cAUa80
7UmGibInKN4Xq+rUa9WL9gJAkHzVv55O6RGw7hy02Kp2jSPA4Olzt+tg9G4AmRsPZihRZPC6ZquH
zbq8b78hMrEThXkql/MLYKD8pIR3Q8qTPnbjJBj5fyCTze+NX1l0g6qd02SErxkGJfgcn0Oy1Fe9
UPprNRGgW1l0oD/fZ8PgfCdaTuNt2qmHqjVIhMWdnUlAHxEV9Gud6cC9pLBQivC+J0u8YmeYH7Dl
tvsImMQaaXkwDCo8l6l69yxD3nv/Vi1oUqo4Zp21sf981iV+sqYGiZhi9G8dTurXMsHKUTH9XfUL
qdQZXBNWvwnmd3nKCOtdj3CqqtKlMMFM+EoyR7VbEh02hsrz19JIyFuhPCYIys5ew3znJ+kMkzGa
d+7ML6ZOcL7HDHaZLW7BKE936pppw0TfXFN/7rLQnu4mFsntJIzyr7/hZaTsaI7zCLXe3tD3GO+W
nyfIysmdY51Wd2syrZ2McnP9+XTBXMMTj1v8mPT3Koax96SW/QGzm84EMR/uVcf4KGtozXw+deio
Iykk4FZHw90tSOwW6PR56hdbazd3dzbU6irS7uvnsxmIDnYv46xX7tWIu/aemaN4qnP24TqiImtt
BWueVkNjf/eYud/b6hUQEyULaeeOqqYbUor87jfjEefnzL61PEvaDyMPu4ttrJuuR36ntQaRMbSg
P5/mI/pvP/Gc/ZS45JK5stnAsrWoWGcGZG5878KUSw3QzjpvyuTujJFx8EN2sM/vCvQVZwh2N2y9
axxBkq5GZhLUkVxnjkL3Ph1H9rk///qWP3ZPIFTBC3MgHeP22VzaWUnj383U7K6fzyoFZLon7+uI
YCZ+wo22M+KyXoM71hibJeGLU2jTFnITpTpRPi9oSftDbmnQTrpePkUOmtkUHrNpJYh8FuRpOKMU
qvi5WgWEuBap92LRMlDcWWAuaW2Gzgtl7A0OqrjK5dmUcEdgKB+Pn99E6umvO5QPm84Z12Fs2y9V
1ji7fAbVXPG9EafFC0Dn5BqJgTwEnn3+UTdVm65RMWj4On1x5gzFBBTbAxSu9GWK0bBg3N6hs9bQ
hOfDS8aLjFPeu8ti6c0OoOg+PSY9WVlhJvsX1ZEUE9JiOTttc8vrrL4OJipJl9V11zTMUoy44sDe
DDjsqemaInmJu/BLU8BTiUEREBSJexrqi60wUTAuX1PIWvd0eDa9cH5ZpCaAtE80pb0XQszqJyYN
B1duJi3mcsZ+dmcuPDbjfiAyE7Y+mUptlWgEIo/5pcuYtQ66jnfVMO8WtAi4On7+M34ei6J7pnuT
gt9r4K9lCSIJnY7t8iAz9JgJ6IhgXLzU5eJ0/fzK9SRYOpvyV071iaYabMXlK4N1+q+v+iqi5DII
+1n+3KsdRYcOITTxJARroGLSMnnkdMP4qoyJyFPzoegt/yIG5DJEUh1VT6KJZX3VVbPWShf0cZG0
J2t0770y1CPkuySeiqc8o+WsNA58uV5xQl4e+pqjM6GpTJkY7pIMUj/1basOjRUluxpM+p0InffI
zYpDbhNlYhORCwmEhDFdhIj1+Jgz0EFMcEOPIWbBQdJtte5kLw+qFN3Jmmz+8PN5vbw1jUadbatq
ExleTB5D2b3RzkATV6qRqWWZPjCA+aFq0mZU+kZStn+lC0Mb21D9G2lmpMKJLt+kcdi/9dV2TIFg
GlM97AbIlEokycOQIxwn+jToIlTPtG8qRWiERVpVJu1VqEi1mBsvvjRpX+2LvHz5/KMkoWS3RcbU
ewk3+H8P3tDo66IyJGceom+EqLVt4jr6w+jkxQpm7SqOMx1+UAW3FZDoSWP5fqYp+CMZBB7erh3B
OgFRiogeX9XJIFdayTSM3TW/mE4NgRKtU3vWx4fUs4isYiMA43DWQsOnqTv288YvqbqNws0uCETQ
iWGV6VEhiJUg8/Pg1II5QaVYcFtzK/DIkenhRvsQZQSyQxOsSQTkBGGkZyX6h4fJdy1p2J9GDD5n
H56MDWgoGGTt39P+mWM0dA3P6e9qTobAggTmMeZ+kcWSEZdK9d7qHDwjuP2apf05bz0HwBAiP+uU
yPZNgdtnJXPkplhYYC4fxteyBCSGqGI6e4jRgljRzazatnkolYVq0Ur2cWkMW/Yj/RHrAciHbKpf
xk6lgffZPOgwd8/f67bxMB6jTbDaje4POZr0ymbESVZeJ0AixalZ74wpLm+Q7YbF3GZ+55bq0+hj
iMivm5EBB5MJKzkuvmW42pZ0G2a5m7iwuiBTPeoqkiPm6KUhJxQNDOIvGMWB1chqpex2Js8JwGSl
gAKTJdOtkQfukC0RelqHSKN6nAjGqtfs5Kw1gF5Ys0+czb4h6y+2QmFPd+h8cCJu21Ubggu0unyX
0/AuBjS72gJsNupjpnWUQ1n2RWTjc2aJ7Imhd8IsnybbXO6cGrJ2pf10atxn9pA9o+59z9roJ4Ys
mBLDqeudN/ye0O2ynMa+mz9MjcWnlD20RIhpcQ/X/6n4zA0Q422S7neZ8Be1Cu2AP2QX3K/DkbQj
bCMFvy1Cl97UYOsPCxW3pgGu28reuggMKIYYekpvLnaAABhaZTTRu/SE3SBHOQcXJrVT71FAUGww
eNKSE08DDTc50nv3lFUFKHKqg2JMIFrxoRR1AAVIc+hzODtzRMZVL0nRwF2VUGMQvqMvD59fjX5i
rpxEoEBLKB0SXyPVp23Sq4dQ79qGFqMGbzCDOcFG4+ZseKjTjoxmqUSm8NHFj3ZiCWE+FG7JkEG6
5WRr0zK0dTFVjL2SxHgid/uNnQDSeA+jCnCpuWWQ1K0qYpnPfz0UFdQYooqSSJRH9Ex/P3w+jZYc
CVZhosQWagwGe6AXWEGKYxTuJ6AGG7NOGmh5JpbCeYYbM8mr5c17gm5xgdGc3ZbEZw4T4tNRp9U6
k8kyFF9mQUO/bLzmuemI/2hoUYgeCe/gYL9jsNvnjF4cmyA6OuR2TZ+FUzvjQiMSG6/LB/p0Kge2
bWTnBuFjvwWfMl1ICwSm5pTWPqrqxa/nS9pNOv/uzJbbqsY64Sl+MRWcWTfv1nCUUIDFtJ6SpYEs
zPjoR3T84aZehKSjG7JElrM4h13V7UnnyUjeOlrCqS+iBQCk6Ecy1rNJVByb/Vh2Ieoz67vMDbHS
Ro3Mx+maSPujQvMJCFqRshfWz27anrBWwLGcoF+MxJ5pjvWQJimbTVccogRKXDgwySbH8Sllrz+M
k1Hy8XKucKZHZJvDdjKrZgs9gM+4NYyz5bFtMh9N1iJ0hm3ScLDLVYz0ayYHN+tITGUEOe/0vjtY
s9LWGRD0ZcY/hLTwQtLmHjOW4njyrQPrOiIovQtfFzxQJ5z00WvHI/8u2+9cPMeFTC/GwAhfNrJl
+2dHkPq0jfRQXYWN1YUBrrttgYMT35l4ZCrhQzIFs0fw9Rd3MIqHmthvBF0wFbNMHKPZxZo2k63u
Dv05jgjmNgfjRMC3vRliDdA6HsiEk8u9wzYFtRIX9VTgomn60DqyNyWnJhxf7XYwtuZc4ZzKpmJT
uFW5MZZi2qSqtg2sbVm303GoAlC84eWwUWeJGpRsZ210V2CTqURYcdVkJ7Q63P2T5q4aDaplOIeX
eBjtUw8QegopC0TiV+tOC/MgbUn6qcpmDdG72+CYBbtD5vS1lNMXo4ni/VSV/lnGoU2LS883pFN2
ey8GPJUzuIKQqDZkt6ztWVoYO/Akxjh5DxRcev6Q5igYPx/CkQGyW+rDtoo4+0qaJUGV8i67OeQM
pvCAgP47GsQYgFn15x2z7W84vL54PWgTOKXcxf3c78hPsh90X36NtTA+dAXXpJAmDkfDaANUp9cY
BTfC31KiM+JBYwQqUzPcaY2FWoRJVlTmLb1gPYSvIY0jqmtta6X2leEJHcXCDLujH+9di9NPSmsR
XrY1BMgUtlPTS+jq3ZXjQHFw+Pwv1kyeK5s9LpaqK9dMu1ZdnhbPkOJecjbmDQR3IlFQ0ltWVF9R
0TtBUQq5Z5mHhSTGF03qUZBUlfvI5no1a+s8qp7uLYDFgMyFb0OdX0HTcnSRuC5Vlwd6PabPjjZu
Yydtjm7hXigR58eqTk51rJVnwzc3PUIRWirT0fMdUNl1CHJQxwpSDhtpWnUwDz3a47S7zhQwO6s2
pxNXKXNqedV0/ZowNEIoWW4dhQjcHsEOG7kD1Jl7BrkiUntunF3vDhtA7/ahpigKiLb4qZY106ue
UqPyz7Zfov+KgadVeX2RMRQ4S0Q3jlHJba6bQJlsS7Idew4s9GxKTpT0MZgR3XM1LVzkTN91ZNiP
SDFyD3y6kROSytkcyRhhIwPe8ZU+0JGIYYQFwMsaQILoKN2nJHaMB7uybljcnVOqe++jNqeBERfD
VkhZIzIoL4QAO4+ZPvlnmGiHOjwaPQffqNMoBMf0OFXNGRp/tZdZg4q5cHBM4DUY5vRQlpHEaMNe
4d3CCY2Xk1IZakoWW5nAYMVPA8DFC29zSigwkdB1wIePkMUo1m0a4jmcKmbtqOZxZFSPLp/KY0LB
j+yLQFsE/KyUBL0r2agrwxwWcdy1oz3oZ8ksgKQidH+WvjIQiSrPTs9CQgaKW4xcMDujSxK3W2N0
6yOUul3ozQxR0qLaR3Z27NEYXyPdTFedhewGIyzpvTnpAL5/RApo7PC1PDWZZj22/XiBwC9Q3DMz
Rm+z7+ghXGrT+TpJ8YG7W1AdOTBqI/UT9LHamEP1wyNQe5hN61RD4BD2hEyBpldlucv8loCELCXZ
J2uOwzS82eic9ti1vxM1vzOxbuz0Il7iBR6LvLW5jXCIRFFpXN2C+Vmimus8cXEL94mS/6WLtG8D
Es+VMhDo96p8ph22J0mvWo9Vrm1GS/toYgrNhjuqJo6CS196zGPMap9ODM6yRZKXNylqzBk5bp4Q
FwTA42rX2p+ojD0CR4u/H56dLp33TrNwsL3cewb3bjy11uMIxpHOKTrM1E3ya6dju23bKMF6Yz2C
UsLYaeHkihz6OK28ayI7iBzDXDMenOqL13ofLDtGMJFMVSbuY1Na3QcZu0i1s9faDP1VrMFo9XcN
IVvrqnfuqAt+GOLEMSZDajl4a9tt73k34yzxlLftGA7jPGSMFTroaD0Ezd68azZJRxZEV+DWc+Id
rIWXNoY9Zsb6zejjZlUyRA+E3v5MSvE6oNI8VIRax+zfUeNH+xp8em71uH9DdxejYUO0Qnh7baYt
+k1OGPjSzlxHSivoawGTp2B1y93U3kp/xAzet/qGXha/KYeKCabkvRJTtxpU9O6HptozAie4UN+T
d4stzhHvc4gpLUtRckxClXg3V5rwEYkPBTj1WZ1kR7lZ99mmzYd2k+FOXIFopKHRGayd5rkya7z4
kHOjRN67NCkCEbI1wWxCrW2mWD7UaiCnIdArHCV9k/1wneLWgmrhZ0yoqCjTRA7lWQ2MeDj94WXW
GPWor3mEwI3O4qX0D4awnhxfXQAQn2iJ9gd/Rq0d3+cRbIaTlowz5z5cK4seFA6jbIU+eR0uQ+d6
wpHKRecdNZeJXm9QC2h82qr3z2CUnbdce67n8NWcB3enZ92XyJ/MoLGcBCnEHODFiHajoLE6levQ
HL6aMvk+c/wKWqE/kGeAhMeGEb1KEHputWVwSbuNkAnR/4g8B53UcLI1W+xtV7/VXl1APxy3aORR
jdnPROUZR83wb3Vh/VAaSz1W0RSVgb9mRImFxeOQ6vF/IyT4kTh0xk11ltKNWQ28eGs009FpPPtQ
9tGpNQH8zyUEYh3ksMZ1HzBrhPvdlQSugb62SUrGhstJ0mWRQGSNTjwG0pdLdJmZ2KYRQ3RZRe9q
qv/sO7vHNzZaq6brAA53cDqcfBWJDIJyzE1Xxkj2KAiYFZI6PDX1ZdIBDYpRlGz8fVCRfncj0+pJ
GkZ1TA1aSK2F2c3YN8YAq64IO3yq5Vsh/WFNw/97Go5Xvaf5ndbGFABW25KKg5sxsbEqNgEHhTgw
/JBzvMweO4a658qBCONWxxaby4HFSOc07VXcR2IrnIZdxteChjEGAKX54DAiBEVTortxcV3R9kjn
jTtgqED8QGrKFERmk7+h4urWk5OCmlVaoLkF0sxBHpAQeyvsDYxq/LoPuDLfRvxoAXVdtKN9edNz
coUcAg6udBEGxARgKhxNZWuibZ5SufekvHCVx1AwWYDznFAoXEKgobkfacXDWBrs52Gx+y3ZrSuP
UnOVaOleml15I9ZGrI2GWCcD3VeYDcZ6xsm1CUX2UEXNh0p8EsM5SfWLDz+rkicGqT+62naPaD++
N3E3BF0WjpvIQ5zMyGhE4b6eyCDcIqttwI9V5qob5LyeYsxmZI/iFeB67wrkZrMGptoBxZ4ix9Cq
cl6LOduCGKu2ghblSm/7XeWl7F2iAknitx+WiyxQ8P0OMFlA0okIJOJhu7SxyOIH2XA3yp2fW3vP
dj+KEPrq4Ff2CYPdmwydO6Icf4N5KwoATj/NmULz1paHwcG7VtvEMcYPbeE11EejvBaTey0nfo8o
HHZuof/ppchZHVXsemljrOBgvtLJuNq5aRowoE8DIgLCVUr0DK5qMWzGHHQwn/yjlsQlnSiRPUrt
Wfr+j3JKWSNEyUI4TZS2bfsa/5m0E7dYQWqI4/RawEmKT3TxkQt82nuLEJJbLLL9MsLGmlR+nQgK
AayJxc9jb5wlDcCadhXdA7s+0Y+hzazrq7ju8x3uChTic05mRZkHWurhpIiXew27IV6P6OTtPwmQ
UaaPnI5bidfvhcN7OZn7sVH+NgnNilDCDO9syZ7QTT66EYByfROaK06OJWPwxTvXk4ytHNICb5Vq
bvSbdeZWqTxikj+0iTPi3dQvfUqjIVHjoyceEctM6zqq/S0iKLzkfe5sw5mk2L4BGU7WHLtHUSP1
HcMfkWyImxBcZCRUXR2n3U4lzLzINbKdDigKNh6JLZG9n/BASs+FpBtFDTITnWqm44DVpWN5cub0
uxW7U+DRGDIRIG/BS6Fcz/pn6sXmEFvtOz7FR/T7aPq1VlyV8L/WZDdw22CKjSzTPtYAizV8TAUs
jt2kRUgaeuzdmmfesswan+hnBwRCvE1oV+GAEP1ZN/oPZURLVYMwmkvE9YS7MXDqTvSMCzoJV5+s
G+RpNW17Bq2L6jQBkMSFD8vRCqOV1ZHG1CbctYX3Fn8kjCVXNoCAPS1cupdW86XsE/xtSHDBDspT
hA+isJGiwG2sGJi5iOUiGQXdPJzJmth1uiQcnnHPauRY3Gdfo2VeVseEONT9dCl0KAphq2VB6s0f
GikfAKvNjUZjiKPhsHcRnm5dFV0MTF1W7HmrfhDP9ASmtRmijpWpzexhOlJnjhsz4qIy0QQOWU6T
Q6pzR1GHoOJS25O7FmmTQDaPnyMrNYOpr59t8JUbMx3RpyYdGn7jhIoXkHrs8y+XjKplzftp3erc
mdCI6cnAQUf6C4VzZw8o0FPsqtuUfE8uYwbJiJuYLOmPpaqCSfuzqKyvJdY2Zvf0J5ziVLE2rahB
G27sEi1KY78bbvKz8PsukKV4nsYZWhfhGjY/Khixuj0XpH3uwbtbcKFQdXXR1zSJKV6HjCa6aNex
StfCJCWD0DoaTsPdyABdZ7FH3KdVwqkjWsnj8FBEez224RE3aL+LjjtKYelc7qN9QW4oBBUYabED
UJ0Eu44oS1Qx0UFfcuWswk3W9UQGL6ZZlDKVcR/CMDnF5C9pRGhnsTRWsa8BMyjQsrHlbUJU2dhk
591gg0HHDJxj48J8YAeZ87UxaWxHKIurNvLPycQLYk2jth0dBNLhuop8Qgz7gny8UO59SmJCp9yK
GgmxXuukFV1V/WemUcqi+oswg+ssktHKtuKD5rn1Cn0o8ZgtjoUKmJrLPcrsmAEEMpcWucQaKmHD
6LbpA+JNZtKLkZmZeNPlUO8SWA+D3xaPKauSZjNkxPLZRtYl9Uz4uzWnoQY4BJuTu68FkU0+LdS+
Ys+MyvC40YXbsfHoeK4a/ZlhHZLeLPnaUFAGoqDU4BQhaX/MyL7IwuG2bbtdscD0SfbhwGLUmATc
b6Ne7y0F3HuacUsDv8f7nvrEmaRsuPkYvqTGiVgX5wm28VXV5bOqLbVz8FNCJojI2sMsAersMVPF
Oi2zmYWkfNIZEl5rop5Wld8fvNSnIJ7QbYsI05CMMHBFTuDPpEVlPCVEJXtpKiFeCHfdWUaJudOu
3n0kZT7Ga6CvLDGa0UEeLOlbCeRmY/RA1MC8EhypCe2Mrqo0/X3ac2WkXA07eDGHoSfVxK01PYid
+SVva9h4EoWb7uCB56W5/eL5yaJ7P4s4KN0qDxowb3TbDiRFROdYFmJLv15idqkuVad9kRU7bD5T
nMVIk3s04QhPeysYo/me5zXEDk+7G1FeElllf/QUgkEI6GxJaT3VM9h2vXC2kwZsd7YesIRi6M6J
zDUkuZl0/KOGO9+EYGF0Pkkm2viAtPDYSnd+HqYxUBMYGRoXq8gb2qVhfqWL9TJ7VNihyt6mibrO
QI51YGJ0qTveE0bHHfk0E3vKItPWbHyIZrP16+Z9MGhqeLkf4nRqLwm6ZBgI+aseDiV9bMzszVyg
6uewW+su5vc6eUl1oovpTXUPo8tNSu0OEeVSz/lj/1YU/iXuTHs/9tU7cZj+Rkbjsw+oDhAKSKPE
AUNry/FZEqLHyyGw22Js7YjjmKF6zaaIM4HzZnYTd7OABW6bxKs43EZWLrbRPEWb3C6dtZ1o/bp2
Y1pJ0jtIMbMXR7RqtJrMT7Iex54OaewlXxLLfFEoUTj84PZ31WRwrvItHK3yUWhV+Niz39JNMss5
/GbYaARAlmlkDuUtiwinVals5qpEEmaWoW81MAqeUxzIx5jeCS8gLflbTvrgRdX6g5souS0cbwR6
5ShU7sDGTD1B4zxiRvWFCXWR4R0iUe2r47vt1meB02fHWgsHL2JP8y1rXPvMTH8v8JUjDqAOGOB8
8z2N8A572nY1gTK9r393vfY1sjnSY0YcA+rOXVwImkjMeimJ5q8MHKLjaJCNmPQmPefqNrqIrEPQ
45upat/6GnMjjbkXS1siZtESR316Iyb16E7qPNk0NV28oGwPIZggRP+NY/9AFPYTqbWnQmKKYHoY
NLbPXdLfZz0p99HYbTwjxa7d9OYZgoR2dKwcNAmhcKVR3htjaSTlt8wgddwCKNJVFkOIOr3pvnqT
ls74xyrmQzMkxm4CaREzpSUblVYxYShyGaSxgsea/0XjNEBJuac9rf/s8X1jZetJh+cLSWQvfczX
ssU53fRgqs3nHHVpK6DM6YA1zMKCX8IHZzf2moXiRLyrfuLSYihIHm1dp8fK9j7Cgt+LSrHSlHOx
Dn3/w10srTTjn3zvgqPnT9K73jUYozQZN4XjUpOb5r4OvZ9t0TH7SqcPzy1uedpdaKtuy7z+Zo0O
A0d817vxTs7K1swcQWSEhsKzqXey0cddGXL4bL2fI9vclujdaxdCJJ8XoX1JF5G+K/g3sfKSFGk4
ov4J0kgF2oRwhtLJUXuqLZsWRT58soHNCBak+Fq5xLRqQ4l2WxPvuZi9HY5MzOiCGZGvPzXEPC4M
pHyNa5qM0iQxgprchYNSBU7bGNXvPL/YGTyzjpsME8O8TTX5CIEKYf+ikatlesPJnR0wK8QvJCZ+
iXXngcbz8FzHdklyiaevgW1fHGYxzIa5pNz+yrKC/LnDqBUlkfdoe3BknQLKddjpx75Q9llaNytv
AFsAL6LRGp2Gqca0kpeCFQgLVi317ypNRsaq1jF2o63sMXRos2aDWUCXbtH+JXTAPn0+pMWIdHh5
2o2xcwhhW0xOvJdW3+xKrjIDvjhsbnGwm8K6Uapt3UWMINEc+zdEVPmDYSfWBag8TXV1wxScc5ae
m+unQvN/pKz/RsrqAlL7r5WsG07dzY+PX7Wvy//wt5TV/MMgooWGORhN37NMVKl/S1mdP3hGxSUA
WaFLtc1/SFkN7w/dEAhMEbgClQTm9g8pq4GU1fZth8Gt8KBReuZ/hxW9CGl/FbKa2JctgyXAsEyB
dNLz/xluhsXW1DU52KuBDvxmSOH8TggCpAuqs3ZNlymknXNkIrO4GP7MGL1hWocPxdXJGMaj3zMy
PiXaaQimuImP9oyzBsln7zjQ2qsF+zQtMrqo2Ih8rNZmXj7aRbv55fNmrDlFZfEr9FjwUf3+NrB5
wHE1Tchc4ncoM3EJpBY6NK0Azk0PcTquamcLIaQ8WG2Yb/CjkfjVFljibH3HeMtgUlNhgYN5Y/iN
uS5jemQK0pqtykNfY4vNJteFv/+nSnnpluMOK5+oZ5qIODj/9Ys3/rMXz0cJS/pTumwvYuNfqH2w
ffAEO5i+x0mna18Ja4uG8z02WkHb5ERWF+EvJmOmCWn01lLtBx9uvBtysBO6X5z+9csxf9M2L5eE
p7s6657Df7r5G+9OmhoscEnj16xrEYxMQNQQTkuAxHfkMAfPqMeDOWJEaWfkmK77lCXMU5Fo7o26
JcpSC0ifa2/TRGvDdrWrsgHZf/aPCNX193y6gkqxHyiUeYPVSH79qCMUAwylE47DglleYzTIx0gU
Z85M/qkjYexfv0ljeRO/YCU/3yR3nuMTTG/4rvXbdd8VIIlNgPwrN59ByYbDeyV99Hmu9hNcCttv
hjqr8edTLEuTbKDu2R6Z4VUjJ259kusGvMpBU1EbqLT+9m9e3KIe//3F+ejKbdd2PLiSLBm/XhBu
0xTRMEJLszhyrnXNpv3LR/V5QaSxiSXKQw/ayoPwk4d+iLt/d0X+J5eAr5PXaZq0EizfWMjAv1yR
OGlkiDSWvFObkFlc4muTOrPyZLFxqpFGIPwYhBMpM8thgAO+NAeHPHc3NDX+ck/8l6RmY+Fm/vZh
+LbB7woGo7EsV//8Wsq8QtFNGNuK7r8Nlytlvk/yQl85xdku947XYV3LJzcAbb+h71KR65GAH1xu
+dEzw62a5L/7fP7/O9ZlUUf+z8txcBb8dvVUDW+YbArs+O6c7Qai2AtpXKWjfeQ6aaVUN/bJi0Ok
W5xCldaRxtTNRCfO0Z6ZlL39d9fL8vP++TNyDbxojmEzQeAl/XbBeCUaTGyM6AzcjpwQvds0BBVy
/hvVtXkAk7DFxGsQZBQ3QRdSVXN/VKeMqMEttzMGvmWRa8ycRcXjQtOI6STnMYVlKmAqhyGi7jqz
tpNRvEO9xsdHiyYttQPefqbRdXNs53bJJp3LQ16wgqIyXDm2Tpw06t0h8Z7GCdDW/yHsvLbktNot
+kSMAWzibRWVQ1fncMNQqyVgk3N4+jNBvvgt+1i+8LBkqbu6CjZfWGsueyLDVRIMoPiSYX04mqfB
RlNo9Cmv18cIKGJlRz74q4q12AaPmg+sRLWaUq4cmufl0isnqc2IjcibdMywhmMhp4F1kuTfBBQb
gGOIIqWKooPPv1cxkjYodNZ+jhmDdVSDj1WJPDeGRjUfotBPr6r5c8pL81REuFhN52qL8XumVWg+
4O7FdVHsbFJPPBTNhwa63BxpTWDhGL0Ku4h2JY1pFCbZQwVScKXg2VgHA64mnBrfLWKfd8ttK4zJ
32NhtFwMkmbcKQj5HJ2sO7KtwqJw7gWdy5ZkO8T5PK+aksfQTO+QADTjMIX2rRcfds5ksjF9BWEx
w6XUevnDhfRv1zUABoKoeA5igPztSYTSINdTNfvrSdRXNTJOJAzsq3M4ffUm1JyUoBz7yAx1F/hp
datjhhIMq+47Udz94dX884y2NdfhbFZt22Wg8tspZBO4AkQgMFfWAGhW9M4DH8FPSbjKapiI4HOF
iRyd+w3/8PxJQuKpsea1T6jFjHzODGsmwNmW88f77Z+3m66a872vC9XUnbmo+p/jkQZJIGujx6lj
2wGz4bIZ6dmazGQGy3c/sJ4/ZK6VbtSo2QJuyA///c78y+2ucz4TL2K7lJBLQfE/379R1O5XwSDn
usoP9JMpGJbGgXzUijTemRptEsJfnRw1rtD//ub/Uq7wXODJNHusVBV01N9/ehgc0VjrHDaDxqAR
fnu0Mi3/pzG6pGBmGluBAGW3AXAgtnHNFqX9wmJYld1nDnrrD9WKZv/z+UDdquEWo2jh81isWv/z
Zrh5PUB5hCG0lCuRYFWfz1wNAEOfqGAGhCvznA5Z2SoYyO3J08+J9edyV3YG2x7612M9P87VJL7C
/VM2pclDZimIg74+5zo21zx3m2sdmAfSa6f9Au4QAyS+3lcMVrocmm2X+WhTUIO2BiKeOKeZSwht
Re/PQ5HcQXdTKAKPd0YONMF949oeMbZTIRXvThhHO8y4LxGHXib99ObiVjm2qTsyqMvWFWXvxqEN
p0wPnW2YCVTEmt1vGNwzBkRklzrjU4qB6b2jS7VVdTotB7HVyp+uz0YhhxnjGRbyXat2glXQ5iRO
oUHtchEcY5vkwS7AchkQuNrn0aYh649Iv5OTFuH98orj2qQgKoM9+dR89H5ZvAf02MA1XnVKqXu/
YyLF45v9m9gN7Rwkzrpwu5TPk28xanJ0gqOC6WWoXR4fwV7oPC5ieO2riuvsHFlgAOeHuaIfK1eW
+yDdplWnXSN1ZQ8SipJVYm3Qnqg9w41vTA6ItOg4dmnvWXYWbxxfJLvl2I8qV70OjMWQvoVh8zxE
hHtrM4ipgY2wfFHHoYJxip6G21ceychBNAYFROZN8wySvQPru9EFGfED5te+rMROHvSHQMJ9A7t2
zttau/rITfKIpsYaDIitnNYI9i454vGtkrnKHBcLCtdtiXFHkbBuE8kyf8haT5ZAdQpdflRFfNLV
gNgtHt+rsCADom4z5FgxY/XGh49Ryfp5ymR7yXtgsNTjCD0gASs/Cj0bd72fZJuk89Vj7KDpjTT3
WEAuWomCSo1d9guYlPzasu+oSl37NQz4/yuzf1aJtqFqBlIjYYgZz/73gyAZ/J5Nqm4wjp9UzIqY
xMmszw8sbPicGlB5kD2lFbYeYriQxoAqMZYpsA/f1P50JtMR/14CsQd0BDomGlk8mX9/MUSJtH44
hdYK9KRnZWF2hwBB3QdNA9gqZ9/+676bn6n5zA1Dc/yt0nXzT+fRv70pjmvb9E70FfrvzZza9k4r
Gxrq5dOqdGS9oYvLQIPQZqYryLSWN5EuMbdv98tbMjEyshTWOX84p//l8cmjk/qUB/rc2v9WFDLO
H6pymCBpzG984WLWQh46rJdmnKHAQdQo8/1hcqnd0W0HDPjxnRHEB0fZb0i8ZhJGCOdoQpT0/vDi
/vk2sWZycM/arsqj1Pzt2jFSM+jbCZnQUnpmyRTtlg8oiKGihg5bsl4pqKQq7kC9OC61kBrGhzHn
zfzv1zJfGX8vnpnKqKZhWoxnHEf8duWgAmrAEfFS8nFwvMGFLB/0QO2rLsEFl/MUXT6m//6m/9LW
MA0iQgopuzHPceZS7H8eWzZOReGGBDYwN4/3imsmF0r84l0aqdgapvOgmvaXhO69s5ip63os2CY2
PNFL/yoTMJiYT25/eE3/vGJc3ggmSyqdjQnv8O+vqTQhcA5zfpXefwwiNY+RwUZqxmnGqEiJnmZc
HwGUZ1mCs5YE5aL/wq2KUNWfCi8oeyRU2OWWY/W/X9q/DCXgROL9I/D+31K3hlIlWjs1BEAI2O5y
yB5qlWAx8KGNZZteb5eE942tTrqge2EIBZJnvtWJLMT3OZWeiAgODlL5abdRBtZqbD1tMM4JCc48
r/FH2Bl9EJS8YitLXdllyaPTuNGbHQxoTZsIxSmY/yxO0j1p6Gjv4ZKtnfwvVsD/f6b+swLn53T5
h9ABx7Lc3y6LkEuNdtEB8VsUr1pif9kpWn6GFAyKixk86weoVVvMC3hRBWHB5ktVgrJnma6yCLL/
cG/86/tOVcUkch4TMqj8+yURt11rdKLnfe+cc4dHZr+cJnnXgUSPfOj7qfYy0YRNCFY3E8HUqmsy
iEflRoc36TOehqW345BtSS0VDFOGaixkEZQLD8XSIfcd9RTjtBsrG1P2LFsFmw/SnyS3+C1J2s9G
AUSx3AmtDx0ToWT+h6Pyn/U0k0OLOccybMFA9fcf0tKaOnUVm6Aj2PIny7afjKza2VFegPgLQEnR
C6a4yQ6jaj7994U9H8J/P3wYbjh07xbzXibBv33euWtXPhoG5lBzN+rOF+fSRizf0yZn11OtCI4a
levuv7+z9vu3FgxMucBcMfMLBKOwv//UPqIC1w0tY4XPkcnB4K97P2UXkkY/fJ/H+NJuqzGNDTFv
+lqmSX5ISu2+kKax0udaZAwRawX2BIkRgpHTzTlFxWT/4YXOGIi/vUcMoXTNItRknkwiXPrtGtSK
rK198IUclSrttLBrMh9Gavp+MHfTCKS1qTWEHCTT/HpZY889EiXhya/vCpLK6h71UZUMdz7Th7sK
D0hhjwTxOipYAEShsccg7E/lkW5rv8/xhGa6dPGqxTnPo+73MRHyMjzbVSwojPV0k9UXYEoOhpWs
pkrplK1gf9TEHa74F4QB2VlIc0cWXrRFAFBWPKrZh2nrwiDJRpv9yTwfCBpU5VOu45eYXNKCuxrs
kFYhEbEcz1ZztqHU6BgY0GimYlP5NcJBpCeGo8Aem+5MR0EQaX6RwOUD8wt/lBXPElcUXirH57Yj
NwQl3xPZH1lCTTw6w6EKaQ/qYXjWFGZ9OH9+Bv0QrMf6wdSLXSj7d4Y7FzRZbOqQzyBOlTM2t4Yl
0x1qcF6HSiBX0+vXsRG4NFpsm5YzovOtmKFMkrNsrDtz3faAEDkxDO1YUVF6eV44286MMfn1xTd1
jMazNRn9Y9cVGsMHiSI0Nx5qZqR7syGaqWruHBkU5zEJcVBVVMY5uKixJIK15MiIEVvdwZIYvheZ
8CrurbVu2catpTyet9sP2IThiM/zRZwJEaRTUJemF/QBbVYIor4kdVbGyvdcR/WUB2Xs2fOshoyT
ap2J0j2oscNqHr/YRmGzfcvK50ULudQ1QN74Mnbw+GsaFIfOPUl5WNfxDv1gn/2y3PU6oqENcebh
OoyGy/IXbd1F6lqqz3qOsLsjXZSFINfJpFt3oa1+5YRRHlOushXWr5+N7J4jqwQFP69zmB/E+6b0
z4aJdBsdDchkyFrenK8mARQq5PHuw7l5TWMopQKx8eSrnICtAR0ET/ieBDLTDvMNJujkbX6ZPTkL
G2hZ0Uq1UFItv4S5RLMYYyWay7i6Rg48pWa3a4J5GdpL8xhgUrJK8YhMp3kOzMrY5DWmr8AsSBEa
Aq65qGuPTd9cuI/rxOhek8J1eAbG266aIDEZOiZt+Es+hEIlqJBxagXWiFB9pP+vDp0bbJdOckiQ
5BPMsRf1kN0vJ9jyhltYjVaG5lubUXY7V8mG0zIaKRqBt6gjr0zyzCUIDlHYPMCMVXZUYPPHdYGc
4TD6w0lHfYm05FyxC/ZCzPUTZCStUvcD89hNrnMR9Ri9QQuzqtcJdDF8bQAyPG1LjMXnfP5XqaG5
d4AL7JK5RKnq1gH3Ugra1CbcRkGoAXAvSRIu0mBb90q8SRX9KjmmNw0z+fNANggVYIwcrrA3sTv5
m1JDgllnsHvJzRPtYdA/VZfYZPb/5kvApi4ohvXUt9GPsHNPAbQwYxD1vZNF6TkpUWamzR32QfeK
QvvdsuNZ6uLfuy4TlEi9DSS0e6ymtQiJSCRBlGXVSDrzJO6WajQay2qdMCEDp5FBwpv/hBTOe5QI
gzOLediochW5gXjWVaZxrDFwJurWeAjAg26DWKmuiHLzkr6/1lE0t2byFUxzrRZQeeVWzvxMz06T
m+7MAi8HbbfIumJdK7WxKVxi1yLHuHMhY28TsHBn+KabFJmLzVuG3dHdCit7QzQa7Zqp/Jb4GbY9
Y9gvt/lkjwdGucGWL/PddFRs2lO3AhJseTbh4WdEAt+zym82k1rnv34aoPvOKXQZT6O/Q2iHv2WH
DjraLVcNWtJ1lQG30TMz8zQlrve5bl5yjPz7eqjXMF4M0CHxe+oL2JsI7lYxfLWt1SY7qN43QiWA
qqvyoTPyF3R2HC55+VMP0bktZ8FgIHI1c1SsenlWpMh2+Jx//S83YLEpXTVc99wMXtzJF5h/5UFA
EgDf05fMixQkfwBB1mk6xdsc/OuWKQp+MevYN1V0dWaPf5FdAvTtvaYFGx0c+NHgdUtt8g9D1Ez7
8M6yK+NuzohaI0zaVuwJr2SNb3mgpidr5uMRFEVioH12RuOku1F3U8y7lgS5c64OsBBVbOj5mKTw
fRhmzL+SmVrfQoPYpkHk697MokdZ7FUovJ4xtT2WDULQfcuB+V5xPbHnZSXw2OsQ340uRbHeJ6RT
WuRfZeYEEnsYp40WKFxCA1J260dUuvG5gmUIGzci7oMwn6YySdqIymnr90BNjdJIdpBVkl3U5tM6
aukOShzmN4N9qxKJYNeRaMIsJkjXqTrUmG7bD+Y2a8i50WMfYaQ1ZIr+BaiEA1N0PZpNfhYTc7d0
TJDDOC+TGdFE4SQLYyquicjkdYEL5BARydsOG30wSH+VpXadyvAoR825FUmam+swxZMVhMiDDDgP
F5G9EUQR4fHkaA161jRTmd7y2scsMJ/j8+bhkAc0CjORZZSaiTRwBKONOy8S+FHGQoNpJ0hgLvJ9
V+bmfmluEV2eA0P23oiDjk0QDmtspNNZ+OpNg9m4S0z/ZriwZrukLub7HJB5YeAGMzhwl2K1RHKv
dkCOHeKH8UA3l6pCBZjlScxHPN2rE9HNmP0ZxzXxY4Bb9hCAdV313FsjvLZHofSSu5mVb1Z/TuK5
g2wgZNE+Ta7BeBVc3KG1cR8FQN28KCggP1Y8P7EJrmyTsfPQFNqWBgpJpG3+WM7+oIoQnlWT9hig
j87kOxu6okGQM83PiTxCwdpp8c/l5qr90PPBE6EM4Iv18rR8BYPHUK9On4mZdBsTFtcjzfzJrdXv
aq0UT4rMZmywicKw3y7lQFVqGjccuTSKgtXPVcyT6Uteq4Pha17rzEEchOXWdxoPYJzim2UCsqz+
l9fR2zRTQ8oQNLg4eZ2jZKixTqraq183LKnm2XbXOUczMZR1l+ASCsBzbufTsjA3dAsmw+pBW4GM
4KyvEfkxUgTdqvISOGW1TuFTLtM58mJERaS6+6hQ7LU9D0STHFsak5n1lH/BYLDv0bQQATJWn5OG
vyH03XYjQeeh/q4zbAPRmZVivNckpuXlIghozlh/agRILTN43qO9WTT+rpItTh+YExqYMWSHo3LV
RXU1p4eKdvrXVlk3mHZkiTYiKhyw0dgdxJ++3y+T+KWYGOPBXSc1kPK5FuFZwWIPQ9DyByapHyyf
WiyW5HaUgzn9+qpBIV+G1rB/fZ5h24UnytBrFXbDXtD+zyXqjhH/gEe9IYhnfmgxkmF9ZEzo4DL0
8IpXWA0mR97+5Zm2YOIbgjemvNumYEG3fDzZoZlwRlnGeEKkK/cO05Dlo61lfVAtaXkGF743OY1y
NOvBKx0EerXV9DuMvZaXhsY3lKa7GIngldiHJ5SpJXED4FLFgBqTBiA9SoWo65Ztbj7mB57lkxea
mGsn4685+vxW+vEAmYNFi8tGdcZ0r43QUV5sMlLsvPxKTEPzmmGAQS+wcUzt9DLmOHuJuQgA9OzC
iJ9/mdp3FP9rpTDfDG2oDkGXQWpw6fpaImgOsF4+ZG0/1FOn4qcevi1/JdbxgsRTAyNlXka7HNGJ
iBAXmWG9F0qXHpeqi45xWjUFQlgq4E9H99lKk5u7i+CI3rp4opWk4Vy+ouY0KQEVwYHX3xCthSlE
DfN4B5uAziiUNSl8otohEoh2v+j9UgUYdJjwIq/VbBwOGrHg+OPq7L6RvjcoL64eAaoIxQkgbHuJ
hLwNLgP8SrujcYkvsqhpZDr/DLSb222REfRwItBTkgTVw8RfLsVySoK1rgwU2bJCCUUaj5PFl7on
KtWNs2sobNJ4EU92hd4fEaHOFYPvZU30ATI1JV0d+17HYgyX2ogrTyfeec6D0TFArEazdNfOGLz2
pXxk/GIejAhJ868yT2mDfh+jyJ4c+7wIcMKWYHR3qu/UZ58Gzs9xCk8mUCGqm3ZlxwmlotRRgPoI
TItqftaVySGru4eu6PJrZ9RvVumrc4v0kCIJfmwKWVxT19z5aks4zeRcl9Z7mqnEdjSTeLU5AW2W
l2edfQicoSfs1z8vzyCaCohDCSlcEJNWhcaKVAkjk9ActrSFNlUnJaz2Y9a9FY3jbP1SR+nuq4SM
9zErIIiJv27cDinkzvCbkgIUB13ul9t6nPfenWVCH8cegw9/y4Kk2ab6Uz7MuFJZJh5xVd3Nbih2
zeE7N0mHNJm5gdKbIbAhTOZcKvFgHOmhgaGwU9wvJz0rVCabeIopX0ySkUYsKp2Wr2Wt3zo8JUvt
WeTwnoWPmWSwmHYge/gcTLN7Cgr3EgxoyhOZ3eD0xN78q6EOYAyUMc93Rd9oeOq3S50I3RJ4DELP
k2nFx9LUtVMXuVtUNSpCEQ1eCocx+J0eIfL80p2wVQ5h33Cxw56FQKdALxK98pL2/Ai6rLy2TGO4
9OqN8jw59rZiHsfRvcC6za9xLK4QlYojNUCnlQVgZdBFScmfiwJgNV33pPdpBjWMpOoPtx5KEAF0
j8ujvaAmxb9U/9KmObBUADoy2qvvlyVrl7f3BddXMDok+c0HQ2CSpmTqSrxeem1c3dYlStzD0pAj
sn/rwRPmsdaBYeSPL8+kAPzwLu0TyNQ+cF7AGx1t5PCwjD2ZrPx1INVTetcr43eaq4xiEB2SQzfF
rbMr6JgtaBxrJWnjdakn5+V9o2zddfgjtsu34u6qadnreKt1UtnmTlTgY5VHPbHOqrRcGCxYbFIn
/B5z8nl9HTrshsEW67WwNkunm3e80FC077VqPjCc067LuyAi/UerUtA4LMlWMdzetZXSXKjcCawx
9fe8Kd8YLWLJIcEEWr99iSatxNPNFsaessJzsRtEeSjW7Rg4lyxk6ZwFDwFt69rVUzad1JmTZYlb
FXNUm1F6YB4myDKmRZzPw0tdJlQN0z6zahPhg4EvaL5yxlmuGOkMD+Nn+N/PxNpQjywJJnoafJgA
rUh8katKJ++LZiPY0aIz9cw1oIlx0LH61OuTHXeEdmgKOaRyvME/MeGitxFxKVibNKMfT1HDea92
ks1ob858A4i6Y3U3GWF0yjrt21SN8V3SqHhMnfGb6BqibjAzXbOqXDfSJBVC4Wzqu0h6aVnVT37x
LbGY0LhoYM/IUlgqaKk44hJdYSXUTxqlFIbX8iG323KPtbrbln3db4zZIeHTVNBO2O/kc2B8Fth3
B4RFpR4W+1Tr1o6lymPjo5Egs/WN9AEMQErg7BWVT0IVlLZ6IPsj/dt7WdjtfTAkO8PUX6NZyRRO
NtmVJpZV2s19lA7A5+ZSZzZDpcaW1rX8VUPks8Eb8CajSI2i6FepZw2szEvjGwUYCHTg8Me2b68K
cKU1Q8T6iZJMdYFbBnUT3EcuMMEps62LqtbF3jVSqIDMKY6qyxy+EkecjYAGR21XQq/gGo+vSC1B
zNpIk9AvPqVGWDxJEPciKYcHYyzETdVKnCGBPOuer2an3O5UJmDR+Bwj1aiqkajWOHyoa/uzs1mI
hAU0tbh8CuO6wcHkgAcYknPNXVxIgTunwvcZ+oe+AkiXhAltmHyyiJIk/C8iIEYnC6G3WcA6UDtV
bfwptehOKUnNwFmlrFv9NbbJSHOrSy7EMbUqFGNB5h/MZpxjPQOmtkbjCa0bdy7xp62Sfue+ynHL
wGclEbfH7MN9EzH6jEizrNvY2RgVMG0YRVt71KOz1n9aglepNENO7zYmu3bsf5j8lHws7lWd0u96
RLAtJtMBiDvh7bzhBCYAwDtlhRKcZFmbu0KdXqaom28H/xnrZ6pX4SFJ7OeCJpLM7I6+351tYtz2
OBk5SA2McE6wlxNYQlMzbpNFvFlaCfWJoLB7S4Oq1x5Can9Oah5MKwkfyDAYgCRFaGzD1G83uu7f
ZMUm2aTX2RVzam1oucNGRge96sRGyopuN4cuIxvBzjAkfdcymH0yCGlBoZmzzKM6lLUIT+rBqefp
ZqniNqzS/Iwy6S3nE1vbMfxIR6HLlHn5BqRKZRQRPbmyIfJhgK4w6cmFPL4SQxoUymztIGRmfQOi
XanjjeFiCHTEZiiML0IjnsZAsY/SzZxjOP9r+SUM3X6dKzbpFiPX41TpJzGl6gO6mM1MObtbfiVb
hpVxA0Cj9i+V6E6jcyFTN5jDheBD0YDS0nRvfdjS2dvkXloptqRKKTg0GxQW5DSbRB3gcMIvwQqe
UDEx254jnne9v2rj+glWic8bfHIEaD6YOS6VAX/djD/14F1U9X3FUzKYW8Wwydtdk7AEJgEA/jvE
qUQQAh2rRB7Bvj2mEJS9rioOmqW/UJt9KerHkCYVeYPMDMyKnDdyW9duQzEZWX26nUOIjBpbi+3H
z33U4rdMEoeAz+HkmFMwJzjUa0ILDmSQPdh9ZSCgZN2JoWruBh86NaB4sg084kZB8igA9pjM1zvQ
5mpEHp7Rkp9gAZMc/EZ/0MC1rmq1NvYSvA8cNqg3igHXvuUqjE1ittRA3Ny6KTZpjLZkJMgRx09D
HtxVxJFyUqvsKbIH8PhWkmzl+NWDqCc3ArMdGLUtRvevTgav0M1eBQdNTA4ZD0wSHMREPCWBPyuj
HQhI6g8Z8MA18HV0njB513GnHhNdxyHXktFGIOfBSEl5UgbVOU2OfHbVtLhE1H0D8Qx2yZKC+g56
CQlo9GroqGgYEonyafrWa6RxxQYyabvgoLdV08ExSwYmCVJEdgLP6K0V3rtsbSclhe/0OPjBbfLx
RTML3KXlsfWt8YL++yWYl5Ru7hD+yhFYBpm2qQ1WNorzFvEzrpvcofQobBZjsbuCcvPUYOdD7qM/
9q72naxwa9sLENauk//QlRJ/aDOT+hz9kAr3VJXyRdZF7SV1/qIbwZcvsRsEGksOdIbjHfJ/EvUy
BRKO4+yqiRtZKxn784pOw9A0lFIzq8EUd73lsDb1yd7Mwn3Arph8L+27E34iKY3P43Sywji8sU61
9yA/SfKBm9EFans8WqOssOL3hElM1Z0TlO+4P+2DSXooc29/hXH0DqAXSZVm0e3NKfEcrTMwzCqf
rt/6l7LqXpUnAITEIcRav3aJZ2SvO+DzTPioWN/ld65aX4KpVnfOWG51O2ON5H4bRmThef4Daiq2
uIiJt8ogjOTda8WQ1uvbRiC3Mteg3tlvlKA2R5xeynQYE7P5UH00hlVYPiUpLWQpVSIhyIWJCMVZ
EzFD9mWG2DsdxrUS4SiwCDofXfOaF759or4v7y1jYOYaymg9uRj7OlcZPZlp4tZGJpYraNzh/Kso
KMXNoEI5NSYlIb1uX733eovnUKWDJraQXp3Hu27aHs+pFnmv7XtqWmpbx92FrlY8d6oSeD3Ygq2Q
XbOuR/6f35Y9z9yOlV7p/6whn60qC3942D4zoj40CkrimLBVDyyU8VKpsbvxLXIoQF8p90VZ7bit
xZGH7b3d18kewItAmF2GT11dE/rt2pfW+lEYNH2F7KybNiU2kIe+uvSBs1t+K1YRedtAVNYG1Pn1
wJnvOUq10UczOhnTCf3+jaxO7TbwRpK6XehbDYSgEoIULSy0zdC2AgoIQzu7eKIfiwCraaLsZW3M
gASoRnmQ1JyaafuYdlAYLN/B59xXuQe4oN5gpCC0nv/c2UGIxs5T6BgvRg5ekynQB/miMclXr3je
y43VYsWHnc/Fqr4QyPpNIBS7SFhTm6yK6hNA0GyFRCQ/COI/iWFsVOJQjWee093R1novaazpPLV1
D/AG9yrcivEzKC3Js9r30rTWITWK19jRp1O5dcA7HJd/JcoQHtAcesj7qq1JMOZKi8r6YtvAJty8
e1Nhe7PaW3BAv/5bIv/dpGNFQizSzrPblvXKmKDuWJTJJ4I9olU9ugqwSiYHiT6cesSbQdK71I0x
WTN45r24t7hMrANmUM5/S5IWEAf1RczfuusyL6oZPsH/t5jalgc9SJWDcTY6ZM4O+zjWXIl1IFjx
7HaO85jeRdPMUxEk0LtGfFGbnHStIQI4lDxkiko8obXDmNUp6bOCryWT0b1IW91zrfLQ9NWDdhfC
fAN9ybSAzTg9XHY/Vs5rVw0x+NHwrWwx0JcSonQSQxsl18toGWq71Jk5MZsyjJ9sgpNWnf8xSh+k
ELwJHaTxpj3FxPeSXpvbq6mN75zYRDsQMPnXm3BtgNLedgyUidkW19JAPWJYAF37Ke5PTZopq37g
NBrTOQQlNQHdUUNn1lylp/qDlRbvLuN2ZlCsbshX3Qy6uLMkyD9fkP3uEi83AkkBZopASIV2nDA9
tELj3QhJB24UxJ6Z4iAraXh1pu/MgXHoet1+QIMzKF9+Ob27iPcsFESbrJ1FpAhVs5pYYndm7TBP
JCAqZfLXGeKjFWFwZOvx6KrdTUK83/sYju2UnEj8a/5O7dpvcgjBiBCFTJdU39G/bogWsDeBhUay
NAEXZt2zoRZMjqAVbFREVywndQ90r/moDskttIHKlmQtmYRCRCXXQffAMNJHOuA/9UOkbLq8pK0y
mg97sAbYF82XAUcD4u93NSHKumVtCL65WrMxeB0c90Nt/AdsZUQ/Kuq2Ik4KUb5nt2Y6Pw55+vhQ
jOI+I8iqQNWqxewJSU+peUwoGdFLKgMsC17Y1pSAOiCrbOb/cCNqQ0el0KWivzl936wVPTpMuCgM
xSBySHOqTUtXvCpFd2iszusZ+tX1q1H132oGKevcHR9yWdHj6do2cc21tOnbwnxPROh7g0PMc2Ln
OY+iJyR8D0ke3udZ/JYWZuPR5v6IRfJlUxdb1r1QSEAXk6s8A1E4TVPIes22GKeoXksWWRS7RO2p
YNhSx4FWIY+ClzPzAZhUvhlZ8g5pgxmLEd9FaJ7BhsqT5hYAmAEpNE1I/FOqfKoaGeORZZ9lH3+M
qLEQrbCG4X1z4fORTf8amsmDSxGHkIMMRCsCEpZhw9rVWd4wDChBa+v2kRy1lqaBGqpyemTAxfjl
jB4p96uQvMrcdx9Tu/sqpfVVphASjYZzPEjRSUofiyAiR0oajr9gui/1sX9AHoyX3ZxdPmAVGdjZ
Ahl5PzYHhAz9A32PdgsLuEXYu8AOGiqQtIaygTTI/mH5I2Snf0fL2eHW4bf8vI2vpRudlq++/Bai
+W6jDQ7pkcu3iFT/nArFuCz/181THrSa9vHrO5gZKK28daHsL9+xDaGHpXVx+/XV3VgcCMNgBj+/
uuX3smGupOHiAxnh9zQ6rYfaAY4TWvBxByRIghs70RgetO1NZ4w0DPVXKXpAaWLYOx0H0UDBzkH8
nbSoT3DmO9h9X4HnZhWzFSf+4cJP0QJMgE4y7VXNPRl4zEeUK03/ptvqJyLIXSkR3SBXf5+i4D7r
3cmLC5o/KM6e7zNbqxT5WjbKuRRMcBMNVEoYMcyKiTdgKQwKPP8ZK+VrGpoAE5s4XXdTcmeHyG90
4ewLuw7BNg4fjmkpGw5Iu3eh2djwy5yrwxxydKboarv2zR7M4QonrV6B0F5punbRhib0gubBl/CK
xm7c4sWbeC9e6mup8vQeJvvLSG+Wkru0Tj40OeG/SMjyZKv4mPXPmsWsglAEKrEO7YAZciUxT2A3
LFglthpTd6PLmUUFe/ipH1Cp2130KEYUKQrGwCaB2tdXtrJFgV16qcYyuT6VzkDgSHGEwPxa2jHx
lbV1M1nkemOHTzRTi1Wi27A8UG1aocUZI2GmFRM4G4uUX1mhvFwpNeoIyKOYt3IYTmg5Qew0Noj1
zzyEjhXEdEoN4DmS1Iyd4khuHXJ0WXmku9YExmDOQkQV5bWgSFzpmf5DBY+8I+gLWwXIhzJOQvax
UEon7FXIN2YAjhqvDBFdqPH3veHeepjA+7zKdzEfBAuH5j2suUcLq71MeXCrjR62XorqxtH0Y6YD
gcqc9eQXPI7rgrNWkCNmpgTE21FyJKJovDdFfDBLVrEBZU3ctN98GoJiJpEyF2TDoLU38pF50sqc
qr7XN7ER4QFTyemxicTBnpDMjzXarC7/RAwnPXOw5aawEVqNjrIryoBnrWh4HwPlo+uCTwmABK6m
nD1BtOPqkK2KvKlWhkvHEwfpAw+hjaK0DjqiqFlVwvSPQfx/7J3ZbuNMtqXfpe9ZCM4k0N0XmiVq
8pS284bIkQySwXl++v6orD5/VaH6nPMAjQQCKVm2bEmMYe+1vkXxJ/GfBEZpJjHebcxaCwZ43A51
lW79/MbC7r1krRkjTWLzhztmTc+sZw9vPGs9vCU+k+VqpLEHHZ/gvxktYza+Os4MNwgIIzv+OKVR
kxBP2tTrEVtEbz/BmPgIS3wW7ZltL3z6zHGBYrVvwvcFMIR1X6kfgiwGYt91MJ/I/Fp/WGeatmlq
4jRLMoj6kIIDNshhHYXe05CkMdGZyMQgyzZiftUoGSalwzal81tyXtlYKir6cUdcCLybiKh6Aw1P
hkDQNraZ1PZ+Pp1MMRP9OrafMy9ylbKqpF2MkWTkk8uagW8b02MyGsAwyVZZZ6MFRWOEkqoyrqgk
us3DWD318fgZ9jXwFPgNg6/0HX1AdCvD7LJLB8IkW4/CE+27eVFvxEDQSEGzjlhzglJozBxlSnBA
5bbfy85dpR9zaIKw6fzfPlDeagJvZvBwS+OLtUZa7AIuq8fop+Vu6tI+UqVG/Ge7DQeYpXsuwy8a
1n7eC+3ox0CbDAC6cGxAlFQWhTsSXWWG4FeYNkukgJSJbp32iYYBDmVJkqR3OWXfPJ+pBXeRQd4o
SgPYn15IwJ21BmtuHizTrInuUPhCZPZRVfSIMQ8uafdPOOM5OivWXMMe3/q6O2Cr+W2YAF56xamh
HqhOIKvQlwAc9ZlW8otuar9wahk2RGElql8tIoL0idiP8FkoaoOFEk/gCb5BAUf34dbDJnRbtj6D
HRK8WROVRMD7ANjH02D1wjxX59yimJ0CEtZql7wKRWReHGnfxyaYbFq1tmqHT4fU5WzczOxCPY2I
GGiPQzonX92s+YU1DTt04jMlZnUQWY5+tSP/OsK1OT1u9TznEYMu+1j2jKE0AJrMBiHy454pFkEn
NZOt1NJfSddfva5dwvQQ9ISzM22VpV6Lgqha+F4kFrNVnGx1NIrBPxrwQzd1J9iyZcXWrenEUO2M
Dt0yP8J2DyAPvsSeQZqyOBazra8qaZg0t+xnSF/fcKRaLLbjUzt3m6aRdzdCvGb4ub+r0y8K6S1H
Ml3H8kU5qsFPy0GL1Yjc9EPCwXHFFUYVScaUldUQZBEdkLpAUDwazXOeYfVKWAamrH2TJlp7FQ53
/GLztiYGVHE0pKARrfyUn2tz1l+RmvQZeihlq/LbwEYlH0uadDrErVILPzVkP/rSfCZ9SBW/EzqH
A7PcWjjRuxlrlPEq6ofDS00LYUx8CgKY33apOb2ySd52UmCtKqEGO72hHxau6qJhL7dFS3KRVNkY
WPi5V2YHECYOX7zICV9ac1k25nHCo9WGL9HkLplXRbZxl5vI7tJ7Iry9oHq5aioaU+PyEcpF1gdm
52W0Gw3nPOn+O7zW5uUxAPX4WYVadDZmUb8k3WgeYslr+vii4TbNC8yvDS1gh2wkHhE3Wr8VPbH1
j0dEWt3fLdhwj1vz8mPh4pO9mcEdetyXycYMeDzZS8tPe9zX2gRqiT69/Pmu0Xf2jo3q9nHzMRj6
G6EN2fPfH4B3K+68pcHqqE1j5WSBCIdoy6h69ZFHoMqoCaarZ/dVi6oPY6rVj+UBxdBUr3qjqwNc
wv/GA3RL/cNP8JX/jYTY6tXQPPVvnwIFjyXm8t89gPDrP7/D45f8Nz/hnx/w1y/Z5dOwJaitggio
ylvsjO/F6FUcruLunKFLQjpq1F+8BqIzXgfCfJev8t4gWXCsdNvPZf2lLxdZq5eEu8dXPRA8Gy7k
+AgtiM2qN2S0+rJjbNV5vOq6q9VLUGKOR3XEmZrfhU7GCqdnzW2NX0Ryb4sZJfgKwRr8bDp0lJpW
yZxSdKEoSvK56n7qQ/JmJ071LTXtDJup0344OXqlCK//W2fbNv1RL34pkeeArwLFWFkhBLipIHfD
5qPp9JjOTAFLucv6/q2N9SjoO8oQmeb2bzqq03OOMQ3YF1/1UUxfWBKxty43qcqW18q0Pv1a9m91
OJMDWIunxy2Q7eZ9lDIoVEv/oBbtMSus8QqcYLymLo0ftBM4Ay0w6czN3PkYSlyzSnWfQE39L0yp
cR5/2m7pHwl1puGfEkbsjEtTYyjqOzVm605v/+fjfv5YbYPvbj4Wy8OMd4ES8lOwLwT7BExLy/zy
zzfr01zfx4JNaEcg/WaMN0go/Wf+6mHbAcC6lu2oDl4YUl7wF+FcbrylPaRqlCZNOW60uUV43OQ9
Tyc/FBRTkPxhvUlc1FrLMSQ02FlFMttmPZPjZA8qSH4BmJZrQj3615yISMMGCFFmRQYZDgOC4kdH
aHp9kR4AwE4celDKLixCpyp55ZA8oYDLuRqL98gw2TUA09s6eEV1l85V6EXmPqrLzzkK/z/u6RcC
m3b6L3BPD37Q/5v39NJ/y75/q3/+I/Dp8S1/iE+m+JvNHnpxXPrQOEwHO9Ef4pMu/mbRlnd90Do2
J2YbcECOQiD+X//DW74kONv5ZB9jyeErDUouvuJaf+Mm/lpDp9bDF/73//wnO1nzL7f/kZPk/bNL
lh9u8aT8ZiakHV2Y1r/klgrqqXDcqn438BGjmiZOj0EHbgOePlIQ+BCbnKR+0NH2IFucMApelRoK
EklS/ej40NmmwrL2mdk11y7K3pFSH0q70C9d6H2AXSsO5DeLC9Hvy6G8c+xjN4mnuaG/2nOYlBgY
Tzqos1PUx+bOI7MHfc/wmlrusEl6X97pE/jbbB7oBQNNp6cpa+1YaV9dQ2HJABIdaLW5E3hvnkI6
iFqXxFtU3C6CBScnP9Q+tcU9d732QC7AJeryci9VrxMgzPmWpiVmQPgjdyY+8gX9RfEfj/4xtJJ4
DVyHOqluHOMC/DaZ3zWaXnsmXAz8muM2fx+KSKeMTaaJHvpJYIQiCTqDDX6dsGOVZukus3i0Y3+O
Y8QiKA84eQaWBv0Xgobo+T83cj3saX95yBwfEA1NVyCrlm4DDTIWQsI/WElnr7fIMnQAZZYkE2WE
i/TQ72kZMuQVaVcR+bEb1Y1/v08nkY+46SE8PR7iNzE5sHxXluE0oxtH9E+j2a8Zvctt3Y/ZjuO6
/drOVCmSXiM2ablpuoN3jlRGf9ae7FeLWLZLWiTP0lSVuSGCPL/i0aG+pvcR0uPlzscb+Lizctng
/P3OlkOgQVkAWRVikIHrZW/RK3sqhql++us+4orqp3YZHveZdU8RZ3nI48F/Pe5x3+PBj/ti4ZSr
//z1Nohl+CdHGlkM/NOxmtuCqwhuwb9Yqy1DdmhY0IVrQpuQbLrT6TF4FbFM1Heibbx84pIRyF+I
RCv2RvvFbMiAqXPzTYTvshmG5+WO2Iyw2HoGx2bU9sEwS9ivskk35WTOd30yCfZpnAOHZ8oc9DEv
DkRpds7xj7nOrRPs/fg4oNOc6UHjLnebX+B0q51O9+ksvaI6I7+gkOgMxq4Z0/exTkz2fbM65lb2
w2yb6ZmlqcHJOnRn3m/8aG7/7NN0oAVvwU4/663bBPjOmiDSsEhXS1DYwinMhcNbJoEvJLHIkCWn
6akD3GkQ8I5NtbTpnGjmR6EsLgxSeDusHYYgnbDRLni2fPDxlofjkNVfFafHDBNNbJmKFtdXqE3v
uGGyW91BThTUBLawqDmFFkW1Lxypn1OruBpTZ11FlIttUXiwJbrCPGlsr45kJKylpFyWa6279QZJ
a4Cty0lfhsgL243SbDjhlatydLq0+msfSZ2jZueEtfngRKnTbQChlpciZHeHaMKSabVF9GjdMJGm
1x6J+xg3/a0nPYF5KqPN4hj9bcaJD4JV/z1TjkY072obEtmnG8HLJwKiDJo0SF9nR4z0nynWCSWH
fSmXhmgoS32lKudS2lwcvsr6C/FA3cXNpbZToUopMLj+uZuzkBaX8I/NqO3nhLgIKtAbar/N1RRx
ewX8u/dGHSdhFY7Ih/r6AuJua+j6dK3cSu3z+HuuIVcC4t/guIVQFY4yvjXxhSi3tZk03S8xFD9M
vA3IvHLraNqyu4Vz5K8RX0BG1zvUrXp1D6kiQGh6J3Eu2XtW5V8G1bugk2ler/vU+MaBtSVMym3P
ZWXDsk5VtEGBkK+gcYtTUbb2c1RQ1x4duLKzoV1i3q9T4VbFTarqZjtVcnTMRjt3qD/OiT/AjQ7D
axePFnENioN0NIBXrwZKWFOLTiDFjU6yQYigjOiMeT/odbn3UkQPTSTl3bC7Izmywws1G/JDQvfL
YoKpyMk5qwjiRiK5AHyEJlPuaRfNt6ZNoy/YXj1BG9KE3b4ri5+zUodH1OWf4TeJwrR3orDu13SF
kidKpvWmMiR9Lnr4HhDEgFL0eMCoeqq5JoPHoKmOToSyP/3ZcnbOmCVL4Zgr2nCAL4jwZt503ps7
bGIq9AUu7/B3jmiD08B882wUQQbYEXDY8tXxm2qN1RTnW8te0ONPXzHvq6BpMool+PiVn5T7Wfer
H7EJlzHzYvvSOqywslYRpYyoCFSX5zt7WBSVVWldHc0qd6yd1GndBfJLL+2xrD8G1+nHYwGacKZS
jBju/w5Vu5Rzi+lgdHYC/Cbt9/pIvnJZ1sGoojqAOFMFmvNpthWlmASFjVHdSGAhREDWYG5dKk0h
nV7CyGHH9EjigpAjFCUwLYe43OgklSmZlNTlouEUD9AZIcVb/esjowjzgXHRY/3FIuN1lbRVxaen
i1+sKc82Ppl4m9YSV5ds1OdeL11Wr/rCKsZQUKsalNludT2xdlhLf7d1453+GipOVIUwJ/Bcugz+
Gtq0NimxefmG3XdpbmfP+0yIx2lQ62n+hsQBzllV5nentB7Mg4AANO8mh+yY0csQ00Y6hfi46XYG
Ib+nxzAjnl0TA6KtxtIsA5nzOZGeG59InF/VCAOvDpX2TTrpGI6Wm/hkMEjloQOBwURpaBH3HPrF
dIx76d2myiQtpavOWEnQaoVNfeho0T/PWOemRPkBtLSAWckMEIya6EdqM0gRs+dI245NxMvcl2Z/
6pb/VZ77RKUxPAgMqUzBE62LWlzjJH5Xlt/t+1xagUWdKOhctJAIxT4HznKWgqhdxvjl8Mypc0Jo
FmF8lXjtZPlkJtPWnrTvMakM23B6xTTQ7SPaiu3QyMC2J/NoMH/XWW+fNLpGJ4reA5/zwIdFRmRr
iZvKmCmGhARKMJO1koUuK8gQKeWZcE+5q5sC2hxVKxKbwHFsLVI7V0a5ZBEwRxx0qk2gpO1AUpIM
MmEdpkzPCbFAljC81pLqXdGwrCPvqFExG/o5B/K8RwQWrfH6fWR6iG66RNfrujWFZMLH62R0nrF6
X7xUTQDWYdJFCBkD6nc1QrAs3BIB7q3aLqRhNjB5MPGSPljv4jJ3b22dtHen69q75xzIEyhIciVM
U/a+eWfT625npo5NXnbD1jczb6PBMX7qLI3YMSjuVqXaQ4t8gbbrp/Axgq+FK79oEsVYbQ0JWvmw
ukCpey9jghRm3MvnlhdrU4qWJlsvn3yjlUzCKMjK4mYNnf5JmNjXKvfPeYYrslXRdPTxPVIE4hSr
YiiLrG7U6U4S8XKAYMe/hzOZebOjJ9u4RhLZ6qreTZACz0ZYrB/zzWPo0/ZLaPpEDxfF6zRYmHtd
B1dIof/QusI9IvHbVyXrZ0UQ8FlmFvvTpRllIEE6erIyDjhz65UcRAxwWfprt3WxuUiSgWSVOSf2
VHJjaw7Ryg1awN6ys8AaxovPWeY2SGsGcAjHNtKb5IqczF1ZiFT3LbL+VWKYyT7HB3opyWPPoyQ7
2uQwMOVFOiZFlugsN4fLkMcYtUviQfKpOlqkX7CVNsCdMZezx2q9/bw41fuI3mEvwVCHkbWxo0bd
J9w7NYRSRQkz+161xGWadeqefLMIqhHnhDnFNn1z92fT0iem9fnVF+aV5LlDOqr+1BAFMdh9eu9H
0IJ5H8VbI8NsTI7JodA5zCR6Mj8VFFRPaZvf1DiPx9kgemZchjisVoaY83PCS3YRlffsYBXaLwfB
o9TVRkVkW+aOYZywR/3I0tFgPtee8ZnHlxx2AFs6QflUsFi6msE1upyEMKb3iA29r46Tjmeyw8Zz
hbD83OCIS06h3+qXMLfIo5tncqrJJt3Us21eFR6hA1DtYx8W6M8LcmC7lFDcRAFKI+n3ZCbkfi8F
6NXUeUDvM1cccXlh98jmwBTyZ+1Ca41wFNGk7w9lbSf7EF/GU88Jm0LqSIoUSKy1phnz0aNld/bE
tFdt2bxrpjutckmGYhPnP90w+x6ZFp1BokYOpWhgjTrk0VWaKe8lNu8qGZp3laF98bropNkTYedR
7Z0LgLXodVIXFpgpnqaQJF68/HvZxDRJTIVSEfDCXbmtetIyMLcqGk9WWaQHmSf+jcNsvEEWufJz
QhGEP4irJT7ryqmvplHYJwHzp9gMZtmdmySFi6YQwpvz5Jy03rQ3TtKT0hXqBEPXFJNBdpCcYhPw
SNewPwHvJcXGlum+YE7aeJ7WX4m3+KGR70ULNO7YIUX5LXU0/JmVABOnsnuWePYXqYfPSJGP8AIw
sebzTKrJaF78PEoPfoQVlWb9LuEgvC/N+aVr8dgrwpDWI9GhWVWOQZNGY5A75m7yOawURuZfROGJ
LQWKGbGNgn62fG7oe7yPrm3vShtbltmxBlPL/mZWDn29ZjoIh2A2VHd3W9nGQcy+vAz9KE+uKw+g
Q3oilLQPkyt259f29y5PhjPO7DjAprrSSERhQStFAD4v4tQB8wpBHiI4Inbnvmf2SxS+8ZmsjhHX
4J4ku71vj94lAeqIFAp3y9gf9cXC3rjDbjDS6TK37CgyP3oF+vd7aEm9GKqn2O3lR1N1JyumrKel
Vn8gHIEEBDXTMBsR3rRDLhc/+wbXgs6R2aoPdtNtQ/obe9UpxFf+Io2rfuk2wATOrykF6Sk9qd76
neSwM6o+5Zhu9C9EYTdomehD0X0x3zzcpxOnw7OlfLFNzO6HHLVorSuPtpZmGzSKMvvYFOQaFSR4
RjYLpoF3dSsj/1BkXcbmBmKSGr2zRXA97DK8F6qfo4DKeIL4ugNOkleww3qRBo+h8lDExLrFRSC5
i0QuwADuCestbri+a5Z+/Hzr2uJmOplYhxhDcZMyuXblSN+JHrZJdnM1kK6teU217UqeyJ/Ji1MJ
FBMPX9K59LzunJj9ky9CnEr+LC9Cf6t9mrWO0EyebGIjo4V7PennQw2LEOtTOBMTfM76b2ZqGIfB
6YZNVYzJC4rj/peTcNwpR789+BOHBqWjM7d9eo5h3r+oYcAc8uKp3P6IrVcz09FS1lAsQ/NKKA8q
Ztp9XtkRap2X3/DX0Vrs5XzRptjaWL1HLknYz4HhdvM6jsxXOYn0UnUL1QDKy6Elx2jn5CGtxAx1
BGaOjJbniz35xFjG+HOJm/teix6uVO3wlwDgeEmqPD8IvHLrBQyYXLplSJum2iVJ05ykhzqWxUs7
ZH5Pu2es7O/JbPF7+bM4Q8Dq9o853O3reuNoqPmtJK3OrVXlWHlMucM9SwigKGYCgSz7ioHHuSIa
kztf1hAomox+sdOcG5sZd/mYuNlQ3WM7WdzR3s10P6veiPk8OVhPYqXxidNh/0VdFbTLgPep3YMc
+z6PyMPckRbW3GN9jyaZuuDMiSfzFn2ATKOUVQrob2on+cZrwZnQTnRWbmIT8tIUkMRVVb1YrvxB
UHN2wLRmnu2uf4OoQ79xsed6rY/SWnO+w24znmSU71AtEKOezcVT6KJmDv27bfvJbjCLZC1s0puY
oYtXk6T2jSyRK0BpwkpRhPumtS6R3+lBGyfuYWRV6pYCoGon48Te/QsvsL9rhsJl5kJ6MbegemCd
Ouc/Q0xY3ZhV7Qa1oHGmzlGfvRasjSBLVa+YHo2DRozLmRZXcya86xG3/BjQgE67KqanPXc129Jl
iEwjPsPW4SOs9W2Bg9gY7lFLCtlj78FqFZ1DNms9JIDgMZR2qLN6Tpw//JPIwuJC0Bk5OJ7G5xWj
DEHUJgxdmRrhUQmUXss5I6c5RayUVX8bnTbJNhT6UO7Fw3jC8zqdHv/L/Dt/ZXnXyCt5Es6IAn2h
LrAxCMpFFanY0KM/ysxdZxCSgq6AcqQn7XORZ08iq9SBw128NuoSOwWGkUrA+nzsNDQNkT1RHoFl
xejylQhsyvi3rPMLxNXG6+xW+2F0B54nBapiZdhgSloh0m4HvJMTgmXTexULZbHKIJ32Tjse3DQR
xy7tcooD4XomTgeFf/qZugQAFSNACuAY70Q/nn5VFeHUpVdxWKjJ4vIsNlqmJnczGUb4M8mkWdaU
XDNFwM6KIFub/DokTlOZpSeLVMxnmVzdGBW2MedBX6ftxXO/JDCNj3E910TszOOdyrq2c5HjAV4l
S143CBYb9MpdF01UBY/BKAhTowoFDgOlBdM0jjae8JwmdcjuhdSbx6ZTOXN2+nOctxKsLbiBLjAG
xqNb5bfHAa0tys90jmsOFSPR3312WdKWVOnXZ7GcPj3D+koLkYDVlrzpzqbQ3/SIffS+Z8MavcUi
zvEaatau12u0q3TZtkPDCYGyFKRwjVOWjtnqXhQoZBxMlxuFqgPxjvFQsOQnyYIQpiGYAt3ptuz1
pnKPlZfAyKWeiOEc6RYu+KPvvTltl+zYYixxs2wGzGVbUNflpRtD7WAOXrFuYRFsDD+yUGwmDVSU
Jl90wFqntoR6AcA1nYpvLtx9b1o1rlfKaW2JAyxrxzsC22Eb84vxbn2Vw/i9ggTLodBtAze0v7UN
hBs+wsgw2JpeGiyX19HrKS156SKYQh48hSFPNn5Azz2WqHmO8jdFmzCwDZ/2JkYNlkXrR4LOkc0V
ha1uEPxBrb+ZDHiwrt//qLAYxlNjnXPdQVWcl6cEdeousn4L/rbzWOQ51GGlxU+tSL/XA5PowIqE
JE2PrnZ66atKPqWesyj2E+Y2sz+ASbjlZuMehanpeCbyiWutlptU2PET8abGpu1rCypSChVBW8VG
XZyr0kc5p3pEqw4vWyV0wltncgkr0RMOmpw60pX2Qo7f+VWMHWfTrQ9C/hwPcXMRdeGdkE/utTQs
ntupddcTEXwr+m0QYI/Ocr1awm/2yOfZYj2KsVQHTwijl216o8gySiqqFDKdJIqbPLss8mcsfOyO
uuw8suc5C/ytKwk1naMw3zuA81gPwF7XnLb7IC8sjnRk9Ln5xeI4fGTzvMTPJSO8LBJ6PPKkWasB
41y6XL7ZTQQxxRg+Qj+mSlPNxhbng30puu5FM9rsYMydPFZRGDwOQa0lf/rFoB2BOokNPQ+6Nega
M5gDnzDPqTiCtKqsaoem0lzNMeFCsqFe1rRk/+VeOe9aTvX7cArvpNmFyMNSIkYs560xqI1olfsb
ZV7zbhfdOxVViiG2TZDSUloMzflG5jMaf3LoNuYwqW2kqvlENhUuiRgBylASZy0JJbo+Btxv7Rzm
O60D1BInlXkbG2HcAOQkm0xIfTvo068hSpKTllUmaRrRWmuy4tIIoW+LkUtN+ZTvo3LoKX2zpRCV
2CEclfdBE9HWxxS/rmMqBppTiq1t2tOZcMGLp4nxkKGePmexZW6HCbtkuvS36nQY9p7wv6RmO1w0
GI8ojHouc0kTru5VEM56+gwpg4NiFLurSlTTJZssY0el1eEk/ew2WnwEj42Ueqztl0Ob689R2Ph3
Xv5r7igq3FOvPWlJCYWTRD0tktg8l//lBrrkbrga3ZzcWx8oR9rox7boBXYHSe+BCFcj7dWrLvp1
nWZTkCS0zd0Y/ba9TH+VXh5Nmb46xI1t6x3ltDgwOja1Mr+GvkIKm6vyDgL/4nlVQ4j4AB/XQNBK
D9LckLrICa9IhqfIU28eocS7fOaNHRtrOtQoOzuKjudCs2Ap0JgJZXJHB9VdpdazAxqs9mTEqlj7
iaCfNTUjmV3+q+hjay9bPVyBC87ONHeyswwzQrjmxGrPU0dBUSCvCYCfUnGp4x4KFScQu7ZOE5nZ
x5YfCc3TspD0o+Un+J0oAZGyYg1u/WcAb1If0jk9/lWOefxPEH3M5l3Q+3O9/DzQxDpk9YwTJXnO
kDd+THxyEo6Xm35g/lh2QZ4l422haOR5S4Uu8TwaD6L7irZ9PBF8dOw8yrdDwTbWb/P58hiQUxvb
Ep45pCHZXA3gQusGIciaxDb26LWWXjR0iLuMCImlkmHP+ngIJ6gabpuMV6PvOeQ6+ZVj/IVypHlu
ZZ8eVdkk+ymnBcXEehmlam5UJe09Fql7x4od47C7luboX11Paryjn8KbSWSghLSPDcu62JrxXUvt
YZdj2thovHEvfp+s8wLeX22k6PSrirrFcrBFozYG5OS+mr2Y7LWVeeVuEkN09fW42OW5Orhd9JI+
Nla29pTaFBkVAHTZOxZBnVhBMTFw/EygdiDQHJG4nxv2/zt/CvOzFw64HK3+iZQaqo+KS2P2cf/z
LmJ9V8XXEkb5yVr2E4//jX0gbPp+q6VFMibU1GkQ1k9FXEK4qdNb4aKfHqm7BnMi+heK8rzKOW26
qLWGdS2AP42h1M6s65iUMo/EhdYYzgPX3qlM3K3tZC89wOl95wJsWZHw6dKZEx/1FAPh/Y9hNrPF
SJ2V03pKESYOzGScZXMgi+AGfQp25pe4ac37JGrnuU4ySJ2somYBbroJKzjq/K9FHNqBazghOqZQ
lQ0W+PDet3ehY5WoasbU3dY+BXCrJv3aQ66+nwsZclHRQAnT7vwYZr0pDrUPTN8qqwOYh8toWCGb
xrrojgUOqszTHTJaYNitZDyk+1EOr4Nhe6fH0Ay1fwIW9yXPRbiLMtMLHkOMTW1bZTAUHzf9PvJZ
QIYgThLq2svE8Zg99KUH4tvq6uHxQP3KmX5lIVAFlgz6YUF0rEc2eOtCz/TAbqHgTpG15kRbHGvV
kDzn5r1HOLD1oqWuyyssOkqInUo3Kcdxdargxh6apWZfLUMzubDfzJTguGU7Hy9tg7bNcAGSasCG
0+LZ40pd4qz9VmdDQzBGZW8Bh/nXyYch1NnDqUXgywcas6wfkSHKB2FYw2Tt7pFV6Ds8cO2fmx2f
wBryzykvPRS8j1NPv7aXEn2q41BL1UmWEFvX2tJrbaWDWnjZ9v016GPaBumUdbuJHtW4vOb4qGZ8
r3H8PNgGElbLxSPD0qpWaM5t3cb96LcxPiU3oYk3exzv2m8WrPn92DjNBWe8u6G9Yq05gOQ3SlTq
WnefvNVb3RvqW5K31TPN8995k2IIZR0BAsbONGrnM7XReJ0hO90kfpZDQGwxhI0ccjaW6KaT35iE
JVSDs8EaTRMBTS1OSR0MhJvlZ3gJI5C1edqyevUnPW6yvVtPfB4KExxXlR5HdkRUGegYF1IcY47h
p/HRM8sSKFy53iBu8+S5WAanK7eOioDoJ2UbRDizg07XjiXb++O01JpFYgE+MmfQT9igVmEUin2R
bHm9+0vTYNSlSr0WSTcEj0K/pkydCnjKukq+9plDPs/dgIkUI23V3PN3aIbqld6N890dpBlIQ9wa
byEqhNG0icjEuNXFkCJc7+qNrUuYKMve1/GyMEAnSCcl0wiGMRQmG99xSRXSZw0K5dCjAKWN8ziR
dsv0wOGWdZsYxA31vuH0GBLiSE+4kp8rJUnq+I8mGBtHf60mH8fosr/QhFsFiUllTi/ij0HV7Qun
QnuNCmRembpmAbhR4y60ia4obXxnehfTTeGTt4OcgiUkNPwzUguayMuA7aTfWLrJVjMm3GfZE855
5Fwck1rdqjSHL1WHjpOw0pOjZ9EdUld0zyhJ0X+bxSGfKeFlLQBrop29W5I6wPxSVe380XRvndk9
my7lgqyiJC9blA8ted6BF6qBrqePSbuN3GGfOtOzY+TWOYEzhVu6j4m5CKMDxM/niBNZ4KcDgzu6
9ITfw4mCDppscSaMYYYaVflbe0gnDK2UclyAHlbRkakZmy+TbmCHmZY3eFiGcERcQ+ak2ha1ScWY
jlnE2o+ygypLPRgD7SJdPiESOCFl145hNgRCWsRf03i4NVWIoj10811uci3S/cifo9aOD7nC2RbG
zjty+iclivrSO2eDflmglo5/BSoTc0TIaboIP6Tm6bu50tyVG9U4NbU2xGiC/mxjLw3Vx6Bb/K55
AfF4mG2PVwTyjFgGaSIh+bOk1IYPuKyqrZwZ1Gu3U1ShW+tlvgjBQ30f6sOd1FIRhEvZ1x9MKgre
9DNbuisUzIAu2EO3tiMug8eAYIb5awQVAI6IXBZaC1FgZdgXUjemnaRj33U009zqJCwEA93MwFRl
Tw8b0yZ5n3bph0EazmEQeWCYHJB469B06Oax0XI2BID0uPa0hgWcUL2dtLIP0Gt0ZGwkQ5yB3L2c
2kPXh8iq0rD+GrI27EpVDoFHw5WiTHEYG1McaSNgeHW9sT1rJMJ3mQMeBNeRW5VI3IChXuYpB5HQ
WwjNPKYa41GddL3ZWKrKb5o7u7v/Q9iZLNmptMn2iTCDoJ/uvm+ylTTBlEcSPQRBz9PXAtW1c+sf
VE2w1GlSuXeyg4jP3ZfnMkz8tdXKFgDcziwwf2fRPxk2FvgdsQPfJRb7qEIFXS5pneWrqjfDA8k6
66FpoLfjl8zF6ttbNgOpXrwLjpSXzuHGKAMR3rlt36mF/aZCy3hxSBBvikR36GAlStbgjVh7YWzu
7an4NY7crV2CpW3OmJAnqDq5TQgFEJ/uTx7i7zVr9XrHPrRaLRuRmDzmJYw8c5X3wtpMftuiUMLk
mKQvj5Pd8B9GrtTXVTeAJ9DBGa+sUk2HwI130hrlebnQYyLPtio+DCBJu5ygKS8y5z+b4nqLCkeA
Js/EMYij4/InfknPxApjDp5oe7Ho63vKpKSZyPE3GR/6TGvlw9Da4A792Ux5IoQ643Kp2emaDdTA
WBdMikiYC8zDW1pv8kNmTk86eoJTI0a65nViG1CcblUbY4uUyVmrJvumuvbVmDyOPqlEuZjm/YSF
a+LsVuY5ZP5/sOdhrjlfBlDD/7vLzcJx+v9R12ePG0x4QjnCcwCvm8Z/lEFgAePHVRWVOoqmT7SA
gztncFu6QMhI1Y/M0n8VoXpjn91Bjwh5HRMh603kZdGBTfIZ99N4qsucEGDHRLnqnHSX6dif3bm8
mgK2fmDezgkm2HHC5C21Zjdz1JznW90xKJns2Xe5fERXzkgkTZju3sWQtNG8GfcxJ+ZE2GWnNDmU
81Qw9XV018hptnSRm6fB5QwwhfJcDlG99dF8CHWzLP/vb5O5VIv+D/el5eDbtYRlotJDe/kPS62n
cnvq7Ebfxt4si+LVOXquvnVbz3hngtqge5F5/DY5w7C3/YJyAx+ABYB9DsUQFYcueq/l1F9rj8To
SzIHl0p70J92qsV0rTJu8yLjHMDfeYVxNK2dYohOHb8v8PsBKQJ7ePESSrinAuO5UzNAaOB2xbo3
PPRhnUOt+QoaqpvoBYcvYJ08GYHzgXbH+tt6xzDxJN6Dtnd3bP8+UnAd4I9qJzhKqua1AmNi5ycX
w6VIiNyxvU21QMem2VL5VN+TtrUeaT9uRd4GKNEM+P181JgVzo9+My4ettG+e46y7v6Q7yPpRndO
MepQjFkIRZ0xZFVn92W8OrSJsQo7U7y2KUacQO4Lj92bbo35XtQ2WSbwSRdjZO13HIaHu97N2nOl
8+B3etILbnsKGrMg2mVsBre1NpnVuE/ilJKNiV28VmH8JTMr2et5aawdYhDooy4q0uRFxPv74Eyc
qGa0yfGDaGzcA/ny8z5lKR/0k1lE1bpmorsxJJvM5Y1epqQ1LkLm5mmybQzQ4Mh2gXPthiF6qPJk
lDgmWsLv/AXymwnqYBUN6XfT6/G/Bm2y6SkTXSd2H92uqFFJvKly+lQqRby09+t+P83vO+1XYJsS
n3OnW33XJJ8Nv8Yr2diYlCIIrFBFRO5vlo0mcDa66eobUzht5YSR2A7uG0Vk5q1i6HUZxYjAzDmS
cZcLQq37qdquuw0Wy2etaXKjhg5gHycOAk15x7FEiu7PlGs0c+sAgfoh6HaBkeEf9ONghwko3+uN
93tKM/NmoEoYMnpZ6sEmnxBF36D76QWgIxsziMxEeeubrtpk2lRvU1oA7hHJN2a33VumgmucRu3W
pKaI9XProcxuUk0AwqtamN09GNS4jcdvbgm0Jk6CZ5Uy0Fy+qdDxhnUcVmBeNu1Rj0eqa4PuGUpX
XuAkB4/ANL5VvvnhpHyvRc51RRkS3abLuPLOFkLJdSD1t6o6PJ9Dqd+XC/oh7W8GjhBsFuW2YhX+
EQcug4z05k6yfpM8QTCsRu0hLWAlhioz9p30Y3xZE4HoAFMQUjPoCK//XjPOjPEDykE1L3Y+JHvH
i2OKQ/W9HZrBRfT9b4f9A5sbEtZDYlFxWvREXkhln2h8z5gzOvanaUavSbJndxM9laYZuOs5Bbid
ZdJgmwAWNbUoO3s0pK7Tsn23JdMZid40GzL8+YJRGy4yqH8S8GwpnY5dDx/gldSOeGTap07b8Ivq
eDcFSfQcRYAlgfmhCy70OgQ2lKA5bhyNPLT0+Q7VGEjhadj0luncVWXlL5Sgv0xZd+hT0b7OW6KD
iAnpxBYyQSlBbyzP00KiAfpu3KyhGNjzRjydvYnLlrw6wPvqz0NfADMeeueVvR+1WnEKZ7o5Nkr7
o0UuHsayRrq3Bt523uuJkjuBuD0PA7tyAvCSN7dl/63mTXig9BEMV/Zz2eF4bcXQvE0pD5g9Ym3F
uXZ5QwY2BS2mDUjBffd/VOpYQB//49Fq2Q67dGotfQ/FUfxnw7KZFx7sXpLhML1XBhaUaxcRQwy1
GKqLq/JjP2jvicjxktZ+8kyc4JOcAp2FYGyxidj6FUjjeI1A5pcsv9lkb4uAjV9spn8qYCEHdJjg
ZtuMdDqgWpthPjgGDQFRh2NVArV8vThcVTRqVwfNisijo2/B0bQ7Waf1qbXtb31iaTsyVd2JJN2w
VzEUPTsyBvBw8oK1T1wRYrkru8jhPOrZ67FV37xa57RT2s9jBAztkIV8IpQZR698ntK9lhAf0y11
QkLwTkAmvdOQuXiHNHFPmki/aDqHNZXTk0dCw9mjfquN+Y9GxcZ1LAL/zM2/doyRX6EXwgUMpwQ5
I4/XyKHhmxM69UsMBTaz/2llHbDe4drhsfNOmN049on53W+odBp0SC+6n9jYJ0mYgmPMtjxU5o1J
l72J8c6JPqEqpp4RPjOMb3KSR6gFeBj6Py6dKVfofYCsUQmPrl/jji0EcFUPphz3bnK18/5Da6rk
TL6dGXGFWajIs/ZQB8678DBsgpuvj3bGdwQ7gN9IxwaYJvFZYyyciig5YzAcLqWl5Jr2gZXGtvzs
ON5jCQ/ELUdebW6z7UYi7dmcmOkck/oDASfVicdxY/vth0jksXUrG2k4NlZCjAOPVKuexexspxGo
KdhJnmL8NOvJKrOrjYa4qqmr2eAWRAM6kfI230KPMoOITecmJ19y6br+Vxd00S3TunteNOmqt6T1
sPLcA52eaGdMhtR2h+Z1+guxLIt3XEVPlGeeJlX8FZjmcUgBLIjBvhZ+6L0YiMTbdGzHtae7Wzct
tGM4IMFHSfpmamnKrJg+uJExSOJXu1T047HK6/DC/yaOIztr3fKMs9tPxlnLvT33W3WYGt2HPIi9
3sCns9OYWtxDA7HLMvj8gHXW95WfQISwppRxCZepOsI79Pdhout7DrfmW9PuLY6wsHLc4RS3CNad
3dfIjc10xy2ZnlhrIFZkr6oMhtdaMl8PLG0gn94YW7vu4hXDkXAtCRrc2I0iYNnO8ACESMw7GodT
OAWKKKbxGZWZTzA0YTHIC7ATWY+G12Sgfib5EkE3PiWZf6NmaHpTpYL1iDFj7wS0MsSRH97z2G9w
sPuQGST1TJPyQDcixKvh5hrJOXfJSTjAz7qp+3RG0f/ARQOdpKBxymLn9ag60EmVvXNV8oAron7N
SqgiNYIrEIqSf4V8Qu250zdHR+/kDmGr3WoGaTHog/nZLTP6aOzCu40cVbaahRFzZpyahZfc4M7y
eI8LELPBwHDSqgQTJKb+DQf6TZgO2DqStvqe5/T4yi4n9U2xM967EvinqVPaMF9yVhDgaWez4C/A
9Aj8KWzjSzil8WWqimolrcHZTj0uib/z7zyQIxguLz9P+pSfMfsEm94ZPe46AmQiAB5vaPJSe877
EOByzJmjPbOuOvogCzZlXCpQpahynT7gd9BOU5NHHDSV+5U63qfGHP1sp4YFwU7yc5YTlZ/YEfBk
1k+RAA0ZA5ifYau9dTk7XAeXmNMgwGEEisHaRfVdy9UHZhUM7T2+EObgw64qPNQsgfgJgLN+D+Lp
Vnfyj5DJPMH29TXwErUbtAJV3cef2AbpnzbHVxX2eXbOxvxZBm30nEn7NoGhczgdlYL+QYICXKmd
0WmY5mBXqY2wLj73waqaxn+Spm5XhfzhWDi3/NGnJMkDlk6myYe5EJQcXSf7AKrj5uHZ5o3gc9UX
H4J2twtYC/sqRs+hwainIFCLWbey+gt+vLsbTGVcWlaeS4cFb+ZYrfSasUNFpP6k4yXZpUn9IxTy
OYytduDV99ekgX4ivbjdVrM2v1zq/jLwIHkQxy1WDenIvdHbxXYy6OExtPzDCHuPjIrA/kBkB7Um
0L9YQ1ZMzqJ743/hs5u3PzoHe2PPfJqzaGUP/m65sZodqFX7xFweTik10bgc5jcLS/Ph3+nRmDvX
JMCuAaugO1edfR9AblxKv3tFovSJWAxMZ3mNfjaepB1S2zBfOgpe+KvMckv4QF6cECHURE0LZn0M
b5Z1Ag1fb8vW8kiN+CXAuSmKilWe0ULxN1CSAPw+LpGfQkvqXdphmQDCKO6U/wE6VL/NCKd3Mowp
0lypBm48x6OFIUa4Ayew1qrI33Q6MgDHT8JMnnGdalSAdgSfziMNyPM0XOL5ohAkWjOUt6KihiRP
XKhwSY9ZggeD5GBx7XL/m78xJtSfPtKiM5rmuuPgxUGh5WCeZnK3jMNq3XgoTfeoQoqMK24bXPDR
tM3ypn6Umo4dAZv4OpsNWyzhYowv3kDsRPgWSXCtr8kszDLLchnnhLoT9fdiiM9dX0HmByj7d9DA
BLTaD07IyTUNxTEbswbxMM0PetJgDmycmn2CR/GuhJx2WS49yfid5VQPba4WaJ2hBvEh/XVVOghB
wG+YI8aqYF3fZ2r0u80QZzfpdsa+8Eft1MTux0joFyP/DLomnKV3Rn4vxnEfdJipaA6MV35EVYRJ
1cy+GJEkRPvhzIMsybNsrDEkRTIDUeSRqNJ8hH0ZM6ooSiAXkaVtmRkGXT3xQCrdq+Zpn0DNy0NL
9S6UigrrjaxrRNS02VYlFvbGGusN1SzR5t9deDASDSxpsNGn0jmYmpm/FrK+wFPfJU1T3EqmwAdc
zwyYBx6xUZW852V/Vxh9gGX2crOcOEaiWgxKzOM0K8zVKG9T6zHS6f7R05zo194rY+d7FX3PsDps
RR8O2y5MwndnvNlFdmNgUzz7qKiuUD+/ZxDlsvlxZrZ+/tqM25BmoTXhpwI1E0ttxIh4nYzjz1R4
cs3pZkfpFsV9TsptIJxtaVjejGd9ON5oPvT9spU1SmO4CurpoljZJ0dO7UWfLY0GWwfaJRlmMzFJ
864/9iadMrgcitdSM6qDTrh5XVpECukFOMJlqs8UwqLOgR621JChrmT5VR+bL9BeBDuHroKDOFnb
ZaZsIqhuK0WoKy5tCsczSDvQy+nr84X69NIm2C0LnJJVPHvZN6jl3gUePvnNiIcVHHEAKwzjLbt0
TwhiEXRi5guKY+HKgKl1y5IqX7cFnljEEqry4spdtUM5/l04l2+OlY5OjQidVwp2gl4DbcTv2aXH
o6EDnVOVgYKOqz7CjB1G4V2DP8JoyMrXDbvdNA7TawO7jnxn/MusMQ43omGgHTYeWg4LPB1j7cGv
vmpVcdZrw/JasKPb/P32tZNzBs8d46HrQjCeMvONbDLzkIF4XJW0piFN5OV0CXT0vgxWpIM54agl
fHJJEF5hFvUXOznYHdvC5WJJHlmhN12HEv+U0xZqx06vwn8IspBBuI2MTY2fJeOXzum1s9Uk9SYe
Ulzv85ImBHm2hhgW3FReoskisItGPbrVdLG1hqW/Zhpd5M2oon2eGD8JS9SsqnZ344zW3TQKVpis
1Lu5l4JcOMzwlZNiASMIU0KRttINkZsfDQYEILJQ1tWIb9TRAoDfpcnSMl+WrzpcAtt4DpJZdoB/
vWVCkoCHuVJeIrZtzb+wmQTfNT11j14Bmw5M2tX0+Ix6eNnvLn1uc7WtKhP3VlF+heslvuvfsiSr
vjWTrp/DDjm2E29hxdtPXbv+5NwE17nB6DnGzudoltFrQGyLAbV9mKzaW0u96mh4mOS1VmS7Tb+8
JezK7nqtijvb0nOthpOyzP5a2DXJ6g65pokcPOqu/vC9xNjXY/7VRkX3W3BCPXlO9U+MjVN4oLG1
OnorGuiBhNgeWm7JjSaIEFAk4l8tyX6RE+xp8Sui1II1zsT74vVcXJ+YyQVdEV9jF3CCKm3Wb7hh
r2VeVgy5OvOTyIm1snkqYbEekGzm7QZqjHOdNFz4kl4ejgWqv4yJu+/LST07ZaQPJLaTzAbj2Wrx
eOBONDaZl2v3AVDn7MrEeM6Eq/R5QhGy2Hkl37/iRxFrPXXKNVXC+tqhTAMHTEqAoIrGjmSnFMD0
Kh7PUofJZk5dtRP6GO5Dq/tj9aZ7MXsHDrJB0Aewo/U3mOy4pbdD4m5WgeuDdQrLExseDmRCjmdJ
RdEwm62XSxYk3WFwoz9VqVVwvRgX5X2QwGUDrFnyiVm8g8veDc36Fue5QVy20LUT/bjbRX7KxGc7
mjynxpgBZ19+ZIEsz8tFIzO27uI4A2wl9tOcslousKwfbqQUv8i2dHDktRfUi/pYTaV1TfrAvPKZ
OOhiuml9Q/7MqItrNFnzCJN8SY+kxBaPPHZiwJqrShNza8Qh0tM7EMsOFcubEB6n3NizxRjc/ND4
+T6gzgLKi82CB9tq589+qHLS811ql8bK7bQYObOGaziaI4Fr1Sd3vff+9IGBflILtUU6GbftbPyv
lXtUcsK6PCUDJafi3Er3pRnG8MnQrGPyAzaGvrv4u2f+nH/baZp7H4gEPxw+UxuXxC6cp7QjdS2s
QyGJVVeGeS1AhwokrfexUOZVTA9MXwNSmaLoIeT07swh66zyJoh4oPNlqYw1D+7ZgTuqTZxk3X75
TUWO+DZv/ggYDiQDJMANIUV2DTrG3MJndBFk9rC2tUkcBw1kiS7wOnOAerUVyNgmmI5tX92s2Bfz
Lo++gXz87g5t+qNtTlSAwNHOWot+9io9l/IzwF59rSwC6wTsoacDpSZVI4VhQiTkkrTK2AlLvGmz
fK+NnrctEhz3HJGLEweia4zEeNOxKkCIehkUJyTMRP8NESiESjEeYfYsE9rJUofGHrPrtk5AX3LG
Fj9SPFZMacW3oLilSF+PIIWzlWtOjmDAH5u6cW+x/8lhrLsEYdlfsgb/DpwsGG8QzWTTpu9U9obP
YWdPyTVqVP9Li4lzrhm27CkQ6lelkVZvTez1L0I1K5vly6UDjcbE0b8kMMq3TNFMAGmNc4vni8ZG
oPKn6GSgYI0lb+FyWqLUgBczkIgoY1nuGOiSnCO5domV//QBNUFhQHv1NCopNSO6C0TTnlv7VMxe
vOUS4i65VAOGKtVj9VpeVN8DZgyq9nfq+z+N1KSjyojGix3InJcgccxgiX0Kq1frCbScluX5CYOD
eng5bFZWwemd5rW7G2Ywx8zoYYoU+VNMPcjCxD90ovrHasLkXpFWPmLheu/zMHzYOBIgIjSCFLJe
r2KTZakui/ZazuwAuxhAVBqXKigQdSNtW1Ouck+jCPVB9e6e84fYMXTzaPxpzA/spATFwlOVOsMv
M4t/pk7uvFAZuI0oo+Q06Jgfc3Q7FyjSjTa82LFkyGdwL/PEuutxlbyQECGaNpDF1Of9XWIUybE2
zZ9T7ol3IGYBJQcWt/YobKDB/pdL0v9aA44oeqYMxLUqn8BLTcWpvHtG7cOSz3y4gNZv2gCKi+5H
O7vgmOtKkNSD07/OYeUUxX3v2XgDYLSOK7M062MCFFqVXXDGGTZtK/wqvLbEeGAXNh4Z0mSWt59l
48ZHbuLydbKMYMsnGKNMASODBq5HxWHzvFwK2pWZrQmQaLNzIpag8Domi1sYbRU4B2SqOiHavggr
fy/9vgPacPo34rAEcTr91JDcpVpEpZeh6NAAW/3QB9qXNqez4CdQKpYPcDLmGcdgUaqbBgNgcMfJ
78NsbOqrJCSkNewxYrzzMHd/Hh2ktIvHsGUfRs4GH4j2DY4de37Tn3aew/lalvaHkQ43dL30OToq
OPt+9qfT7e5itQeZkfMxucXXfuSD8lj8TV5HfVCp3NdyDmEt0UPbirSNJTixar1W3+JYAQ+n3c0h
Y3FgyW3YgQfhtxwow2mizeiF8i7UFapPdoQRQ7qnIU7a+IU2ZL8gL+Zyuo6aeVjQEcsFHz3cTTc6
51aCnySAaWvptC2bPqkMJVkntNDub6BswInnKZszmcL513zuCc97Jli4bm3T7fnUeE8/b2KKPPAZ
LDHeet6+EfD8k5Ql2DG7AIg8v6FR1ud3hp0t4ZnpBFaZdvGSjk5stAQqB0hKayAQciMiq/LWHrfP
qgYgug1nh53B0fdcz1AHtzC32XzfYQ8BqxqHrEw4xmfpURLU95pPe8z1HTU2/dmdL0HZhNXKAKXa
8sxU1jlydZbGeX1cvvLnRTKNW5qoJEZgWPf+qZstiV5LDhPoQr/ttFZdRmdAThsr5K/5j8JRP0Ov
KKH/c/TVgZi0K7tjTBNUqIvAvf1LaHAssWbr8/JVFEOAr+AMw08eEWfmfXpm+eGVt+5HgzJ/hpKc
HVstG9eDBUcirbQD+i780t5ijJowRrrQXA3iOK79axSbv+nGHMDYxP6rZpT3UOvSH2Y5UMfOo2Ig
CXlvB5UdGuxTJ4zt2RVOy1mN5kukuZdIU8O5YQbMRoxjw5IqjFO9Whu2fCWMkh1Blb4lme1womLn
wQPc2aZE03H3fXNraTPiS8+UkjWvyornlroWjyt68StQaaLqBG2n0v4CiOPVI3N+y4N3igVok/DR
2i6SbuFQ11ZmwC9EWDKXL333mEXUY87aFCWd1jbzGLkyk42vhCvZ8+lnXpB+Xr6KHGJCllH+qYVZ
7OggsyGO/z++gOqSO+7gfB/P+YYhccxTEE3jaXgpvWYOQTkJCa+QWY/QRlRfUxjV3hpc0KWGsh5J
xHgfhMyWe5MoGM2MNNFFLsUaFntCv3fAaOL3ebJHHg+Vj3edKYB7LTv7dxY19n75E5VZ32uSbStf
whiNM2COvhinh1NMF9+FufIv3QQETnTA3f2Np3V9LeZLU1crx5fMMkdXbhf4U5O2YpdYdbnl6Zxc
yV9jU3OGVzuy24tN6tCk+fK7AKyTcpgpUx+NJs8+ltgg2e+1GenqEliECJd/xIb8DR+F7eAPIHoT
lDNOfHYvFn68c51anaKYskHLkslBD60X/PSAuGsZjuflYrcqZrBs+DsWirreU3UA+7qVB3kIk0Fe
lgzk8lUTqbuMpviwpO8wfxG1qsvoQsYBvrIjvgbNUcfWMt7Qoofbsvgwh8a+Eg1wHuc8s6ZAsOLK
p7GNPxnMItZuY8cb6nTEqVny/ZHi6VGGIPwU2vRZT8RczzZ/adEDj/uI1Wyc3WTZbCRbLs7sK8uN
9mpZwUc/AkPpDa2Ltj0g21gZ76Imm2uo3H8VAyAsnXPDJndlum7jjnqsFpxtVvkWTg4Mskcxolw4
MIWL+WJPuOPTOPlKcm0Wr3DsQQGiDtOHq9xXJg5VAE0rF24dTti22yRNyORy3rjDUbQ3gJlD9r7o
xstlcSam49eomNwt68ZykX7fHtMWeqkPQ7MpxidQ9uzDYJYydtVpTBq1893UoYzW92/c5aumSMv9
8urpQ5WUDWHKBSHh0SFZGECyIqUxuQ8bmucdd5+Ivr7bEoxLCjXd2MV6qG+92Yv97wiRFRN/nzjz
gJfMFoYqXMUem4RgSDauIeV5ubDbYw2XUDmiLv3zbxhv+aruBqgiTvdS6ahgZZ7CxJ8vpqe9tR7E
CMPtjadN58KIVT+raWQm5VZRe+/LryIYDnEVG5s6k+bO5jP55tpUfDEHfCEzAXsYc3PkUKvRukm3
DbQGq1PRuKcFBEGZhrnLB/lN52+8edaQ/L2oAbS5of3QVfTD0gL1E2DIBgF0eC/srMcXmKD9i8wi
Z0q2JtUIRjVytJ4VheAbJyJF0/E4Cx3MHFNr698hk0Obr0Nue7yFNCGOxiYsYn40s4JalfCQXCmX
1F0r7eM4exKWi4ON/qIhkdWmfWSF1FGtMU001J+xocFtxcsFgK5jF8GWLN/GwKpPVmw9YyhBiN7G
KaNshpY9vloufSXXNEME58A/xQMrTThjOZRAG/Q7WqzoEiZ5P0a3KOr7F93DHJZ4qLjSbcS+JIW/
9is3fmaGFe8HrK54T4jfLo/BIgDaEZGGx++gA/aX2fHfh0sFfOyQ9dM5fl82SmFWOI+K9m8bqua5
be3hsEhEVv678CpnrxmmoCi0jxCZmpAwp6fOVtQemYUEN0I97tgZOKQ8yDgL3CGlGOAIBj1EagnF
jgRtsV8EptIGK+8mSLk65O27wc4ins9/eQxZx4uoMpTUzx8qTdW7aY7kUsT8K26/GjsLTn6G4F8w
j1vneKbOZsknmIzKZ1zhGBvnKNciDUsZHMPiJ67n4pXYKPN1+xUmETVK+jzdFa33y64m75ZCXgWG
HI9PQo31Br7Ykxqd6ZTY4ewqY9cE+KGb00ZqCNl/qLHQ1wnb8s1flc9JXg2HwAYzYw4CgRIMA6do
O8ZtdRqUSW+Hu6q9kYgskQBOEHxQVy5xVTwNeEgWl1OaOijojYS/PmNXlotJuFKyW2ICTkrHi8TY
sIgGTGvH4DXO9TTeBD21FQ75eWrlQ/fYiearS7z8YXWzbO1r8UlD8bSxVM4DweqYk2p/qjz4ckih
XI0eLapsfZ7+nCdlNQ+dULJ/Jh2JEa9wIBjwf5NDSu5pi0XcMz7/vXN448eTXuKtW9l9kn9j6sCO
dCBkNLGzy8bus82puIInHNwy9Lw9zpkXl0EawJ8g50HoiG3xa1EOrYCiRWY+vNlhTeNxbiNtRGV9
HAYwKY0Yu6NyIkHbR11fSbSm7E8BH0CvRrRTdf+my3JdTY7FZ523Aj+o/VqP5deox9oBSkC0j1Kt
/LsbEMYYHDCJW+DYy++qp7zD1iTScuTWFzPL65UMy+E+RMMNf1/6NKz2nyFO2xOzpfRJ1RHjqcIw
tmkr13x772Uwm+Ldl5iVBMYeWjdpd8bhdveFq91yPc7OA342ErHblA2pXOMTbFZWrv8xjKbeyKoI
LcR4ER4Lv/vd0wppxl5I7oHzu42L/pw7KOAMpE7U0iGfzV9h3cmoo9B8KkKPhFh0rONcQvZB8M4x
6YV+9qx16a0s9K5PRh1zN0mPtxswEcCuhPpIouNl63bnzuX8ZnVwL2JNyOtEOdrVmC9uW+wijyaQ
ao57GYHAGD8FH37XO1AOWOu3wfykXS6OwhhraezKZrpJQMGIUg+905ttbMmKKkzrpbGC8ZSTzDn8
9exV4N9OAcPGS5JSgQSd+rbwyuoWQrRupdW+Ubp8Sg1/pZGV1J/RnrdOimA2J8UZ2SqHE0Rgpxxn
Ug3j80xoUFnUnWmoGVcTrYcdJobjsoVe7lpJh6Tnj860LYiyHKZWU+YcdIY/kVDsYFBKQY3zMes5
1TQ0J/x1g7KPrzd1it6CeQv6sKRmbj49qDlV4Vd8RpjA7McmN1GA4YxMBUbF2aThGDrqRKmqfoWr
0d1zUGN9oR8tMNJNVmlgsRqz/ig+OlaHIjbGZ21QKMehLv5rD6OsL90nBJpWreAcFjeNt82Cbnxg
eTJ24M4cPprlwZRjy24yYi7mmsNWdUhJkQvNISQOeNaVGOXKT/DelanWryVxqUsjwFCPAeUlXpqq
k5AclLbUFUynJu+tvzdaMqEc14DagUGxxIp5k1T1sUD4iV4AnbSb1nbxaGepfGmnh1bC4xlnI08S
MritQ8+7mizTdxNTVJZrq9Ef5HfgJlTEGBS/Bkq+UhYybYYsyAn2txS4GO7RF4I9hLKiq5Na+l6N
ELAnrCq3kbtwYyT/+K3lPyxLOPuOLcJRn9h8NxOPl8TAx0KY3t5nrde+KDumTU05B10rG9axuHnp
vZzaSC07YFKlYFIvmlfZ0YeYmbRj1ZOiSqZm3AvU7V6UNqxwsKCzq7LDlzKL53mFUmEH2msb2t4d
xCXLnODpuUiQbhPTXGJn5l9foN++9SN8tMBifCFYHT1IrzTB+Z9odc0jT6iITnHavvYQKuAKEaJX
NCPyTFyDP9EfU271W4nLR0S6eA9VeLBc3Xj2Vde+oEfu7VjBVdH7t2jy9o5QBjEKShc1PXAeqs3p
rhrYh8nCmrbTTKhNkQ0sDsN/XwlH8Opmz3RAXJFPO+qaq6+55tqsoOK0jZgznm3x2xbNL8Yjq0Ue
qWPXe9SYL1o7vciwx5sy5v/9VV1rCenKFDEiM3+ZbVnwJAqM+3JJHb5zXgBpIjr+axpL4y2WpvMi
DaLvinQnBdv2qyMs+jYH6b3HDjs1XRkn1YA4w2BefxrV3MMz1e9NySLkEg/QSPnRNFljc2vdl6xh
Ml0NwyatWm/DgUq8x/hL101b/xgdPT8gDsl33fBf+iCbvkjdP0rd+zXkIyvP/IMqs+WbGDTDBjBb
0ol7NuQX88Jg9GD6zB1xgootRwxq+vqkuHapui+4s5bE6rUKxVrOjMYp78VmMaphXaJTPB4V5grx
ThtBtEt1q725dnMYIOPsk9nKGxjtKzZRawPkkvMeMwZOsEXGfvpgGla5rbPuvwg7jya3ka5L/5dZ
DyKQ8FjMht6TZdXSBqGWgfcev/57Mktv10zPxDebDJLVLZVIMJH33nOeM3/TmPG4kYWHgDiyTQWz
8gnXhXf0kVQ5E2KfOe++mJVdgGmKhk1tJgRDaSXELIeTOUHhPnlBqYNpk9Q9bRzdJ0NPM7gE9U73
UOvVXnHNMEI9d8zQTp42pWuz3y18bR6F/MvKYUuB5e7YLrrT1CU2/94oQqdClktlVD8HmtMY/aMX
09UyyA010w3DzM9+0UneVkR7hU7ssXfyrwJl79om7Rr/DR0rMBv5Oeu075U0XOEQQ0QwFsWrlue/
jZZQps6wohMm2HSNPZ2QCqzDJ2ds/Xd6BO+ZlQb3pEFvb6csSTt8cQPmxjOB0yAgR7SeuPhWse7A
3p6j6HUSdfyEKXMz9255L3xxmDLeeFBcDQnDEv6Zuvj/XaPn5hrHTL8B6yKHUjUBVyWC9j6jKxGJ
8S9iM8ujcofadctMqF6qw9x3L7rZaXu1V9oO2gwPX7+VogbQBbixmgi0b2YAnRDmrbazQ5cbNGLp
5zlanmiVVC+tBmL2n9Gzzyl6VWRJQw8LNbn6GpYGpmV9RmKHiG5c5579ZUa6BkW6jLxLAZZwT9Dc
z0Ii2aBiIllKs2THN/UY92O7+fgzKu2eTLZ7JO3GvUZR/0V+eQ72HMQc9uffhSSwEnAT3BlLZeuh
h2mjXqsYECLcMK5G5UEnI1c3QV3AOCHzX0kymDnUlvkbA6BlPTqZ+zWp3736ae4f3JSW75HZFxs9
rqpLNaXPYta++T251c2YG+9okTdxB9hF4bXCRLt7Hqw/Ixln4ulZhqjND3NsvvCXYYDBXd1viKRM
NmEClYPWGju63NAc7ML7nnvveppc+2H75WqU+CK1EPpjnmp7tvZW01xgu2octFmYdAKQjNJ3n9t8
SU7zXjExprwiP2WgcHalM86Xiy5N/eieTiZ99l1okHhEl0i/ka6UvmJdzXeQs5Ytp8DqgIWyXQNV
tB+Dnn1lcKSfALDbD7Uks3UtMr0/gEAR3QAO1aMF4XdZ/KU3c5gmaQ9rta+MfR8bEVbIudgkSxSs
CrYBjsfSGdrn075NY2KEpQ0qKdwc2nbvHrKscY54gutj5HUXSypJO0bwdTC3R1ceIGs1FEvr4mDx
RwC4IydHLuqRNuodRTvdtCTfk2vR9MzO9fmiFu6aIXwn5DKqbGVg8qeKNSf646HXUYm3Hg3dgUPL
dRoAHtDO0+En09G2nkxaLHvVp1oGJsG0gV9mvzOO8CLySz/Hx841nHskyKGpOXZxor5KKfhq9Mwf
xOlMZ7WkifnnUS4fFRDVjyRbbl0Nhd8ata/Vo5jKgFT0Ve4/cJx6j07SzqijXvyUL0vH9GhAyfHk
DslM6DA9ZsQj0ERD+8IPk7uaNtHssjhf6V8tZ2aQU2qnwZmWSyo1HmpRT/XyRzuCCK+wHXVkkjfD
xbTmJ32iPKdt/tORfuhhcsez6CPATEN1qLNw4VqggJpbA3+kel6JFyQG7any9IgBeThAjcT0EJVF
S7RhZ+KPxpYtBx7cQtyFnI2JPI0i9AVevM49D3JB5eRiFqYEzZex2VVmrZ1w3d39JDXuCsId0jze
OA6CxCUUxj7za6oTORnTzRTwk3PoTA/SSt4aCDSgqszzjSiWqS6s9yWB68N73B1se3h38KUfHMO1
nzSLLo/PNuXEZL52xFC6erDP2/J71ohkbblh9aXwmfx2lQcGyMKjEgNoWUf2DPOyZTis5hBqztOC
baD+BNTe14wcYHDxJqbjCXqLQb75EvRMLnNK55qxphzn63JR3X+iwMk7nWKSEYoExch/lmYIENHN
WYxRQqeokaOG0UZdGxiclHlivKAJ0c6zEsY5RflXWkTBnowAVAidEVbkJpG+3RfgsLDn7HGs6Ce1
lIgCT71R7FFKM1Xsii1oZoYwQE/UMlm9DppDKkYnmjlmc607r7hZQgACc7DlqqfQwCzwiAhDfbPD
LGqFNp4vLld/qL2jl6S3z7aoeoRlBHlEZyWkFvwfX90eV8yaQS0qajnDUKojtSRz+jusQguxdZY+
+0zIDobJF2wZsYtj7v4+ZigFaCq/oL96DzUaxXEBUj9tYPmSwHSoBvn51t1M+1enSsI0uVEHwM/z
YJQsB6p2AW+RW1FmkjUB1p2wq8b6O4jsGGoJwgIDSJ2nW9dh9GHmA17bwOAxNqO0SHg9Uy11Lh2o
wlZmA77DHptqEwtoqF1uR/tJT6JTOPqAPgNCzJqiy8ik7axdOMJU0r2AQmnCWW010E5piTzRU+pu
Wu8kO0QIJAL2s3tzbJfUddDoBxzIov+Z0TsG/9I9awkhYzmcV5IgqDPaqfcvc/C7tHRkiJobvRkh
8ZOmQ4efO7C64cQVZiT0HmTpueYb4Bfjb/UgJbwuK8AU6V7Cm8asFcTIAOTC0IySKi8MNtM4TrDU
pgstZ2e6thHefXWqtBhJwtBNV1rqhNu6mEO8O25zmBw8pVWabruZnL/JY5/OvDn9UIR4YRMBMguy
/eLl3nOXu1vasOVhdgHEOWkV7j9Kd1MQYaca/UWwgHdG9YXCqB8viZQNqAUvJN3sad6ZTFMEENgj
yWV8SB3H28hnxuyUZO35GXcoreI7BLwQLDiJg7P8a7Kp1pkWJdpVFNr4agIjwPysXF/KWmV1GCUr
WsGdwW3aI0aX4XRuuuenhIyno/riqO8MsdfL1oGIvnLLKjzbclGPxjoMwZHU2a5d0MD7YxOu9Rwe
Kjwy2HxmUl2JvsONZwLvK8sfSsA4sTkngnds8Odv5F4O61mGYvpWOeImcHw0ICxTaIYbq0r9DaQy
ycyDSIn2xIOQHHiv3pS+XY+1byfPamniEK2xm1KXN+T3lcyc6Wkv9clcrIOirKlFkSxS179VAZXG
Om2t4jzq+nCb/1kykZ3HsN9oXfQDfUVO2cjvcyfYYFlDFNLYghqbjPpcO/kD3YuUTioQ8lw/Ys45
RF2arROUGGiN6FKpxYiqYN0L1MlZRmKerie0ACN9evS18K91mf6kf+0cWsJxn/DhaU+lZR2e6rpC
nYkf5jr2tnlNQys/5mjQjqofHV8C4QdXo/a5LL0U0TsmmtUEpmLlLK1Ho7bG+BZYxt4cp0nK6Ol/
q+aFHFiQrD0fQh0Cn41RhNlWVPin1lxlHJnQAtD8jgXbX1+3vPuEj2xdDMAf7QeMBlQx/LstKVhX
i06PcvrJQU1/aZa62iKDtG5zNWSHEsyNN3ruhdf1a9PRGtOKt5pr/Egk/YVhQnRJ5KRLLYF8GlMJ
YS+MByTENvmVpTZCmFyyLec6uQ3YP8zQflSWT4nSZvVrpWFYN8fq2XUTfzUiX0C+a3oM8xyxbejK
ac5MmAPV0CpRXT/NirgtR+ah0s3vY63ZTx7C82vqJxf1jPAGFBQCQosge67PBhP3YWe+1WnOU9c3
966JXYb5Qy77w0pc2aVEHRNKMSPL5E2cp7/JG5j5K6pG1oLAXH1I4W7PXhGW0c6aSzrQMYGFFrit
ieHQK2yfU5FY7l09q+tWemUazHMOoHX5WXYo0x7dMtDthg1uFrgUprhs3XWTQAXAT4yESp5dx6Wd
JUvrECEfJxiv/BsQ2QzWCb/rzqtQDZMCAWhnJjvdatAPBfK1eTa8nTphqDNHGZNVUaI3DxN7Onvc
Zw6ZCxvKAfl1WRrN3WnW4KyWyYNS4/q01Ueb1Dovdrf4epif0MkgoM0KnqgCMLbO3X0So7kWpUkG
RjHEP70QA6f8HuRDfLAzPPmaVZlreGqSpqbHkqwGZjtCjy9C+0Wzy2e3D4KvJuoL3upuRZ7P8FAL
bVkfK1L41nvxoVHNfc1/rjXPwigK5juRTY/6Nwyt/KDUZZ32LTc6KOJeH63aJshfTN/4q3CRUE0D
xgCrwXKNRx7ulbcwGQTnk6zKYTI3uleHJ9pnEYG7Rb+Nyl8knzjnsjPD5xHm2spKh+Z7W7pPQ5a+
21FmHdJ5mZ4LylmKJHmblFIgwzSgE1eccjOuWZu6/4la2j4ILb53NqjdKAn8jV2Z8186qYel+Rv/
hPN1wPu4c7JBHBIzP1mtWJ6wNf+wwq44UsksZ63X04cuXXh5Dge1RLz8UK+5XnqeOHQcysJn7BHZ
ZnYC1beqtZBopHQuSUtpgpesDBoY4u4vfemYh9Im7Bl6M1XKACTYVOQGLPCrwbzl2sEPQfVtTDu3
bqsLtXd1AT6EatIfgHpETAtK2CFU+LBjc+8lrfFe9FItHJMDXxErxOk6LLZ2EOsQjf9jnqsN0k/L
klvrluu3Pi4A+gIrnR9RYXAMGbgskbymp9o1PNTUiwZTj/jiz6G7F3mQhMUAekO0+N5JlVZbrXCC
9II974LovAeR3hH6LrfglNxDi5ywPjW1K6xBbQ3bDfVxBXgsj2cN/waEIWTZGbZ2YLLq8xM5/kOg
qh9DySIV3Bn6+Rd63uuHICJr5RShAF5A97XbaA6NjLSk5V8yVEgd5Nx4ocS2pbm9UgOm9EOizX6i
WwAJfDdDyyZLQ1Uk5vr4zAxb7LTRfzB+LPfOUPpEhRM8BRdUIgy8ual2ajSgWLRRKyPAtFxa64N0
H3EF4xFruz10N/cwlxZKVwqh3RIXUIwdbry1tN/rpp5vrLmZNuppPzTwbvumgdIM83EW8YwzNGOE
S0BZkdB27Zi2RUjs+D0M0ClgW7J8n0cNtj5v8MAcNc6lX38ydJTXoeyY8pA4+0TyibWiD0yzzYyR
vmSYzjH3dq9Cq4frHC9iB2SPUOmRtteaSNpsX1QdYbB0XnwNzY/i9g+jbnNgZXsi4jIteUPKaKMl
hnXEWXPMS3pkq9Z/C9s4p3VP/IdDRPRbimSe4U+JapUu1xahQ7IZvHQ+W3E/n92oG9emaU7rWWpj
FAU0C2KwbnDC/DTQd6rGC4IMkVVpkfPj7Ud0DtMkipd4qIoXNOPa2oDhsuk6w3iZU5OsxkSPt21f
/9L6wXoe9EQ/TDHd0RnDy/OsM+MyzG+xIPEkAqdXml28h//8E3OUE++hyK3qCtdTrXe0GGb/lxBc
Egq+opbcecoIszt5hEkUK2xBYgPebUAIwBkt63vtZOTF/cN+VvQ52SEZ+S/NrL83if9A2ZIdS5lk
5lr+L5I08QxLNIzHl+xIvBcOJ41pUy7zWOWs1BXU9OjkPqiJ6paCUABBFjCVhFTJTb/gBYcWfGkG
YWxMzAW7Wsuyd6ByCFW6+Slnz3uEQO2nrH3vPaa2UHYRnMrFyqzhVOOaqwxO1QGQ4s2EovYR+zRD
HaP+zsaVnIo2eCNpSzsq1hqVKzI61zh2A3TNMZjf0CwPez8BlBQEWn/muF2sifiuN8qrM8gcgzxI
fjhR/1JSfZBV615sjtdrw6xulTxbImxi464AEKOw/ZHPMUMyojzPAtc0bjfrLwbe6BqHaWMW+M3G
VgRQi7jnuW1b7sWC/LGMHITnWJ6OBjyNa4NHp6t7BxQ4FlDDGPwtSA3k/DmJiAA8yPboR5BtUzf/
DkpSzLZWnANBJO2CAJY4AQxhib1juQbY9cimt0JeLJZqsjIcpD6NDsu6kktRV1RQNKEhfBD9sEpC
TKbYiDMGUxQ0XWRbJ7suGfVCJEVwDNYQ2499otVtn6izzG1epdFKqKIJADqyP+8Xcl7jBEXZOKlH
ggL5OKvIQaJmhtZsdgw79U3XpMOGma9OtwXF/eI7T01h/hINFtZaC+ZjCaJqHXVe+FyhCrBb8wGQ
lcBumDQ7JfFRC7PRem0nerSl1bZOsnm5tHEF5na0NG8NekdssAEa126XL7C+TPtvZaPmxJpeB7x5
J0OzHlQ66FhR+nE9t+EtcBLqHbPPDlR6BzCm7lMwzvaRLnLDKWM3VDXxBJXzBngdgkUdE4ESNXp+
rlFXNva6be2/DRFW+w+ipO7Ob3pO9IQiHao0rY9Hwa4za/OiywHuLBffT7CYIQkl8muqnK0JR7UK
Bb8HvynHZBQ8K5/BzC5Gn4FqpGQ70QbvnT7BQXSMnMCiiCeae+nWcezfTFnBqMvhnW/Bxas9++hV
4aPWxv6Wy5s5JKeFo4zONzT3t0zh2P5Aj+6BArp/Wulm1UxHGqQ5GZPTnhAy6813idtZ5ZWdXLS+
/Mt13fHZl0ub2Kd46c9V6Jxrw43vw7iQ+zUzh1Sgtc8FMCVu2GZAouXm1vlzyVBMreoQOY7mLznB
ZiwDpv1LFNcTYWLOazhqIc7AxHyyPC4JDR9eOyFLa2QvcqAZfkID9ZgiBOK+oWvPKAfpggTM6nCh
XDvV7ZE9nlYuoIZ/aojaj+iPiufGAZc1uM60DXFhnU2O5kzcrfnYoxFXv3z1D7EzWeZlp+fiVyQD
qRTcEnoT2XjSEiewb1xqxAw0LXDkP3cDoNKxzQuueqxqPqaq7Vi3DaNqt33qO/OSdrYKl/PBiMuj
tz5xFulqff1B4ZNAkChiHDVnERErTPd5Mp7tAudPaTh8WeJOO8K1dTYER+FSkk9xHHew13uXjaO1
D6URL3dFBRDW8IwBRxuT9pqY1rszL+L0uXStJ07Qy5lhQK/WkP+jeRDjG1mx4TYZhnfc9TMKHv0v
pLgjgncP5C9YgFsj2oHZaPWLUZB3RkXVMMvzgt3A8O/rTLGo+717wm+Zbbj86M+mKElSNL1v4lsg
AXhqcfrZO2LpXk8Ks5mR47ZHlk+avVXcCHSu32HgXyKUd7ssLpmyW328dRC1v4zUqBxSkvkvepAk
ocMdyjqU8Hbrp94KIHN8G8nWoRO6j2LXOafQdmikZghm5CNmhyvGmYHLdiq0fSrNtJlWaSdB2gjy
w7DP1yJhLqNUg6L0maWlkC6vlrPJY69FKcg5oAcLaqIw3FUhhiVdeA/b9EcOnCUGRC7vlsMTmUI+
01/MOHZ08+SiHonytW1DzAS+f2X/pGiY7e5R8nscOCzC1iFV79obA6I1eqzqWZEaBvDhGFdTpJ0c
5VOWC258VEwc7Nd1GvwccYS9SlvYK8QjJ0Q5pEWReTK1rngdOvC3Xm+/Z3HzqCtIdXlR3mYnDrF+
2csm1kV1N/aq6RzGfXMri0ctKxQ6UUcmIOnBMWu6WsWI9bFkpqmklq6UuNDHck8WY5mGWdAqZqr8
hBMy3tDyITbXQeCZDkl1oA66KYyeWqa0fkkHqDZGCerQra0ebeWIRo4PYcZ5t5iAB3zzi9+ipPXi
Rbv+GZSRBxexU1k9gbG0pdtoBJFj5hPWT/8NOHL5rFt5datjF3sZdk9f1+llhXAsh5brsAnR+Ntt
UZ86CZEJDIuWSGHPhzwpvjtJkH+3muM8Vul+NID2U/DF3JBc/9A4Fl5mWvaIr/ikD40137JZsw99
b95KMiUB1uJdxWPBlu3kdXYgzSinxHU9f8Wk8u9hxi3N2QFJmezsJL0BLoo5GV94FF8hYjDkBkjY
Z80lnpzcCNV0rQXZyLND9Fpd/fgoaZnEDMdFGA+lih6suABP1OfXrpmM1UyjapVo5E06MkNJBSmV
um5e2/zn0qE/LSSk2a+wvoNcyp8aV5RnUARypJBHNqSCAv8Odeh8YxI43aamDTmW4CtGvMB9CA4X
yWYuTnavneg+zOmXYgoNMkPiaF5zBLM2Vb6YqD7i8yIrvoRdRku96Tim9Z/uN8hO6zz7P4ULS9OU
iyeNz5MP59eqq3DbaWMFboyd4PIfdcP4tdLQIn+KHJS+4aNR2jrorjvJKscIRJacipbTuuUV6hff
gQ50qSbvP2phWNXR8qC+3XoxiVSl9FCRxJxfYm15y/uh35sVHIvSZmBzNzqiUxAotS/9YsRntumC
+43QzvZUvQI2+iPnVJrOZcCASKozUi5LhPHrEtOdTIbvUAqmVVnwAWfkcoIHR3zXLRxmh8RBrpsv
HK2Iuv+774pvvxdnueQSqKSWBOLsxfXPYcAN8nNpWmPZONRGKdI1JQ2J4PGj0MSbkSOjvYAjBffg
+eKFxgCqG67o3IFoNDloZLCLiKk5xUPx3MspnFq4TolFa5IbxxTnYcsBqRY56WOydmYWTeyYlr/L
COq+FXNDmgsXPHe5rD6q4fBkae8m50SYYuLec1q/DQjZPaVydpOCpnVY/vzwD2AwF8eQ6t2SSLBG
s9KzoxVLCasge3dCTh+RNKWWmmZdnMRBzuo6O7rTnHbRVm90xs8YvsvxywjJ86PO5fPpCSkxH7HR
Q4qeywmj+/RWg2DZWeOQnRPJJEGnEuNdAsxqYvIknibztuHkeAdAcX98MyMdhSMgKmK3cQ9aEsQT
NvGIAZVjPyYx2sRZE75QTR9nz0JXZxJuxr1qvua19jNMk+IkHKgWFScvJyzQIERmdQIMOFgDXmNQ
Un6U30ptYHaIGp2zkRjDR7rvXAENLqP3jAQN4eSEXXXwW1iN0N96Jqgvtj110A7DqxXXW4xyZC5p
+XjnFxjvCwbtXafh/1CvTehgPuR8NIIIf/6HX6G06ChoCGKUPkuuftIhJek+paN9ozRob81yzejv
njQz4yCalsNX0do9LB6mpbWEwI6oAKZB3FMBeyjCHnkjE6zakxpcX/vFuZeWn75y16enuUDITBOO
+Ytf5bfeJDCGk0i408D+Qw7r827LGaBbN7VRvwz58tPS+2xFNwmpnRxOelN8w7moP/VUZ9siF9l2
cXG9G/ZIyIMPR1hUGESVrNGsEg623kgYlslnFg/pWYTZziBzEX4ZCcBYtjlt+Tnkn9H/MhrTsu0p
S1ef5R/YIqw7CQa1wcc4V3GDX2doyag6gA75MkwYQsquLmtns+jdcMOxbm7Yo7w/UdeqFqoHTGtE
SIUfwR8E1+2aCHebSV9w3Rt5vVWkY7VkMvzG0YMfsKfMfd2R2GNn0rBax0hDQ8CWNpCijwRM3P9P
WWIfk6Gfzps8BSbGVjVcXS9coXBGBM3U8Uwt6Z1LjmbbxMB7mUxI/2qZWqoeqcWTFKrFHJcNtGkb
xQSLz3VySFNyAbZLke2xl3PPtRGhHz9eHMzp4zCkjkFxmBEyINtVcqo+iwiPGCSmj0cMfKKtxscP
RJVfQA48Px0Yi99aKy8hU/fdKxhlq3+GDgN5HkhTVog4HFjhykN5cFB3LpKTSIUcA4yh6ZTwoZjn
rgjGm1qsatCPKAieY79o1rMgx3JC5HtRiz7R/B5SLhw5qUMvEp4dOauy5NJ4TX9KjUMoh8Z+2Oon
zwVZtHKRjhD05uN/G8LlPHU2AYZIvDYmU1Z+kWFGNYFW06m8BCxDw8bGzof7CDATBhoaccekdjf+
TGCHKxfQZDj3W60lhjiIX00J1Tf6FjG24uuj5BFyoGysHfRta8JMjRMSbANiGYPnsvFeYlC4G5BZ
aBj++aF65HZOvvs4xkbEd/F/AWdPMHKSUdSd/Ta9p13T7el40OYaJys709EkTnQM8o0pbWy2XMaS
zJi8piVtVaglumq6ckEuxwFuyS01cbrkTQQOR2ZRO2YE26HGCOvQP3tj7OCuHSRFL6SUGJulYfa/
uH6//Rj754F2FlSXUggQmdZ35EjNzsDazL+fRag4kyFMyZ+LfiSjmMjDknLoBMwdBoK6ZHLHxNqx
dO/SRTliKhLbvoxDTJUsPcQFB2KS2VpyVaS3OAmj88dNfYqjxyzN4mrJMNQQukvsfA3vjDyT+GnZ
I+/DMqZV/XJWgZ0ZBn1Xq+K9cjO6kiylHimHozY66QHT0oFBkXPysv7PQqYi3eUuQAvAP9U09T8L
2gRguot4lSbDj/ubusmp2522NGus9c5JuDE0laRpTyXfVvUsnoljWkIDXisHwFR2VpSSp1gwpTgo
i+yKFEulztZtR367NOf3BHDjMGiGvRMy4GzmfP4ABTDQJSf9KPTvCMVkEpUkPsvcrsHu6dFApRcn
iB6rfwki6tnkEmGwtfmck9Yl0FA/cr4NQA+PBCZ+iVRXoqHvuMNtTOz3QCOidhKLJqNpPkzJ5oYE
HDFCIddudgUE1kEmwCAn6nyx7Co+cku6nYDqlx8LNGcE3nLhgmUH5Sy7gW88X9TSNMtymLrmxr6V
0NPquAWW7pmEL2YmdGc+Ql/Gute2OpX3yrPwQZrHVHCTKPu8Qe1dZ+VJQwkmwZ+kdcssA9ShfFMA
LZ2MBKRWCHAJeTkrXNu/Oc9rpo0SZhzTGxTU9Cak6akUkexWtuFzG7cSkjZeQy+e4GDN1W6ZETjW
fp3uEkbBr4MFkTtto/w02DT8EdGbq1l+OzPKlIpGOt9W9up+4y0cWz57/OqR3iAoW2Y8RV/zzGEU
ZqbTWWXNjVK15NiFOGKOxn5BxmmqtfcE2AEyixybP2bEpxaDyB6EysQkrZbsKPBCDRxB3DLYz3j7
DupZ6JpPU1iZjG0T69rLGXNUme0ZQuFG2dBKySlXrjSyCe/sth0aafNbGD6HcQWY2acfeEjrCOUe
3LJNk3rGfmgH3MfeCe2981zL6OksK39wy643dZV8S0ve+E1ZMwMzPTZXDnL9c10iyphfYAYM1yw2
p5dySPR1QcvooPf0TjWBvE2FPQpB4k7Bfgm9KsivOf1TNehQI49FNk38BKMErhcjDkpwk+hmZve9
6BmAWIvYBGSGWHhnx1yM5R5coXUE/nQsZU9/kaW9LGJOWHf0td+zg+aBjVkAsjUhu8EtcMMZBwcZ
zUrD01kQFbxmG7pUXItRt7uwNbpb28GDgj2o7Yp+Fhd0MNFh/tJ3U7d1KXrvvlwEnTpM23aybd3g
wf0y+VI09XQoPag6VRztIt9e7iMB6eATGb5BDo7udGhYKlBklUEciO2391IKvxt42NzcQES43KJu
Pt2lzZK3b5WtCf7sHpz5InNwoIBmToWJHoLxtiJy6RJbnX0WxheyG0Dfy8tAqQyU3mBq+99RHNdH
TXcEit0FMGAHzxkmpHNNR4Q5rtgN2G6ZhHSvJL4Uz34UA/qMdLwZbUdEvOhPMWdBgH1ezDRLsz9m
K2rAMpQa2kkH3zBTALiHcqdTtDp1rMqp+qmGceNF+fBn6UyzP0zEVjEIgQdSMbwKCosDOs9qQfhc
oZEjBkmYQosCW9xtjYmmnryVQ2N9RUvvrkaqxRu61u7QDWhN4iwbmDOazs8+/goc/XUR0oeODvrh
CkhsaYncZ5Z2aS43crNbRM9RTSRBMhs/0H7q+4qEa/h0i373G4IDeg7Sa9VpQvYH+kj2nDI7JFPU
JUQinJp9ElmkJS5+jCLGYXOy8LOCfZaIOCXmcnW7QKm3vOryH6/ekEpqOguAQqd5PraLBy/ISqG1
lYbA9K64c+BKa7KDql3qdvePgxsAC0JOzaHG+xgiUWImhzRWoknVQlYoBXc4FacsqOuDjYx5x+jh
CfzGdMSFAIwvzKojcsJvEXPzO43cesvJTT8Ii7ZWky6cEyGciPXE5H2t5nxhWaO0qb296LTfcYx6
fQj85smeI3cz5Pq0saHqho7ovwQcRxTJLpMdOPUol2242gVxWTETpVodDgpSYUS+thqDEUiSPB3x
5SCGaMzIuaBmUSUMo0/72BjpU0beLuwQTXDI9TRzFWk0iFOdkpNuU7ECHkBYTccYBYA/wqBpIGoq
sl1U8YKGdBs+5bAVHq7DwZ8+q8uJkij5aFnsE41cGY4hmWZLgKcZ1oqZ2/Mre9vZA4Gypl72XubI
Sp60dtwAMfBeyCUZ8D4SF2j/k8uh6Eix+zUOyVYo0+ELHGDvAOWa9Ax2zOHm5MdSBtzUqfW19nAV
qMF9SIW/nb2WkCcnAXzbRNteI245Bkz3XjnOVzJ8l23iCv4dRTp+0MSYXBEFzjTJbJCKtd6CmI3u
8WHivO5Yg3ZXi1W1/spvajIindzdjKbFJW5B84O7iLSe8O7rzMztqh6VaQ3zb7TXuia4mywu+XY2
YJ5VrxcjzfQWTzQ8vn1vQ6NtGXPpXV7ddd1/dEmJyZPB8sd9s6lI4CLWadk5lmdsdRcLlk9n7fE+
jgEanXKsTpNFx2RVmc1XOfK4LaMQt4HcrU01rmzoZERS0YDEh92yryJeVXgmtXhTPx6on6KV1kc/
iatwdh/3+8jJ/z+JC473/6Bn2waBWZZtCEoGi5//+P4cF2H7v/6H+J+kO4b+OAt/OxcUxLyc3XHp
v+bBMvfYmpH2KSS5GpbqYY7+BH0JRYt34jhtb32j/pnDwjn5etZxt4ueDcQgt0nAzBwth2vYQTHv
s4Vf29a4zTJxvmuI7Ox7DHhEJ5KKJdbKiThLOyLTEYZGLkRohJjlWS0aEPaNWzbEF8m9dGlzAWuZ
R+I2FsFwpfuuX5kOtZzh7AUAHTfNlmMLw6hZ2xQl6AKz1P9q5ThxARt0cmFP7qcF1X/WuA/dOnaO
pp+gOuO0nGKN8T9bpDHW3w2qXjpqjkO6J+QjPioC9Uprw4eebQt9yI/qCyHEy3+fg2H5//pUHJru
JDlLnLnhCd/496fS6bglbEZrOiZ4yD7WZnCz+qqW3B7+PFJPiVubQcOciBcChyNTu9XioKommmd4
SjqZ29xG1d0eEOQxRyTlSI85bqNENBCPn7TBLDIsIVZFLItXbCAyYxFMaCTUOUablklzWMDozLWx
QdxAaFUjcUizXsoOdeVtI5tDRyvPIJdEaMnXjhiBQTu1bXLuW81+xWpAA4ibJDEuPkG2RCl00kNB
URes//t3jiSC/+utQ3BqyzfPYHM3/n1BW43rGXaSD3sri1ZUhvNNCcIq2RXG0WsQ3uTqO/WD0nW/
or4jR1xz25NaOpF2H4/UUyyof36QeQs5n2Q1bwTdxg+0JU0EcYK0vlUvWf8gLz+fqkeO2dqbqczb
tXqqlkX+IS3EDXtaTjaWXWcdh6BZ1ZJZCxHoekS0lGzLTtIj8Ll8viburUEHQ/1IJBn3JlEsB1Nv
nwcn1e4MU9yNkINH9TRGBunyfcxOuYlKUL2mFr/LveMkqm8MgFdOQm501mo6LON5hDvcJlFFfis3
XwxzNTPPOATrcQla+vJ2w/nVpPhWlDv1kkLdqaVpMKO4qfjyr9cjCcNT/wWcChoHxEltP19TP1D/
x5I05KnNLXYxqYpX+njLzxCp9Gzvk9wFPjXzn0+pCOgcqucfD9X//flz9VQtufxjP//ssh5hfuvZ
ekppUXpgqGTKJxkIOrekNWfy5KqW2Yhi0sjl89DI4FlkUDIH+f98/jegG9P/7SmNgeNgc8ILG2mY
li36nqj3C9qSeEsCDBpV+dQl9qclAi6Dby3jJDKJE6YtNl0EO/EaSRVGX/na5w8+nybyB5FtDMgW
jeyUaF50M7LmZpTFOW2b6F4sI1NSIrMXWvbkM9rWINOy9foDjxXK2DMtXg4QnOLjIu0hH9gs+Ug9
tRPu4kbjAX5x/ouz81qyG9fS9Kt01D3P0JuJPn2xvU8rpaQbhlzRe8+nnw9IlTJzV7XUPREVKAIg
qdx0ANb6zTfMjqrbCXjjStVwUcw9AtdznTfo/00xGThRTG2KJZ/fhhuwkkdYTeYuEF4ojVgAW16I
BSMgOTNc+Tv7UoFwWftBbKxSJHhuM0EVRKiIJKeFyKtswxO2v/n198K+NmayNdTeDcuxNAcrO8vR
345/Gmw8zQKcv9XS+jYDO/CncgOzynzA6C3YqXZinYiu+eiG89KLmiyAh4JdzIh4Qr/HIQNdkx89
ZV8xJ0emJ97oSoy3a2JjooOfMUoI6DkPTandwgqbb1T9QVZ0QsTnoQjXmhiaZCFHqkBIGv231YHg
1SIyeMGr5HF07fR7aLCuIjhcLbj0wSZsPfuCRsSPogwTjL+Ao8kmaDc/2o0GGd1WeJtnpX1jC9CY
XN1gk6oz/8B8NtgmNrKEJAazwiLsMgt/SK9K2cTDa/zNfMT4h/thmqpuu45pAPHyru7HhCIt0CnL
2kYg8S6Z6+p3wcDaNSGVl6IteiebQvLTx9yqn16a4sLXdhHqGItEHNSoDrkPHPBwuSrKc1+oGJ2Q
QDj7PHF7dGsPep4lI3KJdFSZiaxtDPViAV0o2L7qYoRuNrABsZvKhnhdgRhYJVLMLMxjj1WTt/71
E2mKsb0gTAeJ+du//7A9nkib7KGuGR4GIq52dQW8hIFLdaGQ5uBF6/SbhDLIAm+NRKj2TNPxpdFJ
QviKhRYvXFz2Nnhhh/CY1PSdRUAMCwcfCJOsRoWyh5GDMoVlvlP9+GgLcZyChDlK6bJ0ZYM9DsQL
g41wRmTRUSfOQXa82kc2vur3M88Hf4UxEZZR0baCdLI1s3b4mGYJc6/QeJeaunV0bn9zqcSluLpU
QGY0U3NsR9VNObl9NXn1rSnRvN62toyQ8R4HxPRhZNJ9nNX0WxDWWgGLgwvTWURR4rxeW2mOMAsp
vvEUEINmiHOUaWc5QI2Z0n12ImFulitIUKe4Iyl2iZLfGKzGEX4e74Z1QVDfuhhTbDGpiC/6iO9i
M6oOsOIiZRkmerW7MHLnV3uKM3iIOkrBYti378IQRnWYDSkafmgYy0KbMFj79dVxhafc66vjQHcx
NUN3PBVhMxS+3n7ayhY+UR/49sZu83j9MjDLwXaivgwVjKe5b8GMZCbjudwnDMMM1+3+oxpbd3xh
iDkF0yf0S+KHKp77R3TRADdHcXOSVSuBxGOGZbaV1VKrXfIxaO7IqlZO80WciHVy/yib2uCzPJk1
Z/98spSU56uTgWL6cTKUKeZLnjp38jwjMnXrEqvAdq+T3I/Qy3uM4GttBw/xkLHqm0dV7bSzX2lP
SYXnxhLUQ2HZ9YPctWvcZJHUFcKQYlcoAvF60gOkecWJMlYNe5acCkRFek3sK26rQd8+nyjXPYiK
Xn4r9yVvB/UQneS9rM7jhHSp2vkrWUVpjCxCAg9AnslQHP2BjKzsU8sm3/76rnvXnw++HI6jGabq
GKzm1Gs7JPHPOeMYoCTc5UDz3Q4vF1HEoAhQfYo+tiwNYIzXzL4wGzC1IwKl92WUmpeimRNm9AYp
frst3iEAu4QEFn9w0bc4EH+xl7ky7zyg6TZC9d2iV5G8lG5zcqu3cZjgq3jUY1clW50+2O3Y38iC
tDPeAy5h3lxLIWGJDqad/U0tirYpv0ZOtYoIjOylAkPNY3UZKvRpsMGFBdE59yVOGUy+sZxzRBtM
/fwcKR5JNTSdE3UcTqadjKeXapXFIarjZbmsRATqeckoolKyKunGavOxnastVyzGi7Eq35PNs9Fg
bUqw8/MDnOHi1BeVeQmAJi3M1q+fMEas0VTFGzcdUZ2ozP6pE2osAGg+Ynrqbrooa7YNDk/LPg8x
nhaCe54o3DzErNWtwNlHA1I90WQibakjfDqjbQBpl8zuAYL5jyKPkLOTD8f/+Tr+3+B7cfv88jf/
9Z/UvxblBFssbK+q/3WOvtZFU/zZ/qc47Odubw/6H+71WGT8d32iN+fln//x560+t5/fVNY5KinT
Xfe9nu6/N13ayr+BHyL2/J92/sd3eZbHqfz+7z++Fl3eirMFUZH/8aNLjKqe8eotEqf/0Xf5nHHY
tv7+PU8/59+uD/n+uWn//Yeiaf8yNdScQQ8yQ1QNMSQP32WXo/9LvGfo5mnMHXVbfGRZ9rXhv/9w
jX8xcjgqkVFyWiT76GqKTnRZ3r8cV9NclxSTaxqO9cdfP/3NPXy5p/8Bkv22iPKWoIz3NlhA2Max
AYKJE5mqRhDnKliAXvGEN0I8nN35Y9oE1RGJn/IIM6EnylbiLQQYEQtd0SgLFaibu5SbEuT7coxs
G37u+HIIIZCNToThlPewzQt1DLAQzidhJktW+HmzwQrqCF4GgENQTevnqnAPJm7OnrL+avP5oNSG
5TlYPu9+RQzPTkGOuOrknGRhQcDijRH1jFEbnj2guywBF58mzNsOWgMpT4ncbsnLgDey2LFqjak4
5Myr9npoA3Cl7dV5WtgV/GOj/dGeM0wpapwJ8D2envVeI3uCAxGRQxXqr7LQJR/tOTFclhi0SJI4
bI/nHWWSuKxdOuQ+VhVtuhagg0SlzboNDbY/q4FuL3HRKz/5ZnwzgTd7xBnCPqJvQSa20YpPdjd+
coo4vm/dHjKdghYHUd/sCALWPaQWAiJZdpQtCY6/v5l18zC/mSuIZ8gxLeKrTBk02zWuA06OZcUN
LG4NmSTIUETU2kMiiqbTiRWnod4eyjbvCB3QKKtyK8oETlQNYNRabnmQhZ6q5SFNAmyKZP3Vpqx7
BYh+ADLtOgtG9WIlQMWJOsqiG7T0psAQfnBLdz+A2z24aJlbGHWdsiFwtp6lnFLmK+CLJkjZWbd3
R9X6FNfYk0Wa+gGwT7JrUtXadL6NXxra+vHQfZ5aVniociFUliHYoieAny1B7WGZ7Z5eqrItz0tr
a5b6k6y9dL7sq1hIyC38CIvGuN4jkzFtLBVve93Ft0gVIuWLl7rWDZm+lPXnLrkXZIaJZED7164Y
BkyHl4Pk1qt9UPsnCx2ZRK5t86Zp+uycNu6Kt968QeqT1FBnJyT8ZhfPpYEUSNyrIVRwPbyZZmww
a62+a0sTFuPs46Y22jZ87L+KjJDYq6rjIORFRh8RKbHLMBtA9JngrQm4z9Yyz9tPeSfQDyn0njbG
zqkXBSyFeumzHCGG5JZrJ3eSu3BK4/UYdNOdZaKk5EaJ8ptZrsm399UslycXSxmduJ1nAqa3LFcE
uF+tAXqm3z4YpPQM4chDzSdotlbiH+seA28nMfulE38i/zA9JCU8OxyP4PcHuLDrtrIaBuNzJVxU
rR7BtEUjNucCYRhUIb49t3lY2qMR+6Bpd8EU1Q8qTt9wQgQymoVcii4cWvZzm7A5Voa2zvV+XIy1
dV/VaXs2gjF8z+TvQ5Nmlxw832bUSJhtJec2It+NqGt0ljUe0Fdj2I9x4vW4YL01xny+Mo7mMC6Q
l+C1vhoXsHwoptFN03M/1TvfU4g34QdpJMgFtrJMBMCkF3iT57rcRIbxiQxcvQ0M6ItxQSDfESl/
8sbdpYq7L0lUodgyqd/GwuYzpjRH3Cuam2A2vFvEbZYyJSazYbWdwZyWm6PhOBbxU3JkuKt6+ULu
9bz5agcjh/JIIH5Rj/NILgbYhIwk9frQaosRVDOANYuoMsBiz3U6ZD5zdGVcL3iX4+iyC73vSTWC
LyEVDAC/BFzwvBkJF3GtxANdxcNiUdZBsf/15faENfXLcoscClELj9gyYQvT4opfPYh+3MZwCgbv
oA5YQksa00tRiuSDrOLMg8XxS1029rLxavfnPWWjQXYTFGC+e9lFbl2dZhIhJNnR8Me+/lfKGryD
SgZ6badKe2ogtxOaQqLb7HrQdmTN4ZWityx8vLL+0NRgB5WmSVayJ55ceiw3Sn/shHdevnfsaPfc
Jo8WBQjo9scxLz1tkEQ7hfBSKE/jyNOIvRXQiWsT9euFKWa9WqMjXVMLKRtZJ3M0H2SVV1LHMgU+
NbqO7TsdPIxvtUe7mhQgR6AoCWtG1t7VZsR/tUB/kluyrSsB7OlBjPHNdNPZxlr60NfFQCpkwP9B
SLgrYhCQWw3MtN9kJK4WZPK5IJhlkcWxdaBU1xGt0bMCnzSpcxhqoaEFsPc26AfMudMm2TlBbtzK
Nm3Whg0IAfzG8rmFyoHWBDTkkQmPVZWXzmUeEyI6moha62Oa+NxRwGg4Ibqwyns85zAIRlO+CP7E
YU85dAI6KLfgz2I3XzZwaq56erPnJY3xf3fCcIZsCuADPQ7wGaEuuFwIH6C4X+ON/aJ8OSn4CBM6
e8KqyzskBNKPBEs8/PvQPUIyWYUrTPWlqEf3dVV2MHfwjjWhZgym+2w6WSVJ0wp3PUdEvFH/z/mT
xGY7JSyYSwzSx7nAYGEwgvBA2ns85SqKlqVmfqph4SP8Uz29pKrhMtgozPxMXUtLPZmue2mLw1Fb
OpihW6R3VuqkZcXSLceFBzjn7lk3Rhh0l6opJOn0PaQ9PjxVBZzn1x8P420a1jIc02VlgXkxcyyd
gJYY5V6NYqVlRLy8er/pMmveWC7+O87PIoRB0nlReMgCw7t0uBktUai+QedoXmYCpwRvMN8ENjHe
Ato8HpLjdwPm0nsFl6ViXCKmsGwxcDt1Qq9VV/hk41mGABxD68nDrXiF2+sGjIK/9TxLe2K2+i0Z
nRsM4KOda/fjnSyC4PMwl+VtOXNncnzfd7++CNdfUC6Ch7K1ivShRt7TlpHRVxfB4i9wClZXGwMB
cWVVi5QbytA9eR6zO6g4H+OTymcthqrMSJ8Zu7BQ186odue+BNBc24L+B8hRF3DH0XHPtZMZWxnQ
9oxIXQCg7bddFiLMKvxVe2LoxugPhzhuISvFuYlnh4ZVQpG8S0Zv2qMD+j2w/WE7loWHBrz6cYi7
dB2ETn8fu02JuIQOPbBx7zWNNUUfAlApYUt2ubmD3MO7oB37oDZuSm+6N3NFv7FgA+6dNP8QxpVx
o+faO28kiN4Ak73VTDTakaM7YS6AYNpY6sjpFxmAVvtT1Y/z2Rkc+D+i8PnOArnFM1gvChjj6Ko+
Qbbm5iKRfKj8OvhgNuO273rnwUDr/XZOpo+yeajh3Rp6hWGROIjpALjgRh/P2aTkTwlcBHtQnjrM
PzaGZux6wDsPbYVJMqyr1FD0jykZnDXspfg3r4D+NlzJsMni2USPxeQrCR5BFcvcV3cfHe2maHyk
yacYByvkVqbj9LMgMQZWPfa6ZaoH6SLWm3jJ1KRe23mGe+EIC7DAhpWk7fGl0EOHWzd6X8vKxLgT
JVygiP77NgHCh+hKeJmRo724hhZcajNOfzMzlfOrVxMCfhBvtMv8VHdEKP86/oqR34hzBHoq9Sxk
7zOQmrIIBUFDxXKXz2xCqFB0jOhhHz3VXisdrPsKotiqCjt/A6YOXY8+7G7w7NupjZc9gH3GqC3v
k71bQQL2R9sjcOY5Z1t4Xbb47p5rUdhZ/KelwUzUFITZFh0a+ee0/zZHk4ujk+te5FbnA3iYBCZP
VmWRVyhkOhMavrM8FCEu0tPDzHdigAg4fG3MWMHN2Z5uwdyj7CQ8fwevg/Rc9smi6rPqwWyxI255
aHoNmERnFBlYHiymV3JTFr1nxks9gn/10mbrloXNRh5bv0mrOFezYe4G8zLbI8en2ZZjOlfRcB/u
TTJglbyZbdW7cdL7WMjNZkIwRxal19dkmsmPYEwW3PWtC3upHA9SrV6d0mLnzGqxthWTVCzYLWNn
upO2jOxVHjr+e32AT+q2UbNsKpsX2o+GNaA7/CnKeQfFxFtAn172Bu6mU7xSRg/m/IjKBMo0ziMA
l2kbtuG88ggP7oKGuDPsae9SlI6zC7X2Sxso8Etlmyys2l31XtehnMtu+ML4K0LTGfHapIHy1nTr
QtAu4YaiYqhW8TIyAbPPWb4cZ0VjNEgwwQEJuaw1czrn2QxiDCOG0dAEe38wVsDrIpSE+u6+FQwW
rO2EIC8ro6zV13WeIzCn+fDMJ1tQeRG3F0GCYOG1vbrFgZzhNBbPJCzDj78eJf7htSJ2o7q67lnE
1LDbe/ud0KbKHLyiqTeBS5BbTCLIjuuYxoo5hqy3GbRWvjOPleBuDkl89NoBg/EmdKqD87IZ6nF9
kI2gQ+oFCpgTihthhW5AWR3kliwaxUOuFldNHKGIajx3oDyw9YiFTZj4hHYJIaNmqJ1MnC9mBLZu
EOTpmVRiryew47IYNSc7DUhKLkg44jOt7iPd/jJOrd+SCIeQotjqD78iWbXrdasDuPeE/fZLMftG
iySLyQoUhfSFD655jxji8kWJE+dqQFTc8EFHD71EQHSnQ0z7zXjtXK14xCslEDbMjvnOuWTQ394J
swUkjBFAxdJEjw5dMGeb2fLzFfwj0L2KG9z5htsjkmbpu8gjbaxgqStNaUxA9Rel8XlbghAN5JkF
LGAdGuswTS+F0OeIh95adhjELC0LwUA1cSNcqJGuhPvtvkth+ZUnQjURAhtcUc3N7U0vdPKlWL6T
aeVFrfbScpXIfnHOZhxtct2pbsouXSGkMzzq1YScnBNhb18Ei7Cz87VUGSnENLmT8+JZDbF1kbIj
srVKeZgMOzrK7C8aM1u3ybVTGVnezXNCOEyTQ6yNT7XO2nwh28aWKF+fGnwRRM74Zeefx6OND7sI
vDVWaW1xm8Xq+ddvzd/mVtwrCxcPgtSqZUJluJpghp7ZxegLlxvFAnSPPru/0SZzeOyKOdgrlTos
Z1GNgwCnaRe4AyMInwp9rUxBu7DrAq03yzxISKluQLxSGJkOo/eRma33pS7btaolyoMtNNVkOEgW
Eho4GmSeYBEHC0Kv3r1hmR7cAczN1WjfgCLbG7OQTym9lYwRJ7mxYaZYv7e4LUxoUNhTSDvZPUso
NwQtOQFdO6At9LrIk5YIzEuj3Mdvo72ru/M2EvPHUUZqRCGrL21JNsC3fqm/dKdt8meI1fqe5KcL
JY0xjcRYu0m9qF02mYc/jKlhE9RqPb6FZKcSHgMnSvJV0YbT2g1jdY+UaojCBTjiujD9jRsVZDNt
ZnoCegLgPfcv0H0/pOSml0xMnD2IOu3eTvAiKPJPv34KAHTySr6dk7gsMEzPIfHgkKK8egy6ekJx
unW7DZRxf+lEnbFrnc5BfhuFxsxSMbtPUc6YWKgsUcAPCeN3IHP76qucIxduhKOwGz02tjagS4X8
LAlC+PjNhLY5WoWYXB4irwsPYbysxVdUFpFeQMSsko8hqs6XtuQSJiN+TLk3n910zvh2ids5qEjA
tcsOXsiSvBikcoF8u1LHzYzhFm+5bBc2Q4NfW9agmFLfhkoUAQPIqwzudXo/ap65SFRkuCQIP9Uw
Kkpn/QvafeNaq5eVPsenUatJ8+E4FTAr3VGs58ZBxi0nbcAXDD1I+2CL9UQ7aMEhQIECfImL70Hf
H4yMsL5vRVudCMMhSF11Ffga3ik2NLIRjTMwUcWjG4bFUWGSdKoN9GGf22et22qmj3ZoFterLhKT
M/F8aJFC2qPO9m3Sjtmqmuvm5IFAZdKqNlu7qDA0U5Fc620jP7ZtQzAgh/Sm5YEOpjrFybxDmdvH
m5nncZ8FHlp8gQOBFxs2sLAZduyiQJUtO2j4Vuzw5mBeADvLTAIYO7XT1kepA907k7Gv22hdoHD9
GFbKJ8UHRCNr9azXK9TpZ7iWJIgVZj9bhbt8HGoS6kNjNuUybuoH1ItbZMpJt8+NAkk/jd2lMg8t
Il/Dg5qohPiC6iGw0XPBdXvee0Y/wVD1VxoO6wdDFBHrlIOsekN2F+UhalpG+nkkdX3JYQo8tuF7
oh4TtnBhjB9vPD9TrpjWO8dcPc5hiKGkFmQ6UwSKArbbb6aVxj9MKz3Hsj1SJqZta6544V6tWlB8
LLM8HJqNS9IdKTMEQk3THDGyqX5sybZ56NETjAZv3SUHO/Dih67LTnymvdXNHIj3LIEmlgtOGWCu
NTDc7iBJOrl7CQIXzWW10o9z37Y7+CWHUkTsywlfNbPIH61ZsPIQVkR8h+B+7czLWSl3uuvNNzVO
eBvfbnl2fKZvv/6eSHTcq88JpAqN8LKtu4bHio3849tfj0ZkNIy+4aDG36Q4q6cdbsusN71t0QzZ
wtWNzliMeHSMZRIsm2K+tIaD3L7WWcdmYoEsq7HTdtvWtSfgQ6I3r9B1D8Xo7eFlEHmYicMnre/n
KjwQCM4vsqZ0PSFdr3wva2NSNPeThQCDXob4DYr9ZUFKdj2xSL4863S4waqu0fDGQALJt3+uNUKc
Qyp00D/Aj71VmRHDIPLeozcW8rn8EjV5sAZGmR+ZcWt3Gp/1RWE0IVLEwzcUbJT7TM8fwxyNbR75
cxYnW2+2xltZSClAN5s/On7ZHl7a7Vy31s7QIq+raPHvntTrBbZOgMnFX52ZgMPS/W+g8taAwQme
et6XyQTUUljQFYFLXFhuKmHJpnSng2Lpr8uCTG4ozOpk2/XukIjtZlG5ZX7SPYTahD7ds+bVq3PK
I+U5sM6BUKtAE5oH5qXmrBo7OLM/lOplmyzwbBhwUhP72GHUnEKThVZUZs8m2y/thszKvtSft8RZ
R84qa7n4fiqZUD0vjXXMku2S5fqk8YJ4RImRh3muyh4+28l5wphL7FbBIrw0opBVfPrMfWINt4aQ
fpZNL51Jx0wqG4ce9ca/Dng5npS4htQEOBTZKzteTjDppb9AOjrZyI6it5kEB3EPr1YnmuWApJrL
oX+aIvdj0ZfeDSq3zrsg/1O2OnpXn52oxM5L7BQR+dlimMgcXFRrs1UgD+XJaupN94CRiHOrj4Oy
gOysbntycgr2FL2zjoCurQrRLfcp0RLGMyQ8yGiCm/YdTtuJ1u2VQb95rl7FGWYwfzi0Rkvb77q1
L0gtsnDFFn5+TrGyuo6hIUMOKWbszZEGOkqxk1wtajRIw6hfgU0WWrFggGWPLF7JooyTZm+twvn0
3Aa0sd5peossSaSGd/qEBqQW6o/SDabHMNIlb3Ava6VdxQt+c3eS1VTBjMavwmAnqz4fLuhejbqS
Vb376FcA88zCvhA7GY68Ka5LusgkIzx3GlrlcOt6VRGNrfm8T6Y1+a3seLVfF12UzGNegjvJqS7B
ktuhK4RGkGxTowa7O1H1etb8PfmknaxqBpcys0zzLKvAEkDn9cMeky5+6U8/y0qGoRsoxEclfMTI
hkB3hOEKmk7R/D7CxR5GWdrtI8FjMYYcIUmQibAHe1dbMS5/iUMYqMgE1jfdMPwotGCRYL50c9Xs
ZHt1rPTL+HbvsXzSK7Kl8vh0GA6h0raHSY+ds64YDnrCBwQU8EwwB2HVLppkJz6/E+qxFtQspyU8
ILuLMOUp4xCTmdLzfj+axD5TrNyFtTDfTMbzbNnDcxEA9jqbVj1sHd5bPTJ2Fc/DHrVNfrnhepAc
GZLwp4WgvtLL+bbuIHo1iabeywKRhZkbO8x7WfUHs0L9BXnpqlWzpe9r7bqrsPosLG/KliMcrKrW
x73poBhcJI8R/mPfcZn6biH3/F6DGkMguo7wrdfyY4zY0Ua3ivmhcO0PXZIvDbDSN7LAnau50YBm
QlMjViDbuHkkUEXx0iHbZK/sMAtQLi9HFLmOhK+nFMln3WuwgmlsgdBOQwsk6wDJxYlid8si+QB9
9zPhPpJHQu9Skrk8IoaNOtpwbo3SWJUi7S3a5qpA0CvSamMldxZtndhP1ian/nF8mKDy/+uZhGZd
r0xYk2qWSaCUCJ9KWOEqW61YMNfRq/E3Y0riiyRr+VRAqU/CtrjvGuLYPuLtMSKvTwQCppNT407f
jDlGEK0dbF0nTzZhH1ZbkEHRWqrekyZ8igI8Cp6NkH62eSzE9qG42rJJep/mdvoUeamyYaL23Ceb
fx4jzzOIWyebfrZzTcz9y64/221jMPeyZhjNtEsRhVoAg2oPVtSmEAmz4t5NEDHyen1coRufbGRV
dljOeNszgJ8IwOTAHlHPSWZ1J2tyryZrMXzKLXiMP08EhB9hoyzI9nIXP08eVVBrW0Qkfzip92AY
j60ougRj9GywspXslWbrbuOH0V7WsxBrS2Uo1iEcpAfTRRsRqp+2n0ByP5hzZiBqMb3HSI5s2Thl
+kIjjbaXO6utr2wI3sXgiVsDmR7EwqQgvNWhgI/+MIti0RYLATEn7iqCbhXKMKIqOwYccjt8eG7k
UVk4IlsAaw1zy3Qz9BlMJLFS6uquwvQH6IsU7v1ZlZ2t2CN1jec9Aitmnhf/VZXSsHI32USK7YYF
S3M3MlNDTiwheV+QERk5xwr5PHdp9SqmHYbIMjx3NQRSn7tkI1zGsdjKRoKgj706f0rjyS6FApl/
tLq7YLa1/NAjJ7b99StzRZUQCROCbigAgZwQ/5kip/hq6cHooNSli0KT3UzNV+jw94C6yZOJohZg
LVkNxhun7xCUwEIQi621OrX6dg6QgwE6km9hjQ84yuG2HIqE2ej03vnZfHluQ1THjE2vq1gRjhiR
kW/fFE5NDLkFTF8JxLSpxvNj5IwPYTd7u2i2olNClJ8pCZnGUvXxY/hNPt14S/D78bNd2H2WQfyR
ldfbn926RZD1PZZiTZP3G3s2hwdfm6NT7NTfTRPuTY6GO9CfbYxZ5RLYi3aQhSO2EMMiwqI/1UL9
whR3NUzVLxoSZRs3mKcDfFJt3466+24OuxhBP9bLROQOUgAEf3rk8gP7M2r5MdIhJK1l5jogN/2b
X2n+PRvmug4TdtXxLMu0JG/p1c11cr31df6GTTUi9GjANHoWWKpgZG+HipCb0PmcEhRugp4Ygaxq
gQtLxzUuZVGrSxaXuFqoyoTTzHA36EN3iQPon5mjcZWYgu+9eUASvmndG1kAOThaZokMk2gqu8nf
OyX8iSitsqehBTZZt97F6DwkbmsAA+Fcxe8GsiAX9AOaaEPE/zNqZ9P7sHGxkuk7IlpRYC80oSlW
Z4wyaG2DEzR+M3j80yPBckbjgTAcEofXi/DCSAOkdId2MwQA3rIcgUpZ6H5KNpysL1IWbn8oBww0
a6+2tzTrsD/X0Lht7MYwHnNTVADcLMZFxejdW7NL3Fs6gUo1J0BcmMMaWnU742J8GzMPAOLFXTGt
Ylmq3Qc3/iC1XroE13YDrv5yjH/zG69xbuJt9yzwxyI9CqrfvRofsSwE1+eWLOY9z9mysC6lG9Sw
BKJpLdsurU+yiAMdWeSO3/zShnwhJGsr1ZeBUJMzRrwwePyI8/FZOlsaefWKXHgf+dsqu4DZE07E
Np5PqhB6wPKPFyCaN1KOhIEWgwp91NZSUU8PJmx5ghxugJTysAu4F07XrhPbK1de1XY7vbf1d2GA
j0ZSXQLTX8dwm/8/3hfP5iKbFoEIiPhX6b0iSbBTmrxmMw5ciR5JjpNZaMm6qbR+OTjazaxUTOe9
EfsVxw4uaNLpu9bPnvB3QxvKwNx+ZRkZMJpqvjEtFkHki7GFaoWOdISpa4MTw11Woo1jjV+LGBmS
ESSSiPdoItQz90kL9F971wh3W8iX7c7VlL0PoaiaUn81Q34AYdNrt/kwfowri4GwTZESyjdD4Zrf
+wQDED22P5UOYj/txwB8sLNIzd9l2f8erwIr7qlALDwmfcSA33495zJXMX4hDdoHureA2uhsnGay
lpae3BROMDyUfnUXJgnxR1NHTDorQhT11G/8RhxaNd8HQDWaJ7Nxlf1QIEJa9HiICzG9kpWzGnR/
Cu3RU950/S7kNywzB1n+OR3UtT1mysW15nrz64HwisMpRgRP1WBxMnOERkYu6u1vYsoPm2UuGxwQ
G3PZmu7aU7QM6JhlnJqicFGqwMWKRPepbXofFAyKbbLw0hGLFSvcA+IPl12mjLcsj6fbusGTUIlO
fA4WuHh7p5cCGdo16y3cAHoN877TYCTdMQ4D9EZqxKwXcnNCBvE0iGIekExBHZ95GBkI4YCjFEqA
WxhC50OcHpBQqmB+d2eL1PBO8dF3b1LkKTu9QFEFSRYWK5u8rImUFE6F3AJCG0WOlRd6McvQbwfx
U8eFZIwqCA6tGs1QIJcZ4SVRtLWfVKycQqHUqAM/fy7qLvyqqWPymy+UIQbeV8FAeRt00qqgHF2X
/13dhg4QfKnwwG8SLhfeqRmw51q4PpZpbez7r/rcfwidWrkMra5cwPP6B3xHTySPjSPqn+ce9PJ+
ZrjbO9b0ZSZPepLF+HOrI7O7qNTKWVs6LuhzAJxA6XC8EQWEoMc8N+Kzmk3dOXLqcNHm2pbbi6hW
Ud395qH7h18LUl5TmX55IJZkpuXVAG1moSOEr3FAMWZtWQdYjHceTCRFdZNNcJwQ7kWNPvtzCsK7
Kd9aGRPSuBpW2sSToMyKsY9rvKvrcASltB/Q90KewO43rd4Ve4B0a3RacuDqNpqujkFmexifnDhl
MYaY5RKUVL2c+97boh+MNr6DSBqQ74TEGgU4s3ZpwNFdToEC8FAUXY8IKlIvj15EKF8WRTCVZ7es
zjDssOEwSixPBqTXjGnaZH2d3Acl36wBRbYkauxdDt4I7W4C9rY3tCs7n99req6gllmU5Hn0fm+H
Cjh8u4gEcMFe5xUokcSPy988aebfp4Bkuw1x0QGJER3R377wZUgCCDVARPsGfQcAJsRJ3Bp2ISyV
qfBwW0UkduvYGPNoY/m1daCYRRA6S9vd4HqRPWHEhJxXoQEaKJ3PpQFqlgkemLZePSszhAcfx7PN
MPlLz6rgNvjTOlCQV+2JBEc+YryttzcmLd6HU5ct7E7tDsDCl1VfGDtLQbasaheOYSGqUhAkNdKM
S6OYK4wT8l0/hl//94+iWDIj6QQ1iRnx1eXQ26QvyzKrN6YNZMtqPuCz231OzKpfKzo2Myk6hIhI
xzean2pLe3TdLSJM8YPd9N2pxhwrUPNdZRYJFIEq3DmZBE6ietJ4JLPmOS+h6GCzU9rFO2seMdHI
PFixao8uyPSlBQW1kwMhkiHpwVG3U4QvjmMUdx5EDJskVQzR34N2bSTp7TTAyZRLSYgxzbZq4nXZ
pMNC8XVgamJ+NUwGWusEXGSyuRciRtWYZFtzVM6RYMUTBFLWoTZBVqwUfaXo2rRFcadbZzWSRZ0z
uejk++79jDoZyW6mzPqxn6b6XERp+ZuJhyXmXVdfPQvApkb2Q3z3riceXhlPZLWVaqOHmAtaY3bv
BPW3bLTSY9SVfK1DRyj5uvXZ1CJ1j1YNeqdmt2vQI1iQXI1urbp/zKr4RAR3W1ZRhoG4p+/UwR52
UTKDc3OrDxbi+yvGM8TOmT2g5/OQ85L2ufkFVn6ErZqKNS265RMij2h0BU81WM9DnzoxwbcSVfig
Cjdeae5YJgbk7vEFsgNMmJ3s/zF2Zttt48wWfiKuRYLzrWZZli1bHuLccCVOh/M88+nPRyhtJel0
/+ciWEShAMmKRAJVu/b+agyUwctkI2Qd9a0z+u5hyrpz4AfarUuG0o4MsTW8ND7IBm4LVCts3UD8
htzof3+X5cf128dpg6DSgcOyA+VG9etPG7xji3wHpHlTY3GgBG+2binLb1tYPJWYc0hYKn9BovaW
91rEDjziE+7sZgMwo9ui+3IUvfsUUta6rPJSkIN98ZMIzOfUPVSCGJHG/LOB4MTOMNY1O76VV1Xe
p5SDxSKfShJnYYeUwBDwtOabHs6002VcHxu984+Vj6oeujjvYRUd/vsPN+en4y9/OMhXV9NNHYia
Yau/b8z4NeXFgAwBJ1oIMbOxPQx9qe/LNjk2ZRhuGkUVULOh6UvizLqVrETEGVUQsmG8Kgd0K82m
0M/x+DQNjrEt1SLdNb5+gv8HAboR2XmnTwY4S3prV7ox9TszzaWdJPdlVqHzpgybyOTobvihuRnb
kmgQ99MGoBEk9tx+wAaPsLhzeB4msYKKcUksa3ivKxvStVRZ8McSo4nDbg1vWXZGx0/MNU2ZY6Ly
NVNzRe5mhPdmIcpg7Q1os3CI0mGHjKJ9hVYxid/8qZpBJiCcjZumJMT/35+xY/7jM9ZUC6oPfq6W
ya3ntzOUGCeEnRUr2fgu532jdFE0Vd2j1bK18tAFXcouOxMNKMNMnTzpo3EUD9KsRg1E3vJSNp5Z
J1TQo5NxscFYvi7YPS5DuF0fMgEtgKdAQA03dvYgbeDYVYRJuS2TmfWOrQYUeaUYo72K8qbZW202
nWJXwDMUeSqCaDdm3pInLzvjBCFBtwp9M1jACwZ0r1GpUewB38urdpjuY8eKtle70D2RXfxGq/4u
OqO/H3mEwHycpueAk9SmSRX3pvH85hig8bbOzKl7yfz2a97U8R4KTgSMOELw/AqrEZT92K4VPbIp
ke5adjGEe6rUs18mpysXcSfqYxcM+S16EC/IjOvgvLJomSj2cJNNFgEDgvFHxzBvCigvCCt0+RHF
kBgaGssoNpELBM4CAQmpCNCt/3FT0f6ZpbcBqFmabapzcaP+e5GYUWSIIVhpiLShERx9w950TZm8
6m2KCKqCECAqP96bVT7r8H9/ca0UxW2o4vcFVExPSuidUPeovhg1woW6I9SjSKe7YgBR50WBu9bz
2n0cSjtbailV4ISQn8bKj0nZQDnoovINNcd053ea+ZmkJszpqvCf/CYhZaC40LdDwkCoqjgH8Fca
sJHfyR4lwfnW1Zpk5fY5SRqX+33bobiokCpbI5CgLotWze80sCo7vtUInyAup4WF/0TgR3+eexyX
4iOSJ6/jTM7eafFXZ7Cc20uv11pgBx4fyjyoDJ17UGH2WMhu7xAzKlMUxLNRP7mUzHnsir6YbdDd
+9R+srt1CujoK0Sf0kKxblQgMLfj3Jjkg9ZugDyz3o/qbYJgA1wB0wKqWEGYO3UeamS7OYab3Wcl
VA4N3+vvreIhKqs4X3XOyIvG4Xwd1bWyJr863jYekSnDa8OtbQy/Twe3asjpQdS6X42aOLiTeujB
1ShW+XZImR+6EKcqDEnhgDC/tdzM3wuyMjc96gYH7un2NnIHqtvI7azN2hAP/Nah/qjb4jkxS5vH
9Ji/gSF/DwgGv1MnsufrkAWLljcPJxyyVz2Qwriy/vKs8rEeNbLXevs1rQPqlQc3HG5Iqgyg5biK
P64GyLv/x25Es/5xvqeunCCIyjnY1Vz3d0RGZgVIOcBwuW5Lr4ewElWMIYQIRvKVG2C4yZqE8bix
2CXxZSEUtEKOFrV641G69NYY7BHKfqpLwr7Xppy7rqvXN0D00ff+e1BqC5lB9cNXdgXktRR8zz6y
f/XuiwjQhVY3q98G1AJustYHC97M6nXdRyN17K5deSVtiQKnQ9E+IWiJKgDkNPwPmOJLAtB7VxVh
vEGInV1C0ZwcIbxHxYYLyzJQi5R2BIGspZ5qI/lRf7grRh5yfqZ1kIhW47e+02+othMzUXXrvgco
QCDZxyFcNn1rDSgPzX0SN8OiqEW9RnkSfNdA6XNYs7eaI8sNlZbLlCTfKhZ2Zd7EA/SrXYxQ8yST
DKPB4WHkhFdvMgfiLM8fX3JYRW47uBQfvSZXjoPRUL81NKjsYWq03kEqJuZ5UaC03o0GZK+9vhtN
T3z24FpYxmqpkZ6O611NeGGvV6V230Wxv1JUbjRUb34JsrTelaH6oqIixclQLbKFbxSUy1g8n5Mm
RJ/ND0GIh3H6nlZPTpsbX5qmVFde36BDQxH1OtJz4nlsTyl703t+XjC4AYxzFlIKRTbqXGSU+/ZQ
LPRZJEXKpcgRG3JvDpuzsUMpqg+DfCcHtApNgzalvJb36S6LAOVBfbDQsAscCMfLVUf43UWPjMeu
ZSEpM+c7bQV+Sq2vFsVc+nG51II+I6UEJCCNGEHixznI4Z985GWCuFMAww/h8MHwy7U0mkMk/sev
8p+PHwcaHs0g4qbbFoRtv0VGeFaGovZVd03qc1prQcVRbOpqY2HBDaRmwgExR/xxirPsRHlHSrkO
Vz3ZYeGJTVLCG2z2DumkuYmVMd7GisKGISyIFU7eTHA/X+pQ78/cygPh2s7Pb6RRXg0qhRiTiZiE
kWw5lQEsnJvczGAP1P2zGtkxbLimeFFBR60ssxtOWt37/yNlBZWuMx9Gf9rnGtyW4GxiC6VB0zgT
V/y6weeUN+i9m0ZbqiYWsPCSZJq0r0iVmA+XRuu1rW+wGYsMHYZ/x9MU1OehC3DcNkGepjfZayIj
vbuMEw16qftKHK5LVDxj+9y176XJQCqIUjdHh8o9v49qzbjRA1Hfm3NTEx+7T9PyPh1qiLNNv7mY
PuxhBvdNDhWnyQ3th6+0jXq3a7sQ0h8t8O6FWbn3sMjaS8Mo9bXsXgdGJd6oSoeIJDmZexHn5t4v
urPa6cQQ56bTfQEtXgbRqbw0YBgoF8PYnhSIb7fSFqtEC6OT0nn+2xjo46wHo+5kN0/dpcLv4oW/
urzNBKzbE0+CN1egfcTplxSGMYQvUNqvRFUHb2Ioxl0xwFwppw8l+XTrmzoGzVkRTXMeVAiPhRhO
gU7PsZRhzSNHJXeIh/DT5hSYxVoOSlPWCX9ZDDCRS5udDCTugRov5OilSYOHpk/to3wBc1QgVnVr
cH7zkp5llOdpVXmdSmgrTpOVKcJyKxcLg0g/jr35ID3ZHa+tojJOjql8nsDLUUSsmmc1i3rYyzVv
1de+dbYGo7pPtOGmyok9LsFlfPmTr5yKiPHXydFsjordfChIxYsRtI/q1EbfiHI+G+4Yvvhm2G9M
CtVvKjuOTlS1QC02e/A3dlpvvCM4iyIukSeEAE9TMky7WjHgSpq7oZ5DjADL81dL+Ku6d5q/PC36
OlhT/JJb3bTOQMneFnPDG5nWcoBix6+RGkGCESJuXMGXvYc5aYATGoYLAOTw4sdTl3CPa+NHrwvj
R3Zir5mXewh30KPoqzu1VHn7vgbncbqOXWd6UFszPQN+2iuNob+CKyUonU3QP89dFVWFlaVFJdjh
4A46kPIAzfLknZwOetxIr8vo+8Cb1CbRnROrzRFlS6yd7DZxXR+KkCK63qy8Yllnxd3g23BAgqk5
BwR0N4WdGQgp0xUxAj1qClRb/qTkDxFkv7a1B6TRBg4YAdj5X/sBJeDbFiDa4vq7jRUURisTPion
NQ+NV5onnuDiee5Z0FGczEzVn4FlX8ZElelyrABxdRlrRkRZ/t/z5JpwFevP/zVvfnX5Ch+vJ18B
CBdU0lb7ZTIfnTYrvsKVkKymKjePIewkkBWkOkx9ofG5sWfRXlV790NSQB0cjKdmVMIbL9Q6iMUs
/cWMq5P0qIf8m62X1dNQKsZ2LM2RarEgPIsWQVTpkbvdjQ06/BOKUOYaqcznKeypmzI6slRVpGxU
bmQPJqxWcOiUxidjal54gJT+4pPn5LW/UE3l2Ro661NgoPWoBMPwEEHju1HcdDrIZRDK9C7LlEYA
Q/nfy1A2zTLH6zLQ5ZKLUyv3kCYpKmWj8x9ruRVlAXItR8lf5t8Qa8Gk7a3SiH2DBUPfMXGtcxDz
+5e/ZPKnZPmsCpBTZp5FFE7QkbA1WuSEQBah6wa3ZRjpzxVHG1QA1B9dOSq7tT04M1Sw22du7e/H
SSeGAW1nsoSqjlI5qPx3RZk3j7IxpqXeEz5zQUGYunmGJh7q4BG4m4/S7rmCBOSsgttTSy9/7JHt
Oldh+hZ1YvrS1SMyPWmsntwqEIRg42AlB+I+5CgnlJepC9Ndbg3xFvyg+6l1eRzOMw0lZH/Uc4jh
eH28YMQ0c6HYpTpHdn5gzD7sbEmgxu57nl4SSkYEemH2IzroSpTtoF7gTq5EYBOh2/iiqMr3osvy
R8VtIpL7PdwBfFnOcR3BCtfHz8rcRD11to6enS0vomeWR8cV3r10aDNKoOsg8o9yMB/LgCIHp7qR
XUXJqtXMoZfDyVIjAeiRPCByab0rKCUZga59ybKhoASvFtTbl5aBnrtZfY6aYZVZsfVucuYF39Dp
D4Goqr1nAIOici9/FlH2Jj2sYHjU04YSJqt7nqYQmqo2FJ+HjyvfVL5L08eF9ELGUHz+MF0u7mOj
tu6n1AmeoXJfiFnXKyuK/thkBPWNuUuFkr7NJ1nY1RavTWsTFCt9dx8baynqPdOVrd3SIXbZlTMg
D3rSLO7IqWei3MdJVFh3auGTSQG0lwLfbaojjJU/GhQywVVpzeFqT3Q+cOlxtdXI7llq0e27FF3D
xXV+2KfKtojV79xWPALvNByWtHWvttVKMZsfNsVrlR2M3lSmzi5ywOUpD19qgPje3yZ5VcRf+7TQ
7km0oeE+L5FZ3kuZlD4VcfZrR5DvxvXEJ8cMrBsDlbITItreKQTqtUTcNtwOJFCVBUzq5rqJqO+S
w9IxETZ0OGVXLERhGMoidZT6GHrxjjS2e1mGFD7bvqQxCEXcqW7XnjIJ46cn5l7yS09Eac/3z7lz
zbg9qVpUP5CzqR+68c6Z2GTGiqCOHwkC977Uu+wUZ625aHtIBCIRZyfZ1KZrHTzTvUWYZFkV+tKo
beSRIqt+NIdsac29wm41bsDpzkbN6iR7fhBxpqhKnonzYGbn1ipxk2QruwKN4p0KEc0q08o3NDf7
VQkH8Zba3eGpEMp3SymqbznKvIPo6jeCORbZ1Em5devUvI0VTpCpn8Vvws/IK+FaudlfrZKaT05n
K5skjK29E5bNyVVmKErmZ9+ybeJQsm9outgIF2lWuxbbgLy5eSO7pdC3Q0YuMsyr4SivgmEECffh
XFKEZN5o0DXeIG94cQaUsjHK0T5UHLHvirnxujRb52phLWU4QdrkVVa2DvRw4SUScbXLQdMIXgY4
HPdd7Zmc66RazcdKI8Kxd9J2GSB7cF1pbH1jUwam2JDb/5Lmg/fXiK4IRzvzfeKj4+6fRmfSyjZ5
9MC5KTK741wNdq0byunlY1KT5YSdWvPdS8E3yUkO9HKbFnDDmjvSN71SxUuUo0fhV+OnMInyG5XE
2wp84vjJLdgBh0lt3v7BTcxu6a9u/RDonPaBe892e7Cym7T1X00NYcNgMuqXSQd9QoS1fy8jb51T
dUI2s6xXXpzl3wYPLpwoHvxXbtrhqi10E1oOB2pM1ZwOoOaSw5DBUGYiZOiAL3XaU1Qmp3AOBUM6
uiqhv/06CdSBOieJzoNQxg2cP93BUNP2VhQlh/xKr55ACQDzioP6W5AHiIeW9XfLr18R5UZzJ09a
ZFHC4D6KDAUtNHTITSJLWSnGz475rpJ2JG+l5bsx8gagWfn4OSq+SbMXuL+ZoWlADXCYmkckzOq1
YvX1TvPU7FOVqHfQNFSE1az0wR/C50KY6ScXdZ6tLzp/I7twxxSUCyrDXZd25TP1lSs5u/Pl0wdF
qLrMsk9uqk5Lt4vyQxfr2WMdEvYxtIG61qjQX3Oj3052rZ6hM0sfEHJ9NMkkvYZAqPdh0epoimTP
Gqgv4ibkFtOMCIVBFNOA50OL7sM80XeZIf6SvbrqWkRROoQTdII70nZtKFSK75XAhESJTI+027NJ
2omLEKZSNqW6sMeyuQnbcPxUBN98btQvMHaPtyWk+Utpbv0gRW5uakj29eOneHz/V68JbbbLWuH4
rmuB8pKJgBgLKrk7QaT+wbedYGtxXlxSPcALFH4CiBP84+bSp3owXfgltd7KMMHC62X2QzhWG1Ap
2p07mzq91e77poW/nrEMxarCnqZbxZ6Krcbx+dBYXXPIeh1xMsSoTk3QAjTiV/riaaiLB2XuvltI
nfLM4OvOCXJd9JX9npKlWnT1jnKz9LmKBgXJ5zynTNxX951dFzvUGf2TNbWwLMOr/CnR1BeqVIzv
EaoXHLkXmYcgV5+Bh8yE1uyVXP3H1fgx+q9+Smd8gpisPodl+9paU/nYpZE4BrkXLAcB00EWwVLW
QAt/V05F/KCPzl8xSZ+3UYwkehJ1PHht5D+PcAtLf8sxrLVeOxa/HCN/a0hM2b4PBIwsvJ9x5ATN
4ZzbvL+DLmc9QHf9Mk6hcmOEIcLs02S/5WrzHiGL/UAdsskjEVkgXQTOW9/2GYQATnJMPBhE2Auj
14w/T7x0zVud9o2AhUaU70agGG9EqfPQuRuShv8ODzHKVtdtqPBm29x4emgg5FtCLUVPDlpm/eOq
LsgBhLWZ7KTtUvSXhFOzTZu6uax8nScnCx0uT+DjBeLnO2OWb7w23HOaf+9qjV0fprmRM9BANPdT
n61TN3x3+l498i95dkx4ECGiig+S+xxlGWtpI12wk6P+MGbrcEID8MKMDonVpkJ2eC27woicnaM4
1jKwsuSZTz6iUixG/06uPL8G9fzvl17Zt5T4xAfpOppgkf05gzJ7JlmQPsfkrn1RmBvPj4sVLPOU
wyJds1S4ne9kF4rh4Nia+YvsidkjMcEuda2rHqTNDepkn8EKv/Rk/awJI31Fgul0mVG2wYbsfrIO
K00sTASj7kPVejS80P2U9q619Pnyn+w0c7aR0s48Da041mNTwACUF892nBbsSfPpm86ZUf5qwNr9
NJ3N2HSifurHdMXlK0/FerFGZw9sUsXPSwkD8xY8A4RdAMteRFf1ez+Eq96cu8CxjI0fa/5GjuqV
Oawi0592crRDY2VRJRqEV7NzUTef8gwBZjFkw8tA+Vxh1CC8S919YlO66FVOgNBqlLsJqOkd1efZ
pf5NKyE2QrkTnCF7wdeotMslkLnyIMvhpgDVCthjz9QWVI+Iq13MYaihIhJz0pSTfD/L4LxRoDmZ
a+hyyNAglujWfjIkj3EUkDFCygkCkL+PnNP0Csv28CgtA2o58HE5/U4eQP1i/OEfmkFaQbDyOoRi
eDTj4NwHolTIHtvB3nV9dR1KWUqoDY27HhjXbQZy/SebwmMIzh4UfaS3wQd6J+ZGDlRgpG5r3YTf
HJPWleqhBuTRo//yhAzsXds2zl2lN9mTX6ThKvNGdysHETWK9slAtFCOjnFq7jvLgei67aMD3CT2
JkG/eWoRPZUmBbLvy5W0Xbue6zT5ZZo0/mkKxCfqjiQ7X+3qSYS99lbFTQFKNo83VEZrb77WHZAV
L56CIVNhLZmaZRaE2lvrQw5SjupIYabnPaBA+Sqna+6QLIvYqjlDEbTO0VdfFk2EtNok5miWte4L
kTyRddFPYzw9y4e5PYZip8U5MeXZS05yais+yNF/TpJeKfDmcGbHg/TlBzyhnWFJ1668kuAFeSUQ
Zd9ZmgbwBCiDWeZ8S6/O/z33t6UuYIj5da/L2zxV1kValwu3A61jZp1aXS6dwZmASFIGPaWF2Fs8
DcOVJ42XoZ8mpAgZLLOya1bSKJupN6b8eFkQtG+/zXLnsSiUFYlP3x/XJkSVizqECG9WAVfv0mDW
OnDLLbdKND679IdJ2msjH3eWn79f7ZepQctvHsHVeqOjEm5BGFPA9n6jyY6cauvIjHUjdIIU6/Bi
1cfKZAa+tFoMkmk2XdbTBdy3oy8ew9jnTt7wfYldBe1TiyqHxcyNOHr68dKTA7KpmnIPeYIOYQW+
V7sNk8ld2hnfyN5GO0OucXWx+HCXZQiB2k8vIS/rFq0Nw6D69Op9mc2ZBlSs3ojFpS9foYNf4q7O
rEdEHbtFC5hmLbN8Mt8X1+595KERJU26XaKebiDw95ELBP5WrOWkJki0ZFm19j0B6PS3CSisNpfk
odUbxRooZL2+LvLxKqg+lY8Rt9Ux30eoSmyiwm2OZeJ9CsFN7y69WaxYF6EBsdc8Gtp8ffKYVet5
RNpkk0JAgk6MmsKUp6JFqM+ax9dh6V3OUyCRdbZhpHy+rCpt0k+6QH9fHoIkAqj58cLyUo7Wxqgv
4FOw1w0sXIZut2hc8q485JQAkRAdAdlKY47j92Lk6+FCmXfUDcfoVnIUWKOzbMDWUaTAiLRZdkpp
h+xDfDujoCjrvxjl+I/FQ8oqJ46+0rH34xdYd8DlgqY9h7l3C2tOc+c5SXFuMgoSNWUm/MpSoIdd
8TRN4Govg4NNeYKn+hsqgPJzYyJ/DAnoSg7Kxbw+b5fkWWHvnVdz4sA/hmn8IgflJE+B9UapPjVU
SSLaQkLLzWyCfRROvY211e1/y2h1tXmxS99r9P3D/6c1mr99r27y6sN+DcRLe+rYl7Vl7/I+BGwf
bXofIsVwyyasepBRmN6qH/5gmhwnJJ3T1Q/SFV6aB2mSPRm54fj6p4lyLbnyx8S0oyLsD2vJZT68
rstLV9MsL8v/uhZ42fD2V5OcKNf6+IO6Sf/slPOeco4xfZilp+x9/AV/WO/fPo0/rPWHP+rfPqBu
UOENs4IvVpdvzcY27pUGCmvPzdC78Q1/LTeQSme6D3H2lxyTFhON56UV9DaQW7ajXVzlx3wcn2Rv
Ik91rrIxgo0uaC871JKw3zptgmDJ03jpEd07FgTTh4WiIvSxEhl1GDHfRjkia44uA01DaTXbVh5m
0j1ptL9nwik/bUgblQtpzOYRZwA0NmkdtRCWekw06yYUjftgByEN5Qc7JS0FlfB/24aEPX1RaOla
usgBINg6bObA2S/T5rmGmx8KtxiP0hQ4RAvLLFyIRjgPcpJoOElQTP31ahqoC9/AhG0tpU3ObOsU
kou4cDZX22Q8ej5YP8fP7mU6ypjGJ9mTqaqPnhxDe/UyJlNHc6/MBMrVc1Lrw/OS4uqSxwYAZQoV
U9KNn0NHD1elMjkHDVg7Z4zwKencn+1xFEP0McVHAGzRXZ2qGbWR1I/4Wh3dyUaNg/hy5Td5s6Yy
tFj+PjA7F1XI7ts0vvw0YbbLLvA+4MNBvPrjurObW4tl3fGTkm/k4uYn3UEhpZmTsEjB4brqReaT
e/Roran35IYrL6dZ9i+KUkUspVfYKJMFbSMTLlbp4OuVJ5bgBXb8hc52mCeF0mb7DkGVGr33DpzG
QTZ1kriHEbBqC7XS38YsVYi3QFvldY3a78OMGzfolJDtlD+5OWhJtQcxNFsvY3KVy2XiwY4dNP2u
mYVfq4KqhB76oVKvInuVVlO7bQO7RMC+tq0tauvfqI/sd5fhoaFIXAlUFMuEY20HP59JHX13fRlu
ytg7TtWhgOhZLC7rl66xNvTB5geJmHYu+nDjodQNZhqObWmDgfDHlWKIsV7kavwpjnpzV1VasBNq
TljHT1EHNCAruofOCEwsJWhXUzDLd5fV8NRmo7mXXkOKoBASQBRJGP1cseTDd2k1a1QamqVKbcud
P6uJm7rfXhojyVDLorrlIjN+HZDOjqYcYytMbgSV89pC2lyRG3AG7qWrtFwn1aZF2ZZjvPQ2SOU4
UJ+VWqW6am58pLnHRWGPX0WoeNufbPKyGuF+iYd4KXvuxzTZVXIH/EudK8u2ZgNtE5OWPEyUUPrH
2HB9IMPTz410ExGsOr/a7SY119xl26XVOBUpw60m+aVTJC7WKtu1taW3wVkO9sOPQT6BcWH79Zek
HpeX/AVKS8n93L2kOmTXVKafu1Co/dz9ba7HqIY2yaLh931Dbm86kywWyzJt0R/Vg+ksRIqqNs/o
hRyVtj6pDzHKMPfSRBG7sVYbCwZDj/lBoLf3XY+0+rya9E+ReF60kZqDIWXJ3nAbwLEckZruzSSA
ry0sAj53aWnnd5bnJitAZ4SP/YHudWC+kqOJD8jYmsiXreQwAsnpKpLG2ef3eb8uGJOPWgaoKbWr
OFT0jWYkrgOuoAFjPrTx+tL3zXK8n4pdiP4j3MuzC1jTHy4y+WNmjr/W4URdavCfEhlT6vegd5xN
GQX1bTTq1aXx9TxagKAaqXjqA2J1JspaVmm8Tllmb2Lh9BugpfqrRxnkwqj98eiEvbp3nKhaJA7R
oEj4xiwmat7lBB9m+rTwqz/TM+UFqe/JiXehr9TbXhjxk+u9X+GQ/4qO/JNLqw/9hur5L6oFeS8o
JbPm8PP7DlFMSLEU+gUjJbdysiH5/JOdrEK6mlB3uMly9xhZTvEF+myVDIEWP2uQLK0AoVh8d8ph
K8aqOCRJnR0I9o3bphb6vZZ6YpV6pFa7zof+rtLTL2Sj74JIPKnw4MHwoFGDljXmRkbmLWQXIejs
vKNmD/2rfbqc1iEJO/YWTObylC7nNPzsNuF8tL/OyQulf3XuiIghfdoV3l2UpNOtGULYBi16Bwdm
V59VIv5z59Lo5VkJ/XrOJjBe+mI5ioqiHMLiN5VP/UPsFg++ozcPHfwcpMjznXyjEaFuqNjQ/ZJv
yRhgFqo7I9nLrgkzhZwUjklzLvRiJ83QXv6YpHHmvm2jGLKQRJiHQB9eg8bxH0dUHR9Ls5s2JfJE
K2mTTZhoEbRJery72qBeuNHdwTnKWZEDVTwwgPV1IQ9o5U74gYDfi8VlI5xAW1UFD5qrrUnU71Pn
kiL0C1RAOj9dlyk0EsTtKKSnAM6/lX0C7xBXRyTQxjYLYQWbnWwjhdXv6qQXIaVyUGCuf3JSAz/n
xzH7S88g5VGcs7lwV+nwudaL9tAbXR+s3TA+yC6yMpxvjPaZ2hLQ7mmZnWTjZVp2SvV0TTCnP0rT
VJnNjT/0D4UZlubRynJzE4Bzc/TYWcU1aqEmCgxpUIkNpULjZ9t5huM1eSuyJN4RpPxhzqLn1m65
+1UUyNsqkdFUe6RIv+Vbp3p7a+52reLcgcvcSY8GRbuK0pdGaIW9bIeO9/5bA7/6zoy7dZ/527bb
2Hat/2X1Lw33fmKcU3bvZVX22cr8FIZmcasqQ7YetL/UQa+OslHYw16uAhcRXlNLZ8bwpDn0CUg4
uMB+vuFWLvFyNJI2UdVF1GZ7y3Hm+YBHnI1qQvkHUORtlin9soQaZi0HC0MH9KuGWgvX6rSXNsW3
5pKZkDoYhzqNW7t1V+yDjM+tU+lLr3N5p6LyH8nGfMt9xfg8uOwh4XJCVyrNAAyEEK3KCZHaushD
oXSctgZoLb9REXhyj0lfQNfy0R1rnxR+UkeX0UiOyq5ZKMhV/uIckppELDbyYXtEWk0NXZQben9N
tZj21HpGcEAEFKXLRteenNrOT65q7+Wg32Ly63ZRDI31KE1pHH4r9Sw+yp7TQIrGlEOWqOHK5k5K
csxCLDJok/zW7uosWclLKhoRH9UPl1G43FBcClUeDDGP7KGKLKoj4gyETflF7s8FYL9lN9urDraw
BGR1kuk9n4MH7Uwm26AhNBR5RbiUQ5mtmT3b1+k2gZN6yW+v3Td+SN2kh8S41aXuV1L+C01rrW9u
jQAOBI45KauS5OaHb1ZWNehq3ZG+AIyN50IlSJnVzW0259ABMu0JoHSfSR4A1fLG7qQWMRWJmYNa
c+RZ97VBgjrps+7Bo5D0qIPKWkh8lW6J7iiQL1w0Xqc/y64cbVIhLl0P2lA0uvXyGHYgJUoRVxsl
tOBLaHvtYSIciIhUmL3nXn1j6p7++iePNDBhSJ+6jPwD8fGkf+UDmOv26chGxsNNkfqQGYIo/21A
BtAH7UVOYpMU6Jd10D3+McEMyXc2FnL1o0wPVzx9TZNiIIoXzl02bWCU1V8NSmMosUU4Jpq7ykA9
F+zvNmnvOaf89yRdT91z3ag/TRrQplGS6r6gbvHBnGmIXAvkUOym3SqQvEWlX/2zryR1t5Jz+pnq
iCCpvpY2ySIrbdd1oNTzqRnFBYWBBPRXbdwVteqh55kN9y6kvNai9FugbHl/VApslwGl0O+S4fYy
yeud/r7X7eB2SKZdGFRWuB6HWtvXbvDWUAEYrnVNGbZVTP23dL7Ms+DcXOst3ORyZVBqvJpDpm1F
PUywTqNxuJfusvFb7WVIYctP1JQqZj4O+UeqamgzCbya7Mo/Uu9Se6EZdnqxSWfpJ23yI5DO2off
5fOUfX2ed/2srvPkFLlW9pXSaIXy2/DWEJV1G7SadeuPI4Haa19eidzK0Z4dy43sDn5a/vAJl0MK
dRfbum4PxoNtcknuyABbf2fNTaIEyipF0GQ5yhFplE0N6AZZI1ffVkjP31Vt191dZuv2WwEF+hIh
OUgcVRF+qtpTjSwEAMlKPU4Nn780TySh13VROhcvovjPbZwopAEn5VH1k4P06lB0R+REHRcVsu6r
oEvq5WRZ+skKUuPU1a5GOTBH79lkzCZpR+V029dJe5R22RQQnizdYWi2ZIUpUw3b6f8YO7PluHGl
Wz8RIzgPtzUPKpVky7bsG0a33ZvzPPPpz8cst0utdp/4bxBAIoGypRIJZK5ca4caBWodTZ2gZjjy
1YaR4fluS8asec6WRmxNQ1GDuEiTpEm/dhMfSh43qOzHRSnwpYpaSJm1RkXqY9TPRjhaWy8uhs9T
an6uCsP+UaaUJyHH9/U/XcvB/qygGfaDuykx3Pana2BQ1HffNQuc/vPiWiy71v/etWwHD2nJYm2B
enjSKZDeOHWfb6uy4Gy62Iopag+o2EwkY/62QZvQXCZUDI3FQ9ykiaqRMlClfKxs33kysjA4j0Xy
YZwNZxcnaHemVI1fMqvQLk1VzdNKut40eGtDzdtN3fl/GzPIcS7iPsWgH4kFjHvxFtub1d3CBBB7
2rmZyKwBxF72TZeC7l7Td2R1tLNNSOkndtSxHgoHwqgx6E+qCysdJT/5B6r4fNIamreWoUxoujqv
OqMsj2LjjJN/SLUz18Pm2VkGMEMguAPT5ErmxCsNPG2jd6myFReZyFTlg6Z6PIKWj/IKeNKRptnd
Px251mmvjclw+3RZ5JvUEBVBOx3un466zWrQ6vikeuFLOOjzRZraBC+zqgD3VuNCcbhM6PwQ+FU4
FfEBFDtuw2kM1NuSuFHsgzeHH9E/VS+NjZAkpYRwdBvIkUETNIfz+CiN3XnjY1SQJ0A5k3DYP+x2
FWzVKHFQGSQWKeG8PDb7M2WDxkoif5Hf9Wc/491tBHH6MCqh/aAvzyGKsaw3Qz/vvY0TIWspLr/z
u9tq0g36vNDQLNtJ0y89l0opZNXsR4gzh5VFkAoyDzv8GA5R8dBW47dbnGIJVsyLR8BB4SS2Xx6U
cYcfvcBrjxG65lAejNqTmRvZyguz+VvVAgPWNT19TNtGOVS90roUkxIZX4HQRO/TcNyL4/0lg2ak
IF16rm2nVyRXdv3oFw93k/TmIv5fX4XG4Z3dHapurfjGM0XmYLcpyiEvWfK8HIZdKcU3QMMOU4Hy
iu3V1bqGSmKXWon1ZAeD9eRBTbUzM69ad0QAlJULPeGDX6H9tLhIA5AwvuTqsNfTgGIcA2Y9veQO
KzqS0cKxacQRlRe9cexSvTI2GhyRjyrOYhO3EKQkNIeVu5ZQWt/W9jHym5f3Ebeo+jarfMtj+Ng/
ANaAo72Z9c9ozPrrAcXhZ28RHogLM79Q/Apbk98Ee1WtqfmZuaBnpvVj4nm6HDnah3uTpUH3ANLP
03dxc3V9Qz3LJOdT5M91KD2Q2Dj1SxP4Db9G6drT/NOYZakO0p0h/2imJ6gvdk6afXYGg1Ml4f9z
U0MqAHwxt392vforWV+kuRZmVqRLg31UDZC68vPS+ib57HaBvXcjw6MsyPU+uVp6deqg/9MruaZm
TTI+VQi8nn0XHkmHyuM/g63MB9C5bZy5tc4FCQeyTdDBg1IYKKK0+oei/Zr3U3/2BmLdvBkx9TYq
5dK7u/nKSEVqmDTrdxMUZJez2p1SJYrPrg/rA6jC+Hwfis1eJqQnTebPgCGAEBMejYx2U8j4ndMw
189+VudnQinBBz+N/lInCPtlNC+3fSoptLyfn8Uy9L16jmLvVaZuTjEXvXhq0s19TWTk4XqoA4Ja
y67SxFpzJGcePcpItT370deK3X0jamScA4zTXzKn2bdkMq/10kjPWg505LPM24Q7+lRDz8kr2Ded
QF1tXyMzdK7Qm7dHipWg2vnH8gky6Y2TT0jHLr635a5hPIVI+Jx+7uagwBjFYECMALHWKoKrfVM0
8H36C4G0Ms0/+aQVN9PeDEkovYyQ/UU5bMluYM6bXP1hxqr2kJFMuszEOOdN4RbaxuJFthVIjtdY
/mM+Tz+LxpYyEdd3v8yhn14SruB7nntLnQf10ElXcEhsij9lJE3qwBO5ku7k96DD9BAdLle53F2k
F+thhmbqjDqIhmBpNTevptJaH9PJXU21azzby6gPU2cNGQQwsGVYt4p1ypThkvdjs4bNp9plHCFi
8OuopfLm8461ZTFuMgUgs90/RmbrPI9B5Fwrnq83Z49L2NlNku+JTCaR88wlJIU5u/rY+9HnxIEO
eaUmHegCNGq8RaxmWkYiTCNSNjnfAuop8oy0CwInfJWDzW2Z+GSh+ttli5SNk/vcfC39WPm6x0W3
BTbv1zpkk0tXNxVQ+rl1eGuTaXF3NB7HXu7pG/GWxg9At9/G8NYRj+kKjg3LZtI4lMqAnCB/AeP4
KXK65OJSbnJwJiBwy8hQkgScAr1gaSYyGLy/RrI/IfWekANgvDv2hFffDGMYsChJjx1Amf/wkxU5
VFe86Xj6VY5vnZViobmeEQCmRInCInOnhOb4gGj5+KBrId+4X8M8zJUc0Ksdr4BH9jdHb5kWH+RH
sg648N9rLN+0tumEglyrQuq6ki0hKq78qriiAOldW119sSHvONkw1l6lmZq4fHD05AgikV+42Hoz
g1y9473wxth4+ktIVOgEo9bv14K93SgQOSTRY9yo5WamNuOTE+ZQZcCY7Vu18oma2kvfWfNTWeac
W6bIB66VQR5JgaQ9ZDYMWWnzDI1JfazGodh3Tqy91KX+QzwoPTyTRstew8zrt0iZGWc7CxsiDbZj
Hmrfaw6/pTW5MZz0CwlKTU4xXzkgx9+QosjMGxoU22kIt4ce749/Os4x9C+VF0NrQB5nH7fWn8rC
ViKNuzCV3IfS65uOagVkot/Z774eNdl7RKv/FFNEjJ1cuDCg/NpO1wcgn0hyiD33h8dm7NBSbkrt
qaUmeNMUfrKVISVo2lOGtCRFmNUfd5P06nFCiZzTcQhnOYqTxczPG/DKvsx89Ulc4OvgEcDtbi1D
mVAzXgmuYmxkc2PK9hmawYD7cuUYxfGTVU7TwmE8PlZuDvJuaXiwJRvkgbWNWrWlvpJpcTSm8pSP
MC2GTvBtChNouBe2+sxxq4PqTUSqGE0T5+pKuOuzzO+pTFqge2NojQ9dGb42ZJUuFujYF78Mg40x
D9mhiuf+JRone19kTr6R2RxNsIue+n/IZMXj8UFToj80GGuuumLHV3NpBi5lPP7tElqhvyekN9ZT
fogn/rZl6M1w3ksvHBX7YeZ9KpsgjAl8X7bq5nCP0Fr4ALrAunTxa5lPwdmF1+VsL430fmf7ncuY
dlQWxvPm/7907OB1yHV9K9Jj7aLjS2xaOd2H0ruJlMm0jMVHmmzxvi+52dS6R4BYg+nqn3vF6gRv
mgvhcTgaFkKfqlscw74AzQaT8npU54wzmxUrh26usjOiMNlZevMyA+f1znTAcHua3Ww0FQrvykFv
YJPnqf5IpdkSkMvqxHlAGA7C+zL/MGnTi0IC8WviaMZ2SJa61YEhwfhVl3oVhXZ9cIYLJ9kgj+p9
yGdr38IXdK6XJs7yqTzK2BpU6Ic6fdhFgx4dHRmKkxbaPhy4i/+tWzf5Z8NOpqOmVeT60tInDz8k
DnADlauIUC5UTfZgFZZ/HhcCBjHd/WRodVa6Vuy+PJeZe2xKq/sMYLE/KNFSYNSY/VcdzLvLQeSP
ARTotlVrZaEEMT7wc//uIcX3R9YWvCvCMX0i17RS8yZ8mh2fQntVz/M1lBzzJgjih1vWtF0ypJLu
jAuO/yOsfDISe8AVbUXNUrFuDEdbGzYku0HiTx8LtZnP1OvCYK16r3E0JlcgHdZ5Qup6hSJt+5ng
QkT6NsjIwTJMZs/Y1VSBgIFPzbXlTsYulSosVaWIMs/aQzaF/qPYpJdl2pfA9FAfCQEVO8urx1qa
yvTcq+WPn9NsyE93OxIQw4Piu3txgGV2OPY6RPFmrXjPgQ+oMEaKikBhMKzcZkAMYimqbaMwQZlL
+UpB+RVKLtPZzGVkP2joiJBl8OcdL4xwIxTDZWHUKzWkgMmaW/3T5IPNkOF9tu/d9kGGMitDtaXa
pivsJP4fNRQVVRO5f7AUfd6EOUWdrpsN0GbkMdIPlHwWkfHnGLn1Vcu75Et/GIe5+GJrprJVOSbz
av0+O+CHhHkCcCr1SOa8u1NTtCQDTvoArnyYAtgtEAYuofJHfs/xWuvGgJEGA8R1QYxojTBghHVt
cewcZrTWYMmwUp5/QWg+jbEXUo5LtXhgldEn8FoQ7S62IAhGGKj/npWe2ApfoQLCofQx0QufH7M+
rKdxHncu+smwigVIZ9ThHCFVoDB2f/Qmuq2hOddoGrf6se20ne+bfbsSW0btUgv7k1fffMSoWZp+
7HF8Zx9qB6ZHVKiratWjwrI3FhqBspmf4e+EutHPVHRSnfACeCjZBqjCr5UgjS52o5A1Vw0tOrVJ
RIAxr/tdnqnpxzkv7JVKfuJPT4m2PuRh//Mc49KOXgzOwDR5hfAJlUvRObnJ9hCTRLzEepGu+zbM
N8jLI0VSJqW1n8jsmByUT1MagSCzl3efyzfiRGU7ilXu9Di4WX6YIiOZhxU1PAO3LFO5xm2rXEcn
fI3yGNXHZST2ME/sU8zNFU2QAoENz4o/AGZIYKREq14bwdDMTdUn68h9MeCwearz/jFQLe0QVki2
JFbN5Vm6b5qw+JJ73Jvvpmnm5AmwzFlKG86oTs3XJuTZ4sbKsLfUqIu3oTs9N3BBnOJlVly4WxHg
U0MwCR0459Z1jsi/PRICnVSSY6FK6cb8AjcRybR2x8NSeTYDxX9GcxVIiK59k5HYsyoyYVx1/DUK
bv7NzerHfq1Web8Xv75q/GtPbTMPc/ejaSFQEYeZtjMnv3yNp25XkGH/M1Rg0Lcjc35UPK++UD2s
rOV6n/TuKuHb+LVZ6NoNJEZPXZp1Z2pPXgMF3c/MHI0/ilg9NpI6TWcIoGGG/NFGKdkpvwo+a7Gp
bSZgPdeks7rD3JcmUhaRThGb8akxTWi8REUCtcb41IL0WN1yBd5EJOz9uF/mFXPRlEgS4mCyHviy
vS1nPztK3jnS0keXW8k51xJeLHbn6/u6Jr3UORHcZO4YnG7pJi3QP9pUIh/bqrOdjQ0l096obDQL
qwHonjZkG+Tg0X7nQEaUsS0AbOrGqxkbx0HJ4h+9QZCrDbLkpVaCaR8AyDxm8RxsSovLhegdmASY
OYmj7HiSsfRy8qk/jTKWBk2keAue51pRcD4VplvfgFNmqRYbRYvjTT4u/FyTe4VmyYccsm9BRYzJ
fBqWRnrSeAYKRHYc9qub8EqlEbTs0JgUPZSB2q2biErb8CDPnYW3DuKCUVgKftnubrJK7MseQAVc
oILdrlyOMFnXKSdVNFplLM1tHNoNEu9J+13U8Sp4IfKVvnBe3dTyOI6cdH6AP4386O2TX/X87CaU
xkG7IGaH+MHGnMLh2tfNcJUeIhPc/I1O2YotqFT0DXJ1muCajob93VG8vbD4njdJfnxnJ9J0qcze
3Afe/FTY5bdGy1sux4HxySnzb8WYRAg2ivy3hyJnHIx7yDX1K9kxa6OEkfECngAUBPxW+6HX1F3Q
xUg8kl/4Jr2cQvJb724r7zajgdLOUhBp6Urt2UvGx8Cumy+eT66/dxAWliFkLEjAJDF0apnVfAFE
sXCDZv2jDA0fUFTifvbarLwSwPsha2rD5hlWu/ZGnKBjjJHF5HEnw0brPmYA7kO9VB7bUY+f4knN
gEk0rzKSJm9yHySgYR4CpfdOuWt6p3RpPHKKvFj6PUUKJPAJc+28uFyAJ5r2Yi7Kqa6RJmuZzUPV
eswD9VlGtwWPqdv0L6GXFVu0ggekSzTrqQOSs8uodp788ArI6KKosbevQfZfy6XR5yg8aBRnrka7
S6wVQc/yaqjxeGx69VVEJsRU5Z53TDXjm12lxWYyI4gts6oC3qcOj6mmPTQk8D+KqfcnaERdNzx5
bRoBJ3mgbiTRt65aNSdpoLm399yloUnJ45Nbl1+GWu13oISaG0k9zAKQ1E/Zp7zUPOhS4a2XhhdX
tw1gwee58betrBHsKRP9KIvmZaVMliwfMv9fy0mX1BtikVyTY+Tl29hANWhpXBUg16oK52aV8QuH
vgEjqLcGjvAuYOrmIGaH6Gavg5+UeoLOQu7Th/GCS+jfnFvvJvqAWmkX6voha1AQlhvG3ERV/yCX
D7lnzEbl8iSy+9XUElcrs2QVWfn0VDk1RX+5TsDbpnB4hZZTeLHK/NBOToSAl99/qWdORLdUInrH
6tFKFeOLzeElNEvrU04Z+HXSlb/ErM4EAoFLGNvZHKetlofxRl1i+DlsXwdLr7+i7gW8JvylpyUT
CMV+FTexi6aW9GQSVuavMnojorUsl0loUNbB1B46oxhOlEYPpzYIfva0bnw79PqBCH0cfXDr2fHQ
CwBahFDHa1hP1TH1++mp7F/IYfVo/iwnOjsCHjZXM6/fyeVtZjcvTZlDQ03gsT7GVUAqsjCGXQco
hzeTGZ8oUz2CPwjOA0yiq3bwh6ei819dCi1fQUpOe4pS+MNrvQguf71doRQRUpqYtJ8rIB3kTaNX
t/Cm8xiGLcBlVnnwFGx6FyDtFIUvBiqkm0kf+/M8FuS8lp66NHfbfZjWuVeu7mPWu2aur2b9U9nk
7TVRypLXfZV9b8Z4rZvT+I1gVrwtLBewjZpwsONPPu0Uk2MrgIO4CfqXpAVZ12Uw4t1mG4RDM9tb
yaSYtCF6TFIre/QBMfVEHOO62lPkntfPitu2K92ALNAdSJFK44ArXKuoJ6GGVf0vBqn6HeDaS6O2
w6eiAHYzxk67h+u6PvkLz1YZ/5hdO/kcO17Aa29ecDKV8cWYu2GfGbm3bbU42noQ2G362Qme6mLT
oMd9tRsvIWVmT9ouUdp83U1Z+OR0OUa1j79Uo1IQxmOBNFpqKicEBZ6XX2S+zWPeZXWdn7w1eDol
/AANY7EfsvaPAJDRWavNfeMuX2tJYUnza2KWb3/p/53lijlgnWdWSGprTtX60LvWj9vbvmzK73xO
chw0MGoUdvxzWOWntjIbyBtzqpodpbYu1tJIL3FD64LcnrqBfsZap8Oczisx3h17NzvUIShLsb9x
8aB+3oOd/KHGugW5MFu9cek1OPlrO9N395nAJIMyzjxi23TuVgSfIa8dy8NYIIAmI6Of3GJzmzAQ
gOQkVRwaEF1HHvjxw6Tu25u2PHhqFOc72DliOIzFCPMUXZiexocxeriNZCIypy+QZADdgr6LY37S
/VUkZ8eu6h+hUxN0ip3xA8KZw973I+s4mW5x9Xl4baAsDr8ZTnOUNWlcPSdlxd8bdLupn/xVdVNP
otzvPySG+yMnlnIWk0V09dG13aOMJkQoPvg2NEANQpnbamziZ93+Exyu+qzXvb/VyM9uZGhzqlwp
hpEco0WgLbpwQLeek6U/Drly1lpzr4z+NjPq6MsQz87Jagb+6su+W3uBZp3IGSPKYo4hnHYKJ1W0
50Rhrtdq8q+Je/WhlDh5RZ+fyrbeWTB3H/0MgQlV88ujBvnguujHmahghKwHlK6Td2js6PNkOvU2
W5Ka4Gfbh9l3nU3twnUCssZHumi5REkzLzek+/BuC5rrVCbhbU5bvP7T9d3yyiOnWYZLPCU8e4rz
6HiKyxOcAFiynWITvdw5LB6klxcGOXwZgy8rHrhbz2cnR5gNN7/1QA3eJ29rYaQ/apbyx0AFfR8k
37Wh1QD3T8k1qNzoXIewiLaZnX8BbHmVWwA0e68OX7VPEZKAuzCI/SNEBC1ydoi/aunUf5kCnu4w
zVUXf1L6L7kVrLp+sD/1UPVdu376Kl6G2XiH2IGFToYWl+qNSznPUYZ9AnjI0crnyWmpYpy8mxfp
1npntyFaWRCWxUQdj3Zrxo95FURbZS6sTxzKwHyWY/7XWL3wzrP+58bTpwp95tc6gvdMKbP0tlod
VeNI+CZ+5Jj5c3WtRynP6aBYVmcplB6RvTLn8kuSZ/ELxcrh0cpia1dbvJCyGVZRapf/LDuK/52q
tx41OCcvCRTZAOqYaPiLVPOg+DZbqglLZ1mfHLf2DuOYUB2V6vqmmsz+mna9sl/YawkAJOWDnRTq
zgMg8px5vrG2LN3/4iT1d1BY1V8hsPcbO8+oktvqjAge1mmhVSk4I9v1NJz70RnOCjcoEsHzUUYQ
OEcwDgdlXK3uPrfxbS4zkvEsU42mQT0TQmUkw5uT7OKX8CM0A4onfm+FcC/R8NcUPtrjVXGj/CKD
uzkEmvAYzrBLNJmr799NiDPqZ/pm9FBrdpfdHKvKVLJRUXisk7hvSTC0kbHmbXJB0N36HBRx8xAF
VOxMxCE/p0ZVHWyjh2h2mfWg9NqW8eztZTZqa3cV8Jw4y2zjuAgSufpT46GWG4VFckgcvjRlBVdy
o4cQyu9aC1IeoEGhs/VaqknzJO8fgrK+eBBcBevOKPWr7wEFqaLnTtMigh00CSrzMeyWjzev3Cqf
CQ465yhvKN6eFWgxlcaIj+Isa7kEQdzfmubuvotBEms79Lq9sZH4CHgUhfkerYlyTQawvZBrBX+0
hJjmIXW3MapQWx8ig49OPLZPU9BvSd/D2zdZZMDSwdWP4qxw1TsZKix6JfSFD35JATV8GT9apwqP
93oLOSkvdtPmZy/2++H5lz0buvrsxe7BRPHiLM3chKRxfjMMzFjn0uNmq5uf1RqL/Cbr5nv3zcK7
MXZLfQvaLlvJ5moBe0uFmgVy71y/JfvAtcpex2OcrSW1IM0s9/J7XuL3Y3GVbMUtmSFjNUOhNSXA
XkQBaV9ELlfDIp5ldY1X76fRaVfaAFhFI5d78RONci/pilOyGoNcB1lcp2ebix5l4D8J9YLPOvii
f/HnwQo/UrBjIdoDBdvuTqB3Xyk2CvbnXTHyhysTtVqjA+gV2rHgtHvtIueToLfqpOH1YJm3kcz9
Gsnc4imwL1hTb55S/fnLs44yewvCwttKTS6CT4epicar1N8a6VDtPCP0NjJpZ1n2AVIsmbs1/HGh
/QhdqpTq2n7fX3w7+iiTsiZxkDjKPTM/o632jYfrxy4xFID9zc+Gox1B8uYi5lzxbZV4tKauYr9t
duKmFwZUQzIP2/CwawEScHSCrPyfAZn34zcBGpmScb6Ecnqz93O41Om+CehQ7uH/5Ei3WijGCEVV
8FXCKE9eKra4zkSaDblMn53RtiKaIl0vykhQqdMCzSX97bR2C9sKGXeESWt9oR//RSAkVEL3oblw
Ed0ZiBQNMFWahM5aXMQZNJsPZtCfNlLWbaC19mSY33PhHpSRWn6/V2lLficofty4Ca2f3lKy/Y/1
7yzscav/kx1JK3SaCw2G2ru7yGkdoA2GA1iBXpdE7qWf7FMepNnpbh8qC1XtQe+GnaEm4+rufN9A
W3ZZ1hI/yUBQ/L1x7nXuylSJcmZO5j8iG1CuyWZR5L0M83YEjLn0Mm9SD7Wd/EWlG0oCYkthvQcr
HKKlGkRDgmJKGDwGnal+SNHdWnGJh7e/SrQP9TIRqtVDvYzEwzUnfZPmPkRYywJpSGmsyo5cdj+m
7rpO+/EWBLEb/VMSGM6pKMMSxEGm91u1MqqNq6pcfcHqwJXo1UeSFIR4C33c9X4FMEu4aW5dfjbx
jc9G6G3es9iI8R3TjdDb2BQzrYuOQrV2HZTUY8EL2fJgKYyFI/Hv0ezO9rBxAooIQjKOt+dK2phb
rpbWSR4hv6Pz9OKpXbcAMjfy0Hn3DBLbTIrp4KPlJiNcy0NnAy+YNk6oJ6s3PKCyep6eDBBLD+L9
u01hukU8euq927OykQeiOCYLGSlVAScYji6IylKT5ySPd4D9YioW0y2GvgxDZUge1QxCST+KW8rj
k/Zhapsft/yels+HTtOtq6T3TN4lG1gJuYvn4JxJo3jXecEjZRM4tVz7JJa72TY7bxdTOwA7Eq7S
ZO30x6wq7l4A+Mnyu1fR9NjKUID70pPmBs9Pg4rov1Zv3tgQb/xUK6bGeTAoH2EO4yBg8/2XYVik
u1vQ/9fwliNwKIfdB+oIGWPLb20ylfiDNFZoNrCLoNKQLkJ6YrMp1DG9OnmUUWgg6Uvt8ZFCCp9T
2xjzt0JBOUdgId7kta+eDYOSLPlS/Ro6aedvesig1o2ihVdpjCmIrklASLhwdGv3biJPw2wXGuS9
3k0MsJ8QwiCL8WsnheqllTci+CXhKglo2U17IuE+n2SUSRxA4lguEzEJmGMxfE91v7pIQ2SlvvVk
GKjd90IBDvPOLsPMVKuL6XNWGgaQ279bX09FvJ4SIjrAhoL1cgz57viIuozp9DVDa2ar6XA+UXyd
PmlO/n/2cH0EZwpreCoDF9E/E3wK2j/9rm/a4eTr6qrMW2q94jElxV7DMWouvAnSWLVlnOvW2qhU
N9xMYocstmcdleW1ppQPt+F9mV1ar35nUODyz2XawrsAUXwC4NNSt/cFd7/CDMrtQDZjLbMy0Wju
kwtw8ninbC0Gmyx1Fp9uzK7L0Kr86HR7Egmra7Dwu3JtvU1kUmAmNpn1PRPa33LtoaABirE6oeep
X2q71S511hrTaq5gF4MDd43UBbZlQod7dVrJWOu1cJ+NyFFXPcHjjczLFqaqGuvajakoXBZKMxZp
NC10N6/hXNS8RthMJm473sblWuMAszWq0Ttq7Rh8sF3/xS2H9GthIrCoj2MBgipKv04ID2skW4hD
RvEDz0JytAgF7DK1TPdVETTroh2VM7Iu9pcZAvSFUxNmXAW6YuNzZ+bPowMwVY9itAXSaj66eRWt
xCaNH6rtkwk1bQulwM2u2f53byBJKA7a1G5cy7UoQCGM5EosqQgp1FrEwe826RH4J5YkgFYZW4uj
71o/Hd8hXd8tFmfZVSdYeETsbC/huvweoJuyP4Z+jCmWJmwtkxLCk+Hfc7do390j1f4YK6Dt4n43
y0LmZL/73L/3G9ScXIKR7zXT/RkYleioDBPViYKNdP3W2fmNHx5HoKjV7h5G/d26+6ylum+XWWPC
7UWm29qgxE26vhmNW5f8x6qsXaL7lKbWD9PSwH9QP0RliVHGZkJcARxmsRMfmb47yvDW2AqCZ6Gx
G4mZEtSm0YMiuvWgFv+X7f/qF4LoginD3st2Qev+mB3L3YFoyS5dw8FhJV1pTICEhZYhwmZ72eVu
l57YZuTfT1YWHMT0fr24tJENfT/pSxJyfMZ9rfQG+UiOU6s0NtWzxZ2DVBjcde40byoj5aoANBAK
E3oAV7xiJV1pyCrAsQJ5cLHM3u2/dZZtvAVAJtP3Xf/TpiNLv1IjsHB3Z1krKwpDy05W/51DqKqs
obyZz8jIrbiJ9iddIGAouc/ntNTm8ihd8dF5y2+sCgROPSCuQAluqp5v0wiDrSigLbZLUfbJGXzj
VOna26b451Bm39nuy2QXcXlnSzvEFq04g51o+QzVp5J89bvPvG+tuHWxhbtgWDkLC4alGIcgg3G9
at38EZTHQqWw4MWqWb9NvLUtPl1jHZpmdCEBXdwWk+wkvWVSC0eYdBBN6hNCQEPvEZhO7DZamGiT
cxXrzc9uGowzVNjlkms0QmpIG9R2WxV6cVWZoO8PC0UDtpM7XLfHcdrbRvonLNPMGDUnZWtpfno2
oUJRUVhvb2tk3jFzmJ0Xxjz59ynRbFPW09rQzPz7Hy6zsCPaEIPyP5LGnBbOERNgBXh+Zm7j+//4
vuP7mVSJs1UMHngHY3V7rhsHOtoBlW/pxaWilysZ37pine3YLFd3f3Qff7RWnO5kVuw3FxnXA2IU
61t32Z16hfY8uvFxmsbohIp0sAlcv9qMS8ijHz2KCBWJcdSajtAwiTyZ6eoeUsMlAiJD2Bqno5ty
FF/sRUQ1CcyZ20obrPO9sXwLtHqffAEME+zf2f9zCMTdOstScfFYHwJgu62/2xXPgT9Cp0p2mBNo
sSOz5zvgWPW+rnvgtHqI8hV1794m4ie4eWPUSD0cUhOScfFBPCq+Gkujk1u8BGPF9XNRzVpMtuKq
5yDJ97fnuVtZ5IvIOK3vj23ouJrbM19st7eBdD1KKTdTrMTrdy+HueAypxV9tRH1doMPgA+gslce
WeETvFAjh4p5JOeDrLvFeTHfyBhUgbsquiTexsu02N5Mi/uoBuU+jcdvMps3oFdK2ESFmylfSJuk
B64TXTmoeWBompGfXMO1yIdoTpFwaqLUZyVu0gijE7Vk+do19XCTKhpIUCpCkOzQlOAsvVnXgzP5
rYW8dJl50y3cPAbmK6tkgRKYzapRKdeOHYodzKVwYqGbufXENmeRfxopPX9nD5cF91XlaGQUkaXw
xv9zQlzuaydyI+QF+nJ7/7DBKuMDRcjfBPPTqEsazh5eBR9EocuABtdiU4v5VTxmwQz98vtPm2wQ
LigjYrpv9pQFUwq7x6TFaFxBh8axb35p1WmAtFD9n1RJo5Di7/pkmHdqWEavPgwOq1IjukzgIQc8
EG6aPIlflSAwT2HX2MQCYuVTX3zx0kWJgMvD0oYcj/yloQ7hL7VJja2Mbj4OeUVrLYZ7Y8tCGZPo
/7n6Pi222+Z3HyXx3dvH3G0xfAx7hWJ+MVl1q/nb28cieqnmq1tfJlOl6w8Tsr9K6SBAFniddjaW
ELH0pEHt5xsKPPNO7INd/O33Zsm/ur8W3fxlqfXPfe8f88ZHPrH1rG+kqoDRLv+cN3v/dslt9dgF
ASWKH3UH8JWijC95rQeXkBzd2s308iu8OSTQbc16MMfcfqHI+iD23FeoV3dHd4NgD1igbwOyJlQN
A6x2uLAvzCrlVz92nyoXYlzoHJpHtUItWOx206H5Ww7D2Wo+po6RbJQ8Vk/SuIh9nqJsHLLV+7FM
3T3v0wkkHz/X3H1ue9zH4u4Y0fhz4/vy+5bB/XPfuFdJ4K5DKhjWgT46qLXELvWeRr4J7MaCtRyb
NOVkO6fBrTqUIhejjKVXLzPSCzU0rd6vkRlpzLaDpuM+/u8txQdlFtBEKuGS+7r/R9l1LcmNI9sv
YgRBEDSvZHnT1XI9Gr0wJO0Mvff8+nuQbDVKtT0Te18QSIMk21QRTGSeo66qwtxdlW7lwWc1L5Y7
HHHwBo7Q3jhllmGcTLxqcZ+mnW5YOdgCSztfHcirkF5kVyLNal0zTjSjYV1H3gGbNmbf8gMtI1UL
wA28Cr8tIaXdigZVduA11FGE6WoRUk5yoBlVYtKsFDU7KXH1rqhwU60JKMZqe/RV8SiUEtVye+H7
emhC1F2jPlS5hYaFU3zbHPwZ5TSlNyJbiqO4sY3PQaJVAPoeWHy25EBKFk916QH1Fij7pDCQTd4V
5vDtbqVagzod/uq4xr+LXKFL8YzSFI4Sl+lrF+Joq7XrZ3ycyyt6istr3uAx6Sm5wIcUecNY2ynd
nQ9FAFvPGoFcXCrRoCkNS4BiWXyrBGBAwQWytv8LfL/13una7IpTPTQKySZAEge2LN0Gh47ZlTd4
2k/5kQQmNbPtYHtLfmj3ztGLyDUgIFcztskw6yirAtqm4XhdqZfXKUaqehST8NWN02y9e7oXmb5w
Mn5RN3t380GBUsok7oR/p5zbuu43Rb6fx9m4GCD5aYtprKsd+miDDU4/53Pe9CDMpSkNKIiez6VS
kkwWr0r4dFZOD2tIXBcCE3teHUnJeVjV3t3yO+1DkHV9yHqkZPThqwHoxj2XPT3pghoNGkxZNCgA
A7QaKiLjbABgdKckx07qHgxKRy4qfpSxbbegq6CynQLFEhisZnkd0IscgpBcykj1L2haAoV1UOfl
6jPnA0o3lDuAKqdNZ7HUN2if9u5uDf18Ib7NZzTcyH0ebeP6/jeITiWiGU4ckby3zMNYgOKiwREO
2LWDFP8LFlbTNBw7bA2HCjCnRZOtPshhpqAZ/eVNs3WJCXjv1pPebZa8ej9GjPO6Ajc0Wi7Jx0nz
Gh1/MiSApic04XVfXKtHY1jBUBIbNwASDgd7Ab1o5UZPS98vvpGhwzTiQFP10rxcLsMcCrFDpqVD
otZEc0VogXt+AuPcJe8jeOlNh6PKcXhZg5ClK0R/KvgkUSIRmK5Bhir/0wTaDgDDZJRYsvTNWX1M
rAkAB3IYXJ6iMg6V2y1IFjqPlHdT1vYM2gCdM0xHdl6uKcvydXWKNzEAAw4CdAJSyacnbPfYmdzI
+LpeLlMXNUGSdujC9EyL1vXk/RB+6IARDXaDHQoFcZqeL5VxAgUunii/DzhMME6NAME1Gerc+eX9
70vIigooE08dWrPOKdxdpFU7pebZsge25/KLvMw6fLG38jueZJqpQelsegKQZV2jTEIGmt3KQQ1Q
7in9e2FI9z+43F3uvTBOBpTVsU//JuOd8/vT90I8rtTpaUbaZszAcz/2Gf6Zfv1i/vkXdXfJsUGn
bOFUtldkQFxB53N/EiDUyIBcCDgJ621AHwqUSibPeUDaxKMpLSdzbADefw1HMplppi6h4tzFfbgi
+TzoHi7F+sreiQYID/I+1S384yXJZb1BWnJ3dXW59ed/uFSLk3pgDOitGcYe18z6AJJi62zJfMOi
T8PREiPAIyCpgccM7VEkk3P3tkIfYlh+X7d66wvS8LvVvmrIy+bDGj00irLx8JKAGpCAxdv1Xzlk
2P3QlIZSbk5qORj0P0LyQlskZUedXbQ1MhCPP8You7iNdqRtWCksXy2i2RqJgt7FH1AAY4EFy+e1
jVrCBKdTNNQWe539u47VEYA3yYdPwf+05H8N/eD3IP6/7vJh7YOoQung8PPjWNc3VhLukOhGk7M+
ABwrF3haAJy6BExb4aECGAjaboLeeJqSTwpsqsMyup+XFKBX3jBnONKWi2mwBMiE2xawT0q3RsVZ
9ACmKsPZUCwttA0QGNEV2uJvpKSKTRGD7EHuHmlo5f5urQTGNqxBHY7xF+l6aagT7Hk2QvzAtlmc
Ex6jIRc5TdXoa8ncbrMMAU6RgBEhjeShU4K3BYbJxYKB3MhAM0JWplW/h1zbiN8MY18sez7mP4GP
goSuHFiqt7u2tb4C9h88OFqBxC4ZqmIc4h01GaxarkXZuobsQX0OapAc9TWPPiHfqh0nbZgltDDQ
oyJh71OgWuwBmJRfeiSsLqFWIyeZ5R6K7fC/TDqyoqvu1YV0q3m03XQbjJbhkY87a6BdVcFojRJp
4bJUP9o0c3akT3UkoXqOIu8xsVGhyN2sfxI4LuurpTrrAF1/clBJ9kT6sB2Hiwa07gc9GXXhgJAt
Bv2UWtDYg2ASqtXYtGg42ayOMqgtxEkPIyAC/35mpI6LHs6RSHRMoNyi5gvAvDhfUr7quOkhnMiL
G7gIu300VDXQAcL6rPW/ZpMVAi0KZEifrToPdmQlP+Vyp+uwDXZAI8wnZqKftdV2hjEEq6h3obiR
wSrbHEjixbwjURl4bR7HzAgvSqXbyXJxQOmIY1EvLZlzogQYzWigRJUrs1U0U4YHv9B0FgB8Skfy
eViiwqio2KBEOACMKjQZUDs5d7RqR3zMI6CzrpXFAGA0ghjeCABIgbK7W18bGTIOxbjTetc8pTUK
dIwS7VceTWkARwfqUt8GckQ10qtOrSsbEMs0zRT5pCs0nIp5yqxiobf6l4XioP6gPFXxscEj4ExD
IMsSLCd7FUlncKPZleP8N5u5aACjBhcyKL/3dG/L/t13vSLS3njAyuuCuq7fuG3s7AjWPcyr7lIV
4U+SCP0dXSk3C3h+QKgE7nuOt0e8ievRChSfognhGd3u62ryDxmqR3VNTCdaUNdJfKyTDtgkqbV8
yhbw2tlZtQeFXfohQD/tLQ4M5MPRofQn8Gq534Ytbgt8Ol+cBtAAY8H+TFNn3g0mUKrIDW8GXllO
zR9m2/Wos9owMYBu+61fhw6ay3hG4pKUY8R/nSXfHSujXjjc6Lle++R0Z/mvKd5zjkFrhUcBopUL
DfxtZrA27jwUTIPDNUTZhTSw0egy4FK9Te28A+FA5eh+ByyTzgsbvGre2WkaoR/iBFJ3PzJE1Hmk
q8MFu1Ny12s8/Ei5oEPdM3pWAXgAcVYfvc+WoxibGnXuYCa8urWLSpTYwP+qxLsqBiveocrHWgGu
SLcCXqUiCy5oGyAVDQ+gV+gSScC3i/bXO4Ss/09QBwfI+qZj0ffBzVG+ZY7jl6LLynMduBHICeWU
hsbCp/pOToe+POPMrPPBeYyq9DdHMpBYBYBoytCvsPaLWNnook9Qdo2g4ChB+1v9XRO1cI+VBMXr
6omjv2sJwBZaJfHqWEjLLAwb7dho7LrQahocdJ7WqM7fL4S3R44UJwHW5I6BrtRbqUgWyUBCw8pw
smQtkn/Ea1LZ6B4D2niBdiA4EVfJaiZ55T4h99el0ksxpJA/IDV+0ab8i79lA+cvE8DmYc10osEU
g4v2kha11ijMTHP8qqTNavVXB+VKOhAkwFP5rLIkmWQjkL3WcKjPe13tCoOb29XpH2M+XEKJ6w0B
wHACzmCvgyllPBb0yixfj2lGw0gv00pO38ytfIVu6E1YmWmWyTg0AyoRXq7n7Dsgtvgan5aRUYV6
WEWickkWUCtoZf8FDYsdkmuy5EA3quVMxQY0s+MYWS3LZO7e0vvrg0s6W8Nr+QLPjVHz10CdrGdY
+tn02gTIaAmPBD7UbOiBoSFN9750lfFPZ5JH1XQb5EIh1G3Mc24BFkcuJuWcAEI0NmMUd1NwUj7c
HBe5sW1qIB80ooj4tooTgMKb4NK45a3VnQI3icf/kBZtQqgt5wJdkqaVTRtQiHdGeCMb6rL6EzMH
9zhrbTTkKKMC6s0pqGp+jVECce0qQOVUaIxeCVw0VEcCegsDQMuAPWsYVyJriYneZfXpIx6BVhVf
W2MowEEdJyfgI3sCKeTK47bRnsHR0J6ZnCnx0Uw+McsmMDrxGGW0Ok72Hr9nkmT4Iw1tEFzLrxn1
DXP3zZTT95EhwspTdpdXXwBUn++BlR5egKQdXmj2IMYZnrlJ1y/bLA5Ar6B8aBaMOGPcqDUuClzN
eQbqB4KuK3rsebBOrR6xlTtX86HrRv2Ekz4dIA2dtm9dc08S6Yc3o9LR7D0ReVoAuynzez4POoqv
7kCt/XfdelusB6cD11FgijIUME1SNpcSuZTmRbkREEH0J9LQQLnipDijU3ZZ1SoBjCAOSGGehrJB
vQBrTvSWYGcxWiFBs+1p9Iah3kXUy8XDu0aHk0AvK7CpvHuRuXtzUS82jRNxNM7vSEODkWbAKwOe
mx3jRewhGR4leXMs6hTduv+QeKcFlKHHt4tEXgV8EP3gmSi/BBPA2+jnNesRh+V11Kw69fsh65sv
6dXv9E2vVGATbfZGD4IogOnrZyMDXa+/Tms9rI80HbvsEgHO5jDZzYSeIuk52bXQfGDso1SjDn5p
g0pOAZVh+XwuxzVSZAGAdpIFWLQSHMVxfURmUjLcL8EBb/vJR/AVa8BGzvrDJGusSdfzbpuWTXYj
KW1FfM204IkkUG9X12hA77w721d0T9tXmpkan0+gZ0ZU176C7fhV72QDmiVYVoJBWfftDy7XcbQj
KYjzHtWtozZ3FyZFfON+NA07ezbAhvTChO5ljdV/ZsYUfAojHZwKcMq6DBw32vSFlmSjHV5YunC8
UMGI+h7grY5TsyGrGSwHp0e/fwlkx8FjrWNfgKRgX6wEb6RxgnYGCKQWltXde5ClRxUYkGWCYauW
kkGto5khtPKQp+IjSZYMqtwefFlqg9THcA4PIc2YnVITJF01bRntQrsuMZBgRI3OrAjgqIVU0TAy
kN5zFAfsyBdQpugXoimghnE81bVAXpl2nCfdzYltwEW4Uf0BLLZR0Ed+p4E3W+j19zRcGKglPuRg
DxN7J3K6XZ4B4RCdBfMTDRmQlMCEliLn3Rst22tzP5/Hkp2Auy5erLI5hnpQfgTWDD4MPajYY+vF
ySJx6xf2Qj4aygDP2hyBMH1g4mVy3GrfmQZKp2QE8J+isLfTgoMu9NsULumxkAciNACvKgWeGLvo
eI4eSDXS+cyDC2r4X1eQIRLLpbLtHpxvb3ojHoDpbCEBKfShQR9jWYirY+Ej1gCAYsjMdrMCAFB3
f2d0ByswxguBALQSCSCrC+cwo3cJuIwSE4CUuQOQc9NBZ7xCBuDFYl9LxsEzVep7lAOCsDwuUdON
/of0TEMlZ0HW1AYoXEDBauVa6HcTCqHqn7MtgPCKMyDHWQxsKF3jjK6pPtzQNJEyzcjc2pEDCkdy
KvEqmWZM8+6U5KTWiHoAMd6jXJjh55YX5V7FfbhW3yTusc65P3dpOe/MZJy3c+piE5JN6ILG9yLO
g9aD0FFjRw6yrxy1RDjLx3sipktf8tOjvJpIe7fgbkomWirY3GyBgRB5d/Hu1rcAhH+9IM+2AlQB
KBoPlruhlY/nyTaGHMXlsLzK7/n80v27iwmWnjX+v/u5gUBNynpNwA9sXAMcOe/dAgUsGZBneRZ8
4q2d7bI45wcL+a6tEwvh63gRRmGe81TF4hVSOJJtOkNWMDQzAQurG6JDlpk5vNCxR216NAO5NHqA
aJqmHK1syV5IwPnY6T7UaA+5ksTqIT7iiYS6MWl88+Cl+ddkjssGXdzRWSFx0ox0Bqp5AOHzZh7q
/lNSmXhvHLr57JTpfF46U/h9cAhbZK7QnNT1Hk1ZF18dcxAHQDKH8QmsNB16u4ty00jWqjlu+5PB
XY8kNZiSHOsfRTLgfxAQmdmACsNY9kQBhwIghxOYWluOLvrRPltFPl2NoQtP6Hg+D9g53vQqD29Z
PRl7c9TxEvCmo5km4gKk15cHdWE40ZZlAEei9sq107LsRsvPJ3TsrjK1Y4LpDBWEsoeTPKew3UUu
9ugApu6PgUBNOM6krwYKE4FnK6erjMtexbc7dSqpmGM5kEOGjb2dG+KoVORBRtIZlVaBsLJkqDz7
FZYMXd1FlyYLX6zkO/Jd6AxzQvfGFxZstABv3m4/28CxHXU/HbNua2ddz9FX79pPeoUur6lyLySR
XzzEyQEgWu4GsHTuvpuG5VSbGS5wyLUOhwXtUut48mHvlDHhbJnkecgkpQYZRtYFvjADMLZEETsn
Vc3ONLPQWoJvWTPeKh0Z4qzEXymlkRS5Pe27yjyZ5mSBf6oFFPpeC13rOVzAjeA5ZfYSRE54Jh0Y
FSwUmqGDFQmsjW3pbDsQqIptIUFhBBZD29QIOjQL50XABbQFPkToccQncQb0wrVx9jhsBkf3ssx/
gMvtHw+K7s6IyOdOTiewXfsPK4HZmW6ykodguQOsBUqQi4tmpOUObcopKjd+6cjQAAuiQ0E+fGgQ
cVNeOAtRaTNlh3EMgtrjAUCgZ5oyOTUrDvT1CaCGsmarbRe8otNUDaks0UIGFXVa0odEPgMsoHdR
IOQMo+mNTpThOyFMfOwZuV9mIf7cbwMHdBXOyd9kmnG3XE7ABsAmsTV+mSsw7sQVF4eI8fak6RhS
1LQDmELr29OMH+9Es1VJdvIkZeTE6Hpdpw/LySmmSMqfwuFTjvDqcmG000sk6YMmHU90OEYz+rPQ
LHo7F1SGf9SRS+kM0eu54MMSJb7rqC7/rjlsHdevzdpBca/LDpqNCpUQPJ4+/ZlMsy7tLU1rqrxT
f9A7L/pjkqWhErp3ZRz+4b+CTDmV68l/A2Rzau4r2YpQXIJ903H1JsPq87CwSHdtkNjn0cpbsH2A
dyHk4QE1yhP/403U0jDuPmrM/GYEDZp1hJ4g6eigIszmLvILGAYd3RKrHBZRsCrn2AA07ZQihRO0
eAwq9wL4Fs0qa00CJ1q0+htDYu6csf5eNIHfzT3ortHhPnhcAuCv07oDeYIFTKIMeIZHkjQcVl1m
J2UD2LcxJWUyVKlvu2OwmQKt3gGmMetxhjkGmk9NndTOSbMCf76dmMCFpwyqFVRZFcAZ6Fmqw2Db
FfCHQZ86TX29jXRnes6ZGyCPj5bAIjCANmbNfxBy8NgGAo10Ek6YAdSHoYXl0pTVLx2+mdHb2qMf
hMCGeWT+dLqm2qGidzxNEh5tkAPNSPcgKhfNQGx0xGCdIXHUVASlC9vsMjTLC4iQ+wvQZkAnKRlH
2nGKf8R593kezOmzBXS/XT8ktg/E9hJ4N9qfI561ZwAzoiAgKVH9mEiGEJLVQD7zm6MJml1AqyST
X9dl9GGv4/Hygaa2vkQf0HFwROc7Doil1ZWquGn/gyd/3jXlHpt47n7sLAfUb8ijtSU3UOyUNPYO
aPbpto6QtcajBlCb6/t2EoSbqM3RTkyv1/Rmjk0SCNVf38/lq/pqc89owG9WME3aAdDDX20DzFbf
cyOrDw/6FadB+T3sHgjW4WEJ6fp4X3QccHQ2Lwyfl/V8Au5IhV1kuMyAkShqZKOllmRLKlc7KdWQ
x0CnWT1XO7natN6ezemQNmJDOgo0ozMFFKQyHMkU6O4eyKKLxvRnHfTFSN537YJqA3l6acni6K5p
X2dKF5h5v3GYpuNoGO/zgP6CD5A8NdOnNXdaklcTeTEzwYIgx6YT2wttyx32zXLcZG/UTnNB7YFv
aGgMxsE3anDq8Fig7ICkxrY1IDbUWuHRtNOKncbC6eyAxiZFwcAFbz0O0PuxNaIh4Uyyu036hsSg
iAfuJY3pnuMUZfVyt7RunHBUhRrVcrb9FLU3uYUSV5yY1M80ZI4b76YC8OBKV5Sozi0mlBHrxo3U
RvXHELn9ZWoBIGItobONwe+BstixvSIL2l7JQDPSgbp9Qg25g08VPB7cjG6aJhA7DPtRy57AoGjt
Q9nGEVMvR5ABxavNP2Lj1yDE+/pCy2acbEtfINrjA4T/dJJooEAyBunBWzf4edubm1YLwgsw6NmC
BlsXZw9i/kg6FIJp7ZWmQWmB8zwtTm0PxiMzR56ZBhKbAlAp2IT9WE8KChu1fPJcorY61IR3a0Wf
VNARw50MymjjtMqrLy2jKGMx4zkKvMZlM2jBz8y0vuZ9yl6A4F6da92M/aji+sugT85+setkmzr9
NxM41peiB+LfxL7wEU3jJFQAd8N5ffCFpBZAWh/TpFp2djcizSzdSRdOmgaomKQ9hHr52ULVC6jn
Z5BOpiz3AhAEHkkkNkWgc+VeEbNXHYFEgJvqVacwI+ZSfCxTewCyAUPxSx42515iiQ4SH84iKFEl
k5ks7+ncsq+rNUSqjQx998bguwRUqtasIf9ZJksFrmfbCI+mMYKFoNVSoBXr4Xaok3azyrVtxyC4
5hYog6Xd0dDVNqY3QzjIuibBLUITCFoJopSfEpoK2UBKMg2r2EgEpjtZupN4t5xphnVAC+pG+YHI
Fl05TfAx0Ex9y3qcJa1n9b9XB7ynM+k4v0g0fdvmbe1RBcCjo1Uum6UBDIgrTLBP4uS9wG4TfCg+
TV2J0Yf2GTCUkBw7vDg5msOX7Z3r7IzmxgVajN8lDNwtqT5u6qowXyykobYzXt92DYCxnkOk/T6A
4iL0MhdF0bxpkw805OOieXVgmXul0+qo2nDQTG2LObI3qC91QewhgpuItRot7tG2s1LtRioagBHV
bQERALy1MXTA7yCdZ5M9lw4g+8hZuMVwMC3X9qah1j2A1wyXSmb72ky7sNzqP7DKLl8WZF9lSrBb
RuDtRvoHiyS7yE5uEXzJQ2trcjFfulJumO6mYRg0qH/uA69xnOAERsLlwngNHXZ5y8WVA7mT2Iza
n5PdA3D7TX8XcY2V9IDgEa2NkmiK/RBn9beBP7FNxhgpP3Vbqz8p6LqLpuFPk6G1T/moe7m7sPEE
bDKcidMPp24ts9J8nwJnE/nG8drM9rzp9clAw0gKuBtSKgtYfgxfUB5jxMZ37Ay+A9Jk94xsRHds
LRZ5wEhnLmrgoLTG8VTkvLvEbtk94+W7e25zPJFQU15uSEcDz+PlqYrsdVHFsNH0phFg8CGqv/fK
r5t1kBiHY+TFAEx9VgZ1nTe9nRe/XUcatAI1TQ2AMdBwPSKrXwR/FWA0/pRobD5YUTrtFx4NX+bO
/AwMnvxn3tvvOiTAbRYOUC31ws+mwfpPGOO4HqiV4WfLnON9tIQAPq5HdrMD0L61E9e9KAMkhIhl
LttBdqpvom4X5+0PkpSeRBqioELPBU2RXC83lRUAKEniegWzPW6aKNd8TW+QpFc4Xy7o7U+OKdAY
/xv+F3mQbjHmm2GU89Esi9LHHiPZUSKZksvozkGJjgDp0gLUWVKVUVyfjMR6IZVKTqMbufCZw3EU
JnPVZA3LQL+1o7+mqycbiAcyD/c7ZCeJ9dL8KVu5cTz7C9mTYDiVSLOHpUon1zcZgMKUaortYB9p
OJqVHMq5sQjJs7tZQX+mPBBP49g/iivoTwDOX3KmR5+ZLN2ZxfwjnUY0ktS3SrGBejyhiBP+acz4
eIxNtAOtBxhdluGAVsOmZgZmiAUEmDUDWBRRus0mp0QZAD5jKRChNsWQzeBVQI2PIYeAA0sFW3jA
HktRFf+QSGVAok32g1UnF1QA6rdIALiwrQGzSuJsL+xGs2IAhY1AatMOK3Zz5VBUrYsapGZuXT+O
YoARo/q1Qg0C+pJ5eW5blEOiVfqzXrDws1ZM6VPE6o/42o1W1diUx7QEMx0SXI0fD6W1BdH8eJks
cC8S7WKUZqDQylCLKbkaSU9DiioEsJ9hPwuU9BPPx97jsTmep6F8+fcDYzpYnmUjW111ka+XZbu5
w1lRPIKzDUJQJ8+XDYG0ELoKDSmQh/fYnX4Ny7pAQwTS1Ese4Yj5d/FOpwGeONQKviEdDek4pjvX
GQGKLjfOY5LJ3XMzbgV6fNFUgu0yGXAS595c3R+sCED+bpsCRgpMVGro4mbrRhbQLt/0QgOxVc0l
OfQECusHQ9NK7qoe5RxksLOo2xeaPXpuM9Y3E3DQW8tGqVRgpDWA7GO7viVVxnbxUGirDzk6dltv
0Y0849E36x+XIuv8um+WbSMfYk0V6hcWN+jbUTLN+gk1ye0A+s2FzJZuwP1tjVFFP8eZFzt6XXRK
k4FCIY97NPXijA1bBuGnMu9sGiZOEug1cW569xDp80YgW3oKo3E68bcZiWQg3Rh3KF5SMpnVEhVB
6WjWpeAh0vW/HtTK/+GK+hjN663QCrVMrQAi8q9befAh8b17JJ3h9NZRb248dfGDykEf+sYDE7MV
4CV00n3G9M4HuyUOjMFt8CkqSnz1TqzxqkhfPpGuMQ0AVWkp+h1b/dO4AHq5tedqR0Y9LDKvGRxg
amt69ill7TfWJfN3BxsurwXo0Q3YfDrKcC5mbugo6Kx+LGavHTgbI6Ax/BrGwOjRdYZONqWjWcQH
62CYwU+lDys7upmV4z4hewBysYMkWgAETxw8a6ILnrtx0IASojOcCBsc08autnjGsk0VdqaGlpB8
PFhlDgQM6U4LQSU6X5oivhTkQjrJOJfjozYmzpciybMDpZpVJjp+y0kLB1/BgwH8IZmRJj25JVUK
rGaS81LCNovQEdjeASt26rIAvYIoJw71qHimoQOw74ln7Ys7G/mqIr0pX0hM5OoPAR5yAFEEbAGY
ZoqXjLXFc2Yl02ks8BtGhw8aDO2pOeEbFeXy6DY/Z7P7I5mrvPTNAUWgylrOoCTrbWdrBzW2rSBv
Bq4TUQerwTWDGEeayMUpXSR/+6P8SigLLdk8GNoCT6PWDF5IP0482pl1igKIt12H2l2ARiYFpnGb
WZusRt07+VSGPa3bk9liy24J4j/7OcrPcw26LLBqNIk3Rca8DYlUjkwT0Tt0kkVukAM+ThdAVKLq
PZFf2ICGf7Jl4UFhmyFwm+PoCja4PtxLQy0CHHCzpAv3yuxk4LNts1tlAHZiAXaGteFWNZ2XqNqL
sHHBG9djJ+Waot5YOBIFqqJlLE/lUh2KGe+bc88na6PjuOBgjygCJLEoI/2JjYAeBbFssevGZQAJ
sVxHg3nsbTE83akTJDdR7j36nJXZEX+F+YbPbrQBNCfgAnRxnVkZ/BWOLe5/sr4FTjn5ySDw4AC7
mHcHB05TwgrPOgAvBwJMA++aSUng4cOAJF8Qpjte5Bt7/uaY1fKS1oGDo7S8OopS0z8KowIExQI8
uDnKSt9uY9nP2s89yqoABt6Z+mVCT9ili2OGtIcB7H03w997qB0AZkUoROksM/QmYGLs3D4fLrXj
oCZWGlYfWyrJ0ltdeXJcjlQTVEpPK97TgSsOcHI1sAj+B2e6JL4ONvMU1aeHW1GXoJnWo9bVMZq/
WDuAeDCytM+xPnkciIXnZCrzzxxYblu3LfStgfrZz4sbxpepYNjlGJUF+MbZs5Bf+2TdTN2LY9s4
aFqYfk1qDQXFIGiycH60A8XunR5sxCOKpNwCleNmVv2x5B1Ia9sIMIIg2tgj4d4c8I78sorM6Ypz
u4A1PVnyn2CZ8UJJIWOiLEvmvt2zHQ9APKr4As404EPuptbuz/2UDmcUbQzrTOkaVy8DnEcAacEw
wD6sLIs924eEt3XydzYB/V3XQKHFOxF8Eon1DE6z+dtosHpDeiH1SHeuejDmvuoDnmlgsDEOQVPv
G63tr5Y8he87LT62BkDxiDWedEkwfSAPUhny2B7vPppHRhpCd/hg4jnyGGMG/7JpgSd0lunD0g5H
IOjZWetZUTDs9KQDQmfdJ8V2cdFtjWRVe3XlwNdEoZwOMSBeeis4RzzAamts2v2Q1X/nHGVKNKRy
VsRxtUOr1OChbwv4z8pMM3cpomvpPqoziYfa9hL5GTRjpefqDtuRshJDfb0Llcn4mYxP8ciHZuvq
sJ+iayce409pFKGsAhw7a4PCAyiemFK0KiRTtAfiQAh0bNnE8NjPsDo99DuQCF6ifV2BRomWFHmK
0t3IOTo18LoAyHXBCxq7hlpkXHtCe2yXvjki23XLmsgExLY0v06DMESGDDgRsXS/W0NOsSzvCkQT
7klEgxqYMXKUb7+Vzs5UJWtVS7tlHRDXVL2s8qEZDVRY++Dy4LcGVD7vhaYwD+tIDIfqG+iGq52b
pwyEp5OZnddpEvU5slmVi3fpSrf9QZrWaSufdXdaq+YBEuTSwRyH7FyVy7Av9PJJqf4rPJlairxO
ZcwJLNioVpGB1suBYDVZGANNwa/YeWwLPwzbxp8DrTtnaN2rvCip+jNz7KzYkRaHCWHgu0N1qtCk
eCinSVQeWWi4k1dP0iYySELxQE65+NjML/4qK/vj+rtQdg/4L1MDAEilJxrQO0FekAZt+6ShVubJ
wAOfeUGU9p4wwmivLLH0ITEd+a1ZhH2kFU3FX9eSkel/Vj26KMmmVruLZp2R398q1Xoprc3ZAe+j
35SBrhQINFtFOOePDVRRS0Cjc2Z+zSsUTS2OjTSEHKa3WQ0+vNpb3VB6XHtkJ5lm8QQwgWiKb2qJ
CnPnJi82ZQOysMqs7oB3TbpJnSr3ybo6kplkirPeiVrTizHzUYKFB9yCLmGXoYKc2JpXYmYweBpI
u0UbK2jaC+lW8mYdLRWHLk9+JFxU+yCt2dUczXA324F9tBqn+MRD/hPYRsUPrRllTb+Fulsu2GkI
EgBmIUH2nSdAgIMDWJ+xL0wZO5dVAUR7FzX5uf5zEbP4nKEi8eMo4k3bauIzqSqj3egRsFxJShcd
qUSeXUmyl2nyuTOkx0ZrLDyTG22raa277eVybJyKY1hrfoet/4ke4mlaZFs96oHcW0fF5yGJLXRf
WqjHkc90AWTNj0J8JYH843z8aZiFdaFn/tRE2XZhYFcjD2SUQRA4GJNHwfA8BZet7Xo4Aa/+4E6B
jJAGvjscPIpDjD7N41CVwZNZciQT9NF6aYX+n3Kexr/d5zIdzb/7wfpuAel4XQu6luqWaKF1t5Y5
07KxbXddi3/KwENFCDKWsuo5xuHzdgzycKuqnk0LVQ94uc7RBm6AQrRut6abzx9oQTeh7zxpxHc2
JAuq58pvACqLfoAZB2Co7hR/wAu5ge+XiAPBA4Ym/Jq0jfYZ0IrcZ4vefALkh3sOK/OvfJQsGlPS
fi3m0rw4qJr/pHNwZ0dIfL76Sp3ROV7ej/WHrHXqT1q4IHsAHKwtLWDYPTwnabMVQZf6pR4EW1Et
/cWWwyibqUq5kaQZ6QKrYP4sW6/IkDguWBnMcLI6b52TF869j3M+VUcVh2Yqth6J+Rjj3BB3XAH4
FYejA7594gCpsizGqxdNh2xIO7CnT9WFZCGduVGEXtK3KE6WIun+aw2Z0E2KXZZAiuVutVzTTwNY
2jrjQLh7hMOH7pXwTDPSKZQ+9n+Mfddy3LoW5RexCmDma7NzbgVb8gvL4ZgBzJn4+lnY9DV1dc/U
zAsK2NikrZaaBDZWMLsS1n7O26c45f7bpZ9iZvquVqmnFkLeA4rpJspGQL+vBlFhB2V64UUvvBhu
I1DInsdLDsV4lGLLD7zV/0tZjeTXus77gvPSYAtP+RjQQQbBd5MBqZlN4hgmDsz51H6WGq3QvgEf
mZ1Tww0B17TFEQqhfzIcLd0xu6jEdwa/nFUB3CiME8sEq6va3i+7ET01UPil8d9Z2qbAuxoWEJHh
4u8f33TYtW51HILe6Zsbai2KpyMvoLiOyWQwzF0o0hTAPzwk9GDgV6Bobj1Q2I3/91LKzfH37ou2
LQ7zMwDf450mqnRdcBumh1p7LGI9sy5YM2ySund2hSt3nuN6d2qYUUO4qw3e2TT+CRlAvN1Ss19R
AmzBUNjQ+nbnmRq0uNWVlDvCGgaezF5xKGBjON9tCkQKGW3dxeEXpAkyN+42RGYiyhIxmjzLqrAS
ZOslRD1Kc4gIRWOGx+jMhmIJHmG9HUJ7JmzgQBckG9SQE+y+oZ9EMWLXyL8TM52EuDW2aSab2oZz
dTTkfmVX+c0TYX6DgkV+GwbYHLQhdOgNJ/HMVaGmjRIa5Xme/KA8VGgxoWW1ftLa8LBcS71M8XOE
u1vC843gTbzOLGmd6Y7Lv6pp2XMM8zuYg+L/sMQnmTcrg1vAh/6diPpA7LQMrobcYNopE6W3CUWb
gVZSa1DaR4wmaLg0FKNZitGw08rJN8PO8ykGCpZWz7ehcQ2fpD/j5cIKlO26rZrtv90a6krdpsw4
9NoFQORmabdvustiP5Dp9NLGXodafxg/DCwAt3btuRdYZefwepfQIgGJZR/w+lbwwFmVRp/fI25l
d+ix5He7sU8Gtu5nilt42G7ghgRDLnKz85RKeWgwEI7h+LmZg6K1mk3NABgjcEQHosxV/Ad5ire9
ewVhaoKYKjDFalQ6G+A7ndljBe6tm3iQ38lHZfFM+TD85L9CM41EPQY/NbxXwDAvgJyR7jqO8wly
UQKVyL4cG9+wcNjc6zW7UowaU83iv9M7tpjDlJBDCfkKaQAIkUIhZLXE5rupe1QRCoUCrpmUC9Bi
7Ds49UAlCGpo1MjKE+W2OSYTbbXNpNz2BXYArl2mkBPuzCvYTahKhcF3nkA6WYuFeV3iMgD6URjx
TwrRJOVTr5XhD0NdtIQorSiNrePYsFVQpa9MFcHqqA/nHsXwy9kVAhLANEnNkktDr9S/6kX/Cy+i
/CC7rIA1n7EuWCKeIbV1hHyAfQ5xznVGpbbfN5zfKbTEqaeNE9bxlCczOHsmNjSBaGYIswogRHWb
5RonNPq9w4z/172aSoBFCoXbtablpxlPKS2Ql+wpeatNHHGFY4CyaZ+42X2E3rMeQKVlEnl+7yBx
eReOU2wpr5QMB8qUV3TWnAdZBGsdaJOqxf1HCWNRx8ATD5oYn1QwqqGsNkEQwIhRyWgs15E8BmR9
n0QA7taXUAA8GerNTQ/HylhHrLBgJ8q7g41HysGF8QToTNy8USOVZkZt4Ni1wlHg+tOEZrjfdRZO
B4o7vDJvRQYubYdv72R8H4Sm7SoTK1g+uM0T0IDtEzNFDeS5FewoRk2ovU4iFA/oCwoIoe3oo6BP
Kgp7iL060YFC9LlRvBqCGDBc+T+50BeccwcQ2oCrFx5sMJxsU3dhs7fr2PjqcPYGl/XiXusOf4Er
KqoyvfE1r3NtBzI9rE+mezfA9MIiYW9Uty+zmjcEGtILIAPhTrawSZmDs/A3pVKTRQFOvEe4v83z
mhy6Y503J90yonMm4AgZgQ/4VgSetY5CIQ5FEcdvlVSg8dJ5YvoQP9pevFIWkEDBLuGwVKahURUS
UnXdcOnFiHeSlgYHh+cmgC2l2M3rbLXYBnToEmEhe6G1tmsa7jVrq63Qgw6u0mVb7Kswv+becIV6
NKTP7QqyFstasq4ryba0EBQwdt1y5uWrZQXZCi0un1bWxGADSamA2q3y0LYO/1eFFxJ8ISWYJWWC
Z4I2VGwWl1ni/5ZLsR7edEEJuXMor5fcPDktSrzGCIlxqwEKEIUe59obhnO1YESzgk1pt5uK2L3S
BDVVK8QepaZkTl6uaNVl0N4ECcNWlrq4EzV0fRB6V2yfZKP7DJBLNHq8AWcABMZSwELNJAdER/kj
xtXIYSdO4W6EVyJF5zHsILdON8UHilVZ+Wd2voayKcjgqLtBWQ51elXd8+w4OdR1doManWRHivV5
cnB0GR0/VOnmrq5kOAec5qwp0SliVF2Z+6xjE7cWjlYfoPZjfPU67zYWPX/0PRfPTlLO4cphzXEw
RyhpqKx0Kj9elI3Ozasz/RG05XxRqBXxCgYEWertoKPkc5TV30Fc61Z2Y7oQOxzKpySJXhrJyncY
a1kbG/XmvVRp1tStYJ/LHiEOGSesbkejvQpHbgegNr8FUCDeDI7FYUXeDl9yPv2JOxCvAomXrZvI
Mo+davoM7g5zz42sj0M10X+KfRr+Tfl0q/+P21MKTmsb/JM7KxnMGzVMs81b22J1JrCt2n+aCI1f
ZVf11yUMo6TqONbOC4U6VENvdrX/ZOEhUlHu6tx6W/TgZ834Ja+ulVFIDmzQzkiCN9KI/yAXT2O9
7ft2RV1KHLgzJ7bqW9VofbeTWhs98OlbV1NyP8bb+zGqEPViaKuHKHrclpBrxA+8p2BJ+TdVMBNn
MsJFZUHFqJli0/OxlSm2NKR/pZoGd1N0RoZDhT4NfbBb631ng25rNsemt0990hU7d3DDy9I4VRah
Ut5hiyhj81eY8WJHscK2sTmkxLoQX+n4ko4q6VwzaQAqZbWIgE7AySdNjBqQHE6bgleLUMc0vIab
EmvVpKojeIqqU097AggZgikHfBkwHUhkLvfC2VR9aUN9zUXmnj3FUjDd3j1HcdnBBHh46opin9t2
dkMZNb9RbxrT9PZrCYbpkM0zTHo72QDLvIQoDSiQn44VADet7kQNZYwtjpwhJwQhBzWxXBWH0biG
r8W0XmL0HxDpNGzrtg/95VapupbZerAPGuvnkFk4QqdkAIvsE8xG9p9uMv8AZteByTZOh0Yx96Ri
87m6o137SoDuXnjV3hC9uy/N5qWPgAylJow9iUU2YUp7wo+aClm6JEz6YbSjImUoDHFwAcxCPAa4
z+3h1oBdZ8LEg2K2nirXmerN42l7FML8WahUUFDGiwjE3mq85NFEU/LoQ6e7t/UepqtdCNwh4pkT
ABWeCD9retTMgFjrzQmS6lFxXcggRBoRxp+5wHhkcf3Frlz7UVqxc6/k3Uy7NgGUAX/7wLO8zsMh
qOxdbeS5T7l1kDuPug6NdVD2xoaGNAHm7IjjUjc9GBBbBvg6LdZF1/GbYUMeuO2aFlYMGGqFxW9R
icYdOrlueGqsrRymOryBsEetuBNZEBo4xrRdIFnUGGuobB8ZwxOwu+4hdmUFiyaRZvqqisPmBGzT
uOdjvdfSsjlB3wQIH11tWGhMDeW17jiW8yX/Nr3EMvYoM1ARUliBdAHq+gFOzC6hQpfnLf/TC+N0
xETnaxkkZkBIxSxweehSTg1jPuy2nYPeAGIIj6x3UEOj5zIWX0PpOUdPLbksKcAOAE9OjkZ9sRyj
G1fU5Wo8VDz0XUM0G5CSMENBnEnilEs1UHXStvAAE6BG/ifWmOq3QOOI4ZQsj3waAGgJZPzfNBom
ZoRD9HhKsStE4aCE8f1K8qg/Z0Xdn6m3NEsMsnr5NhYZCJGABOZ6+hv4AyxMwsY6DaqhnmZ3ysm3
BCYwN2ILrEFhbiwUeLCuYinkPFVwbmg8X95GmKIuTbX4bKDv0JUb4geGWrLLcyX3Vw0gl1CMWwGI
I8QK9BQ1kHom66Zjgu+pnoF3vyBeXBHLLUwPAaBT6AuaULj5DSy3kzWvZOonZazvscKPnrG5Cy7A
Il+Jy9xw+Gvi5ATaXcG0h+5WAthpbJ+8HPqn5Wi1G2kbcMJVMTPTgEvPL/Te93RQuHuv53fd0bER
jiChAMX06RtNOHAmhdtSvGsbFzJ3Qkn2RCiugzKrukVs9c5zDVz0ShpdiM18pEF9FgWD49JMcedC
HlNRqSiIbWO8yjnvceBSFqfSDT82rRlDp2sJfsrJ1CWyd1zg24FzARtNHlPLmY5R1Upo1GC4xODd
gU+ExoUobm0Eqsi/5S0xUVfGoXC/l7nTXdoi7y5snLCdonGdoMBu15A+zkecPqsGb+b8AvlZYOqT
CRT1EAidOkITjZecDPJSIGUugeFYu9EuHk3cb11vgsVDrDXPPVYLMJxMhgPFgBKHJbKJo+FsKjcp
jE4votVgkGTE8M32OoDwPWGxeBMIrL5HuDXW2VhfgcAC+K/r01VrOOme8QBlxelpKXdQmQLMufpo
S+PyqQJCw0oBgMaR7ScXtZwKcig4Xc6G4gauzbBuqoith8nBL9gbE2uD9/7g14UNnp9m5oc006wn
K3fDdVDEKSoMtf1kJaH+kP0LDSghAbB7IwC92NR9hRe8B9U/BddNMivDd0p1I4XQdbFG2JlGe19C
mVVDmjeFD+8Be7Et6YdSEwno4s7jpnRfci8Ux0TPEgAIwHmCg3ijZEP+vJZE7gK44NYv9JKiOM+j
aR978Gxi4YBNTBXARwhVbzHh0US9NtW/W0ZjHgA68DaGB71WvdfEA5ameC8Wme7r4fANddsSMBQx
PrhtDg/Hyg2IP6bXlnvGHrzAwc+ZnW3dhmVAI4QD30HlPTh4WnDM6on5tum9eE7WKxD7D9d02Fte
QSKh1zW+g7ln+hTE4gQ/Yb7OoYezVqYst0g1U9T0Nxg7gAnHaw6YCmKJZpQnoYE/0Cf8kGlB9jZJ
QIycyBYXFmfpowkdsYp0rJkhaALWSm6ei4oZH5oWXh7nAB+6ZTr1aZmkXB7yoFtlg1PB9yHc0DPV
c+VvlgY4PFZPWHo40rN1oifm8pj9PK2ya2FfzV6s4VXKd3roJldZZOJKPWqw0wWVRPThhqlZY6iB
YrWtfIfDqPFSDNmAdS7QWS19CYX6wpEtZV2DCmfwLriVeaaOd2VwosYdARw6UBcezdCbZ3M8VhnB
MgkWcnCqQqxPuzF5a1n5QrTSBsttmN0JeK9ORbATXc9PREmlhuJVYHi+C07ohmK5yqUJcFONg2nX
LxQfG2Pw1gNukqmbUMZyp+UmlduvK+a1T1bBQfIcYEAIf1jtNQLC+hznxbTK1BAsZO+Ya5APbaxE
4lgDEjuAZoyqoZ4J5DaEwpJss8RilqfnAiwMKGX+TaRgNtrpuTKnB9Y4zo4mlzj1TIbHpVaDyoy6
XOeDOd+vIcJhnUUCwiuDQGJeejX0btAQO5p6+O7/dl2Nbz/F8dc8tCusBNDSVJZ0767Q891y7XJJ
bBubkYPZTIyRcOqxg8mLPZBs44VCHxpIJl0oo3Sz/RwHpmqNE/t6vbxq8YeFA+NwKmHMjNevpqWZ
uWImiD8d008DHKpNHAwMf17MmpNsBgWyXkJDNn6zxrg+WCN8ngI+dPuFKUgkQ9j9/pmgAjnN0gRd
gd6fK2bmIQW9oPif29CE62QpoAC9BxcmpbZjLOrL9HQcSZjHrVBjBEYfIh62g2evIbBX4F1zgA+6
cYqkZ5yoh72WXW9LVFahxlXvKWZDT6LeWviTnXP6PMaHhsKGT0RMQMrZBuUPZzVzLT+xM8u8hC+4
gD5JUMbBday8DeqB1hGuQfgzIbYm8Taz2JSrtAGEFKump1DXy73RTzjRA4wfbqhRA7xh7BjbGsza
Ax07BG7Gz/MsuaHSmGb+O+/DSQXNrnu1sKmc8QD+DMO3J8uO+dce3Ntt5+ZFtmkBWilxQn/hykia
3KQT10gP8C8D1JFSAiPsfSYA7aSc1IHJ2moyUXzGa/Nfr6tqT6yHGmqWxBdJHbO9pC0/zIwQGuJR
dJjpIzTEAv0we0YDrPo/yepauhOwtyvo4q6kKnHb6ZTfGQ7XKukUVwpRkxWVu2Gt5fg0BDgvu1Nv
KNMPuRRPCgPGVlBqctThDn1k8+etfhH0ISc1TsNL7Sd9+MvHTsM5Vf1q7AYKPY6Fcy4v+BHBV/Ey
TQV/mSrA80PNkXsaOvCogkeNjDc05EEdAGw0opoLNMiLpTFxH4YW7uEYUYascnhFBjdu1aif1/GP
NC39Am+od9mXwzZM0/SAX658CXj6QgkQQMEeTK+8m5lfrR4aucshCx2mUBMCo2mmWG0tJypjngGJ
JAJt45pjdE6aIgIVxgSYcBlHASTJm+4XTWpahXc7dT+PC7ouKdLcH5m1Ao4TOs2WHO5gI5Z+lKTp
T6m/czzKfjl4oK2KoILgpKWFgFR70bPkJpACWKBsaIOWpCE/e55WCDxbU9BCFJC6J54XllRRqlk7
GlETErFrGZsKnk3DiA3QvAdXyKeDH95jdd56JjYR/3tuRLElbcCDdzk3GmMv3EFAG2SbXmvOXSCf
p79W5mAe9NB8yqByP7SD8EEf1FEwq2G9onLI3xz1CBgRigdnRXoe1BG7K9PKZ43IDp0aGnrh7Hjo
JdBJx3l8XFjWNcqaG410/m7FurtLhJhuRmhG69Lg5fvYuhdHC7V/crfeSzd3vhV1PPookmpbD+7U
uB/0LkvIG+9HUPXwCI3jce+iPLqqJgv8QQo6EuQjhuXElAXIgYOTvY556q6trmvvQJF290rHHiEH
tS3jzabRcFqgjk4/NJ3YjSzQzqXeo5rlfi158hWGk8lb0sY9Dl7qZIu3S/wWS5wDS0BorlbWZl8i
HGoChx6/KW34UwY4l09paTp1a+6CPE2ziTfu+1A7WalrrrmMH9iX8zNUEPkZAGBUIWyCa1MgTONq
r3KgbYFH6jxP+QGEoVNsluB448GFS4qzJ1JYoKaDHl8hmqSZv0yD3xpTD+92AZCzy9r8At9M47Us
UdunoZWzj0OaXZKZSl6GUWCIHVaOcl2OdftUsnEAZ0GyAzO05skbQOoNzG80B23A5kkMYQDRuLCy
r3aGOlQcFRsolPYvVmB0p7AH6JWGUad5jyGzfRrFtdW/xBWkCiSYaTjo6l9GI079Dg+d/Z9TZ4vb
+GP7e3JLPV5BSi+GmMQGnKXpBEcn0CNB3EQ5AZgvDcZ37rTJvaBdRXB0vVBT2lV1QSmg9yPINa4p
xvAfvkyqWYZWzp1DbmgHilMGTX4agprzDgfdAL7NuC9lLPeg3BZaalvZ4IP7NEHDICsh4glzthE4
0rZM/DC38msYd/pa44n8mkURziWt4B/HhpEfdms/vDhEtS4vutsk4m+DWb1M6iVIKmxM9QpR5rAk
n4oNxZYJKFsf8JTKz3OcsY1IB36ArgY/SasF6pi687iJ9JPBbECgZaqkOZCiQmGlTCM/X/L56qEC
JTuo0iNdY/Iw3SiKt180kJ4AyOFbA0zOVgCZsadhiEP8PngPG73aa0wrtqnexd+EHW6TISq+QOpi
OkL4F/sqFS8s+RJOWnWN5bSrrYTfqwDgw8rB4SLTOn7XUpvfLegGHKbcEtj9/idGPeyUOxhY3elK
ZpvYGxYMZA5Rrts6hMVx0vKjElz5jnUTCmfQgHs2IHu35YArniHcGJ5KWMPuDCHKRxY6zM953q8Z
aIA+fTBYHt5FneGE14HjWKV3WK9MLl55agS7mXTtKZsxSQ5jWdhnG2jCgZNDhmSURfMtfk3gA0fZ
2k3Mdt1lRnjtUlaf6iAItzhBCb9UnfluN7r9y64kVtSu8T7W3p/UNK5r+LWlWK6pVCvg77Uom7Vb
tc2mVSJwqSLjcRZBYyRrDLisqKYz++DjWNI8peq6le0AQL5R4nIJTc551gi39SyJXj3N+yfV+vxp
lDE/jR02Rq4nmu9j025Hzym/QhKk2IfeqGxXTfNd1t9ovjfAo8S9oIMV9+1LWAcPp5PNdwn/AF/U
cpfkVgvijfxpQ+PymI5Z8yAxzVjoP6fARg2urtnOtAYXxfMYvhKJl7tHGkcle9P1pF9D0vMgmjq6
SafvgrU37WUDBPI8mlpAM6c8a/GniccH3k71pZjkF52J4Kkd8/xcwI/b13SDXxtX/qRqCDWWyPBn
qqOStRRM4tRo1yUOUPHBA/CvjIADcv+lbqu84aiHJ31xmspnGpRlnx4Gy3htC26+TqkGjflej38P
X1srbn4nHftdwcniCw5sIzzfJvfSd1Z6bFspdzWc9B5Rh0+Li1j/NvQA5KmLwADZS9hRfMfnUfhV
H9oPI4jA28t1HN+WGsxqTbcBZckFC122Y32nxu1j45TDcbvwgs5bUQxEoxhV06o6NIP7Jw/S7zW0
0yCRsMQoOQky2P1K57zE83Jg0BrnUF6osvpOE0PBfsi6BCwM+gEHqwduOYHg6rPXgLhgWZkS6mNt
tcYp6WtXW/qqBKAXO48ouyWVUGQyqe0B04huWS1wusOc4Evfmj8Ns2C/pZ+7hfYl6jjU2aEKjYpQ
0zxkmwIMPmUnzQqbB8V1O/8QAuesxEELtKnpmKGZ+NrrU5g+JkK/BaoRkTadOQp8nlWY9orSIHOI
wp6N00TKo9jcpDg0jlLLxvcZ187JqRXhJx36XTGASeeZAntiMVyrrkfB2AYDDSoM/FDk8RMqKX9C
y2TN4EntQErEl0alQYz3bw7vUSJnKBPuOiuDwHIg/qG3tNXh36oyME3pDU6NgPcn0GF2fKRhD9nI
O9ONFY3oqgqGHjvwOD5eVWaQcdVQQIDWcuzuQAN3diUX+WHEgdLKsa3miRqJkxm/qICt6FjazrGh
3idOqj8oAafq2UGXeALaoBimfjZZqd/q6Z8L0in5JylhOq+bkRKDUxJwH7qlkgecx3bNwH013qHf
K5+y1sR+12Hpz2iIfRAFwM1j7VuEdQReTeldj+BcBD24UkehvIX1uBrGOIbz8To3/flLSU6PmfrS
Vm62SXMIsMGcHhgK+uJymi4TyIOOueGXYxCAypX/Yh3Wmvhl8+tkp/yKP3d+RQWh2wa2xB5Uxebc
PGavjlvd3YbD4xAPClAwcYBWFs69jMoJp686JJL/xixRprvaCx+6K9vdgKLyV7OFKGTnRD8M8Pt8
M2LmBQrSxjUsG4hCGk30o3S1UwUpXT9qW++oVQzbCdbEt0DX8B2Th6RP4w0eOKbw4YYC9yN7hAoW
dtxPWYHaaVA+ajWgCOyzaihmCzB1K1b6cBRgT8ZvqZvTP4kB8QAR2cMLlLPjrYcvlx+YUzZcuZND
Hbgwum2rDdmh0aYBewPzRcYM4PRS56hK9AP4G/HbXE2JLSiGhBbotbMSJiqg0YoH0/+O8YM8BRaA
MnbimGdbFUhlU4KOlbejedahjpZ5gXEs1cjBtrdcUw5lJy6WhY78buGri/KMXlbHSe/zQ5uCJ+Zo
2IZWdbFh+gi1KDWsOrB8qEcNS0esr4q29w1RFVceGND6ljUIuLY77VFRytfcC41XOEx+HLYRZEWW
2Qj0703STd+7vu5Xg2MYdx4n5j0TY3gboTywhAwVryrrGYWucd+mrn3hthG9Vtm2Yq7+Gg8ifi2y
baMGsE+VT2P/2jT5ydaEe7dkq79KrZhHem/rr7mVfhj9ndOEIV4msCAKoKdqQ/tSTqVzswfUX5gI
v/Z91B1d3qPQqyaHIikg9hKbW7CKf+ida68Bs9Qe4HT/ZE44fbNMTVWhhvBCcbsSP0XvfYxLD6y/
YfQGPMhweKY+tDzMtSeAzdd6xPTXKXQCGoG8iZ2LmvubSXNqpGP9+spQAjvLyd31o8P91sUCKAQO
7Y3t67pt32SXT6cSasCYGqc3sxUcsgdWA1w9hjjwEKJ/k3o8nkQupB+mYnrTNWxZXB6GO6PRsMGD
6wb4VUAInWgs8fdxKmFCDScKNf9h3OrRS4q3H5x76ncjFsVlaRjwHh+GIES8t2GEh+h/x7GjivGy
gFchvbBQgOvBJpYG6nP/eYktseUtJkcIGzv56JvQA3mvPeU5odffB+g3brq4q4+wqNeeI6t4oSVX
VA2Fz2w7vULAugbAO7RXNKFH2g84yrInG5/riQVg7AdqDQe/9E0SGPdWAlPYolR5GTrrT8NBub8k
NXa0oINM27QuNfjzUUtJxamYQjZfQJfWBpZAWtPPj1R67Pa6TM4n6i4LpA/P3Q/dSnhITafszzJq
ybegB+MwEx4tofuexUN/KRIcdGWRmYCYxMJ9pYbe2IRgu6BmQbN27HY4bo2+0WTCk/xiTgyLIz+X
CbzEHLhfqSMCanrSuJQ1qr65xO5zwMntimaCFlZPZpxEGxoWfesAY6iBUWWy0R/MPtmHep8+F24e
Xc2cXUGjS589nAo+B6J1VjFelweKWTJqzzIU33AYsLaayH0aPMAX8x6GBVrlGV/tLKi3Dn6KHQ1B
xQdhNZyA1zCTN2gWx3AxcatzzLy9zQvvxjybOXis9NUGOEYYHKvg0oDR+hpqurmOE6jzG5rhXGKn
dQBIiN25l+aSQfhGOOuhsuCnQNOUmA7JWwaNYz/JZHpuILR36kLd3IJZ3zxZkAH1U8tKvlu2cXDM
wvwdZP221qvix6SsZPNqZKBAGz1UlwlwQo0wGD/0Vn9f1EsXNEqXFNZ+0PrfdljkiViNDG7ZfePW
9hVgkAQ0TZTbQFnuH4FUIB5ZVtZR2vLRcSyJitBL95WU0AdQbJYADzLBU/NGRBbN85rdNEGUdaG6
8AK2Z/jf3yJFhqGM3MgCf5Zz+Hv9fDdTb3afZp3EBoEPh2T+AuPVOA7FisyotwThnSek1V/Csdws
0F7qVZCYmXNpqEVduwf2ovfhDwb6DFaLq3iI2bONMv594P3B7ZLTYBbll86RzT4I02g3uIH55nqO
X4229d0O226NdUd4lpCQfYROXa8gQRRubVTo1o2qTlFFiho3Sw5RFfWHpXTVKlEBmqTYMlS5KUoa
hyVEaXTLoea/6wzbPxxlK15HGcN6Dl4uzipwQHGwQASzVpEXVrvGEgzrHzX2RF3fYOVq7uDD2c5D
V6XTRKFl+b6Fh9GKYg5dEk9cx8bODj/ewhUsO+Bx9oMS6R+kO7SNrR9Qdv263JTiuWHmR0uGz/M9
KdZPCbQshhuKItm3qETxAqChX52JdURvBdaz1XbjDuuA9DD2U/HA+Y+34lVc/2LtkXdW9ROVug60
u9y6GdArPWpQ0AGXjPWvTlZ/C9XNsLE7D5ms3oKbtiXtElItka5b7VvUyBfVkw/S25SC528O5A3K
c6sIqOrVYECkch7TFKB8lT9Jz9pX6fTc4md4ctoouBQj1suOJtk7FJVSX8ud7GK50/gcQWGU4pMO
eEjUZOYeCmD8HUuAgudYgtb2rW5QNKfne6feBPNTn8YQpvkWR/imLa+I+W1QCI+feu7Ol80xu7C3
pcWCc1mrNYGm9T5pxpGqGy8c6Cqtrck2K1STvNaPtAKfG0nLSVlbR2BOXklQjvKDPI3PWgTWpsIX
Lc1iB0CxT8MlNtZJBLxo+uoGO4gg+pnVNuxul0V6xVISfnAOBFrwe8Li729vmELfBkfv/ClepXpx
LVKoI6hJyk/LIOQr6loOxJk8q58nanPUNplpcx9YdnGNA+vcG6me+6JqdWDnKn03WpX3VDscu5iU
refZErJy68LKGzyjMJtCN/dpckBdxGCOlKO5Kdw62mjfSdplUIcR1MzDEWK5s7jcp2nKcQyrAf3B
Kza9BjtuvP9PkRKVhcKIc9U0FyhxDnUozQHGkGKZ0qelXhymHWyQPPxFqisomSZomBea70Bc5iwq
A3AZmui0JF8nbmyAQoI7m116m1rbPZdVxoAqKn+a2cCfws5kT4JBZdRNHGdHwzCq7UcEjpGao8YA
OnsLB5l0DaAOf2IetLz7CDq7kSnrcxtBIxUHpZk6+qYINUFgYgMfOdNriCM2Dh1MBl2rICn7kxZg
nUc9eDuqxaAOE0kPisQ+BV2VM2upLWOb6z+4XgJ2Rsc2Onx/wI8r9gMsqw/wSQOUBXhguOrgUGdp
KPY3LUqAbzBHXm2gxCd91uGQg7zSFg816lGshiEVS4AyoBA5r5EHGw3d1rH3sneflzgrW+DJAcHR
WBZCK1NO1wE2lV9GQBY4G4IXFxI7TyPqhZMKZzoYn1gjQWNMDUvQunfu6PYbrQQ0Kg604VArfjE8
Z85giJrPk964WzM12Loaa+t5yAftZkfOjkZgfVnP/50fOXD4pXyaDGs7wCrFm/PpIpUv1P1ptOQ7
UsTbrC9gdaMq8rnXleMKgMGfyGU7imUmg4yHmjVNcAxWnQ4wFcSD+KpnOsY0tTT2ACLVn2VgYR3b
PDdxAJRMf8p5tE79MJ6rAuAzQ7RUpdL8vGSVgPwIHMxDD7WFrgxANcXBNiEOH1pJH2FH9d/jdojK
A57S9arlNuaX/KCPscA2NHtvqOpAw8P4EpoQAlKjMcXvaaWKNakHjhyVEyo7cO5pAo6/zCDKSTFK
9tpsXLNxbDcUG11+KQDTu7ctXm+F+4oPKH+MQFlgsad96f4PY+exJDmSpOlXKcnzogecjEz1AcQ5
CU7yAomIjATnHE+/HxDVldW1M7ubBxc3M8DTwwGYqan+RKzAqo7ciGtTnJD5TvXJh1vKaJiOOrJu
Q3iYMhUA7dSWfyjM14ghEvaffunNZ+v01wfg4yxE5P6GLl5jvGVQyyrx1PtyugW5SmZ+jBFjHxpk
2Zd364sPLPqrb8zFcRsN4fnX4P947H93iGkV4ybskgyAjEXs3pWQXSKx2ZWRRJYLAcjTIOb1JinL
8K5TwWplVl6/hDW2JWMrf6oLG6jKcEQGgbyfG1PaqmEjH6zBRERGnF6r3sSFGyVnlBOV5iGqq0cx
SKL3uMVjTMmt6qbw++qUxkLtrgM+kUMhZtOrgtHDplH0AnZL3P4601QlEYtFsmZ1I1YHQVvsm8Ug
+56X7bU1gibAOOQRpizuOXn+o5HF9rmx9NgN/aK5qdVW2o6jIB7YD6AkFwqHILMoKMa5jI5wKB7j
ATak2mAAHkTtsC8DrKbKha0WJSIvmlKxSsFlW/vWl7R5aHPmEfg+lOG69hZR6cCro6lGDSsiAM8R
p/FI8v6r/Wt81nQQYXoynsUBtIwhMatU8jDihqnnW5WS1kssl3dTMfq3JRrJ3NDm69r966gW6ccX
Wa3vhDn1b/VouoRxJX7UaOVddUW0bjTn3vfr4AmhpOosW+x1192/RG7ApTij7cVBGdxUHOZjO4if
IfzPe9WfSLk01riNBbF91AULvm6Sffw3B2S6uhiliuTQyfOdptSEfTuQysh7H9WDpbkOKMMkntLM
ehbEGFM8f5w8kQgetrKo3Wd9ZpzRl79rZkO9n41cu9er/kYRuR/LVSlKxKhrhyluiPONmTQ2WnIh
+DFeVCkOT3Ltmwjijqr7t4G1uR6yHtxrHVCJtY2+R3EIFACjlY5aMqSa0UjCjTXk+UNLHf0YyOTx
ksTIHio9U+9jyVnH1p4sllH5tuL0tPYJYjh5claHlPg4/tfpX5826cr9jN2F0mUPUtz191HsETcm
pz5sNkiLTfts2dBzsyWntX9tAklgys1GGMLwb3q7WrJ6YyP3LvNk52DPo54kAdz514ixpAS/2o2p
3AISq3Zr33retKYJjSVjuLZTq4gOGqju9WPWrnBchPCwbXDLOQcMVgk+En4lCHXZL6gIhOnt1ILe
7Ngm/lBy5Ov64cMQu9bJJ4AsgQpoaY58aROEUv04K8mbAEbqR9k0R9Kf/Ys+VpmHZFZ9ot7YIjUQ
3/g6G85ZlQCjVkn7itZbigbLqyZa8W4qqZytzagJNzFZvae+aVWAqfDX4uUw1DFfhshIAR9O2tnU
2sBZj4dmKi9+a/NFgE52C9L/x9pfl7iNxnIubiQpZrOfj8Bkmrnf43Xxxztt6UMesd+jCvj/GtWW
49ZPETX1nFYyIi1LPqvJ8cSI4xHlvD+zYLDkQ2TafrWH9xYO5mnt6WKAPrleBqesLRTbKtP2pjBa
9ciuRnfjRO/eXw3Db95bMTNddjoyoWgBKjeFTL4Oq40FOLUWHhG5NLep3ALTnlsSlbF5zKf2OpEj
v1lftDBTb8ykciWjLcnX/6ufp0whXB3C3a8+UsgVuq+96vS1fC7T6XWl9aVp8BwXunYrU1O8WoKE
iu5C67OGroRE3suHrJ+151R+XbvVrDF2qawP3tpczs6MVL9lF1ZfK5j7fznb4PsfrGqoT4k8v2ql
1DymRr8BrV29jmWMZULSyxshtcrXIW+PiCMEyFSr4N3rAP2JpT9upNYxFCrX6+lQm0nVcnoVm91f
TgdHf0R4IXiYpYaomMRBIRholojJNpmU4NWsraOaauJ9k8nlJY8qGMlLf98phdso/ngQjEF9ad7X
3syYsoNFAsBdm5FvQAGwKuUyc1+jpIKm2JrRxFHTPMflhCQvP7VDzGKes2ne/splrkfUhrjV5gnG
g6TaVWGW6ETKNzpKQUewPc9GpS5kiLgvj6ZaPze5Wt/mWlPfrl0+XdXSNRulb8P4AcbUQU4whqk4
WloIi2F9m84+k7bUvP6lbz3wL+2vt2uvliW16ZiTURy1ZrYLFUKFNevyR9i54jBFH7FSmU5Exf0S
II908jMIAWKTaa+NhKB+V8sfhW9MtkXR71bP2hagUBNuIV8JD63uYPNVAxbW4lvQcgE7QOBEadpq
bxkiilMUaC+JSD4nppAHQCPcdpaUPcpidIciXvlumSje+6E13eRFpR8THRnKdYC7JQR4+2aMaQ3b
bOEPEaPexi2/wnpAmsivhmqY93yReh/xUG7iphdeWqn7+oTMb3TH77PpjAM0ArJ+VcOJrS8GM+8W
GD7EeQ2Ls+1UUlTUszLFV2ZpawHlwq/2RBV1qyztrygQfzMA6SPMvK4y4W/583wdxCy9wp2SiCAp
I/waACqRXmO/k+w67f8YUJNyvqbLwN/OWAcC32CgrCUE6Kg8rB9lRq3k1mhO7FNZepwEQX+VwNC7
qN6QkKJo86yCslGiznjthrLexkMRbaPMNF77iZwg1m1PNQLJh7q1RHftV6vxpWz94K6p8vQC+UC3
63KClyYIw05UVGEH4W1yBrOSHgTDks+qn7yuLb/VxnsRONQytL6UinXi5xevQqtIDzmi+3YRW7iC
sUjuO9mcltlxPEu9YR11E4j70vrSm4QygCEVvIav5r8fp2rCcMbi9LmZ5vYyDpG6ixaeigiZ50Xi
Frazuh9O8tKkDOa3FjITeLVC7vdBWC/dQCwaj1RVtVub42DehrpRb3Bp67fZyqRZMf0orjps3Ydj
n0lDsY0K6Ic6mqOgz9hq+OUxF8EDiaTn7ga4V8j/G8WZrbm0Zyut7rrKby7MwaUHejN90HT8YHVl
9r83sXA2LKDJdj1t07JsbtKJFCgUQIiRvV/fZJZZnoYyadxZmaJ3XzeIb6L5VTClP2LvoImVm+VX
mAL4UkUogQ7hd/n1EsTVdCo18HfFyO87jhDq9ZS7d3mrKya33pDWFJ3z1pbkTrht5VHd+xYMUgtg
wbOsg0I3a+U9RuU3A02Darr60KHO78l4LJxqIchOnTxbXhxmxoOVFrk9LuKxP0dklD+tOixsWdAx
Rg8BYI2l8JQGvvAE968/FCk30drEuQYtwyFWNmszUTq036Ou2pA3SR1ZTAdPsMzoNRbMt6yK/Zu4
t+YbI85/KLIav8ZtW3kGObYdqwZNqkRGn8XPMjcyvvaz6qxnW0Np2qiEDefOyLuH0fjj+LZW2u1Y
JuJmPV0S02vFonOfD7WMaApFM/1uIuF4F/a9etdjLCP0jX5aW1VQQJOZEYlem0LHEaOpmixYfbhf
zxoHAz1z1WRa+NdnEK9brtAicT41hvr14SNuDXVWbeQwRCpOnV/ieZi+i1GuObpe9CcUBMW79F/9
09Jv/tm/HO+b/vR9BO3ujO30x/EdT3KKN9KBYL12x77Fl0w10dxWBuEpZhVxQk0Nj/lyTXDnu6Ps
P990dTU9lURcS2+BSNJ18s2v6zZO/UXKeYY11GOeO1NMIKDJYABEaXrKYzRYZeVZlmr/FHcRhKSl
GZU+2C80c3D+pllb0AH+h5M6xV/0nPno9SSt0wtWkfK/O4mSh37vS8YuNydh22sh+ldxJlz7KlCc
gQXwe2nIm2iMu0+UTx/LbsyeuzhCdCFJ0nNWRPMxTtV40yRy9GiNVWQrFPo/EyW1u1IQPC0PKZEI
hoZ6NS9a2+snwF2Q0qCYOJOc6icrqKvKXYfFpS2IBlB+AHeRKusbi/zW3VwP8EkBeL6r0+iJwE5Q
tE0uNUjE11rAmqrLhvGm1PJ0pyjaCMa+kS5DMci25ce3ZprX18xQgj2K9tKuIJN6RRk7dMNSl18S
CSspcWp+DhIFXiMrPqaYE31Z7u4pcTFDkES2pQ4toqkJzNAx0tGZmZswoVqaiYEGXtVhbjH0t5pc
F7fo/oladxslaX+rYMJ6k/sBW6+ltfTHInY6StUSpOk7VTTrB5h69UOjtjvEY6qbr64ZfLcApGu/
DoYm/nyArAx3HVWNnI2kGPxcB3V4Lw8/1gHMWms+IDv6rb9HRbR9CqV82DVCbCzaLpgcDQ1siHZ+
y/G1RSFE8g9sLNQ7lR3x2m/NGe4GY5CCV1STPSALlHva8eEr3ySKqnjMxPmPZtn2X82vbFVoUqlb
DtZM1G3GYXAVzfcPqThJp1huLS+RR+G+1YlE1EqCp5/Jrq4gmFhaPGhqXX+3TJwjpLD4xH66sBuT
nXOoKkhcSNKz0AvK3UJ1Oa39RVdO36dOf7ZyVdsYzZC5U2qx+Yn17x3eDdiV+Ql7/t7aDLiYHAl/
a4TfeYgU0ZzurTZQbVUQ5bsxFrF7zy0UvOW2P0pofUEqWd62i9zylEEvb1Ohs/vCf11rVr9KWH/B
aK8jiSi2LoTVzlmbv47+W4VsbWbLwYoc//Xgv1TY5KZCdzJunJXtthLayh5V5aWCTlJcaAR3hPf4
xX9bh4Ni6PBkX6hv+XKMuRwzSBmGw/qYOGRllNkOQ906ry9VizewkBijx97aP8dizfD6tpOMZo9g
9s1f+r7etupwR1Y+2f/9wwhoVWgOeeCsn52W03DuY09Y9PsVhHZwVq0+V9H+9WVucXKvzRAig2J9
Cfyv/ZUZeUUU55dfhw4hVj5lHuv79cPWEzKFbK6RauVm7ZMblSRqhpQ8/H4d7uPyE/BQ+cRB7DQN
pbL+IA2uI2oqzJH7a/wvJ6HErDmF2ahwAzuF+Lrxj6UYZjeqpWo21JL+XZfKs4LqxZOgU3iZkMna
qXWnPGplcrMe0ELrtE0m7hs/zxCuMX3BbfqfgdTInqwk5masZcp8sYjBsz4fREBqh7WpharpSFb8
s6ymxC6jWHkcxTw5r02fR+ZBGm9J+0CVxVrLlaI8fJ0Dv7FRhNIvhjKgwBhJFx/O2OtQl/qmlcVs
uzaTfqBKQuQj+tiTfv24eKEESdF8/dTrz6rmkKXIjvn7aI61RS/DVJ3ZWkyI1jbfXZPQ6hsnCd5y
HqTYVviGoycSmP6lb32RjCq9BnEybcLR8u1fA+sZhLbJgR3o3drvt7lmd3U+bXp2PBdd0w4QR6TD
uLTWrvXdnOFUlBXu2oiysb1EJE4va3PIYmFfUg9a+7+O+HOQX0be4KOIlPuffeu79WDmusS1coTl
f/Wt79IGO1eBL+JiDZDbOuKs2xVJKfpIG9uk5YBhGrlt6VZ0XsGXXwMwVuU95cfbhVSpuesIH5N4
mhoDqbXQPPn223/887/+42P8z+CzuCkorRd588//ov1RlFONGkn7t+Y/HxCtL7L1nD+P+fcz/rn9
LC5v2Wfzfz3oHH3URVP8bP9+1PJt/vxk/vc/vp371r79W8PL26idbrvPerr7bLq0Xb8Ff8dy5P/v
4G+f66c8TOXn798+ii7HU+PuM4iK/NsfQ/sfv3+TVGX9ob5+p+Xz/xhc/szfv92nRf+WRG//xymf
b037+zdZ/geXSLdMXeaqGbJsfPtt+FxGJP0fsLQNVZRA1imWqarffsuLug1//6Za/9BFBd9HVVKR
eNG+/dYU3Tpg/MOQTUk0VE1WLFkzzG//+sP/7QL+uqC/5V12U+AZ3/z+TVEl/ndqxMuVXv40Q5RV
8s7UrvC84V6RZZnxj7e7KA84Xvpf5RwYc1/DR5Hhbdi1X6N+7FeEcLF+AeT8ELP123aJzPavrB24
pDIOFYMb9AYMlta6QGsVNik4bWcukmynp+pDlMT6CU+Ql3qqmGGx+HSicTZ3HcxTuwqa9tIoJmJs
U3vMhdJ0xDySXRCFxRU9H0pEvWR582KzBNZsK6LY9IA8HrDIypK9FC91oK6RuVeqGUW9si/2G6Oa
4TeMwylN+QaL3pcm9DChWgQI8oqMbT4RwA6jwPl6p9qtDJozS4Z7Q7zMlHi2kerXLjowi5yaa3bw
7Sfrk9KUBj+/SpxWukubgb1QTTEsMpPjhPhOKgZPiZ/fqmn8FECf2kap6jsy1ug1XHA7yWBcjpLp
1rI0AWvB6VFLMHdvVc0tWlnGts9PMbCvSKFjHDIEUwj0eGQKE6R7DV+QiRRsEHc/iGh+BkrxgRyT
VyXl2bfCXV7EmyErzjKI5i7Ljmk4HiureGQLBdjVNJ+CuHgsG4PdbPeBC0OOwwYmAiRwvKkeA6dM
Nr043chTkNqRXw9s11/8KLqrU8AtVYDHZFB9QI67g6xSqtKlrqCSRyPyEmIb+aRIejwZ5Z55eKOH
OOPlyZ2pdleQuI9dDjmkfGqFuba71L/2ZvFQQx4aA+M1nvTEAdjaOtQgPQxOcq9LC4DXuYB4OmJC
fVYiLRMdIsWAwROFuTNTZ4XNrp8rAbJIH94nYWptmgnVGWucAdzoEMTNjOxXp0+qk3TtNtMAkGV+
Otmhnzh+lqP7U42AdriuA9WFHZWE0gY0Krhhh9NV3aHiaYSBWwndA3m+9kmt29dZVFxDqzHplu5T
8Mz2jI6aWCOE3qOql8o4vuJFidB8k3l40dizMWcAN0fBJq+VIzIwMp+rY23XUlDYkQVDiHTBI1GL
5cQaehRQKT/8yGoOQdVDbA7VBZ5QuXDDXrAudRcJLtlsHXVABiWQMgwqI9zUdTb9FkIbzlTXDrSj
44RlLojyEjWQpievKZ0jISWLlaTVhg3USU3RbBpATzpmPsxYGZvfgSuYi4ZliKuissnz1troxdjD
SdTvfPQh2AviPE5J0S6S5DGbgpLcUx04oxlc8xZJ2jggTawEUbbRslJwMnGvo+R7wFr6MzT0Wywv
hC3ZxB9mUQS7Ia6vrHqiPRmY1M8YKca1UkJfIl1bYhAtDFzXKnJHy665IUI17c9KOW5itZNgYpbs
wbqQHabVsxQGJC1QGbZVkKVVLMeUGKpdGkk4gwcdtc0eZkxK1qJA5c0Ix0dIij96qxQdzWo6HBIn
ngRzuOFArkniv5lGgT2kbyH5JOufU4NQ2yC/5SFIPh4FVlGSeqIMLg2IYbiBRLtLg1reMpUn4Ayf
66JVXa2ebDl7WVzJ7a6TNTKDGtOp0OwkhEx2gYGgld68dxRn3C7OhgOKI2/S0IyeEUJ2jaIQfUtD
cVtqq6SRw7spBakXCRhDo+I/4sOhYPOj9MxlcppuTZAk0aZVSbC0ISULGT/xuRcRj+uvyDaRnlVa
c6sbKJBHIeZeVqsfm0TdQbJOzii/eqNSVY5Vnys0cLkgha1O00GOQs3Npvw+DrzWiJEADGR+/qgI
QMZyy1KbrLZ6G9gIxChOpGY6O6YwcZEcAeGEWhfI5Nbmel6sBE5qOVlQYNlPjBLgyspqyK4whcQm
oJxcYtofplPoAyRDFWVoCF4U1S5ba3BEI7nNpEjeZz6XyA/VyC4V8w6oBRiAxkx2GH31GFoJnQul
s3JaUTwUlAsPPf9ZFdSRM8AxDlKfzSvJpwpkr2HdzjNAkgAUWJNYu1JLPpRZPUF9jNxIDlUX3Y2H
sGm4pwv8U8Us72/8Wyu4k+PY380iszkhs1sZ/UEwSfDXtRur0mlko+Y2XR4tkS2E7Whgqz5dtAIV
OzP3NwF2wkD8y8TOi8TfKDtFmlXbkmyT9TXgUrnk8gaH+ZPCRuXUdXKJ/YEMTCiz3Y9P1B5O4yyq
HhDSzMU9t76UqMvGrKquCdUFh+bqUPHvNJgIehsFSqJZfA0pYsTq8ENg1xFHKa4oIdtcPh21KKjF
YRBezSLbz1Qi7DLI5O3ixqCJubHVRulHMU2aRw16ciTcIcEd64krGiETf1jJm6bDjkGMrhEZcK80
qchio8AqrIJP68QO986kY5lL4MGY43vI31/7xuyOwaAwaaBYn+GEhFPDR4sYtdzUk1vrbMsmsiqS
LHpj26R2zl7bzjEF3Kll9NDIsyehhAQdnBqBlCaz3aKObIeR+pmHaMHHLft2njqnNOq3eU7njYAF
DXuUt4A0wsbAKK9sc2oG6AI5EE22vYKTOpK/yTbT88KtsSDoi15wsJIh52z4TCVTcNGxGjjWwzNA
WvV2Nh+Zai2gB/xfaW+lhCE8q/gkIFAtBq0z6zn8C25fPWE2biBDbMOc6UC1TFdO/cwLS7gZCNgb
juXjrS0s0MiE0MxN+ojsazv/lKf0LDQeC63smci72lrLJBRLoYMoZ2Kz69O9RG8Ct60l3y4XwnFf
+RS/IqEk2FcdLRkSqAJTYAdFmLpZa4Iagyw7itJDHTc/ItlvnAAfBdtHcbFPfYom/fjg6zF7DITw
2IkG6GKv7msbKbZ+dLiDumwy0U1FRKFNxe9FP2X2wuK8iebqADnbTZqOEK0pPzr8KhyAiAbkl+Ed
fFXsCFMVb0Ke/Focf+Aeau06NPmumaZx67Z9jekCyeQ59F0/LeFMppmJd23CAzRfgroJmMnlbDcn
BbrdZmG6XUcaOG6LyNHIUzZ5cBFK1cHp1JFaty7qnDKsdi21cULqYgbgRlagjI3nFPH9/Qw5A185
S7DDRnvAJRJ+c3cDxfUNT77AfZqsDHV6bshZ1r0+kuNdKbXfDav+0fdwmXxDAWEQMEVEaJtoMxJE
WRS/yxE+HoPVhhs5F1rXl3iocZsHJjogk9pSvHAEYAZMpnNgV7pga+HwIaZg21kDjqOv/Zw7PNQj
4TLrKuBR4DNCFmDNQW3WrqqGJW1yoAJX2yRijVKsN7kw0JaylAKnzdsqReeQlFlqaWBmkgT1NMo+
ZEBsyTJuKbxDH27eGx6/78xA6JGET751N8HnxANsNJ8p3PDTXglzY1G1ZXgH3UOrIrj4UYK+1a5F
evMeq+9x+maGLwNUy0x0FKaNKN62kpOzIrVouGsx9qLVG6IpdlHPdix/lMETyjgOZgZD+qOS94N0
FU3IUA4GepKcgNnBh8x0R3To8/mES/dRTLlxENhCfgGRLXj5tXEzw0gRlGpTBBUsp7vaj+1WnPcI
mJ/TtIb8Ou2MQduHCXVo60VAS7yWLrGORC/P1sIpCVue7MxBEJwrX7COBU5wbHLZ7ifZE3vyC3K1
aavONeK3dsIvR7LcXo69SB/REqbgIn2Hdzj6WyN4h/TqDdJ3YTFob24tKIJyRNxVvJviubL6XYXV
7R0mI8T24w3yk3ZfXcUpAgVYuOB3NpQwbCN7zFH4VBEyS9meWLgJis8w3+w6o2AghHdcKZwAYzcP
knOHgAAMdWczWztqGkONbEi3j5HwrZblAfB69mh0pHAk1TONl3zAQJoSZg4fq/wpzjAjRvkusvDs
07HrIG9ksNAT3qRwq/iwYyb0u0KLD2kj73OIeNFMUEGQF+pAllsujCg5sY8/nXATxcQ/0311J89O
e6P+ROy6gvzaufFHGaNRmXjtsI3I5HanvnPS0IPYMQdk2xx9cmVjg3x/G2MI4M7dHpyw3Q/MTI++
5eEHR9SnSCdRd2vL5pWl66QCRcT5zo7u0oKHwFnQu8kh0u2y8cbGK1Dvj0/mbf6C72MObQ2DPf8a
SCjW7aaIQC7fFrOXQNcT3qQaGfWLSKFcpj6Dkc0m3g8UpLWeiua+Z85uPDPDxtBYxMnt4qlPCSLP
PdEn0UqL8Hip2lBt0ai6K/C5pOqMHG9kPBSo4w9gdzBSyA995daSG6BekjmagO2b2wDrGo9oKPbj
c/bGzVJvzJ6k3UOFGF+6CdONn22rZKfUuzJ0e1YGV7/1k0Ma+kuoGLTsZDeK4uQgkBp2em4+b8z5
KqJoEGzjBpX4bc0y3WyqCqdvx1A/48xRQJ+0HpeslNGVuPoGewknSPbRHfFjmznZ7MgVbA1vhmum
382QmDVvNAdWjlN9qt7kg4nU5X16019TFEtfmVjR9wNcgPY6ymrQ0pkkgsnxzaOOBAQI/poaxkZg
Q4J6jugIhZ0gnzaDQ9gwXYe6h0Y6yEvqCLcUB4eqBazkYDc0Wmej2jVUN4ytHu/0xaFwlxPjapsp
3hcTzk8HzT9QMGSdJqe89aWDaDBVsX9BaCCrPobiR/yKEEC0y7EOrGwIOiTYHzUE7vIHnhFPqHd9
QyLMy/1zOjHpnKgFZ9a9CBOV/ywQAzeRD9xWFZARaUv1YCoW/WebucO8jdJ7BXpmkv8cuF7T8q3m
5iWFBwoehrsuaU8qTCp/3iXpvSyB8LG5EdsbBHrT3O6+Nw15A/ZGSDa4PKJh+8J9BsMSWsq48cED
B5hXHf38JoPJPqkbgW+TH4d5b5jbLnMjLNEqJx7vs0tTw3QnFXAPo63x4aq7JjLoGhtCcDGIxnkZ
QhC1a121jyhyKPKZQCht4JygH7QNe9pWcAnh8xp2o6v3bk1VY3llgn8NfDB/tqnZAmv/mx+cNcmF
ZlyIe7O9Ez6SzLWyV9RPCf5g09aVq9yk4yV4CkKn/rCsA/gSygmB4RqhXflegZyc7wU5KXUnNdHL
OUymY6U4bbzxnCutY47QNw5KfpUCb653RodD9F4vHX30oC8n8zmabMNECGMTUQyWnfyjze5M7VDH
nhxe0auZULfLb+rALS2b7XdF3PNC6iT6ydxRPGHgG9QbkcBVYiPjBfG+ApnW8Vg4Al4QitsxvXD1
o33QnPT8QtJ1epvkLXqlqLJbZgwbglkVPQdrm7SbBF6NJYJX3hBkWOg6RA4cisjh2uoNlQBPkt1K
hzlKXHLSMZgqtkV51MfIKbnthUfF2pJUI3Dta/jMnmh5k3YbGZsw2VTptlVuMv5sGML5wTKJ0TbZ
GxcuKY8Ytxubwh685C4YXZ4jARXpHvnpnU94NG90wePpD4T7km88IS3YJmz9zkbowT7HBNFodiGT
Rb7V5QPqzihXT/WTZe553PX2JEtns98lqG96VuGGISIBx0G4k5irw+iO+6eKdbsTgLYSlY5wAp9k
+cE03DGavDAw981Ty28pu0pyUuWtyHoQbvFjSSMXJV2/O7FC8JCSh0hEhzRPbKHd4tavon5JvldA
BaanJPUK4r/EGbYKMwoeOthBiPdU0f1i2y2aCt6sAK8goSd4XBDjucBmCSCLzlxmD2zWfFfbKVAs
Eju9N8JrHzs6Brq+07DGRLGbSfCNnEGw/eGAPEGiumHhijmupXaq7ng0JvlYaS4WpswZne7gGsa8
NnyXf+oETxibUlTrz1l7Da+W5NQktQh5HUlweKSIJErRZZ+gsbMFn2b9aCc3je/r2FmYKXjjJRhf
o1xgt8+JQYRLXSwnBERPyW1Nezr3smskJ3H2IsREG1sQrkDfiYpg4LNyT81G0n9o2H7026bZ8POC
jpdMe8OqG97G4U0NraLYZsp26GJbLbZMvFO6b28SCgGjI9mqfsGexIJLj0WaF/NHW9uWMEV4rmav
9K+yuEMGbBYOYXCM1Z99s++UA1bWExISEhrWt3noFdItETrBLv7YH5GKm6cjUNAT8isXGj5x49+z
9jSsy61HIpg9OLmb0MWQz2gPorgTiyOLr8DyZxwt/zz0bxVFzXQfh64Qn5rnGK7szPimr/eWeU2e
ffHWhTGcNl437/O9pXhFcVm2lfqMmsDOarfEAf145M8WhDOETAHg08T0CT3qcWLyBgvILumDR7Hs
B7uwnDTb6PFFCDdK6Y3PunlUKwcgk7Ud630zO0b8iG1BgU+SsPxBUusF/XuR2QpPl04aze6SHbO1
YtmBgjTt3ie/VYMC38q+x4rN6j30j5KAXMNZBUNbb3phw5/U1ZvR3BLQFPwXtVurPAFeGG80JF4y
CG4OCZRyI8/bVttriP1IaFHBbHUbEjnqo9Q476T8lJl9v5N+sOaKiGz5xPWUd5HdssEca5kzntIH
sjDMTjw3LLQ8IUQIkvShoMmVD5dgOpcyor4xZtJY5Z003pGL6NJtru0kSKndsx7s32uTzaaDPOww
euB67JYsd5hcUxAZ2nVhOqm76rsY3ONa28S2Xj2q5UZq7kP+8+Q6K4+ydglINzB5kTn1JuVgYgLF
8llVHxL2JsZOty6EV8QmKSQMQulhx4MT9deSdeATK0ez+pSZUaU9YNGN+p3wROAh6x21O3F5/QMq
R7V2imc8hHeBAo9m10GQFC4Zu3KSmuWxUA+hihY3+RxSWsEpNW2JXzlFc+5eKF0Sm1XhcY9o03NP
bNQeJmht+oYEe5eyH2PX5syaxy9qWFjBOf+bufNYclzZsuwX4RmEuwOYUqvQOiawSAXt0PLra4F5
38tb16yrrawnPaFRZQSTQbofP2fvtZ2ApX4poerJx8W5yUugDxukts0hn7cRRst2S6CLw37Sr1I8
K7hdv5J4BbzIwEdnvUr/xsH+66z5HGMerFeLQ7A9dXqfpweSbeNXYd5QkFDH2vnWbd6pbHkWLyZ/
ZIeue4wTm8whVI+hxso3aGYtf+8SPgX/Amfcrf0q6MFeELUOGz5u9XeKTlwOv6oYoW+ci2+a78xg
nSgdfdpmGT1xFK13plN3m9zekRxkik1Aw2nYyexZXysSr3mMvwgzclr+do/BsXsUehPrzfAavfPD
5jVEcD4e6sstN1SCZrrJ09X0Yr7SeD6hf6VHx56YBHfVrft9jvm/BPEaZoUtGWZuss30Agy1Zam9
pWTkkFHsyzJZNpCxPKjibKBhHd2Rk+CjxRoyWxUlr78L4Q+5fQhof9gApgSuWBxTKoUgbo6Yctx2
27UxtVZNKIEBLhqdgVw3nf8AtY3UyRZQdJPd6Kxkub+3k+YYYlNfcUDs/KUv3MzHUioyP8UL9Rdm
NuvYcAT2V+rG71bluzM8AdoEwcAfD9bh4zjurB/ZuyYcL9/aNyYCm9fJOgG9p3jS3t6mqgVHAm2Y
ZxhbCnyO4TZe5vckfkw+Am/DQdClEqaYJbbb2Rk5hxoIz+toQ6jDTkbZ0QGM3/FdDDiZ2EcHXBOk
Y5+1Zq2dTVMxxkcmdeM/zSCKOPAF28zeTOX9EIp1Yjec55NV0j+5/VtBv1HO9sG1f3Wpv7dFfB7l
yHT4hcDO3avjfPdH4EzIIEOCdWYM7NZhqoEHWfCftmSlwASf431kBA9z81EznjBvEj5R0WbEDEwj
pafpF62F/uXl9KHoXlUt7C6PWHDObImbMshnlhFm+XFjjh3z9mRFfgkEGxDkEd/ZOVuFLpkiUKC8
bTd+JOaGYo7E+Mn61vm3w+A+V3N/Zhy6CsggMu5q6MIUGmo7UajGjvVg9tGDA45vMOPNU3yLKQKi
Rnrqqvl5DFBgWMFZzmefHEM608duSi5hldxZQNQxnFzkWD86ME27BL8as6u8XPVBvqK1kdO65OC/
K24B0Vj8fcZHs4W5M/oYLN322E7HoUHbOkJj2FZUlBJkOsVBWm4dBAYr0+5+BejXd9n4iDAXv0QV
PEKveZ1sOmFSGu9+9NGCv6bI8Y0LPqktczCsgMwXmHaQPxosGSdad2iAenkinOyIV1PdhkZ+U84L
BkhQ0Qy2aazh/Zf7IU5+2aXj7vzS+FI/fNbaEu3Tquljjk0AGN14/FF6+bmvu/uiaw4GaLR2Uno9
ETKOUeQzFGzqqcZp5bicC0u+ciErTvWZtYxmWAupYm1cgPQvafMv5Y/KzwUZDobzksQlBveI9DvH
73FCG9mWBp88z4pWpTOlybqYSmY88c9epiyaMnlJVSa3ThKxl9jxRtj5k4IVGRq/6qR6cZfER2hf
ZXfTdu/Sye+7blxPxexAT6ed06OA6Xz33ioQ3Anb3FMnqlUYaWPXpdBBxYwYNQqZtrbaP5U5Brk5
wOFtKqx7IuD4CfYXCX5BEZXqYiV7lW2r6D7oUYuR/dWxjjXJYqqjJ89u7Y36YKcEryhvo3gnGJJ1
v6LiR4RekwgTK944WjHQ9WiPNOlL5lAxtXGxbqtBryyZHubK/ZlGpUNyWbhuu4yM3WlYZ4ArVj3W
oHXaYpwrMuS2c+a9JCUdVKDTiyiG6hptLF28WuxNGe/BIZi1/+gO/pEhwsTZOj/2wsWBG0VvPqZ4
Sgk2+imdJk5adU413p86O3mz3IL1GlftKiHXauMrxgZ27iRMcMxn2cAxdTopmC7Vt7P/UTrye96a
BBsTR7AGSJNcfIe+t8FgDh8MLVCdDGsROJ9WKn9mGl9STdudoU35SeYPW4gP9bgICr5edneoSlSI
IsIbESDnzRi6GhIL/1KvOfY3cpMPeSKI/Jqo71K4WAr5xMpK6GfrKJkZBCTBqadX7WFWzaL01XKK
l1h528ETZHDhtFuRbJzwCeg4yiF7rAqfbl/RvIJHrddFwY5Bs7Rs8+hUqYb9HGgGCIrXweO04Nd8
zVC0I4KPjoFjfjNjqonJ4FhZGMe0HTgGyZkdtNNoeox5E3mJCVfMegFuamTWSo8ptQYxJQEp4/zN
bLZHvHSeNAjKgCS6CxZxYhrQG86nH1mdJWymqKk8NK4kwAOJc/MfaWZp+CnEgNjYqvp+KncAGqkJ
OnoE2jPkmqH9SzDUHvViwEnGenc96UF7xBlhudupHS9519qbpiWSfRjGCxRAZBpj/TnnwdatE/Zi
pGqtxzaX9vmr28mnMXd2oc9mXyhSwgaSkDvQdnbk2reBN/3CoXAY/TRjZ2aqDHpJLP5yxgq8WQFK
BYP5w8SCoqI2Wss5/2yMF2LMMI0lv1RcHy0wHSuzqPJ15bOyWz0nsDBzmDYk+2YKn8eaMrlO7jAX
Ef8YqqPF6HwrGmTo8HBWJl3pXTb091423Y09TabUpdHLxh1nLjEoD1acvRpa3UEVIwxqokUTTLyk
vh5JXkiO0Fjyc2tN36Yk3g8yjxaME1TnkFbKlN66zfiL6IR404pw23SgYebkTLpxs8FhW+20kb8r
qEc+I/1gUq+tvRUABCj5KPXLlJUkYqC/SgdaTXwLEf0DV45susWu6+2c7j7I4ENE0dIHcmOclVRI
+TS9BcK4N6r8PUjGZlPPEZlXBZW1f1MEZkA91tSbfuQjpGrCAAbQEdpL6e9Y+apNqw7HV1MACaCw
iOpVsKnSHTPPndJMhiIZvUt3WbUtMt/NErPfVOxbk8iQMX0yHKKGI1DKlK4YNR3psapmM0la7IG2
Gu7mQNGOHfTr3MryFE76tSkQ2Hm0aUCK7JKIzU0oLLMTjSMyGm89xUDDwY28EQWdd5lszQrOpV1P
7SaObMg0xid8z5XNqTugJECbeEorj+C/VLyifrobHOsjarsv6RIwjr1ZjtRDudj2jiSWXSSX0mRS
i4Bc0gGuIwfahsz4qnvJPtcfjkuAfTnqzy6lKYlk4zQkWIk1HSoIFZukLF+iVP74AlD5adUEvgAe
1VEccjTHY5CU6duYcuTXOOF1L7KVoFDLQtpTZsphWxXV3px6eRgfgsnxN1blkyRlPl9jDIa4fWcL
mbeGU3zLe/8ltCuIpfVN1AYZf0+bxnUu+cqYTJuFDOE4+9HR8hT+69zlj90D73Rid7vYgGy3IA2X
Jq6UZKsNOfQ9L7/rZmPjFFZK2Jb/TbeZPDC8LWJgb8VQAxgdWlbunjN08sQc8gHgx3c3DY0N8xNr
U9k0dgcRgsl01Uo78/c86r1lqE2OT9YdLRG+1hY8RwtL+0oJbeBmHG/LZK7XeX+XsmFs0oidNJzZ
AyZPXnxZfie8+VgXCJ/sij4WvNhbN2+6vebrI0RUA1NiwoeX/N7S7f1s2xvb5pdKxzb2xNfTTepQ
bTLtC5sJJ2BhHWLOSXnt9StvligiXNDUQSRXQR4RKR6gduH7NQGbswMQArn6DLTx0DvOvq3LtzCc
fyKpsBmwMLBAV+VhIJ6qtFpXTo1UnjGPslD+ZC1Tjyp7Qj1DiyRF0NT77lc+CrExwoG23rSDdoBy
lhSlHUP3S2a6PwaJzajkf4Kr3GUcaMYoNpUlh1XrDiWtLic55MRXbnDiPPshY6m2tL8NEbxAt9Nf
pDmpbVPQqG6mYeuBAtw0Db1cNP2M0BeTTRCrbaknLMK9fs3Isj3Ysn4W0FCxLUDjx5iLDv87Mtye
4GNqBTSDAG7EOUoUoxIriZGitWDgcv9SsaUdpK6N1QDOAtUDXK3l7KrN2N9gExnWQcSWaAQvnQfM
zPsFgOlxJlLHrT1EJ25k4zkp0Z02Z8uFAZHO3TLobed1DxhD0GnOGLw4MvzM9A9I2Tms22NYvUQw
7o9GVY14pkqUgcarm9KzNG2NU7ll266lJKvVVt4+zdm/kmafdLT+wvFQ+AumJ4qTFQ4VdCVEKVAa
ReE++yY6lW+GmLzpODbWptVsAKp/eZx7bQP+3Djz3SW2Dp1U6BGUl4HxH3S59iNy5ipjVYzhj9Ih
EUkRNc0AUZBBTbPPMDjUXCT8vM2cUi05rX8feN2964cWs5B3MWUWeS89J0sRvHmlugU3R78igR/t
v3iadivgvm/ywe86TjJx8zpHKJX76c6DUQEKvdjCDWVmbia7BAKylHwix/aD2AdeReAenITxX1NZ
/cGV1XYq6Tc59Us/Npe60B9p7N4NKrogTfpRGS25DzT79RlsB7Hngk5JKPvXtiviHeqD1RhW71Au
HQIa7HadqfdS9uh5GJpWtG/Rn5W04QJ3K3u2biMJd1OMKz4UeNXcqFJkT6+JFkNSUA85KkTnhtgq
TaoNrQLZJ3zfDftYRh/D/G5hZd02AWKvMn2N9Lmw84dwMhnwuZL5f2s2FL3OsZLLFl+Y2c5IyQdA
T7luYyK/eirXVDfw6kKfFuc8P8/1eElHyNBWyeE5icXnqNQWIH/HkBYvXlEyXHcsE73ZtDc756mb
cPPNKMgbwDi88dUTybEvIF9PEYD9sYXfn+Z2s8MF4KRAQ3VhboVRvnljvraRVvGBwFlihdNDEJrq
WHrdRpoMV+rKO1fVks4LWtkA5LAqR07Qw8Bhwo8PthqdvUN4U58kyW3f+OxVUb3NDcYw0plO13xO
b8gsJldGsJmFOuQWApmWnWHT1OP3tnKDPTJgzdzJZ0qTL0F+Yc+xrPXdLZEWP1Xe6FPgyqOlbYjB
dfYFT8jfOEO1TY3gaKpe7gD+0EzP6xptHu91VQcGJA9Zn6fRaHYzTq2uj6o7kIkcK5wuog0RdWeC
ZEJiV9SYnLE7HQETuee01Y+imI/SaMqtmCDYG4M+qCFbzuE3OIHpsIb9F8JDwmyaeDxEHSYyjGbt
ulHw5jjW7vSQupcwokGHwuBedEAJB7p0np/fptBJcPDGCLIUdA5ZyH2LChfWeohZlFGbp74jwA5P
2VAPh2TyMLwsEGIJUEBOeAnkPD/5+eDvxpCCG1420xNnXKO8bQ49RgqiugXxcZjAVrZIs0dIiezh
UWyekKR12UtYdptQjMmC4Z+zgwIB1BcJyXq0MoqhFI9KTMMB2XG6yntno11t3Djh5BOuRlsiW1JT
ZcOC4pkSkyy6zsJGNpXMKQkho70tfPcucJjwMwjfu+kw3ZXL57tiWaqLuFmzXlfbhtBfvuwJhy3b
gbDEr9CjTx5OzDiSw6OzAyZhOGKm/ZpUAAKsdAcYddxnjfU5lHZ6WzbVrzYYHxFoStY1tqVEAick
nRgWY1aozTQzx7IqSLnNsljZyuroOJGYqGgi4xLc9mYzHad8PKWT6R+1Wx9ZK6uz6vxN2E0S/jTa
w9ItKXUyNz2o3vuCWY/LaEyCXVyiBSRkYV0kGBFnSATszEN/ce3+ECpSEl3wdpsB7iPKbMxqZlsc
nT798nLatzjayNvqUJga0drAeU5udnAbyplRZEpohV2AAu9xr4qIVc/NoyMIsuxYLOexfpHgTi0u
rKD6NEaED9OQaPSJwFpyO7AO+RBtiiEiKKAxi00MAWUnS623xuQh4M2CcqNHxmgqFoT00j7IXf8k
icL5agADEUW+V52hvpRDO0Lb4stBjpDXaMYaAmnvvDLJz2VYt7xFet9bqTj3xAuhn+mYX9NeyvKJ
KbJPUerS4u35CYeswRcyzB73xc7zNJr9U6zHAzp9qtYMyQvf418uAcp14/6yUaQfMNqZ+ZCsnaT9
Brjlzc/pE2Z4qNFVO8995XwfkNGmg96XwnTPcgxPrJECWXUM90+hLwA4sMKX/lxr1e4RYN11iASW
NMCV2w7v+D71FuRxu8qF265JXPNSahW0RljaapgmQQpCC9gfs6j5l/K0v42wmtFvpHAquuJXFHBE
nFj04EFBIDTeRCPI6UJJuAVAv51bXm8FCGId2Oj/e787tPUQHuPy5FD7r2ECnXys0TQLaIjFI50G
LU5lyTAvG8IKgzdaPQUjLecF46wf7hKBPsl16+9NxGO979DnSEYK/IiUzzTBWW9bpt6AUdi5KTNt
kxYIyQwnsmzidTgY/t4I3DMHZHJQnLMr4mnn5zmAHJ8JSUIgBgthxGynqcTanZny2nHLCB2pcJsi
32Bqrfyiv/MgUTgmg9Va8NHyCTbUGu8U8O+3JsgOHeR+s0s2GfGGm8xgQgA14H42UJ4RF/Km6FVQ
aqmDB1vHiti5FXOxoG1gnasvaS5vWlES0hMGFzPvfqrYxPK3Hao85eVPHFaC5s4fguku2+d5swvw
TgmXvulE4uNW0TxEuGK764I6jWY/kaZlkHYXoPe7qnMefR/FJBn01aEyymPotXInDJdPH9Izgu12
ulHRsaW15zIenL2OtOvKpFNrZvNW5Z69mgPPRvAHZgqp2U6GNRqUgXwtc9DVtq3mirFhtgrUOJ90
+LNrwvyVzWxvVaMH2lct2kNTHyTnVEDp8pBB/Od+TqWJ4jPrDg+9NT7reA4fAJY88KNRCVs2lFij
eWPfD587uuQBNHJ2Zu2HBOsas14DaGduMTIb9aIR+jSfg7NpBtm+bFgkWpNApKnXT0vIQxvre7c0
+LQj8DTc7t2vs5Thehhte8EUrwoMYuBF8zZE9MtTRI4c40qxmZOWVKiBfkFQCxT+JRI4jAPUhoTI
M0xYGyKknY6EpHeij9hVKLpq4yvq+JjiCcbk54gXloOpnFuOGqazrWyKSa/wURJYe5k3CrkIu0QQ
UzhIXIEqjrtN75L6G4VipV3zsaw4qLdwno2ygX+FoE5nY7OLeSkZdqEDYN8VGCIyXosczmIgaD8i
XpXT+ObmFkh9TpgvRm+qGxHxhsUxuRTKyafLzBRgjnPsHgZi4Cyfm2PmMVWIfEwv6L+D3f/eEPZ/
NHL93cf1/2Ib+//REGZZ/5Mh7Kh/FPpn8w9H2PJvfn5dfV/C+pdpW67ny6XqJKDh344wX/7LNmld
ew6uMNsRjvcfR5j8lwLy6PueL1xLcJT44wkzLPNfRJgL0+dnIRxFN/y/MYVZiyPtb54wT0nLtG3a
iMpU5oJw45X/3RPWG17fAbyk38LBINj5Y9lfQhU2DymsnCDKhnctmN4OtN3QiNbVGaA3ssPKqPmo
zau8zYwnEVIVFH3q/6Ct1DVl8BOLND6OWSdsAfL7CI1/PcnA/8LYvZ0W/sQQj/jSiuK9g1ixmQz9
AD9hxN05faMkyL+XWr5FtQieO1r3e+lJIhqElz+DcfhWEG6AJs3PDwEIvDsrreo9IGo67cXo3xlx
Q/xePnCUL5aTKaVSRE+k1AyMg9vUc6pnNVvZecZmAYoJ4gtfVuRl2KUaj1g6twHdLVOaJlFsn643
owaeaTZn8CCWR0fUpqe5WgYSGhGkOXs0Ho0ITRKFE37z+KeG0fTEoiKfMK6xYg4eHCjH3OLb6oMd
ZP7ktsy9huMDh+jWYKpB9Hv6O4ay7jJsJX7rbhkQDMC18qMWZf1kJP6XJgvg6z9XdBV/M5KJEYcw
GQ0KCU6vJuKbMjV9guKUrdzSir7N+XBvDEX1grPOPmBcxigct/N7lcoNFV26SdspvdAiyrczxvKT
iAP/xQ4gPi+Ei8EeupUv/Ue2cP8SyFABoQ+NrUiK5qUfsnDl2Gb7k0x5gmOc8DsMC4ZBsh4fSoWu
v6N4PtIVGbZ/+5b95W78u5sR7+M/PreK75MyTYljUoIDXj7Xf/MytnVNhJCJQmYETHS48gCnzGUW
ZkaoUBduYJPZ8qBcAzwWE4pj01EktLbu7uqiyE64d3xqsfSHU1fR1o9d7F9lYd/HlKK+WZx0w2Fz
NNCINVOOh2YKWW+zVN8oo+Ss0rm8sX5PMHJWvRMKF+47Fd1EniNvZh9tcRQ09kM4uvRnlmucIB4U
fYCVaZrNVzL+7IZJfVpkFSVre9bqGYoV8xV/fO9EXZzarr0wVR3wZYtmMzrDeFQLdgPs5S2BjtGN
UTg0Zqfgyw7r6X0YRA2nzW33UUH3M7YiENULhlD0Jawabe5LzpYALulZ5bb9Yhgm1fVyU3uyOk/a
YVrt2neg272Hps0f4smBabBceJ3R7ZDhsvUsN2FUGv+Xv6SHwfa/r0BKYkV1WSRZC6XvLo//7S9Z
R6ND85gisiiaMoUbHGJdi+zmLjVRLxXdMt/hy3ITlgSXhenQ3hQeOXm/r9Eq3Rcvfx7/c+36eIja
wPEy+7Ufy01qRN6H1RX1Gld3cBN0Y3/pvEVOsOCdssB6t4yG7oERg4II4zMOl/hbSa9hbQT9eEur
xLgpCnckwQXlei/Nx94UiHOYCV2sMiku0Ew8PkpQmNLcARuxZBFfw76t0MOmledGe5QORfoVHZkz
JSItPn1t+46ypbW+RkxfW43B9SazhHeE2BcdcBfV95rYt7XNt4jouOqdeR7eyJRavpsrrDMVRpvK
CVmEotnkD7U8XOQ5vCk7vCMrE36+XaiDUS7TR9BsD5BjkKCOKUMRGcffBPjzGhoWyd3TC8vXURet
fv+fv6+2Z6r//nd2l+3MtHAxY4rwfPxO//3vzHEpCjlGqBu+gztRJjRdPY4WLUSBU79cXG/+ubje
58WqWJPtgvyYOTqiA76kJ0uH7gocHDLBP3cKIupPAOkY4Fyv/vOh651VIe86OUxovvk517uuF7Pr
6NOcjMi5/jwy182/f+PvH6Y7lRxjUrcIpMWO1Yny90UbR9UpbB2N2mi5s19uX++83pyLwTm4nDI1
XrFTPM0a3c6/r42RWdGfbEumf/++7/qUQST89j/P/sc//sfN6/Ou9/35MaHCIdtM5XGAKHEyqumv
i5F0hxVHXLI+mlifRinBR/Y1co7rVdYFRjmZUenT76t/e0JrJBzRgmTfeVbEe7U8SZp8Ubfp8t+a
rTe/TI+5si++y8mesOCffBzwA/RYoQmhdXL3KOrsTjJEWBkJ6vNEEXEUlT8nT4zrEgxrXmKpiUG9
UI3r+C63kXE2SceJJ4wvZtr/JJz6EGtf7KLEu+RVtxUqODeth6ayMJBTyapZ1QnTE6PBMpNOz4EL
Z9dk6oc7moBoV1+YnGz7KgOfB/ao0vM2dOnzpBPWPnIgPyYEN9j8dvXAEaWcX72xdFZgIXGj59ZT
kbXM4Zn8MgEjDLRCIcsCMBqVi2yixzkKd6uBSJu53yJa3LsADVgmekY8+rPGUQUg8yFMwZoNs3+y
E1Zcv39ow3DaIza1iekhMSH8LMMo3gomJ77ZgwTte4vGU/aca+shUGfRyWJDZgSW46P/piSKbehl
Nw0amABgPO4qhAuvaVv8hP92it2L6y7279Z+JkcT8W70XHuIR6ZI0wAdEnQWFk0NOsOjY585Pxmx
8VOEiOR8rKJ9Hr3o7MHGBBJJjCTDpcufQDbXp7QVT000BashNAfWlp+qmh6LzCN7ILxf9CuuGSVr
l1DiIITArRKkU6LYtuYCUMLWw9uKhXcJ2lsnkbr1oO0ch4wz7eAybWCw2Ij+UURzhc5y/sQMZpWQ
cqqLDk2G+sljETQd8V7jDs3XZ1twwDTzeS+74jLU6MvaOThMFa5fzKz9RljNoa4M90Kf5zat/Xu+
l2Q+9C60Pj3AMEe12AwM+U1Qxb6d3NpfrrZvq6q470ZM/uGIHChjfhEkaiMBH4EtoHnknnJvUYXj
QEJJ0HKsrr7PqJJVnz4GSfzkRQzPHP9hDHvEb9Vz4Bc/BNmjov6ycaim6dkEqQIBT716rvOldXXs
xOBC1BZ0+m3r1S1M6te+2eVO+SqG4ls/Y/kR9E6DUD7l6pnEGfQOTI7rvtg5PRJSvtcbSg5nHdH7
oUGVE7aXxse4754rN/5JYSH5WLvBuEQ62ttqCtH5jo+Jtr7Cyv7QCQPsFkfoYH6IgBmO09rMFiPS
7oJ+eqUZWKFoZmDmIYHBZIX1ipGk44uPQjt63efOZvKj28xRp9yf9KYq49sIqbydtx8ECaLNM4cL
UoSinuIVsOOf2qh/iNHvKE8mRLuTXw6YREKO7OGIyjzX5YkecnGiNEBNbEz7gbLrVAuvPE3liGvi
z22/jx+moocluaxN14vr2nhdn67X/jxwXS+vN53CszZ0DpA4LkvidV0MLY8l8boOXu+8XlzXQkuh
Qfv9zL9dRQ/HTJhBX6z8Cb05r0KfrheRP2ChFpm7TqVANm5ZWAEAhXCxXLs+5583//OU34/+53n5
75/QTihiWhTN15f/5z8CGIhf8Oe/+Htf+HNn3gBK+P14FRr8L67vy/X5f96mVvTIO8cwxN+BSRsF
AK/Si4P8915xvfbnvutNl5eAJfU/z7k+/Ptf/3l6p+U3YWEHLpvObmhZs2MPUpl/Xb1uwoFtUr3G
MdNDW9gHWbfF790ymuMew64bBvTd9IjQ3WBJi5Z9PKJV2rIm8uOut8M2fYuquQb4TudQNM5RcAgX
5EmjCzXzFpkIgXGbihjy25SKju9/RiFeK8NbCWTKXjXflEsIWxfSIPfzmJVuCln+6rY81DNrOpXA
uJvLxV4EdncdloZ4CiqCIvzpUTDqf7reo6OcaENoWKfrfQqZtVfUt4u9mHndDJcza+4ie2juYrsP
QFgUHToQRgjgE5Y+v3s0r/D/5fi+N6IkWKVNNhNZH84Ig7PsROSkPtZCRU8x4yg0L1N1VEyJwHrL
9MaKrCclJ/c0eyEo3CXSrD3HcTu+ZLLVL+G4jp4SwpD4KL8UoSVv4XxwXPCy4BzMIjjXHFZ/X1zv
861i3MTL21U5tM2MGR2Ka+fFrVwuQtUI8ONvGR/kZic1irAwP+a56p+wvAcnv3PQhJUx0yePmNYq
mt3bMXEyUq+SX8JA15okef/A9uCjFIkxdGFo/GJ3dGsU+4aLE86bx+nCyLu7K2fMioBKIEmn/nPe
NeRaCf/pesskmvNpKAgfXx77fUFY4tATA226g//spclXYUOITFBJy0k+Z75XrOMGJl7bGBLJPSrw
OTBKyHbcZIzlHIa0luvrTcPT1iWCBLASwsbpF+QPzuy0DzJMdqJv8x7ZKhlCApbk9acpr/6wAlve
XH/VHKkfdRQh55+ih9+Y8St7XC8A8sJAxhrKDFVq3H+GYyO/liswAeXXODafiNzU18wVxsPjhyZl
O8kdzBRJrO6qxA9uYxcTClqR6VOI+a8HmuUB0TmHtjBOrcKJxYlCbdt4SVxqhXkZRWdeIlLmJscE
fp3cD7FMX+MSNpk9W6/jMBdvPUfE42QaZA4yruzmsb8b4Rzdu4jytl0aoiiLE3F/va+3SxcHZ/B6
vdUxTjIYVj4XFWhKi7w+yg330RnbkxEk+jGuQGeoWdwy5rRP/UgkgRs4t9e7XNiRhyGighiJYpZS
jW8x2zqGIkYLOmtMeBtwJV12+FOiu0uVpckeOmt4DmwxX7xmRjqttP+ULx9VUUlG8LF89gFJWhua
MIpBOn+1gKINQFiVm6wmWcQrUfEuBBH4+6bfy+h26BymTX1/EwWdsa2sHJ1b15rkhpcWUxTauk3g
G/uBsMT7QgPmEWkPosBByeYXInzoXGmibLYCpOM8UFoxU43Sf3GF1tAZC8JNlLWJEimfCW8Lz1OC
tsHAZ//MYY7PO+GWBeyMZ9261vO0uz7SoF49kvq0sE7GO4uS9LZNVfdc+mgGBsNNIbXk/bOfdMFu
jEaU6WMVHXIbJ5oty+CcQeH8fRH4fnz0HDbo5X6HxKd1odWD7CN1Q4IyE4zlgEzKNgJOml8Paq7V
jXJQlY0uXz0oLticR7hpzLiip272U0iZAcN8hZzeJ+EQK0pY3FwvuiH7qN3K58hZ/XXX9f4m0d5q
DkmormsPfXSXolKm3kPfT3fj0qv+05ytFgepadgQCFvrJh7eoMGJW9FWx6bxuieiNKL1QOwcrt5+
fmyk/2yQZPFBboi/qeUUnswomt46/AQsn+4H6gbGbANE+jRsHwuC2FYSocyT7Rkk1xaaXLPaFSel
QtkwMoszktxSQAkCsQYNE7QtLbPdxtLVzZ9rjtn9/T6ZDTmH+8aii9lAtnZKHZ7ztp82V9AkvdCb
VqX4feMWFSnYvE0a4O8uapR3woY6Eppxh7GjS3f/uFYImW2cHMBA7VfhpotM3OjLxSTL9sbD4dTm
xnjfh6k6DLHCreLnvHN2p5/J6O23dRuIm9TNpiMbsXmYPQfLDROezcRZo2BCdCR9oH8mxsnbNGlq
7K43ITqlRy/1yB7oLD5dkClhniyNGz+YUPsu76skLKPzAM2Xjapuq9776/2OcgX4ygymm9yJ7ccg
IphkeT6KJ4sESZTuaG4uxK0P5yLOGoASU/AkDLEkPObl2fHxtkK9OU8oHp8KYuxu0LGRFA0140OF
KEziLu6PJlowe2LSOkQpQa/1gKFmgdWofgpfW844pTnG707cVGeiesHQdGX1aBjz1zj/F2Hntdw4
skXZL0IETMK9il40ImVL9YIoC+89vn5WJmu6+t64MfOCBkCqi6IAZOY5e6+dPRtGj7g+MM9jQSTa
Mpja2kGusKQts/ik9Yzt4Bc/hNOOu0aWZ3keTmd1GNvlb3VKbWi6TXttAMeGhxulPx80uEXOo4bi
9xbLA2vuxpMdOzf1ko8W6hb5HpqYwgHNCd298uLphLLZfhmlFTGvX1CocPArERRr3CCT5O6x+kA5
vjbpv76KtHNYWZZn8Grls0U+SP3dgyB/COf+4jjC+u2jYEKxN/3QWGmB5PRb1oHl904jERqsECvs
8Vdm4gaI6rJ/nSEqMpIL9zgvXLhgbBC0u+SqAKR/gvqBVyB/j/TSgWAwRvW6cLKSppkBHCYSrI0S
u5ivMXLhJ6PscEwOr+PsVp9erFkbHeUeSt+q/pRSTT+p6o+JFnprJ6xxiY3QIMtccSFU18a7eqOH
/S6KU/4Q0Kp3gW7r/a80SIPXcEF2qOU9zH3OksVlfe/bpQObkYkPvUZg1jBJeuyDGpHpEpE+s+zo
bESPo05XVmRV+0TMR/wkwSj5lG1c/JCbyHSH19lbkFrDlNlFVjwAupu8PWHI80q9ClZBbMw4ZO6k
wxzQvKn81mFdxefg/nRCjQJLOEHUmyxrazI3eozyWaItMT+6mrd1RFx9DFmPTKp3ioOQh36Sfwt6
miBp2uuXyPE/EzN6FKiSSKqhIePKJFZ5iixCdKioxvfILixnZ2k+ri4qBCe8BfpJpj6fopbyjlHD
4654+o8IuHNxXWTmhJB75lh8Gij4Hv+ery2/x4BM3nytxaP2EhT2LUoD56cWYqMW5vLp1sNAqzrC
cR46HXHOQUPMjB58n2E/Lrb7hWk5YFZCdayJ+0qAIVyrQ2wPB5KVC0KDeFFtckaJhymZAQCM4PgC
fD4r6hkEznUUL9R1jdpbx9no2CfG6/IjZ8ydgbK9mmHhUeHHvpvlPVblhbAkxNMEzEUR1k2X4kbi
ElplQla2zco4kaNbvFYSw9GXkbdvRz9/bYwp3WuW6WNJ77aNoeUfwFRwe5WO/qwP8fhYlvqw8acC
AXqjHRqVdbws4cmgHP9Qj5X1lpvWyV0ojbstYXjrspKNgTTzUW/iFUpyeN/hZKIil3uLPPd3Lxzb
5evf91HioPyY7P/rDaWDdnKasF6Owji2Lug0U89BUrmde47kRu3NZuKeS+1rCY/0GA/UqWrai6zO
B2aB/JX5Gqty2MfT/K2hrHRWUTmJj9K7HrCjq8PJylC4Z319sBOcYWrD8+abLgil/3vKoHD3BKzI
km9yJ8bbMKg8WLDYMQajzfeGpbXPBKV1z4nz6CRaeIh8DSt+aDWPblPU+1kDceI0BVSboHJfasik
qzgYnc8aGQGmEv23b771vv4UVE56G6DFX0vNkPlJ1ts/R5bMYEbe725DQSHBhMSmT35WAu/BYpgl
eH75c1Il9434Jl9VqyK1UqomAvnUO9Q59Q40FBjXMswUToFeRi4cUOacTNbAV7VmQOdXgccnvlS9
iBjOWy1o/Pbq1ayZkm0dovZmSUoY69jqPsXPpfsaOvN4ChsdEYFMr2urxkH8IyrMHBzmAMTXTtVm
B73qvLNdRQsCyAhBil+Q4FVFG774/lQG83LW/ZGpweD7XwVGStwcHkshBms9JT6hGLvyGWUMZWZt
dnZMcIyXfkQ05rVB/NNv470gkw53MlMBOp0IAJ3ZeuZO0zZpT0/LpPtzmFGK7xMqRhfOlZu+Evw+
ceJvlM7NTeunJsS1PRuDOez8LkBGEnnaSr3aZb/rNij5Feb5UnsFaLTA9iFklOV2yeKael/vT5cC
bS82ZgS2XlfHBx7/WySR87GViCu1saywqrEeWdOxq206UnlxDP3IOy3jeLqnr6jDAi7HAsATnryx
Qm3urFo/gnEnOtM933e17KI/4Lpt4u7U/FcIEJMd0oKWbFxjkiFkGFTPHAntiWJf90xpy9jYSwrw
a8Q0a3W6s3IaJjENAqLbUCD9WMg4D3NL3GaMAInxDfTrugPleIxlSmc2QCPrWrffDmb0rDHRfhrE
YL7pInlGNDI/LZQNLyIN3pHS3dTrtXy+TLzbl+9OIjzBY2+/Otq5BSb+LpDWXliYZkzMFvNmi8He
sMj56EtRkgnNHGRxcht0szlgClazTbMrsM20G13ekJW8IcvJAWiOSRNfKucCH0+ZJqmiWfAzF72L
OxFXYTxOmPxZjlFwrq13W03uYy3cikicG8mOnkk1Y6GYbDIZ0RD4+s0wtOylT9LDPRygWDpAy9pn
uNBrNKhXlKxIKR9saRXA2JCfRX0Cg0skh714dQoDeVfZ/TL9QNtYDhZ8Q97veYWTWx1GzddUr4qb
Xoj5FrZH9fNqU6PFXzU25KeNl/trs6KUtw1L1L2dhxbRlp3Etm7ap8LiSYak/UuJHe1p5JZikFqS
ukCJPRmvXoWUSUO6vdhMAle122zUKVIejdcWWSQuiwKSXZ1BDS91bddAGHzI0sp2sXfB/Mi4VkRF
F31u6vyEPtw792VZYoxv6m81Om+yOJKfXohevCeOcR/mMQjpkhW5PSOwis20uFbWUFydZr56/XjO
ZUbn342O4Y6GLaK2ou6eeNKkP/9jh4JAdj8z0uIP9HDYw/3UaC5Z2l59nayuNLSlBHEk2RCfyqL+
7cgbVm163TePjtNtdXW/qnOd5c2XqkHCZJTaE94B0tPkmsIZjfkaUvY4BnZ7u58a0uJgMA1Ajqe2
WXFf3w6rIDOxNXhL+gXcUx1Z85cuQo/Jgl+sIuaf2yHKoBDHhKs4S1wcVaQEYQCbfrTL1yKqJd1V
o5efRsOmnGKSH7UMucdi+/HW9PN+k1B3Ptltlq09RILfBfix0hvDTwvq7eZ+Bft1vq/soF+ZTWG9
6SQqIWLmEE1leWlNVgaBzyQy98DndI2DFnVubn/PeYZ17q30JjDCL2kBhxO7kMfDpSY9MDFpPSXH
0KZCp/IkGw8G74MOI++iJxPRdob5Izb1sD+k/TQf4HUnzyC+HdKOp62DrOBZnVoKnQE0mhKosQCI
sDHoxx409vNUzd8xCI73o7Tsym3OLG8dVE30IlD8PprVUj3gyoYrkzYDhEwvvwYsrI/RVD3P8gP/
KXJONdN7g1C3Y+0Z52Cxp6vaaCKdr9QGrqXnLcc2HrC/zFm0NiYD5FsBQaZutf7AHLz6SMPwMyOX
HdarP70P6c7nsbCfDQ1csHyyRH39ixie4qiOcM0lT5oWb7XnQSZENCYeRhmlcxRNkjwPFRh+9ULZ
pt2DVQ3imgh0QkLK91T7XDXSx3+66f5isUBlVb613KoGkdTsR0evPqUPIZLCDEyw5dr0caLHQ5Nd
WjiIfCk0Ehy6JWIQf/b+nhsrxNWYpdcNwt5n13IwgyyEwqF/To/maJW7tgu1a46yaNXb+YJut9HW
wtVWpUyLMN0k2CR9igGs8eNbhB1FjJTDmzlxr8A8tbNZUl8uanP+mpfmS6nDpvWEyDBjUoFz1DxN
z30aKXah7RdRw5xCjhDjGmFuDPyZpQX8iYrgEykqBkYTd6/e4DJS2vHwS3MfGImxFtrABJYlsI9x
jTlbbf4e1m4/PDJyaPP4YDXjVmAS+GakyQ+14w3hv3ZqP3tNqRbhQIqfMJB1Uk1SFO3EXRd6r/eK
j9X7GFqoAMBISeGmmEiV7ve+DXL8QoFu3ExNOW4spJUXIkKRrVAnp430KOqcBDqVz8saDTvc+E5O
nVRW6OZbNYL+bTQT16scBAp5iJ4y2jrZ2bWpHxlYmFWK0dyF+zknTMZzNPy7VLZQzrmYzJ1in5p2
ccBMPjz1mgf8tc1iFuRpsQk12N+zLKGqPQ1TwSdLUoSUcq9wEM/KGtIqjY143/sY5me7m1Y8b+cv
Tg8prVzG+qiiPJMbrOTx2R9mLC6Fbr0BLq3I/jINZGB6em4Clo+6nz/3KPpLFNUhth+ryg5ZPUUv
URvbNDiWl15vnihWUk7EgEY/u4yZfiWedgvNlXpniky9oRf4lMeVdaiU1uN+e+ZGcYh6zFLm4Jhv
lmaI45QFYNkS76jLOZPe+cMpT7IQ2K08zjvcR5nG0moKiz8vVyGaeksQqSjXw6G/tE/llgpa9aSR
twGeGGosjpU1zULnZ1jbLGSWhUplH1Eb4+bCqWC9LTXejmxk0aQ0Rl5uEZAy9tSZBIrwmNHINJcQ
Sm5diUsWYBk1BQtmn9nv2C0/y34ST72bRAdtNPr9tDAIdi236oKzeGNrSFvVUJjI9OpG5lgbtk15
RFaesLU/LMxrvlmkKOAj6ULweQL4smZ9ZRZlrlo9yi64WoPt/9orM/Pfr5bfItGDlDI7zIVTPcaP
ET1ZlinGqQTySljE0p3NPHMvalFID/NNB0bylMUNd2s8lhsEWLjQ+sx86mIvPlAIB8cQZsa1DPvv
XmM+h26cvnkVXj61V9jNuKpoceO66M6xXOyPbszXR0AheCGW/aoAoM6ZGi2o+Ectmz61kZHw6eNJ
tHLirGAwVyBJnXa3RM1yEGaYXakD9FAxmZV0i5Zu8CxRRtJWSpsotA6DeAYY417A26vhbpDjYMNC
cO91FbAOOQ5W+BbPWNcB9yEqClaTHf/mX5x2o9NPZ880qr2OJ+8wSgGmiJ18JQgJ3npKiqlO6uge
sLQ+ghwozupfbxoABqkVasyBqHFlfUUOa+fQC+JTqU2UdTuefj10sE47dbUHNN5F6M7VXH9xzpnw
qQolL10Yp6eUMeJMrQOfZFi2D9kY0Twbq3yHmMt5qXWs2cM4FGj4cyy4gx482FkSnJj1Du8DUlG9
p3QW5G9+uThPCMXcg+fG+W6KhPNCG2I9VNarF4fOz8UF4VZ1xXfbEKQyZ5LaQqUIFTbjZFFa9Yfa
i5lhfIwDz0stQW7OUBNufDnY+vwsxKsQuJ9WMF62rX0e4hLbCFeTt18y3ME4xJnEcFEngW98js7U
bIO6xCUEy1RQ1DQeoFECXG2sZ6ug0zHVbbTRTM39QnDlIwLF5qcRWT+8uA7f4FC7W69OtUPvoKPv
XbNaYdP1f7gjkGiAhBaUCdy9sC4jI+u+qL3RJHq6m4uLmurYxFVtOypFq3lJ8xNiYQnvAxCiexnO
aqeazqUYo6OeLs967wLLEln/XuvOU2X52sFeomIryHdBvBbRrREkaCJLns5RnRyyBsGF5undiupb
89n3V9VraKbc3mqLFu7VacP+n6fH/upRNLoVZL4NWQPUTn/oqE9lK4YRFAQORSUnJ7p30aKbj9GP
0pkOeMPGydoYxLvlTCl36rAqmHUNfT3g4Sv2g/CjK15mJiZB7vzMUGCkiMO+EUvqrahFp0Qd1B0a
0dHaJq6nv/59r0kuEIN1+c3PQB7o1GqPk1VGL4UdtFvqSiZ8z6ig30jTx8+jerdkxN75MWMcurRh
NXRu+2SpxvCcTJcYxorsfyBGbk/1vTOywFJsiuGiJo6RMK3HwgDvt7Qk+PD0q5vNlEMwoPDpH8Xo
z6waR9evjprQKNJKPaU/esMxnBkza3Q4j2ogbqym5fJDbzEhddVdzfma2vVzqXn+WyCiapc1I0h8
M6zop9H+hDQUrHM8sTu04f2V0saDmsTeZ7KMIYc+qSm2y7mubUP7WNJQ35IEgv4RGRfIuoQakApt
jaLqREFieqlGVEGDiyPd7bLoMyvMat2zwHv0o9L54l79xM4egW0DesnN8dkG36I5WgFfl4UuBH79
tsiGrjDBpvnL4p5a2cEdktREK9NbWNKT3+q7VRv1VdtkqPuzHl3uawrL87/W+NmZPiD+xtX8+K9R
K02Aykoqgw2zeU/va3iluNztmLYj7ZGHsewOx6b3Wx3haFw1k5gubQ4wpjEcd3O/62uw/I9m3n5N
8K6u5xxNFCgS91o7gXsNQHrY4mpPi3vfdI79VrlOjGPs/57KuwWybb5LLT392fBcLy3nZ7G05kOb
OcOmm0KWS3EEqi8ny+qesVZlHl0iS/a15SNec3Lz2Lf9p5cyoE/ZMp7VdKv1wKtUmTacTVlkY7r3
59W/71NvaTMQ3eot6oUQpxWsl9q9eJYMVhn6CSYSs5wxmdJbgRBCHZUkXG8jwzXyIw00Us7tj6kk
9gXCYb1a5qT5HTf5da5oeScVeunSbfSPLkPMtRiTgzU4s9dRAZXcK5IFFWlRnrOYcFEvwht0H8am
TkdFLEss2CDnc2s7w+Pk5ggCnLo/0QYES+CYmUSFmG+5BoaFsjjPDTt/aYIZCz8K6cyeihcznVda
azO5HJm9dwXguiZyzY0K0KLObK3u8+BxCW6iTolakdUR07WdR78uw/v/ydXGP4eBoXUvPXxJ/59T
6gfUO/7+PJAjHq++a2z9wraPdPjBB1v1W1LmJZ0Sec50ejjJNgg42zaiZ+bcb/egZVr45N035l7l
MWcyansa15j0+29ayrcZ+G76EgYARslbC/dl41ovWYV1nAeh86MammMrwujLNDcCa2aSHbUx3A1k
gu0cs9KvywxrwpT2DDym2zbztS9RSB8Ez0G/dZS8meEJ1I4U1ihpSBj03kM3WJ/lKJX04EfUJ6vh
d67DNg0eS9PoPmJJ1pMJ0j4aEDqUybDPNMgT6+zhXlFIHhFoDS8Y/pvb0Ilb0AnrA8EeOYIjzvGI
i+FBOKgF7mWOvirWQP+XvfoTh/IwHsSupCazsaU8pitpW6cRDlJ5pDYWIIGVVWnln/KF5QD/8zKj
+nDteS1o5DD1WRigayoBhWX/MmQdwUojiz6090sfo/mIb/y7qmL+z6KmesWO3IvRuCu+dNls5n62
5KZ2UyZ+ndipU3+fBSxu1k5vkEItHw96R8hNvaQo/8bE28WhoZP6g76j5tJeh1Y7fiHi7pBDvbEI
ELVkiqsogdupw1oDKtP/Ey/KhK1aId2w92i58e63rnQZplAkUfNETsQMyUhMoLU9lcO0eiXRfDoF
i9k+G2ZjnF1099gwH1xE6o+NXMlBfTL36QgLkWzH4BS64zvzjOaWYtsEmhU6+8hOGJFjeSwsaPK6
F84PxQzfs82aY7qEaP7lRsiaHWr3f50XJm5uOwYqJyUa5dCKfe6Jd3WkFBp0FQi/uQs4uh1VhOGs
hB3qTFx7Yt27dE7gt9M8SqWhO7cCFkqaYZycVn+McadeNcKjrh3xs9vUEr8zd+rBVvblGxLTfuUz
CN331LkO1iD6UIJEupq60IQSYOH3e3QEBfWwzebNAI3i1SGUBU5s5f0wjXTlilL87l3rya206ROV
4AIL04UgYgLhSoQ2XVB5oewj+fzTqUi4iUdYAIY+2u/t7D+IrW/2aEtFmmfSzxjvVAUI23pxDeEw
wmZjhl4zTeRZMV9wa4DriGeyHONyeVTn1KaFOHDBBjsTjrm1CirgmeEwG02Z5F2CDnN2ZE3XKCzm
lRdG06M1ix/z4sQvXdplj3Q9rU1osN4a20PCn/Qh1iJtx9Bp8/yw0IIQ5m4f1XHfjfk21GoLtpwZ
XPK0DXgyIM0bynABl8nh3xdi6WDiD/EjapeZnM25uKoJqNpU5N5RTideqwqR4zHdL4MFot7UA1I2
rFWIbvA6Eg10GlvjoI7I4sSvCpKEaRwXYkj+oIh92qnqOtRsjXLw3K21DjfyFMM7e/i7xFR7Xk9q
SG1WArs5tdgIoXmn5RBLEVcEBLifVGH5Xl0e+2Uda8DTQhRoEIgwZ9H+OBXE+b1T0sv2aTK2O9sG
ZQK3J5tuXTTsG4SIjD0G1T7L7+p93k3BJXPzP5s2TyHIhzohzaqm2g7Wto3i4Xmk0bL+X3tlHWQI
hyZjTzO1AusN2HrX1cUbhQpZ544jtDPXkNT2RO4kEOTAzepX4gho/IaOe5iFljxn0/gRmdBk1JFb
oCqJAT+po8k1f/n9MG/juBYn8kswwMps49l1v7ZuUz1bTShODW0L9PzUW+5r9Dp3g63RDQOCykpz
HxvwAmpmm9nRwe+y6SVFK761yhYCmJF6H60PpUBVzOR5QIDuftTPRmaLi/rCB8tp1xXEg7Wq50cO
FeE/nY/aqQ/qS6xF8L2ZNOfP96y+3W4IrE2hNyBXyul36Jnm05jYycEzmdurAdniz3U/hJANBngE
RmhQhduUM/5kNcSoQwJM4Kn4s7WqkmD4IsaBQlbDxKVApJahmcVIqbnXdkDOVNN7+Tb01k+boevZ
bi3rEcZGsVE/YBtyFR+/wQs5ZQ1u6dGvoXpQM3yroumpGbzlm+v3dNsrH+cgbdcnz4HFaNu0uGN3
yC+AO84j/ImfckcT9X1nlmdGEZ8LvRI/Z3a00LZpiqafUW9ABg2T8Ggr7UEanVGKurfF6cvXZIaR
L3vudRC4p8IGhmfJd5l5TiW0otehfiiOoIs20wBwie2u5896IBMQN7onqnNtdDWFwaG6OZhE1yP1
vTfwGTMr5Sz4WpbmDWem/rtjdVKhMEL1p2EewTDXCJ/w53Carz0Bvw+FzEZNm+bJT0zvbdKyYCfq
2gY5ACSZVPc3jLdPpmmVN3PQ87fUA3VBQecjJPPy4nhpcT8cksv/29FkSOvuv4xrrufhnHXBKGJp
cpmxej6v/8u4VgydUfVdN8nUkgCUWJft0Ot64J+19M9eDpcpaDV+H9ndQbOPBnNcntVR3izWPmsW
BJICbmxS+y57VOEjm43mTw6kTv3iqzrBYnyrE57woTnPz2lPq0QERvPF8O3v9Eq1nzpLHB//akQV
EwFC2NY/e7//bRmd/WEE6fe20G8pOKobDB1tq/XNdBxgXh0DlxxjlifTzQzhuDOncr7YYfSeuV26
mZ0yaDawuaZj5hj5urFaIEsWHpguHZ5RYc5fU0FiRcggyjLV0V9wxj7bM7XqoEMau62q7KOwoCrE
HZAiWx+amxfjtFTncFv+9q1IP6KFvUToHF9muVAOjUx7uJc4izSirpFYoFZSgelR7jFicRn/57n7
q6FtAXSkUjvZ/bylVT5/LZIfiTD9L/YylXt1mk7PCVuy7zyG8K7xVGayKK3jJmRv1qw/e+rcnKUG
K/PeP2U2S09MtS2T8dcmAD4R0ng+qsM2hwrO1K3cGCxHqUgP70U8g683yvCr2mO6r33+ay+d3t3u
M5a671Bu1GK0qzWZiFa4IP85l3nlPdH1HlT6Pxyzhveflll5vYIZQ+wgsOKZluXI6/lf1ytZOU3n
euG49ZmCQTOCYe4E4eeCJ5piwQS+rQqtY9hVbymMmWM+5e1NL5ts7eQT4Vm91h55FLbHTu5Vi9ms
+CbdlXrBoy/rEw80r3Vlah3a/DvBV82X6jWnv/AlnCpoe0Me7FAXQ83xLaJpcB19jo2zryktQHEI
A4ynAJ148sfPQW/C9RH+M1Yp87AECHAjO/+zp85N8hz0HPMQTrATCRns1k5dx5fSg/nfsCL6wBbw
McLlJMunPh36KUilsTxd91TtkaPm85neZLLuaZ7/eP6vl3XE3Ju+ZN3YVJW9LwKPyQ51mgt/KbgZ
1TK+4tKEPFXUzXfW3zv4DFdNZPMnYt8dFDPxzUkE8fKO5T/nVDxYME32vkfjr9piWgorosjBl6hD
takMdLEJ7RHVdE8dwzspqUHMLG5aqjW5asGhypllzhHoN+F+h1Yn0nPKY2NTtqJ6DZKvll9FRw1z
2tVKfpgJkj7kIL/6Is2R2IFeIx07v1ZpYu/ChpX/aCKkbumYrZTfezE6/FI+j+2iw43KSPUz64X7
5Anv95CN85emRaDO5QWLYvSo+A7DYTaJey9GazhoomXPhJxCZcB78EpquQ7LRF1aafU8G+gcxP51
csQAwSkD60JAjGo4xLLroPoPnodSXZ5XR+p8WR2KxWXKO1TMUsOUe89op9dQPiiBj9INR3AXsN7d
u8Nob9Tn1COyr2LuCSRp2bIPspp2LipAU1T5wfIKfa0OvdBbBUNd7JoeMd9Q042EcUT7s+99eLPy
UyW+xPZrvblKOjcndSGaDtljyfJopRbDRRWuqznVXxsksA8xluLNOAbQAcTSnNQGel4DjHp0Vv+f
MciVptm/kb6eY/tYpnVDmqfpPQCG+M97uqLGifQqBYPlkNlXwad9mhr/zZDdoH+OVGtK57Yi+nGC
+0100Ohm4lD7Yn6dy+sQ5zJZzBnO6p11nkTYsvSRhlXO960N5k+3nJ1zYZdPkcipXho+GmDMW6wa
xSUGdfMKMnBvSTM6UyHroTd67MhW4WLG5bEDFNbRntVeGvZ/9rzcuIVVpu/H2d65MoE8jX+o5ofq
dugFyCdNcy+JW1V732ft7lbFVz+cu4sSg9VO9bUFRHlhDDHf5JEtBWEFf7y15s5givTQf5+mgXog
osxp9I+ZsIMNcYOUfCzpkAgKH++Dnt0YUKv9OA4kROQODwQrQGTuyE5VB6fqoamNaK+MCcXi4YRL
Rq4tEQ7mRn3ewRvtVZy8eW1THgOgPCtl8CaYGFgjCJyjSbIwRUNSvLdlRG9JbdppMd91F19f3x0b
nSFDZDkgpDqPzp5UvKpNqhEkWXhUWVShnaBG0ngApAtbG89JBb28S9MfaZ3lu3amjG71bQfxyWzN
J584gIcpzj7SuY7eskGIXYWqeT+6KMvMPoPpTiEjuK8hhQgpj2donWkEJvshBpU01TH6qUHolySb
m1d6q7vUb5OXdhD8/tjhL1jm2ifVHObpeRQIax+oF2w1njpUxyv/cN8LEBLPCLdDePxbq5/nXQQq
49MklggTyPKGMqcABUuUKl9Z/QlfCvtPlG+xU8h0kqm8OLIqYZWspe+XVqc+AhOekaAK/RAsQ//V
K1JjBQFhuOY9HnxE0MG+y4BfaOhPyc4JtqRP5hdthO9NdWI3ChZaD//vO5JFgf5ftyQkIF23hGkz
Y/R9HUDLfwyzS+tqiHZT3BTQNGR9Bp8OnbOtP4T+UW3g27IC/nssxLiO3e7blGbfa1lD1FIvu+RT
/D2OHPfJYDr9mXoipbflfC/QtDwX9EZOtsVkR7SiRHGXser2amZhYFjWXd/bRxFRMev1+kXN02qL
7L+GvxomI5iCRWg8URYkR0M+mK04IF0gdW85emmFwgh1mfKU72KaB1QjbeFssQzQsQihERXOO+Wb
8l5dY17Tr015eK+9ORAUUB3SQ2NgRjXJlYoc763UZRZAage/ZuYFfEa4n+atMVxGP7P5Zncw6UTi
ZzcbJ+3eRhPuFLN7V+GoxbswhcfNZA1b1ZGsx6VfjZoQrHOp805Y7xYpFvjnSH0aeeToqfGs6tT/
vKbKggWDVJEmPPkm23xgCgvfZkbCuXjRQhZTi+pmBMsaeSK44L4Nz4tkf5t+E9GQVB34rvcBOiwg
cz4h9DlfTGRvql/UR+LdsQqJZXfttVmQ6FLKAn1N4FdmN8M3fvLLyPzlAclWQMwTo2RRDNkp1Kbf
pR14N2cOT1M0p6R90j5RmxzoMEXwoSAfSjZ6dBpbThgxMzAilwTHxIa0B/2sLlu04hQU/1SnTb8H
KpWN7eOc4LVXxc4cUT5IPtl17ANjE+YdgafywoMtjWRo6DcxQgtIgaicXSuhpO+VD6GJOxs+aP0K
EwRVlWZ92HNbHiOr61cweFgAezTjtfzW1gTmaZ64JGNFwY/R/rOOJuM6awEp4CxXDlTr43c3ixhl
iWy7/2AYz/rOU0+/RdMOKKf3vnwMhtX3+z3PENQ9aH5HTuPgzm+Gi6q707TtRAlqnRFKTC3OdYZj
YxYScYemlDtB/om8XYlfeQLUVqKmZgLKfwuv+N06iLXzudTIEAnHCMiLH+wgtmoPquluOh/3f9jG
DIJ1KMXomVeMV0RvvjhFRaAi8v6HpuwBghojszZ3JCKn+K0VEjk9556xuv8PTNQND/OcTde00qiK
Mg2JvGDam/EQb+ZQa4jQzjAfDLAnQ+7EtS0viTnok5uWgHGl0gorHaFVqiA/YnnkyRVeEo/y80NX
B+945esDGNz0NMXhTn1A1qzDqhGT1CgX9stiCYkcfYhMHbxuXqNg+2fD8PZagFInFrRsDoOnz2hH
0oY4yih+LXweuhotvttdADAOn2VT5jeYV/UjnO94O1a0n5egdLZRpTHtsaf8o+xpFdDX96nhmp/K
Z6FFHWtAazRltjcyQej/pF7PuYHcZhKXWW7wpf7ZVOZ4sPIV4VctSOO0e2qlBEltPHs4MhGkuzrA
o/JJSIcR5xmXIi8wK3cufvDID38poV9Wgj8xXKKP/VorPjQL76MdkCQ4AKCD38IGUN7PmS7jkaGz
WQFu7naOgPzA+RbSwTC81iExi7nk9qlDF8nnHuHmvOrsSq5/RLFTU5b66/0r8ibmArWen9JsjE9O
aSOztkvrtXaJosAx4O0rrQ+6AwEczVvzocTs+eK++P0YbvCDVh8iZFhDb2TQmVyp53/DdEzdDkZL
VEETT85GHVYY8qitLtzKd+vtRPzwJulIYYy83norzRm5N/S8IB2hPpAOvHHQjuzUODMtBgZlt+mP
rDc9yWK1Nl7RROfK9awTaL1Qt8Jz31XH+y82z9YTsMbmloHqj2xD5oRxFKUdJYdkeS970mvDSjy2
NWyMnYU2f6XmWGoDkFI/dbmhPw736aEbr9TULHkJsmn+KWhYI9QnoSMq3az9hIKQociLmlOZ2FuK
2aSzush1syrAz5mmTrpqpUrMEsZGzQEjl240RcxfWcplb3NJHhDqG5fSJ/g7n/vxfeiC3wA24/Mc
5kT7DUgR1Pdc4um2zcV9Defw/xB2HkuOI1sS/SKYQYsttUytN7CurCpoGdBfPyeC9V6/6bGZ2dAA
JruLmQQRce91P56d63heTzBHduUyE0kFX+cjD0pGq7gg3bb7dTMEZhWXeBtxc1eWW1bS59Yx7/Mo
tu/dNBjOXk9aTJ6xNxxyvT2HkXXk9/J+arX+rldN++bY95g4BO4h2qehVr4ZLelbySjWpayZASu/
DwHDBW7cOK9ZMNdBzPl26IsEqSxISl1C7Ae6U68JDV2zDLEcida5a90B95P4HGnuXyo5hs2S+TvL
luqI6nbfyRmnV9O5XbRpOo68RdGjPEY84Z6TOvoapOpUPTQGmSx9BVTlkxs0lhuDwD3pQzObpH6m
+6puVTqmTRRMfY94No6vEtw/rtrMuYp5or0rb+OafOg1Ahmn4rEzRXGNK7ZGQi47jZsU14iv+Wpu
6VPnOfEAEaLy7Sil40EmI0Vc432kaAW3BKcxkyqw0qMnrx6CLvth96U4dWYKpCXoppsPRRXV8GPr
CZ1H3iLqUxMpp/Tq+xRAeS3FTY6oxaOZ+MR+qMtuQHa16vG4zLLcxZo+HCuDOC1Ke3Y6RHAfUFKJ
fWCx0wnGsnzBRZgQMWnAZPKKF6gPxED49nwKWA5iIs7fCQauL4WXeCsI3fW7HvruLsOluSOJ58IG
LHiIHEZpVYRnTR0BkqN1X3ODDUVpbPKaugbZvEN/Tasuljb8KrN2m9HBeIN7Cb69yNxLVvQjTt0m
2Km/t5uS3gRSlDhauabWhM9GRt+gWCVSScd8u/37SG8t43BbqhZaXCsvc1+U0E6NPdRDFLQfepq3
V5qyhz6Oy2/fwFjUE/kJOMY8V/NEMHBaJCePr/BdWgzLJkwatA9g6tYxK7SB2fJBwansHiyzi3T2
jxaGVu0mCebxwbCj5JnpM0lz8/xljIbxAME2OOplA6Vcfv1CmQxIENHG08hrhixg35nsfVb5Ylrv
E3bTPUVWjPUT8Y2sEU5xVFSnGQMja3xvPUbxzyBqmxe3/1RFpDpJ2i9n0X9WFM0X1Zodg9690H3Z
u8w0r7fd3mL85g1A75G6WOUqaKhjbndekF0A9XGf3sbLQac119gyvhu6FN/Ncj/OHZEDFgHi6F8c
4mqkatEwRH2WZBC/sZPHQn5JC4+ximdY00ad9sPkHW53qtGGfAo1fSw83JZyAwGFuzMLnylv1d8J
ZzNWPoKEKYdA6BL569jNu/qLzb3FGhX79WWwcN4XXXV7Pih9j/c8fZgG7VL196OxtR5Nt3ytqti5
x2H3Y0aPvAq9Sjz0EQZskQKp0cl0DYVuXFu9J6t5PE4Tmi8P59UTsD9JQs+n71lD1sUN4cVNSE6Z
HSDMbAWrtVPM/hc+UUJ0FsJ9iupFx+34YFXZG7Rm650gAzZYrv0asovbtS67n1buQhNk/geUZwiY
wEbxvrXkoNrFLeWJ1plP9WxuHHPKr2qCXCJHYUfb2zt1mmCCX4fd3LJH0zBDR+l7rCfG3g4sbz8R
CfLW1+1pGvBS6xPVeOkI5tYLGY1VNbUbR2nWoLOuCT4hS2fKhvMkIMqz7QLPh9HnrEUd95nO7ORP
OLdn7RoV/XtA6PKZOwwhY/LaVpd/ZCYY/uvROSllmGnl09mSL1E/raO8f+Auyka6fYUrIh66FCdF
Pb2Lqazf3c7I7+YKoX8ex8U9iIBffeHle6Tty06ZKzw/+gzjMmB+G+AuLspnp67nD9agf77KnvXw
mi7g7ibUE1vKM+8e0P2fo2rU/8dRFMeszmX/53VVmNVXS1p/Lavce/UkTkMm4rvFoO6pi6Z5d4wB
vz1BgjqLxtVvuv6kuQLxB8Tij5s/utTqR4PJl60X1bvuczEyUiLtb/7m2f6qxCQt0Y7R6Ln42Cpm
xDm/zJoSNdqNcrCb5OxxBL7pvTpVd3UygAwScl4Zq/hnPwOgOc3Fi/pGNCGk6DB0Zc5VbZ8xsCGA
kcOMyCElIatr+ZVvSPAqiLiNatrAKa3Lx2lARauO1HOxfG6Rz6mj1I92EQE0K01qUxzgemTH+sVJ
nXZmgyUjszbuFOHelE1F4KniHs0MfLA8JoYlmwjnsONTOE34uPTC3/gzIbOjuWCbagKwCjl3p9s9
embQgDhxeFZ4FWQeX63uzpc47odnnXiNPdNGUjwke4VpDbM8jRllM7K7gu2f/nSXD4skjB+1PXvr
pTLNu44Z5XnoB2PbVoG9zmvD2Pf2AjGt1cVDkTf5Pixnmwt5tk/wHMgoCKf8fiCPhgmmKV70ABY3
IU0rZmbJo+WN5rkeU2szSL6gln/YeZB8uuX9aEzOc9dn8w5vGL9i5tjPZqEHZzfX33R72I5wVE+1
HOyrBzMeCL7sjfawOGAgG32R5XoLpC+zMGuZN8f93DIX53ZOggijz8tCnGSc2O5fDUGsoxRwYv7I
V30j8eIipExJBea1piMzWo7l1EPv1PdjTvxrOHe7W91a16P/p4DDC8wk0ku+fBa7U/7v/2pkSEI2
BKla8jqMh447hreQBG5I7Wkqz2GmMXn3WaP0RI9/mDDM49TxmU0AgvcyHLE2Qt1TlBkQVCMQcEta
tR/xiMc/cnzvNYOXlTd9tLGMCdEcziJ0xSCeE6f5dCiMDkua+ARc6NH6hjGyELwdW0085GQKPafy
oV3CJ12zp0tr/JXK8RKtjGaVkGtziOWpei63W7LlLLO8t3BgrTNbdPL24qLPlsvVgkyb3HdiQdM8
d86GbC91tJfG2hve8mi651v1xBI4fzhGBT48FePOyfx0O2XgVp0h3xD+5H1ge7J25Ix5Bx058GtZ
SDUXn85SmlQMnWXfVanGJkpubbhrQ8+rxClcfO2enTnLk8YF3FzZlNUsmV3FJUQsA5bFH4uNzRg+
YX41Z1/c1z5xOVbrWJssctiLLVq70nWUu3wzkyeWrldvrJtPuh4GvFx6QRqqoPUot3x9PO+NOGhf
arcjbilhVFCOxYvaL4yLV93Ls84xo5MQgb6F1c2H1nbRX2EiHlN/JI0zQY/WSzx6k5FCZM7hzwB0
XZeb/Sd/whCTpVs9jDoXoLwN5LHr02u3EO6GJpJxA1rggCpnh22RGqxAGacllJuz18SXDLP3K1Ku
LT2i5NgzG9gZA9Ve0Q7aYztbEYpiKz1rOAgvGg6uXW7F1dZH7Lqn8LkMdTJ/ebZrb/IM0n5iTcaJ
6yxfpQZLdgXH5APGCRsVa+jfmbwL4nKO2ehhU8LRcIHdSZdFSgAb27ka4FbfWtRBEGkwh4nYpf5q
aJOhH7EuAlI/hT6h9MExcjrz138/iGPvEo5ZstE0WU0aRXcNSnovUZQmp9xJvlz+ibPSn4Vd2N2R
BsHcphn2psVukHwlcapNfj9Ee+JjcfMDW4v8uwjYSccaN7UYPnzKgoOIv++v0aj3+CI4iuVz6kg9
B3hx2eho5jf9QDB2iIPr0wWa5Umzi+NciVXiV8Sk2iNSe8ryCk+FMVzTyi6IsOJbbzCk14N0vMyW
vzwUBAak1cAUFzifTzAFGOxq/EKtcu8HOQE9TbPKfZx5KwrPZ1oO4cZHSHkM8rbYDWmIbltu9Mes
8u/onNJCcKDncGOfe6DVbWuR4JDWjLEYUXBLaKNdOhASYBXJRbUc+MSDbR87/gvKSKJlzITZmWW4
a+ypC43M8T8qI1Ehd3RtsustRCdN3YtvuwNcJwHdTm9/dr0bvMW196t3DJRg5TRvXCmYNEocfY1B
t474QvXqZCh/THhB3mArZVu+N/3VlnZYjUzKLXmam6zwZCQw6nL1Ner8eTm2rrEguRxeYOTMz4za
UkIjRfFE8esCVZyrLWzB6Mt03i3rdYzM7BMJcXbw5tjcqZKZpxHE5J8EKGWHigoEkECYHN2fNxc2
KpCL5S0nLQax0TKpvLcwztEp1PLPQKvvRjL+rgK4/2bU9d9DYoyPGPuRJUX0p7nZ4EJyM5qy8mhR
R1h5SQ+Roy05OFndEFDMZn6XU5ec0SFVT97gakfVOEVmi9UCpdrJy0DaOXlN4zKqgp0dlMut9PQ7
kl2LDGKj2qYac+Mfb0t8bPjWgWIBsTzdNTxnTc9+YyXMlBKb29pzkIw0o+l4VwEOEiOrf6lJseja
8DC1+I9MOQJkHCz81rjYYQu5s/Gf0M1hvDAZG8VeXhM3N8aMz4se4A5Hlel2h85Ztrj7McnGh5pv
/4uZNT6xx5lH97Rss9hZ/Wnv5GmHjAKOXGPO9hFgXbQTY5jsCn0MVqlbRA9jF/vnIsHGmIV1/gNc
ZJhrxg8b+wJLpjWShzVVhGOQDnb7ge5xQdrNORY9QEZrjq4ZeEwk18Sjq7I2LZnp5fFyAlOToOTr
kRaIA/i06nfl1v84wFJySANN+nyKYKVwSHbboI70SXIK4CuHBDZG2XVo3b1bRmuDZLNrJ83irXww
Qqs+tylYGdsv1/6CYlHVHItHrrY5OEj3pWIlt/zoOfIRuTrIWKewwYo62AxkZpfc0sgs7dsnZaW2
OKtTamXjZIxwgdRzad/a4DWZYppl3J0bclRXY8mW8FGfdW8dpV/q8qgdBAQrf7DLs2CTTgG8Uj7f
esE5RP4vH3rhDE9YTuhLLY51px5CRC6QVtHyUfTDkEqnjSUW8lJQPt62KQMXzen2VbWyzoLNgFdV
9lb+7rI44UTWim30Ry9lsuqOmGdU76NN7PGcuB2uR9X8YLs31YF30baTFgbPemlELxnX8WqsOvp+
cxy/gFip9ovsnqifMsBO7vNMu3iWP9xHsWBMbxjHRizlocIP/jBldbLRcdJ/zGX6FkeVdpc0SPOL
Mv9AuxA8L00KliLW8MVSR345BkGUXV2j97Z9cgkH99TQh71Zk1VHqGHevXEz3MY++if8W9n4jpUY
PU9cvd2g7I2RIRqvq7O6vQG0OJl5ln/RdsKzbsR4uLviXl0ptVE4W8vM59t3WGmXwcpdmsExL6PU
zrNVRn8QZ2gy1Zyu1qw7U8NSEEotVGJOu2Qo+p36/g4o01cIvby1r/XzZuo6eintVEqKQP3VmeGu
MCN/c/u0PGVMCOBxrAK4MCy4xfiOjyOpsGHcNlQ1XoubexcVC/GdiJhXddsfUy++8f390iSGqQ+1
I9uU+E0+PyyCIFnNe6+xs2ydoeOGZmq3n/WMhNdsCpO9w82CP2xBYB1QH6zn7qYQI6VgYj+41mj/
DnuotrGZ/pzzjjRS3vJLK0hUvL1rwyPdjnHTvXL/4Wyjk0iwJfHWWcW4WcNKw7aiItBnr6wB9uTu
EpJhX+EX9JeamcM6rJx3wu+CJy2aXjUs8z8gr/zzoKnO2K1JkHS9X3gnwACmDKlbtmUp+5+f2lT+
qMbK+iDWqWK8NnfPoI4a0mXt/kxI0KEssPBGmXCvSa7l+5LfGvmZ/ecoks8l8qf/fB3I1QOL5WvK
zov0mzR8qJMQR0Mzxq9uyZjEioX+WWFbj3XkmoVnbKt2SlDOibMTYtVZjXZ0SQtt2Dnor0jpNSn6
GmpODxnXgd0FeaHMpR7GkEmoOyI3KlObmjPtf7EL/2ra2aR4xWLDXjm8H9vyw1LNR5MwgWXuy406
TRt400ndrOlOTk/CYiQcNlP6TZbTupNJHppWf8gTKPr1tZPopIYc3rVwavdgYl96ERD6D25GqQR+
CaGHYf5lajRBYoGNKM4ecSQ4n02FvQfpQvsEopDIX6qaOnppjP61l0iAxSVyJ6nK+F4pXJXWVale
BalJA6mIa0+5S6j7b2q5P2at+FsjdvZuRGp7E0g3Ffwddnrx2bHgnAySN0agU7caoF7ehcJvHm/S
wiEqnhU+hKlAcK0hkqozxSZhG3jNG+3cV6hp1zRYX4fBzy4G4s6nClzOQ1SAG7JN5hJR/DtkOH5v
ZUm2vomBnHRj+kL7tCxYIsxvurMVVi85ycJnmvfEYclMjtIwXvU+b188THLHoZzDDS2du2Ycaop3
lvc2Kc2zL8e06tQaxNoTjr1Wmijsq3+0UqkwKWvKKtjOGYHGnUAErV6ifpDRl2RWmn9MyzDeaWJ0
D0T9+RsF2NC7aV5H9DnOxnCsQ8CozkgZ4PW+dlHDc0ueJgtBfEt9hvZQvKBfHrco/JOdOiVvSJw9
Bz/c4pbXlv0B4IZwOUNbrEjIoA1iAQ/duiX1lJODxiFAIoVRVWwGP06PztwfKdzcs9ERrYTMl36M
dDeph9xr3dsRH3+10spC32phaDWrZbDAxw7iX4coFKeVi5xjGkKI9YWJU5kVbRsnofYyx4J3l4fV
T6PCI98PP0dSl968PnqavXj5xPdE6GLaFU9GQyZGPhjphTiXAblIM2wn2a0gycE4ezUwJXKunGdp
oCGFtoczKFEXdLLXXZZr9+rKwbqlYVlm/qa5JtNUVvSkYIE0K4tTaadLvHw8T1gYidiO1+xjumc3
ScOjGImOQBFofVnV05jwt+ssDTZeQWDEvyxKrheS2GqWwV49FzhFdN8O+bGV5seorJ5gxutPIoi2
6l9u5VkdaBv1aWp6WOzaAm4VXAwIhNTp1hS3+2YcmXO57DhKIfRrmRhMqnOzQp9AWVuCbP/QIqbX
2phYByMPnC0Ymi9Li4ff6bwH6sDXvDeKpwS7xqc5Mc2CIWoczWHRtn51Ax3Ysn+VBe59F01HJd9Q
D7pWjeuijpJ911qHPzPMBZnLQLPw2IpI3kHRAWaDbm7BIodPjhs0a6fvnI84ab5mqIe/OgM5lYRw
TPQItkbb33Mjs25NY4fEuk1tEvisTbScBoNAV7XKhrNEhdTVY8mHcplTugJKAPDvUwqo8JD35rwm
ice9xEM54gOZtNeKDA5/QmU9xemL4h7IM0xP6Yufl8fb2lbCtBzoVB6rpA3IY59QTcIuptHvGqua
Xtgml64qQs+LM079X4rx4mREYwxg7HTIzlsg+tE2UfIJrwp3OJDzdW7NyU69Vj3wYRzHNq3vnJam
ImRBOrO6Pz0IxzjaNBsRtnGWSQijEG4LQ54Iiixr7lp5F9cLd76Lm/GhNhZPrMcy3VW+ax1YT79v
qEUlP2t7GlwdcTebKbu9a/Vvz6TtyUIM/UjWjtfbPZXgd+MhMAzc/14gqLj4ZyIT0RgalmqDJiJB
3C2dn04YfA12fK+uAqXuwfsCv3cC/otoSJqflToa/qVmRnSraNPfZSh1gGIUD0OnAw/y3B6oCztD
M7LKTwZ8NDFl8NTA5eOJ5mrV7G/52Ig29NoR3rJZPOQ0lB+SmDgCE6DzRlDCrtSXg9YCDUsTyr86
ZRppHuuxIhuOSj5lT0bnOpA9On6ZnDX5ASiUue4FWriAGCfcmukWaGy9U4CTRNeTa+UaH7SDvT+0
jnExtds+jBFefKKAxvlW2cODlo7T9u+jWaTjQwSDcztjkAvCGqqz7DYihb9DnaSf07ya6ZY2C2AB
hzRuNZOGMEXGd1+Ry10Md7TkBjRhTexSFOjVroGvsS+9MNtmBeTjRu+LrwjAThDRS9NsOreEgHlP
S0HGYOuDIBKLeB6gfpx9dp1re5gB2TmQmYuIXV0E7qrztY98tL4d8uYNpwDyyVtU7Kp8DBYulXRV
JmN4GMn7O5em0R1neaTZrChRhrBTnaofqJfMQ9cd2UHF51Ee/f1T2da8/Q9ur+uXNyjkAX2CSDyG
1gSUL42pW2nqrZ2EjyIF8hCSoTn3Bwf/H9F7FbPgimRh5eu1Z3eH7SF6wlM1Pv9pbE6MnAPlte7v
/mMJ5SmtfjLbjHSrqGEfg73SHmQ4t8ByGRcIhrSwsXcwc28WUjgQzqMOJVXEzU5965Oxio5GkKfb
YajGA6nWKVRGNv35oD8HtKuwynX0Pkhk/a2ANnb/4OTD8tMIbJLIu+5P77Wbq3ciacGyyH7awPDk
3enSvxyHDwRcnj1H3jU00KJkFgknY+GT5i0NO1Ajx1VCv/aqDDt0AigroJuL1CNGsNfFoZUtu8Ea
8lfT79+6BSF8vPjf4+jOYDoEXnbZIC+GdtczD1u35kCpqZ7UCWc1hDFeM/mSgH40X/siuabzcCZi
s/gVFdOZb3jxS4TdmUho5K2SE43GddMSf3lDSTVt80bUMt4Y2j9vDTB1+b6nGovE0BYIRaKnPziZ
SIfZFj4yxSWUnengKa2dEsoTC0Q305mME6fYOkHmfRgdIibZJ875qrFRK85aGtfPGgg6qKzM2Mss
B9gRMUQtr1kSEUDqoWJX/7Ke0qL2mYNpQTK9WTO75yx9osuKwxeJvCt7xmFOgczeLL1Gfkmixmgc
jYVYJb7uLxP6cXj7FRWUXP3rhmxXf2SToW4sCUxkQPRM+tSdHVofqV/5aB5dCXkZba/ZpyCgNs9h
H5jvsZm4Vx/x10op1QsgE5uWVJjAzkCfo2Z4rpzpt9p1yi1m0XnTKxqaYT8zoQGZbCK+litvrPXp
eREIjBm3GBsnmcr9TJTwY2wTVCo7PerMZf3qzcW8euGggUafoSk5dBozP/uh60b228+ZPKMtwzRr
PbRp6N/ZTYFzGG72xgnYNvqdntxZI/PmeHKKbxenbWuKHwl9otsLpgJ7RtIweP6fL4DXyUB7so//
eJFm7LI87/73/8u/XqDeh7CK6Nr58ZlyO72MdIpJQm21z8k2ge0YsZR768uz3aP2lM+nrpFvCwu8
PW5y+73H8aNe76VMZwTQpj1D4W494VPfzp5BjMuS79UVmSSL+LPwVQxcRmRvlI6yTpwqMkmztvlc
dI22KWKJS+a1sBhm1zjbScK2O/TzC41Z9bFrzjCsCLOIbqdEeP3QHKJs3GYq7rMcAVgr5xuT2d7F
pWe9DhUoLMsagN5G4W1zR/DkvC/r4s9pkQfznjT7v+aE3FU30hM0Kn60hrA1fOp+8J708fTLtqp1
E9IqXeFO2WQNm6lknr6sXrPOQmJiZodFsjEqH3BLElINowstnSJ4H3TnWjcOlJnee9fzNHgNOkPs
kBnSJuHLeJ8lTE4zkj3WE3SGUwPNad30fvnkBM64Kycvu8QIFc+k5Ik9fwznoc+yS1tWaJjUbKHl
b+8tXwYW2TDoLmpLcKv5PJfvs1cKwFbRyqnt7s3qJ3K4UkiLVMHirlsostRIyWosmNvBEp3RG2bb
Xs4ifW8VNY4NY82ot0PpTVD9+B9lQU+5nyTpBql9gZY/j9/UEaV+9OeIipvdP+SWlupdW5Dxxkh8
F1XoLuQwd6YtfpoDElzoD+XbQublMtdf+kjS/QrF9XDVQRtqFUmSzJpnhpEQ9S6AlvwH9SACf6P2
Dz6OufvCWE7RVHYrMdGdUxt+QBEaNZH/A1skJnD1U5diQSPOyO2WaxNk1u1aWWijwkyy3xMiEGaN
y4QCSZwSv8jv7WnwZfZy/Rd22I1CeoF3SVbAHfWXCBfVDqTXuvCjiiwK6de3J36TXBuqdUA5uysa
gAJKLNyRXXxUp1AoYGD3Fo7uqX7ukqz41sELw3mBZjTL9JEBTNYpdLz2diN03To5LT1Jv+q+6HgN
8iq5OiS6RsBllj3qDm9Ym1vmVxVb555EQCwEsYsgtromkkK4VFp4AiIDtkGuGZVgRpo5ye3/GAfm
t8/47kYoCZvls4KkwJzrsS9Cg9CRuUQrhaCo1jHxomLF5lUuzrGmyDomC5Y+faJbe3tTIWKTbKIz
qt6sThjTOfnvp3lFg1GrxDaq4+SrjBA8aOkS/zmqgiur0PDIhLPZFFE43DtBahwwcZfHrjRp1Mq+
mI2CIG20+CEza41ewfIRSNqC2m9X5OYRmZwiFsYrYA3e/xPCaNnmP1wLICiDIAD1YLmuztfwH3ma
fdNaJGsX2JIrw8a/RDCYPb96ok5RSQ5oLgz3dy79fa1UfNp5fmdaQX6OZ6v8mg2scUk8o+6lVq0X
kT4iIGJb8uR4Tx7dUjKOe7iGYjb4zgXLi5EZ12W2f7NRR7eK89dYRS5aXscKxJYlI/wgyNkVxiEv
4+qD+066G6GVnrI2eyuFDy1HaoJ8CxUMX59lG8y42KPYxNSKYTuEdXKXTlOzjlO3uy5N8RBlffg9
cUAaSqAOomzf13H4aWSdsU4cVoe6TxmhzzUbHOadMIWyHtyP7dvreRzFOaW3sZFKzH1Imx9GPBqJ
dhIVnTFcsUqSxZ5hw/rov/DHFCtMlFJmG6CIMvrhZYibu05HgT+7DLOFL5Gn0XDvyj9ZRpRMwV6X
ApmRt9IdmOmCutZAGSJxcJM1IZCxPGet6lcTEMBqhO59VhSSOSyZX1t9R6qp1LtXZoxSxQf2Gnem
91zZrbaOcNzb7X4yBu5GfsG3QcmKl9BjL5EF3a7S2dWqI8UwrzzTWsHwo4kYjN3RxZLyAIKNoJQi
fU8d75LIJb6RM+PZeK0yGu9TRCY1WoHgaDs1DA64F/JOR5/xYrsVodwJBV3oavoJE5jB3GtpH5AI
ZhuhCcFAU/zsFnYvEV7/A9yZ1nP9dMVB0Gr182jawZoTv268d2RmvfzJv1+S9w4YirpnLVMfIBJB
YBCLjO0TfLQ3ViKKig6r2nczdX+1gvm+Fzvv9ZSnz0k3eisD/8HdGA7Zw4K8edXPdkkHA7WC07TQ
nsg1uM17C1bPg7ek2fomQAuhjpnR6B6dEqwIIGV3d9NYCH/F6DcF8S9jXp2IjlLuA2uRdBxAoc7F
N0CxekBi1byyiJL1IusyEUa/5qR9UII4mrf10SAbeeO2ifVeaLrH5Sp2TaOnO6VTUw+Ua2JVa0t+
bOT3s0rcZZV0ZbAKaxCxQwgEceSOdvN6Fcyu78HVH1Rei57Q1Es1mCdSQ7nkiCUMzXly9Dx60vT2
rjcIemlxsh+VF9Mz6mndheFLE3v0eZtK2yCy9r6mcsHSRC8z7Z/UfaAcgA977eKuHLv4abBAi43R
IOm+6SnZjdM4gZO1w+0Tw/Wl6xmaY4Ewtzo3WLp3M1TttVr6A5KxDqnlAV+r4uYyhnNzYPLWXGID
K5uXOLtMpgZFLgBer4Ee3SkDH4kGwWE0TD4pQkoE7CXaWAAFtAK20jJvFUayMV3AH6KaLreCTI+0
4YlwS+Mw9dqMQwcVACO0d3DFuFfhXqAw5O8U/wot1zhA93X4ayADGDvP3DUI4daqmeGO01fuNMsp
phhF7BoGL1bs/k5wBBFWUzbbdGKDDX04ONCU687kaKBFjwIwMDMlGbFcfGzGMqybQMwbOFe/1K5T
Q095lWe1GaFknAdrnyTZBaOl9zPusxdbDNqbiwx9hDa94b5t3j5Wo2balc6Ge9UrOu+C6wG/BX0s
ozDZuCHMD/79kE9oDRvLvqBwT1ednZZXfahHOi2odsaFK3ShhjmoP8Mwix+NMO37GqNwMfndUVGP
69Cjq9DyN0aJ8O0HOPFI2802/7fZzjH/aX8NDFu3gMfpuueYlm//w9Lesb8XS1uzVUqYM/UxwTH6
sqyrGMi01cZwbTLrI/SNcGvIcXhlZd6q99viPGkpE0c1VDATCEY1Lc874l/r85AbV0IBsr/aoiIR
ZS6+DQsPU2YziJDroO027CQEOvO/xdHqqOvLN8vQDkzc6HEFQU7GsiSzKzy7Hlh0wq252BqQekmd
TPsrpoOYDnV3VmOKue35JAw67OUw7cx5CdbhFIuzT0X4trBdIbWG2rM1qkNKyvOO2zKxj1Bn9q5I
yF/HbGiQThAHJD/KZrPZrIt+6m4el6EYiCcv2vEYCPKk/HA4VYbGBLYazKe/j6I82BN5hK+nDoAG
hQRE4TNyAd7J85JGqPrdFoKfJFJacXmaMa8OMcG7AP54TlF7VJ9uTlDlOg1e7tQMtnqUeHsxlmQS
jGbyhd0qW4n6Ll24ulSfPfKTjqFxjIaAqeJzQxq5/P9lPoMtXw+O6l8MKzs9kSf0pvygWKVOmCqN
kxvkycb1q+XArSHYDTT8j12gOxe1xs3usuyXqIy3Zd/6IC+W9E79IDNy0GAhRuQLKsh+pZ6sALoc
lDsmyTBmRZowtmXkhHeL4IKopDGDvjJBDUZ+mAxf36Rjqu1Vta/zEWxieRoL967JU4vMOBNTYmYQ
h6KXzrFZmvoRzvVDFFXuAzt4nTHcdZL9OrVrGeTR1JgpYHTN3haL8+cHNJnTkMxRJWB1Max1ZfYl
7BheBTzhvXKg8PQy+9ZKDDUbbjT8B7sey8e8mLlWW234DvLVULgrV+uH+yaUkSsJUgGgu0/IEOqj
MvMWuNHW4N20rTn39l2I8NYd9fKoSRmBehDOFK2U6zFKhuqoFpjGm81dh5J8o6dPegl523Md8bTE
XMDYZL6buBdwgTL4pSECeJJm4eUPUFNsaRkfM0jdJJmvSqN1zqEdkAotMfNeAfPKKrRxf8u1ahvy
hOpK7JsO8wI9fzHP00kPnGnTZu4qnQb3p6/NWBUt137WezciqgvXF6ZNCkqn0tZ6tzBPhrxzp220
QZD4R6DqXuubeC2waF6c2rTfTBIyK2/8AWsgAzDbj8TZyhWcMmOhkTcWK3zO5lGtu5ru9Mfb9iIG
tCD3RAxv1l4+519OED/GHT2+dKqdR0bZwI81C/ZH4538zLVfnEK73BTJIDQ3ixXvb/+nmx8SYQHf
Y3nbUps8tfFrTb3fDKZJvCIOYuwWAKn8kfUrLAdxvL1Nw2SsYqrlVnR6s2rHot0JSUyehsHZ4AOs
b/KOaPBYe+FfKoV9U2vOjrzMedvoZFEsaeHuPHnKDfgAlS24Ir2OzyG2tI2y5ZRmLGeKzbYybRsB
M8LASvj1ZzXrNV3e8BemR1IC1PNQ+tdwigi56W2XQd5srYIpJ6S+rdZ108GYlrkZTGW6rdn5VGAg
x9AYhm2fbFi6SJlhr7TJI03/icCMjqUSYZGzzRo3gauXlRxm8NdE8ryUDx7NvXhUSnATkAUA3m5Z
Iab+Uv9QI+/2UdXtXC2ROtLsRek6lZ6qzJIXjXoROJHYqVerLVpZUwkrOVsEplfFfrUyAMyI70Nh
mZfENrc3Xxjb1vIJDi9TYB245n8RdibLbSPRtv2XO36IQN8M7oQEe1KietsThG2V0fc9vv6uTPqV
yq6I8oQBQFW2TILIk+fsvXbjkm9c4WjJXOTVFhhtIonnFW9Bfy8LzSSJWS8mPvSDfOzMzCO3lBzV
McPptgMJ3qxtpHLZGo/MtEp7D3ye/E1s00IKMQWMvKs8P7qEAd71FkGCdjNoF/rByRovwkMQ1TEU
JywNQJ28y6jBZVKTZ9Dm8UV+e3XQ5btcTdbyiSd/Cacwko1JcVIjbXzItX700T+p2JaygWTroidp
pVe3Q1Pl+zgKuK2yYdzoqOw2XeuN51bvzXPBKrupJg0pfKoavOjP7NK9bxh5n0uGpkBxk/C4hGFw
KMkwCG2EJLrRQ86siBDMtCE6Z9gT1oxDjDdtWqbNNPLMaLXp661132TcOEyVP176IOn3GA/u8sVF
+DgnLzpV3rcJ0KAhKBAONIlVS/Kmj2I93LVi0XTl+jmwydvcUJ+hl+0qQ3X8nwI8u443k4ojrMxV
9VRb6Q/p1LDjht1c5c7XdPzLMyvlmx65PDwRad53DJ8EyTdpQNAtYRauiqo53UQKBZu0lWvYZ7nA
lVK9xefNQ0cKrV1H9Yia1XyAdNgnQYtfdOWTLFA80nGIBuysU8kW1I3T5rl2S2tPumS9Qk/32kJp
MSP6hsRd7VPN0Y+yNHHOI9zDMzXFRJSUepzZBq08N9uWmaVd5ji1d02mMMwZgN2oLzSYsQgAtFoX
2gjPWo92rj2hDRinhg6EtSdjmCa+2Tk+igXEgnTS7agsTzq66jXWMpvmH271PmZAMwc1vwXfKgCK
XrNbkK/5pvhyqguNtyVqi2NnknPOIzX5Q1fDFE2LDzoKxCONxFrdNTzX1HCBmr8Rujoa8Zo2kLEx
5hRmeeCmCAS8p2JuR/gI9g9XEZYRDAJBEX/TlkJFZsrmoBrHGW33Ru7vNM3bT4AHIZ+AqMra+sdC
a0+wEouHxoTCzowuf3A9RAhiK28opq/3iX1nxCpxJEmU3nZpDDT1a2nO01WPG/3q0DTHbnmSxYdX
SbhcwbxOYklkPZ7RkQwmCwBX14unlcAbOu+VaSv3t+OMrel/19O6eD9+eb9s1zUNFZSZqVr8CgJt
8f3rI2kN7f/+j/b/nL4lSZKe/U618aqZOlEfINW/pX1/OxBX1LEnXrTG2ff3z5u4fZsae1olDuJt
ej3pAL5BhBLJ3mcVTI6fGC0KzGz8S27BB42BU6K2L3M0vTYjbolHbZ6eZUcutZtwbVqtufvDv077
nczh0WCD2KZyO7iebsrdxD/+efBWRsKE9fiItAoAY1wOFc9htcThrK9pMLb3Hh1hC7j5fZ9Pwwpl
efxeWZuw7533IXI14gBqe5VbzXSQBaiFGG1vTcm+bIwNvrT2QXbHVM3IYf+p1zprsUeFzyH7oTs9
S0qUNWTLDAnt0tuzwKrrHBXOElzjLl6H4haraHGsmQLSDVVsZm5zBpU1rxoa5IYqGuckZ7H/3ptp
hADPnCqc0vK/no0YRWjtVX6IJuYyCamv7pKxBPAJYIMMqcPb6aqX24OG2NSmA+iytQNkN12Z2Eie
0P7J2s4KnA6yDwED2qC93jrBxoLgpwuaK10d8OnrFv3yi8PQ5sISSgcKJTTr2ABCRryX0KWw00MN
paBHTCtf3C+3t54/k4xlOhjWHMefpjLPdmmntHs8GPYLXva7ZcC3L7ZQXWQN4IlnGIpMcZuzg7Zg
dWtzGQh7qcKbdUalx2LFDSeXZCDH9ki0SoH/VTX3aRhV/m8udEL8QvQgQsltDiVh2qxjPnPI5ty7
XrWp8+lo9O7TrbYa4U1d6qAmBlXa2rMJXN/t1hYJrVv5l9jpSfrbnVFziLaIdzWXr7rS/NVo8B2T
GTsHlRSodwM1urR3ZpN6uS3k7A6/VGkeb8bAagCiCje/mZIDqhhRv17A0m9vfS2miyKkTvCo45qu
SSa2aPKF6O/gZIttmjxlyFev8gZYYmogzm0nrT9Ij5K0LMhrGKD6Q9c5XzoMzAdyfsz7wNGYNczL
M64QwrHBp+IF4mjRrRaEASZeeRoECr1BGQ+kR6xRH2/9Ug/dDjnh7qZ05Qt37RPL3kHfKWkPF3AI
ujgc/SlT8qtB42VjV6BsF3GKfJzlx+nwDqU1DVzWayBT0ChxKqdGcTbGmXBLkXCJ2UODlTLS0Whq
+zRFiOCmKUyvim5od/nAfEbzMB3dvhZtx3eK7Wmr6jRSlOXw348V6189CDqPhuF4PDVVV1Xt3xYZ
VmtXY5bYHg3dOKVRXq87O9Jf5JGLf/NuYYfF2F+znrvaos+fsa00tMh+zjqUcQRIzr4mTqn7ihO4
Kfj4ZW8/L2UETaDLL/J/dRJgm2Wqdfr9DctYQlzYqfgpx2IwPtX9fL0BokQcgyngUEjYs93oIa2v
xg5pm4tbItSm02L1AZ1UR/2cC4R4tcTWfTI22rWB9r3yokr7nMUoinCrQRSTpJsA283biK5aYmwU
p0LPW8ftk1EW8x96OizQvyxCru2ZtPmZQupolg3WIePXRWjE4DqmLpir2zNwQnJ8VvBPO67pUG53
nq+kmrmN5pkwM7Gzk8VYBMe5sVroCPYS+gMy4l0zB9XmRjTz4p+nEgrCzALxUJHxLVJDd1lNpjPf
JPqZSk/PVIL14EzxQ50UujAqM8oeYkzvF1Kmyq9gVpxVFtj6fasoLlJk4V4vw/kxnzryUrIwPUA/
UJ9bHvzS8rfYgb4y+nK6X4LnWcESJ/kLbDGbXeFRg9t5/Vkx4pR4L+Kgmtx2/LgK4vVk9vTllAYF
tyMwf7qVYRFCAkVhxUyD8cF2pt5dL6OV7b0EhaOs8uEr1cc87X6EoV7fB0DBesvpnxq3oi7TSmcn
T4c5ns+0A77czthAPhnR/NozfxbxKeXOXHLQaXmFWgeg0U6GiScJ7afGyskxFz+FJROsJd+oGhl1
a3YnNH6Gc6hpq++iJgz2rZqi2zLsgR4lSlE5Qes9oo+B6dL9Fg6WqjP2iD3mW61ajZDRK2si4iyi
crRz5TZWcuvevCBLuY/pbe+0xeXZrWmIJTXU3xAvkUGyCcQIgvwRm9jRUfQ/fNNlN/GjPOLOtFTD
1W3HcjTVNI3fZ2SGnatx4hgjhKTVVBbBCaeg++Y2W2mwVp2h3bM/AkIk6BcShFFilzWz9ux4sLyl
xbNk7A5YzU2fFnUu/bItsycSi34eESGJV7RATWvRj4Jx5W1vu09yulYj2rCbZ6CrdWKA+xb8sGCq
NhjpN/GSKH5dAn9iO4/lvk1BdJjKXvWC8GEge4AhBayvKXE+063R0LXa5iFs8exUL394Iuq/kkbF
G2VZhmtYpmnp7Dc98fN/FFp100Ud7Yz6lEfa5LMKdCcl1/QcbaNTrBwhdkEixHy45L0ryFbo7eJY
L4ii7aDfjM1316i5felGerqGS0Wu04FxhRLGwFtDRXarIjH69mbo42sVLYu+HOYX9yhng2EUgldh
o4QOxNmQcVCese2HZ/CB0TYK0AmofemtvA0C6vIhVol3vbnRb72XEsHoQbblzKWo8VzOGxp2rs8g
IqLbaKlvjDtXBlPZz3pbAm3qklfoh9OqhYd937X9g12Si5ZHo/nYtin4fua9qGzqm4GuJl4rGvrH
zGxbekJ6vUfhEmzStmGyzK7lQh00+kNr1shFDW+v80w76RP+O9npIGjvkthlfritsnExHm6RC/XY
7MNy/CYZ/o5A5snrkB1/3HpD8M1+c/YEQZHufxqHMVGtDLcLfVoD3peYcbY0QYqdUrQtgsrF1D0z
6RDjjia2H1qTCUJJ+Oo5jBBKRnWlXuVRIo7KoPpUh0p0oM4/EBtdXHOhv/Qci9kxIgsWKo2lKdY2
E5VXtIGo9wNjGGXLSFqMIrqyXpctBGarGo9M+QREZkVolIAOsseHwRKngBdDnsdLpPKDgNpTespT
dYQLNgck/Ur/s6lYm96IaYuWNr7sMMm/V/bMv5MR6o3FtAQ49iWnatRI41SUAAuvzFoyJ61au2OA
ty/kA0FLNp1rg99zVu3hkmDJ0cWUIE9SAORZ9MUN4ml7izlK8h8Os+ndrcXTFJm7QmJub8eJlp2T
A7/cuf1zbATzuRgDFv6gQjVxayORkmoToGuMlxoX9gaGkb0yi6w7Ovqw//iA49BqNrDeh7XkU9qC
WTkpag0YB1KSmIppNvx6z+1s9Lv8aQkdzHVde5avNXW80yqdXOE5wL9HfUVMuf7zqM1AqyH29+Uj
huc5X4hExTIl9ItjFaGQy83DYtnjZcD5ebGH6HMwl2eStwhxGpmxuEvy6fY+yNMpGnfLHKKUgukT
W13kAwOjXJ3z6qkexmdnaHgShvM+UuY2erAL9TPJXM0+TtWNtNjRhK0eG4jSgfsUi1V5qMBr60h/
nlpU/C0Q2skL2ivycW+1xMyhbxVEoMzI/wmckjsiI2LyY7XYvt5TQTg2B3rRnUu0dl47fGG0mF8x
Sl/dSX9N23abKk730j9loq6aQpvMT2NkIiBOrXz45GbjdEdWmOZTCKqHKkzK14FeiYRiNhPMMnm7
JhRzIMgGko+lHsKzbGabo4ZiRDjA05xtGApTlE1iAxrY/g24NdpafPbEOy5f9MA+5BCEVymPtXv+
Oek2Q4jnW0tunHvPTHx7ivfyAVjhGD3eHmYoQyESWQKel6jWEwoFm3G6sqLK1h8sHN8rjzp673C7
b1FvYtgMqo50acfcVIalPGL+jtdkPzbP0DwtUkJw9rs64e9dW3p+ZCP7kS3jQZxS4mqbzAKNJFQY
QZ5t2OqZML6taBuw09/F4HIN2maxH2nNfJYjBauy7iKF9LqbvnQBprvOjTbf0gRZQFbq9SWNYhhY
NVo6mOH6VcvwJDjCSjMEwxlxEgq6yfha5NYXeaCUwZdCHYwHLSfPUc42ba3xsQpORzgiQOLTLFFO
jA0Zookeewwb9FyoCo3NIUGlyrTyZSlhfjldSvrtKsFKzuyKn8iDv380ZiTJtc9a3gslKCSyqCUV
gzZI+FZqTHn5p9BqTLIjbTBl5xYGhAgxnSyGmrLBezFK5guygqV8tE9zs23Ma6eguRPCgEi0xVkX
K380p8SX9wqQ2XxTJ+45YE1PololfridzwZDprtBizQoxfU9aS3RbpQDy1G7q1qUkN8St3Dv5Ky6
SkbrmpVbBRDDSs1tgqTEk4KuuOAJDjzbsHZNO97Nx9uwvp9DfYu22AJD4nqrJiBiQxqTphzhk032
N5nYHuoU1OD+x1xUBpAJKKSVAQYoh2AteQfyMYvAqb3vU6PauM300uj1KoLLfi9fyHVyierTk39c
S5w2u6iSEkHKxitfRcwwYAI2qnij5LtF/h9guI+fyJ4pxYN+Csv8oihKsivIVv95FBNolIT2UW6W
2FOFBIpsrYwRL9rD9Ck02WqboZccZZHadVhP5GlvecQLLZa2BcjR39cDpneC/QKB7pdHBl3glT3W
9L7L9iUaBvNxYS1+bEyf8jsq1otF/Go3TQPDwjDmnAy2QBkG7Pn8t6hdR8hHeNynEPqRFPi70UOl
2e5Tay/D6eN6RG/+43rdOZXPtxNTcTM92QDOtoFSp1v5+5vi1JvTdCt9SIGqTZtufAhc8TmT9fAl
+Uv+VTpiWDbg1rQrAT1zFRiMsu4GxThnZIkAHWtq4lubP3Bz/92qtZnlu67OBktXLUv27v5RMvKr
t6kZGNauREcBV1ogG9o5o+GwxN/DjRwHYdNIfHNKl0vbmv0lUNt6PROUQM6V3inGRY7Ioq58N+do
3tuVTRLqaDqCc+yy/6hn1VdCo3qURwXMx0e+AMA9xFGhIpeVeQfgEC0k7oW1zpeBRpKR/BXp+eSr
tIMfDOQxnVZBz7BG6i8Asp9yuzoBew2o5hzlWjLvXaIq/tTOobeLabduepg4n2JBlcsED+W/i21X
bIc/NiX0uCl/SAMzbF33bNqbvwn3OmUGYaKlGHJlE7CIDLjrvH8vWoVbxGNkWllWT7Alq+zU5PeM
1DwRwABLI4/WhCb1m84ax0skpi/yqEHwtWrUKTlO/Sd0qs2znGK7IU4wpd7liQKdb6HJ74TpAnoz
+4TmojzIYbXS5kAXdGqCILgVqynJfpuDRDMawgE3AvAD5N4+SaO8mkSn3mypJmgTHZKhn3ZmW9aP
IeRvvofm8p0h96rAwkC9CDTArUoGfOI7MRDUWZkeozuT0d5SBPoJkLjHnDVad1YbP9uIQZ9rp/7e
R42+vgWJWXMAKcgCAKJUoXKbXFR02ghqHPXzUMZItrBIHfAvFai40ANLiXacafomsBlWFppDBVYz
ypXhD8rkNo9UVKtI+CMxv7Z/aMm7QsHy68fLDsplkmc4Glk02m/dEBql6pjQ29rFWluf82KeGK07
0+0IG1FznC0TT/X/v1TpRbNqkjAn2ytsLmWEUVq+X4sZ/siYOt3bwbusxq3eCPdoMUhXF8U5sJ3h
QFbvV9sscZNAULvQjvNm59KJF3l1AQ660/HOrFA7ga96Dzw7vTeFYUtK3izkuXGFwAlC1nGG9KOu
5WFelRpmhEDzDVU/ZwsrdRk40HYW7z1IoVLPWTY/R05sbF3BTa69QrnzKEDXvUIOJRX+BrKj975E
87uj1w6Q8WTxGajS/ONG3bVF9oiWxz4R2GifGpO4mBVVL5rOSGxi0mzew87XVh+GM7fxpts1tbtG
ldp+LSo81+XoRp/iAL9Gh9DgKUKusdGwLt3HJeFsuBeaExp887jMpfeH8YTsE/72STvobx3TIlDG
9H6P50hyL6Tx0FCS6z2CkoZ4OWso3JWpjtoq1+wZNTLxzIy0GlQWiXPbrShLTYCMFU2bsjOqa9U+
y0qxRvtz+NlInixn2/SstsOEQFsIywLFOUG4DLZzqKov5Ij5knXZpcaPpKF7auIHvvdKg0ZtPLev
WVyRZ0Iiz7uqh2uKczwgdhge8a383XSXnfdktD8VSIG2edL3ft0j6x5dfIZeP8530I0rfVWq6kXJ
C27bck4vqo1afhLEM0/vcAbAW11pKowJqmyvX2cFG+J8+c4O1/uhpeN11o38a6mHuJpY+l/RMMZ+
kVbjA2m5+dZI2uFC+pS3d9Iu3v/3g9b59zfRcFDneZ5h2p6D9vDXpgb6FwVlCBDmstJ0vxYzjZJ2
2CHpna+JiK2TL/I6kF1leqWH+Sjxb/2EuWMC3AHzhFEpWiNcJiDO5fcS9sO6xv/+5oXEjIQqqHzN
CdkhcX2p3LvYS9MjrTPtrl5C7c5JdfUur+ldqGnYgJvmB/Ka/KlVTPolmx8BnqkHR62e21DQIkyA
x/QIqztHJ2N9bsqjNerBY1nr74XmRt8MJAuUvKP20Cfa81jMhCwHyKp+TWAbIXIElaM/gyTz6Fwu
7laWDIw3RrNP/bGZ3J10RZuOpcALIpJeniamNR/IvI8p5xhDCB9G1cMdqJWkuEM9WN01adutEfDP
f/hSeSL/4tcvFX0oQ3UNB3W0eIr++qE1JR5nvdSSHRyp9K6vjejJa0JjCwyRbFo5aEnU+EtYGOZN
rdx41XfU2h+NjjqvDHx1EOaMLiW1xzQvrFfjMTDjbK0gYPAR71snRyv1Fezd+AE5eAdFrlqNKnXC
hAX+LfXQvqrFXB14A6o3Qoq+MHFS761RI6ypAlMZxwinPCjp9KXD7iBP5QtGdJoW+YAYKmMAACd2
84HHm8Vkale648nt0vhO9joWrebuRJKxVaw+exxZkQU2Wd+Fk5O9NF37CmKQvE3dye/reCEKY+kp
Hri933Qg6jTUyvZOTjdl8EJtqFeMOdrhI4YhwW22Lrqs3xWtZ19tnMpyLyDNK+j0v8RFme/Hcva0
LX6sdQva7jGt7a+UFCifZcvXML6K3gu4T+uT+g0qkfnVa8Z+owMkRjILi4KUuD/UmPavNwOLqOcY
uulgYyZq13Bt4YH4R43JmLOvAINO27Yz5w1Yo/Ku8nK60Glf7PqusbYhE+p1msVPSCXqq17W1qtN
kHTa0k20Ov1hquwT4xbrtRxzaIwtoLRKnOp6Pu/DfNF8MHKHsvX6t3FU17YwaJK1cGcwk/rszM64
TkBBk2EK1oT+Lyt1EAQ/m3eyXYcAfG1+m2uLdTrXr42gI/99JhXAf59Ndft5CMPumic4Jey5aTah
YIYbOnSBVMt/hLAfT1NeEFDWoTahmlm4/6L8QAlek7oDcCyoHePBQtuyRixErINSEzWY2tM3WhtH
LZnnP4RQye/bx/dRfgSma+mmrXsIvB3tt4doMBZ2P+QLwNnS+0u2yOWLhI7LI57wW0Zt+7iwHXOP
NzEMNFbvVB0eh4z8IAkARI/k10WukTnosonq7O5SDLF6zrjvoRwHFlhLGuYDI/kOXuQM4HSyw9O4
1Bh9acenhY5bTI/6jWxcmGnwOmOquWtFG5n2/yvVLY7z0svO7mjZdBcRf0UzPD+3DtcjJg4Yb35Z
kyxBsov2qOtDTUK4qW7DzF1ywiRfO4ruB57+6mPX1MkeBGcDonTs1v+9KnHj/vKEc22LsBFHdRxH
0w02T+5vN3VfuZh2w9raNoAJXX158yISpAH3Hm+bZSIalF0ye7VvAN8+tH1VvRle8DlyJ+O+JCf+
Fdbo7Ob5mg4R1YanMuoVvo1cDXdBl7Wvg8Wk4ON61CnbuW8OkXCgDlAPtqFuAAIWjIQRAu+htYDV
2dVTL9j5RpqRD1pY4znSneE5HaHt1Xleg1ZmrmUDVwesg11KowNxRbztXvhHEGM+YB9nJUZPy851
19DL90vyBJ4S+qJXatwtH3+5VrqGZyq6h+eBQfAM0QflBn+rwnq0BtGnH26nNk01wASnSe2nR2cx
aSoJxXxjHqLaKk8jChw/EHeGVrvN7cUVpzkg2FXC3v+K+t9dlyhJHzEnn8lnPLagODXk8Q4+8FFI
jxeLexFz0F6KNg1E1n5dzaS/ZCA8aSNZfoGUY32LHpr0ND4b1g01POYwE5WJJ96N2kTSRBXrAdHW
wffBHPSXIfOuQT+1h7x1vst7Vv7877MkM13kh4Gxa+1QTIipkHpBeqTlpq9GbY7v25GkS6vxBj5i
+gQh00AmSkW6I+XEeVGieCtHvzZxaVsT7OtOjoinKPaHnp0f6Gv81yPsgbCDAyrTmgOcllGr13fz
DDkidQnEYht/NSSadMhoTqpNcsuijjUT2wrJNU1iH5SunI8BiQe+jByb8gwfSZW/uFb+2C4Zngcj
Tz+346ssL0qP3lMwjeleWVR5OTcLgnVUpPK2WyHWNp1qI4km2kBEtpoBZCQgsH5G+L/L9Wp4++/v
nPP7OmIR/IigTNcQE7ma5fxWVPSkjjTDlMDiKpgJNY1Gp4AvTIsPnywThp6Yis23elJBgnG9SKyf
14s0FE0ha9ixk9dIug6NmxSEFhzocSN6a/UYa6f8aW/GzY7hIeZPiL1wpHeyCcJXDFdTRthhiW3w
ZPeJumogg3xvS9XPBaJhCtRzafb1F6ix7XqquSsyD4RYbCUX3qHhKm8ga8wuxi9nUxAWx4kZigxK
SjZFAHsesXT5KI9IMisf44lOdzEq5WMojuIO8mjmOdPNuboskQu9bEboLuw8Mc02ZEpKRZoCNEPU
rtdusTwa19oR48/wLF/yZvIDeucPg7hEZtqwatu4APtAH/K/Pzld/ddkkm00Sw/loE7PxLWFmOMf
JUCjj0bvpNS2FTg0vzXmE0Uwaqa4QpZVVerRsHvnWhfZczjx+SpVfZK1EID8ggeQAOEaWeZchqr1
R0F1n2zm5QlEgedyWcOKZR+WqONVHqXYiGjuZVjfBPy7yTPd15sMHhiMhVUUxt4lcPCspWrRPjnz
aO7cFJB8G7EP3IKgGValt4AANeatqib1HvNDtVGHxfWNRWzO5mV5C/SOhKbKmNtNoBOoQWgHutD+
TiapfGSquEr2iLp+BNw8XDsPEbLJ0iSZg+KsQ6v8KOXP4oyx7s5NrB33nHGSDzO1i9RVNqCjdqCC
lEg4P3TUzCLAZy+sl4qRrhKl18+3uYNL8Nbu1p21xk+KFpr7Kf7pvGimNcQk9aaE4G3CdQzaU8cE
SXJw9S5/scEEzSXOdOzFq0FOge0YU6WSJu7OQ758CO3IuwJvwJBCoI7w5vQwjvXJZ7uf7OWfIk9T
zKl8e2IiSup63o6Emap0MMApT0hU1YaQFFo4mD8BR1O7tqp2J4UWOA66LaT3fi1PF0NnzyMhfla3
pEiKe7xzTIcP+WRqr5OZbuV0ywIkD3zROt2mrlNChluNe/ktC4uD1ITESc1jbhmzuySujf2YkIS1
QNy6TjkTiah3om/JGHxqAXohXsqdtUf2o/K0eN6KOGENdzctIVnu1Z32ZAS5uw1sg1FDpap7JZns
vdKUEUHPir1mWXA/VyUGIufQCUhOwkOlWrz8SzD1xjoyxwotVv9Jc+CVB2N4ArOKkJVC4E6xx1cQ
zZ8yd0xPZRN76zSgNW/lWJGLcQgPMmqxXIottIJVlHfG9dYtz1XfdBLzUTabw4zGj27EWByqfg9C
eBSxiOZPA3bpfaJvNz/ycB/PRo+XQBX7XxXRc0F/6dprX+e09+7jNq/3LDQ1O19OU4e8m1VOlCf6
M61HrBshYqYxqOrqe2VHyR+ESb81WhE1YK/FaKSbBJfzCPm9E6cq81ITveEctTHg25t2Aoxkd7ex
YVKE0Qm/5Z3REN3VEQtIeciDJY3ClzgO8idLXGdo/vM6dsoX1UhiejQ5TbLFMZ+8GrWR4Q35cRGB
Tejup72Z4xwK2uwJwu3XloP1sHju9qYZT6lWz3yp94PpjasqW/LHYcBFY81z8pmUxwYfTFCj5esO
8qwFZXK7njkVZb8ZYIiNC8aVmnsYaf1GG3FaeEq+04PpLgZJfVWK2bjWJZkXXoTGU14jW5drCv0E
jQyPSu1wtA0LoQaVik6qCsrZn1PiSsMEz1Ak530SRUpXTvHqHRxl59tY4MK3i+XdZTD768HSL7cr
GgeO0Tor+BOKP/b8U9kcl2fF7Jq9Asr0D8uDpopsvo/tiePpBgprD0Emsyxq6t+L6RGrmIYkVTvS
N4ju08rut1Q63sZpnG6dKqqRXkpDeek8JbsD/RjB5eVDjqqwQIrYq9c5HXfkjpZIyPP+2htls86V
LsLI8j1XmTmrHVubOY/nK59jeSwa74vWdPPVEC/sSrX9be4Lkp6PvQOXlxdv4dAt28qrtIOV95e0
H8zj7anfuJrf2M27YF/AF6+OUAnKByCHKrNd7KH0hsZdUmsksJXeXVBRepez8WRaOVVsSbQmpLQe
WyB88XQGxF0V4XgYxBi5qut+N6kYx7I8ezO7qtjWS/BD+rM8HocbdWq8vebW7Rq/PJLoWeGpKZzH
8zxXlyXr77F+HarFVl9cuReBur6Rz0ZxfUYLir/texNBYe6H7h2n3x3wSe/JdXgr24YxJIpifZeg
nXRXY9V7sK55BMTMY1DJwPFoeGxHqvLZMbV8mxrqeHAxdK3DjFDrrkHh2Huue4mrZflJ4LKitCJo
vkd5AfsGo3rU5Syr3ztZcdX68F62jJj/u+CwvV8l9Tw1dMewwKp6gAI8dPW/qUOx4k5ejkjgGDtG
fJzKYRvV810Yjw/hnMTfLfsoMxkGgxm73cHzhLjnHfJKtUg06NkSEbYQTj33VxIvn+VRGavz7Sj6
+5r86dTSv/n47yBtfV+sFnqhV87nSbfqdSOwNP0IuqqxivIyKqp7SuGSrnocCJAplNcMnP3FUFJk
OOJ0oAKhnAVPIU/RPng+Nsf3rkkAH+a6/tJBN/KjRG/20jg0yNMBkpG2vGd2VgbY0uElqYgpdxjF
p6t8SVsCClF1MKAzRKYDUK976Kbe/SCO6tZpQdXFJFSLU88Bd1YgBTuQvBD6AEXDvSHYoy7V9iFp
SmJPxSng8M800MvpoahbiI5s5T42dXI/12B72NRKPCpPUTkddREwokx3src1doAbPbuHJyK62ppC
3tZS5Yuf5ENKBJHIJ9BDDQlPbg9PdQSpQW/IqAwxhT8NYds9lNDeEwTCFa6dkdxjLV0vbYhxUPx5
tXCL5cxO1jflv+Yyey9qM8Pnjng8WgzkEkSz+o5HZ20oIn3T5m2w6esM45HQXUnXTORlP6/F9FdW
8P4B7+AavbA4/POli4wd1PySBCmuJ41J2uXkqodoaRGAkvi4CUUrMmMYi5k3rI6jaFTWZDioeY8v
it7mpHtrOwqak1LQ4vKAwMpHRRbb5b6wFWXTK5W7yutR3UyOYVxzXNGnZHSfFSU2uw1BSYJult2r
buxS99atr9gGosmhD07ySM8j5URq5nICXR1apbm6Pf3IJQG+XWav3aBahD8wXVfEdJ1JzIhFCzVE
KdKgdRq7G/nTpa+cszvHB8VSBP5tSPUzt/DVpt+2LNPXyKmmTZ+6HYmNrfHoBM2PtM0w7XWMf6c2
eKjtsf1UMl7xwYk4d7mKeFRXRjAfc/upzdpsK3PKjAZNisEGYOu06bTzIqPdtSXZmFbnFXeKp6Zv
JtoMZzDe8JWiBmQpXc9lbFwyI11800jqzwPkmyHAOwfvzsRGYDZnO4rbszySL4zmw9VkJyvyJAjW
6saGr2GCVoBo3Mluw70yO/k2alvtSG6B6meRg4U/7N6adAp2JKM2u0ybx09mG/suVJ+vfa8u/ljH
6mkGYtNORuqbaP61bTZi0791wecxz896ZKCqoT/He6EFyFRRrRpZ8ZpSVvYrhjXaeRYvZYBtulW0
p3hsbZ+NuLeXkw29XJ5Q6OM0k/F6t+p3JqX46CZtcWBfcmSRU89S55wXOZS0xHPB/LNwkBGs+W3T
Ths7aqJDRk23+vgB7BaSq1GW3ON5XY11lN67Ksb0doGgHM9J7jt0wo591YxvGtV32utUyg2jicBF
JGGm2VEdkPnMVmNvKWb7VadSWGhab79vKmuw3ocRCk2PLFEEm7pN0a4jBAYnPU+Ntwo+bzcE9blB
GL0upjH2QQkZX4DpkJoU2O8wN89p8n+Enddy3MqWbb8IEQkPvJa39KLRC0LSlhLe+6/vgSx1S1vn
3qMXBFBFSmQRSLPWnGM2u86wDgae5rNbocO7USjSHrWHgK34046gO/OZfgXOXSVpLLSZLKexc84U
r42DdE3nPID+OvjaVtV+fHfaUy2yH9H1mp+CadxD370Av4aBD0c0XMMzq/gYNmaF2BYkChoYRE9A
pRBwzXTQtoaeio+GoQpD00iaVdPtyNrzYHK2vrvtJsjSysnWhll5H1bcYCXDVCqH9kUXq3KJrm0h
ZtOEbMTVb5ztLYY0HMjvkyHiKCuEyYX9dKWkZ0zm3tm0MblmyMTuZVN7q8osrqqliV1fOwfCeG1I
jTViRVFkCr+fYH9l+AqsFKGCkvOaNbkUkVc8GyWKt9ruYKio9KewweJtdOFnJUswrfZ9cHjECu1Z
q03tterLnTAGxISURp9pniPASOSbT2P5WnU+hmjR+c/OgKJApB4O2GIkmNrg+XLda4FBjOJg3oTn
Wpl9vCJ5S/VKv6S4ryBiSB4ENPxrCRpvQ6uVYMlltwQzr72MNOcRoN/B/uz+iavsdgLufrfsqtPE
SB/UljSCDiDiOn3IF1tkq5g9XcDuWi77PtNJSFvSjbc+CVgsz1Z20HK8Hq5vjesUMwGsNj8kwRKx
ZQrNYZvhsiOAxVjyKogDtkxKUTx0O5Ha86HK+TLGzXaV+sZ4jIwUET1yTSq07dnRLOeWIaC2txS9
3bPuzZdO4JWnGauvohKNjepThpm+6QNDfC/AV5Yuzxhql1QCHcAOIJ/njB0cN9tHQSzPusqD6Emr
lnVr46G6FlN8HqY3w4hg3y5u3qrOtFXaWuVFXS4PO9kf/brvzfre0rUCRlFbf6gzHRj07Uy9NhhE
pcXiM3Na/9jPentFsg/rafm96a7/cMmzWFWprI9OXHlEGIFu9igDfgCyJ1jPpPtp0My+61T+cZ65
NCLT8NnTjRSomufedwMwU6IEbmiDEgHR1UTmB6DIhgdAfAG+7RzVTD/oD0PSIlgf7RyJkTZtlFa2
NwLjwcakjgEFdZn8B/ez/SyFPmxjVt1btduDB4YaTRWUqhg7VdSl8+oGZWj7JtqjBqFAsMj5acN8
k2m2AHyCeaPh9MGHRvPZXkx2VdaLi+e4+jESCUtbaWAqLet59YsRLt18Z3jGSTFiquIgIxC/Xrkw
LGezQ8gEw2IKYfBNtfWh9vPzHFdrZsT9NJvtoZT2dNuhEn7TPjWSO9R1j3FQzhvyE7Kd5YfV/WiX
uKuUW2ics89h4L4aS8CwcnqpQ0O+GwOTz9RGeSw2L2NBfykN3HyrgZt50/LmoSIhe6T6ew3SyLrr
UuKgdMlywQJDVtSOf/GHYdtHk8UjL9EZ4eiG5PtiV311uFlCVNkld+evwUQask2//nZwjDS5qNc8
cyQSyM/JHanmb0GAnV+NsxiTwHRSoGx2RWc+DJm//f/+G3VEtPNkT3cVLd8bs1D21qV2iyfNyqdP
eRNTtMiML8uJFAZbMO7so2IdN8XGNaT/UEHI2GqyHI9g/SiVEX8zcVIYzaOrHH6JTRoQtLZiPdVD
8FHy+dyw+i3kACsPf7ST99XQquFk1GyH/GX5LGSo7bypkWt1mWYey+fljYFUlVWyLLjNrEYIEIzk
RGX+Va0s2c2Ru9SRQcA68YtaGPajzI7SI6VD5QQk9FQ3HUCggxXbZCPbgX2HWP+9CYbqQafk+dJR
5FFgeSNgRlrcOeAIq7MEVHR0wnkHQh8FS9RNZ3X265BT99gEXfjjv2+99P90oeD8trEzL1wgaPvi
j61XizfUNoTfn27UmoFE1LVAsrGDPZkdqHMP61sGOvA+5KnL+hw494l1AMlellVvzIl8W6tuXx3d
JBSSYuiND8DC7aLlfk7Bx31Tf1P1KYYFLwWz/xbYciKNO89WEg3EkVypb93CM0E6OT3MywEw8LYx
UucKApp6UhTdF402brW+ji4VgoWrEzvOJhR3xgD3QaWSUWMeIVD04tw3nrOJQ6qnhUMGMpj39PXn
2fdbcXLZvz2TuPPZDpvxxfF5wkFpHJuYfnaUJkv01PQel+F47ApEN7q4zpH5Q6jO/HI1cqWqwUkK
lEzQpD8bob7kWDbQMip7Ewtgamx4/V3dVlDecUc+9YH2FDeuxP4osdUue54mL8diPwYFln9JPicC
TJyepPwu1uRhOVgQSE917zzBfEyOtjO6SKZNe+fJutp6qRBre2CDZurDeCFJ4jFq2/zOyav5OIeu
RVPW8I9UIXqQcuWwJY4dHkYObtgbv7DorTYUnWGYNuUBtFZ9UkYF35n0ve1q5UdHwwn2PUp+D8k7
GwjAvFU88cwN1b2bgEOp5vl+dkCngMD/TMaLQRCFWBhRxMTho8qa6i+CFfOPChRyTst2KUEJy7fp
VPypAmODqRm2yNO9Od+ljd98nns/XAT6w10c6Mn8mgpYQL4/Fw9awbbYGq0SF3EanskzNHdZMVbP
jQ/JfHYac/vHklAw0SSWL69GseRHNZFRsNRAf7lojZufpHEtr3alAPLW6E50aT1mFYvWzUbxvlqX
7Mwaxe1JPetTG58j/+MvT65YGmi/leH4EKjPM1frjoFA1vlTteMyGkxDF1Z7atMTBoLRfh5N8FMW
dsVxuYrrgH4EKRo/PTpVK4C+DsYE+4PVWEfg76b2ZlKaLLmuVMFeUCw42M6MbWNxxzb1omJdYpdH
jzjhOQrbp6LIgZcvZ/Pymhz1bJW3QPpRWbl3Q0Scn9nnD6ZX1PcVjN1bQcusvtlN+K7krJoVXIO5
hw4REU6qrHv0bMiaaQgs/aXb8f1i2PDkjIxHWr6iTVMueSHlvimZ3XNJVVUVTGGV4pUoNeuxEv5S
KaPhbI+gQTTk/TCY/CtBVtZqbmmlz6M/7UoXRGO+HKb8mifGl7iqdi73PyCVCnTJbX6OOiSayxIi
66AY0iWTO9HgwLJ1WlU31Q9W6Zue2NSKbm0HdKXMOMftFaPhr3mWWbZZ6N+C9eyhPFv5mQs1k4jf
NZY3/c5PPPKevecYQtMLcSnJpkKBeBfEtXuaM2S1sYXulGxTusuLm0yNn/bYZH9RR9OU/c9bycJ5
g6TFYBnEqon3f2v4xQbhkEOQFHuiAkmTrAy5q0eXT5CG9pM6QAb6oXVztc4l8TstiCEVLgcXnGSc
wsiu0C7NxzmDUSrDkzy7kZ3clSyR78iXTrdzIBgdG1J+GojLc0VJM0k7SF9JRewayliK+SkelrY6
tCUGsFuJo2infjcOhXZArxRvuyUjokti0FJKk1ab+Vpflk9sBPIHdWYUY74mKtRaFV1EpjvocPhn
5oc6i6fO/AireWeNdX9R7rBRnzSS4KJ3pcwN/da6Vo13NPKhvqoGcNaWMGs9asXKCT2PYbAL4uRd
vZlUTbRlFeKsl5f0QZi7nK3/TlnI1MgtdeeBmhrOIEPmd1YfkakL82Sr1npmnmeXMbBIEzKltVZ9
3tpk6A7c6tb1VS+J8aJr1fgsUyQ1CDqCPaZ+tqWLKTYfkDGBTzKdvZmLxwZ1xSlwoL1HGRx03faS
N/Jd39mPeacZFMR2jsZ7n3LxO2uPjEI3wXKT5zXH3sBGgdD/a+TVpMy3pUCWz1luDGI/FIcI+v1B
MWy8ULyI2fSIdwi056lmIRhJMlElTiZzJjwzIjeXJCtow0Eu9F0skbqqSyyOB6gtV+T27tcGxlNc
FclftFM3XM2vYdFzPLJphCtsD5UPdBbrz+Z1rAuyC4v8ODbtjOkha2zn2y9nW4k6bdUnJMOzlky9
oxYmL5Ni1RSWIB98cJ/taAYFOyP20Vs937Ff0++RNvJcL54kTEIeca1szHmkX7NBrw5dZ38tIr02
N8qKpF7zI++rW2o/bgvuqqy0eptPmcmtUgwX4rLSZYpRB9IPwysQG/iauvtEjejd4uFDDodDHY8w
HaqFVKKF9oupadNBGfTSVmMoCj2ME7kX7PSwdPetkXn0pACQd4l4VNodERV3Wq5l76GehVupJXAB
GkqOcOQJUk+seavbKTgxSy+ffHeXK28Qdjy/T9rrYAavRECmhzlrrJPRkRK7/MxqhJ7KLj/omrSt
Q+cc/BZw1xHixVcQ2jUWU6yajhhWFYaxLeonBGYhmoWLOphuHO+C1usDPMYR2IvOGZtVurBbwD/9
PIQg0/hoebzKxaAyV9oXqBrOOjQGoCmOCxN8lDevZqQCII0ACgzETrF0POz+qQLV+5D3XyXY90cF
8KoDWnNt6536QsvueHb9XYi/dRXZvjgD9znWS0lSS5vmRNVrEftxWWsIlPyW0itJQRFtowFecBHH
F3uOP91sM7f5otElBcge5b8OG1nBh9QhXey8LFHOuMifDcee9yplRb1HowPWExaYlU6b+ApL4rc3
w7E7QxaPL+pLbTo1f1HFmX/KPFhAwPkx2bNbtFz+Y+nPzMeGZRTt0desfu245by+6VH7OM9PjZ63
hIGle7XGHdFYPJZpssfnPH+aD2Y7h3vpyfhFhsuAvJS/CAxaD006P3asY0h5SS2iEuL0AN0tfcCG
KDeBrJp3fFGfstxiKR1/6oIZ10BwVM+NUkGoM2eYt5NvIJVLDHqqult+BMljlVd/+Qjcf098DBae
DjZGZ+5jIIFcucjZf5v4YDGHlh0HuAD04er3OppVVx9PNUuYdYUG6RWDhLuTNYR1d3mXxg9VTYEJ
RL0rRlz2dl2TZ2CEJNHYZEXYk/FZOcIdMzwgZPE/esK40Yd1w2qcdX9NgTB/UG4Sr8qJnB21JZMI
c0laOT+fCxlp5bao87dk1pm8aJEsF03fN1+XE7O0+YxnzLj47U4mHqX7KpzddcDNS94JnSa9Cbdg
RHGTLg5xs5+oY9YGshcsIQfagCYslUeroJxIpSR7y/wYHWkyTeFSNs1e5nrsd72s0q2y7CR+5Fyq
THxrzC57YUeE86C2yTdPm/Y4V8EnZYxUB+HM1p06sykZ/Pclr/mnpMzzcH1AYDcdYfJbKTLXb38t
F/1XmheJPJloq0g1CYna0KzPIovCdQeZ/VnQZN51kfAvJp/gSRBQtRf5np0Q3QuSSXcE+RB2VVGh
UYe0a75nAWlkWhe0kCEHd88kjkG6aj/fCtEQcM95lnr/RDONtXrNRJpQESaipkKoPa3qNiUpBTlJ
lKE1ypHB/6U5+h/tdg/amCAvzTR9h8abUOr9335rMvGAMM5oBF3CTTatWzcX1v2ryG3dq6mZ4F6W
gzpTr42UmtYWMbhLJVwL7I8+M3tS87hqevOjLqr4nPrxQVmcIVgCYEOohwYJPUWV683ZH+d8NVh4
Zsu5daxD6HH3zKS0s5QqaLosee2U/+RKYgovGvm/Zx65XGHdR1hiy60ci+6j76IJWcAcLarTx9n2
LPJ/7ZldrUsNG58O1brmXp01qZxXiZc95oLOOcGh9l5zmuKtm2lgGF0wXQn4LN+qVKwcSvAEfLj4
CVLGz6711lPgybvcKsOr4WYNqKS2P1gm+CzpZZ8ERM+vywnEHP8wByWhEuVw38xd/1TOsnyIy/lb
1qbaJRFLExaa9sFJQVEp4aUv3otpiD7i1EwPjd5Bl80Gil7CemZbBgvCoL42EprZEzX1AiWH1osf
Z+dGc/P9UOM0dcbSPNfoR/vFWWGzc1/ZuoP9YaGOEwS3ovllvAWzRaYC6TQg/qpTCOoVQ//o/UW9
Yf6phPYNm9uJeRAdtGVhh/z3iDeERBGG5VScytB8iMPJWHlssd9k3RmEfpjxPV3DJUkyTlEq2c2h
GVkOqINZ2PzBUgm7Rfbxtna7O21JNVUHVS53yg6ifVc7x3qw7BWmW22HYW46OZn1BC1kJsMh2t5o
B6Gb1ccO67x1oJs4P+Rmhypk1rSNkvP/ulR6fsK2ir+M/f/5SViGjzR1wWJDOSZ+7N+fBPB4VKu+
sE7sEi760veyGVd29FlwWCzGMuTZ2o5stZ+XMkkYWCk0ma17LnwPaLrWM8z+72WFRE06LEDyzKg3
8fJ4hstBnWHTdq8Nvadrb5Mqzcss1X8sHLWVM6fJU4it92JaOJXJgSOQkIM1ovK3Q2qE6lIrY+36
3wdU7991FHQXAHqWwh86LYvS4J9UrjTD6WIYgX9Kw9TbljnBm/FYfK9tAIVV0LgvelojIre05Ey7
mUKc0PVNYXvjez11d2iviu9O21yhwBI2WPbTJgITfue6Wc+2q1impmQ9LDe9aRrjQ9zLtbIvOD0d
1EnWwVYKk7JRYmf7G7+mBJa8suTQG8fYjlHEJilvY3kpvEoH5gRzqszkyquro9G5KQlW0Oh+HXQd
+3iPfmJNSlR6X9QZ6pgyaVZ0IVJ6bLZurSQLubPV8G3La1PuAVBjgiQmYarvJ03/rnY5k46VcdY7
Y0symfXmQ/BnW09Q4VSm5AW0Fu3PgIYbpqpP//7OvMpIEEAdveVByrESTqRoO2ZKUcncFH4Gui50
QxrIRMqpP6xRETab6QsOcrkT1GshRuhNbpvhziZG+i/zqG7826WHHcKzUNpYlot+VQByWO6L36aU
gHqf1Ua1tk+zKFhPevmla4aOHWbgH1tQbdRsSuPzPD7PsrB2erss4hxS4YxqHPZlL/WPEWy8C5Dj
NahbnJ720GycodM/4iWwZIpSUiDQRICx7q6ei6HEEMHdmIyjvzECYAhJNheHaQzutEm0h186h8Hu
WNZMFsnBZpesVMO14E/5MHnaxlnQoeoQ9WWyGQuBLl+rqRML9y6dPGcbzSOi6dKP9jdkoFmSUuwk
ct4a5Wgd7KGsPhL5PfdS/c0rGxvkqktMUdrslOtatwuxr3obIcZS5SUT6pHAKvRSEY3pquIOvPWi
4pgMX0SE5qZsw/CUNNpVgTzI32lXQ0LUkPBI5ehFHj27hkYEgR1hzxjt5FUP8kfFuAwL4O2dXWSb
hp38va1haGto3x6K0Ysepyz7fCu7K7uZPnfvqrJY6HNz8KI8w31CvoLtiAoTRMefMA3fulLfENTT
fkpTx7rW13E9zvFwDbp82y5ANNW+HKqiO92KGbdfZi4He1XLPG82dDuPQGg/03XL9tWySmqE0T2O
1Z0+eA2uBK0hyimZD2FEeVpq7oNyLqLOcI6iKrtVH5Ke+9/HKEpQf7IDqXTi2Ed26Bk6JYs/F+mJ
a1XsU3RxhF0enaI5aZ74xbZONIwrM6/LXWHSiVYHnDVLdkwBEJbQFLkdOkLJZzOjlsZS5D03SOlA
lWXgn6+h9NhAWlInqz+KsVybC/nLyaJFXOT2l6AzkgcWgtcaWp3z7un3Gf587FEo7yrs4/AtORqe
T2FrOfCDUz8zg3+UtViQN112JIiM2sjKZ8ySA1Ir3zndFgg/F1bOoowa/UvcWsH3sQqPTEPzZzNo
oHbU3vRAypC7S4MSR0ASr2/zTVcE/U5d+6Fm7YKm6VbmkBfhJqp0+9y1tCw2XqItWdEoCLXWfm7w
xq/YukYXdQn1Ru5nrRk3Zek7m7K2qlON7g9I9viiz6G8zrVI6GaiGnGyBvRGG9iXPJjj423b7gVF
uhJ6F30JgxJ1LElWuZy6dezAAVE1AbY8875WYi4XSF3SCUi5/2eDvrFH8bRTf9enB8UtYh+GNL2v
4+MtMCYU7dXVxGM8wf1dw8v517vItq927ugr0ge8ByxP08nUHEQysV6evaWbfTUIWd1mVpgfZ6Bl
BO00/lOV1miAq9Z4vf0i8Tx+Dsc2o8KhdxfQc9mhSCwEIXVDLF8yUNOe6/PQorRSVUp1UK8XMF9/
vRQQtXYr8aQeltl8MRpA+IPmrNvJtGrzAPqANUV7dFM/6jINXiIdeSdzzHxK3Ni/Y0K8/iS4tcQb
+v703kLhxiJO90jduoY2PVvW5B1v5Q5VYsyQgd5udqHLtWC/+uT57XizbdnW/RSn47eOWthKTIAw
V2VTnNo0kRQ09e4R4wDxGpSz1n6YzZ/VG0JPwpMJL/eBccvFwTVMe5OCFXe7gTtMgWl6b8qoqglK
xNhX4o4EQ0tDyl4ul2OSyYcIa0SNvH5zuxkysA0rGoukKfUNgb1jgFzVsgf7XnPXrS9fbhWbkGI9
qSEyIVZtVZDngn00/seX3aEuD2OpR8+DGdrgZpFoNmWIwH65tzN475swot2U0ItH6WEeaKx2z71r
En0XTA5Vihb4YZMGu96Z8p3l+sGbiRuBnQU5niTMyb6+lmzD//FJ9l2eRLRI4crU2vmTgMi6FSWW
pQKBf7kIDGu6lEiLy8/qivHWOMQVhLXCrEnvqlogvaEdv05a9ShLcOGwi+ez6BL/SIoJXQJNSx4n
wnhU30MZRKBKyqvwv5d6e7j9sCawwmPQ839jyWw/OpJwklGrLxLn0/jJEKPAJE9HQP0IisvX6dRx
jIQMKzcOSQtampDqDbNjj65gdGzWWYP0RDOiQqAp7+XTHSZ1tPnRWG9IARqJBewzpGpuC0LUqU9S
YLTV3Tm9Wj3ctiCie6+UKG39WvHkvTqD49x19veyGK4KOqsOCIZ+MmgVjTYWa0KO67uY358cENnT
LKe9h8GxpBOMhAzeCLtpTKUGuKOn5UqJuNSVmLSNEh7ofiHUewNjwZpQmGD/a91ntD0lRgK6vHMc
bCOKer3DZlGHf4AYHuFPSk6lEdvnybc+qxWEWlnoM07eooNYH7cvs4bZYjSN5kVFNeBiaV7G5TX1
rizLH0kZDff9ZFTPtVOuleUn6Krq2ZhAUcthrWm996BGrw5iy0YIGocOzudVpbbRcnKJOlHFUOF0
9V7PI7A4E8zmQaRE04xJtQ8mI3sojcY+I1e6qqoQO/LuujSG1XCqDhrr41VbBdq2srroiNHj6ddY
JKa0OqNj+214esI6kN91bMnvUl829HV1LOx+/cWg83P7GG+foPpEJ+bzi8vfar5Rg7i1qqN68pu6
j8+3Aaf1E/KuVIXU58GMgvixtYX5LGwYssvLLkC1VRIHFGpNqV3Q8NCKmcV4P6Eu3aqwDjcV3xWS
yC/na5zGKWkMIcleQ2FuOh1UHhbHt9SCC4uYnkCr1qjeXPdRjY7mDCl9CExabpET3sgcTkuARtZb
FVIqaTLDOajxIPFtA7Y3KFWT8NoYzVfd1Ji90ee+1AO+3KEmylNW9Xgh7N7YenYyP94Q7eANqdxG
2t1AtvfO7lvtzoPYucpzcU8KIA+YZ8uzDHEZjgRQPBRRMm6xRgwPdImG25l6DUH6z3fHzpWIIcl5
+PXF6gyxhbeO8h437BKk5InwvR1T6xDFlFKVJQAk0RqUlru7KSIzH8Z9XW7VEKAGAzMb5T27inXQ
HYRRiasaYWZ3IaRliPYcipggyvVD0SFo/3VG7igRXWBB9y6hb1tDnL1qGm7frRuN9rMmmQJtPoB1
kdeGtS86xajYBLZprR3DAaeXRd/5YJsnguXlY6H9k9NoS9dmmTv7ZmLjN+NrkQOet80i1m81eTPH
/foZJXPoUBFg0jm9dohKKLmYa31A3v78UY/jbZFUQerwHWiPWP67MtfuAVrcB37g7G1Hc4jxks19
WfQFNMmS1cFyqQ4jFatt707N1SahbjbT95iS2zloEJA1gej2yTx7t8SXRI/Ca1uiTnEYA9VvrAfA
fFRlp5j15CrrUtvSIzDuE03X0KigJ4wjuCH/yxKN6g7QQbPPHIATYF3KZyYcwOPl9L50EHbWMsOK
xHxuYZoUWyTAr4LH/ESKLtZQlQ9wI4f3MWZ4NQyoQ4Y8QxpjST4v9eI8sNHa2MMjLDRE9+A1+aSh
Bmr4kICIf1GTS4SOd+dqxOzZE0xR+6thFca5HOkYOiV/obHMxFn00xf118OR2j7VkDs2E08s83rX
XhFhflO/52Ckxr01E6tFNBumYcU2B8mcXtX/5GX1Nay8+BQObA9K0viQQbnuJbNOmloGebgSKYqX
m2iO+ncm6VXYjj58MOLg1G2cB8su2ak/+lrfoo7EBlg5/s5qh+k1lfF9FfvOIR2kfssHD9i4CFwQ
a9Tf5l1ODUIxS7Oi+TJqaXSqAJ3vsF8QVszkEhd4ACkIrBS/IApD/bkAorYEVhwTP9Nv6r0pbp6C
sAmuyl4mESgzHtGwlYb1ZHYG1vkoIAKoGiNwPE6rPfPk4wGO5UuZVf66KJAaN4HWHG93YuVcY+HD
YJ2iz5k/rQvmhM+sT8ntyvX5rJkN0qLEN1blcvC6SVBNXi5lKt6QHJgrk94w49/iN5ZjAmitzKZ1
n9TGR44gWPVRkN6vMU6a38ISW2QPdulRxwmLKoOGjtdG3n5u0W+ya5y2SW/76zqHoNiSg3gJ9Ho+
lBQkNi2C/LWKYlMaL6yLSwwGmQXgPp0CV4Phthcle1BWX5ZUtHsDclZ/xm/gzt96UL4Jpw31XaFJ
HwWfY9Xb/lbj08qvtOXsi28xGCgfelHj4/Cg25wagQO4RDs1RsS5rNjwyatlBtckgwQgTcu+9rm4
YT7guspTZsld1bEyj0wqKZVFvoi91AZYOd5N6qPC7pIuni2kIGZAz7JFhQBAy9ZZJaRyorAksfdk
ZqftauGObK3EW6bl9QbpKVGby/1iN6ZxKKL5c1cm3TowsHK1kzu+a41Ji4F8VpO7cS3bKFt7mPP3
yOzcqwWB/HY2RJ3Y/pR6SpiOltqI0QW+1mbzalJ7qte+OV2rcHVrEafUax86dtbbbiiss0WF7R6s
+ePt3aCPu5MXNgirg2n+GUQYk5pNermJuvT/JIOh2fd7ftCH/5eUUH2ZN7XIgmYht62+FNdrdVQ5
dtIzxbnO1+0EobJuWOXcku3Um/aSmzAuCQrqcuqrbBf1DOvNZE53ZPqklL7v1AECI5NiKBf2pm60
+9t13KbHAFrStS2q56rV7LOStSjYJuqBZ0dOzlmbMuchKQ4iK63jVDhwNnof92AU7EpiVl7V61bo
5kRi2Z8rz9ZOU6pNL25mXGthPyFUaY6/7mPlKmoRBRZAz4gX8pL7KSLHfqoseSi8mVCamtxt3R2I
Ox0Q6oDXdE5zLh9A50fNltJ+giP/F7dS6plYjdoRQssMXh/yqAJo/mpgOjHgDPUugWnBUZRN6LwX
+rQbDdyes1kNZ5iR3vPEItXPMOI0QXEW5oTsIw8uuKvZ7mo6t16YONVXFYZTDwKJOsrLSUXFZJLQ
Wreqy804ohdd/flW1g8l5Be+XtTY4LFm4sx23eKqNSnBMwG8mHJC6MoiLLhRVdPEPlpQsMmqzxnr
mqVLuTyEvXoe5wpfFKnn8zakKxCXQ39xUtdq96S64fXLyNSGfZdp9qNWx+VjxKZ2rPPqUzTQUFJi
qng00x1QkgH5jxfd4krJ+mnuVXDprzd+vQZd9KmDXHYMI58Ol9+dZvBbJzftYd02y/9nLwQ+w3OH
FakeTxL+yOa3v5InxUVWyUmxRtOgR03KZvRixu09GjLIEogX1ZgRSKpBrtVZa7RhaNun0N33o1vh
tWhQddq2cainST8gcARhgi/nSRFtpkFDrxTb+km9ZlhVeIcZGckRpBs7yvxzMtnf4CyRRAJxDTNn
sTDDoAlFoD236tJz6/jUihxa3PKuAdLtnmb9PdhinbUpkdvZwF6T3tKPHmf4Ke6M4FEd6uA7gZ/j
Q7i8AnwH7UCE/hOMXLzWNdq8qMrFbmP3ghblbTwvg0+1oZGNoDC/gUOQGSgSWK7LwJl2yO9EYEPb
VeNo6fWPxRivfn5Cc/Nwey6ybI7QOcov5EZSFFyKpNbgfi4b54XuXDgTsZcF1WvjZkj1DfHeoMK8
fWdPJMVW+dy9CiWK7c3dXn2/umSR3u3t0OrOc9zJg7R6MrOlRoS5aJ/M2sgvzji9qpat4/nDDuNG
t/rt5tfD13qaKcpSn96o+aCyDfsa5fW9hrH/kkX1/e1e/oXd1Wixe7X2rutmDx2FOQTg03yep+6H
0Lxpb0zdgHwIDGq3QT8YH8vADvcRsNBXzIZQeAiR/Dn3pa4D8RAuLyFt7nHEcJu5i+9evQZIzV13
w2xs2d+Xq6X9dkwv0NrJIFgsXdHsED95+ZmJxKtl1ueP02laviI3221gptEFdsEn9Xk5OgqWohnc
tSYN7TUa0xcqcc4/SPUvcS3mT5aQm7lkkdYLNziYaJbf2sq8ebATUcgdLEQJXnkZXbC8OOtftkl1
VoWgSOqW2Dcy8+6sIkvWwPBIbCS327M69ME9mTpqhKV34lFzn+A2LKNN6GOUc1mfnIXbdHvfbeud
mukrJv/SpqPRNeCCKWwyLZMwFZ8cmb3VPXsJbXijE0seVOgXt9VBgCUrCvLy1M84rZcowl9DrDoL
GxR+eZNudGJ0t6U1FajqUByTvlSP0fyW1GNycQrvLnBayvhIaSAhI2vwB5Q04MmGI5F/8yoctIi9
P7PwcjdLO8VTrgLF8qbXTp43PtaBG15u/wAlNta00n+hZmxdy9b8boHFIk0gS/a5N9uPi2lnuZVG
6q+Y7ysLNMwhDyorBr190KzG5o4aDho2je+hrNYKe64OnT0zIatlipbb7UHdqGolBPEXvwfumDX+
Nm1/KyCz4c5PSDb/5u437D97Q1TbKb8YqIrBjzmm6h391huSvl160WCZxzmN/a/JU68VOKW69m4E
93vpCUTemW6Sr5xJ7DMrcoKV7IstrUv3SmaRWhyiQVuXRhtTkIIeF9U1A2nuTIfC57YFSZEdhSyv
BnKpB/UStcByp9sV9jt/OmlD6j30vdDhh03+V5P2uvpXdcJ8Lm4CkNumheGGLLxU19Zxen2XC2s7
GqKj6tGiwh5gL+s8MwQ5tN7GrsifthIASEC00BS76HLo77Z6SkMSFgjeY3t+wArwpa9Qi+mRiYtu
SJG4Okswg3SXRXX2UOTWQXRd/INJhRNnPFCV9rZ8c3vKAarvtQVdpspLYWF9aLlTHdX+1sTl6np0
JpJyTJ5t9C34pMJ650AKXcGam17oor14JaB2LYCQ2Fq5w2MGC9lY8s4tV5ZEyyX9Li1nHUEsHuQi
/h/Czms5biZrtk+ECHhz22jv6I14gxAlER4F757+LFRrRt/oPzFz04FuUhRNA6jKnbmSzLhClFrA
Nd/LvZtZ9OX91Oa+Uk8KVQk5Xdqq/gLk67FTvGlJuESbKmWikBgMGxfLyRGF0nxqW9qqiRn9cqf0
Q37Dg1I6W6WqYMMK52MKYprPOqZ2y87YQNfe4Xet0bzoxi3oKVBw3JI7VTc17NaNhSgV8XvNWFWl
29t0IFO/K/Ho7Fy74BoKd2kz54y+5EQqZ9DgF/KdBC/BfnQj8vlCE5dSqd/tJSJaTY3HhgkouLs8
dXBn7aqZohz5UdnfYAbFJtWV7KwneMp7RRt9qYHOFJJAEhpnvzGHb3bHXYIdZghTZyDVKXrVvNVH
aDvS+b+kL16wcn5QrXhHCwblCrWJqozgUY9RcbKy4AexFCqkU+WKfYCvllmFcXQHN7yIglY0vk38
H2p9qGhoenOSQSG3L8RjS0J511Nj6Qt8MtR+t+0jIKPoVjiTYTJfJanqHPUUrzrqRgYyJOw+smTa
5gjYZ02dcFTIQKqiKn6AUHwnp2/lQHCF4G+yxUOob722Uf1+mVikmq2RgO03cpFlAv0KRtZoXkrf
up0STZH4KWDnO00w37Qb2u0VWy2e06htoOsY+r27VGo3FMiUiVV8hG6abLsk0w7oBfN9SPI9YSyB
lG/Mz3WtQwE2qvg6g4A5mDYpKL2agi2LmV8W2b+zTa7R1wpxioGJPoVeRZuMMKtvBax8MSi95jsh
LTC3aVBJHNYNqOO2dOfFK6bHkGvhNU0BnHW1c3BId1/DwaF5wikmkpTcfuTDhBLU1Kf/PoM0/m7b
cpnTMMTDm2XpKlPzvzzFUB3o3rF761A41jcPBvJhxsr91M1QnRCOVtYCBZQCo0CZWnuJq+3ZZx41
NbSvmbADcKRGMu9C4FY0WKjzxTOdL+qHvxQdjOSy5uqn1D0uz0gfr6KRimTFHT8VPTL3psNNiQAC
NVp2QSC0Yqz8339Azfs/RkhP8ywu9oYJDsy7zWD/cdUHiZikE1Gbw+2SXur2E+ZOGh1CbfhGHXq+
crMpuNqJ9vtvhd7AwE5TYKo7pBRVrXwodaDzGPDPCYzwXdOG+i4oB53tsdFd+5pSSOkOVSoi8RQ5
vqmEtTYAPlclkWu4bc2g+fOUxaehMViJ5kZ6F7olVv7lw+QJKE8MFe1IhdD0zsa4G7nI15mSPEC8
ZoABgODKtN7ezkH/LaYOZh0uadfWMtAV0vil62p/SqHtrRyWqud6OtWYK57V7E0Q179z2Y0hDqTV
N92rujUWne5oVToAh6V+QXrUxqx+DK0hZsnkuOdkVJ2dPIr+fSRY//tFajxKgU6q+U2Csz4tCYtW
mn6VxgKAAs1+4gpjud1PbJloHgSWlI1Hj9LaUBBs0r42N6n3NckNnlfXAWsgt4H1TDlNJO3gSXAG
Xers1NQqV3IYwYJ4Pqvedw9dXeb4CbMaW1WZ79ROIYMf1cHtSAm0AL6cZW8MvXzDc5Mf++VZpPC6
2Q2pr8XuVubP5H+I8A6RacYLHw4jhv4k/6Hn5WLv3lRLxCN3lOKa1PrpdkW06OzBUaQUR4h1AkQJ
mfqlIIrki7i6afjpYba6V1olW1d2VlBRwKl3CsOQN37neS9JXRV+VBfqadQd91PruBewzQgPsafH
Gxe34+Z2u0jM3MD4yJqSt2/8Y0p+6AsvZKjmL0ar1mFsO8fvdQ/HOA5XnHpT9nD7FlOrItMkd7dV
SnGkXGmAshgZc78qQ5Jj5NOxDRVT6U/I99DCxHSHfLT5I4ERG0ReS2HD1HhlkcMowvteYlk6jYaI
mImYeyyD5gp3207aQ6jD4OfXqEwKYZewc/9HyFMqM0LHYBA1vXbU5a1l7MUiiJB8/e+nuyWBOv8R
kvCw0Wo21zINzB8G6P80AHV9EGI4ySJ6LB3wFZYNW3Re4qjqEtp2yWFuwqno7xu4qX7SgXlYlA7Z
rJxHfbljoF1uZ9WZ0XdYE9x+kzXtCH5mpe3ayAWKuW12xUk+7zmZfVnkHIaxtnWMsvLRHJB2rXm8
cf+qLHH9Ocd3n0Nc6dWsfZQPlv1ZZkP8YDUdfYrJoJ1AN42sslLzMOrndkKJQ60iXCVC5ZdVXZS2
MLDzZSYCUURsMgPvKNf2htMKJlKe+5L2DhJOROee1W/sRrd/OpHxg9Bi82Lj3i4sfT6aU2deZe9O
GZv1Hu7Klxd4/sQJjqPJZjdeuCzoIEj62HPH70lB/agYg19e1lMyqRTOPgx6RraBZwGTimlu0YYM
TvvAfRij6qmFFAa4AN+G/JRZo8tBQhyqxambTIRv2er5dk8WVzIc8gJbqmccXDXo30QLY4B37nuw
nEulE6/kP5vaWj/baVKunG40qShx4o3MbppLnK/MXyc2sfdst+sHyCDtdrbo8+rtzJdeVBfC+KWt
+gsscrZowHFRQq9FHhcrSdEbNPObPFO4TVo+hrADV4zmAkC4eajq9oUC0fH075dv3IpUVWCZrapQ
M18jy7K3Kv3sG2sAdLJcxmS0paisZQKwLAFMSwT/kKENq9kpAJfh15sR/5Fh7IbP37ce5n9TOT3J
pXxKZ2xT1MMer7R9n4jCH+t0uiYmnk0uoT1lH1NyDaqGe9bYz0wWe3057SE3MJWM19K+Ko2sFMOJ
gNopzUrcoyur1XDPa+vbGRkFnNBiwZklFMznmeI9RQvsXKcoJiTYtTYrq2e840VPM93YYSBeMBY/
y32KW+nlXVYkz6z9+pXcXfXCNZbsrmCj6gy+RnNkv1ZpB+62SYYJu02dT6MuxpcCA//Wm5X4mCda
t5Pjr6prEiKZlbX3HMoe3AVR1InHPO0U9g2q8YnX1/d0+soSpVc2ygRlfIJGdEgYmf5uArbU6sJ4
1/vUvO08N+SNFnVw+XqmFhI2CPsDtiFzc7s556kNgtKesQoxtHYdZkCRSQOxCBKoAZb36Xq5OEh+
fCuiuy4iuOCmNclnepPkWj1ElnIbrmroR/VBAUksB9rSGlSQ5IVaOFfbqoBCDwP1KJ03hFGUk2BB
ktU2Aht8673JnW3l0IfHctfr9uYM9k0o7sZZnv35NIWF2MrSRX9U7MS4773wjAPUT4Y++iWaYgXS
CS/ibJNea0Ahy7uNJwr3Ui16g+3U90OZtkSZ5pWOtHAvt1nprDh7lT0Exqkx+5zao0kZ6Yb3S3Lw
ws7doeeyaDCb/ICPhBBekfwoGXM812iwOGKmDULr72k8iClfQV05Odge4VIQd4R5iAgpxxPYDPGE
cPnFuRZy/lJXGcTXXkemSCGpJ5pdbQUQnMOQBHva7cAzD7yhduVkWX6TkK1rFL5rR2spy2Us80kp
2O62BerLTOzl95Exk2VoPi4Z7wBIMTst6Raxc1qwyV9q+OFzY601mfN6+7dJEnyf7WGgUAT5ygXn
cKw6fJWl115gL6aaFe4inc3LoVi+uUIVsU9xTftamM0nQdlDWOTd66Qjr95elp8wGKgiTvJ4+/Rh
rJ7KxjvbSX6Vy2P5oILM9+ug8t3GEDu3bq097wHSok24czqkMihCP7uktTdZB/yG9/KjGn6T2xyJ
3ef6pK04K4x137IdknIkjg/dF44odje/pZzADJnQjkmNdYA69PIRPhvgcK/HLxfCg1rC0yECK31g
+UFurkTU2P6YOd2mMe5mbZklJNaHNrX9M+gJbvi2t7gN45Xbt5Bwl0bIhrjAdkihZ90kAqXgrdDQ
8wgDa89AmNrdKZugd2RUxkazheGTWXb0OiaV8pLE+S7OCBnErooDPYARhQBeg+SdOlyS47Arorpd
y7R1GP2UzIKW/fyqnYrpPCkQke0QhEel1lQJacDvJ1VnhVgY435aplUWTv6DsMzIlyYrabwC72VS
ya6g4Z2t1hSnLBJPYTBuqz5sT3IEnNl2Se1Kb/7ydGFcNMpKxv7OwSN2CJamu8hpRqhP82unFhqo
XAY7TsxgzjZpNPyT/LabPjjffge3FI6NX2blSWwZ6Y1TaBIbTlMdCcQR4R6681en6elRLq5pXeWP
7AJXmLhAybmyfDCNMvXla9It4XRUQZQUMMrfKxZjTq8lYU4d73QYyD/4A6XKdGtb5pM9KfWB3EzM
XtjCCa3H38wk2mt1XX8tB4bG2kVygKlgUneGcF3eYVhU1bl01l0PLoFzG+VDJC8Zrk1EZe4gGoU/
q0CZ97mXqq8eAGo3Du2fUIO+T6g7NHYv+BUF0sCqUO18Tadm+SSPiip8F7n6yHV9PpkEFjY05okP
JRp8S3/G8wyjgYqOVTbaO4wC/d4VdnvUegYfN2gK05+zY0Xe1g0i1v6GS02R8LBy9IF2UjTNAlKD
ZNw61gvjzu7SmyyrnZk+0hvduTfd4tTUfOP/I5TxfwN5JHYJecEO9wzLtNS/dtqtUBSkcZEdm+KJ
d4bY/QlrxbhiWfsn93IqwDyVIHfKrTxQ6/cE9upucjPlZA1ucMozGt/lkXzN8Ip5e7NV1JHb49YI
cEINTcS9QnyVyxbmplQur8sjegTPVEFrEIDhPa1nmmWbsfKO/QLbGVJEnzx9FjUwPpR+ujgWuD4K
NBkKhyZdidNHgp+OVuIxB10+2rbVvTJaWOVtpAp9Ho+j25ITIECz9B3uqtv8pMCVvx4zbtXS9NOY
XC5KWmBY/WLS8UJzVUsUJ5Iii4IWxJ6Lu0CWAzEZu96MAlUwZ6uentE93H787VbYPNi1Vj84YT/8
DxaH+bdy4KmuA+ZYs80lc63pf2UJOqQCCG9BdRyL8W2aQuCjg2GaYPxppmT1TyQ0tCna0xWIWP1K
xsxuFZuV+j12HvRkdLZqCgee3adJMX0CUzysguQkrTdSc5RHbpVYm9mk+2mwaRNv0rj4VqkJ9Jco
+GVDsm66yPsY1OF51sKEWBI/tRdRkZ5644d8FnUfntT2rajYO179m4Wsia0zpMX/Cu65f/nWwblo
Fkslg8ie6YDJ/Stq1cRREVedoqMa9jnuJxXLnN0JzK9cBNqrGTKQVhIXpiirJWCDCqpkTGe5UWAx
SHMmu31YZFt81rgqKo9pRlulZ8eZyUj/q5q9G7vpKipzONjuRCGW04iHNoyZOk6WSj5u7MDrc+No
K0gWLbbpdUfx9aYgj3ShXmgt7/Ud+GRSehRQOuGlEN29JPLXAbFVNx+ak1WB0Zlwv2CCo11kDq3w
4CzvJ1canax8hnAnHpDo9B8w8/4ciMapt41AuY4SOiKJicOG6cnRJmVL/W9BQ8UtZZunjh+GhXuY
9Nh+Xc6FlTKh96pVUO+MVrOOaeC2pKG0/IWs3088DLTIN0QoVCdrd2Ho9BdRsSYzl7W0FSMTZEa7
u934Eg9mcx20O3l/qGjVYc0i9m1e/dLGxNz2uYcWHTmUvZYDSSe9BqLy7wdizLEfJa2y/vOaPGq1
6Y46RtoXoehvhctEXe6ydMUL6IugCaNwVXNtz2r7Vhnua7pYi4NogteXp0fES21vmQOqBAOOZI6q
VWNH6lOWN99KxWFgoFj6u9ExrhjG+LMrtGg9NKZ3hqRJOQ0Syikc8gEzXupD6qVIaSQa0mgJVrtl
ktU0pn2UT2+DrcaETltQB9gE3S+5Uc3SFw1T488ugo1fte03xkmoFYuSLR+C5agwBTOSSaNfXsM5
V09Ufmuqmzxy8Usf8Qj4ZVkn9/IlOj8Xp35TpZug1L5noTu+9nb3hbqWfWW2z+zF/Bq6+GN2umhf
R3jVJMtAbgSRS1fkDSeADEzMMEJCVZ746XXb1ZlWlgdO52hToxKs5Q8UK5lG3EK4a/njuuwb/hcW
xfwrIM8JTJmZh+jLz8ZMzDD+UyWpRqttcY1SA5fjI7/xxCelX7iW6syGKoHw2sURvni7T+8pJAjh
US7qFNwYGhfDbHzwjPFXoprxHmYRKxW7Up9B2T+jfXDrx5HUEC/qWRVt/6TC40pDQk7jD7RNFLHF
6Sc/6FCbcl3+UTR39bqR4MXexSKBwJY/wzsgSuh2w6ldQtrJUIfbKWrmTU1uW/ShQ92ula3xCuPT
kv3JcBXKjTHS01oz5bmv7cC5z9pVaQORla/Y4+zca1P1pgeFd/zzUhKrb7h0Rj8sqA3Ok8kur7dz
A/EBaefYsLsvvJSkdTD/5kXIIwVe8y2YlUztOloMIOGYibuaimFnMfM5+ufN3VpZ0be89H4TIyQ2
AquD2M4jSlVHIc4mX9740vU8D6AFV4Y6PCU2GDVON6p0mjL0jTrW160VQeqo7Qc97tL3KAt+TXWt
fJ/GGEdnTdHyCNgm5BKyHEy8ogyiveaTM628xYxtMYDLG628SpBDKmA83dDEeLjvqOVOzwKa5TlT
NONYgLz485I1Q+IybOOhFzmEc0osrjUlDdfC1ge/4xr1GVzNmVJV3C1nmfqrzNi9QwbHdhIhwpqJ
EexJz1E0rH2/DaC7OY339sIHlNYpx6vIMUpEY0gKcFMn5DS5vI5zP8DVzBC0l5iY3Xb9/1ioWf8Z
HSWNRSDd4tRQuZcvqfS/FMSwrtiE53p3NLal0z4litY/qY1rnTC/CL+bKfOBEbBJgIlj+l+YR/I5
DnOQWoZN4sXm88DpbXRoyHdpk25rrXFP+MoXd0DYrIOg+IxEJJ6LcfyYmFH9mjgfxlIdfzg61m6Z
kGqnFFQkoY9WLfunIdegky2t502/3EDyD3yQxdq2Fi1ZNfQnqL6POEKUF7sHtDwTPg3alNq5wRW9
TyF8tisXZ3E9tYvJUgEmTwJ7qA1vL3eREZiTrUl1zlo+zcpMuave/rs4K39zf7TZ5Tdru5qpaRTW
6vyC/77qWLNRsqDo9aN7AxzWlu5XTpy9oSe+S5Wz8RKqNvTuA3EFH28KuCMsERdcTkVCJ/86MsFE
QFh5KwOVX38FXZnGjx4yh/Xl9nV2lGzMjhpLkt65slkY+MLu2wiftvr7KOI10HkEn1Vhp5duxGEf
WYLb6yzUD2sMVu1Q5T/YCSKDVm511/YZdFST2nOy9ivF1lTiY2LeYbGu/dEy9nZkGrCceYjMyDwH
euj4/H5huSQYCsJhwS3Z2XNuF+NZRhCNcVKBl9LKIzOIKgbyPM7uKwWglsYW/zSGUXkmLFWuZrQq
H9p4+lDOg7vX9SLa47ho94JmUFbVSn4jbZZ99mWZbn8YlEbg0slLNnVJcze2TuDzw7/WigjPUQax
pCzbbquGfb8VbYpUa7XKyUnLV3UUw4Y+eorB0iXfWVSPg0LBhO2k3sqqeddYGt2Fiq4F5w58yBqx
3fv+398pSIx/L75dzzUWDhxuDU5GStf+8w7V9KLrxyIODrd9WSqWLWU8E8bo8/YoiMlszcZJuM9m
BtPHPL0HS/ozJ0j2roIv36ozQzr5NM/U62C26RXqmrqRlz4Jnhkc6nTC5Y7DifeZm+VwlDahUnOG
HRfhgmEYN2EIDSwmuzY628ywpF+j1+KH0e7zS8rU/2E2FF9S6czOy5/qZtOEET7JvOoPUudv+6h+
sJub6K9hd1sZRKuOjTHQjUiu9tiarrXpsUesUzAh+2I043Uc6t1ZbYl3MnEH6xSNkFul1Uf0vb2a
Wvw6HdLeWgnaEXe/IGGZpcKXekap5tXTkK6zPqvJm3RMP7Ad4E5cKPkpBcxcvILF/u3lzzodjqco
g3PluJG+FVpu+je+c9yY31nmvTOB0vc05UzvmnB2ZcvIuscDqxl0K+jaUO7rDlMpM5BkTTgle4+G
+RVzpP0YKNH7n0K1Pyh+elSbDXkJypTEkNDtOyaD7yrOsHGwGDlroJnArVo6Qx0SHoDU4pUXxtaO
cEKBHSr4klQ0jPrxqivz/IBLNr9H8K43tgaYFfuauPTOUB1AbF5m2sYuAfV73VqrlHCjV3EJ27hn
M1fHVX/W9fcF5QMsqSUHX3VqzgazTCHLL9hUM+qCIzbpB/nsz4Nt9LUPwaYSd1wvTkmneavM0Ega
t6b5bCkz9MbBvWg2HOSZ696jrilHa0GLN/pOtFZ7N+BNWdGFk+51q/buSkP37ooqye9cg+pkM7m7
keDYMzJQmoxHLw0y6sdn7clMlvX+Et3PKRYrZ91Z626PoV7WPWEmqNZNCQpciRliEY9qt7eQAnOK
ZgPlBf2NQk/OYN4dIKKc/qnN6Htrhno+4CKn49vcSopWocgohr0uCvOccFe8z0vWYxbJS4vKl9sb
y4WduVObsr3qRfXR5rr+Upjz7ZkU8+XHMvNFM86F4j33Crx09swnvS3c99AzIGg7Kqqhk2vXWMO2
uWRJCq92906AP0mpu6schEyeCrdk7I0bwiKAwXt7Cq30ncJh61FxFSApwnnhz9Lss0rNdlpbRLCC
LT8ur9FCaqcD9BdW2/QlAae4haCFZDWZnu/1S9CiU+K1yf7qA5bgcoPH556hwErDIgMCeGNQUaZp
2Eueq3xojbomYkND5FxDdu3I6Pu3gWMS6bQbF95vSzt8OPWcu3nDdQR/rQ8vIngLDc04RQ4BBdPC
Pm4zOb4RtipBVwEKo1ybZb0brFWLABR1iiwQycWfciaosAWnl6lL7kNiD5+aAqZnmdMRu3/Go+O+
BQzsJrGMx5w6P7a9LVYQxsmYNAx15LVOtafm/qZEkhyTEodmtd9wYRrVJ+kfJwvHHYXd1UW0BeT5
5chbXhOgn1mk4vtWiUpQUeJUlz+frPRJuvO0f3z+n0+wbEEWnVqcw9itlZybm1J63F7ZKD80nvsq
UjpKaozti+HI2aP99H4rHO9oeBbWVfyaZqLoK+pdlPvQgArYJkuVe1QpZ51igNXI7MxXuQ9Qp5HR
oRiy4JFr0iwu9vpMi0da5vVetM07eA6WXk7sd8COfrBupc4iwEoGG7+HGsTFJx7Ln9il8z26oxPM
7S9d/YTslf4MIpAimRE1T/B/WIKMwYNZNcm3vHnLltI/o6alqw5Ftu8mZtF92W1bbTFaq6DQchVP
tfz9twlBgj7Ixn1p6j+cujcOf25QVaLRjIelKhkV9U5PRXKoq6bZJyq8Bi/m52q7gnuTYUZrY/Ej
wpR/YI46HRqRh3RMW910ZrKDdbmyyLvQ574gb8YKeFBq04laG1xds4TTyLSw/YryympkK2eoltrX
D5ZTKZe0BQS7q4mrleab/ALAd9jSTHmjH3LdpkMk3dz+oO40uD6Y2lWRKf3pVrajKxiri7i3d/jg
ymOE9WYtrbNB5rJyHkz9jI8K/liUrLLOSJ4K03sEnhKsYw3uozwq8ll9mBC5lazTCfTPJZw/Ymyk
u0q8LvJ5nhfJxrHK+vbVv0ZB6VxQi8m/aVSRxzItoDoGYw0tYX1PsV5rapebO7mhoYfqwJ9hNhS+
DcbxifdO/cuz2MknU1Zfb7erIcSGDi5aHHIAdGvJUcaRudw8zIdb6cWcK/u6mMcVywL1qS2ZIoyu
J07wDRnzalmzYYDw4VZZjHU3uvS2KXDVq+NjNhunOLKHF0USeQeyHFwjs5VSecabw9+SgsjcW+l2
Zb61k0Hzk1P/jhUVuukdyqH+rFUzOpthU5wDasw2+Wx6zyGS6yoosnKv98Q+ZmxCa8fI0qP0FFdk
1eZSFSvFzMvnIcvfqAhoP9kqviFlNt9NgxmA8pXybn2aKuKUNlHvXesVL3NNArCqJm9FOVl+IBZV
XDU17tcYVOL3trQ3k10Mz+GsYNCMo8W3Er9PBXrLPDrj1liearNz6JQOtv2cP7MXJrS2+MN6Zo2l
RZIu8kxlMwn2YhG5+Ae4ll90YK1cJ+X2bZbFHSWn9Z0xknFLdLdj/F+P+6rEuIzVMjzd/iKZ4azz
xjU3XmKqK8OpU9jVWkEJOK0mfq4Ssh3VhD4Ouy2fkhm5u+zGN1sNji2VqVJZqyuy/zMl6QTwWUzd
dvqejT2HcNjamWzthfzqeNGyHF5vZND1YjOruwnuE71upcU6Oxy0zRx6XzkrzHvbi8VeiWzcAqbX
3bnZQsWFkrWG0OEcQ4OGyFwzk0s96eJ15LdMLs8H96DCQwUBvCLz3t+7mjHs2SQHTAs7586GQuMD
wAlu4NqesEKoC/W90up2D1Cl29aMIfahhsBgqN20E2Ue3Igw8mni4caSyiIjd9oSy21DWn6bLTvt
2lxirrmpXDoTKjYtVUfSzD/UaXIfykSPL4VNUPzWHJya93Y1U0RgpDVW2L6rjrfzB3+HvUMuGF/i
ON5iXSq/sXuYdkodzFsjKNV7J8ErD2+hfZzUBIOpG2v7mxl0ea3Z91kgHuULIhX23onZjyiz7V2o
D2CVq6fABpcHV7G9TdHSVRsXnbWqckpRW8A9R3KosDIXIalOq/Ix7tXbMwVnwu2bpEp7K9fztqoy
tbYqZZ22mfVUxwOhlomJItMRuDRg+KEIZEdHkOS0XN09T4Ifz81aB4q0nX3nKryKewy6oGmVu7IG
LuFVgfesw1baaNVQYPLnrT27rAdyuKk4iABRLUdR2vw+SjR4jXWBoFCK6FtWKtOVf03tVpZ/C3tD
OYUjbK6RwrMEL+fT2MwBNtzZe5KvhaMFX6HIWPKp5AL8f0kTKJ9QrOoHHnp0hwQafIz8PTZjuaY1
I75itzXAjnwoNTny2SzFIXHU/KXxorumd+fvNnZEnyLhcRP1Y8WtfoGBxHmtrskuoGou3WHgTf1x
MBcDbdU8doV6kB1itjqBoKF+adW3cbPVG9AkUxqGPld/aEhApU5Y3QbWJ+7wzYgSHBrc8//6DNPg
ByuoYVT7/CPOnFU1xdpn2w+WH8UaeLLlAbaLRXyUD6CDgumg8dJkirmpbWbgXVcOD4isFKOI7tzL
TZIp3JpoxtywZk+DS2yPJ2mMIDQYXlriLbC4OfViK7J38l0m32/8GAKAYEOLp53s4yptDoM6lqTx
powc+RS8Z01911XJ93E0xydNiTu+Tqk9l103bbR5Li4NF8FjlzGyHoLXTLlWy5+4b8t7VAqXG3Zw
weF+ySYlfcalylUTf17sgatDYT9F3lDxfTKDr7xMuSBe+RVt1dh2PT3j6y9XLEOZx61qjdHGW6bw
UjvLlOE1dxy6CPlTr5TB1mlRXorBasu4L5qm3cTLUbi8Jo/ka2E9D2ib6XrK4TvIhKMU7LyZljT5
mlzYRNXAXw55FaKS4MZdTf2911chjh1GQIze1Zcurt9TrU1+dmV2P1gmADOr1U8SMtQqVHfBw74D
ZZetG8MCOG+6j4sf+5V1dbElB0pZbz1odxZeSJ+rk/OjeG47zfFzN5gPNmnM+zafGUSqeH5uDr3k
Lcq84MXRuF1gx/mQoaFUm4N9EMSJ30aqs4XKG3YrD/nlrN21I8AINwRrHCwPDjWf3SppcdpESeBu
nTTGLFcGeDEM94Gh8VV2fynJzBVHBajnVBAh7AF6GIPwx5RUyiOjDRvPJxd0SRtTCs7NHgERqg+s
4CDFJiVrjC7ysdY0cW9kBOyWDqNm6EwyofCISoJZu8Ez872bQTZl0/mlBcq2qYX1Bbx6S7WO+bV8
KHVDGxLNPJyTpTwxslkgVAHNNRWObN5KbvSZF+NDrjwZgxM92EHnPnbedErtJnkXdZYdSF5R+FAo
8TvFnLkfO0uhjzlgqFJ1KKGRaFZzV4hnZobFNsqFcVKCZjrrCIEbVbmfyjg+u2jID3U4vMxj+MSm
i/B6XYlLw5rzIo/+PNSdWxyy3qRpJz/clm6xq+avuOXvHFzSvxoz2NpEJL4jVDZ+Ut45TpBudKSz
M4t3cYnS2FmrqJD3pSiPGoHavaqM4yqWUm0ZRPtyRFFw+kj5SBIi9qWW/OwXuBCcneIxQbvbOyz0
dlg2+6tSsmkqAvddEXl2i6patm3ThzE/k9XMYC79C7lqtEB/ZjjPu4B34FVRo+0seTFMiW69ae6Y
cNUMKhgETfeYz7RjId8tHWUjosti0AZWqPFmrYrrMLBiY2Wz2NtM+6FlZ2QuxerNsjNSl50R5zUd
23m/nzE/xWnagGCzzEPSdkhQyxq3GsJ/vK4l2a8hs58xXFgDxXOCK7ZOi2aWlBe4Wb+KkQKCPA/M
Xac773/mG26srizhVW/IW2s909K3Is/Lg8baYwMecfAdZJSt4kLj9aSpsDX6X/BKKJd18D4r5mu8
9MXKIln5MJY/UKS6O3pOzNvL4WBVK8fQiRh1bXewltRAw8iOUFMgNrf0apusazFOjzKElliBcfsg
nthuHYbegAFGIK+Hag8DdSTSI5kVpZNol8DetwmUOG5B6WXMh60M5zgZ3SxlNL9Ki569ILwAmkWX
1PntIFySF/JlW81/aFR/4dfUp2aVL6ORAhLwrtJmgChGugW7nZN2dsxVayXVpiNMe7bjfqYrDPxN
MOunWvTBCXxHcDuSTw1GyydtWkXBk2yRmwqc546ZeY8sxIxdWpFNuO3NWTHpGwshEiW/CT5qm3n4
4g2IveqaCrffBRnrNGnKDyHH+uze5tvcjeX6nZ25VAEomthbVFoc+rwb7qTRoBJT8BCpHrMiIp7y
wWNxszUdo8PU3P1+DSZQe7qteedJ+RlF1SsxVYOLqYuhq2XDLJ+C/KLSjabtYoyU87hY4rOmA8Ig
EcTsUvlfQ+0ZIoX3ORZMCpeD/l8Hy4fQ30EWWvbH///zorgMvmltDX8ouaIE2T/nmmAipRlvZtXV
m7pIm7OSwUhuuoAgqJ0X71qXXYeIk8okKXHXLxVg2BnFMVfN/j3L9tly1mn0VezzHKS0QuuO2Yk3
Oj/LddtADWy7snwb0pzRtWehmak1E3en3A3mq+wGjIfYOkuIlHyasKyjSkllac2Mr0/D/mRrT/8c
+HnZDsJwOi7jjOQRRtMYDTHgT11fFVZTP8iHTqc0Mfh/hJ3XkttKlkW/CBHw5pXel6+S9IIoOfiE
Tbivn4WkptV9J6LnQQyALCcSSHPO3mt3LnP6IkWcZumfRcy10iVEqwbROL30JEmsFJ28sg+9j43F
bv1H5fOix2zucOA9svCaNj07vjPgjggIViJZoA32M/pUnOINpAgPW0Adjc05W7g/YzWwEV7SfbwM
onIAjUmZ98be7ja+FOISSAJ/aIFQsUMqSjWMxVkHjSRO+uEyARPd2HH0mizbuMbzf1tZ5y+Bi2Jj
6GGOB7ntN10vvRWASP0kppikKmQcWIuD4pn+VMnK7oHqBPjl/zyKuyi8P5eqI0qem2phRnKzndX1
Z/etRsDdzNJkuTpRyoC1EN/cOqg++RUsqqn2tK79kLiZx9zmHgQJY2sREyebZgOfcoO2kmVncJ07
o/ywsHij+I1ehXwpXVKCHIdS2jzmZJLqCMwjn8YIMZlRNVwJLcIh/A9xVheT1OyO2gn4F6Y1O9rr
HQ0dBZyySABBtRCk2zlryiPQ3YaW+YLu+HueOqCBbc3GTz6/dH1SP6rPKDb0an/f2rYjHqSwP0Wu
M/xaDtrEGdUBgKHwUuPDunMcm0IwZ/2L6DjPAeWAikTy5XnE9kd6Ce1VzWVZiF8mdyx/o9RoBcjT
Lab6fNNrKLZw/MtfYUurejTbH0WagDzRK++px9S+J1m6OloVZpwBoc96yvRoP/SGvkNb9nvWdetb
O3q/Uen8OUiExZXYPEbzolIp6euo4q8rfg1OF773hLdeukhgWV1qwkEbWqtGwK3wc+QwEy6GTgXk
qEN/fIgCfVeFNcvQPMwu5DVmF7vuGLGhSfabVKuirQCAsyjB8XctUpL8X6fhlPdPkwxR3VD2cyZ/
PouZhC2VfVFIC8W6nNF1B2JtOp31BnKhfVFnixM1E8ESsr7IIobeFC8hcd0ANwxQSJVVHyuq+1s7
wdY62+E5WB7UUWf3XDUpYa3HXFXZ/KD/jTvrafb9BL9nweVg7jMrImCZzm/iotO0syR69ARuGsMz
kMniOFwPfdsy21pid0cBaGQDk5gZGsdq0qb1ZAb+FXXijM0lpja60EDNojv3RcW6JELkvMxLZEiJ
TUlFd20iVLn/geqFoHxy6pCF2uIEUnagoaJ56pJBtI1dLFn7lMxSQrsn+atJ9XITaf0NHaS3tzPb
OP99mHnj6lVdIcsOephUCrbCdusPdkWdGqadHsIgvzXGuPjNBF75RU2hxMjRcmR28k1U7DzvbxlE
VGSPQkNAF8eE2SBGvWePBFZfrROl1ia784WsTWdbNK3LpU5kIBDeF+l38yebrpQGi2HdQuxUN80l
DTXpMT12fW3fiHz87moyfZ4jfHHl7NI8B3K0p3c3QKRlhrSr9OzblQ8HnjPFReisyDsVsYvdGoPc
pMSuBA/NlLFT97zocbZG2hUritxBu6u+3C8cI9dsdvqM9ikZJdumRv/8l6XQGgbdMp2UJtWMaKgx
dFpjH7sx68/S7PpzuzyoI/XcCE/o3CY+teeoONRe9yCb0D6pnsW4dCrmIB6w7pvtQTUueAdZLdpm
jcKBN5NVjYTLx19jkBV5ZcLZqzW6nvUVnIxwuq/g/67b1VoeKnl2LkZic0P3aOEUuN4nGdNJ97gh
gfqIH3oV/pxT32NEMz7uw1g3d+53C0tFNFtk5Q1ut7JkYmEnyadtl835AXPgMZhDdjDShSqmi+0U
281r6Lr5wSDAYx8RQPLqNNYXdafQ8v202wkRdZgTN1wvqylNt9aJYtA0enogw6p8iJPB3qeGLbZB
GL4E9HveQlnJ/RiExiHJqQIbQRqtQlNm39B57KaMHc5yJ3ZFhCvHqcfHSqdaF4SptdUqK/m6fIU+
zT+Fl+XPvE3BBj6OPJlx0r5Z03iysEZt3ao1/yQwg0CMV0k0vFRlZBwKWxdfXGZVhS2FwyF23PxH
qQ/GbmKX/WwhlgBk7gwPf4ratKlXbEAO6q+KM0KqgL5Ol8asPSo+FMcHeK1aGVTHBIlUmjaHronb
r3VEFF9Nd+Lk1pTJU3rJSOOzsda+z/Xwq2/z+H1KgmbbNpiT5Lx4efIuOaq9eTqaIftvfVrnoKm3
BM4zDtmZ0WxsXa+hK2NjiFwkqqbEr1wXdbWzBnxLiq+pa2ZNxoLDxhVCJ5k0m5Fym0JLLryyF5/c
oLUfOe8gCkcYoW31ytT62WpB95RL/YuzkOhaJ/+uxf1CB/CDNdLG+lwVwWe5RLWkSbeXGBs/0FSs
+oXQjqlpPCJXt0hMy92DxRL3vkJvl2W604MSNsPwCH0t3ttpM+z7KcxXCtRZ152NX2p4Ur9WuUqQ
RHFjGAC6a3toXhOJ4Mc2H6QXROtYy5HrLCitqjT27FbzW57PybpyuozlEjWdfGqzqzqd4AqeZY2e
lRki2jqhXp9mOA9oHNHqx2aZ7rvIMjeQYsO1sqG6+eXPIjzOmqtjlMFDbQf+g0jKmoys0MF9McBm
sdAbtnqIVz8mSA9Kq1VvPTgXdL2tncqiZaptn6yGwuSSjBGkaXS6/+TR1vtNGQXf0sQ3P5eDVnb3
A31w0i9uXmKwL3cm1ry3WRbF83LmzB0QuiZb6WUcP4ZM3au2JqdcuWjUclY910iSmdO+2KoPmqCv
8JFsmTXi3nB/3yNQEvduZf/qznjgjWU8VZuQ0GibQzbiFhit0HjIh26Wv+wAXbyt4l9KcjO3hasF
K9cQTxFk92OysJVorVAEXIhK6sgo7WybkpuzVpLhJjKsw53058hdveQS4FQMtkDMjA1k2OxZPTdk
WbdyM2keIzDHj9RdnguLXLR7Vi/JQlAMbISquTNuARzIhyGIYUP4SX8/apajLLSZMLvefh+b8VbQ
sX5jaJMHXH7pnmRPNqGaV2ZbmnifiKAR7uAUdZ3KWxDnFS1NuBjFiAqaSktNphWOkHDSACM7wgcr
gOfTs6xHuDP2ozpKZ+05FmDk1Jk12+XBGwuz/q4DOdu59CjYkz6rJn9qV+e27sVW10iHVJpMbabv
75Sddm0MFC+uMQO80Olr5yxA8Fk47XOXi2xV4nJ4LlGh8W/4IXobKXhjOLuGlR6iLDluxBBiEMmZ
PPh+eY7SzL4RxjdgbssWiFCFauHj/hnAYrb3f6sOjNTeZpq6ch3or+kMDC+NAW7eQeFxNbcIA+gW
LcXINCvNbZyn4lEdlYUkdtjvDumQzislSKCtAey5svPFs4esrJeZcVVjDiHnVMcS46JP4qiKBKo2
0HkJGgXHOEJom/etzFlOLTJzG8XgyUi1H16LtdbXAKY7zU+W99qq0tOSmKIs3UYLecQyaA75bk9g
rmM5L5NjhYiApzwmKKGmuSLmvakX/gWfC6r5UgI194CNsfcqu1dr6vZqGGlMfJfqyrgT7YnnbVYW
zRJskJn1ERZWtSOqMqEaPVofgEnJoSZK+w7nGzS6OMqGEbl4MSzbHw5/bnODH0OAWn31g8Zbi6UK
mLnuNvAT5DuuSPdsSQ8kmszrO9C4FZo44vT9CDIEdC7Uka3qBLd2yu2f2NQplvqJcjy2nhFdergw
acequcnhjd+LTTgWblMTO0dlqJKkNBxHEKFBYX5BHgocONOAYbThrdRboto7O2LvsuhauLXwCYX5
VQlc3M4Kgd8w0UapmPbY/XCULMho06FXhJrJoF7ss1cEzfagjgCaTceFfrESQf27R4D4pk+ZeV0o
FTRLk8v9/WrrV4pO/QGrqvU0hZiW6do5P7d+2/2+v296+ZXgDPcn4d1sB/SBMgYlmQDn0da1g+KQ
LJ0ndiPFYfR6VqXLKRiJ3b2FrksGsMpNNuqjdVjkrg2cB+Rgd8vRossZ5snH2Cpp97SBttbb+XdW
69UVynEDJTihWikrnGXV/BGMiCGzJpWbrMBFwcjtnXhPu2e80+MDXtJtDA3+du8YugLmAhuiSxzF
Bv128uzLXhvPafU9DZ1nEVo9dE52v1pEthFFjqXmSfXqnpHeOfiDbPiNQNCSoTmhGdmTRo00ueC+
vLeXoKiv05Z4cQgB7UUdRdXUXuLluXl5LiKw/s+rWUDaieq4AGiM7/+nIMNpgPRzVU3ErtqlXR0k
BsbbQMtym1e1xzyFJj9sNfdrbo2vthj132bw2qFUfSEVolx3Gs1TaeYfVhEx/ig8XxwRMakuImmj
g20zl31D6Fs3X5/CfUxo+sruhH1zgKBfqFmuJfBhsKp5y5Ci9g4nAXX8kkxWc6n+dVT2pn6UIWbE
6lnJaufYHV8j4/ke6TN26kS94veDSfxJWR80QjH3tsWptQREAdrE9YjEGqni0qLBMZE9ubkm9vFU
j1u71uV73WvZ1jFiaw8Qs39P9Lpfx0ijT+rVLhjFqorm9joLId9TG5JVHvuPYdc4SAkDc+3Q8V+n
GssFLYf31YXZbz1KnPe7V04DZ2p0Jnu9vp+3+kDmSVXLV5FP7kVnLkcPvPPxmuLyhNSs91q6Yg81
1ElAk7ALDkq2OpiUab2uflBnLSalQxkR1jgW3/8KSbSQxkXSxN/zpchUVRkKFN2sqFgmHy1Zax9R
FuAnMZzk1uDXx4w2DOipQjDeffucYWsEI2L538GUrxvyXH/FWbAfTaQLi/SvMDK6XXNRXyyyPHck
jv4sQwdyV9T0a7nUIbFDLw672tpWKWlndlX8VN+phLP4dT/v+pVkKtHkVaVv7LQcM0TksvxTWmr1
4BOJcp1qSJHuGKYnwrrNR9MxdpShaMj5xfzgDjFohdp9Y70wnbpFbVPBPWn68KbGy6So3Y0TSrhc
RWhivuC9VT7MfGkw5yQ254RUrGVGvEY5jtomGEIDy5hVvIYym04ebcMVyXioONsNmvHs0Q37ee2b
AA+yJgO5WRvIf+zCi/ASMFyYYGruF/z9wja2mT4bt4lBfpWyI4L4kBUEXYhuvHYe2tXETBPAWjMM
TcRNP1FIrHwRRZdBq72NV5Fi0GcFDZplvmkz7bFOuv4p6AZC+Lq4XKaLimzHqNsokx9xqA9F0WSv
6vl8eb7Qpv4oIryEeZDMrPz7+Ah9xH61qvKlXQxBZYMXMLG9c4f9U3VCk7Ckh1oa975oIWATq031
fRNUcuNcYB3KcyvEu09f4/z3gYDOfz9VL0ylla2cAp2kCIm/VBwvVPVljJJ4ghzd/Km6uwMcqD5N
qfUhGzxMIkjWCepIZsaSQqjJJb2M8PdhfnTW/YBYVA2uapgdXjxn7pkKwWZZdhvv+iUSTt37i3Ty
QKVJrGKTuIc8DVvaB/AJIOfDzXLN/qoGj7+n6lV0qn9eNSeRg8aJ6e8aHVWOJPqQYVXcmgoenxH2
0QcYvezYV0TGqVf7XFRbbTjf1dR41Y1DV0slto1sOEcTf0oANzbqnIuzxKEZVfl7thDMyJQsFgrY
SAiWFfnfMgfBPqghW3M4+LXr7CgCQYkGz/AkjWVTTnlNncEDPphLkUydUc47BDQujFReFDoGGHd8
rJsCIFM2WWcz6PONmuRsh/pqpI0v6nlabXDDSt07m8RQUsMS9RO7/wcVv5u043Qa4om0+CWcd0nb
3qZeu7E7F62TMHVCOsqRv50/eLbC7sYdRG8jknLTG2G0z4Ng5S2MOpS+LfolRhIE+s2jbxsQcXNb
I5ZLa9xuO0z5wKjAaiqzMm1X17KANbYAsx3JBFKJlxjIzXH0IofIOTLwikkK3OYWyK+MaJRqCi+M
bwA5U0df25Z4tok0PPkoxE/qKApXQE2mB8TRNJoXISGBv/YqZAS8GTgBHjpU+6uc/9ir7dZnsdyG
pBZ+JTE5JV2h8FFRRZuI6/NcxUW3lqnXXCyjcMHD+OVHUo/+LoGwt1NdDq3si3VU9HQxTWEcRJq0
ez8msCVDbrAyaE2v1F4N6XFPF62mxW0zs6hSpfST7sjuNuQDqXDdL+ZkdaoewsBdee8ZtXHHuZLG
+ucuIUwr34F/Llfsmz/LStNZs1f2KSiZWLRutFb3mSnM/PwG96M+ZxBUuDNRLhYsjp0guepJd3Id
+4fKKbDaPlk1SVtt7HT80i6ODTb6n45Gje5+qf9ZwjQUDMNlX6Ok/2SoiQP+t36VSefHf/cu2Po/
rQsk6+mmbQAf0t3Asf/pjtXxD7q4o5qTxo57j3oNqX2Y2ucwKOdrMtQGhTXQamnUJ5B8cTyNc2Ac
le/GL6j3NJMo14V7qlvjqR5A5pCund+ySn5XZ72ws5vmD99FGr6ilyu/tvpCbePO5yCrm+lHKb2P
Fm/SY4QG4JywRqBlDPIAuXGyc9NmFeem/+IgHDnN9fiptbiOky7ST/WSA92MVEs1c4ecxt+NfTYe
E8BkW69Pn6ew8i66NezV/d0aOEurtoUZ6RvVw1TMyJhRW7S+6RyVhKrrgIsDD6zB8FjeAvxluzyH
S/sZlHs6iNe015K1CbfwaJupeDUyfNWAQLqnXnOjbdNXPWsfNLAZ4vorpuRuhXynvRWdr78a5cyy
6TMkVfWZor71puOhNIfJeF40LLThUJEoJAIj5Q+yZKsX1Lc6ujqveQEEZe6aRibnyicylHBX49I7
oXsShvmiEteBf1vX2bZBMyK+CTsJzMwWpbZDB1bSEmeQbEg4OttxjAIOxqkYxvCSmm5zoUa/lN1a
7WTalrlODKd4VFqhYiSYNrOxmmJgSdbIDpblb1xemY24KZZ0pMLBZzPj47jmTtTQV8vMndRm7Ul0
wQ5L9ng0kaZuk95b4kMLSvWyl5TvXSs8D26YsVXiXdC0+E/E+f1IX2RoAoPWPgCfcgjqoNkXdkAa
apcRQFr43wLRNld9zttx5aKqvN7Pg06cyabdqKfUg3n/ErrlxGtdVE+sScb9WPfjKS2m30t75Oxh
onpyx4xgdT4WjNfOrgTAiP9qwGoU41crdda8o+98v9cNCDtiQ9ZKDApjH8P+pGwgbe1XWKXvsV/b
X+eMUK0si+KjSyn8Ohvdu4dg9KdWocORaFFXZrmqQJcmq3aIt7np9r9CkynEn2qkIi0y8yDtPxpN
q9egJoj9q/1vU5YmZydtE6r3HJkJ7Ick9A7zItlQET8q9scvvQhpfYthpa6Cfm/m7lcncUmLA2pO
NLp0iFpS7RgAW9Wqt+toPZZjsSDVFviN4cDhnwEP9zAVDriTQDkrhddyavduv+nFHN0Sx/6qAEul
9KfVYE3BUddJZLWRZG5xZenXRKZXVX9RD6YIjW2lJwHN1OJNweum7lQt7B5vZpa1Uvzt8JqqqUM+
FSz2REVYMFv9m5e71mYOdeesexQnK1F8dSy9o1ZOxXRqOntj9PIgHQv0ipb8UA241qOAR2bJTdfq
8rGNsvVEwjNjjFNAK4tYNlUoaXqvfgvdsNk56eyfpJfWB5QUBjcq9X3aJtdRL6r9OJgz4p00gOka
tfBN8LMUrTyWUMtfhoYJ3IRiII++WR4RWaboNptXhSo03Ic+Rvr5l39SaPHXJsGUN2T9I9MZGtau
Qzq+HEWSJDGpdd4tdrtn27WGB5XQE/r981DqPaYZxNkFRi0cellwivMRqLad+Vt+c/xaeebM54lU
6l680bKxubTUVkU15d+ThhGPYqXz0Jf04I05ezZItliHE5nLagHXDdz+6nQYUnNz3+lF01yt1GaC
/edCSJypTVO3WUctvpiBAtbBHqv8guX5KMiMRvJF7BSRMPPlphKoDM+NyEFe0AtmlM/46Jkk3JKp
0Oim+qquLY/G7UraOYKxQmyh1zD/xNGvfEH86G2rAawdqDhoU7u8lbmJLIJ4gIiLlli14JaFNbVt
8EwVwLT96MDJb2fHOfvt8M32120jyp+kR0TrYpToSPPCPqSMPffZ1uqG/Cvd4xj8O/1+PhaMSEvh
Xj2gQWOXL+kIuHIYVrLM9Ycu7bIHGkZYB1QPZEJqafXiMV5GzoouzymK6q+RDrsn1vzvSLnKm9rZ
qTWkxO7O10NxSMMq2jiRCPZpQSNPsxPcTxobV1L8sv+HNUhAIx7Ev35WQmUNx7WRe4FNJdbY/Gd+
dZwzAdHO9E9967grfwqw6C4IycLtX5rMaE9SgDtpKmtBvRHBplODeKmJdYyZ7phyZPfqV4OD5BFf
89gBMEhf7JgMZQg4cAbM1zxkkkK9RgfJjtOHCiZz6JfDJ9sAUWfDz1S2UN9m4nmlXFyIefqa905y
TZZWCsUs+qGJ/A73K7roYu52vZ326Kzzlt1lSFcgALTk+ogZ6WnVGRm0btAOS2SmBZNHR/Jc0j4K
hRnt1KlTG2LdzMGrklOOmRCPM1CX0hXzFb03m3DHM6odnissN4viypMOYJAKlULjE8nLWjozVizP
cSVUJpkxtu3fj+LluRlDLKwM4CBjRJWaVfQi82RZF0y/EwBMpLIvl7yBGZNsLOLVMjHHV0y8KQXU
wCUCyqhvUdZ4u7kj5EP9RnbzK7UPF6jQN74Rwy/qcTrHTfppEzHqp+1M0ghHQ1K7X2VmMvr/p2rP
gsS1wWksjjSnBgqzjrdWxWMre7mX12zylgRluC0Kme7JhlLCnrvtVhAT+j9JFjET4T7C3oxiJu93
5BXCpqw9sijx4d4hpz6x2E6cvRHPV7w14wbQEwmEHC53d8xAGcS3vuzSjzHsSMnIdSDxfOIvMGLf
LEw96zAnt6mKcPF0of8VuNywFo7XPmnG3MCrDY1TPacIWABzdT2pcjOYgIt6KH0cyn5pflPXRjMl
8jr1vKHNkjwrvfBBTBDDGIeb1X9fLDv/Z61sgJFhkUxatYGuyP8HYwd2ACRBVI6nwI/17YAsqnWF
/mM5sELzfuCkTfFhy+oTSD8KDqO/5aY5H2VU2WvbiPOLI0II8higalE1x5TspbXl6BffNhlyFjHh
VFVMZm7w6z6KA+jYKoMTCQYRVeUSADiuUMeRzYtqbWkVrH4zaV4ar6DYlqJx7arpfYDo873534NM
699jZL5rKgSEKi53lRIotNm8y72hvain1IOiVtc8j2elvbDejP4fogcYjv8zFjEeeTbTgUfuN8f/
6Zdm/RDmKQT6c9qMf6CtUWtcEGSsVNKRc5dH5jUmBOlU5QMopWQ3Wo2BSCYwgXYiyKYRQkqI2DUJ
41kTCO0Jrpl/bRLtiBU6fLLmIXwSM8UDMDVAj5fn1EMEvGihgZ8abZpZnLmQiRFWbWt4LIxtDbi7
kauuqx7UFsab0td5OYMHUzMMeMHKwOLfgjSETRmapHAyG1/8zkou1B2UVlXl3YQFvVG10soqR38q
Jrb2Lujqpz4w5CGpqnoPbHFNtmV6Jkymvs1jVW2aKMgQe3e8BmnepDSngJjqwY0JeUjpnN093Aj2
UKo58VNvjM5LHAXpxlskcOKotkbjjGVcetnbDH2p7rL8mM81SIGFeubr1WfrGAIgOlWXUuveVK68
6LLs5vFHda62zmKku+xgtHVnpRxlZrRp1NHyqlV43/0yRhbP0/cvWL7Utlub3r1Vk/9m7gxS3MH8
tM1a5AJpDkGEe68bjjaEvMcaW/J9kxgWYlUiqcFCUNzousqfy8FMzs1e012xn/uSz5nC716t7TSJ
k5lUJITw/tWzMHpLbZJbV/w2T2TfgJacnH6d2BBUk7bGd913h6byj+j2iZBazHBjZp2dGb1DD8kr
Fs4C0S9I7NsYqXW29fkXRbR2U5TZ73GMj96g/RBmba9znB+j432bZS0IHJA+TdxgGyGoyKvic05o
qDn6RjMr+o2N+W4i4AHnQGoPSXDOImDTfkSG0e7EknhYuPFCSUSUnaHw6qfgxK2rMaHRIbGSXVJb
e7sd+Ym4l6bBTPZNyVrESwnzspuM/z3RUX0o954N97LsXInjSj8NE2xVOJLZxkP20e0q18QFWOdv
Qxe8JKI+HbKILR/iXKdNzzoX2Zp9gdj6Hjlzxcoy6n2HlLyK4NYUibOowJptNrzhQdDB1jTiglCC
6wDuKtF97b7OSQRmBApzY7ossZarrG2jZ4o4eG5JOkvmiUVd9RyKItoNc3tpayIox6g0j46DMLsJ
Lh7giZVfpjbTDYtan72ZzMR40grx6romMpEIp549uPN64fdGElpwKsYN3p6VUTBJk9R1ZGf/pXaY
GqGfXyq0Z9jiD/jAf852Qgik/s02HikkZysTh2eP6bDwWqoa07CfOu+nFAFXeiq7gw9dOG2WhbQ3
v+RBSjbaQkLqDfvIPo9uS4RTCLC6fJ1L5zSJmpWJa14Nof3E/4BTLl5NWAIf9FBe88I9eynxb4hP
LzXMLlYbJI8MGqyfACxdJ7tzoCXm2mjIeWPw3zdG46wWOznzLsXsEbKfP4Ja0rhv/bq9Ti6VkIFM
+6B4asVvnd5baLEX782v85S527FBRhKL1wBSIN0Eqz3YgU4CRVfOh0HGF19vPgYRj1cFFEd+RiWd
ktWSmWtUhFpafm6+tyB7i2b4kTRT8Jj5er6r/JlE9lnvX1IxnIZEw9wts25rLPOYn/YpuRUsGb2+
e5sMxC9xWFZP3dC9B2KA2DNGp7/NcsKFy3M7d+tMz/G5L2P8QO95X1MGKIub6Aux6WZsZXmNwRl3
mvWtsBzIrzPm946y/geL1Q1SqY1Gw6Mn5SvkIxt5uwoCYFM07Mu/qX/BDEmsDEvOST5jyb5h/V6H
7nsq81U3zQza+UYwVvj6Y5J8q2DLUJXHkHBpEUzH1S/QKIQlw7h90N1D6x8iPGc9LqJC340jxepk
lUe4TNw9sDb4w3a4ypMvg/TXNbYbm6BtM8B9vvUzTLQzhWmw0slp0ndFczIahC9+iE5Bo9v2jm4/
WEf6BzXY74KB58HPnlXtX4IbW9d2SB+p0p4DehvnUDoXI6QS6TsR3FY3PxtiqSlYFys/6aPfbGbQ
/2cxsp4a7OJXBA1sAz8jfjAQvAvjmzVAQAS3PKSkwJnhsIoRFa2BJxBvaGfUHKIOpY0ZPvdhuI79
ApIFZe5T1n/1HcqS0g9fmzYstkCkPiZDZxtYEhKQ92/9kNXXXGqIJn3vzN2nH5MYiVUTGNwSc8kk
oVvGhmLXIURid5YYm/SZYWSq2vw4utq5EwvwHxK5DzF8Bye/vLqT/WDqpGvVtBBk9qMkwlGrt0Fn
fHr2BAaeSuoqb4p4J7FlTc0xymb7iIn4Mws+urDUEZp3P9A8sIHr8+BR7TbrmGg+n3k469dw0CiK
mW118Cu9psI5QgfL4oseel+UVAjNKPUzvzDX2Ptcirm9OMxZwPKNtu82HUzxXJQVIom51Vd9QWSb
KyOInhYVBFzdFvqvBtFW6Vk3C3IH8NZ8UWrynHqVsl+5MS2km9fBSkk6Hi5awMIocEV9u9eX2wp/
QN4mEK+TdvhALUXlmeBPhZW9fysEHHkwjDrwsaUxM2CVRb0QbYM2iGl4IDpQdDa7mhpSyc3wYHs+
VTLKo0Km09qk0rhlFaXjrcFiDdbR+uhabdoFhW/vkqXgykcGDHFBGE6SkHP2W/NOqUxwzMc40lJK
eUo/42KaihEY7Z0xOYgo6e47/BI1L/taTsuMqFALcdRWMTjtgYJ8U5IHagp3e69b/fdlu6Ew+v+5
9V2q3LrrBK5PyLm7ZC39W6qGySrYJQAwP3cOGzYFu/P9zt1kfT+sSe6Jz/cGvFq7U/E/tAz3702n
f6Vwgsg9mObdQAfzOgTDJkd29tLr3YuYPe0ASp34qEXHK/2B8sgQp1+d1tnItBfvY2Vc79tVq/xp
xM9q8RIPg7UOML+dA3wEZ2w5GWZUjBhwX8KXwgRGUVUkgIxt4By8TJ7SccL9FOnlRCKb9tqN3ESW
Y33GThWtZtTfrxZRJjtPS4tNgZ6IcQlYQdWK4KD2E1zK0ybygh/DjJ7Dyvv5ZdSNZFO2zHBDscGd
Wn9oHt2jofCyayxt62Muj3Fde7c86dvHyYSCsOy68zpN11nv8/704ikbPX3n0JfbDMvykxRo/2bN
17Ye96BxEPOhuQ6uzTwBdRME4wb1VeGdmrz+1AYJBX3JZ6iYVXYBuIoNTfx67eKcvsqoQ33S+y0k
m0Sep4SNsNL94DysPHpyuc5CikDzRfSHhzW+KCGUL6PswZNv3mi1t7tkA3lhd80oAD2MU3JWjWsf
EfZz4fTHDuL4j6luC7rxo/2c5+X2rq3575ef5Zv2P7Y7vm3R7cHtblqB4ev+P66/thunTkotOrYu
amUDgu2rCAN/JxsYjXpuBa+J1wZH5Ghoa5ZXKelP16gIP9WLnuG7T7XM7t+pvgDw9mqe4mLnGDLc
qKfmsgJ64FpU3fiBXiCslWu3wUm9CPxh2EDnN/fq1b+/Xb3aVUZwtHs8oNJ38sM8yGAdV9nwnHuH
aTTEi3poEBZueiAoO3WKsrZ9SKPqkOtxef8KU/oZiWPen++iajJfsib88vdnDH2eIzWC9xyaXfni
RbjUGzZAK/UlIxVjbC3i5kn3JTGJeFC1IVsryHHSEeFRQqHbJCv7xXBndwNnzN72hQbBMw288xAL
80AcrHdmj77kaxf+WW8sg6p1enQ7g36JYQX5I6gIdx9L8utVAZn0Rg2siV9BktZxJtW6ScigYrWx
2V95aPeOqn9XG8FT36fyKF05XgP+tpWbpAQ+LaeQ1dZ9W2pf7OHT8cLhk2KNtYlA5gKFa6ZTWXvv
dRi153+TyZst1q6HyCYex8Q3vVLgvpiiTu0KY1O4s/EBOp4lFdA93Uo3si+n7wn9+nVOFs2qDGOL
ZTxeNe5qtliNIAGO3i/12iog834pYhZdS7GYoJnLFJjboojwtuTBSTJ9f9N7KSjNhBkIkz74H7LO
qzlObd2iv4gqWORXoLNCK4cXSpZtwiItMvz6O7q1z92n7j11yiXJ3rbUDawvzDkmq04XLy6Chc1I
5IKb5d4O8R6E3zh1IsvtXitnIidNB4STVPF/f6SN0//72n/9ORD/Q4dScOmr6iWDoJ1MVQ/s/kIY
dpzs1DmdjBivLe9FwkKNbd1EgKft33UQV4j51muQijMx1rhljYBFHJdyTQrHjM0x0IkUf1indLwF
ZaPCq5dUNKiKmcG9A/kto+tTty+8g6aTOBBWizr8RAsiZKR6tsuwMWx1U5s8Bs3k6RqxoWvJVw7z
kK4x2w65MH78RVfPEXOEd17f+HS1HFlruKBNOnQeg75rNzsli8aKU/VcD4QEVHOjHaqGgjdf2t81
JnJxDwTDvsgP4g0YBfv+34+SBj9wr/TxeE0OsgdNUnAu5lGRtBtfoEyMLPQbkLvFFgh2AyvlP19z
027blfpXN3bmjkwY/wN0zmiT31fmvn/41xCTJ27PHo/Nu1cvpzZbltP1o39/0VlAHzSv//kT/37d
CblBIBe1KUDPzu4uWKj09vqL37t6REZkEnlk2dz1fhPZXYN8iqLsIR1TPUoI2Ny1c9W8sVjTqjfq
hua+r+tvWTr1mz/kKSGz+hyphfhXMsc8Lmq8Y7ZCGj/ni/rwXCr22prj49p5/ZsUJEdcvt7UTJpn
kpKv8R56/AbRsXu+flLMb0CSizumb+drPEquIe+ts7IM/70NzTFZf74m6Xz3GqoZ2IzIJiYMW4E5
qW53vcPJufoYr1HBOaqLAEGA3BHhUby6fvawGk3xATCSuZxvb+2W2/EHscXqljjp3rtr1zn4l8TV
LDWEFD8BHzPiBNbiptoOCdOdn2se3P1IY8FyWKscpC1L9ksu8HWWOIffbWXJqUxRTQo0Pz/Xcg7A
Xo1qOF1N/azpotFXyzMKzu5sxPEbK9rhzuZrEUL43dW+Tco9UOecGPXx+jIKhgcVW+25Q8QpNUoD
cMZYyqGmau1zWvvr43WwTloCPwnKDW4b/dBdBr51ivr2ehtc7wCA929yaKLaLtBd2ikHBSrKO3dU
zrG7SJNtS9v2NYrxquyabYWkJJLgnX9+lIXWVevb49VXouH1iPBi+ZFt+NUeTzhwR8Zp2+ucMLGa
IfKkcg9sLHYSatTfywdp5vx8ALLm54Prb5ExGgkDGtP0bY0YXv/1UstBuodibEQQtyXjldHJKYpd
5ODdQMlnijHZ2mRYsj2VE0Z/0Hh5SbJKm3oIe2iW+jY7KqaGvXK8Oz9zccEiVTsuc5oE+OZoMet+
25pJEazuhdR1jXECqn38uaCsrD5fldiVT2BRQWEdtnNrPzm2SFj+71ulOWFlztPhB/9XJ453mEeo
NnoZqtY+G24p/3k+jgYDYENpGF+5vwOD1LZD3ubZE4dldwMW7MM3BLfY9XdtnWQ1s3Qs9UuzDMq8
S9Kv0xbefrSQIP/LC4gH1sRTDrsUHtIX6yv//gcFKKQ4OWiQfj7736/7E30npnUGBa2gP+QV0/Hh
wkIu2931UyRpOa17Yd8hs3I2floVu2HddAMWZpnM1h3Eb4SB10/rmuO8kk50/d3SW0nlgPOFrEHu
rj/bLKriPK/pJp6TlYSe3jqMYugCx07qP263URcd5rQSJKwMp3upKvO9yFvzkJF+cr0iHWstDiPL
oOCKAHbuTEDHD9ePq7622EijUmTUCg8YAWG7qVvNCMtmPerD8NuqivRwnZ86PmcKe474lDPR1Be2
1cnl/6x5MpaPfHsz+isUVuZ8MSWrGVE+RHQbnNvmqjvD99bv1AWVno5QbfPRu7/+ieuXrjoWwuT+
+Q+cbFhvuslwxseqh57Cyl8L7Fi1d0SqrkgA1x9gGBggC948krDrM1CVenqk44I/oIn1uax1ii7Z
3LY+zsqtMIW+v5YOSpjtbRKfR7aEEXYQkNdSOO6BgJmGnCHEVUWNXKEgRcXyGnZ8bhEWc1fzHFbs
Y4B5v/Q5ze6aEqHUFGYCPyLxn6RsDmWq5q3wWvsGpEgA1ln7tKWMI8Ws5qgapWGRufoPCDh76+r2
YBmTerjSrS6fmXMBvN9U9qG16/zW8UAS2j2Y/IZ6f/MPutg32q2FtbSpcmczXuIyvXR2nhhPI71C
uUmkKBAhR3PPiVFNB0g3G9mrghGa7r+pDFm6W7i/3bqEqu77d27c/sWQqbbsp9rDUAMgm73kteed
+0WMOxOeph3O82wOEd7OZteD+eKFSO+u0PCrVaWvgIE3K7kojd0drn/9BK0+cXP9l6rTS1ivkufR
9d9SqA27DE13OF2ylGWOMbbqrAlVVurCn6856jNLBg6igN96UoQdmZ2A20frCE+p+4qHBcfKqsQT
23LU9KjVArvB+HF95BnXFYWeNzKaZrCPnkb2TppZzpdLBIF7cYtcv86KJD1WaeZyMKPZtWTnHXy/
dB5QBgw4+TrKuvn5+qP9a8XJ6PlGTRmn1IpZy8hVu8kKAYZazzEqeCqmegaBMrfL2fInknrgF4Iv
7lP/aM/qpcK1xUCZMNqj1ErBViAl+7ibzcjujfzR6/7DiLVWgB7os1OZ1/d6dYnX4MgWOmkeFvZ7
CEqXotzKjIN5na7gbH0CfH/xp2W9y0CK0z3wMhrUS1D0z+KtZy5WL25/1GaDh4gG3UPr7adLUFik
TJnvrsDadGm0U9qIfdz2LDmw8Wk5ooVC0z4xvmphR3YaR212XhXIpLnykxM3W39IGv2fj2jaKx7b
Tr3D2v7rellXflHcqXgO0PwAOs18iV6LyEjEDGXwAy9t6Cpu86RPnph3RXbWaJhPePsS2VXkHgBx
+j8fEcKGMs+Id1eVkxNfXFA/TojER5fZCIMlNeL+dohJoYDiigrn9XrB6QJCxzCV2laK0X+BkBXV
Aix0kk1/Lx/UVjr/TSSdPf87MPRsN8peDCaoBIFff57BTO48QfqfkQ7DwRq6/hFnRoOCJe7OYIvY
GrDy9+kr6pnJnD5/90bYXOg22QLcOkb4dRatXfA08BaSyIT3IoTx2rVU9sx9EcS4SG2jUTfWB6ca
nq8LL47WFG3TxGQ1sVi5AAzwDsJTgYkIfTWy5S7L+39+QbRGMJ3qgUoS4X39evK/v4nKHt6D8YW0
aHetYK3G7G+sbmShn6i7K0fC7Gd6cGFOj4OExdk6bXKUlyty6Ba5w803hNdCoF+92yTne0ouQXvX
4dP1F1IbJcKDgVh12X3ZlW6+oJep7xYxfNEkSaiGAavu/qguF2iFrxX2qvge/aoK0N95t2vrwjRG
2Ak0g4cEBl84x63L5GTtjC0uHOuFbuInxp2uUD+oBrSvOXxfVaXXX9JWZ8pYEGZrdNUZP2Yf/OTz
WK2mExFOsx0X9XQvCkectNTmvoWXFA6sb8OG1N2ta3n2fozN9KYt8Bn5QusOOvrPa5bE9ccsG3Tb
U7UsW0fXiAoXAzw+vdVPbKTLjSiX1x+mecKjz2if+osq1h6EAWKINRRBdstWb/JhM4gnQI7d3VQ2
xnkgBPUBBcvt9WotlSLuLe+0zWy1wOLsjHy6xfzNLJh1MAuJiLVRw/LnfTYmcVK2BC6XxPpDXjj/
pdw00QK+xHqsRT+vQZyMx4EaLbo+HK6/NMzjNdAOO+KsEZr+eIDla0m45I1ukH9OqpTFoJiCd8SX
jc8uRg/ZmDeitNwQdybrMGbSCrbwfq5IAyDenPSZybm35C9/ICAONzFkM/8R5kD9yERxz0Jp01f1
U2b4N329PMxug0CFzWIIPu9xdlvSomo/akt1wtXOpZEMh8m4ZL2NzrIxJ86kYWZPNuHH9bWoyTRW
4SQqsdcMij4egnYw/S2K38g2pQpyXzjkV/hbQoAIiSfqLRQ9t7cVD099y7B9NvHsLf39Knw8Fhhp
t3raPeRS7BeUo1vhSxH2w4LdYCQjevZm9G3xcDNL/l2vlFvfW5/0xYiMVLG1WZOLro+E1mmwQ9lr
bxiFHyR+zWicYRs5U+MEyOd/1zaZFcMyRCr1YfRIkNstZvckM5nBLDhaq57WKV2QCffezi/7GwBi
AMIb9zhZ5nywW4eIGxx4bWUWoe6bnBtTGfQ1kqdULWx10WYF3MzPJQmA3KqELg7sjuTnID5rttdN
LreimsPGcm/WAbuNQrEYJB4RpoYluEZiYDKG+zk7ALlK/e3yeunc9eTK+0SF6At9F9MWm8KM0oYi
iUyY6eDG/KcWLGG7LW4tHchzYS/P0OKajV+3l4PnWxnw7k2SKZzq2yF22lq9grIZANjMJBQG4DEV
2afXOndEzQQ5V4AxlTe2qZXHXGoYidbpi7FZADfRDrqSIKDFxiJbLGLmpEqaY7a4Z6YB31NfvdWZ
e1advQYeR5VpFGIjRUsuoTtO5L7pZ7/VjsRDarfNuBwShiQUz+yAVszxEBuJVl7do96Uf+yGW30y
ySt0rF+Ygp8yduyRMRgXPfWztpZI4L3LN2U6W+JURJDMlYaDK3uqSFpceNDDYEsC1qyKF1pFZVOf
c1ugO2e8jGI3X0EczzkQBgrNavbh/cZLH5BDYrDwMeJQ89qnQs7Z3cAjrcvom0AJsDAGXDNo7E/S
7PbCfYsxWASTYb1UY2uGXmu65Mdhs8vqC06a7gJvX/pha5Z1A1UA/bIb4L0teVOxUtpG9g2LbN/K
cj7FTVZuCiOFntA9eaJD3YjJYsPj+K2d1o+ynAAgtswHYlPbWJn0gNx3LSAljvJMHz7NghVgyohg
zCD8YMK6N2wKgb7PHiv8LrcehLuYZHh98ZbQyRR6NBwOlfUdj0za1wx8xNRmMKyN9zmzbsC//KGS
GXetmzxYxOIEFgy5UJjpd9coVmmeCWm5LtdoarrhyFr6pHtLs3Hb/jjAvY0EltB0LdAmu5qP5P2G
bS4v+aL9MRTUFWqgs93jFMuc4c7zmfCBw3pQukum45iroJjW38haf/eKtxreE8iobj0kSnxpULiT
eerPiwO/vIxTfVsP9bHX5SsP5nsAFEvoZow6SlStLPZDMow//bLrDnkBNbIA6ci1DFOnlxUeF3Rl
8YIwYKLU0pGb5UwvoqRHyJrau7xp7123eNAM8aE5a0w7mL0OJAlFNQnXAZQId4sKnJ35Yr64uFJO
Mst3zuBRcnVaG6UQtkjAeEmyVe5nJ6prgVCBBPfd2javFYjpTktEmGjJ7zKdchpZ5PbITEqL2ZF1
S/CKvo1F9b44NXneWo66sPwzmjjXUjmg7UEAhOiFlIJO3pjJex+7m1XzxnBVCO7qEcuqz6DJHeiu
EHmf6sriMJwRiNrIqD0XbZxeZfc+cPDCUF3UavJOeVz98nmyjPXF87DEqD8mUPKdQVBTJFNCbYYa
6BIhudHandPU/uKVRU1Sv64rDCbbCV1rIs4LGyYMgCdiWZ54L4ejk8YW0iSWs85YfvWG4HViZ98z
Wy/Sh4l/YJiNB/YxxkOcFQfdjJdN16cfVUMYz6ybHxaLqhByyXufsF9vMMPjcWTc10mSu+xRv1Ut
Tk2kN5iPVoFAZMAGBN4SiwThIJXHFEGD5khQAGjYRfesXZbZ+1VnIVV728VYWfWS8BjEzkoS+JAE
jj89Seu2nVCRgkh5NRssmCWVUgSXAbPRom11J5NblQ4jm8khu5dVekJNiT4D/IiFdWC/siq3YrFZ
EnaWhda5QWnOXH7t3zWXD3gLHhAlEVrSBxKZd4T69tbphgcMQvvcWJiP1s57bLsjI9gvA0vtppmG
Okr7jE0NHPRq0p5FLt71Ji1QLGOJIbQV+Qeqjzx2n40VCjrpXzkFwXQcRqrxhSZ8BE964/K6BeYw
faSkR5ExRwAYseboABlE1XHzhOo79haxzZgdBo0EweATWuZMxZ9ZJI+VfmHWKhCAhT4S09kBgVbO
ik7bVI9yGjeDdM4sxBMeQLxbEllmb+iR19fFbVeyHrE7khi7RkTjkooAMPy3Y68XSOR50kGfsyN7
HYhSPd4xUv2uK/Mcu2y0Gt4/VtVflWlw7VjNplsgQ2nJazZ1O7EsKdMLvjFnBVYAnsq5ze2PROin
Vg3FBhsVpa3wOBbUDXJTtiNumFf0cpOtcwjOzVbvqzvdUGBvxLLnteT5yk3kd/mNh+YWjoREtKeS
NHJt76OCpxmVFx6+ML1nR8YPrn4hedQsg0waQRA2RJ4kZzmwB5Okf8uWAVnsFfFmpFkLLqUm58me
8omM8ax94B7ELDUgTKZ++et22dOQxVWIzxO1xYouws+MOUzr+Yw6HAhFvSXX3Dg6M8L+prVPbpFi
SUIftmmThvt0mBakZUVUYMSFUOFrgW+hTc/Fels25Uc5oKq3mTKBC3+w+5vW+Ejiso0mQZF4Wfln
/bSR4+0kJioej04+z1F+ai3QgMGoWShL6o/p3ZzY3dtwSG/l3J2hUXqRL4ZXhldjtM5QKQhMQY/U
YbP3BaV9MqIrW1rPjJi5H6U7LqzlEiRrzuRvGiEl3nYibXD5YuEk8NqLqzHU4SwEflMCtVhZWKqq
3k5xn0aiKS1ABxMngVH86hnJseWA1+to9WfCC2xozbOVaQ3PdhthwqXEieNyp1s2raSZmhuZkrSz
+t6mG833rHO/rZJL30Tn+IyNpVucjUvCPE8uRG8C8XLXmH+zEp0EMAxOOCaSYI7jCPLzsWBSSS3O
XN7ueedrXkJl4myczPhBz4dTzRnM5dNNByw7kgBUq8q6wzg1W6L3aormrr+fySEkV4zuyLLfU0tD
zwJUn+iUjNXUssB+WF9n1d0AvrwYNLnbR+F8jl5y1Ji6Q9vL/tDWEHq0NpCrfF45f7Ce6sJ+9tO5
Cq1fM8SEkFz7PEJde/bKHkNeh02Lfd5tX1eczH0RZdglwm41cReNGI3aBNrM1A1vI9V4IdBzESNN
nKD3p+I8LKosJ83UrqLZUvQmfUl5lELD1gRTFDnXLCgPxMTCdWDfJGm9COz2cob1KuoHDlqjET2P
3UqFeklJXLjPrUVKNhZzMhyIoObG7HIzw0CDiXlW6RlYVfmGiq7K3ZcBWzlTuNre1+Pt5W4Z+fH6
EXh9p4eNlrwkZf2eL1BLeVtz0fP3xdCKUg8/69SEPrZyclPSs+mZb5YtKBdWNnL6aC9kfag72gdC
7WEGZDX90oLx3rNOEke9l7OhEkX3mwGGdxrM37ZW14ELcSJisnaioLrop6q7BJJrkJglJQ3KpW2D
m3GqjDuaYtxoemfsJlZekwn70hvkGvosfqLW5RGfBMvknkh/7Piir90lc/rb8ctbZPZs5TL9QUNL
1rdac6uVw3bVlwmJO28CG/hfgwsnr1y4SuPlt6WqA4pLVr4Ye2zcpSZyQ/Z6T1XxyFGwBDVloW9m
9XFkma5frAbQf5/Qr5+SEbRs68LFXPzptWB2UdfbwdkPjfErTnDkaQzVidCw3Ft8EqJbRQSMGzwQ
GYato58H8CRzR+HQb+zMfXEQYoUgzSKEI/5O4H4MhG2TRzByNV5uZN2bfi9Tuced7O+nHh69k4kb
d2BriaszxHIJWOthsXfuLItP4qSOLrScQFLzbCwfT9aU3Kla6eexZU9uV5gH5bJpHYR8CQLXg6RD
f3TqZIPCMpArjdVacdp0o2YEYnGpYav+u4/NqMGccpro+RbwjtjE+bdX1hmgit9Uoj1hKHRgVbI2
XKa2DB0kPxc7FkEIXn8aUu1tYbsZSJOxn6m3GCndNAtKaNGXYZJ7NLu63DpZ+uFMjKAcX5z9pPdC
ApeaTW8cS9eqg7KpiERO4hffwvBc9e9aB2+2aepdaWcvcaG0cCRuDYpq8uk03iNCAqKTmm6O5qZs
tli0bnqdeRk+qtuGKBaKEgrftHLzrV+x+exjnv8TWG+NJDQI/Hdlk3CN6nu55PGmNyeYOak5BY1n
9mwsUlBRZA5sZUwbXlbDXgcsQreo4o1PyVUxZeV9NBHJSXsIjdgXgZxN2lIeXhgiKFZ79U7KmAoy
d2IvzDprP1bzuc5i3K7LOL+76jcPUg7ZkgdWR2fmejORCI433UwO8L5kJJdVpexyR4To09zyOPcm
IOj92bYFhqzV/TBYdhMftCHi6SxTDUqx8btdR/bqfk+QYELaFRiiIM5LjPb98LhUOb5lh+NzQM5k
oM7PjGy+1dNXbybOYDUbFsPeEFllPxxtvJJBPALImtf1hJG0e+0buSMZp8tkGfq4IzaExaBwpK3l
pKK3dP0nZdTzAdMgRtjS+57lNLC6SfsH6NjAsbWPOUHKYFk1RW6fHMpG3xi3MltGSK0ZsSotOuiO
q66g1whkihDico6XS/zhZpeLVkcuriNxKsngxUADBo3nxcoxGGFyz3cFWa/dgD+I/CTU55p8uNg/
TFtu7RKqJSncMX8HlYWjjYHZmSpCrTgEYzL4B2YwIEot469R2sdmGL7mIWFtStuLFl+tCLuNrd5W
TpgnKa8JUv+DxbQ78NIc9wwHeuu3f6sl/jZil1LVsM7k26IxzZubSRFDIkflbnwfVxA7aWtH/t4m
6RB7NwmejMHv/hr2iQbTO6Rx/5YV+WOrpd0GghdBSCpy0lmcM6VEYNQ2EMuy/ZbAlPE1EK+lQWgw
VZ9vOWx/dSzTxrYmNg6EJwpCk3Hx36qb3IgyPsHRqL59YWzc1HlIBk6iSxtst1aycQbjrcyYx9kJ
aMOhsG+cRX9ZJzfIAeA7iSspDWNK4FJ7bovhZc5qOIRieReq45awuztXq1FigkFhTrs+YCs6jTZl
XWPLvw1D1pPjskLwbQhArY5/Ls7Q+gDxIbbPh3zFJgMJg3YnjGIOPGf5XMRU7mpchK4gXgx5z5Y0
C7yGjr7RgBzukOOe5rl5KLSUeIFJfx5nbLAeV3pga3PB+pV1YXJR/mf2H22qjsXwmvm5H3mzjMMe
sb6nmTH6Y6eKcpMWGt0Kr8ekP42dMrduM+eByJHhTsQe68/2bKvtah953EuGUETVyHEGoeFzAmus
7TsOW7vfJpcUM9iCWEb+zjmFaTlhxxoWT7JIp2KVaetvcyprNcx/apT1IamN1bFL8VuaqdseLvz7
4DLtBnVFEYneyAIpX1Ch1Befd0Lk0ugvjzK3KRRWDBlrbjE1JHdFE/IbVjxVbN6HRt+Ye04LVCU3
cckEMh+SI22Qu0GrnoX+nHwVKPBCQT4WD5l1p7Q0iP3pnjul5fRs0jCzjeceCdFUaTvH6F5EgpRK
M7iJABe/pIs0adT0xypff6Xj2oVOme2qHP/aKOYklJd5TG2TjztqvP+En2mujbQ51eCcaozBfLpO
V3e+LDB+UeOqozsBIsHPzMnjO5hHwS5NjHFpQ779sbGD2cdwarce4ldG6b7/3UirpwF/YL7DFjsx
dsAw5n3rFIQtmAbfuAPYhoxqgmLUZXolstDgyCsnZgJsJ/C1cDIHmA1o32FVmwb7aaM+scpeKUe4
MeLJvCF7dD6VhsLAl6gbS0eunsRuHSyM3xeSsps8By9brRFE4zWwFudQ9va7X67gLxJC5nzzXtmM
xuY2j1bE2czefDMQc/qIBuBUm969WU4Ok0P/y3GHp85VZ4IsIi1mSQc4D5QIiSM8hP1davC8HGv9
exDrgKDGxdbW8CprVfo5ay7a+ZWp8FqjfJvwzBNvGilt2K81LJrCTbWNMY5PLju9ADyMGRXU0iif
HIBFXb7z+vx9cpaSdsRG9BsPX3k3tA8Aqq127MKFWJmKQR1TE4GfxGMn4CAjh5lyQPvXhbhLmZpp
VImTau7Nim7AY6h7w/wd9HqLfq3FgaRJ/2E1V2x1U0zwo6SPl/5vNL/RPHO0mpkMmKt8kw89wrB7
ITNpo1UXTVoHyyepspdyaVLc70RwtBRddoWvKPbnNXLDWCZ52F7yPTI/ezaM4cBSmlGGTgAGhRzz
Map62IsvI+bj45AkJIIqG4eZlPpmdmEBAUFMSlruizxp5ewEXrfu6IOnrOpfsHHvjEYheR+Fywjy
4rJtf8EigeCoHD/w57gJXY5ww00t+HTFJ8TyL332X7oC74OYlMTw0MRIoNqYnyD/vWh2doIJsldz
/m5LtO61VnxAjNrZq5PeJTCSIwKcM+JegjlNyS0ZW8Zc03Gsh2Jb53kVmoKedWRPHxpUpsCc8kio
HqvV4lNbG9ZD7xLFY9iy3ZZT9lm08YdyexjENA4ZYEU3f12kMQWZpFha1hTjypDcj5UiP84ljoB2
lJlKBcU9mgWWAAyR0BmmIdS77MVvuag9m16y7LBcME4BMUy6ZIIX1/C0P+VantNmEofM5NknbHkg
OYN5sp+k3PadtW3KOY30JaXgqp0/eClJG82mdxvKTWAm+kVTe0mY4ZmDBuovoWwB9qPA93UE1L12
zOEUM4z8Y89oo7u4vY/nRZ0MmcsQOqJkELbT8qLfovgbyJpyFxJw4friMZlkV4ZzKnfI5qglxJts
CzvA0+9ELPdCWNnN3lRoXrEEiMWhehj4UXsYfxHEkLYwXzsfZKL0XjEB0DQaeOHcih2/tJES+fE7
aJgPxYuFAQaGbZK+yAJco55aeYhT1963vXGe1vmumh0OtNE2doX6o2fZoZrU3h567TGGsLKryPRc
Zcy4DaV8lpQbs+jnI1XAR7KApCoT5Bde3yAZ4j2sVmZdjRYl0uaTzvni2z059bwnYJMgZF87cUyg
eVh8LHTZoRfJJ6hVui/f+6s3zr5F01kN4nc/e3shk2OBWNZa5ukIAPbeaQXGrtzKt8K4SRdqU6/C
LGVyUTMj+24FSHREyH6AZY9RT7FErmRfhfGWpBCBfasf/gxRg+9lN7p2vPNIrKVgcm7qqr7BCfBF
1nwd+UtxGqr4AztzEq5TIqO1ss6WgTQ0tWqMSxhqmo6FFIONX6kjwLB3Hp1eY22lN8e3q4QKbls9
mmQtY6MLLM9E29kQLrDmoEkk64wxRdax6vGt7SVvHMfpDDWyKgimxWCK+GUNYTLhYzdrphzx+kji
U850e3C2s0OVLmw0U44v8bVxlrXtaJ1JoP/2WIMiCRkZn9DJGkRtBZ2TAodnK4d6kO3IZOK1s6ib
KDTTb28qxygh25KnXIdMy1q+ZNoABuXHmppA4ffgFWxemMgLZmi7TJ+GHUJPG6UngmPIryRVoVmj
Fr/Jcv/FHTHcTLzsQ6vZe2RHbGKxTYxTXG2bU1Uw0R4QJebs6J5LllF46rlm6X3hEV6g6VzFwxDX
6FX7X7pHXjAjoo+h41Ix6mRPWmES1h0PyzWWZxe9FiScnu5opPp2N6bTkJWnuSaxusYtT7Vqm+cD
vSQkDDYoL71DkZKAkueivdyTvr/JsvEBHSp+oqU0I2fJyaSBC4ce4jgaxm6t6/4gKnmS+XxaEMTo
uxYsIwNcbGN6LZ9Isixn+dRauhNqHIPOil2mSfobR83WYZ0m/KPosRn3M1wFaBCoSeGaEK94QLBm
4upeJ3jQ5h+r5MRrlv1IGtQWwh8bgFigizKAeCNJswREa0T3j1WD8ADXy/3islCC+7lvmJ6HIETA
kLheaHdVwcWxxISCOS7UD4OxgqlOJgaVABV+6Bi8O2ZP3zEyh507IsXAlLBUmRE5imlURxPZV7bw
VBe1t7c89boYy5/mDfdVvB/NnCYLfkEglF8hVa+q28Rtj2uru5v+UhLq1Y2BTSpYkwL6H+RCrC6M
y4D6PdK4b4GTbQbfRpVQzKSVukejmd9LpvBQhnTuPu/b7e/slgiR3FNf1iy+kYVsaxwJwdw0O28u
nX0hYja4s71x3LKEJO3shBM/G92yj3vdgmTIpk8qiOL4LPpYWYExxodWF5+aT+vveTcAmVYGVRNG
NmW/yLJdT/R53zMBzc0l581apv7QWWWUS751+kZemcJaCCL4KzL/OyfBl3eE8l6W2p2pGKlWdvWp
iAxhehazTGqGwzrc1fVjLJEG68mWEThNz/086OTWLbNH9pf9piXL30GxtLqEAEeLM95YPuWM3UzE
quZIMMvmpfVjaL5K/1Q1i1L00AxJbbliofjSbPHkLAv1ng6LgFg9Br3dEwkJDpWDoFIyizKahz+2
R7iil77gTSEcQCZ7313eLIXKsh+5IqE6NOzCid5IfZ9YBdRlY269SAQpaSve2TF81a1qGZwQgLsw
U8HWHfjL0Fwallui+16cDl22P1kbNNTIU7PPusq+QYTtKGn6EDEr/t+B+f8810sknHPl2PCMyoep
oneZNDPdGkt5MuvVQoyHPixbnVPMTCosc5Y0rbdD0l7uSkffjQ5wiLhlac6oit09jyGLhV1vWqGq
GD76fiE3lJsYt7kprJq7Lnf48XxgQLYpTmPP8FgUPIx79tYZI3wGm21zUfhDcMnWe9/EQAxp4ZRN
2qYEHwTILv3dsSUO/PzyiM94kVdGqSDOzY2OOMfMjPQ0s+xIBJud3MBSXDQkfsK56etxAiVhf2nS
+Sqnhp5itd61lsvJ8LhoUB66nOYUPCTXJEJ8a6PhXY7ql/qyw0BbVwRKqHxPu4utzEx2FXINi7ox
mif/w1gYIJaiVGdv7uuovpw5WfM/hJ1Xc9xGt0V/EaoaGXglJ0dminxBSbKEnDN+/V3d4/vJlqvs
FxgAhzJnBmh0n7P32t3GNbWvJFR/9Q3zZ2F9NVPqm8YokK2nzbODTEYD/M3zv6cpTmhPQyPnrqP9
s+2d5jnwRb2vNbE2g3wgwOBIbl66RyNEmVNrbCr4XsmvBX/EJIRpYxueG3GZgMfICDwpnR34fvgg
bKdvMaJ3L52A7BhrPbdWQJqW8zXgjlzPqfW0JBUefzkdM3AmRq334i7fytr7RrfaOfsg16AzY83o
nxxCaTcVcRI6GGqs43e1cDA/D9csWPkOeGCuz7sk9wyWi2Z5zwKTyDHPmGUa8NY1RHDxqta+t5gM
pkuXbRK7PFB4fqw7V8ZyiDfRaz8q2SmFd2PzVKbIHeR0b1ASuCvQPqcGpXszdyblLgvx1tR8GqY5
nErXqp/rCz53+9i4Tn5n662zdjrqKnYX2g+JFZj3YoqKDy+IHwtEhz+lXZ6ah32huQxhrWVA2sil
HA+78ZtbeyQblfo+msx9Smn1jDk3PCsTtu9xM5l1QlMEMhN+GhSFTDDKdJXO3hcjnGq0lqzUbBob
fYIyu1EK/yadNkVNTixi5+xJb7sVcqHygmwUJ/cMtT93tYJQZ0CxbdbvMGG2T32IHs/XmDLeDkXW
PVU5mugRfjMjgCZ2ZQURoq2Ecfq15wXZhyNAu6lEhGKANkbt6CKoKEvpKYoJ4nubo94a8zkLWXyo
6ADXnTdT4eF5AQW4VrDJeSKOh8S38KQQsJ6R3ju2FyM/llaUii4tjBk05q1hnDUNJeMtdm8yzJ01
J+KcozrsqyE6F14cH2iYWbQGI/u5KB37OXWuFMVM9EUuLYy064ptXY3XpvIn1p1oI12DSIzBtJo9
9Pxq5ZKZyBUfj1fW7eV1thCCKe6s+oHh4P1L8Qw8wI5EBx80L25qL5fURp6ALBncjPr/AMhzzhpL
sfWoN+Z1XpD33lyLdN6MY8TkTnmcZz2OX2qXSC7JbqPMxRuUv5nQsNESL971QTDCZ9KyjSsFHaEE
PGft65+fb6zBvSUD/Ey98YfKEMLEdju6wRSlTD0Ysre4XhrmnHb+vUhM0A+5/VlF2tvtnxkB2n/N
zWVt6PryrUrAHJo8op6haCW4XTxw4n1bHBESrufMPWasmmg9wjQwKqZahA5bW5OkJxy39hcT3QhG
TnwwLt7VNhpdgkNyoOkWBT1Hg6FeJyHCbD38o/Er97GYrIQBvR2wOkEhl+f71HxoZ/GOUdNfK0at
PYwgt/IiWNPVNl7NhjnwaKYfBeb0q2Zl8hEcGlfu3ITn/DLv7HRIpfY9PS3VMNFNlsd5ULHSVAjv
wR5OHWW7y9DOzYMbdKzp/fgQDNQuY68q1yxezFck8Pk21sbHGrBsOBmfAqvP52JN+n0QkQrb1+D5
FWIz9PN8XQ1NsdFKzXpeLJGzXjXeK2f8aJUkX0ykPad+tBzDWpNSWqSgpsG/5LbWoRB6ArUfuTiB
Qtr6pvBvfH95WJhJxEtCv8akq2eYbvbaINBFjh2Ls5nk6YFHYLxKA+8wS8dKzhJGxzvu8dHXm86b
5i8LWHsyV2xnR19x/tIlkPjzct0Cc6Qq2gBZxvfbrhIAJFtnYWqhlTZZLJppHiieijNi3Wi9zJX9
5hnMqfJ5Ppmx5dOYhnxKVMsQJA/JXHkemitN1vp5FAYYuPdJaK1K6SujWHMUwu+ORjr627Qo5R08
aQ+lzZ2utag/acqFK0GjiiJ0QatbiF0zIw+bQjnTCYmsGmq0WEyCKyC8eCjMwS1Woz9592iHw4sd
VdEZxUu7smtCrum8BKuqqsZdWkZfFdjNNZxpy4IDbYLEe9tadU82KfAaeaRO5bP5oxjINZ+pN628
GHMQ7Ps3zTBxXuFlOlRN5mx0MmlfShHSYg6c/sWfbEb1boyabY2mkG6XYb7j+Yo2XRQ021geoqaH
nzy56TYFrMJCHYpxaCZXIxbJw+KV7b1eI6eLZLyN/j+Q122M+wX2QjXDOxaix5pAkpMcvnQHkKHj
Yrqq2qY+3T76sfGno0E8bislugSUsUqhhX/uUwAJIm+evDTDyZZ2XrELx/anGlHcFJGz63OX4YEW
d1khCGxUcH4PYcu5G4f+MLbD5sam1HtrZ+sJn/jSdy/B8DbgzLjePoo55p8cevo98HEO2ATYS1wf
VlvY7RQ0TUHLK4tKkTmi2bmdIzFxxV/pb8uJnkfe+s0VzZa5dsuaOvrEBEbZwNE/3DPGz5+m+OKy
4u+SUdyVNnm/vvWHMg850fIdPmL9lvpzsYaekdFsoimjhNvmZH8YcTNc1O3dR96HbeRAlOAR3N9Y
Vg6ZvXvNZhxRd6jmFTILMnvKmUQ/uCSpdP5bG5r6ww2l3RYrpImArNSgP47x/EhdfcxhgcersTQc
/IsEMVSNDughipwbFW/ODnMspIikm/fK1tQVnnOonOWBsRz9HzhCbd85rApx2ix7P3QR71Tx8Mx1
d8tZ9ipsgGUJ60hdcZlAizUHrLsJTQ2/+Zm+fDWb6tkIhhZ6s2ZjE7XttTofXxLwcF8TjAlrLTPm
fTnTrGmyodnbcmnvW6F58Mh4ogeoC7j0ZDCq5GMF6FMbJHHOXW+OIzUGfctTC62NDqBCjYWs7von
4X3APgA/H87VfggJrZ7Gl2KYzK8eFYlV0QXTaQw9KsJMhHYqAE6ZmRpEu+jfCPqI9GijApU1RBIu
0sX1zV7hdWTEIq5rLiTKEfujWxQghu9GCNm0niuxRdDlPBZNnVJGsrNvZeTTCB/6xzHuzbvECkEO
8RSRwe3OG8a/u2Top/fbY8GOeYyBPEuotVTtFjJ1cp0i+6po7Iod2Q7DdytycKRJ/nQ1s+JAUdUb
Vx+py7q1PP1xwKauywwkFYQUtCb6gbpwD+1A73mi3q+S6FXcfO8npy7h8a2OJtaAp4RaUVG/LJCD
/bSOv80RGv4ekfcFIoR+Jq6VQr78Qbok28qEACLo023bhdjmWNPSN/mb6gXqNwsfKVjUAbyYpvhp
cLWzMp5qrSX2SU4zU6t9871Bo7Ma8F1ouO5WtwBERE/WxeiRXsYxAQHGTDSibsTobZmz7ZbIOPfS
U2WmrHPcWOob52Y443eHsTL7zhvEqh0526eSseMJz2XzVGXLSQ2IbpO5+7HRctiJ1bSue/72CP69
7KEFF8Z37RlCw86uqpn1aDPuHFEP61JipH3Q5Xd204Rnz/LuRslQqjv681mfN6fG7IoX0rAA+nHh
bkwfpFLBJ3CMaQEklvdJg9F+VgzpCgZRuQAEvCHZBLM6WRO1Fr9Fad2XX+bwLKa4/iD+NeVvHes1
QBBSXYX4KGqw8SPFnotW+AflLAL+82oMjXibetuEYtVvAjv4GtUV4j/JdG6ZQF1L0AONZjYblEXV
1S6zfmUUZfXuW+7XnOrfz/qtsOzhp20WLwa97vecdf1KmP54Lll7H22Rm2s4/P365vK7Td6IXXgI
NRFfGmqlUo6+vAQJqF8Ii8O33G62SxvhOZuzihyGqPnuetA/A5s+e2q9Y3WzAFtWC8wYnlTD5PR3
kaOJMz2Wkv4+5APTiPq1iUhgozzDtjystVqjvk3tC6VDePCpYOATkRGMVrp8yTPbuE8tmwa6n7jW
zqn0k3qMWBS925Twc/lMUZsipaB4ex+Gi0BagUesEFBVWAbJSh2qjbA1/QCPb9wlZTgd8cpmeO9O
JJ0wxfMk5W/o/XizqNmHKYjgo3J1pt00fTFmz6MZV2XnpgKAS+HvI0icz6lhgamM3u6cpjuziAQ6
AM79+gGuxLSlz1310/caIzGqETk6jwCYWL2E0Xpqvett1DUzUlTsckkuIWmwK4dl1XvdRe9pZwU/
GrxT9oTmHhqCTW25rvgaS39vNXn2Bmd2y+DLvFKed30P+h8+Gro8oFKHhK5eSPlNjaxqbukQRQ2K
plni8uvMaHlvGUH8QGCOvtdtpiFlkHn3cy8VeIvdh1uzmo8OK8oXIoXA44hS7OEiy3wN52dvOszi
nZKGaDAX41GBfJtBsw/eEtC7k1xfr7LwKsz9iCmXmhaVw0FguFbkRD+3itW/Y1h8CVn5KwTIs1wb
trrrCBOrODbwv0OAGjIitL6q8/2N9QMLsKU8HsfXELf+pvjfnkfp9Xau40YiiLR5JSrvzg+T4FVE
UUEUA6ZuP7Lzx1sgZJmjy5KJAgsrqbW1TICOndRtbidRS+r7mZpLLLzpQRvqB0FX8njzOfaIcdfC
qq0V9af+TlRhsbzp4wM8bh9Ms9xk6cKEF71WTQqEOp/Os3l2Iv/T4//87JZ6urEGgQO7DMpj45je
JtGL/AmT91OZxm+W7Qev3uzm92qPLkRxP+aQVjokl+Qj7FRii9rELSrNsCGFQR0agSAAxsrXZUDH
QqXKRMIMz2rPiPS3GtvneRD9e0rg3mWQWVU0ld5HFNnolgFr5KyT/wycIauvtuzusRn9/KUbaYI5
7XuJqQRGZItJWG6CLLYujid4x2760vfGlxsPysWTjFYFB/aNQd0sWbD798vDdn+7PEgyRWlhcGEI
XMFodv9+eeR5FhDKJyBBeMi80ybHtSOZR2HcP7UWpekb+n2Z3HMniIlGnlLv9clYnhwf041TIc8t
Em1vG0sIeQfS8sUdQ4zTcUfpPaTXh3T5CXk+NHltN7rtgM+HTTNlr25VJhd1lIeHZBhYGFIHv0am
+5OR1X0qZuelcFr7UIQDtkZZsAcgcig8DIC/7VEaEHt4cgOe7AZps/S0SY/One4UJiKd/KLueECc
Me4o8vnUbMpBJLlD3Uc1DICEU1wDe2gP//4Jm84/P2JGGRSBTJ08VwhD//tH3NSiqihQuFtMzOEF
+BV6qDj03hQNd8gqe1UPqXff9AJCAlkUlKPvejIQaEQYvU4lbqr2uqnJQL88uYbw4adXIt60Xetq
HjhGSAZEP3xpLEo8xRhtIh+FqOJTWDRBtvNIVwy+GWoAnFASQ8FCyd4ZVgijgZ7ixiwELWEw0C5R
IPXOEKQAqtlK2EpdMhom3LyVuakQcvO58clOhmtsjLDS172Yy/UwT+UqkxnBidyovV+b1mOROFhI
HkZnpOAYsqwz1COmkE+bv+zmZL0kPRCvqRmqR2y86Tq0xTroPAz67myxtsej3fbpxUvL8stUueEa
VI5/Ag9PC7uMExKNcJW1/ZBT3yNB2SqCH1Bq7KeEqsUhpoC+ToHE3YGlwbA2t4SqDlOwsA7DtFTH
ZJurQ5BiMO50uN2lF9a72oRy3pO4dZ/2vb9WIRGBXaWnG8WiYEDZBkSqXAMne7qRQFpnvlZ+8RSi
E4cOQK14zn2KxY4BVbTM/I8gpq7DDANTkNWf9TpnvYgm+AzR2H+IixkNBl3tT0AiDE1Jt/3th7mM
nfn1WyNFPIe6/2M2NW9VYQcXDFzJEblTQ7s0MXZlOrjHv+4huV0W6QW/vYdsqXTuWdjC/DlQmeMB
ZUpjlEyQtNC2dnqf8dpkcCS6IEy3Bsb9vdW14fPSJG9/rtpF/Uw/bv6sxuQry7/yKR5866QCUxtS
/a63LxLVA72MaJ5AEGctBBpvOpdO225DPAK3vVJk+wgdLOubdmuHCUwaI2i3ptyb5LnWJMeexdhG
XY6AVIy7ZaqnIxlDXDKKMI68gAyLiuxLYnRDTMXuVBfRqhWhf9QsF+lrL6NlE88edySBXK3QfpmH
RTzlgUg2MEcKojBNZM90m1dBXrlbsBf+9kSq2fhZe7WxNsEp/5pRJa7zWfUdOaR+TJWtAONULm8K
bkHxEVmTZ19zvDiPPKd3qjpZ/u0ocer+sUldmF4EGYRj+Gq5XnuMA0/cd4qwPojxXvtE/lLs8mJg
4pTM8J3V8SwdZmOeP8MX3IAJtn7SyN5EY4RYxUtKbHrkGSF1JMKgHpd9ioRwffvSUAyK+15+8a3c
NMzRN0Uj0VXysGTEkeoKYErd8jrYVvIcoVg5RdHPHjLiRQ0nKA7mzY1hI6Jh5TcTekeRLp9BEm1r
HFpvJtmqe3W+M9A890IbN6qSJXycZsQ8X9RR2HvUhn2UpQW3BpVCLzkXI5oMtSK0cYadS2xnsmSb
zIG/cUCL3N2i4Jjuk2zST/c9hgjcmW76bCzLeglh5d7mw1xB02Hu6IzOWhYeVG6CBP0ibRh2t3qD
kaNEQHz/LBAWrpbcSzbqgwOC8jLdigFDiX8rbNB0iLY+a1QTg7ksrmU3gamvW7FR61i1mXQN22+X
b1rHmU/tgMtYXQ2qXtVZMUVur7/aMpOzJnwDXmTorYfGsO7GoK+gII1QGWS5D0cOpTOtv9YTYPJh
9EP4BXVz788GiTWit/DaQNhQXnZVRGT9jA9YWjgYL1+H0v40jdz9o8s0HgZj8NEHH5MqsER84Hv1
rLQzEq1NXMh7z2PEEbGJ52sZyPKmifca1giiErxtp9x7/uXnF8iIVrE12Ks2qfQrqzT1J6m/QW1S
PfsPFr3zO4veoy3As1R3bcHMRVfMy78wLfWhdSs0oMXBCcYS4LEdv0wWLgSzax8MNUjdBrRy0t3j
n4guYF0Z2V/7wEV/moX1+kbB6LPepoTO8DCrkmgeVTPZfvSSW8hrOiWqk3K/A83mJVE6bKYczInR
1dMW5Y++HxqyEAxZflSHnTyMSC24F5qNR1E2tiM4/U9qL9Tz+EklIuh69FBVIc8MeVd66MMehET4
eASp3y6zph/AGMcoPlnZQQRySv4/qe2fqmmu7rOl/QM7rf+cuRDz8zrHGDIiaApdVkqdZUSXqOwn
KkFUp8mJ1Xh78/gfLPt/LCt83/BZT3iEZDmu8L3fJjXpDIiftKjgyGz9cS4Abwmv6vYKZ6e7C+gB
vXsNcs06l5GgpigxdxNlLmSWc7fPy8JFni+f64DO9nBTl107JxUggXzBTG7cNZpVfXGbadkRPjDf
oXBFTBzbE3e+G290lpAkcUQJLg7OhTmRWamHpcF129fCZNLTFvmzF+Q+VRKxU/gk3cuc4wLiA/dc
ajzdpgBpXnZHhVCJFoNRCz2axGcQO5uR0u79jIyRR4OMDWiSRQaOE/ldYF54GGInudgzYYN5Gj2o
U2pjwfdauzZZi7/OqZdkIFmQq5QndV5U4s4c/f6s4lX01J0+09QjN1JmrKi0Fcpp3IdIGTpKF98x
zJ/SMi/eRUs6V4dVStCBuK3vb4t8WRZJjPyL703c09Ce9xx9pqYFoC52fwwt2Xc4xoxhO6XCu6uw
d63tutHOWlz/x5TX8H6f8vpcG0K3Td1Gxqfr3m9BBwOKzbSZU1SWAVQzBSlJ8uCnbZdSJYsgsih0
srj85t2t7f5Ef9pn8Vhb7yDIVlYG9xqrhTSUi0yaLtrnkSIiGQSg2J2hebbs4M/zv17xay8tf2Id
IV9dFYlM6ndlKk6dxAmT/T0+Nv/bsxb08upcaFfQvZLlMFWk1izdaB4QueUIuDvyhK2l2qK90s+e
61SYzdmzqSnKEHgneyzqOPgwsu7YgSz+kWTtgYlC/rnMFsv6RNwZgVkdpyg4AjmDC3d7ZpoYGm4F
2DC1seXJigXo6ZU99ul73lHlDRwCv2/BvaXwgd+CT9iyECfvjOQu6hKeweMwhawttGPQBk+aoaOQ
7OSsJjWr+gjFcjNWxbRuUdB/9HO6Hu0S0ApSzXtYPu3WosSzVvPVJbXaLVxFIg96X+v2kHqiddOk
z70Ko5pz9Ofp/K6N1YQI2lsejbj+EuZ+9VFOab8Oh1HbldDKVvqtT70QNZTn+iZDuQXGyDBfsxBP
eCIHPTLMUZu0B8xS7pOxWMFjOdNBoIjy7ni0Ym7zNMjT2Y0r+atCVsal+VQacHjGwHngA2gwbJR/
7pWtzleWIly1JNgoiWTnGj9eOxqnqcIAbjT6sKrqsntSm3iyv6aML8fM6XoCrgUWJdThCM774qHw
YMHbTgffpuctY4qkNyInRB0FOtyw5ChrOTkcsVR06iYzOr/VgKazDrlftKxeB5LKtPDuMSlMNvp+
pzhEE5A0Q2aCy4o1PUYx7v0KvVQaTw2SBSc5FCnQcJV6gjJMX4dV5d0r2HyLAWNddzFkrFz/gCYk
Nq6RaHed2YP4ISHiESTlyvB6Qm715F4xsr1Kr85CQ9Iz1vj5ImF/zVr9VU1CnIlZltn1Bv0urfqI
hTVsKAUlK21I5+ff9gpE1KY+iROf/8Mgw8fQH4I0NAqwBhRGEsshfVOPSVOQYMzUm8GxexBg0ciC
cCa5cN7BVn8zzeApxUrAwj9rtvyrTIQjPswpfNSL5aOI+uioogALG9LJDBd/t1B+Jx8i2A/z2J5j
aWt28brJIbEy3Dc7AQJ3y7MqxkHbIdlTfSZCl3P8jrRzAOcew7g4EyHavvZ2jvlhzr/7DcRhgwQ+
+eeXTkf5VP7lNc/yjTETAKTCYdUGmxBSWblxmLSmjna6vStF8Vab0oiXrelWPxyWeCulZZwXBCV3
QuvK820X4RnNOx4BkQvOLzKQrOwz98H2WaDhzWpRTLP4NEvjbKQRzRCeOiqnxkketZqmiGqPRcxX
d2HJn4fr8CHJ8c/9e63C+j0sy7M9hhJhobe0LOcfxOYe70geO4T/2oPlXIwkp1OMgMzMzejB6o3W
uFq6pDwpIm1sxsTVStF7BPhHs3uxqjQsLBkzVCzEIYKVukq8O5aCNEjzcJLw+56zt3WgPSEk6PX6
u24n1c6W1N7Q0DAD2yCYJHG9oV19mGf/BX6nj1VZ6k1sLNzrsXpp02R5UlzrySURXPTRvEtkPnMB
tD0d3XwzZWa7TiVjtZpCKJI8Rg6xPNTH7MltR+/BQfD//O8fICFuv9XTPMfQoa0Dv9HhruvWb/Oi
hr5mrlu+s9eoBd+LpKxzSEAV8lYoIfB6ULU3vh2dbJloHtO02WBxQrTvQ37MICVhmzqzbB0fwix7
V8BIU0+mXeuU4BDCDHOWKdq12y48vRPhQ2NHn0CPJvi2QAtHKmr9LMUTHQSbila2oqo7oqeWIWBy
I8QIHbDu3kITK787+eN3pDdRGoC+Qz1x59Fuvp9A0bEqaKjCkgvSJCQAmf/PvQx98Pb5KM12Fcyc
cLkoFFUoqAXGVRFeURSYPArQ5sYDeXQkLSCPkJdzIjdagsHTIokrmf3sSzmWkEaR09z2Ks+mKNot
DzriwM0SdjRL0ji7ErhFbpZ/DZI4vJrpZF0to9h3VkexaHmFFdI9drjVHr2wfJudCbRAWet3JFRD
DWhdH9wRot1t31DCdECNncumpQwU6Ony1uZNhU8iD064wU9435pHRq/lzrSs+DSHzikoh+i56Q3r
6uasi7TgKBzWa1Jc5Hepf1mG+U0doVFgfTG2q7Ro+7elbI9R70bfJs1BUFeRxxgPPQXrheRmqZ1x
sPieqEzJOCV5bHf1iz97yDPhkdYXrZzzDfC3+srlP9fEWQtao+s6beqPyG+/9ZYePTpCix9CqAN3
xqIhDotj8hIG2rx23Q2nytBSwrbzcDsAFH0qucnuOwqQMmCk2cVBv06nga9d039qUxC8uGJ8CVDt
kwZUFjsnEu17kBabZezarxY47hVzvuXo6lP1ZFvTD2zEzVfaszCMjEy/mkv4PV7ys+j84YQ5dDyB
hZhI2gh3gs7eKQddI9l7YLqYUvGavt3St2g/mDsdcBiWr25jjYc45SIOLJwytxi5/7g71d3312aI
7/iOcBxhs4r0bfv3eWlSmBYCNDs7hm1fv9IEk0DkNHxTe6VVa7dzai/0ITx50Vd9cIzXHgvv0W08
KYbmkEZpe8Ryb91Fs3cyusVu4VKPyVqEI0EsUW1sVaaYGsj7qUsPuRk/q56vqqxasvvrM43ZZjmm
GnNYsm3mLTAdJOa691kxkXg2rV2JufblBp+Y7vUXBlDvECFN2ixu1Lw2s/c9dNEdQQTHeat/TPHs
4NFxo0sAFuxJr9oXdV6EWoG0KO73qeN7rxYc/TT2WSZN0zNT9fpxbKMn1cqe3SXZ97H+aFBfu1M9
49hqULC1WIxxi3go8oCUPN6GcjN+YXK8C5cRX4q8w6dxZI6baDW1/uLSuHp50katfyvQzsoOKTpy
h3nEYN3BDNzcmgs35imdEyl51snsqpOLJZ8pt+CNrGy3VJHSVQ4ez2zQzKC7CaaNnkLuQXZzceWz
YygGd1UT9YCKG2FsIPvwpYhh5ACc2zTuACghxBkOCGJV1FGzqwurIUyIzeDN7/ZiFfedAq9nwv10
3b58AC7ZntpCr1eKnBonkk5QxM9a3D2Y2gi7h+Uk9oA2+iYwGZZSPVDZZb0dGudzjP3qghU/lBHj
PWWa822eMoHOvwcyAkbXHLqHxSR6xQhcf2cUlXe1HEu/N0yZi/Lv174pHzy/XfquZbpCF57DA/73
LoRH+JtGn5owkNybviPjw2vlINfQ2bOike/bGWGth+abp3vpaxFlJvK1kZlJA03x9m2PpW6fKlZh
xGiyOiUGFKVU9+fe7Zz8aaHO/f11IR2Pu0FDOpcXLexbqTtMKmroaTtc//2tWv+I2XNBXrDYYe0p
PLhUv/W0IsHkBT/mcBSe6+5zBLKeklfmLWY09PrAxsBGq5JEjsGlSj3zhYfpeBLlpF1629trBkqS
Je0JoKcDfoW0vRz6sX+uY/vPU3EIqLMjPDci8eQ8W0iHDdmF0QeGSlKlSdvSzIdA4nUpbDinwU3H
Uz2mUIuaRrwPgfvg1d5ltIL5Czpwultp8XP2ul3hFPHLv38g3u9BHL5rY6M1HJ0QGIG5/rcecBAg
k4hMXTvAAxkR9nciWJmznq+LtGx3SrKiJ3BkMq2E3jowbUgb09mSq5rtZm1E/Lh40v6ZVc8RqNdr
lBJOjxLpmSCxCkYntC7PedccvzpVZnooG3pRd7pO6Qmjpr9SeNCgADWjC/wuWt8fWhfLuiUFKbw+
WCbxnhZxuOmN6aCUgs0AYSP+qFDgoFhGmxdH7dMUF8Gj3ZJfjGx7w/hlb8eCOO8ObNNtD6AzCaQG
sUZ2ShMeZAkuDGAaXxqb+CTbcvUdaOUFX0/RrAPdf/P9KTv1UqBtdTTn3Ck+1kOAbnxCPYE7i5S4
xCvf3QIFuF4L8rjlIRlI8x1O6hBxU1fcuSCnULjGK7gCSBHDLHyWR0oUx1cSXtrQJ+PHhNagJADI
bGGvqK/i379o+rW/3+WuoxtC91hzIl5FXs7P/1IenfDGjJrBOooXlXvu3OVp6KK1cFN/MyIq3mCX
UeqIxh9JYl+KdysmjaEY5vd27OD6UeI12+CiRD2Y7nOpcUOF6/GAmkd9uVerktoQ0SqfsUSVKnDb
IkdFW5wOp40xfzq2fmVAyV/GWZRHd0ieKhE8Z1KOrzYqNigAtg5YriWuu+sM8q3GWNsYA9NjNVFV
ubVURo7W6PESKjESsQNaTDFomU9hUY5RKEUWAirS4x57D2xPhxw0QM2x8aLqKwnOGbzvITgGFBmO
Vmjs56y1djjL9P0teFYUY/yo4njipHgwAwR4xWR/ww8TIFvuEMzaWhHcxSZzPr3INihASDWwzIfe
sabTFAd/gIzBvmJpvMd+nh+7HP930BOBpWPdU4sdw1vag4qdW8pYOy6QOwPbJLuEpJVwk2q6ti6y
A7Mj7Skq8Uxgv7qUWF9e3MiPjrYBKy6uzOCdrjUZjrQEaZE7TLrQn+PqIl7WpRge+CWR5vIyVpug
QIHo284RXzUPO7PaaiW25y5ct4WoHgF1XOZO196W3EfMElESBaYZvuuaSLYwNAgw7vroKfGrr+Uy
bSIZ1NKxil91FK1m+mNvlEE28Tg6TBTkgKIBuFurK6NoPJuUPgpjIZzAXQ7HXEVwLQlmo3+/2K3f
WwEM7xBZkSwQLaG7PNn+fq0beez1dPuxjkx+9hLP+V3cV0izEp1AttwyPqeOd6b3dfpcJkO0qSfb
PXltHG3GyXOp+9ksS7sBGe6Ug6qUKGBH25uVN1wD2VpRcO821eY7ypARC9DyUFbkJ3QRCcpkrIvj
rVpf0G4v0vBFo+P8Xe0Q+gJ6InsKEYkCVdWTB1Rf9s6iq7VTRULT6b+gjW9IuqzaR9JNzf/qk/xj
yCfNwDJ9h0GA/+II+/uHw0MMVQ4o7WOp+7ui6r4UYwfEf1oEdrGxn4HwyeOizSHM9AKqbwiyxum7
ty6PeoCQMV16NZzhdDl2YF9vhzC4+9uh7m114eifZiwwlTm+/yDMqsPaIJ8fViK+2r2/SYntfA8k
eEJLgnobIund3TrKSIEdLPcedmFIFLeqHa2n4cF6GNaj2QC+C4MfcSFQ8+TFl1zK+5KIODnC3+19
0qCJ6039+2BYMKUGHHR0nbWvGT7PSoYepPxiVAX+0Z8RChXa880K01QkUnpAc+GWm++QjqINNsdm
60N1//fL0/59wuW5JiYoat+GYTAd+V14RXUgN0w86PBo2wgBRP42GjRmLePA+hpNj+OVZ/yM6Vdm
QfShPMLcma7kEN3q6RLYBdEPQQJLu16ZU+UByKKdkyOUQqpWeec58fMr9N2VIxuIkFA+iyyPdo3s
JFq6lu0dBRs3ePDtZ77LTkeEOeah2IXEKVE8tKdPeT5A7nqX+bO565rgh3KHBC41ZnChP9Uk7X9H
WpC6904xtgfIrt5xGUBTKFGN2pD7syG+a/iv/PZ/lKSYthiOgz6JCGrL9cVvrQQAAoNhQt8+6LOt
79PBnJ9mmQkml2Ho+cadbRcyVQvzqTDmt6Sz212d5quAdI4PcoU+wrT9mMBefJM7YcUQ3WTgh9WQ
XHSkbmp5ydMMwPMWKT1xv7L2VI4M8JpfY7rN2yMLOO9q6LCPqmghJ4pSztYsaB4LKAhPNvX9HVqj
Zdf103QXFxbsAb1Yh3LcjA18XwWroruS/9cW5lP1XvWo7AfXc06ZnE1Etr4qQpM6LuKdWdDTW3zb
fyu1H0kf4zfx7IcyrSZAW1b4nETMnpVGtrXfwdmNaA1Gc09JA7zd6Ji7UNTx/zF2XstxY2mXfZWO
ukf/58Bj4q++SG9pkp43CEqi4L3H088CUt1VUk9UTRtG0orMhPnM3mu/RjGqbKwKJ8OEzg2sks6x
D98ZPvfkAhQ2ur8EFigozG0xTcRlZ1cXp/9grmXsM25zJDIegSHB5szUYyY0pKncoNhAgRCW4pXJ
RL0TrcsO+imUFFh8GSGxoYHtE8QVgTmevLBO6FcNgiiafdJsrh39aOPhGk0yjwVZU0zoh1e/RwPI
8c5ov/Cerdy+n60WffcowvgTSRExMoYZ33AvZho5LUoGzqaFmsmlAwHrloHVvz0nVQqwMDSrH/rY
2XFRCn9cG5lJyaAZ4Z0yGG9zxds6drZz/RrIYj+m2wnZtTSLmonMAKvnlORldBLFF8yjxp7xXP5G
3Nc6ZaW58bIhuiGP7M+PurGNl4PF4ElY+Ibo0LMbSxCV9tdXFWn+V3OjqyZKa1Xqlq7z/1/uelrn
k47MffWg2EO3R1OtH2MPDMaUaYuUBhIg+u/NXAaMihmtbM378S5gCuVAwZ5ywV9YYQ0IaLrA805S
MhxPntVKqc7X2EVoxEYbvlp6Q5IpmltJSWVver0uLlqU3dmwvu9VrUzwtPl7JeqjR1lkB9omfac5
rXHDnZtBTutTZLLvWpSp2311OiJZSWZ6yBCXU3HY426cImMyHVHeOG10DcPH5pFW8kGbHvUKYMfS
ROdfdObzfNDXojgAYklhyyXTKm1YznoladnOnui/TTVtv2ZhD0T7l8FV6kWZVdV9NIzsbMdvsWGY
t12QMWeTGpFIqskCh7A67+xA6c6NYkIiMMbAa3+IR689zrvfrrZ+bIEbYrhUrSVxMiMI5A3a51ll
u8b5i1O1ASUw0HTwSswRw/MlJnJLzHAdIQlmEq//GGvMlxkvmP5g32L/EeMp+DmhOJ6DRWEYyQVB
O1Qtin9w8qg8z/UmqULexpXNuLpWnAZRiwv0OuO+VeJtr3ndg+VEyPC5MpwMlt+vuHJVMm2OY5+k
DDcF2i8IR+ckrcWl1LNH2jf9zevpWPOAS0rmYf6wgr5fAmt2j/MbgBuQFA3ALn98DP4jIJlUBUJU
AuplOYdmZeC2u9FxUSz1BqpZqdYBXTFWvr4zaK6ketVjVkBTIPYjm5UdqYcJzAgFEynCGmI645iS
LY+e5FB/ZlPeSFpa61nX8tfnlPFftZJlqLY+4fYcQzU5VH6ulaRhcj4NOjJ4cmMXqlOyt522RHBK
9n3aKy+wVd6rHtnXZAmubTxDdXwZZFjdh0YpD1bufJ+bEA2w6L5vy83sPf4j+3l+lBAyNtmXgvVg
WibdaKtBPB+sAVVBlezm3kLRo+HOVluxrUcHbN/UbwxNMR7LVBj7vsjVJ8Y2LQrM6eHOS8sM+kFG
EOh0hM4jR68Zpngn7TjPHt18QBLLhfzQUfyak35SjNUDsIjwJbH6jp1C9f2vn05VnWrLn0ZNDsMX
TWP4onKh4lL18/OJFijN6lLxToNOXRaHHfmZlh2fokGg8Y5Yd4STo5XC8lmxc3SQksn1HBrCEzgF
f4jP+b15buDFUEmMXBznixWLq72dRel9aeLwCgPoqB33ltnukToRU+/iCEw5+8gVhCcNZVYzaCfF
lfkHK0ttCiVrHluGLZNwlIgexHVC5to6L9TgrXYwuUwv/OgoFsK6HOG60lgH/GnsopMKJY0EwG/8
x4Eye1Em1REglPpgqhZsybrgi90+ING+7uTO1+jnQErvg8mOqODR2tRhLpbz8TIib0m0wr+Hw02Y
sNbf43NQqSrsNlxe9QfgXXg2iSKHmQKrvfqYlzXhqDLwcOFq2CpGEiOECZCzUzi6XJpihlSXriMu
XlpBvPSbLt6z41RWs+ZNMZAXW5F+r7bwNitW84wStlFf6/fz4Z34OkPpfBlAqlQ7BJSWINWCXJpi
zULZ/4IUOajeOkSg/f0QWvaunCTF+Rx5pzD8jiw/XONbaRcEEeAHpl6Mq6pezEPaIh20rVcwpFXS
wllU1Jykj3ITKu1m3+O0mAYkEWHXMt0j0VS3oPzci8n0dlEbfMOPFcnEiNR6x97amFX3BZyhu8Ei
eFpMgtYRkcud3R87ha1WD6pvMX9BZF+ulUobuf1SZBnZYIFziXmljvO1eL40o80GXVY59S6XgpAO
y5BnSA4b2Kb6dwOfmp5m0YdTVRHEYau6lGa6C/oxX0dhQ5yHb9QP4AYplnR6jLlqqOPurjSQbfVC
YUxBLsY2D+xxL71RudHw1a2I1bgzUxPcFfgnRNbDzR/tZwrhfUmOrzgLjf2RJ4Lm9o9Htl1eHLW8
qQjbpKAU1SVCO7jHLqpvdMrTzizXxBrY21l14GneN3OMhtsCJcSTbZoLQ4sfjVI/zJJEpaIflSAK
1nKAoJSkm1S48aGadl1qa+RgjiGbz26H1IATVZqAdfCDbNwqzoiV4E2rCLgJZkme4H8+Nj/SSyBW
UxytZKl/xk41QBBBjnWVZv719Uf7dYnNpJMtNnYGumuUab82XrltIrfg+nnsBS5HLtXGA9Nq7aAl
0DXmwdb8MauWiAn2VdxEVz/ZrBeqdavYRUL/YTTLDYPKxsaCjRi3PuKBkae41MSpN57s3FavH8lr
67VxCZSY9YJF5Zy8ESZ73cXKeuijYmN3IwFygYDDNFXac81N/ju0NYIUti22n91gSW5E13Lxf772
/8f7ZAERDx7RVf/6X97/mpFizr9f//Luvx6zhP/97/Q9//man7/jX+fgK1VQ9r3+y6/afmY3H8ln
9esX/fST+dd//Harj/rjp3fWKaaP4b75LIfLZ9XE9fxb8HdMX/n/+8l/fM4/5XHIP3//7WvWpPX0
01jep7/9+NT+2++/qSoz///588//8cnpD/j9t0f/I4g/0m//9S2fH1X9+29SGP+kxtYshifIHClV
f/tH9zl9xrH+qTHKV00ae2Ho82fSrKx9/knxT0jgkpWDRedvaIb62z+qrJk+xU/Dx4iW2RKs3gyT
+fy/f7WfXsI/XtJ/pE0CRDitq99/03++vdIW0hLTC6v2dJO1qFx+vr3SIDL/7JV6hz/LWaZB521Y
Q4ulq0RIKPT2pqZvJb46vDWwch0sqalUegxQoxGL7hgpZw/3PS2lYEJm465UnU1gtP6+UxSwXCiN
dqJpn2a901xKo+fpmTqEiKOtbNu3TQdk1Cneo4cODv6jWk8nlo3w5TCqUOcQSa7mdiREm002WHiY
k6HGeDjpwDMfIogLG3aBAMlk93fSw58H4NOTQ+FhaTbKCwZf6D1/fnKMKPfBwPn1jrlkcGrMpj+n
oB3B6JwhcIH8HGV74Eo03AVKuq1VlHSNJ7lwTvQpQ+/QMJfQksoC6IkeOsODb7nhxuiwPl3/znDC
MNiT4xLmeby90iimEeCAwAXUnNI9pB64WXoPHlWZ+3cd4M/aSg4ug5qKDRcSaFVotv7Ly29lbYP9
OuvBS/LGMtv8pIX+Lp+IMqMIXqSt529jDIVYgQSHm7rFUuDn65LJ+FXwZNhMvKi6tSURXFzCHO/v
SsBfXwXLMDQuwrZmcOTTqk6X6D+tISIHIThLVmsrHQJVRguO/FWN6cUoExi97Yu6vjXZw03+6Wbp
qtK/gDv6KLWURG6DyBJFk9g0py91Bv8OD5Hz1EL3qkq73dDSxOswEqBGY4YQkZEOd3UPeSljn3Nn
hqD6lZEcncFpNqEZ6/d/ulj8OCP/fAZqP/fg00vAqsjQbS4D6H14OX7+8/JIkvbMno2hZibkShB5
vsVWCPqjDOKHqjH/nScnlfKSpr12I9LROBuJEMtU+gb6nRAMkuiCRd2334ZQJsdygOteYUG4UWuO
WCgU0UWJq02fmdFRGqq2t4i4XcydxYCPlVw6QhE2oKscSn3M817g6n8zYpc/30r5Q02M4RrSWYS8
Qv7XiN3DugjFLmq3FMMQrgnFmNR/c/Rsk8lxBcizI9GCIXdPAVsMr3blBt+a0bptVMIORgG0qrTz
KdDCRfTjtsrBDzC4//Xrof4supp/TUPFX2ex03BMpGs/vx4kJGumnhcNDiHZrXMmhcsSfvMacnix
ma8BLDnCBUAwnWNNCet3v/Z2XckpHyotwSS9/cXz4WtcT/F0SB2gRmtLWv3CJ5j7RjEo3hujXhRJ
Nz5IkEZLFiYB93WuAxXt7N/I639poaa/SGP0g0oFjT3Tnllm9qcTCDpg4NZ9Cu6xqtMTuQkDPBSi
UpvRpD05YjSAuDsNKgXEvQU7W+I/50HwOMmVNsOxdjSSjCqR3Nex5zNRBPNHLQl0BdXsPLG18qDY
//UL8YvI4PprO9MGkuqLUe2vroAOwzTLR9FsU+qWG0WrprDd9kQWkLNiLtUwtGrwFZvdgZXKeA/Q
45lodLKsjPSLqyC0CB3FPfkNmLJsGPJ3LP4raGILzO/dOdM7/4hqYzOTXXyk2BsjkdSgDIfUoUy+
xgwTuBuyYGjkE3ld2QSy/JtjTf73scYN3ORcUG1H15jI/3ysDUEy5uPQECE+3/aIqJmUmyRcqN0g
L3xXBZ0NqV2BBWHfVgnQQCdfhINn33OXLraz1wd3+ROxlX/97Mufrd7Ts8/hDz7HEEjodEP8cllK
M2vUoYGwpC5DnTguyHMe8i1CghptWcMGwH6d7zVFz3YeqhgCHvPXvgSB3fcx6T12UKwn3RGjzr/+
xbRfKxZ+MSopE58A/4GNT2n059uBZzpSNlgbtj0rkC1wpuq+6lNjoVzTa0c3z05XT06mygH5IChz
9qRqZln3GUKbI0ymcTXAuPmwsBy1seqshpTYlB5MGENau6TxJ1kLDhNYkzahsYhUADFaf0ewIzki
Yc3ySAG/nVqEG+v67TAQmaWO/dk3Y7H56z/X5mDgD/pjAsIr4fBfw0ImyK0ag8wvB4nfFS637owc
OtrupgO0NBwYOmI8FaFzmBr31ugf/LzJSHBDtOxawzM+EsZqGPVNLIYLPbkzHTKL9MkCovsIEXLV
qda1SNdZJrqFCkBhIVAfokN99fUamIDHjaVjtg+bqltGiUi3ogIMWkCeXga+haErCx6Srhb7Mvc+
9dgmEXOwrYWiWlxM1DxZaY60NvSRkGxrSHqKGp6Z1V6iCEm5KpoOqBcbgKAtXvzgDvgdFBpfufU4
WxCKhWstzuspPeabkeXvodXsyI27bdqRkIjCPyEFw+RUCmPtknS9SG20RPgh+jXMHIj1A8r3MClC
kj18koD9gERdixyhODY2TuDd+S3/tJFU35xauZ3EJB4H0zLWv5ka6xunf1GGwTu1pMYT1aHfGshI
s5ZIj6ja+HgX6D8U2GqhqW1tX971TMIvWqrcdiDN1aLKCEYLXITXyRFIVbwyiLPSWkesg8zJ10Td
L+KD5WXjaiR2dAn5bDrYgm1Z9t3Ct7hfaxAAGW4sqgy3c0WfjgpwrFe9h9poTFWeNLT7LbVaqoRP
QdV+6ViCrBvUqa2NCdGXDga7oIW7T/afX364pVwFAXCWNIC8rqW8epD5KOY2QzapFJ0vtQQml30W
rtdAv0ToAjZ7pcrmJUS8SYweMhc9d77iCF6QaAnSmdvWop0OuajKdqGVPtmWi7AWWgVSFYUMKIOk
A616FjlrakyOgGork7OEgEvPjHwY4aEAboQ4fkifwwasVa4fMaU+Ct/acfe9I5C8WFgNpkg9bD78
zjmYEfQWA9Pdsqp0giuQJcBwz9eqxyFsB+4Z3Paydoks1YfpoI8L3JXNOzHExKRo7dECA0FHsolN
+O2A/MhbJBRgWUJNhpu+qRyxEFJ5rPSmW0uiKBeuAo1EB0wfVKQC+/AbPP9+GIjaMDSho+vN3gdv
BPY5wDmovH4yRqtrWUZwGYryrOr9C6QPva++Yljzl5pRvhRcjNymfGdceSoLY0IbpE+F9N6z1nou
wUnRiq0daYDYzEh1xwRXZDnLxgayd9+8eETNwc22d+ZgBogxGp0ARmddTMGrRYdYTKABgYRLkk5n
cahrINxdB+QOZBcu2v0xCaZ5kuvOzEnya48yGLFBmOIR0QiYIdcDUtHoQJ0lwW8kKCZ23e6Gml/f
8T1iSjgtd329FkF+E2bgZyuV60Njjq92HNWPZvIcMthaSbfkxQM6HDivqRK8GLoRLW06uAW0E1Ix
zK9UpP1mbFiVZOldrbjFOuyc4WLJeFfkmfGsB4zL5VhtA6KH1n0swfCcRSD8L02SZuumgtgSUCqf
NNR0IRH04BygDGJYCvayFGjgXEXcFeAtMbQK47HCO0uliz3Zq8td2ZfAJ0vzEZMTFxSjVx70IJjQ
zlhbBcFdsRkGX4r+3sVKsTK73j/ggjJfDYItdHUg41WVRxv8OKhdzXzFolZAD4sy7Byt/twY3WLg
FrZhPp9vPc9sduCViHaB1fQ2YvxRmtB/LAbfOml1Vix7zxJvoig44Uu1uAkx/Rwr194NsdRubSAo
3WTaHdCSHG2leiEJKcaxN77mRSQvXqOLi+XjTumJJ9v27tEK8EDPMnnFEMOGANIn2gTcZ9Ozx9D5
w8HGfQswpb9zUCjRvAfPs8om9rSKzJS6e7OUkJWCFX/tLEtZ5ADFoyESXBCG6GB0ETE7tafeV3a8
LnjtFn5WD2uzL5XJDP4lJ9IuDXzjsTOS89ximI2hbVoPMg6wL1DBZX5olaY8DZ1enhSAgWE3Cc/1
yyyfqnBdk0tPfE+UrQxcaTA9reSxIJACT3u5Lp0i2hChZiIetpVHBZyQL9SnzLb3BGv1+0EpzZWG
PPOl7oIL9/n6U5HWjpBW90gYAeb92R5CZwsO28QBp/nArGWf7Zi+lwey0XjGY7JVAIubd6AA4DqE
FTG9I1opXPDJI+bK53l+bQRywOdg9XeQc6ITdppmlSoE05eJlZ0dVz0MM+CJWfKyy3vrhbb5FFtc
TYPEyu/rNM0ODiRM8qh01jTc3TaNMywbNUk/hgqUok35eXAodx5TRbnMHycEtl2GSUPOmI8AvhMu
60RSr9hExiEEBHJv/MnVrkRGfLIUZ9v4Wn2nqrD66J6mrOCyvuumj7Eb6Q64s18mY8cyzjNwFIVn
38TTm/kRHlpMn3/6QDkqyZrrA+EpI4HtmZ+rmxppyW0hxh9vsCt2a04SCeCaT0g1Iogyi0GJ2eNA
/DahK6peFuwXHWMhg9o7zh+rOf2vn/3jXQKaCGPqiHdzNl5VyTviHeUdQDR5l9dER1M61/sw0qft
Y1dSCzQrkh7s1VxFJ6GkdSBCbJ1RHQCBLR6sIq3PlVqdMj+ANpyQvcFop8NghPUPtCY5fZ0fhAu7
VwNSojrqnSTxt1EmF+akC8wV7klzTds74XVuYxWJf65q5Ty75JRInCPyCRZqxIEo3Chcd5YLqB4j
i8kSRq6Kolm3kTW+Ww0BLM2YWI+qju2vHZqd0hNLngg7fdKnEgJOiNSf5o0z+8bxJvRJ8hAWW+Fe
gcEiwvP1vbCDFplQCdRJw8VCMTWOc1vFNVRz228tkxylzPAOfmsSJkQcBmcN61CWaA42m7Jc2W5W
HOc386fl9DV2WVQHD6EIrezCb/FEE63nLzzMWl9hJWvNklnCXdgYL12npEcAVBY1TflJhq99W2D6
yCa+r8vC8IcgP+epm+3tKhC9yBu8B3Ds+AvH65UoI1bizu28YTMv0KmS0zUNWb1SJ22OUExkVxUB
po4P22TCrSrglb6OPS5MOiTihuxyiXN8pzskKkblwlcjjrOoujSGGl5UjE6LDOXN3nNKlU6uV1cx
noF7yJ9Pnekhu02b8jjv2Mvm6QozIbSPrldr/Acti7hqKGjMEkL41vPlxgXqS/3LrKyR5jYLi4dZ
z2ePxjaLafCxbbigVrlFhLEWrv2kY67JSrteDSPdSpcV7V5U9ZNeYlLKavGJVed722jR7dAG5coY
dEjZHauRnj3ybRMZybrNNbiSQAMfcIy9eyHAGZ0B985stQcop/6rkmvdSi/lZWSiTAge7mMjIUhx
/rcLqZWHDmPt0hNmSrXcNS9pRGJN6x00oGMU5XZ4QSYgFjnhkkyUeLf1kqfrt2uTh3ReopJc2Kx7
z9FWZWO21JchpAM/z85sir8x7Wq383sYAsHH96m+zxTRQZVMqNPr2IH2Da+uLiNtlaD2voRuchGy
MU91UR8raZN4Gdgy2cf60hz64DU1vxmChGdss+aOsjG48+22x28KJbfx71qAyCMKw3Opt3KtZk37
KPkdFoMeaAuckjapke0itDyosEXifMzKD90tF5YZU/Q1+UjgLHeLm/seBv2lIoHOnO4PoYbe5fqn
C3JyCOAj2ByJhnkrB0FaeAYF3lFfRlgCy9YIk+1swqtrW7/x02nrS+d7pUdwoJJCNvGUoM9scxaj
z3rc31UJxjS9TcOTB3YddQOi5IiVIA7GRUQGIdF3kCW7p1YJq3PJSQm4khOm8+B2BZGoL4TibuzW
d04dVb41WU7nN3BV7q7jBEu2G/Jop0Kdk8/wxW1QYuHS2THvh8L4CB0oEB2xTduWKRviVlkefcGI
kPS9VhxYeHv7qnC+KXV58JvXstOCN3we8c7wQ7CfRfktLgbjloBb/IMey9PUHR6o6WOk2XG0oKo5
za9/pIrvanfOrVp9xq843GiCYDUX7ug8XqaK01hTk+0HaPYNMvWwk34OMwnx6LSu7Ejgw/ZMOJa2
GkvV3YAeiohVgAFM3RFTnnTG/o8d//wxOSr6XnNUeAGxi3VMU8aVP0YVdUffvnRkcrV577zmWDu7
tD4MRUtQ7STIyDinr++WWR3fV15833WdhVCiix//X4/o5J+MJLWO8z1Ya2wJS71A5sfTrgb+vSez
s4H6ZcmOm3V/4fgP+a02FV9RZ3hH0l/AOVGdHseEZs+D/3QmHOIp1HB89A4yV6YY5kKoOO4yxdKf
Zh0TzZ3+1CF4X1ZJ8OPR/Nnz9docF5GzlVrrUlppyeF69Ec5MQFkkmG3IBhq6yVhHm1yHf6+M00e
CfCxF0UTBWu0QgjXoiSBsrUNEoqMeUs57ytTkbyQBl7utFq1yFCurHNbg9fLtPhs+ZiQFmIICX1K
m69XY69HK3wmYy2fiGSyYL+k6ugZZl7Z/DG1Ke1DRBxnNRS7PhyKt4TlE6dT7bEZIiWUbYpYzYPX
EQ7XMtVCUElBPhI+UKR3BsjkXdHSheS0zctK1+SJOWx1MezsnZa4O8RlxQ4DBUxNgshN7G5622Qt
3nQ/3gRuxnhgmpNTT+hnYQyf85w8hUaFki9eOlTcDz3XqhWEzHArgvAQTWgqctnT1fUIp2e8T2tS
PZnUoFUrcvtAJx5OFuEsDpSbqFA+4TtXCyWyxXkwgnIHSiddD5NeuBdYjL1Ql4us8GMOjoqNSm80
q6TT8J1YOJpno5+lkn/aob5Yq6UPddhj1rAJBaqvuHbGRycmRSG6R0/wLUoG82hMt66IHTtoSwD4
Xim+APYmxggQ76GwbJD8pisZoBA3lgvWxTF5g+u2s7JTrPvp+rqPiDKNqzU6CAIejHI7+NjmsWzE
uFVdEj/MHvRolu/CRrFe9fazTXAcpbZ/O0p8i0lU4q0heIzs04rbpORWuLkOLRWBl3amr3f2FD6n
1Ck3JqjlKKvQM8mpl/d6rHixOBI0nN7Gsk4PYsrhmGsFz8osXCgheoiYaJy081ayazvyFXCNxCnE
jiQ+zICAEA7VetRSrNOyPsV+W53zT0HA4hfGByAQ2vr0ww8OYv6umfD10K6/cBMk2qVybrJighFM
lxtyYuOViLGl5xyP0LlSojhIWcuXMyQZD+zDdYWnEvaZmh4eiwiKuJ6VXIZYPiVqpm5pUYd1x2h3
UQF5niUQvJyfkNEwnHcx7gpcx3opaOu1oIESF7p7H70AWm6dLkl0Y3cC+06umDo8zFXnVfgwwgBN
osw8yJKKtrai8MIOuV2WajxuQhDQq/mAcNP0fX4CuxH7dFrDUe1kCFAiyar19fY7BjFud6e/5NaQ
LsjeaEkcm6bQgGz2QdGaCPiIEYykReBF0FfAYUznzN7jGalWxB60/yImxCDpRvqpUYaLb3vtUivb
cltPnawhleyQjPb3GUYFIykl1rVSofk1iBJdXvnGLQEiVQqAw/ibK5nDjb7sD1fQ1Lzyux46btan
3ORLMiWmH1yqGs1oY7u7WS49GtDXe6fOwLD24q02lc3geeIQt35zaxApIE0reiGod5WEUfrgAgRp
O3QronHJsZrp8HV4xJRL7aE4j4k7HoglB4jRdN1R1zrl2dXTW/R+8X1rimHtWCVJtVUWHfWUjE9b
DcuX6PvsUJq9SlkUfil8Nzz4XqUD0U3sZT9NXufeghEUiVNxs+7smKtoqiTaNldfyKwdeYHM4uJU
ZbiLE+8RBVewmZGV2GuzrYftn/WAeeiGcdzPj2aoZTd97Iq3zAiBmV3+sWD+VURDeekxUZOrUpC9
JhoIllMDiYbVS2nZEpYk3RDET4E2/ePs5dZDnrP+rQJGad5YHboaCpnTdB7nbCq6Z8dz5Z5Ir4bp
5kfgihEde0BmBzQt3Cz4c4Hriv38d5pJHSy1mERDv+if5h2rZgR38y1ofgP5dGnWSX4eq3LNVlJD
/2L22wD2yrJLG1pwZuU3BZajg0lw0EwgySzjziFfkS6GdsVGSbApLcs+BZWtgezNF25aGbdAOUsm
Ouk7z6J2C5zEXAyqEdPUhOabotuEkYaOfxpDBSwEEtqZP4hGutxYBuMsZAjXnq9p/XjX9PGnHaic
kfFBYWgQgjN1yFBMPcjnXqp1zz1afRAslzQhJEjJLALD5keeJJAzJzkkt3AoJqEyrnNuRu8OnWfG
Xu5LGKlv4LvtXWBr35VmFJscpf4Jd9iqYxZ1k8Rhfc8QXiF2uAekntFOdMYhCFxIlSHpUUQ4veQ6
icSBbbdLu5mm+5bjg1eThywuyRUt+2ThbKwwKVfMO8FnGTR3eqmGJ7179LoSa1nzzEXuwwoVtGSa
x+hG+DujCC62y1HuwuzUMVwzzJX10tj5OqBUrRMObsiBlq8nIN0MvB0ohXQlNRpR3/PeWDoPi9oh
MCLRPpS07Nf+4O6jaaChdUwLNS/+inX6IHWk5iqo0IjtHQmZMXHGhNKosV2QZui3xxLdSebvRNoi
u0L3y8ZBqIThEFTS+luA9Al+YnR+rhvf9soAlZ2RKHdvYtUksQMrIMEkixtluJG+ZOAWDOsC3FLO
b7suBJySXoQLRYl3kSyBqcZ+cEzFQKSVjzoWYDBSxtsyVsKDTJaKi2a0R761MmoybAU7kG7CsLKb
sqf4x9jhZwbgHuhiuDhFHk0kw1tEzSuzruIdh+2HIShsVMUDm/lNikrdg2/f1FVFnotclC4bBYrA
chnYBXDqZtu4kplUZEU4PLZhkSdrU8BZz/QK/XnAZCW0XJIgS9xYEcxwZvj7/hvZSrN7Y9EHarq2
ypdBJcPA5YhflEqxNcIdE5bngMn6KIql0RAGC9WC/CGLmosQH/qEYNWOFWD42NySDU5CdUsWsd1W
TxYqCeHgd+4Ci/2Day/1GB56OhZQGKzloBcs4IIvNL3vLlmn21b7SMgMRuxgnnTbIcwAcBKbEHtJ
29Wu3eluxVbtpQ3AaytVzyIn3ZdOEj8XLBYWonReS4Y023pwvxg1AXCEA6xT8CWLoJQA8HXvhNju
az9UbPqCeutEtrHixi/Jq8uJoWfUn/rljZaLepsP4GdxgPOHSGIe0D7BkvLIgcqfqyrfeF59U+kq
AYKQ5exnqDmSzVEMeSLUMaJNMjuPGs7B3UzX/W3wUd/1WbViPXsy8uRFM8fjoA5vDOIyWH2p4/cr
qQfx1huiZwLov8igHVaKVX2Euv+kTYPzgDTMja2QTpeA3iNXL94EQh4KGbyFvTtstWFkU8dTT8Zq
tU2U9oz9j7Tl7GHwP6dzBcnmwnYVZRFp0SuXTHcVZLBzlDbY5oxrR1l/92KL1VBV7P12+OiC/LOG
n4v3kjQCw85hBte9icJfUVZu6pwzgiE2ox2wwevDtWpxQTOJWAo7PDltoD+2aJ0WvdqsjTJ/w66x
r0cz5vpWvIQljgUZlRc9AQfZeuHDkJLjZDhvhYuZKRPiPiEbbinb7yZOsonCa0t2+z3pyFMFSjxy
Fr+JgZLIDrWNG63z0LXPnkwfTJCpFEPeMogJWnZpXGTmPhgKjlnX40Y1dBHgmEkp7fvJU1EiwyRi
9J3kJqyDKTHgcXAE7eXuIKruHT39sD0cN5rGpi/zSOSin7BWpg++xs6LrRonF/r3FPC+S/E10J4T
/5FueHpYeFqGt8Zhg9+kqfHGJl85vQk+iGo6dLIJGSSby9hi6k5QJih4/W3KWv3okZTQByNxg8uE
qUvsE/ZD9kjkmyym0QoLKpKhiQNJ4QBUOZMOQqJatbKgSorXukP7XA75OouBqzN2fvbh6UKpinZ6
b51UpjirKgjf1MiMDn6afoC19rUYrikuQqZl3xq1xMXZ5YBzKotFmQrVJXDjtUOibKmq1E1VW+1a
LJldo6FmZwPGtEinQQ12VHpP4tDGON1UL9k3aUTwERujxVgqJA+ih2GRlHYU9uGtn+NY9zQuTAHg
S4Q0bOeYSy4cVG0uayWE2s0WJwmYVIz5BnfRXEdGTubQMuOenBENouoMbgfwNeawGPvMXrZf2yAk
WTMFQZ8Uxa1XQhuqmCOtcgEWSSjpoku68lSFvb5IfCPYtog015rWcBh0g3kbOreyhG2LrSpvGoNn
pkFJ3igZz0zxmFSYVqqYyzvutCXt5o2t3rP1q3aRlX0z7PA9FUH61vukSNM0Q02KhkPqDcO6Cltl
aXT0G6FvPKH1QfrupPBGILk5WPdacBCrwrGIMVGeuJEMKxTU2kKB574qq12e5co9KKeQ5G4hWLQF
eGZi+y3oVWVVeP06U9gMW0WxsorwvfNr8oejgAG4yOW29vV33IJLqPOUPJwVvWlyt2MQa6LbycZB
WRhdiy/bYSfJ6rIrS4BKRHS6Lb8Hld1NrhQJMbtUFJMBwfHIkpFh8hU7zwTCZZwy6sMSNf2ub4Jn
IhLWvq1i5K+s/8vReSy5imxR9IuIwJupACFb3t4JUa4xicnEw9e/pTfpaHO7jIQyj9l77c+uNPtd
Z6VJQBe5MRJnhW2QZTsLpm/Wn7MNsb+ACZeo0/fWRoCz5jOKHeVDhtoztIO7opr1S16Z2P5KtJIS
JIMi/uvAA3PcJi3qiq4/647ycfkviT6og1z14Ixh7+rKyrpfl4FAjXnH2Lh/YM525Kcfw3xLzX0/
tXGp5S3WsOVvNPp4mvyLJebmSNOYRwJTR5ja5QX52mMJZYJS10gmoE8hv7l16td/ZcYKGQTwNeBH
1yeiO3EPhpo1A6dYGNnVa02v7sjLMLQwwJ3l4DUiiKp8PUk1/Ks5IAneakNSwtiMBMBSsto8QeEi
Q1lNC2X2o+2DSOg899yOIxlVsruQPSviBdHVjtc9bBeooRuusUgT829pYvbSmOgU5C027niZnTJk
if2PjeiQdB0eRQvTNDRdtbOCaj3WOnumDB71psqHxQzwuNry5JSde8iCibGG/t1W1hTNkuncVrFl
NUlhO1g1doA+eOs3XoiiK7+bnvmEgcBQaE3kaq25X1Vf0W+jQA/UY30Tymxrdg5Sl6WxRlJIjacQ
T+4aj7PxO5tmvg8mUERlRfHcF396ajwITdcSi4AUyhUKP3sAPT0bqFWU/r5g6o7slUdVs+N+023U
i5R8HatbH27CcVNocAoNQSEPcJ/DxCtHDCe2XLlg9QJa2mYcgK36QBm5VTrX+LSbnFBZMz2oYtsT
2s0UkVYYfb18QS19abfACH2qwR2hTsaOeFbWI7vct9bdNGhZKNjURZr5m0nx5WPMpqilpPBLJkQr
jdJUtreEDwFofgLZTNe/y2v9Tc6w8YuguGSjDlJh8rpomaBjr7ogvlcuYxgEr5s0lqfmhQnd27ps
VwM+60DdnzpAGYHouHTT9mpyg9oTXpTsy/c5H3TRQ0FjsOeNeuJ3TP3r5VJDVQ0Fhguy/DK2q+Aw
TJOjFy1qtSPzkZ4EfbJz0sb6w9Tql6xYQzEI4hfyH/RD79T0CKZiCPAX+6Z9swu7wltIUFnYeOm7
OTVdIgkwZkhNsrU9IAuri0+ic/GCYMI+tdrymDm0Hu7ElQJCKmIK1fpcOTdsYExGSxml3dRGE8T/
Rixfq2Hsi4AobxiIPWlQij3iyD82qQgHxMEgx8YmGuk0ynkOdlyRB4pSyle9f6qq9Kxl9Wcl7/Vh
+NSYw0Xjug20B+TQEXrDgIVm1LqVNS3nbdIb7bCvPMCeEMTCrCMvvvYGCoyOiLoBqmww98iW3Jap
PM9BmcHMZJ9HpEH/7W/mFOOBqM5X1a7oPg2Zk92JfJCl7W1JZp1MewsxgGaJ66U0LTLn/PRK/NL9
CwMVN/TL3j9qLpFnbGxDwTYoWox12QX6h27VQ0wA4r1cawHZaiEbLK1oL0hKC4LJj3NoGXBEsmiU
+YvJJXu7bpiYOoRc6OKgZh5IxqIfbgvBFBCJeyBk9Qm8Cf7uyV3JlAHe4zwtpjOF25jXB+7QfUYi
e6uv9/CM9xrI4etCBvJipDphSNR1NCfhaphMcDYTdgg4utvgiw2w9KZDjlUj1IzBDBtIejQd09Wq
mdNP3buxwqHVUDGBNgnQUe/UOluszDW0y8vbTELRTrIx2gYt31l5Fnf98D7YRKb0/ndhBp91hpzE
K4NjihA+zKugY52LT78rJDgD08HQVu2ayfoe8egQKJsyOV3pNrXqlNUfTNesq4XJXXczVlAE2lAK
GInFaXqFkncFwKR1qTwNJoYs9SKoWg+dYbvcgC76vpQ50Oiue2U6/XFWW4Fx74TNL/IyHx2TaWrM
7+e9Vi4emTsA26FRXMZm/LWBU+2KLwFkdscRNEeONN5Mn/x5kkl5vIiZJg6GlWKJI09buA6bnhvX
1+IqqIaoOTqrmKO0ZI+l+OhRYWzaDTSF8CrYUHnlX0uWokY2526n5PitmWw1N8R9hQJ3XNj+Fg66
859moAt1poXAqaXxotu/Qsp8CPQ/aW3TMTOzITLchcSSsjpwvy0Xx8q+2afsgEGYl9z+ARXJB+D2
9cw1G3nPDGyPuJNJ8gtJMAc+1mPc0oP6piSyHmof3/CMoITdy/SZZl1+ngey14YlZ0Ok8wgg4GC6
V4YgTdzPpeIPwpJGF/25FmsQO5eOXKt9ioswVA758qn238QGJQwUGO9cL7vTNIsPfWGf1VF2htuw
3Qth/xZyMfY6pjah8hxHLUmRVVD/LSX1iy9XTtZ0JvmgfkXPgBuyd781x/tXzMabkwKkDXQJJZoK
ttHhTPlwoHbDnBi5voYz35+rKDvkt9FzjkkVRVcAhxMG/FgAithMYkW8rKgTa8brts0mH9fmaSXH
Og4aLaJD5NRX/aUfFH+6WGCUUmmS3pNFAepm6r5PhKQKkjgct4EXX680av+F9TwnIPFUoyT7Ubd0
UrJNwgt72R4L42Ocpg5YY9EnysJnOCou5E3714L82AVq4eS7/aVLHZT1ejnE6Md4yypylgqcPu4M
rtCQ8jDNdY3cxSDe02OHQOoEp/f0h2Bc37nGZtHSeDxMHpoW2R2cYZ4PMOr6W0UFVxv8XoeQdGK0
4Y2NxfrDjVzWhCpYGTxtyzvTeOY65rGH7L1re0rSuVn3JlHLe4Z6Ys6oY4262zdzyVjIgONl5P4O
WQn7BwbspvU8rpKt3AFAzxsKQg0oGTPlu+G20a+RTVLgDKeNaLt9U9odJvZrZ5EBfzu8SdNFR5G6
Oh8LfY3yIOU2qI3Yqeoh6m9yyU7j+m0tx7g21b92JEjOJr4uastt39/wC3OeXvRafjVG6xGnBmfd
SBHYWgi8MGCWh+OcG/etbweJKouYvDbiJPm06bOe6M4mDlrlPekE8aI5huorjVvJxgVq64qPdP5r
GYp80ly9js0TXspmzxTuBkWSp9IhFnhs76xU5BFay1dHd6KpXoMndA00PHN5XG20nETXpEw4IGd2
RP1Q2lBT+Li9Hl1rTWbgJBZdsZXDY67b/0q1WAxmFqJ5zH/SVvsq5QVS8Nx4PglbH2tqMExaXlgh
8kZziqepeSmHg2Ir/kRe1BsObUDMOWrA0YsckTLNc3EXG9bYxkXjAfamA4xso7oam/7KLnRKzG5A
tZXZyVJNZlQOLJonEYLiqSkAl5q/aykqQBNTsMYLK66wJhhtbpc1UtoINy7wv1hIi9U8EMmFFkUL
HoKKv9G2tcSZIS7oO9ntlDIi8ZTKuDssDVWsOY3R6mjPnexlDMDpQevke5cBl54WU0ALK//Vaf6K
6s4/QuM/yDT96cu7CW05gTJk9NFjALewk2Lisauq8VyZNYZ+33htAv8/+BMhCbf+rq7IBxqglZNG
drAtkwy7erhM3FF+Vjoho5UAH673TxuGMBfZs5bPw8XMmbuOhfmYTQyDbWO9AuCw91qHdIoMwSNP
aB+nmVcdaFW9eG5ikia8RHIuxgCSvy1f/xxnMrYcHU+3aJZLrosxMfHRTV1OCu+YomrkgpHqseu3
p80c4Fv0/cG0XHqSlbTyPnee5NxigiKPZjdbdr5bWugYC1nuVI2LFTt+xd3JtDhQ6UEuwjvrSDy3
SiZtN36sTMzGDEqpci+9cswY8fOyW7lNDyu+EVF5RpLrikBIr++f/7xN755ZrLwGsksvWe1vkacZ
B9MDjOYXdyPCrrMynNe+QzfZU35HtX8J+qFkVE6mQE/j6NRBESHDPZcdQfUje6ObMUfGKZCTGAxV
mtAKRYgV2p05e0yddEi9Fhdxn7EsJv7PY7npx6IwTdjbTM6t3vpvA24V+hmCGEmhXwq17ITMHoCx
L3sSWRi/kSxBp2PuK9vtY2CwIlm8xzmzb/gYTZwKLlxOB20v8KTsnfxToDMnVufZDND+gMCsSIzw
H9uGBDOHRk4GI9nP5fyuVySEjEPza6gCnRGB5oii8wPVIX0X1qLR0w4NP0uSzxo1KyKfI4Cyx3QS
T2kB96YcOu77YXAvs3QPi88FXw5ezX7RQIokuuOWagjLGdVtHlIkiYitrRjSr5UPEtjbEwhthZaP
2NW78YOrut6XIrBQp2ElbnucH7T2X4SZ0P7ViIen9tj448FWaUydSNxx64whkhTmlaVcExUwCx+1
TDKTnqN8HoOHFj4SToOOo9w5kPeaxW7lN4wZVoASufOs6aRkpMJ6pGw4s0Ae91PnvLe1tyEL81+B
bKHgdjc6CUa8yzhOp2w0Pqa6fq1cLkeChfCN+1lYtgsJgD0/TuswHrKL6S9XYxZu9XyPqcOBym+A
c5VqjXwHppvP/m6vd1jOtrwcj5JHfmcPzhdcuf4MpPagPG2luDYekFExLoX3cqhH90+3zKcg4B0S
MxshDCOF1p8ruQsoou8rb/5xkeEj5bTAPo5oYXlrOo8QNvLliVKotDkmWDBZN/GQ2s7T4DVLWOlL
G/NbIUBT+UwRSZPcAzgrGsk2NgeXjmJ7l2bFzu3z7bXqCGCesoB5cb5FnV4PGFFN+n9oFJkMXKSU
68Moh/S8bOm9CMy94fUuU4GGWPvWfdzGOUSbMCf0CQUBO0GozKrBnLDWsYXOFe3GOxXU9BB4yAYk
hys4DUwagdxehpQYdU6Wt3mygsQmyBW1mh6R8unEMjUO+oyWPtCGh6z8ERUtmTsdSpkfybopXxGh
X6XDHJ9U9hhLpAlCe22P/bihU7tBedqOBxUUlv+8DS6kt5aWa2pOjKrNB6oTnw3l9GQzzMXeuc3v
hWtetsCnum1SeZ7qawuk5lLadQIe0jsWaY6EX/8WSLeikvKdm9F641HK8Tlnb0B2nmRhQdrJ5S1A
Vp/AGdfX+S+r2PFlIg8OnqRIJZ0rZ+0w6jv1KOR2xwdVv1c+H05n2opzFTz2unrGCE231HGO9ITJ
sdVlDpSRTkmoztr1xFFZ1dFjaloM+n+UENdVsjLzC8MmYTYVO3vNDJwe3XCaILujOPOPgckOLfCM
cPSFcVhyh1GOkbsvvp++ZmBWyRRZPsjQzvY89GzoBz3S9PawtvNjOhgqlNzEY0c0xoiVmEB3vZj7
M27Dx8ZhZuIJwiGbHGEsOYKfLSWmNWmPy5qfbAqCfd0aaZKVfLZB7iA8uYH3c7gqGam8WKL+oywg
tNkJXjoU87RHAdHzTcbXGiNLUx+p2TAUHKy9sNBFrJs6jr0nogUJLJPfJXRhpFYAO0LnliY0CB9o
PZJ4crsoHNqnVeZutJUSSnCqRTTpxRmbT0hq61jCx22oEtfaoUQzMai6wcaoePQWxn6IhBHKhXk7
ffvupFEnMA4lueSdx/lfP32yEbC/tvHB6sB9ZUD2ztL88oSx7jExsXvynAvDxC6iVPjxXEuByM5/
J3QOaFFoEJpMJ11JkiER0EB5rtjp3JDTEuyD0fkAn7gbulodF9H+SmGDsQWbqjnwWbzq0e7b/qEf
rzZyLhB72mPdMTD8AW20XqrFjQjQqRcgVtAtwsKqMN8U+UO3uN5+mLL25NmneQp2dYFqDYouX6p4
IvLutsdhSb2UgPWpjNgjSIdXt/9ye5I1tJm+bBMm/2tFz+TsR8jeuUfKoptX36sSSVnUvHiasvdL
Dou6o6PvUwssSAey0vF47CieN/bb2dq/IyZ4cGvQg46DzETRPp7sDLlVs/lIwSfMgMWsHfGPvrfr
3Sjb9KG2jTF0pfeVmhUC6+Jfm7qPmHY4gBa8Q3Tca2hJ8NVes72wSiVFLaiTVQNhhbIFzeh34Toi
qZqRx5gtw56YU8wJfvWixNfNHHVT0QMjvW2dsqH6wel+rIZbRVQTidxhDnKL3qFF4JGbpXWplEdu
2mAdgTFAFJlIZxt7OFgrUnfyEHaG35ihvfohD7OTVMPwgG4p8mW756c09pYPbJKafb8ay1+G3COy
8kI/73iBmBeVro2EUxxKWKcI0gP8edix8Y6fwWhbsSslcxX7U7qDAjNHvqQ11gmlQRZatmZEq+kl
YwFJ0ZYKLYZop+dFEdpYEcTWMxtGb/ndFqxFgkGuB1xkPSua/Mm2AHQZBQZxwEsNMTwQzCaruAcr
EdkF6+9Je9aFXr702peG9HgnGvw2s5fv/cWzInOr6IXgxof6OLoIy/gG9apzP1bjndhWFhusc8NG
1/OjY45cQ4s6cSriRIgKMjDBQtTPXfG8+SxczJr1xTawZQyCc5PVGghNzwwNXXtilJXvLX18tQTV
PW6pq91X2r37y9A03zcTl7uYDyxM2PU0R6hVdBjsJiCf8EmwgvYDIK5FBkqo7jr/WhaE0AMe9OVz
wJACQDNPIYJCB7DlziqQrlAc/EE1CNObjMIjbSivCi7T2jjlvfuxTTZb5nqKyQCd6NSpkrGDZcK/
OhqbOr30s4jURDzRzcxEzPvSSCU9Zal+HjvvORBrG9ly+Eor44TybIt9rRviqXwhetRBKwQLXws8
ErZV+kJc23Ur67tuw8PSzzVvLzKZZmi0Uz2igucB/6+Fo3w2VPVa+7mTwMT4ZyLQiDRjw+deb/t0
0nlF1ZdnspxrSxtZre5PjHLYdedz80FtJ+jjJ1ISpXa5Lb4BXMbsKcW99FhQkCt9cnpG39bKUs8u
31iM0QJt03xhxn43au4bE5pqzwKdut149eY/iaLUreqTn3cQr+jqk1HP7rLs4KwDPj1DjwiNG3Y4
wxA3VASJ12RT5YK4iQKh2EZPRIPBr2Dt89X00fLk4xHTLh1JsHWx4w1vrBWJWJP0+msXuRn0gapn
BjQMCafIs5XtfTc7DPbySk8VAVCcMQ7anFiO8d8gvAtbtDurW18ds9ITA6JrjEWQJx6oa2OTRZHy
KQwDdNmwbEM7JwmhG+j/HdsivY3B8aQyph22NGgF9WeoFV/utN5VrXdZcUTviFk3pc+pUzgvVumc
vDH7MpATnbyK01CTQzxv1X0gZDKUVC76xIwYgdCLW1bIOBVzE71VCT5EGy9GSex7bBvn0W5loszx
YtnWe1EZ10BwNK+EDsqHbZzWY9fZB3sr43TL+5uG9kFWIxEcZnWXj2MVVwR9l5V3C/yImNixoIcm
xguNaNQw8389+mZ1i0qqAUSEbIKuxTY9jIvdJDA+0OmCUdocizNpIVCTCpDffUPYWyzMi4P2CbAF
y9PmEaX+41Aa/8q3UudP69n26BXeq3CXNVmkOsBvqE/6BsIlQFcdeXp5kqaWTDJIBL4uLLK4cc3M
/9oGU+5o6gTDPJMf0X82vQ2SX/nfBBsi7hkRF7keB/jqXQStueY/mCVRf6XPujZ1c8zVgnG5RmZb
073dfMsKFA75JlRMkCReBMFuu6K3YSqQJTYay2XA1zNat4Rbz0RqwQU+Fczb4GQTXCOOwAIizkA+
nkt5bCG6s4kZYk+jsbTr/tDn5X8IROyIMpvgsh6PtNIJ54ZPb3VnjVQR/J6Yj70ye3NVxkS5B62a
Tz/9+mj5qP9ZZ4/sgYXuMj5p3LjMBYMbYBaiwXHZ5h4Jo9GtbMUD+5qbxMl0b6Tk3IO/u28G09yR
G77upMIqG9zEPBOqJsZOrz8uMRzEjip+sbXDkaQclmJEOOa/hY9zKMcazHzulodCJ6r3wWdu+1my
GSjg2p7Hf3wkFwBNygjKZz2ZTB0HBF+pvyW9HD7KivFsMYoPp+7+07MHzye4wRpEFpqSUAwnqmy0
S4FwH/t+ehWL8e4UiGvnrqJ9K84KsYRWpB++l/01joLfNQCukul59BAkdsFrS+TzIWfqYunObVGf
BszbUM2a97o5/zQF3mHGmLXS3tuF6xBIGKO5DvWPXaB6N6AAZRsuWl4ayy/zWAVzWBTeeeJS3jmp
ceu1BaFnVve+bj954UelfSsYfDmwKUXxwTXs6wz0vaGzTl8bXSydWHpRnffbYb2PbH05z45b7Lu8
/Gl8/Y/B1b8yIPBQy/O4mVE3yOWa7guQbW2G8pz1O+vU9Im7V6LqlYoxIxKgrknsFv4lftPBMU8c
yDvhun1If86CGOOXlrEiCUz6ZC8u1zJu2LbZt+Z5E7hsB0b7dpcl/fwpigaN5pYlPoL7MFuHfcd+
OLq9BZYyXzNzeh1LYnTq7Acd0n4qu/uszYObGPngBswMpPVfOmTMATPr6C/p8+0pLZX7MK3/AWhA
JjYE141aeCXoGEBesVfT8L6QJqc6ag7GS9x6HJLVwmfFEQzmVRXj8H10M+ZsQIEEqcTqzStJ8XJa
ZDTYjhukPq9w2eDnM3323HJhLIvrvaHEQiazhgGuFZZIxYvyEVeyrRg5QEgqJBcmbl2mB1tlxs1U
YxBmNrybxQRKGQUNQ3DEeEb+Whg5x7hdP03F7MZLXaxHM/9jmPK2ucR4N/xZk3EaJt0QUiznZQAu
Yb2MXvmHsPZfYzLKWRZcZKP43bjZQj0P7tvCy2MXxj83F1GRaG+yKc/v+eL3/uwmppZWIbxDLgXo
wBCMo6KKtZuBc2JoAn5w59j9nyrz0zYWDeKMx8KjByCx7B+Bm6/2ox3o6ZPefXv4TJOtANhj28Gx
rJY+cou6vtQ5Zn41QRW0XdO8tTg7aj/GIEb638YSeS81chBmu74oihT5PiHYJB4XaUIKU4AdLmLC
3naP/cpZOWlXUjIdkIUGy2yYqAQNsm5w3seBhXqg3a5EdBsj9iseuvYs2EIcqgfXwXieypklV/PJ
am03S8NhWUDxZS0M0ckryHe1y1Q8JX/BHqfEW9tDReLHjsWNzMVxmtO4kRm/U7MACglAAEOIiWb0
0YsufpWiISbiW+P4dWCFPyEkcM4GFGlv1q/8B8X+rof6PmUaa2D9Pg2YGpX1SiEN/X0T+Xlwe4AC
hKIQSQpBh9FY/234HeB1KvE9QIlIjeO5dWivZj4+yeIj12E7eCj0MqoH7ud6rRxI18KOqsD9k6n+
DNb8q+WwZj9mPM/YpHaW29YQDNovJe0PcrFlB+asGOc6KuGbQzoB+kOiJTAuNDcAoq5rfZv9CQIc
ja3uzs7mwZO4pY3qH543H/pg3VcZohg6z4ORyfLRLqevssFebKX5X7qVRAlYwGl169jV+sA8fELG
hRR7p9eJOaftg+b8eEb14w/WdbK0SK+pk8h31ULD3BJ0od5pfqLfvs5SEH/YrKDHIasnaVYT6UkX
YHjcFApgOLk0BaqJ8VSbujzgFStitO+vxgzdobfcozWNt1k0CXlM+Sx1GUdFphT6XoHbO/ZMcMbs
zLasOZNJA/EyTU8quDDTJCuiOAizvu8sfvi6730a4f6LBxCfPwTU3PxxnA6yckHzOpji2Epm7Uoe
ZsEYNnCnX9VyGxHRaLChw/g3nbzVuDIcZ/+6FixBuxb7EBkdg40bONuql8osQTNrr/VE3yGmCb+0
xtVQD0GYY3pmqeNlR8ss3ldAqbftepfrzu7mudnJImN9o1X6rlR0r+Q3RJOGPBK4XEbGzHK1Of5R
oy1fELkvBhMSYfmhRsAf9DDi2HOrSEPQqF5kLu1Z5afanrNEjrhcVkve3ulGjwgNO6/92PAmrR5b
PUy9zujupLXoId6oO8dHmMvUQJ7EfK3X9l13Nf2ExPYO6A5RP458dvuyPc46KlVmUZiN1jeiHjmz
Kn+Ox8ImQ15Pa0QLGeSyRaAbQ1eNRvUcZE5wKJz2mLcFoeOsr6J2LD4LHRWzlWk5W1znkbSOKUlb
eaqUethghEYGX3c3OPYBnlPG0gABXyG0syMqlFbqbVRfbuPcjzj79mMvbd6m/mSDaUAfVlzsbQAl
ZZlWvHr1PRMmjRpFR6vGuCOS6MIPBGmwt6lYD2x9nM/2Em6QTdiZ/qAQSOCOyoTGGLVhjZOpcae9
TTzIDOt6tw7gKgJzKzl5tVcscZxoWT4TY1qQZxZ8VwMUCUSUZ0vhyXTSjBF2YyR1VoV1TfCMFZC6
7tULh2xLWNfNoNKmCdyxM7tp+JnB8mmWpDVAEhtGFa08lxjvVOhaRh7WxfBVGdOf3jT5nkOP9nJd
X8pOxCg0vnyGWrxDXPO2ejRAqG+dfu0G6k9yWxNc7gN1usUPRUYlidxudNPSLpKFxuRCmjCs+Wrh
neAo7m91hltGMpO4VoVJWKn7KRggMJTSkbqXZxt7DAK/4F4CMUJBoR41Z8kTSzx7y0T3wyg1Rh/x
YEqIvYOr/nXb8DQDL2R/t6A83NZ4WnV+X+vq+jT41lhKBCTMB4zhai1+y9EIL6jTD1NdtK9jt1Vx
MW3blZv0ffaJPCO8HYR6UJ2dGbMG8QAI+PKkFWTrleSiZFwvSJxsO9mIcwx9jS+eC3FftQjs0orj
B5HgInGr+I69nlbDysJMvq5aLZB6BZfCQyW5+PtOawjC9fNPrUPRauv8OljiWoYzVN18tPy6fuNY
ffb6ztqtvJXEwxHeKZOcloTtG+Ui/5uA6rcFJYPNIl5SFKHeYt1ZfRYPXoFswbMIe9xqdIMUQGnt
o8NPeUQYsnbKy85l8AnXjP41GCxqF75DtY5vus9eDcqliGxQ/aJ/EB7cNi9np8nwbt93cICRqPHa
NsFpKbI0dHI4O9uqvJOf4Slr/ctyg2NODrvLOXef/GYA8VgpquK0fXHmUSI8z/ZMo3kpAouAM2M+
Bu4P/iLs7NCZIq8I3hiK3/yiM4q0DveIsvPDMvkMHKr+0SwwevjB9m3cJMpKdQHPE3DhrQBnxtYf
IoudX9rMeFBvHOUVVVdhcLo9Mu1t7xfPoLpjjmRwQaXMFjiRXT0pVj54ZfFqAIZS89lfUW2bQxda
BaVkY7undPzutWC+rIYvWQf/R+nD4t5qYEdJ9+hLXphVYhQaTfHW5eal8jVGvjeHnN6d1vwFaB1Z
Wf//3ODjXXJMCYjb0TypxgBKwT8O/YbLa+IDmqnJvE6tDwiOuJEW5wudY7nTO2EeQTjtYZj7J7AO
dxyxwVH6XsEkpcInQ820Iw4QVFZxixtlJ4Gw13vp69zbdX7DZlJcTXdjD6DdosTNEqJBD7yDI6xP
x/966S9xWrqvvoamokI2yzdfefYcaDjAlLQETPBzCrswsI1b6PhdgeAtogqoEXLQADut/uMjcRoW
7WvSUVX6M7BmrI4Ut8YX7Ci1c8nrdRtM0bK5mSnYj+eVRgWcyiN7hV441OTlbYdUvbnVVtNX88GQ
RBHsFsYZCOG4j7YLPGyCRZzWY25ynpoemW1LDja0hG+thpLjz8sPPNJfZtKIoiw7JJmKaEoAmacV
/kew6Q8SG3yhtx+GoTjSt72yvV+hIVhFutVCKZyZhqMAMNu6p7g6jTXpZnWqzB2qmG0qfqslJWRg
Sr99K+Bf4Nq2x2HaMYC+cjbV9yyAo0HagJtEc4eugX6CdWTm46zbeNH6jvpGQ0y8T9MxlJvp4hMl
SnRe4GDpRvbsrrl5sG5+nM7vAZY3jHRSL0WqAyZ0p0Aukfmahdj3WfymdORw3Hph3zFb3eJNIaAv
Ymt23YPXD9c0FU5c6NTEQg1PrqYoKVbO4Nl+ADwUlir/8/3yXQZ7Z5nhVuw8DwyU+O30lviUoWJU
QKzI3C87LdXvXKfEr++ceDxJATIfRhjrAyOOtfkn2EQtCwFl7XA3TdPLstoJfoILtcNDk80fAm3o
OOrMAt17fyJezLxVrMq7ZhNKdlU838w4bUWzTAh3yxjVReApQ78ZP1wLw06t1Z/LYjDN8PwfU1MR
Srp4LTKA8+ZRU9U+Fyqq9Q09C645o9MuuTks4ewbz8b0rWY+YkWesI39EL32KFAImkyh7fZ1yusj
okjqSO/YrK11YhUdzUQWRkXneLuqbk6DgQiIRlqrNzosqHy5CU20qkWUMYilOV6AkdQapsDg3vb1
k6MHv0SAo9ff3rXb6mPt7O3oDN4d4/AkJbZ7R0ZnF3kVwwgkT8mgjXy7ACKWrurqgHWPsmCs1WGy
tj9D7ZeRrQQrOXo31l/m0hxrL1PJmsmKDhqTIqlQ0GsNwqBpFuZ+66PGqLoDyV0kBTW3QZURLcL+
Dqz+0Vt7MKzsB/lgKfmUwb+y4Z20TO54xKmUrBZ9IaIuJlp2xGOz35Z8PFCRrdHQh3433lRER0+0
pPimzG22pZ8inUzAsN7w42zmyff82L0Bl30blks5ESrgXC0CC+GePltiDC6tHTyrkXor8MWzUbsX
c6L8FQZv/WQ0wEk783O5Bcln6bDPlqxnWJ8p5CaL4GZdHyudqRWZHdHkw0ixa5HUgUFkiu3snBKl
s2y3O6+SJ6/RXlNbXQcfnDnWpJGx464ZWy3h6uA8V4xYOpe3itTmR5EL2iU3i41Mu/W9f2M2XTK9
m8+jvkCACpiq/QSMqiJApFlMdoVjuxc3gzwrJQJbfWEnZKz/4+isliRHsiD6RTITRAhek7GysAte
ZIViCEEIvn6O5mHXdma7u7IzlQHX3Y/Hb6W0SRjMNrmmSe1otPjtQQ8jfnXlhv9g7Gjz5wIlna2u
6He2pHq1ia2d5ySKJ86eNmHNXIReTbGMs6meJuIpaBdBc4bt/8tI4bNhnH/1vGSLcPiNlegvU9A0
iyrYy/a3rPp/rTtl26ltaCIaCQbX9T6EVFSqK7Spe9YmrjqSu3g/HHrVnJOOQ3Md6TXhsOeyxeEz
fXE6Hc40u1Cii0pDugEdBJUUgmWIYZ+md00mgJaYXxjyuEyKdMLxR4dzj9nGBTvF+dZ8jkcvBgMX
zbvGZj7kG7jNEUsZ0LbfHCfNzbAI0F4DUCLL3xlsAkvkX8RDzESWE0wkF3Rf317C0M5W+iOMWSdJ
addXPx/TVe6RKjQrmtoKWDu2y8vrrLc+5pBKJHgF8l6zE59sTfQxYpF3CcUcMYzcwVwD+hjlx05x
Fgjok7kzEnUxZmXs/BrjmJ8OGxvzATkYf13X4tUNQQ3xwx3zhfSf3rvljkENCh9cAKTzr0STZhR+
kqwsiYF6wBtUZu0l7+1qN+Ti1JXuDjvyFoKRiZa0cozG3EUFmkdu62Nhsc6Xcz9fhqg9UQSDK6xG
yuVkujZpctmZHfWKciIbTAKmqqJrz/mAu81rO+phk7UpoHBi4iAAE+RHionVRCdEzJy64l6/jgwx
bdqNoyOOk0b0ITHlDAU6HxEOanGqnW4xihMXQSac83wvap6QMnwjnsQMkC/Lfujsfd7EJLAKSqxs
m01v6RSJtXUoGHLvoIsRJcQRb8BxUEP7WDfT0XcNaCxZu48nWDjkewJrwNI2ulcjDl4D7mtQkEvM
3514rlDl5wwrpmuQ2UqagfwC3pzF5ui10G/SmZFPPNWvXLB3bpe86ICsNvOUfUZgJuyVfbTRbsk/
8dvThGWuL2SMlo6JDHdAHzQExHKamk2+BXoeCbZJT+8T+ykey/ogUuslpxqTOjRwUGPpXhOjrmDB
uc4uCPJN5uKm7LTD15ovQNKDN7RaHNBNemwtBpzaRDZnVolxlHcIWxY5ugwDxKybtaDcDyiI/gzl
dPC77jVVxNcZDnNaC8NL1QdkzwTRudTeh03BScNjWhNkuAZG8D94mIpnGrmZRlkdB2X7ELR5u9dU
20NlfnPyQV9b+V0MHJfJZdOFxmHYfhiRNHHNek/0WqoDb8Y2T8Qur/guYNYcd40VwQHj8+cm9mha
eIoK2r2mcPxM88nj9vFuRTy0ch4+MF5cp5j+43pu7z1hv4gIlYBo0E9PIzN2RAOPCxODLgA6VvqQ
g3SNGprm23LyNz5mih16xUsrpg8vYrBR291jm1soxLQ9rvzIxKRX5PvQjKd1rJlqlAPNSWGSvqa8
HjpCaCsBH/GomWRiUOVNiL270FXwblFYz3PnXZRNK30Ji2oeqFKCnxaO5YzBmaNeG9/3Q3UrAuMq
bbVY/ZkiVrgV8sjb8ldd0J7WxR2bZls74rfjdo5nFJh97PmsNuDTN0HMyCZUA0WCfbAOuwK5XB4w
k5Atnq2UsozU5yaAM7EGPbzxcFi29Qzn6LMa25A1kWXM5xebuCqwJUVPULQQcQUCqOl5v2kWeQcO
a6s8Zc2hyxOjW+CfuDatrEgdBhxHez5eYOkj4hv2psUoRKdNOqcHArEeA+nmMR3RA+KCu26SYU7x
fLkXYrxzic7jYSLEtFSBqyh/Yr2c92k7kqzoGXOYsb0YkE7ugEm3KbgVUGefbmILsLcyNacAzEgo
OA4/voY9K0PEg3jub6qMKOwixb417TRb0tbgzztcb4Q6iiYQqwDGAq7MvCKHafO39bcAit5UFr6M
qe/hV46xjjnlYaAsaOs2TrHRVnvKKuPWj3RlE4lWB1jdK4ux0aYGZb+qD8kCvbVdTGeWBe+lZmxT
elx7KKhE5i8JvjUuSJEk2piQOGu3Yfjj1SdUmn0Wue4eky/anQyubeQcEsN96gJlM45n75UaN23o
oPr6cfYYuPYjI28CPSn4ACepWHjwRWI2rdLwPuYASCZdtQ9hzZJbV7ZexVGuLqM/PRlL+Ksftc25
umdobZj7qYcba+CcIZB1NFysak1BVZzbhhsr4ldz+asXMki5arh7X+eCKmlz3veBQAVygoc6NSDI
lAScnBTRXzGSC2+TmVTPXKT9giu5ykZ4aniCxBRWJ6aCTOxgsG/cqdj0RvnhmoME/TkBMWpOkkJU
Lg/1UhyWQOae+ztTy3dErUcC3um6ClRMtov3xM4/Ur/qjg0BmCSLfvRE+JkNc5dbLF1F7B/1RHla
2mLTrkDsrcP00kbzX1YynZVM/lfKOKLho2WW4ZepgEX1KQgX0310aDpY11pf4xAfcQy7cZewnXt4
XKvW5r5WuHhVMkxZ6jlsuJp5dcw+YCJpuBIqQPpMm+URxfVmAWzGWErprkvYCy0kvZWDB9s5niBd
TCHXMqSbTloh57b0C4dodMGbFCvA9HnrIsgR14e4tO/ThKC4+2ER6N3WIl2qEPMDR00qmNymhM5l
/IuiyVyNqLZHZqCbekmVm9gMVoMHEtocfoGGxlsfr8uQOHejm1ydlAQkwNGV4GrCsTT1iTRQg3pO
qNOKJLfeMQ3WVB9dixbEMCvlDzz1f8KdKX7WZPysZr6UNZDkWAqcBp54M7CMbL04+/M9LELA3dRW
qRPTgRYqqQUTwomOkVtTm1vxADmMKSOXwaqomZqZ03VIwnsHclyTke9G8KfuQhaXSkrAz75zCjIg
g+aiW2gaG1h+vZRZOGtFm+v6s8vFxiTeREJ8W2fFU2STL8kH7L9e8mt37Y6yZYAIwYmOSZwbDcUe
WZm9FwIBonPuWCWHLXbi57kbvu2EfmAfG7NwgBXMMryrK+0cWkrvSSR2b40JPq2mFmMhEmQs1hhl
FCQQn4AywiLZw1oaMMlwbBhTuJ5cMtfjAObXYs7gNy3gy/5macahTQmxT2bdFy1iXIDrp478x2ou
LOzFXOOAMmCaMu4DHLjrpoGJnOblSQCpKFjRObJX2JTZb53oj/Uet3vTl/cATzc9daSEZ9aFbYwn
T1ew9+IFX5VZKzDYhOZ4SVqBINV+x4gkBqcYULxaktUsIxzkdeo91j7Rh7J/EAMjjSBjlGINuU3C
PuOynaIBWdD5NCJsYxwK33qtsYL3mYJiSA4PHFUQ8+UomgLNjyRnMLl3eYFvQLngb289TbTokWn4
ypAKrCr4vglKRY6ZK9PEUnCwrdKGiQRjgxdBGYgTaTC8PSFUQ0LxZBJuBQ18EH6TC2tyqwzjGz/u
nYzn70FxCcWzam8yXMGrHHMDxrdzGXh/eLPYjkTZb33xryX4QsW9/KqyEOu0NHdhQ9ikZSGztXkt
svApG9WX9Gqiau0KAfGlkXcgkvGN13x9CE/fdAZ7tLOSYNfXJ1GRR0WQWscTPImkUHfehHuCptWb
Lg08NXl6tlLwfrl/n8w1rhc/fkj5yzIHnfblYobingmV0knYhBx3MXQcVOynG11Fz9FUTVhEXxmh
V+Fw6quZ6YHP9lg58zqpCetBEngppqHbDwFNAY1mOiaYGm9kmH2M5ILWImVupQk7et6CTKVgdTuC
iFgLPBN3oiPs05triU59I6NERxobO5O+dV+qn7GrWw7kSBvudazYj4cw+ejGDnlTHw2umn0r3n39
1zE1RPwLii2LtZdM9VosUa/Ygf2ja+uWWcYXXO5VHBDzA+/+MZCcnBfoRTdD3JaShuPhzIYm9KA2
rT3BPYxrkpcTLsKuon2ESx+WymQ+z1wvu7lde0yPRkPT7Nn8kit4lngX+in7rj17+c2sTrEfZqAu
gmvW2xMDYWetVfjROgR0uYj89RF1QYbv3CtJTqOyMB157cJIUVBVa7AQc/HkFW53lDDGVtFbKPkV
flDizvar5zAhglc0+Q5x8yZRFRywGW4NEcez03/gI7gL3lowbhsRik2MT4M5IKwXp4IIFB08/p8V
QTmJAYDpQi9+GQ1qVBcCGz9Tpu57DtZIFdatyGqCXEN2ok70WjjFeTBJ1LaNwkyk7sqCgx4YpF2t
O6D++G5UEpgMR6ZLW8VfBrO1gogsTuBzZj/XogBQh9FI1wQfUCZXURS+F1Nor7BzX6I6voW80BBD
h9GMmL0pr0nZ/2NipRt8lGuaqvWmoJcEJ3X64C4ECIk5NgPykgsWlT7PWKRH6wav4RXUOUJT1H2V
7ALdXG90bF7bofmducCn7kB61lIBH4r7G0zpT5CSiCIuDz8pYIwsw6/Kae+mwNxhvTxpsK5Bod/m
dEygELPPWTvb9QsSBQSVu8lzVk474XAsGwgp431j1teqLnnrm4Z5b/GINwA4jOKoGof7jOdwO6bD
PXGeexWzQjaNZVDAIEnQ05tAhNQzMTMzz0LN4blk4C33MuxYNjvBBQAJ0N0bYgmh6eSN09CtzJla
sq09h73/ktajua3NKdySp6CsyT/pxDyK+Z819cc88GMuKpxJTJsJ7LyaLOYqcQ5DyMWhCGL/niPM
g0xGJroelxI6g9tK0h/aANX3zrZl3xICAMm0oPed5rmYumttlF9Mjx/s7lwE+UuomlOYB+jwjHog
ueElfh16IgaGc+jUuKMcni3A3s0NzQ+8DAya16Zw/1yPYzUaPOWYw+dcayp2sbt0Yps783MJ/0JM
mMdMC8KDlNvSzpgDxd+BMb6GQOZNy+CHSS5qeL7t8nFkbZuyB4IfR6aXQ1Ft6mrRaLT/3MbJ1eg7
rhghrhhULWPape186nP5wjv+kjLzHY16wY6W8JSL9J+LqQNKC+uHV7+PhiBqEhbQqmYBL7cbXzum
HhBCub+mM6ZK8pDKb8eNQWRxCI5u225w7m6KCPxbydfUHHFvz8RUJNBVJPblxZkNodU+uKrQW0cz
I38RMeL0ybylvv/mjt5HGEScWpPht8zLL4t+900aJTdTvY+wDygPWRetf8jawllLG0u0lm+edgmY
hvIkaMmxSnEG/bJBbXgNdLNp7ATh4zC4824Kh5ewqO6TdDxogjZuJyv8X/UbKUfcr84beKlrZUbf
JDiXdVfukSE50aIOYEtqNgihTjV+1DPfR7O9mig/PGf8iiFGU/Giz+U6hWQnYYARjaQlHHzZyrOM
j4Ai0nSwoTz0VUVeTjXsbe42yZutiZuKNfHY+mAuMADFsfFYpLDd8ZWf0mLmgJJZr4YxvP//hmuE
avxYWFwz6BsiRSewl+WiwcFjM4YiK4io/9JQpFUSiPPMQ9L/zdBYorR6EiqHubdKB1KbYwxrV3iM
3QaWgJ4MNSvxxhjmSxN3zGbIEjtxekw1qt/ySQ9F8pGN8YvmgrWqOwJI/V3cfdtQk4jfDJsurf5Z
Qh9MnwyCwCJiIpJu+sEGYKbqk12Uj32VbsFgHSI9rJ3RYe9WT4JrPDdy394VpvkVYqrCheu4u2bs
dhIV86qc8YJjCY+wkgMD6OKhqmBxkybFxCCMLRASpHQyPDUuLaWm+7AviLvm0TXuht0UAIGpA+PF
SBFMPSGQqvC5pg+Znqbj3NQ3AXiSU1y/cwXOif8nHENXvJsi3MaxcydDrGTM9a5oPV99wBdgqN5a
1Kai7z0oQEEKt94CbpBPz0haqd/+i6QGpe9F//xFCGocOJgU72EYvPcSd08gcVxpZ9rGYU/W4H+6
nMASOh5V5D6k8ZRRArh2ZPAbtXxhKtUka98X30YD44AZwUvG1WXdorVmwBqd/kpjOJUaDe5vx0nv
3HbXNGRlRi98qsHJMEPmAhWHP1SrYQI/cyumZ8VeN2o8ID9dVQHlLokfhrzJN0Y5vpbPreseFxRU
20O0qFvzzJINU7kqYP9RJoEsk30aeflQuq46eOmjV5UPg0mxwryXqbiK0f8afHB2oyDgLz5Myue2
VAPwcDr4BXlgy7F8zq2x31gNsJaMSgAzVpu6s16ULJBha8gTdOWcpIHyGZdgfPEN49+xnmtlDWfX
RdSHpDhtnIJDG19vjAlV4tBk6vRMWfW77uujj9MXIiz1Mig9wdGGTzDbM2gTsMgrS3OwKkzxZ3e8
PRA7rQuG0FUZTOdmwh0DJcldpdI5wCu62M7wif2K82bc/NbTczCmTPMZZmGu6P7cLAKTXWkk6KeO
qc46NuP2jE3EVPaPNMYjHm00wbFVWNjqX4VBcnHD3g0EpXC6Qq/ndWCQtxBKiqXfj5m8//+oOb5i
z1eHZLae7XaMdppUpt3cWJZx1secFpuvGDV907KdbTum32uSeR/tTOSKNGcgouCgfQ6nZFhDPep1
3ocX14GR0PssF9zLoUfE+zyHvUzRVcpyiC8rD/9iwSOB5XA1jcw0owF9LMwYUbvNKWsaCYQJeMxk
G09T19xpqYw9m/lDOiXb2JM3QzV6S5/tx6zzMzTfN8lBm3Sl8riue1c4skvpFhS9ei/84To4kjRS
0Z7Dob8EPo7JtmnJQBAlXeXI6fNg7ugq4EyR219THLFxYHzCupGvEk4W67Lsx6NXOtdK0feDsnrg
E8hMrorCSk8dsjquGTx3NMKv/C6xN3Ny8Fy9Z8XMV8prCDICZ0rM8M+ri25lI6btLYO7UzNZB2l6
gFtag8C2YIQllOfemfM56LG8x1OycRyIETxV/Aw8TZyQTKKc+MY4/76XqfVbO3RPF85Az0ycrh2m
+avKJXqNVnaaTGPec+qjfMWsiVxj6xFeg/k5FUz/QCJhy0ZwsObLyJ5B4VJP4nbdGElxxQaJoQjF
CxgCIw32GQpb1q3fuVeO6Sfl06IQuB1PuBw+Y9N+7jpyUU6TL6b4hU15c8iinzybA78pByQZinjJ
7HX35jCOjGW8dgMB/6+dxl0VcTd0KnFE6Lppz37iwbeACVskpIviCS7IV2WZe8gQDJaoTt/2bKSr
NvWTA9FQ9IHuDhoPh1ETxh0prptv3EwzhA86WZd+jr6cNr9r6yHFNkZRJ8L2esqQNkCXfgscE8I4
9C0FR2RcGC2n913P4zU3cbtOZHBOTC799bDUebnizzHHFzdBn+d6gmW6ORoEdFduXpn72o/PesqP
xCLWrW20d2Oodw1TYA6iRcuQCg9ajlmn5HRatYppbRkKpgIEk8VYvUIZ1fuWyin0LKTFyMBg0NT+
hqLqG2mB59Y3OJMMyKmpiNttFd8Tp0QbMPH5G47mU6+B9vJI4wdb0eGFA0nIt96Ud9580yTs6PFQ
6aaPH21vAUcx/ebsorcCgZBOGgtuAXxr2atbmBczG9p4JCxS4RQ0jPV8zgxGBWE2rNMO+AHNzhMa
r/GNqZziOvcjBmGzFYtF0BU41Atkg0R2+dGH+kf7BJLoBAtybeT1Yw/ZCw4ITWxpW/Lr2cOJmHHQ
0a73mjpgP8qxFTsdxjdmJ09Sec562pvKf0kwya01mErKRxW2ZmILnA1w+AzK25hBDv8G4H2oHCwO
eCCaoAVfTiChHgfiXG4e74AA0qKxQFoNg6URWHFQWOnWtMgA59Vd3g64bz3vg4m6TRY049wjupLh
MxKRrHywRBB1Bnlx2j4+UMzOO4eNNp6IxNGBlRFVV4+uDaCOfksrJWhVl96lri3SOwEzgwAlY8iK
B9sn1VZJ/Vnhml2ySOdpmF/8zn7oZwUjI9x1rd/u6Qz8m3R0GybNgt2/IaM/WEMHuk1263Byyr1v
U+gL3RgCPt/dIEpPGv/TQJg2jJvHaghecdLCZNSxWNdrNDuPwTBUGtgVmHIq/UOWgMEY6r0b0JGH
SUrwHBhrDnUZf1wQ7NBp6QIjbjy5cDvJLAgfrqeHqB88CoUlP2alxSguEVln48/21afjcaBOQgrQ
E+dg2e2LZo/aaNHddBwyRGP4P7QDgd7GIpkW/ZIYx2mUfHYOvBb2Rng/UffMMf8HRWsvVXoa2+Fe
0dYFpSz7RqHj3RC/Xl7cis5TKEHzJ97CaGdwSwdslibJJoAo+iBDlLsmOuT++COtaNgLM361Et7d
2Phn1go+twzWs4Y/1kA8WznK0Ds3KLkokvhdLQ5OJZPv1uweSsO5+OzyeLYY9eC48vCKegRLqoA4
vGt/aCM8Ny1PV4TmiQXPeeuJ6kVUnK+dDNeMQjdcJYyLcNaOT/iCIOruA27ayH/tzEfDhtcis9dT
wK6DMR+95fTHne+fsUSolfE+Z+MjSw6VaCFSzeSQ1xyZ4dj88BxbjBuFnEx89eu6xidbJ2RT+7uZ
5bDrLMG3wo732E3fSgYIhYUlqzR6WBmscUrCJ5X9i+hm+CHInGH0boXtsxZc2TxWBoLRWLuT/LdV
Och63qgmAwzGjf+lgQQT+snHSwXdnE53nHZYE96bxO3hMyTbrliGPiMQqMgtjrW4VzVfrmb09yWg
VAZEHbPRlOWATCByzLOZqLMMOm/TBxwbVBHtXKeI1p4ffoqaR4bOqD8X4Z6PpThxLnYCuK32wI2O
wAvXGfZ2Hol7yAkNs3qBfxbMVF9ykzCycV048zHycbDqYgh2OaivabkFKeZwnqw/XG+g8s4LWSHC
cK9nYscYHjnzsrlAf2auMc9Y7OP4rky9YsOMBbaiRYvhKLI3Cpn4ZCbk4Lofb52JDi999kcqs1+s
ELlpYh9ZkX/9swTVLjIhJE4+YB3vG296cqNxH/eYC6bZR5l6iLmE7uh5w0Ah0k/bRDCa6+R9Xph6
TP54SGEQFEl2kV7PZJ2vSomTsfD1EaHqqRko0hO6uk89hfuzugscTLSIXySmzZ+QNWywQN3MboZ5
16esiybiS9bWPLfJoQfacyq+iZC8Oz0x2NRbJAI0QRCMc7hjCXSTO8pBjo3NEJdhPMPUSr8tXHeE
/hVLwrMHjprDAwO6iCNEFiJz6NpdXBPBDl/djYvfXhXufZ4DNAh5yoY5BJUuCOtpvH3/X3j9kgvv
/yMngymh3X8VY3xUdQelsw4OjTuMW/iJC0iRQQ4KCh+1LtdUZX33uQ01iwkB6DD7PdOOwPHxkWTW
vPNbUlSqe6+S5jtYdqDYmR3AsfNZ5R85GhUdXeyNHpPhLU6oG0Hb0ek3OHeBfCjaZWzxEzkW3gw/
vwujM5UzlFTNM4q83e5T2PkWfwqyiDxaTDl3ANV/neTY5Pgz7IxRuGlLuCTdcLK6x4mHk5kbLzZd
eXynua57BZOmmZtJ3N5jVz+7Mwzu3rZIPHC2TIhQMOG2vyouXnxp+o75TRFd2pKy5LyVJDyKAlie
gX3YK8aH2oEtkgsBwKXjuBWR/FUcimD/Am1dBFnskzFryRpgS0pIjA8N/62T8tkZ3oDNK7mMQezu
hvHbdAi8G+ky/nQ4GAauga4uWYsmkb/UzvDezCMOaX9a+/GAjWqkhj3Ha4IHkKMjwUDYdwktGaPE
stR2lzJLou1kl69Exjcu1pp1/4rn/bWEAAL/b4w3fdScJxexBvIX+EPVg+NGdOZZR2tXHlkBaJmk
ZHLMC6A99rMH10YvNyeuhWYICdsPmLn3KfTfzBOHqpm2+Ffz9TTaxYbVih/dYMytiBF1oj40DG04
mvJQwSwbmmRbDPWjhIJjZdF9HFefqco4tzX1N4SsWQRyK830HxHq+ULYbJPb3ECoUIajQl3DlGJp
6WXnrE2DabuoqPiso7eGvs3biL/cdo3HttE/5MTnHVpft+nEHWXdxWaYok9mIv9k8DNrWKtDiDku
MoWm8oTswRga956JOGdxkHKc7sU0m8dBxtz3liyZHer3ZdEQBZTAKfae8jS9uVHxbcTmzwx4ceVk
CFrISZ2Hph72ds8s7tXSDMpyMMFhMrzYBPE3o5oOKlc/OSizbelUj16Tf/R+IhmaZjAL6dra0P3+
1o6OC7Cs/ZIMdXHQReyPnLQk0wO/fLW8uN34LhkmjdV7ml4oEBs5QmXHePy0WIeTUj+Q+3vDGngK
l5l8Y1efYcFXohHuPy1HtifDpyCTG0kqvVPUvtqLI3yqRg8cJXOmRWZD+uzWwEnSS4al25zL1zKA
3siR5Kuw1SktEXXtENHK5zMyTd9e81Wke5bHlKbewkzvMlpbmHwybNHklmQFyp5b9jAnJVZxkC7C
SR6dgDFca+WfYzzdjW2Rruic4+46e0twK9uGHSlVJ8PGpFzWxCpqdyJ1fygqKvcxkbip6A6TD+V1
akmKMOcn+/GcONAXdfUtCrhglUUiQ+ED83pzQwUEpItSP0lYI+iQ/mM4dG8tk3swOB7GwLWsE49L
B08ihv9krTqz2GJTD8cuWDEy/asp8cxKXVNHwjebg3W30ijacMod3q3ku+RUiFW+4k9vmkPrAU9F
TDTT8tNumwdX0++RGD9tDlWHCcnWcpHiqloTIaygCHnELdth+JZQ9P7/hyGW+EQboHBjKZmb0gsQ
ifpe4F4BxowPNKkvlcOVP5vYzcJZv1LGuHW1RcZVKVy+vLQM0Pqe8zhifb6vS7z9huN/YenapC0j
JsfjOsLAaYQXQEQJpZBrBxqUM3/RWbnGpwWVI2j+NWCS7bb9nTvU/eWFipokWpTVH5IjwmYWrLNG
GW6Dyrk2Leo9Ln3DNxlpk2K2PDiPGbO9HN8+hDjc6csLNoV/qMDxE3+w+N1ZfZ8h0ef2KQ67f9Py
kyNLFVtbGt7G0xsoBCttz08VkR7odeiiPBSnArTWRER8qxLrMeYOQSD5KB34ZiRmA/I/zt6RtPhE
9a/LzXHlDryG1COBJetzPpEt9IaNNbIrcwrHVRLka7MW/wbs8YwIh5vfoJs0d90YfZDxhBAnnG9N
P8pcgm8KC4mrZexfAcFsYYqx4TLEM8LW2dvUTIbNQlVEmjYj7pWGqvGOCuKroR2emWyRTB3ARJZG
hJyBeMzeNTDSxe7ars0l4hD65Y0CGma99DnkGe2SeineSUiC7rD2r7yZqy3nIoPNR16Us7ZNUSPg
4+QOowqhMmVKi5Do7IzI/guc6cC8CYJAH4sdmiW5bPg5AUKiBHrLOMGC5EseoRXJP+ZCyUXp/VBa
z7Oj8Td145Os3E0f5s4+aIKC3Rdu2whYLypJiro15BSZncxyzNeSA61gRd8kDDP3wXxzDUlvOFd2
kOSARokPrEYafUCk8CkHCYdhIcpXphHTHaigcdXMH0011Duikw0z22WCvHxSRf4aDJj7w25RKMnq
kLUbxZqQ1B/sXW7GqbNtRrSdqnp3/OoYmpQIs59soo5XF1E4wcwM30AEWQXuKuN40EY4Ibl9YuXc
B9aJhjt4HBQQwYZPnfVsNhsTot2qS0i42iwDUGneHRHqtWbuLHvee8vrXis/N4F4c3RpbAYB9vxF
Ce1tSme1MXsHQjRyp6EmFunxD6/SV1wqxt5jTB0EA6pO8UoDyscoOqIKaS0Iyo1jdFRKPGYp/bTM
MinjIsmFS0OS+o7prmrK+RMcjdxZA+UoYvitzaE+RLiIKnOGOyPUkSFTybNOSLTEVISnqPlq0bFW
1hyUO9Z0beCrc6LuimcIIhFKG5pzMtE/mg/dmf9xZUqFCw3yNXvPXV1vm4z0fyx6AcyCTRsQKTaf
IuLAdlY+AzFRkTAIVWEgry1mo9zi02Z6n2DYXQWLIEE90bNT/nV9KVGraSeKqfLDCwgZfNwSs5x3
XhOguoKngpLkrvtxJlPBN2lNzdWwTRyuKgG7GDuUt1fhy8Bk1OlBhCQvTu+3CLHiycbs5eh425cY
epjKvuaqfOJeghuWd4FuqXHyFtbF7v/cWkrVyVTDOCDWgE+2ty5JjD9ajqzlteQ87DJ156y1G+eI
JzPw7gvL2tLKy7iN2P3asBnhmtbLXJi71C3qQ+E40Ky0XHU1nevotNMq6s5U7eL1S177hJvFHP6W
dsv5oVs75P0uDF9e3QXlb5HLWc1d9c2E9KvSi4PUBndNRWBBFmCHgbvP8YAnS95Njwj2XMdJOLWr
KUfhQp/wB76fEdcBrPa0cIMpIPeDPmgtUas5MxhVpcktT2Eq2ySU1x63B65rQwmDvbUe1WD/FIJv
oF9MdODMibp33Nw7mDOBMLcmQW61sjv7gaPuicg9GinJWbdCryrTEIWWAodeQTwvJhadiRXHnRCV
iXa/MEofNjrT/r6PAsB0YfJJ/dW/Rvv9czQjV3S+fbPDSj93fZbx9cLBi4PxyE1Qv6LsnfvO6Jh0
uclTikXXzifNeznAfZt9lIQGYKSy7T3p5PGDCtt6m7eMSCjhfQ+X6rTB68VRAg3goYUGS8zxnLlp
e5NTy7BRLwGLGZDCyXTTD2vu058mNe8CuqNey2n+CUYUpa2U3MY8/A0vkauXoVf3GPgjuMQ8gYla
67rZOkYnN2UIyJXaLudELKF+nJETPA+l1/LjrzDTHLbANjzyF/tcOmwD2wyP6FJIUikltkin6aXC
/XuJp+m90jPNB6rzj1OZBu7JcM7+Upb4/39ZInpr/y9lI46L1dXtomtiQysbJg7k8RyhmQRCAqnz
DCaZZj8js71Zg9+ShAF6EBaMdXCkM7Cx6OUMa7TNNKm2sSyKva+HX8004WDMTnS1DLAijSBGnCtw
xMu/ymzD2IO4fFKUEZ+bscjOpWRAjUU055v4EPrNIbRmchy92AuL2ihZVadQUVE1uXC3DAGr0Tap
MPSUIR5YAOWD7dnBOkoSe0cNawYgvmi2wp30XV4G+i4FvgnILeRsPyxFgrGznDj+/2g4YdR7HiVv
1+PePwqLylvVupHD7BE2cJhX4bmG20IIj7v+/xXK5X+cnVlz5Diypf9KWT4Pe7gvY7f7QRGhUDC0
K6VcXmi5ct93/vr5qOq5V4kWg2NhVg+ZJSUAAnAH4H78HB8GvIx/d4laY3HrjVA5T9SbbGKrmX8l
AZltkkenNDTcoo8Ufs9MUuU6PKl/T/qk6uPxFSOjWVZ86yAEYozBeFU00tWrUG2Vobodqx111lbE
M9MJbnrDhPp9/pOuT5CnxU1GVd0I/bQCKxI6Gi9xEDTbUpP9o9Kb84GUQLxrqcgBWCF11SijXinJ
TLEwCxZrs44nS6NdByzA3oCTh5i9YXFCx585mKLDYErTgwwv5FWoSyCFCG76is0DtQKQO8KGSH4n
yj6OhuN/TB/L+UCrVeSyKJVqP00GRWsWsvRm+0nxh1LjDXmpIFwOAARf+CqX5qtBfKxrwJGzwKYP
n9k2rSL9IEOkCo8GQPGGi5erNSlAFan2y3s9Hl8aPfPc5u+9m861KfOmjqnouyoc/ck34+FGD1Gg
M+edC2wluh6NSLpNhuoFaPR4H6V1eGPZMdkJbQy/92RYLsIC3A4gwPyqC+vqmMFiR6UB7Y4dlLEp
ZSU911SIojVoNQj9cfGIgsu/bR92FCjtFXBIRIYj3JpM2tTvbv4eIqxO3u5VNlJR/eIiAixw6ecA
gaD0/5km6vhphDtCLgbqbx3wMDX1IjevG7EyKsBBupJeYc0dKM8hOpCHIphkTtC66C2lkXn2U4oa
vLwc6B//50+ZHwNamWcNg0CpzJ+JT9S8uerr8qcVaOYuRZ5po/CVDiUE15y1GWqkVbmZKIC8Cirf
dg3lB0mM4WbUivSYQo+l5UZ9F6jq0+saQXIzV10TeUC1Ir+eZNn4GJsA2IJC+dJZebNNZJ6RIRBA
vTmyI3KKMy3vED1HXaXvUJBgvfQIwXNAhBeqnBkfh2YiawHTLKB1j1BUA91UkKobk6roO8QWCIrA
vGprpVvBdnqXttw+bKd8oEjlkYu6eZ+bVvNc8gQN0mI7KRX5ZoMMHTyq1bVhy8k14lDQF42XQJMh
/hzG8slEzbSUiu+h44yfS9mUSbX0qF1Y7S6sfQL9yRAfDa0kAKPX0YPllLdq5zg7RfbyB+Kf1AYg
S7v163k2nIm6SNmHzpvX7gZwVH9DHalEzQM6xdQoB49Vbz9UHVpdRd0/wgxoHniyA86K++JTOvz2
gmmnw1UyUHvx5HuO8WTqNg8WI/oK+ZW8iSSewH5T3toK5fe6DueT3lzD9CrdZfjMWXSKnH6kQnqj
K9m1V3gAamHUuIUrVL73KZzm4j9pF9Bmdd4l0kO3hDt4kSilVUDQ/qPPtOAwVBQrFSa1ip2PdpNJ
PTfvUXjwZMsfv1JRwtU2qPa5DRdcV1k7dazSH30Cqy2UV8qNpmQoygzlJ0r9IICM4Bj0DeD5ESHZ
Jyg+kACQ0ugnuYP9OARu1RTmcwm6dtPAtnXfx+3DjE7dxV1fwPJEub6V5yhqpvDXvJpFr8bhtTdO
8nUvyQPpGmQCIetn03S68xhuJWqPoGS341tiVchLVkZ4bQQJuo02jIPViCJhoum8PnrrmOvcoam/
T92GYIurjYBpgo8yYTIokc1qM5V9ebAMq9pnBYy3RqbnOErQZVBK78kVGldTbNs7w0eYiQKym1bh
cRMFCm6e4sHIjmCK7mBUTNUBIVgCAj1Ef0HW3Q0gG6FQBSoTRhnBed1BlxWnDnhRutUo7DG0eANv
9k2MIPdVggwIwKIcEg35usNf7Juml+HznO40Oe8xQ3CbIcnSHRhmjKmHCaAfJihUHGtTVgjx1igS
7waV+i2TarNIqu6tGEp5GwguFMQwNTTtVQCuHVrFxwp6CfhW+m0PicY1GC7nKuYcRWMO0RKw6qhf
htR7cKKGsIn21zYspRCGJ/E2JYWlJxViOGpKTATGVUI4AUq2hXWlokCaDxWX2tTmKdR5z62d7mzP
m08n77tUpdNMpUWwrK13U2k8Vprj71XTMS6cQt1bWW1dNYn8JVP1F+4RKVfXwt5MNgBBR4WpV8M0
qEyBQLaLr1I2Yxb5yk04oOgygtYnmWYD6JSP+LacdxnwokwKv6WcUEYNLspWuNZ3dbo32ZS7qG2U
fZ7k4GPCL+TBwgucOjVKFFzCPP3UptLXcPZ/Y63ddzhxAqvl3RibN8FIQl8O5GmrdfKLRrRqAzp9
xn5ZMUyL1yCPhxeGQ1YQtE6O8sUIdyfqSvq9lY2wLZgurxoyMDqNDjB+zMUxRIoADFLVo19Sc7D1
Az0+JLjcjMobK5V+5xK8hYpRQgLSJ80uhwZgaECCamGCbknnu0MXfim4qAOOhtGAYobnocjhnZ8Q
DIyn34OSWshV0i2n0yV8Ft4W0O6NrFJKNlN8IB8WHEK5p6Zwusytnmc7aaeNrA+k8EprjshsdC+q
jg66z4NKYaMtl4+lpt1w4c2xmupnRbjeSgyiaiCRClOilJpfM4zARtk6tQ6TYgNvLT/ruXfXKP1P
r6eItK7Nrw4Pt9g2jqxos/f0+EoZNODf1vgCERaSoXF/J2VdeQgbxCu7OVvZpArxWhDBFYHgxkBt
I+qoPoC2POC1Xz8rTW7v4G3OkX/l2mUqxbVt28G+M2TkVEmPwBsDFlYjQVFrMVHOIt3yoEdaYm60
KYeXQZN4JCeKzhRUObJziJCjuVnp2tWUFVTM5NFeS5qfDRRZG99/TM2huR5CvdiSxrnW8wwFiJ6E
kWQeuxi27m66S1Mg/pUyugVp170T1y+jqrqvA4kneGaQZ7h44OIi33iZkm51A5FH1EBxExdhQnE/
IVl0wOvuwYqZZcmuYKIEE5CW3QPF+MmW8mwXmaIXBTKIC62D7pwqUkQUR/kp0sYvNZt428x1K1YE
kNEmIAbEMP5SttyNZhkVI9ZB+wcPYy73X8wIwEv2IzKIAnYxjFvWRKGyKR9iqXtBQezFHDkvwxsb
AmyIwAt4uUZ02vDE8+n7mUwAceEZsz2FEH3L2bEpox+1BcvYqFzqPeUauuS8tGiUXRU4NcDzpEJK
ABtBGzxEU/tdrwhqoeaXbKkS/pIZFkViqXJvjvKzKQFD5SFFxCdPvgJ2NHfIAxpVe8i4HVyUOQGh
XCV25UHhZhsGAGiboDp8jpC2RQRvozk7fCV51Y+aShJ/NL6hOA9jSv06f7ahgMwOy0tHo/Ks5lvj
oiQgZUH/Rd7l1cjyqnwghwKPx5SiLMF4nEA+ZBm4ZiMdXWKx3qNP7Kgxw1+FzhvC6fyPBVw5SJfz
BtFzGbAfQq8f/vrf//qv//1j+D/+r/w+pzYmz+p//Rd//5EXYwXBXiP89V8f85T/Xv/Nf//On//i
Xzfhjwr1p9/Nyd/a/8pvv6W/avGX5tH8d8v0/u/Rbb813/74yy5rkFV6aH9V4+Ovuk2a11HwHfNv
/v/+8K9fr60APfj1zw8/8jZr5tb8MM8+/PtHh5///KAayutE/T1Pc/v//uH8Af/88BL+arJv6X/8
i1/f6uafHxTZ+YcOvyv0qoZFNFMxP/zV//r7J+o/FF2Hs9qE0nI+SD/8lUF0HtCj9g/NUS2dUkOH
lJhlOx/+qvN2/pH9Dx06bcfhWmE5hq7I6of/9+V/rOD/rOhfWZve52HW1P/8oH/4q/h7necPk1RF
t3RbMRW6Ln58e4S7kl9S/hd9jvmU5OhcWg6aLUTLR+3qzST8u6u3TRsLTfO9b5umFkfyckChbgOh
KZX4RHXs+A6u0mRzuoOlsc8dvxn7kDUaMMm6c/MxsUCxzTjuECjJ6daXhj/3+qb1vKM8AERpB4c1
HC1gCxFSyy3whAMZstNdLH2A9mcXozeG6F2Y7QzncxOuMPiq/emm5/V7b13VP5vmwdsNXjx2bqLm
sgqiPqzrfavIlnZvpX2IVAIhRnATgZrF532NzFZ9O2FOQ5lW1BStmzXSTS2rgEStz6e/ZmEtZPvP
ppUWpIelWK1bWtYID04vlw9q0Bi7yKTM73QfC4shC5ZA6HUAgFa2blXI1kOkjN6VnSCKelbrCo7k
7eQMNnUxGeSzbjr1O20ELuOov083PU/Ce0st/9k0ZJAFtZxa6ypO4P+EUyGBkqJywJhBVO+qRB6g
Ka+re6l1wun6dJ/zmv5nn4TT/uxzIA5r1UbduOpINqnyESqWlR9j4Bwdu/jWS8oBBcAnvUjys+bP
mF3k2/kL7WZCuk5r3NjitkcuzUnvh9AClX76g2an9J8fZMqCs/Ln6ihZylsXnZAnryivSyw/dwrK
sybr6+k+FhZKFvxVUUw+sA92GCoYcQ6nPqBxeLS8l872KAL3eVgWSKdtHE2Jv53ucmlTz///jRML
rLnmUPYaVwH0lG3giKqyLcdcdDyvfcGDQYlXRakTtC7Eg8iLNxB+K3CqrCz6ktkLTkwFIk7+kdGX
hnoDTu+uU4HDJu24sujKPMz3Vl2wSjPxlGT0dMi7SlJxVkA5WtfGLmrmu4psU1E191pVfKsToOKW
9Ayc/GDnxRXZhsvT87e0JQTbLeIWLB31vG5qOTc9fvnKpEwRwQykY/vflVH0MBHlK5/7fmeGIzjo
kCwmQity4+oy7AWF2tdbXdauCQ9fez0X6rI9mCqYhtOf9v7WMxzBogjAen0t01sIaSbQWjhxzCgI
ztoahiPYUoK4QNzK0K7JqQOwsIFtjjpMCTWwxl5Zm/d3n+EIttM4XQQ8kN2HGsEDGk4wtFJPhTjX
03kTJNiOmpRj0fs8BnzygR2wSb0P0DlQ4p+n258n+j83t2EL1gPvih9M1liBTfiZ8UyZIM2dpuex
HFb201IHgvU0UY0agTRUpJfqneRBGEitQ9el136WHU5/w8ImsgX7yIsi7wFpVq5F9t7ow6OB8NPp
pheW1xKswSCMOXqG0ri5b7hFX96naPXKqeaebn5h5JZwQk4kb6Q2CSsX8vgNDywIf6yVeV8auXgW
EtGeFDODmoOa/TRPX8YuJuSgrxxTSyMXDBcypkHK/aJyh0AHR5zHcF0EJAjOm5f5o96cSIWqmgFE
IpWr2coGiMC2jdSr000v7EdH2PC9WZQ1SSHO1yL7VPj9J4THNwNKDReICZ03fEfY8xVFTZ3ES9st
0v4j6V03mrE7p8e/sK6OsNl7wNhVUdiN63TBNVw5W0LZgMv8FYe80Pz8lHw787JjZrTPVU0fmRJu
/l/6NrqtzLw7b/y2sOUDi0xAIXNHc+KwvkG1HFJKGRU4XwXbe3qKFvamLWx9EMzJ0KBB7ToV9FNU
dAAvOt3y0uwIu95QIZCWG7VyUahN4se4hnI7XLPYhZ1pz52+2fSZYlHwl0lYbFnvE2pHYRbaUof0
0Yf07LzxzzP2pouBuIMUFVPlohsI252sf2kKeFI87dPp9pc+QTitYH6qxpTwszu00l0Y5WQk0n1k
qnNs7fmsLizhEzpbtas0iyt3CrS7IEK5I1Jgk0pJjDnW9Pt0Jws7yBK+wzCtpIHDA7+saV8p73mI
8urydNMLW8gS/A8KUrkZUx0JmaQPIXsEg8NjKK3ctJcaFxxPodlIgc9+U5puQd5BDAExUN3tTg99
aVYE12PXlg9DF6vL0H+WWQjGejR+nNW2KfidsR+qqNXyyo3IwMMOaX6f2SpOt70wK6bgcmzdt8Iy
iWrXgsOwsZTdOGTHaepWnMLsVt65QpmCuzHrQiFslzAtlvbo+cZ1jxhpXgxPwBz2RPtvzvuK2ebe
2C4iS8pQWFxFKNaktjXuZarzYTeCtZ2sdnV7upeFNTbnOXzTi6QWYU2aEd6JVvndyeOnPvlyuuUF
32DOPb5p2fHjsRhqVqEuwPch7EYFgxkRZOzuwipeMYCl4QuG69cIOw8U5bhSFhxlI3kau/q8G48p
GG4/UYrjpLhnM1B+V0M1155AQ356cuat+N4eEgw3j4YpBdxfuqF0n6Kd16DE2T0PyUs5fI21ZuXs
XZodwYBThyo4QO24Z5+yTKeLAfoW6svpT1ho3BAsmHOdKlrKNtwxQbTGvkLIYntey4L91s4kxQ5J
Ytfsi+0MckyMh9MtK0uDFmy3QAakzUevdO2s3wxUrPEiBbZA/jUnUwggmFLIyxA2Lu2paLVLmJ93
umVdkKO+Oj2CBd9kCFYtd4CnzKGv3cTSh51adX77tWiZzBevNazn050smJ4hGLVTlQ0yQ0zgVBUX
rYYWtakgVwafjO2trNHSd8wT/Ma6SRTaFGY5IGVC+C+qdtNxN+qgeDv9BUvNC3Yd17i8huJSVy5/
NblrUIvl/zrd9NLkCHYN3KyWc2rJIGdDOoiEr2ZLe2BfWzs5L4RvzAmit5OjtxFCBrlVuQ308PBb
Oc1FCTno6fEvbWHBqAkI9Hkd8hKTnSE9+AilU5oZdvvTrS9MvC5YNdFgx9OdeeLBdpneL+Tu4um8
ZIChC4YNGHnoA8ruXNlA9y/JLxtpWLGrhVnRBcOOI4v8vIVhNxnwEcgwjHhcebQvTYlgsnGtUX1Y
mKVLxgGl9C9GXW2y9P70fC+Ne+70jR2Bj2+toGS+azjwOg0cEJKdp5te2Oi6YKJQ7fmaHDIlYfdc
lsdCrzY5mPi5muh0B0sTIxip3OKxCs1A9xQUmAM4tUf2CVT76daXZkaw01KHm6uBbMd1SntTobY9
1O3hvKYF+wyjvgRODcwPwK/2CEkRWkKU8a60vjQtgoEqFDxZqq3jGnXldozs3ajJH2unX9mO845+
5+qgCRZqDYgw+i1BTgg4LXvTyhIsJoOiwTkwWM5P9CczZBrKAkDHWbOlCVZbTV4Qt1mKaZnQdOj1
91Jt1hZ5HvR7HyOarYdeTz72XD997SVr0gq4f/GclN1Hrfe+KmH9VaMuYBOEZ4ZqNMGYyxaweGWH
pUtpp+t3oZusztOCvWmCKY/RnEjVaVrxZUjSE8D/8lGHpd0JzZUM28LW0gSTTqvQUdpYwaTVm4Yq
VzNB2jqVLk8v9FLrgj0TE0MR0OctALbLoRrNatI7lVQU1BaqpJ/nNDTBrPscYvahqUu49SQEnhwQ
RaP+ZMR5eeZ2FY270mVYnmKWYYr0jRPGSM2gRbc9b44E465gHfK0tChdk2KOi1G2qSpFfzVAiOF0
Bwu7SBXMW2+nAc0DrK10oMks84OVK7dRBNklOiUrH7HgWlXBogm3AvyfuEKUQyqrFB37ZbjPpqJX
V9ZgYSeJWf9uquGrKFsO+ljfgBQtLiwz31ud9nR6khY+QEz9e3XhlXHWlIgQBffQQ32zKsjlTre9
MHZVcEltOqo6QLiS6mOgdzBclAnFWfV5I1fnZX9z3lN+aZlThJOYkB8xQ+WuKbuVc2dp58wf9KZp
ry0iagcjTrVBQ+XQtfJbm8CBCmn1eTMzr8abDkBvOH3UYFm1JG8JPEEnom2rKD+zecH9UDRTqb6c
Vm5v1NQlWAi7oTVNaX451uGv05+wsHFUwftEYRAZXgJLBUJ706OkD8F1PdnGma0LrsdW4aoJIoi0
i9j8IRn1g2SqZ57CquB4xqkx1VZJcP2m870I7euuSsaVLb8wK4rgc0K0tGA5YlNSsPgrbrxNobbF
mW0LvkbuWjPXTVYVGKMJ3wXU4VCta0o9PZy1pCJER46g2M2KnCe9bV6psf+R8pPzjlsRB0dlW5+p
Ds5eHbKr1i4+jVTH57X06ayRz9i/t/YEq2syKjkGS17hFmZWxKOmlbjYgi9QjD+bRnUl8QOkH1xE
AY/GiGqxilQRRTctlWunR79wD30NsbzxBjNLtOTBqeE6kFWWtxScyVRiKxm1kZOahfI+8X1b3fpD
JA0rX7WwT0U8jgm4r2zIFLq2Ve4aGOTUWns8/TVLTQsT1kgwKcZTVrqGjygVf711+jMfkPLc55uZ
yrowQa1n4s4gZxeB+TXKfierx9XSwAWvWRd+EsUWj7A6Sz8TGdjpkfdyek4WNhFY0j/G7bRZMklK
z11ZG2DuQvHRSg23qcqnaWx3p/tYGr7gMhM9HcAHWvSh+vdh1t9lWbwSQH+F0b3zuJAFl0k9VY3M
PbeQloIDSR0PCG6zbZJtGQbPUjg89UoBR6Hy1FNQCGB8DdK18E2vwKI36936BaVA6OS4YV/+7h1q
saMKAv/TEzZvyHc+ShEWRYqiqqHumrubZWzwqVTxYAjwtNrb0x0srLoISrQdqXfUirtVWo4v4NyO
RQXBiNl/z7vmvKSDIixMpKlD2hVEv72xQpsuncLmEJh2eX/6C17vsf85R8Ch/9y4XCL0bJpDByEc
uF2hI54eoEsAWfMugHZiaxJ8v6I2qt2Yg30LOvvSod4P1TFnQ+HeESYwyLacr1WC4lUzoexFKimr
tzAW/KS+5FrWpi82VfpqAk2Ug9hQUe/HcTqainN5+gvmw/G9DxAOTRjKDQstGshsQoiyFIsPuVb6
L6pVUyUo7fpo5exc6ke464alqlTwFhJjgSnJ8LRtnUn7JLNvYgTiEI9FRAeJm5WNtdTZvOHemIWO
YqreaZymRLptoN/2ZVhI26nj7Gsaqt7lT60TrdyF3zdB6Jn+7KuEQr/VKrl0pTI4VkF51znSl9Nr
874B6iICrIVlJvMtmh7REM9Sazso8n1T+2cdRLoj+HOY7DqTMH3h2nH7Ajn0A/SSK02/b9m6CIWR
+lHrG4+jwjHLmyqEgj7Sn6XWRs13LfK91IXgzoc6iSGQno8MD36dPnAOMINvW0e9b5K1IMjS2gre
o1bjGEERjoxmCPcgvw9JW+5Pr+1C0yIaJg9r2xpgVXVNZGHlGGoeo3w63fTCthFxMMNUN1GkxIUL
+QZk/U541yM/TU3ciikvDV0w5cYmm+VMDF0nbqApqKZAxXHe0AXDleD6LWwbw63K6h4q5Q01c7eQ
qawENJdGLtiqXcD/O2kc0yg3Pge6fA1R4cpBs7Ad7bnLNy4ndzp8dZei5u7ZX7skvwoC4xYOi495
rr+cNzmCvTaD2kfxfEnqam+vhVUJaSk6esjmnW5/6ROE894w8jKN4opwFscRpLRD89Wr4c6ws1R+
sGMUJU/3s7QKguXCWUkxUMWRE9TZoe/aW8jrV67tS1tfMNhUK6emgyHGzUtYVRFihc/nWfP0u7NG
LmI2oY3rNAcyGNc0EJ+pVOQVkcMzLk+3/v4zB33gP7eQXgwm0nDwyuVF+7HLS6jcgl0XlvtBQpot
1seVE2thkizBfrmnwtEZGYVrtvAB2f5dXGj7JJVX0AxLzc/b640lBAgYBiA9SjAx8c80ra/9QdvU
hqytbJ+FbWoJRmy1amT78JK5VOQe/XZ47Lv+hejczkTC6PRKLOxQEQlmSUmXw2PPmU4BdT1zNdvK
yiLPF8N37lsi/isynWSUKmJ+lUR5tdEN15GhvkiB9FBRVwJT35VfhNvGPw83p4ugsN5r+iY2Rl7+
xL6zqn3IU+mqttVdWdZrwMuF65YlGHRWt0bt+bjVCKGmxJSuoi78asHT5vfTZ0eaZm7PcHt6aZZ2
l2DhZqgWk9yy+lJW7wszfHTk5GNpBivH8oINimCxLobX0Am5uNQKsoyx/7nhwjiVzY2vSQ+K351n
IyJuzFdUE2Jk3ulR7/QIZyJwE48wT1hwyZ2ep4UtLELHwkQKvC6vCxf1soveN74aPUQD57UtWDjs
ilEyBWABpyqH30tCTxaFM9Uf1gI+CyYuQsWcQdW9oNALt4bROAY7UzXao61HV9FUrZwUC3tWxIz1
adDAaYsdFn24r6fxAHHAsQkQNYSB1L7Q1fi6DJSV6N7SYggnd5AY1uRxOLlyot3oLep7prZyY1qa
KvVPbwv+RpOSxGaqArQ5tWBy1STeOVVxo/VasOIPF4zOFAzcG/TahNcV0YYq2VnUeytwkI7+2ht0
qXnBpjM9KnWYkMCZIKJutelP3jqwQETTysVmYfpF/NhkdY1kw7HvwrZ3lNL0NozSq9OmsDB0Qziz
CcGjPFg6xG1D5bPmO7/VoLseTW0tvbU0dOGs9s2xBZOP+4Y8JICazYYYu0A+9vTol1oXDLmCITEZ
5ahyOwVNDye6V2Xp23lNzxP25hagoSKrlSZngp9z8ktObUPqaq0BTpamff6gN60nTgYvGql6t4TL
e4DtNRq8x84yns8bvGCvNaajwaTMC6qHWtjz96CeXs5rWrRXVVUzQM6VSyLhIlY1gNr27rymBSuN
bDLGk07SDL6f9NZqNKhbNfTfz2pdrB5VA1NWhzp3DplabnmauVOprzzLFlZTjFr3WmaUyMQ4BwXE
sVZPW0eTLiASX7nvLpzpsrCaQRHq4Ic651AN6me9UB5GShUufMva1778AgdSf965aAh+zJHg25KT
Hj+jIuEsN78ayfp0evYXpkgEyw1VanJxwwNHDWQyGVzLibSLtRVjXThERLRc0pQQ8DQ+XkwZX+os
ubdD+UiG9I7k2cq+X/oAwZEpco4In4o/IPn6M0bmt2+C61g1L0/Pz4In0+cve+MQoMKyvVEiEO7A
u2iG/qNvGyu78zXe/c6VXZ8/6U3bahmVKpjT+b0ax99RmI6gfOs1+GMrQESyWm/g80SCpahuvahT
tskYUYqOiCK8uO2K9S1kGHQRYodsRg9PKVmjrMv2VS99g6H1kVzqMSqjfUWIGKGgr6We38zosinX
P5+e16WdIdgODBeqnnY85nz1IfA+5r61sdOHTl4L+CzYpi64Q0uHeDnqOD/9rPs2ZVpz6Xjxo6nX
l5MW/bBKCOVPf8jS/hOco+MrY1wV7D/HbPdd6GxrhEYGZS2ct9S8YPpQgasQPbL/kPg1ST5D6PXY
K+WK9S+sggjECyDrAtAKGEtGBgCa2ftIi/deWx5N9cyIrQi9gzXKKxU8GPF/GRXGFuomEmbFJukR
ihhHPV0x1IWJ0gQ/4BtqkTsZiVWCWdd1DZl+HB4KqV3JxC34ARF0FzpB0molmKYwRD3FSi9HU1+5
6i01LbgBD+FFy6+xwHZQodpH3gzChLM2pwi2456UqdPA7kms6crK0m2mG5vYWHlsLg1csOFUNfys
kOaldcL8Qk6lfpOE+nm8JbqIsnMUHGKR4SGoCd5UpnoEs7bieZe2vWCzhJlhha/I+0+lY+pfU6ub
vqowEXUvesJdb5R1rVpZgQU/JCagoT8OfVUtnUOIQprWJL/iJPrmmfmdhLJRW1qPpxd6YSlk4Ysi
r50y06IbHZUsAodIQp3n3zTBAXna4MHiwSI7BTpzvXVwpuoy1ryVzf8K53jnEBTBgghzAzT2HIKG
qrYLbcQFLOs61b3rMVd3XTA+qFDFxl6PxCGEbMH0FBjhUZ/8Ww/dpySyH86aQBFPiPI0ZG8KOSvk
l3ex0V5DKbHS9MJuE9F4nLCtl9d8YWrWO0ebjoGiuoOivCCPuD1v9HPXb24SVhMiX1yxSPYsaNJr
41MDQOC8HaAK/skPAqfvAz13Cxl2wMysHjstMj95Y78/PfoFG1HnTf1m9BS/paozWAXs2xmE0mON
gLB/7aF0YoALIB23O93P/HZ+b6sJ/orQWDiOCvmlFI1o1CeU5kEJ8tG/SJS2qC9szYRIr9aD9HNV
6d6KA1haffXPj0NUDnhhB1wPyb+dFURXXOWpNrBurLY5L3ugCsYP13/hOy1x9x7e04tGY+VRVTRW
ln/BtYioPYSnQq+uyVVmvan9DmS5BXDet2cmbUTgnqJRl2iRHXKjzk6fa5iNn3LQz+cZhjJvhbdb
SyqGZOrIdKNsEhx5YaK/lIb1ytQsbFwRXKdoQa9WBu+ygdi3VASHONn2pncxy8SqabzyzFy42YgY
O+LQEUzlhI5bqymf60KLtyXqEMhjOAgbnTYN5RU++o5xiHC7zND8KAud3K2mbtonbZG8TAArtllc
RhvfC/WdlQxsr4GC2GvgucVOCnTjuyRZUHcD9EbOy9SRZnLqXRHk6F4YVrpBxgc60GzgOZM66q5H
kH07yFq51bvuV6oH8T7pMv9Qgdu4QEekfSEW6O/SZPDkCyloEFHvxwFNEC/YWnYWXlWOlBynVp1g
XG7y7ejL/mZIIZB1RsjbpRo8kaS0w4WqVu1lVCFTPyQdsqkJum+NEUP03DjSoU5g+UZ6GRXyKXMu
kE2NN/WsQokS3Q/fnhD9Cq1mb1XohFhSpW7tLpUv8jYIt9PUZhsk4j5XcBJeGXpa3apBEu2CdkCe
qUY0B9bYAG3IdrzgUFN3KWToD1nVj0fVQNGslsocYlWnvYyd4CWC+HNTqbrGgqrepo6KpyylZlOu
9epS1ulKV9sEiUgEI3DC+U8krxF4h553i9w3SubQeu7HqPsud/b0iOxNtyVTDG2Qhag03PU/fdsG
JlE54e1QKPVjivTM5yJziv3g5+pNacj1VZbQsyUPkluGYXykttnZR7b+UR27314ZoVGkqc1Rc2AD
GUqpuMwlyqMKqUs2vUWKQYZ179nUuG9XToKQpYT0XhjJiLw0lr+TOuS0fEeNVrbpgimIcDhF1kMg
oQR0pHafaM7GsGGBjlYy7e83romQK2Mi75oomXOA0h1ZwS3sFlDwfzltYO97UU0klouiobc7yPMP
Fh5uMzVc8xVIq1bmZan12UG9cXN640mJlUbWQS9l9Mta6KgmGGHPckAs9Z+th23n+ZJTmQcpNNqd
H3j+owWX21VQ5PFKIuP9UxJx6T+7GFDQQAalMA+pFAUHQ2rSq0yCqSwqEag3Pf08NhFNRD45aMei
vmIah8iD2duQdq0nbcruzGCACCjOyrrQU2XK3J5SyEyySGHJ11mYrzxCX+GX7zlp4QZT91NmkQGP
3TyW6ic5DmXX1iT1oHfIqA1+5RzTHLij0lrqlypRtWPkW+MXBTWvb2jrFdsKp7Cy5RxW5r2hqH+u
WDj0nd7jXA8jLNF1kLpTrmxVmP+QYEA5Ob1A03gD6mDlGrUULBMxnYmTZ5UT0x808tKn9tZOLrIn
9UlGDPWL5EJWL5/lBnj1/flhMIo2XVjRUSFxkht3tRZsyD+vTNv7lqr/R1mRp4Qm0QnnIEeB/ZAa
mfpIFNBY8TLvm5EuFhVlOYXavknrffut6j7L6bfGKdB5/nmOE9PFOgXFj+Gb9gvn0ITf6hrien+N
RvR936uLsHgv6gvH9OYkQL3rVaj2OUOz8xhvUYb9c0WdDLmLYOqMQ5WZOzX/anp7u1hjQ3h/QSE1
/rPx0LHtvlYa8zDVxYVvfjf736cn+/0p0URGLt1rZQ1aKPPQsIbb2Izv9cJItpZRr2z09zeLJtJy
WRKBoUxC+FUKvX3aeZsoKo51Xz+10YrRLsyNiEUctSkqFd8wDq1ac13VqRjoc3gczpogEY7oZ2ao
G1NvHLy+v0Tp4IhIwW1VG4+nm1+YHpGSS7EpqpJjmm+L/jLqjvoMkW4pdDkLKKDZc79vzuy+m1U5
8sw4INumb+ORa6utWz8L+AQQ4YPwHMVIL0Gz4/TnLGwnkaqrQpcMsRGH1R4Qu6M0LUfGtYZBpJHW
iuuWZmzeBm++qEYeEJJ87ExWHxr9OfHjg1I+Tll13j3EFuy470H/GsjGHDLtZwnxvCc5m1B/Pj0/
S3tVsGNfLyM03EbjMCqz5kbUyjtHQS74vNaFJ3phSaQf/i9n37YkKY5s+ytj/c5sBEjAtul5AOKW
16qsW3a9YFk3BBICAeKir98r+sw5u4puMo6F2YxZV2aVQiHJXS735WsZjA4loQnCfB5kXeFLrxx9
dWU5yCD33oSjOnN6B3ngT40NLqz5xrKskYlDAK0+CFbTU9Mo/eIsxTimU185/f6qhVljE8Uw6R76
x/RUAue6p7JU+0lBZ+r10TcCJuiE/XokLY9Y6XIH8Z6AKo+FVZGk9MHaDlfki08VREZqob5GsQcZ
Qu9kmEi1cC4EtVtrt7LwSI4A0Xj4cI+UENMZWQPtchFf+G5bo58N/SdrizVrKkIiepqKKuIQpBwD
0C4D8vXj9bXbGv/885/GRxN3iC5uqHqpCJVPAAqKi+xmG45ijVWUDUFXbyPdUzMVOzwlkrkGxb0N
s06WV54r79fZL+hugBhy6+JcYdURks5evLtuYda2TMQsFSr8J51XH6x230GP88KJ2XDS4cqQa8Wl
aPloT6Vp4Tsh4uvZGCoj6pIf2viANQyR+WM7hDaCUuoYpVOMZr6lNp/7MroQU2yNv8q3ibobra65
PUEeBikdVUJNa9FRtAdqvboQ5G4czDUCUYlq9vwqnE/MsHsGCe4+di8MvXEw2fnnP535hbcU9VA7
n5BySYcggBRsmaKLCWov7eGq07OGINrcEUGXz5g9aJch+hK/Z/N1oDF/jT1USNhFBfJfp5m2fMe1
6vY8QE5bTJAkf336Gxu8JilaAvSulHSAVAwP34DYJCvn6mnMryPX9tnqike3cswdSAqcDKSKzCB3
iucXPMLW3q48Aosn0uNun05IOe68KXipoJ1l3RDKlOr59cXZOpkrz9AAH1K4ZYyPIN1dJOdDY64j
NvHZyjPkXovaV++YE+oJUJ7ip4hCUc/YC6dyY1vXSEZke01fjnw8kfmTko9B4CUOffP6qmyNvfIJ
DRg+oeuXm5MFY7QLcDoxE+SRL73uNhadrq74KliQbwYgBkdmmqCohf72vouG654wa7I72fj17HPX
nKYuDDMvEmLnT5eYi7emfl6xn9yNNAgPymo0p56KvaPr22IiF+K2rUU/f+RPQ7MqmMuoKcYT0BcH
dK6ceMjg9IcLxrQ1/MpOR18XAdXNeNJ1L5Og/orK001N9MfXj8zWwqxsVU+zloth8DJhAB2/IAun
4un1oTfcwJrYLorHqM1LnMY5aIAf5WxBDvCj6N4DwxBdWPyt6a+Mlc4VGTqXmFNNaQumcVmkFZSM
s9e/wcboa8herStQx7uzOZXKebLVtC8F+3Ld0CtTDcGKMlO3MqfRQpOmDW8iKy9s6caJWQPpaKtG
g4eKOQ14O8zQZoPs7yGUl/jQtoY///yn895XfJknB/dS0EFrLHT0ETQpLzPqQ6+vzNb45834aXwi
qxw9m605xRRqbzmUv8esU8Xu9dE3DmWwMic1yIFGqAqdHHYEAEXF5FAKoGGrS71NW9NfGZSnZAA9
pgk+uPTGDnIs7YwzWfooIqH0NLJ3r3+PraO5ugChqOi6TWzMqbKgK+78vVSXmPq2hl7ZVGWCmNs6
H06xaFMUxPZudylrvzH0GgWXW79dvCYYTl3I1EcIALHbYEb4etWarAFwjOkQd4gznBZISWRuFICI
Ym6WCxf31txXt1/Ix8pUtMTtV5FUQr5TFOXb6yZ+Pqw/HXnfDaLJn7As08AOftzfgSx3//rQG8dx
zTPXBPVZX8PpT66wqYbuTeAPu9bQC8a6tSjnn/80cyvGnPgTH07sc3TWZL5y2JWVhnhGxq0E0QMZ
nRRa96fZ5B9eX5Czg/1rNQVNAL/OOA6rsGTIqpxE+GxrgEj74bHS0NAtbZb3LIGEyoUvsbX0KxP1
g3l0ucTaFANts3wu25M7OuTYjtf64jVkrJ4Z5J5k2J+6in4IdHc/8OkzyDIuPWLjv1+sNWRMtlKD
J3sZTugGPepxHBOon2YxQR3cEe9ctBOkyyQO2vWvA8H5a3SY109+DHLE/jTX3kkY8RD6HTSXL6kl
bYCw/TVEjHNIQI9FPZx0RFOlOyDw37PGS12kXUj8rnXdBNLsGZUicV11wQj/rGj9zaH7C5Hb7EOl
h1fDKTB51hdsP2uNVEx37O2w49Q/mdImeaTvVK4vfObG6VtjydgQdVElh/5URGPS+mXqgnNkuY4E
zF8DyShYFLx8wDblAKBA2nYHNqrd6wa6NfGV7U/LAh43VvXAcXrB0XVknumuHrJQQNn89Y84u+y/
2461D3AU6rYg/AFdYuXfTMCvv6g+khzv4FF7O7/KR5b4GtWCCzfTxnda8/DE4AvPIaOmT9T/UdQi
aXSLisN1TSv+umDLetbnZYXRx7BrsiEHuHmI3Eu1gA2Huca8uUszoXeixVbbCKrwQFLU8ZBqVr3V
XB8ip7ubA/cqfJ2/RsDVoMB2olH2J+XYdm+0YalbVddxgfhrAJxwhhky6jAJiBi4CWXRtItKc52g
ob8GwAHJswxVGHUnCYUWpwlPoAvfc9appPKnb1UMV2kJQD5tbi6cqo3Ldw2KmyRpSgum5lPEulun
re6W8dKjdmvodUQS+RFoHaB0Hy1RJiH75UGk8XXj27KF889/ChmQCsUFBTjXyZ+eiQ3SHHgnyy/x
Bm1N/Pzzn0Z35wgqA24EWyBxlrM567nOXp/41tArxwTF+7OshtWnuimKZ8+VHDw10v1y3eirqLsx
jQOiaRixJhWwevJYzJeQ3xsTXyMhqo4XRVxI8L/X3pAFTTHvCNjTLizL1pW6hkK056Y53wJc2ACP
N/toLQ6BWw6SNj/k8Y2ELq3+MpNyHyz9da/+NTqinGpa5u5cAeJFUGbKlZw+1r2tnQuR21Yxaw2S
gF3leQ94zSnUz9XgnLzCu5Vte+w9IG7q+t2koyM42J9Bv3RPjUkMqio+tMyvOgrrPk1e1rYbgzI8
jo2BDFCTm6OfO/XTdaOfT8lPFrKA4sZAf4wdqc+SuYyTqvxx3cgrA3GHMtCANo7HfpHxHvxcJEOX
ndq9PvpGLLru7wBYqAsLWozHORiQGQRpAcmTgN3lTCaE9TelfBwu9SBt+Kh1k0cT9QSCkFh3qcCe
Q3W1Byz7rUer969/l63xV8Yup6n3AH8aj2W3vK89f99O4VPrxMWFE/T343trgGXsQHKj7bFWNDcx
qN7Fg2nR6gQelOM1X8Bbgyx9yMAF0xzjYFozZo3TP3kSwhWdlheexOeL5q8hmrdW661zPjpyDs1x
GOhD6T2i5ek2IDrNp6sKgN4aatnVreoX5Y9HR7YpqXh2Lj6hR++CC9ma/3lnfrIywvXiALNujjFg
1a48ockqMfKuDS9M/+99ureGV5qO1GPAlvHooton++rUuNMFuMzW0CszphJEi7yZYGiRviWK7EBO
kb1+bDYeQt4aw9Wi7ORxrsejX6s3mvYftOh3fX225qLRaRN4LzOpedae0XRaXlcK9NYIrzgAvr43
zXjkdt5HpH3UxF5wp1umtjLlsRZIJgD2iYNK7r2ikCkP0G9Gu+fXl+zv3Z63RnYBNzEitTeOR8aW
/Ty2qVk+jxQvVMe5mdiwA0YbB4tf6Nfb2Ps10itUbtloLsbj1Nu0QPw36PyqgrW3Rnn1nQsaGIGt
V4XZ8cYHdZK2O92xSz0iGzuxhnk5YwXVbVeOx6CcnN1S1TeLsGwHtYtvr2/F1gesbBqKNCP6wevx
aLmTzc7zqL763LtgGlsrf/75Tw7DjYYGqWMMbpwKTPICWASye33ef//c9dZorrwjiw4FhnbbbyDC
TyyaHM6NAzr+GveXnokbDm+tFdwZDQULkAkdK+Q5ktpR9zmKyp1LXzriXrh1ttZolVHTaL6i3axw
hCo3Na3OPL5c8Nd//8r11jLBFXWLkeD/x9jn6E/r3jXBmI7OnRd5xyJQOztelwvw1jivMoiRsh9g
Yr4N9o0L7VRJi0/tcKnUubERa5yXqpcePLkcp7TwHno2Jb1+a0If8dElZPXWJ6wy4Vo1sdc3521Y
wqxCwC9on4SxmxT6UjF4w9TC80f/bA3Gr5pqwnbUSP8ts38kQ39r5kv4ya3hV5bcBMhnEhRVj7Mj
0MRrk7H/ysil7PXW6CtT7kg8OqKucCXYBzVaSKR3yYyWpNeteWv01fUsvbHxRscxR4ex1Pp+wuic
jFN9wRA2nMWabc7V3QLJXXjRVtM51U74Dm1P+4XYt7xuT4pEX1//Glufs7LluKiYIAW+Rhx3X8LI
eYone+/F+g66Mik17YU4aeusrq7nUELxqJH4GPD8k+ht6I2JDu/n6Pvr32Jj+DXKSxJumQtqoWPg
N8lIHyV9LscbVV0IxTb2ek0yNxSc0WHGSYrqPOnL7syHkBb9JSvb8KdrfJfbMt71KjLH/CzSEcml
T2sReLvX12Zr8isb5pFg4HbEG6FgrAGsvnkf2vixD+LywlHdmv75g39yEufHfzh1mD66WA+zdQ4T
Qsjr5r4yYRJ63hwyhueHp//oAp4Nhs9Afl4iKdxaG//XqfvGH9Dq75tj64Tuvoha7x4qfRq9kuSS
qsNGv7/HvF8/Ix5sBOQqGg91b867kFvdPvI2NnlKySjzd7IiVXRsRTfxA4s8jd7MxtHunoduwfc5
uALmrGatGG6EI0IO+Fw858kgeHBlyEZXy0wl7sFxkj3uQvnVzOSJ93gDQ8vxy1XbSFfLPAqH5jVk
WY+2rf+wgX9HFfoq7XWlCo+uVnhs/ICHnuiPlZZIdLVfwJB0P0XldQa0BtBYW2sRARR+rFg0gB+7
+CqCahdM7qWLasOA1mxXjVuUs4Vu2nEeIfkaBLZFnre4dJNsjL5Gz5hRN/2gsfgT82ZgwBVNDKHX
IfG9NeGVQY0Gqm+Ye075sztMJ79zDq+fmq2Jr+Kb0SstH4O8OxqvyAIEHyC8vypz6a2xOTECZEIG
nJjReVtWRqYxRWHg9WlvhLBrkit3aiUtQRpxpMR7keadov0JWZ99IcZ9VPooAF4C+294rzWT1YgN
Rb+zNMcqDtRtDAGs75A4iKZEkf46XQzvL4SVI2WjUnN/ZErvCiEWOK2LshUbO7zGeEajG3VV3PdH
EkPGbKLOSWDhstf3YWPwNcKzrAsKubqpPwrX7KYIRURbdNGFTd5IB6zZKlnhG17nHZy64gerckQd
TN116HlJqyK/iyxtwFwVPEjXvY6HFs3zv94jYNBwa+Ds/nywQGGibJrhRVfiui5Qb437rKqaC+Kq
/lhgv09lpfldseDOafJxumB1G+d1LXFs4gn0vODrB4ThQ8mLJC7agzCXgrSN/V5DyghSJO7g0v4Y
KXCeTqr/mo/tpWayjTB5za7ml1DNlq0H9oCqTin7WE3gJ5UZeBF48/L6ed1YnWAViSNKcJTV+Ig8
Dj9yj32Des/HMICU9nXjr0LwYmhJqyzGJ/N8QxtzAC3sjWeuQzh5a0wZm0XTULA/HQuCrW2NA5Gb
QnxR4PK/YHMbjnWNK6tZ4HXu5PfHchJ1EtDqq4e+i8DTB1H1aajiBg3u7LrdWLOrDf5ku7INegjG
oFB99n2jkxHALV/fjI3DumZXyzWYeUJwQh6joiwROHPotxl9KZ7bGv18xH6KyHnnN2hOx0op40De
y2Z1212X+1kTrLHGqcBYgInHpTzkTIHEkF1Iem4YgL+KEt1mLtky2P4YTJ8FWtOGMeHllaWYNd6M
zgCWgKigP0p07NfqDhwi4Xxh4lvLvbLcyuWiZSHG1i6jDwrtLYjOvUuxyobrWYPLqthEru+Z/tgx
R7SJlM0IOo22vwurpTqRkuf36Fzj16EZvDXWzAP3bdT2Q3/s/eoQFd69719qMN7Y4DWoLKatXkqN
WMLKukmDoXnIo+VNDdqGCy5uYyPWqDLdhRBxHBBPiGA4DOOYFco7XGWwf4GOEYk2MomhQdl+I0s/
q+f6AsnF1qxX1pqDxMCO/ogVd2J+n7us3PvSYRcmvhGprCFiZxQ3CF1dhTDIeSgK/Qxp1E+FQR51
jMiN17BPvRLPdTRE11mDtzJjWwdxR7RWRzAbuV5iIiNoUlMmLp3QrWO0eu5RZ1EVla06el51o3rv
OeymPa+W96/v9Ia9rYFW9eB1Ohe6Py71LtBOAgjULVnqFJ+aROOl1OefaKe/qayuMVa86uNek1of
CwccWvLbzLunooUCbDukzRLfF+RWBm7mBh+K6L0gagcS1CyXJgvbL0st7iInyCoAiZeLWh0bX3yN
y2oEMSVeoPMRmYBWJI4/VE5WCUvBfh10tU2bnpPhPY1yeQkHGv0JpvibZfgLXKvW6A0UcXtU6NMM
3kOrmd9Es6TDHV7beftuColXve8LUZZ+4nrdIqtEoWwvSUIpw7QS+Ke+G5IcLMvqFHDpYpv8qAmf
ap5P8VmCx5Q3/TKf8X69HKvP6Hk20UFGxI92IIOiaKEg9RDdNb1Ww164oG/fkUm7+gdqZaCWc4Oh
aqCJmcdgpiqog0T7hH6LdHEL1D6IPxTFMed9Ee2XRrlfS+40M1KnxmdHH7od4CjqagMpaNRm6qSZ
O7/IbItsLsTtmqB5B6Hu8YedQfeSlFNl0cvh9maB2G2vm2++S4oBw/Dzg8L4ZVveorVBRrc1mP6X
d2aciuYdiLIXc0SjdaTuzKLlmLJR4lnINRjj37SizYs3ua16sRMNmnRSUcSKpeDyP1Psum0dZFLo
YLxFlNvaA6prJZ6QZ7f0GVQ7oZ/Gfo7mibEp/DmhphurD9BYHf8oQRXvnhStLcQSTYtKFnptDUQ4
8hY93z14zsN0nqiNEjYwpfYMNFnyNvciig/MdUATogOw2jRSgB7MLmWg0tKbnTKrZFO1GRLrvE6i
CLnwtNA5C08ytm57iPyG8AMncc+yGAuXJxyR1LKrZF7lGTXMNmnEo7I9GgCF8jYZIbdZ3PQAaUd7
sww5IACtH6kM6NluTLVehjtKJ+oleijbMCk6Un5xQSMLyEYV2ruqQSU2y73aI+88IyESn09lY5Ig
VrIFVtUBeq40NCSfwrkJ3e++045l6lQqtpnswyrYL6rjUQLHDhJBOlubp41q0OhFRdh7O0pL5qWq
jnycUDbNeTqOnV3S2fKCJ0NI0ffRqRiHp/eFYFnkinh8v9iQh0k5A+uD7hYad+BhpzzYtcwM9ti6
i/bSuvZ49UYZoPgTsFzr8RCqaQLptuiMeu8wLQeZAFTlyqMlrmweyRLzGcxxAOQ238My7uJsACBu
2ZUVg9AGmdF2CF5UzkkimsK8I5ESLI10M4dZvTBW7cG6Yd1k6IqFPlI+Qb8rFRBxsDvQi06mSWSn
JnlShR+Fewe0H9GNqh30Heexy8BSoEr89yLRjXLqFybcvStU+wlSrO+YJjub+zGeFm6gb0M51vzD
EMniPZkC/sW6QyuehzaqZburhlk2Yjf1YyDfliyX6gcqBITtQEnhRSZBQ5zPbubBB4FUosaCcpUK
8MG3IOMc3ClG539lyF3L3GA8iIlRehfVg5CQdRQAWDNspP3QS6ceHwuwXRaHshZ1/sMroL6qsRx+
XXzroaygM4sk0JwK3o9ArtUE5UAJ8OJ4kw8UwpPo1x/pvrb+zP+wohP6Dt42qtKA4qi+azoBZ4wi
WbE8OzEryicmYJa7haNX574Oq1gcatN5Yk+HUUwiHQZfAj290D5AyE8FOPzAwDb5WVmHiz7IRdY1
GM8J2r3rlodT4oedknfImhbgBIvCwt95kFdhmbY0ZveV40wvPaehRjFZu6hVF/QOHUMtw7F78sCA
uMC2Fd4uQcLzJbF+92gLsCGW/VvhdLHdVRCN/KNExzpNmWJseDP7Df02MbdHr/NiuQDxixqqY+Et
IL/NaFClPgDhH0Uwul3KCPMSpaFJGMYlmG9zXHpNGAkIX5a1f0DnVSxP1IQQr8Ct8MXM5b3AZKsT
N4S/1G1LyqQMBIFNVI58hkCqsMkyuuUjrfpv+EjxhSw+/+q1bqveNiJioNayDNIaYMFxw51jwQJ6
M5SRsSnCVrJkQ1vN4q30hds+LEVpTToQRrokz6UGwXcTseK+nqm/h6afSkzs3oPdGhdnODM73gUQ
5OsOZbv0iidicIZpD/mfQt+rpiNYrAl3V2orKCcluiHaT2IwdZiEiz6PU2Xb0oXqKnpyEsWaPk91
sQC80RlT1DdtsHTLrS+GsU1cGxpooqJJKt5PfiPUIa6ls6QeLWmccifywC2JMH++cRuf3C++mFEb
BQcDSyfEhRSSWcQbdhqkJ7gGSpeZ234uQITqBVODUTjkBvTo9yFo9xYjT3Uh4AbjHBmjTPe4BlMG
bGt0X9aOxqGwC5YiYJUNElY0rPujtUaXz+HCG5rAq9Fq35IOd1BsJq/JeiuJSJUfy+5JFtbVd7Zg
qLo5UBv00OaIRrK7yrX5Weoxj6qddpq2SnwZFmVmrDD+qUQfBHRhAeJ9dFyek5QGnrccHK+M8pS3
yqkOGiSpJGmAf3Y/BREb/6Bw2S3YJVs9p82kSJAtFJ7izcjrptmVVjXkpqF1Tg/Wky1gRVMwpXjz
EZJxQGxIEg3eItOZt059BHBrqXQCDmxT37vLZMa0NiOgqWMHSVjQgk7Ds9PHpsHpYMF8R9ooNuBJ
xtaiqAguw5cx7KnDM8BQRv9twfD0SCAdEPuHebb02BtEK38M0u/zBFTbtQsC+5qVaBlW6jB3eTA/
QBkFzE2Rao2fqYh0Oh1BVTS9WXIIHSTFEGNFaQ76q7eOmlX16Fvc1jhktTRLysk0yXRsu3k4NOBt
5DddCB6cjA1K4X6t2mXO4LjK5VkCKumkLgGqK8U5qsGTXYxo4FKayfwIkmP4WlSrpJ8BCFHQU93V
3ZToKIClheUw5fd0ZIBGoNkLgP0OViTTqPO84UW0c2Tf1CDKYRnsk3foEq2HBXSrpm1vESc73q7z
OsAGYN/yI9qJwHpCxdSLUxAPubmTgb/UbyyuX+eHO/RAR9CaVmfBBwl8stZQG07IEKBIZB1nJDdB
T/oYEIcezXOYjf1hlI9sMSlzr8Qeh5Hds7aX5Y5YCDg9hjW44faiwYlBwou0RVo6oKMGtZUzVVkJ
KDRNxpyOnwFvrNysIm4Z7mU5suUJnep+kNlFiTEl44wuaQUOwzItY8hk7U3YlTLhduqdnQyFobcz
L9FJQnMI5maiiXWcLNxrSDoZ483ZpGPsKIKpmp0RFE23Nw4N3pp68ed73RR9cZBBpcyhbQeLM6+W
fNgR3Nc1FN9LlyZtgQLRQdSzDLJcDEvx7IjBC5OlGSAZEdra/UQBfRv2ZUinZgeGfY6EVSi0gsbe
NDS3YQEa3KCu6C3Srb1/iIFcKE5Lpergg7cUczb69nEesCCNB1lZkwfDw1QCeIB71NbffOj4QHVI
lS3EwsbZa/rbAWznwT6Hi3jwGTS5E0uk5x6dAGpme5Q2hLkpR5DSIE50B5rhyhLvbE/G+BbV16lO
Ym+ISTYsla12szdqkuLu5+DvReBU7/xybuUDOJFleIgGikJn1QZNeSiXXC6fJUQFQSBoB4c+Qt5x
GcF0G88FRAaHyTvpKVQdRODqZthH0O8OHh2PTRDj7aflu1ajD3al0rIjXgw9fO1MQlxuVew0XeIp
v7zzaeFiAi4J9vVoQS8EddkoBzy7rdlOoEE8T3HHDPluaH1bJhAwiLz91PMIDtYG4XePh4RDCnLI
3R1v4SWSHgCOOnVDPrg7ulSgFqr7OPhD1p3zJdcIEpOlChsnnWOQft7mAqrp2YQg/g4xp3sAFzXO
uDVi2IkhBGF/mAvgA6KhhPCGq12SxISHcxJ0HCy5rZln70blJnzPe2jE3Eczh5Y5iaSOHwrEVpIc
OC4S5ylv8eCCaKEe37Ag5GdEKfE/lUZIoJNErR6pdILhq7HhXCSRCBjLanhp94gUfgBmJMCkEQ1I
Uu7afITaOEBtcA3Qhh5wH8NkeAJApqdTB5VMPNBqJeEKRxSZT9ZUvkxFjJAoiRAHPVVQdffAqCzE
C0XE/BxxMcVHvFo6mUrZTsEhX7zpvjdj96aZROMc4N176J2G53M2ynEKD0XIXJ7NUcWLQ9Q07QSf
VGj6IAp37B9iGsThnkxmWd7GXSeCF1Xw/tsMG/mxjA5omyecQlCUL3MxpXrxozbrczCEHNoO6Ko7
bUImDj6mHz9Sd6EPwdz6cIql8Z/cJp9eBlvO6jD2YYD3F0fmIItAmkQyhVyX2ovWqGIv2YxHB7UW
xFtu6YQkXaLYTidtu0ilYVm25IPqSkvufTNDGKrB1cLBsdzSNi2qCScc96Y6t1syNGtnjQQTX+JO
plD7QNRBn3VdHct96Ku+fGiKJhcZmINYu2OkIvnRhUhTfd8P5HxtgUPLv607z1/e+0DTLyfgLBby
3iu07r/xpV/0h1KKPtxB6YBNBzwYPPaIAEbFP7qSYpaAyhN/SapltuyReQZP/0ly276rXNF+IRDl
8j7Pmg3+rcN1GP/RLEMzISDEszSlsnLjXVw0PLgJJxc3q2yg/ZY2jjuBO1lZApIpRxUkeOPEjvuC
RyMe50prEe+qXrn6Fryrxj1UAEGJ/VwFzJ4pKI0+uoaUHfTRoAWAp7siXeqgZbECu4tlwT3RaFU5
Wm9u+od2xhsdj0dat/vFiskgz8DCAVqIzIgMUnTCOdVDYaFcMXD+yVqt56z1Y4C8zQBAZeqxnrQP
Ebykl+V+ENKnWblOm+LuGCZIwNbKvAlNpXf4D/DLjD6rxT6PShL/wJOMTjsVSqqPjhsBLqOnkcin
GU/RCW+DOeenUZKQCmROFmfY+6Dpi599ONRSJH17DtSisKu9hMvF/95C8rQ76cbx7KmGI0KLuaPi
cknCoO5HyD6rVoxJI/Qyfa8mAu4lf67apwFc4C+KWB/pDD5zm/Q04N9GXkX1MWCF+0FU0DpPndHN
QchAFjyAGwM/gtR8aAFVwEfJrJndMdz1IC6PPrYd2BxPsqWgu3QHn0eHUDgeYra8UMHHCBqwXtLi
mV9l1eLysET+ARDPHm5FzcFnZ+CCfomsRoJgGbXBE3iwqFAZ4c3lDqkU0iSzrOlyoYFyo1S1bgnE
/ERV5g06lSA2dgzDWme6JGPahx4Fi4bXvlGNZYco9i+pV24kkdec+R1pSePWXXuc8bzKQEGKRuZ5
+E9B6b++zv9dfG/e/J+EXP/vf+HPX5t26cqCD6s//vt9U+N//zr/m//3d379F/8+fG8eXurv/fov
/fJvMO5/Pjd7GV5++cNODeWwvDXfu+Xpe2/k8Of4mOH5b/7//vIf3/8c5f3Sfv/9t6+NUcN5tKJs
1G//+dXp2++/kXNH9n/9PP5/fnn+Ar//dvOi/nH/snz/67/5/tIPv//mhP+M0cdA4jNbSRDQ6Nyj
NH3/81fxP92QkSiO4yAiHqJgJFrxlBv477+F5J+EuXEUItflumCiBSivb8yfv3L/GQFmEQch80nk
U7SU/N/Z/bI//7tf/wDz/pumVEP/+2/+nyLO/5tY/XP4IIo83ycM1U9IevxaC1SzHsC7GdnMp/qb
4yAzYMsJOb2uuu9tM2Um9pBYcue000GPXI2L1N8A2ZNl+uTLZq+84L5T85R0c/4+6uvPedtBLEHv
tU8etbDRsSzsDk3uGR2Ru8TDw9nx4CkvAE7r246nxl1u7fJQS/nQWf5DxPINTPYzQz4ir95OuXjQ
LMTdMD9VznCTU/Hjf7j7luXGlWW7X9HQHkDG+zFxxAYIkpJINSVRUm9OEJBEAYX3+zXyb3jskQee
+Q/On/hLvAoS9xYonVZ3A/ZW3B1xT1y1uovFrKyszJUrMzPeuwxRLKlL7Q0nKzn8MzzElvtsaW2A
zgeiqDuwW2Ve+LooAG1iar7Wpaz4HqeP4oIrtC2QymuVyc9ptKZnJF6JZbzoNHEpAnuTeB9t+9dS
xJqgcVwLQL50THaoAOIF14zH3zRWsUYHUGHhoaIH16jzz9DlFcN6BBZzCDg5WIQYM8ypTKhzGJ+0
Zi23NuMqcY0IkxLWKomTdZCgBKWKXG0Wo++EUfiY1ACY4z5UNJNtMNdMUZvvSiIWczoKohYbeY6v
ui4wlkGPEuy6Fv0H19kD6J7JsvNcZfW9L+FplOLoulYxBUIqF4iG8e15WTW60A0XUhTeRVwtXWg+
WfCuivF1AO5XodqyCyI0t7D97YrX2HaFkTZJp3FLNYsXcppxptRBhHDUeBPvFfA7VWHgQHgQXhRd
1BYXLaUivO3QrHEB3vz3WJCeeJmRjETgN3LgK8hgtHj5VX+JOs1uWaAITQBqkVbiE1ylYJY24Q4j
KlJgrjcM192SDJWpcYH/kSy8H81FXrQs3BHvUuLjlUukZSNV285nMICCZQ2e1WCmm/ugaNOZC2qK
VnkZICvGn5VReU0IeUzaeIWpwzMuWVeOfC9WQOgD1XnMknildW2id6gNdUpR97U7NWwMQHR17C+F
urrnfZ41HPRrNJq40TtwLoxK8uOZ0JgVz/kzrsUQsRBme4aC0AhBSnBBAI7MWkxHLIAi4pGpFAqw
AlJWrDk6m4DAF0tLFa6D3zCzjG1nbt0+ChUvGRXLbtDmmp0p8E+aVoRTAEpJ5UtIMVTcpaxVlZkK
1V0bQ/fCmCdmW4rrSAzZeS2Ksc4zWaITNVXRQTkza1eSTItjc31VeABC6lS+afKkmjEhvoon1rRr
B7zinPURBHnKMm68Od7f68KheDpa80gpguuW1e5EybqPqxrJZRa9qzsvuWMxupl02tbjodqpp7Wm
Y6VXqGWojCR6LNnqmwKDgJo+fsaAwayHlkcWngUEMOC+M0K487qU6GGREJ0TnfMEtBzLtS0O/97X
MAveQzzZsSqPbHlIdIaU1w7gKV3ipDn9v4YIzLzsrI1A1EhH7zigyzAtYpVoJsKjVYLM8XkdX1Vi
x2GecovKRPBoVbYRFhVb5gtWcgCJkcKUuHBXFs6zAvBUcYpviCw2Yuk8aojAjBAlvboEuJVRtMAA
LpAYmF6SGVKKE+lYcdMjkFIu4OrJCL5Z9SxjPcZwo64xcidBoCRXvm5Vrp3mgP7Iijg5XElLsys+
QP8KATkGTUy2dVUg/dMhdgHXeFNkGfJZLnubwgfSGwmWrRXLFe7xdZI6siElzD6qxaXr0Lm53EXS
GoDsMMuutQj6llu25sBzCXPIC9Nmboio2A5c/7ZyPL21onSWKKEZx2yqiyEc/RjcJZ310nTmBzxa
855zfhDPZAu5EN/jAh0vxHkYJkvRsmY1fyu2EdE7Ed8jE6J9E9k+qod0kDNgKeldY4OdFuPC8hF8
BTf6zoRtZViJcFuS5E+C9qcvCf1f8jvW5DGL8/i5OPYqBo7IT3gn/3ahr+ie0Irbf++eXMEfygbu
DP37L66JxJ3SSXKcoskq9QpevBKJPVUkNElmOcrkEFRKwnh1Snj5lENiVtI4SRV45B/wj16dEl48
FVVeQ1JGRryuwTX/FafkKOetAMMHn5bDf6KC9J14TNhGEwuvlDUrn1kl5pKRCJGs5uqZZvtsJqBB
u3OOhlPfxQ1fQGuVEk+8A0YHeseyJsdYgZE4vGHFlRk00Z1oCZhkhnjojRxfHam3jtPR2A3sUWLh
LsmYKyVI2HDfk+ANh8rvRA7RppjN1JbZtu0SPv2z515qjSQZsaWi4Zt4SRRH04EEwn43Huzf7Md7
GEYPL1tQ6CGJaGvNIzQYum4i4PyGRGw2S7ncYBl563HqNq8wD4THBNmsbjCjqUHQ9uNP7Rkhf3uM
9GOhFRqvaOBFI6t3XHqUeDCjXWJh2lSQ4WlDZ34vnJeRPMsaaabWzNwH9cAVRNMizYyC33LSnCXe
HR8DB/QwWz1mzIYg5ZP5962TmpFK0CyA2amatyYKWgh5svvZaYn97OmjXUucgB5tCqaA8MJx+4su
apoCY4GiGUYkZVs1KZBL05wdZncjqcKK8kbsAgdEYy8CkwPzrxA9N5edhSnDrdxG97gQf1a8J+0r
yYyDpRtJHGZwdpcYwALeMH+O/ulnXVCZXVBfCHm4jlVp5ZH6kmmLhddGs1LqrkMSb5g2XiQSwTuO
oVxE2iG3hPFK2hxDeM6iIJyrTTbnW4MFMsA5Arie/Jks3xZVO+8AxQmWXnaxCTh7niBfUIrzJmGW
RQWQLC/PeHAAOrkxxQBjuuJ4xdW5IbsRPDhvaTHdOm+ElYi+sF1mnYMYvHRbadY+56SbR7LzLeHb
SyR9Yk9ZdHAI/cQ325ozLRCYOerPVwjHb5zcvW60aGVZ4oXggB6QSrOABHMtqK9Ih6SB+g2jz5Yu
0vw50BbdTWUDFXzbjuvOtATYZofkEhtt0fV5nqDFnZdlmKCGEEHnhJjR8xs2a25IEc4kjD5SCmtX
onlVHkRGKZI5UxYmK3ILNVSRoWouQlY5K2vuJumQ2+TdcyVIL9Fb+9IJpRlDkm2idktk7x9ES17G
fAggN699vQV0NctTEFiccwYdnwzGIXqCHpCFS9ZWLSIFFpgeWBxImiLd1pyhWHkO5GSuOME8klDF
jzE+mXWJ6d3zmpRots0vZEW4ltjO0AJej9nCLKwWLFQJw8dcQ+O+8Q2/yPJ6ri0UUp15rbDgSHsb
cpUpluQ+TZG4catbN03WRU2QnkYjaStGCxgAyYYDVdAlQi6rJr8N0NtX55Xi0eFBvsuyHRr9+vNW
S/lZUykz1OZd1aGQz+DwykaBSYXnMkN9I6u4wXDhUEIn4IS5VHlrjs4Zcz9wKIQ8z/AF5QAOmitz
t2yhXQZJe4vRSlduhnIfNjeV3PkmtvK1HzRXmZo4tIP5Zc2G9yA1Gn4kzAQSgj4vkbUiQ1aivGak
HUtwU1jMZ2ngnrZY2P+zRiM/wek2iOwcHXPlwB7oShQ4Z/sgl2Z1HM3z/E712gtJ8g25qJdy8QxQ
fuE66kLKwoua84xQKYGQox5KEjRTFnF2VQknp4TTpkdFjD4jyrbS4O1IfIqsINrHCWxiRq0az2Mf
E+3QSMpJhAV6i56XuYUuA2itLdVXSLiZmIe3cDQWORMHJTArzF5Y8rJ7RuDacYy/yaWtJKRz1e+W
aq7OizyYFWlznrLKknZsc3kXDJwWkWYL3wiznuIQPc290pS8cCYAQKKmsasbEBdw9YLyymmk67Jp
kesPNqxbX6SFuGC9boktGCqpDZXZBMoqLy6zmKx4tN9MGH4paq1RYOqNix7ArVyfaXl10bnaPAX5
KOxkpNbKqzJoz9CV40IiLJ1xPA+dFJFnfEbIPed6BvTsXPFiI+mUSyTrMFuoOpdFJDXa+N5BxkRv
ZOWbVUQzT/GRxLwr1Ccxlmc5wdbDcKZi5FnmhnN6Ri1nzX3C6QEK0vSuyHQhCS/zRVV280L2Z6rX
XNHO7owYrApm0SoKUkvSQgTgmSidUWkCjMfGipGp8cV5gmtbtHd1YghxccaX4rLWrGsY3es0Cp4D
gqMsBfGpVuMrrnBbOKYgcCLzOBdCaJ8jqfeWmN0IhXDFFsDSuDhXZ7Xj7zu2xDkijwN2Y40EcskY
ESfNLI1gMh/QcYON8VERu+rU5tyNvDMvJEslkb676HDhq4JilJqcG4nE2JVj3VhRvkkgMwAmdTWT
HEYxWjwEUhM9Kxy6YaehsGaSb2omPso8ekGI3hIk3G9thxrgzAlTvWAj4BbzuBEXvhPccIxmciF3
7iHoJEI+j0TnisP0MkXxzkWChEjI+PeE5W+Tgj9jldxE8AJIPrrLmQDswyK4TMJSd9xYRz/3K2Tr
L/wamG8a5bNIKL+7rA/D7yxVr96lyoyUsAdoCrhgIg++S4KZ4K2Wn9edWph8l/NoM6SwBot4wVBc
YZdpmFvmbD0BiD/G8XCYoBWesxVce5SaWHoN6RUAjg0+LZY+zaE5morhZznGTtKrxwjsPYNMfcWr
gHsYHvCMGyH3uipCblsp5NkKg13Ma6HhxWdNkRppFt8pebITOm1O6ugmCv3vqQJqQIXa9ZT16KOH
cNiSsZTjJyG+N/+ng54kYEYhGYWGRnrryKpO15C8GkgFE+/aLkTb02CX+XbruOdBCECHD/EdvApM
AF9EkCNI5Buj5VdKBJPrBhKg8RCpKW2rxh6d+mjGbQbmDInWmVXI2A5y5eS8St1nJU0B9wWYykvD
V4Y8l3zRgEAGNkgn+bMYJDUUpP6ZxRglySGm4pHb1HEwrK4k0S5SwJlD3JeG8WUeI+EUP/ugcsZ5
AlJQtIrAsTRcq9OdpoBsFag1WEJE99AEB0Vd6D4hBc/INwA2oGKpMnz/RrAASzTobYdG3rEF+0j4
RaJg+KTsOaZDp9JxEr4liZpbuBjfgrzLjJIwd3yKUgwvtO5xex7SRst1q4CbJkWpjtzPPceg0TOY
h9dy5T0qyMEaIEJiEFzlz3kpxGjT6DGqkBRqWvIsY7qYUTA4dMwxVAGFYSIpuqHAh4dWohflWvV4
f1YTnKfMNQS5uRwIIh90c08AcRJXQC+duZtHlV7U0UaJ8J27EIwf+PLIzGDgnRzvotZjQLJLQQpU
nzjCrBwfvy5RMaZ7JXmm8uvDWlnrbiM1+jMPCwl3RDAioiwspQH47l8HvPKkgQWEOD/cRVa4zlQM
8XSVcIO85nfMjZxJDb8UtOZ75Fj8LBflJzGpNgla+URpbHSiuwX/MwQJlJsrck0WjeasGes5bYRA
Z9NwF4baDcHdcQT0LPXDcKe1kIjaqHCXmatMFp+TEgG2p4DFWKa3Am8tcfEwxgmjJDARaRVjUE/J
oXlMG11mlRoYSGauRAxnnQUwdnKWIVujLMQQjeIUqFeLujOzhls9Cyp57jXRecWAOCeASKS7oVjr
XVs/SF1qeEkhGiHIhngfgRIqPm92qnoZOJUDzwwoI2ieYD1UF5JA7DqRfb22sjklZBoJj2BfTK6V
urY58daP/ef+fnqVte34FmnB+MIXoQFMg+4cjiwskcyuYHSpO0PFQEr8T6/NFdr4Nk507XbRyqXg
Dm9BbiknnCVNccOK8abm/Oc4izciutoqcX3RQyElSJ1QJV1wm0oPZa9d0NCnqJ8UzHlHH9IUXl0m
3VTKVeNlLupyOOucV1YVS3nS3kWoatBrhVviVsKiYALhLNHis5TE+UIu0ws08zdZBoOdAL5AQ6Nm
y0k7cD0VUw5Qr8dnHhDAKlFnDliEWQy9doogRKJbuNZyYHCOy+LL884zuKSzukDCrELWOovDDUbS
wiFJPNlAUHDecUYclzzynJm6kKsWY75hNOUseM5V9SFGP6dIgG509PpYaEUGe2trHFr+yHDQUw2Y
Sn/RhDoODXRGNcGr2qBk/LZN8Cld1ma6pmgb0jU+HFeFQQMi7gISugFtgSwsdDZbxCwgmw5iBgds
F4dlpOdWagiRulUq/AbE5nAWE9aU6TWuJeG8bbMHsBzwJWiNsIo5Qj1ex9Xq1sKgcCPM/R0bWRRM
kkHWYaONpYbPDiJUXfUQpxRmhUw9L2PmqxY0vCm2VPmJBWefvQwU8NM0YKWxW2EcFYYBm3ziIbeB
Cbssg80qGwYDRPUMD6/nMo+x2KwrIFM1cy7K/JKzrD2bkOdYdZ8drnZ0GQFQE2E8NDhcUHGuAYiW
XsWJk+kF126B+tYzTuThV2jfygB/GrXylvfkTQMvy5fDDcvhCQFnCSqLhqqQ+I5hyAo0yV3RKNu4
CTdRWLB99IAmy3aViEugnYGeZXiuWFG8zbPysta+tQG+f6vioSmYYMOEeFeEZMN6D7wApADXBi2c
kW5GTsS30jM2qMHtkbeA/5AlbqOdCIqkzvkYuQEOjA/bFmo4HFmpnpB6gRGCmfE4IIRh686RX8b/
g4gAU6PJc55p2wq4LwtuVOk6awo7s3iuEAukKybALiWoipV7O1x89FRGParOB9IWfeXNPCV3vX4E
aBSotzDrwJGWCe/uGga4Bid7z/Rywn3bpan1jV5W0GYByGS3iYMkt6dueYJeahJwCPqvBY3cgOGb
y96OnlKhBSsFr7JYIVTJcpwqtybaQ0TKOee+CNgpsK9c3VLr4LfC1nfg0sPyO17Fm7HKLFM2yfXm
AQkVzyhjWH8/gfRjkpqeC3G5jKdT4eRt/k0L3atewhLyITpXhWfI5S/RhQfPs2/zMHAzniU7Yjlz
DMpagrJ525vb/t8oCagXnvai65YSrRo+2PiQrxBBNPT+iDhDFbYhK5ltaeFB5qp4E7DxBgBIrkfU
gOXQJz/eZQ32Sc+F8dRGZxjAAuml7MoP6FGAXwTRLi2jHQM+HlgHuwg4ARodn5dCEunI/X/DFwPS
FQV3VsRcREAaSJSseau00e8S3hOvA6hDbjfzVhAqwupUSmB+bE1w5FlQqOBOWDPX0+4Tv7t3eXbe
f4P+qwTaoqtTUF+8c8UHikY1L5GxDSQwn5ByS6EWFVQ47b5LvPRAOjwU1Hz0loJBzq6UgHYJ4nnn
dZDUEwu6VAr/UuSQeeuEDTjfZ1rs4K/A7yFwv/oLUUuwNfRmxlH4kLsmjEwFAM1fSQX2IPBIQkXV
KkDIHmWrjmmXWSeYHpyDUDNyTLWBvcX3Es/dJgSJowKdMw5Nj2XPwCDSkUTFVO7iAjSEUmdCxtXz
LlnXRHjm0vCmAklQk8t91HZbwZXNopSvkPUyOYAWRb7qMMoURhuOZJJuMBvpGe/DBlUFOtfyJvAF
U5V4DF0IVqA27RwpAPvYe+ZVxhSRDUC7H8zhQtxCPVxwIZ87rjqXwgt6/3vHiNBXk7jYX3oXV842
ZIt5IGn3bcF1OtT6qmngYOdoApvIyAm4GuaI11m3RC9E2AD4Ni5sZZjB+tCnr469HeounyUZmQk/
vSqgRlLoPANGMWo5WLGe/+ww1TdyRpXV48WZ02k4uWCHDkswwBk9DtCMZi1wYT24LMvyPOZ524Jr
h7wTQpMM9dI+GOsKF54B45/5efMdFQ9myqV2LcFyBaUhWnij5+AV2WqXXwW5OHf52qzoGHTfRHfq
HbWpMY6/w3aEjN1YEjSF2gw2tbYMy+wTiJjeDXprwRflTSfHv26A60ADrCb/pgTI3Gb3NEWcheGq
JNqWXpdIKy/CkCD55O2iTljKDVyUfmXiRRtq9bKMngMeOV9aArwRme+8Eu18Zg3KEPpLVYtGZe56
/dYwO9xwUDkUgi3ZuGifQJLEZDXGBDsPbyJOEEPvV70zCr7kY9DKOvVQqPxdqEmMhlVxKO0wYR6U
2bz9JtEkdFy6ZptkD5IFXecY2KBLtMze0zRY6Drz/r6TlsHYRSUGIRyRapS6O3paoF3NUK2BVi8s
qk8a9EPnAqSiUCwwk0PEk0Ehr7i4vaAGmMqjyf1nKVMu8TTNatYy29i9rV33mWZlSoqVdHV3Y5Xl
VY9Md5hMgIdSvnDi6pYKqFcQ+po0zr0VNGCmgAqPiYHpU1XjKUW1KX5V4DqBIA9sHm++Jrk+iNwW
HhQQBoqKi2AyMKPBZaFVrJbcuBx3JTrQLvCT/Tn93awOXRvxNjLnGB0DPnCHHq6NyUhOsAg6BSFq
7EKqKtuCd4OG8nLogqSnNhex4LaLypUxCAmz+phSvsvCSp2VPvaRMOAWoAZmJtVFsOB8bYE6OIxy
qIwyh7VARWZrMngLjJLr7nwBr2DhRv43BT34dVC1EDSqmGibMYZAX/sgEgvY0NqdUatd+JhQgpZb
ga4lGlkKDMgFhRvYCXrXGIykgXsFIoVRNHiZUDRvEEtLz72SvUqlQlc8njHELHVNqwA496eXyul5
UXjoOZ6WBYqgavA/S59cIKeYoooG0XWqVLdtmt5KTpM9up7yJwEiZkXNdzZjXVgnntvmGpjKfrXh
mcq/SuMgmKvwD9YhYOClEIfuBUtyBocd7ctSogUhobxwo/wJBCxxXdM/auQVnwXOuv+TVJUu2Fri
ZpWSMMDSImARP84cHLU46jMHSB7ImOah8IrCykctBixGVUhOtHhGkVk0z54nsTQTZWvOuuJCDXSM
RFrhbT+XWW+OXhlzRfyzRPN68DfWYNa8VKj/Us5wTDZwkFb8f8BoekN+ekdpeuFcvRKeem7PNv69
v3TgDlHm1PuFfpIjRZNfgyRkv1LPz/rRCoENGlf5BBoVz58KSChqgiSzisaxlJ4WxJHz+mtFOxWQ
q1RkpJ1YVQODp/+8NxJ6v/X3xLDf+zs/+gL7nkHW08Te5WF/WQTSKSobOYETJVGUFYXOgH0jAmRr
OQ25Wo2TBbXnfX05EdDuj6O0QOJPgcOysobCGBkZOtqS560ITmVkhFmQfkFo1SSemhd83hfSAvVF
L2EZ3l7NX7gHooycvKCAK4hKBFmTBLAF30iAPxUl/KeyMidpGvp/fLl7gMMZqQQyaAmyArhMAflR
BmVyeA80sCY1yAdJb0WW5Fd25hfSAf7VOP2+EgjaqQRSgcSJKkAUsW+q/kYJGCoCWAAWvFJFBD2C
drP8WvfgVS9/XwSiciqpCgs1kCUWLFjaCfyNCDjxFIYA9FgBaAosAu0y88UkgKYTo2whw0unEjgm
AuItVgLdnjYIfisCQcSTKSqspHKsJMq0BfgXEwFt8TRKBoIA8jQPMBnXHURnEE8GIhCkU+C0uCg8
iCjsy6+/lgh4SukeJQKRPQX7m+PhFWga/ZJDLWCEU0kSBVDI8WRqGIJMBwd+MRnQBi/jZCCfgjbP
SyCCKSC9y5Rw9OYmqKc8KNg8SqzwHmoiRxujfTURjPULeNwEVoK1x7cXWI329nsjAQmmADpAHSZN
xYWg3vMXk4D0cii//yJwwqnIc7D4LFwjuMm0CfIbEXAs1ADqoWrwEVVO/npK0Jd3jLoHAqiZNPyR
FFwBlJTQV/aNCPAgIDuE/3joCPTh1Rn9Qq4RXLqRpkDm8fDj8CU8iR/4x9qpjNAR/jN8AoWFUfxy
pgCc1pEiYFgEghp1kVmcM8fiqIceMmKkU7S20GSogIY7oX45IfCU8DvqKnDSKYKAnsgpoK3jsXPE
a6fgIEuyprB4OVWRvppfzCDSDqGjRCDhSYBHJOPr/WX031gDhj8FjRtBooYiMwFlZHT209eSAffq
tv/+oyDIp6KAN1/kJB6UdDgAA4vI8cqpKiCSlDgaM/ZTar+YCOiQv1FqgEiJk/HtFRZ9F+Esy0Pk
jNNORXiPiKSBnSGWpjT2ryUCOhJrlASAjMEvRpQEQjovvJzym4vAwYNWEStTyroIeJF2Ff5aEuBe
/bUR9wCXHXA63AIcM7xkCsK8EQH1D1lWRHYesAGNFl+e4S/kGfC0398oLUAFCjwCFCUAGIE2yDTy
eiMCUTyVYCnZHkxgvyRsNNYxELVTzLvQBA1njYoUmLyBBAQO4KoMrxB/A8BCX73zs/fgJzTlr4yE
4ZLgqc9FkH3+pkT7079wyES8X+AVgqc4OxxgDqUWOGKaEJBRGy38VWnU/0Nazv3yUS/gPP35vz6+
re7uAeM3vzwAyG//+esXfr+VDzd5+MMl2Wc2snFt//Xb122/FIojQZQ5xH5bi0Uhm7/38a4G/a/r
8KNlr8s8H67aI7Bjl92Wmb9vD9ujgucpsvDjZT8S2l/w/HtRDhM0v/77N1oBZx+DzA7H8PYgYVP/
3vRX0AN9H5BufxBlL1k8gH/v8ffUAK1VC/vkmjwOFIzOaRm7shmc3NhBZT/F2WGxl3t4+OnD/gk/
pbuL0i72oR0M9kxnoI7d8zKOnsrMzg8r0Q0DRDz8+Ps7voSAM9spBztG6d34lTd2ZIfDZVFD+Ykk
/sELx6Hv99j79oO7+dIZ5G89GJqRVxv/0dfvH5zBxkyao8VTdPjDH1nTP54d144I7tKgnwe8qb+3
8nsX9I9unz3YxBsu/KlJfXEJf7jlLNxHwxcAns/Y7epoQRXYT/vcPaz18gYcfvr9K7Ru7Sgc1iTz
U2zYLY8PbQLjB7ZmtCeHL01FQOc8jBWuYYcP8dPwzERQYcaue5ORk5Ud+QMzQnGGsQvjQY2Gi06g
uDDSzgl6ZTknN39cH/b4YqknOLmz6CmO9keuUQ++jRUGVh4eHUfZL2NXPbfR7uqwTC8FfoKDu2jB
qe2OzRknTKBsl7RREc4v2w80A/yVw7f4fRtxQzsdfbT2BIpxYXc22ikfGQtuinu9suOhy0Fhx7GK
sbYf7fjdFaHplNEr4+7FwZEuT+Eyru3giVT7oSzkCUwGFrbb4ztNE0FjRXG5T+zgsEx/+2i2feyq
G/iKj/vgBPXpdvQ0FMcUsd/G9t+5Kpw2wd3eIIQHpZnAgB6kQIWC0Pvw44i7TSLHTmA2Dkv1K1Mq
11hxb12bUEEfVuoXnsK32NoeeS9pnnZGGb1nm9RDuw/21wTLInynbuGxmUM10fjFb7uH/QfioKDi
WHHckX2BOOiwUH+CU5i6swJdLpPXi/h2deQN2An2fVFGaHRPso8+QRFl4fCRI65NktlF0H5kSwS0
kJ/gYq7J01OwPzHtvDhsl8ofLLsfrg4L8VPB/o1LfAwcjD4QkYwsFZhch0/9fSH174N9clGiBfb/
+W//PUc5NwVFnpyBsQFWJAt0oudYbd0SFIAwK1R3D9fnwWOmCPzY9W/28OX98qMz18AHw2SV8Z8x
i/2n+OS/nGxtH8EeGUIQmiKDbzrBwVzYJcmIf9gu1StwvJG/psmfsWLa2ExAmEeX2Eyel4f13nzG
BEd9g3j4g5UnMB0rOyncI+fjRTSfmuqP8I8hUGK+Yh9vYPgDDGL8G5j+3//+9aCoYEFJU9ifwn+w
gQgH/A5zH2I/8ePejj75OwMM/x/Dh7IjiFV5H1+/fuWftIt/ROjQ9lgcLcvBJh707WAPf3HdIz+Z
p4jd0V37tRXNErWOA0tHU4nvXp5fW/QljPwj3B8LFvkGSlwZGodfW/sPdHjN7KMIh6YKRgriJTz9
YM8CBz7yuD1DyPbRyX2U8jqSS/l37+KX9/ifMw0cbVeMpn0/ZR3e7Pvd7X/7FegVAID79o9M6AKF
dUcCvln5YB9OrH8yDj8cbt2bLf78jSZIEZwgFDnR7eyhfBp8wgSwzh+RU5JgmDeZIoKiu0WiByq0
p9Jte4F8+gx9jlFv3T0kgZFKw5TMFAjXpV3ZeW5/4FVOAUQZdhv+5bIOxDJFtGMc6R4dqf0i+N9X
vlkcYgbaMA04RfxxWDc6ud4n5UNAHg97pUoyBbizyPaRPbwqtOpjrEDmWPbRxVAOZDOCuBw+YO+t
9a9f96UNO3TYZ39jpvD9z3FZjo6Ro404JxLH2s7gmJG0HL7n0gTg0TpGo/l9hnD1sNteKJR2NXbz
GzT8L2Ka5o4Pi9G1eXYCm3pTnFyQosh7s325r8jguk+CEuAjVuXjEHAFNe/wVX7/0m8znOWT/dTv
fRs/2M5QPrRIbqzsKSPkRTgGFDPOP4pK+2HQYz8IUroj0SOW6b9OgbfjxTS8gyPFCUSH5v4FyV18
JNg5B3BiePRTXIrbmx9+wgT6i/YoNjlCVWmhzNjjMOCQIgNxWKi/b1MADzf20PHilQms242NKRcn
Jvx+VJaXw2OkxWNjhfGyPtwkaGWwD9vDilQq4Bgffvz9mwzlp6Z5OE4EhMYpkhyva5NBmlHgwBv9
bN8f+d0/8MYnJnb9hySafBSaUm72jzX0nzuIl9B2AA5RLf9FpuUQ9fkSiE7mUJEP6Q0/BLx/MgrE
VGpSHb31n160z0MpPbM7MkhVCp9qzeerUjBw4AlOAY8bcRCHD0MRTJHMMR/hyw/ZiLTo4cc353MZ
vAQKJ4uSgIp3WI4adtrWYvTiduDT3ORHXpPyDo4q/4ZzflLbFiVoVYNdA18fv+0bZFKQjxuoBqor
xy9MU+PASAYPKIpUJlh4n5WHVejhoWL08OPvv8q3WXm8WVScj1/3bh/tu3I/BHJ48VN9+OeegRdU
9j/eM2Dg9gyxhynykYhb9tExJUETxivOet8cxcDcFCbwxb3doIoh2/fB15oiBKiiOey49/4/9xc/
N7a3ESn2Tyc38NOPOCa0e8pYa2tgAQD/Jx9A9C+VAv/+ExAz/FQ627Az8vCArNVht72xOWDfn63/
z13gl3T+2Av8dv+vbuDbPzInweaBGGeI5wYCnsCYG2iyOAwNp8hwL0ArhDpnJBnsdwpk6iw70jJa
Ljj2ipzlmb0f+JF9f4LRy2Z2ethcfyP4CZyF8zh7OhIBP4EILsoa0O1gt3T45VgRrPYPdjQ0mUgL
jl/3GzIRh1V60coTWMp/Mx+sz/78vr90Y5dP5OSPzD7y/vsqz7HyvcHUWfutIFD0fPjx97f8+iDR
PZ+YIQF6ffQuTQG+34MqhERYNCDC8FMg43/uQfc7SKF/pWnri7GiXsRwXk6W+37K72E5urqIk5xA
pbdl9PBRRARmEKzRFNmfPx7Kk3WZD/TldfVPleajF+3/D+pFSSVjn2j4YH8f/7Dw8Z8izwQOWB6D
o5jAgiEXDi19q5wTKCYmy+bg5Q6WpT1L/pbo71WB6eDkDq/pFCkMcFtRk3LYHb2fU9B8Ddd+ervm
e6ZP+cswxSF3fBI/n9DEjkFLEAYfMkFw1C968p9m18Z/Hiw9gbKhcmufxcPH/fNw/fNwCKPA0CAc
sceLgtEjnCLr9Fcc9EzZVR+n7qd4fQw72Z/c7bOnAVBEm5SNvTAzjzygGGig3PKnlvtzgZuYs10c
tkfFPUWCxUxR0BzDxAUURYyGhVG0SedYaZhIVh7VWyncBMtisGGcDC2zMsFFpLSfBWodhyurE/jY
C/theAmnQPkWKP0dWPz3PMFft3jvFQEEufFHZvzrfxf7kyeQ3M8qTHEc3Dt0hhv/ARcYejEQxgf0
0V+Xxoo8HLsAGK8zfrfg4MeFO3hJuCkAWuz3SApTcA7WgBodO0crgcM3pxYIvSsPP/5+GLO227gY
liNwtIHyWMtDKyvqgRXmpmCrYdmjRSd4M9Z4Sh+HDCF0y55CBsiGoIJlaM64KZ6jddxRO3lMx5In
8A4vCbzuw5fv9WwK096veiSIKQgWL+aS0Qk4ncM8zhRUvWv49EOUn2cn8Apf+eC9k/VW0jztwDT2
5qEIaO8M60PQEHmCdSnKb5+s9iiTP6xG1YOfopr9Jg7f8e6nQC1vwKUexk9TvHXbeBiE8FOk1G/+
9T/iE4wX+df/7DMpm+xf/yt6JEP6KU87d45VEIAomJkyeKv7fuij17Wj7tjY8VMAmbfOu1s4RfcL
DPb0kaw+mdv5wBFA07/xQkYPL3Lkx/JTlMqbgBkoEfeww/4G0rE4Y09v987v5qegge9I+GA/1EOL
MQUQ/WJD39/vKcgXmE6L+sZ6SJuRPsf6/zkAsC//+g+IAH5Y6yZ9nlD+B0+iL3H7D3gUAbJUw1dj
grj8D3TdgVdxMF/Umk3gwvZ1fMO90tbnY00kOvE5pBw2G+AmWDbOIdj+0V/us26PsXlH9MIp6PjY
vH2Uxn5f31n+MkCLCcAOmA2DE/y88ePneNtsT5t+DfJeUySozjKIYdjxY4qYycyL+OhyoNx5tMIZ
3Z5WqR8WordjiphpTt5xjGif/bHXY25n8f6j7NwU/L85OA2PAy+CTisYu+UFeQDtB/XUh6WoiKdo
iLNA4VGUDxuift6e8fNrsdhnyOq3g+1OIQfwzobSpc3fx0rXyGL4qgP1xdSN8esuS3QEygZC6HsX
j93vGXovHRkHborI+aywg+Fup6jhOt9nRwr2f1m7lp2GgRj4TVnBgQsXbrRFFRHco2YFERGLtnnw
+R2nzWEsJKTsfEBdy9p41/Z4pjLhnNIgPGPsg6YggwOgpVNued8MDt8OSS6B2W74HP3TZNH0KQ1F
3acJjFl8gO8EMd53yOvY2QEPDE93IdokCMj4G8EXOeaP1ZZltUqxgHxIfYuYkN17QTseK6CNb8AK
EgW6xQM7qyhpXyIm0dkyxZkCoag8wW4xO5C74mo+Gi6nJW8VYJkjKB1H12uEqNj6P9unEq9oB7r3
VFBMweyLBqKCzgR4TsodBt2P7eF139xJUlQd9Y/DtC4accW5bWpQ0GU6EyEI0nE9x5YvD+jxCQI8
dwMYkf0xhn5Hue23L4MN0+MyKMArN4jgDgSGbeKyUTHDfMfjykAaTyDeWINgmT5I5ndYyrdBQuYD
rahqahBbu09QAUoAaWY0mNCBG/6V6X6t4dmeka60Q+BWjaAJZu8rqIYJLqtdOqeJog3pZsh0Pvzn
/MZe118/W7hxrtu4N/acUx+b/HgBAAD//w==</cx:binary>
              </cx:geoCache>
            </cx:geography>
          </cx:layoutPr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en-GB" sz="1197" b="0" i="0" u="none" strike="noStrike" baseline="0">
            <a:solidFill>
              <a:prstClr val="black">
                <a:lumMod val="65000"/>
                <a:lumOff val="35000"/>
              </a:prstClr>
            </a:solidFill>
            <a:latin typeface="Arial"/>
          </a:endParaRPr>
        </a:p>
      </cx:txPr>
    </cx:legend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Sheet1!$A$2:$A$27</cx:f>
        <cx:nf>Sheet1!$A$1</cx:nf>
        <cx:lvl ptCount="26" name="Targetted Region">
          <cx:pt idx="0">Russia</cx:pt>
          <cx:pt idx="1">Iran</cx:pt>
          <cx:pt idx="2">China</cx:pt>
          <cx:pt idx="3">United States</cx:pt>
          <cx:pt idx="4">United Kingdom</cx:pt>
          <cx:pt idx="5">Israel</cx:pt>
          <cx:pt idx="6">Syria</cx:pt>
          <cx:pt idx="7">Ukraine</cx:pt>
          <cx:pt idx="8">North Korea</cx:pt>
          <cx:pt idx="9"/>
          <cx:pt idx="10"/>
          <cx:pt idx="11"/>
          <cx:pt idx="12"/>
          <cx:pt idx="13"/>
          <cx:pt idx="14"/>
          <cx:pt idx="15"/>
          <cx:pt idx="16"/>
          <cx:pt idx="17"/>
          <cx:pt idx="18"/>
          <cx:pt idx="19"/>
          <cx:pt idx="20"/>
          <cx:pt idx="21"/>
          <cx:pt idx="22"/>
          <cx:pt idx="23"/>
          <cx:pt idx="24"/>
          <cx:pt idx="25"/>
        </cx:lvl>
      </cx:strDim>
      <cx:numDim type="colorVal">
        <cx:f>Sheet1!$B$2:$B$27</cx:f>
        <cx:nf>Sheet1!$B$1</cx:nf>
        <cx:lvl ptCount="26" formatCode="Standard" name="# Incidents">
          <cx:pt idx="0">8</cx:pt>
          <cx:pt idx="1">7</cx:pt>
          <cx:pt idx="2">3</cx:pt>
          <cx:pt idx="3">2</cx:pt>
          <cx:pt idx="4">2</cx:pt>
          <cx:pt idx="5">2</cx:pt>
          <cx:pt idx="6">1</cx:pt>
          <cx:pt idx="7">1</cx:pt>
          <cx:pt idx="8">1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GB" sz="1862" b="0" i="0" u="none" strike="noStrike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Home countries of Threat Actors</a:t>
            </a:r>
          </a:p>
        </cx:rich>
      </cx:tx>
    </cx:title>
    <cx:plotArea>
      <cx:plotAreaRegion>
        <cx:series layoutId="regionMap" uniqueId="{BA135C20-BA40-914B-9BEF-F516EF240089}">
          <cx:tx>
            <cx:txData>
              <cx:f>Sheet1!$B$1</cx:f>
              <cx:v># Incidents</cx:v>
            </cx:txData>
          </cx:tx>
          <cx:dataId val="0"/>
          <cx:layoutPr>
            <cx:geography cultureLanguage="en-GB" cultureRegion="DE" attribution="Powered by Bing">
              <cx:geoCache provider="{E9337A44-BEBE-4D9F-B70C-5C5E7DAFC167}">
                <cx:binary>5FtXb+NKlv4rjX5e9mUOg7kDbBWDcrJsWX4hJFtmzpm/fr+S7J5u357uWcwF7gJrWhRZ8eSqc+ro
78/9357jy6n81CdxWv3tuf/9s1/X+d9++6169i/JqfqSBM9lVmWv9ZfnLPkte30Nni+/vZSnLki9
30RekH979k9lfek//+PvGM27ZIvs+VQHWbptLuWwu1RNXFc/qfth1afnrElr1t3DSL9/XmVl7X+a
Z+Xl9PnTJa2DetgP+eX3z9+1+/zpt4+j/WHmTzGAq5sX9JX5L4JkqIqh64JiCJqhff4UZ6n3Vi2I
2hdBNVRDNAxJUGVefZ96dUrQ/d+E6QrR6eWlvFTVp7fvD52/Q+JDXVBl9EYLmjGg55srlr99T+t/
/P1DAfD+UPINOz4S6VdVH7lxH5WnIL28k+NP4ITxRdBEQzIknlckTeCN7zghCV9EVTV0GS0UTREM
5X3qGyf+DXh+zIWvHT9w4Gv5R+rf//dfT/27oQz+RC2QlC+8qKuiIuu6qAsiaPuNEkj6F0WQRFHQ
ZF4TRVX5oAS/BObHhH/r9oHsb6UfiX53/OuJPq3K0yV+F7v/XOIl/osm8jrEWdVEQTAE+Xuyy190
XcGfqGqSJEH036e+Sfyvwfkx3d/7fSD8e/FHyk8Xfz3l79Ogvrx8mmO9ecmSdzL85xxQpC+GpCmq
DLOiK5IiQLK/EXxOhODrhqEZvKZKuoJG73O/GZ1/G64fs+IjXh9Y8rH6I2sc8n+GNXf1qb5U79T5
zzkjGV8UXlIUQdYlQZHFD+syZxhfeEGXeBFrtqzzsorV4rYn+I4zvwbrp4x57/5jvrzXfmTL/d1f
zxbqB+mfuUCoXxRVEgRZULFKGJr6vaIIvPRFkxSdNyRRFTRB/6Anv4Tmx1x46/aB+m+lH6lOV389
1aflKX2Xwz9BB2B+NF7F4qCquoxH6TvrpMhfsFWSdWyGoCO8ImPr+q0K/AqYH9P81usDyW+FHyk+
3f31FN81VfVn7oRU4QsIzsuCpulYF2Tle5ozs2PoqiHpsoZ9ENsofUvyX0PzY6K/9/tA9vfij4Tf
3f8ZhP/XvsFXh8k81Sfr6ml94x78vPaKIDzAD13fyPRDpbhRcPry+2eBVwX4YOIVvZt3w8b5jsb/
fW4+LZvqq3H7vt/lVNW/f1awn1XgLWhQG1nRr1un7vJewxuCqEOdFDSRhc+fUuZY/v5ZVL6wtV6B
ryeqvKhIWFKqrHmvUhRZha59dXE3WTx4WfqVGm/vn9Im2WRBWle/f5Zkg//8Kb81ZHBq2GxovIiF
TZY1ODK8hj1d/nzaYWOD9sJ/JZrClYLgSWZtJuThab+uyDog+57sz0/np4AUZH1e44byijwVeD/L
VkXOAtkHZCTngNWjXKSsDi0L8vTEU408ZkQjCVkONMNXbWp4fRzo9jE3M/KUsefKSlDIWiXk0SAP
D4CAvUXk8eXhISI8Ncj5vF6f95jGI6m5L2hgxaZIn54MNheG4WlC2DiPb30VMlfIo8LGSEiGC22e
MDObY6CNFZGXjrxoZMnqMgy/lwE5xmJvgDkhc54qDCDWnhGlu74y2B66bUTmEnmJ8PzygJeGNmT+
wu4dMcztw0tDBofNq+HDaFGAajeiPAIIjbQYkF0PDwzgBwXNJdJgnI7yT+VzSOcdfWC4S8DgAajM
MSNaRgQoDey7o6V9bcFaJSREz4Y8cGgnkczqGysoCacsim4h8rNItqucqvdqRVDsXvSeKD5RJafI
nfGIeTFLBwpqwNW4sk7IiOqM9mg/PjZ0HpWkAvMkUoYkiJZlSguNpBzxslmpUOlFXHUJCc6NRqJD
fZSX/VpcjmsXsHimL1GpIcFDOOVn7rb2zVYkyapYpUdXJapHoxZNrKEnqV2pq9FbaNqMq2hY3wnG
1h1maTETvanbLY3RrDma9YTP6FCQZCZNOqeiT+e1cZPIp/3eIxd89o6UTZvc7mTSZbRiIgpZ/vo/
kv2tBBKFyvPag1QFZMeEaw9ZD72Eio7reFspK+m0IIwkZ4/0xNn1aHMZyQ536EZoXmWRnAvCpt5d
Lh6rws33ibcd54Wj1CTaKvPWJ8ahnda4RGgCE28NIgP5Eink4eXldfuwfZkz6cNYe4iiD3m087Al
agRWRJZqijyG5sg5Y5MBCY/YFeba4/G8xtsVCQGYoIBhjCrcrNgnSU8VnmSQnklsM+SZBqGeCSYT
UyhHT3YXVJyh1gHJKPT67NOzSs+ou2rEtdUZer4+Q8/xxjqvAQy0h83NZn9CYxDysAFl9hU9Ay50
wFjrgrJpWXf848vOKO6s13TEbe9Z0gG8Sp4quj+fC+jzUqTiFUhG+CfMxozRVUVvs2HUK857cB8P
GB0WCBOuz/i7vmM+vOzXdhBbsUhrnQhzbTS50VQOI+AE4aAPN73EIAP4AkPDZloz23dObQjdIZkJ
uSlepIgWHhH2olWQwQL6bML1eZkkJD+u2+lo8lZjqY675dbKY7lAi5Gsr7SDirNxMTD7Z5OAz8zg
MTPDngzc2cVKbuUA5wx7wWTgSnwNyO0d19wzwvYAmskhEwJQj11v8gCobzTJQDkAyGgOwwMriVE6
6xHzn9c36YWwJpR1ZOLC0B2JbzIJvlx2U/2obvSplhCxteR2UvLEbSc9GjCy7dAK0rJrzypHOI+E
PgmecmimYuY+UeaV0znJJMHqYJ/PbLmAyAIXJkhXuWFYPp1BPQCH+9n2YceZMEF/L5vjYbe7QlNR
MPEqyevz9ckOzRvnr/18CkzRHaIEPp8ZskyeIGyPT6wZNPUmFfurDLD5Ae2N2WyhKq7UZhx4YqvI
8okxlV0Gitj1crdl6mkw8A2yvkIN4wAhq8hNzQEc5gRjGXoFEWyGIMN0fVnl5HRcbC6wL7AuVwJf
oQWST2e0uMK6uxxScjweFs+XjWuyMQUM/y4W6LeDvANUhgesy2p1Wh13e8Ye07k8A8GWgIeXFhy5
cLSHTPQMsgvjO6Y8g8yQo4Lh0JtAAYOplBEKI18idNhf9TMgG+u4eHY2G8ZZDLvZbZyYRHS3u8kH
Iz+rBNcZEjCDl90z00rWeLe7yl5FIaBMXD3iHI6bi7NB3YVCcqIlt2vn7cSdJhbabi5tQtSXfM6E
qcUVnp9rAqHDBBvMcHneHA4OYLjJ4hXJDYQNLVHZk6lHXBOI73wTaFzFnwH1fu1hFsAgn0IQWBnj
0PWbce5sC4Bvf8koxAZ0BfMEgg6oY5QXwJfrVobheO3EBInpBtMRVoClxj6zBzYl9GizcTZQGMad
zeU5YUo3kosD4l42m8NqRUMyu/fJXU5mM5+8dmSL/9e7u9Np5aMGVQq9n51OOXGJTgZToMecrI4C
XekEdzrSldWZ1nGkm5jxFcoH1C+M5S0BjzSKW0xQuTjib3V/fyoJJmJz3t0vDkfMMlsdU3K4P64W
KbHwtNgsDoCO9FQmzvPh+bBJ6O5wwpwQxsNxBTFLrVlITiK5P53uV8fV6X7rk/sZxK8kIR54sjoc
FkeMdzgeYoyo4mFzgACx4sPheaGTkVZmz6AGVMApJRg9B4460DsdTzORrE5HNgQDHIBinA0A00lp
HVXAtThuNpCAzfPlgGGZPF4WLcju2gu0PGwWrHSTYmDg1JgH53AAFIDkqKNssFdQK4yM8ReHxWED
vBZHRqrFoqcAChMDW9TeYOpMgAdMUaCSxep4tPC1AQRQUEay43HAzg5UWB2fnZQEdHM83q/Q/DBi
tAMok5PWOgANhtH9ERiDXCWag6JHVMIc4Hl1AuPxJTKtR9sFIGCsuza4QmsBfBQyHHRUYDCdTX+F
FSAx8qLsRnk8YJArgGwYUCiCyYQR98jzJSY1yOQ87ziUMdPC1JHpK3uGGkHHNxgbpDgwhkA6IaSX
3eH+7gT9Pa5mOXHQeHeaYXJQegGRYbxl1NxtmLEAYQ8HWAEKaI5o4TjWaeaSE4iFgis27JnRgv0D
x+uz1bTk6JJjZzIhyYlAmejroBB7Zh9WOpg56Uz3WnpyoR0e7VAkUNaQge2RBM2qaWdqmDQnVieS
eBe0NF2JAdFehZhke+kVk7Lhb58br9kY7BoxUQqrklBmWZ7ZAzOgMKhXm3pBCeAA23NWufOmMbnX
ySkkOb0/DSZ0FkxlinuDG3o7XAHGLoPytkChUayWKTWbWKBWjjk7s3+QG5pU08xw8nzT6VPZP8mP
nW92jSOIM/GxK80AcwOBhuav/VazNKuc61MG33gFl6MGNaxn9hqaGdXsdurO+ulyhHelOwaWXOZv
ZFd8DiBfSSCLJQAtIbDoVFA7cSBph2cmZqyCkfT92SVQQyjZcwzqPAN3mBz8ayt9qk97zMiGqODp
XXeQlIH1jLZMEFUMdLtj9NJqbCaGMdaLmnA0QlPX3G3S+SagGl49Z6ObHDYhI+juAhHIbgCrxEao
zBTUaq3WYqLQWrwNv4URUbRF8ho7HcycS1LQNDAHsAlsYbzxAcAzg64iinUoCQyhSHgCGnQmz4wX
41p4ZVqJXg25h8TmFJ7cgL4lgY1gdoqNCN5CpWKwG7gwKsEkxrDAAegBuhx8klLIV0ywfJ1Z4eo5
o8+WT3LnzjNTCAmjBegYgf9syhMk4kpZFeUgmIpKRnP2nQMyNGOPx9N9SV3qk9rR0W8gMb26ewPt
GFSMDDe5vEGMoVKG1lU0I9DCxxVewT3KrPT+/sbgN2kFFmwARmMGBwMNBv0E8yhYIQpicoLrAlhO
Em7swhjsxq4bwG9KdYMcGN2asTvWLNZUmjHVYhg+P/dUBcSM/ik+TBuYTmBt4UHZuxRIxRQOzsow
Gzx5ZowSz2QEfGW3AS8diUzuWLV24pN4loM0EGidEFmi8NTaxIwhTzM9I1FOsmO9k05FTvi9cSm3
/rx2ZjXFclOjW0hCK6dsYsZgzmQsHK5vASbJZ5HNynyL1eb0JliAgwGUUtYU9/v0kt7nS/4QmAFK
A5MDsKyega4BCRfoICIAf5pt5Qc4Fb3J1PEMISloRpn0RFQ3md1hCpHQzvJd4o8hkZ/7mgTbdF0t
CyeYJU5ohzbbXgnoOWUbGrZdSU2MJGDEAI8V3FtWePMUpCKFXuozv3so93JtdlZuhpSn2PqywAyz
HjBuO59yhEVvEKWAfXvh6ZnDcGzvBsDwYU4DC+VAxSe8NSLQYhD4NxiIXS2eOosHYq3Zmj0+Gty1
zioXLXaZnTVEE2Mf3qfL0klM3ZYs0czM+krOlDL2MpYzWfahma+h5ZnGBCGMdKK8dOVcHUyfm3SZ
2cpmUtGxtSLFKVzTdakb0qa108jyFbMU55W6bKN5HJlCY7oVzVSHB7aFLWNXBegn6jyc6ZN62zox
ZKYkMU+rjUJFU6Ee5XHvrZOcQeT9FW9rDlYSpzE7uyaSE1DVLK2WRlOJitCGkqj2CFvUmZUZwCo1
pkyCqWyqeOtpaQlOMG1s9LVqK5oOdjZlK4BgKbSGuIkHyIjt2ZpZmoIpU5h104WsaCZv5jR2gAHg
idDCtWLHpYbpWqy9wXoxKXOGiW8FEM7UCVDeTYYJyu3Azh3fii3YhBgbyxRWw7V0sLy1W7uCL/rY
2twEUZjSbCx5Vi7SjUpTM7YLBx8aWdOMFszLwt8UHzxNp7iv4f/ajOtLuGxPj4+tCQ4zzxSsvobG
cBtY1OIxnsrO4zCTt5wPmUfMTCKP8zn83SULnc0f5o+P6P84f0RY6hGveIdjNc/Nx4en5aMZkbv5
49MS3h9VDvFamDBpvnmM8Fx6iG86HR8bi+EjOt1MXA6IrTHl4mzF9B29pAiJiCs+IdKmmnN7faVN
DZNdlZIgWOX0vRPXa5nFx2L6ooVE6agPs5gQLqVaB1K/gnLs2jJVeIWu4x+hwe3ry8vL9mU7QWCG
Fb793d29DsxeMuGd3bM9I9vXIzCXsGAjkHtkARW8bwHmkqdsCIQIUT03H1gUkTn8jKKgLKMpXDIO
NxZgKsjyLT6J1gjlvQAwhqoB29IhqBfTap4uvTtjqk0Z3Do873uhtWKZxPfDgdmr3HHhsZjDJF92
5/TCcRPfo8NBPIvnvlv2Mqk4qtdQjf5SrENLBBIR5C6xaydb8xEtnxIb6Nwx7wEfZjCBJp4irMFw
DPCEtwcWrGKaLKHpC4spIFTDMAPhQArg94BQ5bsr/RLT15vSv16HvM/s+9Nqczo4zAXyQejX7ctn
ljz1di7wXXz7OcuRceL5b1lcX1//sQzeUsOu3f5Z/ndE7//5ts8S/H9swib62uafyUos4v8Vig/H
CLdUsn9xxvDTyn/vAEIWeQVh/68pZH84fXCy+JR+mlyutHg//GGh/beet/MH5NPoBrLFeBkpBSov
sIyZ2/kDahRdxYmEzl9znCSclL6dP0jSFwlnqIIhyvL1fAmd3s4fJPGLqmmKyF8TnySWoPNOg+/Y
hHOXt/dvjyEEFZPk35xCiKqBg3MDSW+KpquyJuCQ69tTCGNomk4NDJ5ybRhPUiVw1EFSyVgqKsnz
funzKeLaA0xu3cz0Jo5p1ohLqWlcM1b8dclXMlUUzsw08V5Pxge31xviy1JEOM57CQR/mw1qTfJO
XEitZnlt4nh1llK1GVd+g4hvinhWKsk5TcNctiJVu6she4tgSAIiu8MDb2izOkodQc7WXl+tOJ2f
cXw9H9p4mRmBHfE51vpSDIngpds8C5e84T7qYiHaRhck1Mvqbd23C6Ql2lrBBzI1cl+xy0oZZ1yp
pvNIyoNjplajHcdatpBHTwvpqLv1PB+zgSOt6lp14MHyCXGPLYOmFLVVKnKK7bSieIe8joq7KBNE
bIybPt6GvarbtVdX00TuytLMU8XlSCc3ia2myUWTsWPoQ9Wnrp8ZsyjWI1IHUg0GjAENsnJfiplM
+yyUpuXQlTTz6t5Ki1qehWIukFzO63lvSP067ELNSYMB4e5GeIlD1VKNfBummjYZ+MEws1gTaRvV
I2lGXZ/IfCg7TRXUTiCney0dgsnguTkOe/o2xe5t7KpLHHSTLi/uOiF7dPvaIHos7KtWH0hveIIZ
c1xNh4y7S0I1IUU8emYm5Os0k45lysUlbaqcd8ZhiInvzdTAj0hWqkZL3DoVrCGLHFWtTrLXRjQS
ynPZ8Sppx3bOGXpsV6IYrbuu5C1xzEqnazjsL72mn/iVp5huqBYUcjDj1NC3vLTPncLjE1oLiBX7
TRjaA+/mc0NO0m2las1dznXVXgixXXJzMw8QzS86c/RVs4mjlLaF7tpNHnQ043HMlEnZSq6HcVOq
okTkxMCWoeDO/++NJFI8fmYij5fk8jULgpnGa/u3g1n5iyKpEo8sQ9geWRRgbG+GURZZIi4PC6fq
ksKysr4aRgGH7rwooQsyIXQkRODQ9M0wCuglGrDZmgEjKxs4zv3fGMaPp7PIpzAUUdFF2GaZNwxY
4G/tom5Ig5SqnUbUgYMty8qGaKPqORwnBEsvKKkf+nTo844ZKYXmSita35Dqh7b5e9MsMRBUEUfE
yDMQFIn/YJrdqnsDQa+CSVtwqil4fmMVrRbtJKF0AonjyJiM9SyI08Yeg3zVa0lgSm6dOWKaclbo
6lODb2s7ELTJz6H7sG78AbgPp9dFmhV9G7Y4SUnjloyVF88MrYxsmOTUxBka7JmmNNvR6NY/n/i6
In2zYmFmSJGkSKIgykiV5CE333LGE93ek43QIEGbRESs3GCtBi1MSxDxRK67jRx5OH3ph5VaGMUy
0F8GTgkOaYJteVeNLv05PFhwv1tBr/BIIvLSDJ1HZqz8AR63qHQ/aTuDeFFRzNM83A2eV1IlTXwq
c2JtdXo0zEfPm0fFWC6LRCxnkVaYQ8G/KkFeHOIiJBUPM8T3imj6YDKcrsYZRdmH34VTxFLTpGmi
cZEpZWFvdcgR3cixfMvWvOVO/EjeoLrfbgWuiOhIuJZAXkNCotH3hBW0XG/jITYI5tx3egrPPQra
aTkWiS0OrTcxhKojbaU201CvdbOHB56o8i0z8V+DgRSPP4Kh8kgxQ0qsprAN07f85UCAVvcNgxhY
gms+kzaiy9MwqbVJLCmrWlKo1ofx1I30wK4S2y0Tj6aeEJk/Z6zwA0BgZZBhrqoS8jd0ZiK+SdCI
1bJL1EQwSJ2rd5WRR8vRxXoS5n5lc0bkLttQWDTxcBjDBotGFQ5OF3oI0wmZcfdzWMQ/miMZGZAa
7JqKNBbtozlquJqvOsFAqECEzhcjwhq6gghc3xfrVCs9anTtIQ1KyU4rDn7xGPJ2WgqXSOo4Wo0N
/K1eQJCl9BKnU4XUKiIMpnGqdB7zFKvrL7RC+aNWyMgPlHlJEmHHkMz/PfGaXE3DrtZ1UocazrRg
5uaypKy7MUfQpej6RVG0j7lU53NZEfN5uzHqsd+PBTdVjJzber3X2k3QJ5s8UA1HEevaHJIM0WO5
3Sm+WK0HH7uLLkPkNq4HJwx9jYSdEJjaGOubwqtWbYg9QiRHg5Uber7sRykgednIVmYU2ryv68XA
18NCj6uRuF0iWHndpja2QZeGK7VFlQiLnvMEEspN7Piiboad2M4KRdzIZRZMCkWd60V3GXs3nYGY
4TqOAhzJenFFOeypqd8X8S+oKv+BqgJbDDQIoy7LWOk+6EYTC3qgq41KjBAsFyJpIee5iABNg/hU
J7e0TBDFHtoBWQpiyy2GpFvwpagt2tDTF6no36eGOOPlRLF1VUPsuOIRf0uEkIhu22+HYVU0BucE
4ahN/dwjcsPP0yTjXmtp7wotb3qNUdn+wD3URnlsWk6BoQjnvJgcEs7v7dxDRKWtx5moIN4+CokZ
vCilnt0rfTnaHueNpu7H3kzuikUeVg8/1xKBLTrfLQ0CHCK4McjpQoIWfr3wvdBxfi12iV+oRO6U
td/W1aqqQYomFXJqtLq0H8rx2ahEyVSzAESs/dgSJLmey4W2zXJZI2KkStOfQ8X8uI9QibKKFVxQ
Razo6ocFIhcbrWw7UYHslv5aaw2z8MbGavLUXeCnAKLVJ0Fkj/kxCmL+VLY1PK5esr1B8JZqmR11
bUhnrQCBViK4P4NOIx7pJQUeaaB1iNRzIk84vtQXmozsFZHn513Vz/V80NZi1x49ZUCk19WlleEG
Pa1STTQTr9ctLvBBl3LcFl15nwhE8QLVNJRy/nMKsE3htxSQsWTjlw28KoMEvIzfjnzPl7AKs64w
JCyKktgseDF2pEgOJ6GK86SOL0ha8y8t1xjzmIudqpaCSdd1h0Dz5748bcdBnUthx+EgoGmgj6Hk
TeRC7jfZIPpLNxIUU9GkZV1onpWpvjzRAn80BakWbUXIV37irt3U4Bejj1Ag6zfI6ZOQyPosrPgn
NQ02dRgIc7ETLok4CvA8RH8aaj62NXz1oDQGbwpiaiwMb4zMyhjdWVnzRE+lat62VYTkpZFGjYxg
e9EU8zH0dkUit7MYogBvbeg3Rdw0pCryZp4MKSnClJ/k3uiTVol1O2m5x5+TW/hAbkkSkHttYLlA
0qOAFNUPasBXaVk0vaTASiQvYWBkM7dICioFeumEgatOksCQ14GaIsI35JVTd3U0SSJ9nPwCkD/q
I5YA9ns6ZD+KoiZ+2CQGEMegU2JIvj/nezmaG+7wGChGsxhaXSFBrMfTIO1jOFs5DhP5aKL60uuo
DMpekUp+qvniLyzox90aE0VD1EUEYyRIo/FRFINWb2ROyGralz7OAzLxlGABoW5Q9pu2CRMaNzLv
yPKgEZnTEwTvAoQBK2x3Svw4YR4YxqrMysARFFGattjAELVLQ1rnYkZkLQ8crktlUiaV5hS9uw0T
+MhDtK0yr/PJz8mLYBCz998bPA22ThehXCIofF0vvtmiuErc8mWRqGQw1HSryzoJ8mqYSoE4znrJ
0Oigjr1ZxppOhzz2nEIrcydoasUcKilx+rqDAGrto+KX0jLTItWWunmsLbQylmnONdoO7oPdxly2
rrlR28pyzS2CLjfVJl+KRtys4jGfJGGb27nPbVW/7UlpNFstUELm7+e7QEGWxaA386pBHuHIZf79
GHKToTDSRSqpopnGcW0KMmcHbv4iuXJGdc3vSdoguUnXw3YRem210hWs8YrLE9Xv1Mexk3eD3ISv
oYgEqNNQyfqzWgUB7EvJzZBYu2wKP90PYmUpTerOIi5ayjAjM4iZQuLQ862Ez8qloScGxQZwyhmc
eMO3IToEZyrzYjHxI9klQTIMNG4zlRalVC1L7VEsW5wSFGVJIjdedWHZTgsjH011MJAPLHseUXSZ
Vpzgr4uCb8y8FlVTkapw3knrIo8vjZ8UpjwmWIYE/gGmEdGSflfrRvvoN1SJ5WDl9bmP85Uonlb5
8JB3GU5OvSyaFpFw5xqVZYimLCbl0pdTjyCMWJpl7iJ/N5PzWTgiubUK072qZqHVCXvBlcONpmXl
JFUFHCE3grrQKh9ZFUFVEMkYQ9q3g0ekSnnRK70ymV0hZaufc7eX525mInTX0npI/E0ocJUVJ3E/
VbParAG7q3agnYBToayfZG36nOl95SCyZslxF5ImLDI7G9JgGxtDsNVDvkb+WutIiStPdCnPEOFL
Epq5vTLDj0qmHoJkG6yWERF6vptmbVmZ4ygKdtA1vh3wHb9sVe9ShyU3Meoeoi967S4J8mYXVo1B
BD9GbN0XSeBz7arP5HIVYucjB8vrTRtxTNHoxktmhDjUH4xs6rqVagV1vCkF2bsUqbvUoIk0zqp0
zSnipNPE6pjI2kPj5kSKA/chSoVg4cPzprzAkVrQ/GPMJff47XK4T7jagPhMDamTHfgWzazj3XSh
BbVk55KCeGOiH/UEAT8e/c6NgNPWesEZSuuRrg2QnCs/i72fzTVOLhf6UFljngeLQswGk/Oi3qzL
qRTW8jTkIyTmdqJujapRUqOHfuqwQq6rG7RQK4UaIy/P3JHbD6HfzRF71qjKl7w5lqk808Rxy8Hj
nPtlP1P4UrWrWhH2Hq8qc97j9EVRJgjX5sU8GJPW7mof8dhMaGYtnIZpmHb72uuzlVd2cL1lJNvC
SiAdvDNwcmeMgT30Ag6mC58D/jLp9c5b5FKvWoYiheQKmRTF8GWiEueXdSHOSrXbVVrhmwnHG6bo
6eFK7uNJUOrDzBAHhfB5rJp9oyuz3HgR6/8h7MuWHNW1bb+ICJBE9wrGvZ2NMyuz6kWxqgMEQjRC
CH39HXbtOLXOjhNxX4iksQxGmppzNEqM0pauLov9oLnW7v5FVbJNTZmeCEDtbapqaCFc8m1hNejN
oI6vKqZBEVtGgOXgp2F2pRkp26WwNKa5v4RsM3QJJKgj4OhhqV/Weiav1fDi6uhDaG89o4fUt/je
a4JxPw4Jy6Jw7N8WTvVJ1N0FoOm7X/XuB1Dir1GZlu8NFCgBV88LgvOkPfuKFF1nQSMtsO+SXtJ+
wAYlrF85YLFJ2W7XLvEuI7LsSzsk1XFo2mfm62Q3z8mU69a57dhUa46EnFwfG5+qKvOEBAZemSk3
U986ZLcOPd25eJ9SZs+2n699gDphrBEja+ZXtyZWVzoKlFcxy52qkrM0Asr1ub6G9FcfiunYANgo
5OTk13ppikbT5DvxWJf7U9OfRTzu9crJnszjcMI49w+NmJbDQl7qeK7OA2/11sQ2fV2bqoS4hgLP
6Mz3YJn3SXpLxsH8FgCmW49UmTN8NySYlHSA743G6rkVOr1F1RydQpec+waA8azoSxnseoehYbs+
LQBLaAS7/tKmLTI88kuamR8UTSErkuX6aobxO6k6cV58THpz6f9Ty4B9mbjHN4Rymk/VYDYaicjZ
hYEsANa7k7BzmnfJ+gxov77GbGwO5WghrmBzd6pJuBR0qaeMT626cLZOe1JGP1uZupMlbZOllUm3
65pCmhD57StJ6wLzbJsFLfMuqk/EZeX8spjGXgKv2YYDhkGHLpfx1tNbb2QFSr/wlDgD2T6G40EE
9FvrV+rmT8AiTZ3YIiQ2yRmPksx11XwKvWjbpSKB5yB47iflCnUfft3axHk3Tz/WpPzmWgM3wXKa
YhB0GoxNcuv7JtjYexxZTLBNSnVLbBNuusHbJzNvc1f/Ew21O5DOs7nokpeEirVYO+ffGvc0g/Pa
WzAu2yhphmL2E7bV3QDMf2nFW0XHfVI1m9kP40OIng5vRCS3tmqmrSTgQOYS2XK5CJt3pnM5JhfE
RhvYvKduBhtQT6+JYPu+3Y4R7X62ofgmxZITdILXic5iAx/7h5jq9BSw4AdC1q9yYPXO8qHZJYP7
gJ2Hb+OuTrbcA9drR4G6vOVv2vPfJL+NoYhvM6ivs04VVEa2RvEw9TtaG7eLhmbdJuGsNor5m6V3
5IBJrdxgICBzXCqIVbqJ50iuOgTlUP6e5yndmUCd48Sofai9NEePs5kX9ORtjAruhew8l/KtHlG9
m6rhhWLIujHH2MLvOQRUrR6emjTQm97jMVg2z2yUEcNHXKXfRqIhJ3Nxfw39EkIWHqHgM2UMO0iP
aXxdWBFWEI9T1/DcpTrOF9MdS40XxKipC58OO0ScfqtVwDLZ/0IXD3dTvVZ7FotxS6qp2bSNVwwV
XT/HEcWxrbrhMobTto3I+Cr99FAuWr4wucS7JsDwSSO7UZUo30Sjklw4Mu2axgsyp6XYl7AyPpcx
ZHVx+VaaGMlDW7/WzZ71Zf+kjCF515Aql5GF8glo4FcxcEhZ9LDXyN32j/gEBgfUHl/uUGOH5Gbi
/utjE5uuWPwkyjVS1jzwQkmyhoVVHnujLYIubi+xkmwTeOzL0qJjkKmqczcjbI/0Z2TaNhNtam/K
W+wtqapd5cbyWYhw17g6QVI1JZd4XLKhgWYdlWRMLksjDxMv4914x0WCcEmOHpGXyjF69O2INIj0
yWZop4uP+PWSNOkLiNJxQ2PMzSSe3WtqwZnqth83urfiEtJZZk61biuBYh0TviabQHcnzxD5FDXD
CF6uHr62tMqFv0wbguRhy7y5fh9XT+SqD0hGbdnmRJPkZT2CiqAHHpfpmdkYhX7yrSx7c5urNS4q
oqqdceFXL8Vb0Ny8zq6kn0HlXuqIrEXoOpMDPPFuQwvSbZUrOayRevc8xo+izpoQcSjrgxESORaH
O6aii/CcPbQk9C+BNWwXzexn4NH4Qu+bBaTArvfjz0bsOS39kxeWJ5a25GgdEpwsQHpSTGEPPaGz
WWvGBIKmfvCe/Kmqtl7tQ2wl9KbuK/PU/M9Gag41W6qg5RHHoBrF0782LZ93QkmTDb4ZMqt9vl3n
cbp0OpgucEStFK8l8qL3NpiTU6Cn5rTy4ds6teT5/keyptB99A3kH7Sr3ryO94fUu9eILvWQMdII
k02/nhILLVQXM9i90Fs3w9iws4Z8q/LpS7T2/qZrmqSwQ5i+AFX6wjCDFk6AclQWjq3OVZ3KxwpQ
Go8jWfgtQQ7iDKbqpo6+DXzOkdTEWTCLT6NXch4ECQ+8DnYyqatMDQIhqf6ZCl594ZtVb2PZZc2w
zmfTRkBHx6R+L0WUIeearjOFp8z4rX4d1gzAWf2KHx+62MRPduhE/TPTJMdE3Vwfe9YPy01slhKv
LAr2tUJBoaNqEw0kmyBBo4PZJ+XeT+g/ord9VtFS7Dw+DIUlNqPzJA+NbsPb5AiiTVIPm4gn60nG
SE78Ej9PGJS3iPPmrG33G+td2GM9reuLP8sinkN2nXXvXlpvFnnJegu4MC261EUqR75u8kjDK9kl
5km3pXzyphB1+Zwshyp6sODh02h9LxupHz17iwcAt5NHHafdE0cPnqNwvnihMJc+XcnJjDOYd1Vv
Ram7Pdhxcx6H4OJICaWjGYOL7TcjXbaepf62nDGLxtoipUrnMgeUKU5p1/BdqMMvMlLZEgtdlOUK
RRwXfo7IKTZpAyzeTOUMQKD+p599dR0ZK/xOD89I8o7h6MInJMrqZWEcrFn6A6me/46CaiOikB8W
64tT0iYi8wOADHZ14SZyDCXFGKYb5qlub0HW5DLoqw3Sx/IcmJBk48DccayR/skYmZt2Rp4RJJKC
O9FlIyanLSXjcOsc9B3eHKrvHpJ7EszxlipFT6rmBaoC+oOgW2Ss5OXHqn4ps9QbGcflmc+eekaq
RrM6FdURkOkI2WDXbgN/baFDjNytJYH3VLF+t8rfvknM80CX6IUovR50XU2ZaNropeWQOnvMf7KJ
JvtkAG4wMNW8+BKXucSNmbPIAowek/tjL7em5Vls0PJgwyKwDPLVe8FTAXo+enW/txH9FsSlPtBK
Tpg4UfuxgW7jVIcvbRTSUx+Iz8Tz1V4q4D1uHlHkjyOSOt25S8Ilhkg0ySIdeo1pZPY3Qy3l6zgo
/uzZX76ao7f1vkn1qSyD9PbYKUn56oNcvQZBFb1NAEEz0kfr8bEba5JuoMQQu8fuHKz3+YVPm0dj
kR/OJ6Emkz1a6uMoeUrS9gwSKHp7fGDECwMt+GeHaH6drQLv8biTGMSEa6by9Oc2ZhVsEKTn3WP3
8VdYimDzaOzPdfdPlMOijq4lC8CDMTojIFWHaCTnpSMkX9NGAg2GEmcFcZOPDOCxT+Jva9iIDfAh
uGXThOZJf5ZB673RfvXedD1sm2pYXh6HLPf+6RvjLo894ChVHvRtd3zsxl4bIldikKjeP86TqdqN
ZAUSc9+tkyBC9KBdHt7bnUnXXDCYfj9O+on0nmuIXB/nHodS/456uLfHjpXREXTJ8Pzn6h6Y7Bqv
65/7jCvQIiT2x8PjrDTpWCxtGWwfjQ0pJv2pUnAH32+jFxxTVL9E2ePsxG17jeT68XjYYPaa1zbU
GxNoxCMmIDGPhvH2+CTv/GcBAODpsReh/kHmwt3p0Q7Xd2aIdnb/ONuAsdzWtfaKx9lFUZwgjGMw
4x7IZP1Tqfz5zz2gCOqe6DD/ebhQmulWrdDb3n+mP9evy2YZEvH6OFR75MPXaXN9nKt8D48SR8Hx
cXJqU7MZjGR/3kE8+sHWo+P45z7mrp0OeH/mz320zLhzoAQsrPfvKrkbn4GR/3mbcuD+W4zSi5Dh
KiJFC9UQcvm78SRqW05QbrpYn//r+GPXUtHvXcs/q3sZ/Lj+vy6bPAdpNQ9RowxRDPn4vc2/13Cv
Ow+ziQ6P449W/p60tg6OfCK7v4eSe6X9d3day65IUJpDDHRv/W8Dj/ZGAiCvH4f1Twv/uqalYrwY
yMzvT/z3npplvuuk5qTaOQa5699v+ntNlOrh4Dvgk/6k9ktkr2lK5NnrlhD15KzlOXlsIOaaMNvg
VFU2OF9HDPbsPsr/XvP467F5XPK4+O/u4y+sdXCNqhBA5r2Rx6H//rro8U2UCnYY57B4XPOvW/jb
9L9uUUQD3dSyLfM/B/+vr/57748m2Vr9Q+ra2/6fbT8u+fvVBisknFz6/Djyf97Bv55iGVpUVxKF
wr+a/tf5IIExv2wEy4NJ/USytly4H8l3CNWg7q+Bx1Vcy3dpWZB7yoes4H4War5kU/Fm3D12tbeM
27JVDLYBXNw4VCjDPSlPx657jxrKD52qVP64mC6hOA+yHLPHWaIDc1Xa//L4qFhW8eLVev84t6qW
34x5f3zusbEOSVyjzO2xtzQtjAUmeP7TkjNfmdHi+mhJp73Jgkmw05+mKOYtmhr/Pw8whbB8SECQ
UFHJd0pjrxjbWWwf7WIK9ndyjoI/DzAEqzl4HDHtcdbUKfQqd7hemuFiI+jouIKYZXLe+lJZ2u2J
m5J9N0X+M7XjlNcr8giL2twDbvkrXL1fbR9P78sSIJcn43rqaDte/MHwDUCN6IP39OVxKZvGo1io
+xoBe9gs3RpcMSj1MXBtujVchjdT2jFLhFW/6vmo5lD+jDwVZ0ujm9cUifwuAq9wkOHSPKesgo9t
HtZ/gjXaPNoPDP+nL9vyS1waBkN6X57LSSTniFZAp+dRftRe+vZoHmDkvnOp+pYuQGQrULFPrXEQ
MTa6240elzeFhDB7NMt/iHuu5nr9QvuO7hsZNvnkywYrH6zTE7IUdpl6V97qNk32POFVDkhDqNx1
4bNqGHCf3itvpg7qQwMsKHtcDEahuiW8e+2CdbhIw5fX0b/EHl5zZNvus/M8HxAFpAdQ78jPwZtf
VoZUasSSTC+xSl8ehyM2lfsgXUjx2F1KUL/DuFTXMiHeu6EMeD8+TegcH/u1jEAydCFy4YXyNzZ9
c2nPDvE68ZcUs1zWBKz7ob3+FEft8mG5mLdJ2iWHeeQMDgQkL53fdz/YAIi2TMmHTaJh20WyPLal
dS9lU9o/bZA6OpCgSz/8Puy2mGSaY1uH+qX2GexW9zZasBtT6Q87m/ZJ0Uxh0m9mK/m24dPvOGhJ
eZt8wL2kbwOwN6ECc+XFaq/i7jkU0MT+3WBi0SdiIE3NHgc9lDP/+RPIoTooZNDESRibnIZijCxn
btJ6zmw/3LfRtJwrMDJnp7Tdz3qENBTXPDYotv/z1+MyIsEMb2KffpFOuN3jU48Tf5r6u//4sOiY
2laRlfD2//2+v03qqev3VJqfle9A6sfrze/K/tZ3btugNPkwiV9feKdMlsai+gj9GX22TatCD335
IeoJnnNKk/1E4lMTrLHzABg4KFxd/8Jh8UmoXi7Dfc8uojn4HWS/GgudwjMlqvLkkfRZ8pk/QSPy
OwyGpt6lKr7WFCRBOZAmq+8IwWPTUSxW4pn+VWsDlL+FDntk/XBcYz202VgtMm+SxeykZmlmYqCN
K8DibKlcmFcRCDMxzGHeVlN6Gk2bYSpezt7CoPByNdCVNvK/ipHC0WU7CK5aZMLtOrz1axQfa7Lw
TYBBlRNo7pj09sTwj7aBujcVhn+BAOcsEx19XyKxV7K7VjWfvgPm2BtwmUcsT7vkvRkgWrSoUTeD
WD/8yGzXcvYPvY9ZvVVLrqd5R0b71s9T1lnjFb0v4m3AT8yU9TZamc5cyAkWa2hnUJU1zU0kgaBM
IDT8m4gg0qITg9MjrMSmqb50ulWntnJwjkXAp43FwIuV97kY1IuppOUBEQzCO9TndyArs0u5ZKhR
wkPcJWVOZiBCMxaVsT08gbGv87kbYIkJlMwSA+7eY8PbEjb+vmt8tQuhizOBvHgczdVzVe7Htf+R
rPNnyfj4QlE0FQh8vzQSyUKGlXyOnV1zPUbejgh/3g1zXpce4pWv7qX/15aTdUPXym6aoY0PpNe/
xgrFeD+bg1VHE7fNTlos1uEGcMNh16scyt8xr0cNp1YKr5caUwga9c+lMtvKjOKzTGHAM8G3uZ6X
G7X9r1WZ54mw8rX028JJtj5zV7+nofeLplJv5ZpeJZ5zP4IgzOlChs27X1svDxKUGcD+3mkoty10
lFmUyPeZyx21CqEVeHaFXzRZ9TH1O1h56AbgRf1JQ1IQdkkrjxeVpsDJF38bLghHg2qeRIPYJNYb
w2tvgMl6TL0BIfDz0VK1AVoF+RFFqPB3gg23IJz7zMrl6IeQX0XUNnknE7nhrb8HUnNdZhECgBFH
UgXtltXzJRAatjGCyqIESOjzaNwFyRUYd5gzB8MU8M4NmYRFKB+gLlHoZtUI4xVy98znughDheGU
JsgSew7cygshrol4uWmc2PZR/JsFICvHJkt6SJQdhtyeed9axl7WCaV2sIK8FutGajOd+1h/JeN+
bTBLrBR5S4znpKyTu0TxD1IOXxv0tEKspM69YPjq+qnLtIl+GRYAPf+fDfjD96qP2kKU3ha67xjq
TPE5zfIfp1uxW/sQUB9px6ILZ5kL8E5g4qMC+rt1I2aI8GpEnKZXANMmfmM0hSu2QkoNpJdnKLT2
APRJ5rFWZS1tdtDX1aBkIg8lI1x9nSmP4wK4qoQWD86MVmbl8iV4sh478Db0kE7DZpoEO4YyFs3V
eQ+HSgbVSpBXcSDxZhl4mCAU+eALu4snP86pX+as7otAXmm9pvu2TArSIOWrx6vpQLZK3/8ZDuWr
TZLvXcPozkL9WfRJdB67ZDvUy1voBS98IV1+EHUE06bP3pBAw+QC4ip0fQIDS3hQpN5NKfOvCqos
V1ViP0G+mM0zyoB5cC3AmXjvB8k+NDCnqFXzTEQvA2bbDKlvX3BGimYZr+ES813XJlUehSo9TGv/
OfjsVyo/TTjufBldW7aikKIDZGAV/4p+CYtbOx1D6U6aIj/C2NjW7u7u4CV0ocCfoI/bVWooz9O4
fF3i7kRGMu/7mH3yrjdH6evfLbw4FgBGVgX+pmql2BEv+jFSdErobWSRkJ+16ab9rMqfUY3LYi+9
hExdrRySgnGPZANBtyd07ZGX7UYL32DTz2rvxiTZTPHibfvO/9XZ9R0jcTl4sY81AMouPugFOH1T
Y+zWA2ebkLtwh8ExbEsuYPPolt+GHOO5pVdC8KdfXqbWHUSp3H528afxEdh8G237dbpa0/wD0foP
WZKvdSvWjNPul+xWcYnnpirmxP4iyb4e6n9Kz3utXXdswUgjOW2KKdD2TaYw8GiZ7mZw4qFnxQEB
/W0aKzjyRTVsurCFQVk6ep4p+RnRcDmRRE3v44i0LBLRd1f6SeYN/anpYnTNbiGInOAc+XdKT1DK
kYtYV7g+5URAFw8z1gerxJsHpoM3sr5yK6+BIhFw6ztPOIcrJoXf8bSl7RUK0fpEVJ97jpbIP5cw
6wwU3JEk16SpQEyGE8eMQfiF1mBzagYMu3eXXobAZJxYigaprVvouUQacY0b0uZYrvjS60GBk+a2
SGY7bMophle3ojrzm+RzZCAZVcp+Jxx2nbahRZ2E5JRUDDFZq6c1xfQK8fVlKNV0oGWbogaj4SmU
twEJ6UdBBQpTf1CbaAzGlya13yoFeXzIarr3hA/ZarxCrjB5tz7gG69rw3xggAwdiT+WdAHjq/VV
Na2+mblTGYnWJ8OIfvbcilqkRZoehCEYKx+2NoAjZ3WX6y0gSa4gKFml2i9dPafwVTVfRwYlfkWC
MBdG1btBBh4srSEipqDnaWl/uUDQLaJxn+sZa7Hgj01c1/EOgqVvc6lblIg+vE2+VhtmxPocjlZk
Q52wYyIUFkHS844PycFPUWXpUpF81jU7MGpycL/1qZ7g/WpQxjFedRsWSyw2hwnkOMFeNbtgeY4S
SNi6pfolnFUbvxyQ23b+01xDqDxW0dYLm/KdVuQ3WcRbSIjJQrbwzLL+KW4S9eT0BPiituNN+YnZ
gpkoRmX4yYcJoxiGYNhQ/OQHr53XItF6QF4ndsz3hp0nux/+B0UKdFXwY8AIoQOoIVKsGQK8+1DV
4KrJUK+XMWFYEGDpC9klZAfqvsoeegtIlNvLyDZtuW5jkq5Pls4cxPnEd0krf8cmeQK22380EuWF
m1Iso5V0UCitcQMhUy9QXiGIMutAWyOWpDP0vi6W5x748cZa4uUasoBTXftf++aXHVtbmObH5Fv3
gzF5Sglc26YLvia6Oa5NcF6SIXhb0mG5NAaSaXpiQ1rdxhHLWbVNeVLM0M1ES8zyYZvuqSOvnqmb
V6h3KgKwgW/L0HZP8CitoOeX6jRAd9PNm1iDS6fJm5p1Zj3pjo7FP51ZunMp+hISsXtKMYkf7WyS
66LcMwtYIRISZIgHw2YxFhSJ5ucxBukwmXXJg5mWHw1DXtlD7oHLHJITB/N1zam/m0M770c2nhZl
UwCTP8ZRNqfALAy/sgF6wH25C4Z13cRp6h9cV4tN6JUD+OVW7dZlAdWy+od69c4L86ZrGV/YNPWv
KsJaVWMPbyX8j1vACPCDqOi56lfkpGAwDk0ZYKWFNph2U9BgHZm0TvE9jd4GcUiPKyv3/ZpcqbDy
rbmXH0zWTwuE00WrayzdIJqxiE0c56PSyxZgvDiB1YdwzZtpPkP1sh0XYZ4NAZpNB4iOwuk2InP5
BoIy2iQh1jGYEvPmTFUd9Khe0nlZrzBFIShBw7evApFL+AmfjNVPSTBPt3WAIXEw/YUG3hdPKqym
Ya0FrQXxYu0IbPyLflKVn3Vlmh4VSUWWlF195sGyHCxJbYGVqemRYd6uG/CWoiGggRI7Fp4G+y57
DBnI6X4M1q/3pZnvwPyY5JDH1YUX8eOSuCM3UbifaPjDDcTudepPr5ARwm9jZM4W8EhTdHBj4920
X6ZFmIYXiJyCwq1QJLioDc7adz9KpN1gRkG+yLiSm7Ge5pvs0XdLnTcdm2+PTRT1WAxm2wepKIQc
pmOrEXgjj5yDqb8axci+pzsO8VY2zQuF+aF61tBwZ03UPEF5RAApQ0c+MzY8PzYwz6KSXCgECDiT
z+u9sKYziY6SNhs5B+O2XUcsLNMHcNZ7qi8g5MbvRemLECCFstVrAyzroLAo6h51hwYNv60buzPW
G0/6vlkbSfO6ScpilCF/GaInS5p6o1njQcQczO88HLqCIncqQmgWxUDLd+Yzm6Ge89/HWL1qIYu1
dsEXg5lwGMVU1JGrdpMk5P2xW0ISiDykwfopHiu/IhPK5Ti8o+gIL5p60XMn2tz3UJnxFsxL1xj1
5nmt3Jow5cAqvnTLCMvzphFy2Q5K8JOapk94MXKj02lvfAXfboUycgyetYJ5WmA9gRBUeg149Lqs
U5UF8aJ2nqBfjKd/TG6pdxqkUQ2M8xjW3/XC8fNZSHGWFtKJFTCphh4ghmoGxWUUX6yN5g1QMW9D
iaFFp1a7n+wMg+wEygfmmp3vYeKf4prsHEQtWVmm0ArMa3y10xOHR/M+faotOsh30VZ0b5n1dl6H
OgqxDEuutDw4pA72J8f4KQ2RIQFQuUUiiXNjZnKAAVmeuxFip7SsyX5qG5VRFNvPae2p7RB0Xh5b
ZDC6H6FVst7BNjVEIm3DspnO/W5s2/RUOvX/U33D/Pm/hNKQfUcxKg4S+zDOMPz7lv/tQOjKgXYa
eoj8IXJsOv1FhlDatSwtL0QyBuXs1BaPx0rW9rRSp06Q6wRXwj6HO5ovrebb1M39iaQzNJiDujw2
tSyG2NWXAGzjea2xqpIk/EknI37mu55y5EO6hw4XS7saaMOQ9MaXQAIVWCvACsGc6lcDx9DkEHD7
1X43UOJi3i4h81rprlv6KFNd6L9ArbRd+vCfxSvtJ6oYC9s4nyrxBCtIB5GCgPUJuO3yXI71JvXp
t9QRfkhn5IZ1HfjbtiRYBAWdO1tt6jK8YXN4qJ/a+3hmYqKYzGSz4XBfQDXpUjDsQdYyTi/TME5P
8rcL8nJhn6qMoN+kc70LafMBuCH+o4VfdNvlCGvqOg/2bVyZOBjD6i1pAfjFrbbPZY+co2z8b0oZ
9o8C5x4kPaG5FRP57PlddewyX49YLiNh/dep9zI7svoVAMK4XVYb3bVfWKl2qDdqkjX04BCqQ+B1
mIE/ZLOPjGAOhf4Gizcclyg2pp/AlpPcSXkaIkxLWi9YUmiF7Dr1dSHSyBWLTgk0jPp7H0px7Ca1
m4GInVsWYF2AIFcLEXsCOX2WWCRcs2vDbVPCyFLB/gHlwTcjEcvvVoCWgjHG8Dh2ipCNACWNhQLG
JIM/ggLXdM8dS7/jAfsNW4cKjLsJiyEZCfIvyWFspF+Q5P0CqDQee/L/2DuT5ciRJcv+S++RgnlY
9MYdPjtJ5xz0DYTBCAIGwAzz+PV9wMjuzoyql1Vv14tOSaEEJyccsEFN9d6jatpWTeluykr/6AUL
ud1k+rbIB4Q0yEQJ7vJvTOLxQRTWrtfl0+Q5w7emrg8sUSll3iRaZu3ajLkmjQstN6bKp1NAMrFu
OWoW/a0nwRbEfZBg/bed5pJ3ZPLrrN59XbFEt3/203RdM5aWlER0rzt9ehaa8xhoGbpRy4Ee1ldy
5ybjj6+4ucpbFbYa2oz+eeTVtl9GiYSw2Qo60M7ODABxNt4KfexwsuIGKLR8LRq0oHF1poBCtKuT
rqyT1zrvp2ufMl6icTrUo2sfO90U38wKeFkXnLWk7i6NiIybxNQ2FEGekFMlj944IpqzESsOGobB
oc63HBLK+3yX09ODCp9nPbMef+indB74AwP7u7WYNrK6Kd8mqmwnNQXidkSGL5T14GuWwnHlJGRy
cm0jjCA/jRwws2iOTmauvUeB1v9ydfxbKBUEmPz/OyTlr4yU/yZtZfezWJpgNL+/1P+DvBVj6evx
r2kr96Bg6r9SVr5+/k+UgPGHy5IALh7XH5bJP/nu9NShH4KjU6szPAvOwP/BCJjuH4icHLp8Ob6F
Fyjgl/7ECJj2H7aPXdVHZmF7gY156t/BCCzevr8adLBq8lf4z/bgvGBl/fu+Y5ZV2rkBmo8IScMK
a7xySWvVwXum16x8bXw08H/ZF4oAzQqVoM4CSXJ5mPQNGst8XcbmOipADo3qhbW4wXbWXf5yHy+/
LuZvDJjlGv52jY6OXZJMmY6r3rN/R8Bks23gJcBC4lPmn6Y9SYXPNEFf4zgImvxDOtu3AmHhShoL
/I3leiXDf76G3y2SHpfgLQ8JR/+yTS++17/4mOys7Ueh9DqsjIYQy31KDR/uSJevzCR6qhFDYegX
2a+p9i+t5l/+s7+/c0ZFYNJmALOyi4zz73+2TO3Un0v8LVNehxIdFoa5bacgkY2Yj0g6ZRqZCsve
YJsk6Wus3HI8lOnLAmix4T+wgG1G4azdOnud4mqjfEHIpF39IL0RnuQg4Cb/1dOyv7gPv121Y+DW
X4yUPu7q5Wb+5WbNahxbu41U6PhV/eSX7Tmbg/jaWpW+xtbgXuw5X2qA5L8m1WRrHDjj7Rz1Rji5
k3plQrz1Zur8ZAcq8n2iHGNdu/Nt1oOci80jlf0DWvHNnA8nq5E3GM3P2PhutandpZMKO2fGblNc
tKnYlY64ddHam8K5lnp5KNxgazfjQREVc/wBG7DWZbmly8E+CggP3ee2n7Yz+QArYjctNolHupoS
UWdvx1Lbt5hg/KY7mE6Bq2XEQYSmtyjOxtCs3UShy0ZPqs03zYjz2e44EKFPpeyRTDjaPhsxU3yM
70iL3BrjsQCPM086KeVsM3FUilSyM7pqWyE+1h7jJnkYMaFFkX2y4mjrVg5Uw3wb5MO9mCM8XHdV
0O8TrPONP4Csq1AaV8XTbMyHoNSXowaFP/U0R+QmLcKJmvz8KGLQgVYB3O9Rr0eKZTJ0SvfgtdG1
M5pDQ4zUERRpXbvRbWPnSz/0zPEkde/Aae6xnLN1ayZHL69up8q/jSWaKVE+lXgzq2r6juJ/X5iS
c0MzIHJCRRc2CO61+Iixzl9rMRb3vl7j1bmJBnudaCTjqQC2AHfmdDxUeg4KJNh6hL7KecubYN3X
0W2Dfm8Q3aYJzB0NyB4cdmG0uquCKAnJ7R4PZ9gjAAiMO3M0d3WDuWbngYZICVENMWEdBlreideq
IgGe9M9JVd60A3nz1LtYUdGGHGDJFjAUVo4Qt/3YPJOHLsnetR+xme78uiax12XbKajMcOy9MBjm
+0FasP+EQOZdiProaj5lwKh9jPOVdPwd8eGtb0ZbUnjbLI9XnpLbmjfo5jU0atd4RgZ1m5fTc8Nr
JXX+geZm4zXxnT25D1k+3tc+Su7lLg+6fPXmhhOyFVqCCsvsiBsq3lthu4hGr7pgpuh5iHPoBo3C
s569DTIILaK6POIQF/tzELYzWZ2q/pk3TjgUdFZoXvx0OjlIA9x22Lvtp6ZTtIj9nVPL07DkILxu
gyd3XzoWKUaMRUwDzSeGtYF+tsU5cr2nPvDeY8esVtrs0/ZBLzdq8vHT0R7C7+ZzzDndDbpj10Rb
3xgPnTPcaw3pgSzexfiWB2pynXF2crE33eQgiO2xnFyaxV9bbf2MhFkDrKrJw7Yaj5Xu7V3KA5z3
N501DStngrltBZzLsful3cZJZbhoipelcR5G6gtMvbyD1uA8dON0jDDR6VjNqtbe6em85xLWPowl
X7tgKm1arLPibA7WqtTMvR1QcnTyMGltFqbhEDT9aU6CbRXkoZxdXCjdPXQNEo7jyRH6fnm+Mq5A
fRQHIV6NJF0zzo4euopy9m5TtNl12x9dGyzqVLzGOUbD0fXuYE+FqQcS1n1p/R924YaN4NIlpEyn
2+AC3i7PaDJQGghOPAVmkRm3hVXK22bXd/O2dbMQjch9NI4Hqk/nVttNnrcxCoTwQ7cpPai5gcXi
cYmKkdyPvSVpHrbTy1CurYLuE529H4LogUX3oVL5Z04SfN1Z9o/BL+4NirCU4vow9rRpa0lGX+z4
r5FdP1qtda+jHlobReOHQ5z9nPWO5xgw4lByYkbptDUFqzAKBD5V6iVrveBPKYxQ/nhEhXxIpdh7
pfMtkUmY+RQ5u8BtgBVp730cPUaquXAe6EMqEX3oxNqXX/iW3CWCiyzbVBJdXnnn1/YHLoHtiGXf
EMndNKMFBSRSrVpdPRruthjtXRbnjwaCbUMaxxQ6gbCarbLje0PlO89LjzZsg5XUslehm884Yg+6
12x6vVvHqXppNCxQWpvflrKj5oei2mjurWw8UdNCvqJAE1vdt0TPWPjjvZ8O14qsQcd6UJnLSScl
doFVc6CecBxmv4Ug1pirVHjAU4WNeDuxrnVATQuzigUXbVz5xjddyqPek7IcUwNYLnevzRuPRHW7
z1xOTNQRqZFho/yaepqlv0I44yFSc200kwxoojgnnltpPPWe+IxkfiUzSGGzOIxthVu4eCE3fbXm
AOuqelQy+1Z51Hl6pH5UGJdND7t55PJScVZSrUzMtzguqlXhGqtg4fAgz4HRwms46aCvWq24TrO8
Aum51tn7FCfHXOpESJL3kPZUCrErc55xxJ0WNPeeYslNcvJpurzAlXnyi/QzqtJNMWHjmPAq1lEL
kbgfLpM49lXy6VUVjZPyQ5558Ls18dmZLTXIcmJtc3D3ui5tTey3ushOwsiL0BxEALqv01deqa6c
rcZVyz2WxS1NbPO8+Mxw6RR0wVnulLJa5is+p3hsubcewzqXmJFxla3SAKmEdPJPC+n7+uu29DXv
f7SiTW+OO62YNl0RsT6StyqRoW/cNN6QJlrO3rxLEALPhBh3VJJB0AntxazmHmJQ9Mrs+V6NVJlQ
4DogmSqa8WSvGIaoMXfTg9unH15rYz4L0nXq9NkWbgnSFfWhenq4jJP4dBNeqtV46I7H4gx/hRDY
4Q7WjMqoQDqemlk4CJ6na4zkqHsYSZQz5m1qVcRfNgtwvE0a1ZMgVRcP5zDMrrVrEMvHBiu95hZX
SozggQM6xJj+D0No5zjj2x3WzFXaic/l/hUlBwT8As/KV2+NbB3mCCkb6kuRR5LPRZlsej8CYcP8
juRVRZJqSwCz25OXxBu/dUkSOqOJdmz8puLIDBvb/WGXPW7B9KCo4c128qTbPEDikq3nknoE+UdB
8LMarZzEubxKGaBooyMFwJ9VJuU1mLgj/ggaYdTua9f+LDsg8KlX8RSqZ8uM9ky8tbDBZuh1fkZK
TBAUrLpJ3da9j3dB5We7j+owZ7FzyV70ubcD4DeEHsNrwia/GQirw7x3t+kIA0Vz55WVstcnoBVX
8zR8dyAhofay13KcZ/bHgsGYmRscHbd5jE2/tPoIzoY42uwujiXeSaiBDYrqLVk9jlemATOsfPCG
4d2wn7Mi+/yanwiJnmZzWulDcaK80qNsREVOdn0v4RWy6C7hzHIbRMeHr9HcD8l6jNVDMivUY9wY
M+K+VYZ1KMf2UbdxABvZZ1EXF5vSi1cMp9GBk9ihg2EoraxkpGTiwpBajj7t8MNzA4W7qCKqq9FB
evdjWic4xIzouPB8dBhOQ3qS9JRdc7TaMytZUQz4LSUut0oUDZas6mRVMUoyJN2VRnjvqvHJcK6I
WryNi+puZdZpReYW51pMEZt8DZKLNpeIaqyHoAHVHCc6b96MP9uILaiF49uj6KoLeaFSTEBSpu6a
Q8GR5GCB343yZo0ms59CqCDLuSj/bFBGFLnPCs7YmJfpgyq7Z719Byc2r10C9CqYsPcsE80aCrlW
DZqAIr4YPZTdkr8y18hVoCFdxDxmBK4efqycxkJu8IhyVeyiXokdKjden9scLAux7BT6e5gnyn/y
er7T4g3DOaVv3GUaD0sZaqq/V4PHmzCcnmGcYqge2GwH/ymy8X3JJrvqKmpWeurma19Xl8iXnzEn
VASpnFPaDYntNQCxnGB5NDf2tAx+ERHs67e5hy4u6AEOJ+jbrGbJwJUp3eI85pLGxXoX5Jyg3dh4
00T7KBCF9r1/HLSjjVTNiKKfeik+Cz/5jI0hXrkcgEZFMcV3e4a4gRt5qkAWodZpjelpnsoBiIZJ
XBHcdTlfVZP7ZKbuZSTKylx50Q22kCzmlwUcPO74VdPEOWcWtyOGYEBbSkK1WU4Pujm+96W9D5at
qcYCypJgPzd1dzsEdxNVvdXks9G0Wn7RJPuKVV709LtpkSlg2uQlXw5sdqMIqTve+txzn/SEjcqe
1NWG7oD5/TDUiHDQJHzimkYx5fU/ajWyCLHMpAbTQk7JFrcL/+BEsJG5+Gzq4KkHHqa3NJNLyNoX
zl5nu+IsUJ3xlrBAM1SiJr0y8fVVnnN3yT1j9W03TSVevsZH3vDaE8s6eaR9aSZXCF8gI9z0c5mc
hG/XqorulsmKBY6ETP1cQhIrU//JFPkZARMFTn7bCsRjRwnWTa/LU2qD/OyxK9s9R5W64akaNyL4
jnRgayS/bnDccl2N/7SsDtlkPWUxIT0rf5zCjSx8DTl52azG76Kgmo3LndtXcvcLUW3ShNuVaCni
Onp1IcIIZHL/dYfRX7Aj9fKg9Govl/qRzN7xH2WhqYuriOJtNcz7KMqfv5bbr9/xyuDOSYNfYz3y
1BnL+iXj/lqKW7PMH5tn6LM21B0+nIgN2eiLS64XFxIgyDWWBaxhPGXFFS0csRDPRUtpb4ckRooK
w4H7PfHYrDjrXqtOXSln8WvVVZEnsNLo2KGZXrVdeccbI9Ol8pdIaSdFpkEooDJR9y6Rf9QoD0nU
oQqr0zM3lWN15SA17d8DK3bDvPUXPHCYpMFrmc2vialvv97B11vJERsO1V456dGD0bJeRl7pchlB
YP9Ib2XFsOgZwtX8zTGd72Jmo1iWj6+VQovVtXPIdln2EVEvd+qHnk9X5LAH22i/FbN1qePpEBQ0
RLGIe8RS9V4mBNnkp6+ZWSj5vUk2LDI9CbTs7LRcAzzLva/gEHNkV/UZLf2+ni20ctsECE3jt2vW
W96XfUxG2a2L3gBLKzeprh9yzV7RhHQ9eO1pdhUsdmBrK2quN4OwPo1KPvaauQnc7qea5icrcTdt
54LeNDYGSYu2Oc+C2VYXBJJldUmD+JP94WIQFhmTCQSs3KDK2S5bdBxlV6Rz5yVWNH20Jk5jQbig
sxjnliXCpSpFIag/OvK0zP+vwEgsu6ZIuL7qpejjJxRh29wJXqfWoJ5TNvfjSIDdxOOmdEeaPQRQ
dYZ63iurZw0gtklYK+XC1Fq2vqHA56+ln46LojGr7ikrXR0Zf5JGWQ9uftbT7DPW+jtxWAZratph
PAc8ufza5MsCXC+Pw2MOTOSFV/lt12EcMM33iNAuBD8Nybr5iLBwhIj+0KZQr23Gb9I0Nkhc3kGA
NKu8A63AHo3WfX735+Y+b+xtYg6bHl9lmm3MvrkuayqOrivW3k9QVZfIYaQsa4ZeRU+arv0sucXL
3FhmbSZrdCEIz1YjeR1GQES51cvHB79+RWZ3raU8dyJ4WqaLCsCESXG/LC5qtvbuSIjy9coiVZdl
1cO1yHNgk8ucPckbW/tmeuqaaTd6hg9S66kNai9f4zuIKLDENdXLooa80O1TUZYbFEYbB5Xt1wo+
d+r8FYwWavrIJ6qNTPDl/icMEwp1SKid64hUgG15unMQ2sDxQEhZ1t8d3HGkE1iDbtPU/alZhIhJ
vP2a72hGTJZ1OuWMnFRVlVyXp5WpHOypmeBCKfG0Ns3BgNuxBloSupLzZN66OM6m07IAL/djbLJP
p/Zu2ZpCKDoQpZLnIUk+Sz2/dkuuZB7mx6jrsB8SkFHSYSsZXMxz/fNyg74GyLKbjPFrlKNOq0xY
Tu5Y/egHttLO5x6MLdNpEdUJxZ4fOLhe5zliQymGsO0NxZLRuKtEZ1TplM8Sw7i3Y0bXiJF9u3wv
xET5znk7O7CiQI1x530O0wHDO1Wn2eOIWiTcVV9HXJUrKFESNhHakFNhJdOuT9yDIo2IF9d9qWXv
hygN6bOkaZuk4Rodyqo7Iwt2Mjv3GocmXNYBwa6cNhp7AWqY+SWz2AXbRGV3HnXnlRYYHBr9ZjfV
Gsw3dvtc2S1rKA2PllW7zYppN5EKRDociL2ltdTjkxznpsZZF/rm2q1acogjO5PZuWsRBdUx7fT7
ymlXXoqYyq6rZBO1JOegNrjVsW3xFqPoX9AYQ70yuwyBBRrMNQQnRrzXP09V9exg5flIUu9NkBGL
1PhNr/WE1ck0nlB0aYCPLqbWZ/dVkedbn/jgRpIG3ltYj066WJT1g/rZdY51Iz3p7hLV/LDG1L4Z
li+N7tms8/jm6yuVjyZwcIyw90qNXBqkvu0/1yuM30GcnkOE4CNNXDQFnu7+RjSMNN8ToEeKcMnM
In/dluDKbDfa6gmWK7oLsdKztx9dPd3WARwS+61LUMoN5o3j6784e/+/ZPg0lT//5//4QOLa1tPD
zxj/7N9KgIuM41+XDO/k/23B/tUaevnxPyuGwR9ku3xQ4b4eUETRwdP+WTU0IYzrLrRfTk5gvxe8
9P/uCu3+QZWY/JrhOjqAcpdy0Z9VQ8OlK4O1tIs2bNvzSNj+O1VDW/+PJTmP6iOXZnIxdK7+rTBF
uBOMWKYcbEqWttWSvNlyANvESayOXY0EHNYBmG2jsvdNxdmjbcSzL5zxTgqWrE6r9Dtds3/UWmW9
d2rYYSTcS/QaD3OdjlsAe7dtasqTRlIuxMOywuQm7oe87u5TACb2m9Jc/XthV3RadauDjbjkELfT
Aya2+j7SZ2ulQ5Dcmj1i+ShAvs5fDPVqnCHBdq9lUG05f3Y3c0UmunTaPdLYU48k72xk5s+4SIab
WHFEdIJ5o03o4JGDivdEkhJvzSMecQyTtkQ0XQco7K1Ipwm4hHWGPj0EBoLZZujyUNiCXHBCj5os
f/Jqm0Rhm2msjb4K62DWyApbd5FWBHeVBuELUVsTpx8A4chg1NnNGMvseSJ7DVwmv8AT+t6YyY8S
e4JdRR/ogEXotCjgShcph+WPh0SVl1YPyFi245rw8yGdGro7PNRqUFstcu47gUTKd+niEOEP2Cvq
D0v/gjVgE85RrWWHfdm95nZGrWlAXmPjXIiViStwIvRv0JWpgn5y2duUYPxtS4dDdJscmvZHORnG
LnJLZBOl/dmVdhqOeBLXOhSawCDN0bD6ht0s2Vm+RY4Cl10jRlInUnZHlRr9dvYzrsFXEeiSEndH
QXOnQFWhH4HpiOEOwLI/4/Si4etciQvGun6jBS4soaw6QbGA1JSaV9OU8LYZBLs2cHcceOPztHgQ
NNcKKVsHJ8cfMZFWHiVbpOUtLSO87jipRG37KrjJ8LZKG2Cqow2hNpRwi2GKje59rNv4dwtotE2T
GccAdcc6JjEp9AKOUtb9qI2cnhzw+rqW3lVxh4enwfYSNRYxwJg81MiZdmZAf+zZKN905vAdc2jf
iqAH5CxOiFjsez0a73xdIitNs+A4oLnvmj46BiMKrUg3T+Zo2HdO1GAITRtEjzJf1xaZZeHfK3Sj
F08CWKNK+r3j3H2GwvohNCKgDrTGqkcQva2toCIz49JKzkbijigeV02e7AHHrhlYYgU5bErcDMJG
cZMU5daqX4VtUS/Qhx3pJLL53dDvp2Ked7aZfBQi9VZW6x+nEsQoAkg/1DTtVmXGCyYYkradfbAG
RMN2q6XfHKBiuV2A4tG2XSfIOuTF26CVJVobwvvGNSM0OIy3jniCuCeCIIF6YjVTGdqmUZwCDIdV
22QCluCuGCZvbQSx9dx6Z60s6GQU9dYzALo+w5JBTADmMmtv6qxydnFSZzQuajFT6DQsNO/xyuZH
n4WS2KqKqMBaJUPQIwjlr20yYFK43+zTLIuto3OpbZdpZ0xyxhLpGrdFc26TYst1Ui+27qBMQFxL
KI3WxDZs6iYVC7HtpI+eLHetdfbU1YOgzElA0eXjz9GLMLqkxk3uGCcx+sEZYx2uujyxN/6gP0FX
oBSSv8jEtTkj90C8RP2AiYSx0defWhl/mtV4QvBNFq3RNFA3ziWwBpK63bwbEEsTBAcvI/zz4zzc
ZpFFJKcAxJCK9NcDbEflwXxMFd2ZkykjK9M2wFa9iOJAtDHcwDqS9pgwKAXpzuuwUqQG6UsKx9TM
FtALguRdnD1rfS4PMGBoWWabxSHxoFoXqGzbDnFSBupLxPWb6mpqzNfeWgj9cYK5dIIVCFJ5xCET
q6UGRDUrG9H6Dt0BsgngPqrhcN3yk7IHVE3FsOv89rYkdt4m7oxoffDlTV8O6kZmozxTtllZmrO1
ACtvvapkgBh5mE4ApW2/tMgc7Y3CgC5b+1cN3wArL3+tdib30ZHiMSIev4Ge6XvduXHMRyeBVidN
YR/JrNGpbtSydUq79KlpNyoXaKur0tmbxSyPTVz7tE3wflZYlla+n3knLQJKl/wXTSVM9vu/aWAg
AiPmNkyYyUtQ5/+mD01tN7fpRETptqEOW5AtDR0Sv0eMmtUdKHtJhwblnP3Y7VZlwzl8bD6raRx4
XESuGa2TOm2g4xnL/OrXp3TxCeP8gZZC4mmoNqWsU8qQqbydpz45/iWu+U8kPNbv8lbTRcsMYNs3
uXQTWOXfJSExHs4Z2lQSliNzSKBXdBW1hcATw4qi1L1ftD8nJzl4Xv6N+AFhs7UMD/ykdPH5HmTz
WzlwICVb4FQpaVgYqFLGeJFwxE3kghCor9iqynVhclZ3rOQNicGJbX/dxv2Gglxop/d2lrS7f35j
XwDjv2hdbN4Y4iliIAQvAQHWb8IgIrXOys2CZpG6QVY0/24BfaSaolFjT2JkeSlFOtKwhcPUsSgx
JrlpbvAHya1hTQ8dBu0w98SmsnwjRAWFQzYfb/DGlBg4NHqkJhWh0JzslYjafcERycc8UxYJNAis
Zes8AiZjFq1GdQfhVmZl51xz3Jt6iF9ZDqC+UvAb9U9RG96mGzGaGgkv201y16VjtHU43WTTRMM4
d2QSeZt/vj+G/vuTt1CW2UvHMaJZwln7t4NI0Ma1NmG2DydLiAugZedlTM9G/N539UTDVrw/XmtA
DsMXPNAQxiGZnLJAtW4x/QD7hyAg9T58VLegEQrzInX6bsUGreV8j+WutNs9kTJr/TCCImzMH2nR
5ndJXHvIxfBwd0tO1s+Okd8FV6fzwUeZvnUw2iJ5knJ68bPafyf5bq0Ggus7SCZaSGFEEB7k4M+G
zLsTEbX4dpzs4zh8BkmqhbpW9FsQRQalvTJDm1JRk0/8alvUE751gwvrvfnMGYwGAyk6ptHo7vCe
T+fIIr/hDnEoU5p8IYRC0wTEbt3r8bFJF5SddGqcJ7Z+P6sIcUyMD66LzF3VxP1Ka1r/nIMf2ej9
UB+csvEPnfTQTLu1fiS9FGwAb5krxSGPvDJrs+nShZMeEytW2WGbGDVNlqnX3NijoB3w1MQX1/E1
3kbGWPJMc19BQV5bnaa9Bm30A0ozHXuVqSMwiKEs4NxIDhjLgVjHR1XJ9AfR+89/HjOm+R94/Ev/
JPTwAS1rcOcGv+vealtmM2pce+07mr8GHH3bIwM7glgNtDCjwriyiar2vz5fqv91162yHAY3uDfM
ANWYF/skWaDUUhsv4A+ni+rotFEPelmfi0ijIlGdKHyJC1uF+zSn1PFL0Y+nGF6CbkzitfHXFAqT
K/u1sXOzNNsVpGeo3HDm0ftjWeI2/lKeW6NR3CWHuhSvaVRLNF866BZHT9pb6nXqQA3kmX4f7W0O
EDucZRqFKXqMi4UoeathLl4bUUwjWdIs54pt99xltgBIpz0UnTRObez5l6atzRNPBo6GO0N0Xr7G
YwKkedHZBo/jqD8x//Pu4GegzsF9H3o0/SfZxE2YqyBew74CDJbC+K/m8uwOWb1vtChGHgA5e/bJ
O6lqbo5Cn5BCSwTEoY/1m51Gt87kiS81ULA9QODuTN4z8yLrNk6MIKS8wKKuyvgO4z0Vntnc5w6e
jD6u1bZOIgjipIqIB2aSbNW0NVqvOZlVCuN/wm7ea9m91NxnzTEFmcQ8PROoheBasuPXZ0Fttiuy
nNnh6zH1wZ1omnZnY3NaV5aOZsXq5rCoFU1gYwDAKkcP71UcPeh4Mp+DPh2IL7zvJrK+dT0J5wVC
IbyStviY+moGPTdjYRckW7VkeECsgWTCKMLKhX8wpW67i7gnJQT2feRk2Xrk2AGK3zLDfNaqg0c9
KXTsTj0V2qitoqAL7oOCiAYLyp2dl82dtM2UjiKFs5HKORHxObtC08hAZ/Gh8KuO/GJM11nKjcYU
PfUKfAXT9mRMmQxlletLK5PuIEro7lDS+lUK5vFsOKirBnN4kelGNlq8zgbyoH0dnFRMUgny5niH
YfKdfjHDj6bBfEqLOVZIFPk3xjBz2VVwblI0YeVoZPf4+06JphVsm66z8XwwiaLTrh1h5AN0x4xZ
Hzl0qaOrqDslxTFvKigUqTqWKC0PlZlTy8BDaHaU2fgzhN/1YzAkyAdcq37K5uRaaogBOeAlCGAW
fCe2AkxTFS8l2g6pgSpe2DnqvdECBermVr0EIjM5dfTRRibRDUJf/eh2izpjps/Svq6it3rBT//6
WuCAaoiS4eCqxtPxrwX2MdR79FaaMU2npNDftLLVt759qrPSe/AWfmZkWq+WMpubgITvJqLdCi3/
vCKjpO3qe1dZ8JsTQDiFMd58/cvvMvou5NlbkhWt2Eq2S5va1A3xpn07dqrZTkIPCMOa+Sap1X0C
TdFplX2b07liW/cKgmHffqPNo/thGO1jURYFqVFqTaPR3P36Sfydh6mKg/WYXbGi6u9uphTKzVKH
cjrJR6EG6jlZek1oi2NJfRcIr74n29rcD04b0Fly2sXwhA55Cby1/II6Lh+qERCCQvpJy8UzPz3c
4gKvHw2ZaVulj03oenm51wwKAHQn0s8SAWm3wsuJWcslkkZ7EWZuZGy7KRiBAhvsJXg5canGaUZy
vXX3oNDtg2TjOEeg4LdkX+OHdpDGGtlH8Bqxl4C4K6/wV8I57i9+MrUPhU9I4JXtp+VO5jdDSnej
GkLVYYG/Zll5qNDSPJFon29FMKJBWH5MRUG8MSjxHRzJoh1N8EeFCuybfCw3As3FxbCC4UK4Nlzq
nnoOFp3h8PWNzLTbQ1PpMAfESItdxXdN1hM2R+xQreXTkq2kx5ATWyBFETfJVU5Hn93XF/vl2xT6
55XwUb8TfNlgrdsotJbjViNnTBuumHb0Arh0koMc3hcmHXMXaxwfJgzu6C1MeCS//vn11a/Pa6Ok
PBZ4H7Qh0OlfiSiq7ezhzuw5FGoClA1rDH4ffV1iIDnYotJCzQKpEAf9iWp6xx2juoyxaiGa4/HF
J2hWZsxmFmPpqr0bHESIkvEZ1agibqbCzLZY2Uoq0HVrHObCbZ9TgMy6hQtYmPq8q/Q5vZOgaW+b
/PT1STem6Bw7cTRkpS7ozoJ1yYGPcxpnMS8bNl09ejcAxf0bqBifQO05J/MUduYg5c6zxPym7Pex
jPo7I26vmTXFN8HgxyhWfbVviuohBd94SpYPTjW3B9+XwLds98VQGcwd1zphTQirFv7rSIugBUP9
gcVG7WxXVjsEqy3WYZqKd+U5cP4Xe+exJKnSbekn4hrKEdPQKjNSqwlWWZXpaA0OPH1/kPf+VT3p
tp63HTtpRQgigghw973X+laMr2sMTmNR2fsOIvKOquk1qM3qwwf6t+5cgFltmYgVuj8micphDT0m
kyQfazKOiExfauRRVaGKx4A40sfR1L+oPLjnZYsUAXWkEQSFmrScS5Q7LnIExMiq627r+Q8ypmqn
G/AUls3lDlRZV6eCCRarxj0sf3wEfGQ6+QD3toSY+M+ecud2A5xzrbyPoOmiA+OyVw6u3OdmXu9K
rz1ALmKwiYrPOR8qm1za6j4BSpHLUIiXsevy/pkfZUjrNK1peOfVsY7RR2dJTFvWTeJHw4XbX2Bq
WEFap/xKqeKAmjxDVK8/uEDjqCO143n5g94NepLkLafVjfQd+7luYHxLGdASHllMWI3en1VliBVh
8ximalneQdZFMZvnzVqOsgAcQOBB4PQfZkL/so47qBYUuhw9uE9oqt1UjCw7r4pgm4TkOwiwPdTH
XzyNZqYU9YcrbG3rs4Kxy+CsEN9dqEY2Scf0WjXFjSBF5WYS1BjL0Ox+JS5+c96M0G6lPuy63oa2
3si15RoGBSA4n1g5bqrQZWjpSSpBvYi0bdLAjw+leR0b44vyRP+mBv8wKVD+Zk0VcpzKs8dAzziJ
lQvZpIczMKKsx+Tz3jBDjoMfk8TgMkMmXr4zBGESySUqCpevXWtWvTXJX2Zv0NCLyvWgKwW1O+lu
G8/ubt3BoC6BuqgJB3ON2Na8iMzPdlNNJ9KPdfO+ZBg45pyzQ9EzPxzC9AXoLvCQuEZIOVIuCm0v
PGp+GW/y0JhjDmooKl3nnwxRHYOivLUbM8AlXAcIfTQsbf5wY3cG69VA/pb+cOy9pkUMlc0V79J9
NgeOaDEiRmNINdZBm9Sg9J3qVq8VqUyCcJ4+ZFky+KkGZTdUv8buAaQaxJLoTrU0pWv85yPtJSIH
4q0z6T5F1z641VOsDz4BIuvcJslkcmwM3PwODgg+DBwfdXknPAUTG5bNh45oNvXtYU1spriC13ux
y1S92a1yqfPU4m6y6miLdOgYiTq/MOm0DtATm3OUAPJqkesgrkOdF5CRc9Rhv9G+1qMjXA/nrAKJ
vY84PFRAIMYRD+FInJr8l4DcQA7v8GxbNQhnvXa3jLX5r1i/a0ryoqeqRmQghuyhd5xkR5SS2ugZ
k8Q1PnKCDQTnl+eHzgm8Lthl6Q0HKxkf514GC7P8lznW4zYd/XmBD72rKtoHjShhIyqbQ0a66DoP
I+OdGSjCsjJ9DP00vJgBXxHjfAp/pvHuTd8/kqtxGOLCxBxj7Meu6h+bSks3wlfVvrD4+g1+XN8t
Yo57VXxPqKfeity45xB9BFz6PzROhJVyavuVBSHEIRM4Vjhd+sa0novAP8Stue0k+dOGwYgIG7x/
GSLmwImmWOJMrTiIFHNAgZb1QJrWb2jyJHVrU32iPPPSzCby1GoiADu1tpkYzTColm+BThFdL8rn
TJafeqDnb3E8IBY1A2g+9SgveUD315r6bkM3GZoOrf1d2bIwpUaMOnTynhzoTK5w9yVW89emMu5Y
2h+J5B7vlj+SxvvJVsNDPRHNsfwZy3QF9lFsMQOoFaAxCrqusTFF7V9RPwFMaMu95+WMaNNpDBz/
PA7tUyYi894x4uKgBVqJDZq+UKjcaR83otkkdHJPeR1Ma5gzzZkKwKEB5HWOTdVcy5KqQQrGh4yr
YzB72DstRuo/2ARO5u109qQSd3UIR0mnOHrwG72+OFI+8X3QGclHPv1sMx2q+ko+XbuHuZZvTXfo
dyDGzDOh2vElE+45qpHL6omTX1RpxCeZx/ARMg8rRoflQ4+96mpYMzgQtdR7bXrd2h0zQRm4bPf0
YrCSWkH5qVnTFim43obOA0ol7blBJD+81647vBYKeFU2B82Vyv2yqzg6ZWmQ4LZppiNRP0M74F5t
cv/RloO+dQVyZWka8aYxev95qsM10ufoKaSwCKBG7bBLzKHa+gABhXK+wxV91ZLjuA9F5r04pGGv
icPEZgFyc69C5JjEN1ivQGfTje2pGQwi11FqDLuk95L7IrNWdL5QOCmoGE1Uvg45rW8SC+Kt1hcQ
6U2jvWvzst4DdirPdSwAw7NL+AnpORxlfNeNRnQ3IStP0TZ1aVHu47DEiISWApLJYJymHraX7kzT
Afkh1YNZsomW4i1XfHQRoRKTsYuvd+z3wuH3EQaRifq8BfWZa0mwolL4ZKWd8bvXH7S8t059qYdk
nNj+KZv/xC3ZntaY4C7MurPqCMvQXDPniCA+SYG5UB1U2TmoSSfQDTtDlEfOFgSv0b3AnWN1h5Cp
F+V9AZPorqpAcblRDFuoucYW8tZM4tvHhBrfSqCst/QA1GmIQi75aU/cj06rEy/5CFlJ2EdzopkR
wIl7qsasuZr4mEuKMiv46f417kNvizB1OsoY+bFrggIy461l6PVjY4z+Y2dpfN6wCziQLFXgcZ7S
xHRPMfxadLx2bM/rjWHvdeT0BG54ElXvVkxyp72lpe1WK/Gqp5g7XkLimbcBxWGUKg8yCa2HIiK9
C3Cts/f7tFoLf6z3kNWOUa81xwUHNGR0GZGQBNs6T9SttCUiNU3pa8cR/W1vU6cvK8zxzlRXNzPd
Kqet+JgVwPSy0n0dogwEl1amW/jg1ZZSxXDnHNWcW9PNf5Z/TUBmV2VqRf/ckWnY5qveoSE4P06M
unFXyKG5DIE4uym/o9qTyUEFfn0f9oRHkSy+K9VY33cWLWh75lf0oqJ67ZrqQRsFlSPAi/uOn9pL
mZr3DVKl33Up5EoH5PzoKsaLVrHMRiy2t5O4uLW1eNgiQc4fCyic6xrHzNugpncjjdSXielvmkSO
dx22JA4Ip5rc3yjrcQHUTYr/34ImSz4oy1Q/fB5hJtEor/8MenVSZem8hTaAOvolcEeRj/jjXWLC
R3KK0HofNC3b9KTqnLFxFi91nG6rssRzpeiHRba8HaQg4dry2jP68GSdRpZ+29rmsPYbbedbVfir
KU3UBDHJ4IlrX0dlRcwMBa3Dsm1/CyPYgqZp3tMOtWzQVrgnfM9fgVmEdhxXiActTqk89tNne6AL
DxAQYakos+chlHinILGgMbL3UVrmL1FDOUWKajxWeVy8sFR1UO0201kSM3acSqMgvQT4+WTnJTmE
BCOuFWFU09RuBpd5Kl694MFHrfqAhMBOLJYd2t4hcHadF2QSBdZvK6QFKUnpBTVTIbG2DlHb3w8A
1zelaJAMdeuEJi9Nf5B+sVS7vEe7ZFddvco066Mtvin03pCNNdLqJM2KLMFLwkVl0nG/IQMgBVLY
n6HmH7tj1TavVjAxpI3qN7SoZqPskMNWvyQ6DF9iYQZnUuBfyIzyhHzPQvIsLfzcK9t4BJBwQVpw
deRs6rad33nyKIlTY2fw1SzWB0Ni9NhHum4dDPme6VlDc576k0u72POPaSefjXZ810wydJBgs5ph
Jox668WQ5hVO1FvevBDOwrIg0UIMnx5QUh4ByulSM/Ii4ehXpSQV3hDdjP5A7q7KHOMd0auWzFYD
bsRVnsFzHWkfZVH7ZftfhUX8o++AK/RASNMi4mKMcWrIPFpK0yYR40HoyclOtih+E6gfngN2Mb02
tQhpHoIA6xN7W41odK3SvPM4PmmgnprczFaONL6ESexi4O1sIrFAmjsIM9voIiIXJZrLOBBnb3FG
iAYiDBdJ7KNbG6yzX1Em0EP39BfhojOmUOUF3QTW2gE8ysgFvgYiHjDWnRqyb7IxkTviJRHxpqy5
FE5urFYurtPWrG7s1voss3snebFrmuyqcYZ9qgyOi0KmoRwwrNPw0OoJwoY2/Win7Jai4rB14Pqs
ZGOcjcm9aVxPbMl+JyyhKep9KWn+laKGApZJ8pEihKucwfHwoQAUrQmjf8b9Tt0o1jo+Gu+6pyWx
ihjDtt4YtasoFi8W8uqRIDInd5ONkbcXoB/pJo9soL/wxaIIKyARe7jW+Y0oa0RAjMduBqRa7p8q
C79EpghNQqfT1iyQmghTH3jDJnRPyAAjimEtfBU8lXgjp5shcvKNyflLn56vLpSvtqU169wpvylR
n00voQUjoU3CGAlanUzQBIcyF6abAnd2koUYDVQ1boLgM6qZAFo1msV0Cj6wdjw6wKP3pIvdimjA
yJT4TO10Fqxi+CD+blsUDRlH+mSvEEKRCpuffSva6WIk1jygG47Kb2PZk4Orx7oNcvfeaJD35F36
2vZptEIwDrAZzwAzQnhnETmVDl5yXW7p5b4PuriCXwlhAoKSLCrKACJyVrE5vhRduXJqzVo1Rkf8
KI0ZheN6irCwJL7A/aUxZQo6C2+oMbxQPIh2eXYeeim3LR6tVX8b4ihmn4SU1DYxvi6eZS2VKCSY
/eB8Ij/E1uQhLLtjTAtpZZDOgpT5dtCqeoNiRylrWAc2l0HfhKUjOoIGKok3TWnOFhzttOpl9eSq
6U+l6heP9XGLBRgBGE0Ym/XZap2VzVNhtvIgm8hcC00v1zYeihVLtmfL1z7sjhUsmgu5UxjkG86o
PKJShTqA4a/dNA2B8VwbyfTRSa21MQuPNdxlrzOOGVNE4L1UagABZStQpCvPKREh4C4oFd0CrT5E
evsbTBQs7mb27bv1q0aa0Mp1CYMxJ591QDB1+A47poMYoV37PlVHynMcaQwnKLos0DQjoNMkhC4d
vkad9Q3Yxw27CI+1fzOB6e1cr8VHh/5Hxwa+HhuEVJHr7/UOzFeC50aZLgqYQaeINHGRqBO1aqmd
alaHjphIjLbkvE7bjjHCsL6TJl83kfFJdh7hjy7E2VfLrrur5pEI6YTj2+ROj9inAGHNf+wW1k0i
Q5ZfTsSknOZyPyul4igOD7KjxdRwLlFBWzyNjwPCqJUsy3JdVhw+AV2+6otVyxu66FZirm3CMxmP
aW4ULLq8kIyVlp0UBUlv1KD3tctpZY+zH5TWzTAKQutjviRbFlA79Z0xFcWhjNpt6ZU4ODXBsW/b
D9hm4T6GTwQQnxMLornoGRl7ikjrWg73hjPg0e+QhpmKK4WQIGPDF7KJfawIwy9ZU5r35uFo6J0H
hfl0Y5usrrr+EfTOdwV2bGtr91aR060Fu7QFEi0Sh4USjTYlcLIoJ9iqABsX5oEd4jAHHcA6GseW
SMSs3RZmdWmYhk0Rvq2iIgEZunm2mmiXAAEmbob2/SZGj7E25iVGhtwvgErMfPrbHEp7R5jjjVB6
t03s5OTqgEd4grkiRPKPc8CFXze6Q5QnAIk2pUmQZA8NvytUWzkaEgHrFARr4OrpvpImCv4H1WM/
S9SkLk6Hg6s2BRWvUIeTJMV+JBMhpQB9mHzCZzUQCu5sBXa78jSE8B2cejxYdb2fOrCpURFxmmfD
lkkbepyCi/7g0Uu2ponBjPU5KYMDxAPzT5oKMKRVamzkOOxobim6THq0Y/HUnDyIBH23xowN8Vdi
dY38ZD+UjHJ+RkIeVfRt12bvWofFodJAHbl9Mm2FB5PVcQO1QhWB5SFR8K3xvV5tFOydMTJUUVA1
s1vxglSdMVUN+hEg4LrKcmPbOHTVTBFeaCvSZ5l7YiIm/JmJg472SOZpsu0nMhzm643UUSN1vdoE
kcJbXKSwjBmB+obyih4Ha1oG58CK/BvPUk9JYSQH3QjHVZukr5Oje4c27oFNgj6gWkaXq6Wss8UY
e+2K+F71pJ4aUwRHymUKUtmr3Oxj6uOIvoP2yyUBYEVMSsLUpvjOqMxvK2HEu8me/lg9Wior9T9d
EXxJj+j6zqpeRkDw7hBblCaTb6ClBGkEa0X+M1EZX5WT4MmWJV79GAKysM9eO971AxDswvHWxSiv
oCpY9hZ6BAtG+3S5QBChK59EBUojL01CiunZrbD3kakDxmL03OqgCuNdS0itrCgFl4TAcdYDS2Fo
qMYITyDAAsVaZW2GndgN+fCQeUnyGLaDvGklBkXQN9o7Ho8WF2nRXxGR1RhEcwIpXUqhuenLK2Mb
klePipnHY56AsF0qTwXvU8OEJLWH7Eh8tvFmN+tA7M22lB8qS0xcA8i5lk05IxxMJ3odxoR8Vxp9
AMUm80YagKIHr3gwIyN9rKQO59PEQr28J8uc3Vn+pK4KOuPZKnVCu1C2o0n1t8xerAOjnL5mBgMe
M46uKRWE26jGxZV5aPzDadr6g4yOJsEO7/BkW734pVN9vh9SLKJtXZg7X+HW6xAd+XaX3gDo/fbm
flunB3tFre9m2RJ6/3PTFOmCJhS9uOWm5n8etWwtt9OX/3ni35uoDO7phDr/7Gt+lE7R6GZ5FOEB
2dEHvrgKlbFP8OXfANho+XEaNF5NSR4fskWh1RkzzqS+T/2EJZCmn/F+bItRn+g/ip4SVqKoIEc0
tD4G0o1vdUMr7gdUN7ifsBjhgP3npiZM92pw240Yocj8/UydMPeddN2ft7bcPt/kusq9IXCpZ4LP
m1TzI/45NjyCEHXv50nL7Q6ty+Wmv7v+zxPDgDMy93Rj3ZEryOGOYQNzLYmIFuVIu/MfyVKEOTYN
4OUjK3S8utsy+2W/cFI9qPlBB3X/fzZ/3ptBd3S5d3kPy751HSXpfEx/HkGtl84Xmz/Pn+9dNv9+
mPkRw9xq/XkCFoqfzb+7DGgJBIHl30SpV63rLqv3aIra+xI0uwZX53bZgpEqj5mBBmWkxa26PR3D
Zu3XkX6XlU9ZHdb3iE+yHZPHeLNsJvNtVGLKnTLJQVxuw1Va31MuZHYtwmDdgJUAPj2RTdgkLD6X
x5S+UYEjLcjPrRqbhSNP+dkh2JjdWFPY/7uvzvRZ9egps9v55ZbX5JyQUEh19XPbcgcLo9k9pLX/
3BaZSblP2gYh0fway+sSpohawyPD6u9rFIpo6UAfcTDPr7E8OKlK6tc0+tbL05Y7xsQTe1Yw9K3m
xy1/vAlyYDUgd6vHquUbBthyCPrMhy/Mx1z2FWP0OuSe56z+Pg+ma31IYcH+c5vlEzoAXcn8ee7y
YKvN9cMUY5H9e5yEqdsHLnvjz3OXO7zSpWFGFuU/z61iOj8u/ZZ/XqOt9QwvMcvif96LgfEY3z/T
wP98F/Hk9MccNP8/r2FMhCUZPguyn+8Vfoo4MqGmg/Cf42HVpHWYWRP/cxvVrfiE1pnO93KMWkKP
EKoG38vTltfUzbQ90S35+rsnTrDxlCv/99+bbNrwJ+aWn3/fJ+YE79RNxD3/561bQxnCxWnf/+6+
VBCECid4/buvnEbLuaMs8PemegScg8f4ednX8v1RFjIx1wWPf3ffBK57djL74e/up5CgR1wXPz+J
5YnmbNO0/Obu7+5l1TSXrC6uf/cFEXe4EAZ3a3EVWTMpZpWOi4NT+QntnPZkkB6n+fMAV0Ka0+do
uWQOmVvuLObguZYsguNyb8BUa4vqztgt95YYB/YwQfrNcq/tEmnHeOVwvWXH0xx4F5J8t9zZV178
YLAE6Iw5p08ig7Tn2LzloWbV3UVzpN7yUPozHSFaBO4td6ZzCF8/x/Et94YRVSq6f/LnPeRzgJ8/
R/kt99ZLvN8c9Lc8N5rD/3xSAJctn7yKRyrF0Jfm95Cw6tI74gPN+ZMLEgXrOVpw2Y+a4wahBZuz
wFB7qucwwtInlnC5t5+jCtM5tHC515iDDJ050nDZpF42XqYSjeqyac0hiIo0xGXLmwMSPf2/3wLt
98PkEaS43JeTrdjOIYvLi8Rz8GI4RzAud1YmuTA+K779shnMoY3OHN+4bOpzpCOTI5oO8/vle5tu
FMmPyxYxB+q+IRVy+aDLTW55aefgSBTu1qpytGjT0bL9QAx1dcyCJm/G8nXwWQ2QqMFqtiaPcg6m
tEwiKsc5rFLjJDnRoTcokANe1kE3PtlzvGU8R14OBamcy7800q03y+byuOUZy2YLSuBqkKDJ5NR5
quZQTfj+y8ayMxcDf+ESwLk8Gu8SbHydeM5p2fUc2QlkQeyXJwx0HKlGmmjz5p0Zc9xnPQd/LptT
RBioZsiHZU8gHpAaIBaf9yP69ke1/v99f/833x/2uv+D7+/y9fkrL/53p+D8jB/rn4VVz7TILLCE
bdowOcGO/lj/LPFfRKU5iOhxhs/2PsTm/239s+z/QsBCyZv/HM4DGxn2f1v/LOu/dIEGG7PeHKTp
Gv9P1j/jR7H9j+QdZoOPB8EUloeO1dY953/X8teUujowIcZadwm0U25ZAz8SiNrczPxqOeHPNUEj
xKekiCMBNF7AshxyZ3pQblLQDCvHW1QzEB66aUTaRIDUWTbyvtA8tekJSaH1meAJ0mTLil2fNlyV
5covarQHtNGJUhqpzigtvDUgoGxFKifW/XmxrYrIf6bD9qeIxnYVljEaJ127yiogqpU2wlmrWmMV
cw09FeGsXQPbzPqpto5WA6AnLmraemSLgPdD2DJ7Svyw8E9kh5BWY3M+OgqRJ3IWpsW68Z4a8aHK
SadfZQTxrXBSQ0Pxr21b1/Dk/N8axqO1bMiscCRC8S5rLwi5KVcNZm5BsIl0CYFlpMpaGeUnUWdv
2hC0uPWkA52A6HkHz/ixa4VLAdR+pIvrvRgEwB1xf7koPzIUULTo21UgMBHRxrkYKdgod6xedPCW
tz3Z1RunSq9G1Z2xu33Y+XiTE7kFtgGLYVyM4xW4iX5IaANTVimR4IOXCUrCQTAjvMUami67Gl7Q
Br8QrfUciTk2ayLsGWULzC1JpQCi5YMdlWQiKArAeaSuNcykNMPxWehPZUiyzCQUxRyo+yCbvBUA
tdmzyacmxOZ5shsUfHlC/rYGIq6LajqLMvDXtC60Y6KCj8Yfz1Fp/3FYsW8pmD7Q6/VYA/vtZWw7
/ziO+aPXq+g5L8S7B2/y4Hmt2mqKLHvUh+TQDt4XnhGyJ1SrQEVo/G4Fy+6QAYwOzUa5rOxiF+Nb
S2EzrOuDtLJTlcuPXPce+LHB0mZFsvKz8RTZ2nM4+mILtnAXDUB/IN4gKvfN33ZCuCIyjl9dSQsv
zyi7DqwglUmEXY+md+XA0SbvKjDXjVV/9CUZCQYBatsyMY9uDTpUBDoKx6nGBpE01kMdCrhV9KfX
fThWa4yyfxCTfnemTVE6ZuakVNterCHqruWI8YUSQr2B9VbfNxqxWr5LtkOpYqqnOiRx92pE1obE
EGuVDZ29dq34y/Hd+yoRxJHE5p3yUUaEAcYnLjycfaxOZF0m+zyoXodM/kIQwG9cBdGFzvSwjTL1
Zpl9A0aNFwsN9CUFQZyrCP9v0xSzdUdZW2mTOW2THC6dtyLlhJJCFRxjhbNsiL8S37nlN//oFxGG
3d7CmZ+7CkXaLOzpffQURkeppuXkVIUstokFBCP1McGlnSc3OvPTUxYlv/FNhhu6LD7OPp+EkrAw
8Ksxq1IjKUGUrpKNNeMe2qSExe267d6UlIWIksGgY6n7QMy6BlWdKh0hEOnf9Iiy4XWI83TreB6T
Kx1PSgC/wogeTcCDGAPIiRlcE03UYHxgsNU2nSi/iJ6AyUNWw8qZrJ1lVc3ZxUGyrjVgKrnePJk+
xTRwM9FWGkVOXoimHWIvC25g5rVH3y6ucTnluIbng+ra+RadxvBA9F6wMscSSpltF9QHW3LuNX3D
/qv9ZGWA6zpQXb9woMhj1eQ7y5veuyGD62eoW2IGucj6JkVzJjmVnbxl8fQdhsqk699DXiy+VVZ+
23n4SXv42hlZvvaLCQoCMLEs3kzubEOhHVKrHZlHJ0nUejBVt6hJkf7pKNa6mrank/SgHYqGy7V4
r6lM5Vr4y8/j7YjQbxekgT1DJSA/mN0zS/d9Hzj2Btcs9dEyBEeLPKL2oj9VYXwkpnaAR1FsoDLP
ifRTgJqoSnejKpKDYxqfveuUex/X/GEcmAA3YtYwqfI4jSAlbb4Acipca6tyM71tJuOud1DtKs/E
EY0QvadHfclG56ERouR3Y4aHLBUPnIhvAZkdGwpg1VrOQlpn9H5nyMe8NJSryDRP0MYeMX98GEYK
cl2B3h0jkyonSK4JwewuUTlpm139rkpckN3Y39Zzguxo0sFLuwcq7ce+pMM6ZG951DzBqJvorYKZ
gv+X+Ju66i7GDMJL8TCR1Gb2qOoIXjDy5rF18nY9Wimk5BTpeeCW9qr3swd3MB9ZCwHSG1UHQye4
dLD2ZGqfmxLFhzugdzBJDFw3Vf7kxR1tqI5OcoUC3SUimGaf7e1irXkvC+9diyZKu+6AVBJk/Wz2
WZutitjBNOB3Gn/h7wcsVtm3Rto/1jZqZaMqnzGKIOzTcrRqw5DT36UxM6/1ZnvoihAcbWs2eDAa
ASPYzdEBkkXp6aVF1pjzAJa8pTxvAIwdBF2KSsO+aUu1oeP4lE9YybM6ORga/uoxffEzQpJztLCk
VzUTqcmRbdKnbJ1r4wd3jeEc+q7b9Xr74un9QznpXwTJgvtLEeNYmE3RTO1tKB7Qn/BXJ2Z9P0pj
PITCvdp26aJqVffdMOxbKz1UqvssBpRyRKcxG3tstfEzGDw4KYMFPdE9+sLZ145g9W0pV3/NJXqa
vC/hwFk0CWndUG5rnV1XabtKcS2Jxx2g6m3TNfsojg9xbT+2LhXlJghpnssaGjAVCivV8m0xDU+O
jO5tPXtuatwy1AfInLogkLmj0U9ts5GrQAIshuzyIBKKn3SLJGEBqNfjP+j/8Hznjr/3Ig5/4YQE
lZO2h2VBh1doTi+dk4NOcSfGApHceIPe0yzsnp3SupjEcQAHoNIuLp1HOR+vEJeGQ9NBJbASmhxW
/hmNw0l3vXVvy3VZtwieMV/y6/d0h5VkcusZ7SlHRWQ29sluxYNLgIeGCFBHomml2U3qphtabpts
JIeynpwKpW1GWi7UqE1lBfuS2EkGvFnXtEk7fReE/m0Q0PgU7bl39avJ2Ems8aFt/bdABpihGmzE
LPD5/YUOwgZi+ZKI4lj2gs5tnXEuxc20rxv/RptTdQriH/KaFonif38VoRy3tHEr1bAxTELVqecf
dAzCxDmtVWzsErfcB2O60wy1cxAPtAZo8gS+Qp+Tk26TBkTBzTSqGzqNxcayMGlNJidk0Nz7tjh1
uFw2QZ0TojLPtITaI6PcD0p/JJoNaR7pxsKsDsy9YRv4DlQffysrsqmqavqesvDOzpxzEThbiayq
QqnMEoDMPI63rV0La+TDlE/AgWgupd57inxg1YREx1Vo67DzMeSxJI/lhBeBuVCpo9FV5W/XVt0a
uGd1QId1oGX+NaXNXUIGfJ5zrS4bcjBrdI5BG98EEdgup9p3SX8suQLlZnX1IGpw3cH53E/bFJEC
/B3mXH1U7K0QVnGQnWzhvYxZDTRMPEw5V1fZ3lBx+bQLlKJAAL/HisxdTynUcchKSMZl3d5zCedg
9ww6RGCKQpLV7W31wdy3E8rR3LixxgaSthm9uiK9m2sVcF27QxNWvxWyESqr2rW15kWvFV6mRm1N
JzlGTGzyqGAuFzJFjDz3qgJ1UzvxqWDaQF5lkAwoTC4S0jpAKliy1bNyps0wkpCZN68YLPaxFRAH
nFPQTKJ+2iBoAAEqkMt3bw5xeR0CvvmK6OQCS1O1zxP3gqydzNjXrMMA5IDKElDqynlBbjnh4xxx
aLFSaQYQ11OD6Q5pd/+HqB2CelCARfb30CYH6M9Y/xgOhod8qpDTN2gjv50MSC5N2xC2QBf49HuL
td4AzXDDFTSUnsGuQ7aR6h/kb61wu26d4r4ofL4Y8eVwbVYwp3oImxOKMV+e/eC549YZrzuA9DZo
E/P7XWe+v4mDTyeExJ1h8mmeRi1HaTGsqH/tejLPiA66RI7xZI7uZugSurRwecNwlWqSXEB7Cw3h
nHbuNiccrmd2KHx3E5rF1ubdFTZam9wiQdog+7b9HTflK4ayjV+ivGRZR5jLWk72sfA97Jv0TCtq
9OjnG9rWXoiSzQlQeoYrEo2QgEigewRQEkNIuxuM0x/k1Stf9Dd5Y2zpCrK8S6dNiBauCLuViTWB
K+yqLm8zlRwnmvGhJOKywK7YUdOxRb6XdXvv99+FA42TS2Y8WdZGh6Udarjm/Zk3JrT0jW9kOzID
Txkasv7Vr1nZ9v1Wn53McBInxH01PxOdlHDTC+HBawc/8O9V9zaYz7R9N4nKECXRaPbMj8IeUSKI
Y9YmNPERTQpiDYpMHj0r/KwbcyMH/V246pAkYj/ZEReq4g270dHH16OX+qHnSurHNOUikoHLHiuh
fRJ4uGgI0jmARYLIHWO6zAwXGa1j7ZBs7gqfgaQfscvQcQ77/FFnEhJh0HRMb4R8WQrYkkhtVKQj
q6ZsB0+gsfMdcRx74p4Z2iRJWcUJbthmSGCS0KDKff2OZd8t+Gc0edlebyPAJtlpdIY7M7TFFk3n
wWnc3ThAkctBBaPo8vlhJHwTZQu4FzKwJw8CfQFslF7s1YxLZEAdk+4M5hbVhGZ8tlG9JfP6kHrm
xtZ7RA/MuBCV6et+Th/OUl0dRJQi+teTELykC63aqBjxMpKxtSG5d2GdbhA/faK45NChzdoWvXbt
e+Pal5/IsNcMHgfd4creROcBBqaM1AN6Gghn2gTcVXofOJl3MsGLYegl8qyO4G+diQaIS+Kw03jj
+/2NLdGjODiLGgezm93AjQ4hD2nrMejWoZ8QN4fujd6xH4LIqKZt1bob13oePJKoaTfLuDo6tnXO
Q3fjmN3Blg3TOzFHJnPhiKKRCAdtVur3Ub2BccdQU4gdqrd1DUhWVfoNbhFqKCp+qkW3CcPwaYgC
DBJdddN5PajrlqnN/+LuTJYcRdZt/S53fEgDBxwY3In6XopOmRkTLLKj73ue/n4oaldmRNWutG12
7uCciSxCqEXguP//Wt9Coa2NlOWDb1SCuFh9jYG0GGXwIwf22FfFLqnUfeH0K+JpthPKloqv/7lt
+0U/EvhtdOuQ3KXcjzeOYnxx6HytzaR4SQvvjnDXXegTsaAIEnm1WRFU39XU33D2g7uh08TiFiVP
ENjKN9wU664FpxQN6LjLYq566XdBxZXxxWXWkQiwjMZwaYra2XS2cSIDEB++IXV0itRlBkqiWKQ3
o2uvC1YAdHo3lVaxqE8fQ5UecAw3oB8B1Oe06heZk1X7vPaql37kujdgcJzr9Pr2tTFpHRKogkam
1xuU/jBaA1KWAl9ZBzZ2sqFzUR7STobOW6fHDM3AuUCW9pGWWLs1FXnSyhKVJaGXqybIQfgR17CC
SN7NQJOCW6ems8r0nFq/ljEOjD4pWfC+rRnTDQxM9cCeqvpsxmxzROEEo9bDLLuyKwJz0RyAeBZ9
uLJRms+VxiyWA03QOVIU5XgrVP53V3T/J8U66dQv/z2jbd90L0H9Buo2PeG1VGvYHwxdQ+fBGkVO
KWpQWV5LtYb8YJrYHFTDNgBvaFM99l+lWvWDCjnMcDRLOJYOzeXPUq2wP5gCTIotNaHKqWr7n1Da
TDnBR36p1OrSIUKKCu3UoaSmPH2IX4N4kpwzrqgFifdFo26KPO132lCtRi+INzqOpV0HB0ljLNK6
nU+c+AJQIwqnMUjEvrK9tUp4yCZNi3bHBLtF4GS1u5//Fs3oLlQ9TJDDUkWbwSpq0HDy6Nf/XSCI
Mak0a7QszY5pizlRxtJmpzsGmJ9PUSstGibLVgdMZA2Odp/2Fl6fBqGfJHjUEcajU/jdHBYES5ho
Ek6m/SLAVsXaMMEHZ+YGGj0yJweMkhsEnvidmvi7mWrRLvEaFiePeLKcZVToBQwoAlMV+3HQlZQU
leybdDtvleQjdCKPUimapeTOTOqj2labErXw3e2DpY597T1L/YxsbzShbLSpac1kXrbQvYop+TaW
azPG+AWiIV1XakgShlpf+hzFm40iJASzjNqsuvOTItt6oDwhCQlgSioJSUl+7/WR8qhoBmW/jOTF
yrsmY9qeooJkJ6bpQvNaAL2jv2oVnCYJssJL7WVUuRp3nWT9tplEyyTMYWQpp/VzVNKZb1yCHwqd
0AIPxmPaXapqAmeDuMOqMRBwPhEKMh82Qt7ei1rbC1asa/jQ4cxtCKMVGPQgvcX9wvL06G7El1TZ
aNMzqFZh8YAhw6lKso3HYzzE1ImAC82cahh3LSBeRu/2SMkemMXGxES1dJJ8nSrN/ZB8bWjLzm2N
OqRSmONKRB6FtM72jzZqVZwon6m6RgArC2wUnZLOrAjQQxm1kzKrWigohUOHOXutLPpavdJQWNV0
S+e2JH+2IqxF9DpTP4jSfljOCzAj6J5Qc9JXOOShP86Koi0BIEyccli9gyU+jYNpr1zma9hElaWN
P39BHc9eyLH67GXZuuowh2VjPa504nY4wJIrgU3Mnc1cIaZj+iayg7XugSOOkIEuVXdHEHgzyxIq
HHXBs7WYonnrxRsjpBRCR3kTTZeKgquBZnQY6UztrHj+uqbcuylM8+Mwcowao+7Os6Lc64EpFqMs
SRvICpPCM/CLNuOan/ZEg1GGpnyewkhzcptsUwNPbIaMuc3MfmmQarzDK3BExpZgeWovqa2Bt50g
Mfqg9WuOLmU9ygoKQU6l0oNoffWc/BCMZPv4ZHWZteZsQR7YzLqKc1o72Z2LZmQZxnWLOAZmNuwU
ZWcPo4pK1PveSoB6FSErRsSSW2o5lXfjaMa1c7jdoG5aGlY1UiAYrXWQU0MzE6o2qqM9dG6+suEe
oO3B34Yj82qBo1k3+HBIDc1J1F34+dYM5dcidOsFIRvYeFql5TCycriySj/3IdIzZRbjBj9aOK5G
bACQHeMlREZ1aWo+WYrx10AbVLLPaIMkHb2iuC4fXavBJDWmiB3tJJrfjoM69LyVB/fZiephCelt
Cq9Fh2yKl7Ylk0DTOjRYFggLAde2Z5Z9aCexN+FnxdySfBxR+M5MjVWSd1T7mNvWfS4yPFOJmIS5
K+EjsMMRPneJMFhhq25nhldKxNd2ujTScD0Sir6EgcYROVXCi7sJPjlPQx2TGgJNBJw0VqpRp8Ka
p/6saUhqbQ173WVU7fS4pN6ameoqMJ3vWOEfXH7yO49UZTFp1r2gqHeKK37gze/u9KAgciomrpSL
Wju73eek0bcsQRXBYeKsPROBFwLX9q4LIc3kMv1sqUW1UxUfh26pRMRisMClYlHtmjRSKGc0cifI
tkVnbVUYJet6B8f+zU0f15vALe8t2YQrZIEent6xXNa5ll/4KqvCZ9xR4/wUu21+Aq5AnAR2Jo6h
XluWUg8XQoU5Q4TiobUCfYvF3cJB0RBM3mgchUx9adsRgWbY5mfD5fqB630hqORuqLywLKo6MafO
Wxh1fNd0UXJXTbotV+2TtZlbGCmK8KGaNhaWUyB8iJ7KnjpXJRqTmJttK2zxQrJdCewD7rittE+2
H0ZH10kNwBktNppCKHdC8b37yCYLjfaWSXXL3rdxan4Mm+o4gi391ugC03EePkV9r6wCjxiWuADV
aZVSvRv9kq6ZSr8rhUmTU5w8JQoVuzobAZea1Io42Dl0cFAPTqXtWCxVTeef+BawobVi2TKAfcrL
7uSL5Ay923iIMsIA4KP2gD4Fq+tKrdfgUuQhF/VTNoJOGgw1+q6A5rMH/Vvf9uBfFCgNutdba8UT
6bazKHlZNe9u6pjaBXbcrC9NrjUWPS3PgC1iivSsetaeKh1RPjSmHnlivsSaf1dySjlJUSLIGbCp
esaI+zWyXXwVEgP89C9kt3EWewR7DTKpDhxSXQ3qij9vN+TuNlu1dxCTGfWcGVW+GIOggxTvmNWB
fDn6c0Zio6+jU4bbE4KY3uIdchFuT3clkDMOoB8lImqTVGcdD5SRj82h5fNRmGB24pKqYKgk+wRB
0a5y224OAvkOrtrbrZH24SYy+jsnHoelVkPiAkIZHNR061mD+1zG7gkWxUKkaEyVHER+3Af13i+w
eAR1Fm51jrB5mI7hMWxRmQsL6nioSBIHGMb8YCB0OEFCAochntl4rI5tVV3g4iD3yun1KGN0igx/
l5cCqrN6UNmBh9qsyKMKYtLL2sbdq1VHJTUcm0UqJ29u3OERzLOL6hpcUFNN2yeE0g6yPrldZ931
jrrRaQRyel8CrQUOEFMb7zu67EHaKxdmK8rCcjX5G0TgDQT3drIqma1iemS6aklDvJusqhEn8xjz
MfNKBrOGsIBSSe7qUe+4bmWHkhNoFSTmjpEQNL6I2k3uWfieY2LJMCO/MCh8zfDQH4RX09DxvaWN
Q2TWWv2Od+02Rpt/8v3qWRnoWlCLiA5dRwM+rqGMWMx7DKkc83r01nVVbNzAb5ZOB2XRIW7Og1ug
ZuWFOY+36MZEw6v1aaTvtlCcpJ/9sr74G1aiZv512g7nT2fOrjsg8/RpgfDrtL0Ed+QFddAshMzq
AwibZq1nUl30jrKCf8HV1CSzzozgyyu2O5WfgZIZCJoWxGeBWI4VKsNhAQJeD861RwIRk4yNkqjK
Z1+WS2EhoFDKkGCyuIBhCxxuNJpmHQb6M+EGxsZTOBEiLXu5zWBM1ruLVC+jldIjx7ZCmW59I3WW
wg5/MBGzTnDlr6raAC4bVWIR9HQN2EfsaH8TE0X+c6uZO0+Pz6KIss9BV21S33lsqgbnTtCkJ63w
PxKPUCyMICUd2R/a86A2a4nbZQ/tJF0VOuzksTaCS+W81MQ0uH4tvxheemcrVr5xo4pDPaJQmbHo
TTJ07FqX2cucfUQjfpZqbQpulAW6qVbMLwiJ1qN2VuBQ3ugDVcaWIHExjA45QuapqrwVEIN6SZbV
DKq+T5OkXNs6cwknamK4DO5G4rUAPal/MQ0yO2SL57JEi7LQBir5BX3szAJPkBnxmZWLpK7T0EZT
wx1omjnlRiJBxVNa4lqSGRxSmqkPxYAcgUqKS4W2RdZeYu0mTKBjOCkuYYYzrYyijziy07UNHAco
TIACIwewT6KkRx9LlA+p1X+kM/CFRiYfJ3XWisg/ofwCJ21IPqZpPMZK+HRL6e1i5YtinEKnd+aa
5d/7+AaBjpAHEnr4E7rePuF/8Y9QUGkzBZ+twTIeU51GM72+vRd/xvR3lyhiYY1audVaZr2RpT5E
w/dEcSU12DK64hZ6rT782zxcc5IWvR0jbEsDCUiT1zDE64L368t9APHw//4f7b9imUd62/m4E2uk
sqXLrkKEBPDJWgyG/yiSaJiDBcWg5nI4MEto65EKzchqIQPUarbjVSF1ccTydW824C8Jj7jPYyzV
wDQWprlF1ZrNoh5cQ4wJnnzQEZuUr3uP8SD2ynRFsWhizGJRDbvBS68iSz6TQ/wS18wCHbz0M62j
Ek35Wwp5qAcxsY+TvUq4A4lSTIg101lUhWMxS1K/aQwBMwILQuibc0Ov+1Vi3xA/MDAbGwVBNEX7
CnEOKUK/DjP/3ZWcY/C1zKrsR/0+oftN2Pf/pHqP+Md6zy4rv728leZNT/hDmud8MFTDBGOK9o7S
53R8/iHNMz44aOtU6kAsUF63/Kveo3/gUFV1i/BoFauY+ku9xyHm27Qho4LW45iG5f+fZHlzmXx7
fghLNVSq1A61KFD/tpzSvn85PyKaZ6lOt29eRrkEi5j0+xpuyqKCkk4VG42A6r5k6OWXjDW0ZEyz
u8P+UM5uDzD88lM9DOFjlsUpZEK3X8W+Iz9xQVrUkci/cIiac8O2xyPu9+GUSbOc355pVgm+qmb4
GLddAne9gmYypvlTFml3ry9tsszVFKu5GKHr7KubZxjcutkb9WkUQXUefPxVcRckL9UUIBrYuXVH
cSo9DDoSgErpkpcBaAiOS+2JoI52SzCdRc+RJ/SICDzN+myyhFjbYeIxJUujTwVdldvzHNsMl4aZ
U/1yZPCYEXVKvSJ5kY3ZzcNubI5q3FLwhYiDxbWXsDgZUI9pyyBuaMFXN/F02rrThtc//UocawV8
yEDzYYEy2PrXU27Pm25UCN9EjDTbYXrw6+tN999eoKq9bh/GXFanu16f//NxnQR1jnMeU+yfL3f7
6/bc21+1TRkYwih08gyRlm516qYMqnu7KSx6BbV/TuPumlc6/yVRfcKb9XLbphEHfxzD7Mdtm2ek
ydF2EWbdNqpYqkkMJZzt9m/Fcu/QBR1hpNPLmqPZ7jPBMiDW25E0SgcoSqHZ2NJxitoTxDFzAOmr
rOhWKcKga4vmbZF7cbS5bfU7H8ho6Pg7euHZ1W8Ee42YiMNtq5u4Ly7qhNPtqbY27D0jy+9u2xQf
qUaDWD3peokUO+5OfWaLFR6s/tQbo7ZSnEA9+bgtQNz64kRUw7hyPaGfeqAsq8TTzBN9vwmA61on
VwGh08vMIWiraFauMSgn0AHVKikG/5xV+Kl4SHh2Q7VYkYkTn2la5yv0YCkT4SpbKXGan7NEIWsg
HMoz8sB4BaahPvegdlfA4Zpz71CPd0O3O/s4cRnX3eFM0h6lF0xp5x6+7jKRnn4mWs1duopv8m7S
Wfa1Ic9Jp9pL14jgEvmttVRADpwzkculG2b+xW0jeMKeElz6MTaWyCijS0+6KFsNojS5gC7dtssv
jAQqr2IXl57JzTKBQHaB5zVM79Ze/FhQDtXM7pJ4tMddIx0vvR+0y8QGppQlUcPrNTrv5tXLnsvk
JXHtEmBFbl2w3xSk+9TOJeNj8W7EJ7shYekE1fp3vUvyYyLr8K4PxoR362PSrZG/uMA97sDZDIsB
cfFJ6cr6bGl+u6U883z7T+AZP9/+ggfjb7tg/Pbu/pHTbhNp+NjebeiUJN3oVB+BYf/rRW4PqXUq
0FIhJvHdBmBEzdrVzeF1g/Hn06jU+OtWC833z2CxDJS01pQZXwza3e31hzYsV5GB+fL2788bV0m9
ldFikfp53+0vwty1paU0ELynXXC7uX22LKHwQROIiejbDU4Myy8NCbd+t0GlHLRAmtO834BIkR6v
L/TXDT+/uhuxVjDNDDbg9B4/NxRIT+Za6yMbfbshsW0NvFysvd+QIt6dG6KhpDntu587UHfRd2VQ
LFY/X/72olblUDK1bO39hjYtTWJbG3/97hmRj4u/Sgf0nU2VQSoIdkjnrScGlYWpWMPHRBvdTaP4
/qqjw/88TWMV1UP8MgYKac1cBQOgeMcO8PPBwhlHTjwdDlVUn0tWU7AT5VecMNizAL9xghuLMiAo
KZER/m2qK2vPqrrHBA0rdmbjq5o0Z4c+71bTsdJVpQWKrVDbTYut5Mny2jt9MLIvpd0LvqZfXjrM
RgvX1z8mXioOmekQVcCy5XZT2k12Qji/vP0nKb+RyUUNTVDzPEfhWK/bIsaLnXrxuQ8i2qOY7DFf
WQktBe673dweXFcwbgqzkYcIkjH1q4tBPepSZh7gLY8JfESAyvm27XZjkeGsJmVwJgEzer0Z8NGe
4nIDILFYjkWG+XfMh4OmBEeloD8O1j+6w08dnAvCgX/e1ShxdOcBHfSD5nK72y95eEHrv2Z28frk
24P03n8q82pS4fOA210oYohCj8tse3v5230dGNI5ITLl+ud9BZknFF59ffnzHWrRSRgGPuDmP19P
jB4xJVoYv37A19crknqraO6kSuQr3O6TPhFuXEIfItICqcMrLUZSp0VChT27KfUFmKxhGeTe8FQ1
plyBrcaWEC8VIxmfLNzS69xwWWwjQmgrJImFo62MCnmK35nx1awVypeoWNYxdOtrFwMUr1RzXLSZ
fK6mRUMEfm1eaIO+a6Z/uX6yYiwD+0BmW3Kt7BJEk+ExmjLxcaZLpeoSFVOW3v3tv6R/UMOcoLmx
fh5F4h6oZc6NtINjadC66rJmPAeNekXHPFwNozL2Mu8QoIKgu/rUADexr4wLbBMf1RLBfpJmCHSU
JFz3+AyvGh31ueNiGQT4il0PMjISziI4+ISVF4mhXZUuWyuKo9+bQZM8xe2LiYb2WmhmePF6+TDC
QN8bEc0EOlRin4MMnkVOpV/bPKVdXsNqLDXlye1M9Zx7IeCCFqJ3G/bBUvWlXOt1QXPMzqOdl3jd
Fdx5SoZoVR1v/wolORZCje6qvCcruXZOXXhAQj0+teBc7nPTXN2+d5yMw2mss28DJcbHhmzhCKXh
jslJNr99z07DcZqOGlqTNB+vLtKgJd41BJMEDO4HA6nh7Ub0bY6jy1GvMGE+eYXOCICf46rXAf4y
UT6CvgPxVrbdqqSDkOuKuOoI0k5B06Nw53vbfVvsnBAA+W0jafFnSToFcL/MX2mtalyLGGSnUfng
wKd/bZc+HmQfcbRy37uz+uRcFMGa9ET3vpNK+2jy3o6OC6QcDaYzg/bV7YS84kqz106ONjAqQXrU
pX3llytXqdIPqzpxratfcw61BWAaH1BzYBTyoS3HY5iYdwa0VHqRxdFSK4uzMvePKUqfPfyJaAUO
ce/ASduqyblOx/JUO16y09XuAWoohV9S7jxLJmcT/Qr6PlvC4kbUI8vUeJCK2Io2wknKlScwGgAV
MtgosDwa6D5bxm9zTyChhFjEX7cb/CkmNpdqiYPSXAdNac5Dy1upjbHro7Bfl7761VW6AeAT7LmO
BJ/9AB1kb9OFMXGA8jYPbdqZBxcm0M5Ko7W0x3bph54NlpQUXjUkpFcn7+VEc8cSinx2KotcMVtl
/DcJ9onT9j5U5TnKnU8AXYJHwn/jbelHDzQAJkitnyNuQ5WZjyPTSyjmzhDs4Uw+GiJAIEziVinT
dNuGoTYvibGYp6oT018vdXpsw10JpmhGkxMV5WivcYY+e1gc5oWlYgdPxefOy/V1NrRybY31yXe6
lZLJ5DMD4bbI79E1DalkWk6iVepAqo5tY46TFmDxWG4bl6wz2zsNSkYORWX/yN2MAanGy14W6DLB
WBqxhHnuZqvhKfINY232AKXypPgyVpLQq/roWNhqouGlTlGZlC44Z11HHwqDw4E67Wox3g7nuSN6
1hyONQAd26RJR7DWSycS1F909JUUgX9h2i8lLUgxgLL1Csz2tEqAGBZ7rSKASkD6cnVUvlmihnRt
lg3EDbO894uSiELwS3KornoCnh8Q11Lz/ENKr3SGfCklaxUSS1845zgk0b4tEZh5SGniMm/m9rCX
RdCuCnKmSFUygrVQabVRNOMay2GYqZGDWE7finIg5CxEu3ygmEbulVXsgau0Sd+tM0dWi9AR4RF/
1zeMCmGRPuSFLpeZxVXSzyiStuICd4NQAqRMAi+Wj/5vn5cjURV4b1wWz0npIDAotFUdBt/MEOFk
1BVP6OkXgaPTuLUEOyh0+dxFtOjS0aIhmMNBNFfiUc9sexYMRGvbRXkas4IQ42WBRyeqwk3XRWt0
/QQjqDZUFXHPSLuJSTUg001S8zPLpWbhI+ma8cWh6e00zDCyqiLf3ghOJ7fgcCJ+inmlCsKq0tZx
0DCKqx/thlBhYVj3nVM/mOju0cFeWif62PshmHIjOxkNBny0IRj9c/zaWUZ11txFsavOWlSdnpVm
nIs0M0FprSDxVauQr7cQHKAyiAuK+3Gwzk/ENjiYznjcyFDLUZyOtNFJB+7jTa4aSDmdSN0+eLbX
HIdHPDf5WkkQO8SEGM8S3AdE/qRLRa8/Ci981mhWIneNz0YL+gHJCSFXPdoML/cUMtoGVMwp2gBG
cgtvTbkCAnwL3rgfybEfUPispWECTsm/+y3t86ZSE84aZBXEo3qzCSCs+yJYK4MBhaFcw+wutmM7
AikeR+1aoBs3IV8fpGTuE5AERN9Pey6EQRafJbsVcutqlauc5MjPqMRkmn4yFYbacNSCVRWbTDjh
oeJw1E8ULWtE/iQxjdm2iNonD/XEioUGcBeBuTciBdnEEbH0+A56zhwS1x/kbexTl37AAuJJ54mV
DYciI+tdSp6ArYZ3JqvAStN3kZoGJIN8Vup+pMyTF9up6mmCO9t1NrrqmdkyHOlin1n3+L/y4+DI
B+HbRCLI4ocucNXAfSJgXQUs3gzmIyIPY3KwgPfF+Bi7DkgQnwSuqBoRGlnphpr1Pm6N6uAUpyKy
Ee4qlJqtqtVmmxri8A+oVXnuwRmrbB0Ncl3hl8HFDXiBQVknT+HQaYqxhPbAL09K9X5M9WNjDMNG
FDqdWfPzGO98QiXpdLygkfEJ40Mnb6rGkddSUyM6+JhVtWKirAp2ldLymxguB+BEzuZqWvVH3RuI
j18pSaZcXaLnNug7j1oIvlrBnLYIAEBe3bJEchGU/UIazslJhdw67T2Y3+yQ0SW1oRFyIlsLp+No
NL3C3rVdfajbNj0qybiPYjvdgZEPl6YtntrYuZiq4z1WUylM8619C7xinqPmOKJtgppV9+pm6pCj
MCFiO4+AAWl48DzzRxCp3acmqkskjqU2b8kzz5OvSmKqm6BqSgoLJbhlmaoAW1Drc87juUraF6TV
430o1ieMCHJl6h22RTtbZZXb0cYd9A12uXDTQ0cBXu49F3RYtmnP5AZOFJp3AOPNgLixj3Pa41FE
rFzxmKZxuXUrDR/HoG2ndAjO0bw5up7+7OuleraL0dk5VX+WtqeeLcpfcub2ypfQDf17i2DQhd/X
RHGUpr3vFdQlnjOKq2Ygjbai9EiDWEGRLsw1QTnfi4ZTeQyKS0GR7Og2EQA+uOEU5T1l53GxQzls
JGtyrizSySVZwnWeXkYQ41bbV2uCGWGm9h6ZDT1Jzw17LVSRcOReu+5K3BQ3UpWtOgs4P2TnjmRe
6k1Jop4de8scyyzFSZc5QNz3qyDs7okKPdVe7V+c9DuJRPYSzlewjHNCdyExPVda/0LqkzxkAyK5
xqA9kjjaJ7cK99UUY1CUvVwokmE5UN25lhE9aWrxRbVHBD6RYLVKrNzMLNSXztmK3FHm5LjM3KlM
R+3nZaI+ubky12SOGg+pmWZrfD3/ySnVaOFl5pPdao/NJU4tRGPwWOjrYwaAvdjN8GtZHgtvGgDU
cXktEI1hA9mWnQIEbXwx8BC2lXzStfraDtJFyurPCf0e9oNf50e0IwwO01/MYP74y9VbZa6m4C5f
N1CYIZ5qesztBjJetndK/Lc/N/zyJ07niUwlmtXrU2wPQ82fT769Xy+IF0Kp9unne/7d56BpdiBi
s6IA++bz/XysCVoRjw0kwWF6m1xirvvjk/75toKkUtNzD+8+Das1ufz/oqz939ePccgO/vf628tL
+pK8vNHfTk947ccolvVBQ0WL/paWjIrtnE2vDRnMdWAP6LdomgYwWdx6NX90ZJwP0iAwQlVRkEqb
9DEIC3/AEng9xwKu4BiTeJZmjvGfdGQM+00/xjRhMmA0nW4ks0lp8vF+7cegFHXwP/cGylWIoINn
w38lT3QmjHxHE7DbdJ78YSiVSmqMLBaVSaGrCJS5p+OWQxd2dizOd9nJ77hswn3Z2suY45Fcd0br
Sjd2ipl/lozaNHHbeBlxcK8qSV0zHHIX9Qr2A+llH0lTORKCImeioWwV1lOpCWli34it8cXuC/zc
CkjCNCHbsjUySP222MaxwcWRbus8o7gwc31fzAIdZxGt2Sl1UT4SNdctfvlx/078oE5Blj9bvLdd
ZmvCor1r6ea0097uMogtyJlcB/O4niHvd/L7Aa8kIHXzc8PUxC5NeNH1SQnCpY0nbkUTwfWn5jUU
lHWFnXzm1N246UWnMxunkQodRkUIsA3TWpvjhjXX2og0oHCZTuRA7YkSHGCnz0A2X4DnLjJP/+6p
2mNmJ/1m0LWrlonvgsxmjql1JC8ZRPl9k6AftIGtlym1Q+jEc+gV+SwCJY8lPAzXhay/FtJ6oIyM
62ZcMa/IPFiInWyeDVNpiITI4VvYRPbYyicysk+Y/NJ1GJK5kLRwbFvWonEpv6OG+wIkN6SNDdHF
PlRR8SzyFod03+x1VtrzGmrSYgjFR+xr0Ak9oMm6E36sHTdadrPIBVqpWjA0B0XfBcoX85rOGzXH
p1xX+ax0jGNU2atGBXhUyFmK+GPRtcW92iaQtWKfOITi0SzDGovaROMb6u9SvYTSP2UWNKp46SfU
PwzPf6Esj5NLe/jnI0K8VcNMB4TQ6YxKQCgOPc33BwSSayQdccQBkeFpIZ8RHLXn39k+0FoE7gah
HdFH6Y8PzFSA3t31aWfPIQL6C01hqZ53oKPx+FEPsXNkABE2VVprbt/4iw5W0qJQubqmdDna8GJE
WnMgnWL2m+8wnedvD2rJ+ETT2JQSr706jRO/9GXTOEWV0OBAsxUoxkOFyaeVxqa0ixcn0+9d0kHA
ztNlRUZGGo13l3cDnafiR9Ab1KWHOzMHXoENRplT3VoMuglZNoXvl353u/Yjpe/VP39i7a+fmIGL
EEYg9+x17b0GKcN8hZfWrpfo1QnuUZ+JS/hRWTnrBOLGEzX9gry1QVuTTgwA2CtIX4jFDn6z5/76
4wN4M7BRTAO4ak4j9a87rs3h+NWFVS/tjlUqaJpPlPPuKzv93RvdXuntT8Q7SQEJnAqCDkfn7Tul
eYvdeZSUIzM40Upqe/O0Bm5QlM++GRy7mOAPMimztQ01DBMpn0ajDFcJQu30jmEDtntEEjKqMVIU
sOjI+W9+kr+OjCRicsUQExhI6ogF3uwLlwMIT2NTL2GLsJz97MMBg7Rc5MsIrCVQTGjolUdPXC05
YUE81Ol9pY3XVB++K8H+N59mym19v78cdpk+CfbkX36ZSvFYhrYlOikwok2Rb1U3e+kL+WmsCWhl
rrjhglTTU8rDjOv7nzOAv7lI/PWqykigCjBHukFE9/uzKVC6Tk0xtgIEATuLjnICVWuYtTyB8sep
6WC4mCel/hv5kTZJEN9+ZxssExd1YdPd5nr+9hdoemOasYM6s0VFFi8Lqqa4emlGGzPHoE4K6NKT
HXrz+KzL6vGfv7X2VtwxDYS8uzSYt7C0tBkT3747RYQuKmBdLEmjOTdd85h39qGovCWhihfbML75
wHiQHV81vHWdOCTSvRBici3IGQfStKJ+9JuPJKZD7t0OEQLJgM2EymanvBvXKmO0LQ5X+sKaeg+u
dlZV+lIn4UvtyexS62fdazZ+nRxEwNpPaY7KEB4bcecQozIdxR0RIaGYt23+qAfHbBBb9Jg8ofky
VN09CdHnWOm/jFm5qtnjKUbx2i5+M9T9dYix33yHd6dVXSV+607VMuxciNWdi2PUX/ilN7/5+aah
6i/7ylJRo4Op0bkYvP35pJLYfQi9dkn74Gpnw70djzsxr7Gtdlp6NQtnx2zjm9EmTMIsjFUDmgfU
Y9E809ovMQvoyFN/d0T/7YfiesSiENuosN6JboOwJvq46cul4SDQ6RsMB0hdwLlEnF616O/DqKFf
lH4aIgvsrySdrHkcWraRpUMKx9CnFwVh7T/vq7850tEvMWdGzCRUjve3uwrwYowGoi2XY6je12P2
qdG1Y9VmZ3Kvlv/8Vn93TjPJJGeYEwyF+vsLHQU+R6V3Wi6DKMfyXlaPuZnCqZpwRaBvVOzOU/Ad
SRhuQV/ZwOmKBY1Z528+x1/HU5vlNcnuGlowQ1PfHR7UcIChhxUCADgm2rCC7e71j448KvZwL/3y
S21Yu9bXv/3z+4q/f19pYWPkTQ3r3ahCNXkU7gDL0hvMb1aePpNj088tXz0mTfFJyZLz0OeAEmDL
gwIaFoYRPjMqA3cQ1BJkQbVBpbQGEyX8UQXEi1fl9f9Rdma7cSNZ130iApyH22SOytQ8WPINIVk2
g3MwGByf/ltU37Rd/Zfxo4FqVMGwUklGxIlz9l7bnrzhb9/P/9pqIM7x7WCpNMOVl/fflUAPwdFs
dat2SRrdWe7wkVryVTYnMhuTTdUpNArAzHvLv0tNWiPJaD5Df0u3vpHuFt39mDEPQeuiWxbcWUX/
kQ3K+NtnXJ/Rn0vc/ToOTY5FM/pDuF1EadPapNft5qRB4AsFxHyYLft6tvQTfpYXG4TOpjea76pi
fEx0SOSLv2wzzv/azlw0eFyLMZKyen7/ntg9qh6cHivabH4oHFXoTmd4QYiG/bZbsdHwIZw2A9bS
nem97pOluiUnlIi9KovdZbiviSTGbEL3cIB70lowTN2ujCfD+hXW8KeG/J5CiHxkrt/0JJNbo6E7
ZhSk08iDHTPUzzdmpJ2tSoOYKCBAq2iDBi9xtv/+7v5z84pAEDoetSG/p+X8sWRMqHJiAcWH0tt9
9i1vOjXkaBMMBDV4HvHAG+PfarD1Cf7+hDl5/fVOHxBYAf3w92+3Y8za6xwtjG6ItBHEtmbe8p7C
XzFqzNxEpSAlxkxV2R4mo6qL9qENgEQCoQgYvv377/+HUWCtCNi3+ECmH3i2Z61C1f9eE3meWMVU
AHgrxXAJgNolRXZTdFz4CFuamQDWHTc1m/QE+q08WuR2001xU6E6tm0GQZmZvc5pdF9N4a03/BSy
YBKXj3gBS+8b1MJsowIcMqaD9m31RaiPEnfiZqwdPMMQhUhoJGLlRzUspzDTr6KfmBOF5xXfaAXd
zp3ojKfsDebCNJ1f5lmktxIJxKZQoEmwfQ6x3xYvoMiKjdTz1ijU9UIOSA95fCgU7tT8pWzTu3//
2qw/H2JgcgZTxFG1rvfKPw+9JbdtchOBK4gSGCFavtiazJcUbhZjIyzBBjLuVoYkkhXpZ+W33tE0
ynvZF1gFxuj/9wD6z6cJ0ajD57Thff7+EAU2ksFkZLi2Ihn0hdG7XK18WaN7XEf51WhpO17W2C/L
8ZrtQuzXZgj1z3//UtZK7b9f7PVTuEiH6WuznrgG/f4pGJGirTKrZWcnS7ldpPgI6KGjBzhEDsJO
l6lsu/xl/Vr/44c6NHr8gGIWAXSwLvD/uhbjOBWhZ0FQZN7+HCjig3x07s5El4MYwESPB9/KjrMf
MNeYH3hmLKIflg6fHDSgMbhLlCrSeMKifF9YYfaXxW7/j/dkvWo56z3DjTh3fv94Xh4yNQ/DaQc5
5zYskl0WpQ/l9Bgo8FQFLQV0mjmtBpXHqiGHiUDYatZoRyFB08o3++E2n5kml+2Hv1TvOA++4fka
NuBdoTswDVPSOf37Y/zzlOQxcoNl2w9c03OZNf7+kSf6GB30wHlHFJFDini5TabUPYXL/Ao99luI
5qubtujpor9U0f+oI/jJoWd+XdTBHTjBH5txQU69Lo1s2mkvLWO11GmMFOBVfuZOdT9X7MdTCEfM
X6x3HbWHsEWWq7OPqh5fGdgyAAnrTeeh06Llwf06vBFWSjtsPv77F/SPe/7X57SR8HNQU4d/vZP/
9c71rSu8kU4Z6B7uId1way/mPh+z+7TnAt04ZyMzr5a02zptJylA6bhOznUn+21p+Cfu/S7ZVqLd
1Jyzf6kf7HWp/74IrbWJzf842Nab7e9Pj460anAUwiLtil8TAYI3vQ/HTLvmyzTjVR1xda1xf3vf
St45D8eNmcCkaroqO7BN5UcZsCnXfXNW2K66lIVVSWSmopT3Lt3P3MrTs+fL20TCZl/5LH/5cp1/
rmiKyNWh4zC3JKH5j7egL1tnSHtj2HW7nunuPuk8gyt5Xe/dQKLCcIpfpWBtlIlCqj/jws4WdW2p
1noCEbkfbCivAJY4XzKpjmaKNxsMLSP4fusCLtjWwwDJJxL3WV3sOiWXeFBVD+n6tuZUOw2O/KzF
FJ1aXX7zizk4LGs2ZlkY+BjTkUKhFbtssg6TW04Xt2wUa4ThmVK4npsp2GYVfXOznbFArV9jXjbh
1mzNO3xgSBWiEVNgBhYmSCPzkDl2RlSOTayJ2+BSF5D/5zG7tLWNmqsQOg5TKBYT+lTTuCoXsF++
8h6QAuabYNYEYLnFm6mt69K048YQvzyijZeoh1lb1p+ed9cEoYotu9oz9P+wsNyjXttLmOkiae6D
YHgF3gA8zLEu2rKAcOUlvXAmmf0ImNfhndBZdCennMxvr2FCiFuynK1xu5RjuJ3EWMHIYoadGIRV
aXfZekONz2OIdtXUGrFDqIzBZPUqcjCpzYn54ZjTw4ShdstEGg66O537yDZOviOuKju8kQPvql/Y
hMonjbr1kFZJCgkgW3RZE9OCRmAIPl7hw3VzNergTpzSNiWPKsd50VZeRfSE2cS932Q7C9pkj+AV
tpfbnL/eHg1QEzZcGgGYU/W+F10WD5YHigJgUZDW/etfXuc/+z3Yaeh8hrSa6EEG/zgAjHm15fVE
kKa18+Sl7vOkgo8mkN89spMm3/3s1PIQ5IjGVi608eMvP35dLL9vB9SYbuSH/Gjbhxjz+3awtHno
FiWBREbZZ3E1ORRws9ceAxhewV3FbHsDJbhBWYGYjCG3tZcW4FUurP/huP+/fXf/XNZ8kpVxY1kI
kqgPfv8kVbbgR/bh8ZG3mh3gyMGuPiXDYMdflXaXmuHWWxTjojq/98vxOzI20j6dkzXz5wtykAvj
5GEKfBj4U5jhjLgfFQQSne1b2TU3mSraTRtBB26nzN6GDTQwRt0+CFiYvfg1PRz5xs/OX0dBX39x
OOkbu38TLlDAr7U6VkgkFkfAgFGiOUTTri/K/jIKsrThSyLAEXfk7vY3oEJS0Adxz8A/G4l4gTrN
zh8SJmb4/WmZTOc+MlaUU7hitaOdjCT4mID16+K7/EsR/z8OJJeN3XZNZnmwlf0/Nn2KmDlS4zjs
EqtNdq7S2zrw8FaBkl48omvt8FeUi4LQUI1Zyf5l0sXYub0fXoqlDbcO5sHQnU7GOGmyDvvxL41e
h4b/P99DmrxUYnxKqPR/bup4ZkiCSmgItVCoD0lHxI+RlMjTpqg+4s+OleHfE8kubhx1RFFgX+nI
Hw/DPI/PXlbsM93D60yc6TagmHLVVF5PICs2uVUc7B4ezGQu1TlF8scFmhKBGtBC2Pc0aoO8MEd1
B4Sb8DXoOR0bT+/9qJd7MDFqY4euc8TK/Y42ZwAAg997QVIfr/9vVfPJhrW96YpZYIXPdxKUya4W
mj0lguDGneYDYg23nDkS/U0n6fiMiYbLZTBCyxcF1oZgua8jeOiJvgNEEO2g5+hNtbDp9HeiMA+y
adpr4FtY8kVJSrlXJ3sCeXlpCnzyphxvfF8SU+iIO39xx9g2pMEY07V1TPjnvlyfoWUQAW43wW6J
jBw4IfXRGJUHb8wwkRUYsgPn0CZReLGdhbFuObLk8x1C14LrGpLdphnMWE5nTMYyxt1HpKAMX4RP
NVbMZM0mHQAzKQd9Js38E8okeazWpa7CzzmBVzgQCbe0Nb+vndM0+dGqqIJGWtaPEcCPCTCxP+fW
TYd1jOg399brJQDrqnmW65lbcf8MFHyCXqzJzBxxpw5FeFymJSpRO4eljxmNITI0+zlJBiDJCP7W
H5cr7psQAj+Fp4wDiTVEAKXZ2yLekJLN97ixf9QdZKYATdu2h4EWNzzmuG6zENiG2R0Zjq3I8Q6i
zHpJasC8k/ecf7Oy9oNGXY043d+bEE2FOevvUHvuBtRUbEVVWU68CWZ3nc/wtlXWkzUO7wHqxHwR
86ecZfeJopi3KNkhPxzP4WL/ANVLSJ9IzwuIu7uK8PPYNcZbG1IQA/6aTL8ga07ZakzX3EYwusS+
Z5Yv1tlzqvLCQEFtOxUtMEaX93ktN7vRwTtsB8NmDFDCO4UMNmoR9sVqAaHkOkEilEYXgm+7DEzp
UgKoZUYa5zbPkksTb6AgfMeLXkaGsiR3GydhggMqjRZ+YpZEL6Ch5tG/+KX/kDeufSjQAueRqk/8
haSdMK7YVcRAHkgTsFabvVd42VM1hkQG1OZD3gb3jTdDZVpQ7JbRTehn/JwmHB9oZlNfyDjvfefJ
KFL3ngyxa5GioTEdTAkGKQdn9EFpnLTJ9KRQuOsWvmonAh/RFs5Ute6tZBJKXh+faJ2qHLd1qAh+
tczqXOBX2/iHYi6MtyVM7oas4EH5nWQMALXS7+c3a3EIfoa/CL7ZNW/91oBjuPhX5sxQMgf82jY2
ItbMfWON20RR74mCqE7CASDB9Q1Wsz+8VeRRHMGU1Oep6w4LJUnikPcbtei662EfpYV33xKMaK03
N56SuDfgME6BMG68kTm/UTxmxFRs5wgJXtEsrwzu7Yd+NLnhuU/t1AynMaluhwXouzHaJ9GxxXGd
vYD4G4/CtC5IFnMM/Xgy/GaO1vuTQmdV/effrK761uWzdeVAK9805D4m6RjXAe2VaGT+p9F+7Vgg
QNLm8m4EwwIy139AEnAKK+7LVojTlJsEzlXPP5k2O1TVn4QIZBxINlWAnZgWukjAQ53ujCa4I+iw
OfgzZiC9wg3kPN+Usx+3gBHRGzTHr1JsZQ+NOaVg6LZgWekcbBx3sI4Q0GYU8Ae65GuQgvgOtoMW
i74KkJ5dpx2wuCIh01Uvk9qKVrS3gVM9Y508LgO/iLmAaNRibPdo4dJt379H82xftDn3HMWEr3In
u3jrP9wMkmw01UfRWt7ZCaI9YSJTugPedLSI0CCjlX/Yue1df1JoeKa9YFHQ003i84+UkcBVUpjX
nW6QzwNBObVsGI9+YTmXuVpeVLIilyMEFINZPqQoJLdpOfb7r3/tTTCzc1thCQ1qsCpFKt9UQ/wr
EfRjF/U31JNk1E6dCTO9b/epBYYM55MerzVRRXFOWXlYJCWGHl2TXunEsVIIIzb4S8YEuRAhEvQR
e8ODu9tGe56OU9JcLerprlqWcdMgyqOhJlG+pi+EemeHUuVA9QwwbOmCWofKR8Z9mAd7saAdcU0Y
HoOtzBtbGu+cY3h9il+Lj3J4DHWMviK5nvJz4HMXCjMyhI1xaDAv9m9JODJazvtLa9PWgPtcbdoc
7WRI2pCthr2RE8NcV0TqMkSixfnmaSjqpKVc4dOuZtDriJYI/17L/NmLHjmh3G3DoDJ31qx6LrO0
terpBBZHIFxvP2Ejnr4uKPYw3JfmeqVR0XBbWeVz4x2+ridl3j73c22hoKe3ITVdyWo4aJ9vUGfC
WrME7ksQ3qFDtZZ1HckDMuUabCBtwWZNrW6hPi7w/R2Xxt1meCIvRZec8bWOW5ee6qFbKGj67kLD
rbgQa32xo/ZBB521Hz3QXqX12Vbp2YK5vZk84+iHs0VIKQEfwwJquxxthxvVxMgoD300ONmonYdo
AOM8cLtSIFzWHZqE8cA6RFk/gPosxJbhTr8Li/FiivGX3a2Y38rFDeCdZeJ7G9yGZOky8Hbs7oQ1
8Sgz/1M6moNZVgXuA2XsxzYViEC5uS3dkuzbANhgQEKMXcprWdUvqMrfA6xRBK03GA0ChzZrHey8
WkabybWSA65uDzUM3Q6ZIM6eQ5ckYQunw2RhDVdIg4wqYpma2QVXEzD3jBSCwWwvylXfyiQlsgMZ
WoU8x0KrAjkJ71aF3naIFkC53QWSzwpgC+u9XPM1lRQAT4i1VNREqkCv637zwqq7/bpLhkDVNUVR
pVC1uRhtQvezJ0qVKjoiNrf9aS/9TCe6wrqnqTXm/l3gHzjbAaWkOUH/cmCtd143n4lhPXVCkwYi
KHa6ihDwGrUTQjPgShms63528lOeL5ehDGLYD/mDCO1vygz8TTsENRj2JjySCRQRaZu+pl1n3Ulv
DTFNyBknh/s8doW/K4DA35B82kBvPNrcyg+9Awvcqc+PNf3lpxY+SdYXlKNyrnhzF3XrEkgeVeS4
ufYHlhh2mfRI+cHx3Rm4nEHi3CeMaXFQmNd9YDSPc2g9CcP3tk3h8vtgazs2s/uzI3ThZBdqiIFC
ZbE3guUWAzC6r9tWEGEDhWqBE0Dh2LL8bNiEa7FdtQXhyJN7EXnCzKi+L2uWlfkyeoaEujU2O0k5
uGlkYhyixsV7Q+SwAU3xayXas9dvUOgVHZa5ITuIce0UO3nNBpLn/IKrNER0j437DecLoOxGXH31
IgLNn4EsB+F57B+mdHlsBNZ5kNG3bZLV7Pz23ratuI7kcgkwDsFDUcZpEuS2hADyCsQnV0StH/Qw
SzqtDGVlWAx7hzQAP0kq+iBdfukNH4tP6YYbU/niwviNCWc/kqImuS9VoI0d4d/Zc8/JXZMKPI7z
fKD3F10PfhZdWiVvvTBzzlZg/JRK8/uB+KNaRCcg3X7fzSR4QyPtjg4TY5UW2ZHE4T4pblMzcY6c
v+GWLF91rL03GZQM1QtP7UdhEuI7Rm/GCO7bUJj2Q/976/YBXpjSOSxRetUDt7bbiOCWScxses3L
hB/mshhzgKlgQYcY9hjXBiA0LMidCMYEjgy6xLI1kmMUqjegoyRQrLwAX8odhDf3tjGAS1aEk9OB
uaAPJSW1y96mVqy47MQ/5IH3IJhwnYjHQAg49hwDBo1iRZMcP7U/7xfS42jB+xxcRf/w9Qa0bn1M
Zv1CwukHkMDvdSbU3ll7faXrPzrZA0nvDJV0McVAkYgLS8nPYMBoXxz/jrufoqUKFSGqPlIn9e9n
3B6gB6edJUljIp78xcny5lzJo4iIqhNubm+asb/10Wzsl84+WVPyDPwVLnczuJuvjxRh+NkyiP0s
Fr7BOrPaE/yV44vMOu9aODohAJyuyahZHEYuU2SWnJ1hXVonZ6mSbU+oDrEDp9mvyUYmkvmcLf2b
0TjLfqhpZ5h19S01GJ+RU53HVrcAjBLkdpf5oPaNCg4yo+NGOYduw0MilD8aFt+lSIltbEyiCedh
PBtJkB3TrcYecSX7qj9Hgnac6Q57xh3sk4awgUEQezGP8rWMlzlRl5EJzdabcGwgYXspq+As8jC6
n8fq1ObC2nlZjWm1FQcO7eA6p1VzX6v6ejG4Noxty07dZZTpvu3cd9hn5hKqPIk+XLsbcWRVmfep
mXpXECleZ9LTtjiuXxCzUkWC+DwRUszfsA8C17syZIoBk/uRrYgyQ52aMnqd8GNH7RnN1ntS4QzR
3vjumi1ZAqor9kBw+O09GpIQrw90fp1t6N0Mns4vBHewoK36ybCX81OYh2ovowoLT70S2tNrQiqe
dBk1e5Ay3welSK0hTOlgh2vJHGWPNH4+8oHciIh3uurs776DEQi/pkXA7qaCvU63qfjhow6+miSv
Hrnlz2UD+NNPx+C+G8WJd5DM3MShCTpNwcP0TFfVJr+EepVMvY2o/V/MEvUVo8puP2hiCYp02hts
tAEhlteBV5ECqfW+d967nKeUO/Pd0NtunMAlIaQNYL6i4syrNg7lz5ahX+ym2Hes/BSt3BbVChoN
abBvS323kG40yny4skiB2Sx0Oja+Vq+pdLud7hx4xt1LbUtxSBNmhO5yz95wxdFgYvQHiZ6b0B3y
FVkvOjuelkenjsaNE6DQnIl427bzQG65RcqVRvVEKPB8cEDJ45HvNuSbpvEkwDca5C/1fvYpK/3u
ihkyA2OT2LL0IzdXgsosEkMBZ3HYmt9DYi5ovHg3UTiQnCsiVLXD8L20qKJ8glAtIKzkvqEqUI1x
DHv3fiA65yqLKIR62dxM5jSe0umjyrvHbiisff6WzY2H/4+sqcAPwHGW+p5Au+ZszRqzfGsdgpzo
LMf6KDUZ9bqqjjn9Awrn/M3HPcoFrXIgiULRRBO/kS2/DcdouCnnO7q+4752aURGYFZReUYvc2uC
ASnDPlatJ0lhw6mjAL0wMxvJpzL6Uzh4cWOncPZhnO6Xsn8lNmWiEHeabW6Wz3aIbwaP/q7333Q/
vYZNX9/le8x5gJBT6HqABd47TP+7ggt1jJgzOhVD+ozRdC8NgLNUmcuWgKyrRZrZWYB/rGqn2TE1
77aLGXzHGAiS0m7ps3iKZFGt3oLEQPSoTWPjJ0V5xpQG/bR70w0XHHKCj45cqWPKRBQ5kYdg07Tb
TMAJ7KFkD1T9xlGh3BkNsam5fwEXQVyCSz2uHD9uxl2e0cAZ3CNnLm5mGpJ7X9pbDsQHZ7D0wUlp
Y+VecJWI+alcfqIVz+41+VkTonbWZ7NHjMpelHBQ4/BCk07Uq0+Vvh1LgmKSxOvRlxs0K/JoW2t9
XWQOETu16cWAPR4WjOKZcB+4Dn+v/eXicf1TWty0OOLMVSvgc28xm4O0iltPhdfc829LO7yUTvZs
D+lEXUiDDR/T7HTjvpmYTdjRGoEwjC+1mz+kNmNbJLSsolbTcM7SOwaneCK9ZhNkksQUxz5a0cFq
RuY9RZluB49dIWHm5upPCIlnsbATtmtOJPecF1VQJ+SAT2zEGDQgR9q39DeSuSCGErPaKIilb0bE
Bp2RT0yq/J+Ah+RZnUk46u6byn0ticfMu2S6SsIluCNmk6ePRQkGergjXS/ZT7qN60xTqDIx2+iU
/Eo2bBKBM3VphGNCGSRXYyDsq+6qrYPq5JvGsnnwx6e5XayjaqkajDbRu4wj/lRNaIHIGpnuCkY7
HF3LhTxYgUnUJ9rSsm8MCXRdAka0Z4NCuyeBrvNTUiimq8CCLFoFQZwzbLYOnQ+vp7LJJmrKFThA
zhDE47hwlX0Yomw7BhAdXcPYukPNuMQyPt00+elaAB+BRkaxLoNP8PTQ8ILicR4wdqfPeNhfS1hT
cdkxFbRU88sV1vcugXu0jfDOX9KgMHcOxkGyO/3vtGaAxfbFs07coxtpesVVu5u6FuN6NZfb0Gnm
g03IsKs4FYQeqic7dX4EXXS2vM6+1yQIb6q1kPUL8+OUT/z3pr8tWjqy0HXX4DkHD8V4WEaqm6CQ
L6XDHsrved33Fre5Aq1CY0UR2L58jxVpl5TN+LIkItsw8f5Gjyu6FbL8Ofn9EEeaw0hbEKiblavE
yRge0oL8Ge3iq07Nqrh1p2rPNVFuPBWJ56GYx51qx58eE7pzAChgD4WTDqVP/zhjCMKI5ltO3MTW
lT1teCP7lfjZoZfzdVDj/CiC5pcxIKNY4JJw09Ju2W2M0i4hHvTjBirCmWaduMmxhLtBKr9xTb0v
Q7wQtTEzTqmXQ9P6w42HH6fODgC0P3qHeJpOUEEFZeOeh/GTznxzTolndUMKI07gwa6MeNATbzJ5
KFkfkXXB9A/naJzoAJ2ACgB1TkRSYbo9hK7UV6E1vn1NtI2IHlQkliVOW2P7VZFLuu4H+lbYkYqV
rFtj4Blyc2/643fHzRYsCN8Sm+69qGbwHEEn45QFuBHKu4/mlSRk7FTNAwEQCqag6iH3Dx+TIU8V
FmGADB0XXxoRvuCODER8hR8zgxAPETALhtGyyUq+3xGQRWHaG7aqVqRMndBBM81t+c949Uc6UTtE
cDza76FMFVBi+ypQTCLgETVotdJnC19+7XJLbWaOKcULQxeoiJdyAiLymK94eyT9a5CWdSca9zOl
Z20j53Y84VBH43yfIC87PvPPlt8mLVoJ84D2SOK941GouJiPb3Z0ZA2ShVjOiFHqKaRyLg95kd4S
JrctBTJtw8RuqXWYE94gn12mk0A90G5WffHEaXGncjNjnEb85Ix1nh172qHE4yapU8Z5k38YlHnp
uN5qIKRhqn/VXcs3qCpa6VlzLrwB8czIqAcZ1r4nIhUkAcGIGI2OlBwEyVZQWUMXcusabM5MGAWW
xSwzJaJA9bSSy8zmRqW/G0qbxCEQ9Og0vcHBFXyAYAp2afpE/kO196IB7qbvnd2ma4nPpeAxe4wq
jnIEVlz6Kpm++Oah3akKYXXeFN2+7sg+5Yw7dgu+PNHbu6601zFOhViRD2CnLuX0MBwGMb36WTft
8qp8qAJivpYkL/cd24iFnO3UBeLZRzwHcBVcQN88daptrpFRBfp99mzj0mTF2R2H4cp270oPI/8p
Vbp7hiO+0X0mrtrE245JpO4HVaPDHLholCFT7oCnw/2WYEvs50Gp6f7VFKsh+1pvkynIfHg7ONZ5
Ko3v5Al7R6Se7/kCmmUpGa074jHIcvPkeH2snXQ+qV6Za4bArodAoEn6CzOkN+kYflYj1BKMruIQ
Aox/h89WHMclFbugeW0LTO3VTGPHyEqKpoYMWzKZN63VDQh90pekkrdFnfj7iYLXSsHlGKS1AcBT
TKUjEP3LnRGgbUubstxGdkOck1ieJ4fJBsp8opEHfcrG3j6mTZRvCcV0tpzgn+WoqEzZ4kZupit8
DOgJLJSmasgB6xHWOuFlsV7hggFgK322EKsPLjZZu12om/PwywQ6Z6GBfKwa1lIkgRQUNlQdAhsZ
Nrvpp8vnzqH9+CZZTZxgcLZbYmKzykF+zd/jNku6sxrnScLXOMDtoK7nK2ph4uxVkJT7rPteRMU5
9fy4ykYOaeyVfVo+Wnok4mmarDgI+pPDW0HA3UbNqNYMTTdL+vmz7SOKqfASUV/GS/XZZ1NIMYou
6gJvWh6BF90Qn3KcjeDTJaR1MrGAaW68RJaAzmm62KNLDd//FLIPb+cW5owjmoemJGZySdfuefKh
FctpKJJxS8QJPWkmSKfovsrXKQ0BhNe2ndnUECajKAttvVlzSYBuSFu4S6pDMVF604Eg1FbWiJGY
99E5zIjohdt8mnzuAXgEOGgtHiyIc0kiNdkULpa+WAbBeMoRMR6FHIGeRO8u8cH3goSyXprRCXA0
5aqAt2gazcbOyJ0ywBGzHTTGfqigJ3Se5V5pwyJOGQaVEzU3lgHqnxfMXOUk5GWRFoCvnZDTzgnP
MP52csiMM1KVaw/E3mDAI235AGrCVktqhN7VKgDcEqJmbnsjOwyTxoxPAmLSTHcTOkcZCeNqQh0A
ISTpd1UO0mIwIHMstvlk28MLN/wu7b37nrc9qSxewIZ2fNKOxS4Sc4JtINHHSJM+YFaEkwKDVcRp
USKyfwFpoB9F3p0dkZudYMAVtUmxAOUrSTOOooy04lwiZcGTAfmaJvs4iZtyoGx3LXffWH3zPI80
41RXx3he2Wuy8pF5fH4JZ4jg2COFa4rH1kvfvnaL0va5PyXhGgpFSFyA3zWt3rouUI9p5V0MQHal
ktNdJtDBTSEcF78AkzPMCui54+3HQNjMLlOG44yCaGVl4CaRQnRBszet6j1zc5gmgJj2/MrvkQzL
K9gTRy8f3dtegRisG4y1EXZNmE+8kV86jbL30njh1anbkihFJ9B7c87vB/OdtAc5ew5dRPCoYTAd
bQ+KtWjEN/D1LyJqmhOl27trjWS4KeskZ7LgaDizfMwMXGstToHK4cxaSq+9x31pZcHdPFfPPFH/
OvV6btw2Z7RZvMk8W597ixHXtgD046Eml7bR2242yKXMy/yc/KeFBsOyJgnlFkEatGlPexsOpvIE
M0pyBN46acol22u9GyPN6lW/u+GOM3+Wc/WrmLnxADy61ZMMr73QYlkVJYOdiHDy9T4AFzMOJi3O
EEreQ5JUDfIgYgucxrHr0CmM6WBt647A65Q6yqfFH98WML2Orr+8dmTlEWCzMabOusEdlgE5D+71
zMtBciORculMYim/nNmKZpMrl6wDUi2jPHyu6codFJyfTdLR/nPgU1DuUMn0vg7YosYYHwFl6FQT
XpPP/a4sgO87QNnb2aSDzbGUgsXQB5NU4r2lwgPTifrWkDlvby1v+mRIuHj7W8coftYtOq1wzL4l
mXoIxPA4a3PaMDl/K7vsrqiHdSZooNJTNI+TPv/WyuKbdr3zXIf2drKzfTZMWLj9OfbnQuxF2lo7
P2M+S474khVP+JLaLc7bX5P0DXhHkHpU/py67ffW6yiqsm8AbywOUHzroGAvBMQxFkinR6sBOzSn
q7cldd8H6b66bXANwf1Dl+V5kejTc2I0uJQx7sgt7nZSnIjU8Pbs5M6mLp1HGSzeXlTdD85pZCEk
2aOBNA+1B1PSLykNzeCcRMFDVXm/VJCRvORtssITF8TPN/3AYLZELKK5k+wMCbVlJTbRy7bK7Mi5
G22F152KmsR2h47ZBpTaWFkPMi0e65ET1ayDT83Yux6QWdrk2MZlgYxAI7JYkmlD+NgATUYq2JoM
Kl2SrlvV75ygBXKe1E+p5e70FPxqffHNVPxZEq8Ef0yS4xVOrFDeb5NnNfrdwUnSabt01a2oIIe4
XvkRSng+NmYD0Z1NW/dX3cihRAOKqVd5jSvsIestljowgYOvXp2+9K91zS1UCwtEGMJoPyr7vSkj
c4ss6jBR2jjM4giAB1CALR74ZTncGkhyyJZSLuyoFHHZfEjLLHYkjHWh89vOjh5E1kBDYzhROTzL
CoQJqmziyOvl6GQaeJiLMkXK/NbF/7T9cs+bxgJ7snU0GFHJzIJxP62v28l7Fhq2suWiSPAc85wZ
zItKjHitwyL1qG9cdODLnB2jGj6mtQ3b/NSXNSoQoFQ1pTdsMnha/0faee1Yjpxb+lUOdE+B3lxo
LrY3udNnZVbeEGnJoGdE0D79fKwjDbpLA/UcDKCGurrcNiQj4l9rfUvi5kmBEViw/5qeqL9RM7hK
GHFbyPnr0mAzYg4l/VoW6uhlWCgEJcgwV/IUdxT6T8NIqkig93M7gFbriudOsk+NbGZM/H0cgDdR
TGFA13GnmjFuqGRSL0tPrvIDY+WlRCySPk15nMTmJgl5l3NIGbWJ8Gtxq7OLsTZdzKtGafBWmUMi
I19PziOzJBp0JPpP5g4mT+PoSnBgN9KGMzSzHZd6xPUIr26dzlIzDYXoNfQGY5tBHy27upeWi7mr
SnruAGrqA0FdGYGj4BoU0rQtKgs7yg/PsXjSJVga/G8hjfuWqAaWzon5cQs/WhZfNGPQkXs/6ipA
0iheDEK5K84XWA0SfZ347LUSnTi7CezpoHaGrH9WFg1QnvNA6UJBe1KedFsl5qUQhlBuQ5VPwgpt
fgmbgAUebIDSoE6pduzvxex/BWPH3KE69HDTVn6oPnw4UoM8NpzEmVLxSB09nhwzpiK3aJke+Rk0
CMj9DXpXX+J2GZ4IZj14aXtdET5bJSY2Mz2Ji/R9tmFTdZqr2l76tG9FV+PlKQemxMukZp5vA47l
q5CpuOW+TjpbY6FtMn0tu+Y6I4C18UuOSDHHMGvOSYemh7RsLlXMgaXnqwqnOtjMNT1q3twdR4aR
GWzuLRolncwVD7PwhWKMo6rp1HQLjl02I4+ODnWBjFHfZKmvVlOVtjzpBwrriws9t9BwGuctV31y
BKze5A6G/IaAvI8IZmWVycPNzteNNyEGqoNR0EzFiVzvgCd+quaJGi16fBwGkYEwXRwDk7umybta
23M6USlGOhyLXGQMBtGJ+Tq3jJjmMtx4PWdmlh9s8I3awlW4xh+ZHwwgGdzEHkfjTjzY7PK2qgQK
ULQksagO2eU2m3TygwEj1onyYvaqkvcgM56eKKhr9mKvheoBC0a8iHCQL2Xbv/3aPzTItTW6HZ0g
eg1enEkd7Bhu3iKAR+rbBw9M7Sq3gvloazQ4EUzDZ8jaPfX5HX40thJO++UblvMSKCgZnk77R8J9
YFaDab5tiAQ6iu2JHCM6c4OWUFXd/qzaoFmc4M1Owmj3Uu/WEzNFxQsrG5fUGm8KrgWPbb89GJiA
3Y/Q16+479851kvge/3anVKYIhOn4aDjJkPk1HH2XtTJTDl2ew3AfBsk6DZNh68aXfjAs+TeHMZD
6KtHnWdsVi0+Vtp5w1lvE8XXG6BCD0Nzo3P3tWqzA5C4c9S1BzscqYEMwF5H3m3g1ocGX/hygle7
qDPZfTaMxsSbsMOP1GGBibBSmQpMtgoab421F3iXqc+THEBxK0yNTbmv3JbRSuxzWphgPHSQ/KDf
0Im0odTllHDnYsZBKM5e+5yy5Lb60Y60OpsvyvIf5aL+J666d6jBZPXjAWbawKZS/OJk+OO1qid6
C+eHTlbLNB/fRunfDUpeZAdEskyQkhuKyJN8GwRi09MUpTo2ZM3EU4R1beMO8ikzOSvOrXlt2CCh
RwRQrPr4cZB+T4YqcO/Y3VPpVretMb2ovtvRw5fxOdLW1HzWrskxz38zGBYOU7Tz+lAseBqE1Wap
Aoi7FcIURZYsWGkz0ue0TnX8NpZUovXlZmoerNbEhK9fU2U9iST60UzGpZpRbSfnas4UZP0oOZSK
aAAHF0706rrVLgVWtCZmdNZsisK8akxAt47CJzja3yCl1dYZnHBeu6DkCOHRLVMxBdQgbQ69BpLM
+Jvedr8q/vWvbPWrf/6YsV8Ni6NIV/ZUZrsRZwmUdAuajoX5bOl1bthwWeWjmUCByP36y5mJO8gw
0hsnsp/ttHc2Lj3Pm9RZdqbDJ5bs9icdR/glhMHhLD1EWDfuORmv2L1zTrfK/qZiIIg+ZoSnEK3F
E3hXPAzjfSjLk9GDVOnZ2K9l6pdnh5K2oNF6PSdthtMHmro06/cF1xtpnmsRLLm1YtwNk+4ugmTK
DJKyycLFqRhwkgktj27HXvV7b0kBiTQTaOGejZpG442bIMA7+GBoGeAFuhyZfv03fqPj2Ty2Gt1T
NbatLLCsJDcmpp8jX5du9B6Xr15FeXUTF367CjBRsPc0ar4opuYioD4IPOzG6Ut+OGLFtAmCU9Z+
reG4otB758zGNGHpco9kLDvndky+p1Ex7NQ2GM8pby7Fvnad1az7GDxQ/hGUOEc93sAc9lfxL8pb
OIuN3aXP+JnzdZeKcZNkHGC8wNxyLM43sQ8fXWAop+i83JogqpyqZg+BfwTG0PjYWiMXnRB7oBB7
s1bDelDRtHUK69ZpvmxcpoRI5qhRhJX8s+jmbFdECz87aU/uDt/MY4q37UqXHcaatDd3NkboWUdM
SuSMFVm+p5I+1SZIz5WiKtpVP/OE3UqDGY04pLlpDMIwEJuxb6ujU7tseTxS1bY9fjmeFd/IyElW
TkNCN87bRzTrJ4rcjS2eFIJ4Y3zPwIJjVld/pLn8zsbpPeghX+ku35vcnXTdy3mjwo5AKp7qXhEu
VzrVdwQBEfJs96vPfEax3jmvuftcr9mB/6MsaX7xVTxvw0i8pDm5gZHOlNxDnxOzt8pnuyUrI745
i9MMPql4a4F35g6MqGUfEG8Jmw5YYQltFS+tGLgow6Y/GJShXuqGVQ0Dw2kY7Nu2j6KDSkEfExvJ
1hGaDc1Q9bDrXeuTKzCkgH4JVzA637soE0y2TvZMmymTDYyOMdIU5GUWlB54Q+DRUGmCFNnATFqh
ExLXJm6EASKhwrNr9pCfOQ8iVo3QbynQ7LZzb60nu7BOpnX0AFtvU3SJvWOiU0eaxkScu8wnkktZ
+0ANpXctPMs+pCL8muxqXvEUEpuSAbjLi88s64OtwMAHvzHtwLvxoouAQ3ndNzYz6upMXzddBWnN
lcfW6qwcFAtokiW7oOKO+YzH4c0q7OOUuY8NAl0zUFqfEXi8GzW/aGCvyq6cxliVfdtNlR+9TlDO
mcbTqU35XPUPHIHTpqFYYV16xXfBdNSbzHlngr7yVgW1Wzs6SLaNnD7ioHm3VeivK4tivsoK8Wfh
+q08XOOhwhVZRB274nbkGyBc2PTem8IwIoRHs7BkskeygNo4c7r4goLjHpcuIFPx5iTVawHX27ZI
rUVGZXAwk9mDjHg6jtp+swI29FPrYpZzpwIMdvqFZ9velnN6Z5lArjq2vZ1Sh36ONGqj1gj5CFkC
9v/ONeTOI9SDP6W/4vyxCSApVWNyQPy+tNqp1qXFw3t2o3Wg2/fJ420ZOfVp+Mi2i9Xe8e+bQX7W
8VAwTmYzK5i4SeSPsT8n7EPXWU6qv0ZcHrzwR96XeislOGLpd1edg+t6qSE8ajaeYmSFzZp245i6
2pvjG1I4U+majeVkMQyi03XgU7YcvuzBs/ZIIHRCCmLoedfhcpvhyiTp4l9/xDmbb+tgYW4b433q
7UhDctKZN8DSk002pXJPPWBJiq7OGL0TmxmUzzrj2muhO/rA/IxEEf7YhsKj/ZSmw2marWmf9uj/
jENI/A2FsxkDk6EUXth5OQ8Jz553Y/uMEwL3ngOw17oy5+raS5qPwGyxYbhn7Q/ZtrPmiDyzvOQz
iO6BAMkwBgaPueFSMNre1HNB0DXkHUTJEzrfKsvSpV9YXsakPdbVMjArg69QcZ0tXkvNgs5ENde4
TtvrvrbzlWgzxuSJfIu79ESIrti6BX8Pw1/2myAatqaK9iObpibZyp05G9BItXEzdZgHkjrZtmWB
acdTt7xPEoveuczZA5rQ6diOd8yKRpcpBALolpriTzOKOHaFdPma4tu36N/lYw3YOhOsmamqUwOi
jLsU83l4KWGvZcyr2oEUQtKhxJl+/tWFVHNWZVSti2HGQtjeTrmHWl0m9PIO442Kpw8oxsaxjWqL
tRwjSuaZ7k5mPT3GabiC/cygG7mNHvInoyjaS0glwY5xb3GWQ8Dam1Bm7o1U5REwAY1KFeFnmtT9
yqy9hDVfsb/xaHzMJ1wEJX1weWyZROs5AlrV2l0U+DgJwBZUA1c+09IjxY7HfuJYzqh33nstf26Z
CsXmR357PY2mY2+dcCJvJ5mYDwbVwMGYo0GZYcyMJxrvpS/ylS7N6K5TJHWT2UlO1VSrnQIJ+Muo
JuJ4eGjrqj9hgCh5aoimSi4DT9CZ5qibSZIfjwHTuUL1VPi6PzMy+Dsnxjc9FZ89tvJ1zoQWi0dK
hrLTdzYt5JHE3QP6n2O9ibXf6u1rqqnvZsMjWOFiAY6rT9E/INUALgStoxncrdIZl1c3RtYqZDOp
puIdHvKxQAYxrpQ7/rSDB3xoz0z1+k1aWs80YXDk8RVOMNfjmyG2sHgkf/m23anHbzmeqXCoV0wW
Jbg6RDzMLjAayS5MtpsfjXpJD7VqJVlyFQEpP3PuhmqxCxfqqu8YunB+WavEgLurPKwy3PdZ/q0o
FfYksnMa46RIx+SjQ9wMYJlT4HKa2bHGw2cUmDfDyfLLS+5L4qRtT6tpfdUKNjrCEO8iG++JfJ1J
S/7wQ+OZUpQ30EqJ6ZMC6M956e2MxHqUhvzaNC3BoqGdP2tWy7U6g1iUEKJbpn+jeqffanDzbxoH
1QoFKXk3LIZj3oDFBaecMh676KdI2/fA0h9TIj/M0Ty5Vrp2nZFrw6rBt8EM6Gue172992xiWr9Y
GSXWuHlm9tMLvki/Np5y+KFUd6/wlO37wjz36QRfPs4/XDvG7Np9wbnY5hl5ChvRKylOyTA/2q5+
AYKKpIN+VLuUa9tuuTaX+C/7CI50E2VMnncbep+CYVBQNk+m3egVsYQ7Kwn4YMx3cCI8Gxr5Mgrv
3mX0oOdw3qSshZvUIgOkGAdeRwzVOe4Iv9ynTjasurLN9gGXPXOicV57Y38/FzDqlk/f6FlYEr5p
UinZuqozb1/FxH9B+0DC0BtbMi4m8SZ2lc9yxJ7lwF4ikezPE1yJe1FNVHFM120m5MHxMff5uP45
++IsH4rsZqYm4uzJgbblyLoeVXXqbfwPIjCOvbQ/S9mnO29o0NKcmo36MNqr1kPE8vAqlQms55Gr
NQz9exYe8klV+NBOVXlIC4ZVqVY3ttO1SC0NbuVZ7X+FN4xsgWbW3oOqQv9IgIvZn6xG6gHmYGOU
IPn0qB/cxFkfMjcUDJh0wwT73ooZYv4y4IxG9GW1Rr9HmI6JZWG9ICu3pUciYb1iyLJIHVnPWwwR
IGtLWYeKcpE12jdtVKaZ7p8skYYHvTj5q1Hwi6FNb2xsfrsoTNwtBWnvNvO6tYK5zcOkyFbjzAjF
rfF/UyOPBcoW91OT9oeKyiVXmhFNIdTVR8yuNg1mU0DV4vjrUTM04Xzw+S5XncdBX3BsOrNftNnZ
CXt3ot7XRm6g/yOgmGnlGIPiWgh3oMTXIuc8NLUfOXDsMCvfYqDoWypq87U5zsZWMVZfhxZLdueK
ATY9/rZBjmtXRhN3ec5cJk9YIFMqzNvKtbd6cB4LRLsV0O6a4yjI08YY0ayIudlB51A8Xm0jMoY8
ndUTVRMGLwF2rjW65znBOvOfI9vuvxMcFoQY9hY/8M0FAvXnoPRgOAR5TLvd0k7RM563TwDWH0DZ
V6shSF7jHrCLF1zFVvhQllW6KX3xNVIvhTJJipEJ4VNW5NeMTXbLP7HB06SYnxtD+hc5YNhMek5t
Ir5n5EQbCXNzDO/bXtFSO0jx3smGmE+d03egOcZpP/G3zD/8RRtyXfowQvsWD4W3Ap30ZA1ZfVIo
3KtcVOm+4+HNn+StYTDkfwEH+QXn+nOS3QsoT7GZ2DpErazfPhYXl3Y8OIuXja64Q1FXVAxG1JCU
9V5heygb83v2hmTj4QaI5vKaoTf731KXuz4onhu/5sqg0tyuwfT6sPLFmDbrcjimhbiTgf06GDWs
Ykx3zDBhfGG9AOgHXgtftwP3nHG8/5037ofrmTh6soLz2Se9h7T5ErM0alWd4wZAbi//Ity9AGx+
f98QVHEiRC5v2/otwe9QkJDMxBe2netfU9+F5hsmb10BcN/FwbRqFa/hP1+CJPL//S+FJgTCesnr
+6G/hPn/QDih5cyww0VCSbr7UjZftFk0h6l94qk+0I5LFgsnrqH6exnbFYNh+1wUbFrGqrR3Y0nI
gKGAAYR45dohj8ZSbAxPoHyWp97UGJVMikXtL6OlHSWosgsEJ5INrow5QfZX7BZnZuzOjQCWX8RB
v9OBM97XKZUWM49gk5YTleTvSU5/QIRGzO5Y7YLphczUT7tETZzY2a3MwK64EjhRm1qXDHSpDzEE
WfdYWgSIRmvceDr+ERfN1RhG5VXSPgE1o1U3dB7gCRKminbQrCjJpOUPCb+5R2uiAyq/yiv6IsLg
3MEpW8tn/DFqG0d4muiwGIGnxCkXxGeGhksahdg1aSt2pDqhocB4ZRqQ2Q0CZc1sxI9v2tI5RxnI
EMYp/Zbw100wGNeL1QpUa36kLdPDTuIHV9fxHEQ/fHlBUlja7CmZVnV2KIXFCaaufhoeqeyqM8Oz
4T6PheJ8zfAyCkfaows+eHeC6TLpNwyk6knKq/98zfwbYznwYLgyvYgsZFLSib9dMtFUA4Ec2ppl
Ahv9WFHnVOfPIV2XKHypXoU2YTAR9Bvbne6Y5eRHdsv0kxLEm7JN5juYOuKRQDdunVKRLyqU/hnk
zkcvyu08jO7RR0Fe0ztWUJcybs0mrf+Co/VviAqgOTalt4CkbPSl8Le30PMzjWDKvfWWY4qJk7F1
2/PQsD0ioE2PTQu9I62Pvz65/1GL8v8fkv9PPcqPdcn/fq9aXl7NR91MUiRsMP7Xr59OvurNm377
0w+2lQYwd9d9yen+S9GS8q8y4eVX/r/+5H99/fpTHqfm6x9/+8Clrpc/Dbfen0uRFybn/2H2Ln/+
P3/f9VvJ7zvU1efiZ/8Tt3/5Lf/k9ofO3y1yII5nAaqCFxRAMfwXtz/6O0tEELqOyVSLLkhYI5hl
dfqPv1nB312LuAWbFnCdgenAa1F19+un7L+DGyICBGUbXdCL/mfc/t+JF569IPu5Izye3mT0f2Ny
EELqijT32TsV1b7T+dZtmSV5q3QY92qMDlXCFA4IQlYGuPlqesbkuY/ig1ueuyq6oeud+Gh+01ni
Rgha90q1Jh9+6au7iLh0ZtLdi0k2zG4pLGeFFs/d0P/0ZHPv+NUqZs4WlvFrY80/KQ/Ylrl8r0N8
rzDi5q7aKZ5IAGPFctwmPwktZOeVxV0kcOc49EylX3L8C07sL/r1Hxcyz4G7GfCYcIGKLfTDP68p
IiAXpt2ezSia2jqVQXE19yQlzOZaJHA3k5iqSm9w7/F2JJc5ryo2GkikeaeujcwCLuAm4gGLdHQc
kRthZP4YMZX/zEzvJw0r3po/kcmioSE7dVm4mjxt7820n8+cEm6CmEYo6TF7z91W3ls59rxiODHw
uHKsb6ec+mNoWbcFZo2zLSDCW4qmuCl6hNETn2Q+jddYyOx791RoFIbGOMY+sLlZOdleerxyvEMe
W8vB2VTRBKupb7dNhqoLjhvauhu761xTdpqAtzmbkk4x3fnWPZs3saLSK7q0sRldHMwyXgMYn9dy
xSy9A0ito1NrOvNpqRfcyLbZdbMrrwPq1o70ZyEjBX1LrIKSrQ6Lz81szW8MGQB9+FOzlZHIMYX3
1k1PAZnH+uP4sfVGcOkleYloQqNL88pwXfnfDzWeIjw1bv/7a/2vqitva1Fp9Y+/ub9zj/i2WQZg
vXDpW2xmuTv/uINQKamuNBnjHa7XBgDIa50K8kkxKZ8GRuButBCnaCNbsyP7GdoMgPKsfI26caeL
obknJ2oekWwYdw4JvYHGQ1kET6ro1C1lyPS8oeivWjl/EaQi9ChCfW316L4gKR/gvFP0VjJ2gyOD
aJ7AMogTY99N6DrK1tsmTYFgzRh92rBCTBXlri4lojaTHs6m8Oj9qvwrOq/9++rCJxJ4lsXj59f/
LU+eP34iadjazAJFuifqxt05oAwhqSV7w8N4EIbTeoxERNJh0lcCbRLtxv1wzEBcM9ffZVmAMNMR
TDcqtclJ95Js9FJcxrZ6dlNtXWHFuI5L+SQNeCNxWUbHIfwIJ+BbnuRK9mXzFweVXzvPP93QrgO9
NIxMqJMsjeZvX7FPngSLT+btyE1iGhrPhi2TIzPzGaq6uykjmqBmzDMb2wDQ3Y3mfshH4CkZjvos
D7d2NtIeGKF5gpa+srR9HcE7XFktX/sfVo7/y9Voe8tC8adttOc6iIMu5yleL7UEvz2OK1VHri+x
epRJvmmc/EHnabkXor0BJzjv58Duz+yuDbwZy78y1mq4s8ZxO4rYPZfYkU5pAz1Dan0yRigRg0cD
Ax45hNMCBK5tTUdf2lxy+gaXLb11k0O4iYmKqKM717DrQ5GYB9wp9carGLEkD4NfMg4oGoxRQX+f
xd+JmWHBKopHExJRZOljJqkoaRhBVgqI9TKJtJ+wGe6ww6FrFU8xSc31aAl/BXHq1LB52bdDxuw8
KRBKZNuus0wdosx+SebwHQTsQxOTHG9GvE5FNj6k2fBEsMgnIx4/9qAA2NVrS73ElBin3YS3O+aR
VjxmQXDphkzQvz0+qa+Z0jmoq9ggA2K9UtMzU5rUuZdDdRDDO+6bdV4lV3x6hAIINqybPn1PQhpW
aENLNhHX9Gj272BMdmFJhKquPBKUKr9iUnnbpfElZJR04PwRI9fBYTbcN7OlzLZfzvNOAculpDvL
b8RajxW2xLLJboMMPX1E+Ors9zhbYu+58y7b7Luvgzc/xidpApBt55tGlwCbOmMzBU4PyrK9cenF
is0Y93HA1tOexAo9jfZlVNe1k4cLwcGh3Feb2D/Gx6aPDaiv6rXJACOP0ClCA9sRajy2Jv3uubo6
ljghVrLnrIZPIQumVWjpeYsv68EtqY/maXQeZo4jnV2bG7PRzDocUdMekkDjN1W8CzmVrhwqme0Z
a2PB+nLObXl2Z/NNq/Shimd5yjlb3M4ywT41mpc0m+7MBKvE7NsnsKegOtK7NiZ4NtqUw/TWPbWK
pP+4MbXyOMob5T1KO6ch8wbWggm5BgdudQ1U81aXmJxcbea8z7Y4Tp1zCfPjUHnJlv/KAXkcxar0
BlRJrg+TDG8b6k+Oi/k+xC0yZlg5UNawZPhGACyS3s4OpA1YIvx4yEvZksSBOxIghHfJtMtE9pTp
4rNyOA+iAVjHWLffTNJ2uHfosjvWMn7xTNp4qvGlAUK1rgJx8u1hT26k3KqY8hpVkQ/EUdjT/7aZ
psXPRkHrak6YcTohKKMqwkuKur8B9QdpnC7YcoK4GOXvU28QUKcfGg35jQH8HSG/c6wrsSuDn1Ze
VFcNnjMXnXgVV7V5qBaWQ1qzFpfVek7NO+gPI2P/XVDQL94HaXTxlme6V3xUgjGFkkXGf8l2oRIW
YgdpN2Fh4BhjTCAtga39MshwOCgZxXzndi6DvUjd2mVzaxlFtPY9qmiDWu2n0cQ03PHVE8Q9DQ3z
dpIQO3OQDwQpovOEZN238pTkh5JikfNkwyfAS+quWKk/xWjy13XWS1+BmTAq0uZJ9hxU8tYaOKWn
hA6BD9E7KGkd94cnM4YSpafpVcYTYKaAYXt6Ewb9dToPGqm9oUq2eMNxeSraSHJXmwEyqab1DekZ
dPRW9lZ3EBGWLKeECx55Bm1v7rHLZbM3cwzyMkmIPTvuLm7Erkbv4aqh8T0gSblyxuSnG2cPuSNe
E9uwsajlR7yWzaGezSdtZ8Z1rp1bt/IX+z1DyHJauyHzLStL7gJHURMalPVFTGbEt5Z0tzTE0E/q
xKdmLp1tBOAB2+jSn8SmcNVX4ZLuU+YhIurVhjHwgiC5tH6ccqRmnI1z6nUqqPfUz3bHS2+zDuTY
fE80B0itmbxaw/hQ0ma87zwiOWlA4FuQ/Oacgm+zQcZjI8p2k/TrxHxgO+LphSVBqS1mCnqcVuFY
wd5rkDFQcLG5h0NFyno7u+LOSHHo+ih89JBvcWwmCshcP6BOMwHPFrVcMUFnCZCnmMn5loEoHWHa
vMR0IztVLze9pKup09k3WId97tUfRVuN667T7IZn8yEf9a3RhfMeO1SyMnscKS71tsiK3RbNeU/a
AIxGFsgNL/2HOXgvqRNibSMvspdm8JZU+squo/d5dIdValj4E+BWbKOi7zcI7o/FyE0Y8QkOOKqI
nOHss8+5GV9l9F7Sau+tLd/iXpVMX2Qs7vAzsGubgX948y4uLOdi5K9Vra1VzlZ7y2iJNOjIZ2rj
asFNso6TiwH664jg92104ykyi02PMgCXviH5HL2F2GjjUoNJ9d9hx9kr9k3HXvArbB60iYexFX+g
Rxgn3HhdD+yLFlkghDCo7pKa7kxSyMpboEjAWEb/anC4+Wq3RU/oIRjhmnp3neJxSXKXxvDtBOox
8+srLNXEwavhpvB7FgSSmpRMwia3zdve/sQiBd/Go+/V7t4kpN1BJd9SnFs86VTBKm5LHOukuEc4
QytHd0vmQx/aqQFKuILt+9QGAuhObzwUtIMipvWfWVmTg8Djgy9kPQ9LD4hlPkVlG6/nbrGiEgIq
kBJDAScz8zuevZh4HOZa6MMlWTQkMT9uT62ff/7qmM3KBzVRwIoA1WaPAL5PFd6fdeek7sbEURn4
z/F3NC9gAB3CAAyppsMb+W0a8jjVoAY1v3TrAxcB3HJF5Sd0KBvXRVBn297K9UlyP4HrSO4NBwAC
3aqMxdmX+SnhJ1VvYwJ3nOmokJTehvHvJUo+nKjADmWX2zIqS6xZrj5VY7tp7WzYx0Pz7VfZGxMD
8i3YojxM6DZKS9QGLkXIpkk/GaVGYUanGi8hmD5qgGYGKnmFp64fseD7w89wrp9V3j/kJbw0d4qp
NE+f2wXWlD5HmaSBV4MgGxrzFqMoOwh9cBzy7sLrWYFtlgHbq/deAJLJMQmkJX73LKzpR9CiACVi
SjCSnSx3QCcrzf7W6gTEuTjaWCZLp0uDD3qy/6pDfhT2ODBMMT+aU7OxEw4t5pw8jwaO9t6NzhoB
jkzvyTCvMXQi3LCpIqxrM05sIUiBl1gtE3HIc0eWoXvfn7+yXIhd1naHwaCKz5Xn0YbRGGpkMNnZ
Ppnj4Y1uvAIuhQVuSBoEvxKAjKAbYO4BYDCfzMGYWHK75xTcBaV01qYxApvm2+euk7zKttvHTnIf
DKQPp2nkUq/vQ7Nj5tBdwO4U5FDY3OgIky3nv2PcVIdcTO9R4N1GLQVZXYEhDxHoYqv5gepgvIKV
tWAbAfdyytr0AY8WGbKqtEZzWL6wMaxu/Nr+Vr55tEIOgEMprXUsP5xQhoAdBq4/ylY9M6OPeDiP
XU4H60yf70DqyTb1PlXH2ZK4Aq3J2YX0cKyssEzgWiUX7YrHuTQ21Jzco7zf1hA09pnrbIamazf4
nZjCJhxgffvSCtK9ZhP8wDS65aZDdN4aecu16BEWYLu6TQzr7OCShjUYsxXTr2GidrOijZymMm5z
4byXNsXVkhjYus6r1wZ8VYwlQsz9zusx0Eym/+aZVbgNA/fguJm59gvF12A8xoNxVRr9s7m0F4fj
kpAOxoccBmQ8p5sURgokG2TM4gnB4pPj0hP0RuhoMJaqFF/7vpXlM4E69p8Tz7fRWumAxc5u7dtG
2RfITFSB9CpaW05OmSG0UhR/ihTD8d1ueOPlaLCDFvIL7xkonVkEr8Jmf2Dtwqb9Qhk6VETodnCT
MMBEJCKkkreeMr4L33qd0+xkpXKdDNVLN08w7v2WQQUVRlb7kiORU8hBsWuurjT7JqFY/HQsvuCw
/ig49nG3E/aY008cIRzggVI4i82/CC9ZcAir9KXK1MnNUvJBQbnLtf7ICWMFRnk9+eSfIwnJEMgG
IXx33lNf3HQzueZI2Mz/wzcnmK6yStxUpb5jHPeAMyYpHHrNu+lhQSu6PZUY4hW58BX89p6o+qe/
kAZ0/CLwqdWFsStD8kmLZqrctyKovkbeIk10NxPDoW1psmkDSnaqEJLXWExItCZLcFAhj0P1XbWF
d0f+wlxPAT53IpA0yeHqcSLs0GES73TZJzsLwPI6L08qTOx9HKQXc8GYOa28LUtFroJvpwnhnSCW
74vwB7u1YJ2kyX5qkhByFb9Zx/P7uGSsc4JfY8pFyapMmsu+ngTrQw984NfzZOAIvIZoKCnWWoXQ
IlLP0mTGyiuRluUK7zqgnwrUeUYUPmYGtVCXQmv2cfM3C0wvUBtDi2+Of2+VLskJcfxrrWEg5Rlc
k07fMVVN1+WU3+YG8alCZYsHDyWIQ9WAyaA2xqNjs8u07enRK8E8k3X6roPxR1emz5y7r3oLESix
zHsHxQkDfk3CVzyGef0wOt4+LBGkaoegQp2Gaxh+EfovZGESBmzYyfQlGUw5QhO4CkbMp0YLX5NM
oxcnIeCQ95IACOZ+os1TfhclVb/d9DOYFC+1Nw29kJkOIJgMb78+9D6QVxlWb1B5N42tu40X6nEt
C/9DuP4PkOTdalaLsoePkofFOQu6aZXYPDwtvzjVfrOr7eLHWMtyVRrete2TIhRwZwjuE8TtH7VV
uhuJjTHU7gPQObGVZnquAW6vyoa7oCzdJ6FY5xPnfzN3HsuRM2mWfZfZow2AQ25mERKhyaBK5gaW
ihAODYd8+j6I6qr/n7JpsxmbzWwiKSIpghDu97v33GtO9weRP/xqfHkLAx/++/R1dpwn35S30NTe
dJeTrkgmtuMp8Cjf3bR9casGekl9470s43s++79aSG5bOo2DlvQSp+kNvf2n1GyIfwDNvfYWWfnB
409gd+Epz9Ww63yGWozeY7O+KOMFrHBIbND4WaZWQElCtHJ0dmyFj/PA1opnbMZc7EcQcpKAxItb
O+vZGFBpLQzR5Xhcvl/PYTTL8I7H4WcTJ0EV2dtxMURnbPIIU371+J2xfgLEn1T3MZlORsC9xmxe
/G5Jq7EywN0j8VP4bKZzT7KX+x0N+AZVmB/6Cl8VV9pzns4/+6wEB2HHL6VtOGsoLc/5rN67Goe4
YeJJNJwX07V/GsRskvkXlVID9/hQW7tT8qXN3raboaklY/mL6f6nibMmHcYywDO60WGadbkbgLl5
kyhlTFGv2Cjfhklcs/yHwuiz9r34CzDjnhrjTRnLg6to0YzYYCST9RHP47dwfHPyHEcKNTMzZs6V
CfnLxTuHE2loFSNO5yiHiFuwZ2dr/U9pVl9x57KT6YYzYvsnN/x0VaWWy3mLcb4IFUs2BcU14uwr
+XDa9+DvEgA0HDNxu4QMZfint6WH2ad+UenwnObmixiZ/XbtaG5Ne9c61k8nIR8Vl+Y5TrjV1m77
PM2owBNbFi+SAHbETyyLx6HVIUD274Zp/go9gmuykMfk4/GttWw8ZlPlrToxHf10+IRRSNyB9cD4
sy8ANJWEsdKofyoNoIZhN70rjwKImjVul/XfgBMfpynulxKvIG3JGok+W5fxFFCJsdjlufJn+Xlo
oNJ1gC/1CPOkzlNyIZ9jOjM38SRL1q3fUlf/bJT3U/Te3kK25G64M6fhC2kfJwtqCQKJx+sVdZtB
ieuUV4zLl3i5Cbtq5fr9s/85lWR9pFk3MOVR6IvSQcAVNtYBZxMWXsngov0c3fIckYyeq+ksJFdn
kcGTMuKw2ugRlcHGs7XNPDSjkCEccBR0Fdw6OwfHx5Tw4mEobLd2FF9CeoU7jPIyhNDiDjqJRfg7
K5JZIIUSzNCetfOn4jB5OOetxNuY4akvDQrPwunqKUGXsD49EQRlgN1sYaB+NEl1dsLxh1Upf2N6
1lsm8nMNx7Itymk9AKxsOh2rjX+jxCKAnB4dImj+DF0DDA7vxcjKy8DO6peaHtTQjthnWKs49eXG
dBmOAWF5h7iKr09FOTlFeJnSGaudmiHCFBYhkd4Ux7khA2hjWtJHz3ruKAIkfuSefHdhPNmd9j5k
BluN2X3hcih2TVR2rzMJE2lMPzwaec5J1Kl7jh1uHL8q/D+YaeaJk/IpszL+KiFc8bYlStJTXgT8
ykg/Sssi01746arrjPRcTfy6oSzmDUpNFwgM81BcxbLHSth7Zp32ey4WLaCMUeN0JP5VrMfFU5Tu
CfMUGxb8rENqUb/Wek2hmorJ/Hp1/VqVhQa0Bqb1SHmsErX2g/vuKorz9HfE3cfoLOvgZm50cltW
yWN1aaIwPWeJP91z/D7n3ktfANRnDMZy2/a3IwNRZBPbPqcOiw63yq9ROA5/5NTvQzM1I/IEeOkp
36RM3EiPEwHfxPGrnz6bdBQGpd9RGDxQxRNYsSTzz3D50TPB9b95JgosmSYBjBH3T3yrUwZNgwFj
wAV79Vz3xhTkS/gLQo32nD3Mnq3p/A6532jTP55pNPbwZMz3KB5zbN66tptDrXtPPP3GpSX/peP4
0cc6PDrNhETjUusT1eUdm1R20sOBy3ntGGt7KoA6Syo4W7RypJbsYiwPj7fiGrc8e0CHLR9Txqi6
Dp6O8NqG8Xy1jA7Iu3Ch++R3UXb5VeZDdns8uBaxzHqArti0edBrZrdy8sG4L+TVU0ssgGiqeZdC
++wiuzj3Y891jVzVoREJBxXXx4sRGy+P9x4Pkx3f/D76EtQREobgzsmOuj6hLDAX1Elz19Hy0FYv
TeTJQB+89pVkzg9zqKqdbWjzgcZNaBBuhsOvm+LAlcuhze8S2jZGsZbEA10z6dbPzfRCqBO/ROFH
W80jPdEpslu27rVUaEz8lyGdyWXgjdt4qTRvjeyGrTZ5FFwnXk9b6N3R9qX50hRyuOZy0Le1FM06
jliksZprNlAix61mJRuY8vmTBuL+PuvavZxTMGO56e+yssy+uanzO2liohAaK87Z5jBq8S1h+F0l
4dzea60RJ7cxvzN7WTO7MC7cG/UbOaqV0Nv5Cj1nXrk0JAT0/fTr2V2odpnyz+AAwqPxoKtV3om8
MkQ832Z5FWd7FClsN0UdXzubjhFVn6cW+bXy0dngz8BrQ6DmxL5jViLZ5dG7tc2SkjkCl0ylqfCo
5nxNeKLdZyXX5piC4nLE8s6xGRLKpEHDiOWR3gfvas+BX+rfKi9yjk4E062jwZuDKfY3EJaqM9tq
L2jq6VAjjJIsFN5+tKtX6M/ijVUHQeJ2vJqzBvMo0qg2ck0NruV0SktRBMMQmkFq2hwsuhfMHkFX
3bK+Ovy7aCRxsnPLON73MzpaF43l1c7rL7yjmPxNt98jnrLEgxe+F35y1iuZnCBwHwahkOZrdQ1l
VF+zAli8G2XWNmedXNXSuEf20+OUI4bUXeqGFBoimrNxuFMeuUodsHcV24QxxopiAiIURr2P624+
uTEsvGRIF9ROPF4yiigmusOC0rP8Y1SQX2sGrdrB9k8vI1PWCQWT4o7u6Ckz/ETMOvoJe1KQIO52
Klxqf9pKsefV+6tfqnevibXXdmj+8FqXp3ko35Xj2AcC5e6T4E5yEB53/Wo8R1Wo/wQO8Dm7DXhI
N8w3xlxMayYK2rEly8lRggbuleiQMK7CM71R0ylmO9NNFqgfLdeCKUnl8+NB2vkvjPzuDHw1FiJ9
9itOAYMDuKz85oxVcxuNFuBKSaEOk9ljX4PdHsEhRN5nPsxqj4BOHMLEjKDd0gaZlmji2cbSeG5T
k34Nz4sxPzEl6YV090Nbge3S01s+NlfOCi7qQ+ldTF9X6yr3LRagXHJHNJe5suqVTxjliaPDZ70H
x8uxHHb06SxvrRjOQ58PuBYMCxJBkpH78+GL9cnOHtVZyxkQ64a27R+2rAk917oOZo7/6eZYbXGQ
S+8V27WS4HoEZaqgzKnpNwb7rz3ewdeYHBB3f1aaYRo623ogR2CalbFnXsN+MZztQFPGF3S7XxWi
0c4SA0SMInGOaWO9mBRINrl51+te27PPP7SZdmHwcMOtF2+0MN3GKX5UQ8bzrjwwwHUgSDM/VtS3
Ay2pxNHi+3UZE1CLw42Wq7y8WjiI69ZP7pAZSTcLTkH6rehcRf4oMW33zBTYPYDVkVBSZUUpz6DV
3VGUnET+eHAj5B23sblStclODRltHY7xxHnXMJ2CKj3GIrtUbfK9RK8g85Oa+zJtn0I7b1Zwq6xN
OiiM2fIZQ+zxqDj8IToY79m01GWFXGAi98UR4tYoyHxRqkihsshOYwJDeV1sTIWYZDGA4vunh7q+
QCFaD5ybQy5RZDqAdVq3x+R7FM4Qb4XOGLlPpue5aBmY0QPQujjm0PbbXj8NekdslkwgsR32b2QY
8WP+gdn3SihGHs0oO5sYS85slAEw6zBLyx7ZzXQE3UAZI14LN8aY59+z0dnIJvb/tE36CmDQ//Ab
fYL+gPndDeW0yzoc8FHrrYdB9fvZdOJ7nSEVp5GS57yny7a20qC3hubcVjroa7HExgxz5XSjs3U6
1M86yjZGpmSgtNxcZb2VfwxxpxEdautVFnr2jd6Aa44r889YTasE9a0siXMV9Oud0gpuVFqimjRz
214siw5By9t3LIeZ5hGqpDC8j1xvpVkGvC2j+KpSbBZJ5UBErodd2/XVH37dj1ka1jttZveKI2XF
+mC+2FaIdIpuZFQ+UUpTD59cEaMvimFEip4Bj6LQFILryQj9Fly9FSRR0h984kIrLrPDs2IGrYya
8dlYy8ugaecwn+aL49IR7U1Hq8kL1rkOKXRsxExdCvzKaovhFft/pw2bpCal7hIJ1j2AawwVylWb
upQTIzmyhvV+5b78I0HZspSGpMfpfMjNyN4PPhHLaQxPU8x9rc/ZqPRpbx3dEHIT2wz0Nu154d97
BPuquh92XLwhWHc0nISVg1gg/DdvHG69r/YNZa4BdXQh6Q2WpK7Q95Ga6lsZg7HW2FwYzdjvRUpH
k94P3SqXVnKYJrRqo6OUNFZbDN4spwSNEaAtFdszaOCj+G0w0LVRNwNZ0Yvk5r8cHWBsNh70uXzx
nPbHFhB5yJYohmADdDvs5jFwTbbUbcUtCIL5sIu5CqMLRji+NajqSVVluzoao1M/eeM6Yn3FSZRA
KYs80gBt+uwCQ6HriAWSNRb3ZOLK1MS9CpBCOQWhvDTtBn7wh6lKZF7qTfdzLC5hiryD+v85oEsH
qcFyK6mighfj2RmFPFe+5kFoxiKfzAnmGIQAxTCkNtx8PQqfSxsmLyfcz+mgHzsLCsPQRZduzIpd
6m2rpRTH6P04YN6zbeY531v5OLLZR+uOKKuu9ebLA1sZIGF/JybRnmId3wL+AVb2Tf3iWGTGXHu5
W287TH3vEvyPzXoGejia/lCxMY6QI7lhR6tRH94wgV5zt2AcQheLzI0dV+TqXoiuXBcdAzuv7sx7
Diu0z8x4n4yaB07K/wbhfXpx4/RgUWF1btFM8Crf5fDb8MtjLcE32gNpG7i/vDonrSzCTZMjNVhQ
7zPHwu4Up7cJOW5FYq+9ipnGXDmo+Zom4caNC0xMXuEcqUMKIjC4fLWgqotfo4Xgqus3OlAir694
cRxii0QWj07fqs3keF99nTAvSMWx9jU2O6RNzc5iyLc4kbiOlybsVHJtEzQVJro64Os4H9+/VAY8
q7JMGzqnXyIP+AmvFk+Dx0r9heQyVLVr+Vn20565SVcq2jGYUa1I0qGFTBqzronKlzLDmOlaMxAz
Novr0o7zjUfIoC2ZcVICmm1Ke6zXDcXZnMb297ROPu0E+wHSYXgWbvGu6Qr7Dno04g3RNfafUtcP
hCMSYsUahZhExbrB/WpA3q0xZ10HcvYdYkGI8q2iP1yH+gMrUEpU3FABz3nSPWTrHjFChMVb1PYC
42PCZTVDGzTqV5R1pHIz/92yoEkVXsthaolH64sCjXalhEmNXgoMFKFi6/YMoSCb5ixCqnsc9gER
chshB4kDuzkaX8T0QMco7XH5d9PIYN2fOtslTLmRVs+cGDD3+DaRJSLDsVOltjGwgtFA8BphXu1H
HAQ9Z/Rmmf/K2lSbOtvYPfHsusQsmI7fc3kRSfNZhbAWY9HTQiXIdpEEvjli38jwOxrmR6KrCpfP
C5mKESsHGVW9ImTLqvilzpqa8ee6M1gUGGM3HMO8ex1HgT1krD/tkYhsCpxx6BYuTyraoEn6eT9S
5Eil1gBpNo0D4aO6RmyfMqOK30KlNqgq3mkwzX7X5dVvD/snYp6ijkiY3xqPItIe+kGRyTWFJtCT
7AT8UhJfYE9ZxxlrBAJyfgLbkR6Xhg3sESBvKIfZs6hrqOOIqnNTcZDaxkAG3PTiF3p6np3wU6Pu
5ULiac5SLhA9zqzcIJJQ8x31+sABxmQkJKDtLEqUxl2sjH6PXvSiJYr9tlIrqMsHipSJnbrZp9Uz
QjOsgmlk/NsrgqXOzlLjrbd++3r+PCgmPVJ6H3X4YWa6ZFRZ21vIO8+Q1dB36VPT0hgKcUPrGIP9
dTsx1bF0ENGz8cRsM92CyeIAiapD0YqXsu+tp2T5g2SQjTbSMAr2qsZnR+kKB7D1KUuq6Od0IS6n
1ZduR9BR/IMga8t3S7GzdRBEcPtGq8wHxsZdY+PYtnPCVUYbECtDusmZoApB8IeXlaU8I46xX3HZ
Ofb2jBmAAGqsRXehj1hQwJDCFTx1kXhKQPytHDdCL0mX8R3F1isUJm7wvZxPHCCHVHTjIa56Qike
/XNTMCftoQXMtCI8VF9BBzeMbJz+DrQDLDrVEL0Xc7/qWAYKljBu1f3MWhynSYsjo04/mWJ4a+Go
N5zBqPw5xRNz963OrVfyCvNKE790BECN7d2W0doFP+mfRISseeAxW6h+zLCMXVa7eAbt4ir8e+bn
GVci/Vvp4ECiVABjoFLbNq2xD0NE8w262SsMblhyVrWeXlsNIkefk7cAHr+PZ/MIhutO8eAONOy3
qaWMK3W/TWX0q555edzS+EJC+j50hrl1J6B3/pOOGc0uHfPb6FFGOLhZjfOKUldDE+4l0dsjwIgI
kqjV7nTZMbOE9ycl89DWkTsZExmchR0s2+ezYc1v7VCOLC8JuidARyvZ/gB+qt9ql85DUsqo51Kx
JQGTvW+r/LcHG/SZjCLoXlAKk4UYhEUz3OtC+9XpLM8d11/S9DqGvdbAl20Yv93BvFeZg6ph0eYV
liRnRhZaG7PmZgEZR67hRw6XWGq3vgntw5R0rG77HJkTV7ZBp8FWw3yzqmbVXKIOySv2n7n8iyBZ
cJq232/sDHcsswl+LNLLQ6JrvEZQflI1preqUX9Ko/6UwrhKEz+LToUX6K/2SWutX8bkNGvl0euZ
fBKEHik6pst0yPdekfibearbTaXbKRQJGnJ9BpPHYqAcg1v8C1uc5KkrzG+tMwwH0de4gRLp3mZf
3hu7rG9ZQlUMNDw9JyIXh2D1lW5jAqvUzzJuIHYP/sfk6sa5Mqt5N5gju028SLOulkiaV28KmD2p
Ej+TmBlZRBnNymXifOzBeBNGpwR48r9Jzp8dbvEX4A/mbnblvGOUO3jecWGU2l4/feDmglBT/iM9
938VrvnfJ2L+Hoj5n/9v+Zv/D8M1PnGU/z5bs+9+qD/5j+zH38M1y3/5Z7bG+w/TsHxAczqqjKMT
hflntsY3/4PNn40306Z8kon0/5Kt8QxM/6QG6aFdoqt/ZWvEf+C55vk28Q9Ddyz7f/wzWMR6aIrK
gkzSfxsuoP9jSXv+zXtuOL7r8HO4/HAWGcJ/jxdItsK9mAvmyvWI1FEtE3IdE0483DX/Kw9pk9OZ
FAa5VrLEmdkreVgn0+JtqErvEIJaxYR/c5zmmnwvCDYflD8DVbqOIRUzU37WZP7TyrwXD/4sI7Lk
s78x+P0oDMbYRB7Z2Kj3tCiuKezRFSAR5NVQQVLBjBbr/ZLyDj30e8Hw1uQORFp+Hk+hfM8i80+W
G5fJDHcxiN88pp6kHJN+1RNbjuseD07JjD1GKFuPFtTZxTfOF/TJq+IgI1ooaATiTvnqTPbTbLxQ
KItvs2vJziBHgcSffxfVGGgAcpziVzk432UCu1nfQ3iC1k5Y1FThHag8UzOVki3Isw89ak81NZ6M
l4Z9ZYIbiszy57T4ylvKN0efFaw13e2KRPBMLc4KxunKcgEyEnrYcKfEMBBNLTN77VSP3Z+ODuSw
UmIDDiaoqVwjtACA1mG916T2fYJc4HKxY8vyEabstmomF92kH7pWXP0itm9WkaLrcgOcE6wvMJ64
7dunKGGHrwb91bpSlEMliUyWjaX3uxM7062nFUVDDIhVeSkg61PGTLt4804Hc5DrkrJahxegZsy5
CeHMb6IeN241i/qptjN6kb2AZIn7hZtnl7EVRpWgxE+jTNJQFul5eh2hGmGh9fTPsmOPDjxSWxzc
VGlmXAZT4HwYAQ3Wkz4QS83zY8LbPUnWswP5fg3M/4STYRsmosW9SIc5vYVa4ftvMfyTTYnnfjGf
X7DnJZu2rb+p195j+90a/rfMAgMYO/3H2LOVwuuDaw9xLW/Zxm2jhtTzwB0hTRURBAA3IYS7HSaJ
e0K2Cke/KQz6rX8zPvMZAo6DWGtxsYf0GJ91k36RikaxNPEDOjNblqDo6+l3g+aDjdMPZ9+ND6zx
203j22dpTdB/R/HS2UmP5xbdPDWa61h4N8qJYaIY6KrV1N6aQRxbi0BUg0MTRIxNLRY6B6DBMY+v
ka7szbyr3+1Qb1elRm+CinAthAsWFDIacDeOTl0xHRY+uAW1b5v4Dtf3oKDEHUUIV8pKmi0J708d
VOyKUtZLU8qn2kmuL7aTnDu7wfTReXvPgeXVW2MAO6k4WpVGylR/8Zq1ZqpT2KhPIHOXftmF68t+
vM4DCbGQFIR2S5beBlsRw3CGtdNW9k6m2PvwPvlrYpbZuU/vNKmwQTBVvom6BP9B2nwiGOH6c6yL
FtMxZE7AY61q/gDrtok5eDc+2QRh4imNcLSVenVnrY4hbtEixKJKNIs+0S9KxZDYpyZF5XdCWpIc
Ond2w6JspIvGkSxqx7joHmpRQLxFCzELdwwY5q9A24kVTdnh+cLS6AfBlpcWMcVFVMH99CtDZHEW
tcVEdvGQX3pkGA51tWIJ3609iFInP+m2JqLNvKg3xaLjGIuiYy3ajrmoPBFU9WrRfeJFAfKQgliQ
Qu5d1CFQzl1AnnnvddMNbPd7uKy8TU62jUPWmW2PMex0v9vWFOuwW7zbNqYN0WmHJhQWcTuyXEmN
ODXl0bn0Bc3mMdWdAlELnwIL/UXnKhC8JoQvrkMJVgIk1EJxpfekgT6G2sUZ2t1Tm8LgMaNGT2rd
1rLmAtcoxYUza+ZoYHdHYvqY8Ct2pUe9q4gvqtXlxY4NlLqEEZVjDc9VwoJ+Kmp21dyPAolfag1b
A7kPFLfict5Z4fjZN7mxrhjgPFW6FJiqAIoa7LK61J8vWY6/Jxqdu1Yn9nsiZy66WvVHDeMuMSHc
ksVf+Gj1V2OH8tRQQ0aSIAijJv0WAhE7lZDifFLy2mi2Fy0CKl9wXYe55SBreeyc66bZGP6EQWi2
/hQu2BKncG66JGgQIU6sbDsrPrhPmqtRYNwdG3j7UxduHEOQBsB4D3DHXKAlHaYDpznzOgecnXi+
O1OenZwC9L7Nk3skdBAjCBt2ajdBrzfTDkQI/VgCTFlkKP+jHbPXNhn9P+MAP8Esv0+DVzGsbUxm
OdI6a63NLiCxuBho5ntI2Pqcm/m5AZLFcrB4TXCmeKihJZHGeQS2Oi4atp6ap55TXcvigoGEz3Co
3XWL7N1XyJ2LEp4giYfFsHfy+jguWvm4iOaI57V+KRwJGRpN3TRT9l+Lzp4guHccNWXDa1QvWjw9
wLck919AZLB/w2CMaIg9C/3+FqYMfrT8WZv6e8uwBLosFWGxQKqfUc7WMqyOlbRfjEWRG2fb21UL
HlEUpjhNWhxhoY7Hcw2czQ4JFaSOBHbGdXOLAfgD6Gq6Mdxo+o7tFJ97+b0M8ZK1pHLW4eR1G9OP
BP1gE6pfDSaKHe93a2Zz18fyRZEtukLe+CG8VmwlisJ1hqcYTPSArjOScLgMvekl86J3o8ifes7z
i40CGxCnB+jtAz7zm30bc1vXZi08jtqQUPkbXVmrY3Lo1SVlTzO5Uxr4DOtWVVFmm9b3pz33LHeT
ai5tag1O6z7xiD8AEKvjcN9TJkXfX/4+CgBXWcwRojnjZ9MPLNcgqJlTdZstEV1NfzACx25/xAyR
TrR8zfgEE31XLt1aYAJehU/3AZpVe80UZPCmafoDzGZ24rCq2H5q80nrxC8toYWAhRi/BCYLx52u
uBLoJzY+CD13h4RGQK33+gtuQDAIk4slw0y+NWYITsYge2EJQIx+GKfPOKcoTBrn8Ucx2awje214
DmsZnQ3uKlzn7XujSXWBgWQ/dcm7oh195wwgmYqqkee45YbDVi85cYK+cu60hyifEDHTGtlKWecy
YlfozcZvP6PEBSHlCKl5cg3ct+nJpjgBe960JnqZrAZExb07xdfC0n8kVQzJeaChb5SvWePsWgPd
EXf5k82QemWE8YVEEpw2a0Y1JW8w5UQ3APxCjzj50thXfsxx4m1wWeztpnoD43KrhHkkUlfsCP5s
C99GWvnGmqRdVwVrqpGfexjtSwUPcnLqn2VtbV0nXLNTRgCVzNIw35GKmn2WRt5tdMwbBCFyI9ZP
ii3mjWZWgqbfpYuFWIBZEc0qawhyePephWleurB9NXg15ExLNdXfDERgLE/kQMHSVKDEiNdRtJRy
VrQlTj/UP5jcmOsX7TpV+isI7D+DDSYJl0yz73r1LOupO5sDwXbcd+/z0tnqhPkZAriiC+4Vxxm9
EMsDmLioxvrcsZWeaKr82wcfb9KZRFnhv7/5j//VzPyMpjAplvjXk/7xmX9/fhkmfBdTJB1ksd+P
z/7jQ3QiDkyb//Xf//bRx7Ma6MAHg4tuye7+WC8PKTWxx8e7j7dm2FF/+9i/PQUb7pitHk/86/89
nvP4CpSRsCr7t//z15f9P/r0YJT1TjKEWrM4BzDSJsVREqGdGM/y5uP9vz7z+FjMlIjCbjo4POZe
kNiK41/PeLz1+FiXWT51WkTGuOcRhC7IPdnpr8dXfDyUJlWH3I/4NphxeA6X5HLDEgdpltTYsvkz
f9dNVW+lJ4qjomri6JE1BE9ofo8QUuHyzf/1I3bLT/H4UqHvfPTIp0yYOPnKBUYMwi8/Pt4iIstb
YWSvZSmA8muCUsrlwcKxSql78/H4VnkTgli3OkH+k2+qlT0vyvIzaBmB715THffZpjrGbbGsHdyK
AhPbT2hVgT52fLz1+Lw5W3z+8cHH+27HAKTzuO0uT/7bl3i8/7ev89fny3YeD22ahVtK17g7ESw8
UhVVM3kfILpGxX5y4Kev5PICKM8gDJFV1PHRZGkD4+RP2kQany+Wl/nx/uOtRov6jT8DUn187PFA
AAZQH1f5Tf74c1ilZzB19tkoT2YfNIyOl9fg8ZD8663Hu4+XqcrJPatx1TUSjPTywj0eHp/7693H
862k+q/P0irIneHx/uMzjyemxuSvQ6LwjqASJw63mQYAJxcdTeE2oECmE0TuVukgXnzVngk9XYY6
vFnGj8QHiDb359rhT1QYB9OlTo/sE3vJQA8XtoO2c33wDtxfp4IYi3eNh55LgHE3OgYERQmvwjwV
yTudghup+4DDyiNAUeD/5Y/0WdfMU5NMuPy9veOF4N1UoChzVla5RyfHecEIk1kxXY8FW42q33IZ
vDUWLGrzKyq+2plAqhUdqAMDuMdvNwxXfPv7PsqWP+R+irsdxp0dATvusOk2829kxTfk21K8os2E
mR6PBjrluKduKIy2cRc9TYX2TTU1kBD7ucdFrNPRwpZ3Cb2KzqWCsN0jMGwK7CwOZJLSr06Bk6rT
iDKpOhaCgkChjh0xB9ZnsIMpPoaI4XLXngYk3Dlsj0hIQWl5Z6cdA0eZQZgavzD+vHah9Tkk8Xlu
fiwiuozis2ECLvPTW5eTrLTHUw+Dw8ndQ0pkQBQDnBLr3E3gaSczaNCE52rcgVY5DuOyJbj2PbcS
GhYMeSegtNPaknWAew9n763Py2cvz0A/1EHH/hGkUv/COvgi8/m2/ALW+A6jpcQfTl7w3I3ugWpx
5unG4tR4a3z9ViT6k0lvGUr7KpVqlcbqDvrmVAjxm74nQPXRCWIH/2KW97oLaXywgsQ0XeOpYwBR
xodR1Xt94JhkLuyKLV7tdbkVOfkkyLDeZWQuZ6vsnDFLzTRzXy2ttXUU9N2wCYU6uqp6j7rxhLtu
6+jMKeFYkdz1YJPUTnpKUhN6DMx/C/ugPz6HJqq6Ph8N2AWzVlyYbO11az55H56S+5JVQOFAoLc/
4oIMtmZuLS8kR2nvFOFUwWRGOu2hLLHIELXRQN2z47lM4o3Jb5CA/KI89Inq91uXppjuHX5ZYHqJ
sSvgjwz7dLJJIdjw8PehT8nyyB9Gb9csG31fC2agKh0UOzxYl0ZkZ2p6Dk6XXKRnn0r3dbKmW0iV
CXXGeyGRG9rkGzidD4ACrs6lRk3ZobMIkRKhrUoMSLiXPfeTksoN5yCN3RZhIOkQ9B/QAjRiLe6p
t9vAtaI7qOGD7N4tMkuTOCR442kX2cejuSPcQiKLNjs6AUSIqRS8bUGTepL8KhNxxUu4k8AZFTb9
Jj9gzOQ0YKk5Tid7Ufd6dRwECoV10gf3nsIcljBa5jT6TsDuavMVkA+OfGXmi9mdHTXzieEcogKy
eFljcXrWWu8orfS6TOIVOea+1ndV5gVVc+hJooAC26LpXxkEvOv4HfXavWP/OqYRgwdGiMptnjWm
gl3UBTP54bIOoBJsnYqrFRBIrlBsSrsnzOxXWQw/3PhrVsYprctng1FYB0CRWaXGwefM0XNMDLaW
LeXMeHIoz4RSwFfQ3xPL/MzMMdAT/TJQrNkwp26M8p7ptKjH0zMwzg8/Lz7TjLHiHAaqnD70Xu6R
LeE26utKUcHljicIEUEG47UbkRwjhv3qRv0K9dPY1MNf8di/e7l6Y98Q0OO+l4l3xPDtmvYh9sqz
YgDau9E9VPSRoIVYzbmI2GMNEDUzcZD2fIQff3agektNPZkLInk+jyEvsV68VWwOJAqMb89PGi9x
aXIkaQYMiXQfGlFADHszcb5lNKRkuX9JNPXcJbTe46PH+4cTVF7bEYNc795Zvj6BYnzvw/CVKmj4
HwVWaxUQ8wvwiV56qb3aZMrLOgfx45Oljjdzh+ihtIOEzVwJCtqJanF9kxc4tM6dpGlQqviIw+4J
vD3C6H+Sdx7LkQNZlv0itAFwyG0oBEIwBIMiuYElU0ADDi2+vg+ipqyqy2YWvZ4NjRnJTIYA3J+/
d++5mh8V4T0unBer0PeEUW26qPHygIakSYRLvFXBHVTz+JJwncWaQ3ZWfE7IO8mcRf/TrUqTeKAh
OU6GdVGU4k0soeR5ZqCXO5LmQniD3ER3Ub3H5BMuyb0uY35VzXaGHmJLyQivK/eFcE/Z+EOp+/2Q
g5aYD1J3vABotq2ru+clLtL3KY4umYQRSnh4F265JH297Fhlmq3VEyahtbtZnc4aV0HQTz7elw12
h8CJHvGM4NMcfRrpACuLe4l8SpRAY0yLgKXGb1+Z4u0TNJsq+oCyVAARFlsAFHl7HJrXHHATg6t7
FRlnaJVe6bZ7vLlrZKDr1mwO8OSOY5+fsiLcpWl8MIZim2DPgwNGkHD6aUXEUCN4VMfxmOO1qDW5
OAXvc1y+IbY8pRglVKc6F5mHihMvtGp6Mf5md7g533b9NhD9ArhDYU6/NeVpDsVWa78qF1mDRztN
t18M1HWW0C+Fezezjsaudik765665a1qskc8hn6JDgMl90ZLXgT+ISH3oYHJMlk6rn30Jp3yo5T4
cPFPBpF+IuvlYDrKUZ8QerOeTFOH5DlH/AYOqyT82VZzb1AIk5nFCvUrXeZ5F5kkzzPVjGMdh+rO
NuSXMxeXEBg2kWFeAaNnZjxqjX5ANRF4ZlueYtPctn6Ber4Kz1lX4Rbv7oCO2JYoMY3+YIn4Yhr3
Glzv7DCNLFNSgAzPwAY0QBOOlGIzgoPmPLa3VCYLJmJAOpcRq36bn5DTZanpTRh+RssveyBmmBLC
PLsazivOzD+JezFa86I0sI/VdIeld4PMVZcjZuVPxG2oTVSY57Xn4LVo8vFIY3rKCUq3MPhahzEo
2AJ0v+ims4SGVA3yRxNUPzk1Z7CRwKSbMVGJXhU0oJ6XNXzaTuxogdvurB59UFEcp4otHisGp8lt
bN/SrNlVTuMjEKEPznh63Gda5gXkL8IBZTkbMe+S85m5nmmQ5WxQfoV+F7HYdeVG0+XeJXytKL6d
sNgkGtw1uucW4iMhUhSwtaejf3GdYFdm81XfCXvTSvNmNerRZkZTmoFfFDxRUl+TsNyFOXbP5mpG
6XEsGT5M4y+S+RDvl/6svSdpfZgi7Izd9IjJQbccGrP0MS0UMCJRj5GSHmrU2Zow/QzSKNn1DHrn
LR0w2sxwJ40T3IuilScbU3fHxySxCWS5WBtLXgtd7gA3Zrlwi23WlPpmE+xUYHpmVL4GwM8Up12N
7QVw+468k52CToIpBt7+wIuD1NOhshgKy3f6OuaahwLeV8PinFUU31G9oeH0hk7OM4PCK0gVyhBn
ldEbSYuX0ZCfYE1encCm3xmhUCjRsYEY674avd8gNt22HHgq9sV62CmkNhAbuyWkY6uoVMqsHIzu
fcfU3moS1dQQQcZMBEpF9smnpne+EYR73bA9S/ylm4eXPz9NSXQUyXSPyFyaw/HEf8goJTyoIbdK
ukHmwfYJmQbvuFKDXmPS0Dc7Eig8xJabwYVxQK5HRwBgFBGCm6WgQ1EOmeRouTNxoe4G+8Wu6q4Z
vXyo+mAdlI0pxiOmjWPqYKNMMTi0eImhqqaS9HLNpJQncBhvHi2Nt5LNaJy3AN89JbRWFlkJYzGT
XjJupJ1yJVmnZIyPesu4qvB6gkJwr+16lQjs2aZ6jV7HcdjVA3tUU3j2kHiopkkPta7KW0Y4Y+Ro
BydXaVt3wE6YQAlq/MZn+abZG2BhE5sll7xUVkApvFmo2wU6PgBo6HjhxTztBqy3evkj1eVWjGJr
49xAlUrO2zYtJBHRLqFOWI3NLevxgU7lbmS+ZqRgcXiCALNwfJR+6LSHeVy7brATGMxRE59ig7QM
XnY2GgweSj9T20P+Jx5yJHOXwK3WTMK8pvWkUnmGXe8jpX+NtOizBDgWSAQlDmUDxW0JpMLk1ChT
ZVsR6hn01OrNCLMOh4jZ8DqynTY9RtveVTqzoIYsS9DLYKdOXc4Bp+ZF9Mh2GTJ2dkb0RuYZ7nmq
W9+gXtRYnwNjvthq4vVp7eHsOwUTJhPzgT3iOwjm97RzD9AcPmR+xYX+U6jiNaOA71r62m53CNTp
gqx3DdSNPqVxKY3kQjrp1YqUTVEpK5FwAyXJuexbXofc5E3E0t4cDSG+FNy6xObQP69B0wbmTOWL
Ic0V3mLNGAOMUz1FVGSRw7AsY9aGDv8+cdSzYrn0NLKNpVAltaztrIDY+ckzjre4K3fUKBg4j1oN
yKqKz+TvEDcBERk4RKhZ27LqATU3HkcgEN/7Xq89abR72aQHbao9rBEIWeQmDvF2ZaHn6CMHF+tO
L2BvFCQ6wHooWJpFND2MythpGmngWbbrVJMUbneVD1+BLTxsiB0WjI6pARL2l4Hlt1DO3YwmP/ty
dOEPbFhzZ+zgZqzjAhkmyCn8hHsjQwpQlLsEJGdW42niw8tbZVOi+DMRRUuALy7/s720d/ruEPf0
aJVrKHUEsKRcdIinO3WHcdnTqPRh8wTes/mDsC3BdMIIsWwFDSgGUuUhLvJE3T6/fX6JlgcLq3AI
ellCFMsUss2cgzIgCIK/QoqwjB8CZd5aOflYcaxW8M3xVkEziXVvGmzv2f74j27Ivx77v3VR4j76
2XQ8EcXRqbwZ1m+CscHj1aRfta4TdgOH51+tlYq+/Bolz8QbQitJg0NDSTN6TWOguF4wVs8Om9E0
S1jx0sRxu+iclKXDsemf3Z/n473J4d0CPbVRyVVqTTkyVjJfkM9yX9cweGSbD58hqqNVZsv5PJCY
9BaOE2ktVf8Zla7jD2UGAQQF1k2Y7XteBkQlTpREQqrNRyKPlG3BaR6Q+5PSXB3LIFLXZNbXn3EO
Qz4LC/vw/GPE8CiNLO296sb83ET4xulb1Z/4UUEBES/sP3+sDQ3PGgPPkCU0y6jrdrV64WCtXeah
/eEaHNiUTEv9JnASj+RpFgumUJ/2bHlT7fgRp0EQpEP8ppBOY6Nr3duAT7bksdh+08++Kzlb1EIR
97TJqFcIXW7DIfDBpqVrwmnik4TgAihgeFWLIrtmofyOi4H5zexyU+RD5IncGNniXjABpju6jakH
XmeVxWBXKl7hTavy13QwxbamRYAQepeOo/IQU/tHR+17jjTEl7lJMpgWBD8yG/EbNiVstI66LzNt
Po55bzNxTzeE3aJG0+SmRa+MF5U6NdigyPMghW9NGpyRRms0/ZVO7z3g/dBlVnXSFknKoVRxN56I
NI4br4/9vvDoFBScd5ZOKa7+LQ5dFmLHQYuAWwKVsALM+7SQiGCdroGRbgaaHxJVQamw9RgsGBgy
Qll4AzbF2Zp20CrhP8HQTHjdvemr5XzFbkurbPKn+gwGlelMcpwrVJ6LLIekNaMjPD4vcRiTSGIy
9bON9bJcyaoinuWWEQRgkLCN33WJad3gSwHwoexKkmWsrPM1xWBAN6+dJtqqpC5LfQsCaDt1lCsa
bgmOa0WxzZj/h3O0S22B1z3aA1hfxbazndV61zNToVlLKxDhYE/UwR+L0zizlZdyeA+4v822uTrw
Goq53Nq4jAKGt2Xq7qyY5L2axCK0kZES+yN0xw7DVBl+Ge24J0MRwE9T74Hmrhv4RugGGjj96br4
qqB01AgWvoS40uTAKhz8SBnPI1Jv48PErqr6FgihbsIrQxcwJpYWzoEi3zT9iF40cFHguwdl2gK1
GWNWJ8Kicppsu9JJduojmXA0PWrrynPhbWjSt9H91OsHGyJy4WigiabI9dS9AtojEeszWQInEnOL
rW+FEHPXTuUqmH4zYV1nSgQ1/CffaW/U0hm5lcrLYLzp5sFG6FWHHyb31SEuo72cGxx2zqnQp40g
VwtjL0hN8rkQR7soZPMlfb71R2l8j4vrpmr/cqAiUR0CqY7RJXsh1/BkGrjR5GUYk22jtZ/USPRX
aDFWzapBXdEEb612kewxrUuwUH3Fbrtqce4b+ZdMxxV626FcG+XnovhfyvwIe1CLC91WdE6BRs4N
KdBHa3ugCfuZ6RVKs9rmt4DC2IKaw4zb3VKwpCUdNyv/DPWCO1u5GvaXSq1SEjADrrGEOjzB+Ok4
heI1Btlho+TXfVhER2cGkGFVt6mIMa3Y+z5BYhZN3bakK+sYfsn0XZ1yCjhxdq3yYZSCA3eGNbjy
slm9hfqwV5sjWBRvTlV/5vLvqpREI/cjqTWaruMxHttzVE77Ggp1iy/U3eE0AjFAAjwnY7lhmUmN
PUFFZBnX0R6p+YYZej5zusZ6ML/23TexdLPutfV7z2Ia3pZbW9OB9OEBcPDpoQNQH6g9Qs1dyRdb
eQkgqBHtkFlkP6/iX4SaDK9yJDR4a8g92MhWHBWL7LhNl73FDk6BH336B1rXplH1rSxyT5jmpXC4
Z7AQxZw4cG7A0nNTv6f+nrT+MVGjg6LEvf8m+oEoem5cNdgh5CKkWGdKAqkgvNTjfO5055RZ5BTA
7FWCXUOe4dJqwN/+mRfKNsVBAGeRILpua/4wCXqsSUpPECahiNVJktfbM6hcX7XLixtXPw+Dob5p
dv2FGpP5aPNCKviLwFkDCPlIt6Zgt+i7+rVegD4DUvNWnkcBI3CktiO5qk5NrubkpUPL0KNHYO6/
kbG2t2OA0c4dAuUSzlk2/dVgEt9Dc5zQ2gv30VkEE7A4/g6m2r07YmgOtt2TD6Wb6k+oqlbj5HtD
6eABKfqwIYLHPOUdreUc/TaVgJ39cu0TOXTxtyudgU2DHxg0qqexNI5KTpACyzDNVnIzZ0v/pSmU
LoOraIyK6/AYlDhDYP5EnzC3Ds+fsCrkOLVryFcyLPMVcm6YCkZmH/MOMRbkXAldG/t1y5SOIzqs
xr4J7Efl6CqC9+nVGuKXTBfWHcd+6VXCchjPy+oHhh1/Stz6QbM8I6pJZd3pBZrrjCC3vCi109zo
4RseX6+fbPkjaiusZxbU9MyB5JmF97A1lRuNW2ubF345EZ5ConP2WidF9ho3R3WMqvvzEVMV7XaE
Q7Z9/l3WW86JeMEroIdDoNnVAWi3eyYzlWPB8h0HNffcWEoPv9z8yQTqu6MsJwZ5TkheL55fSXUy
j81kx17iwDFSEIERZUHUsrN8eX4XKumLMCt33ymEErGb93/rKWQ6mVjiYGlRszaki+hMlH9kQRMO
LzJyU6Gf5PLl+R1QHpyXYVbuzLq0OPubiAJb2Al2jdV+jN0z1wWdBaOfDhS5LGVziwzeCRqq3Cwf
mQwwLGjG6W53oeGnDP4xEwz1owjgsxRguCnt6sfzIQpAv0/G+pIkR1jpzWMUdkbDgGjn5x91RXN3
+YiP6flHGbeP/330wv+P6nATPff/Wx2+LhuyGO7xr/8hD1/+zT/l4fp/mcyXVMfWHVW3hfEvebhj
/5fqog9HNGb/I5Phn8ELGpJyy9HQbQvNEUu6wj+DF8z/QmpOvA1tYlezCPn5X2nD/xP0bTEDYBkn
wGHhkmvmf8QMEAbVqdnkUgI3pYuOmwZerh1VwzqhrqTDJqYtI5VhRTs9OsUC10RTW4+I2wmqyXAm
+tNg9FtddUWZ9ug2PqZqhrDnyMUceRvN5+5RecU0qEeyVS/hbCmf9u9/e8P/j+L93/H5GgPe/6lw
Ny3XJVCFl8G7zNujIqb/d1y8VVZZA0qBfQvqBtQxpjONNm2qLgv246BfC1IKDmGosRMEzrmVuUFx
TsEyEP+aqGjE2x7GB2XLwSQiFjY9zaZRczcMLlJEcNnfVFeqY8bqadWpuo45+WxsgJIuTmklibWN
Sv94nsL+nEfzKSmJqoX1f1TDVy1mig69BwmOlReXuKvNdUXSrWMvkY8kEy0xyzrHXQJxnSUZ1+2/
Y5JyK7P9RWQz/rUs/G005icycVDacMVW5ZjKO0lyF05U0HtD5VKYuPomp/w2SqP5VJz+zfx0LcX6
iUZtHy/iqGSxx0G3wOtJm6/qnOrkGOTxWN8itcQOTo22OVe4EXZmOOFq0eYQTkP6FlfiHYQWvzlR
d8mSLhxaxhH6Zr3NuxJuLz18NzVAtSreuAQTpwZYOgpWj3gMlI9muq+qmVwIML3GEmzs9D0Kpnxr
EXPHzOOZW04MskUechjkyNnKKSbiY1EDkprcwjXbgFJuV9po/azRRYmSmZAcyeFjX947ftcCyOPp
nO3B0SAqtB8R7DbHndK7OCE19jp4mcA9zGO3xDqDVL8Icp6DEayqJqeKIIEJnVqCmX6YXb+UkkxG
DsG4/NwKya68mHMH+nAaWq+jv+rW3akJ0jewAXj+twH8+5M1oEkVeOEHhRTpJaNazQ0E6hPjLxrY
Nv0YiT6tjY0VSVTxihxUgDNaNe0CEZFSoPESjJZgrKxHjrFEZPetuAUzXT8QgytTOtmZ6dxeSYtr
pBGwLSAdstUTum2Q0qDlHZK9HEpLOEACjXo1xx6eYj2imEyD+NAky5nSrTTmNIR7x1NtrcwFW5Zh
d2pGjjkKUWFxJAFvLHu8tdDQdCuBvR/YGxERIa7n9S5K82JnLPHi4Hr/wL14S5Wyem//mlH0INzi
Ksi2JTkYeXAODC9uOU/pS365/Yw2h4+fH7Ql2nzGukHQ1KL26Z6FFnHo05KLXpZMJ8x25HxYP3PT
a/NvjFbvWIGjNm3t5PApU3oeJtcxzo0kfr2uQxtnJAEuFUNw2InTJE7lHP/AsnOuNOs9JskdPcCX
pb8oIISTPqftLB5WnZ0nC8Dy5A/9kQhBIJImYpYoMc6YOirwozReyTQhVK9+x2/wU1JzNrL4reIp
XHUS01xPna596rq8Nl3zFrak08sM1WwW+ATQaVjhGmsvMn6xzbtdR8PbUA37oZu5Ddwe7HtO1DBh
VQNGx6zmGnBvKtryOobP2JnktiKcTHPrNsZ0ttkOPFuPfUbEJwT3wTo2yqOKX5GVSv+Awg7DTzT3
Zu6mtVYUvxDIrlraBFXxXufKbRi/qhovTmmKnZsijbORHxUBbOJcrDKhqwgOEKdpDKdLeED2rO2N
kLtwLALNx9vmqRNkIDUiszrgjMVhGTSh8yvMvyJGLHUgYVfoP2LEDwwG4LXoKuEsbbHnIHmlC4eU
uMakDtlqzLQjaZWccY2vngFFjt4paiRZyvXC+iJNPRhQMKZJu7ctqhwFdyZBz6NNogdecYv1Z2XR
5ihIP5GsGJzs5PeiXIx0JuLjZH8PI2YRtqc1ivXlvGV8q/XwRf7QrzJPICchBG1KXVunVhpuC7NW
1qqqn63IvCpB9yLiAoJkhV8W78mPSrWp2ro82IbRHGwTVqFyUsSRlJhqXzetg0Tfmw0ZPvSmuCu5
424R9aGSXHZGzaSHmhm43hn3pEu3tPVGzgEz7YYD9KQciZtOO9yi+xAJm8ABhzlQmCrhDlvTsSzJ
QUjGoX+1SzYRe2rcU+qS1RtSOntFiJkXsJjWQw+Iy87eSilzH/m6SkJFFn3pg/HZKlr9WqZQLC1C
Jnmp8+80mVhN6zR6jemceWoxIDCxjfKmpwNO9SoQgPFQ6BiddsjhptxSnSzqRo6+o2b5jlhHhiky
uhQzeTc4CjZI98M9k31wjO0DYuqVmwkeSjD7sKvgRIbRHsyOdkPmU286VnaMPGh3wtpUFhuo+LCt
8EQ6TXwQoqk8G9VvFCjtTxAm6mqpTh6Ri3QaD0266WsXvw9a2osh6Z2lwFS/UP2j9J/z6QyTRMBg
QW7fgxPZhoWcLiYIhx3XcH/Osj7b2208H7XOsddJCptOc4L0HqZhymqqRd+tUdECKtX+LjO0QLna
tPS3GLjNaakc4kB/6cjguBegqLhTlcfswkEemEFMAVP2OVOdl9EA+dCElfSa7KqYdXuNB0Huh2Fa
e81KKjoU8aXty/CaxM4a0JJ2tzVW2XEgjjNIfs8wlm7xXIH5MSgGatRCShTQTpPNJa8mDEIdQ7mh
iqJD7cR3nQMAUJt42Ni1xixxqbzkwsy385uRzcaxmFPJdeWUl3zOcZYLzmu1USOJCTfKZPuGrIzN
aDitT94lGKoAi35iA5RJm1uG3S5y6mNdvRVyiH3A6PRzCpy7Cez3LSBFlND44GOdaMU5T7cgtB4K
nG4E01jT+BEFUiQ8ZhCKpc2uiBEcIkCT7Vpn0NeyP7WRIngE0ZFKkEPRgYN0tOC1RrsfzS6mGOwH
OQqvlf1iVUhUQtrvVrqPUIyqy8GdQy1uO+esOXG7xXNse1P5g9Cy3WCB1K8ibWcuZ/GEhV0K1zcj
WiJuY2OgMq/mCC/IhpzolnQy9R54y0C3DH3Jd6N3p4RWeqhr346kmnTl7wI42truA+z8VXnQRlEz
nWh3hbpoBnsokhxQwbV2v1tjwG0XyQjnnMVIQqGZlKYRmsAqBoqlblXHXDJ0dVDZ2XvX96x4yauW
Fu261hfJPDK4NIFc4DJLXnWNvQ3jcNvhHNOkcaorPMV9r37LSvw1UvThqFCDlWVkPtfoAw0MpSOd
BUxHjzZOSJ4nd6Um9baOkM0QqOQkTNIVzAAYLfJV6iJfBbe4JznrDrr7lXgYAlbGGLoHhq5wEAc9
cnzFQEkiVPU33rbfqSArknBoWnhgySbNxmEulcXYJddOmmrHqvmayfOZk8tY/MmD7lZ3kraWbb/l
ojzBztsDKUBaT5pJZ9KTG60EX1KD9UyzH7RSPkECaOsRhGYny/fM4OCcqwkYd/OmNcO+nqqPCe86
mdQmg5XwJzoWrSTfGAyjF7fBz6IfX0e19av6XZfJrzjjyaTu+OC4c2kg0HPXtqjYktQ4m013TQa2
QEY17ZqxLOaymAUi3LspuT0uPWJ4QT3YA/mh0rbaRiWOBWx0N5lcerV6n21yUTKeblFpLQk8usZE
cd5reC4XWhemnIUiWYJwMLLW45RI6ZVSLKeJepPgH9ZFlL/LhMyCup9ADLYT7QLzlkw8STI1q5qw
OaUGrq3NB2E0Byo8kvE0WmtzwDPBYiwOsJy24PP/BpCU1ng0Tobj6uvct4daICvLf5YKio0CCw5Z
ztJnAdR0iwEtl5Ph8EBsR7+Yu9q+DHUyQRzmHON8jTEhebnC4aTuge4SJEpASM3W1mnKbmxOql1l
t6EP1Z1WM/lsEDwe254tmmAt56MVfUjYTAI2oCTZCpiXZstyTTRwdQLQ0t20MjtHKp9aII3PLCwt
fxLmvOmaTnymyuwR1/sRZwgMhqJvr9IUH+XJTsvgI0u18EymFZ695Y/0VbStzsHEzvFe9lC4cS/0
9KjGDp6JMb7kbrGuzSq4gWPr0Ki3UCpSxb2RdoqAJS0mT5UgtFVLhVvEGeAWOgVfKIc5+8dowvTp
j2UFvWdO4Sm09e4MtexlYs2GBFO91v2frEPb4mpDvo666wAR7VUN5uLh3sc6/U3qYvoypa7yZjvV
Q7dLRurwQJ5i9VofywMXyZ8Cyjjowji5hzrF+RyUxt7Mu+T+fKzHe+UQUjVmolvFTFd2Im5xwQUG
cVVCvhgczNds8CeRQe2a3A+rNBHVEehxdkrnYs/NjfSDX01O5FaVDz9kobJFMm0L56DmSDSrPxBo
YyAJk+5Fp+StpwFpSOQGW3MijMyKSfWxmn5tj1rmV3M/bESzy5X6sxwq6/zMqNYH5YN4nm6b9JLD
BijcDouUBaa4aMed1ttyQ+oeELOlOtIscrjZMAyCmpD7BOb4MhmQN6MOSVXQ3BUuI7go3OJpa4tX
Kl5EarFnaLbgGl0XudH7TaQZ26SIHolE1ZbGOwC4Lza6+OsU4EjLujLYVFMybJ7/tCiAyCbdX71C
Yp5X9xJ3nqfaivBVvTjLyO12z2otNrre50O3A/0X9128mrHv7Jou6ndhWpwdLF3TErY46XC1tXRE
qL6gxecUmly28NnsOR83Ce6sh4jf03D0iDDMz0FBzlyC3WEdlE7zu5Lk8CnNBNbciBCq9BrjtZzX
pd54M5iONrQyRDTC97CAzXa9ntM3t4TfDw4j11ATL7WhXnASXtyl0GxHXGbTVF9yrr6z1mU5UceC
8T6ua7rukCX2XYAr0wEpAgsUC3SfaJ+Ooy8cYr1eYxV0PafCBTpM+TfOrN9lZaJ04lZczqs5hPJ1
04PSbHkXRxkHpyYOLyARtIeW5/yWZNcJnFRTF/ZA0Bm4utde7/tjgNVzN1d8sm2N8IePfiDbfcUA
Ydo4Vf27mOm451HqemNKxmHc4v3Tgjr2YlaA2ZgshifMBlLJa//H5ygoBvLRTo+JOUAWy7p1rC8z
cCrhEPLbwrmKd2FtX58PO2AZ1+ms3KAaLaNXri/HTcGf9PD5gZ6MmzgzUZktae9aDSQxJ0UmsZOd
JYq/Uz8SWD1bzTocgacE+UIdheebF9WvBvbdRlUetfkwqcDXYeVyLCExZyvCKvrHNdcQ9Oi3C9tL
GAHm5XZGuOUgq+9wBVvAT/ZDhkabUoHeE6OJVyLF2Vgn+lJ51L8roHjPbZV9GrlONZiZmzgxCF5L
4/aYTAb2Aebh576amCbOldcJ+v3m3APbW44GY178oh2pnVTmucjCcfCh63EtCgaTdsDyefl2D8AV
M6SzqVzxLktEnYOWoaBPeEEBKBtY2p9Av/dNa2qPycW9z9AFrw+UpYB+OQNDVbzYz1vTJvolJzZu
RUiB4T+XhDzScQ8G1Tps2+zVyv8i6XVOz5tcA69cizwF9B9SLZbNtTLcDxyBe6HI7jWS3P81Ar11
PSKxn4aoP2MxZBKOMXTlGq1kddAsH3nun+fzNwOtuSmxuc3zT5I46tfYjqG3Gx3QNReh0XLvQKzW
11HBslSOMEHHIOJ5QrRSSkbnijIqRxlIZpY1XtjYnR9KPyiHusTLogv1nCA9RtqcnEbrNQRA3Qvh
18RArcC+IHpa+hK56oInGg/pyBxPN2v3whIOKizpjGOpvKYhkXC22vSAQbttbxvNfnAyTtvyJoKo
g808/W5bQz0h8Obg4TAhwDUDQEJ6rTbZa70J722lxp45W684q3NsyfA8cQ7mqCkQU8hfz/ee6+yj
mXRxy+ZqOZ0R5jRb8VUnf2qcQRfjkd1khNJ5fT69hK72NzKIR8eg6WyMLhd7VSlUnl5j+xXDLMet
ynOmZJ5KEX0T87wtCp3Ikz7a6ohkPTObweJistRLkK9lPHWbRspkS+i5h9OnWKMNCr1ZW6h8tY4N
LcP1mbTulQM0J5Fyb3cx7YZl3Tai8gjYleMaeKrNGITGOna7hTUQmOs5tIO73gCNDebgKHTwdUke
+ClIbSgXYK+l4TviReCxP7lqTbACPCDaMazwojIJKkFU4lfZt5OP8lJOuICyEDzSOEzHShK7kUlB
ZE6JZ/W5SlBgyR9pbxzNySwwssfIuee/WS3UU2qGn1XWDnvOXoxi+t7Z2OR5Q8lDRxtlsPaLgYn2
0KbohUfxUwQZ+Q4j3Zgaj7CAyQ3dsr6h2XUkqvXnup619rZWsxkJZCE3hRP3XiwIjnt+oM87RqGu
RqV+V2t08VOfZJ5Qkzeh0p8M6+IYLrB0jX1oI5ebzOzcU+ga6YK1Zm8pudTneLyYacN10Hc3AkRy
AFr63nSZeasBQQAasmNaYAtON1BbdD1KgqsQgwEx8KCrc2LUzQwNHfkvzWnoUCW0KgSDBkPseo5V
Z1s5Sbh53o1517OPY/Ug1r7Y0yPsUc4i12KJ/8Z/k241VNHbOB3kh46OXMXFa7RN8rqkYZJ/1RV2
9AjET601HSglWuMPlvHDHmRzaNlIVyOK2IB+Fws7F3g8Ctavzq7xdsnvdO61s7OUx4uojaakj36F
GcVsg/bg7P+Pd1TpBuYC7QDjYCkplKRDdj4BBB4dHLkSbvXh+UKcLEMqFEQXDV4iI05kjqmrw1cz
JigiWanhDoxpvDA0OFZMfenJoa+tuP65/Ep5GIew8BXeyRXZMuULFqZqB1vOoFOn+GMyO4t4Hoog
BmVSMgaOh4Gp/zWLfDxXhQOlzh2y3Zz33bq3jG6PBR0aSSq8rLbTi8JacVdkfSbbct3XsIvrcDnh
c7xfJzU+PC4jPp+4+QjSZny4WAhYs0IyAapy08Ove4kYj5o0ZC6xbtuHKZzvIqVNtRQvo2H94KDe
Hen5YxOSUU+UxVTfWBKIotfxxQyPUAr1nZaZxY3OHWRm5JYRPTP9Soc/c41AKq6kegUkgx/KVd5T
mcyr9RSq5T2aFlMoWSeYWiQW03QTEyZ21ZOKk7NFg7nJ5/nw3PCxzXoovqNz/C3crsCtT/jgZCuY
U40qPxQq3Rm3I+gpMJQCViZrtiuoDBy0pgFr3ZfERhOYEvRwQP8fxQ5y1NjNNnM1FC95vQWkTDaC
WfzOQOUD/EhpIUUAJdqG57LsG8KWMQzLbMfAlk+qEXzoyDWsfi43Rh2916AaUuVMjoG8tYp85EAc
IcwNqk8IGerqVOOXDGae4+YRJb12msuob44FUJY9DqrLs/Bk1t4cGaBQCczUeZby1RAwWtJT3jwv
8yIK3ZO7FI+KkdS+Qvwt5Zx8T8CFb9MwQJRFDpMyTtWvJGNbt3UcDzRs3koCDFjg8rtScngTio1b
Jw0+ab7T0YdZLPraeoFid/tv9s6kOW5kzbL/pdaNNjgAdwCL2sQcDAYZnEVtYCJFYp5n/Po6UFmZ
iSE2ada97U0+y5fKBAJw+PB9956bUZNKKe8fpml4DRAd7EPd5TgscveaWZX9hg/YEkyLPLDuVvSy
02BXS4RWoHemfWg19k1UxBQTaYV35hPCwObGy+Pffk97piZqcvlniyFmPIMsuRgFgNOfGmqjZXvy
nNFg9xkxNrGwtzAhV5DPqBvrAE1sL7tN3f5Sw2i7IZTnWhAcILH7Pf2ZmpsSWmds+umlT+FvUcja
502uS8Ouj9jqJTUkRBJE1BI+Zw2nYUj7ballIwpyG795Yh3pJ3TUxSNECqPIl2UBVXKu7hbStx7d
vr7DB33yKWpiHAT45pBQ3/b+8s9WKXadLR5s/9hsrHmsWD/pvV0O9eQekgLKbxGMB3wrAWHJRXGC
hniRKDM99TF9rwayaFZaxFVbI1myIdDUWtJ5SctSblOoeyykxZay8pEAnd84NOzFn/1Wn6u1DR3l
KkvxvuQhR9c6O3DSMzeJxrhE5LHFx4texzu0GPBQ/1Hdlz2gDJ8ceBTqYAumJCh2Tv+o9AJEAbjk
dd6SiIcOWO5qG7lsDDBp3CalqC7/bN5tGt3oy9eR3ftbKUfSPLz0UNUzvWKq3818MnatZd9iMSuh
96O3s0LZbYcQ8YhXeQfb0Nd9iL8T/CBxqWb9UGuUM5g+aIPO35omctRrFDwpNygfRg5be5p4OhUU
IsYuR9W0eyA/3VJqCRYpIR9NzsurIUWd18qfVHPkQz73JoDikFfU2eW+4zC0TYSf4FwAWOn4A8Ks
uD1aeokiZ/4I6ri747Rv7kXZ31j5eEOObPHcS47xHX6ivrSNXRgRH8NaH+zaqAJDKH782eIGDQXZ
brwyCzy/uUFY0J9JKwcKfciWDBsTfc7i63a3Madv/4Vzo88Fo8JCFGCZcBf/SYuffFdZcefYawEv
fhjEcKpoG0hSggMwZ6s/e1F/ZifreI7SHoNrNi/I3byJ+XOP+nxMM7QKlwX9K6qR6F0mAnGb9HaO
Sv3/spGsCZvxnrCg//yP1xzbcjXevvlhnv1NCDTQbPyfZSOLtySc3s7//P9IRmxEHrrpKBcu7UwN
JCy+f6ub//wPQGgQBaWtXN0yXOXY/JP/0Yw4/Ev8a67BoZbcdgMKYJ2z8P7nfwj5v6ETzoxCodsg
SpFPnAEEvwIKzkn1fw8//uOuw2WMWYXi6rbzUWvRGiEOBVPHnKAFBNj3HGVbgAzT5q/n8YmqY5Zs
/HMZgYAPCCIgRDFDDV9/3YaZX/OL/tc4la5rTGO9bTXtQLDRwrGCzYzPLO2dRdnKmGC2WPuvL2p8
elWSbyWXNHmcZ1eN+WnCMyZUxRIedtKRqVC3P9x64CAwLmEfsisBm+Pjk2qpYBfmFmHKld8Fp5kP
CTwI2X3UPhiddm2kxq8QC4hww59tq117o37bFa9CxE9u498zTeHejJa2zba21h6//iEMtn+enssh
UEcihMhHnQli9NaBwcdxlq3ivBX39k6gPX99CfOzaziORbAM85DJlPTxDYne9IzBHept70Rvhk1Q
H2Z15JhIswMOl0SimVCTFsrhL/k8MbXmjWAXuAAWfmm1GUYP/K2tuvft6rYc70rD2hT2BlnvYcqx
y5F/3oWHthjX1SBvjOjWTDbzkzYqDFDNFCGazbcqRs3duHL1zY+bX/T58HOFK2wqybpyzpVRgSXz
iSTheqsS+6rJ+2svpy1QbUwV3ReJeePk0e/Ysa9MXmOeJOwk+mPX2MyyDQS9glR7talsdx0SuWok
LSGpaoa/XlqEuk5Fse+dC2r3V52aAW0SvONsw4qHQz/Kq5AAgcCF1scO9euf9Y9Qav54XXP+bplg
bF2Jj+9MkzaqQXq4WyMzFmPkUX2p2cuxsYAqKNorTRZrQ6ITMAkathPzaKTmqWHL6wVXpqULFu0Y
IbHRrb++sXnS+PtxS10XujF/dcoEomadj1e2v3lsRvUW53iqO4d2rHdGcV+zsCXJuIkxt3x9QfN8
GvtzRdOg4cmX7oBu/fgkVCPSkfJxvZV4m1PjfqIKbsv4jnL8bU+CCnrPZ1/cUH9cBgCFp+iG4OeD
yeZcy5MHFYZ3XtWgEUa14qe3Tpdfg/o+yUQs6davPC+6dVO5d/PLeLS2ksSU3vE3ru8ehDY+xg1S
OriDq062P7ywfP3mx51vEeYfJ13pmiApTd0yz3R9vXDcirUBypPT3FcOAoRKV8u9bDnd2K7kvF17
G8mL7PRkOUzCAM28J3SKvR5CrbQi+secoovMSo4w2XedmV7j5/rhmYQ1Z3m8EhmpVxPJCEu9+9GC
RVvXxHEAEoov9IimE5Tu4JsXhl/tkzGCTFJnmdMJ5bHmf/7XiiDTzE6SWOOg71A1rFOnoOc6/RxN
6ymjQLaHE34ZegjYU+KZ1z1UJKSLziZQjrZqqvyyT+80eCChbp4CC0osqKy14QXBMpjK/agDouzQ
pHhTGF7CPUWNEVVzVd2PdhnbY3pVJtaLluCCimMdGoDfjU9PVTABZA6yPJW1t87gPFMqwGhWgbSt
Ks6rlGCDpOIDmnUMsl8JEzcHdW5SlppDjgxpEeXYDoTzsxudN+wzO0JiUqqf5SYwnYdCuku3I54n
Y+vvZVTz0vpXNIEcULrNeTaCtai3qG4c9SiDclXgObIU+Yxqwy7mnfJZBaZ+CUI9QloM31abPXxZ
ra30cSBWo/tF/HyzNJvb3k5rkrrog+MiBSJHu3WTVelPnWYlEQKZgqST1zAF2+HkYMpZ1qH9Kql+
0eyasKh6lIocrA9IUvgaFsIfVmXEPwmIJ8RnHP6O2uhHQ6pWBxkzCUkbcjlilOJxiLSfeTRLurH1
sevlpMYkmgzFA5hCWIW/qR2qwrtTlbmpE3dZmslDK6lAoVO4jk8qyIt1WHClyK6o9hcFspFYQg5f
1k1EFVK7s0pF7Z3wQzRs/bEcaHGLzjeXRtjOOnm5sDgtBGMEZr4ObgiGeFSoODxUN0uF3sVvro2e
tg7BDGQU9JTQAXpvI4xzVPLIh7JzPDJlyQkU9XxXPGTaHHtubAwGmKroFxpZtozcbEdHYaKVHb/4
/lCvSk9joKEukjsQe5s0z38NnfsK6OJIs2DvUiWG8QMsQlwHQEaQjK7N8MlUw+2Ue6TdUkSAPisu
R/I9F9iNboUmjl9PJO68HpzPy9JiE2bZgjjQ83k5T1sH22BdMTEgKsn77C0GEWCGcx4wzJI8sXB1
3lJjwe4vdTRK4W2WcGhyvChma1Os6bft8szABxxby2rEKW5rKKCCCeG7u8ii7JhiK6HyujCHDKu3
o99NQ3vyyKNdtJbzjF/ShU0bXfrsOYkudRbKJNA+ajcy9cVq0rscODHvRQ85cjXGQ9+a7qK2gl9G
0FPNr1nH9A6G0UBia29Sbw4j0DegCrTyFc08x++8P9p+/NZG6M7agnOpZjxXPc90TCb0u9MujMN3
d5LXYz8QuYOW57ZVakdeRRh713+8euFOc90rCDbHqodYk0KZxuSrWttfDhWNt6LykWMmyetEizcO
+fBC2ADSGJYwZh6o1mgUz63E2PbsC6Z6oviveJxp1T58/ULFPPP/80JtCRHRYpGgc/FxEqX8Nsip
TqptaRVPaT/eEjS5JEVZ1LC5o1gDMN9PO611LmqeteEee3QeGFYSzErweBD+LEpH7lBWv31zZ58t
yCjKLYwejgkA/ezOdJOg1qKhUEczX65oAe1y8LnLto9RPyTJVsMM3/gTFA07wemaZ7S845+a+6OE
z8XBnvcVdNdf39QnT8sydN2k/MOu5J97Im4RxJTuFdsps0+yRR1WJNYdcbFbayKHwyt+f3098cnC
rahoccY3QK6788nv7zUOka6WQleHhaDnr7llYv4y7Qu91m5IRYSxEz94hThasaCZmW2/vvgnP5Zr
27qOGcGYNw4fr03KfZQMYc+mATF/o7oHjXfgqujS6oORYvqQfbekf/LKAdPzxm3MBwbbvo9XlD3n
3TIGRmnYxVuNOAugwqki7i+eGgXFsF1GAykTRDFRlJ+5rdvanAiOkW84at/qNP5m3/TpE8ChwcHP
NmzjfNukSqezK5ch2EFpyNALszPMbDJb3CvI0t8ccIXBrzv7FJVhkUTEId9i4J/9erdNVON5GdZ+
qT/H8J2jPr80+eomhzRcmSIMTJ76Pn2i+fLSDOGu8Kmaff3Ozfml/nMTNoYG0tIQH8nzASdQXg4V
jIe46jMWfYPEs7b7HQc7Go9iDlchf5mw9FJZd5Gd7No6erSj7FcG2IwiO2j7DloUmEZOskDpC1G4
WNjEXewkTxYIeUO60YVFVQk4v76oiOKZKhRvSXMyw9HeDj5iQIS2ixL04MLUmIIdXvvXP1J8Os5c
8h6VNOx/T/U4J0Al+8iZ/MKiI8ykP2TiDrPbqu7oZcGOzPtwXFhF8Grp7Yl1lMAAhjzcv4bEW7JG
sm9u6bzOwNyrKOCYFgYwYTtqHht/7WVt4k9k1bslp4/otnH7rXTpgUPdQVb33DflYtC4SVJtvrnu
PKbOX7dJ+A2HHqZYslM/XndUNA5ovs++VffCKPMnEoi/uYTxyZ5BKSZM3ZYW0gZ5do2ecm+vY63Y
pnaBdgU2BM/S1vojOU1kcTkjxX0P72mxTEq4cYTzTjX7V1bI0RwGwo/aUxOzpW2m7A1G/CY2CMHj
Nou6fvh6YHz2NP6+07MvkIbtYAQ+Lt7RAfHkCzhGyeXXl/jkYKtM5nFmFOUaRHF8fOC+wuPjTT0w
wVi7csDorojYQTEU2M2qVrSWQYcjqDb3X1/W+mwh+eu69tlq6ruEYnCMK8Fpxb98C7WcDw/L6Two
J9Nl043xqtZxYocKb2nUvlZKXtUhSggb8GdjGqjAc/qjfRBed2ZNMhstBdThSbWWTrxJCxMZTqvd
APetEdIAQkuTiMDxZK+l/s/aRnVJd2dh0dddKe+6lemj0bBpRCFKgT2G9I5toT6Ws80WZdIGcNfz
10/gs2/eEiabViXmWuVZpWMkJwojcsvEpjFjJcOxN8srGQU3X1/msw/578ucfchx2wa4XtEyUEW6
TbOoRANxN0zoepN1iNlfjQrrT4uu8uvrfjau/r7u2UeWJyjh2SgzgXQ4RamRkWDYASKwi2jvZQPg
oeqbB/rpLPpnN2STg+7CjPk4lHtbNwI4NuWWGFHmdTwkTXDfj5yNna04ZHAUgbJc11V39FX+g+SM
bRwXu86Z0xWkf/v17/+nUjvPoA6kVaZQknLEueUvU60xTIVdbDtLAiHsFnWjc7qOyWdushvMb7dN
5e1sGjFmb74FkiPA2IPaI2K0cI5l5K+LcljlgaLpDm8GfdjKtMo7WU13Y83QrQLraiqtp7TsFqxU
r/PQIfHrUFmnr3/JPzW5P78EPAsrgYkd888//2stiIaRE/+QMl8W4ief2JMk8rmAYhD44jKdYLBq
wWtWI8acIF/K8efokv/mmxRBSlsnSh60fm18M2/9d/n2bKmgQOhaplLcmlJnr5tMc0uhHSM1suBh
9am6Dsjj5fxLOo1W29dVOuLHos3vu5AhzYJRXw/g6Dm4OU7/jjICQ/fkbgACsXmsChTSXbcKAhMR
BmzQTue4SJtyEVgcnUVOGXewQbbWKkLxU0I1qGjzeflPra3vsqgCB1bx//qWvg8NfaV31BiGBk2Y
C+qiia1ftF5/OcJ6jYxsTe7Xrod/D5eyrMRPusZgTnP+cGGnhL3xSUYWaZF+skYnurdjwBidRqTB
CKikUg1iPUyMvtzT5KfgEhVXKqI8FFebNCGdwh8N1K/OAaj6mpgHAP8aFBlJaLYtMpjGqUHEjJsD
Ve82Wps+ey2a3za7DyLCgmLZI0VRPMkyB2iRlvppGoqjrqhkdcl+6BAWdeVdYcE2GwEeh1aAXKtJ
OXlspERU7sHt0ZxtZfNIAWVyjjYNWNT1uy/lWmI+DKryd41oMouujDa+ijL1AjB/owcd76rdAQi5
zXryeF2mpUXY/kgnhZRvDmIJsaguWmyLy6mDl1HY7Z71HRcAPziJKI+gP4X33JPHN3kY1Up3D1QF
4F5L5Ht2iyLm3ZvMa6bBFWazF1tq/moskYQmhXxw2h469qOYiOVN7fLZDzNep0qhgcZXGhTdpq+L
pW0BiOoHYzGZM1cX16pVOlcppf/a0178Tr0MPT47z/JJhmZQ5E77HPPj4yp792v/ykgJ16xx9qMB
pg6IKe0HAX9gNqher8nBei4lJstQAUBHSmgHv4UVlUsniK4EvtlvJmnxyQbD0WHKzV05l3r72eow
uB6UROI2t6GFrig31mOksd0j+nOYbkUdnfS0O5rtI3XhO/qwp19NnNJG4RP6Zo6ZL3T2MQMpFI6w
DaGz/Tvb6RDIQQAnepRtLmjGp7Z94Bh4yKubopIHrw0uRPc8k93GFgr3gLxy+PHNHczTxfkdUHRw
aE6z52fu+Lh62I49kHSJmMHo5U3gRD9zx0eYYt2LrlyTYLuBWntrhsXvvsm+OWlZn5zrHMMx8IcT
+ozT6uzaqHSSMaa8uM0xVoFD4fhMQYbw+k4/6e3w7JsFZBso9Eb9joVjKUqkG4qCUf1r1FEKYxO2
no26ibeqi10COtC+gktECgsieezUe6Sj5RhkdZtLrFOUMoDoiYfEKC+hb7ukGbbviHXuYLGaB2Dr
t57eVRdWrQiMAQpnYICrSsqQQpN7BtI2REfrGd4aH8NI0IV1NIlx3siIJuhcQfzmzXz2dDB4slea
kQLslj6+mdFJ49F1fRxrBcTGIvpdQbroMGOQnZT/VGX1I5XlnSFp1I3Tj8lXF5pfkC+argGcI78L
l9gNX6Bzud+cJD67MamzebOpD+gEsn28MasvMUW2do4QhmyphFNR0V5FPY4c/br3Cef8+kF8smN0
ELCwALs8DVrPHy9nolttCc/MIUE6kECTdVWqGWL/XQ9u3pqdfwksqZz9ifdTxvnZrwncEhFJl291
MpFIwjrkIsY8Gd3FsXaR1v7DNHXH1pREnE/WMa32dmUcrPjbFf6zL1LN+yddSvNfaEIWR4lrDnq+
LSoBMix0NtVQnQAlyDo9jehJx3xcdxUJvlnUfVNY/qzQ5bA1h9rAkVxBlv/4sGOotBTRRb6Naki/
gT8cDJVflQDFuhn1a9UL003eMy29s7z+m4t/smd30C6YtMZRWPzTHWtHuiyD4xZQJNUJ8SepvC2h
RKY6FHZ+0Cz7zizVXRToP78eYJ/+aBQTyoEYZ3M6PhthsqdXoVmi2Np+tBQWfHDyJqI2WKjQ3MIN
QLpWitlzg1otjp++vvqffvzZuKNzJh18GQYlfX0e/3/tM2O2KrXMgmLr9vKRIphahBhkKX+eUI/q
tATlC7KOB1XfuT4UrXZXF91mhiGPKDUpSBAzprU3YzEQV2y/1mTgLsFuGKvOTB57r0zWQzkRWdzL
pbnDUWNsatOlpizkviwMNONIaG2LDZkVgB6Q9ktAdXpBgSnFkeDhkzOWYSGe0oEok/431LpHuA67
ovE3ZkwqW13d2bF8cePmuSC+ddk44/udYWtMTtdm3BIg34MjLNIoX63weLI3GpnAjS4rkMw6JKw+
QKrbk5VTDNtmUmz2OuiEdIclnTBuKBvcldm2T13j/Za6uQ5HNZD+Wt59/RbmXM/zr3+u9qGbofpi
2NbZbCsTSxXu4DGp2T4e9KR5rEtLQ4UWzEJKnyJUUqCbTjcQ7ciTRVxaJJJQh7RbCq1+bijYLdDM
HPSiqZZOpe1lA21T6PKlQo4/aQQ6GnQ98Vxg7Gxbzga9ex2SPqbQDHNe+jUU81a2MBoSKHMSd1/8
MU8XWhctkKiOyQiJOGNIiMZeoqq2v5nTPzvtuNS7HMek4mmi7fk4CnHehkFcFfnWDNOXNjRmhn+3
KKsHujRwQBoao8gadQvlrhPr1MDUbaF7l0FFH9S8Qu03LusUkMM3r+XfyVAg9EDN4iqlXE5jH28r
SQZpEMzOfET4+dInW7OFOUCihH7CayqWvrBeSuTcSyFTsBaMxqzPu6VDM2Wdjt77FJtHmeaPHUiZ
xXgf8Menob6LLLFRDhrlvOVR6rGzNer+edKt5KLrmmehOBwPj8QwFUsrITvk61/1yZF93u2Z8IUQ
drjMKB9/FQIbv7RbK6O622xTic86zPNqmUJxiKsw2sR99KSSHEcxz1wknKKDjtGEEuSpSczH0ErJ
i069bx72J/MgkejsQl2eNiKb87M7IPcSGGCfbVsqS4nhQYFlQwGeaNmQiqNF+t7PaaqTRSe77won
/5bdTV13dNuiq2NBXzLmyspf0yBarkDKLsy3zgUsMxos47gW+kUP1UMEnDsata9LsG3SfGjmwoDT
f9NU+qd0c3YD8wzx1w2UlNmCVE/ybRWDxhUalBkA9+AAC2x7YCj2McHsXw+Ef7Y2Hy953vVzOiMJ
7DJmA+x2xwipUZyx4Ob1Nxtt8c/kNl9HWAZ5x7xZcjs//jRfT1VrIpXdNl65R1JNkQ8xvNDbC6kN
69RS2I+GJ6eX91EzPqZh9KvprJ3lkIxXbl3QhFOSP0gCtjPttrPS56+fgvj0yYPhAqyFfpFV+OPt
GZPTQt2K2Hkl2oWjqcu6amc5x5acdqgt2lonxLJz3dOEVVpEO6aCVQVgEa/QIYjzjVVj/qs3bv3y
zY19+n7Yg+GzEBxR/oiV/hoSRdI1KBN8AHyFdpG15k3R2JsJDkwwlHvLJDsUKH0ml6IO78um3Lt1
9JzXN9CpHipqgN/czT+n1vkt/nU3Z48p0rQwCOjXbP2QNrvLRlgNR0rGRB4TqaZWpjIfqBSckC1e
FNQogjDflSGRfIevb+TT0YQDB0kYrSm0TB9fF9jhYeohniD4eQkwx5N4vGvEOvevElHgfkC1hDjg
62vOv+3DJmn+7X9d0/x4TXJvU7vv7Gxbwv7rHGOhunbVS4P8tfb/8VJnHwtAf2yXmM23NTZ4wizw
XEJm6W6Nbxtgs/b3k18lhcvqJiy6Mx9/lWm1RakQjGwnEoUXAwjSqBouqgZ5a/nLDMW1lU9HjzUI
OksUXGpp+RqWuBbghbWeouqVPuud/3uw5cacntlcLzG54JAcD3WDZ+frV2DMe/9/3gFaQBpI2HRs
52wtTnE3SRSs2RbRxW4wCnyL9l7DYl2Q6DBPIn1JPI6asxi2dmfvCdZdjwnHZ9y7Bcyh+bNNAu8U
Zd2Tj2+Fb2qUqK4mvvqkDwATaRGIWG9tthTa2vabVffTWeav2z8btnYfd62RMoSUpHdIuRnyMe69
rsuIR4vXfjP933wnzLgWKD/mr/M2OqwIQyQRgQ+giS5mPXLhWFcVaWKwby6R70IXpXcTR9/N9vN7
+Oc90TamYUiwvHM+qmp0Teif+KHhyHlNqXRN8rbwW5Av+szNXCXzdlv+oMC9DNtg//Uw+eRLnYeI
gyJbOmg0zk6QxMbGQ5ExS81GnqSBLsUbxQu5pCT4zYr96aWAYkg0CngHz09O5LsLXGkB03MN4h83
qtWaBKDH61izv6u7f7IUSPqmSsyqCCCPZxOQRfFFB1JI3mCLndQirr4CsUvjAFtogZeVtbVM1602
kYcyYoJLL8ugDBd+Mq6zxr5LuuqbesV3N3Q2TbVWYfX6wCxchopKj2K5rjcoK2+/fp1zAeTf8URD
x2EfztFA8Ac+zlIdJ8tMizgaDXVKNLWBNjLLrweNRkcjW3ZqqEjQfYqZ3r6YBH/psObUrEhFKXe+
Vd5r5p3XVTBcx+5JFJAUqppafyHMA5p+a9brk7MqoPKIElOpcd0QxGpM3kqfk1n5Iz06BPpZpM/g
hcaGZwcPwOFXHbGukPaI+sP/lM+Jr7OCqhnvMoJg9T+JsCbRsETEIt15CAiL04mOTczoqmiNmWh1
CE3vJk/vKTYy+xTiop7DZ/02OQKgIpw7JsZ7DqiNSapNq/DeShExghC6Ssmyxf7/OAR5sDVmkqPm
g0IY4P9Eh4GyPsCjCo1QCxy5qK/ylozoEY0yOcx3I+rBdaFnl30PaaK3TXPrD8ckAmYb18Fx6pvi
EPjQ+giLu+CJ/676CIVycAelZyLW0wx3Sav0YzINb3g8DejnmgxuuvImkTGoqPLNVo274csmejzE
YKklr44EnSigENL5Zd+Q9fUcxgfZx1pnXvrLjsmY0agm2EMebarKPBWB5azMpHopB2GsQFAQ1VA6
F4Cz9rImVz7V8qeQqPtlBgfCqemfq0Fk7IdWQ+6BBoifyt56wQpxZ+Lx2pVm9DwMPTEy1HhrjhgL
d6zfJ440sxVdrKI59buDyYY5tM+WqGHdBfu+JrLK9dC6b00r38v21tacdQuzaUHOR7dQ7ZCvpsFa
d7lCHZsTyNR4w66dhl1nqZdGPHol993ERBoNHFhax70KPVrB4UTwRdGXizpBycUYeMn6JcKQdyKA
hmNt6i9uqh4iNqHZaF0AqHwrwNg3XQT8rHzRiG7sTlWjrcJc/bTD8BnTbUBPZCEzLueHLh00e+QZ
2Bc2lL7WjhkrXNaq+Us01PeRkvdhzt/oYIy0rLkL58iDMLVWRdE9w/8h8CGsRqLNkWCOQLGZe9Ch
orUwMS5qBe+IkOeRHLeKycWKEW6M9F1iGq3p5NEzs9gYTT1tGN8KbsfSuou9y0bpaFV9QXaPK/ZD
r9eLNG+sC51SBCr0hcybU1zFrxwTok0qGC8wabZS7wSzS/jsSZgVdYjgFAItIe6INWs6g4DYAJ9x
QkOmqDvBazGLjrtELrXSulYprWefiJK+WvH35kLSeoPyQxCYB0Siq9bkYhOaU7nIDrTsiVSWCmNu
/9hk7WkU41of43siK/FU4jgdB4Z/79ZwzFJSDEpwJ3nj3PXmcJuZ4m601LN71XbEaFYMKOlCPszx
UPS2vIY4+JrZHKM123shWGFBZOxrluUXqgwgbnHGXE1Z/ZArc9vIVzgtsNtwQpcpzc+2P/6RX5ke
nUjYdSX73VnyHb8GVdZyFEb2KJr+BxpIVJFlKpaquun8HwWqXLJvh530nQuKjw9hfWs1UBYS24F3
MSLlThgCQxrfaVhsAY8xFIVG7p2ieZpAUAEGeJ0L58K27V3R6dkRBuJBsJSuwHcOWDfbU1tdVSrF
wWtk8GhsfcUsvivSkWGJksRJyR3CMc+jjpwFv3I8ljPK0dWJAEVRuIR7RQK3pS36Cpe31Sy7e3On
SA9bpoSf+k69tmPigJJfhBKDfnDAZcYAYCpfR9SdEj6VpDc+ARcYG1ZUFsQiN4g2jC/zno9YuN2J
wHu16HOSDiRDqHwbwADw9WWLoWQBwEzW/ffkYfjxr5wJ1PPHlT4VT/zvk8b0Cb2s6pC/mS/0SXYi
ZC42q+cOHL94oQF5rUZtreCB7w1PPJrNEB97d22X+j2O7GRTcEqzXfVauc5tyumeLZ/JDDPyYjCv
2CHC+li5nGHmRPC2W2FrTVcFqrhFXXenIqzdTTyGuwHw6LqxDYg9UETheS/aIH6O7WC2NFdA9esJ
nqxiN+u4l10c0r2dZ5lhsMqFygn2ZiyiEqDTGITbxnYe6nLsV44wWNuIWKIiiGOZzPcyCpZ+zp8r
i/ww2e24K/qBLMR0CfC552uPX33fJyytrtb08/ttn4qc/7jVrrQWIn5v4ps38jJihHJoyBshOJm6
+oUGFWeBGQtMb8rOpR4bYhpT6MFxYrvMG75zDVXXW/QTHzjZTebCiwNj9qeVG0XVe5lE4bAuzd6g
whyBXA+rC8eDEFiO75OoeoLCaJ6nI4kwjkHzujHt35VGxNlo82VRcKSK3T1GnvUT1NBTHqNYNeVI
rnJPj42UkYbh5/P8Aj97Tf32oVD8iYS5iPy4I03ANxs+yjB7JvThOu8JfHOHY5EJtaj96oHEAkSO
sO0Bf4XuBrwPnxv5VuoYR/WpFiPxPdGlEaOGFNmNK8eUtDKmq8qwF3o+HsFaO2ulBWsH89vCUDZR
T8MOWTWEpbbGo1H/yl0rWGd0IKj/32qx9VhQHd1FQDHirnjTXVakTjAhi3ZdiLZdNoaxT1icOs+4
CVsGuc9aya4xfIfqJReBWTDD5AT6xeSg5E38CzU/pIbJJFvOjI6qwxzsOnGyw/uz6AF07XpX/BzM
wTmETc2YfkWqHGBPcLV1XcM3bN163CIkeOnsoVvCS+xWBSC6fQ9WE6k+oC7oMo2nU+J09A2tPeSk
VXVD/O+GoC2ySFJuxoln5i3Jo3b8MI4NZQ1SC4nm3JtmwLanX+DLm1fYta+RPiEfc0c7qb5eOk4J
RWXkwjEkglhRN65M/RmM7YR4XhtWtoqvVckn0SbFjV4TVD+aOtlQff1UNdVjAzMn9LPLzksftZBZ
pM7Tg+jre5+cFyMeyvU4equkl7s0DfmaJlBSlaeFS9eO7u02f+/5WJa6HKtLmB7tNtWLnDU+XGcT
EytqjktPSy5tmeoXU3sQWTDC6LT2GU0fnObum0oA//IicD/kK69BnVCN3X3gp8QedmQYmizUVqo2
5EQtBFvhWStnLa2sQBlrasPSDvJ3Mtbvkslr+QoI+RpYz60iJTpaN5cBp5QlrNdNPRUCfkwcryub
cE0xLyNqJDZ2qt5SjmnL3gRtMLzbRdMQnztrcLw43lkh3x1QvwsMHlPAu25DwhFZxGwxKSQ/JDRP
yXNVvCY1wdFemAMXNIaDSDo0MlSU826OoMQWy5z7w+iThl0G8c+TXx+kU9ZrN2BrHRgduwx1o8LU
hGyR/HbLrqDIELzD4Og2rX5oWNvmjI2TjGq+ThtGRYwFmP5zuLTUQKKbjN6H2iIsWn+XkAuukiw9
EsNMZFWz1DFiklkG+YQ62SJKCtL0GtUiSXKBnv1p/VgQisAyUXNj29Ve0WFpVULkDTrUxZQBQh/c
B5tvDv1Id5FHQ3EFw71dTHXFJZPiBFmu2TlseJsJcBmat0OICIjAM5KDA4/egP0OYvyugEW4VtFv
va8BqvtUGP0AClCmLtyKFO60uzBk7y58X3ugwx/hU0HThvgap/mp2unWqejeNfvGiw6EKU4kv/q4
k8CSE3h2KgsiIp5G5lTzt8lnSSoiZPTH0YUAd+erF3h0C5sI86h4NYYKGIjEAQYbaPBX4r/IO4/m
uJFtz3+VjreHBkj4F/NmUQWUpTdiSxuEpCbhvcennx8odZMsVquu+m7uxCy6QxKLlTCZJ0+e8zfw
tHxk7FQ84MIz6FeGOmA0CLMVS1nFRzKwzbZjhp6IGWx9w1wn8jaq63PYZEiB469RW3t2+YuhhwLE
SSa3zX0txJk0ZJeDuI8nPCdFszM8aRsgx50YKDYM+qWP56fZABmglT9cD/Fs6husIi2iMizOFTU4
VxKMj6L8TFKktcpkoyNOw0TgGHWFnSsOUaiwcOqivOKEsrlLxLhFDGiK5F2h2Ht0PXe5JkHhe2I7
RfFWWmkVtoLsqFbTkxUOrhbGK+wxHUnHrTOHEOb5+1SNNiR0ADmM2xAzqSTDi4U8JwubDbakHF60
VYsAtV2vhKJv4jE48/z6rrFvzbZ8kjoP9qN6ibLXbdNN50ilcPLzlqrZYSqU7LQyuI1NLKrldD72
uKPX47RKqznVz+1xvKEGe4YvGIetFCtYSdyrardvK/GH3TSfcAK4JbU5h1ZYdPU5ylbbFGXuUEOO
NmxvNKPc08xdBZq4CPV8Wfg4sdauHvvXs3k3rhIb37BuYrU8j5BUzRr0QK1i52vep6lKf0cMGXNF
/16y1AcZjqS4x2kxRtQ2hH6BrvPOC6RNwp7pCfkjRJSdLPd3YDFMAo/m2tE2mcwn25O3la6uMTZH
6UWa1WyImjr63DnRyFrGFtU3isO4cn0rZNRUItXFCuhixON8DP3zsQ3wnguuKd6xlXngki4HDIm6
Hg8JHMtUBHcQSVrHgYq8T+F2KVwJdVqUxMLBALGNzU2ZUrFHa9UyTfAUKH3CqRJm587SNZVOzCyT
paw96mKXowIGEmFLT5cGWLRJJmmtIIkDPdbVGm1la9K93C41q3ABx4PBmUlFBGtLdXuEHT1R7mOk
XEiZs9vA0q66wrzAyKAEo9EG0rbvC9Bd5ipJ8MWU0VQe8V60qdoPWLoXbtrKC2ECOYKd5plIMRpf
/TJbY6CMoIG5TlvhosK/DSD9NbP6co6nQggL18Slkgob/T1Hl7hIRGe0ziCMzu5ruHdiWVFhremh
QNqwIVRUY7VAInF07DBDmdW8UJRoZ8C2F2q2jXKxr2JME6qdjThyLVUb2h7Y4WY3qor2LifrSre3
fS1trHHW3B7cxsfrQwLIr2GXAb9SzZINyi6XRkEqyWZLs11fJIrs1gKMOVHMY48s0fsdQ7zR43Zj
VJjdKNlGR5tmhIdZjFQ+lMBpu12LSmjbLC04LyjgUdH/Ik+PbUoJgEMFaOZl1esr0JNIO+cL20xB
6QoHQJ3Tj+yklcCUt1zJceTKZ1YwH2MlR+01h1bKOgXescRudldVHGxwYKQyDlNScqDaoZ/8LSA5
iBmXB+2GyAfI9OAbiXMtZse96dCJd6fGdzGNdulOXPEtK6G26wGXBSOKHKlPzyLtU81i93jpoSxI
sf2NaapLaxas9CY354pwnZWC8yBB5pfNXfifRgvZfRM/Q2NdFRhlkj57aGFZDQbd+D7k4ibBqJO8
WtpaKIuNIv3odR4mFrMnBC1ljITSZKSx3/BCiBtBhkuAjsi9tJQs5KkiiJYkqFOpruLSwvbDoFvu
UysIHejSQXSn5/5qQo5t2nWw2RBoxQzE9aAINBmCyLajICHXhbicFzhfmSWql2JWaUceTXwBz4M9
betWKepttrkGw/QpTasrnEFG6toyluo6NZ/GqdIJLIWOkpvY8sUIJ8QOzDbSHTQh8pqDGilaAAQG
K2bw6shSQx0GZoS4di0rDjQsp7WzvQWG3masgk1PKg3M6BCEzBtSw5ojt7IJi3xlSdiaMimm0oHO
sqgmsdQA4KVO630b1WaeD2x31PUgpXrjjZJ9sQYF/Q6n82HBY4SpRPtOtblU25Gf1QBuoKAmHFU7
1M/jP9I2WIWjvqnQ3W9zqi5Iacphugqwio1TdSmbHEC5NQCGiwzDarvRnBKWdIIDL7NgLeM+AtvJ
NcH1ovvv+Gq4EiX+L4O2K2rJzXGc9IbqJqkzUuVOA6AuO0EKzxgMYlxipe5P12Ep1gIpkVZDhTgO
EV2dNqpQto3BqaEYPk2WcdmDHcRyY1H00TwNVhLI5VojtQ0BPMrrEmsXWS5o58HOxz4zp/fjNeG6
Qn6uHy0aw5mjjORI3N8sJZxMyQZzIhwoYaeWbjulSwWkc6LFJFawu21vOQdQsswzpZOWGk41rR3D
EPeAaINYBkuLEPVU4rAwjqvBVBEFWWHKsJO9x8Fqb5idZBbWavQURxsKl1QRrSKWZhs6nYnuFHHd
LWbv6c641qVPcFB2ShptCmFu62o6q+Nwn9LQ8lvivTYTysdl20FBkUInWxkRlYypXAlk1yMR7xCa
vO0HTl1xLIP7R7FwtJ4Sk4JxNFxQRN6XuYxQCydFCSNILQS1/LkIrIu47Z0A5L3vedtIzjZJZq28
EJBmr7mJuA7wsaQCjVSIi1LfeSkH+2ISe844V1GNVTb6mV3zlIK/KLr0Uor1axLdbUg5uutCt4hZ
FW228Wp0bIuVR44Rm7gMxSOOXvKF8S0q+wuZx+azF/YFzfGhQtYsuOSQLdsDydK4Ci5RpVh4nRv5
54DdvtZlfzc1A5KYrZvV/brVEhdXBVezpnWVaIBJu6XHToUaG/CfG2lsFz0n+rbFYhRrYtFg7IlX
dwRXTs37i2jk3B717U1dFdWq7qti9/I/nJCKHZart52Slyu4RvUutAO6TvOfXv4aBOlAIf/vfvz8
g4Nfef6aMZt+fOEo5B5QzV9/f/7xy++d+PHzB02Y2EisGVsKZN3e9uN+//ynl/8d/FvhhRDSnn9c
NRQdlKianJfPaHj9FIuXv//t9xx8RBPT1oI7szn491fDHXzV95Ge//H5d8KklLcjKK2Xf3r+0/fP
UQdvcr8BR5Cw2+GKUmr6R6XXW4RapeZMtNV1rUK4LWfrzcJrHkepuxM9FfoT3ZwjvRxaoEBcYV7B
NxQHyKMExQUjpJ+DazdeRTbSlnKuR2Tu8UVoEqmAFywsuBGYKf+OS6UoMwoMnnviKo50KGcVLRXF
KtOirXbQSVZMyUg9pDjXfuedVRhuJNbI2eBTRf4wlM0uRuBnRPLG1/pNZkcnhj/WOZvFStBaBOYL
0vVtPwst0BKZGeAmvW5sLaXD2gXxH0n/9X4zjVAZZQyw/ap6CF0LolDO6pxY2NXtDuULMjECCZ6f
HIDHoV7pyinxnPe4shkXia4MUJoZw2zOyI1XeBUtN/qoMRmy91ucTPuFh2JmNyu++ziW17jBT8YK
1fIriwQFTbmbMLdQ7x/cqvs6YSp34jUfnWwvl3MoHZAjrM6BjQcNfHFflMBPS+hIcXbReMW2FSZF
rhluTbWuo2digYAt6s3Pr+FI0//1EznELNToR1cYS/NE+vJS9S6D6JM1keEQsksBEWdodj8f8BiO
zUKXahaIA0vHOnv7DmTUJQR2U/naq1IXBP7CkDs0pZIHlNFXZjZ9DNtZN7kCzxeYkBtqi/0NH/ET
K/0ISIfRIVZYmmpzOfO7eTUVMo4AWYZ2yVoWoU2thWJHWdpf5Co5i9rsttWxYLWm3xM5yE+M/J5o
rMoWjAWAQcggQl44mIVjUXfhUNERT4bEbfVmLSR71mZTMIAzlFkC1IlzaGZqgp4lgsex2ssLJbZo
H87FoW4sbqep4UBBJSvVoqs202BZZaBo0zhaeE1wAqcxd8oP8BKvrleRD2JiIWUsYJNHZdbWdoac
e5Z2Art1BKkw40CYFbaNssDhpMBfsUzQGMkxq2j2mUEZ4ELFcRvvxBMDHcHoQLuEFqiAZtbMZ7D5
q9eeGnYV4LcGijKuaEGhtxRr1zltU3xc9hxvToA9jg6HGKABdhg1jsPlNXG4qWINzCTiWssB67Y8
c+zxngOkD5rx5yvryDO0sa8WqJBoGmD9g7Bd4ToyioClnE9krZNHeQPR/Pax0rXrn490ZELYArQk
eETkrgipb9fOkGSTXLAwUEhFGCGl6yUa6+7fG+MAVOGLAfUqG5hMBDMuoRkCxexE/J0v82BecxvA
cPDhFOxCByEAwhfZaSdl68aWP2IY8UdXaJtAHuUTC/7oiwEhMrOUDIQcDh5XR19wkA3GyczpY5dG
X9lVLmbxPYRE/tEtvQx18NRMze9KvQD0gv2ptJiwjOgt665M/V8PCTyyl3Hmef9qGUn9qA4mUsRr
WdOvZVO9ltLgFKTx6CzT0UtT0bCxdXHw2NrRqAzbm4FSpue2ntjAzfwnbwZWnw18xyT4HICWCmu0
QKhwGyXeV+TZjpfpK2X8xoH2xD57ZLsBtA1fCNVJnVs6iKFyZ2cJAQKs25Q8BWPnTBC4tWCPSmdq
GrdljeGYfYq0cXTimcCZVfJZ5R2sWam8xGA+ZGgQFbflRK97JmepCWY33Qlu0rGhoGSpqIPwPM1Z
Rfb1hBgTgQhPbDDxJvvCRjsfQ3cQjqj3Rchq/zw0HMlZ7DmFQ3TRRPjHPFy3fZPodi5n6z75mLbK
fmH5N+bkX8X+CVDbsQChkV6hWjxzYd/lZwru2L7ezQDF9CwbpG85tYHUDE/wq44NA7sJ8VtYrryr
g7lBqyi1fPpSa9VEXTEflmXlLw21Wv78sR1DuaN/AIVL1km+INW+fUdlNhDsMsap65mCQ3mVsQzv
Nk/6C5ghyGklGDKEK48SslGXlAONR8oWnaauRYulRglhXTH3vd45KH+cWIrP/IXDaGxrJucB4KCI
/h6ElKluJstLmKwtlXW09A2/cCWUNc1CX0mULkFsIoeoA68y6PcgOVZ/isFISJEOOAEUVbKMG2uh
leliEvY6zguH/HrXRpjUqv4uo9YhmfGmAjMxV3zxyVideLzza/rZDRwktnVQ61Y9y1v5HVQVElsa
t2KtiT8GFaKQKmY1AVcT1Yltf34u74bV4X/KKhxbyIlv36ok0tbIS1aeigeENVFyRLZGouM+5E8m
6Oyf3+WxuUr+9NdoBxtMOiLuhO1bttZawdKGTtvO0u63Px/l+D2p1LZJkiFAH8zULIib2hp4lIM+
Lmb1qEEO1r52hq7DMjfME1PvWOxCkOOv0Q7iSQckKipyRtP1p5FeN+a6a136GIgTd3X82cHgETN1
FGGVt2/K62jqpHi2rS1pdCWsOO0cbYbyH93NyygH6yjpJrk2DZEBu/wEA3Kh4eMHS8xVtH/zdg7m
ewHdvxvxVKQCh+ta+i0Rn/RSnJhvR2cCBDeV6pIMt/PgrMSmbXXE+DmhqbFZeFINdFwwg5CUAQid
fSLgH50JL6Mdqg9BHgnbumc0X6vdwbdBvaFTaglmuXXiNR2/MfIBWD2Umg4ng1HKhSobI+FO/dQG
aGw8BB/ntZTi8frzxXR02s2Zx4+RDiYESpKW3NHmXo8m3ib9zspbB7zqifs5+ugQ2ySfZlNGgOXt
5K4zFRPlltnQ5Nfz/oIWiquWH4M6/UcDaVAsFP73jgXta6OZGSa7f+L3TpHjUo8b5YgnqJaeOIK8
f0VoOyvUCGbaJziNg8haRxzoUHfI1p5krmbB7Brh7waqpOdUZvbLCSKDobclE+6eBZDfPr9OFFik
CwLrPBiAoY9dUqwDJbiQ4gBLjDNR7zPEfX91ajAopT5DlnWBlMVBRIonO4EQBf82xxNeNh9Qtr1I
6x9WCt+G//Yf86vve9FvWYtvcpg1s8q94NrfblEMo7M7GTI5MEett/dmK0BgzZRXZi4GvXHTHIQZ
AtThZ/kMwItnbwdSjJgmm5nUJ8pN7yf/PLShIhQhy8zN+dJeHVRKVLR0v2SZNdIs/wx3HrZe2g/u
P3iQBoNAzrRgshzEwl7LJd8HgbL2PeBl9P0mWmESSsQ/H+bok9SRIrFVCkcoZB88yTgWnu11CZu9
aIAy0euUoLhPN3l1nqlruQucibqZ+SQ/5OWv36JCrZJQRc0Wdu7B0JHIkziIxpRkGGnxXMLbElvO
NjsRgp8r7AeTBcasPjuFzLInh8c+edKkOoytdF36Ke7uqO4mXUHnesgvJRkgBuSnc+x+ig2FSxyK
dSpiWlgHgHpAx4tIAHiGR45n1rdQhaMfW5eq3TwkNc+l1k5RmN5HPfgeZJ42GGNUGg9r2H7WJWFj
a+m6jcSNdq3phUPX4kp44Ykzz/x0D58K/BIBnEGbOUsH4ZX2Nm7Appoi3wyHwdK54VDST+zo7w+p
WLSAsKE4jtQC6eTbxdJYmKAOzZSuhY3HUP4wljrglc8YBJ51Y+mK2etay77+fE7PX3pwZ28GPbgz
yi1gKkEacQZHMB/tA1XvgcmCXOEYYpehU+X1p58PeSSwwylkrTKf0e8/VEwB2CiLzugYsqiW2IWs
PX1aBxkd5hDswVSf2ICVOV09vEWhsY8Y6LNQNTlIZ/FEDvpKxnG0n1Kc58wVIJuFjDS2PpUupNWl
iXnCOG7a0dxI/qlz37G7fT36QQhsjSKeqDuiKI7lUhFCRugGNwS34sMpiVPje5z4X2/C/XfjlW85
NNnQD5qDv/6f9WN+8SV9rP/3/Ft/ferZvOXlb+fhN15d/tT89FN30Ivy9PAjb76X0X9cnfOl+fLm
L9A7sLy5psg53jzWbdL8aSAzf/Jf/eFvj8/fcsI4Z46MhIe/9865bX47/1I1YfbaPufHb/1w0DHE
BzQcZoUXlG1NjiTMlB8OOob6gdKRalAlUCmKMZteW+jA8aNGRvlFIwbNBcY/LXSsD+zsKuWzWSpn
5gj/OxY6HC5plyicz2EvspkzzuvNFLEOHGxLU3UaFcyOnjhD1i7UU6zFd1Ijz8NQV0ZbmDI26+/t
MGGhAlll+3PQ8nB6MnBgenCMV4oSLGUMPwojWXUYpzc5R6nQXqJDADRxMzXbEsqhpkrrKguWKn6s
sNaibJt336bozFCxJQZSiUhZhu0l0o6uAV2vSIHhl9dBR11g0kB4VRuhSisTEY2exhOYl43V2QCc
jRNRYX5Yr4MCd4nkAMdb+rt0ug87zRJsYcKAwCIb0btePTdVoHPD46sZdvX9616nXt+1n98Nw4Gd
jAHNahCzbx+mr3gBdmw6D1OEqdM1mAYgPo92ktxtYKZFJGAVRi5u0Ckfy0H/WrbGZVhqoN1VeVl5
N+14Y3n+vZUicgEtxXgETx5Z970OcaFDORCpc3D1PPWH0udVANMPQArl+gpzSNAl6rLAQK1tvk7l
XUdzF5QdVuBfp/66MYCoYnSJd8CibyunERrC8dbSahPHNxQMXnjbsXBqaJRhLFEWSne1Jy4AdAIr
hk5RUKbF2kLDTWJsl3ZxTiVkqXomYnAcDORbOcFsYLCBLKLCNQ6YV9BDtw3Hq5R1Gm/jaQZvLg0Z
8LUAnRg+xSF6vxALzcKGCIKOELAwKb0ux2Y54szeCRw9pWZZA+/KqHZLZBSG/KhUwRIGKwirZDch
g2fg9GxprofvEmA0R06ve5B1NTDoIHVihd83h0Us8VNsL5D3ofC1wLt2XduPNUbCFXWVBBnbyPdX
ZaeDOTtPMNsrS8mdOhKfR2OYiXU5YKnmWg2KvQ46WbkugxrAjOfanbftudhMgcJs+k7Du+kCZRFH
Yq22+FiXPG0zdYfIvC60Zm0ZYHTsZJWhiZaLxxi/RKtR4BaC2QMw7U9Lk6Nw1+GHgXWlas2AkkWO
wLgxfrS+5lPnkGiOUbVBPoNwkGzgyW5TmFLGUJ4HIRgJnmf12eQFg8Z3slp1JwqQFSQPVBhKFriw
0bic/TOpXlk+uNoMs9kbdVAwegEJP3VbHJVuoPPtO7QU0B5fgnFfGphxpO03ZIAXOehdQ/6cAvKO
FWaX9RC31zr1AZ3hIdn23CL4eISrqhU89EU7qbsBd+xJvtcHYGGTuFCr7Pcs186oVa8gHy2lSblU
VRhdHJOLMV/QlnbtEGE73BD7SMISvd6GkBmyNY9jO6iLJrTPuxrHuo7KpQUxbJmEnzv8MxbA9lrX
VoZ960n64uer+2gIeRaTnU/c2qE64pRWRaHQinFsHMrr8KkgOObmKe3tZ726dyHExN5gZpLbhnmQ
vkS+wHkUN2lHrn1XhLdyvULnyUoQTMX1pIYtNkS/hz6SJE3nNNK+IqOpc3uh2XeAsgNjOBE5D9PU
58j56noOEho0f9C/ztgf4vF86K1lnz9hZNugECFBSSlscJLt9zj6S0nN8UzkTYLzr6U0f5cd/Scm
NbSuySdPJjWPb5Oa77/1Z1KjfiDJ5tCITP9rT8A5oyHP4egkZkUjxeJk8GIKiKEDOQZHHYvO35wi
vMpo4MsDE+AwZHIENn8lozm+P5Id61T92CLfaSR4AQKClEhVRzW/ohvFlucvBi9e/K5b91YVLqii
ykG7Cq3RrStjQQNjNUbGwiYctobHPIf22HHgu4XYtPCSx9SHWmzhbQr/RdcXZfiUiw4+6/3E7iej
lBSYBhhdza1gGlosKB94WVUPayW9r9gcI+gvJRByutZOQpgv5XIT8u1foPmsOvlxxAe07Rf5wgfR
fx37l2x2GfIAiY+xYIzAdXEfdVDr2axFBuAei+EQg2+zAHgpYUJEAtBAvUc6zqJVgln8Mg4Mhy8O
Qz7dOHI3i97DEQZ9lJoefaKHXn5IgkdqUwubE7clI7SOyOfU2Xvas/fdeFN7N5Y9gZyXITKQP0Cc
+RqST9RzYlHbXr74pkx1t8kJEOuImBEoOBl3c0D0iIz2HCL7OVgG8icUM2ooWYRRXv4Cz+ZrmkZ7
DbpxUTyW6b3RXul45eJKv9ExbbcrNDrKeDexEURQ8lTlY7cyJg8GU+nkkNzHdKnp1bLvxUIz7my4
d3onL8ETFP5Dbdz0QsP5sFuY8uOMMRJ8dILUgujwwgqBv08GYrsSlnMzw+SxYOvHIN6WvE2lTKsS
HKLuOXYzumrkZkoA5TE5G4at1eyqIUXQl8mBKpTUf60oiY41pQrwPJ3xkCUPhXUlaeGukSTYOiM6
hfZCpI+ZblDTIGGx493YPNYYVNd5gBE4pFqY5h2H/1QHzJq6Yu4yQSyUegjqHnufgILadG6ZXFPT
dGTIJaFyXrflZpIxrUqTlZ3fj9NX2HIQaJ2kumoHqP7DlRrw1qB2aEm/qeoHOdxpWbMI0A2ys3qJ
ZZETANPPcPvi4lZjUK8ar9qJftq3w+Nkp7h2a0t3m8GhgNzilxDG1Jssf4jKRxLJMyvSefr1Q5g9
Nv4/CMv/Wsz9d4L3f2Bc5nD406j8hUrsb25bN18aOhavD5zPv/lnZOa4SQ2d0pVJREVBlp305biJ
zRKFLcrCh8dN84MuwBTICudJmQDNSfTP4Gx+0DiCUrkDVEj1jkrInwfuH4eVnzm2Pjek3yYeVDpB
kHC4RfDVOJTKUUhKUzEqiiNH5oXWG07kq9cBnKBZ6TYcXa29ERJEha59aL10N/nt7QRwPJnyTRVJ
8FYA/yccIWuW4nWHs3qLEoyR0D4ut6Ia3abAucsDXY5CTJeFdxA2blrk2zNPQwNoWg7tcGZ22edx
QHTSTO4Uf99yalDjYm2Y3XKKpUeDrwv5s510N1NqruwiBOAF4XLm8NvpakCxM4eEUPeJO5atQ3ET
DXnpFs7ImW/Rvi7qhZUQoyhxVmpON8jfq1Lx+9R0aKs3u7CVVh5ijLKPclg03WdT9BTl4NR74943
tItuah0jnC4RykjV0ImSbodT3lozYfeKHwqAv5QF/WvL7W8/9R+5lii2/iTD+fL1y9sFxMf/XEDq
B7pQwqZaiuIXDTYKQC8LSMxlEpOOB2qhpswq+TO7MT9QKlZnb2NSInA5ZFgvCwihM1qdlGEppyD0
+ysLiFzoXY0B1ArozLkERMp0kLk3fp1rALOEQ2KhVv3XyRJXldrdeFq9k7LEsbvf9bSFNqrEO0uP
N9jgltm12bBXolGWNOJSxfERe6N1k8SbIPyqZQ8VO69VyYterm5sA2sDXZoWs+umpPhnydjsFCuG
4hTufNmoINNUq1gzXPTsZclepyPkuki+DNR4Iw/VV9szLuTAoru7DWN9o6ntDSsGFwut/9Fw/f9+
8hKz/37y4iz4JazYVb+XMLd//M9/UQN6mb/WB3Cws2O0OVcbkfB5mb/4cs+uamwOAgQeWM+X+Ss+
sFXMcrNUroCb8kt/Tl/xgX4iHRH6RMx5XfzK7H2Hkwb9gdcTq4hLZIM6nL3DINpyQPPByRvx0TCa
PyB97MRknCe1d5dU9VNsx3gy6Ok3dOS+ZsjL6Ep3mwqEuZN6pFxhI+/mjeicJNUys6ebppAh2VGv
mSxk91491yOVNgBhB4uNy2VTnFF+MldNU/9tpa3tfQ/ViVTBNDTeeBWockmhGtV2duiOQXjupw92
hoCB309nuRItPR0P5VSFT+gr0GbVJHDlGApeo0v5wtPHteWhrlHIbY3z9HRZiRLr41RbDlohuV4S
XZbiXMbtdGl5E+zOzMOOBKONMreqFduEvcQAZCItjL/UtY+w4LDWlfEsqa1NZqqfZW2imNPWD2Wy
tZXpYynBFy91+G/17PssAQfrCRzYX+bLpH0k+oWoVlBDNXiQQZOi+Gxi0NrDirAanQJPM1IKEA+B
rd5NvZm4fh5f+XmnLRRhbmJOO8sqqgdnDKrVIJX61seH0wsGc1PzmVhtVkkcVku2S9iAiP528kJq
+hLipHabwkihygutHZMNDRkL5CBDh20XqR6cfynhBE+GjCuFIn+TRHGltdHnAt56X0qb3sAWok05
HiSD5i9riiXyhISR/4gaMwomPaZAVb8YKoFCFC+WHRnapV2F0rpGf7uVP2Vl1Lqx8Rn1mttx8q8L
/cr3G3LxXr5De8lyMfj6JkI5dD2lWfhTVJ0VVbfpPX+VlOo3Wc9v5QDGNX7ijzi2uFbVKstA5vSV
EjKXdoyJbwSJEiJzNwY33WTe9z0wNa1/SjIY8qKLp9UAvVFqVeQs4oIZkFwERecgahIvhgATWJ8a
L9qWi6T3gyVsvAFNbrTGzADe9fM8/6Uw+u8k02/qJf8PVUIofb0KCHP76EdMnRtd//Nf97e/fQwr
vF9+29bJl+yPtzn3/Lt/pgzaB/JpcmMyZzZlKmQvIVf/IFs41iLxD5Rgrra9hFyiMQ0egvX7ggjZ
BHLseN0SxWe61i8F3cM+swWoFvFGehJ0XriaOaN4hZeQaLyiFi441MbdSoTjerROsdveJSUHQxx0
mQn4io1UkucMgXZu5fjN+k5ISJtbOmHQn0CqH7aXv9/Q3Dbj0aCefBCVGxT1/EaWgeyMBtKTWDSk
Z3k+OnHg+Hl0J+Xt9tV7P7YRHBuR0tWMhEKum9LW20do63lVyhOKPFbX7XFrkpN9DncnpiJfevii
ZPEyRC8jH/21FsS7MB0vmlHbjL66mR/2iM1eVVArkk6hKo9emEkP2oKywRWSkb5+t0qkKUk+DR7u
YdJNoSYbooNLyXzvz++6su4ROzkBW3gHWJkfP1nuX2PO8+3VfNKEPwI+AjEVB5076caySr6Yvg6v
1imyaV1QmqKJuMzaaCkhua0PpyB9xyb06wtgTb2+AITsDL0quekCo79IDnaBFm9OvPH5wb05p3KT
MHwES8e0QIsdzLHIHDtcgRreuJdfTXL2ObO0jcRYcXRhd+PWSLXzzmgRHY6WdpNfYaAwQTE9cRXz
nRxeBdBuYPFkbDSJD5ZupemtiOPKc4zuc9NPDu1FZ2pSZ6yTTZzZZ0UZbCnsjX64Q/2PCdA67fix
TK37oG5OKM8+I3TfXQw8B/xKlCMYfdsbLZ/+oIeQwZ7j9DIZ0g1yVOhW1Kg3dG5Vzj5ds8a6dZ8V
k5OH+F23vSsQlESal3PI4Ez+cGGJcGcFSAgonpuV7ZJqKbDjditHyVlbNHtkthdjN600rH+KHkeO
0O3a0TnxaI9NIpbyDAK0oPEcZqJlVWSGFuSe02iTQ/ReNnW0TCQfOHdLEY52agCUN0YyAR0USi7n
gtU12p+AhH/fft+AK143dOfgcfhcoT6o2M/MHd1D6ErqmSzgPvMcs3TkYVyF/bi2q/SqyDtqkKmj
inAVnJjfz94e7wcFmAivQ2EbOphZiH0rHqLbLGIZbU6cvizWch/uSgrM5dSv0kl14+B3pZwt8PRd
1Gm7kvYl1qFnc0SL8sC1R+lMjPYZXVwnbH0EjdBJpIsrhZMzmP61gcKqZ1/m00WFfvCogugfx7U8
DmsLyr+UJxu7KC8LfLSNaXR6prUo9UVHGVmfyM7ku1EPTiwo9Zkx9+6+wbtZpLIy1tIH63oKwH9K
DeJ6hhdvFA15L3s3JTAh1M9i6PZJ2my76cqoEV/zDKfVx2WDnrOP5iICXatwaLdd3q1GJT1Dwq6l
1m+n0S6izy/l4Sz3ukg0zy30ZtkPlyUTewa7FWO30mYCLOBmU8GDjhaaWSEUana01JFv7o3NNEU3
I71i5CHgeEmIULbLpPCpvcPEw+x4EJ070BPAWG6dpfpifl/zA5fDaFnT4Z216/jZopfA79OWqOVo
Z9Y9RjgIhswIgXyFENUmsPsLNZAuDDRi8FC97Hx0HaxhY3zy7yo6z6OQViBxt3Op2Q4kV6MvMozq
TkcmiX7zuaG2+xhti9hPz2y0jTxWQx5yG+DrB4Rq5kszMGDm5LSmB33WjohxZGds4ruogejOcjOS
T7Tf92o1raO5/Q4yo6ZXMhfsxiDaTYPYSV628KwGNZAr8HOb+ck3qEHmauKMfr8S1NiHyncTfXSE
2lGz13YSX0VQWtiiQnjrHI/vc8sf150RrK2mQwnScvI6QT7Svxur/AsbmDtQypclE1HmargQPTem
WR9Rgb0x4+bSrP0b78LPtbuyqFcpBIV0QpoYGyLUt6+rLLnyEZQzATTYmu9KfuC2fnNpWRK1kNA1
hnhTmldWxrE1n9a5H7o4mjCn1Y0n2Y4t7jHD2lBl+hjNO6TOdY+2a5A/jQujjVx9ravncQWRnRg5
x8vceAp4u/MmNL/xMrnk+O6omauVn+lX3CVBtSlsaRGiiTpPkSAOdoOvbVSDi6valZIQjxEJxlkH
3SOdvnck38khS5FAjG8loEqSBqnv90korapMOpuHo2ez9qf60ubbTPQ8YVI7mt0gXXAb+5KLsPzV
PJjJwXZKOpdG/gpomdv5PCk2g9gLEUrUliBKtxydmcZnht5sB2naBt25UrXbBk18Cb0TKQqXWBGt
M2GfYRK5AbK4RNZxPcdkKZTXsafvkbyzEsQRuaMyQlEs5rjaBqjV9IsqSzey5K+nnuLvE2jnVS/F
10HkiqjhBEcilkqryOoo064z6Xb+F73jffNKhhpjSdtbWRaPRTfua47sQ1Nx2JLMfdon9MR7Om4z
PiDnDnLUm9GQasGqmICOlRqDFmMpsxtmTM5hojHUMEG7CZb30gCPVKY7hTbe/FsqJj0KGGmZdwEx
GgwsTlHj6IBNcdkXlnoPQkbl/qPl6A+up80DJc78RC3m2MxlVEeANGgSZj25lt+5VsJ2ObuY8l9h
EGWMcZ3h3RXHPfJjntsjE6qIdoWJKLBiLo7/2prtmO9DCgrL5dGJ2LoTwJJS12x7rXeVkjqeT9cn
klZDR0LrD6suMK1FbfuuIphb8vr/sndmy3Erx7p+lf0CcGAebnvuZrPJbs68QZCihHkqDAXg6fdX
tH32ErW2FI5zcy5OhMOy1xLZaFRVZlbmP4yo3onoB7ehQzbNdOP5qDEGyIo8upscHIKRLIpboZsb
RkgNT5Kjx++Z0Z0bx2ubJgk46J1r3vtGv6RxcnAMuY5YXVVDZFGGDGfy0lIz2AUPiQeZHV7hT78Y
imInMWbvsgn+GvqxtEqE8/L70uDvii7M2JiR6MwnEBL4ubyc8drL/Q6vRMsXNx7SmBHCab1j/iEF
f/JDv6aiwAcQB24Vr4SvXAS0YfO6gUK4ahj/FWm8jfmGwkU2IK9uVWyrTJLvgInohHiPOa0gf66h
K64adgXaUz6lZ8jxm9t5i43XetBZOCd8sobsNTLuO4NRbC1uQgKL3z15Y34MdWeJx++fSqm/K2Bg
qcF1xEiJqc6XS0hnpXFZhKhaRkn6Esobp4nXrYOW6hjcU0dcw5bHt8TepSYoHf7UsmgTlS+G26PA
YV7bDgc/tXe+0V1xf/tDdfWL8am6rgDnRhNRtc1hgP+8nKaTS3DWLh62kmihdfu26lAynd+BRW+7
okA1rsel11l6QHxK2bwlwG0az96V9n9K5f76KF9e1DgUWgGRCxdOazx5Ss8qruq3tPXuf7+DfzFZ
4YPAWigVDLq87LAvW3jIm0QzOwuyk8zxqLOvXQ99L2HvQqOEPp7xrrmgDeEa0fZVT2wqZvCW5nA1
iRs7QO6QIBuEYq/pw0YEwTGqbirMc4ueEBH3f7jO/yLh8vm0Ju1nDwkH1ujLa3GjSeSeMIJVX3Gk
p2EdI3DUaiSYB1ZuMYGqqBxzobb/kINP7Nkrc3ZWQbGg3vj9u1Ov5supZLCj6Ap0wpmffnl1WupZ
cTPqwapAfbiNlSralbrFJFS8efmnzsLf3N89mHAwDtAK5398/bTa9qosb4KVme6L3gLiYK7SEHlK
c9paNWVN9wdi8j+tin75goQVdgixDTO2n89D7gJj6BI+EtXvdUZS7Dmqvog2SbZmdrxMc/taYkSA
FsBa/RXV1EjmCGm74hjVziGU2U5tmTbLlwW6os5hsuR6stkeMwJkE2Jtbn6UQbxCxG9hxd0+KykO
deAlybipKx3pfiANcqCXWy1nazny48U4rCm5tiKKrgF3Hgc32M7IUpLmCg39nHidNu2NMaUYIQXH
JLOu/dg5dAx2k8g5ZG2CawTVqkjPiO4uvMHZmZW+1sNsDwDnqu8LomV8If7oeXNEabMK+lXWrH22
VzdSz6cxk2ML1VAbLp2DTAydZj5U9S9UQldnQlXgGDGgZdZfqQiH4M1+KKNrDSlct14afXdjT+xQ
7gDTbB8Mfd763OTUyesD0nArbjRqKiCmSzdAODW3capyl+S9tgJaSaifmR+jG6tV3Iu79BDF2Y+B
s2rRxrH78aK9M4y8aSiTBl4gcpDbLAUYU3NpSNq9YQyMJNKD0Sg14k03DGuYLDu0U9exrl3oVDMr
iLadjA6aBPbomQfb7K7ccOfg36HSzSTsQ2i+Jk14ydH+jhbclK5alPRyndddBce2I4UM/tFKI6S+
r8cWEb552KB2xNQhguWWLHNaQjUdMb3lTtjeT166o50G1vbzdrINZ7Cy1NDx8KZld24+bCLuKA3X
Ja+K1m0XHCfPRgY9PkgLMU5WYuiaG72ILgG+IRFjn5rbAr8gmftNWVypPpMV3Dk9LYLRupbtq+WA
V+XiiaXlNii4SkC1G1mOeHhPZb0p/HsxkFkTZ2kH3CposSfUPWY2rXKvPRTuN7d85T8phZYzR9u+
rBcd5i+im7aoYa6MPodzvm+pqezuymgmDIeGdaAb30QfU8Bb18gvIc7mPYTcjtFCvvHK6aQeExPU
pZ1RBKVsI9YvwpA0mClA0SR13PHkFDete2/11TEVXPHaV0ROmNcUt6qP6ocUvo7cGrWl5Jr39RQf
rAnYF70LpI3P85Qgo09bhpZL5WTnkjaM6vY63YGL5XWJaLHQHehVLAO/qm/mHK5RmMAkzl6o+22U
uhE4V81CtW/dcdpGxOBBDkhngDajACmCdj9hjTBRbdh6sWtcSVuE0S8ZpAs5Pr69wLZym/jUGDJf
CYY1bkF/NsLgGzi8V/GaNZYrYYG4HoGxXo/yfopPmO/e/j6Gf2aMn2IcRAYmjfic+4GCt36RX2Cs
n/a8H25akXanbi2FPa5Mu7+auQiorabqjSSL7jyPJ7anbRs6jMKCy++f4yuVjOYheAE6dxBOgRN8
BfNWeqML3cLNtc3Z3dx1wghCADt0Kv6E6MWf72viUp1K14Ow6ON/RXT/Oa6DrEEJAhTNynYY3M8Q
geKpA+LWxhfwhzmt8t5s3lRHrbWzM/Y564YkE1vTKdY+JBdPZKtumgbzlMq/zwYiF0ZCenA/9gSY
WG4a5qvaKN9dm2ZO0O9jF/14w5dX44yyJR9X9A9Wlb5Ow4D4mqsd0yw5yKndOw7w8qnbdT5TXHUT
82gc1DWHK3HwleFCmCiLJbwd3H6pusWzy8hS+tPWm2ZEzLCgrArGr2F/FXDhqDzruspoSdCKaL3k
wh3l0nI8CyFPgTtvzZJOeyXHVdzJhdnqr0EGXgjHEVSkqzwqV0mMiULhYScaR0+pjyOP686n0phO
siNAJ8VwVbtHrNlPUDDuTNRHx5LYPhdHW2CwIPP71tnAjT5rWXXbiUIBwvG66IxvruUsa7TCEy3b
tMWha9nyJW0NM7yMJsar3ODG+lXP3EWJTBCJZ+FXGhinlepu5NxME8NHvbt6NYuYiB0f3HTeuQT0
Sc93tt29ayIGLepaUCBpG013nRYcfGTNBwKIRouujbSL07V47/AdZLFDFfyucqnErQZuWKMdiyx6
6qwBzVwaCdkujSEdyib8CJthTXQ6yEf0kzYySQ+hj6uiE+KITIZX7QSzrG7xmd1YPIdq3LVRdGk6
BHf5RxllQucfNTO4y3gMetZnA3aPymiNzh1RNJsJuoZPtyjXgrU6ha2lra3S3o0GN2B22kTTy3Kp
TBNzNUYvvUNiqeMDk9tNJiKs7SnQa+/BAJrudT0gsPIYB6iLYq7E8BwHFT4qSHcRJuVJaeOnyvAU
LUmnyXcqlwSKqeEwbvaBNLZ4qvRc0FURMGln1QNBWPAxlFzKkYPHN/foyQ891vdZmsA3Il9q86WQ
/rvG4c3L4b2PtMdF0GAAL4GgYvFxLKtsGfk/QlktygDx3dDGtJq9ZYf0TjyJyPhDZ0Wo9qcby59W
6oosnPvct+9S/Wh00U0i+pOV5+fP3lFQHOJ2pdpKKelJXfgcIW5qvXu3aVzEsn9AdH0FwO3ZTah7
4rZaFEHxlmBT7OJSWE/5ueu8x8bKltqYQHvxL7YTvUikdhMZvkzYYfAavXvXL26xx8JcRm4G/6T6
S6o3INnEYet/jB49A9U+Ip2bY7TUXGy8QlhWWPX0FUr+Uq79mvBa0R+tyYuI9FeGdQj6VzcJkA9n
VFHdCK17T+r0bGfhwUJRXJXS6m8xMTyoWz19z2PbmtCMXHEdfVNlStKIN98QN6LXHn1bwRyMQ1zc
Wn5KW6ClJWButQkZS9Ufj8rybTYFBAYLn2mH6tWOD+ryls5y/fuA/jcx1ofLxzxXkfx+mQN2NLCL
qUW80Q+UNL2zVOWR6om2domSyfCHj/vFnRjQiRJfYK4HOZxZ1Je5o5648Wh16EEPKecXDzVVcMYs
kO6qwgocIefWrXYTBqS//6YK5vbzPYiJNogXHykLEJtM/H5OJyAjGJDZ6I+jqLWYpwbBNlqINM1V
Fyeb9S1d0mViZK+W/hY76ZFb5TGJcTXBL0F1iiL27ucj/Ucwhf8VhPgTBuH/Bszw/yKaUWkP/O+A
MEioj0n5DTjYf4FS+K8u/v5fW/G9fPsAft3+BBNTv+ffmAXjH1w6IUjYNJ4UbfovMEcDxC/DRl2H
3QzQMGB09m+Yo/UPVFvARbqoLVrsS3pn/4MTQ7qD30TtYcDk/A+BYp+T67+WcGjRWQhbwUn1uB7/
InSWBCB96Elnq2oojonRrcza3SoYvT65SEr2q2IK9kNA49EcVupPAio+vPCm7K3Ag7AeNEJdtMm0
YlnE/BmXR/WjnnC2Vmud9cHdmiSTqfP2ovL3sXVRP2Z6/SpJkCQSzln9yDyb2AVidpJn74ydz0Pc
pQtpJjtT3DqyOiYT/IrM2xejcy4d51T0zrnAWMSZq2OPAF047dRTpMjAD0CgvOLojM42Be1mxhgW
8ZAyWFIc4EhSHZVknHo+5Frf4d6cyt5+dJoDfhX7QBcpbrmQsdr8PazdvQTrNbRiN3nutvItdGSh
OkIXvPfQnp9t68xEIVnyZs/qAzXdPGvEKLPK3uPWPMNo32byRmb1Je3tbSzL4xigx8TvUL9wlN4+
9rqVeqiyLJcdI1klNDdaDLd4GvVChwQuGD9b2uJ59OyTevipGVa262xdJzvWuHGgNX7MAUogL7kc
US1MtfSI1QeskdUUWucmQn4ZCWa3BfEMDhw7gUl4N66ZHd1ULRF6zVorT36+mWhfApY6sSm5/RRH
vcqPBmsVtnJfQsTofW/vudapBAsCUGKv/n2Jynjk7yqruSKQLmtf25qDdS6wpdUn6yxq8SyEcXax
VbYzRi4YVNnuvmp5oN7ZGniMKVVUyXdTfxKjT0n6YEA9dYObhpVDW2Fnht8px0/zxF/qWSKDmWmN
oEbtsANZzcHdN9AnGn/cRtAfGbyYOd2RbLgZ7ZN0mcOAKmmd7+oHSg1VNtrAME7p7G0nwz6pckfp
16qvUjJ0HDT9bBNp1VdXP22TmJum47tZGHDYW/XPjdjb93X+riB0oIhXc2usMSrbR5a95QZxSsbk
R65ezVBtAnbz55fLquPAK5xYePVO1O9Quy1B0lSb3ZN6vLnEC4HP1GNJ1XMt0ZGzeHXq7KnzOcBa
Uju/5/+r7KtWRHB/sDir6l3WzFA7iX0Dvrhqhe3cwl7BwMKhOGq8X2/Ojur0uZV3mnpAMzXuLBzO
jlFjMTh79dXUIyhlV5dDMrKBXGTUu8Tfaxz6+WWwp7tIvyT6RX2e+p0qNsRsMMnXigLtbTI49OoV
oXw9QwUyt3o1XqkXg9IRx7r7Q2v808b9SxRDhZRY6ShtF9pnP2fRXlhajrVEttK88lgY027Gv1K9
5ERL3tWTx4bbLoTw9z5CtepkNlV37D2KCqKEsLftjFI0V+m6Fc8AvPb2ZNJosbfIwmXHYLROfkHA
YpX+kkFu//mEf8UkEMd/yv5E35+e+0uTsK6HwYT5nK3MvHlWxzOCopGM2tvvP8b/WlB9fo5tAS2m
Qw8o+cv7kWkUD81Y4j5gmecxpffeYIjk77Mm2kzJvjO6tbodqq2u1l+9sYITbqYEPaIA1k73deec
KJFOfWefs9Q63TR1cRT4WdRcqjSEkFTzkqFr5scbCZfLziC4VdYy0oe7thDP0iVe9vlxzvtnPOHu
1V9XAXYuvb3ap1yC3uhEfR6vwW2eTY196kbvjXROWYDRRXbVpeLZlMwkZ2xxBu8+bYl5/z5G6rl9
mb67uXdSe7ILZsxvsMmxt0hPJsNykuadikUZ+vMqXuQqU8nouy4ckBEEUr6o0Xh7FXLMlpCoj9m7
8OJ3wHbnGk+qxt7qtX3SeeCkxLrU+BNs4muX+usqfdkNFdY//9zF6tWq9zNqcASIsg1nujKdU2w7
+9/vjK/lp/pIWjgOoneOC/NIPdJfQWY+NL2y8tCIZLOrdBPFLDVRrqEd9vuPsv/2s+gJoZ8J3JKy
9+fPEmktrNY101VFhFWJ/N81QpSRbEh3aqup1KbStwo1GeC3CEts66KeTiVJlTDB2pxSAmEv7bNK
Q5j4VWwQ9X7Ug7eQzNX7Sjmssc6XIg01bFP1Hj9zAs7yAPPPQY1JF1DhwjqrhIbR3/4znFbBvRkS
btnCCek0JJv//j380jX7fOfAUfG5p+z7xSjBYIRelr6RrtqWHo33pqM1XDAJUJk8gWHZR99peG3V
w2qRu48oGiY2wu+f4u8WA3INTODAMLChpPj868IbaEFZXQ+BtuN9qb2mMr9KR+Cn/hDkfhHxUV8Y
BTN0vJEr8syv/bnM0tMYP/d0BdztpKq+UDTbbmcb/apCZvMz+1PxqBM80eL5/Rf9bMh9zQ1KpJhq
mQkdRfXP3zQzhtSNmfGu5olDXZREKWJCXgR79acAkibb8o5R9NqS2qonDVaGeFa7TZWNaVMe1b5U
iUWlSZU/VEmMCdxu7Gg6sV+j3j15hC7HrPDgzY6ytM8qgSD0fFLhaSaqzAxm1HZUQV59xiwp4Qhx
MTgUaNDUdrG1TUuEwa8/Q5ZDQZBq96oqUpk+MDw4dhxLxRENKef86lkYzgZJFhWv4k2sNfetoHzk
s1S5iAfoetTZwyQ3Lb3F9VA1rrD+AkTj7kcW+/ev+Zf5L4sM7tngMsF4GumZL5Ek00qtCwoiibpI
mEa6xadvGc7ZGmNCtb/UY6o4LyKybUfpQrSlfEh41t8/yS9T2X8+iQ8rHjwhCCSVdP8a05ow0XFe
TVdNGRQL04CNdSOCCv+zaZ22u9B0T6oCUEdOPZB6uCykhqQYVYFDUGA7qX1SBZMqiiyeUhUzSLYe
RfknoeS/ycwAnnX48xwNGthfgqJGscGoiYediAIBjX1T3qvi29NK5qB/qAOU0tGXeoMzSMcBnLqK
+F8B1lnMxAnjcBaJGpjVOqtJYxvXp6C66SLyHpe/kklai/C9WpmWd5DXJGvuVn2CkVm14i6577IA
Izz/BN/lRtNw+DPidxVv69w5Y7KJyAyQEtgladk+ezlT1wiqfHk0MJFUxVWOxbTVeWC27M/iS91P
QqN9VvuVyfkxJw85lKfoOZ1U2JYYjwf4p8WWtfFxbMg6Y6852h6nQ7J05P8Bef03G0hlRCCrlomO
gv4VvIgNcGnSZ04/E5ED3z9PAW7N60x6J1W9BwnRWVXu5IyEw1jI5F0dYc3yFmWmHT1iRMMl958X
JQ1QTkSfmr6rWteufv79fv+1aoBkppPBlRwb8hFftvsgiNxg8FLqVy4kkXhORKDsq+6Bb+0/bwJa
tPn8yP/fIpr+oFQG/f8vi/MLleX2TbxF/dv0127Q54/8qxvk2P8wlZwUcGgTZIBS4Pg/pFfzHy4K
GB6KouR86HAs87+6Qdh+/wOdD2iv6H04cEtUlfavdpBmwmHBSx06DG1EJUVq/SfEQRKiSof/ky6J
DTBo1O+iLAQsTTj/OXoKmQRDnIC49RUMz6g7bYG41ZrDkgOj0Y2F1hfpYgA9J+S0THS8tVpxK8ns
qUj0hRPbV5U27Qqp35a6fzJs+5iL/jrW9Ss/pr/h5vkTBkxPY2XRG3e7196I9mmc0EqQr6hcTAsJ
j3Ub0LiWWvU4xMDee6WaUZqoOJj8a7ooC9zUbWleIt9+t5L+jqtPsUidcmmH9feoMR9TP8Qfz/4+
zYeoaV+0WD65dn49WtZzXqNHMte3kWW8JrL+bjK4oj1l3/WYP49zuhnL9iaKRnvhhzqxDK9h5Ymo
VMEd5q3VTV8Zr+6AXpJo401WMuAAbAqSEa5uoPmvfpxlKFQhkaVkMAqiO2+qwY8Wj+e0AN44eu2m
TdJmASASXGarrMbqHGUQ+ivMTnIUp/xNFN6GLebMHOwFHrEdWLy6w5NkQbVIZ8wxXwLNu8aF8bn3
mh0+1+kGfAgixTP+y3F0ayORvRDw28rINdd9A6/ddhDpqD8s7bsMnduQuK157ks/+Thcl6OD+FK5
1pBtSt36OYvEm+zCvYibtYz1pwgfDLO2CxQQNclMQvvQQjAG5nhrpwWvL4ieE/Tkxiq97pz4B772
bxYEwFRMy2xIribffYi84NplwGU52p1TlvRTRhyL3cdMC69tEbyUSfvSaFfWiM6HIzs8reODZsfD
souHO1MM2SKo3Ic59178qtNXYVWtgmr66KIRsKUUTE7m4anxCm2ZjeNR95lKpdJDr7GZ28Us/Jt4
qNqVnZbPtGJXKAK8kJjFVmvRNfGRMzDYx4tIdza1i8sjVFLogziHOg1L5mflBnnwvQSlszTH8Dg5
IEZmTU/QRNHOZe4vpnDY5WxLoq/LKShiLFETAMdafx7t5mTqwE5jbBIriQyf3bxUgX6rH/rMeA2D
6WmO4itRyW+G8k7DxAAAIitsgFLsG7mBAsJ4LIi+O/kSAa23Edl19NbEtyn19EXqW4fYwhIQBTm/
K6clbckLh2hnjPFD19mP3ix3AIFOss3OjqWY5dN+zsJHu6wfkoTfEBQIx/hBsuiRgzOMiFNaOB+Z
5FB5LR6yPSxKrcXVmV0yu8lz6DnXpMXS1z9Gw4J3Spu4TY4iBTmfRsOl85GeqTkgdc4GTKLlYFiX
XB9u0mL8aKISUQl301jej1g4j1Nl73BOfajTuQHeLzLUNZ2rzJ8ueKz9SGft2pQIvZUBmns5DFkr
eTKcxzGcV0ZrpYCSx7u5jR+dvH813O91P5874TlIp3nv9E6bVTG6l8CR8GgSoO5GdxmBkC/92cbt
wHzW3PBRKKxrFmcfqcHs2hi+WyX/YLLdBzkzofadp2quL47ZvKCe9TCj5IP76hVXqJ1MjedEE5u5
u9cAtTDR+t4GBZ7eGD2INgQWk8crVHV/6Eq3wvvIqkluI8eAzdPF90klt3aPo7yIaQKXYTYzjgcd
absZjOB8odcmK5E24cIJARKKXFsHfndlAhGvJCP0acYtMxAjs+LwCfR2By/YjdL3QWF22xzvhCB3
9NXQ2OCjY8LQFHnQ3pNd5thI2Kj1/pF53WWau4cyNsCy2B/57N65ldYiveF8nznKYfvG5OqM3dwp
Ix5iDxo/5PT1nDBEcU7beiWfwP0ccrB3mKcAwCymqcy1bsekZVow3NqeBcckuK5Hqkd08KbBfHDd
6ZvAYrM1/Fur1G6yAX92ZNoWdgpbQgZy0T3nGKiX/XiNWeilc4eHrm3h94XFQwpG0sLF16lqAG4+
HVv2TB1+T8LpzajE26iafa4hrttomQivxQld8Gbm6KF+qb3+FHQFTo5Q3JepbtNLHoMSz1AcMZRQ
SmbWbwZOxovSiAjKRndnAiFzz6D5fmRz9w2/A2AeBorJVXgqS115rdNLL+enqKOlEXESjcYBqCb7
k8S2NqYtTs3NuRIWxEmETRAqfq6gmG0cHSni1ufvDra/aFxv6UT+ubBNAB94BCz15j1L7W9eK45q
xRq42Ise6cQkmDv2KxBNG6uRSYMU6Pf+prX7pzSvXwtBqtYSh9wLrGkcH6LRPZpj8mHmeyNLnyJj
xOV1kq9pL27jhAsPI4Ha7VdQEZ/SqnzyaT0s0hFJqgFMq0m/vjff4Gxd6Z32EE310xC1N1WFE22e
vYW+S4bKbGsx9us8TLol8COxgtT9TKDECbcA/eOAsKsOeRVcjNgHu9VthBJjnkEEtEX9UIv5nNbl
tafHRzoWAPO19jBOAcB56S0N5FmWXphh+YrghuHKb3OMYiHCwPUCKY610Ya3UWAtjUTEi0FCVrSa
5japomzV5zWDVUCYQWQ/dMYTQfhWDDmO2VOiEYadnReb37Qw2/Ye3n1dQY8/jnSg1bJbCFR+AcxV
4Oy9RlFxpiXO1A8uhked927YVBE4LKdoyiwqt/Yh4yL4iZg5V4XlbAwIGY6pvaxkEoLbo/qp6oex
rHd5XWEBrSkJsTbtFlMr8TGSXDJw61iwlLZIvqGbSrUVossXeB+a5t3YSVrDeZL10hLXE7hJZC2n
S5Ok1nIuNeQIdKAJzdgv3fm174g30VigZ1Aki0RvdQSwqm+aUa+h+r804MBM1LYWiOoDPoQSksry
VSb1uKxrGP+4hOZ2s8hKFLJcBNjaprpNURhhVE+i825RG2VcJMRjq8ob8c2qXiKtOvcx5Y0MdX7a
8GCmotfWxuYhae33vOoPZoPr88gZ8wGKL0anvCD8Jor4pajbvVehvl7Y6y5EQFsCHdHG70mcXHWg
/PB+6dBnY0C4QPJkFcWAaKyP1iirpQX2GrjNQ9dom76DRoSiAj/2TXO8S+7mj6ZZfsCEvB69cB+1
tCGGb1hUvGpR8TK0yUMl36hITZQnOdGdDFb+qL3alcmucoIHP44eSw2RAE3e6xZSYO707KfWQzA1
t7rX3JnJj7Ep3rKArpm4eD033RYEFsXTtTPG8KtAoOQJ6nhGtW8ieYxMHG3DGNBHAq1F97EmNtMI
KDD6mmnpH7u8xTpY3iAFayfD9zSPX0Q2XjWML3Vp7YOsxbR96hZFknEunENfGMEyKy1wOlxHDZRH
cQd+wZYgWuapdWvWJ9eedl0mTlpQbvzavK50ysFmrJdBYhzzpnjyDQ9q1pybcMmKO4knd+AR7fXi
tesBLIkGSDDVXppP8WI0BuZOhbEJ8vg9ku01on36Mk7f7M66FxZVajjIjdMMZ5klFMO6d45LJnDC
O/bFuEAX+WTP3U0+FLeIVF6PQ3hOre4Utu6uycpd61QGvupow84WZsZ29s1QMnCybF7NAezq6IPm
84xi0enNY+/1eB+4d3bo4pXu3xateS8EpYaD1p0h5weDUSWJbryEafTqjoB+rRqHSCt9oJH6zsXj
m1mFG2sAbXyHFOgxjOvrgDPt+2j6xp19kXAx4xylQKM9x01PZtCRrhhycFH5TWIjdJgmSY4EhvUU
DTigx9FHKL370bE3tv7a6OHJbetjMcEiCTLxVNQ6Q6eiWIhseEk7VITcgfaLhoqQdhcN3W1nmR95
Ul2qpMFfWTdXTT89OYO4l7FvrnOvY7Tbhaj1xw4DeQhdPWKuUySmBXq3pm+HyynEmcFLAiQ8KGzC
/DGIUC4BXw+Y6XnMuDhUXY1gsUE33CtuhsLliI/WumBFlqYTIRWboiaLXNMScuG4LEKlpEeZKeYA
y+5eCcUGBjkvvnZMboECMOrST/e6p+mrqOA2k8n41szEuAsjbeBC5ZzNwUbXNYh0QHVOtnA6fxkY
jLeF3pVrrym0BbRDYrQB4HdM03V7Cm2b9xHYG92ovwdJCiMJ05I1cmBqm1c/RBrhcBt5SO3aKLZq
s1MvvKCYN0VowKDUmlNUim0pPP4LrsPCKFSpmd/KeXyZuKktmr5CvzCvvJUV9gsnsnXowM1jYtjP
pe1QELX6p4LTgzdp763rjwsjKVGypVKJZ7GLuvpREl/3XlE+gGnLV1lZlWvZCYhhODDD5MoPfWyj
5Jr2OgAJDxWDGPFgupXYhJj1qug2aLz0dBVxto/TZps7eJGWpqhWo0uqlUhcbbHq2Tu6eEiEmWJx
6pgK25gDPUaaJ9ZDmHjKNbyIKERZrdZb+hN3X8gcnmiXbtkZ67gID0Ka2sKBX7KsomYZm+M29+FR
BpT3KdrWhyK3EekcZXeIZWNsGM7d1RSjeSPO9DAuRjl+aIZRwnjDi94o0Kn1tIUxU3MjyMDCAFgb
Ovc2Fcapqx3OfGu7RIGbNiDO9E7ykgYVePwqoVYx1hn493Xc79JSnaAKuU67476LBqYXGAA/0LVa
hfmACVeub2tupcC1PYxHAkDa7VtvVB9h0OSrWcTjOm+tpVNyZFpgtsFIqgmSJAHsBzjQTyI66+iG
84vKs1bOxtqI8dughXbOR67Uczi81zMV8hSQ4eIqwCi392polFjXD2H2Ygod0nx0i5oWTPp8stfx
XRabDvhrCUFWG5cJXX4yznDKU3aRV3TXTp7hJNsad9kEkjH2tigwvzhB8pqlNfa8pA7N3YserqFo
unIZSHOTSoS6LJdyxRYFqqLDjxnD8/WcN9vRTLa2W3TIWiKq7fTmh+kvZy3/MIyRbKHBJJTCXCJY
jKSeJy5pkZSrrijeS3D5K5AgFxiTjseGmIy1GWlKtPnOnwxzUyXWPi2um6iKljUCVTQ1yD9l2A/L
YRhpUhgrjOLvMCTceqH5VhP+GxsSLrlBRyM89Ndh0d0PZv2RiqamgjLvR5JSVRqPeoNsT5zZ93Pu
YyE/XrpoNqB9uP6Nbug/5phpSRRG4a7RkU1tEmNEQpPLw9yIha43w1XjDtoCw2yTua1lLf3aPQkb
yes8t9yjYunHFm+jcY3r0uamIxO7XO+HXqdAruFKBtqwBLniCVwoaF3N69ZOzvUwlcu46EcOVgEg
Nrc3VH0oGiGftTfi+KH35/3czfOVUyW7IeNmVoK8RP2hKZemnukgTxBVm1ITaeSjtCJqf1Mei8rZ
w21rljacb1NwosLOnbkWkhSGk9a2mGGo6IyV84uM5LfJ9p5FUIpliM7UKjGwuIvyzFvWTuBRyXlP
OoCKdCzvgqq+mt2CFgucztGfKwTmSrHOUXuPtFhfIl6JBmwxf6Rt8M0V3ipKGbMYoKEXMA8vvpkt
q9ZnxOWa46JA8KgW9ofpeLdxfh1UfQeSHIZjUQbdAmnHqaQUTUv9zRoqj9hMCdyGzUs4mij7C5r4
6EOogTzidl5PwunxjMoDLqXqe01R/F2TxWKokVFttCFda/LboLTAPeitdmLOCOOBpzSLQF5J7q29
M3IzpnRxCgzYXa3aAYMHSKtRsmQ2EuDt4G2cwWk2kY0upJz6Zz/TYcVmzXtRwOPIptHikdJL19GG
gZh3Qf9iXnYpgPY60yTkI+MlI0jojj4vItnEu1EseuFDQrdojrTRtNb/m6XzWm4c19bwE7GKOdxK
VLYs2ZbjDct2d4OZYAAYnn5/mnNuXNPT43EQBaz1xzJ6NHLzsTEJGTOZj/nlhGzG4HvVol8jc5ck
kYklO393Ru+FS42ZSVVprFLSvETATjS9JWXzWFYec6qr1HugDJ9aH3GqwVPXwWz+oTHJi7viPqX7
E183HT/rIkBYFX5WmVIbHelzNjb4Xe7s3/LYls33kJd0uffztzf+mlH96uERKszwaeqGo+PY82bX
he1H0Eh84JTLuE7Wr6aWOQdyk8HNKX4DHXYHeo5ei6HbRn6Rre2ofGnyOB8r4r6U/TOM03AKwl8U
f5/DIt2NU01nDHosqfednWaXOGUuMrwQl+J2DgD/aFr7Qyw/4q0/Cf6SOHTAO42JxSjnMANC5go0
ukdOLDNOPbbmVjaxURXJoTD70+yUj4vRBKSUFd9h0e7dVHwp+6RN41YWnb0FyHyqayuGtT8hlv4V
w6uVRHpjDXptev3eqdsT+2dUMNhFJfCjmyNl0h0JKEOzZU+hTSMrDirsVs5QFLdxDrZMLMm67LPr
ov9JF/dN2fbnpXQ+rfzgzxYLO1r2ZJacMDmoKef4epYGU8bCpSMUhQLT3LoH0ofifhS3Ubj+mZix
cC0DJGN5nY0PpdqkBTlrfhIhIlumozWrbpPiQWa12TQlg0HX93GPl+mgLJY7uxo9nkhj2gjOeEcV
B3OyTr1TXAcz+ly0a/O8cCoUXcWbt6neXaMN7rbVnRFyzgZd6MduxS3FUf0mc+xzoeqPS2i/wN9f
lWojVFZdsM5vQeIRj8bvt837lWMDHM4WoqIAQG3VRdWzM3ftKlAKIN1gPHPFLXB64JCCMUSzcDjt
CC7Sc7Qpk8V+8r+NOW8eus7AxiW6zeBzV6Tzb8Wz3kxVcfH68jWjtZGpEwvONP1mZXPqEu/Xqp1T
lNZt7A6EKCzmvEr6LjkcOIcKXuBhY4NpH0aE2cd+PgteasIDhnAzByavKle5zNtfAGlsJG7WxY5l
XJrHZT8gzYiHxqWNJ2UoKPuLSVHGvqbOAlfrL1R/tLbHllhA/589Ncsq4pBYdd6Mbr6b3xxKwGLO
5JeBWgHWNXc7mnMY9wWxs3YazKcIN48jhyXOsO063a5ziz/zJMgHR8saqyBXjybvPWktau939KX2
5XviOE6cG9ZjIdCLpp9ySvpTlUc7LGkbl7lt7QAnrXIiab32LvROg5dl8v2takwk3Yxg1viI6rM/
FI198mrOWUEVmppuUzD58dQtF7fNSCxJmn1Dnx2d0W+28U+kUsSexsyqcmIFbYuhXaSzCTaMYWU2
8kMQFZvEwKvpaWa2Lpnaizt6z5UK5Z+B4oqiEXEoC/e90tEmNNI/NnVce2HM3Mtmka49q0q3DZE0
qzEhNbttovdeDXHiDSCX95NcjsAg5leWOOuUIWxrp0bJj/coE1s9LDQb7+aeIHVHHqOQ12ei/qH2
MvLQey02nue8zjTpOmwEpJF84lzCVTkik1h84yPtSvOYp1VDHfuOfHYP7OgKDBetdR/Zx6neJ+50
Gp38aZDdSxKVfTxKb4nDUOu18RYFC9LPZtgmaeXG4ySY83To7RqX2IkJ5SPvgXvNin/Jze859W+p
dM11pbEf+gUrqKPOVVXhNDUIaTHsi++nyaNSh4hs1zIkMhN6qyEXeU+1GpictLtjPS11XDj1Y9W4
ETcoKYsGu+q2F7LYNXb3WeT9ZlTFsCqDMYyTDOkcptu41fkcR638rSUZuUxPUUXUuE0T7mlRwZeb
tXLdl9YlUka+zW1dUi1Ca6PTP89FbyFzCqKV3/UP3lAfTbEMcGOc2XTBZXdML4m9en8vuOC0ligA
6foNoYcDZb2kLkipp6JTqkuPuKt7nn0k34Y2XVsL2EsRpCDCo9zlRf1sptYhaKOvvut4lH0qRXzD
OqcF16ct9mYqjnPYdE98ZYd2EwBoqmy0O20qRCBV5N48fsJdSKx/iM66W08+vUEj3SecDpduaD5d
ObKAEZ4zRSBsKnjGMxF3Q/Se2MXBxlhXzpsOTm2L8qNacTj89ZKCEXrIEbXqlCwX1ISZfLUytAWp
10FK1PWyjnqGOtkFzqqNxH6Sztbvks+l78++RCMbKQkS2FUfuUYHUpUkdQzTJXO8PT4lsiUR/JVQ
HTMHSWA34qEO4mAGJqimNFk7U/Kt9fAp0UPIHHBuzkGxBN5s9A68nwyCSceaK56vxsUP4dkRwCXJ
EhNleFal2az6lrlatVLtVT7J4ySnP3ZvnMKqxtQTyY+5+kZz/jGTQhC72YJIvBj3qvDeovYKG0ze
TvQzeGQFa+PaezSuyG486j59zUoZUVKWbHs/V2fZD6/mqHYm+pKyfwaKJUHboxC6bc1XsmH+uh0O
Ld1+LhV69kp1B/IuvkLpFjj1OD9NOFlf07xOSN9m9uEyrdBvN8MssS6pQu5bbb6FaQB7GYWbUqUE
HbgwOdPAFWMxjSnn26agD8y3/3IJOZX2OKy7gY0UuKxhCw+/ZichoJP9Cv8mjZb8egtgA38036aW
ozecUZca+i2l0RjfBPtd8QIAcDaX7gkB2hS7bXOJtPsDuPqkSkbxpe0XkjiW04LnfBHjHmniVzSH
YTwEqOIHRdJQfrRtSfN14P1GdF8FfbB3JiDTEbfNJtFwOLhuctRtKwXCNJT+OqonUtZKaxdGxsOx
bG1IlPQAoUs39lI/Zb4BiArPKqFy20G+RELfSh28RQvbXet/i5nDQUc9DNLy2SMeASTnOeyAF9ha
FABGqhMb5tjZGT6pIlF0GgMzWHd3JzhuDjYUxfXc1JDTDTORYTc/wXTfxor8z1ivEUX9yZ35PQ9o
u0Dy+Ybt7TEAhsoLNnB4hdlr/wSa8XAGtpOe/m5m8y3XJjhxk+KeX37rolvZRu0x0rUG78FvIxpu
RR4N28IyzpU/v1hF9sVStKX39+IKnhapf5PW/UAOhLBvNWjr27e5JgervZkTpGZ4pxWzKMGz2h9J
fnFXbZ/HiRrNFUAczFj0PbK5NUF5mS0M0b3tf97luLrFj1VZTEKdl5px3ueUgISAhYIAKCRgHyFZ
2V2SH1RXL/FQ6Db2VH7JnSxbO265XyrKEGnSgV9yvpyRw09sqHt7mDMuBMmrjvqPi580nWL5nZIX
bconjnURfdsy+PYtcem9+p5UC+1RZldnGs+d5eqd25j/gtRbSQ4bLO+0f1T7yQjT2PRLC9+d8RIY
0VOolulUiOwz89i3EvfRmdujmQ3GZo7Kkph8dRZDsEGPQYpB+OARiEZj1Felx598qnYYzh70uGDF
6NK4D8HA08ar4nIcvw1IqSn/JZT4kT3S0KcqI/5KgkGvF0raXCGoMklHh2GchqMKqJ/F194nsHCH
RjDxqd+AFOi11aJkcOqM3CFYDqXsB6zW77MoeHaEcS7M7sG2k09due9z6PXxUM4Xe3EAgDq1Jxm0
xF+MobmnIRE6CJcr4f39SUsozDy3drlDbRb5z/dZd9yP0j5MXfQEefgw0S/QJ+4MyaPOXT88kgzM
EjIANYgsPAG4/HQKf6YqXosWDQZ5csAx3fMUyZtPh2s49LeoQbkZDQSrqfAchPLodFyMQ1gfqTnm
gBMBmrriBzvKKXQWYvUaClSszVhGHWCYBS453VoPINvuxU31YPLBXN0MBT6Ym5xPnro6rTgAnb7U
VdnGnai4/uD+MLFjZGDqJRgVn4XD6JF9GL3hrNK6/puo+lcbcuukgGXLYKVxmBFtlubJZ8KI5hOR
xr2f0GjjE7BQWcnWdJAHGBm2jiLrd35KkFRHyBg+Hf+vN0FXalWQlXdtw7AlI0VPO+2BWw+8gO6E
wTlwwzN+B1KcLM4TQeLd6PPTlIylpBIS7AIqLUbGatEnDC760/KIeipT2JziwYRX9Bz5IrL7EQY6
ggKI07RL/W1oRF8yAhsggn5dlvcs5on1IBcX7Yvfpv6rlnkb2H+rbgEGtxoemsR/sud2uhrg+6vt
FOHqTariL+qZV5YgtZOTvWrK6FBHMzhMendUhzfDMV8GudApmoTZGpfwygoCQgp5uyoFMdqYwLZ2
iQnMju7umXLr9RM1L6mItU28Ym8HN7NOb60970MWQVAQAfhoQeCaOHSoLPMx8sqO27/2xb+k7jct
YeFb0/UZv1r32xPkqFaWkhsilEgrmTUYOHV/fA7yBTG+sWue6NYpQF/ceuVk89rEpk2nT/DSZ+ZT
Evjd1qGrgpSUhYKLfnklE4Y1JqBJrfLIr81fUS6BndKvh+fvEg7dR2rW76XO0aDmLvld03KeKptu
P3oB4jp0TrNux3gKeck8u9wkKIpJK2Opo+kGAonrs5JEDDVEDlF15InyUrf1eUog4ey+OpAcwwVt
osipuLfdQhl38ciNO7rfFHzWXJb2RoykJMqsgZzr35vCB6sbN+ZCLHlBMuDW17m5jfDOqcxxN3KY
A2acDkjEDeoNgquLOaYSXiKkpMahs2mWU1zdWwiqioDEwaJop+htIC34IX/wVxCbl2R2STSFScx0
Z62tiKgx8DJ2mWZtVJzejtRHCR7eLArlTU4lSSUdGftzGtEGBbXq63XlG4JMzWJTQtGN1IBQHORe
xdK/ioF3Wk6+4OOy9Kz+RQOmlVG/C2Bl8TdJgMYDxCQxwpeeHMaPXmZk+TInBpioxjDYB9vGAJOE
ssI6EsZhy2NUOHdOwyPDg5jCMY8+WApwuclNwWdhRr9gO7HjuXKSVd4glJ3zgvDO0ji4aEMxPbwn
xoCJMJn+mKP9WNTykjRcE0XkvfY6eTXJYbMlvVgVujt3MVdiKAmM1C+yLaYDmTcfkZ3ve+6Yb+Wf
3HkpDml3NiIDJ73H7bH8ExwPJvvW2i1/XTogKMcdUf1MOOLr+k9UGyk29q7a2nz5RRgP3PLAw9n8
YYfDmZJxjAAt1ZUpTGhh/LGi5Kd11b+mcq9jrd4C3iuxl5dmjCz2ucwWiey82OA746Xu9XQyx4Vq
mZQLnYjEdSSCcdf23kePfKEjlA/ZPftz5D0vLbdxFtTNfayBoB6vLhlxG4Yof70M+uY11XWY3IOT
YfLLFsafLJt/0qIsYpbXpxHRSU9S32qqm09jCk9BCa4XIMiSRXStA4hgKmAonQoMBXPT/NJwuKcM
wCY32shXfZAcKye8VKT7R3L+l+vkrphpV0OdEnKBqiKdnWgTTQuMJYH5xoievce8QNS8exs6EpyC
wn9yGgkjI4p2PWUByzl7chp1cZSFdmwUzlUu0liXDjjYaN6bQJmyKrY/KjTNfe1K/VDCddtO+0Ir
fHqyKWiNRajT7aDs7WDU1iYz/a9akeLiI/o9mabfkKwhrF3CqmAEtrWePO+XSSvZiy/h6w5IkFwp
7s9d1YBXRuiji5KtK0sMjo/W3Cy+92MbUKzgOU+C8+O5iIgHkobaLk36HQRnq8mDdemDy0Z3lcng
BcemQAQ/L2QxtkMDFjGiQ5IdWbPzS+Iz2mWkKLHeuNt6QkHp5xL1p4UsqTRsb1Xez+ByQnWQYwlt
uAeFc2JuIhtzvuOm7Stian4zzGH3GgEMQ5Q/6Jcw0R898tO1neXQVBmPHUfZCC8nH7qpfTNwVBIS
MV98q/nXtglUEVzncCcyQNK7+p6JYK3LIJiJMRqYkIpvvUT1obMq946B9IB/TbwNUwOXaN3/axg/
/Sh/igg/TK1cnwkDNQP+YPUu5REZtNYinQiFlvsqev+fhQaSgAv2tshXbx1Zq/3izccOzIorBgVV
gwY2SxmN7IKjI/M4TIv7/9X47sobaDDFbGZiEGHB9jtZy8lKW5IykoL7DD5Y1YhMmtwvOKd4XDtK
RCUH2trNw02b4TiWUc+WOrf7msMRyG+mYdR3jmVp7mdGw5XZhEdO3WiryrxYD256KP2+gj1m3kuR
hvoTaRKS2C1lFjSD6ujBoSN15/nHum7mrW2QqN7S78awvhkX5bzQxlS+1H64TYyOiEZXQ0QsH7kK
88eSuaCPSI3rImHTRTN17yTxEtwQvSkCvtD0Og+6Ms85WUhvfWK2j45QO9+5Mi96rFjPQrl8CJYv
fbeFEvZV7P3AKj88mTxVZQXcRDHuxmwJhzKVO58qB1rATOkNZRyG4bUTYHl3nB8G9+KY8hwOiCaK
IvkSiXLXoTfgKV+i7pwkEMmzt3jbnlwJSqbgMZt2zo72YK59CLkjOCYgq0rLV6+pjUdszC+jaxav
aijFc5u3m3bKp41HyBT5PKp8pXWq/pZBl9+ATJZX3e7ytohuBmc/Ua0+hsU3UzntzXYW83USkIvT
ND/znPFj25ex7A7mUJibjtrBmEz/aV+mlICYFRA+CJRqTnJymtPSZqBeVbncQ0nlaVyEPDkV0WWm
4OnBTcQ3vchC8wL0Rtze/5vAD+Tpv39SaI0oDQqutmH0J7RpAQ3C2Fi8nOzv/z4Yjm9Jcr/5s8jp
KhHcXuuuD1AYUimEbA3ccjj99y/++yBdn9i6uRnXTt9AvGe+rU7+WPz/h7IWZO/UgqD2xCD19f63
uY3lIRlQ9yy5dTEaz6JFwKdUKeT2kVlLH2Lf2tv//hbptXXJSAu8MA48B+6ij6NkRxMlv96+oPqI
rBvzgrbc64hWFvf/8r9/Ixz/arZi2UEkU+FVLDn5hRTJBGYGcNO6y8UyHhY7xx9o0/dV9/6w8S3Q
m2IclssYOvOlzwjNLZd67/Ijc4Wa+RbGWzxGbPp+PamzMyccBUaBN4YUWgQj+bVZ6tw5tgbf0N03
85LJaDgnrRzOhlyGs/DvFBxiYHTCVvNElm8zWP2ZAkTQ7bQ3+vN/H7q7CcYr8h9Eiw92OOnDojro
ivuH6v4JI2qGvfQnnp65ftSjHbtzBU+3QOy0/ZSek8aj3MQ0TGJ4YQjzyBpJtMlpWSFRfA0w3W9t
Dnp6WuA1ZYNEWQ9JMvG0eRpxHx+AgVgYrXuQr9GGcTmxXRmDjaZd1KU+O5XWZx+x9GZyOULsuZFb
02bU7+pAneX9Q5qkDneLUWBNL39yYyTJlZgcxAUkOpifft6hP/GKC0zZNXQ1SbpiVDehTJDFJXnQ
QICrcDRSNBGlDa5oTdu8zdxt1XriOTAH8ZzRm0vmYIBpkz8B6zrnKWQCrPYy1/5Vdb5/bYPcv0oK
K2Yy9PL+IpMg2g0z3IjD0LApRAsvb7b5MxzHDs6UqkdZ2tuu0+4LK59JanjyXdpIWHTUidh0Kwa/
CFaFyNOSgrhR/BLopvLA/Il8HKjFEjQP3j0pxgG4TFHUeAGwWjcEId1K4w9ILlGgYZZvLEPvlbTO
XL3W2+zQF0oPvLpWlV+fREQtZK7uL9XwljFKP2fWNbuCMGPA56yCEhgvoAxsQnehaqiR12F8bvBu
hT16/KGmMbR7RWFKApjxUk1IePoegC5J05BAWHgpihU+7EhiqKXrPTSn90gg9EYSjF6Guf6YBsbO
D7BXSMiqn8n5zPQImi2i6P8+lO281+4siG/nm9WzcZuL6o0mp7uBVXwoNzBjXlaMkHm/Bav7cCVU
r19rMqbqFnVDllu/ZEGozZS+L/TwHJLwOUFFsjbR9TOfl9FqchjvvepRi0kcG/J4jhLVwVE7ZzFX
OAu4g1bko0EB5v45mRU0CykIPFmM/nvJTRG3BdFphPtmcSNJxqui0noyfP+58kGeXBfdiNM+FggJ
+HTiKjTyk8ANeAKHhAe434TYGQ5j+AuAN9xVuOqp8JrYESxZhp9SwJ6wd1X2IPeDWX0kbV3uDDN5
8Fq2XzrfGOwJYU+9fxKrPe2DUjySDrdzrWJ8WgbxOqWesW3D4cP1sMqlnvtiyfkCKf4N9ihOkYGk
sNJ7iDa9klUXHMaajaC4fx90chW7xKmWdcEAtSzEYy6DSSA27xNfcKhPhnPo8vZOoQ8Djn68tmNE
82jZZWsPwmCbzo39ZKnJehppV7dG77uNwFT6qunihOxAdIjCju0go8mpMc+ddNERBdfKHkfI/kFt
5sn2k1WVMHV0XkNo6o+W5DhU8ElNXpwlCdEJkU7bIqDXwesiva8GBkIRtAesqOrsmbp7mkq2vU6C
fmj3EwZo2qVGQrboUJBDUQkcF2G3UZ1uDlXYnrEdIdl08n0uzGJVwoSEZNODyQszLdfG/WcbzWRX
OOn4sDT1VgVlsYlq3WLcQE0mwu6hAkFePcpsKa8z89M6mt1wq0ngv+bDtk4Tn+fqLuaa/iYIwNdB
2PI0IukYZ4QJgQWB7wr9WVpLtXPmYuMsTbFtaZNaqYKRYlJEr8h5Ow/iX5WmzzW/IeQWVjUehHcu
Ssykftp3B5ik3O+esqCy92kunt2mvXrS2QU+7538c85FFJeq/zM3yEMNiQvZYhmjhA3BXFaOSNUM
anIbPdIA7OxnM7mkrd7rarLWPV7ydSU34cLlm+KDX4/KBh9soM4TLRAArfID+cOFnaHEa0tIIQJN
kZCtbXUMJFt1RN0ZN9krOBfmAF/++Paz5TU/auKU8ir7NPvufmzlc2Gq72B0TnWw/HOCPIzTlg3I
DLsdDMq2q4yZeW3OkPEE5MSM+SkLxT9e2gfYvSJeYC7JxF7f65j2ImmrLS4D0HZwHfQTwV6EX2Ka
QN3CuJ1hETpWChvPtPef8APbEFM5MgHNLo4CYV+ZSOuh0uPqzprXafZRtPJrWEgmqviO8EURAeKf
ujnf5GNpxV43fxRjtzPzj6GaSZ5I1Kvh3YXIqMSJi3lUtvMaauIChvpStO0PjqyP5q5x7weLbUCE
m9ArGPQL/y+SE5QoOy9Z9K4MBLyU1OmB3fwxCYikaYaSIEXjQQd+tmmt4WdAsAEUG4o1iYBOwiHV
SP0nT6zy5AKeSFSru2kzCcwutSAMqBwfKx+SWHfTcybMYzJQA+223a/XTNe+rG9JS7sUYi6N30E1
75UXxtW3w3G8cQP1o7tgg77rriy3hvdiqndGYvdx05VoA8MwXymgS8neYyW2SyS9+pCyNIiHp0Wh
nVJEZ9NDKDSGDkWQnpMZt8xH6mL6O4xRyPNM2UMiptveiuqNCZ2gjRDOjgy6vCP1MZjgtArK+lpt
sy82V8fDutXTPlIhqaodJ3lKupcWPS50jbiO899+aLNrM9wqmqBN5d3MGbE8KXl9rsky9Ke3OcSV
Rhsv37JGkYkVlqLthGepUQ2ntl6HkwgBdBy9pjSpZPD5smsM22b96/jdKc1IP86KezEU3dhWrpxT
EipcWKQjldGpq/J/ZtP7Z9E4hL+n/qEgY2kXecVH7t5j9Jf6KzQQKmjToekZ9bWwunofeuzinSZ9
dWEizsmJWleO+cNJfeQSH2l/RuDmlHaEduphpH82z6UdZ7qsUbK0HuUU4+vsfhUytYGMmlevnE9K
2B/ScRuwjvqtrfyN35u/pKdWicaajii/6jQIQ1tuAxU6axTYCRCvXSKfJsYbFcRWvVDo6D/A5t7V
FiylUHscIhXqAKJMXjkm42ppBwpIXqMuHxBDGvW6dQhYHHj2NqIAfdSUXhMbm8JdI95glSXJE61S
NbW3MACzjUrziwfpztFfLdu5DeRzkkvPgBSxMi9duQWAFHm7TUqsc63oojgY+/2ogHeJu8vPhmhO
Rbq8Adc8ub68i5k0i4zNPMfyicBOf0UWHs5IIW2DO1hRBZIGsLjsliglMfj14tQWyXiWlhBrBtHO
oIR7YoXCudWuGoXeCdvXTK+6x2WanVg2k8H6nmZL8hSjbU9zVvik8t3YH+2vOZjybaKnBYxZP40G
vjeQ4IzAXvlhZfpq2nOwmobwQG1AdbBIJUSLZlssIs6LhVmJMMYcffV7WiZfgTO/LATPA4K1hDM5
W7cXBJHy5Q+2rB8StXWQjw/M4Tf0Mu92A6Rpy4m5Rxw70dxrCqYPJ+BpRTLmr53FerUqr976itBh
I2UXFpYA5er8eAln8y5iknHrU2jJThb7QxdDF0zrJVgIM5u/THO5AfE5uFkyAid4oFei6Tay2KAP
eTYt7+POI/J239GCIELv19f6aajwS7XdTOmVv3dQFGFlQcYrkUYtacW7OKuLSyqnA6Wcx45IiUFC
5+XlgzO6DqY3SI9Sf5hlilG4Q1I89+aeLvubziF3EuIjIKnZ7moEOCIkNVdV50Y3L24AwUfH40yr
R/oVmiK2sTysXoawIKYbOCreF4XgvTYBZi7SPyVO0uKSm/gZOnAlF69QGe3rPLF/JsPeZF4076cG
3clgka4wTw+qbvLHTpYHF3dsM2cjMnS7Y14p+f43lh+ihmmx5xrG9C5IhsWPOB+DltchdcNu30af
UUZxpCw52tF1OzyJqJFNF8GgYxBrxNOocqqFWtc58zzhZwy7fjdkNhHRiksNxwqOSvTqNnECqui3
VNYt29RuyYyuV+TLnVtmvZU2ops/z3LLhvGA/lusFxuBVThDhS3uussynKquUKux8ZrtBALgyWkX
iezFL8TFn7PfaqwunD09VM7Sx7RzzntHP5k92pSa+X+onpHKXGTG6tgjEu3TbhPMLtL3KjP2Xmaf
7VJfknp5xadCkCyIGJ4M3IIJDk9t1RYdxtYWBT9ZO7kLKTgsCoyjn7YWSz3MfFgy/ieXMu/wdWpU
o6wfG6mN9jgZDEfkW8qkxlluOxLvUtSuQ5Aa1qRwjylJn5eQSbRrGFqKZSYzgYDXoiIwThrJcWjW
BUo8uDNqjly/G2MYp6GbLayn4bhbhn4/T0QHG2P9NPhhDwrH8D6NPvq8QZwMhw///ZPpFWg2Rb/O
uNqPul0qrOf0Ay2T92+O/HoLSmGfKrbQoH8iCJdAmIl02NFD1uJ46T5Xu8gQ5PW0w1uYdMhDCeTd
kvQZvBPQCq/Jt3HuzSx4H+nS7b33KEgvapbNIWnQLRpcq+8KKH0bjm6+a5fafx/QccKWts5j47fd
xkqaATHApz1PsK+1Wh6Qd943cP44au3z6NESU7cGvzHXJZBfmv8iZvoLcTjBqx3eEBuPhAq/maln
nrJ0+vCTCidKqt49gxoq7Zst9e0IkbELpitrGL1N0uJSVmVlH5w0NN4C3f+hdwb9zV3UXWYB2yTg
/73ap/1PklsekwA8fqHoSqSdyehh/HNShiKnwZcNHBrTUQxqrOcmzhxHxE6ZzduF0QKG6cd04e5k
AvtSLEBYnQdKgvhK2LmPMFlnyCyhjgaFw6Xg/zRNxQtoI7dej+LT85poxdKWIymP1j4F2i6SrFjY
gxEzZxwF+sJVsDQOxiUOCktVZlzfdxwCfU6tWYZr7VgkXWrTJlO++Gnm+kNFMjwJ42NMwk/L1M0J
a8DTzOIZ31l/lHHyMA/+tC1puVIaJVY0XHhfWiuZzgyNUIoLbQpQkEe2DOIVE8yMNrysX3J1FQTS
q6F98OTdPLTkyGxH669LRMBlWMzNAJbIWdS/knXG/eDHjZdfnCxYg7aTHCRVsR5bcRIeJT+UltEd
xN6sXX4Jo5X59EA0p7TEI6XLCGwxzd9y036cpiXE6kQ6oGstxyGI/ioLBecyQxRkUvDQLAZuW2WY
F4EpcGxn1nXU0RswvpemorfMyHeepa/5aLOyBGArzT7KypP0eOzqMmPVtOVnnXvcMfVi7oupOvU9
i4qf+Muex/RQ2s58yltGRg/Z3DCHf5oZNnYiZauEdHCX8M2Yq22W5gv3BWe7sN49+EDEK2rceYF5
gW+IF9pBUjgqHPZAAaIMbkvjDltC4NCNWsFHXRSYFyKK2YzK3lSev9z1m2QbTKAHcxYgF/XUvsyt
Ni6CbNib0//IO7PdOpKsO79Ko+9TyDkyAbcvzjzz8HDmTYIiqZzHyPnp/aXk+ksiNLhswDBgoNFV
qipR5+QQsWPvtb51KETwNBQYpvAjRrQIYBYV0GecEGVhaIBCjZ/ixIy3TidvzDoNlgJM1M4Ni8Vo
y7eiWEX18FnRSnPdqIemiQ+cVM9BzwRiEBTa0qzmikdXEWIG7QW71hc+pr2Mgy8HA6yQGwQ4FNNu
Oe0K0jjoiX62RLApQp58J8eiDgHugeO3RMSLR3eMd0VqwdPQy2UQwRUdU389pNlNo5GagUcEa31O
fz7V55iicEpVwbnIaMIxLXDnpWcSZVYdsel/HlSiqG1zl2l2vQnH8pCGVD9OYnE4waew8uS4h0ay
pY+o4+4d2rlFFknrk/dMWng3MzzjbSy8lZkq49wTqHusErN2GEM9QPMfJC5KaHd4p/MElCBqiXfI
E6ixyQWd7zQmMW4qPczWHRJijvKZtTL66KGvGaHkjfJCZyCKsMiY0ZFILGOFOmIBx71cZSEUjCzE
BZP60Qph68HOESKW/XDop6mn17pfQsXYG1m7HfBcbeylMdQAM8pELBt/fIPknqe8+bad77PU7mdD
xyMJ8KFNmmzRq0pAQAgxaF1dXqxE6xmhIgEepEBia/K2C8Eukdl7IylCWjJ34TTQlJml7HCOyjnv
huV36t5rglnjIAtSQkYYbQl2yna+GNDVlWKgh0DTnzZsrM/L4WBliLiMHvwS+d2rMdDjFVAGjz0D
L14YoEQvcm1HSNxCs7DJJw0qOsd7CuQQrrp8i4+QYs1kN0A2hZhT3ucq3V87a+4sikb8D0zSAnWy
YfFGR471hZ9OrkqsrZTehini0FfBpaXP6Ees+zqZ8BshIyoWz246nfSW/poX/sbOunZDjUQ5Zdkn
qzGZiHuIBUv6D6affNZjlDAJ08bGhrQ1gB7YW9pqmmzMa6ZYS9D/Ka4nvoLmpOMsDJVmy5W9r1C6
IZV3XkDSMU/TdY4yeHIvTge4pMteiHAhOCG4C5LitklTgkYYq8yMCuVqlwlccco2VLt4WUuOEgEx
kgilMAiwEFrkUB0CcG6orUpIJLa3dke0JaRPwaLCOgYHEtW0haR0+mXmDU/DgJHcSybTABPMUPWi
RTUbEa8c2NdXecMsMAk1kmL77GJfmQX7j74iO2AZYFrZUJikEKkWASLyE1lsbxonQCbA40tA2pq5
GgqovwKr+RIVykLtcKJnA7ZErWVaWyl0Giw3X2BqM8syhGZMd8QTHNV9iAdDSXBhKqyMuAK1PLgl
dauEumzjvp6jKaXhyl6BUAgDuo26z0NHQFg6zkTXUzeBY4aEcPLK5RqkuSLcpPR659EoSBj10Vpm
rKwFomSak+qcgIObJkUilOt4rnOSoJdWUG8Ezl67dRTKLktfWH6N6wr7kZnHgvbQe2cpr5npiFmH
jnA9NZYAm+FMtYOt29odxXTUMptFzqOVOoIwnp0GATKenHjtnMpp7piJApGsQ6Mqr6l/TAPdf6Q9
yyCQV3qWrVHavbidMFcoLbfRmKG/g2CxDGUJOd0RTM6H9D3I1JtBUK7jgbn3o6CeG1avzIw0pNqt
8LRK2EfHOB4txEV4xUxlmx4yY8RAVDICK/F6jaLOVli6Xgi6pNkgkRenrXKVWMWuNlloK4fNe4h6
A7M1aYRjjhJQUXk1Brt/zvvwXpoYf1BYS8PiBrR055pJYJT41tJ1jRudbBhGb/dFg4bIEyFmBhv+
vh85HPp7cfGYezcceDKNHTKS42fNRVljiB78pTTnLkIkhOjJJTKslUNgw0LEuHtLDz+zUMe5rpNE
oxEY1LmiWAgiWeZZnL8nwuwIq/jMKqmfkDDz5s8BNJTzFLTYMXjR0L82bB7S7yTQIguBisIMpI1a
MoJDZ5l1jOIRCFzYDB8qHVtJ7mjvce+ST4MOo6N+5MBerZrKP4qYOT/12CGiabyMI16MMq6OvWaF
jLlzWjV2c9dH2TSIMv1N6OvvnTYQiiuJodzmPc3jIpfuvmRY507Lf61wdozKNwZ6y5bKZ6HR6Apl
n5CIamDoYTAeIVcAqMTp14c1AhyDD8jqoHgK/IbKfVYP+qaAtNsHisHAokZA60qOOIK0FXIv823X
W5RG8RfDAQ2KqUUgd1PXPtLSlVnb2nwScBGnxXmGMkQ3rF2LyXFO0BM4WDpV2LbLjPBlY9UbPMJW
VndTz5iPrZI5bPl4TphOtWGOALmnmzT60Y3wdcQECgtuxLCHamwqpEMkVIVlkb7Yke8FLkNvcIzW
vBuuQ9fSB740yzX3nc5TR/Oamnsz1CKd99I9+513Zp5p4k4HY66bCMAVTtzMp+XW78+aSqXvOnAO
VSzFHmJVtsDkTYTZIUpGAp5gl2Et0JcATCflGy5N9jPVFtG+s9Egmak7S4s220RmsYsNy13ZBgdZ
x9tZJRuNdKN+4XdTt6DW763CBZFV9rTeYNksgpRu9bR9mb2WzyMs/uu2wS8b1m63Y4nYpJqBam96
Wfs2s1kwwo1o2nTZjukVrdANRrA7raePpgTyVPn2eHBaYIa6enE0VoBCkWfH657EQ1C1colQbQeP
4ZVXcRIp5HQjCl5yWtbo37tHFt9Uxhipvcealvw+TLEDILb7ogt31/fyVNYkqUExOAFLY0glkKUZ
BUOCQV0KrQL9ZOV3BaSOXdPrwbwLmVz3aDgAgV8s+eokXrItTLahRKNlGuqKt/KjK1eoClLuAhx1
j8VLMJO+TmNqJkfrD3k2KWyByCBd1i82uHSuHtATr+g407nuXKhtsdAXdiEemwTvceAhYaFM8Ntd
7jtsjZzMjYAa3dGyTVfFL+C7R5woFQUPLbukISd5xBQ2t73hLSrVJy1u0Fk4+heHbuIsbUQwz7rs
lgwjWszTs2sWOuypIAvXJJqUlA0K67suzzKakqbCmia7pm8S039KWYT3vifPwmpK3ozA5UQeDPNu
TJiSjf67Z6fxqtMtZ6f4d1mLc6WNii8oTIxH3RRYBIIQjwWKKIjEdPnVdSKZSWtlfxvGCA9po+Bj
S/05UJjxWJj0GaOM98D2TgWhHTO1axow+ja5clZLWd2fy8pU96U14nff13rYXBtaF10JTJwqDsXj
UDdsLwqPXGtWza7owSAX2awcbHkIHLqWeJQfjfFxbHvjpfQWgEeMuQeLDjcR6z0YoYoR/MVNdP8q
dexsgSeT04cUuzqjT9cFQ0Sm0YVvQ0acUT6JkCQonUS5FTwxjlowLoHbQEziukDK6dvhKKyeg5Nb
DYvYxl1lCEaUfkGAUMi9KRn+eAlSVbwOhvJWZUhqapNgINcwYLWYpNDGQWEsoQ3FZ2Cjz36cGJuI
kdmpKK4tNUuORtK/J+0wrmiyMT5oN13PLaEjuAvdc+Dr3UYv+4Om9sVWhGfF7t9oWrQ3LMDJsgEc
ujQHHoJhmjZlTu+eauOhk4bYd2bxxonfX5gERCt5Fy3xgYpzb2uoU2RAXZnpzTHLmfCnDE+WdT6m
J5a6bqaWSDUKy97jNZF4Y4oVD/otk1P1pWqKG95qbkd4E+R4/EDJlZgU8SUYPc2qSlX0naL5GGED
HjbihWVdE1Hci3Bn68yUCqG/2cDPAtvZ1onu7AyBFseqx+7oFKU594nG2QP6jYPAOJTdMMtEnu2M
Ip3LwVlBWmFuHMIxDZwJXNNE2zYckI5UK3OoX70OhXLUBy+EPeBIKFeGMK5B09F4r5zbNr+1QB15
gKFmtcQXOvjjMvSbK6Vtn1C9v+r2yG+fxDsm2NDYmM7evfEQ+9ThOo+22T26oVpw+HJeNZmu+OPo
l5E1yNtckNFsXtURaVw2vQC38xkGNGy+7JH7DF66rBv8pKysHv9kkTbBHfrTjSm798Y3dpJdHR93
7nGqxFc7dArGSXptTtDIecfYuOzOpYYjWNGsS1g2B8qFhy+one5DhN8FosLGLFEym94x0+ulbHNK
fvMcxO5dWpR44czxttXVTamJTWTbMLBoYmdu8NbXAnYUfJ/QYzrDrQAIhOnEC57rrPyGAf5HjNL/
k4CaH5Ju1u/56SV9l/9t+uM57AwVItP6v//4S/nt1/57PoFBf/gFQZJhPVw379Vwecf1y2/lB/3P
//J/9V/+i+gZfsrtULz/59+veZPR1Ly8+2Gefc8b1TXooL9NsTk0ryHg4G8/bfv2n39//S1/Bdao
nxyhu7pDRqwBp92G/4nnsP7PvxVb+4SRUCVlEYD7xC2HLvxXYI1JzI0K5NvBQyI4MUIV/SuwxvjE
UqNqLqpSy9WEK/4JoFSb8pD+xpNalquDltYhzGimiT5t+gzfw53JjrBFF2GEGgkhnyLe4ugxby/K
ozuvBLYsJLqV5i9pp/1jYPqPf/AHYLrHKTgLSIWhZLwyo4doolkod5yG5t/djvO3r/J9JIStT8jn
D1/RJUl5+oYkx/K/H79i1FuhZk9fsSFynuP5RcFaGhn+feHou1onQhweWi8VaC3Z2SabHS3ptqd2
Zra4LazsUGg1UR240HA2r+M++cLGy1WhO0YvNS7wTyFaR652YY9Xm/bkSlh69GA1yCtZSNYp208a
N1dWTUImmWt0WHdTcuO3rErlvmyDRyBB9CxCPIHPLUwijnJZ6a8d3X8oMtIE9eipmlbhYlhbbcmB
EB2fbJmyQ1KP9GNXk7FCWqyLK97CKp0L5T52m32vK4eY+Fg9tzbR1+y89NB5wwJQ2HJK/sw692J3
8jDgd+SMvY8QLzV5cg3O+TAkjNnChmkmGuS0bE4WQ2dGDYcIEEpNfPzY+TdTZFbAQBIjz5yuE3Ie
iJZD/Pl9KfwRL5+CuXQToavy7YhxCVmEjnuJSW1VUBRNgfZ2RahiLq4f8VMlNnBzWDFxvOnYewPZ
riI75QQN0iX2N4ECzXCpJHJV4PuvAyoLkvYyx7lt/GY+0oOJyIR3CppoVLg2bp0ULl9/7QfHWjNX
YiTlyyb4gdlemiWbWCdYjjDBNYOYpQlsq+8gz4qbwYbgRtRbiRbHJbS+zfODHU58XPeWqTR5Mxit
IdyJ4aYkgk6Bi5phwxs9m54sQrT4RerxF1Q0T0q2nxz5tC1fOG8sp7g9X8TXZUjkfKAcMtfY0eg6
hFMUMNfOJqwnb7hwqBGViEku5QdXCrc4PTwT8eY4L8c5B6EFAxYcPM2efMWpg0FCZgMeIj97pjtp
HhcBUWsJwzjbI0uVKmAdRPZ1V/TLyu+WnU8vQd/3CZgk6q+WWCOetr5v9kli79QWXXfan9Sc+OBI
bMAUYrJEV4pmoqOv1gbpNX9dtE69LeRwarEOqeOWLtxCuvFUIsxCYt4ZNyjpcJp+p8m4c3puIfLs
cyNhnDouYDTt0sw70BbYTsnZiWYssCkvUFEfDB9TGSmuWi1hIQBAJVOvc+0NvK9FHPfwd+S2rM1d
nyibvr9ht1tOIcKGHVxb7rhoQC1bHKunHMkWtVIQER2O/3FKNnTq23rsH6fRN0O9p9bIDoZaXaVN
+jz9pzTtGSckODy4pO4hp9/jyeAWAyHkL14+dnmfsGdLAGbUwovSWJsutna6qizBsGzSUdxU5oQr
p29KhPL4dcp2sgvtrNJDa/fTmzdFMPsWD0KSAx+9nv6oDEAQ4o8DjOB5iHu/pxFo4xoyiPDM+Rwi
SDb19OX1Ap0Y8KmBtnO30hGkC/QUUegfS2m8fr23jrtcRXjgmICvK6a/agJoPgfngggwkUQ3I/YG
5HhdKclG0VrGHgbjge40pWX3NlG7fCf4FlsllFe1WpNe4S+JcdxYsYpnnbRPkApGB1aBhGkRZfDo
evBgKASdO9LFVk55niaV9cII2qsa+UeSs7zm3oFuwjpn6hz6nCbTm8InwGDq6GgGBTVPc9hdK3TG
ei96SnXe7MoTd1IqD3VuTYCppY0Sflo+izp/kSK7CnVxzCrjaMJzFKq/o9d1KVJxF6f11kzzMyf6
BzZWQGA8TGHMCdo5OUyT1b3fskSW0cFoknXJ+Li24a3BliLf2KkqJMnJPk555RqNwAf+Wvm3auxe
LJZ83EzZLHULH+li8MUJIqwfwZdAPSi1Nh+r9nNlY1HOPIj8qbkrURVKVnU1K55MeQpYQghAQTAG
1o+pflpUL7VXXoWiRvDE8M1HdYY8oPTcA2KsK+ZRy66t5/h18RJ4h1gjQLMGWCYjAswSlIHam5kr
D3bTn5D6HQJWZkx5h6rh6jjJrtD4Nm3pAjQhZTsidyDhCQyavRaOADdwKcYdUioIzkG7wrG34mLQ
7Io3VqceylXaKxu/c1FOejMHK7vtmzsN1ptVEiwC2At71tGtzY0QybkIu5NCWPr0VIZXZRBe+w5f
SomBPTUnWs5nkb2DXIdWEzxhi1hUXwd4wCH04obzPsQXrgNJm9jHrhUXH5kVHEYnuehVdI2w5NxE
1tFiNOTMoAuu20J+RiV+ijvnDqcerYh3zW1u7IxHl3vSJM+cU0FynRxTR18ht4Erblu3IIfdOkIJ
mXOJZl4PM8Bdt0mxdVpAbZrDNKD+7LsRQbcAQNWsY3vp2c1KEwtif0pq7j3afEzjG68f14PweWCg
muDHdM+uzF9CEuhFGJ9pdRxiz1lV3GnEhcu8dfAuBks9DJZOPcJyebdH+40K4M21wi2q4bWWwZWJ
tSdOYtmECqjofiYvKjGCIh/WSltvS5pjkTQ2U23C4GmXV+LSCQSk5PkwYayN254jMAOlRU0/eQo9
bnx/jUBlQ+9411DluEm4Y+RCMMZICBkcKjLQO0KqFMSf3Rg+Bx06KVkyTC9emgiORREYchY7xRMl
TYLGz7zyI4b7FFAtc9cwlIsY09SUw+xfwVPq2hcPm18buN9SNv7RyeP/ywBNuBvf1bo/TUd4fU/+
tZUJAZry+xPI19/57QSiafonYjJd0gw0W9MMnZ/57QCiaYRp0mpzBLQDBmTWd+cP8UkjPMjgAGJo
lqlzyPiv84f1ifxM1XCF6WqmBe/gH50/pjL/7+Jc0TUTTbhjGtO55LtQGcXjHBZ7rdxZVXSKYgxA
tvlqR86+i+inhkp7tlKyqWA8zzIIDkMUvASDf867HqVHYWy+u3A/OyT8eAz6+2N8SB/v8TTlnRjk
DrfdzlFQvcOIQk4GIJN4hYa9EwObV6VLhbHnAf4ajV9T0tgbm7cy0nExhwQoIvzTADSYgv0CzQ3T
A6mzp6UiXaECve0aHO5RMNwn9ZDP8eXEWNajiy78/KKZBV2FVN2R/Pwky/GeQ8B2THGDKcE2YB9B
Plp1myyR/iatFGs50hIhRYkP2Zjju+WA4iVFJhr9cznIlWHny0DFGZc2J5Gi+UWc0oMhpQPcWepT
qWivmQ2g3igOvReDjKLpmCWMd6ycKrPl/4aOgvb3V9eYTlg/uckfo6K0ukD6X/btzo0Shc3ImTca
X34I9YvnVHwMTPqFayxsqO7E4dDGKA5DET3lRMJRpUAv7/GjS7luRQc+gmlvaTVbjmMThe5k8+uu
6/ONE1PlOAxTtp1fxIvYJCm9kAc3YohfoYOfdSOBj7HJlBsxSQL32b4Vk+iqFe01tMDt77/u10Ck
n31d3rTvn2m7r9U2Vtx2Bzz2nAAbitBnzEorPtVtpqIsodnENi3AW+E3G0T3ZIYJ5qrRZ2pclxvm
ASskJDcorNcc3F8bp/bWowQ1Ifzk0ciZZJS0sHd+8O1laHyGXn/47D8elv/rRdA/HJLBhbRDpKjl
DlcTchRtZ6CHEAZJk6Z3CUVBUml/L9zkCY3TvU2GsgvDL0YsVgiZED/OU8zEABIYzy41knZwDcl0
P79A7Jql7bj7/ef8kPP89+f8EKeCXjOwwMNUu4ZRY+bac82RK9QBFzMgV7vu/dfK4uFx8tvEiG5G
zNRzINEQc1v2/bw45LnG4NTO/xDXNYUC/eyWfwgLqgutQ2SRVrsWpgRyDfQCrwH6vN9/2w8tjL+/
7YcmSRa4NhKYqtrhRTyUSYkPa6AusUFSWS1ctlZkANZV/K2Vqa0z7O5kYsBHT/T0xk9RSEVqcOX5
sCIlZEMQmWuEdqAtk/CJIfGNpssNPuX333/a6TH/2bX40EoaOpSvY0jr29LeKUYWpv/uphUNJapG
JJe0ZP9wWbRpdf7ZnzQ9xN9tHgg8ZAj4saQi7bY6QZh2mXKJ/HWrO7OqQW2CAq0xa+BKwx/aSb+8
FR82LEw9MiMPuNx17nhjDs4+ih2s4WZARd7ZX+Iw8xZERyl3Mc2IkElFZFurSrUvTYyRDbNvzfOB
cqZvoTomvvoYlbAqJacGF6Q9s+MB/YFw0j993l89mR92NtsaiOIYQLjUXftEyDL8M2jWLCDEO3M7
Xtqw2uR1fpsm7l0w6cgcc5pBB9rM8YlbYL/hpJ3WAArglLuMaJjZxYG97/rwtWQB7wZM/5Qd6qLQ
CDjDl/z7p+jrivOTm6tNgUrf3dzRkWWHA7DETgO51MpPMUoKyfRSN+xbyOBXYzyuRnVX6s0aHRtI
EGgEbb1raFdC+rgC67lpEBH1UQnSgDJWSRmeAHBg+GmqPQ4PgN5VSORMdGP45Z/6mlOw1M8eyqlt
/P3nzujsDSlM5V1cGcsM78JMaXTnMNbIT8Y4pC1I+snSJ5FxjqSN7mLXF8AS8ndOgREqpK5GFoi0
HTUVYD86SY6QiIB9Mm84J9HWqymFvNRYGkglkzhJV4nu3SldBIJRA/tnIPIH8NHFCCll+KJKjU6D
W12yQH0JezVfaMAYnRR3W5e1dxyk//Q2Tu/3z27Yh63DK3Gn5KZW7PDLIpMK97YNFsJ231tL2+RZ
c4qrR+7n3hoR71f1Xs3sVZZkyuL3D4z9ixruY8JWBvml0Xlmd3GeqPMEPMyc1RgKgCaR61F0uGbM
PmWMBWlT6iU2zNdCIZgibAjkEi5ISlK8AMAMAN4H/A1u89ZjzkCnBckJ2IY/x7jK0LiouE+c1tIF
fuRrMZB8GerwXxGWGkW1h/y+NxXEeGaGujULHJQpRGWssgkBVXTxJG7eJECgR50o6NFpc5ReE4dV
QVHu44+cGdIAj1Bh5/NK9ZJXerdqg+rZ8iJYe5Z3toYACmeunNqsvosTpvJG/JQgNHCcfGMm+SH1
jU2B5w1xdrUqA/Pp91dY/8V6q33Y5YQqO8ducbipPQWw9InGbE3wPy16rQZSAPNCvV4ZlcFpssEb
kXTZpADOQMqIAAk3hQqYPfPFDeBrhoWZrgLPD5ZeXe8q9s9pcv+nmtOcCoGfPY0ftsw2rxF3GU27
AwF1QJfftyeDvr5pJPs8ba5ibIeuXR30tFTxb3Aqt76GlZwBQS1Gi7pG56wdnXosL3kwfqkG6xWQ
ySVC3p1nEsRyi0gHRZcwN9VorBnU8029XaTDkE3haubPg01coTe5ZUR1iW2x1yt59lLCwPRrvEQN
1Ss/0Cqee12sSBOb8OfL/8079WEP9sYhCYOuZQ9WXEJLS3z0ZcQTUaOv2GoO3mv809g+1X6c57Yz
53lUF8rorhvNGl+IXvI35pQbFdIhX0pmyQujdNIlctgpTygwN3Loxz992F+9uB+2cWVwNNVnj9lF
aQyTP3cHfxva0XCUcS7u/QRYUz69c6rRCERxnLJ8Nz+YMOQuMgtTzFFWgLE7jJqbLnWU+Tia1dFt
Mx33Q16TFGOkK7UA12bL999fX3v6aD97uj5UAXBr85A0k3wnrSnLzkQPGtexvYllqK3oMcEiDop6
WVE9LwYz7xZtmjkzu4G7mPrlAW3bRZTelTWOL0VPtVZYlNJFEgXLnpEvTjvGQiFzrLmRRvUySeiu
2yQAz3QE/ND1kJSUsejnUgufGtc/1znyDd3XzQ3RKvHG0Eu0u0qrz8l68uelluozFHxon5jjzzBv
XhgOARenkPTAiS6CWG7aIXly0DWHnbZGA5IePSAnoOdPDompdj/meIrQTUJBZJDgAdgAFz3V+UTc
rWWLxSKG9+yJHNa/wx0i6ggTEBCI1e+v+C/Xng91jFbGjOTUpNgxcedSFRwvpOwwQXWp18/R/Ppz
38dm7GfAHmtQEXOtlwW+5WniYkhrWebaQzxUoACs+85NcIAFiB6mjGwTGSTNfkP7w06k/eK8q34o
XfKuyEwRFTDLYuchaOvnuue6W6p6b1bWS64HZ+HaD7ouHmhyX/WJrKHBQ0ZgLEXScKYFGHjCs0y1
lyEKL7+/gL86MX2MJDdYW4NeZLQ40MjTA8XEQL1Es9czMmZqdncPLbFEnD+g9tVMbQEpqNswuttV
Zk7yAmsKcBI89eAWvDFcV43n/+F1+uUF+1A66O0galmrBUfaEenKxDa0GDeujcS2lpRP/ZZEnplQ
bNJ0OUGPbg1eyLbQi6Wc9vqkN68CkM94kxqd3oKazwsewj8VNr9Yn9QPZ01tzEIHgkO7y/AsILac
QbCcd4hypGwecdUvbd7yJjNXBrkRqRZc/+GO/eoxsn6sJFM9VTU9GbqdF2prvPxr0CL0xCaII7ZQ
z1TX0sXXaIlF3KN2jTxGJd5aD4kQNDLLwSjQQ2gdz05Q7//wkX5R3KofdlVuvtWVpGXsRNveGRHU
VmOKFiV27exFPYc8SV/FirP3VBH7jJXCCPAf0guYRyYkQ6NWouWgQTgMTSzPVfRiO8qfYoanz/CT
NfmjhIHnUy0apW8IirEJLBOt/+xRLH/RBs3dcZvkRvdBOZSUn2HY7mNaZTWNtpijcRXSH2g1Q920
TlvgHmxCBsp1d137OGQMLblYrQHtK3pC5OYtMnVYZmV99fuL+qulTf2w/3nE/gmYBM1OK9s7q4bz
KyNQ2jXjh6JKkRLWz53P/mAO5s406xeLRiR7CYQoqwnwtCtHMCwoChs4Ef7Ic89FIMCmp7mEevZP
7+i0eP3s8n7Y8uxCGQOls4gc0zpwxfAPURBOUv7szUBLSUEK0tXt7opkvHfM/KABppkhYeGDpXw6
Bhe35Co+NaX3ICqKsQacDqiL9deL+H9tSPCDEOn/EeWRyoLwW+XRPqxr+S+a//86vbeh/H4CQPee
X758ExrpnyzDRUYvsH4aguXkLwWS/smxTfYb4oldVEvTv/pLgSQ+mZqAcaCbzAgMdMd/TwDEJxJd
USW5jjB1m7/5JxMAfscPDxbYR9sWpsYPgj+uafzYH5e7ofVLkg19Yi89/ezrZE0Aa6/TZxLLC2iU
fiPB/6LJIDrJLu96dVVFd7RvOdZd8qhaE1M49614oWbk3rgrgZ5bQ7OKGN0RT7Iq1gOH6oyCwXYO
aO1QGREyGKxbwpVUvMcYEmYqoXA+IbF12HIOvDW7k5+KhRre+qj1w/RL/kK5hDM8mKk1jdvYWhYC
N+PnLlagtHxlFZMQrq4iFeg7hZqON9kg+keoD9ap028mjZDBONZxIMr46XIC+yJ80k7a8NB6txzS
1fQz5B563TpjQAKMRyKYxG0AUsmnetfNcuvE/rqpOa/Ew2QXgeWXgaUKlgMzCzu2F4UFwENOznJy
LD3jqJd4ObhsKdIR4ns4DfvrypHbqEgXY9DN8nkgAL7knyvr2ePIHEaHij/dP7IaAnxZ1sVjEz4n
TjNv6uc2uKrt8sLSuQbgsve7CHMaBKiW/KVkkmyEaz1KmaC+BN2JkI9VbVKs18YmkfY8dbKNoMBR
HH/duQRNIhCu2upKU8c1x2t6+BBuZLd3QLuEEtEEhujnzAUNNRj+xWOaasbk1OT5ubKalSb3ZVNc
jX14GevqKpo4FFmQLRzpX1qs4tM1yFuGpHpyIBH1iE/CHaor2ftrH4AMWRkbOAlLvYE92RKe4Lo3
0yUdAms5iENUmIfL9GHHlHweNDGugpnJNDe+7V6kiJ+nj1GQ4jNd+izQ10P3FHWYSQEWTXoHGPdz
DLVLvXQPhZGgt3jOuuqqGY0dzCoqHCJSSZfgWw/ReMqBY05ov7ZBpuWiMLHiA0HdRwNOp+FByjCu
xKQ8aqLnyAL2JD2MHw2KmgB5cb2PVeQt6Jx6Z1gLQmyZtq8qpVkWPgobG5kQKqZanaYo/Zp4uAOp
bWu1jACLkv6dIW9QvoQ4AzmCrif+DD8CIBXRrdW8OE4Rvh1YbaV6CynwVQRjnbfgppDjEh4nX2o6
prcxBVsK7IyE080QPSnxvgPkqzvPdWmtiFtYGv0dGRSIpJ7Bs2KrIzkj980jEYhwMawb8jC3Fvrd
zts6eFPq0b0gA2FvGYlL39ij3KJaPEIF5SHy0Fa142Mj+8PE3yXTik/t8nE84PHQpBQFysYdDrU5
oASsvvaLZT4YvbaY/hG5HHubBAAJHiCFXyPj2wDsaRU8Nuq7Ri+sUxCHWIji63bdx1zj5n0kJqHk
XDqQ3pAlzVzAAJlCDCvIThQJMwFqqzIeqqGagemd9WA+IpzxmvMeUUBEayP80o53ghGQEb5axl7p
63mJESWSSP9oVoaoSarm2VMfsuJItunRESXtlNs8OI6IjAdco3W+Th3Q9eqd0V0CHfNytnbN9zJb
uoiqDUBRNf5eVB3rDoyEBEgacR/atYouCMbrpK+eAQlYeARZWFnMFIReKHEdYgzwTl23Jizx9rmh
6Sv1euMNn1WOh7JhpVI/2wzz0RhtJ9ac22oLiO3zthofffj/oh9YLEPCHpx1MKwLbVjqfb/s7GRe
tDVy7n6pkk2X6f6yYsHudZKYWdJMBV9Wkq4F+La85U8p0mOLAmjUQVOwdsusmNdw1iuzQjc4MQ3K
ZdrWRHzKVZg+4l6eQwxZ2BXQNH5bblYHXx33bUgX2PpsudafDnLmjyX4t70JNQ4iWddh7C0+lGhk
vfESYuUF85iijLE2eaXcmXgmtTQ7hwpQqY6ju05LkJubtUjRDDJgs5Z0WuQhEJ9CUp20od4Cu8Xw
2e4LV1nUhnLQgV57lQ8TwcTVZx5DFfyN8lzo5cJwLgNhqYClFiEUxqRlMxsBAJiTyZSFvGHzorc7
iR6Ro80UAmJ6LVpNkkwPKdWIEBJI7DJjBelMf63rmCmHdFGOzVUZorJV/cvgdytD/R/kndlu28ja
rm9l3QAbLLI4nWqWLMuWh0TJCRElMed55tX/T7lX40+cLAdrH2xsYDfQ6HTiiBRZ9dU3vAN34dq3
Ci7Wa/DpEBkQOXTe4FFhjdS5UQ7aseq8tVWrfE/p8yBk6GxiC68GAh2yyUc8UDewUiCWgpYn8BXI
nkQ6yNWwZCZ2qezgFua2m5kcXu6DW4L/S7WjnmrnKdPOHCCbzLvlHD6qYMscHPS7WIg63alA1jQE
rIagjYYmHZZDzoerYIe84XLskw8MKBYAvNAKP9i6dp5l+BDrw0nMznOU0J5AoN3u2hsMa3bovZ85
VY8KmdSPxPNxU2Ac6JTpTkeeMUGmMk6VKoq1aGzzVvSY9IJxc/1wC0XjFYkVca8SDCaHaORi92ju
TM3fTqZcOjYwvBxT5bS4b5Foaoh8AlRgE42ngHj+fzfV/Qly/x+BNf8vJsQWzZ//nBCj4N9GTfiv
DxHaO/nvYDGG+oB/kmL5l+HopgPK3jTB2as5zj9psfzLtXSDaZtjWialLRnrP2mx+xe4F+iKgGds
lRfzR/8A892/MG8z2DKmQ6gwhfHfpMXi56YDkYe82H39INM2iEBvKm5p961WtEjxTxl83bT4Pg5I
V9roAKOkEI0Cn2jjdsxz+KflB3hSf2gX/RL41OVdnbjHdzSY4/2clHu+5Wme8kgAef2MsNO+AUae
Ay+FjLMfCv8PNbD7u6/rmbAa0PA0XUO8aVyHrd3GzmB7KyuVD404dEivO7V3wHn4wdBhR8n8e1UL
DO5gSmbi2OQNCGwSlhlMH3YUdEyOqCQgSes/RW77kOIUHSA346GwPdjiNi3Cfftxouvnttapro/Y
TqwjBudjJZGIc/YYBCGqF+0m0oKeMBgIDhd3l0ZsfkPbKVxwFB285G505q+U7gtX2/dWcMYlyowP
APQhlTl79eNGIg9ArjZl1m69oSKTSTl8D00f74QR7OO0Rd6ienDEEajNvhDpGZ29O3XAVKW/M1CT
8nvQvuBPja7dVg74w/DSgHz2NP1GfWjjGDdyxkhpcl8mlIZ+2DT3f1f0PxImfvfmKRaZpmIcbZqv
vbof5q/CRfIgD6W3MvJTKcdVn2DF1hyRg1vYtVj+n1zMooftmp6w3TerXEMspwDHgxHRVEHkrrcF
2nJxfRMlJC0gTN6/mvHbVWbbhsvipt59u6qdOLKsbkArItadLSO4Pd9/OdjQTvElMpEhY4K76Y31
HNymPvRZR79pI5DS/vwxaIErV7Y4IoL1dZjN20kyZ/S8FyjIf9gMvxTE7D3Pgd1j2zqpvqf+/Ic3
gPhvYeHm4a2mAtYcyyWtnafcCk/WnH36wxOhWP+xrfN3nPHwwMblwnEsvIx+vpg0W+k7KRdL7eze
HknmGmuneCRA3JaqMsJGdhN4wzqPo0MCVLzTtxCUEQjHT2tCQtPtNzrufhjI38OURcAT3sEAwaU5
Vg3yB9KCZjht/Z6ykX973VzJ4ntSBRuE/nce560tqNhGBN4YWSAFt+5mfowcWVVzuRsd3DTcOiYd
R7pJczevDFT7A3iQHmez24GxZeZaDD2kjH6R49kjmgkyAQSOFvXP2sJVm3oUP1I9uXSYtVqDeTCn
cVNX0UFxYIAEVPKTT9lY2kActHFb8mGJwjPPlNvTtM2FtesFFQ5g/cbAEJiczy4pWAGlk/vtap5Q
ikUMW3U3Y2lplu0+QRQy1Kkxg2D9yvWJPnraeSw/WyD74/azmn8WFAAO3W7czUvG0WSKih0AlG/b
GZiaov6FHjOFPgL9uPDRUyjQKetM/wHm1NYHVW873T42LIDaygc5OgR1tEaOczWU+OhQW1I/b4Yq
QqJwZ4ibzgh3TRtcggnSD58axtpmwqLWQIxBsSUU9j/gWcWjhnQbk+akX8+yvYkc2LPg7+ivL6Y0
NE5CdtUuig1KfXs4+nhqF0FbLauhuGGu7uxHMOHzZNCgxzIWPiRteQsTTZHBpoTrg1VdlvUYcULr
8fSnFAhzWTU3RmYhRo9fdsf/8zw0DA0lWlSMUFZzpkEftTDYtZb4yq0V1cgN4JZE3R5bH1xGu5se
nLNX50ehDac0GU8q10zjYukhWeYVKDsvib4Hzvm7Fv50S9nNoHhtwUypPZzVZLtXMb4rWIB2dEhz
4PwM4+yOcpRaNOZxJ9YIaXejymuF6Waoti/xZeshEU1M3ruZ5+e+eNjVKfB+WNIyGtDIZULcgQHp
AphggPVRnPIjjE8KCnAwNZWHCADvLpntxzlHqjTK7936zhARZmrO40BePfESlIruFAHWpO2ivpmL
d0ijIQ1Q+ThLB7R5llM4nRxaHPi57QQKoPDGFLXIcNDahp4T8LeizjzUkdyh877BRhOeTbB9P6D8
cnqQrACXEA7/cHy4b8Z1hlPaTqNF3kov+xuMnFeqDxMkqHGDXlQP+w+X+yVWqutZhg7Rw5CGeHta
IWzHitQ1l/6X/jVujK/4vn3phvSsShyENhcOL7A2/PWsV3eKF2WPMGoKKFamth4BU+bwc0158uzq
SyFAveeVhTghG1t0GBR0+L6g0DcZh9BNPkninuqpKbV9X3+JgP+7kGKG6Bn+9a0Gna3WoWtThKm2
ywABJK86mPfZTlHd1MbuHRO9pBv1PnrWRAApCUkqihmUOfPP+A7SQhhvaMyEpbZ2RhQgpc1uCLYN
A+20I66U4TJp711d0kkCrRtau5DJVNZjKYVk9NBfx1kefBd9cDfdjeD7+RQ4ZN1S0JJ6/+G/wcKp
6lg9fI5RQfPWdRWA/KeDqpnCNI14+OpBo1NFi2PeYrhb+O2z57BtUYRRTKRWS++F6TyZbnobbFVL
SxEUiPsQDlCroIOXAJeqYW3oDeQEun7v36iwVLr6v8OL1zs1HYM1iUECq+QVsvvDkTqEWpxZTQbD
rO5vVP+vmgewAfEh9zdGNW3aSN5Os3fMh3nLhjnSHFqXU3gwsvYuHt1nk+FKnJ2bsr3zaB+NKFnX
JGkIwdzEEEBUXLKQMFDN17giPDjO4ystjPPGDaat+r0R+8ig2jgMdF73BIE/Texl1yQ718A7Q0YH
mFYrxqtraV1TVIOsqrozLNxIynbXotbrM3LXIA5mCOZ4Ou3RmtZuoi1mYzfhPFPDNVxrWX+jYpjl
w11Lbsd23oYyPNsjHk9JjXTcwAA33akwgg7UrkyHLX1t5Mg7MKIcQFgSShe+FVwrs563HfwrN0xX
oc2ZGkIwVd09nDXoIiaYAWo1VDffOBR+sNatZj+6KaL/5AuAqhBn9gZoe2N4cIzgUTPkbRdKDlH+
nyWp8occw5vYQUHDm7fSD7aKdok44lp9dD4Na5UdUH9s5pxOsuasMJ1ASvHWcuJzxHNAUPQQJeGD
V4wABQe+6EKM1k5xbdJphjqT7GKaXupTFfUHcMtWhjHKMxim1eNpjO1da0C0NL2PRVB/CdHdtRgr
a3uz726cHhi6WKmGgIQPGev9Jiu0Y8wIK2D8+f4CVUnWm+UpbcW3MHSbotJ8U20V2iirbEaDx0c8
V/aIt0Uq09j94So/j/D+vV9NVJ6gXgsB9fzn/QpLKh40m+CsCJMaD36w4AfR99EgznIWPFhZBCMa
uh8EStXGV3HDoWMya/n9NMI55CzxcmxzYn0FqwGBW3wDAwh1dMbQtn0OEN/FB0oZZWI0vGvh55aw
XaXQNkgDyvgDwpMfJlRgcIXhcE+OigqJc986hC8ZDPIAo/WIpfhdzM10sIyaqF8KLlpa/iYj/BUQ
kkc4Vepn0QrfVgOS5SQG6kgfac2LOlxrCXo2KBS9//Dk796RAe0FBg0VPr3Anx8efg32LILWW5VV
cVRkYhReIFfHKLDScnaYY2SIDNI6bkr+HemWIfTkbFV6Ij2AMSauAZ55q75JE8Ne85LPNKZgd9I8
i6PN3J8gbaDNOpwUJdAhJIBW2RU03lE4gahm4oqyL2gx2gGnE1oVjZi2NhgiHU2hNpnByVIx6rzI
gXxEp6/FAfD+M7B/KRYI+DRREOB1iPaIWP38DIx2wH43L9HaC6M9Wreq/4gPNXzfYePoLcKahHYk
OlWzUDFqUy/cKspsYkLnpqZQeVvvWLu6R8OuvahAnOjkBcj7j5O1Q0tuPaGog4bRQQ06FPO2mPgv
ylt4Ea0nfOKhEkZQ7/2k37zOcFw8Tk2C9QjCF0750GubUpLtBMlOPXqVw9H0X7XPBjaE6BBv0Z/H
9ZBureyQN+PxpfOq0pikMFwvTSiSK71xEQrsNhhlrJIGsVnSa0V0NULIpUG7z0YYy+yA9x/uG8Dz
37uTcI5GhIOwA6Srnx9u6ihZKwfFai3O78uWFEVRRQnErbAXfr/y3I6HjDxJle1sNwGBOm8xNT0W
CKF5unGLJc6AFLZloA3QgX8NWIvq4bvwkbsArgzJgJ1/VsFXfe/37/53u8MkogjLYZQrpFo5Pxyw
JYptMANjugY4w2To9yke+th6fzjJVT/gbaBkD9KZozamjH/TL6ixJRobRKlXAkOTNMVUGsLm+9/k
DVDq7/eAHofu8Uv0Nbw3gAcNJUBU/hNvhQ3JQ8wy1DUCzWTSEqCWTaJDQYqI2ve6Zm/qFUGJYMb4
kQwB8K+Uty0SN+/f0++y6h9v6c35kJfcbOdzS52PxqMO7zwo7hXb14Aj7s79+v3LvXbb3j5meo6Q
82iN2pb95jFbdoWJno6NxlDArEEbIUFuEQWqdZeALiYzroDUmuQKOu3/vLNpGCinMvmHmPsf7gPm
okeei4vwm3hDy0jANQX05FHPqyHF2CBcQTYfIY7hoASUkuNCl8/RFUhQKvAGhFG1/ftP4w0+598L
QhqQHU2EUuhV/by2C2wJwqDHPB2s2r7Psl3oj6eCToPnwZxnMSAlzSLhv5xAUnAaxN1e7UqV/WtF
t8+bz03fAxGQOxW8JeOU92/xdwe7/OEOzZ/vsG7K0hURd+hn61gmd2AqtkVzmcoS6QhaOfDOVbH7
/kVpaP+6GenfELLoktNMfxOwwqnSHJu0duXD9cohQKnGCbauahY0OclRvRGfqO+3TEfRiyYHe/8O
fve1HeGohMlA3+UttLFIgmCcYr72UPnfBL0DBUJQJHr14Eu75/whEYHz/P5lDVM9z7f7A9gt7XlD
V1iYN7nAYBm9nCsu/NqkYTSvBnKNHh9U/jHJbqlsaVTY6MqBljV6DqYafKPdYK67cFfh4FZTx63n
wrhXhaqXZZ+UNgbgLiz7smONAuTrTM500YyNVkEbPrymtC6n23DTQu3O3fST0MKD1lu37rSXk74H
MA3BXAV9GEj8q5pnqkjEwXMNTBe1QqbCVJ5KcUNlfUnY76tyQ/YNOkVbKyURNTxUeyymbzYg1KGK
1LHfeUaBeDAlm0pWqKBU/wzu4q7lYFalXCaQhCAVMln8ZZfjJ3g0qSJ88v+6HRFaJPfhUEM963m0
ks9VZh1e+4eG/6BybZV2aiQ9UmFnyPaoMAakiGJ47wUuDar9SeKORXm/PeEcuYTZxmkG8fazij8Y
t2nKIjagiOL6yKQaVryxNHEAM7UPlIwkyYHqkykiPSPMIWyA6PBlBbgPeitq+Kd3zmpo1qryT6gB
9TiFiX+cgDwLeoCYBJdg8Cj/7adwxuO0xFpxcI9qCmqg4ig0pOR6qq6OBA9Rup5yFpF2EdGmap9K
zokOu6yupNFWM2UFCQIPFOgO4AunX6tMRME/DBqXdvItHXGP0bDqmedtgziDgn606H90dPZIxjdV
j9u5+aLb2uoVNEL4n4t6n8k7Ve4r3QozlyiTQP/Bi7hHLTSQ8c6vMRXKIzA71OSTxlhpQA6GcSYA
hxbtC3Id00VthrMsp5dppd1G050nF+0H3XV3qBsrjRA0DRB9lLsElbwaFQdVQ/oMNtRrCmhAVEjF
M7AwWRvd7D11XfkpqB97u7tR6gdKgWQszNu4HTb+TAomPlUZq37my7HQJg/pmmlaRfcwqV77FhZH
T4j2rrq7VL918CDPkcv3s2bzhy39u/zFIZCBbsIgFzjczxFU+GZgZp5DjMd3PnflTim6pIJx+egj
sYLWJnixmExWN3ftgOBIYx7sgTESttkmnoRT2Hwn6fW/RKJHpTtE1p9MjUG4CviqFadKqPfv+XfJ
uEMlQpPU0YX5msf8kHKh06616F7RfTE+K1mLwXqqJlYW/UfVGWzBB7x/QfN32Zer20hbWpLp0Nuw
16Bh54UBYa9uImRfKEMAXtED+izpqWMRiGSweatWeafLg+5S/HM+q15sEmsfTLrdCS3/1ExAUQAL
892jRvqqKp2gYAk1ywlORe10N3aC+o1eUd2cU2QusHhXqketH25G7XtQZ38/yP8KO/r/pbSdQhz/
53n6PfJ6bfGvh+hr8TOylL/1zxDd+stgVmsJG3Hef0/K/xmiO395ku4gtTIHpa7G4T8M0RmqWyhX
U0GqlcTK/meI7vxFUq/EKJiQGrZp/5fqdm9XrI20nqNSR+HS8wBm+vO2Rn0t6NO4ydbY0CziaVxk
js1YTWOUbTMBqvYicfdWUT4mWF85NTiocLoDEICAowR+EmxyA8O9tNxRte2biOOOWPrd7nxwMQ/Z
NN2AuVsNDEvw8aHVyXHhOpu+7w5TYa+Q/USKChYNNruB7FaiKrey1pkfbZT/cqjLbRqEq8pZT7Se
kK3chKbcFkO2rOS0npmkpEy7y9hfNFV98Oac8UKzCdL0YFiAPO3i3jaSoz1oa1+MN6iPLmcrR+cB
cUz0KtvQPTmd3A4M5kLDu5foGCfRgDPGrd26x7EDEBjGT1qQ3veuvc/pwuQNloRts2FElUlrVWFK
DJ/nGIczDl9y23Xj1jtDZjo12XhjxBtMd5fMLRZJfl+n/SLR+m2RvnhzuRuwHyI1+6JBcTPxysjp
qWYj2gxGe+DlH/OsW7smiY823MmHIRxPXZUhR2fukN69jYv+0EXlH2YFpqoWfsraLDX1tXWPjrUU
5tsadSiliHwRZeuJ5gWv0kCtabbIwzolMG2vfdiJ0LqQaMrQcHeX+P/RzAF+0AAZSlYEro0uKgZU
5ib1cCwLMbKsvhnu2QfaOE5o45DYI5a/MCTOV/Qrc6xLWtidP+zC+79v+McB/S9x33KBgyDmYliC
/vvbuD/TzGbIl0O4QloCp3ML4HR6Mpz88xjYxwHh8DnBcfv9i/4yZ3lz0TcZb4eHe+T6KWpgbfnQ
yQsoCNCc1QS0y3t6/1JvaP3UW1yLb4gojYoFVMw/b9q2A+YYtvQREORNSJszYLV7z0jo/SYQYUcd
S/T4pSovtqFd37+28Utmz9UVDoWJOBZQztsunx2WejGXWIe7vnaYMzAlOrxiYLThJpoDtflu5hKH
p0AyxbOQVjfR6UaIoe6e60asOy++qwPm0Vr1lBlX+qdH5LDgVR4zd/zD+f9Ku/15PXOvlidthz4F
SCa13n9IAOyiR8UeT/eVlxTHkeMV/Uvl83GeLfcpHOeGzPmRoAS73L1xGu8iJvcrZnVt7T3pY/KH
R/f723E5BTwbNW2GLT/fTmTNZjPnvk83Td/Q5mowBY+u4Yho/FRfSj2C+dNhYuegSNGt0jR7aVRh
EmRHq4tfert6fP9dCtRUf9nxiHgzoUJGjvLQeUstMPMR/Kb0o3XU8u6qD6VVndKMKZ8ZWB9b4xmN
xZes6J4KazNLG1dNEEDYWlhoRqJ9heyJCRW7vOCSiv7Bx7m8xZv1gzTjFxLcIySWeBFkNQTV2X1q
XHkOwS/WSPFbDdP/Qabfh9jEWkRiIZ9eAfM/icA5uy3KwKV1LUxgmtmxiqyzJ7yNF1xdzT4BCM57
7YPeyJOp0LD9fB5XWJg/FROCjUVYXSHIrUZT3Bqt2FhhfuqU6JuTXnMtfMnicu+J6lOKe9IiEjhO
lzVgdhOlD/ENw/Z8YWjDqmrqizUXx8k3z7MJtj6fo0eP75pEWK379ut3KWrr3BVKU2GQZ+kEz519
HhlIBnEPA3PyV13X3NSII4epfSqQ90+69NTJ5EXd+tBiQK++WSOCG9TqW4/wb+Kt0dl7PTO+NQNt
9FGcrcneC8R+0pDXU1TXGXUnG96H01hbaoAr2psmknNwAK3U/zTMxq3mNdAXG7Nfhr61b7k3PGa3
lQDJleHJu+xdoFx19dF1R9JJjJnQ3MOBwHqyY+/chuFVm9qLHzoz3tz0BmJ8fGRdkEM3SvGsz45T
TSFkUu7iCY0YkjbSVJC3Igm+FYITUyQvUZUuc8PZygobgAH50WEG85DIMw4fN0ZZwTGPPNgOcpu0
Q7Qy5l0LFbT0kkd/Do5OW6qG4tLtJqxe5qhc6EPX0vYOPusl+p4R1i/rYgI7Abw8n7Olj4nSamq/
gAY01h5OMdhLZpz09ifdR67dSfQ9Rtbu3/fqGuO6L6pt26p0um28pa7rx8z5FEjroGUU0VbSm4uu
M3g/Q3UXjCsZBs+Gj5h/XmVXO3VOI16hOHodzcq5a9KXrGQZTShxLejGrQqtOGtOuMcF/C6L+ZO0
YeFEVNWq0QVT82SwNRIT2nY54peXhBnt6MrDnEEwA5gQsgCfBRIcJVbDQWA274F+Oydh8ZLxXjh6
zrAfNQchBOS/yyR73RXD8HWs62984qIo2C9Ocynx3KZf7z31A8Bhd3qISvUGC+VOFVifB3xFseHe
qT3lO3gxtLjyODLh4Rt8uK9FL53n08Z3BMMjAC4930UzQ3x6Hzy/uVDkMqEK+daymflItRD11liW
jMoWoySmug70btM72H3ypUWNnhIYcb1G+z6Pj4EmkrXTEAJVrMVKAmWq9DpJfI09q8HJqHsQjnav
9hi21y9u5JzIpffpkF0ZyfE1MO5pGYSA+fzmF2w4NPQhBfbpXmMOqfn5Ud3jlLPLTFSwArADMk83
tZi+WzGq6QLBw9A7Ne5ErCGXI3To6JYpB9JjFaMUpPl7Ejazju+9sL2Q97GSUxgf3vipcOtm9frT
bRE9S7giVGfcFiEuTF+ADd5qjvtg5ZCCcW4DE6durfbTq9mbd7MAbh34I5wbxSLonOOcdhcVU3zo
2gs0YFcO5pGLJj3N0jyjGPWi1+lR5bwG8MnXB96nWgTUfMBHujjoRActqKEbDdz+cC7G+QvceI4N
ZF1xdLR97cnqrG2P6pNuO4q1ftU8oGnV9KzPvD6VUvulvR993pmZOfeVvUn8TEHZjNdQr8fJi2eP
t1je42nTi3aNnMm0mOOHwMmWnc7TcOOpQukSUejqHtjTV93raF60mHpMvA8sorMjoKAeZzr3Sb2Y
wnSOY3xK1ElTGh471uWJONG5RB1pnDPyYAgODTekFrBuRXAEBIdJUa6TyY3wDuaFdXZ1icAtlSHK
k5oVvQirefTq9ragvRrq8wd1quJiDW49P1WahLMKogXbBLgsKbYaGWdQ5BmHOPZ2bqQ4mhGyPp5A
fzhaNbG46315wpjeWGpxhcBIiWdPm10j6T/NTvAyc6aVmNbjU6J31cUv+Rl1MsZ6ujZFvi6seDv1
yPMlRrXs6ifPSJ9yWV9SJR0Z1LTSnBl8Spa8WD37IJ356No+hYO4RY+GX+Ex+FR2/dcyv40FmtlJ
QDJObEJh+GtVnbpWntWzGwmw6pu6vfaUddZZvegIA2alNHIL5MQNL2U33rS4YwlMyEWvnqoKG659
wh70EvhsbDMJ8A3OPQh35vn1Dg07uHoBj2hy+At6lF39OUEOg5PRQGNCKy+ahl+W0bOb0G8JfYaQ
Jm3CgX7Z0Jrfqmw6+Kj3LBwEqOlcSSjp1mPfdB+Kpmkp+9ia09ytOtu7qz1MUfCiCrVoA38EVfW4
vuhBeEV64Bxg3YVtIs7pfNE6qu69FMNrP9OeuhjgHuoo6g/APr6MsflZf45LHB5d8Yis4lM2FJcZ
F/ExulFHt0q3gqGFMllGjEbcvTro48w4s2JO6ucroM+WG5zLnubwUD5gJ4H9uMor7EeO9O+ipteV
N5chl+fkzBiME5K/XhXcc2WxQFNlAhKDUXNgQbFQS11Wy7k5qVp1UksvkbS7wpicqKjEQ0AmDE2Z
wF5BTlT2RjM3wpxn2Wx0oIJrV6ZwlZukBjKKypPOsNOBSbPuF5IiZyFK47MMeD+U+Ohva49WQxWA
XvEW8N+hkeEVmZO1MXB0aKG9tgxxGVK2Wl+mV5Wdx7H2HcvXG/QNlh0//Rr6vSWZBUjG2f4kco53
ldZnPQvK0sU6ynDUKBuZMEw+plbtLbM53Ec8hDGUZ6/kmHTRIqG5rhoCWEBfe7O7FIN2joNzysyH
J0AW4tg8gVClj27IzZmZPM045ua3pkMfQpB1vp5HWkmc1tynMUI/XsdrFL/VNM+PU8Rpo9q82mic
/XJTiOBCmorVuGDRqFM3LHktGm9EQfOHOPhcbfFpWqhNMk7Ji2ObpzbwccgdYF7Vgi/Xs9YxWeZX
dfJ1zp3vqGhEWIyS5xYZN5qN9Q6ladTlsFBZusheUvMwu4k59Gq7PfdG/aIPfgIZFd/YUu4xAl1W
3bTUk1Yssih6ST3/+ziKTT64HwKSs9Iyt24av7zqJpk5MWnyctAcLnBQ1lHjjjtfRxInIUNAKC1d
G3QtqmFb1CYeVV1wTYfomqZyO47elj33xfdIyXSDrexbyPg05XkOwmKbZymajo3nALSdrCX2MYte
WnciEveRw8EGGJM5lJPS7mbJipYbSWFumSlsNDvMqo0Vn42B9DHGRrIcmlWI2A0CR5HqOpZLGVoP
geveDrWTrHO3++bUkiZ3jvKeJSJjG0Xxi1W2DepvA8xJhj5prX3JGp81HkFdpaIwXUzA2ty6GKKj
408Gm/raes4iHkS4q7P6EkbxtdWf7aY+GSPIRB9qZ5LitNrOAI4DZOGDTHly+02J37V1xmGZIFOQ
5EQVPr+g5vc4KrNPvHoTxSx3b8IMB5dAHq1H294WB7vx3I0d+DcGfn+gikuEf9ixgCmsG1vD4BB/
zO1coqcsaI+0RLW853lhznefxPVBDDyLQi25qM8wGWvcRVXQ6bdmlJNtQL1xG9/IzDwXkzUumNOj
ChOBUetsUq7RL5bYLq/bPmatGLNcIT3I6vR1c11XzclNsZJ1+/xBK1ApbvByWUjLfrRQTWE+n2C1
mjUrbASf+sChP9OX3iZGdCm1czzmdKypirTn90emWWPFJN5oJdxMnHe3yLGOWxxmAj2G2QrYfiU7
65M+igkD+gmAOaqgWI2Ot+ngXafGa9Fl8794DaedCDtEiZrsvq9tbLPIbE0MK9WfoOD6IhAoRf9C
MtTgq77+Nv3QcGkgVmvMrzIRsWBfpQ17Dpv6ZzLNp8QWZ7NiAQOEYSkCLY7qh7qXZ1sZP9ZobC7c
MTk4RVWvOqdrlMTWl5EJLP4JdPJAQqMCMiEKp87Y3kc+3l7nAQWDwUhkdfTF4G4C0V4M2/2Oomu3
zMIO6Ai2nEOcXlX5VpE8Mr7iRK5mHIB7l6zQpKBt64p83L8r+/ryWr3RgzqzkE/8BvZMRBB/9D9R
oODATHBKs/5lsNLXUAaGfCE675Ik+VFdInOtk9fG1yq29klNJtIGRzm3l4a8v+/dgy+aS2NxG+o0
UCumMqOPrb5zrPiqUlvNMLZpWhywIlNSP3equFDtCpRcd/VANJ9Zm1BGvUWXhy9jk7z0Gt9CnYCD
8m40lbb3EPgIxmPloOXx1RmTD6as1unY2yvsYM9ZEa6aqvpmh+7WDM9RkX2N4A8Psb6ZYjwoUQ3A
/fKIvRmNYxDVDAjd3niOZv+r3rpP8FqXw5gfAg9L2YYmXK4TEofPXWncC8UFhCoLmgd9xWqHX/Wq
rs197iQMGvHcm2cOHVCRlDJNtp31iXZB7wFrR5enjjhpsxZlcqQap4RnhEv9tGhUdqc5nOf2wtbk
qq2Gj1lI09GGR9QjqNHp6TM9YYLj9DGC4F/pHWomo8MJwpv2s8csDzBr7790wt5hIooIwUcO1r2R
9I+9FB/pKzyNoX8wzeNA+AUq2nCLsbbwO/1b2NNxq4E5GAOJKtzedg1+uivLr3nJ0gfQegkS7cnt
OUpwmuF6bM1ugK7vh9e0Zw8kQXbv1M4hwHNRDJRfHQfeVIbXKOCcTOroJQY5hrnACDe/eyw7ffe6
BnWfa+Wivkx2cg0mn9FnrUI9OYZR+me/F/va+x5NwYc/dI7ejg3oq6FHAfMN4WzJeF91CX/orJkZ
k4l8hP5R4ryld/qwsh3tSTUAKmbm6NaRkMttUCwdVDSHqDaWc4SaQjxS42hwNv50O7/cj60zxtBB
3gFLYpbxZjo5TnnT0Urh2HH6u7gQqwz4HODXvt5oCBfsEIm90yCRITgIcK4EYk7mSeMhY8sJ+gzz
wbWvNdPoAfo0rurw14lvhSASVGuNokyS6scy3FqN/jA02raZCfRZ43xMhuRBVWpGFyj567sWkk6k
Z5Dij3lXbXTEE+M7gRmplbirGbRZmwJcY0SYY4CDJfsq/OymGJy6yAO3dyorHuIMm70cTrr+VYum
UzXVj7oX74GorVrlaaEFe9b44D01QU1089Ht1W861Bk7i/l2NVoHFOefDQjweKAhCTdvYiCrTldQ
DNrYGoDohnvSgX7zNTDE6n4gl2GTfkWHkLAarYbBRiCBOsEKD0mn3YSNSnLpHBQuTaFBOjdxdkkk
K5ejlAOvsE/92ABbdu9nSjwUOvZwQPdmTu+HWYJAkHSIaJWZsP9KOidWLKGgUGqH0bUX1mOF3EHk
Y4mtxR2nhz9sgtK7bdrkrmaL6pmnL1qZ66u24ADgCx0C03oMrG022aDAJfuq8rytN8nvnl7uKlnu
y3q67VFmi6uTiay1gGBPDcsYHqSPPUowtMGRoetKRwmkw9Xt/QX5ywQC7J0woLoyUYO79wsgqoTl
0UT4DMAcxfskzUpSIXsPxDewsHIqSdNUWH7/okwI33ZzuayjqAbMHNmWrzLjP+xKozPztoJ6ucpV
ilH4k7lgshedjJDK7LXhnE7kexbej1TQS4yAX9qxpkJ9iShqOjqDqjc5VayijLQSXNlJoziefGP5
eqZYQ3tRBXkX9x8RGlcqLLToVItioJGgdkFm9LfCvk5mcsXzbak6nPXoPWVOfelzdz9F/SoJm4vH
2Zn05F4owB/pn4GyoVT38FsNwUkMZnXpZnlWnZrRVccYjaigpJZU7RlTVTOqBu3UoVb4/aWnErZr
OkRWs05wy1ItLW22T6rCU99RYwqHKvxSNWo7r7pIzALojtFj4ejILMz3+v6Sk6A7/sjBqq+msbpM
yJ47hbVlfz0VeXGh/X5Razsz3XOWrqskuhpRdWk1/dzzmWmBOdHkPA0M5+R8sI3ygkn3yRi4fdUp
UH/9NWYEdbX1I2o34MAcIThMmmXw8lpycwovRkeZKqq8KMgyIN9hGa+QS4xJNHG6NOhWimVDGbis
LakoPKtO0584+pjApd6dJ4xsW5r6/7B3JttxG8u6fiJ4JZBoh7f6YrETJZGSJlilhuj7Hk9/vqDt
dWzZZ2twp3tgb22LrAKyiYyM+JtzpEjdjJ4UNui4oyUZGY5auCgurvFiuD0Oe9G7sKxurJ4pTNL2
OV+4I495t6Pg/bWlk7eMpG6R8UMqIpo3ldJlVNWfvJG7rkvBrqKmipN4CclsodzKiwb+iLDI1zTo
XmISkt+j/H9RCJzk/8lgjx7mXwLBP1wubq7FNfl2/SsC4e03/kAgeO5vJjKhqOIoadyJgtUfAAQP
Pr5L+4d6MoqAYJNpaf4vi9+xaIbxd7alkPbgCf4XgIAbBoBTXzmBejPl+9Nb8I/WLOJgv3sN/kur
9h9YYj5Dob3lApoHCvGPSOm1a5e0FPoO2Vg8rBq8sn9vp9XnJlsxJZfy8nkp+6fRG55C+BAkdFh4
NoX95KXTvTXWxpY06Ve93J8MChxc/5Q0y5RnBQ7v+TPYyRiKzp19Lz1M8/jehiFDXb2wvPscvvNS
z0/ajq4uPTmysrsgf4flDfya5brM5rM1T8/c64De0vJpnOjVirKrHRLr5jLst3Nm4VmPOE7poFoS
n/4y8/8ynAHwj7+38OXJBW0a2CZaC677E54jW3ixqtTpIfLddW/7zZfczc4oadanwp9QU6qmmzaK
v2WqD8BnR7jSOfV9CtxIeDvJdKuD+U6CjshGjZ2+WF79kHF5mUwNSmLdpiV+8T3ud0l28SZ9sGIC
ilnfDjVgAJFhpPOOImWKcWkxl882fJY4C2eA0opTBdZJt0bUT7msgfwEKAZ0GXnN/aQHaEqUJwOK
BSkDpUwQsbnd7UJy+zy8CeE1Gb2/tamEN2RwcR1jan5VFXl80h57172hV+Pm5BD2eRYxzFl95Ta8
UzYAjMiPPiljrDYpctsFdYIE3918KJ+z3j6bPeZ3roUJFJgweGZ0XfheFxylbmA7xQAdxFG6iDES
dawGgSMbIGK0Lh+dHLkifJHNw9tPcFV+bZrnpaKwhHPpQDuvuyv98kPY9TkOKUJHhAvztrYrPNUg
NZ0LJGM3jkrvh2x5SGN1sevkk6OmTVuYz3WnnisP0AmQke2oYeSq4cme1ozq3Em59YcUObTY/V6b
l8kqjO0wOM5Ju49kAdgTr1yC8U2lRr8WzWbpYLh50ffOKq+D3Rx80lLu7V0/XhJeY2e1lHuCFt5x
27cn38dHYZkX8C4pwo9Fu36MizbapFN/7dIQYXZ3LLdJ8GKu8a3n9F/izIcWr3FKQhgySXgBqOZ4
JZlf6qm8TtpetrGeqBZR5gP60W/blCfzyGgQI58v46Q+ljPlrzIxTmaG6oDjffMCI6QCwGcx2Nlm
TeAxdd2KONRUHya1fOZOQBUIWdge/P8JDd8fQTQ9oNbx6PUKpaXS35d9N955wbOmBoY9MYx45Hl3
CLL94A/URvMfDUIDG7sl3kwWF+Mgi6hhZgUvbbI9QA7dKiytWxfIiEnxgdypbjZ+kr+2dniZ4+ip
UKDKgyGud6O86Rxu0GyIEM94Z0arcQyC+OItVQJ/azlXFuUqX+q/Bo2XzVgR+tpw/lDOIKeCsD42
OR82hPoUJlN7StMKBb14qVAFip7iOOBiwV5dqyTe2Dmr0F/brbdMK1Qgqm9DeYmiskS4zEZRt3+u
KaeteextVw+W+9qqz6tDfb6qWYr1Au4bGQBvC1WiRinsOEfoa2ljUoexnyekUvvDWHnzfnZLF8fH
rYOsXD/iiLHQWxHRMD9CWaClGl18nlAaRI4LPeU47R7ifFj4ugGjDeTlfRsFtHLgTWa3fReU3ouP
utpWxE8R5WSXt222QefhfsLQaxOU/Jo7Lc+Tzl6yfLof65b2s88qaL56awqWPJKfMLJrti7PxUi9
abHLBpDVFG7m3HqM/eSu5yrGpn0yvOVZpU6+HTvvrlWYJc9aplbftXk3UNkpr7HBwo3iKz9OfTPM
Li1e8W2JK4JvmM/rVLQnK/dHdEOf0+whag3N1ZEIVdDpSxsTRxFrzDZ1AvNOYxaxaTP7EDoGbUjn
oS2LaxQH3yP8tJeCLdUkQ3sqTSTRWCCzj2dgXBBeWGhwepKdO+EJQ7m3cPjZzPETLljLueSB8nYx
N1mQo4DmMTldnL2unrmPpdxlTLoG2xIi4TzG8MjQya44cFoPXfye5DReYONyFHmoupbIcW8cibbm
iqSAwfxlzcZNvJxK5vQclyfdiR5cP4Z0hYZbVfAQ2Rx8qhrIpRm0FzyGug/jaj4a9P/26eTQFqmv
+coG6pc23KStuouH5LG2mU2TjydLHJ7igAmc0SmDfFbJdBaA8i5OBZrAMqxDExpq+xZXjbn+Bhtu
EgfBgjgxAE4nlgM4HvmGLOf/tWnyIcsXzOw1DnBW/zCm+GlG4Mvp+NJ4XNsGJAgG01VGgVWGvQ7z
O7ofMVLd05NZjE96Wi6x2z9VBUb22f3asaftjMKdtmhPOEV/t+YNIg39k5zz1dw9WZxMFqjzaI6+
mvny7APrsFf1HCBeVyb2FuctukETiwsdlICKFMhy3Avq/gX7onOUZujbm+szdUha5iPGus5yC90U
cT58L5AptBAe4xMifwIkiKNc9UPuwHPAiFoUujC3uygcVcQe9KMZO8hEFhSjQpq3CcbacctGqtmY
Zd58c0A2RTq7wgGj7jAUV3I95N6z+RlnwqutrEOqac4UC+cWM4ij0S7vuHusChCxtXxQmleYE1tT
noyOIEp8jMMZllosGFVCFYtcZTu3DfrivnmEaniaPA9xFB4kdKG8ThS+Ux2b2G4x/cuQEbPDef+2
PFY9VruiKI9RTy1vLQNuqGerfCghVvLUXbWr0Iwou/JmdacaYGQVHYNY73LPwEcpIq+IZvw9OnXX
p+w7rwKc4ufJa5JZhzaqfxgSLZMksjcDH9jXLMK3BaErztHa6G9pLu5py0FF81xaFENTA/rRuxD9
voMxUtNTs5HCinH8w1QPn2K6xVuq7tdxqZ/4MiCNTEmu2CRJ1AX71BmtzaqMp7cvhqAIw8K6mlUF
BYM17OX5Fd8KWoLhl6mfdhYSOYfcmdhLCaovDXQBiy4g+JIStjB6bUaRUMFYiU1D+NB3Jre34DU0
SHvf5gDXlo/5spwTSUn6rAiRXvwBvSm5j4IfHj+/7WPWsheEqCepo+GUPjhVyotKH12dXJOYRS5/
qFboElXbEpVZSFkpk9HP1nFCiWMghRvNptmk9fBcdHzT4jb+LjVqsFH6e0EJatultbsfZzps2tBn
ero+RbI43dmQbOx08W7wArif5xQFfRMBWt1+Dn13ob+L5GJRTtV5mhGfB2d2CXDnjSg0oFRLNS61
jGNiY8cST9Qohjw+zWjGUIyjc2bmFJGs4R4liWrnRmT/LXEwJbnJUR6vwAYys/n7aB1Giue83xKs
7+KgiXdRN2U7n8LGONboLEpvItPOkxqdV3cEUoZ2PqTblfhiP2XsEJxzjNsl7cajpZ+CtGz3Qe9F
W0OjAdBCvj6ozNu7PGkOs/ttzXvTiPpWFtH5ZxYjzzvK2WO1PpKPmU37jKL5YWUnHzBs60jH1Ka+
Uq8daP2DBjBFaGBIMcIOWEE6lzI15LScYuk6hDlqlE21U7P33f42RN0PggbxeSa0WSkzxnWC2cqS
vtqRzFaZn23eehItUhsmF5BQiOhvm3Faiuu0NJes7F/1gNdXYIVnhCIJj/S5eys4B/n0qv0aaSHu
C3hLXz0p9BmZjyfcsEXPg03HorYBJm7Rj/vWV9N2CZmLUtEP6nusUfHubTRFX2f2KZ2HFFgqZLLc
J4wHsM7w+Bss6DhkGuztxvxSdjY1x5GoDfD1MRURU8t5jKcYxCa5B+eH/40jE/3SnichrG6b0sq2
bzkqVmwvZK4f57rDRWolgpYr+Koiumg8vYPVfzc7+XnRbP6ERoTdeCiTNRxDRydpvrRl+prJVg5b
mikKD9si4a11R5bqQfPKF1BDiubhnNTv/UBUAfxI0W/I7hxd4RRB58lICO2LFaA/Fo1q50wvlpyg
+WDWmEw/z3Oz4Knw2IF5w2ZhFiO/nZkMVIOjkPvTYG2svET1dEmIOiULG3QN/V2Ehes1LzGBySiq
1NRk9bCpG2Z8JmJvInpoLrwrhNxf3j5NGRO6pTRR3q5PgbSlfYUcZu68+BTwqNZa23SQR+0wQg3S
8YtnNOGmrQnadUwS5cNTA0bjI48x1NsoLV6K9OEtEfZTP6S/820yuI8XE5cF7RB6+7tYOz4Ymui1
65wKslX9GGSNYunR86zT6EMcGR/ccb6dSw5j17bZTQGr1TbuVDENYOWQz4pH6y4q0k9Rr8xDkBtP
LsilTCXXaORGo+3q4Az2xUYNcwvbkEQGX/ER0rGTczGjRX+1OeBCp7/hLKQtXRP98Tv8sdgqo5VM
f8vgFoAayG08BeYmzFgIhkdy0+EsyJmW28uFkSMRAJbUbY1JlpH8C2QJx2r1wW44Rt7+yziY5sFw
cXf35k/zyElVoFS6BU8AV+cFLVYi4IB7b6RTXClx5AQoobaTmuADWT9GV3ubRqPvjOCvLwhVNLzz
6pCTDyvFZdcNzHnve1lyqrwMtvCw+ieAnJuiqoOH3gCpmOU9MFwSRkR2+yUDI+wu3c4L0MHK3XRn
DjZGKBXf283TctMbMZRFVd4EeXuu0+wwJKW3W9zcPLS9faH244PetneckI/zRGfWCyznEhnrhyiI
Dl3iNUegdvUhKsYPTjKxZnI0lkBlUXPBf4Y1ae7QdwN+UybHZFS0WnyaIn49fwrMrtliFZXDKlw0
V37Ola4cP9hJdCkaFKNDx/oF9+of6GqpfCALBw86oBFkCmfmry0p5E/yGgw8GqS0EJRZv2AyuWs1
woJBytqpIuOl8x0sPCIIl0ubH+s1uxZZ0W1meA5c5+k3jiyIt4rMf4uWvyhaiijA/82cOrY/yuv3
v9Us5Rf+KFm65m/a80RPmBoc6kk+1cc/SVPmb770OEDSupaI9TPLf9YsRcSfYiIa+TYVMFOKen/W
LM3fkOKnzGhRBvVhOrn/X8qjtD41xVHHcvk3TyNUkL+0WfyJ+ELTNd0pmEdD2+5W7zSTkNdoTZko
+CBTsS2mlg39wbPT3V8G6l9KfP+g/Mu3O4qD0Ibi8k8BMbNS5QhQPd25dreXr51qRSMv2JgakX5w
k7RBDlU+H/2x3ed2SFVDcbX7BZnh5w6XPAUKEwy0hcgAO+7vY7Ag+VesZH+7xe/2CedRYbQghqZj
7aAZxcujDfSLHa6tn2qb8p0io+XacDpxXfiJP1HXppvMY5PuJOfqMOjiFrkFRkQepmiMqO0Y05Cv
O3qi38JJ0ZkCy4u+XdLurWHYtShGFSVE6gx6WHsajUc9Xp1+RSvG5HjExn0d0d3qDtl77cZwXKn5
lt1BhtAi2frFNP6DeiFvg3u0Td+NtY6Q6N9H0C/tno5qnyIOsN7LiI31yTRjaKLfXGjAMrvchvYW
Ijbg7PaZ2e37HmRXg04fvWr6QC1+xpUVAq7k5eCQLWo6WtgXBg7vk447H3PRjpfGlv7OYmo4Q288
KNUovqxWuy/oncr3yovKPx1C8fKRq8EtLlBbN+b8s7pD04A+BI42k6TqlkrZV7Dj2wUMmPz0lDNw
yalcp6e8NrcQHXYhea+ff4sGUlJZHpFBTpiK0em4k9EEkX9xF/c+Hdq9duYjIoUHmUL5e3kghBSQ
lFHbXj9SH9h4aDCVTETHK2YT8ltFihHAsMPb9SrPusK6a3lGLLG7lqWOVFyc/74tEsy5ckoyWipD
1DInZrpNh6eRLcEyKJGMdDt4h/1X5fHidY8JMnliwicE6Y0acM5lL8tPyzjLQEjqNba4ywI0wU4I
98Ydme6+iPhij0tCC2EcYLfZd3uH8Zu9Zi8f7S7eLuYixo9KwoH49mmBJEHbHbfprYr4aeTsi0LW
Mh/OnwM97OLgUZMqVJYISBwQjN9RtDpYgFThL1NAJ7lohO6e3ckjysqQxx9CCx7kBPrirQwyvq0L
GXdVtNT/eVjGuMX+o6+n48z0tfNXGbQ5RYIP6roVr4KxBU2A4BDvoUpen/d8GzRb7dYaMsKvzDGt
n7mHb9shUGgmeZZHaP3p+B5AmuSVS+NBlp6Kza2ENtnMnYss3NIfWobVIHlbGHYGpmMv2HNLCsf2
hBYNWgsPoK8S7Lrc3Ma80C927L+Fn4AOmo2Sh6kJf3/fsEvmh2VgEH5UQP03GpgQE5gHPQuOgcV8
XMho2zLcvC0V5qkm1fvPjyBW9PVfCW0Mkk0gQz6Io4e71U8xo17KGqwbgySPIBFCYltHsl08teFX
p+sOg36U6V0AhrIb/zwWqvWRRoVXjG+TCIQGQbJTlTsQ455lGXkJh1YDYl8Kc9u26w//+cH/oQ0m
D+7CZqafZnsWo/fT2NVu3xoeQhRqye/c6J3LozTecpSwZLlg4cN21yD/MfQHzAv2ocwzkcNkJToN
4NffA5rDXl3Zxl0+UA9n4Q6IPjECUYzS/IRrgj7Jnl05Ciwuf7KPawfpUrRxZR+bE0hT/Tmi3QBC
5X6u9anNOhzQB8xtMtCYorh7F02PXGR/dWr/28z9dQB+OrvA+mP2GnBqUx96i7CyvFvCgRwtMpOZ
NewkCOaAt2cCepz1XPlYUcUKVWHcEYHl2pqVxS80Ysx/Wdc2K5qFo03Ts22yrb+mM6sV0CaOst+P
cgnnNUd3BzqpZmvJRCVEU5S3APCTYGhOT2R8//P6+JmGKMsDoXnhHZOC+2+P+JeMKqJkbQxzku5k
LcjXymaXmD+g+kHhZE859WTr9RdubY77L1FHMrgAuy3Ltbg3/P3dE1Clee0Hyc6ANB4QZGPb3Hoz
pczHNAw2i16OxpLfzDHAEHq/TTUcJNmpCNoupTY5sST4OBxHzTIfubfdsGY1DodTYT4WuH7QAJKp
lpRFyD21zTot6FWxT9evFqu2DljEkrRwBAfZgiI6q5dhaFtOIRZF2PDZMhwsyhk/kjHoDo79NZqx
eQk+2Ox5jXtvRuC2rexOTjgJ5pYVbBrmsFPNBnvfG0pDmKcVdwaJ4oJxiUYlV3t72Ptv1ZAmsx6R
sbqYpA/KWS8y3srPbuTh/BAJP15BQqsXTCBivtW8a5IumHwQgNmzi6VPkv0OaXdAQu5i9/wqKSjd
wkNL/B7xrPAcKkTRNw/lYqXfy9b1ln7nTdPR4OCSXS95i2XkdzkynpIH1MbT0OSUy5xTw49zmb5k
4uTJQMhrS8QvmuFgV+pRUh3U7fbjLj0OdnTw7c9Rs+4rZaCXg4TjMm3rbVB+lbzY5R2k52Oz2xaW
u0GSUFEUpJXQrUjfET3esivG/+2kJBqWFv1IDuaixnKL95Q0RHZKzoEt7+gEZDVkVvLUWHA4XgNS
D38NObqwzKHSoMILSKJDgASy5FWdQbpGgGNA/pwtSXMkM7Jpwsm6qjnWc7qYkurUKU//IBMgK0Me
NiEdlA+SJ5HECEjBTnI9l0+p5mLzpvndoWoVvZcv6Ihz9kJ0McadLCyZz3ViAXNIqIo6NIuuBgmE
O5X9BQLcXmZN0s6UTpVfwgHlM9/SE55Gzj6XD5MoLaNFl+FD4hK2WJ0D6OxV0hlGRJ5PkpNZFPvn
/pCS7yX1JZ9ZDHTwRvILWQKyLeBxofZDeqjYaLzKOM2oi9v3ASEP4getGSDUAcetsVwGZ4ECwRxG
gP5J0yT/q9Zuj5gRtCImg3rM+m1tkKdRZI0Iuvq4xMRIrsu34OC6b+j8UVi9S9z8jqbyvR4oz7Xq
diwRUhlM8AXrpfZYdfyvvKSBPJO8nCx7OWQl85SdIHNcWctTz9PKApZEgF4gAvnbt4VJvQu9VPxC
U+AKnEtEEcl35cUXEyPC+Ku8D5tZMmBZwjIssmM9YgtLQzax4wI3m7FwXS79wuIPx6OkPfVKosnx
IUlb4g3HpfS31SdJZuWa0/PSErHp29HvdD+N0/hB8oEaTKwLrMyZvlk0dapRYC0Nq3E+DryDSQ1H
PhRszXHBb0lukvLnEQOHVp0Z3NNcErFwg5uX+E5et3C9Y+TsPW+5BMSJlNOrcgaCZXpjh8Tt8Ksd
fZU7oXwu1c+LPaZ3K3pO/fwlZQ3LV/q2dUq4aLS4GvVc53yUkSfEQdpDnpCRQFqTGCghST5W0myc
fgLt7H0kpCQzlTxanl8y1KaHNYVc+Fs2nrmf+iYBTQv+0o3AXDNPDJEkvo2zp2UBFod7BwtOg4uc
iKwFax6BDO7yI4kuO54dLXcB+SopEckzkmbOpH2SN8hfyyaVb5bjUdJsuXxIrp7VslWcbVvfLynF
Tpdzgh1h8VcQNCVZFXy/fKF8ioyP3CJIxjmrTo3v37r+ST5XDgRZ13IZfcstp/US2+R/TXEnA7KS
C+ITe9+Y6V1KidNoP1acMhLKF1ac6TT7BFwJRX/EF79KiMrM7Eq+GLssbQrdkk7J5YFDjzpBOGEM
mJwmjK74DzK8sio5rySGyL2ARjM4kRVUyUXpeDf0SKswPxKWQ0ZJBne0IJSEy6N0WBFVLlxcmhl3
2LPHodUnWZYqZm9y45SBNZYHa+WuGiWUL2/94Vgm3kmKCXrFcYh0rUdFq83eVzOSKjEKvERPWTRv
NyAmTeZfJq/zYIf9HoXzjEsRAUEmZyaNkpxQrqtDlt3MYXYj8U2GQn5GBlkeJV/H4/ZOMetyi5az
3hy49oxcgXxQFmytgNscy9JLpt15sPVJAojcAiTSyTfIdQmeAuyw7EbGv+y/NcsC8wfaGv/IUn5L
nP5bXvxFedEkSf2/y4v/b+j6NvlbeVF+4ffyoun9Ru0QZB/1F60AP/I3v1cXAwqIVJHRw+CGhyyG
6DX+UVy0g9+U6VFc1JZrUoMSGOUfxUXbpVqJnLzSKLTDxMde9ycA5H8CRGIc+vd83FOWBq3pocjB
ZQmvn58veWmUoEy0ziLnR99TqbI41CN0f4NSdRWyG2iq7n3nxZoJ9CGtYGwbcbxlF46IcwP25GaH
woHXUKPoA43uX/dFF7F9BFlGY9Evb+gz0imCo1l7Zrw1E9iwenXOUNkfIuU+9UNC0cGxngcn/6Bc
eg2x1W7j2FX7qScPmEqkf2mgDpM43OkEm7zi3bxCQIiAxG+zBF3AaLqGPn7kcE9dBBKzLz7O40hm
o4t+wTzKeSwKRHs9v3VAd1ebuahRSkIt4zhnH42wb7dNZB6sanjJCyJDOwavKBf1u9QFS9FXgAXA
37ilee8HMOyhMJ8dcvlNgCT7BskXoGs2BKHSA2E5qyrZBMFNbNIXaKOPXDBMP3maRBU1eIDe2HJT
d91NEMcEyGYfe31z19XrU66WO9eN72eneC5KbCRopH4y45HB6j/ZLsZFBirN0CTCXebkOOyZtPBN
w+WG4NKeUu+RWaBVtLTlMYNXUYThV9Mdg53fTrdO7fk0k33yREWMMWKFjE9F8xbs3T7XtEydCa8n
V0wBy9Ltdra13tZjXJ0tdH+oaYFFo51zSuhqpwEdqaLmIBv9Kbrti5BKHzxVhf0hEanKN6O/vBtV
gXO5Xm8Rhoce038v84VTsTde9QoM3kTuatNlmUMlMZg2LuZZt16SYefcp9KpLL9B43Rp/BRUaAB2
OMEwox2dwSJsEc3IjW7Fy/KmSSGwjKO1noNEfdQFp0eW4AUADvBkdiVWoxTpt36/cCdwycpohRtc
NIJTSz+3dSp4BgCn7AUKjBWfq962oex2gOVTyBRlWSAUitLSvYku1xwGT0XvPXlx70lDLHN93mcE
izKsp8iy8WREr7M2XA4wOOwbsKAw1cvgoNfwptI6OnVJT1HEEFtcdAJ3S97u0qKMkcv2473vZj9C
C/CVGTXNvosTG/hO1XE0ITqDkd+2zzA2N3h7ammjc9B2+whuBjVTelDkqznuLn7wpcgd/PSG3vwY
rOlL7HXLdsC1fB/A+Cu9fYCn6ybFgn43Q8Q44IJBr7qbtrMXwdAJen3TJHB1MgteHqBSTn3LWqOd
QbN1yoPPcWJ02yG1d0CXjKfABtmKCHu+hcJcHdg427KmXjXqmtIjrqWzP0LlVpIUIj1g+Iu5jwYf
vRuH7l6DVMnsm4Lfi9k53YcF8utg9e+GwfePJvUBRHog8SaavBSZ8sUdgZqm2Wlt1D6F4eKie7Qx
3Ll4hO4t4Bf60VXeouaRyE0M86Gun0IMx3pcIa2cU1UkO4y13nVTWB2tTM+HpkfLsog34Ame5rWN
X1yVfQRMAhy3SLJjqxKYHsB4NfIWgGLRbm0qfsPN7qMM6czIyzf14LR45wBMiUu/wipMH7MVYEKa
ZXpfEQZdB3/SxasRDfE9MNoJmWQZZp8oG14BWNKz1MX3PIFuX/agI+c0mZgKwxItkzQwKMmHIT6i
bovliYtL06gelhaaYeNrCpcTdBovvGvSl1bXxwyU67m24u90FC5j068bkkrMWpt+4zgjJMgo/WAZ
A8rAhAZq+/B0EnQZzMJWhwG0kA8Qc1cG9ITdJH22K41rRcQ28n2D2nqWXqGfo3aH6YRJf7eZ6vvE
wlMpDY1LNS4HXnI6W52JRQcFZXCvs9ElYPICbxP0Y33kWHjJMwtMRaa3YUARrtTzdQj9YBtangfU
NXpp4vXGHC38FlT8NA+ghzIzSm7DeBs6tZDpLiVKYdsRma11aJNDN5YNfiokiTHI310RDRYZV3tR
PqQXRZAm44M7X6ePTjNhdVqSW+WJRjtBLicxt2uvBITlouAUikBAZ3svZuWBo61ij70GftWti/NK
OSGpENs1w1PeoI3R9uYd8k4aMNiY3JnFQyuQJcMvs+1iusfW1ze+YdtHFaJen8CysZy8e07cFwfj
aTuHFK9VU57HPgPUg3J3v0S3zdKjT5TaOKyW0OsADFVj86qauN1htQgeM+fSiLDMpiDvXmfja4X5
2S7KCaVpfzQp1oK77FhIwfCYDm8rK79R2rmxuHRvy3Z5MEqOTeR4H1yKMoA7TqGx3kde6Lyfevw7
0uGmTxeWq2UVGwcsbt+ndG/qPKCagawAgYEiOTJ9HvhQ7m76aDkGdQwFdwFBD7P/olGA3q+LF52D
Due+ShcPbAf/OIf6tbehrA+G+TlG93AH1AJl5Podrj17s+FeEOg03EYLVwntHTEko2MQaWrNKye3
062CpfqUJHaDNlALXDiBSaWMGBIXsNMEe4tzjc7rjsBBKgJqNEzhCw3qEtefp2E+94jTm5URHAsM
DrrBD7hnaFiZK1CRHo7xlFcfldmWh6RkFcRJ8hRXZXqzGCOCBFDPqdceIVtCWErqCfQsy9pHnsLs
RKsgwGhnD8rrMWpSMH7VziyGjzbu5gcdZ0cXWQoNk5NbT1ltMxpVm3hsioNd25slyuabxXZuKRp+
JMvKjBQkAYoSAOy5CQY3tTIhPJsemZlz1U4OIz1EYqTDb6ZENdL3OhTXjdMEf6xN/HOOVkOYNNcx
tvBkNKpHYEW3fWW+LG0KvGpEAqBEYrMee4/rOgI7VXmv6x7rhR7tkYQYMIUlR2MfgR4ClQXonJhk
5xV3ThTUl/lhprm5LXrT2o0C0M1s9Dvz6NSDLRkn9zFrRn/bJyDC9OIdm5iCDjNhUdBwNuXMpWY2
c+wPcn87DVZyNkbvwKEELjhCtzn0/Gf14rt5chqnyT8FLmosWbMP10TdOhFwv2SKntvQHA5pkeME
GS6fyWHgpUc406O997KSA3XRgrgL/M6TYfLgSVeSPJav1ji+j6IJ1xSNFlHXYUSpAFdl4yMXJe6X
1szkqOnTOhX+Hhk2YLVN3d8t07JQeaPqYJvxcrtK5drq4YQmcEUnp4Gvn7IvJ3tA2Es8bLRZRHdY
417aPI837hpumzaukewvJvKN3MMYrCzBCVGuyV1wlHNhnWwbBnyRdu5uJDxwiTDuGups0BtgdVgh
AkM1cl1WpIOnEDyaPdj9xi6j575UH3v1rIooupm9c9CX6SGdcMOEyrIpdV+jkYQLwmyipVO6zo3Z
RWABq/pD1ZHBg3Sn7GYa4QGsmcXp63m7fDyWtQeS0w2eYTd8N2bUAtIZwXDXPI5zUJxjN+cAwQPo
khp4Vzeuv95bdk0loO8eYFsjAEJhgxpfuDzQLn+IKGlv56bIjt0OCGt+xtAasLF/21b1AMPKzjap
ey16FZ7gnry3YloUwZLtKuXim0L3GPHzF2UkmrO2fBQNzq1Tm9VOryvJBuo9YX5anfylKkOD7DRM
NqoF1mar8RhgK+wF1fiAOrzPos3u8NfTCYI+/kqo1V1jbw2T0kA2m1j5AbiDnF/MJx+O4UHpS8nh
vokM7wIqNziGBoe/GXXWTY5UrJ8laIjYB20qAGQ2VUZkOdCbSAmPU6ANrjEIMvhe+y2zEwVWcJ0e
Sq4KiYv8LBQBkG1Rc8q7vD6m8WVRWhJiAQa7mljiVjf2hJ8h1KOhnaLzFAwnw6rbbevhc6nQ09jE
s7/vSJD37BQA7GP8qVJnt/DLQ98hQ2WX7WvqIFiV9HN29qiq7u3ZenVwyt54I4pafYtYbUToywZF
XBZmkShUlOgd6Mwu96O3fFIjzkMhcDzo3A9Gh7F5kgLYKqnmBRME2mRJb3oZhYA6CWqu3gW9nSOc
kMPU6G+94aC6iYp5WPC8nhG82Gn/Fcgej2ueNEj7ky7CV8mz26Z/zZFMJNbYycapoK0AqXdAm51w
WITFb1vlAUOTp7UXU9YJNKtRMQa2/2w1U7MpQ/fGW6Jx09QjNzbz/ZJMJUprHcCwQD9mxutQ9l/m
Br9X7geuRzTXtb73iguNlOXoF7d5NWanOe5vGc7qAmXkWLQWo6Ttq8ENee8G/tlLI/vQTfaDVURP
gEf2EQIIW7Obrn6wvvrweTPMySFPVC7mkKW5GSoy8LKqJ65aORVU8sEEM3jo2LAuXMMRJTnNIbF+
yUeISLaR75fBvBnQU8ymtDmPdIGPKW72gMA/GqKD1E9AG4y7MUOOqmxRO+s9vccPPsA2r3nqSH1w
J6gf4lj7pwmHyQr/goesHVDq+YyOAk+ja3wEEmY59hxcjBe+twgYc3PyDtaEuSQEAWpMtZtArsNi
ZyxqzAxr9TSYwXRxuNZG3YDNiFdvw6JcYb+l31sF492brHE/e2L7tRiffCd+yNOBUNraHEUZnzZS
OYz6d+gJDf/D2pnsOK6kWfpV6gVYII00kgbUSqJmyedwD48N4UME55nG6enrY2R3Z2cBje4GapGL
eyOup1yizP7hnO9gvHSu+JaQkXv6PrfbILRMAwVj2G39F05DFZSxt2aag9HwM+IQsgiBqycJlxjG
H+GUlkHXYRQqXXKCRNu6m2WmK2YchqOGtQQanOl7jtvq4A5EZBLldynqfi8AUD90VPj3zQD+U7LZ
SI2XkQdq5yQpBjZ7+tIeRnTHYkbvbOTdwsTxTLI4H2tUWVfhYUhA6/dkG+YPv6++7JXBHzecKZrj
LByOhrkku1a2z23Ol8cv/K/KA5ki8x/G0nPewCSjjIGcK6gcZOzHgQvJYEPMzioxgMbhh0Q6p4Qk
oS++x8cUVIkZHojM/jBoM2wxHiWo45QUr01oFvs250MtlgSd6XyvJZxjax65EmVOqEOF26DU2EWi
ML2I6LAsSMTo2RdGFvSuhuzOmMLrc+SU9WHSGbQhb3VZ2QIrl/afAeGgVu5Q2VZgkFore2fbXp+A
yuPkSF6MkbEkVKNnUSFCt4ow8Oyp2PV5du44JY4GmIbYrK1bPF29qTDuolvq1byccih3Zq2uyRTX
hDl51j45L6tt1XB6iHiLdetnd1/7NI5RopBlMGBtIM/g4CB5FlvZycTlxA49Si+ziMUO/AGrLiMN
SFDOdw6Oh5X5g+Am8SVKMQztAJ8M9OTAkihnMkzqNfunmgFse7F7F4wHM2lk9m9EH+eb1LNgklXx
TNauaeHdYEk1ktdRUnHtY/TTS21fQalf7VS8qplKamZkQ5RfsRkal+4gVVd6kRN0HqCIRgT4MuKW
sqpNiDmOVgIttbCdXzXOPcvIWRZAPo0bFLVy5YJg8GA4TYc3ENaKCSkMcpCC4O7an8tU4aZje33E
JJabUUjKH94v52io8AaI6A9q8Jtj5hbftZH2reoPjlfc5fNwQ4IOZnK6K8b11F9NH3lf00ul4c8o
4SNOwnDeDtgGgRuXp3Q2LrmrPnSub0sHTruZprPOeckGbTvjzo2w2rfiVIWGx1nm/87I5qsTTDsO
jR7SLIYuhaMObIIilB+M/6QaLp01LZu0YsUBpmNLgkS0bTpxpL3/oZc7+sVj54N7dpaEe3zwHtHg
EdWdkDeRGsUeq9X9SAEMS5ZK2LMmsZP4cNvYYJWkUqiOMb9ayGVuxC1BZqX11PseA7m8/MwyQZ5F
gkcry6zn8jG1eZwqL/2lWGrGgBWq0kfCj6eN28R/H6Jy3usVEjGTqkiT2AU4RrdL2+aXMc72ofL4
nJT7IeUJrfwvnyCZstQ/XNoQKrXknFYWyEwQUcvqlitgJ3R8Y0eu+Mxy661lw3AwcbfQSNGbJBCZ
mBclqE9wlaQThqZ2nwK/Bp7m0xVPn1hkFbcHXL1eMh/lWaLRgpyai6AcOHlj7ASu4bFzl2jeZXbP
80poln+oXO1uY0MjijbSn3MX/5ndvthoI/8uwuRNm40+S1/+MRzvbDB+Q6D4kzg8isglZE1iwHGY
lAqDqfY9Ws9Q7h3dXwoseHDmLn5NnFA0NHdD3CACcMpx77tdfCDe0tvkXLCmjhImedmTF03Opl+i
s43PkrlpPdybVMfLVO4jI2+3lrSbgM1vST3Ifqu3nCftRfclfgCcCHLAI5R1BLKyO2n9kHrcCYYI
nEztmx+gfiJsWDySGf6Pdqb8Ey84DtLNWHEAtE6+hdtJveWLS5/pYmvAR8TyGJ/kklzkoKAFTtbZ
UeNX9oBBovxpU1S58ZPNOCqoWxOMdlw8a2zs1PfZSc/hqzNyMgjfORllNuOmwganzIbJRQSnquyy
VZD/Flnpo6vQE4y+j7dAggeMmTdz0RWXQeH3xrrFrZWX51CqX3rh7yz6y2y6VzHAbULEoJntNdb6
9XTjb88rnwdj+XS0XQRuxntSxGcdvzaQduzQPJABhVEHWMpMhX8z1Z8pT1wkkeJnPczMx+DpVF7j
7KKeZ88ft8QA4+MmYdrhoSL80CLtjmPO8wDX+ClGurguASazpQbe020KpP0SoZky/HdeTnvgww+E
VR2qkELdjtTOc6yTnbnfCmtZjOnINLCsGjphO4XgghphjUvi9UFVuloO+VBmw9OcVfXXUnEgJcgN
t8nIxWnN31m0IERo7CcL3NrGqfWfpqCaHIWIsPVIohTmszktzcEaUF5kS4n4Cvw+aah4kqVBNJB9
i7Co9HVuUeKp7zmyd4M/5ORUDpSK8K2SjEPAi80RuForznzLER5Uzk+f8cIdhJUrSbRwci1Xky4G
KYXRYCeH5lzoJuh6F79nVT4W2fiOPfGXy4zeeCXrihiF8dClRnnsSOdckofB6BNOqvAuDdMfoAM7
iINxYPMimIH/jDRcJs//9Jr5PZpSWoMs/JG5r0MPnDgxE+INZXIt+uSx03azLhCZRqrytuIyTca5
297nNKbI49s6is+2/h3GNtOVnl1BYRrr5AR5Zfwj1ZhvxJg5+I/eNWqf7SLMICo6htM2hD4srRGj
C+ux7s3vhnl94QhrY5WEV6eEBi/XeTCf4jbcww986xyZB4POWEMCsZos64gCNDrVNkwogiMoO6Tg
eWHj05fjBUKz8eKQaR8UkuhMoFHMmF9yXiXebY8EThxBU9z9KiZJ/+ApWH6KzqawzqOtlss8hmeu
U04GbHwYz5Jsn1mo+9q3wSytcwtM07RE8miU7qPMslNYrp8vpAcOv+mOAcVCSDTRRsL1cJrGt8w2
nkSB4y3kOCEquAAYXu1SeLb+81RZep2ufeDHpk+Zf8l0vmC6B6kFkAtrnSqh+Sj1PGLlbBb7IbfG
Yy3o/qlEbQ1mnNFNhZsa3VZz18UBjqXf6/mzNH/yCq3LWEgWEzSkzF1O0mqJ7qiR06v7KhOfLoaY
0cSmPFj9fuJ/sgPU2CUrrO9urDgesgKRGHkefdnNmyGNUMlFd/gWx7xg8gIEDR7Yn9xHlsI84Zr0
6NvoNPNr4vOrjv3Rrwvz3lv893BQ/i4aQSJknd0dU+4PwTTluRQiWJisHex5Z7i884Y9x/DBMnWa
1b3rALiLU3dVQrXzk66YT0UUNw2D382wsZgMXLrWLy8DtfqUohbV9vyQsv4bVd+cMrP4sYSm94Qi
/QmXOOHxon+AXEJXnYCEgIVSHtAv3qkixtPoe+/CnPStraxDK+NbWdoQ+XwWIoCF30eMa408cLBE
gQme81L4fEzm/NJ6g/0WSgYh2C0B9PJmdNo8umP8HDbg0lQr7706WgPfnKt29MPUaXenBKL3rsl2
YaHSQ/TOxD/edFXIDJFdg86mT4QQfypLmBvdTcciHN/8FUdd27/9ctiDQ+X1Y9HfLjq+i1J0DvWS
ntg1WVfsXe9eV9+ysbDhHE2/Fj+8Lh6SAMOo70VaHJlpWEw82doh+tgyX5uPPhHIW2T7913HoKaQ
aGGsctgVKWFljExfplLFD/XEETNxox8ZaqOPgjbCQPepMSZWNVWAHpFvaAao4e8C1oXJkhUy6OIW
b1ISBuxGHZ8BeJ6TsJLDTW5nn0Dtel2v2sfRlBFbpx9ObnzMrDwsXfw2Qu9kzCRAT1tHsuI4mCYm
u8Kmpqrzn6Q1N020y7Qng8XHdlgMCFQanteBbdfn8yrNvBjQuvaVPZ6xj+/6cok3OIrX2shR3JPQ
WwxKypHrLeAyehjSJOc9q+z3VF89krJlrIvHuhghvAEF3EQsfu0cloH045s3u0+5NlDq9MBeahyc
OyzX1Hw9c0nL+AMY4kOZszi6w4Jwv0Ktn2bN1SmGgZbK+RGavctoJvWPTpHYW/iCpPG54stujGGX
5LM4GFEVb01v6u6B+rDeQ0eaFxamP0tTsUHI3DFC3g0twg6oMDmvsnbZ0C5jM5xsmX0o6neUjAeL
PIjdxFBeD7i9JWxMze1Na5C+CUbrcMninl4w2XKueBsRmV8wZA91aiFOau3qQLl9bSRRaGYuC6C5
1a3gXTw5CYloEpFOq/hNuKuMwAjXcQLKXj8zj3Flod1kUa+1h9kiJLfP90+EybxY0n+TUXOFr8AI
WAAXZBKndVQ89dK8K1pOk3Yaz5z5LXBYS+K88D9Kd5RX1ylvlRPfF3ymu2T1Krlj9LPpHYr70MHe
YZwcGUHC8RmmG92V9jI5JREjEG3K99HiCW614ELO+k2T5R98d7xAaK6U0YJgm1ffDjwIntXyPuZl
VTz/iRDQ0PXCN9y9qrhDsmwQdu39isaCKZXNiiBMUlAJrVgFWhxMY8S0wEqe0Wl0W0C/PGa6hqtZ
aW4erzvJ3DmVkhh0B91Qmj+xrnhTvVigljByg54uWKIx9m4sFwiHgU2zLhnWxgXW+5BtEh0yZRK3
dL6x20zs2ESbew59bDb2VeBneSzi+Ld6bON7FQ0vRC0wY8zSX3wXhu3gJc9GkqDrQcV5mOSjIUkl
lDyjtpX7G0CiXFyD+Tb4YDu6iWFoxPbAiRNF91DlbNg795EyxBpLa+/L7OccVwwzFeXZbC97imrv
Hj/rT3aJatdb5hX+4pOW4E20NhkvCaRPJZmVjBjn62BHKKiMumHBGNoPSjVHfzLeW8U50bK12orS
BLLexY8mE+yHZKTYy6xihuyW0dvGf5Jx+UXkSLEfffuXKwp9hddJcReVH4Ne5G5B+R6w0klgADjd
aeSSnHh7o6X5WhRqsFwN18SoJTK1fpPEtf1T8WR0Tv4ao6qCUDA2QVJ7eH0SqDJ+HRiOz0re08Sg
ozJrDZN9dJlMpJ5H73Z10j6jig4fj3/fJaSu9HUcBUQb7iFEfZcmpVjq4B6ynbTe4cpkpBdP8z50
SxjdRsNFF4dXgseyZSBGImEyYLKazqs6vvhUMcrpwl3W0juHs7WlLZqouuZo502o11IaT4+MA+JB
s8xbQ0FtNMNZ/dyGButtIDJkXWLVruk9Y2Zmm6YLQ5TY84udWtaW11fkLqLq6quN9EsZU8lS6VQB
n4XFjJeMx0WZz51Lld1BKB+SihlumztsQ8S0yQrmeaaUBcDRqiXjhR14Turn0jJ2bEZ3N825yw4+
rnboUxhybOyw/+6KajPqoWI+QmFVNxMxlUVbBU3P2N0NTeZGPqYkkeanMKvdg5jYqssDK0xOlbQ3
kZQkz3OjF2CkHRLIWBy5CuVQ7MyWVB/HiS6zfNR9MR5h8XDllB3G6X5xthRyRDPGMZldSpv7PIqW
vaW6M+Rj6zBZxgrPJeVrLL+myRhpd2dFlFtN3auBk8ZEoJtzaZwzU2X7ykdmA4cJZYTD5JHA0wRx
S/2lCKgnPnLAUrUKioa5Y57s7C0kCxsy3Lt9v+4eccE7IdGmzE54Pn3KDZd+LkKJEDrW25iFPWER
brpPpijfenIuAyP73bvWiCLfWfd7BBjwTE7V8lix4tmMvbRuUzY/qh6X/HCJp/xCCYyAIHGfEmX/
hjPgs8eyYCSeyyWtyZFAAg6UPGPv2NCu51Fx75feN4KeaV+GbxCSede0cfbrDOjIDImh0ae+7fxz
LxgZ28MC/jJSNQqayeVXi+5nEcYnYu2RxlIVTTHljeYrCWhjq4uM3bPHvAFnxLZeF+RR7W0Whkxd
AaO1a+ZPVeF0AkYDGY2iJB+n61IawOsrsfNsKi/IxKAxQM7ZwrjjI2gucJgdnjQV894vw3KeM1lS
2XImlxaBfg35nDDeqn68jSzKAjWwnM2K+RN8y9vgkYMqFPHOda1BHMNXnYSpd2KawD7ltj6o3iKu
p6Ow6arH1okn5nfVeZFOgtFs1YwMCHXq1IP5VXFMTcWe52g/zIja2Q5FUEIgR3IbrJ4Dtpxwtx+L
W4Xq26mf5cIAOIsm5hzMlyeeAggcfc8Wk6wpYrJG92dUsOXM6xYNwJIeU0lTU5coZyKhk82kPxSb
Gyx0GcBo3RYnFVFXdTl5hyohlnesy10jmGmv+Tbdc9XAlDCuMXwzR6fLjqjoMqrvZ7+QB23oP8ys
mt0C9yKobArtLIWqM4ffResIbvrxRxbXTIpQfDSsRQBlU7oQwRikZAzsvIwWIo5/Cle2Fy/nxify
RZoMaXowHFxjS39pAFDNw6uVQzSiHUbVPPGIp1YiT+gjzt6hXEzKsWjhIU0ImLF7/6lz2yfbSi5p
5jlbzd26c1DXMAn0OKf2TWwc27RVN1UxoATHQBRq/Tj2NQsqi0kPnQITlorIm9CY9xiNwa97bAUx
a6M4coi2M4ACslfFJKHgnNSgeNBNBEyL2wBpP6KKpzTNqHAd6yZcY++xL98OS0rueMLHjNDvkHji
cVjJZj3XHDfJfCGZKiA39ZLp5Ra1ZGDNOvfOMpY12478CfqCG/jN8pGIcj7EJYnyGalz0yjv0Bg6
ZTlux9x8HrUar+xRT+gqe6JhcLP1NtOYNl1uiyDNgKsOFDcHH0FS/jbsR+TfJNeRbhwBa9ugqFjX
lClBv0Tdkt8VB14BxQMdOONpi4maIYEywKf9VIX3Go5dvTFCn7rFqC5mlD/XUFxn7WVbiFJiB9ne
24Y4Y9YsH/AboM9T58sw2g+n4U02S5y9eLXZ6tjVB8ia0+TE9k5ENcpA+buzMX9NlQBHEeaPXQhf
oeUhyrjvmeQ7N2/6UzkMUSl5cSv1BpvUqpn3bZo5m8kFULjEKmZOcx7kVN2HOdgb1+fDT6sj0R5P
8zAcIInt8zH9nBxC+YYkeakBLvnUq2QxhENgu8O5kfFrAi7jkqV35pr2ULjYUnILfHTqOneCtQoU
kgT0oDlQtXWD3CFy+CULGOaUf1Ch1bQdsQ74oYtczs22itMYq00CgtnBT5C79Q/R0L+XhXzWrT56
kYfNw09Yx9pQWDILmYvWLRLwvavq8m4IUW2jH6vx7xBmIWy1JZ6U/ZQVi0sGSimvXZtE78c24dNk
Bc2MqI68Q+x2l0bgfJp4kYjUxwXTCXu5WmUdigi2ukzto32aENrhUKym7pxdIBBvCTHPeVa0zXMA
/SydMBNMJv9uQQtrUkIG0jGdoOo/hpGIHsmMnziTo3AJ1BhcRnsO4aJB4UQ/ymrcgaiUYVUfBoDo
QaIh+8xuDVBmsa4pwCXtTsOuXQHbSSJp/Wxxp1M7qH0fsWdvv7tNfpZogJF+fc2muXKxp4NZOuG5
pnjz3L0THRq3f2Z0W74JizkyKsvOh2LfZfoZseNe+GGBuMl94wnotnG2fKtkevAi/d142WqJMePT
5F1qzt0bzRmQ8dwcvSMqGbCncrylcK0ZItIlChZ1lgOHsiiKtzFxz/wWbMpJq0R9yRa6z65+W2+o
CTDI+fa9IdivWU5y7XyWLb5mOJ6XxzBKP9M1FqrqnENZzVTnqYWxIbOpZWr8F546AR4Blq2478uY
2JWePgOPBIT3zmkmsiVoFjSRjpuIXZLb4lGvWuTJBEIyI6/yR4HEbInn5uTNNQnkcjpa/szxYU7n
3gYtSOuNbmNdankfWVtRg8G03rDkpZcuzE+XQsko48A0CHOpVfLBgHS8xO1TztxZdrG775fY3zAx
O0aWY+8MzTXuhBE6P/L0Dqa6+HMscd76D14tbgSa82xbTnNdjHQ3y1uYLw9kqMSHxbVspLT01cgZ
9K6OAAHEtt4aUEZzf2x3AzUaF67IsB+tUonE+6iznk8hHs4jc++DHTaSplKMQQfNke9bdRWzg22v
6QBD4oKIpvchWZ7zihRaCaHdMeZuYxnjsO+501O6sYNnOcUOcS0YnSK8rWtWDyaOi1yEUIYGyRDX
GVlH+qVet5FSqc1opW1A+fcoub8DkxE0q4fkEqrYuCtR7R3tAUGfzD/7bC1J3QkELkahbUwZtxWO
h8sUBENA8CxfTpRyLXWOKs2j0Q6PkLD+rH+Qp+l0zAb9G1AL2U2VL86xGF/VgjpkSaKgLzMbzCUX
Rp0hZeL7DQGIS8MvQB/Yv5HSLodymhDMeB+ptaKxELCe2D4ionMwtLirKsgnDo75+DZf+VZhSART
z+rRbckrWQ62mww/rbTu1vMmqHhSt2ZoXbtqXiE+zrzJmp6noOhyJlv2Lan4PXwWGWUeGCaLz2Ve
OTqopTHnm6/JNEECaui/oqk82QCMN6jtHWxjfFuSOrrlPkDh0XJewgSF6xJFIHQccWG6DtuoFzaz
BbnPKJupL7u7OirYtIReyI1/ziZCZnz3OWrNXQkDfe5ZDuDtxlzs6RO0SPeI9oNfrhDEJjmmFTSG
DzLc9VBR5t+JdchFm536yYEj4iCvXSZIIuVx9BUJlkp7IDNNY296FlawwTzYaf/ihjUHRZMea7SK
QPE0TLuS3QR1OQdEE6jY7C6zpcXRa+Q5lSk7cwpQmIVKBDG7qIlstH079M9yIv9wRv+/t+XMZ4Iz
gKSX9NANwxsarGNEA7d0sD7duWVuawXsNi3jKyvd5tSI6DVPyvYx5LeTQxcYTJG3IjNZ5fnqQxCl
BHh24BIgK+fchTawSPaTA1KLfS/uqsyLrjy+j6XMiF+MXRIQZrWvxlIca80Gmd3CV6iYRdKLK3Cw
bnOjnEUKQVByP9oZ+T0p25k18aTHT70PFyfokVo3bGS+Uu/JGYpffZ+Lg4xKNvnGo+YTDJB9Llua
lznguy5c/5jkdLZeR5COP1T4GwuHazNEOVKcEhsNWeuBDB7qO10M4OFCIz5ENr5NXv1euVVPO5Y/
cYnlu9oddnNUn9wFWLKHg2tKf7bCGhHt+FxlzcxmntEuNDHTDUTev/YJTQnKiJm7ZNpXbE0qjYis
luIR3B4WhOFVsPR+02imPKVv9swKdS2kGb27b3qVByztCe/61QG2inBDiCP7CjAhnTkS2MTuZbS5
4dzmnT7j28zr+tR4KGVN8SMkTGSTFFOGBGUJlNZsomNUBlwiVAQOnmG/WNxtp6r5OEbIBydYc2ca
yOtYs4lid2ec7TIjeUyq59Joi23dnOjrLF7S+I3gGUGY3lmzz9CUkVDZVXsxC9wt2XgZbflQG+Uu
9xjuzuLFRj8D5mqy7ryeynA17FBVtZDYlh7x0irxgQD00KI83oqc75LLxKOQnEw9sssoHX/1WctZ
aqPgQucLHw5jnG04D2ndiNMkiGYgFZmDquyezVK/tfIri2PGF9FkAO75yPxonVs0hzrrrolS7Tkx
J8ZY0XyzVvaomV3DKs52dAqfhV/z+Bj65AJpPLAhahgx5QWsT2Y1S8a1WbX48jKBKjyzOAoIPHnX
A2rZEEm8W9mSs+RXFZPgmeE0QL2H4LZf5hiVdoiONKhSF1oyE/993YsLFGhtYygxwrhlFE2MrV/s
cXrcWWDH97r0f6ejjg++oI1eFmQw5KqDFDXaizuy+mIBj9Oy+jZmGMWOWSeBZGDINHcRgczbhF7V
mYNkCu9n266PrIZk272u8TFHzkCYdz7ieq5nu4VlHVogB/lS0qsnQL2QZGpreRF69RvZE6uyUZDH
lQxfDLHkjgBdhJUkeDZV+8H+20TND7M2dx/Hsjj5K1p2SRjtap19ApVBTmLE73J6NGNHnBh+Y4vh
suVKufCE1fcMT18hhPwUQtwnfvOeFE32nLmkY818xw4dXLvReotGLFjhSiwN/b2oAYonCfljY4p+
XM1sPcJunG40DjFta5K4Ny80/a0qiuYwJdUQSC7uUBanhilDUEXpMUMkPo0dT3XmlTvJnJL8MxLS
6M/KvaIZYqoOrcWt+zujoCCzzBktmg/rtAjt5NDYE6nyFhxL5p0MYIdO8IU3SAxyeXfLkQnygvQd
18h06NYRh1r6Yh/NtoQ8wGFa5QJhnzOuOm50wJPXeeRPaIDwkmBcx90ZJSlFY8ySjDwWVmjS7E+A
RW9JxuQ8cxx6xUbSjBIWj2yBQVizfIetbdFUduxolXkgfe7eybOGpaDZ3pbxHMXzwk2K12cOd0Xc
HZxw/X74rbVxx7I+LqzEC0NEF3vCt1RapNyMc4U06ROjrX3odMI0QELtlGlBKGHNOJl0zrsohFop
M3RSRLBWk11d7JQl7hCO7Jmaw1DQ3OP7zRh7teo0jvOevSbfpgmmnazTP8SolodBy+wqlybEtL+R
JNzc96331giv3jVuk+x1tHZ2HQ9OmqavxL6u2TPJM3cK/wb1fq+NGtONXeymMmaa6cIKqImR6nRz
se8tBkzb1fgDU7g4tutMyame/cZfUCQU35KHVPp5HpTguTbT/Txb+UNk4AsIBYIyYPYiSR48cyTm
0VW/OiO/g0TubjgK2JboV8ttHyYc8ufIwzEQmfWXk2AqSUPvOTSa4+JmUAtG096qReW7KTSwaUTc
6o6PPHc25bfJ7T2OTArmhuvFMQveMWMikxls+g1OqazhDLrTNmcFc6Acrwgav3GNLZXS59BBZJjP
zeq1QMhLBrNqWMXSxDUcGtWesWQLfSI+ZxatOjJRxMYqY6yux2LTyOnd9nO8RA1z1bhCxd6TvXDM
pRFMZanOpfFtGshWo4FdtJeRmwdLlrTdhnI+k/gL1PCgbZUfyxmgNoqjgqXri7mc2tx7LOzYCMIM
5LkxntKQj1ioClg3Kjm8MGz7kToe+3Q0uLqgYIZTNV+jgX1gqSZywLD/hq2ed42pDS7gprlYBoz3
dZ+adn1FlVjGRwUGNs6KIyOR/pqznT2KOfyKUneLXoqlqj19R40N+XQZkebaqMXdNaxsbFHVm15U
7rOqu6s8aBLrnuzWyhyEc87WxhqwcvmNeRPWdKMA/xG1yUMNGxXoxsoGbrzVRxIzPtbVQ5MUN6f3
UQW4ZYqKwTuI6rlITbi5rnEBQXTAxEUNNSFrmFoVX+nRqFCjZuUqO95Wm9WRS6r5B2npv9vUfPhd
3X0Uv7v/WH/wV1XPbRLF/V/v7T//6ZZ8tVVX/en/69/6l/8Ih+7/eHVrvMq//AMGR2yAj/o3q/Pf
nc7/8X8Q/a7Wv/n/+of/9vvvT/m/mJpdTMX/Z1NzUBVJSdBL+W9Pv2v9mSdf/3vky/rf/k98Irku
KBUFYgqh3L9W5X/4mw1P/Ltp2pT/bNRAJdIE/y+Ds6X+HW8zITDAmVhXuOqfBmcM09LhVlMAgkyi
ZKT8/zE4W8RR/ReKlcvPx+PrY/U0PYEr8F+hOzCUZTI0BRo+SyMbLbNXlYTn2OmHKz+NfZUgoVIV
+DI7hpSHLGNaX5YmEBtZoQqG0i8JGNiWWec8LYFoK/HQlWJjqpZI93Bx98JsjnFBEHtTlHu0iinr
NiTnNcnAUjuw6wiFwqjFVM1aYLuGur722AVcCQPY7W3jUA0IonXOSmSiMMBCypLVQkuzpKxxCrM/
ECk53jp7vPpTX+Mx5Esf5xF9iYo9SAvuzOySgXFY8brqPjQOeuFnJ2tdHFkLGLYelZdMm/ZoRfGn
qTBHklXK78DqnhdE7EU9+celKf2NKwZUYbouz725QP9v/XevNuqdqfw3dzL0Dm2P2rnVrHY1TThj
Nwc/3ToqnhciL2oSQP/+1GYYCJ1bIy1cjimMiu6eQFbk7UX9o7Ocz9gYpgc7blmxwkOKhnuMa8Y2
7ryHgmYemcgxw4tpeLjJo3lZOYS/ohyyi5Egrls/xMUyk0Nm4SEnoE3kCr7disSf2urk5F7NVnB5
/0tx9n3m/wLZsNcZbYDS+1a7xGP0pngbF6p5xYjHcFAqeC4yoUxIDzIZoqk808nWMaJ0H1dshZpl
JNNiuWPYZ59UgnbIRxIQUGMe7Nwxrp27RAe46qfSWYFwCmbw7LGJ0PpJNqBoCiM6q9p78OKkANlD
8+ApVIPqDZ1DFcx6eF7UVL+j1sYHZdXnufCtF3PHqPWlBla/K7p1VqX0ZfFaMh3WfIu450cZNEmk
6xEuonpSFTx3TA5L6X/a0VjdOiO5VvYqAh/D6Yxc9prhUWFvBci7lPZpWdnAvUJ+3rFe2owtZRcS
/GQ3sbvy1lAWIwMl08yvRQxxPUrFcygnzTdl/tnm9c3r0+qiO4TsnQcY33HG/tDClzdxDSUrHCob
yLYpWkDW5Ljel1HB4kHBLPfHGd8EU61lyQD8dlW803Ps79sV7J4hisOjb7/PC2YfhcSfTR9P6t83
aLLGCprwcpgahwhjj1/cF9kfkfn66Nom3aFd3sa8ftBNeK0cmV5LnIVIgXsDvDd/m4zkJEYLQFHR
8L6//n3HOlFftJLh/d93EmZ2usHwyMZJqQI5ErXY32wUY790ncXTaXyXLmFqg4V5hMHBDjIitRAK
uGOsJyewyC0IaBAUSJr+aRINkqMy+ZNpNAaT6903C8kBzSw2qC6rS5wgUDGG5GDqWP/jSxlxVuGQ
q74QP/AgESw5AVc4dRGJpyhuT7U6Fd0CqdtMB9h1UX5l8bGzu4HKc2mZ101MtCO0dF4yUV/yZxaR
lhsde2tEAwlIOY4o4IdesgtHujWbBmQ3RUQgp6F+JKZ5hnoD36Egm+jkk/IHpMXojiEVXetPyYGg
bxMqYTVeXx2vTsj1zZ/N6D+ZO48lu5VsPb+L5uiAR2IgDbZ35X1NEMUiCzaBhDdPry/3bSlOH10T
d6aIHjR5SNY2QGKt31bB9vppTkrPsx74fWwyCw9N8JQWXB+NZz0zVPs44tpqW+V0ENjWll2yOcSE
Cswd1KW+kvHWc3iY9KnEzD0Gl1AXcG9fk6xLU0uU9YVaDvshwG4qopnfiTrmDTCauaJAwRl0QLw+
D8qEgcHnBtpcbw8SrI/dLH4bIRkJ7dJ+jrwvNK+qvbctIaD7g/q0BMtjU9LikiP3BxGf7wszvzMy
TOB15PU7u8g+rpeDasrHzo4Zn2kncmdS/TCkI34a+Rb1nRX44c+yNH+uL3fJrRecSQ3B8OGE9iJH
0WEHKIhHvh3fRwbcNBnPG8c5ZsCTxDlsrxc86Dn3dpHd94oyZlcfkxz7ydZo8fD4rgwRnf4YerlK
Qj89y/QulANqbG4u6G4gnIa86etlbXVQO64/P4ZG7xyv31sNWMWVLsgRI69hJn8OYcxBVv5jv6QJ
Xj95Y+qf71TJJfWYjfOSdgCe+Zel4FWKIXi9fhJlHWCGbJDuetUOTsfdLP5yvL4IIsZp0B0gDfIO
y1TXl6xqBEzsDC1jkXO/u54dxohIj86sYybDGN+XOrSFUXD24soZR+VA7xXnSoZkEQDMbtu+ogh+
BImX00wXF11hQWBCsjgVoE847Lgq8O6Bid7VvvGV4a/YXq8twwVuYbtdda1lrVIDVnbkviPHniub
o9Sembzph0BprtuQhKzTvV9xHsRklW9mbDjHjDVocsxTlJKk6HuuQUk7GSfFpP96NO87GKJtgjqV
QpKY2lCJ5wa0FhW6uzO9oURQgizIa+J1Qjz5GngAmE/wclkXm4OM7WolcPZxUjI0cExszCQTe2c0
qEt17TtUYsGu69HuVInX4Axh6yYgA7nPACLcBeEnoodyGwJCbzBfIX+m0Sg0CZaDGmfYF86xEx5k
YB0XAHg14S2Kn6jvIvhtNAvJnuRRufdrcJN2QS4WoyKBCqjvwhbfSlaSLqcfB9KyPqOyeLMX/mqz
JD8jCMOKxfTABUKvRy457VrC4Adz1xF0tOIIKjdIGAGgOQjjzIK9ANTs62VtIUk7BlH8e6nJkBjt
WevKPVpx5x5fzbirpPkQ53V/WAK81pyjJfUcwI4jLpLCi74nibkcaw22aqwzlUEbR78QSUW4y8HH
AYiPLNtUdUw38kiQW0VjmbLMYE+JrTpndrxzQhrQ4zEmPEKUr6J2/6RWHm7QqvPcU4GmfEBY8uSG
KBcMX8Ajao6IdddfgU9PaLyqRuhrEklIbCITAoCS5hr9iBv0cyCf2S97nk5zct8A1m0Q5Owc1SbE
mrjRkxzRL+m6EZ8T5NHn5I0MhOW2AS5l24Cw4kJnl/uS2RG+8Dr/bp3BZ55YXolHsB9KHxwSuV+e
J4wF5N3ugfwuaDUYDZYy5oaFZbn+0kHsTQjNsZ9kfb7+Tqiv8Azcougrecxim+h/ivPwcTmvrp/5
bNCcqCpRnGsRKlfU6ySYZI/lEKzHIAHyBLPXrh7+PugaHi5y90nA1xMKUgYcq8OfeFZ8Dkp3MsXc
P3GH5s6VYmNPzh29LLTVk2yCTWZkyae9kQ4vTqqwYd9tHfIp9JgqOr6IWk9uZvLHGEyShFxW1mvj
TDuY7V5XqscVTzVPzclaqOpkSPEiFpefkD62ti7PUaBMJEZ+qKZLSZYkqD+drflQgNtdf6syyEx0
6Z+FW9jWvIYBK/AlbcjqoRZt3zT8DQgrsY/BrVt9XAxhBnU4fSalrM5jOB5jXF0ZxQMN9MqBloAH
5A3F+joTw4FDEO8rMxkADUlPqXv241JBc1y/idwopp1t5+++HuJEmfFe3fuYBfqyRO1BxeScLH2A
UDlnRc5qBHYz8QWu47GABA55Qv7onuHZoNYJo4EsJtrQE3J1fW+tI3nPFrYUYkf2sr5U8SKPjX9k
ieenxca7L0keLO37iSf/yjFIBUg6z18ThJGsDIw1r3Q/TI9ASa8IsNnaRzS3jcVrjiO4GyzKYk2K
p3Xb5Ma8Ghf126sskqenilmX0JAoTkgs6ux2tYALnJQNFZg75nHOyDvouxq4+zq21P4AO1zAOpo5
rPg8b4rFmx7R1sVpBtg06Dv8WtPGrZiibGZuvXXMjEpcb3yGOvKB4xmrCiRJsdl95F3z7jMJn5fO
f5ojsiqsmN7BnnXIdPEOpzmlTakQlMMrmINimtaU0oRbWEUG2UFuAjGmQLqMlLgbHw2HJ7CI53TL
doOxatTzfIMEOur00hXX5kZhJiGjHK+DMAnA5KKhg++BuvpknclFbnp9IsuREH2NbAd6mcKicx8D
Kx0QY12KAW2i26unofT8rYPulVg/jqe+nIkG6ZGAKNr/LJhMDPXhFh6xnqz+eG0rQ2IMiAYQt8/7
9iBDbrzZh9FFNbZlfajOfpWAwd47gd2Ck0+/FVJCyKCgg/bnjJy8XIGXzehSkc/PqP5PREB3W1Rz
4tIvaGdxZzi7EQXKSnbUOAU1StSywP+TsNQh8qUD245JvPfT8ILeq3mAi8VQIekG8ovuhpSpljwh
+EM66C5dPb2XVX/vBVJHOjH3RaW26OEmW3HJBRez6L8qbJQ7URbjmnT7p47a7l1VIbR2KvkWOxM3
nqhIV5zSOzfgWaF8zO4gdKeGWqV1GwhSE/WzGZbP2CFrhX7vqQjE4rxpxvY5Fty2Y1t/tpMP+2j7
FN+EBGAEnfzJPXYqk617hZSl2Q1Wku4R1x0pSeJPSYaBwe4eZrCwdSypRHTn+Nf1qBmbCWK1605V
y23XSTyTC56kVUMj1X4ZghWNd1+1BRANGToeitjdB3KgQoU49OtpOTvY2Qajby5oyo5oZcKtLcTN
wPDOI2G4FDWa5yHvtFdyYT2x0Zo0NgkohkPkY2EN/a4xGWHN8WPOumbHyjaQUz0WxyYj+ktYJK0F
A1IEKZKOPk9kKe5CG2qcLqfcIP5qSftD5aTB1h2wDaWB9Wo6CFLMbMkfk9C6H2Y6GOgDxIWqGFt6
io4irD1thIXZdfqfgXJVZoyacIBqi3o83F4vVsJlxS5ODQ7KIUYm54j1ddG83lt9IZZVmRLwg8uM
mreFIBR9vXsy7h7F0dTlU7aeYmfTuKkM+jjNZP6VpHpQDL0T1iJzk1mT2AdzuatFQjS+fnYMBi/Q
4hxpmLnqcP6zDHW4yWxikURW3HSdoEgmRGYL/4eFjaI6HgIZjosCvwB7Ga5puRPYu4MoeXAgLS6O
qJBLDsfSMt6jxuIF+TRvXV8rQhfy6ohDmcCjSdvqaaaFus5qgO70xymL5oCw4b1b1A3LCenjRHLW
4YiWzZ6w7MQOwQNMekXuE2MbuxRk0XMgmnt6wjDI6wdXMwji63r3R9FXmdVwgWMkjP2i7JchZDxH
6YVHHdCH0hlU13qMzRD+Dmpiz2Jc3tYYwfVUPyQBIt8W8z2KTA5btrOBKs0mh/LM6oXnbdA89OPI
91S6z60LiJJ5oGVtg4NPGVTzROIuDcZ265xyian6+jS+nm6YfijVRVYZV6wfAUoKu+AZ4HnML97C
E1EElfflt5JvuIPYuZ6SaV+tbFHM59Lwfi9sNGXJ14PX8WClpthcbyzkQSuvCNDhMU7zeZHkRroa
Rpa2Ko5ZghceE7o+UUmRuht4A1qyyspE5SjQd7TpQ+pVr78VtLcGbnGa5AMQbivHZsNQ2xD1RAQv
RLDGRcAiBn+tC2ILok8cui6XQP3qF6bKvuXwyzvfQ8hXdYw649f1I6laUL58frIi7vS4ColLoxKT
GcvcJBY8f6Lcp9gULlXD6Y8f+t+jVtq7fX/IZk7ikNJYB0Hp9npSNEH/ZcN58CC9v+IsPAY420AU
heJdJUP5NiqEfXQLbnsOJxCPecLNhPbOSCq6M/0vrGPtOh47xCGd8+t6r7GSuRvuf26rn3A0oqMJ
lmYp5xup/w/qkRcu0p1bxyAlk/ndl0FMzqgA3fOgNW00TEMzfLk2ISKFqZDu5x8TcACGhm0vq58+
IZwokfl2ag20SLTPeTqAxk63dAnvAgnlbuQ1GrIZP7VX1/B7OUteWTbHNBrf8x0Nk9rVW6DPicqX
ZDx07fTcheXrtBCZHHTqx/Ybyuo5f3j0kD57MibrYZID+cgB2IgE7YT043k5FYQ+0eVLkKy6TYz2
hZXqxq5749bPrHFtdrDjlYYxixb/ES+PzGzbK0Bxo0SnoMgV+esI6q0FSx/mUxJ7xGopENRx1Hx0
vUy5dTMe+OVvz7IMdH4CXAs8yBDGkepKstsdM70VirAhmR0sD99U0HS/0ctxF0zPbTJzQVik+lgK
uDd7CRbjVTn5IXCCnUvcaxThNZRLdBFj/9XM8sk340OWHtyBN++k87R2yNfagExIizth9tJNqEVU
UKfjth7CpwySe43GvAXK6dbkxqB1Q+HFApPujPG5SzrnXEfm91jQa+45Oy7YTdYlyxolT0Dijtr1
+YvpvODEOCVOg/CK6q5oIS0obUF6oeAlQjnO9A+3TqmfbN4ju7eJYVwOlQeOOHo7fsZDVqr7MUUW
Zi1v+bAwcWNvMboYxIAxr6nl1p6t76ZzLo3hzlu0vZ8C0+OKALTbqgmtTeKlh9gqTrBlt2XM+3KJ
Vylj6NPKP9kJCTtePw7Iz4JfLLKQqZz93vwcjCiQRPlIJFQPadgRuLbcugwPuDl10x+uIx9QJxs3
1Zie+mD4gPTZL7X/wN35atXqpUYNfezb8fWWjYUQ9O6PVAZWHsL+hrqcViqA/vVJKZEU+GXDy1Qy
qAU9/6We+lNnhYchGf8QUg6M19SgG2myXqK3pkZOzXQNUVliFc1TH3OoONuJ826lYjhmGS1PNRdl
31R3oahsvOXqgTHzgdr0Fz8OvpV2ARvyxDR8Y/GZjRT6ICn3sken7hM6YdlLDTCIsehuuxDpTZ0Q
TObYBFDhQyEVx9nYrntvB5QPtO3vPrb3aVU8K8o6G3O8iyrs2oqgyqwcdNVwV2/nIjvL2btP9XkL
QEaX8kz7Klwtz5bqWDIcrnAJLrRl9MEGYX0G7ODe+V4XHIesus0G0tGIFyHgsw6PHeI0Wl0JtEQ7
sReJfI2s+pczUlHd2cXezQoGF5aLFqU+VNV4oVqJFCK7LKko7pZvnm/DTkXq2TMJQ89u3cmI9uQI
ZvtcOh2fBax/XrJAZtOmS+KF6ItmuYxpgkmvRyRZ47fwGnU0GLlWjbZ5Y+FxSNB7X7jVEQZ3JvQM
y4BbOs0aUxiRZYqRJcTNE/viy23KFbWo9QPKnjuWfY+ThMyGQaiLAVKBg6az9uNEMeI0hOWmL/uV
cMY1+DGGwPjTnCxPG+HYm53yEBdmty1v7aKXRKrz8yY3ZwZTw20Yt/eTI/AU4fH2Z8diQPbeAB13
nJqko/Z4Aqm5oBd1CO9gxdFezEu2ekJtAmiVKMkwlrivlhRn0UdPqkFZrwayWussSTe1Sr6EueSX
JTbQHWYPMd/WC9y3cR8KpP9TTdyJkMnZtMvPNItZV4uwPHd04rqt4SNRMd5VZOcnrx0BW9L8qeHa
7UXzeP2FRZ4Npp9i3IZz/2TlNgSFwQtI8FC8NUPBbE3u27YTKL+sSEVvwvhCjdW94sE+OEsAPlgz
pUeGf18RNyfl7O7bsGOsc9PiLmvTj2zh0AwatSGV981VSCFiAs8ind3T/cmJVuUZGBFcUCd3yYS6
LcUeySGN7sUIJp4+C+EEzjciopgLwBXxpa3Fe+Qg+uBJeyYBIAXSk9bWtuECmJYqnMBBR8hWjUzF
mtS9IQMqKO3Q2Y8zqXaL1X1REe8dquGHByT1qyRXrUeJCbaCFVi1EzsDkWkoG3Q3Eua8zZWOYjJF
vFkitNTAvGG27BkpiAdRY4QMeK+kYQGtXdHHJvtpk4QK15nkMG+BpgcMvzJY3CDh1p2WR5WXcCZ9
vkfTXqxntvMuRex7HcDJDQbREv6WZI/wEGsOaQ6x4o2kzfgE1HgEYG2uHZ8oQcTGOY5W713UfIvW
AFtIg0EimckeJtnVcdaA6dYGlGjd26y5k4laSCXmMWLdCvX0GlmSC1v07ykqzmJ+Xqzqa0GtQh/D
kt2UYQnAGeU7KT4rh7B/qCLrttIwaBoX+ab0k+/SltH2L1T2v9Nq5/y/nLAD8QxfDaoIdx38jRMO
67Ie45QN8grT495l2y+NP8uUg8RiJZFN8EwOKo4UzaNID6FbMSoE9imX5HV4bGI+9Cs4SNA9PlIX
C9S48xd8+maKzrZzDkQ1O0cb4QtX6wjfWxfgLwWbZviJf4JtwTR4OPbxi5mAKPzn79D6ewOQb3m2
LXzXCyw6kMgY/1fWuyXehI2ftIjr5ls3OMN8LNmN5cBIjH96zae4BjDE2JJTjG6bSUMju8U6riFt
szF/lIP31NrFoXOB8o1W/Rcv0dNNP3+tl/K53kNw3dCyaGoStq7p+UsND8bwpZ59u8IEzWeJy9Om
aOPeXHrzZJcOWR48iZEA1ThbZsIlCW1jGoOVydDSvF53gYrDA1w+PsUxnqSg6HiUWZJPNjWxrCTk
dT+boFKHTKj7PPrNqs43YBDUYeKNmP0jMw8kiY1fXeYkI1OIjhLR6dM9WQq5dvV9uRN2dUmz9oZI
Yu8c+AD7BP4Q9lzdLen3lUWbQ+4xhFKCOqvF3Jw9JHMcutQb2JBfbII2yAo7Kx8zRcR59m+1Qv9U
iPzzav63UPf/KzT52y//13Ml+d/fRSf/IlT5D6Up//Kn/iOVy/+H+hWL6Pv/RMBy+CIT96+aleuf
/6doJbD+gcPB8Wi5cUJaJXUF1P9Rrbj/cHUtVWh5AQYE4XLZ/jOW3zb/YQpkKcJjCdByF2q1cHx0
yf/8H5YgsZ8byOQfhU4g2P+/o1q5Xvp/vTVI/ie0whGuZfouHbP6/PrLrWEy2UeGmQS0JqXgYLMd
35GJuO2QzqU2EvMrM4THeBcsEFfM+9CkESDpvSQ2poK7CHxn2CPMiRBwJgvYmQIgJ5CFjNRytxT9
HUyxtxPDcCfmZUE9RuISkyziRZTq10ORHGrn+Jcv4N85dqkw4Cv6l3veC73ARCtiUbPKF2D97eBt
clGZaEU9xv3hpgTSlUh1zxMk6aqOR3s7OI+WCeCz0EAyZXN43/HCrYHxnmT/d5tu4hWNNSRsNjFt
QCE0F1yfv+L5uhxqjuqsl9aeIhtmLMYg0gjrPynZBpcGfSCJywNRwSzzl9j1j1J59noMq+ABW95v
uTBNz658CDh0PCq4ke8ka6PBeFeGoNnEZ+9MglrWbh6/8FDdRSQZbxLh3gzBZ+f7d0mlTMZg504J
xCOlODpF+5UiwqWA6FY61Z+UFB6w2b0dWdugI16p+IxG85wlwbEMcAS0mKbi3RC3j17s3aRz9ou8
4jv2rkcPXf8y97d2UzwIC9moVwPYBbc4hO/8sgF09oNj68vXwVKPIek1IPo7AufKVVXZx3F6ymrx
rHz+Wzk+YaVkn8VlesEne+Bxe07b+pGm+B/XfIjyamKTpEeEdMfJwKXlKu+B3il73be/VYZpKAo/
zE69Nnx31pJPSEyrXyzCGYSPXHUoEzf4h8RGj7wkNpLIRYgYxRG8KrsEPkhz+6GKukvlRzdKhD+t
6pB5FI8FwschSz6S/lRk3o0s7U3vp8egti6RFRyyIXiL8ZPhB3FPVm6cBlaaDWw+kw1pIORNdNbu
rmYdJouGtHEH+8iQk7UwkpQQR19u6p3DbvbQHie/MByc01rggqYFR/h8R3KabgPwzLURgFWTgxrS
YRu9e+JX7oXH0nQ2sTERH/BjZ/jN4JS+o9a/gSe5YUN6dmP3LYrMp24uPkg9urQTWHNCDkyXosyf
8T5HubfsIunsgGYDUkOatFU06lbTVpbRoY69eQ0/nAeBc2IxJDTDcRBsACq7i/k7rNpvLDUAQvG8
VaLBbZVYx4no1t3sMyxWVYW7JfLfq6KucPxm5IXlwQOKGzIhkSFlo+3QNpfNW4SojLNOd18GJnZ+
Cz/REJFzZcTmFqJdQrkSF+JGjLZe3R3RlLL+Z4qgLSgqo5u8Q6yKl6IwyIuJYViJ3QyJwULVgWzC
vBkq9zSarXceEia/wZn/wJdgQiJiE545D6HeHAD2Wf8JNXVkxojpkJjdOcjIigxb/0lNBL8ES65u
XEJwyPwVRwGGY+fLga/SO4y6XL10+4PKqi8RVcN+THqyjQ0CQvtkeRy6blqlxfQ5sTFq37S9dsEB
+RjVJchly5tHhhIuPtHdBG9e3yA63RSpLb4lSf258BCYzwkzQKvbn6L5eRhLzHEWO6K0XsdZbZyx
1uQxaGeO6S7HhdFbDbHHvfmxuAhf8GUTkRGRH1f2VFq4SeOsFvKdNt5Y34ZT0Byg5z4ZIMs9oPPe
rA0HQ+OfPFqiswL+vZ41TsM3O7pPk8hZl+yl2hi12tqj/QyNpu6ygOTmSrsCWbW3ICqk55BUt1d+
xJIfVDmeWgPULsI0F1PbsiFRIN9oSIXw5BgmqOgVlL4uuxi0w0k/1w4ewWdZVGc7TGhkYdJqTzzL
YQj54XVdZkfTx31D0gIFsxocIBeFiK40SXbDzMVOzwy2DQ0/CsxepFzZO5aqb+KBjWM1JLeKAPxN
1ba3dRSS/cY/ILP5gdBQ2i9slmYE3udGWN65j9W9tIebfuRbIEES45pq4h29idWagdc65JHiIbc3
u9q5defkTY6wMqFRvpadG+0Mst0zizKpVmDWhNuQatZeBsCLBDYmJ+Jspnl+qOKNn5hcyVnmECfe
uBuDNOnrHlVMD55qsoNbm99BXdEKBk4EydFf2lwRb5BVW+HSzNTgoFipsbmfbZ98u7TaxQuhhzIm
T4EUobSztp5FSkPNKmnondJ09aESX0K9bYIOD863zwpKgua0rm2okLmnYE3vqVJmd2kftKAD7LD9
H0NvtI3ebT2W3IRll2hptclZf3PWYIXX607IiULAyXP3I2ob2xD3MiBarmkMDkFg1H6K+1ez/6VG
J3rjBrSIVMEYOpgK/9cyG2+DFQEO1D4uZL2u672d6IOJ3AEW+1xv9e1wvP7CZ92v9d4fAgB4GgkA
a91XGhvINEpgabhA4waVRhAioIRaYwqJRhcQFTyYwA2hxh0aAAg/kSnOEqoTQozR2xCYwgau8DRu
kQJgyCuU8VxegQ0LiMPQWEetUQ8D+KPSOIgDIGIAjAQaISmBSmaNmUSAJxUgSpEbpIBpXMUu4V+z
+zEDMFepOgy1v6zMyvBgIsniSWw29InIun416kfYoPEbXaiypx4JfmhuLnETocbTeM8E8JNoBMgB
CjI88SWAhtx8jpn+aSZyNG7kaQTJ1FgScaNaWPzBMOpQA6LxJg83CY2zQFAVEKBGpQinY+6xlotX
V8vRTBTvgSd+ghcBi1R3iGzyQNy4NPbGHWxxuyUS85kov4GWMPvbHof5iLq6utulrH+XnBzW2W0m
XFfFR69BNY2uGcBsIXCbM7JxhXD7uIh1KzSYnACcyzVKNwLXBRq3iwDwXI3kAaAGm0Wje5XG+UYA
P+3SwLAHhQlyB9MFKlgCD6IMO7saL8w1cog1hzgH7vbB6e+wRH3R7PM8ADbmgI4O4KP07Pu5n2mO
apejrfHJBqCSQAbMgkCXOH1QddU6K2eiqSUoHqduO6mDDeTpAX1OY3UqCKxhxfwe6/mlBSIVQKXE
bdqrqKzvLCUhdAYBnJpTTzJ47+REnDMA11Ijr+RZZisq7ikDb9/p/EnWpGQcZ43X9gC3U2oc5nQ8
CY3odgq1khG89Chk0whhRbfUN6NGgXuBPkY2yaMHQNx55fbTtufXWYnx6M3NSwiYPAMqG3G3t+v5
Y4zzk18SCz4jj5mQgfpA3QvlNSPwNFEnRwMIdYVf51EAYPvzc6rxbDJL0QmEv4pwGZjSChMzin9C
y7Ynr51szcJAQxyTwV+cYuDyUuPmrmpvhZSA3Ln8JEOYiqXcu/SV+00IqySqbLO4ORzZRIp1ATBP
tsHbKEwC1Zp7lQ4PMwC+AsgvAPQNjewTFoKGqiAtNiIjVyIW6ow/A2SAsYCla3aA8K2HBrrAcl7k
9MKKvPNcCG/CJSDeoBd8ZzdptqGBduB8ds7x9JxCR5DSPK6YAAjahaqoNWeRa/aigcagNxJphmY2
FiiOUnMdWHpdzX24mgXxNB9Cb00APdJCk5hR80U82UVmAScmRAr1s0B2+UFAsJgQLQaESwrx0mkG
xoeKIUx6JTQ1ozmaCbImhLRRmr2xNI8Tk2GGAGdbixixWh0YG8v+7SsFqQd3tO0s7wMzI1cqqg7X
6cTedvGiks8G6a55pEYzSpHmljzNMilEISQBuNjiNAdFzPm4lqELLwVBhdL2hUQxdQuASJgLA1Cl
2Sw4UBRV5NvDWtBBvzgP1PueaixJmglzoMQE1JjlNZICofK1hzRLxwN5Hi+15tIyzaoVuwyKrYJq
49RswaRg34Tm4WJabfCVws3x+nZ9te1sL18PE1kbMzReCp03aF4Ps9ZPjQS/YHYsBvmhKJOCTqHZ
Kpy+pOYGE80S5gN885U3hED0NJNIN9POhFqcnO7HhmrMBUZrBwVoN7MiZQQB6JaVbgxwYhtM7U7R
l5eskc/tgASDh04N68hCbPY0mwbHzIzfkUa+SFPMK0pUPhmGjt14cAlusoEPswalLfFqJKRSjkWV
e/kk5EjWazvviP+6NYuho6rYoZg2L5z1HM9ilbTVIUq7t3j48D2xbMoqTld11mb0c0J4iZk8PbfR
pQ54Yq3lrulC7qKafB+r/ZXVo4djeCJ+zGN8dooH3wpfg+XGDpoP/pGnShavE6dDbJhghD45DVaI
zI7UXriI595CLFBX5u8+HE5BXeq1gThrq0EXGNMxkmjJSAUWgGuvJUQSrynBIDqFJvB+FGI+NgP0
m00pmKiHL/LjMa/OrrMyDfx66R5HZHXhWYwZHqkuKZfnNs6psQ+fGoeEmknVlxHBxMofans7uSbB
B9ZbL3u563kfVOQQwkyTMzKBriOjyfCxj8nyYnPF7FKv+WNFU3FDwMC6Lgy0xQn5hRF3HlXIuyFK
hzM5yF9GRwPKxG6eVaZNIE1nrivbJF2FSpOaa33Pxb8c2iZ8dgRNvAX2FXPg3yct54NeOx8hzsid
qOLnshI5ahc7JtLQeFzSEAODz9ixVKraImziQs+nEiUJkMIisGcPpNPZxXAfkmCE6owIN7uqoay1
UnOOzJtaTepodtSbKQP7qRWgtKRAAvfcsauLdyJCFQXlvMQqTUlwThBEhsvbHItfflZBlkbZUxvX
ao9UiPWbE32mAO7W0bdO27TRLhPzMSkj7sLeZyVwcaJzj9q7ohPozJSNo8b4IRkCjarMl5tymbAT
WtgN+UhpIaBsQrtLWxcJCk4R4GlCwihuw2qCSjQMpk39Mk887Or4yYkdtLP0qdwmJQgFPdV7G5Ha
0a6kPuEj4lQW42j4H1HDF5jYdInFBKLFDX+V4AG3lNONg5QpNezkhg2A22IdMyJwhMaAIRkm0xnr
/K4ARF/T/uLvvbJ4LEmFuSRsrLLoxZltmYAnz8OP2+7C0P3NCZVf+l2UgA9AgWzi1PsyxfLlo6WJ
UinPjv8cO914U7hU2LpedEnm9jZA/btdUPDvTVHuR0d6pxqHLrSNh2Rt9NXmCmE3S3DIKzHg8iXX
UhYmCe000BICc2PKEKWAL97t0PBPqNitjeiXGT9JPhPindTrqaQNzjJv0C3FhyqaxPMcRU/DyN2U
VzD+ihqkXRrh56DS7NSjat1COpL76A7NZRy7J5bM4mHOTYpommMSuG80ftY7/SX4zVJeJBWxXsPW
6Swz2RM8MIVDFse4cC8l7GybSGHxTyVBk6qr2BkdPzpltbrzYgItixnvjF1wO3F2foUFgfeL45eb
2YN2yKzy0CCCongtRU7Oz/CQw2wa/FxFSKin55B9MXXRQtL2c6RKqusoE9smg3tIWjc44iCGcc8u
kwPJXxHfKeFxrBHbqwl2tsySvpw+v0VxHW3smVaLNrD9u6oMbjwRBQc+7PAMc7/kZXnfj/gZZGaY
ECm5uW/9/pvMPsQhZrQc7JgUslQ5N1Vpdru4t366Aq+ZcLJl59s++RCEYqfP7uCkjyOCNJpZso64
Gv3JYKugMM7ELO/GiMbrJFyZrrDOCtRiOxrTCB9gRw/kwbnEF98PegXsFE0HeSS4Gq3GxLRNJh3x
NStOjOkAKTQh21abyl/Ch8AQBzMy8nuUXKRFzWiZp3q4Tft0fh8sIoN9e95kI3JzvbC/6KREQJLH
UkbGC9mnAFrF/GC7rXjOgoTWKnPHRpte3MaF14iisxMs99GsHiFkEHnmXFVJwl2O0f9iBhQsJg7Q
LbNueRFDSf4CpF4z8/8E8jdPtBPdBvJWRr27sinOQsLi7Hvw1ZU0uHKcKiUTTUUnmiKq2JyJ6vOJ
4gxkuIf0/dWHgX9JI2ujcpdkRgAZfEHN3eIQ6Lk0cHDkotoXjwA8NyDu33azftOw3wZJzYsb5CWG
cOVQZvnIxvm5YljYFIb9yuMbw5eoqcFG6En6WPth2PWyGw1CmypqtsM0JmJ+RiLZBELeOS3TS6k7
bbikHmfiv4Ys+1I1srl0qd+skuegrQhmC1pOZza55zECjOoswZxrFD89jenEPLIVmqE6uV332UpR
3Ccllgqy5ZxpcFETIxy0CTxubeROkeEam9BmxTcWnRM5TPYeR3+7bnuUfPgtPirk5suSli+FtG/S
3qfZJrxQZke7YzbflgMuei4N/I0j0Rad6cRrSh4PYNr+XVQvHx76elzR8me0VLRO66HZuMJD4UrY
+cbruj+j3b8IpO0ro3FuMqxgh+vVvMSY7umkHp3gpvUmxTOdC3oKCJvzUgo0ZxRci2E+lKlhHR3O
ZIY7BqRUvscJfr1iKl+doSHWxulvsHvEF8UTg7DHDNzxLDjDADBAxuuperLsrnus8NWTjI+vcbLj
k2nUd1CcCfz98ukZQX6bt3KDxpcPZpiiXe36yVOK88UK6G5zE8LDXJfwvsXjgOuDk0GRZOa5y4Fz
ZJPXQbjrI3rJMkcSezUPPA7+N3tnstw21nXZV/mj5vgC/cUd1IQdKJKielvSBCHZFvq+x9PXgrIq
fotSiZE1rpkzMmwQwMVtztl7bd/sF+9rrOYou6GjrilRlWL1gkI+jiUepZ6JrmxakqzkwII0Vm9N
IAXF0JatJ2XQQ1F03q59Mhuys00sOiUyYJa+5CB6z9iBTDR2TZgtrTa277K9k7Q2KpvMvIiZggMt
Dm+ioKh2euztSsQDKz+PgEfp1bAsKNm4JCqJayXr/oxa9QDYFfRzp9Qb/Hr+lfPLa1VzMbVVfZkk
3iOhFCULflmuIuTloEWJOfWjHNuq3E0dRgcIhubGTq1my2d8Dfe42OWVWPkx6e9B3+zCkWPnu/AW
iC8fPCjDJHKODTvJIzsufZcTS3uVy1DuyrI6aISeUF4ZqzUPTQMHh6XHUvW92iCv7DrTTepZz9BF
KqaB9Mg6ittfz4PblHvqA28z9gArFZvNoK1AkQWmKrdWSzEkAGhWFM4eNS/zOwCejAEdhoG+w+hC
SodnHMeRww27hZt8Sq4mWt+RTPnbmSG2WVE8mV5SX6l2TAKpCh4avJNkEHs/FGqZKxG1JTp6ZMYU
ZOx8KXMoMLmDPFM04tIgcwYWfgURrZ/KvZc2jwQzMXs26c6mLqD4085J/euGZh1khSy/jMzwGAb3
sTNUe3U3RYe2pOLhj4G3SOWo7EChr4uqC3aNXe0ItbDu3t1LVRhOmwmJPtBt/5C3Nnw5ryyeKq0g
qiDwBgSIqCg6X3n2AosiqAVXOgDr1hyieqrcROZQaJR8m+WkiUhID8gmyCYF9LixAavAR1jROino
8wbGNk2aK1VJrEPuDHsY5gS8TPBkbDlI4i7ny/ZVhgozalalOQtUxgDmhe3c6RcG29EDFdfx4CTx
Ngx6c4sLu903/bRURXbDPtA+WKjRN70Nwa/v7+swAWkeBdmFqpBqwLPD9TBxBIYQkhxtO9iEZiCu
CJ0ON1ZjZuxIG3SHmfmW1iRYOlVKLtiQNdsCfE6FLKBwtMptOX1ZRrwCnOh59irUOB3KxA1t+joc
cGD+08mh4eCtVGnMDHJDrPHp/YK+F6H/mJNa3tXHGsG1mRUFu45Ya6aavVSY8JKqewv0EJP7kIKz
JZUSLh/lJZlvIk46kHxQYDX9WG2BPgNaZLEfqNtuG715gOc+Ec7hL9OIgRxVzg/argUFdeOeTgNe
bmoF60GhmjDBLNnIiFZeSk1Bk7G1t4RSPHkkK2zG5mdeYHiq1fASivtFzyl1J9CrA5AEzNE6z3Hh
y5Xa5MoedisyfCIYR4ckNMQLc11aiCWGivZiULQ7S+ewAE8SaDDlinU2EqA18DmMJVU+Qvtk4j0U
JXWGFpZAN/huSH1p7jhkVAWsNxMu4m5QKjJ2wFrgbCXDwAGZ5FTkNOnYxlymvGDDzmyXZlRCOHcg
QklexzbzLxS1oD6NqCT0MuORHUtyo0l/euixZ/gO0H/0y8nBA0YyILbB6cjhLrdxA4SpfLLyol6X
TbNWy9E5EMjMtoj1sVWA3nZh5mJ8pwxkbBKTuh1yd10dHbeR2g9FNlTygze16H7puo3vC2fKNtX1
YCF8j8k0c3SwH9nq+z6xcSpeoUssLex9HGY1WzV06BB/t791EKmlAWlr7Y2ldDWOHuaYkoyY7JMh
HddaiYEhDltWz4jmXd+29qarmp0TKdxBQ4jlLFKKEMdLJRlnPtMNXwqY3Wlb2Cm51mr73NOB2yAR
2kWOegf+id00aW6rxBl+tp6H7a93rZHar+Az3UvGQuJTv0h0YsWA8dx56XYA6rmXgbb7/ubtWfby
d+/fBpWh0+ewDOyQlqXPspm/ev811CdwwzS6+tLjTECKKtIjonuCXaJn8TbgiKOJqUc6afJbgrfW
O5bAta9ZAnXCqUhfUrZJUIpDFGkNoOTuVdI7d0vVeGlo8h3JH9jyz/O3sF2BgUDGpDOtI0lbOUS5
XXtVhSK45+BLZ1v3/mR5GOwKx7d3Rfp7ombxK0qCa/0KobxxhLNYrX1f9rAgJxh2WkQRxDOmvZgB
Vj2W/rUNEn8RVXl2SVDDruM/j2HaPgm2k4AT1de2ipvLMrUUd9TT6TI0MVa0U3Tt+ap5tJs3Zk92
JXA42OBF07AhZjI/GGawseNROVg4rK3p+vt3oL2PsI8vgU/PwJ9tm/oXAgy4ejLsQp6wWpqvcOAe
EM6y1zbY5fpBy34rmX10+YVdbZKi9K7g/RUzbf7VnDjhVk761hldvGpHuons7vHQOMnKcvL4Qh13
8bwdrBE6IUKOBhegGgal2L7B2BveywGaq4yxlxQFiidfE4iwgDpCc242tWqxX1OL4QC6aAV/llHS
W7jf8/gXyfEmwobmhabOXUt89jHp+p2C0Xzl90Aq0Yj9UuiTrxVNGzcG+191KD1eSKLsUIeu254v
IoC5Cr+to8OXObe+bz2no94vuxQ0LMafYGF5U+QCi31K8Qa6lU3brLA0XOcGREqaKXcePXXa28ac
Io/kdLB76Pz3bAh27G5IPpc2RQ8QEvR7AIPB3udPKCTNXNH2pHr90mwinuiATQc9KF9hFJkwK6dn
IgiNvWI1nJjguFzoeFwWYzYR5A4tBXAJJ49opaECeACJRwLW7JSLkF/aLSJFKh4UlXO9WCsAsUmb
6keCrrtdDMDrCQxvoPEpO0Ds3MqYbppQD/aKnh2roL3wOs3eDC0xnrSrnHWZDv3aj2Ds+bWVX7yP
2Dbwl0Pb/CRn9fr9GOME2gumieQf1eL/F3qdARXpiLP+76Ci++DPfy1egpf0pf5b7TX/pf8j9tL/
YyOoQo2EvUbVLPu/xV6O+h8UXqqJZIt1xuL//bfYS/xHt6WJQlHIf7BG/1vqhQoMxSKCKMNgZdLg
FP0bqZeGZuzDdK/qTDAOhkxdIkTV1ZPp3izsrjbDeSAb3XPEPLgLaJuhYdfqI4oFgqaDWQtpkcBM
k4kT1qx2cXISVZhpSLebCBEHBO03agijET92lbZn1aSzLOvv6XD+kZxtkcuJWcHlqB/XpEYXagWS
OSeDCThm4iBhScpyjlGQ4dEGAU/zlDhuuDzrd592prN3pVe3ZlNFVIdfGHCt81tSStWl5mv6OWHZ
qayM3wdHFL+osAwy9E7VrkhX6MAPGmLiwuupVqYgamgp6JE0npRYRyVGl2bZU3Rf0y+YOe2UPBvd
nCj0YMoIs/bw1xi8/ufR/BfYwWtifJv6f/6PL96qTb9et6h/2hJyyMcHljV5O4bk0LlBpee4f8dX
ypLXnlpiAtDLXeCZcvH9Fb94RTaiZsdESMti5JyMo9EPU2XIIW5PqiZcYV1wggUjEeAazc8J+b68
FpGQGoOBtCv79O443ZTU41O3rRNrXQf1EZvSlWePOq+ZGsT3dzZ/uiejTwp25ygycbja4vRh9tSW
tEbPUteZiUS14SkUyNUHFTaWGwHD2hZdQCBKG28C1S4hAir+nhoVmrmEKAuoKcuw9iFB1wJ6EqDQ
lSpGaAZKi++10uXCiswttLfs6HjKePn9j9dOpeZ818KQQDWkahk6ZNKPI2EQydBa9CZQFTrXdaMM
t2zl6OpNZP3oDVIDu7gclSC90cMHq8lTzDNWekbvfrqfVoGsIYwRuqnR/RfqyfvioeZsWv9hkxcr
lX7SMKbXQdxsc9FdDJ2Dio7S8Zn39mmUzFcVUifIiot/+ihNs4hbQFqpK7MiX7VhyeneJG84ydWV
RmDSmZv84nIGkneNg4iOsNw++QDQ/gAUgYTkIm0nMSl/aLtCwOp1y1qce6mfRqShCk3YKlONbVss
EB9fqmE5Epd6Hbt0c8iigp5Ge3s/ReW1osyQA39YMWT/WI19JJnpuZKhACXbGKszg2u+pw/zMr+D
7086LEYai9LJizXCpqkdAKYuyVsbEmzWegU9KX3pQyRNfvAD4v82aWI3HsMntvG/jbK/ViBi6F74
+P1P+fz0WVw5rDDG8K4K82SFyFq9qntsz66DSZwSJ0ZtdG3p9VBGAjyb/+f7y50ekjgU2rajq46q
GrxsY14Q/jokIUg0wQcMkVta+8DbmWm67o19aFZ7kpE36PLu87g8s8p8/oq4pmRWFxxPWf5PXrrZ
VwgqpiYClhJfUWsi86HYisT+Fbf+Uxjbr0ZqvP772xQ4VeabZFjPWvS/b7Olp2dXdRm5vcD9uido
4w0dxxWgt1kmzV64Qhw3KWfe5afFi4cr+Hgd0AN4NE6XkinQ/SGPMm6UcG76yJitQCbQ2431+lmW
D//6HgVsLTZako/JOB05SmFYkcSAhB6sWFdKwuCleOFHxsVMmAnG8E9YkMqaTEpzZoJ6f2MfPx/d
EZzwnPlemaVOBq02RUE0WsJ3hTlCPcTZv8j2pl7ZB3BODWEal4AOlf2gvUa+A4kXwciNUz0bFKZW
la2Q7hnvZe21Gwrj+uMIMGXorv127zSQToeSBuY4EsGKMtzVM/u3Z9aShoKvX0WJfVAs8n0xN1Ff
LwxXYoV5hhl0JKN1q8XwfiYnOnfDn74aMdtsbNo+mBcsxvHH4UScnD8N1F5dH0fywsJuvuj75Ept
IsUdiuxASX4LHKS85t8486w/jamPlz7dQRZ6jc9S8UqXJr1OkkoZKUuOdHJ5LQxv+f2I+jQXcS0D
eBPTg47ByzyZFfF11YU9OqVr9w4sC/D5gM2isEPOe2YC/mQkU7kUhC9Dm+ciWzu9lAIyrRJKX/J+
1cfcmR7NnABqNkEkh6Wb1BO7OetN6eFskFd358zEYlpKS8LVKbpO2essdM/rR5bnRV7iQTKVuAPG
GNDLHZvfZYNNi4l1q4FuNnMUrFoPO93qXrTUR4Eb5MqqJsKWXvt08/1DfLdifPg45lub91tCcj5C
gvtxsEQD4o8GyQl1dxiDOYY5xFnS7VKBAq+8i3L6tnHgIZ4rvKtqJlX3ys6T3bQZI+3F8Eb0WQ6s
Lh8n6pnB9GnZ46c5JnOULijOiPnU9ve0SPIgBIlYKdyaXvOmjNKNYlr6v91PcJH5WGg7qm2gOzyd
ex1rHCbPKNzMK34L5C0bOyNbPIk0LJbF05mn/ekEI6RkFsKKBK4Jos/8/fy1oNHTGylSF1zNQXlo
V8oC++TetvE+drReMJQIf0+WQ7JVhuE17f2DFVo4+wsEq+G5TesX84TUTQqQmHUcdownt24ZRT8i
6CnRwFvk9nq8ehtzw6pG9NTWzXOmd7TJQnmhyfbu+wfx/lhPht1sDyIU0zCYpdSTORmvpaYqto6U
Zl55OgwUtV1AKElI/WoghGq5cwm+Tl2XnvJk6sB6oiJYWqH55Bsaib5lGawsjyTNBisgSLz2R96g
CYzBmk2ZUexiVATbfpQXRuE5y2Y489m8v6gPv58tCYUDDqTcg/y0JRMT4lB0/wUN0WBTxlZy0/fG
vYqndSVNtvigBam6IobDl+CWhVPQnAO1XpBuZNSgaOOm+BlqHZUmtN415gYrAedpl8hlxi2OJzD3
NeF+w3hhK8kVT6JY2pS/k/weve4xYzmxkIXovXZpAtrTUDfGVZ+vrQoxTqzRVdS9YSUHwiEVi9gx
FGugBRSyszrzhuG27GJ8rlar/HSgYhmB92aM5r6n6KB1MZAf9WGaVNh+JXV4pcPD06rGRpnFsSmp
rN+Phc+zKwsztRE+CI7S+GJOvvO0snrcJWbumoXm5rp+kJXRrQqoigu+iUOShMlKQotdWR0EH5QH
K/IumYt7o1nH0fQYNW24lpF8COR4jFJKtGVnX4lWQXFCnsXC8mdqn7NsU29Xtz86rOhV1+F8aofH
sFDFoovj+7RHvEz7Td18f3f6PJJPRspc59epErBMfTpEBGlAYLIQmTsA/l0LiMLADBd2u8XaIzZa
g+emyZ0H26PfnyYaengiM0y6ZJoVE63RhLdmDxp1gulE8keq7vNQxz2jz0gdlOff/9pP6zcbUIdJ
kKqGNDXCJj7OT4bXqUoIzYuuiDTBQZjHfMo2+O4uzNI4eAFaj+8v+PngPF8RCya7X0h15vvj+2tG
lKoRwSpqUEJ6j3RAkJ+hjppiBF4dxy2nBdsak23tCRN/r1jF0jvnUP7qniUmaroA2Km57Y/3bAXE
ZVYoOlwl9w0azrwQv1euIxVTukgs5uTQObOh0D6tA9y1hFMMMEASZHN61xjoHeJvWgpHJYMB/xBQ
FyXa6zZjWINMEVwUTQqFh5StShM7hg4q3S77kRfe9swL0D+PT4OzJfM/tTVQ7Se7xdlYDo94zFyf
ZNilAiwz0M0LhHNLx3sbAdwQAPSSRSS4BNrWJEij8a7P/IRPCxEHW5V1Ed04+3PdOFkV8zBpWS/7
zC3YZ5hl90efmbEjWqCF3lb7JGzuWrrvvUEQSE4M3ko+e9b4GI+8qlLgxRl8eq1SvsmA7ZKRRZwj
8Nt8/yu/GCZzYcfk/KLZOvWwj8Okk5rX4ITMcHZiIGIcPiQBFR70Osf5FSm5ffz+gvO3djJxfLjg
ybgMu2mYSpULiuKmDJqtjaAolTOBeHL/X66E4dkyWYkplX+8tcSMysEKuFLrGinZFWDm72zbf0vO
nAFnv/XnW6I8xflPo/XpnIw1G7uBqBQ+NWvsf3eV3Nvkg61vyxCLmxmqrqIo1yQjabTWnJcJBNiQ
2+d+wxfzMXVTOgQqJ8H5RX68WV+EU2ZqgG9jT09x6pNsHyFo8XW0Mb65aPW97KzQ9eq1Uo2/v3/Q
xlcX5xzBfksKWnmnF+9GzFRZQcG46X56cGbdiN47FDx5LdOcmNdg7TvD71azd3E4zwme+liEV45e
twv0PdBQjYEjxNDIn6qssfRMmneo+5seigxolwdfioc+R8RMBsGj7U+POhqmzqfVZmfBTzTC7T9U
AmABhFFc/zMa/y6AW1+8UMsSbLsdWFWfytHI2oAnlYBG40JRtpYJ8jSvqjtZgAb9/tF9OXYsbPI6
pW/NVE+/vwkSmkmOTOp22pzOE18OiUiJ6yEWEYRFs9Vrb9mbEtcOWmDcDY8ODf4RKd25HzJ/Daff
JS0IihhMApyaTiYC9oQRcK+GUm9sExKF561fk2SKG0LMwp4546ou69xVMn+tFZxc2u5PFIfRobKQ
Y1Fp0M4s2l/9IOo3usBHypg6PZ0GrWUVuRbiTdVTLIAoiOOSvdP3z//zjt1h7tMEk59NEYewjY/f
TaXiQ1PsIHVLJUZQpNbMyeCQrRgkaGj+qhwsHVbX7OkOLdISFs3oOTtQGb+hXxmzOPFx1HR/4eSk
3fe632FZgOHhNN624/ws9abdCbLENGuGKKZndmFfrDCmNnfgmOM46Z223yJLM6uRDFMXC6DkjI6x
iOijC9vAvZVcSKxFClbUCJLhmc2t9sUXTzleY7xwhDXl6ctBRzUmjWIn7C449+cmxCGR4dLIjNcy
9K7VRjym7c98usUYKc4MjE94GAqnsCWIUoYwb9DPOxmqHkxhYEBR6nJwPg4ZWFRNv8q9YO9Teajl
9HvoHm2THWnr7FIRgK4c9dUgp3g5SLRvtlF6SzzHhuzgYSJk+H5Iff1s/vp5JyucFxidU6YMqca6
RUV/+T5slaStV2V/UxBfMIrLQUdsfO7I8dX+i60mqxCtLVh27+qcv3adFUgfjkUiYb1r7gzpXXsI
igDGW8FuzFK6M7jSHXMzh9l7faKBElY31dRfKFF1bvtpfJ5DkRMziVIa4A1Rjf34YfVIt0kMLBIX
9R+ncH1jBR280KF76cZaLodp1fa4S61xttb3mrXjBLjRFW+t5Pl11l5lA45U8UvDxBMFt0HVY9Mf
fjP7cN5EUYJOODQ5N2ltm82+u7VfktXm2L6x0Lv6RTHLu0GrPNBnwY1KUXaRp8FD3719/671z9sn
7pIyE6/bhHRiniz9gC06AduHXkrED0vIeiT0l08vqe6HWEeOJNa4xpNNFydP6mQ98xZIzNacnZGy
y8t08SB0gASlMblAiDGDURcfVJ8JteJjpnmYrWP+snlsar1YRXC9FQ/hk9M/fn8j2ufZlk+JSj0v
ij9Qofr4umyuDgLdjl0ZpWxH4QUvJ8lP8GP9foBrWxSAlSGutGD68oaOeEva6jDcR1C9Fmy/ozMf
uWl/nmLoPNsmIjpIKzbmjI+/yLG8RPZdWqAsPMyj/iIPqzkMe0WIRLoqNLEnxRd/M9/RzkJOA4wa
OaaxSHrLWmcAhQsrzzYJyPytl7c9AtSfyCJBcCZm74YczjZq0JRQUDxzDxTtViO2cKnaVoKNTg3u
U/8yavSXhob/fox2RmVaOxvuQI8I9VoBPhfJlnhRtIaZ1x9TIZ7IOZ69c9V9EJntoXXUZ3xMMWIl
cRNVLZnZ5VAvMZN6NLzkrw4F/EoJFZOiiephU6am3A86kAz8bTMUxbnozLVpEtc3l11wBQT1GiGP
wkEh5vDJYT8lVZJgSM98nIxjoIMj80b5mvv9GxkRv3uPMGbQyM4unwa5mbB4MynRPU1vNbIsXOkP
3SYPKhzlCZwqq9bK1VTWzTrC73Qsnd4FfKLBTRwivJXayD6taX7UXXqd9H6xKQOSqUVsYQcdnFfm
Y+SwTeVd9E6C+6sKrRshG+tmyg1QExsWBrfsPfkCdT2pL1u1vdezINuFgzn7Jr2LCZHGEbFjv8Zt
LvX+cnC6Jwjp1Ur0DQbxtIGPiL1Ri4LrCMgGdWREqhmt9wVirsUEp9/zgAAkhu2iDyft2B4PWeLL
ZQCJ0w7GozCV29r0wFzrk7HUnf5WNLQ07Mi/UNEeHtPW2VAgNS7B6izwd8BKJMuS7xWEq63vcaEN
27qLNUYZGBVfG2nZCfGWqq22EYLk7dFJgtXso4qCySCZqSeeuSrvSf8pl1OP02Lsnvox9XBth+Y6
tuaQxu4yDNJinYUT8uEuWJpacezy2p1knixTCyaMmgOwtbcglQrXMLM71Lt01OrRX2c2KdVqwQas
fK6jPHYJuo/wll4GxS7NX2pRxWhFzAu1dKqDsJ6mOZ271oJtyRQSKSRP+gD2V9LX7Y2i6/o22rDa
d1utrIv1nKSeIQW8zpt2i9OmXKequGpVeiAtpp88AwFMyi046eWkhlslDi/N2B43UG3UtdIqgEAQ
cjB6j4OvKNgaA1cJUXDr5u9GNitnmu48PClx2fyxc9NeKpHx0w+0Vy3QII6FPnr1jKrJTDgNM1n9
EJ2m7fosSNd86ClycCiFPMtVpxOcPLRz9JlI7+kewZoMmCqNeHgcDUj9kvbqMjKhUlCxJc4w04dd
2AwrtHkh29a4piadih06PhCnibMefpRT3W/gM7gtaiTGov3siD5eVu0AoJjol7Af8HsDRCJHRJAr
HD2PHRrUgoPPwaflwEvrSLO8F7YWXLQhsba9SLx1XKTsHLPkOQF9r3aELGIdUld5EOEq133/IiKz
gUKAL3bo9nNIkuAZ+9VkecqiK8GjeD1KdQ8u38JoipdMC3rYFNJYd0WlY2S/RVpq7UEBg5YNyYmB
tUUqjuVhF2hpDMZheEUCyJ7+94bitBqVwPlp3LmeN1S7yTAfh4bceZVASXPo3DBomQDwIW8HaeKH
UMOAdStrjj11pTnmbdk6Qr8iN55yrZre1slDkCBPTpJgPNidZR47ipG4VYl3A9uM2T/u1vnI7Fql
Bsi6jFhaqBv5RWlKxkjc3wV5Y66xFxNWYrcbkuCaFXAQ01VRvRz7VhNL2UqJq1UXmz5u94qqPPRh
HLoxPMhlhYF/QNu1TWlkUvDoFiIULchxVKgZpr+u+qOgYh39l1wW9sLXDTTZU6gtw7F61CinL/za
v8wGRV50LX8PHx0wkV9esUla04PFMTnLtF1jjqF8V4PfbQrqlWj/YfhJHXjuq+NhQjc60a/ruPQ2
SZXemkWNrdnXHI6xqEhs5Ydku+mF0xspKsySQPXdIJT5HOxuPPUFKhZ2VO0xtHEikS6oYAol4aV2
Cnvdakb5M/a1K1Te6e88V28kJvCwaFddZCmbrGRSMzrSZFWN9ASkZkvcrnzXfJwVDt/1MNScUijB
R2bePyepthJ2SBVSmXh2AEaiOH18R2jm3ZzPIQSV/AkRcBvtCSWrn51kuq3zejPQWb7FEEt+dBne
D0ZdXtKirjaSmt8KA5G/riuzcy0s+UsUYzORyfQ3SYatJ5q8iyFRoh9Ti+WZI+Wl2sIlcURnLbMw
J7CBvPrNCL1+nQ7MU5rh3WMX31tNl7kJGUOXrdItMfJPm1Qfxer7LdCnHRCleoQ+1G/mrdwnoVbJ
/+kNC/dE24FJtSUNbBh89pnTwVdXYfih86EszMvUT3Y1zIZWZ6UAsjX/sUojVhLb/9etcm5FN1Bk
OjpFhU9HZxYH1tYo51ZUg14C8cK9iosq07QrjOsh4Dg/IMz8mCj9j+8f4qf98Nzv0Oc9pDUfq9/7
sn+dQJyBVrKXKJBk8vJANjFWnJ7gqNzxJaGF6rqY6CB9f8l5H/ihcDFf0qRwgXpyrj+fPFH2DAFx
AcLe9BLrtDm6oq/DpehN8mar6tzB99PVeKTsRYElSphO8BI/vj+JocgofXBB1gCR0GwzvAy6UV6N
CoHZg9FPB2jYR52z+MogE51mRsIc35K1WA3lQoLesGSvYwoqqqVaafaZQfzFPp5ur2aiGZ4lIcSH
fvx9sMctpyRYyoWASJ8l2ekd5ZtY1LcKm6pJG7BetZSxZN8/KtbwaOvTmmLHnxY7ZtMYwdlt/Onb
QcXAZCNn9S0i4dMuWFbaSFFaKwJdar+IplcuLRWnbuYRMOSXBaTCodxMeWYDEdCuO7P+GYh0C9+6
OVYR5tVQektsi9GijYYfZNcPW92J1GVS+ltdrdWl7zTxRm04VZmgSIqG6qoTC5/cBXgFDuIjkTG3
mynJzoP5aqUkrUi4LFtN9qumT+9KMFA9OIWl1dMWlhlwZGqkOobIYaklhE/WeYXePpC/I72sfkxx
ee6k/NUrY+KR1BnfBXHqfJL+65vRw64uVC2PXH0IkOYQxIXIv/hTGRYxgUZr0DdC/xvVnFhA541m
eWF4frIyMmTAoc1kHXC0PvNRWfN578NXxY9B+Dn/KIEE+PS9UT7poY1gclYc7GKJ16xT0zZ3oToj
pTRbcxWPQuAcRgsnDSMHDsXZ7Zsvoc7ll+QN5ZejweE/9d6gEB2r1i4IkmlZ0yuL9bu2niM4ftug
bzdW0uDch7rh8kLkvd1AoYDdcuG0UBQ6m0XXrNofQvGXthVfKCMbKuFb8roCyb1EUPAnikAoeXJI
wF9NP1obX3jVFTiCpjq6E3Xx1ljHdgKsN1p1vsG6cx0PYEFa4cyu+nbebPRuhB1y1YVIi2i3w1Rw
olsdS2hdYiTWdGoY389aX9RqEDxTVZ3lTBSAEeJ/eOuxFRfIhr3A7duIhpCDJTXR21uvh1csKVaA
C5zeisC5biYz2bQBYa/VOChuJdVbr0AZ+v3v+aJeg3oDjaBh2yxNiLA//h6jrgq1ao2ABPQwv41l
l9M9gMZD6wQQWO1r+5qAGkKXzK05Fs2R/AAOo1V9Q7Kjuu07IHAgyUYKLuA68Lea9wTIxus0OpRE
NCwwEPoU3RR1OTmSfCkZOXccxtiLynbPQuEsql6m956ow5s0h60PeeqgzycXPN+YwKryUAWhuTF6
6ljf3/pniTaCK+oMWNZYuhz5adGyvYgijhW4qZ6/QufoXThR8I8kvmC9UJZx3eic9zVOjSmxU1jL
f3T+dMMpx7psJnFg78XeyiGuNibzII5Uig26mfFlaLcBfOzrztNuksqJ7r//4V80D2YTh4UJhNoN
q/1p0caMrbTWIKXHJUeezApukD1xUKFG42DxH1oQZl4xPEaV2NWSYiiZchxqH77/GZ8rffwKgyFM
28nQ6ft+HDlNbOmK6NPYBUKy1GqIZLWML5zJOXOd94bpyZzE2qtRUKSiSArjSbHNnHz0HzVrCZc8
+lbpuEjmH51ce1Cs/nGyINgLjXgwne1l4UAUGTFqrtG7LOJ+6DHvxjihzUdhzII2y6LsVg6bTBNr
eBH3CgccpE0UF1sEOwh0FzmYJjy5yrUJqaJlawoMlC6HpeW35fseGyGbwROmgRCRmtZtSzJsFiXc
33//fIVOf418sHmEnjzfNBE4CisRUe6Go6QN8oFa5w4EwDnp4ReqBURpfP/MALNE+NSJwiTTyCjD
I+cXY3OXA6oT+ZqWHDiXCwE9ZjEZ5D5OKKrCknrGQGTwmXXnc0eDLqaFi1Sjro8a/qS0r3QW8cU6
MmWZVy/WVB4o9bwWmA+KyVsqPrVeJ5L0G5D3fP+QP1uZKCZQb2QyRjPAXvJkPk5Lr26dKY7crseJ
mFOCLQW9SstWyL+M0SBF8B45jOMCVF3NYAul84ui9E723nNQyxdNQVDgh75ri7Mbeu2Lb4xt3Sxn
RDyOtPGkp0AyJgnuKg3cWq3ukoBNtBdX2BLEveaEN7k+urNCcxoXLdYmNDbks0SkpvQDwayjg/6g
EcqZYfnpJOMgcmMnjNYaVxVC5I+fPVUfspIKHNdN07+0inZImX++fymfThMnlzh5J0WZkTpYEvAI
qtYRGj2e+rdvzV18VMvmmRHweWf/8X7m+/1rG0aZbQxFBrU19osbdqvXbJxdtq4oqJU/39/XV5cS
wnY4odn0y08ligO1HRCRMnThd14iVt+xGfihjSAZ1fLu+0u9/1snk+asQuN45LBAcGL9eFtjTQsV
gDW3Rbizb0X0v8K32qpN0pLy+Bog6EJ1EqIWmNegzlBdN7oD635Tp5RAFaIQ0yE6FI3EFPwqOmR5
AScPVDQMqjKuUPYF/O5jM9PZOgKgyZN4YlmaYbSMVNUD4ChX7CvUDfbddhma5WVoEHgzEiqS4hKe
OYgMzwn6a5NNHXN2Toy3I9a406Gek/OyRF3erc88lvmDOXksTKj0yjieUIg7XbQq6Cix1VBKlam6
jnRtFVXGMhBiq7BILoA1svVTAoSBhryy28RbEmqSE3c4JzjT6dGV9gXHcEG4ndijsLg18L0vtHQu
uZGcNoiQrhYcYLo/iGgGf2NHzQYyTXmVqQHVUgB9uqE+ghh5iarobhhK+LoItRaGjjp5Xs3HPLmr
hbKcVSuiYyaK+qTbeCi3vn8SX036Ft1U7V0rxlA5+Y5n+2GQQ7Byy5aCWd507O2K6ikzk2oVQLiF
vURkaQuXNRoNbshsOpom3VmN3lcz8CzvV2ffIadX9WR5L3OLTkiYBi5mq3VnIL/Q00jbZFOybkT0
bE0+I8YjPAbH3OtInOJ+4nXIatAuS0YxHGfrNuivU6P1dsLGiCDQj0aFvO88CEm04jHLmX6/hZrv
qvb/ouxMeuQ21iz6iwhwiiC5TQ45VlbWoFJJG0JSyZznKchf3yfVm/ekhoVe2AYMW1JlkhHfcO+5
I3BVHXEF/8HdK7Ku4WYz5dVS+6znLLhGcXGGcSJr9qrATvrjvIUtYiPWSuhVmm70V1p6P43vteHQ
RwlsyOOoFXuxmYSu2d5lksuwX3E19e+MLtaodvkBzIIoR2JBZdBqy9kq3AIwWZWcDdz2R3ZpKnIN
QhRXRihJF8M7k/Z7PaEBae9DjaQArpwB+xzrGhabTv/CxgQ4beyPmNKIy+q/FtX2PbGqEzHylb/k
XQw2EkgiIofvdsw+ZTTAGWULYN14+WbYue3bi97t1goFA/El7AwAfA8W+YTa4rbB1wlqwo7ajzy0
Lrsg/ZijfiyPZTa9JHCZKJOWGiAhwMSmJ4xnMyiV+dcksBEfIJKnVP3QrTm+57/qkdA3qPrTFMb9
9GF6yROY5ScnUe9j4fyUX5jMfSm2JahWB//w4pxRC49EZRPsa8NAL9tdX4N3YWUI2qOUX+wMF2WF
LIh9BuMVUwMaG4M3jhqiD3duwqGyVuapapcu1AhjaDuN6nGtEtJ4C3BZrC23hr1TD6rLTn6MUmcF
fXJtVcJa9k42j8ou8xDVkuP53Vutz7+mKZmtPrKNzPW7grTXc2ATYwMLuT/hIvvQsuG4DO4zPmM0
h+NBjVSF46Z9IGDO8OiTef8THsQAShCKmXGvZ4u8P63YA3fArF6yOM8IbBkf8LKQr9VANE3s/DPi
IzLvUC6UVAlRwwZvJ2sxI50qsSkQZDrOVCqp6FPCYW2QqveZE6rjeBsyHBhF2IK9O46rvd+op3ye
K5PpMgPoQUODWJbvXRnjXBLOtStUu9NQZ+0Wm+zgrdTfxgLcezoMQUyyZiBIeA5RBZ1weliYK9go
VJ33IFZj2QFAoI/Vz47tMCt2hgmLB/wGVsX/ONNYhJ7gMa4S56HbWByPqIpaN39Z8WQU/fitYOp2
VLJ6FjaRBVPn9FHeahdVPuGHTD80I7s6qKXIkpL589I05361h/MwQLHcWFGAdIO+P3noCtS43Qds
jbVXxCTDltPtfWdT0Er9Wg2VFarGW/ercpiUxUUVddu7IbPvVc/yaniiCv/eQZVDZEZ83LIBsubL
xE58WPLhg088AxPBzw4vwtkbzfRJ5C0aIRzLu22Gu7WKvvMlp1aoZPup5dliBIXlXBezPCTa8q2f
YIQK4FE79hlEKVsiqkVMoshyojt3jq16dmKj9T3SCUSNspu1opXlxTFbaj81Yob61l3/nZgvNEqE
BJHueb+t4RxZ8uSOKefBuic0jzcj7j5MqT/pSGEeMrnBqi8swPgwrVsCjfsMwFlNmnUPMG7S+imQ
niZ2DJaN/+1sagcphQJDamJJIHya63ljQwLmhIGni2Gd+ERWxqjSSfuKxlbb5dLgj+YQMoAs9urO
8qyXmUn0JDsaNB3EJhLquppGcwDeCWH4Q3TyprnjaRzeS9c7UavOgBlNE5MVswfN40GFshqLjvoB
wtfO2Ga/z1k2G9YG1hZ+TNa9aAkEaFEjKakKEW4ZiEp7afL3emi6gMSBytO/GjPYvYLTI0CPHWR5
/lFgeYWQW4YlAyOD/2fEeMtn+pTkkOv6coJQBHrH9L44VnoY3Wo6dzX1TzyQmnq3UZqrgeYgnx4V
7mjLWt67nHwUfkr4r3VD9uvCmtEdD13Br0WYxHmqdMHpeKuHgtClScP/0cARzGHlKEWYfAX0bnLJ
6nNQM2WG4KKBbFQDKrsvCS29eGtBUxZjHE4rkQbmXBDtqsvdvCD4NKd62JujmHZ6+5qD9Pa8hemd
IvYyBdyJLJ8xDTi4cpyOub2CpBRHQwvnJf7wMgsc0vizNNXIapL5ga28m1unvjPdRTeyRO/We+4+
H9OoEkUXLvbIuoZQerb92MYA8esTCIcGz9psn2MbM7HHObBzcqiro4bQXoHMxNbWrk3r4wyhAUQ7
shCxMsbX2SRWJCeeFGqx7SJBETtRMlSH4vYCk415jLPBZU7ufKo70ZYC2gzKZIWUBxgoNRyynOdM
QPULhaeh2NimJyttiEOuGBG3lfl5SqYvRLgNXK/c9FvLBZVNWzR3zXUrBj3gYyNDZbw5hncYTKJT
70eSZvHDN/GHvrZfSet6kjAcTkP5fUrF14YBPBRXcR0q89LlxMnmbrYERg4Ya7sSkxY6HUEnpE4Q
Nu2ojW7S+WSZoIEnckDOvQfDairdYNLbF0BCGzgtghhjLgIe5hqKMW+V0LpvE+ZrqU9PUpoXVRd1
pBvZqRikHiBY2ND1J0/4UIMpZVNLOAErNbqzMMlM6StXtrtsxAKgTW4CAdPybrpmf24WB6IFyK52
AAtUaQ6WLONxc4o6LOXKw5d3FznFgPZkgU0Xq45fLgRQD3r7HjfoK+B03laji1Y0ULtaNKzEEWEl
2k1bqAeIDMavklF8tNL+NLjoVR1cYBAt2QnbpzhPp4NzD7ApxhvsJdIRpdPvawNHlDNSPQCfhx29
kJ64kQGETUxjGO7mSYweJRtY9te4aNLsQWT6V8uDrpxqZrGTMcnHAxrOxEoOi6RsVfkMK3VjkBPX
Htk0VkLn3DzMlcxZSjGqAuSz7RpzLKOW+aMvUxRXHCRGNNapub+juVDn64XzYKMkIpCc7PW1WH7a
6ZD6Xq//k0PqC3CNEysIH65FGDpU0NEtnjteQ5Q+enJxtOvklC+jYi4AUtSPddbTENJKf7JB4RWE
XAVGnXRE0kKmGrgnNIpA3wDLqMsG0LngfY5rNIMmRa/G6RqOuTjHaGc4CtnrYrScH6rNVmCikytV
TxNkcA99y5q4Axfo59U24ptiaZAw8ppSjZVz20ZCbHPkrlMaWO67kybkA7CD2DdufKsqJ4O8l61+
l0JO1sTm+dqdZ2/YE+cN7R1eK5iaejSgQ4mYEO5THNe7WTRfXCJ7KQQWat+Ec1UCv5dkefXyZrMY
h6ALioieCeGCXfmm3dpgqDIT0F18wLeYveTW8GxsjoYQq/iojZHK0yUXaDNThitxwplR2sl5FL6j
1BRYqUm0eCLtSKUwp4Zx1kM8dMjschhrWsiltEEL8z3qbCJ5bYiBrjbvUf5S2/EMgcMyVzJM6+VM
8HwUF6bhF7X2kKmhPkzZZvyl4TLvU4v/bj1tk8mJDYOBARcr5//uyPkVa2Kf9Tgyi/wjBmdl5ve2
YbI9fxoRVzO1DdbVaIj4MI+05mbULd3Gpz9yEd6vk7bo/Nlbcxpjcz6sK/0M5CvQn9nwnNaMO8uv
cIHGQONh+0vf7Fp/jH1Yt4LFuG/z7tCa35W/TSbMsYotQFjSTGmGoNwuZCSvJNIehnyWV5QHpI9I
JFnbI0fvvDc21ENum3zWmY75uMN/9JuHAEquHhqFcjsTEwpbVUf1gkJybZFkFd1FbO13oyWNbNHN
9lKMxDo1xOeivmo/A7+Btd3Ft8LUm1MMUygmg7XtOmRpqP8CpCfe1eV9rfpkDg7zHe2zsOAPdLMq
dlo9snBBuOAvRv0RM+WLYlubA9eBjlhyh/gcwUDNdEBfsW1FVkGah2mncmeO9lM9QdxvXN5BCarU
1LqX2UrM85ZNeoAFY+Jmno6ZrIwHV5EU1k7N5Z74frPuf2tiViV1azKcY1vpNDBVs3s/Ocpjby78
wTMN+aFWt7u2TB5XQIh7jTm6k1f9q9P23xjcrjsbtlggh8Hci27F52F/JLFlvCArYSIze9ohP9SD
+TgYzaU1xbQvU0KdyaEWD+vsRbpaqbn48B4VFFfCWQzilj2doMhRuvs5h9uabAYMSR3m9LJZMeFa
IN6Uy1bD2eYmGhlDFKDNAruvLq4yRkCpJBUMTXtBcEUuNapfH4j1Pm/v+dULsEw3fTInamDNGsmg
p+70h365mdYUdEV7pqleA17OjoCjDBgzI8t2WOKQkohuVaCQ6AhYUpBvh9Xe4YEh2gow7v2OQVi/
VlpI6w3ACSlYOJf6qy6S93UbnZAp1CPyxR+N9Y/jzOpiFJ30t4qtDlYqII3MmGz6lixxACOYdZTD
WOLG6FJfL4xXUTOTQbNgEe6V77ecX3CsC2419v1Q4+U+3WRBZEN2kYSBRNpAg54yD/VZqEIvtR/U
1stDH9e3abLXh67k8RgYhVEhhMPEtAyBMF1x4RnRMltaRKzwElmxjS5IMLmdsUnyyr/HidEcuZte
e+jUx7ji++nMPcS9jt2klZzX6dPkDGVQFO0clE6mX/rYJbxlK87ZWsM+z+gTeoLesS+o9KVeF1L8
svq7nhY3Y1Dxa/HKdQGOX8aLIDyc/sLlGDU7kiNcTMLnTqNwdNP6KcMr5pd1Xd1YoiMu0DKQ5vW2
KT9LxRI4SWoHOsllcwPAqSmr6kEsPVRw9HAZUoUTG2PAoLl1Eqn1k38TP2gGub1YWNulrrCMl94e
Pek9itpmzDLPYFrbZnoATxqU1vwpU7Q9UDt/TpPpPCPD3WuTfladWg5p/WqYWnuuaJl+vUjuiPIa
rBecPdMbo8batH2TW7RbU5v4yLJfJ7HJw9hoiIrkqgdWBjA3GWhMynwsAykmuSts5kfVTNNapueC
3+hK9sEhZTTFL8MltpoanPS7XKmp9CeI7FrgiKJ8yKrhxMpXf9Ok89XZ4CQ1bL0DSyWSICXUll6V
Gp9SuW/vdVG9NhIAjzBOTWWzUsj47S2AIeHYjRbk0+TW6rMMMZc8l2uyHF2w8Ts+sfcsU3q4VilJ
esYSuCZk9q3ULoWVz/uuCJ0KGEe6JUA/hXHMBvZbcZYY+2QrDubkaLveQO+plX6ml8+FQFycx/UZ
eHi2S724Rke9jSG88823SELODXIPKr2JCGXm/chU5gtVoQTMnb2ZICsrjAn9mC1PKxUjkoRMD61i
w+hp25DzGVbhbWa5zTKlkea+XbQsNOft3Znv5G0Gv6E3d6QGJfJZ1CTZOhVBLOS1i8DsyDWnDG51
tN6KWoao6sjE2BAwFFK72XREsGSr/Z71dWCgD6b1rPBNbkDVwb8HXSZe8V0RE2IPL0jsqJcBcdWu
rQH7pOiYkmPfAZK9v19Y8VkxjbnT7WzFE5QJ7Wgpw36E6LJHMYuLoFC3FU/1ILv5HHPw8fP4bT/Z
t65r0qe1Ka6ieDdy0zxuqto3SlQ7NXgWnr8ZvRBgFaZ4U6RHxoqGg8kcF3u7fsQtGkm26XlQKrfa
vdTIt97ow7sQ3gBWMIrYNH5p7F77JiTJZy32fCYNwdD2oW2J7E03WInE0IuSxY4qZ3BCFmxBmekz
AXzEriSLxfcvkhflaSu1BJlUMHg+tsUswo7BZ5h3+WVeeG4yVWJT19Zv3Ez6WxmTcFO0eoT+fPWX
1XZorRXo8tTFWL6V6a7sSXlIs+5iGdqwS/mewLEan2Q5fBkKpon3gLmtC+waYm/ajXsxorEoUK9f
hi29zK14QonCzcNoilVVHea51Dmrku+VqdeRqZYkcGVHxvL0tbGt7tCj0d5tOlpOwpzcasbHzU9U
GN0RtilHMMngDP24iFoXRPNKWnzUojw2bOKROoFev+KRlo4C2ZNEReFFJoyFiFa/Ix+ILBeNwRc5
lPqD7dTeecndgHkw2T0rH+AKoCnMW5evIKb0JdrtWVtAVMVFTcZZrIsgbuoyxIbZla+SizxaUwok
Ai0oddYQx4o4tJq7+XmpQ4UtX+wN6lNm5NAS8KdDId8Icme5wINWqt32T/lzSZPs2jnyfZXF95X5
1g+ulTevbirSwkBr2ARzL7n3Oc8aYy836huv6tFbrEb11PMcs+XVecBbrg1UWoGc+v5Yr3HPjPVH
c5edNkSH0TLET/Tr0xVfB4AE9x4EoT+tqTz1GvDmmQCksGTdd98A92B+evaw1UwE5CaCqkCET5k7
+wSzTTc778fA0aaMQ02bLyls+CKBgIxDFugrxAA5W/Ry80DlvU3jI+NmEs0UA11NDMc0M6ZgbDtg
Mu880+I49GpFTiFfFhuvRNpY623pn7zxu1ESBwPr/zqlyWNetfLbk4LZ+7XObn07mqEnN3HW1/xj
Ft57R/PRGMvMuLb1DTUdekxEF+akR8bLGXANRvW8DwU4yphscWfbUO5JbY+Y7yb1hYC9pP3suqce
iUDAM0v+Z1yXEKj5vIelsM5DR77iyqSRUUUToel/zmO2Zo281fF8MSWwhwTK+Fe8WRNkXmJm9ajC
HLErui7HyWIg7F+bYJx07K/piXPMPIiOjkXcASb9XNwsZzlD01QIasdorlUReI+DYiOTMTM7r1lx
j7ahxkrTOuQgGAnR5OhHkfKc996pcaViSELBWXcEBy6ruWMtFkzL6zRZyctECOCv85zZbR21QAqr
wtt7LfmcG+WUOznPptu9Orx2fe+QbQYOaWcqy3csshDtDZ99p+aw1l1oybkDA9chcwa2g5vE646G
aq2yB83Kv1gVxSiPM/wxhxwjdDYX3di5WT0HTsfNN24Ldwlo4FhyXsD7NwnTQvQ/uMWl5PHa5UA1
dkoabwUrjLMUNYe2dzc01I4My7x+Z3BIRw/VmRCnFF2zAv4+xvFBZUN7Hcy5PxRD892uyleu+5et
JvOiL7iE+oKDg0ngp3VoD4nkq8RBwzFaWC/8c/Xnwd7VciI57E55Jk7ODfJuWXwYvadh/XwvufOa
Kq9Z4tcYkEroKOZ0Y2r/JPj5zV5A4RuAD1KkRrdqYrBT0Mm2ZpyfE15XMpm6st4bpAmN5vCACOF7
7fCsjVZXEjEm0sAm290vtoogHMTzwa9DM7X4aOzmCyGiP9UmHD9P5zUqDM/3SDlB/SIoy6xXrxzO
5cSjWsIONhdqVGqOs20YR0AwM0mNr6U7hEY1HJ3Ww58zpXtgW59FziqTYa7c5VPybjQvy5BAMyjp
zC0Loo0V53O0JWUSabnBNqFGkYK9nWqL1XE/GiPifmajZXpdW+yYawnSeO5TXm3ROKctla/FJAip
2GR7SRZS2DLni6yH9CrZ+p7myaINaihtxdD9k0h5I5NFhCOIyJ1qC0lZ/vM+ad6vA4lr5ZTodCQj
EZ/5TG7V/XvOlhHQDAuu4l7SJRX/9zSdhvju5u2zi+hnwlHFcLsnQAYz5sz/72aVtbuAfIeuzLV1
NJ7/3ejLOaeDS4WMQGO/eKX1LntRR3Y+hG68MHH3kney+DyiW/0qdWvGze1f2nVscL8PGzyhAw9G
nGW7CKd+lxoMlZk00rL0iPaaosZOAfFtDJMXYS0hzKGZxIKuYaIKENW465eWVXTvMY9Xp4f66MEk
LMvcT9LKYqJqvlVmaZHdkyaHfMKd06dfsQI/QK/InnrChMjP6wPGGSnRy9eOgJtnPYahG98jaIzc
eoJt9NNwksjuIAztJBF1GaaR3l3Mf9aO0O2yyt9kpd70GkB+b1rLc9ZmzdERbbKnpj/qYzk9i0H7
UVrecMzn4b2N4+LZMqcvpGbkcz9/NmOWPiXO7JAtrRXZellEHcmpgWck5QEXsPeJeWgRvCZpJ5GR
lVxRavS9ttZ321jY9PzioXfT+VwsRGw2bnvAwekFS74MLMoS5ccF6qBEsVFKRIy3LcZmxFj2QtaX
czXdu0YF3J/TNFxuumqDeVnWc0NUidq0SwkHHtHj6+AQgFIxM0XCF+8Xr+Cjl/k/1sDzn2nr1YSX
H5gDVcDYyrdyaD4jk70O9MpPxbYeN48cWnsbblOdHj0r5ehwpxczNUkIXOhnTG28GiKrjnDAkp3u
FHlEUkoSDYo1+NxW235gSB8I7naKA/wWkhGJbI8Qtayw3pxIK4rhrarUlSi8sK9mciAqXYVrU/k8
ymkUt9r7RIvgK0ZZ+82Wr15uU+H1wxegPtYRzeMXoABYtebVDpfGyndmveA60Vu25tnBsst4D6Rl
JBAtFuRgeReDBtJWOmFZqVyfpFlpR4auYfkp4019Fatj+Ob3pk+yz4pp/GOqqR9TYvlMq5hBbADc
GP83firMz0Coy4sBSiliWt6d5X0zKTZKuZ6L4cChUp83Q65HbEhEftzP1MwUtEzJ8rRu8rEWvAMy
5jhdGBJu9jDQHSDB8DRN7FmUA13iebLGeg61Ya6vQj0Zy0Nfz8t+dmUVeaO2HkgSJmqGgAy/bazk
Uq/mBVqQ8di5xnsHo+rN6FV7Yt1DTkNdF3/BrPzpQgfoAumT4Ym04Hn9PmVMbOgauPM20vt0Qp6Q
1CHM/iaI+mhWLOjwofp1AeS1GY+EABZ/OXj+UDjdcTLwgk3uGFaqv7NvXJ3SJyvJjW90dzov1fhR
6I7wx6Wp/ZZc8n8/af8UOd0hR0AQgL7ZHGa/a1hafcgHWZqkgGiKcwoDftRSAjE0v/Zaw7ZvYVfU
W88Sw8bZWOPPo6drPpYCtVOCSOqt19OwWNhZ6NVMYqbBtq0ZGP9oOlieZNaR4RC8JiYu0nHNHolV
WU6la+w3lc6htMkSZw7CpJ6NR6Sy5Fy4K4WNtz3ZlBCypaksvRZnqJqQqEzHcuu5nrVOMEiQ3yB4
tWzVeMD4fAho0ZYv//75GN4fSjow8J53V88iImTp9pu2pgSIl6C7RoChYp1gAyJvmoztExi26xwY
GQAefLKen1nat9om/hhPH6KTCcIbji0ZEOIWLKurfOx1ft6Yw2NX/YwT4rYWEu+CacpwSvbkbVo0
Fm38TIYLLd9qfiCq/AcMKrmoTN/QRm3GhZbztTdG9WqLtI9cFCDBJMSDqYT9ZYC94tftzC+fm6e1
ZUNZs1y960++DoRhfR4enAzLWuoRYBDrtQoGzTn33faWoMK9qfs+BbXiurMqLb6sOgu0xU7XSBQu
Gwin7T6bCzAlnOElaCoC9ZTtLqfe/rbhj8YAWhjvtoiR2sMVeEhmAnXqrjb2w9zcFuUVV8yIzDy6
LiOCIQ3I1GpYlXK4TLMxHcVYPa9tQo5uYScEn9jscMqOpBlb5TvRF9vJiYHBDiOgg8XtblszGr4x
D19FObdPVV292FJNV5YdhKCh5t67jO42J2WCa57JoeWGKB3Ab9lm3VRFsUrPdSFHtAXx4GfcVj4a
iHejspejx242tJS7Z3UUZJpIIjMlbsrOxDljDL/HG893ORUnEK7ilrfGSbNUcySnC+tfXJ8s9EaQ
5QjE1V11c2BnooQzveNKvgzdcWwGIz5ObJI5kjGLPB4KPEzDfHG5WwxHmTpuWAQ1CogDg3fi7Mbm
W5yTlFTW+nIaSx4DmOXwDsr0bWYgfk61MT6t2KNpCrsXHuX1jT6HRr+yftTYdM94wZkYW/pJbMUN
3cBjMrbugZuq2i3CmELP1CJ3LknHbBrHB3MRrFI0r5vVnymjm3HML447vWOaQvhUizFo1nn2dWsU
B9WNLkRbREOTuNYyYzknzgV6iajLdDz4CjMXBHKUWbV4aLTiJSkbiy3VbIDvTF4WRrBia7ydKdOn
pVlXdvjWR3ZHzTmN0bG+XyEyYydnkqixIKlq1ON/ecH/kDPCOAUae9fL6vgYfifB2EOSZmObIGdv
18swjy16zro+46NIbUhLnhOma4OAukze9AJTqhPH1V+gSZgY/6g1oQG66PN/eVqgN/x3vZuLXFpx
VWFLtlNSl0szCTJP7ac7QMg1a3bvlY3ooifZEpRZqm9M73mmaksxxqAqIQ42bbv9gs+pEf8wMxCH
CnoDHFP10OW+qVAcjcW5QJTISlsVSFsGVnyuGgBBkUNeumInNehlCnkVAICmCxvdUVeLAXczZRfW
94lvSuZpMf243/W3JJOPeWLox5lxal8sCD9dGBt51+7Ijn9qPME0snzuBMYWtP5OmFvuo2INcbQ1
62HeHBZDScduWLwqZz0NffPM6c8Ee2GiU4//oI/bTpbWQpMAD4ZK5hkPd0p+Jf+N2S8/GYhGa0cg
L5XhjhxtYlenoUdXhoMBElbuG0b3Es/mk5fU5qW03c9Qinp0KtN6xOp4odZ9JBCe1WeSPul3tZqD
py41tDVAoN8jHxLvrlqYUdSV8KU5M+kHrIGs1nxZDPJO00RHibMg3plRohKwegJdVkWp9leb5v8h
70RrC14E6wagsD+EyFkvi5QcKtae0/Rt7JqvJn1nY3vFrgWid2QG/K6WH3UhnYAJNoNdJE0khvQ8
w17JB5ONoVvCkYVfey5SRln//gr9ude800+QSEMLhBf8Oy0uXhVL9LtCz+usx6VnWq4sBgL//ptY
f/gbPNBFhnH3kEIEhWP036/I3XE+OW2KQlik6y6bmvZlZGWPsat9har4LTEgHJiTh+mtYmqjrZrP
1T2Gc7MS6l4xIccmbz3SB9a+AjIbkgLz1Z0XccCvXCILXVqwJpOOaq+snxy3J7bAU8eEaKQAIRQt
lyhz0Apev5vGRWAMNijMB7ccX7yZChy5wxtp7iZmmitXA3vxWP9meuV0ddLmLwfGHxZDPgsWyWAa
bT6PP1rTzblHgrkDBoLWI++7yLh7cO/8WjzmGjvXMXkfDLZA//4d/B+/LX5UCb2U3xby2m+C+EG1
zuzWLE63ssl2djsJcKSsPhezTfcklYP3bpJHK/ur9fvPxT8pGjahPOAI79hU836I/4fDQDlMd8e4
S/e/lp1pj8esHkt1seYVM5mdn9eYePM2xYTEkjwe8jeEhpOfWDSB3lSbfu9mbGzj9fRryC3X+9Zk
YBi9WU+VBfJBd9i89bBZWf3/zZnz5/tBKX8PDSIzzmPm85tqYTAnEryHlMxAQSGvVM7U1Bk+/v27
+dOKh30MsMF94YxxXf7+5WgVpJFMlCqS7UIOcfxDGjA66WVgd3XG8GJ212qrX4wkFgzd88dNjsne
KC0rKuy63MXtkkQr+7E0kf48x+mDsfntWKvXuBeGz+4PHXAcf/v3P/WfxTV/aKjNBvtQZB2/7sX/
+F5tAjOXsdeWqDfWJ6Vp7i4j+wCWEMJLll27Rqv+Zlb58xwhiNsmvAPjHR3W73TXdC4geeVqId6W
6ZybfbWrDJbyJF+yMtLrdzeHrc2O4G82KTIif7vkDZ0DnLdHp9vCvvoL2/QfP6xk4a1bC/AYxZYY
GQO7KY31aeU2UX9H4mx4SSZzRY8/M1XhWfzWTcN27KT3zmidxd6sQJ+LlMwzNhvRag3QOKRWn9ut
fBs2Zd3Fa8untWzYafdU2xXwFZgcdnYccq8P1ZCcAVHFN8xa+OgZW2uG/s7D4SfGULPuhq49onui
EinOAEYd4K8G4amdUkEK7AeNlpnvkEQ2X0r8UrhLj1ptrI/tYprP6yekiU4wJEAWYTv1uy0uZLjS
/EdCrthU7I1Q5C4VURw75k7TXYrOSUfMiXFu1wxKUGcRjK1i13yNq+9oB/NDmSRuhLpv9pH9NGcN
YTlMMPOjnvTP3WodSicn2CRpnQPTTAan0noeiWy46L3pXGzLCzPYXJHRW4BgSYMiZz25thCij/RP
h7rgMmFPuJxaG85GXG/XBDD5UXVbDC/oozXsjVBj2wiKaWl8PSe9Ty3Y5Y3phj6gea6xHoZcRNqx
YbCu0RZwT8Q7Txaf7BlfdR0TtJqL+QlLcHvU9ergFf0aegyjRevePDQetLdFiFyk/KUE6or1mchb
46qL5UmZUEETbwtd7MXXclHzPcpyOZCKWDH03qyd7JovIq02nzXcF9Ot6oAwVRGVg3wb9ckfWOqF
vXuuEBMbyRYC+1ZBVw3myUmh6VB6tfNzYsTHhDVMmA8cSw4cj52Zzs8GW+Fjy14tKiR/DQS5Yvzm
/TAZdtmbZI1ckwbaOZM61ISfZ11G0rXhknOxOkf0BEitemuf9RXGUkG0rhNL34IXdtWLNTRSzbpH
CTdHDixUAzp6iRaZ2gCnXdD++7OZNrwdq/apmtOjjaLjRDgrGkM051ry4OALgB0hKWzTy1DgHEpX
Lz5a5fJPLmICsfMpuzFN8lhtsDArKqRI2yctx2hfDCwVzQ3mVNKnbynt1JNmPsyFJLOMNiHUsk77
bL50+B7Occ5mqyhC+uPthnJ8DhZpdGHssAqiXn3Py04DmQGa317WI6rWaFlkfJQv7MXgNqls3gO8
8jGL2ReoLN2+Zv2KaA8Ns6F+KHekTU8MEmqJYY3lnZrgICTP55rw60p2TAaXPjQzm6c7JksSm8io
p/GXlDWkuXjz4+TFSLhLSGOuw9gYwtbg96IUUcEyOmq2FJxRNYDJ7pJn3mH2t81MZGFZPNz77jqz
0jO0s5s3yeaWFf7UMEaewG8cxl4PuDVjNssKhmfmkQ+f51wUGz04G8ntqeplHI6k4gQQ5XocMtLj
z2Rf4BhkDwbT8lykx+yemRAbtKI4e238G+//fnn8su/+pxyQKRmN2z3ZyrMhqf9uvO/LbVbe4nRR
Pk0HaNVVCOpmlxBh8zLlqT+JnowVN/0RM1FyNvbP6UI/BMp1r2thlg3ay6qL4VoYEjdQuTQRPAew
RsV3uQzkD7Tifyg7s+XGtSvb/orjvKMKfVNR9gMJgiBFUn2T+YKQUkr0zUYPfP0dSNu3UlSGVOWw
HXEi8wgiCOy99lpzjglHa0SAbIUosOa5n/cB2lBPY1bINtI+iA7jDPxiPyZObtNKrYm34Qnjw0lP
LBk5QP0swvb755/6vAhbPjSJOXivAQ4gZj0zncVaisXH6IRX3E0dm0WUj7w5kGmXUFewFoNUrbHY
1O7nl1W084MyF0a7iOFNAdvIYOSsBktzjWKXxFxAZf3TUOcs4hgYWW6mJ8Ue3TELmGeOZrHtYcyJ
RhUEa+PqKIcefcVs3zhBcBuyczGCxCIuN8WImie+IfUn4GjZCl8LEa6kBTqoQcg2fojG08zvDlKR
PWdQ3AfydNA7rcUzEJEjPwwE4RYqIn8jdFZFlFkXmsIw1hzoHKSShS7ZhGkSt1Z0qLR75GTEVkMH
wZL4lmrqwUFI9YAzcG/15jOm//5UEuJ9MAZ929asHx0u+ayDPR3ib/UkiUzoZnRuqtzUjlaf33SB
PPp00LcN0xG20JKBZhGk+7iat3It8COg1Nk1AZ4zdpKUJW7YSGMEIStwXhKylulgYqVg2N6uZJ0x
isPJutAQ/sZqfqXWwWNvljeTQUBAJVTCC7FS13wBN3pfqoh3VIp+jSKC5/IQEGTPBHNfgOuMgfPt
OkPqvLKKSiZ7+xIgmFVZK2euhaumGZxCGAsgIUY0CduJM+Pa0CsG8GM1bPGoyhtl6h6ZPprrwGlp
d+vDpZbjsnMYI+E/6QyGl/bPiUH3Ko2xSUjldMQ0dz2mfDycH/URJRK+HDlS2eqOC6Fql8LJcHtJ
vwdRLQPCpOYc8F0Hhb376kn9UGfxtHNGxJ2qySCpzpzwAkh20tksC1lSkpDd1RwXdd12Q1naxXqa
IKxOlLWJSckQKt9Zux7CaN4nYfLgTLL/+W9jnLd2eF9UmfofJDalOVzs90eXSBi1oxuEsTMSE6s+
llfVrL45gfJqJfFeKrDYmALzr1YpEWukGeKjtS/DHh5qNTTP/fLNhojfpKc0qH+kU3DbVgMmlci4
wVhCzE4dbcMpuCry6nGkCePKisTIlB0gS8SbHc1PbaSii7PKi7QdqSI1FjNLB+1Tp09yXD6nUaGt
5UdTkKk9JYBL5SZ+Mqw+uEwqZLxCWhd5B2W+3eVq+0ps2GvUJHf2HDWEhoT7VOGt/fyenY9Azm/Z
Wcs974OWyR1L3LjI4ZFKNANGgvAKmdi3z6/knC9quOJoJUDcolaTbeU8PRBlRilx9gw8jZEG9Wl4
AbRH8m1QSptMhjxbOaxJ/RRtptTc61rIncdP0Vd3HK/SnSUPdELxHbFB2qavUdgD6HzTiyDYNULu
900+MWCvsx2t+2vAnPjS1Jig4uCeBpaMAYtexqiM+6KlC6dL0Y1oB3yYkbRe6rxjhAaRMdx3aeR1
ifT6uTEDrj4Hlhvl0nNHyvNBSDjSCAEtVpo5I92NayrwEeYP63nm0/jsfbOa0cXOY7frk6c2rLML
RpSWG/cj8+k+OmhqKR3DTLrsO3SeiV5chJYtbWeDqPAmH9CDLNnvJg6HFR6ZHzGuynWZW6/o3E4Q
kHrqWIXnWjXzzSx3uypYasNO/EAKArUm7Z/KERs9/KFtNqmP+exAUbamfj9bmOvNeNwqsST8JDul
8R2tNO0QJsivinr8YhM73zuXVF8CJRSFaCdG979mPb+dwCxQoJMcx8EybKHLrZQrXamdY4NSaxXT
+F4tXSXGN/kXTeYPlcpyYZ1RIk1e2hecAN8vAlLqaEEZtwHsujn29G5+DqrWhpGAZj9XavBLZd1s
mqTuTyBWbitHVJekyVF1OMfAHIXfQHLbOp10KwVz6FtR6g4McrcWSSEI1nCzpJ2S+JMW3Eq4405o
uMNDP4HeqH7Q0qT87Wqc6CZSIdtiu8k6oC/4pHAZ05gdBoqXsN4mqvbVqff8zLt8cFsGL7cQzMCE
LL2R3+742HEGIjrG8bK83aEdeeIIPG1auz0YUvI2t0X3xfh0+YG/14Rc0F4kG9g0WP4RkLy/YOuI
Lg473faiSMZM1caFG9v10+fLxvJ1nV2En47ylY9GF+5cGhLWSoybdInw64PbpRlLadStprT74nn9
w4chFsKEdmUbjB/PmS7QK0Wq0Jz3gtGQkVDyFvdV98WH+RXo8v7TsF3ShCHzhfHmh84R5xlitLGM
exm1ukdM6wpRsXWaUjiUg4WJy0mxdllyiPJqoVk56Q0kguRYCEcnxYpwDlVHylz0+TrXKP7zGDtY
GuY/MACOWyAJ9YMzOujxYrCaMZRsX24jXx51Z587NB8MBanJVF7WqfPVdEezPqp4iI+h8wL8COj9
BxobjlIRVLKqe0nSoU4V0a1ZjZFbx0F3qtNvTt4YOx6nb1PT7+k/RWx6+XOQTf5k9df01PDREW+K
Lrg+8spmfhhxikQtG9Cb4jPR2FpjE4dQXFqLvEx+purX1rHlylWh+2PaZyvZhKMrMnvetCNtAaWS
tZvaCRazTXbLSIQ2VAkcxEDuseGEe5MkRsrETK/Z9wYwVAWCeXsuO9fKYNaCHMl2OCmrlY2aZkfI
9gznt3/ru8rYx8lUuHoEG60PnfJbXzFhxvuK8VgFyZJqxxS0wxYssOp2dfLQljhy6Fi/dgwjcxk5
2qiY81ZU5a7Ww3JT5FqNHlfgxbbWU6RP+zhmGcokHR1G5euqczMkWnlS6/REJyr06RJ2G8Oamd/p
GCettNqI2czJwrSqddUrwT5umh9muIcPWNwNQrmQHCyMRohLGt0RNw6N5G0eI+TmmMskSZJu1K4/
WEFFbmXbbvXaMTzdES+2TTcY9EO5EMcmnIlRf2WJ+DvT3ad5Ti1sRXm0cepG22iFkqwRWuLIHDOq
P5RjFwZIPuSRWEBxU4slffN7P8qvGMylRaBNwcWCQLX4mNR1fWRHfOqMFou6U0o+Ml0EmnZ47Oiy
eaGcRRwAaX6zapds4ktEX9NtLdx/J9mKvol6lpkfGhm9rSZ0k3pGCD3QwykjjgAtHBiVCTs2ggav
YHCXp4jxkwITRZib0g7vpX05iOIEAuACnXEAlm/eUP32F2GQeK1dGBu1tHOvTJTwubYuItteKeSe
X5tV/mLmLPlSNfZHQx26Q9ppEAl7tLuq2VDXNX0AXVLK13NYKn6a9+U9GWRXQdcx6GrNeoWjTXbj
UrfXIKsB9CMOtqySGXqBv7WvneZumNNnjedfc6b8ZgYuyEfdDhzG93opcSrs4vsuRr9gGtaGyOze
51fXNx3E5a0VIP4IZvZBywnKdRBWVwIRyR5XeNtb4aVV0VJTRj1zByuY9z1iVx7227oU/ZphlGeW
bXnKzZTgzEcYhdFjD3Bv3w/lDqAE+JfCKnwa7Tky/+QSL2X+GNb2BuM/Sv0ibtCaS9G1hmy4VJxH
Ra4SP9ArWkD6XOLaAYnaI7osDPXBAbKLFkfAQnvo43BD1aVBT8GNXzNczRql8WbT2CrpMK3bWsUk
MBcAd7VvuOIVtLSG5oMXSTZoKmakAZbtWWH4vQEzve/kyBtljXEGTEcMe3a57tFQr6pEg9AoZaWH
XTF0O4GKL2nQGEAJN9e8Bdo2H2LqQ5O3wEJNFReyujHHAN1sxU9K5iS/q9L51Nv15EtzMKDxB7vR
BNmhKrGZaLlq+ENl2+uEghdTX78gmxRiIUzWL70bhNeTCbsgkpVNggCjQTKyLh1QfZCoxzyerppC
5Rbg4NgIzDVC0bKDUw4O0XzaQo/BFaBCD4SSLb+ZeCeYxM0T4BBWo3qOdR/Mwl0wdNdlRrpFBO98
5diB52hVhbZBwvaBHcEnak1zVSHf5zRyfMQN7tSGrL1T+6Q1gUIj10Q0MMApR1njhiomZSNz+qtO
HBP1eo57WqS6tWIkiMU+1SOPNWfyccYiqzFi63Ia0I9pPdI8Hj99HxUWgG/YRElWInrJsSE60baK
omRXFyzIqI0KJZ/2EPQuJXQsx7IV2knWxUHoOwf5zyGYOF+DYWAoPcGHKbXi26hiCWy+a72cbgwT
BqdttvmtFf0cMzGtUDOCnWBKwtuVMrEdy2cMg75aW/K64hS7igqeagri+89rGPNjaaYyiFAoYiiH
Veq095XSSFNOmezIRNiErXCapmYdmtV3JwEZxTDzLsPBu1ds2hoRIvtV0SDFkVRpuqEq2qDXJ1Ug
61TMGUq6hWPaxvpelspvLdTzldnfFTL6PdSnsWskwPeoxiefyKYVuk6X2+9caOPInVJY+cdR0w49
5mNF1fKLWSg9ioahRVhMlEPW2SivlXDaSgPyIieFCGEVYejqnBuahTlUqgxcNWKM00LfaWLcmSJU
14ogDGqWeO4HwCl6DPIbGz9uFDu+rwfjewtEf6N1bePXGirKeqbtAdGw82JzfB6lpkZU6YdU6Xdi
iBDeB9YSP9IiyRuCwPv8u/jVBDgrwQAOM9jm+zcZb5419Ya2goyBdhO985Tsunqejo3Rx67VZsra
Utr2IuLgjyXYYtgqpr3Cso4Wxriw68K4mDvnQdarPfRmf8poRvE8w2kMaN3P5mhdxJHqqb3U7Bpa
ez6Qpd0Yt9HBYYl3eyzGHPsT81Q13O3PP9dyUD//WJCeGXpx+vkoXGjBEMpzJUwvavWC4838AlsG
1pdN+y6q0pXcO8R2ysxUhnCSv5hWf3y+iYBeJJz0SxeK21njRTMHHdkwyPsp47SUDdsulXdDLHRX
GavDsr9/Ua3/8YJErjicCNCNnx89AgHvZcq4YJdZhScVcXVCxYXHAjGnSYG//yo+748XtNiCZTSK
xBadfcK0wIPeDhTucKt3toZVMO9xOWOqvhS90IEZgo35v36jqDxoPtM7kK3lnPV+0SgtvcCxiiyw
6LdqPQLPmqvCteoW8WKwNZfOkkxMbfHFnFg1PjZqkLIsjTSKSho29llTTy56bE+5OjLXqNDvtRpU
gyJgg2ZIp5JNBX0AJpTVBWKjCQBNBYoyG4uXpxMi4mJ/pzOuY7Aw8YOIsW5viFC47Aza9HWZo350
trYiYAARpuorTt/7fWINiH/xa7UVS/oImmSlNuO2lCLahCXz0lomXE1lEGdjVMUWaey7oS13MxqJ
laHBVQbb76djmiGVKBDUtsXJNEtvp0mmvC6WMq9sSeKb0jHfYWguN1Y93yN97Hd6ViJ4Syk16uep
Hv1g6p5Gmnu4QrKDpajVKQmglyWJZO2SrqTnqzKKkDKqZNtsShiM7IiNWSJfqZN4YzDRc5T5uhdO
uzjJEeZKVImgwzWvyZkiW0g7IDJJ1h309kPNDGiNxrvyUoSNGbKZS4I3fFnV9uwjA+vRkmGBkGJX
WO11aTgN5JEi3zhwfNZMptk+EgnkgKZdZmWEHUwu8DbZaMgLiDo5obbBntkj82naMX5CF0Yoab4X
kLgAFclHbSD+ZaqMbQi1Cp+EjnFVT3akfeLeiurnvulfIy3L6D3rRymoWz+4sYuWJpoaVTTPDpEc
5ldaK4tTn/brYVnrDByZrhKxX9WCD2x32C+VkARpjS3JmVBxhwUD1IwwdtTdykiggvmSpMzAknA4
DEv7zYlL1TVpqTU6zAmxcOjMCDNp81QvI0gWWn2LN12Zi3jdJvyfSlt2RQMBzlv0PQpsujBT7yXx
VZeJ6OSQ/O2as9NuEJS2t2Rs74scoC6q0Yu2wFA7dml0dMpnvggdv8Zo+Ekx7tgaeEorali+R/0w
aDPB8hM+38rqNrM5PJiOGwSavlcrClvVvNUZZXpK5/TrSp/iwzIxSJPR49Ehkr43452sS97IlulK
UpXiFwyuBpVRr+QIPAlBIpNvAQU87tSHtFPr3UQwEz1pbadm5jEK0oygdP2hDBRUR12L8DsmK8ay
4y3gAAo1m9mysIIMZT910ASgdY1pnFgLzsloW3kAAoQRkPyUq9LhtjQzyDHDinfZBEepmcqXrlOy
tTM4DIgK2gr06yrI7aRtm4h5qGnzPPo5yPKVY49PoTE/ToO1G7qJlO18fkWo1BwtNbytnedJjY+t
EhX3htbdWoma7/UM8FNe1+p+ADGkIKhF3X4YKdobSQM+PawR7yBORHv++TL6ceVmFsCEAmGQQ1fs
fG/KZGOU1YawnKhX6W3niD4LE6a60CLI9Zm9r/F3frEf/kFBBxkSRq9JO4ce5HkTksZfJze8o16e
wADKg4ATKZsgOg5EA0boZyn4nU4gd0zb5E0qOPTFs4ttFNgObrn+UYTzkkKNf7gEKkkAyqqGqrk2
kSEzj5C2Rg9bJuE07eT3NZC2MSndTid2PejfZDU1VmEQ3tohP79SPURRNC662FjJo/QyNChbF4W3
lt1DlQm/6Ar+4X7rJlB+VGTkoaFWfL9tZfIsY26reOzV3EVPIPCeT48EEPUuNphC7R4//37/4CGh
30k5p1N50PQ91/ooRSQjnM9HbyCLZmW3NvKa6VtQzppH8xbSxbRIBHpQ8UsWDdOjLx6wj5WXQ2yv
jW5UtbFIn7sWhFOnvJrtSCZM1e30Xg7IXCK6PTDdsYlv1IhuQowcgKV3uv78sy/38n3Rx6Uth+Jr
0ewhCn5/r4UsmFSW3ejJSR6vzGitLBIZPv6jow4ypE5kQdVXWoCPnVI+4+LR+HXdf7o4fuszh6FS
G/Q1GCkb7Kv0ozI0/kL5osL7GDiBItixDP5DWUlxuTSGf7uMrtZhR6U9ehaNZhdosKBYxx3Y6nJB
VJbi7EJky3Dw2sUTbB4Xy2aYl6BjcvWynwaci+ZXQbh/uN/Uf8RFYlgiLvu8CoTVldbgJEeop5hT
OEBs8QeshSPR9DuGgwVXVx4Pn3/Hfzg8omAjrpxDCzbND8xv5pRBUDv1wBy4VdFpVQRIMtEOL2jl
IOcy0nsJYZpN+sOmceRV28LhiqwpWdUOhyn8ZFsmIY/8jIwyjr14mhMULszNOLbobuOE3+QGF7vk
R4G5bZuW8TL3tMrbdT5DNoI8hAX6Njfz51Ry1maYr8uxeBaZJSNiDK6wRs6QK/mbsGXuDUGNVmNn
ALz1PM6T16QW83TAdpxGQXdVQC9yg9ZJV4SXahJctRxIt0We2rTWdHI8BgVJojquVBNs4JS2LS5t
QrkqimGPLYxmalO6orvF3iF7YTyz5WvSTDjnCyiv6IsS/A9rGfkXwMOdZZQFCvv9M5iOPGscbgcv
yRt/drJjMDqxp6Ao7fWkcOux/+LL/rCY/ZrH2qYlG4QELUX4+ysSq8I2WBTCi0LrB0DJdRtYVPrL
Dt6bNoUOWz4wSmnT9RA5Bw7onz9t54vZcn0E8AssnfeP48776zdwZJ05DoUHOQFtJrLGRf31nEva
NZwYhupYmdsgvDMJO/n8yssn+30t48owQJC2c785evwa7v/+vkeRQOBTlx4wdSSyjbyjcbkG7lt+
cVJW/vAZdUZJssb8CieIfbZq0p2sCTwSpZfn4lLU071aJt9KAzW/HJv0WrV2LSrRbYGUSissw+0i
Ig3mEuW6c0LH6YqJ0J8MNOhF0RhXlq7ZiyZl+qKIUP9wRzhocspFs2sDpTnbSStk+AznOd+aVnOl
EtmmQ39xnaT27WIRi+lyfQDRvlKg1GCtIX0zw/Zs5EgGSXr+Nkr2tCPwaSOjT+WjvGC0neGRpAPO
BIaEmnpdh/DFmiQcd0xldV3ZfP6VfrjTnB1l/ge4mxKMPvHZ01wXWRW2DpU4I1dl05rZa1gsApnS
3I9hnLvEVWCFinL9aibz5cpOIgqaJYc22qrGc54ifQ9zYfqqFamXMAIUJrUQCsb+y2fi/E1fftMl
HxdQDeYP5TxYgVBZIfNK9wzmMG81RrmSJ0P3FLpe63gz2ulwNaY1XffuEYfUDtmhuYXYDXMK9S4m
STpaeWEqK1L4RjPYf34fz3fcf/5yFFPIthlPnr+UFU3wNkDjCAyfmRMqROjVY/9VHXV+7P/1RVG1
LlHIEPPOvyxgcUnKkBUt06L0ssfudQoiQPp5cNWk0VtrSNsKV2mI2mnQF2OfGL+opD6sfsuvoBjI
YmghMcg831+VGPIja2LnmejJr50OSbJjQ1GtAvq5epOxk1hXcYvntbBRco4BR7/Pb/WHtJrlV6Dn
goIAv9kypH2/ACa5GVb1MHeeNWnX+tSQG1wuzeQhvKgbABgzrhZK5zl2symxVvjTja2RP1ra9JU7
+YPN4Nev4igag2KTztp5YSsPxNiq9Py9IsaSzkyO+McUABg7X74dW+lFdQg6aciclRUIJFGs1QcG
cLASwutEN+ONUpVvOGe2RUTeaJkBHFlk0h1pjdtaiE07Sz2yP+vL3HX1bClffnGN+tCkUWZwN8/v
YcDMQhgJTxI5n7uIqoNo2X4jIiAqxVwehUJzZHAQU3bRRYKB19COUsiz9vl3+YfXhm+SDpbBecRR
z9dPsBAS82K99TCy+cyMmTZIX3ST/3wJ8ggU85cGbpFX/bZpdRaz4kLGZ5Bk/UuqB6u20S8//xTn
NSc3k0cRX7RM3aka5yjLQbKEoTR27Rl6frTjpIFoox6KIN/VY7Ppzf5gROMXe/Hya/++F3NNLFn0
OnE9sRqc78WpZYVsPVQBXQrhtixfE6JatJh2hwXj6vPP94dbyN6A0hHe6OIPXR6m325hVUspkApo
+MlY/JQEbTkr/7+mL7LLY+rjIVgqGhPd3PtrGIMUxTlCPc8ko5rmZ+LlkHNXyBVDV+4m5/j5R/r4
lXE5dhPFVk0DRcnZUxEpWcO4VyKVNbWfsVtcxDXAGkkDrUVYKXRUUpMV0vw+vyqnog9fm2JwMsGU
RGgIrYdlk/vtVgo5cXJ045VHrDN01iCZDkOhC3ckhlQxM1gh83DIQzpEgwUBvXfsjQaDhGYX3i3O
UJGfTJa8nVN0/3D59iXsu1XfWVAkxXDDiRp5ZJylF3WonqA5MhyNQ2XTYBf3w5LOlq5Kdwrd0WKW
LeZ6hePKQStf1k427/qwfk36ur7srGBdM66gie2Up4QoIoAVx5jO29YYunCdIyu4LkOFlAbpXkoD
83oeS2hxUnAzIiNzaWEMbmliewjD5HbsyghBYXWb9tPkdUqLZxFL8dgl9k6S65Uqhaqrh1JwHVhR
t28nGIyGfJeF6qbkG3SlQWMwXgfRoYOl4uS6fLTLWDk6HdakORrNl9mQXjVoR+SRUhgGdratI4JJ
m8ACXi0kzetbrhMr0RP4EI4sg32Z5jLpXE4NoamxSWaToxCSHgjKECdwGA7jWuL3W9WDDF+nRZSh
ZpJwszlaWL8G086FN7SodpsFo6eCp8n7YZ84krJFjlyQeuc6S3vDXqjBjOhPkJ05JT73uu6a1Kxp
XkB2qfluzIjdIW9IItEghmUYHrwK9hY5kthq63kVNQyLl8xERtkM/ceyA33K6N/l+AZuhNzJNaUb
wNlGtPtiSNZda3EDEgEjUo0eRh1zy6w5IMTTPvJr1UsLq+TmEWCu2u01ZxmvhlrrBSW9Xwn83YpR
GyZPk/s2Df18qyEFbZbkEkTfg9/Kzo5TYupPwFIGxS5OSiWky07S4Vya6hOdSG6bDRZQK3qgySAu
p24bRWm2Vh6UGO/U2IFZkxbANkjijaXm5Smzg1MaEprTGJl2QCiRy8UWMyWOnUR1LZ1euNzaJZmV
/HD6a1co6Vo/dHQSPlCyHuHW1r5m975ojLt5bqUbDcIsp+v0EUCesiZlRXUVo7guI0PzKkS7Ra+F
V3LmCSiTa0Jf5SuLfdcc4Lk7NFQ3xRBgEUN5i2s/EWve5mFVt6rYoZformDYfU8dOEF6lO+wUig0
e5fA0LBlXKni9upwhA2zemHF+tvnS8j5iYN1Eq0m47Rfu/cHiW4RcRIueqPybLMKNnNnKCtZ9C92
x5P5+ZX+sFTBoF9aGgCaqb3PVmTep7pMba4UZuJnZ2sSbTosNmZRDatvMuqfTvrCyPuhobR8OJpJ
7AG6bigfUn9TK+hFgsTf09osc7NwuBHt8p40NFSchddNAnYNEnANSgGaKg0NAJY4MSdg5EjDd4X6
lZH04zar4uHmJEqeGwIB62zrI6DYEQQr555iQw10puClak4dERP1VH6Rg/aHSyGMp2zmaIPs53xH
H4K80KIAowbr+pM1ESnTa74OjZ53/Onzr1b9pfp/Xz5wWGUbNZCHyigBz+q/yjKrhj0g9pqFVRyX
1X0STqDmjDxcslkYXCj1qgitypfNwY2MVvaGYkAkBQ+9DswXXSvo45GQQQBwBuip+l6OpuKjMkVX
Nkzo93pRXzh6+t0YsnZP0MfgZsv4PpUXpVlse5lgUhaZxUwU/TJripnUy72QXDas7xVWNltr0ABF
SKMwWDf4ANqf8M9ep4nE89REfChFV6B410DtkJaE/E60KF0F+iyEHvFNTWm2DlE1u8PApCqV6DAX
kuwVrb6Sa+MlrcrQA7t4hYoqWwESREIlf0N//TpxrmBtVgYvl5u9BMEGOm5wXVllghtglZlm67Vj
oq5SiIK7WkRvXWJeQmbQSIupnMOsGb4ANDD0kUdOi0kiAIgcO81NTxYEeIRR54ko0TdRBVrcidJ6
vZCrs65Jd609wEDJKp8Ageo4xIWxE6F1IH6CgBTaIhujt8lN4mkEfPWgpiHyZTMjMy/KZU46ueXm
UWaCtxi+icpUvYZ51gXxfuYur3HSsfY/WqNA9pcSQ2WHm4WveV9BiOBEX71OSqj6RRRkazOhb5Gj
jy7lm2QIEx/GlLLqKqg9TlomeyoUOn60vMB+F76k6D9a1t6DLoCNfVNaId0hjDtISq+eDLMCFin3
x0IzeYWEJp2ibrqzQ7CRgWWqbmS5k2qErpaDXzFuQHE2u7jUXhlLdheViQZJIRje18b8JgsRBybN
aB/UeoK9qNi8LeqdWhHSHdY0NjXLElvwHHvY14jvIuiW/ZTocEpKKHEvJO60npVX1y31z4XaDLtG
wmEp7CCmqkmZf5SXNjZBlyJiwhwkdC9VQXDQT6yv48nLmRINaegW0KN2WiHdoC1clKcH+pDRYdAB
WzcztXFq0a1hxyLhjGMfN9BEPTrzaihdjrYeMK42O9sSvPtG7oq7uCUVC3o9BZHWiTV4M97CXqEI
iMVPVkQmvRmKROQaXkg6khvFxY7TVLdtatWflVCAngENJUlAMAjhYR9PEP5INXUGX81RDPPPoFMe
nVLkp7KWOWahCofJTEqIkb2luZg3MYYsgro0v6ByKtTcOPB+SqsWFtG6EaMgQAOJim5LzrabpB/N
JO4zZPiXDH3p7ofQ1T9fov7Zz3m3RBHhhseONgf8MfAK2vtSOdDAK8A4TL2Wc/U6NXiTBdpAYgDM
dTnFFxFgaX+s5Q5oSYh6WW+gfCBCLuSS/8uNmyYyyKVJo51cNjk5DcRBs5hJniKiKyb+8WqqFe1o
Giu82t95w7nLjeTFs/2DUTUS5ab2dUnBkmZbBwzY1SrBib+rtDRZS9wySj+UhmruHMepFxdWGT9Z
rf2TudtPMxEbykqkvBokWhylx1LWIRyrLV7AGg5rMjUk/UYPBKBZF6FgrR2qMD9W+a5HXrUdkVtc
zCNMmbx/NegL7GZtvpNsyM+5XaDGaJgNh85PuW3WkpaVF2NQln4zxtd5YikrbZob39F2kSZFp7L7
RrfhwWiq5nqwJPD+Un+Mm8Rag0/ApjLK4AGl0MvHDhAi8SujkjqncSS7BXG86oIgmDa61CC9y+Li
MnZeRuep0OrvCVWZ5VTzzgzVG0OO2pOcqDaePRMYV57Z1yqgZ+Zb8rokmusyoPCe1XyrcxZ39c46
ZUGUXhaTM8Fm4phcJnVD7YUMpZLs7WSGzwPyjBJ3PMta61a9DZa8A69mNlnr4SLC6ugYzQECtbNx
etTDudaTGiOnS1O8309FNx9DiM/bQpW3k1WLfS7bwVZym9ISOz2P1C9QecaHczL2BFzd2L5Ny1jM
NWdPbB4VxmzVwAhm0RCUJHpoM6SzDD0fTcvrF72NxpUAbbjWq8SgUjfRkyP6D3LpSeP92hIJm+kp
+LSiIfEETIRXQMIkOsVxNjX7WctonJZrt89A7MA16RDDjuUNMbLNTdQUe2tACaToo7PHgu6ckoWy
WMR3iBKfImcMEQrHqzLTL+ceIeds2s167vLYbTQy//pp7NZDqiMLkwpw5TgqI0tXVsR2dm5RjpdB
E5mAdmbQxNWh1TkkWCmKX+TNrA4T58JfK8B//hj/K3wrr/75qjf/+G/++UdZTXUcRu3ZP/5j+1ae
nvO35r+Xf+v//633/84/7sqc/376V47xj7psyp/t+d9693O5+r9+O/e5fX73D5uijdvpunurp5u3
psvaX78Dn2P5m//bP/zb26+fcjdVb3//6wdtp3b5aWFcFn/96492r3//y2Gg85+///h//dlyI/7+
1zZ+qZ+z9rk+/1fenpv2739Jxn+AzF0ao6S7oWdlDPrX34a3f/8RLfql57e8uEsv/a+/FWXdRn//
SzP/QzEM6lwN8hdt9mXg0pTdv/8IVSxdOopF04Gm8te/f7l33+H/fKd/K7r8qoyLtuHDnBunyfn9
NZblFzQN5uHnkBMMW1FiVOVPRVlFu3kH0upGeVpiD5eG9qpyzc1rus/30Xo+KD6dinI7bFPfugBN
/WYc+td2V101p+Iu20mX2WvyStvVz+7maGP9GB7ov4rnZoOgbEfg0Mbx1XW1C31941zQ33iNhhXr
iVjjuHDFtdibz9GV/jP2y6NxUJ8d+IGZj9xWfajv2gOln9dsnEto417hRutslz6o19WBFKLrZKd5
5Y26VjfZ1bQR11QBOFLsu3wT+3q4drzisrwe7mkj8CfN9Xywt+OhewBkfCNdaj/UPQRyb9i2B3ML
598j0cBtfdgXe8uL1ubP5Krc81uetAvLDx7yG8lZ/T/qzmNHciDLsl/EBrXYUrhW4R4eakOEpKZR
q6+f4zXVg5oGCpheDDCzSWQgMiPcSbrZs/fuPdf5tv8470S2Hw9etMEQoSPDNd289e1dvcOAQMO2
OTsrYyPfo+lc7yrn8tUfkx0lxi46xZd555znFy7hgffwpwblKtyiOdmZHjlH+/JsuZZLP+wWPqtb
seYFeq33XHhWUATEpuy0A0uEJ6/ik/0c7sBgBMKjJ+EW6/G3DFfo3uM3erg7ZeWsyJzY9MfwiWGY
K+3DD2uDKPq2oK55Yt4NHiRcQXVvIeoQC+ZnSI359zHRJm70lSt7lE3j3tj2numVq2mv8bqmwzx6
0N7fuxvzFU33RmAPb8uh2CRP1b5eZ/D+tvXG8E0v5X3hiueypNt4a62KjVhHe3VXPrcf0okG7YXf
8OqsFORoAcXB7NpcduIb16ZvXTV6CG76E1E8vmb74TyusXYfm84dXp0rbv1Xbd/dmjOwJAzK0DN0
eePwQiGebOQTg+dA9qt17ymr/tPezbuu9CgggmKvnKUbz+dAxgmbaLGxVopLfpgLyM5TXXJ99zn5
YCvMDsk696v31oV78fQIJHQpsLQTF+2BgfWnTdwzp/eV5ylcxQhrC4jMXnUgvgAzhVt8GT5ck3Xs
d5hZj5fCc3VPXNMVCaAra5P/rLpnYJDmiwokOT2ONpfpg1Byqtgg9MCkBGogeSjUifH9KI7Lvlx1
ZySVEagLfsRPymOELH87WZhFz+jkOFIcYCqBlu9XivnWw4tyuj9JtdzZ+cvDPbEVJpgnbTNpx869
fLcraKH0VzZgPf2w9TvZ0+7D03wz7tTNaEUrwOWyZ8AYnz2Re+1374NQu+cB3rJNIwJ6dLOKysrr
o71B1gUlLGUObJOL8imRqTl5tAuTHASrRu8QfOBFfoMtk/VrLd3Cm+RsKr/byq0P8TZg3/uM3kXo
t8lqac+SNSGGXMFsw56CH94dzxwDQvI5AXzfUzV3EcOpwFggrEq/HAPQlS8fkBOCgiwg2Y+CsnkF
dW9cE51Q9b0TwIMMlr3pxzquxUs5e+XXyGsyNzikcmxzYLGReb2TM+oWAe0OD2M+6skYeAOI6YBS
nQtKRIn5CEZ5hWToZeIDMqGC+I8TdfgdwmkiWurWL5sivkx0ooadGmQvmFqUd31vqcfyXhfb4rV/
hYPhVpFrb6j06YeOaxk8tel90Dxm8tK+MHI2TSJaV4782hK8uRm5Qh0ZLQHsdLn0l7fe8Y1lLUwv
287OJyi4+YZH1t6Mt/FmvXBPvJKH49RdZSAchL2ZbrPrnjL/Zm0Vyh1C8ki8oqv4E9uHyHmKJH98
bV/lJ4IsB2g6QS+tYCOte8nbaNQcd+liX9vNj+PTXCtIIXHb6ijpn9ZRpgfUv9XnPkPTsiLa4KhE
13KlnalCJsMtP6z+3hcjrROsmJBxxCB503fqzeuSu+daW2aDHvf0Oga4DIkmsY4pGVJu/MzPecu9
+Cm2HvTFVY8f3ZfiXRP01VF1juYXmFA38dNgcPCgb/nYEWrolearRoantq6xi0DFgbSQJ659HAsd
dozH02HhPHvJTbd4fxhCELkVx+QNwJZybroPJdpaHQ/0of3TEE/X1bfR3J2zke17TKEHXV77wLDc
5AyEdZi8+xAE43fRBmYqu4pHAhSMmddo+RmOSo4uiFwwjprkWx8hTLM2EkaGfYd1KeMbT/2qo3cx
Q/nhJCpfWPChhHy3trvY5YsOB8PMilfJB6xVEkJ2CzntVOjyghLLiZvu+u3oVx6Ww6tNhi6Xojvi
jG0BWH7xR3fMd/MhPBte4ddfwLK3/CpuKkyxID/YACTJe9pUW5PFWf+It/1Xxads339pF2BOGBHd
cQCJ4mYXcbBrv34bjYuyMf3eV1e819HTlBWRK/wlpo2zaTLSG3nQBHUyPlrv0REn+XHcGDb9bqyb
W6gS4eL3YtMZr6PqRT/9lswS9K2WxJF8x4KQoaK31rt4x0PG0zwcdcy5RKduEv/T3lCwKwLDwmo0
d2F3ISYuR2/T+T8kygJu/++XvP8H1ey/q4r/HyxmHwOwf1/Mup/N1+ePaP+1ln38j/+sZZ3/0DFj
o+dTqEzxLdOl/M9a1vkPE482ozRM5w/VHd3Uf9ayikYJjAbv8R85XcJC+l+1LN96fG07Bv8PZyWK
xf9GLctP5UD3ry0KmsKY7ChjKad1GKj/ZZpnSmYVL0hasRg5tKs/B2Fves3c9I12kActyK2JBB6S
mQr8D4wRGsy/QyajnEm/hKIM3lQo32VlFV4OaKrANjKxiOhFv+oXPEsZi2WlKt/TtB+WbkDDKc6V
8YIT9lfiF6Yj4mWwYBQI8W9myG/mtLha7EcSPhvRy596Ft3tGlpPN61DClFSvYKZlmPSLixJj4F+
SU5KDt8Gnc80rHsARTPhnzO56k7UkaIgb4uIcCPj1ensIKfWqNsJwgeMKxRgdCqI1Qu9IdkqVu5D
VLsssNsI5ViNWb4vTDWQgdss1GZkxvpWjfIxp+7JlaCZUK1hj94q8nWYroK8b3e2+gOpOQyycKT2
/Ds1e5dISiDq2BDFydI7ahq8BtVDlGTCjrBWle74zEP8mt0uRd+KNiaItGw9JLVHg/rG165JqniX
svpgAEji48JyLCbrleCoteKEX7XIuR3yGRFk0GxCNT9XmvI7Q3jWCS7KRpscwnQ1xtlTPXxAb3Jz
22LzTs/kvgdkEJP6iRMQkNy7nlE+MS0CmcUIaMqhdle0XEWPBmVEFGv9pW2yNSkutNQm0FG5tiLa
JWi/QQW0Dr4lIV9IuVmpDdZLxnqob9g2xO3xTm39W1pyMMbyA3hMwFQcAMpY6RrRRUuIV6Y41TZt
ywf83amIXjMyi/C2HFSg8p6OqB7q7v54zz1bVRuiDG6KbS8tV00nRaTZmjQT5YFIV2GtZHn6LKvu
UI6N3xDtMtD0tbtpX4Nlo/BId2WpEakGFXFYzq1dgDFJX0Q/XzrH9nBMbMCSXheJIBieHadIz/OS
vEhjzlSPjjoAZCgAMCdXU1OsTfnFqC+1Egbww2+0TXaT1eILvRk8aJV00sN7C2UGo4vX9sVJ74w1
cgtMSOJIbNNHPUmb2b7qvU1QoHwGykd+3Yghl0FllO/bgpxEpT2D8HJBpvuPx/PxO3S5822iOAqp
C0TLh0Ig16JEAFIOK3L7+N1q/FVFZ9qLPqAhT6rVXTEoftp3EBD0nfQABvU4gEugEKC7xvK5WoZ1
ypsOkdDGdn5eoPrFKW3K+cmIxVF7PE2THSTK4OtAH3TLXIVR6Jkl92lpd00hjn2S760Hqz3pSEFR
c0LPkvCDEAk6Z8567v7kXNwEnoyoJP3AEqupV3cNuX2d8T6D5uoljoCIJmKNNEAJcOh1IBUcEQQh
SPM5y8RNWSpiQd9CzComTnJ8xU20m62YeIHpz4qHjcNVUyzOXFqIFAE7CQnwmWOue0K5C2XYLLm9
AVh2GOTqY4h+DD19Sqyc/MM+qLJ535BRqDvqzsZELRGfhFt3Pz8MKv9X9sl/2/X535pJ/x/tpg88
67/fTb348+dfd9LHv/6fO6mq/4dMV9KARq2hGX70cP65kbIjQqLRLSIdUFCjBWOz/Oc+qvItQ9ZM
hr8MgekOscX+sydk/QdKU/RHdG8QvoEVM/87+yh7Mnv8v2ykqLdNi9XsAaoBvaJp/1XvKxaz12vF
3ClKt6dPyVaVUvmiVRlH+wUX50XYxq+szxBbwb619TGkh7WOG1/t+uYkiXDtpJl6noksR0Wf+dDB
bL7PtjviAzzU4tWERLVLxx16MMLM5fwB/CqPlrSQ5VxW26xSxEZrGMwsJhmiTXi0BKGDJXmERLpI
hPmEwxvE1YB51PfczOcZ7pu/sK4YSIlYsgvbX8gWc7Et85PFIWk7cx/r4UXvhmSTJ7nLeUTf6dW4
aTPHIe4izRBNAi8CydBEHTsuCgo25hrPxMrsAW2ZjlDcSCH3IwFDPyd99lgtrhilekJhqp1cKOtu
0Kw1L354BATulDo9OVGMbkSy3oqYFr5dEJ2eki3o92zsSzbDRlIoM4qFvyypuZan0tySFvxXbseS
PFbMfZTK8Y9FZjzFdrVGV7sfq+UHTiFz17oiYvJrwEvsNjD1fUMYL8W8fOUP8Ff+ZOfpd6ukg5dp
XGaWwLMqOJOiaL4SABksShYFk4G9EvpMmMPwDItHVFD+AdTgFgtAElOpXsplhrCW/MaqtbWdZJ9Z
NvqsGFoE2Ayw+Nlzyg4b21zuKW12hcZ6Zz+ukZV26y7Diog+FjYXESSM/gpL3fdOVe9tEhk8u4mv
SZv/RROL3SytNCX5M6ASeubU1X5bK08N3XtX2IPFQSMPKC1WkdWdSWSGxC/lX6KT0kBXh51dcvDq
0BcP5Qww6xEY2s/019NJImiSo4Wm7IuZQUA7z+Yq6s3RtW2Mt3P7NinTSzfOL8sYvcqQNT3yXF61
8dEKKMpfjIl3I+GUHXXjngnmilYrXUG5HcmOMk56prEfkZw+GjCFGcJt08ipcGPI+gmXqRtm2T0x
4bMaYwT6Kl+HLafkIZ+2ll5AZbUt5iqT3WzMYTjrY/1i09ffDhKhHE5ck0Qh0E4veyIHMbe2XGhm
QozSSGo0q5euGf1MyA4YWAYQyMZKTskfgsmiW6spCi2iaauFV6uZ90ZL/4pcomkmC1BNSf3BbfjK
9Th21dR6myfamNn0xsZLZymRXpB0m5RqM4dEUjzwuUDP0CfzZ6qWE7b5lowhpsOqfSbLnE6xisSy
/TD6pfLk3vpl0u9WA13kuCoa1yjl3VhqbMFhQUJu9GVOsj9AQgRNdLIa597rxTmKGInoIfuUZX7l
sXKkFL8VWSf4xDVn3WLi1xa/UQ7IPqaDGKfndO4vDJVv0UhsIb6HfRTRHSmTU6Ixx573TGQoK4v+
o9KJlO264tJ3zmdmD/tmEedmiE6iZRClWdguu+w8zQ7CMj6PXYEjKJ3iQ6OqguZXe+7rdOtMqljn
g/mOqZ104oy6ptgMPdZBdTK3pEAECCqB5cQwdBzu6hiJZmdygEECnV6tiha7qubHf3xR2kec8Ayg
EzN4/OpO0KBJRybA+Wx+z11K48VpUXoBQxFFDI26fpMsceb+R456FHG8JSDemySVkXn3ZFqhQmOv
+uoMKnW2/KNK44LylJn1o0+Wid0SxnfTnsMNORAq9Aapp1teq7+2zEMvxMKML95YKqX5QD9U1ngF
MV7Eddw+frG8AyP9OyryhagMAl2H4VbI9Rkw8r1X8SxnM583LWY9S/X+JEf1DpwdDQ6lJyEpvjcN
hXAeiueZ4a1YWigbdfsVJfIhT0EoLs7id0P8W4zSc6HGTmAw1uoScR20chuTbBR9LfADubQS14Px
8gKI2W2UbzGjanhItPXWVl07y/9a7ZECLMp7zvlGzdXKzXTrnaCiGB7TCkjjNuzqq5C1Ux8MZCGZ
5dSuRwvK3VJbM7CAc7dE3zCIGd3by6EuqfwJA7xYFfK0WOGslQwnozGOJhHatF0hDBwVK/lIRf9R
l8ws5srrEa8o47aHXY92XK8RbRdXYBNvdUIymIEHvEv+HDnbMsQPQUmPwHwI3wQmslbSddNmZ15b
yI+VjphdDlMatWycSPSMqcOkliX3cX502BdCFHJpVaiMNIzynqaELE2tdhstTOqyXs4InTUOdhYw
i6jaQjpVT7jXdkMkdrLVvzh8WowU6IZG6LWJemvglJFiUZxqYshtI34bHCz1oaq+LLN2WcbxThLR
FYJiQozJckjp1M0GupxJfUFd6Ldqsk/CW8qWsNYF8lSUqTAX7E1j/yox+RSmpPt1p0WuLpkJ7eSd
ZdFcKhy7cq2ck/TE2X2RRxfm970dyZvNo7LFG/qwIfdoooQ4YKp+J7ltFUK0bEbrbKAR5LCg3ScD
2xdg6K9mSg72iIIeSD9kqeQ1hnVFiqZfyQovGUpZZ/+WIzRrNUocAv8WOthVvZUWaaOmGq0w0Ao4
BRkG5OpHIUwJZwPOIVrRHfLxghTfiHYm2KfVMCLuVkZERqJcbGzfef02+GnEzUzVQTlrkbyJk6us
4wwrenkhNI80sQUIvtsrcxOYUqzslsKQMfeknDzH7mr1DXJhOf+qp4pN1WloVeiOvlsgc/PhmfdL
xD6LrVwPrGUwyGTWXxUJD6CpOd9aCQTTJABuH6qYDknlwuH0CEbX1Wd4+ipo0O5WlOXwiAnBdJ9a
FZl3QLHUGSJQca4gQuOnnoHd5Pqe6M3D0Lv/4Fshvl4ldf8bqUYcpNIHfug8MCRCRwjsGfYGwDQW
4mS9hGFgzoW8ERga/EGaL2ND6yTJR1hR5ndf1TJhfdMNCxk+enoOUe1WGmoGXYl2spxsVGV+N+tY
2nRSAQiUHO2IegJ2H21FlBfevIx/mmh/WzB+uWo0G96lCewnuuedfMULWLl5zYG4lcHD4q9fg/lj
JjemOyQGV0SapEm0cB+WoRZ+VS3Limji0AMsbKyaCg8o+V+oIn2AUbdwvCK1Uzdyfx8qOGnCFpWL
Ui/z0vbNSFFJUCn+AwTnSgv/VR61ANfnA7bF/sFhlKcfIxy51PVIpJraoTTu+/jaG+RxQ9ZzBvna
ZDy2qe7M+NmLg2RPwl0QGeYN/euYLbkzi6u1kAZu3/SqA2aHFj0S1Tcp2B4l30HEAtd7iCyto5Hy
Odr2a8NV5yYn7Mn1NqlBJ+VOs4mwwzVyiUNnITWj3iVo3/RCI4OaD0KonCs11/lExIDMJv3WjnZN
FfBRRdqv/A8qzUUnWbQFK8VICKpVz6AuyWGGjiOjFbRKirZX0/x1yFWCAcovUo/2Y6xc0DF/y6Lb
CCdieAb4bWakRj/HBe+AnFT66OfGOHTJdYbfi5qcdxWP90aQ3lw3/dcyuGNnPZMJ8igCxb5w5Ce4
+PlmWZZ3gmnZNEPrkIdmIBvVLuPY7UJV3/zjBnR6ve+q+XMmACYxunUmZ78SVAdSyFmLHD5GuWRU
nkp+QtzQuip0dltaZDCll8dRxZDDwC6lu9HYjP8S2eN9MRttxKFoxz+pjRUQTIM/OfOfNJoA8otX
yMkWIS1D5lpKeVWUS2pEP5OzHczyj5SMctWM6REJ688Q9/u+n85KzkYWD6uKkjKs9JBMW93yDCu9
SAiYJCU6yNFyopouN/hbVU9Pv0Aki0AQIxAkcN2KgQ+CNBHBS7MphMkErC+2YIqje5eW5XkwFILa
cXpXxrDTLUzROTjGpWRk3sFht9V4YwN45pjFmm44y8aU83PSZUejSQiuMUm4IDlLz7bm1Cq7QXZe
HxHVnWL31HLtrdbNk2SqhOcVbAbx2A9gCIfnBLYSS1z6tJQExlnGa71w5OKzTQtDj3cZiYV2V58S
j9MhHJSFg1WCjio2gyQVawSpW61RI6AXw8uits+aM/6MEX0MU4fuRyIOuw4v6vFJe5wBe3J0suU+
RcpBCZlBzt0WVdevYjMDI3nIQfqqstxTWdYb7u/iN2G2nlSUtUyWlQfyraDnW2b5Dr3odWi0n7ot
nqco38U1uD3M61X2Eg7L15yAQw85zHAE/RoSICZ9uBS+HaX7lE8P/U1qj45CxUnVTylRPR6yN7UO
fT2zd9nCDk7kATqBYX6HVMQ+Iit/dY5305YpfUXKHNc0eYA5wiqNTE4iMWJKddKLBVxe+asttoD/
46zkBnP4NMJUIRhoGp4R7SfMy5KrA10O2sleGwhTMIbmMPfFQbPMwuvaXW9KNdHm2i6iv+ANWBR9
LAfPqRMHqu6wJTlUNig6A4BY80pvk+AxzDEk8z2T0q00sVSUjTfUxMVbef8nU2cjRmMYOjZnswNj
Obf7NpFfR5FWQSIlaIppuKoL+YgmHXFZHCN9cIsxs9y4NvtdBvuFLEJC16zx9tPFzAIzq6lAeF4z
GhOMZdkBif4BEw+foIGURNYej2oM6dOZrzB0Nq0wIBHad7k/LYz+LVKz8jL5TSfm3LAIgS+iQnPz
qHvLWrrxVa8xpLZqz5DiVWrant7Om8ZxXqokb3AkFwTFtbu2016NjBqHQVsdPskpII5FJo241z5F
ZMd8ESOOiQl5nJyWfNHHaoY8a8rs41Q29DaL5qdry+enUVF+J3Tarm0xwyIkhgpm3y5aBJRwxgJj
hqQ1othdZUV+MuNS9/Jy0h6+RLdJx+eBSmtTpslBqI0WsO9kYJTk69jgKKmr9BZPKFGKeOEQMtcQ
ow3HVXLjvVrqU7ZYz4qQHisbYQxmdrNBcLpTz2Nhm0+6XX5jeyKbj1LEE+F0LuOCeDjbOBZ5h1/O
kg9SU7/LxZ7z9QSPBPQBYWK+qtMmiRc0sQOnOhxqo1tr03VS+/2E9UGIkRz1Rq1Wg6au7LKfTsug
vc1zeGjhFYH8KW+GyfbmTONXrqmbUe1BrIThR1enyZqSiSIUErhHyyI3lHkX2oDyFIVhXzlOuwoY
NOO/uaQhtHLU8qIvnOTq5HVGBJD3i83nzSGWNPqRchxrTfVMk/4HytPLI+xYONWq7hdlJWORZx4e
rcoJe+XAaS0s69mHTps/1tVttCKk4VeFeekpNqdjCkMmpuZyMRc81XiakDVDwmGiDBayVvGHssZO
I8E8IbMxN1MRWI9jsqq7Q0G9fChtzgFiAE+v6hkNcK0m7EDzsjYkADVeFF+36mGlpsptEcXk4x77
00zgWBOyq3DTUGegW0f9YDZuI0o6KGTcK61og5I3ZYjfBrzwrp7kBwyV3blmO2l6DmxAs6N8sTZN
E7MvSAgujVUqHnE65vAOmuU1t2gZiRCBVmnInk3yIHkrM6S0lFAyHHgsMgyWPGA4GqtL5DwnbPxJ
+K5W2rQZkBmmpeTn48NiBmErlqu3Yk4lgh+0R8kRf5Ih73dq0z+KzbWkT6ucxYBLjCNXNdp3Ecuc
foBiPGDzs5T9zRa55XItv+nlC2ceDpQRSoiFXKSlQWNZdKyG+T2e8KcmIVsyDZEISGUOcyzIVYja
6WK9Dake7tpF3B0ci7Q51Lcybz8AcZxmp7xD3biO9fIqmhcipF8Tlo+MIz0Hc2ZJhSb9GiRSBToq
c1cuUyz+Ws84sVXyNRLrv7RJDYYASRhoqWAwrsf7pJgOCsBZhDD2Z5LhZ4+0wW+N6ZrGDsK3hmCg
RFqxEt6Y+zw7EumokiY+2peqSungdVPjEplBnrZiUYjPtC3S0cejzP66DLKvl/pXFpVvc6cg7DZM
eGKGZOOR0hKPDdZyBy0k6KNQeeRIkk3z8WoznVwxGyNvLulfoapuIf09kf42wJys//R2usshGUbT
xJ0DM7a4snxEyk3sJLHAevbjyFeLfkkVSl44Ouc6Hce1ydJt5uNJJX7E7QoT2WlWnubB9keH5ii1
1m6ekvdxlkgqkdCGq8sh15hU6kVIM2w6N5rzS3/qXc7pXVV5AZpaXQov0tsjufJIfGQJk3U/ckIM
q51G+TRX6a+dvlnJ0q9Hweap1SPHmOwspGpXdAJwdBFuoadWfhyrbwTmXinj723fkKqUPxez/VLX
1jFGKYVw/1ap9sdib+ZZ+eAAgTC8ib06cTalbJ6bPj6LoT7LfyGmeaaAETqmjLweOSKdCwxUabaP
vmfhaWr21TnqR1tNl4xn1xx1SGlmvu5U4DbpNL/prNau0c5PwPGiTU0msRsmf0IBsT1Cvtgid762
eQMvNrH9ZAq/1WqCfTTIbqSLYCrLJ5s0k6R34oNUmV4cK6fCAkgx2fJL3+YnQVUdOQ3TagcRzrxc
E0nYftf2bxx19LXSNrupqVjaiyd5HraqI50Si8o2AWcTqe+YXGk8mFhNJYBofcpqFCUdiNHO9Fob
wT5OpX0HtQmGZ4OEr1Z/FGIq3alty3Oa88Z1lN9A169zs3zB6qPrpZxaAJO4g1PeHTsEfcoQBAsu
oXF5mvsPMtM3+P6bFX3yj4KRWD1/9FKBRE4PP9vFRLeiWy9FA1AkN4drZXCYIaLqVU0ZXMUtiG0d
OSXeqHWKqWWaEn8MxRePr4ERkUKXfQHiY6dNvojqi6Nf+nBfRMO91NqvSYNHQr8lGZRgzMJpDYf3
Myn1Z7JcKekXoqYtJajINIB7/K1beeU1HJnMIb+TkD24EVFVnkZzClL6YbYf7m5N/JQarc2xKs8K
r7ermx3LA8rBh7I8bKtfMIs4HJuqc3mI6dhYe9lmmdUoBfJxuGhqi3iQDx3h9YFjRO8knmyHzGJj
6Kldhf05pDNvq4v3ubMzrcpxzRS8UBvN9/CX2AKCGRJ9PQ3seNEwBF0PqsCkhMiTPYPUY1q1yBMG
6xv/fouCQQf9TdTzUEA1o8tEp/1ByO6Ha5uIJ7VGwZgq5QG/JLadOjzCP7yg71/lU0OkPEdJL104
ottjfx7M317+4IGQb0JLd1Mfl8FcKx+RbYEOHqaPdAgpq0b7lMM+FlbByr4o6iYadD8OjZdB5e6H
IxDCWmUf1QvkmDScYmdZIyIpdnM8BbawX2YJR0ahh0dbEafMlLfWQieqh/656h1asVwzLSp+nBR4
t2h30MxQoOkRMc7awxb8+vhmT7xJXDkqOQHLp5kiCdMuUt0xNraWfVPON0rvz0cX3YgyfFtKrPGC
q+fafJOj8FvLmK+qi/KnzkTHF1lCL47sd46O0Kl/5jGjC6C3eAMs22vzeaUkCyffUjuZLd0/aCPe
SCAeU/GZVLOCcN/UOI5wcbx+NJnQSs5OqRZtp2LV9uYkJYsJWUFE4l7WprmHYwml4xL6kWE8DdQW
XpTPa3Isvmduc22912GT+jCgiw3GuTM2Al12braFM1pNPysxol9Jk5PoaI7gGP4i/s7XB2mgK0GU
Oj5K3LWGP8cIGIbJxGcvup96MSpfsinPKv2rWoCYh0b0Sm9C2ixTekIVcFx0eyQ5y/4BasldMmbi
AgWsPkTDzjeEJhdEZeQSUvJdmW3jGUQBuHr9Z8yF8LR6/tN700J6g+4jhQDhhLdcM18lJ0ccm29l
sySqoECVpwpxT8fcwVgIKUgI45I8rkcT970vqx8Ikd6rRnuLc46CWUl8lYq9wgdecWVHkfNJAT+l
oxTBFEdzWvillXKssl56m92cRNYq6HLkrRJucAIPEawQchDLG1WLT1nPVLNlqjnmxSYcq+dJ5ibJ
zWo25czTBG11zU7KdVfUgdGPLSVZ5A+G+JOKiZTMyredvg5yvV3TamTMJ5fw1OFRgiXhCN5QFYAu
VEMkDWZnAjsEx6XWxLyllEeFNl9DlQSkLrG+jcLBQxRA8bpKGsFMS5o+GtpEgybqVrUIxhRZpHtl
fbTGJtk2TUmHhFZ/VE0MA8NaXS+PL0ex0xbx109YhMtZXJNS+owaRFGd0l5b2/Z71LO9+fZgwHt2
Eml+q9iXgtnproBUawMTD8zKeZLzQqU368S0k2nKEAUB9oB+evQ6sDF4ksi/Y47q7tBzJuiVTN8q
FdrlhmOCnbJjaIv8rko0JKekuTRdKLaRfBRLtKurjpomZIlTWjCoHaVQ1lJ6YoArafjLkRe32UWX
KLez+cOm8FvjUsSNyzXpJepWMlw4YMF757HBSifw5eCdv2gJI6aoX6lFJVyjijHYRQrTMOdvHFoy
NEemK9libjsN9EL/+PDreuLNTeHcppGIo7YpTF8PpVPnOP44F/taao5RKh9Se1mRKAMbZgKwIJMX
EXGKjmuLm40PbBo5AaDQZShmrB2y/PR8Jm6wous9tj2pcbUeoJps8UdSVXQ8esC+Hy87RTjL6Z8F
eMtD2wbpYFy1ULZXkRYd4KzSz6TUpvHOA0dnz231Mj0Ry4qmNHtkIHROviaE4y104DkWDBw1aIdu
VjUcopMKI5kefcdN3mMZR5cDoEFCR12UW1lNKWXRxqwsOT0x6gG6IZTT0j6p/eg8gdy0n+JlKtZa
qHNVEIiWhfhrWme5ynQZd+OIKkxMTw5Q3GGazWNVddGxE9GxFNIrPcq3NEaYpWTWZxNP2q56/FE6
vb6eew7bufHbK0uxmrPGfzgA2cTsS4aNHGGP4y6tdJRrwfGuVJxgFGq3FzAX+IX8bcxJFGuz7pPi
ISoQ34hmyjc61ArClOl2GRTiEt0CEjexmuR6Ga0UbbxI1bYJW2uHiqlEdzSdif2kGtXUjzkT8aUf
+9oF44JYSxQ1oEi3S0V2J3f2YmXSAWbNixkaiLox2z0PpAgQaKW+ApkeVnbedDvNZoBps/EBNCGw
qljSo5Sb/4Oo82pulIm26C+iqsnwqpzlIMn2vFD2BDI0NPnX34W+W/e+qCyPx0GC7j7n7L22uePe
LQAZ6O8j1GMfLPS6G5hUeslHHmo1s+4x/+zSrwH1Xx9ajC7S2D1TT9VH0txXssFM59aEf+k1WZ1d
AR/Efe8dRLSknJBmovfT1QpYQUtWrnXl5/alaAu0RnkHnW1+6iWOXHtj5CxzNryrzaRxHwkEA/Mz
F9o8pmk+yopi3MPw+6JpTxqo3XWUn5RSJccC7nv15ifqaJV1cm2TbIGskByH2KeAa+mFmhIDuecv
04IXMW/RKHhhwDnbo7yPrBbLZ+AfQlNthB6+M9/GP2dk7c6BRL3K2fRWhrliCv27cowO0rTrbkyD
aEJIkbyePRrruJDnJsOgZAp7WGNAfpOK8ZgZ0OSdRPHtTb0F/ilABEkKqB95wTkdCUcwjDhZEWB8
TjRm4qaPli6gGG2wFDOZsbYlPWm6MliEm6xl5ZcZf3br9Wzy/XeRJfmBTFSAz320TISrbXs1Xcw4
ZHNvRmqFblOMg6RK9t65mqNV6jMlCHRqFF0R4uHNl5MBDqGTfXWUtYrIoGG/Zjxtxab2fFlranqi
nqMtb+erqKV7LQB1b9tAa1cNR5ci7+t92nKeJDdqkQGdINo08PGtNv2eU7D7qthQhgmfEgOluAyw
4vB7Xx3fW5A66M7zwiumM0bDLrthW1dbQW5y5DfdHjbih+k5xVutr12j1i+2qE6BQwFIxdjMEaLR
DewlLnV1r+y2ZKyNp8mjhZX6n0qNZxzbuAJV+Z1brP92VGsM/9z0ow3x6kjdZx2W6a8gSNpjHlXk
wTbFhxZlH5r0OQK2FjojD8BOTDqnmTsuNv4p3Iai1JgS1uGLbrd7TSXy9HymJQZ5e4ZgrqRrIJcw
Fh+eD5lHhk3WZYJOdDQss6qDo+VpOUdCK90w6k3WrYW/aYQ1DOxbiq1VuP46otrPmXfjxus4+Gvm
iZXwqMrp0kggw/wN5XKS/RyPUulrgpFwxtCQOcFaoOuO86JR/yo9UcuGU0dQ91vGat05LM2H0lNc
I6Q461mQbEdZ3YrU/odx3FwbTvmn671zTS/jUZXtD8Nq7ZCUTAzJrjlVtGWiUKkjpuufQKbEBU2G
tTS0CC4zEdgxFNtFl9p3mvz9cpPqJJMIHSC8hWk8GO1fcZEBWDXutfJ2rgWKUT7LSpWfUhAF2yxX
y2FsfMwtkdqlGVHEvkYN6iU7RCgsh3YeL7uac9MUC3LYUprdWRudDKt58+LY2PoIDdmtrXvhwXoI
xGuW0OIPshFBgFGuzbD+XT00Kb7Cxv1lKJwtA9JSXjzaC1AGlG4tOoMKtByxLeQiTvAMlCl6HHvN
8Zthgd+0Oy0u1WKQBe7k6mKkhbkxCGU/0dBWSyF4r/PsYE1R/elDoQjJ4kDWhITCjdNreqkcwoP6
kg08qZeZU6yF38cY24Y13FUSeBsIwCrzCeogd2wRQZrmhDTQsMW2WEgtPCKKdcPgYyyMlUy9kwK4
efH6Ww8TiyMOO3CGvUmx3G64x7ktK1rDWoqYuxiuVtS8hclwBa6EN+3IOk3EXYPTqLbusRIs8d5w
GOvsCK2MDjgT5VgzgnM4gbDwM7W0gSZC3y/vkVHu4mLcRXmRAIby36fcfCPiKNoYk/neOMRnTnKt
ouFeorSD4gKYojP2kZ2+Klt9xJHxFabGmV78UlRMSpw8zpE9c6N5uLYRkycfZeeRjmovGmUSWlMP
r3qjblMAiGlItK+8VgSj9N7n0OjfRVu+903/ydD3HoZ7egna1mvKN3MgXhuye7NI9OrA6IyMqSbF
Fxh+CqHqtyZXHy2eY5YA5lam+cEYpI97bd2bMsBD2VcHEnWwcJjDxqpt98SogcnUkHSndhrqnUE8
+hp4LlWVTkYL2pnhpRX+TxqwKWnCrk9hhzZkkKh+clV1a88+jnnl7n1TYwhK2tM676jjJG9wYmvu
wdHTf+g1fpeQ6UeDwUhn1WtlB9WtG0k9VUP0xg8qUAem9oro9M95ll20Hdp/g5vJ0UqaSyCstHr8
dA00KQv3d1tOP3WX1ceydpqtGGk4o89eVnrhfSphVltygLyt5tpfVd7RQ9dLFzBp/i7Guj3VDgdS
vEKMdwHVbh2tiddtZuVrrUj/2FNaL5QuKBbgPA1Wi8HVoCVcBBKdMaZNq8c/FFiD9alnLE9joJo3
fj7n8Shi7Gthu4q6pcmpdxlleKyI6lyYHNgcu6y2fevlq0BE57bqt2OnjlM/jPOZLoS4Pm67iKH0
UNpIBZz0paW0Lul81++ujuxQK+s3a5o+htBWZ6IV4PDmNrolQ2ysQjOPDhrYhXBpFFf+sBv09sFY
AkMCOJBi4pDqubi2gvYNJHF96PPqNAELO0VVgsXTni9s0e4Jb14mSaZetBiiRmf97iznWAxU1jmZ
YbTfZ/U5GS6FV5w4shWrapqZsxV7LwoZ+rEDucOdvrFj+9Ejl6KPkkKGD6aTM9WMHYnIihhh1im+
UdPDOGhFg31+PhCjZ585c3H4ZuHZEWUbwf14zbU+fovQGRyRWX+mcCUusi0+DOo/tyaCw/QZnPTF
BUO+tSsIK15YfibPVRPeYoFcSu+qcEfIhvaCtuOvm6fFsZyhs8Ii1V652i8oE0iZbI5rdXv0aKH2
WajtEQ1juXKUtS97ZjHu1xRO3iYR9WLsHQh0XxqohUVNbQFMI6WqkCb+3jDadE6oDgUpDlmY4l3t
95GjPtE4BWuNV6JtK3qpIFrIUVQ0vkE2mIVkDptLBPn0lpfWyNmmNavXxGfSBAI35Vq/9DWTr64s
jnnuAcesgWt78uEN7r9ZarQtfOeA1aPZtJ1zHiG+L7uhVNsIHGqYEwbUTNQ++GBq7yE5zaHu4xQJ
VswW5rGvSxcTyIdWmuRQ9Cxx2pcXsOB047XHs1H5U7lRWcllKtRR15K3NgS2V+XeV2F17Spv3Udq
d3JjS0ngsHYFzwJYxqZucn0HeQPtm3h0iaHJcwQBjBU1j1LViG3FLK8k5XvipEcCy5+mMg9tF1D2
63W6NQ0Npkzb3vKBgt1LqOpRr7DlkB2xYt8sGE8m5xQdypauPeU56lXcrITyTUWJ8UbZH1k4SMpP
3G12Bj7Nsn8nPXWpCHatUXinNMCkZwqyPTZMArg5HIjeIhrg2xgvXqhsAtY8dIqEHhQ6bWtukCWT
jgCldCmhP+u/iPTJmAzTmklqVvUgiqMtLNxhhd651Hlv8Vuy8mUYnViDM3SwbvHFZIFjekHn3geN
gjLc2g2NB0oKSBCd7aPso5XKxLgSbofExskLBiS5te+7fD9i8ll1hvuH2gWrDVlihAqQKlMUSHdr
1s2o0Zm3SpB8sYV+OO+7Y8na5drL0qZv6MoW+d1gIcs14KpkYtXKolrnEdJaeLLJ1tOyzxi263pw
7TtMPER4mJYT1IHrTvUE0cZudY17825VYbqb0C2ekvy71wbGAyiYsqoOt4GWvuQ2kuNIcwFn6dyS
qaUf09KvN3WkA78qh/xF4+ThI7TYczWEK+JPgwdg/5PZo4IAcEPDWHjvRVLYh6C0daw0iX51BySC
Hc5/gY5yYXZ6fFSkXR0Djki7ApazSk283r75GpYKBIAxXpsMj+SQODdV6rDg3XFa9vB1Dy5bT0TQ
H5DD7oF8nHevJIRlYpB8YStp13QLWSnwpjf6EL4K4pRPHUOzjEbBWRcFJjEKdaGP1qLSVLOqXHlp
czoAo9D0jQyq+7MRFaf5TR8aFgfO7e3B94dq23Gdc5aclfH6gK2ydYiVi5HBTO54KNNmOjw/smvi
9p4fRfwHr7fBCqPGsWnX2qLeij6xXrLa7m51APZXSLIO2cC4FButfaQVLW7mqvGZpkH3kE1A3emO
L642JA/qhokZVxBq/c0NvO6KwgZ3JzV8wlBJxfPySEbYmf7/72LK+7vf52+pyqyt309Hy6+/SuKA
HiVH7l2Y0HujuVk8MB44G1dDZpv4ZrjzC1OsVDN0IJxGjuYmLlWCx/MDYpx001rGtDHdqX+gl09W
ZdqL7TCwSMyfIl+NJjsVBGSqYzwG8RkpxgdIlrWIzJ9aWeMl7brqkWboE6r4JHMvOatalw/4PTqW
XzYcSDK9uytdDK1GwPSGzMUa7AJrdJg/4rwidZnG/1InXNrSxuyBbtZ5ser6XGtZ9tDqYWSE4317
saAtmhxHb/ijJtQCzG/7LewYSMEteSeF3ey8Rote27oLdoI/z6w/Rh2TQRw1+YM0t3xvgRRaGZIR
dpaV3rkryVZVY4+Yfv7BU5rRuJT0PZ8/OTMbSHAp/nwHWlkQWDjaXZNgTdNmvUbE84h9m1XfXmFT
aZb0IMF1+WP84vf9LneqnnlFHZ/D0eneSSJbG368hYfqvVr0Be9j2u2IC+u2wDStZZrSQBH8omwr
SH5jdhtvDPM9mczFm80V0uD3bbiJKvTaF/wS8l6Fh6nE+1QhhyFM5daY3Bd+jaC9tPvPCbtwMRoH
Zl3AqTSfJkTH/DLofEXKePJPC3qPusZhWaPT+ii0Sh7RabIZNZl58IvWXMKv/wdBFe2DTYB5qdPk
g3Fv73Va/GHOMkq1vVGmy/DCzPtHFVbwgtrB3Uy4l6vJYJxejnKfUbWttFpnKOLSO6EXvCZJKPzy
2vHsoCmesmmbOKXYEqlJCDv3EQEUfrNvJSGOcJNG9kj+s7C4+EYuswnFLMGUA73eyf7NBWVfeEOt
B9y+ORTUv5qM/7200fc+KHAu40Xa1wUKMEtsStuEwyK9G9A97ApGsuqOSTcGly6Ao5D09K4qzyLT
qSH8vY7sO4mo5SYhem0xt3gnLcdbirv36LkY03ymsMe++jVUo866n5T0kgkkGNx24fupQhIIm8I2
s++gcIeHmKV5mZtE1Ol8PXG7+dHR8/n8i22kFCiBurT/qzO3Iw68zy45MXkHsIr4SCNh3PWOSzoR
hkSBgyra7f5KiGVHu4a0ZLsFrBbkxAujG//WRLTCMdDluhWEi9Ykq8ZzE8NoRm2r9RH2iflpMPX5
vveQiadZCnu/xJ/HzBwS/7SPIt9aOvNNEYW0NRwnQvI0P9VnAFgzVbhNIqJ7LW9qb7Xhf4gw8tFe
RpyfWtoMlaPfZ5fK1vc6uR4QKhz0mRAb56oESu5ma4qxZh/HTrQaSjPARFUfA4wx6zFzdjZqv9ei
tMKNMJt6I9pspUJId+Vk+3wzkOFyLKy7Rhd7TYe630iZZ9dadrcyIYu3S25tiwZvHIv8PrhluFM6
l32VtRllaAI/AHeh7LXvib/1jTtqrdtJcbBoGC51TXX3rgqyo2Hzcj6ftipEpcpLtiC3BdoZU6hD
U1fecSxCgISxGT6Y1xPIOqgcHTxPI+BHm9zz9n6nzXHUU3vX0tl04ecwHyKtPiRMo9HWjvae44O9
HOetwWYssfUiCZB3vqFUlRMTMC/gGEiaq5DqYTNnX5o4T/fMLZu7LuN2bunFO60Im7vWzrP0xNU2
/vzULWvALAUZ0s+3GyganJyYN+35r2WmSaCJufzvYqhk0e8d3RmWz+9s5ol9sGvhL57fOeya7MT4
SC2e30prI3G2KvPP85k9uNm1CBLgylxVsGWcFzI5Dv/9SiIb31qCYJ/PSD5TN5VcwjwRAzavg/CD
/vb8J3w/qzoXxtvzWR4Y+0C2wcvzW7p69Zbprrw+n3me8buuHfP8fBa6yDx9XS9Pz//YDBwvE73x
/vvxJEuA7BmriSMRv9vEAW0FfxIy3fwCdRWB1D0qi+3zX62Rq0u1Y8lIkhc3k6W/IRUctuvzxfVI
NogGbp7nv9YZRDwyuli65++M36I5uDrRK8/v3FeDdexyj7HI8zXxBagN5K4znre55ykd/6AL7s9v
bGlD/dJEZEHPX+p1dfyWBCaKIRQgdatDU4/j7l3iqpJFONynNh1v5jC7dK5aZzpXFLTGyWUtgwWK
IT4u/ddWsq8zO6cuxfo7CQnVDzwggGnwxuNAgCn5wCwhrPlEXosb7/1RB6+7UBws8dYK6z7Mfyli
jXyn62Gw0ik0WJVC4l6nYaCpBwEyQKl7z6YxRzzIcFu1eoz5pWvXAg8Owvk0BheE2svJXlPD024Z
uO03t5hW7DXh3Z8fbO/LVKF4j+Nhn1R4z4vCuyRdC/nHc7MlRjyfTmfUoRqM3scy/puxy5/FfF/T
2DRRQzUmPyDqVs/P2XiY5lHAvnFmi5Exb3HN9OkOXb8XoFyXXd5M90lO24Co6q1pBeq/T3EMZjDW
DLCcG0nu7/y7JTEnBM/SvlJwZtvIVi1kTqm/Ese7biJMO8+H2LqEUaq9P/9CLxw3TYhcflDO1VEJ
BNJ5pZScYVZ5X/xoIeMje7RvUKORfzAwP1VF3G1dEYnVFHkuDXJv3Pl5bt9MdKMbvHTNepz/R4OL
ad81NupOxTl3Xspoz1knndodwb2T3V17aNGq5C/PfzSJ2d5xiyNjGNOV3UbZHbX/oalyXGUOU9ui
ZDUu5T8joKUQuuZwI0jmvehLddEKFNFB2L04I3nfBclJu5Jb2E10vPqaxbzCsgE1+ECCMkZ2Kuxu
AvsVU+DuFasl4/h5V/BKLdxnVYtmpynamwrykBgdi4vl6vbTeLcIIH7h0j7Qz3cJ1+2/hNO3FyOb
Tr2LFSLr8hv17aXPeFtanQFgGBY7VkY0iSKmmK/i1ynr/rR+YZyHdo70BsQO/WfSSLCIKChbWkEJ
5ORzjA9HN5uNUc2aB0KnUZAwoKgDPbuFSedvEjoCK6uinR8P4/eQcOcwshzo6YMJV+fGM8RlsKV6
9apmQxkLdlLEvwMOZe+DiDH8FxJiZoFWnTxSMNawE0Jjo3UP00UiNLmlvWvScjV6ulgmqeXs4nmO
ZuOl2pALEK4b5Y83o/jOS4/qb2r/aSYtzmCQ2U3UHPhC/4F3A+cQ/CijpLyIqlK9tdofpDnue906
yAxt0uRSlXKeomIveuNY+mN/Nm3/HXTxtGI6ne6zFsekPv9OpmYruoOU3I70wtX8br4juHCDtL+I
qnrHjipuzwfQBGYTr8wgTnbP8R+57KxCCY2e+Y8ABoujdX4Rtdrc+FXirIS8MZm4mbJtln5rnhzm
9Zk7mfgyWE7aHPRc5d/pODvYN9yd6dNIhJfb7LG67T3RkVrWKw7rGkF8Y+GTnzT41S3ARM7u1vts
+bK+FWEeUgDhknLG/kOP9fLsVa5PZiJydZP2jG3dK68zAf16DH51hbuFQX+oPjupiZXtYWWKxsw9
5C3tI7fM5RGSeoXnodLeG1GIXYrRdJlnm1iiQKLX7i8qzC4rb+y+PIkFJjdjmGrzl9vFLCIS4qGi
9UT83NYvw/59gFWicYAmNbXl5D2iDdH0ARKRCd6qkP5VtzU8xZN1m3zNus3HJrSwN25jcWUwfBBj
8tnqznpIzR6xT+DcDGHA3iPAc4uuzL1xUxZAUuxXPZuTqdKTcqbyhbL+QtsGIbqdnIaMljCy3wUj
jF9+5Sc7SLLte2ucaEKoG8f89K3oKPFmGQHhhegRMPDUnnEhaATUgiv40ZX2osRHyUAL7SkJ1ZYz
dpeuLbvL86OCqIGLV9Yf0qDRSuMG5TSrRssUKsUrhydK0HZV8eX5kHAbrceufcll/ZG4bn5JxyG/
RP/3UUnNKylP92rIz1bZIrB5fkU+f1nbYa9O/fgt7Zt1zRGaUzKfLoi8ZlYa0xdPDKGtQgt9qF1Z
h6IF/oChbDm09I8GOoKXKotoIpX+MUV3tZFZyGndQuflMb+PsUonE5aSJjBZOM3kZMYHD53YmTYV
Q1VaLdsohocX572ici6oC+Z/8NGD/vcl/fxUo+0XDFPKsIzPNw27dtGiX627z0xLKcrAqh5Yc/73
o+fnkBrnW2MMz9FU9ofnQ44pYsMm9Suyw8/I1Ilb8/UGQwvQb+Tq86M7Bc3h+Vm/m1C+PJ93SMGc
9JvzXgh3h1OLM2Z7N6hfm1a/O1Wb/+pkCXlMhDF9laK8d5HYj7JLX80S62SXg+vxjXELwgg+JM2T
1TCqZt02vbFAHdcShwHvxR4y+ABYcn76OvvbKgKJg9Yv2cICfd9V9HStZCq/eLNWXpk3PxwMbZT5
2HRLzmebhkYDqkLOZwaFEZaHWr1GHtBxosB4J71j4ST1fpxQi2bZxu5xc4208ypn1N+l5x5plGBz
rXX/VQ2Q/px+gqicZAQiNNKkYef1P+lV07r4V0W3r8gcBCKJph8ZMXQvwyT+jVOxZlC1A1f2IkLT
eegR8xmCh4Y3n+Z668K5RGNPvTiQ6MElPy3rC3Y0cy97xJsUJOigVJTOeKIfo94SHc3chjHtreoY
YzVeneyEInXTZw67m6S9Mdguv6v8M861eXDnWg+9dui6fE5N1f6uM9UsiYIprzmS67WbWFgGapnu
UkJPTolBi4MRIFhHEdhAdsO3CL39PqqseGXlnfFjBg9zZKTtxe6qqg0mThn9b0wncqNVw5eQ87s3
1kdWaOeGPOpbp3VHDTxAuDNN5+Q0DBy6NsAnUhlXcwi3Y8grb0YZrSVelauB/UkxaMFMobdfTMc/
6L4GfzVEOiNBs0jgSkZbhtV9cmFqfZDQ8/FHIhKq7rPlUkAb0jmXFJvUzTab7Th/Zeb0CJFkPsML
0JNXxWQfTQ3foJlUeIu8uDwPlWE9HO17zGxJsHMXQ3hR5tKLZpYffsm2oAWcpbXPxd8MCGcs7d1l
NUdMWX6FXmJvFB33LViA7BgZUM1DVFxeGtA25r20Chv5s8Em5zHCU8FHRLTFNqnG9jQFCTKnRltn
MsrODpme9B+GnylAW8XouII2gSanHz1Ubci7S896U3XIYTWtTW87FWO8CJjRxRloqTmOmxklkv22
TLZuOl2GKvhhdYezSfcCgZ93TjJ33CmEZQ3tZFrlEzUiPd/61Qx94Jl6BOCyQT3DoRi0ZoDgwrGK
ZRZJ42AnEmUpQV/G1hk81FBM4GqD8NHY/Renpn2iBnJOz4+GKPzX1224xXyPnD/Ko2Vn27NEC4BV
7/ZYVXW7BKG9MaxoOqWtWCeejYEv18km1+npoStKzvTfAKoUR+q2ZRa68hh1Q7EMKuUin+e86I7J
6fngUJ+sayLSyGOPJQlp0DK9vjIxgnnibpsVghUYmLru3L2SmBYjDJxTgUTh1NKsQneC2k1VQYX6
+WdsPExzNbpAXuiTFt489GrLDiHkkjzy6Ij0OTo+PxKSGCfpBX9QkFpbx22/RkIY18yG8BFj4jrG
hh4dIz2IjnYvZmEdLmzyVfOjmB8Y2eXHUc/9g0ZFZ4ZEBc2f+f9/q+LxWwzIx0aTLzKRmxwm0f3v
R3b57uDZPJRkEOGX52HUEfABXN9hvDatnYg5B4LTBzY+f2/Ub/C8EnCB87PAt3dTYrQAyo3fea/n
B0nPp3JNf++qvlxEBnoMNz7XpKZtCtJ25kKOtRDwfnn0tKY8Vg3+VJUwOM0kAxpnqPduCELFnx+E
63RHEaT5KlFZvjSgnZZTAKnXbN2l0RdnW1bUR0OU0eRi/xkL8/v5rBur7Pj86P8fnp/LnOzS+yLa
CmMJ2EMcK1CXR2KvMzLb0aBFdcpwtjFNfvcRr5Bj5zdM4HB3252PxPX4fNCRvq6lBRXFKqfDpGl0
+jjsY9hoFkWtjFWeGP3e7tVaYWUF2GKu/AlaXW4rzKRJcny+eM93iLSo5pDSCLCk1r/AnwrXIf3V
Ny2RiJT6gTNvGSBatTGyZ2MpPyy9YYLYCverc4EcZ9r4w9t2pb2mv6C5xShgjhsfGAlQoOpR+HBl
vNF4J2PWPI5Ne3CNyf5bFNYu9hzwmQLVC9aSQ1yYL4y6aYAjsqUVrmufpPKYi1CVyabCsr5pSXwm
IJj4hUQmp8idtWJmWb31Zpys6ey1L0kH+qSr8Sw7uFS2ptnHZ2mCieEy/2UUdX8k+VLfV7YLRGsg
Q5r5kL6TemWQAYJsVDDoPQhZngzMuVAypuKFKSa8vSAAzzCB4JUZ6sQEXgvnRIaCWfM76821lyHr
GSLPusuFV6aM12nFLcPEYp2P4unQmTjOqvpVY/fssc29TpgTDCsGRkT91SdwNbIpTVYFDX74DLX2
HspMX+FR4jURuBHBfVA7lPY5EXm5A5WRsoTI4WDYhNxkOof4dpaKk5qEaLwjaqkWprfBr4W1oAak
52kDhyydEaU0i93Eax7Dh5N13e07K9iAYqs51WfWvkgG+gcQSdadwV9Pf9FeFxZ2rFEQIaW7/k8w
gVuKHD941UFtsupaRJ/rZ2s0xn3pmNdUevUKrYH3Bq9D/feRmrpxoWRwlM3onDLc45gDm5UuRnEp
jeFsuzgoooAQkjy4UvsqhmhMkCPP/5ibJRaB7RzbEfiZdl9g/07FiyHx7w3Qf2J7OBuO5S9zeSX4
sdqQHVEus9I+Ngbwjl3i4hhziASRnCxutsV8N8OekRnJFlzjnrtfUtqkPnLnCpqt3luXbgo+uzB7
jfNfjVnZm6i1SO7gKMvyYCziJI7m43D1knqQ/ZQggqqi/Xq1Lfc2NOSvZB4cwBmU5JfAft3USb4J
TSja/pfjOUfqZW0xkI28NAb5Dg4SiQNbtB1WNKTIsGP49BkmmLdGrem2DQMHribf/ea0wRohkp5m
ybCdernqldwxzjTXlpn/zQz9F/C/pBBiHRide5Ac+0aS2nzpMruv6m3mon/xg3bAhGSxzkPCBBuc
b5pIId8xPP2mm7c+j4457YQdk2u1jbmMBW57NLa5a0UvQ4UnMkm0NSf+1ITHJR1/2Ms01XZpZ7nr
rnbcpTS0X+xOyCreNMuN3tB3rBRgLrYzyiUzMPciKN7y2PiNi9w4GqFOAoaFFCaamq9A6VwOcXZ1
K728RfihmF27v0lf+N33ajsn1QAwctGRiZw1S7/gnUsWoSvkBhYEEEkGm2FeGcvEwNFkN+MfpEra
0pqda+h2FmkSm4iQs+ksWSY7t2q2qiz/2UyQQRWOYHO7LOOsRqFTVQCwOppydRH86VtCH9Cpkt3y
NqFz3TLdIXqF8QPQH405G8lLBdGiB2ek2h1H8Hu1NlvQR0Qmfk2Cd65nBw1apEvOaTRLOWK/GXd0
uf4q74+T+G9eb1qbRgHZkjXZJqQjhbu+KEzwKqduKuGzZ5ANC4zo83/k9gTwwt0sQmwAIs5/cqK1
loQ7gaew6vYKuL0HHQYzGNeyHg7FIla8VIFCggK2EwbmWPubII/i1RgHENXGUsBfpozHRI56yMGv
bjXjaZwa/eQIUJNFiAPSSoslvnYgUTiY0KbFP+iHuXFKzjghzgXV5R+ldD/7ToBVVjUJQkWzZZeI
Nw2+CASc1b2UeYu4ep9ZYY2fhEO5dCuP2rbyzi1tpSoEVZxdfHQ7F0xi7hnm1xiP6c6L0QsLAkHh
wywNR3HxNi247xFKJl0Ku1h1JAhv3is3taA5AZKOOp2JRe29FI6DJNE0dwkWwMvzAbxpZ26jcbKI
X+ytZRjE3RouDDYJmWZboWUI493U2HYO9G9lJccc9xgTPt29PB9SjiL6oJqDk7/6FXUOhkmW3Z/W
+5Vx6bFnp8RtV9jsms4+hsRF4aPzHSAOef0mQ69Y0+35MTj5Pwh1Ro+0IhcXk5h2HHII72UP6BNf
4U+C3XDd1ynK4nj8EK1trvWYcycgrhebqKpIjh/83qzNgl8ETBOQqto9gWVj9uG0dK8HbyGV83BV
TPfb/5Sl5p4nbsnel5chYNisUmwV9F8T9LzQx3wx+MAVcA31RUJ8EVJ3F8qohuaWyAz5gWRz2BgA
XLKMlCXbA5tTW+tA5eTJ6MbHSJJMCp8z1ihZvSKOzw4EVv7oIIFaMnvJ2PVKFPz4k96DQfy2Y735
KYkURZjmbXCIweSsYhRQwuuhESlrLV3ramppsdIs+AZ+sbQdbZccmH/3C4bJ9bXXaQmDvEXnEiLn
hsY0sdNZf7UogDEWldt4iAL017yfvSW/nCyrKZDFj65p774W/RFNZLLg4bo34/TDbcu9kednfKza
qQU/6qJlNrLkSJSH2KShgcK58OBOIMczUJdspti5THn7j9ZCjb8p+RtK29+yOFHcRH/40/R11jBj
zml8Hibf+ANvEf2QLd7KLKBRxdtLFBTnBYn5oRHQTYQDZx5MBRfySnSxto9FyU095u299wIfIk14
LVL0yHyJEFPysOgqjF7Pkj2qaTuFzQ+K8Z3yK7ZnX6tJnwACQpQ5Es44egy6CI/RZI2LTsU/oxA/
2v+wdybbcSNZtv2VWjl+iGVoDRjUoNzhvZN0tqI4wWIjoe97fH1tSFEvKA8lWflq9lZNcpAKCe4A
3OzavefsQ2cD3g2Vgi4UgBmuw2iGFMs0WjUpidxpjHeqUZcMyDFq6uGxy+XSN0nX8PndsFxUBkab
ClrAAlcFWkbELkFU2sTS2JANR2UeGGInD8YNLIWlVeknOAIozrQDS4ir+DpSAaybY6SSFU2eFnpF
NsecPAUtpFlSNMZ9r/gnmegvuhGNC63oJO1LJUZnld+2in8fTyVT+XRiAGeCLConhUGjdu9Z5Zdg
BLY6at+DguMaJv1lMjnPOpMXVMvxkwGSIFbj6q6F0ReI/AYCzx1ANnXRq8Yz3kxzqdm0pgqFPYSW
uF6+BQqztQBUr9Jlg8sh4bp1wJeM6dqT1RE5g7bDH8vHHi9ETcewD0MyG6LcWjSKgW4YNFfPkcNP
4IvZACx1LyAngfAOY9oxnk4XWg2XS7eaZ8isKK5Sc2IrMq8SnzR66TACF9lOBbquafxuYjToa68s
LpiiBLvYS28loor53yozMi4jub6NwVNRpmrUk86T32L4SyqRLB1p3UlrpP1l84Dp3r+i+cGx0Iy0
oaqDYSKEs4pwYQWcLkiPdS093gd+SI8ule0yc/pjbT7HWrC3WjNC8eB/SfLqcbAoS02nQmXf1yd+
OisESQZ7W/hSa9iUaoUAZMd8q31c9PXobIsgpw/LU68uYDDTyvGyqynQxZK0UWvjRzhC0MJg/gHy
WOO8jskPJ1IdBpikNExibxuh2timYThHtpHfChUM2/HwzJpjrI3OxgDerOt6ouBMOm8ZkZ3s5jSK
YlM9apAY9IH1EI1tlt0iurLgBDoPTABz8L56uS2t/ElVcT7PdjEraC/I0+KDRxZrGacs1hKKDrs6
jSovd201X2Mq4szK6is6endO7F3WOvMtNASuFhK33tKAWgxZZyymSX0AojFbu/srg4hCs1Cu7KD6
Tl1oMqjc81/qi6gE18/I0YX0vTEn+001Gz68UTxVbX3MRlWl159dtbKgg6LQY0d8imCvScstAbLr
4qLOlVcllNkx0EgKoMdQQwNe4C07DbDxo4BxGY3Mg5LXEGOK734JA6yLMX/XBEh7XxsE1ghS2JdA
vJvMBjpME8ppNEOc41ZFGZV+qekEFYbS8ppL+obIN3mgYNFyN3SmJQ4UxHU10mSheLd20t+LDtok
LkhirSqn4gWRNdGKBgkP5a4VFij/TkUI5QxAxnptg8mYEiVcBdb0htLwPp5//16SXhdCJfgmsC6U
mh9209UrpdUueCKSZSedVhU6oV5LnkENPOr2LsBBKRjp1LXgTGGbNBh9tsvIC2g9IjCoaXwYiUGa
h4/rq8YkTOOnzpOVgRh0wWR4SUPJWIain9ZCAXXdtta69OGHw5E2feVxcBBhOtETZ5YAE8BNSOoa
54bv/Hq4ySVO5IyVwrbYJtvMePItmHmjDW+yOlSBIuDMfres8kYIlkqcccQ+n9LAfuydfje1aEaT
VncRot75WfN9yDatQ+5IhT8MzkDNOWQ/aeHLQH1YexgA8Q7TAG9OfnPZmiZd29Ggiao+6W3y1ANb
WkyVmFeqVRHicKLpbKxLTgpCJ5ewyCvTrWokmIFQwQINtNcVBE3TA3f6cYy5rjYGrA/pSXOIItUA
nCDyML+UWFNLZFW1ycSuJIt51Y3mDYLOV+ebqWQs8gEi+QjPe1+bGBriNcpSbVc4cg+44ujb+hPW
V2cDKYtYqFTCONQIiqisdjmUDroC46Z32msFcMVyiMFBGRxXvOHWswQo2lSPl7Hnv0T4wm0UAwEr
b181tJz9+oUAT4YmBXVD6Hc1EVLeLdonEHA4hDFPLesaMHzrgSnMWL2Z/BCXQxIoZzocDA0z7Jjz
XwYoEZsTNmzUeMpw54tvGRlEqfIc4HxntAQZo2i+xzK7IT60hjeRrYqUZkWjAKcRu0ppbkLNPJp+
fm8E3Q2LkhYQu43PhkotBtZzR2GMYeemaIcHJxr3Wtq0lIjjiVX2mDUSyyoLaB+JpRbIk56O+yBl
m9CqEl1YzW9e302Vee1XGQAFQgZkxijluhXAvasENnK9nnzOGmKc6Ckxx/fs6DIwNP4Uj1MxpDAP
sy+2wwJQqy1ZGzrVovWKCOdSkLzToKPomfdpfvq9QT27gm90ZzgI/xFyvBht9Wr1+nXj85OMCte3
RLNQJ947q4ExCoMQb+pNxn6P8+HFtKZH4fGD8HUFK2jl5v1A0amRyDlOR/qUbOTwZTzYwmsd0e04
GE80CgBIs8Y1+GMzVqYYrbJn7wuPibol9mZQIqJqEFWH60ztNkF3pZvhDiDL1jHkbfJUBLRGPbNX
V1nQn5pIwUjmgIMp1HQ7qdnXViOBFC4amc06/7yuWTbcZqpXLU3atalQflctznzO3cTPFKdE5htE
zJhr7GxHq6kE4gIrwwERlSDF2obtbehlj1HVcRor80MnSE2aCu4ND0YYBUy3NFPWLeMh0gMf/LYy
N5Qu/JigDNUkSexaZz04hOjUQ7xloyURDUIcwqtFJcGImOpj13Zb2UNKLTA8r2It21toP4kCbDjx
NcbkssIByq/6hzFUyp/9gDAWW99rGCDGyPDrqV85enyaCcNgNXCGRArmwzBuDjIwV+Sf4gzpUZx4
6S7RPHIpe0wTzVdJUEGKR2Qb92kDcnuyFobUyu2Y+YgRpXiVpNqtWOrWSQyDCsJozna6GwcbqB2Q
oYXvFYfMhhQ6DdmbHc6FBnrAJQnqcjnG6UOvoTkJhF4tZbcrZpdS7cHkqB1QIszk0iGImQZwUu6R
VVagAOkF02Sy7vqhhQoe95jHIXcgF5hWg8JxZqRoXylhlKJVNC7LmbFvxwMFKnoncjuP1CEIAAJ/
q9aCQ1iwtSzwICYzpQ0+omMsEbghMLk2Lgmht49Syfe9k7Dq6B4i/sbBItJXqB6VRl1XVkYqgaGu
m7HclLWB6lRPyB5OWccKEzlM1KI0bIMtgveDV+iwpxr2mUDEJx39bpUDOkLIzaR/xrYGaCWs0nRx
GoYXope8QXisFkhjnrShAiJIQYSaaRU6isdAyleYjTDkz/NHj0YyFG6HEt24Fj3Qp7RBnSu14Ytu
wG5EKUKMEPrflZQOE5swumhzLN0zpducHDr9StPQSmlWqkKd6teOKxMon5WtPOjU0YPo2lu06IVR
uAa7C0QL7whMjbzKzsAfI4iTjjKINcBtQMiaGiNOTaTrRId56vnjJYmThyQGBpKOpwgI9c5HD8nr
AYQozr+kKMuRIpskXRWVBZgQPa5Kq+q6ZA5XKZ3pAj0gYmPosMuawdfJpNRygFm0GU1EvF38CrDd
s1d9RTuxcabiQjVD3TWZtbi5psuZf9FTm/BDs6N43ZmqtUboqeKBzrIVYRD+FuccdZPy2ntWvTVE
g+iRcBRmyWNuiC+O47lFDb7QRu/GOO+rPZUQ72bjpQA5rgyQB0J4rdEIwjZMEVDQe3iqmf/Ooxu6
VBVAsck4pZNqunosn/g9O6TXpgr+Jr0ncItjlKYnmwjfB9uRB4FOGl9Ej58q1XjKNu882PXSzjj3
1Yimk7iWAOBov9ptf+/51KbAo2Jb9Zf+SAogU++MUSCHJquRYtOxneLoIqttSFoX3tFuDBhiCXxy
3LuVYo8jiLwUQ1xYXTSGP65MnzBu7Pc+0kpMsBLUBuqLg6U53zJjDDZZEb9NkXKUYdWyqwh70dM8
A5dVrqdcvPUl3zgnRU78iNypkcGZLURGiCHdTk8wt2T2wNoDRBBKE3i2/ppQW21VRBWpXNxFo0Sa
Bb0UHrzpPZi4R47tWF1qZBJcqop54ADhVvSjjjLIes60mr4OSY5RMKmtNTO+DXuftBdIjkQCjXc/
qABjU6x8JRw31qStzQFUe8MwaCUQvC/TPMjciPtILjrtsthqry3uoNneQ5+5rAYixWtbBUlGgi5S
g3hvlmvH4NzY2MNc+n5TfSyneqnGkH47XCEVHlUmSO1ctOCnNWhfrVJFKdmIUp1GCL6yMWeQVznF
F3zLUCeUahUVmANtGkgLMUzXHtOJHVyB68ohD4AeQ40QlrpTRj0MWg/WQBiJQ6pGl1hCqgdvUNpN
3Hf8Lhgeu+mYHQqFwjP3X5TQe4VpdtDrfHiIxy8+6hmMjMwpnJE6PEkBnPjxhNTLCZhkogtkHmPH
O1+LLsY0umZYbN42LSME0rLl2vA2wmy6fThO67BPo7XlJ28NNKy6yts76UAvtiwyEuZ6uov121AT
6MC7kzGhZETZxDlmAplQ4J4qTeWNouAwETzN+YyAvSyIfILnyhtbgxinKdVrg+SbHGZSEzLP29uG
XBSBNi71icDPsGxXuTnnF+A1TvUIriho+2YM6SH75Vf2mQsdaKxb982l0qZrO0gVoJ/s1TmgsZXV
aAOWhIGcw4CZDqdEz20V+WSQkO76ztCssoZFYJIQTku931LtPTlOCxsKsyz8IfMK+Vfj5rkTUq2m
xrIi5Ci10ZCZVfZmHCbaeUuOY90GEe5RJCCKItQcaSKmQ+iAIaM82RFgxOx7Ko0tAgqwgDSIwGri
oJw0AokGL7hJEuKq2qC8bmsXYgU/zNqsYE7cJbkDddoT9a7MYzyRPS2evNqEZU6eKb/p1jLRNfTb
LPR3KBCsDS1Wb2lz1Fezx9A/amVT74w2/Y6a4IVpza3FX3JUiOBAHZnOjtZDx7x01hiMy6Js7iKy
JhaBX155pui26Twn6bFr6E55LTNfWVUiuu/4tfMY09t+OE72UMwHuG02zPK5CmF6qPcXoUJTY0SW
YhuWwUyFPZIOX7mWrfHIdrCk1+R97fPgHravvjZjaDvaCF1vCtO9DJBDFIrY+NwQiJ347sBE2yDP
E2VT90oALBT5JP5gzHkKzhco0u1VReJAjevCwil7PUy1RmOh5icGqwpveAOBJYek3aaucMpwr/IL
2Rg4DCDY3Hahh5K3wcglTNI2KQYU4SMa6QJEDije2yB/K0S1KlX9i3RCAniijn44dXreYU+JCZ6s
EN/Mrc6VU0LBMuiZh3qBXaJnK8yGxyQGv0TBT8yA2yn51tCLt5Q9B9gMq/jMDi6uBohXZCslO2b2
K9NLruo+vPToVC+ilPa7ItgL80S96CfrNkKYuBgmyA9pDsvGr2l+Fi0zLotNmKOOWGEOnrsCktMH
yOKuQbOfTaRGKU59FWoKMaxFDT30NBXlk2bUNLYxoS+y8qBHcb8KWVwWSoRUIiPrC+xAjlxvdkpA
q6f7pdbZabC1l8KHpqOqzOgmmB/Sy5BP6SQBpvykgPOQdlhBfujAoSsarX/ZAmgQGRJAYfJdOnT8
jvctpeOOpMLCyeDQkUgMKTdq6l06CtJ9O53SVVyGj/TGaORF01pWaM1C/3vegr5Vou7QSzNdm+b0
mPThS5yVIN5LAl5EJJj4juyZKatQSQCboOIuENuwCNrxBjZ7fjmkVEO9kZxw5zA0FgtDg5kUFPQ/
PZUpTjGzAPq6ei61FKdNRySjhC8bSxq75URsZOldWprgfwLd3IdFe612rGN6TQxqHsZbTVV3AHXB
3Apa2HmaUx6L/LmPVKaEfcW/DdmK763T2EwTVPthhFqgCrv7cXIOo8KGSrzNsiylxsmhSQ7TaEn6
EAahT4CpCVzMxbVZIAz3fRT0wM/yiQEkQxLMbMpLXVfmKgCFvcxL7ZQo2bcE7shlXVWr2JjbmWH5
JLScfHd076Nx32a6eh2ZoXbdhk16AWH5iJAi28WTYi0yP5b3/uhvPZXWYaEvkfVM29Iehp3aQ/Sw
EbxabbMImVmzmQ3Mn6PhXrFpctt4XLSCoNFBz61VjKLrSuRS7tum2Tu6G7cBM3N+9qupF6ci655p
YxKGxbbKIfgeqE62zGapTFg8NnHcwOpibzecJ2tAccIX/iacdSBG4ugE1E8z9tS1FuPJ10aJmavb
VmZ8GqwqOOCM1+JnY8jQLxcFbQwyWFnj9pjJ4RM6jDwn/61uy3Vl1HvEzS9mFyIQ6LoDwhsmQLg1
Nn0G0zswmWPkyKwyL3lSWoadmV8+j6H+aGs4XiFABQtHBt2taspTa2MPhLNEToae78MaEMcsDjgE
VUPTZLqOKvwKHVIoztT8q8OdWjIFLkk0TQLtmYmSYK5AzIpmTdGG08lVhR+6C9QBQY8E40xjbUoE
XC2zMndJMN06LaYeTzyzojyFr46MoRoYbN+e0aytOYUlENoatZGxUFsZbmu2OpJdqcQcgCr/mIOx
/kxv/yWX/DUvxt9my/83gjb/vwsQU0mw/OcBYv+R+UTMJc/vQ8Tmv/FnHKel/eFolCAOeWBCBezx
VxynRVaY5ugaalfbwKSuEzD2X3Gc9h+mAyeWEE/SxeY/+78xYqpN6ryw8D4Iy0YMT1b9vxDHqZ2n
cdqWZlu0c23UmwaClDlk7PUZwJxPEL36fwSJCUZglBZkCV49FLvMGJcT5HVHuxEXpv/sK/pmhk+m
rAelcavMhDSHxkoTr+oCbhrdJtk/OWGy7UNmI8sqnomCGgOD9Ip3evnu3v75Cv5b1qannHwmPsEc
Dvo+PNQGJWjhfKW7Tf4ZprRfPy7jinkB9QyU0W+d/dVXQU17l1iPFpMf/wzMI8fO/5b/t68lKaFM
YRjSEGfXwtM9+K1N2Hi4K6KII0y21AfCIYyVKXYffy/egr99L8fWVeReuuZo9vyY3j2GoXF6vZYE
YOdjvmoi9nD/NnZ2IcITJfoCn4AaJf3k+xFFd35NXi1D2FyYK9pn308kMrMp4A13Gt6YcTBlXzTZ
/RCcPv5qf39kXMRSJS8zka9/e8OCKjXLKCVTJjKOTkkJAjF6vJDdkZPMJ9/ox+P/9fWYr2VqwrSE
KuR5tixGlCQtGx6Zznmf68XmKcqfHAQ9vVYcLRT98X1DfFNs3Gn9ETVsKnsXhxbEvBdZfbH9YZEb
m7p5afq7IECmzDm+ZKLwUmc040lOr/BpTCe953kwqx9Jp7AxFUEdmNzhGYEsHuck/c5YnPAlcP6e
G5m0D/3rRqIaDn1Xqb9LabgNZv9GC+HTR+ugB6LSv2CuVTByMo6/b/x+gwQop2iljNegV3Rzx1V5
Vb8xsceZuJaWtutaQQ8i25r1C+7FT+6kygJz9nKYkt6KNLiZrBFyfnnevZBlG1OMgX+if6TdNiX5
pJm5Lnj7demvDcXf6p7nOsOz74xXRtcT8MJQozU++Rja399RPgYLp81UD3O3efaOKoFDpMIwGmTm
3TGLx447bao8gONqcjotbuwgfw2S+BDbS71ljBJUtNhqYhJUA4R2TdCVPTy0HX9iK2u1DG7SYXzq
nfQ00TOSEX5du92H9gsF7Ccf/fd38N1HZ3V/fweLSJlwSU0QdfNsAxyGoTsCP/pi9dpHvmxq+oUv
b9S43c16qbQhfbX5uWP/0xXs76vKr3dP+/Uj6DQGSsSphlsNxQooADL7Z1Eg3JlDjsJ2VyjEQUXZ
v7xGc1W8cJoppOTBnb06+NYnUdFtdDuVgAfDQFyfpl9KxSjIY4Rbm6ZXH68wf9/DuKBla7Zhqyw0
znwb3r2ro0CpCDucr4n6bBgfRIAjMu32H1/ld+vYX1exxdmrGPSGGXhhxavYMcn5ZoSvuXeVYhaL
Pvk6v7uQpetcS1cdfB9nX8caLQxiCV8nsu9TtXV7JGVhi61WfanI8vn4Wxncm/MVk30Uix/bDmnc
ZxdrnLRP2i433L56ZY4FpOXh4wsQbPrxJayzG1f2xFDpMd8n5pjnFzla0pamcbD2WmXRcAit02AT
FAHxeQbnnXEN4smlX7/MgBdodIOZPfnEKueRR+CaxVF32Ba6sU8Yielw86JovO3FuB7lLKySewXt
FLDjtnCw+RW7Vt0YbXInG5b4PH+aAhhvcXSXxExtxS52hyg9dHQcgkCuWx9Lkx9vfBTrdWPTSO4X
yiwGZPAy6d9yj3gnHwwVkZ8TvoxnqwEGCVLcTO0LslrRu+fr1qovU9Jd6tRblai/A0nusMa4yIPV
ao+uijTHQAQSMnM2/H1Eardw4i0BJsfZcxFFLd43G2JyBtWULPPaWemQT5u4B9SeHRKmgzSG96Aw
1yHumqAcaHUFBJS1e49LQOC6anTSc0y8R5h/ST+cagmhGnNuQna0As5BPBAVyLB2EejfAMciNs7p
rNhEaNFGnUNKar46kVUGkZFtIy8GvbtRJtDH45PHrDdvvVWW11fRNBwRaUM1TtBFRcfUjxYT7fVg
zqzGRRgUh4KzTObbG95jZi3VyobQg3PtitbktrIq1GrWBrDCCkHXLjK7G02Jtxk0dBrKqAdWF62e
QrB0tooOQryq3FkTjt6RSWPpxhMj4pmfNFT32Uy3ID6tuVHDu7i7ksEVUspVn14TsQY8th5xYwOc
6i/Rm4w1ZYh0Y8jrFV3dbKIDqG4zXC3deOFxyEXkjsLgvpNfPWvb1Ze5cduYNIFr4hudt9iAKqC0
R0CVmxa9bcR0ZngqCFBTuh8t6r2t3paUOghm3d52FRRAFialK2aWTYmyKzzN15UWjKoSh0CaXGC4
3jl2fa2rw06U4VddIRgIuavtVN+gwG81qz2GaF0Fv4JWA84Vf29y62aog5PZPYVdtiwdccdo2mgA
+YRbi65J1TCM1UcQH5vxqNXMqycH2T1IxVR1OxSDWWZt644EmBqJpUVHTVPXuk4iSi8OJLyC1hy2
9Je3TmDuoyz6algvPKpjWESnIOdlxbKpBm80sxYNboGMaRlmK7oR47HXs5vOLjfjMLxEg7/v8/bS
huET5fbeosFoGhV9NEIyQT1rOYQMw1+BctprM6IfLm1FFFkX0KHS/QbmDJA6Q12yp1xhV5XTeGfZ
3gmbcDkb0TRo5uPS9L6YJr2RoOEW23tk9LQa0QDKem2Xw8Y017EOKj/c5+3bPKn7eI1T5yXsb6so
mw/HO1Mjv+hsFRVSJySobNnySFzIJvVYFWCtUS44871V2m3JBtyMxV1p33x86d8VSNZfVz4vkDo9
EmoZ1waJlsYyrxtqixvfV9yUhv7HV/rdLvv+Smf1jNRyv5kSrpQn5YqxkFuS/1NZwf/LhvTuC53V
LKMSGmYZNLT0S2w8AGc/2Y9+d8N4HJZBjWJQVJ4deBW/tYzCJOLYlFeFWCti1XqQoD6pvKzfbeIS
Bp6jsrFyVj3b9Ia2yPvS4nAlpnFtIUDgTMCQFTM7vubWnFMdgVFaBAkRs4qz062JKQVyAamClYz4
Rj9UV2jutjJrEQ4E6BVfwX9s7ala4yhXPHWfMmQSMWNlfVrVkVhpQMa1XHOTLFiHaOtaAu676tgx
QImIjs6qmeRHB4/mpEJ/1DJQHeN2dO788FqQDtOHw6EjZ1D2zXowCFqkVlUr4k2+1Jym/Pgli+gL
wreAQznWw6Xft0fHuvS9wZ1sQCQFhmYkC0Un1mUR/6y+/rf5dDcW3/79H695mzXVePPND/Psl1bS
ux+p+9w8/9s3tN3NePmc8rf+o2pffm08/dV3cv6wLZN1XrfgEJIGw3vef6ubf/+HIsUftE4omen4
0P0B5PtX30n7w9I0x547VdKRtsmv78/4elX7w1BVk5fZUIVqWnSS/oW+07wgvl8wLYsjnWaDj7A0
/in9bMH0ekzwaVFIt679G9o99Dus+1oU28QfNzJ480znS685X97dndPPf/999+i82D276nlHp+zN
GpJdxhxbYhqICOX47JDw2RXOFsm0D2pozLl05zLOLA/wWz7Za86X4R/fQdc4DFtCCGfuDP5y2Onj
UcDllu7UzxricTUM1cam4Pv4Vp0vk+eXmb/ouzOVMfZN1+pcZhzgjgz36vIhJ2T844ucL5I/LzIf
qkzcoKi3fr0ITDTLgbcv3aLdIvmKptcxhUBE5OPFxxfS5e8v5dBGwAImrfNHT3UN+9hJJJ76aMMQ
faHhNp1Dc9osWzhZRXofGk/yyjxjXVsCjAbDrhIvw6vivwoEeBrgs7S/4PxB8eM2Zb3utUeFJggl
6tqYmjuahYdSUsNfJOOtGg4bZfgmVZT93jKZAWu5s4hVG6XzuMpS+QjAbk7vw56BJ35KsHSVrroF
f+FWhel6zvcRdYXKEFkB69K2/cmwmTYV060JHYCzxTqAAIOaYS3ohDJmjifSQQiLOJZNs45xM4I5
gZzYrfXisYBk38NulWPgitRcpdRqzDyXjXMa0mvD/t6l6Txqg5J6ARHy2EM0iXN92XE/cjXYpjZH
GA+iMXxEWB5xYywwAe6zCXQ01oLKZiqmK9s5tKBqb/WauV0S7SOGmF79lmcPunlRR/qiDIlbp0yJ
GM22rYPssVpE1StlZ1ZdtNapGZ/8GLUI4q1uWAmaE5peLyxK9PaW2E8GtdimWvOWViOZHT4BAVYI
7xD5QGNymwhTAhXa4EAZ1dsGm3cuHjtEqHqZrfgp9uarWSBgQ+MYZe3Gg2FmFNsBAUF+nZj3Q/QI
13dToNWJw23vI4ob6Q/i97ObKwMZWVxWO9BSxwanXtM/WjH4k+q12OrdhM7P50G+Wsh/asJtYsh6
iurQO6QEL6iLUQVXSbaKyI5Q5bZX5InD7KWZVM/9gHiFJCFyg6TU7+fcH9mRXIkhFXyifqPH1j4o
JhqaNP7aiZdK5dg3LaC3kv7uDp1BaCjvatpAL69BAFhuqn2r1HsAPSyqeyIARXjpx92+JkdcV+4q
lP7giqknlsx8Sa7Dlk7qdpq7jlhhQj2ISv+mBwM5Pukq0tuDwpPLbBKdugLi4TZQyHMNSjxXIU4/
6uqSDMdsPGgD0AsQ7nR4IPFObm8mywK+tVpph0a0d0U+O0w2XfWgYRokQOxW+O0hREBS9cbJKjoi
c9qbuK2vSAzb8HbucYbDR1RWGiAhEo3WTo0jUvUgyiI35sdhIOcdG9IBKxf4tl9NG7PnSPFC5vOV
8IBwp/BPIuL1MNgphE4eE3MOaMJ9res8TiPZ5pSZVc4YOe6VY4DxbD78+W2wk7zwanuBe2ihFDZP
pnbNwuRN4mjWSVeo4WWFzqNtlaPRk8mreMYq5eVSJIwDSSKO0++tKltK+vn+s+CAW2YIsxDlFJM8
GBP6xIlcRJ38CwMhhlRWinSY0I/Xg/JdBu2OaOQ5S847eBasvp3CEwfUccGIFoFh2xzzWCFmkSZF
qz3hTzyGxHrgblwoyS3E0S4/FAHqPOswxde2we+6O9A1vyKOjK8YbAydDKhZuTdNnFgSzlRYgrA9
y67A+twu+65BOpntexJRRcmPNr2OZ5WOty6wEMz/SmAne324nR8D+TZm/NKCPoiJFYkhgsrGv0Gn
s85LdRFBPBdrH5SHmLxFFF50nv7JVvXbPZdC+7+W9rM9Fw6O7uNel65eb2emvn38sXn8b+n5Welp
UXv888HnxXPyFnbf6l+q1fmv/Jx8Sv0PyRBGV38MKSX//8/yU1Ji0mmkvGSAL9G0sun/OfWUf1AO
mg7lJ0sd7WPJH/1ZfSriD0nVKRzO16bBYMIS2r9Sf56d2CU1gGNweT4K80/cVXP9866+qYMJQ0Qa
CpcgoE0DvBNaHqkJUZGy60EExNgVF1uTls27e/SbEvRH9/uvyvfnhXXqaxrI1CHyxwd7d+EslkOZ
dQ30bOPRGYKVEOnRDBhJcQJD7btsa8UtLHPZgGYMiGlTkOSo0lxQh7lm48OS+qSv/dtbMR8RVEuY
3OL5rr+/FZjVtamqS+HydBaT1iAJsZYItfYZi6jdswsDKSRqYZ+ePr4X2q9tkz/vhaFxrpD0oNUf
059398IJixpzHPdCy1VIjPs2lfDMWfHH/Dnp7XtP+W6r5oXqG4xKulWmGXtCPLdt0Rxg0DxKYwRw
My5F4TaDq8LL+vjz/XpI+fnxDIfhuzCZO8MF+PXG4B3ossBvBfEHRK7e6kRa4JgH2KOg7MtAJzEx
R0D58UV/+zhM+vEWxzfBJPPsaFTEkiREj6vGyFUrgJ8N2ZH5eEqMx7yCf+OAKiezjN7I/+zC5316
FCNO2AnSbIsO56oGJclKCJqSjxYSryRkWyiGS2HYdwOpWB9f+9fTBnfaVuebzPRGY1Fg3Pjrndai
PKHoAWsfGtFSG6Nlg5LJm5jLEkPxP7vU2dtuEWlpgzmnQY5wPKcm0uLR9aof2IlPHiVr3LtD7s9v
9eOAi7qCfpM8e5JdISZgi4FwBwjtcRdvcRS4iZ783J/+6ZRPnTe4X5YU7t6765wP8m0Oak5oEj82
4akrkLdGZrINp/YwhRREzAvwqiFqwiI3jczjnNuP7+jffibz5TUdjLREssLB/teHZxpGMcgKe4Wt
bmxMdxb6J8qejU93K5uB0lw9tY3tx1dVtd9963eXPbu7QecljkoSk6sxCZpLr8nNFy2nnArFVMPp
TsMjSkLCskCF0n72Y5m/1N/uuY5mx2J9YFh31t+zIl3pTTDXricf4anSPNe3KOUue8hcvqrgv9l7
CkFn6RMudKvZzm5wW69xJHRrTDCAjNtD43+2lP/2USBVcSxTaibTw18fhcVrUoQNb0Jdv3SYHBrQ
gVIxsAEC4iASoETgJwg0B2iynKYYGxaZXBgtpyTf5GZ66siWjzZKqCITvv/kef32s7GD62zgtJ/O
1zWHxHe/C9hx5yelf03zL1mfulZBYGprgrNg9FRsPOR3WH/Q2DSokOrlCIrM4ZaFigGNnfzuNzDC
nyw+2u/eJIbHDh9Ko/w435LxOgzS1tmGRuZupBethCRPZ3rwCw3idXvINedo6vYdL/VNPo4XAAKg
UGW4+UHrun5qbrHpHVnk7jXoSt0V9v3jn+K7f/oj/93d0wUiU3plsC3O3ze7BH5OngKws0RZSYSk
sd2t8USsKliZ812CkXHBUPSTh/Zrbf1zCQNTShdb2D8KsLMXyoxGfwy5NX7l7OqB7SD1bvO+XbU1
wLY8O2pOhwkpgFBeE0dIyGDPx3C8B0h0H3+U390A0go0gbaHHqQzf9J3tYLVm56ZdxwsC6/aDh1c
HNu/sbzmENrqaxg+xzAAuO7HF/37ZszaZqGxU8lSoSCl6PzlqqnQ4fRNDTRahSgkckMK785hVU3Z
GT2/dxVSblSlWwdAgj+59O/eSomGyaL+QIQmz75wl0Bij1SchESnYSscDvV4N0UBYUOsLtLZzTpX
q95ZdDfmT2CM3n+SdmY7chvBmn4iAtyX2yrW2tVqtbq19Q0hWTb3fefTz5ftMwcqFqcIawxbEOCL
rExmRkZG/MvKuViMsJaCfYpNTZhseRbY0dezPSvwJtfOugfLRvs2HQ+SGn7SzenUQmgeHiqle59/
/DQ60reVFVjafJZKOJOpRlN0nq1AgmA/9hyMj2T3sTmNX9QKT2bqaENe7Kx0oJc7PHlZ7w5ZC3Wo
uIQSikFZtfYlbtJUNoFlODw+AEjowA+vN4EeQESkAQqd0PMPWhucUfw6WmiS2Aq2v7l3oe95cYL0
MlT+2hqIcu78niH4KJx5TdWQ4rgeu7AgltFLImrmWMiO1JMQWEKRQ9Xbh7gYXcerTgbuaKrl7Qbl
AT7eKRqklZ2wdPZQ49AN7hXsFedb0Ub5FtVVPgSUN3rq4a4AIR76+NOa40Hhl9jqRkd/4/73vy7Z
/ht7eAqqMlq47xDZ66nLmTH0MAcmt8y8nchJVXx6qzQ5irdIL4UriaEA6d4stc1R51nI91aM2XYP
IiVQE4lKOmp82xCtVD09WjjZQtEzJBw4AKjIxgGxuj4rEI1xLqrvvAI2+agVaz9lKaMDkWnpfHiC
3vx1imhEbeSOAqgQ5IAFhTlMP9aF+ohz5qe0qJ/kfvjQxq9xm11GLzrdX/cZcu1/Fp4NT+OI+1AV
/aHfQ62CpMSQ4DSDZS6iOF14gGF1stO/EHt+LtXhL1+PL141Bpt0usg2QqdR9xP705VfsXDqOPo2
L33NFg2sWaMjQqh3mAx9QH3fjczUNbAndUp8p3G5rREbt0g15XE4ZPIaMPb2jW5DRP5t6NmBr+Jm
rMeU9LWR8ChkHIzHEbxoD6b3EV2DR9QTz12GTLsSnqvhZ9G0rxhzHIpQe6wi50VHOmdlMRZOIL+H
ngSgTEsmHl9/kthWYXH38f88kIboDOv6WFX6Y8Zn8hT7pU5N9J38swWnogvr02RBxtalvTficGu0
UGKiZ8yZX/SOt32/mowvfSzbophigc9WkfG6/n0R7J0pRSXWBdGyH20D2BDUY1CxsRP8g/qE2X0M
1V4gvtYC5OLI8IxBzAnMrzYLkP6Iq2MGhsdNq+CTCXc1brw9GkfIA5pny6kB1Dbbf4aq/uv+J1nK
GlG5cvgsILsQB51NGb0fM0SgZHQFazYGzFsF3b4vehAY1Kcj8ygZ0bPB/Q38eVv75tbvgCHhkqxH
x1AWj/h/irL/IKnNz6mTPmk4Q+EcxLPg/u9cusUN6nAcZo3iGn+7/jSS0/Pibb2RBdpoFSCADHtG
uVTeHDn+Hk+AqSqLwZXxtcciXkdNiArzyv5d2L5gISzVVkFciKv0+jdMdYFVFdJYrlBAMOT0OMTh
c5d5eOC2R9RhXM9Tz1DAV3LG5blzZpg2AMebm1tJVDMtTJLGEnc9NUBB5AeY5nPiqBSS6JxoaIbL
2DchaOiMNLiy1Sxu4f6mpCbSR4fk/eb+1uq69wzRwPEqf1+2sCTSGJ066YJh0nHsH9As5i5Btgvv
cXSSL+MQfgKjshLS1cWf4ZA5azS4HZia1x9AzVFjdmyDCwWQiF5GdNWMXaTQB+oCAwsd7C2sEvyG
w/mJ/B+15tO0tDZK0T3YSvTW+v5BqVHoBihT4PcmO7+krKGJqkr5dhyR+ypXUo6l21iUexVKxRRL
1XnyZ1CczWINoLKh+aDphL6VsTMamChFb/4y4/FRmj5HMS5YQ4DTgZIcAp/2g54+RNqHRDK3K8dI
rNAsETPAMmsyIvIIjRuzOyHC6L1XEJZzlQx72woyv5k+JSjZbTpsUWinlT/8tn1QMu0xdeDj20P2
FoyoAWFRHib6Y5P51IHqP9nh7C6dA86ddXNX91HJk9H3Sc1CNBhVoNcAS1Fvt+39CL3Rxj5lg8In
9JjiOcMJ1sZ60ZfTf1ZWZyF3otwA6ptaOpX7eQ0ozuV+LEe2eQBGqdTSi60VH63MeTW9bp+8RJNO
x0vChMEpfkTYr+N6dXFi7ZR0/rfBWIt5IlObfyuVwj5vB5MIPb+Nkjb0VCfm9kHx4KMZdbsUqa6g
QS7aT4UYlYtzz1/3V2BpSKDPPFdYb5KW2W3Q1LbVx+o0InNMsdySXVG1TbFOjoAfC3UmAtz9EZfK
fkDYTNYdFBsxZtb3qgqYm60/cAEp1rcgkJHuMo5+Exzqgne6Xz0h5vvsK6iM9qx+bftrR1Rs+fky
IwoLUQ3AEEj1WdW2tO1JaXA7RFnWxtog9r8OyFZgwIh3C2oTRnzUzfA51wMIqSgu5e2hHQIY88rz
8P3+WizdL7SFbHBNFEJvDmeeK2o3DtLoZjSdC8ct5e4hs5Lnyf7gjEcUL1A47VbutMX1p+CpgPDj
8N28F9RQHaXE4mINyb8c9JiURj9h6bfRSusfIWiGGCowYrT3veFwf75LGSqFAev9OeaY5s3T3AEk
Zk71CEcAFYt/MPh8yZvuoW56IHyGaNIfsVjiRtHJxIJd15RPYCqPuTQi1W8jNvFx5QctvFgM03gH
lVkab8TZDe87tLt7R6GU3kVnuQs+TWr9pKv+YUgQSIjqJ/xjUGFMTxlQeCWcPtwf/3YD8EykkySa
hiask9nxQ4tFHgqf9cgRdvPZB1NyNnzvhW739x+x7G3C4nh/xIXcgiFtWSXuOoJCN5txYgYILMNL
dpu8/qHSx8Rh4+Rk5kM1ajzUzgZMARV39tjSHqgKX6Dqr+W+YlbXB5AXAaePSxLeIAAq/v9vNTGb
EhCC1MlIYUI7isirDV8Rf3JFmQzBq4PNuiPCvp8oUOvGl6hP1h5pt3mFeJOYumrTQuUSmt2Kk69V
iV1Qh6AadxDJLuDR07913fgoXmh6Af/gnBW/SvzeUlPbYPC2uf8lbusEKgBrCmUqH55Eb/btM9ma
JtnJBxcUE3bdSBP58TPCzpu6GHc1Yfj+cLeJgArsjncxVQnR4BZb8bdFhxiHHJXG41BM1x6QAEMK
vOyxC6c88f811By01sm5H1QFQ6kRH3DiMik+NhmqtIh03R9p4c3PrHSqHhbJFs+Z2W7ONR1fApWh
FK9l21bP9mgh448FQlZye1ASkbdyjX4S1hmbCCy4mxtvUWV+kHzv7f5vWTrLsJuhNivsbSo/1wtM
NSElL7RoHoX5JXPqUzXZr4GtPgafiu7N8n1kgFZrfAtHieRJpsrLY46a52wT1XltDWiKD9iA9/um
YyNp/k6rpUupd1hkefuqCY+d9BUdio2MSV02ep/vT/s2gyCU0BwBYy/iqDzbVzmvdKVJYe20O3PI
DxE5YxB/69WvDdcXDvNrVc2Fo6tya5OvUVsFAWFcL7Nel1WYlSGquUHqZlaArTX0pohK298BLQ1J
12BUZfvYsV8rE4wUnA74GStnd+FbM2veI0xY0Cdm286qO1Prc6l3rVICreh/Srr+QU8iVynQJ0S3
1BjD7/TWVvCgCyGDgCkAQ/DJ4T7PwlZWts2AYU8Pl8/cAq3blKC7Kq3dZei7mmDw7n/apVlSF+GO
YMXh1M42V5c7mKk5uAKONtpnPDgtVP3Q+3FjRbDcML4Lt7A41m6o2zsZmLAFrsOgaUQpcba4U1ZQ
oojS3kWzatcOr+YQbacIx1a8pwF2IU/ly58yoUxa/0GQFPRPuOWUHSB+z2bsWCkUt1zvXTMk21aT
S+/hj9EGWz2IV9rfS4trEIYFdoD32byvmKm1o4+p17uU6Le5lrgSJ0fGcBGRYSTxvV3Qm8c2GFYy
jqWICVhBttlHDrOcdwUqLIswZYM/7uh/e2jg4nWwL8tyh8z5W0gzILdQtkaf18KBLXVekEb/TKHu
9f7OWgoaICZEzKIxcZOEIG0XYj+j9ihYw6HMjU1naI+hjUF71W1x6dthLLry7lhcbyD5tjix4sxe
xw01ghUIgLnH32hEdwsFFQNp1fYZpxU4NTQnNRxa2pWbcCHZViEKgBejQg9cfH7J96jy9DTie1dx
UtfuUN3z0VX3cB2KJdxweenGxdb3nUsCVx5yfn367wttkmGS87HFkDG4nnXbWbUZqyz06OFlsi24
lkZ4NuB1XfNhQFbp/nBLAYq6Ij4EKtiKm7g4aUbdVMgFUjwMdmXQAilWHy35c5BSlKHhcn+0hTYn
q4sIiAZ92qbpP0skUWq0cTSQOa7DeMCV8lj+jfj2D2q47Tjsx5gkx3nuTXXlpr/ZvY44r6hr8EqX
zXco4FUqFaJG7eUgjipF2ZYhXqhRz1sRKLMvIED9jr7Xf53p+5AwxVXWFhmR2UyNHt67Vo6yCywC
Q/W0Okg5LLMc93J6DIVtXrxywpRgAKI7DmtQGeXmuzI80ZB3u4A8cfdcbyO4nXJg9pQHJBmfEDX6
Xn5wHMxKSi7jbWGm/4wD4si2/dFG6TaVvnpy/Esv8T/WEpUSpfEQJsNXtfNWLqj3x8rVS0L8LlIP
B2wliLd5+aKWzLgnjoDhUZ1fyEy9oE84ts0Ryru81aXK3g5qA3c5LNAhtPOtEm0zNXrKLNPefA2S
g5N8QRnxYvfBs+ogNSt76bZUmsfI0o4hLTxP5qabHA034Fg/a9F0CDzrnKU+sgSrwiZLi+zIMh+Z
OoyCi8/1IreYPvVJA2ihjvptG4MaSdHdrfv9ICfguPu12LQ8niWqbyKdmj/DGr0ysW6oZDdq9EfM
W/bh9CMPXkS3XDRJM6U+ad3wIUMDEJcseCi7HuhAVScwk/1X07S/JKaykuHc1k/5ouTO+PAZtDNl
VYTx354pPu5YVjuwCLH8WqIS5ezVKL3w6x+EMpuKT6bf7vVcw81Ye8z6HfTVnQLGcq1uepNmit+h
0cDncQ6kcR64kYQdm8ajeV6EykUBB17U6SNE9Z8E050HMWLC3s0xwu91ayNHCNImkd0yXQnfM50j
epriZ+hc15QJQHPMz73WtF2vGALLqeETl6PrAoXZGPe46GQbTBY/txhUIvN4xg4bKL/0XJjc2xTi
PWg0+Gx/kHiAtLB6Tcv51PHqH2TzU++Pjz+iyftcYZe06f4HeP7/xPyoIg2dnUqBfeCOZflu0SfG
AEUOfWQgbrb04LOHEAgzPgd6+LWqa0qt2AD5FvZQHU1aXCsA/UWoqRl6fQrI6Rs8AFR0kbUifYNk
fqzy9mfS4u2RSNaummC2eIn00em4PKmqr8RZEchmP526BJUJDgXQznlhwNeKwkZ+EfSKnW7T0v5u
KTtJKR6NBtpOE3/PM4TmewjSiJyHofxa6avYndufYMnAdwV0gPIED4zrEzCWMfJHOYoLoSJ9VhHP
HKFweW11Svv+Z43bXhvDVL8MmCvS+oibYCVRur1ViaQCrk44VahCzzNEs1MlLdXoEIaj/mKDtpuy
C+JsH+L+qy0nO8wMXGlw9cj8dX/xb69VxuXwk6ApYrPP7rgmsGod6dYR+Xb9sW7oRAaoZZs/G8Pn
IZm62rgKQRVref25GRJQFiVYzbyFqTR9XHYZ9rluE6h/IdR6sUv5Wfeyj8GYfy/kbT71T72hH0dT
Cf77VmNsxmW7EfSN+Z3q+YU3gg2cXJw4fzXcXbpco5IYw94zQW0BXG5b9RQF8bPWc4s2zS8ewz/u
L/nytxboEQv9JgBqs81WRnHb26kzusVQbkzP2pVechkb55Px6AXtDmX3U/5gFPGn++OKTzlfdy45
9OMUPKNAs872uKRIhuZZo9tWRFHaio1q7VLrB1CA/f2RFmcIFgUAIm8dxptlwOPglYks+si9B5jU
qsF/WOj3ZvpTbo4gTTch/kEYBX3PuvD7/bFvL1hSEqiuSKORpmhzZI7vxRjX45KEiknijqik+w1p
hfKPDCZNKc2V3FvcjDdr6nCbgzri5pwfWwkONP5WhHgddJOgI5SUrNO6fXAGD3Nc/ZHU7rFdK8cs
HVriFTV9tvDtS05DYXNSJg5t5GGdaCl/ZZL6AwsuIFlfCg9RzWIf9fW3YEiO5oBh+ODtGrQ6NTQx
Q+lZVeonSCXTtpWdlfO1tPgOr2taTRod0Pd98VsiEUs1ul5xD36ABkPfN099rx6T8oNB/ty2a2Wp
pcUHVcFlZ1I8IEu+3tABNp3hgGmaa+U9MsgiTX8svGKfO9IRsNImloNTCe7l/ga7LeaLIhhPEBoI
QNgp6V8PO7CbZVlih5l6dJ7C5iTlASbiqAqHhiB/2F+HyDvqYUOpaCo/yg06KAAhV37FQhQFwUK6
RJIiTtps8ik9utJrZFoKVfBipP7flf+mjMFzOkZ7S9vLWbCLI7PbNKb618rQC+tOFdAgelHJ127q
n2NEoaZGScnVwxj+n7/XhuGA7ZJcWx98Rzsm5vAzTryvAuvupclbXjZ/D1iymQ0GBNJ0Cero5PfG
xRw+CnrOyq+7qWTxeUTzHfiC4mg8Fq8/Tw7uaMLjCrgjTY4KA6cu/rvjhtuMIDYGqzinobRRUUnf
GBksdRkL9/u/YOEQgN7AYITdASh3nuLLlVqPZt7S6kzlD6ll/+pj+uvTnnt2h6TuykZYiOrc3BQ6
gH3C8Z8nT2XnDbpGhHV93fxsGM0piYcPUqS8qZGyVsZSb6Md7SOKOSK8whyY7fwAgHNfK4zVKB8L
LbgIoKWvhmehZ5SboJsn29US/A0rpCHPdryWJS1tPPhwDnEd8h/gsetPGxVhntY+b8saUfWAMjec
0sOEcLeHEFWMzEiT7zX6DP/5e6qMCOmVf2h6zGatDwa3VDIikUXR18OGpIFbrUTGueiQPQbLfn+4
hUmqIOipFFK8As86O9iDbSOlXMAfG1K8oRTI0S9IPO0dv38Y1O9ei7vR5KzURZcu7HdqHU0U/r3Z
s5JfA2PEpsVF5POxVbwLEt+vUtc/Vum5UU6e8slMgFZmYbb5g9nCFqDSzXWB8u31JzWzvuuqgF6S
Nozbqf02FOcJ8XGc544FkuoBpIk/S0GpdsPGgcdBuj/PTzy91SZJYyP5CQ5508mrg9eu7XaKXp3i
U+V9bSdpC5dh5dMu3NvIsQlgJueHO2uWbPcYHGlFlnNz9NE50DCKo5heTPaLMiH6EMcbSTdW1nf5
ywppQMGlocAxa90oJjYV1dCNbqxGZ0/2D4z3inn3VgN6WDUQ9yJ9r4W/Yi14vv9pF2f728iz2Q6a
nEqFSSCOeIBG01ebDl1eYiZjHIYRUrm3BjJZCLxUe9lFcETp8M7D0+BbqWf2tLiNrqeK0p6NHO1M
RJAik4tJW0njFwIvNX0bEAGgCiCTs3MajpUSypZAtAgxsQHEHpjOQfro1e3h/kK+b8dZlkkZ0IYZ
iPSyTWX5+pBghGpkKmwit5HDg4wB7hau27TTkScZqrB35Wo8e4oq6HPDxUCJ3pTUc2kYMECr7qi0
xT9DMW2MIrd38Vhgojj95yYZOTCIQaHRgxgp5eHrX4j1TpwZI4sRqdqZ/PsA+vzgUS6BG7yHK/oH
z2VVIIloy4EituZBsosmdLYFnMhHlzU00sskZ29Rn70hQjWYNGaDfT19mQbecPe/xdKmFkLaJqI6
QJjnSA7VxlonD0IyXMt4L0MPhI0QbQTLxMJJ6vc1PKv7Qy5dCAbrCxQTsQVcCmZrO9l67zkwT7Wu
36gjkJjiYGX0Yce3AReOtMRDE7Lm/UGX5oloEE0UXaHUO68L+GVQjgagFVfDEkOxk2OsF0+JJrsZ
Lu12O3yw+MD3h1wMVQKoRBXIFCLns21elU3llQbnt8FDaYihI1JnkVqKMcNXxccKNYJqZ1VsZHtl
6KUlBpwF7pc6O++qWc44ZS3a1pMzEKbigxDqHA3RHtM3gY58SiRsKPCeW+loLAUQIUELJszmMpiX
GYei7qwoZNCuCM+i8Et2JaR03D9osbJ9eKlAPX0nLc5TmGFqozbRGArvlYMKoirDm9an1qLW3krU
X1xKBqLAAEUSxOH1bk2qvo8GzL/foQKomWCm0T+Il+iIqCOLz9fzv43aWhq89CpTeXT+77izzeMX
qTwlEo8SLbok+XfJbDYj7lVa9DTqHJsUaGn2MEL3TbFcXcvZFk8LxqMkpwjj3rDPmkhDflWmQF12
6cWJ+l3dOBeUfS5B+0lFvaWl0/onhwXwh2CaLcASMKPypq7ldu1GWJ2FEh6k2EeTonpKev8U4FID
Q39Xe9mbVvxRukjxGryAeHYQla4/8hTXqmR1FVXDHg51tM8D81Bk0yE+pXaybYt+g8FU3q887W5p
FGIb060BOAzP6aZQrEkJbkkZCLIC11K74/E7Tta087TM1cpHTNforLfqo5Gqfxl0KzDyPA1I74jO
BY7zFeLA3qHrk8d+CFy7r3HIigecxy1EWjXF22OYtPIUXNoXkIMorLIt4LzM1inA/lPF+HZwLWs6
FL6MLR+OT1N/CKvso4HAmLpGxFwcka6hwFVbog1+/WV80OwYWamDK7f+XpkQ34VN35AJoP2qM3gW
rtEWlrIuKuYOH+Zdm2129deYAXqBiTJlBPMSR7wPSp261mi9BqFy9FY3weIEEWSRQX2BIpxfErau
TX2v99TCQ+PcNu3JqbJLl5RPxsHI4p1vlit53uL8OGGMRWsM/s71ilYN+sNhwvxwIKqwcVcRUhbi
DNn0JBzI7h/rpehJQom+iVC9uYHoU7yOoAKxYYIA/qLSnCriWGT+qGsVKM6TnFp7Q1m7eJcGFZtT
NLppIM1vB89rkshvK76gAS1d9T8FVYhaqIxdBjJfmbNJK/UZO439f58rOnoCC0rbgyB2vbCGR9ux
Dhg2HcMdvu7PEpCXoB8PgiWfxckbxBIz9U73R128KICyEUrotdDkmz1LpjHyjVhh2LBVUR3bRf7P
ZHpRVBiDsNQhL9L16BJ8qs1q2wyb+6Mv7V6HhAr/FB67N9y8rMziKJO5iIu/+snY97pPKHCoUYOd
jPttNqyx8pe+LX5fRGkaq7ew3yJNdLXRkV0VoNtKItfAhYiadClr51T6PMQWlnB/lJ5TisKhROwr
c549At+AB+0Dy1TG5hSpUFxAGac5FNAgcSe5PUVJ8qbYf6dT8t97yGTKvw0tjvPvJei0bqSxY4Un
+EDxiPwhCrTjISDS4kzK1zZ3Ojo55EGaf4olfxdBvbv/kW8BSCJbJ1kHNQj750YwyjY6VfYDjenL
E8NoZwPHR57b1lssGBZkttXnZvI/Sqvs68UcmgK8oB8Jqap5UjnqVQNNDGRobn2I8xZ1k+FL1cpf
y6o8Acg4Z0CCkZfskLozvq5MW0T6+TMVIViTbqK2hAwqFBKDyQf6MXov2Zh9FOwikfr5svdZKb7S
z32K0ErUfg04WXE8f41hDR+hWtkDC4eMSC2wV+81tHl2MtYBXmDNABTaoAtR05hJs0vme8fSSbYh
PfqiXMNgLeTyDElKJHprUCfFT/pt18mOWpZgV0iwyTeG2Ls4yOM3HyJ8XVcWWVw3s0Wm+AmFRHSc
5BuhhcRvHSetqNTJqOvXeBfI0DT1GtdgJE98qTioA/L3iBskbbSyrrcwRvIunKSYqCCc36S5OBRD
zioUZonbZJkaZ6Bnm6E594X89zDYr874K8eRMrGDT6Clnpuu2Hv2z/sLsLjSFEEEKkponMzOt2NG
ykSVC/C1EnxDUMdJHvMu/qBL2j/3B1rcRaJHi66Gzt04uyea1FYwACaG5brX4d/HindOslHG2K2b
iBIL8teaCYDw/rDzgC1gECK94U/aTDe3YlIhheyNaodcCFaYVDewsnSnpNvpVrwtlOgwItwkk2Ld
H/bmWvx3XDx8UBIQ8jazNCeVDeyrIhzq1Sbc+YIvHwZbvwxx7AUIhZ3OWL7iwwmsP4QkHdTG2uaa
Rw/xA2xKK9zKiMg48yykknt4kR1moGYKnDv/kGOwJEnhNkYtyohezVOGZbVSgtCKiegKbkrJswmK
4P46zL/6+6/gF4DeZIPdlNqqUFbxikQ0ozT7nQRKOOGKqDBirev+pJTGvqTycn/Im5j9PibEGNvk
KcWLSqzMb8Gj1yJciCobx9cYi1Iwq6OxVWL/gT7SNpGPdvSZ77KxlP+agP07rkMZi2OEb9IsAZtQ
DQ4blRUfELLQpmA3NbwYNewmPO+DEPOzEaHirXS4P9/5CX4fFuYVmxzNcWL0bLoerpwWiE1XrYyz
kDNsM2xI6p9Bq661NcQMfg+WYigKETA7Gem2xKJGYa6VCW6gAw5cjoKoaFsckF14FZTTXP2VY1+R
xqg26dWThiRuXK7Wbufx+t+fAPEfvxyIR/PaLd53VaWNPdZhv3xsWcTAlUrWpcivavuiFiayyfqj
Fny5v8g3sfp9XEqU9Ks0cnpjFr7YpnqYVaCC/dhHWTXdYBNEow5rz+b7FDkH2gVbGQFHg/65WXU7
SqVb3gcrp3opmvEy/N9fMYvWsWp3QaTW/Tup/p3NUE6HPO5POcLYPpAMIdonoHMrs19cdcoTpILk
2jfBO4bzXWhD1bsiesYAUYVuWDXowHyafZ7GD/S4NoGEH2iSrWy6hSlj4SDQ0XQhbmsjciHVfWwA
2jTkAWMVlDHD7UbOtKNjvhpRsCFxWakFiUWc7XJGFDguIFyA2GbJx2TVMRlh0LvJCKhq0h973GtQ
fposZ2eFa+FqcTQUhrCbFJi5+QO8JfmTvIKugxBFHBBBDnBkMbNLKX8pnDXy6uJiggbVqKyBTps3
WdpQLTDwJjS2ansST5iy8XeDhY0uohkD5BvFK7/ZqJzf3z+iKXazoohLUvnmEU7B6TpE4XBPD6+U
uAVA6MaKcapzhQ/XrpyOpcgPfkMUnoHmIJY0a85FktJYk2x2rh77+3daBgo6pRWe44iHqQEyDL/B
SpKYsrRy6yyuLDJNOpiBBZ6RN0ZTXsTYjIvg77VvQiAqydMLnLWUycY2PIJwTVBz4Xalg8Etj7AH
9bt531VyfKkD/Ne7gvUOL/nchK+Wiatd+iCws84fZRVCEo13Pmp9cJtm5eiUbBYvvbh3G63bGRg8
CzhYGeYfo+HS6IciUA5C1DPkprfilgQLEcr8mOHEe39HLc78t98xu2sHOwhjaoH/siay7Js2fAkU
fx81X4bM7aPVtq+2tIPf2wp4GNzWAaOsIlE3OaUonD+IOmAHcEBAuXE5V4yPOdZeTZAeIh1cKbJU
XpV8jk11bX8v3L/Auek7C5mDW6BaV/S+AVekc5soPGQGoum2sQ0yc6fmkjsZ2caLpF1Ido1wMdrh
XvsH2TQ/AP4RwF7Z5jl4fZBJaQF7d6RzFiwRH3+4Dpf1qt7KytcQydiEHD6z16LH0tESUHrQP6Kg
No8eduHrZTahsq4pzVY8CANeDPZh1Bg9BTz8GPfTSk510yLmuudJhJcFLzM45uZsn09qWctRx61D
e/LjmPMWq45lpG6ksN943etQvVDO3yZo4SXWCQ3AjWwOBzQhsJyz8a1+tKvJhaS0sutvKiHvPwuG
Ktk0qFvgatfrb6cpMMzQ6NyshVhgn0r1qY0e9A5x+wLqKi8a+U0wGoUm0n8/cMK45n9GnvOh5TxS
EjMkuRVdU0FyL/2/vfBnoL75FPikavX9spBy8AFofTv06I2bWzjIlBDZl4H3S6gftf5B6I61Pc+n
fuc0wSdv/IrWy6ZN1+iTS/cxtSZdyCUJe5zZ60FP/LCv0q5zgxYEN5JaAuQRklJVHo4K8ZoJ5OJw
JvbP3I6E8Xk+67XRoPZD01FQxORAarc5smuO+mxkyaZo1+rhi6NB+TWAk5LKz1+lsV+laouUp5tG
wUFq0CMz1DP6U4CHST4U59P9TbN0csWOAbIr/piHC2ssc3VM2TRZR/cZ4q3oZYzNdwgD+IzgS2+g
Llis1d8XTwngfxGmCJLEjetTguNWJRm90oH12vvaq4fwSfALKz2eudKOWwmFvYOsHwbsHe/PdzEB
MejfQbaBVn3Tb2g9p0KBjvPZy9TdFf2Irc1JVBumyLtob0NduXqjb0ssNe6PvHAfkpZTLwNDqrKd
ZpkP+Y2uZTVKgL6KBYaBqQXCsLWMd86obJpaPwsGwP0hF/YS35QiOE8CIbEtrszfntl22YS2WkKz
NZRy28IcUqtoFzSXWMLRXF+7+xa2EiBobl7wZWBk5wE58/UB6yWjdTOJJlwADl2kF5G5FTpZ2oFm
2bZVkpUpLg6Krg0PLnRVSNKvp2i1cTo6oL3cR8tqdmpIsQRlI5+nfDWgTCiV+1/313RpA9ESe+9l
0JCjknA9YmV100Bm04EpOnXmTwH5DbhKtCBHjOs1kl9bC586eSU/Xx4WsBdtFHgGN8HW8/VOG3xO
jNwRgeiCC1CD1yeXIfoqJQ80qzai9WiZ/7m2z42G3iMNJMWGK3Sjb+pEdiM1NhFJUTFEQTe78ly1
7w6UD05jdLGdeuN8b7ry0MRrZIOlOMG7Q8jec8vLN7EX5Wh7ymQ+r1CuEclsFxs8S746UrqDYQ83
beCl+RqBIkSddOXELh0fCimUQy282SFsXX9pqdEGtdJjQnEV7xQtO3PDPiCm3KlAZOI1kZ7FL0z1
FU9otBqpO8+uNTv2nWgICt4nMIoL33FtH8Q2jChleoriXxA7lHA8TP0qv1nMY/b2Ex17S9w4huAb
X88TK6zeh+MLGz+Xdo6P28YknDTCM9CGDT17oecthABFkLJQcfuDAwUGFxwU4CvmP7sLqFkMplRV
7GzN2IobL+xBfJHAG8FXMCZI7hkoRvo7yJIrZYSlkpH++9CzZFnFLDkogKS6Qig0qBp8kL73bb4x
amSVm/I8yCcTlJ2NbzEZDnZPOpy9lemLz3qz+mgwcicRV6ClXa/+6LRlqespuww5KhOJgFzKDl24
1xHR1sMQXI8bpGeBMDEj82yW9uc29052vtaoXYqkQkgb1Q9K8VQqr3+HAv2rK3RsgJOoe86tbm/z
bhzGo42pkZBvDktMJ6RibfoLSSSweioB0Oup2s0fyIOmxUnmNC1SgOpZ3oZyC+/3n7zOXN3BbIVj
LwfNaYp/rSz7wkONrU7x3xDCBbSVrqcLtCkGp9a2btQax0aDOAGBtDRffN88huGmYc//SM0Gx6fk
mMprFeGlw341/GznaU2ulJGJrc4YG2e5ABwNjcQBgidXe6d/GlsusbbelKDWVia+sN8YWXSSRH1Y
myN04sKxir6mYBYCPCgyyJ5clBNckXInRNHCGJ1WSdoDWtuFxWv/kkrP0rTGChebabbpIW/waiM7
oenzzs/+LTNJwi6cqshr8Rf/Ydv/BIm5TVMKEqvRRazjzUCqkEinCkMTcbbOdtjLsSMNLfZwBlqq
0s7zwnONQJNqBRtxqAyO2coKL20tBbIUDp5UAm6YrVJWyWQkUec6RbAzBmMjpGVggB+70X7tvw1b
q8IRWt/0UXQkf3tZGX7hRCG5ovEO583i3Bjz2DHavknCQY6lfofeuz86n/K8huFcIk6FPrRd8RcJ
8+veXB18IYoAcCFbgODAs3z+nqgQVkvijsHLLvgW1N2+laLvQ5g9W6XzSYhYNHG26zA7k6Xso+c0
D2nqXJTK2viTQrka28G8eQgcvdpq7SdE+9bCze2dTg0OkglkBPGiu9kPpa/3XeXVrslnsPEmR680
roODh19CGwSbSTdeuiZ78zy4Nab9gpUR/++vIpk+NL70RYRfWiwrj5LbTfpuWQrGmtqMwKxexyIZ
qnc6aBgWV/n3liDQB/0eRSI/fVOt+Byla86iC7UTkadr0LUEqPCGItGP7FFHGWohfxAq362XrjY2
AtloZM+duhUSdSQf7rQBa7+hB4wClmgId1jUHVsfKAX348quvQ1L1z9pfv3Qzg69vq/dotYhBZsb
XW15+yI/UBobG3+rtC5PPP0/+RhNmN+iAEUQQA2JmR5Xfsnt+QE0DLYBmD1FjRt9VD+elMLEvx0x
DGMTIV9dF+02yvgVNZorIZI+eXGqvXBHEN2vjH2biomxNTCu4jHDf9c7ockmU2oatcKm+smQP7bd
BUUCxd5XoUJugLhacMnCvyVnjSZ+e2xRoKaWQ+IJTf2mgOeD/taTqalcx4k2FnKkVU51rGL+3VMp
HIN8nnL988psb/c9o9Ku4zqi7XDjrQYGzFRqPa1cO/zXW61JQboCC+81HOmPhjdtLB0vHnbB/yUd
9Ag6aE69tTvCeQkRwQ92WrN2PS1gAygPCNY8wC1Ql3MIpC5L8NU8v3Ilks8ypZgc9O+2SUPnn8XD
xySsi3GtPD6+d2ms7yuLc3sgeMCApoLVTZi66cuPjWSMauhA8gXWFTbwLM4RMiX5m/gpKbIXnRIj
OWNsPCr5Ik8S0C4pW9VJEy/o6xvUAOaK/RyBieTcmCVKTlw1fV1qlRvJtFXr1yr5geA1DdZy0whR
cH/TELJeoninO9/ZPfeX4TZeMzoRUUhFECDmyCZVbhPv/3B2ZrtxK0uzfiICnIdbNnuSZE22ZFs3
xLK1zHme+fTnK/3A2W42j3j2D10JAlRksYbMyMiIMrFrLzQhlgFsoiY61veWlrt4A+8+H+yDd3D1
rsiAc4FB6YJudLn9UjkJyimKGpZ+/dGPUWBAKvoy7GA6trhmOcqN9KUOgDVq1LTTk2Kld+iobx2G
1+GRQXOiICkAylHjXDyHbUx6UUz0H76Fyfwo0dZboOBQWxCbUewUTkOCReDQHyVCGAsN596X9n1K
Mavz/mxMigCmFpPCU4AfCcYqbjeLBWDnRpb4SVB5Gog2VGS3uVegiWbpqx38a5WJW1SVm5Itlueg
Q0S/c1U33jT9uA6qmJK/nmIRyA29xP07kX803d2UJjB03/rpmZX5tUZSN3+qbaieknA6jr2sbzaW
4cr5KFrfIHBgt4IAhtisf8WrU+4rc69YJR3d9U5APnqIMxdltCwydiqazgR8B199+XzqV0fVKeKZ
yE6BqIk5+WvUbArivGiN0gujYzqitMPHFyJgwtGnpsFRQrK2Njeq+StJMXALwBYDijrWkpZkl70E
P4Gzz7Z+VKfgV5R4UXjj9JMb1SXCY+9TeUrm5wTTsU6xNiZ6bQvCBgOK4D6i8XmZnnD/GIGkldy+
Ngww8pLxm6G/iStA5INTQ/WuxOYkfRsoxE8mcq9CyZyk7fOpX50F1jqkP07h6xtggDQeaXFafxBp
RBGv7Xc5tzB9JzuhHixIYuKCFIU8dOS9Eo3MuN4Cyj/QxOXmo7+GQpLOjXQlEBU7aW46Y1R7haJj
4XVTQmCByJw/lvGDRTO/6Z+s4TeGxy48TdRoX5Ok2WXTfftmSrtBs9wq+lamI8SXrS+1cnkTSgt/
D1i/HFKLoHXUs1SyaaH2HAoTzfymHmdbocz5Rthao4C28T1WLgIRIIqGQOIUrqLLvUAJXRpKpai8
oa8eEmemPCFDLU5r65c66b/n2cDM8X/uaBEjZNxEjZqTbox7KbHusmIiqPJBTQZl69FWAsaP5mbm
kNSCrOLy0XK7LeVsVCuv1ubjMOAmyR4VwLcUAZgWAQ7sNOH07mBu9ZJf6ZjRjCSKoGiHQY8VJnSX
QytdZc2jOlcg+607f4sLGvhKbgJQ2gk5N5F4jli/N7QXOiAaYrHGDfp6YXDOy+eNT7QyDwKmFXEC
ZAfy38uHGZ0JpmVllt4UjPsh/To3o5sq6o2tT/ddALYH+yiq8jvT2GoYveqTYh5ExQF9ZiHScNV2
VBcTllAt57NqpR79yChC3qQ4IYUYYEA1EKapMsa0WIx4grwD0L2zCng147NmJnuTINNCq7r7JQWm
l6X9bV0NLujR1qGycq9zooi+KEJKoYt+OUOEt41Ko1zpOTS7UONytWZwwwBGgP3YdtJ+0nG+kQoP
U/rerM/TRMN8BBCKR2hMxWjStS0EdCXKvHgicQX9dcWY0Ygu+GRzxdDR64D9YFmCe3nuvJlkP6KN
Shx4Yq7Y1pP51hB8KsX/Zh3TBARfED4XafdyHddynGl+xO3e1j/m8klqvaR/Exp4DSfJ2Lc7sZLF
VxNU3EpKscYhDgqBMZStFGztG4FKoajCOoaqtNhS8uBnSSyHldfqCbeu81IT9MZpfl90D3jQnOUx
+i6eZOqNXRe9CR6N7ecfVgai5zLYxMfFtllcAbTMchdz0NK8szSSmIxoCOciYY8jENxGu8ymiyVV
feogR4ThkP1GTtf805tO5JY402xkaSvnPBA52RlHL2nIUmOgI/xWhpRdLRSEe12nJGy4Fa0eSN3u
9UTzws0+qbXLl4sFeTpgYZ0GSJGT/LUqG900pVnTyg/HY8f6xwqanWBtDRhFlbW5s8sUjYW7ISwO
tlKdmc1dXW80K6+AJPSgAwHAFMZ0/eps7bO5RoPUKbxSNilAHMMu9ip3mjlKod815reaDhuKArvE
JCzTu70gEAuNBz/GdDJ6L7PurPjt1m2zsmN5LNFxgqvJtdZuQ22TxtOAHZu359Z6AW28QWAfnxNu
Qwd0D5SiLSNv7F56Xf1oe6Ke424fumtfSfBuWJSCQXDVMV8jTDNKSV16mKDutLbdSVZ2bI5TnZwK
vd2X3XMJ1SbH1SvBUiqi1r7lQb6Wp/MIlCdZLHicaYuFos7FSLCflp6u9m6dZycRqc2Y1I4VWlT0
mJmRRF4qHaK6uxd2yyWNDJ9feyvnBTAnXZjE6aKeIP7+11p1CuDOMo9KTy4EE6X78KUfpWanTlsc
t5WteDHUItDQit7yrZShnO57HQRfBOFGyB87Q7DPAw7E+ft/+254OFD5ZBtAKQQTu3y3RO2sidbN
whMwmGgDVRXpgIo45nobu+16FsVI4vyndVgQbS5HinpdznrLKD5sKiBnivof3d47Kd7aQKsjfaiu
k8zRcrJcMlKZJEXbFV7OIRKq6s00w/sHndeHLfBipcrDWwkEifoWGl36gvOR6qWeNvlUeAPamsRj
zRgcbSO9KaGj+VwaoqBLLd8tLMn9/MttDr1YluYYITnTDYXXNPVHB+9cAL7X8OPkf4xRdxstdQvF
2QUcGRtDi2V4eWHx1nS0CF8y3LeMxQxXpRErfVUWOI5XzaGdgKusys1G6My3VuzsFft+aI9J3d8b
mKELXpMdZacsA23ESXLj+lo5IqhnCto2dxgU9aWTgyzBbxowaPUga7QjutJtdidFxw5VcpFR6qXk
pQayKoJeVWFcvVkOEmDNcjoAkwVTjXYCttPl0k6KtLX9zmcTjV8dwOtqYsdyg8TJNz1KocJSHKI9
seS0Grot9Za11Y7/lbhKxTJcknKMUC/KDE1qr07YwTohMXkqaKIrs8E2vrv4rssXhbVO4CTI8pTz
Fy+ahM6gwsZEz5p0mVUvNTein6nB+BtURgSSPorPtcJpZe8UMqIx3iATXL2uqsEHJA8THTCkp4tj
ZOIKoKkKKk7SB/uQSRbAASV8hQTg87cVX+3iZcVICABgj0GXvLaE6MzU6gotNnOvMeQj1iSPeoC3
j7pFUbiCgBhGqKXAClHQGVrCIfJIsW7MGGYcqVWG+Tky7V2KclUvO3eCFFOhHabFW5zH68RSjAsO
hKgoruJXd/vQBGVYNVbuZZJ+Y+6LsqFC3O0iU9qHhN4SsLuKo0+VxjtkmG6GsLslgt+HaocT91a1
/OreEw9D1zzqn/Av0ee5XFhSSBuZKUm5lwePDl1iOYd1kKMi7mbZ0/9HiLX2bf8eb3Ht9RmJSuD4
vHzzjOCma7M9YUx4lT8d5YS3ZqtaTes62f4jrxWFsTDaO8leKzaW2XWQxbsDf8OOoH+AVbC48yut
KNB35Rw3Yt0VZix5zuhaGz8p01zgX5aerCk9zSmtIWWvPE59eJvK6OUX8ZbW6drmMjjTAWJZ96yM
y89Qx3UOHMXNGZOxNnm0Fza2IXu9L/SN194Yagn7w32ZdER7C5Y2Lh1NvOsoQAmsO96MB67c4mwx
w7C1eSXw7atyfZUj7hQ3dQF2gD5chhkMC6vN83/kCUEEPf8aJdUzBwtWttprarX2zv+RTNOPDHb/
HEo7yww38P+rC1Q8Ea6sIAWCnWQvboxQ8R1jzrmyZMnYCWpS18U/p856nwus1bF4+vwoW19jVD0E
0il0RhbjdWGTx10fc0mobPMu2pctgsw4tKFpsK+4OIYClJu15zhf8y7Y9yb6Qlv00euLmrdGgAv0
BqYf4ebi+ohowDF9k7BBkt5Ep5VfH5pxdsUpbiM0ZKKm5Ge5Gxh3xoi8gvJ1Yxau4Ctk3Ci+0pqE
xPC1h2mTRIWBTWUBB7k7lyiRjI3lu3MRQ8Lz73X/oaMIVvuaF4Tz6+djX8O88CqRsEGrisEph4r9
8FcSoVJGkYrez7ym/o1rDNAlkT1siSkYDqrUH2LRKyR3h5QmJdEhBRgD9X4vWhnzvoMNRjWIjQj6
deqrtyww3WL49/NnvOZifjwjmnfQp8XCXNRAEgDqMccQwBMQp1AFlR06DeGTSA1IvKTvhJmr6NvV
jQTLm60jYW19WIjMCst3WNTsj8s5SueispuWORqjF6yhXAFyCuu3eO4OCd0NKuJ7iJ0fAz88yvaT
VGeHz2dAbIPFlU9dBNkyxG4dTgzt8gHaMJmS0rB4AK3aUZN80rFO1LBv+nyY1Rf9e5zFRKtTFMit
GAeMoZwHlJpoqhkoLww+oGGyaxw8siPXSTnkBdygbN23q59aQB+UQE18qZdNiBqMhzAsdeoslPeq
fZHuO+3QovPX2oRzgMlh9j6Ys2tmW07CKwc/lS5apGkkZZqXLMSqNfTewFOPvFY5yEN4ShPDa4lD
8jrZwD5Xogrq68g5CwVNqgqLPYfY9WRyJHGuR/KDgOwDkBMyNLY71z1wRpRvjPhxWS9XkA2aJKhv
aACpiy87+/NkhRVWOmpV7NAxBnVNdlaPMA3aijHUVxVoVdSZdQXP4sAHOIluBKUc1rMo8Uc6uub6
Rr62EmIyD/95qMXpP+thQQLEcvNBkZqx2zXTt5AtPeIL80E7RS3fqTYGvc5POU3+HnUx+1pSZsYs
pqKQc9ewIRyRjs/flexH4k8uPbBuPJeu3W5IG6+PSySJRg+I0RW7J8kTBVtgJAcq+S1XjJNJCira
BfQBU1gKE77+2tshPS9bnJLVM55+FyQXAf9hdCzm2az1zgwkRp6poQdMcI5FNv4LPrG0o9BVzCHe
Du3OmlDrkUkmamXXxmeTlqqPtIk+4D7UTwbUhybqEWAFFadw8fnhc+WFTjTEzv/PUy6+i6q3caJr
kjA9/IeqXiGf1FEFJUBPLYIHQRHJN1SvPatT4WaJTM3zdReMITJD/t63JEFeHaU/RXYr1qzoU57j
jehoLWDjEXXUKsCIqRGLjf3XZVlOtD12RpR7pbBxYzJn2LJ2on4xMQEV6XQEU6VLU08QhYTXi2Aw
TSM7S2PnUSDKI2kj7/x/TJuQtgRjoF68mLZMz3C2s5Pcs18w2D7qJmULqJcDESVMKvGAYmvLWn/A
zEv2Ky+l/2+Wua7N8Aiw6IoevaAyd7VxXxnJz9YGrBxkf6+2GztPPMnlGWRh/sTqx/BHwAKLM0gu
tcpKTC0i1LgDXvZ0vTjo2rvubLXmXJ+vDITINe1OihCGX3ymSsrHERfYyLNSGVnezpNx3AtjdDFr
igbzbvCtjcW7sjKEEj7lI6AW3m7ZfGnEpt1RKcHEx8y+RND2ItX0+rA6BtUUub7lv8alfm9H3dek
zp8c4JA2H05yFe6kb1Ou4Puz1c63cuQL4A+LG0ARVGaWTSRq3oRjmGQ8kkUxb5L3SRkep7l8tXv9
KR2lkyknpzRErgmhHUV1G6X+xw+Dr4Eq/w5U15+A6OytWHvl0wAnoM7BtQfPaFmprZDcKQZtiOjX
jdwQu8BOznbK+NxWrWdke13aGnD1y1AkEEksnwfu+eWe7Xpr7OI+jjwOFzr+ZjezcdgE98Pyy4xh
E8U+EEd47OE5tZax1wU8ahr9OwxygI9AOyjBF2vot2Kt65gO5UEDBXghSkAauDiUO1IJSTWkENmM
8kZu9O+xIv/uq+9tkO+LuP0WVdVBzoobnE+DafgXPu5PB2UkPBZ+IxX8+dm7NknCvFGYOApGxZIV
DxOoQfGTdFKeWZlhfZ9JzZEF3boZBsdhudNLm3sxSXam8v2liovzrMay28RUG0I7P5I4bhFDVw42
Wp8Q1waAQXgaLGjx4aiwDOgHIx9a9OdURmNWqPdV6vc6QcilTQL2dlZDGm1VN5zu9H7+oTu43xRK
vpfi7jzU/kOjnxvNfjVJp2sZMrWkkVfT/QDmmaiwnbcI+CvLG343Kb3waoYYsPiofS+Pch/YPHOp
3XV43PfV/DIp/s2gQkiPtN/VZN0omfbH0cOntEpP2hPSnbdtnVOMn97bpk53xTSEdLoZx41vvLLg
eDYITjTykcx8RAl/XV5R17ZZgjiC1/vKXRGpX54rWb1PgvGFJpXvmkPrE2pQeK156ojVQxz9zPTz
IFf/Ip28BY1fIdPge0KSCEFdSmew2y6/bYoMZiQ1yMbNqfMSNeEzCp2vwiCtaR6sWruT4xQRfcT8
ZP9ZUK02pkL8+8VN9LGu4NRBcb0KwFUjdeS8jHFCkDMPUSIkkagwq7hsUDxMoj8WyjlRyK2pxIep
Csh7krvabn91RrjVtX+d+zMToIiWQd5BArJA/ABX6SBpA2RrUU3A8vmut9tzY4bP8Zw/yjoQgBPe
2yHIWz5JrxvzIP751Tw41IgEx5UAYpFXBlCpZCoUqPchD2VhES8Yp42KO0TSHYjEQrw/pvpbZBxz
Tdv4CCtbBda3Dr9QmMhcVfex3IxNKbN6+oHJ6oL0bi4G18nxbYmn/UAjYrNpEb+SXZLBgyPQTQ+m
qy9xRFDuUi5QjvdGQAOhi5LkeEFiAK0Gk1s59LFaB4FmsCpPmbTxwivZNaNDUBJBroWbzyIs6fTM
/B83VwdDF9f2y5ouB6t3+w4x327CF60zkdrFm0KRq3/kTIhF5NT/p42T4DrtEjgGnuZgTYJtsjhY
+yYeJSMzB8/2i0eoLk9D2Hqyn+8Du75RQd+geUL4N+qNW+aaK8Wup3BBOUFQXEhxL3c9CI5Wy5I9
fBCdZpsQMyn2ZfYlAdUNsOiA0fKnCaOvakdUajrP7YyaqUHxJmz/zUt1JwXpLm/UiK3Q4w8bv1Zp
/8vQxnshqvX51lhbnQ72hEJmUsgFLQ5yRaq62ZYcfI1rciJOhyGKb3oEJVKMVtH1NOJk40y8hl6Z
nL9GXMQp0FG0GtoFMlo6BF+Qt45RA/O3DSlchOP/9ftxd0LkAE6jyXgJ+5mtKY1RhtBijNthoeo3
hY5/ZubS431UTOdO5yz+fMS15f/BLKeiTbJy5Srcxtk8KC26nUHzS0MMqU8UrvaI9s7+JntTAsKu
VH2wyuK214tn6mZ/Pn8AMYGLww4aN6VhVFtwWZDFB/jr/rMl+rnVHEXNuYhuiM1uAwPyjlWeUqs4
fD7UyuohSYQ5RccXnOJlpT+r8mZOJ5TBrSLeCcUFLKr2nSl5SV094jxQR1us4ZUcnwZazNmI3UAJ
iXUv305WxznsR2bXoWMppSRkVec8sfNdH6DpiCq7EhinovgVJElLiCG9jkiz7XBucVnh7gjaO5c4
eESmBrTauX6mG/u6CFo3sP/97ycHwR4CEQGpXhX4wnzqSpRdBs/C2oKFclJ67UsF9BA0yY0F1p45
m2aUK5uLOJKeBg1FAfWqQBz0TiZJJidPqc9HUua7qtVvyjFxEz89hPqWEvRKEZOvATVHJF4Muews
D+UWi9+8J8DQXvPYOuRqex7U9qChDFVM/X10NoYXM9sVubxL8bVWJNmdIhJvOtA3Tt21S++jsRrk
XIh+Lv1b2tKW0btOR6SZY3Soi/tUe22C9Gm0z1hSwE5V95VuHR2p/YWxzH+f8xPdEG2aH2DnspEA
wykjKCwijEKJb4Qsxyzh11uf9WarUeJDy3K5vz/0qOFlEX1biyJhOfZR0QgpYivJH51qvK1NfV/b
9YsAOyS7P6hO/Bwr0Ukbw7Na9F/KNngwuGH15FCkxTer8e8bGtDa+L2U0w2W0doC/Ovh7MWdC7Uz
zHN/QEp3iPah3R38KIJVK8GYR8E/jzfCSnE9LefCFoaFyBYTYC/7OsuiAKeq0JrJpPiDL+pb+o6m
8w3wae1IBe6Ac4GILC1Di4gmrtOyakYkA0HdJkunFtNSL4WCQXn280Nja6TFx0W+IczilmhR9IqK
LjDHxEXZQNra2Ji6tbP7r3daFoCTgJxgKBmpL+hHR1FsUBDl1XrIHCBr9ORPKLd+/nIrZVCcKwRQ
JdJv+u4Wh7eelVQmE7TbBH9FIHiFGu8MpTvEqnOs6CGw/4zTh75kPkGi4W6utmReVlcM+IiQ4gXe
XOoiDRExmxMjxyRO4ABK+qh0+203qbV9AKH1/w6zWDFdV+Qt3st0qIM7d+G/XfIKHwoM9RBtFpNW
4lyhLUJrKeqkEKoXe67OgrBvLfRyRI1DkPEtikZpJR0k7UvbTtRzfURH/ns9VJgiBI1o1yj00171
TjkdGgNjj2pNlPW3Ol61Yja7qbvVovxNilrPCfKd1Os3am9/21hIK9MLdZzzD6IEP8sogBZ4v/Yj
k1cWohL0ElCkFC2ufYo7Z/eCTtJzXP6pk/SpcYbvmaV3tOm4QzT+K0nTLYjUa6gnP0LV3sh9Vj4F
YSbokqDCIdcvtvdfsRc611aVjyTcKQW23JmebOkuRXahio1v2G5bse82Vb9x91wvaUGeJqRWkJsg
vxaT9degid+BwsSIUKlOf9CtV5Wzfsr/+7ohxSS61cgL6VhDx+RyFCOWR1/S9Q6643M3PDstsoPy
90TfqOBdf1mGgQnLehL56xLmnyQNtq+qdB6MBLeRarcsflOKLccvVbn1SiulKgEDcuaYIk2F1Hb5
ToWtlIM9V6hkT/G9nNbEh93d6PiIGr53FsBZ4bht9KpC3Ph8AV8f8wwMco84AFAtimWXA+eaVY1+
jyBQV/quKUGzmh1XTw/pJry4Mp/CYNQhNGEYZVnT7+VcDXoVMZJCOcejDyHwR1M8URirs2xjHV7f
KJj1IIkKPVCU/ZZc3LrI4YbPDjl24tDt865l+HIPkmt3pyirsM3aUlpZGxDzcQQWQFaglix2GwC7
2swJA47Jmx08jObPIPRoVBT+NvHr519sba2oiBPzWh/tV/KCIqc5s47xk92iUfzjrfafnO49a2+S
5FDhnookW/fz8wGvjxIWJKgFJzpNIchwXi6RUEoJvSFDeXr1Ho3PHVJVMl4B/snP6QsP/zT+RpCz
slJEo4HYCJpIrMQD/XWMxEbfppkZINUUN1TmETYfBVfJP2rzmW7Uz99uJRRAewFdflBaSydoXmy9
apKcsqyR/lKwUc6d5JibEVLq9cnMSOrigz+CuBvGfjbs2yzq7scvvf74v3kGGq6J6gSbdXnWtJls
Z2qAjEwYPQ/tXT/6xzCTj1bkHw01c2cnOcildZCn5LZ2qeGoWwSJlWOAlkvqhAKlQolgsYB1CRyy
juPOq/PcrdJfbfkaVs8zNc3P33Tt04rFxD1BdkSt7PLT5nqtKZU/ozxV27ugyc619qKYySHLi0PR
fP18sJUEBeoiHxVmC/jjFc3MH/NoNDINhZra2qm0CgbK0+iP7tw8mdVjNmsobP8sbECJ4Cedx/mc
7Yd82Kv2b5UvMJwG56euRhsn7kp6yFNx6iIZJHrMl1FSMhh5l2D25o3Gu1IMz7RdHLLg3U6sW98Z
0Rltbme6gCX7dQKJ+3xKVg6qi7EX8z8EU1MqE4dwmotyZHu0+ob69IvSloeRTo8g3WJ/rI+I5ijw
DAXiZX+Xb81l1fmUhHFQdWuqReTvblSgG9vfGQ0W7oW8McHrI8KiRdYD7atlYK3Vut07NIZ6ejgc
+cBz94Kr7LFHIDlDVsMf//18TlfOR+b0P+MtDpApjuvGrJEXm1NOil7bYSYHRW9GhzneF+8hyP6Y
//P5mGuXAHAyBpvI+iiEKIszsiXonWmF5bhX8RPTfmWldpb9ZGfUvyVNOwwmmokz5BH1tDGwWCGX
iS4iriLUFgKVgkd7uYP1FOq/hEqkpxJCylCIxlKm9epPOlB1LxGaSnsKvhxRqYVL5ha6sfZttQ88
UWRNV5wxtUmbGJiY0cvYNdPXXHkJne/QWNv0Pta21u4KqsTLAijSVIKGEiyKy5fN6962cjXvvL58
cNACGUjuG+Ut1PZpcc7Go5/zsma4U/sfNSj+UUvuJ+28MeNr64tvja48gpwEiIsZHxItluns6Dxr
fKxVZRc1Ec7D9Lu9JqqPFZbuyeWzaSJ23bupL4sHogNHQXasdM2T3dVuQIdcNm0s+7UrA+kxSho8
G5XXxdyk+JEGfkkYEinfRGaRxB21agW+6pbk+OqJSes74sGE4kT+i7xSCaUg7ylh4vD6O/ojaPpI
bccJnZmg6RTsitbL5Odx2EjuViBePj8xAXxdcEz0iy8/vxOpTTQG3Iphv+sK/C05POggOqnDOTdv
up/dbwP+WnGU5DcgxiI6EKc43xwq+PJNaHpbOZ26OuXE6UKkh2BsWUOoo8Qwcz0i84lv8l5xleCR
FjuMhL4N/muj3kFydFMNB5RT377Mw1sgHbrqh198waCzk5/K7um1LzJ3HA9mdpTL1tWie33axAVX
NymAM3wTpGQJrC6nTaJpSEJntPPU7HYMPOSlu2LGfSC8S3P5FFmPKq1RjfPLdOZDT5dzat82SLP5
WAQiSloe7E22hRjx6tACo1RoYSUjXuYeLfmVjrgQ4Y2oLQ/anTlWdyPHNa5ujZvH2VmW7wPlpYYn
ExuZG0vZTZqmrjk7GxfwarjJEhZ5K5In6CdfTk4TqmZKysLkBChOBo0nBwN1uOckzNy8aFysmj1D
SnY2V2Wn1K52UwYbO/cqCAOlRM+Yu1gI3pJ1Xj4CfusUhrKp9Wxdh/fAuDknhp7sZCoEG1n09fuK
wRBzAovgsMDt5HKwKWiboEJvzMtDTwJEU747zb+Vf+NMrpLuG7hpoWthDa1TCpM3Jvvjqr/47ovB
tcvBVczlA0xIeFPlpouevlmJKxq8a28Iv87WlzncAdnuamZbOqBAEMlfBntfpq6WPsn2bj5NaozX
7M82HnZW4FoqCZaPbm2xy3+pSbiL7JgOR+VEc8dBDR/L+aFqvyXOUyenbqej3Vypbl98k7XMxalj
h4nzLg/TnTaXO2V6UrJ9YO1T+6feyW5FqG2ggThoboDVHHYClWuGBxq+g/4dIyvXSCyUn1DjcbuY
2uGpzR4a2EGf3zVXVw3zxRkrGs7pRLqCIXAVyKQob1ssLV5EJ5RQCc4nDy4BpXK0ITjnMnP/+ZjX
ZUqajQklKNQTQ9FxsFghqSR1cSwhBygQSsH2F6JLMDTcEv4meFmRvMWImUzBz9DYSLxW3pfaFG9M
bRwNTWcxdJ4lzuQU9oc4oqIFotNfd/5Imu5aO2oWXbJFVxI31WJBXgy4WJByXpO4R07jFUQSER3k
ZosdGi3COb8HEo4WbAssvYUI38Y0X52BYprRCBV4D1GEvLhEnTTIuUd519KIXCu4zQrTRZh2JwjZ
QltOVv+kTL5hpp4yoMInhKfGYV9txTOrc/7XcyxSkFoeS6fQeA5/htaLiaeG1Fs59PtJRlxIGvE1
nb1y48j74K4tJx4SiEhAHC7P5Zk3NZpc5ZHZen31s22+1s6pTb756W7Sv0r20e7+7Qlfyb7iNvKM
Y+O7frVXxkNSHaFpiwYxawukur7N+SCAKoKYC2bETbk4nJxydlDbADQaD0p9sqyTM92aNTIXP8qT
NHPJu0ng0goJYp61nmbf17JXRK79vdDujKM1IE61q96NYef4z1p6/ny9fKShVzP2n8f7yED+QmGK
Gg+DPgL2iUOvmvdGdsBnrX6M0139UE/ochzGah/b7Mu77E6GQ9Po7NjbuTjN+fkub9xEc1Fzb+V9
qMAA2J0gADjDk2JtnB8ftNqrB+WsQjcQWhX9k5fzmMVx6s8K86hM+t5m1kLEouiYecVL8T0O6Lm3
x+zsyFgAWopHfXI/Duo5dbqCVpv6B3J3LvYmbuf/qePkOJff0dXaVz2RviE9JOYfQ6ZRwTqllFHN
L2VUUcP3Itk+2UNxMlJU6VHMIxPA8kB1DrmfnyAQnS3jiRhgJ6lvbT9TC/mBlmJTviSV/hjJ8gG6
W4K1adSlp1ZS/sH0VGjbq8Kl8DVOvGoyb8PuJc6/meY5DgnjjC96dkS73U2ku1Cq9h28d19+DOQ/
nfYYsZDhdyRYaafiRaqbgsSksOaXsEgOqVaftRQiD8LLXEifLxNz7VhRPoJkqBcgGosj1HD8YBwL
lStDPOWh+Se4rZ6M4VCiDcXteBt3pxmuL6106kkxobVRmdkP404PkHjZ0ZFRqTdKs3O6xzPuJ3Kc
uKGCvlX+zgLfG8YhIuiuz+w+7Un50r5lh6nlbNo7XM9/zDv/TpLu6eGJx12to4PiAfaoxrGMb8v2
wbcPKKOlz8p9dXAewxKWcfdKr3ofHzcm4SriFVsZwjeRreA3LveKXklDoFV6601dsc9/dPmjjVbi
r+BB+tmwSzoLS9V/fJClkUX1lNm3Sn1W9L2eniq4IN291Z4N8zUsfqTOoYpaett2TePpY+mWFK+r
o5Tvp0Dd1TkwRguF4+yEDyqt2rPiEc/M+oGOaQwSXkPjYDWai2Bu8BVuifFgxe/DcJt394Gzy16y
8qfqDLtEqQ5VcG/42FUlHIGUgmCsPGj+cUT1Tw0Cr+jeITDeRcFWuWFtomBnQERFihj4YIEzTrJa
+LY6EA3SjAUix5YM9sKEwM2bNzjEG5fe2nCUwYi1qUeRNC0ykSTTlFiycqDrcNxzuRedeRIWB4n1
R4upiyVb5Hdj5X6H7URbG+UvipKL6N7pk1Aa5LT1Spr5pvJNyLUIpdvP19vWKIsTb8S/o6LyCAoS
cvrozt08vk1KvRWsXKWbrGoiI/pUAVqugYcMjb6gTAVVsXsp6f536P2ZOUZHoGklGW+z+ZsTPPSi
AZ1rXJloWhqHe0gee70mkWu3KuZrkSJ4LhEiIhd0tSwVvR1aZGMjRzybLJzDZVDtGwkV1Nz+lcY/
wl71SCoDX/EqR9n57dPnk34NuaH9wDVDYUJ0nXDWXd4zPkGzGcYamMNQuSJ2EyxF0Ziv+n98SBJp
iKwadIKi/vr5yCsRE/gPVHKMNxHoWS6qbnCyPo4Bau2IMBiRQRV9mUTLdybNqcW74xndViV39WUp
MrFz+MoAjYsllkxdRhwVN7QOYecavoiuMOEXImJVoXUo4C62APZr7cbiXvvKIAeA9hyoskGp93Ke
I7uYZRwCeN3ke2m8p5I7NS9inq34m9w+2CFdXRIcSpzVpGQLPF7JjT9IuhBDUAi4csAxJ8McAegR
IXZ8N+kfUoEyoRBo9G+GVW296ko6QNstCBMOmR/iz5evWqL8bCcxDQAx1Hurzk5qdTCUGVvoB9Fg
1zSoKFp0p6K/+vmSWvu+wuSH0BPXAqqliyg8TSxn6Byr9lCa2pn9m1CFtwQHPHzlMPlQylHehFDO
xrgiHFgEaxfjLsIFvIjVjo5JMnCk5of6vdXvlOHoGG9Yr7r+jGcu8x5lO9HHF2AV8fnwKwenkLai
/sR5Rr19kQO1g1IPBYgoNWjz3E76qRx++mO09ZJihS5fEi0kkmld9BktG8HyJMo5RVpOCv116p4N
ENGEDDaMc6/XuwPePwcT+WS1fRDa4nkQHNrRdk35+fO3XcFeIGKwh6jdknWCnF4ur1SiMUWZ0PMz
gRVi5Hl01CWN+ntBtG43TwJ06w23dnR3tMnDDMkbtqRjr88uHgGXCNHzQWS0LMUbflFYqa2Xnuik
0hBNFE0AVUYzZETch+ZFV0Y3c7rR+nu9iy9HXYQZOAbXSSTkSdMyO2FggFwBuur6CZ7yXVXmjxvz
fL2NRZc3ZBRgcC6HD/z6r1RJsZMsCxM6PX1s5TElduta2fUNHX6pjY/Crm5wkcIdOSS82hhau1pq
RJuCp0KbM6WKpQqS0Y0NpxXlwtm5MVHViiFeoZvQqdldXqKWLMyv4ZXpLMEYRqbQETfnLdfk6zDr
4iGW2yopozKMjbD2ZDnAihIl3Mg4ybTzqPiu+zP8ry0vw+vKDH0USNNgn4BoCjim2Ol/TXnVV22u
KVPlVUqxTwJIg6bsxVp7tippL8SvSiHMK2FzYehuoUpeN+SPbZqeQgwkta0+5ZVcXnR+ovLKShdl
zsWxRtwzJHU4Vl5vhNQjCrftY+9XCrs3R+ssaCAZkh4HyGgb/UE4P4l7VOgFm1jZ4fzjZdnDAK2o
QzfYHtF+MDWIlg9Fh81b6cJk9cCJPl86H2Lul6cUjwpXGql9VB3B+y6nMBtse1KmFvXTMd7To4fC
Bg3rAA9CgN6xac7UA7dGkka1u30wd24qPwq/iOicd//o833HlfF/mDuP5citNG3fSof20MCbiVEv
kN7Sk8XaIFhVLHhvD67+f0BpuouZHOZoVn+ExBDFJA/MMZ95jd3cDx0Wiu028lECgdowVW+qINia
Ma6AarmR7OrS9jptW2cXTjNuQkuQR5yqlpc4SqqdhUpqFn/1iOZNNO56hKCRaJ2EK8x6NaLc2XNd
SXspJv5gqVM7t2WyvUkq6/TcRA2/NSWtZN6xj01B4CTfEo/GrChWaoqyg4YtYdYuzfrClvbRZv5u
5JMphhdhSzu3KuehwEIHTYFJEGUSjplGt/StnXL3RKF8F2LGo0Lht358PmXOG3FT92QCzALs/0Ct
qDW1SmqqrphrPdSxKR0A5Jk5/TJv47VMMVGnlt7EYhWjXmHcXxj9/NkzOv5hwGQmqPUpyaOL8yy3
IpVdXTKX9bg2rqVx8tOMZlF8aL01tnqruuiWnw97vrm9H3U67H/ZaZIaYqYplIIeAm+5PdSvLBHF
qDdJHs9b6wJs/YPo9/1wJxsbsOBBKzRuclQDF7iMKwLEUfCERw+3Q5KXeTbpf/oxr9l7mHBLn9/u
x+/4LWyBx26CjHp/v2WUjZhoy0i9krvW0b3qL+U4nSeJPYPPHRjJmz1tp3h7marxhcGnh/l+aXP3
vwx+kmM1oYhgJ45MMLotCmgK9BVS7eB49LZTiSoJu/n0mvEN2Ca1vg5SNMex5MzKS9vjBxEylwIc
zIIkClHztDxr+Tged42Y5LLjGejwdnzIxw5pvGzdh5PV+n2Q1myFlyBS51k3cA4VnXc4U/R4T81j
6bUAahxRBBv9clWNr2PguCWgTHhCF0q8H8xsUrspnUbTcIpX37/pwMoRR40atMCwG1LDaiZKHZty
ul7FisLmNh6/XXi95zs3ByQyQ/SFCVaQIXs/ollYfolFQQ6pYFgaxCEQNFdDdxzwwzVF5RoDdTAa
6cEy7+yHzwf/4G4nbC01J8Lhc8n6tPKUFNBCNsfsZ10k7SHwXBSWAnyr+zz8OVSvn4/3wVSmpcSL
pF0PE+q0t5TqauJrqZ3NZaJfWSBt5FcXjvC3N3SyXIALQnNBRhf04Bk0hCMhsjP07CR9WAoNNejI
OASZcYDUtxTJEyooayS9obfaD5M4q5nad+FQU5vMvzl696OM/ZHWk6nPvdic+w7uYPbRt+Pn2ECI
oB2XInDuvb771mIMM6vLaG0YXeXaSDLOweEsw0jyEd5Qb7rg++dP71wgQaMjONWeCPQQgjwlD2oY
VUMhQ6JNAlQ0Nuk68Py7qgy3Zt/tquRK9J1rK6gGD+l+YsBMmyI0lVVtNruC/MJS6wtP+9yvZLok
4O2sS7RdKSm+n70RWtwA81CtEz7TldJ1MhBpi8zVek5h1NEgfaHnQBcryoD45+4kmJgKdeXLF23d
PjgL313LSWrn6YEaKLCO0PAgzh0I2PLguUbVwAySvek1O59dMcQZ3vYvwnE+mtkTY4UVzFeAfe+f
A2ErUgNJmM8b5MFE6i/1rF/2GPEU0nrqGE9OSvpz7htEudrbFp0NxXKU/UsvZAp5Tqc/DT2glAq1
JtM4OSvzAQ7vKEQGMgoSo7GjxUnpPEbZynhTUSvMzh1NmXoCFiKIFg3D+sIs/egK2Mt01AwnLMUp
eNgfE2Uc6hyhPPnKIpdX0HyaxPMFWrTIe8w8bBaMwV8klr9S1wZ+D59fwAeHBTsLTL+JXg5ycnpV
vwQnSqqHhhYbrMaA5rEGpx7vy4hcoYmKC0N9OP1JNFFtnJRBz0QBAynKWqtPMyyCTGS8uoXq7IuC
xhpxNp2MKaOp9WbWyCGdsMQdjGuwt26vvvzdW6aEA3xFR+f5jWb5/pb7SioaVJWyuafKG8sOVg5i
7Frtc4pdmF/ntQsEcamcTJoV0EpPa6BjIUdWE8Gf8XTZTYR9hFJ2cKwfiberUaeUtei679K/D5hh
VI5/Q8HGB+3BkzOS45p2W6OgVWfDLdaH1RiUO5pIqbRt03DrZNUsc7pVlKULrwkPmmRswra/cOsf
bL/MJiD4kxQMdK7T/DqPfSvrRqiS0qDM2+xHVBsb0iG8z6VlZlR0Elnt4tZWko02xgvkniRFXrX2
iBDYuM7D9Onzt/5BOAZ/mRUGV48GEviB9689Q/NbymTUQ5y63RJkzNHEgZOov1Wk6wrHJMTSLAOF
MCGvPh/7fJEx9GTROAmHcBKd7LWhqHKrGFVgEkzvXiFKca6tMkCqLbz+fKSPZhyLC34n6jt4oE3b
zS/LuS40H6dLWmNhUG/QQ3jKLPETy+R5W3eS21h2uOjH/FIP9+Nn+8uw2vth6dQFcjxpQIKHKalS
FNtUjY+9XcXAD6p559R7T/Z3va0z3Ybl5/d8LpvFxkU7hQh0wuifpfORoUaqUaHXVjSbsik2qci/
AdxfSl72PejE2mCSR4dYDZ4VHNko7O2qvNqPpuIKNym+tnl6+/kVnUeKE1XenkIPhHI4798/jiip
K0WE7OTBUG0VsXNa5IES3FAoTXdyzhFjXNhbP3zvv4w4/fyX9573tWGWBUActTyiDnsvWcmjVH3v
PSDWSXTwKyIf6/+0ov496GnVrhWgvfKR26zNeQgdPkzFSsQ0f4W/kqxi1oXhsomCg+34F27341fO
ROfMpFnK8fX+frs4NiyvC8D/JMPKzKFd1M2+TEGZhDY+P+Y2TrNlolazusgxJbVdyxJzrXgEs/ED
9/ojWcudlhsXtt43Tc738cSkjMwyp7nIFny60G1jiD3Jg2M3GNLeD7vAjUGneua1XzjFrMjqbDWG
QEVy1O0J/8LS2ZTevoLr5aj+fKz8p9A3sTf38ob0NX+ox9bEzSnZoPb1Y4ykmVDrKyhEn0/XDw7m
N0FnWnUTGQAXhvdP0y5jHSN5evUOEOnBfihat7FXPrhbK6W5038rhuZoKWg27mLMLSMatEngfLtw
Fee53furODm3grjJoaKSX8HcWvC+3C/1jWeAVY6hVaEta4XjItKTo+xHl3aQjzboqVIBD5eOBnrO
7x9AbA12UuZYAZRunVerxDd+trKgQennV36bbHrNWfayvZD9mqLF8OTJzjJQ1lL9oGhQ2LIL+8eH
++l0dGI8PUl6n1aDByWrAemjZFslwO0YLImBOatpsCp9di+nuE8q57pv7YCmS/B32XNTaQwVAqRQ
bKxcT3NCoYeOGbSEhL4sVpUtS65e1NvRaJZOXB81Ow8uxAofbZdoESiUkSfbzFPZOFXuLa2yNXpb
g3aFUdcyN9s7zzAOeAauJSFuaz/bfD7ZpgzjdKH+OuTJiQxeRLMEVX70VVl7UbBslXTmZ9YCJZMl
qkcXHukHRbmp3AifejLodUh53k8wGt9DUTsKVXjf2CDq7Y4I+MqdsgsI7EGPVfO4zl3cYX5WWBzH
IgGEFvSX0n39POlDsp0OA/RZZvpZX7HRRJ+qOJfMDTQvE61dWVJ06HJA1L0ZrhONJLBNicuSx7YJ
11ERPAutfaKcin8k3b9AUr6XMsXykHaYV+nlPC4T4O/2+Ggl5dLSGhtfgfBLZHwZVJBERbvsRP8l
0wb4yKkNFlQX+8ICiGbVwX2SRBoopYyOz1Dto0hfJWk/04pkbRTGNarGg/v5Sz9Xs4KBMxX8OZk5
Nc5E5DzcAPt+SKYEJPh6CEfr0Y7SlVk7SKDLdutaHvA2WzxHXbNT/H4dt+qiU/1NHSQjuG+9nkW3
RZMiAkNU5SnlbJ32/loe+gvx4rTdvJudoBcQAWE/AsEwQSjez5YOReMyLBHD1dRHffRxE2tcKa8X
nz+O811mGoZKOMJOkyXV289/CRpqo1cMHKLiubDqbdw0AP5AxkDn0JLuNsOCK1JhrozxoVaUuwtj
n+24jE3jiBtkwZOpnIRIVdDIZSpAKgYaBrmR2EVqvB0S60uYKVeGkR5sGA4EzTuR2zNpghRr8aEc
uiuSmXVgeTTCgvbCYz/PWaaLoi1EtQ0vBQ7x989d7VK/kuognidRsg3ro6DnLneIVrb2IvKg7Yzt
JvPKvdAd15F6N3EomInhOpFHOAiiAOBkXdA2OQvsyNZgUXAkTUCqM2mKpOIHcmVFczDoAK9HtxzU
J1yB7prAnheBfJ2m42Pn/bzweqb96HQGyhMni52CbeI0vvLCsVClWInmQhOrWq6RNYtvx0C7SrIK
/rtcf8m+SUq5CNL4py/Kb6bmvwi8vsbwkrvM2eHAO0FFH06BSdJGFvX+nYRJ2+h2wZVYvTMvq3bT
aOoVwtyu3Jazcoy3teddCOOmP3l289CLiStJowmK3g+pel7QdRnP3IN8RELq5dUy7ZplbEdr07m0
2D+6QSBSE5sZXU3YHu9Hi1R7zMJOjuax8jWlAz+UDW3vR6e56l765vXCiz0Lst6m+FQVmFJETvn3
o1l1mgSmJOF7LdeLyKz2kjqsbI1eRGBej/BdLU+eUT3ALWDcoXt1qe54vrVRzUZnDfInZXSO4Pfj
Z4VikKAW0XygrZ2PxULyro1evrC1ne8uMBUm7j8hFCxP7WSUQThGoQ500OXisS1uC5vcdzxgw7O8
8DjPDlSWJ+gJ9n6gOgCCTrYxuZL0AC3EEIPF3K3obafSY9V7ro0BCkT7ZmFdN15wYdTzGcOgkySz
QSQx+We9f4a50kVGLlvhPDOBptf1pL3pylK6Ro9sl+qWK3sXIrTzFcGI8HnAo0LtP6vciUwL5dwP
WYTluJlaxpJa3KjeuEzN8JB23oWD+oOTCYgV0Q5pFMfDGe++RkExNxIvAmw/JULo25vyDme267K3
FoIduXHKhaNXPsgM4/HCO52WwPvlP7EqAKKzRCbR0ZPcckTzso0rM0L10JunQOV1T76SY3rm5bgP
bBXgdL3UtXEXqrE7li34zTb+P2z7k8YBrCLm1hlJWg67zM9kriEQpVuxywm7vbMT82iF9gKPoW+x
M9zE1YUw9cPDxiBAws3WPjfpzFtVC1i90bzOfhpetQiz4VFRh5sotfH7HW6xQz4GF+kXHzxuMLEs
UgKRc8pYAAbVsD1uta3spZI486EbH20S0VTiEevtgxV9u/CGpwVy8oan0gERDwsIvYxp+/gl8Amc
mLC7BMRD7XYbt84BXedoCihQdtA3WtPdC7le9VB8/PhnJ3MEKEF/k1WXDvfzVjkhEOc7uzFtWq7o
JC1AyjINmgiOYIqmky4PN9Vo/jDz+CBp/U3QyVgZ60em3cOgRC+Dc8mk6+PxzQlJT5mW2ujJPqna
NcdSz+E6xsXMMMaZka+Rvll2bul5q6LAcRJ5YRN3MJCulxb5eYxBl5qOGPktQeDZppI6TlRBn+Xg
I/zs4+GmiPcOJpChmRwUX7tSQnuZqsG8aa0FK+Qge7WLDsdSCi4qanw0IaYeDNOe1PfMLsiQjMIK
ckG4I4s1moNZEawpOx1VxIYrrd7ErQwsz14EWbn3c+dxBExckC1+Pi/P6eJMBwuwJasAnW1OlPfz
sg5Qj/eDSe97rBZaIq6xyZsXaCJOXr1xKNZ1Ot7FnvmslTao4q5cVuausGda6c/1HJsN+buRyF91
NUOp39BmMX+iHccLu8Rbk/10+RAbwUGerBo4h95fpijDFO02L5ibpXNVhsZNmPbXtWoeO384BqAW
4171QbMHcyNTZIw6DWztaYS4uVN9t2sZVEq+IyvA57OorzqpOPZhcRul2SFz6iWuOgsx8LavnMa7
lZT8VW89yxUi3SkmEiw2yNc00O9NTr+F1MbHTC0pVNFCs0PnkqXeB0ctfVr07GkZAOc+vVWFumph
NlgRTDjQvAdW7JcLA0+rqoLKH7oNoOPPJ8EHRy0HHpwT1OAcmCcnEYWPY0CW2WTkbf4q8vjGZGcq
q+iWNPG6H60LdZAPUh6mHLRqvI0gz6Li9f5dJnofx1BmMd7wtZsuqV8sZ5g3Y7vOtQ6hfhhoUauv
GigaPhZ2ucjuh0aFvVAqMJSRRo2ZmRVeGZ8/hA8OIqrmXM3EgiEGOHkIYe7lkW1hBxIrEvPna5wW
WymtFm2J+ldXLTzIg9UlEtaHyw+WBBKAVEim5Of9s1ClIKkGbHLmddhvpcL7ifA1sMv0S5eaFW9d
fG210VUHc1vZ6bLxhlkTmIsUrwW/adfTv1qsw3kuVXOCFNLbpGOc43wlzT9/PNp0JacrkGIpJRwu
9lzHoc+aOqBwGM47cZSt/tqmN+1EXjXzhCLvtOQrFcwHu2zqQ1N6sCgr50FYCGJWBuyb1oGm6kvo
yMbF3HLuh7ENFkEreQBbQj4jwzzKLXjioQbPSkJnPrMnoUs8GGJPS7fOGEGPbMYfViqWIlPXefn0
+f19tOocaAWT3DBA+1OmcRnGlYI2MmuAews4GuZGPD7pafoYt/kOpjeHZW8uPx/0o6CT3uC/Rz1J
xLBvL7U6H8I51HbMta4Rnt+C1POGYtY76HLg7GgVF/bSj87AX8c8mXKRNEaoTyEaIeTkEMYSCbR/
IZScVvDZXDHIYifRLCKek0MFPfm6tH1uS0FjxVeVr3mTzmwvu/Wa6tIB9sHmNfVY0QBAOw+B2ZOx
srpqY0mQ3Y2i2otguBGetKv6LIbFm9iLsRivbbW0l2Ulv+i+c6Wh+qIZbpzEyzYf1o5W3GqYk+An
pWoLjDduAqsMZ2XudAs5V1dVnT9W2w4thWiOW5SmBxdu4P3Em1gsGnLjyIpRDZta9if7Tp4JIcqG
dC7koLkLpTucoeC4KzNCh5kdWRfWsfE+7jgfb9oHfwlEu8wzisH2KL+mNRTU8QEE9b73C8qloMpU
qQTEOe7kMcxcxwPsneXdrVlALPcglYe4Vfmyf9vJwY1GTo3U7SryH/pWzAf0Zia1/gjPtDYAthUE
gGrEHLc2a+wWntbt7AL/iAjc+KgCdbLv/OFJWNWTOQTP0bFp5Hkr9avQT557vTmmZqPM8xr1C1Pu
7rte97AjJ/uqs+qlBarfVthPpuY2JQHtaq62ay+pFupn7wYpbKIijAYB4HEcn5xUIzIgcLedcO5k
zrIog6UV9nMA+QgYzTLrige1GMYO5nO1KwJlH2j68b4B19D2xVUvYyqeWe2DIQuceNObwcdUnTS5
jEjrAg3qq3lX+OIqwiw0rFx9iWPzrFUohdIXEMNPwamfSrtAyg5BU+0ULztomIgJ4ezw3pkrpTyv
C2tV5psOaXpYfuteKEuhrgdNzD7fp96vZ+bM5PA88QfJjEFynFZQ9CHSW0dizvgjYEsfCTpxk8o/
7PbH5+OcVMv/HIj+6ltXcNJpOtkPNUynulgl6R9rSBhbXbFmAT43VlYvCzm8dcReqPZVg+dHZTt3
phR/dSAffx3so9TNkzTBgEHblp6tubmGeEmvALG7ZMFw0rr874skWGKbRJ7htFZXxo1ujkNMogxu
W46aJ7Mu79KEeuyAXrDuQUYwE1dvjwIBSGC+Wbz05OLoSeUFYP9J9PDXlUx+rAjjgCw63WerXE0B
1WdT8uwRGvWHNKvuRql6KqP+0OfjXm2t7eA7W8kurru+vDUU9UpT85nQ7kApuGqvLrH02KR2cYh0
da8OwVZR4AJ9/lpPjrm/rtN5s5GgtABK5P2eYxqJZNHvJe0Sh1DfKva3qtqW1qY1XltASYT1QXf/
+Zhvzlj/PoPOxzzJGLTCl4Z2GlPOiGbD4pjlxsr5nuT5Upa6A/hkHLUKNdslbOlhUoIFKo7BeDsq
hwEwgZrgceMpyziHNxweKtRrav2nEavoHA7X0DU+v9y3Cs/J5VLnIrhCk5nywGkFCCyYn+Uer7Is
h2tJL5c1vV6juOv14jWVjV3h6Ec98zcW7AEhNHeicEDuWmm9vUlb7dA2X5PxMe8rtAasoyaUJ6xi
WqHOlK7ddnqDopa6I/Yni2gg37doA8V0Ir/KufGsau21HPsz009n2uBAzvBXti/WamUe9TBxR8Ly
Uprn9nPVz2oJUqsiLYwWb4S42BoimU/fg2pfKOmjZEu4TisLtady5y+1qkDOq50ryJ0BFFppdXwj
V9Vt2ZY3E7ts7K1ndeyu/T549kVyl0eIJmj9V6e7lHWcnXuQn6cGM65bkzXjaYvZ1mOvEibzoexH
7ND3jjQbgb327UIr9yFU6Hy8jlIEKu7lHBGd7M8t9D++D//pv+bXf77K+p//xfff80JUoR80J9/+
8z5P+ee/pt/512fe/8Y/D+H3Kq/zn82nn1q95seX9LU+/dC7v8zof13d/KV5effNImvCRty0r5W4
fa3bpHm7Cu5j+uT/9of/eH37K/eieP3jt+95mzXTX/PDPPvtrx9tfvzxG1VjWPhTVPMfvw7y1yem
u/jjt/1L0QQvyce/9vpSN3/8Zsu/cwqBlyMFoW73VvXuX6efWM7vvFcsNXmv1LUm0F+WV03wx2+a
8js6f1TjoT3RCAeA+ds/6rx9+5H8O9nWBLzA6MmmqK3/9t9X9+5V/vvV/iNr0+scHan6j9+wIH8X
8EpASyfFVmry7ze2LsCzMRgsbxV12U/K49+LNOo2fgKWWkd8T7GgePSJ9dAXhomzhnDmnenfdUN0
GJXsoWu750Jtd2MQQWHYh7aEZLBj78Kgv8vNZqXn4a5LlcPopw+6AJ6q9re5lKwmrSnS6++OEn01
I5meobMqpvoQjcF5lsrfZUku3UFXt04ufcuqaOerxZUucmmuybdBkt20VX/sEO/RhbKuzGYm2cms
EU8YNezUppqbQRajOO3Pk7zZFCF24555o8TI1FgdLK22TwE8pQpHTgehv2oeQsVY1H3rtilQuLqq
3QGVj6jR8OHOXUA2u9S2fupWt1OVfGNQzfJ9xY0QzxuNaKahvKLH2XPhD0thDDOrDX6OkxefgwcN
XIvSymZamG40RblKfW9bj+ZCwY6tLaVNK43rzkOWNqStMyqL1FD3igmzNEjXVhxsSkJQtyibhVMP
tEe8ciN0i/rClxh6a6Q3cAiLXaWOPGuYFblzZRfxIZisHwuoB042PmaSsiqNaidVyTJPB8xax7uw
UYDgVLTIjURcSRm0Q3V40JTxPmyqb5an7aUgX7davFULZJHorsVCmilluklRJqua8BqcqmtHJR48
Ej0+87qS8ttc3TOddoE+bAIMKyzcYR2rwecLu78uahZxKvap36A6Mq4G1Np627tr9W4ZaP7STmD4
lChgdcqdsBBebw3zOWiK7z2WEJ6tv8qdtSj7ZIWt4BbqyPOgElfJfgcUo7wpnOiOvtuxstLbqi23
ddDdDVb50kfDFbZfD2puPo4mLNzQu6/1NnSFXnyp2mxfdf4mD37gIfugj84XCQv4wocDVutUzLxI
vzaScua36Eo6+iob2lnb3aWiOvZKvB9l+N0i5FHb9DaGYwYmG9XQrZzW2B16uWunzbIM9PkYNnNf
QTGoMyLeZfwjSJV5kcKX9cKjaPUBq2rrObb8gq59NEtIBmHlKxCoX+Le2ppy+M1X68fYrI42Onll
k79UnO69J23MyCQb6ed9NF2HXu1ENqBTE63leNii+PjiJzpwcBQb4iB+qCx8IQNlBm7tqlIjV5IV
V2uoSuG6mRjhYhDpyrGD2ZsDsWO5WTOuhCGvuty7Bxzrhn6NWJjyjGWYqwuSzFK/qbxq5eHpAwN0
uEdhWXc13IZcOY5+xiU+z752P0qA+mpKQGlkbILIwdnMMrZmlV/XrfyT9G1hNyhb5JIzG0x/EWXy
05Bqc9nqZukQX2tafmMHeuNWmthadrHrQjR6cLmAhohHOjZv+ybI78zevDca+WDXYl876Y0mUUay
fZCDQo2rWaf1+0pEK98eV8Rz4WyIk2uRervWt2Ze6V9H0pfCQ6/TQz5Jth6NWHwPysqgHSq9dJKF
NgVk+qB3tGXSGpZb+xCm2m5IVkWQz+xBeLPIn57p4H+J5bZ4HiQRL1IrEAgj9TdyhrmpmLQ7GtuC
vVNVMyfz4qXi5HdjZGrLSg/S1fRdJpxqZgV9tJBrnKCdMd/IMa5hQBnlpQ+TGpSTqqIBHyAf19J5
No1y03d27aqZ8VQl+UL1DB6NDjfEw1P1CmlBlGitCNlJCe2dVIhg1UhDMMvaIWTGRo84Fg23URbf
a7rzmjvpOEvrpHW7tNTmCDlauOTimVmoIeKJjvQl9zp7I2fpk915N2mDXrfV4WWdFUjFIoYahBaZ
rV//HDEsmeECCDU/zZ4bCT0pSxvNmTHGxzCtgjnUfvpJFoCWvgI50NFKz2zOkqEnHTbrIt5Iaivc
zqFe300lGM2JJp0m7HMzVf32dmT/rQDnfxe9/I+f+v8wfJmSu/85cHFzXFrCl18Dl+kX/gxZJMP6
HdCX/K+QZQpN/oxZJNP5neADVSCKVlBwKIj9K2qR+NHEXkDxA81qAtWpg/ZX2CKp6u8QSKjSIyNA
kRpx4b8Tt0yiKe8CF3IxWipgFjDxwGSV8vNJ9YlrCAa5tWW6Xe3CSVT/yhOTZLAlbJbaEMJc1f2A
jksoSCb1+dtH3r68/f+3/0qc8rrP0nL79p01/ZE/Pzbk0iyn0vjnH377BT3oi6ODaaXTxrtGC8uH
ttCs2zDp0alWioe3L44LVKsAZy3n17EzsltX4joaouTWcsqbyvY4dqVyU6GNOUPPCmZmVX3TfAUH
ELNCuSRW6QLFAx7rUj3PRpbUFykLyVMk23rVWbHQvyHGtJqyELQZkE3s920UyyuNCCnSxNdego2k
hjEwvNYnyIjGZF/48hUSKc0+B4HVZarjDmFULvEL3DSe2vLcBMMb3rzPdr2j1gspM6LrxJdRxXW0
W2BpGxHryoKSL+LLdobQSkBgINCXi23QzZ1fRMtsqOK7UR7QERpEuMgkNVtWvVm6cXWkgywdfEn1
DnmeKQfL20a1ZSNEDE2T1Y0uzHAXhlSPM92RVqRtRa6jgWCMNkpiTrOB0IcSXyIf1AkkHvWh/DWR
j/0ATqX0h4UaRBSdK0DYdqBVrsmRMtNBKywBLFxLXRGvaOe4VjUsx1hDhtMkw7hq2Ek7ywB7zx4q
4cRidBpoCTEOszaxjrCckl1qiSezVY2N4VBGjOpk0cb54IZeUM8qHLZngao/yJ2Wu23GxcX911iE
xUxI7SIvx2BeSdZK99mSi6x6qAdk16KoD2b+KO+xZnCWjfG9aG2iQCDbaVMwbcVTnyo3UiCDE9XH
WWNrO0APAG8pcwxKHrhidBY9pR3c9BCrbOOV6CYl+O6g2vkqUF1dBXqRVX7llgZJKp6idowMbqzu
2X/Bw3GmAOyZBWnw1CTSMhTOwuu616rhoEx6/wD5Yudn43elrJGpsZqfSLq5WhAstdz5aggvQEp3
idXkUVKaRRiC546+pFr2XTcClPGy+EupHpwifY1jPXGr3tg3Fc5MYU3duud+4Kwh1aAkeKF2yJrZ
hbMaQiREsG/zZlb2hemXuOhghq5ihdDsUEm2sniki10BOWjEsrNAQTmplRC8867byHhRyS/2onTk
m7IpUQvw5G0Tf7OHGj1CrcpRSDe0daHgh52Y9qY3lGunkMKNonTW2vIVHX2cEt2g1t7GSU08WrQr
Ie3SGqEkL81u7Zi53qjaczY2zkrz72nQI1waYXpVIRWqSXEMTYcvgY+ZWRbmT3apo+4E/ES0MDZz
fNkXZhxhIFO8YCA3bB1ESbq6r1Z1lR4z+qWLCbT4aIXqc1pZ5qu0kVMgkwiRzUMtDfca9jpuBmts
gZtGMtfSdNvBJAcA3W5xDljVxBUJACF38BJvVQ/MZVX70bNUmOlg03SpW/dRvE887QWO9M7r67ue
dqRL9vujMvHCtYq6oOlcIukm8gVBxM6JJjFsMXDrXbVr0+DBVsMDOuOOq6Lv6RbBsCam3qcRnDDb
SmPecUZ20R9zvz96WvJU6+H3UQte2L4XlOPHhV2wLkv6aqaH4omX2fRCk/GmLYwbiGazrBQ66H3M
vPABtSnn9zJuNMmj5UGW2QVNzzZOYdTyTG9TSfaXSHYqPJskPOzMfJ6XdQwIwM62DcjkMG7nqQoC
okXhZV5zYrkjYXHr2fUK2V7eSUXCNY7HwNTbbZLh0Pr2X16B8oM8pIu07u4Cq/HmoyIRxPTenRw8
2YqQF4k+3gY14ndKFK6y6Td9T3Rbz+FLLMw9h6eKQgnf1KOx9pnWwBLwC5q+FCLejIlGp0BTy22B
gmgyaVz08ioy4RR3iRGshsjttLsBwbBD2Wi3Y2JRS3dKUsoymvcjoJOWAJHSwBepcLJZ5ukPPnLb
4HMU7AhgCVexsoMd7W8GBysdIw+/1Y5fL1U9CNmLnwZj6Jba6Pno4oAY0YZoOdq85izytVn3LOsN
ciKWh0eystRTJLIr4tgsc76gJIyfqnarmeQCFX1wtE/SByWWrlpIDjt01cCZRVTt/LxyO9HdAgJA
dBkLQ84HZdHZzmvFAXsPbsGSvPVoqOFqGLyvViDjLYE02tDH08OqERQU+jGOcZItomZmlBTKvby8
thK4xkXRWKuEp7nIk+rZlum5FmVydEaIa5X+A0rOt1YOp7xE25V0JEQ/kZK7apxVRnkXeuaVKsJ4
oTsFQUN4reEO7lptFq56D0LjAOITvXDYWJXyxVLHJ0w3oyW1mF1cy4usTL4MfvnVE0nqtjLN1jJb
QaYz/x9T57Ucq5Kl4SciAm9uoShv5M2+IaRt8JCYhISnn6/UPTFz0RUy+6hlqjLX+u3W0IJTyv3U
6c2HmRpBrPJjF5BLNNnmlSDs3bRYsSE6PyQTlzucLxTYxcZ0i2KvzaYR9uPIFtemNzFIQZqu/TG1
VC0g6Htt8vQXAGU21BPh9eltbZ6I1Xc2S8CNfN8M+hnvTXBUWrbGJt17bN0TK6yuLl5Z4mtb9bDv
xv1SGVcAtb1RjY9uupsN6cR2OREgE8RLy15aSf1xkc2vib6rUGMTIqTCOxHh0L0mYt025rbSUKpA
iC+RaVLYU13KWcWjCdhBZJQESVjitU1fjJmgMUPy488DegyjEldXT28s0LmXR808vJam/692flXl
eb6vvEE17Nz1Ht4FgShrBDBCr8t46dS185zlkbP9Dwz3l1viDDbr/q+kWAadn4rVtBAMacoXvydB
WCMGY4N/bruA8OS9+jX59avo3Xdv9LZUr0UyKW6JuRykSLsQWZEKTQGaktpVrJskKs3K7yPKPf8t
6WmdKP2YCwtwxZgr5IyUqHGTXHsjuDrGJsUsHdqD/09fi294lTyc1vZsZcWHTU1x1LJV70oU6I7l
vJZedTKaX3bllqAbmbc3jZr+pQ5TLxNqb+tUIMwTEUNJ8Tk1NhivbYbpIu70kcZzplmuQF+XwsEx
Ipsubgf9rKaA/nSbpxoenMLmwucM2dgll/48eq/22IEpmEwEQk/2Rp6dLY27zMq3q+af/cmIhaGx
4uYkvOT8aqVLstOIjSgqCFFW7noqlYZ8cRanZHUhOaokPCEt+qLmeqC6e+Vp3Za3li4JJYdbYGuP
dHoKBCAZ3jPIyajuUcPQM1W8mHSuM7dqX206LLFrA8/fs/knU/O3hUhe5sX+Nvzuk9Twq83dFDj6
xa3UY5Oz/XVJcZzxRReUDfdC7pMqewVDhZg0+EjW3XRL4wTn7hgHJ+AvbF5U3+K14duvVTdF8yi/
R9XsGr24jIH1C1L0zIai0Qft7PpSj9Q6/PV85sJy+cQLHlFu+Si9jfA0j7C+/F1HYRGpytmYs3hc
zaU/osTLw+1kqGufMql1jbt3lknbgXCeEK2frUqeJlf7GsqTMh6oANstZvvmDPegbKuKqWd68jTX
obQHY3XvxG5dcItX7+jaQwf7OQzgppmnalPoGzHrl3RNi721/kA3JKdAxFrGDlxJj0gUa6PeSg7c
xzvwr0M19Uc7IcjYf7QXPBYGfhlSzBmSNTD12tzJ1eD2NsdjOxXPnlWQXCW3dXvK9U7tPbskKHFy
t/SYUvM4S5TnTbXQY78u4VwZ0waYJpw9GRzk5OJ8ND8wKJURiU2fclRW6HhyJ1ueXLn/yJB2kuLU
WIyWfjkbW6vRXwoZ4EGg3R4eLyENKBIOO1OthcPSP0sH/LXSi3iC7di39vh7co1zWXUWhRVTsu0U
vWIGc4NjJlpoWmArhGMl1TtR8n7oLMULp8hTo6ixl8vKKKB1zbEGRdq7xFXnTA2RU5F0WTHYU8nl
inBCoIu3rdwnNkxJBm48uPMV+XZWhbnqXqp8zbe9aOpri0PgZPNfxtwLDjkkeIaJ5Vi2ZicOua3e
liWtQj9JyhD7KemtDgmy7pT/1uZuhl46W6oxDiuRz4il3PZYee7jYBZ3u/d40Fioju6rrRPAAvS5
8CovRCxq+c9dGoyVhl4xBcwBSTIabb0Bpn9qZZK3Ljf9eEysJ9dCZdfW9ZMyfFYaSzsbA1HXsFxV
rIaxPU73hzK3tY0aYBXVRPFchtcW+2iWMlP0XSTcV8fxxZEeTPLYW7VRSfEytyVlMgP9Pww2cVXV
b9WqIfM01D5fZlYWT5ibaqR5VMebh/uVV/+atMefB7R54jiVy5e1zslmWT8tl1+1kw5xmxcS/QMP
nax3JX0E4agTvjTJb0hgRWZ22XJ8TTslK/mY8xsOxrvTt35hpyJ6J3+FPYlqod9Wp2oOQzfcxcic
P+CRE860+lgT7+fNsIVTqf/yuEbOQ22cwUOZB7PuDy/RfqsH4mqN9etid3HuLDg2tWeeQUHsicy6
Ohqp7ujeGW0r768atAVUbfXoFVnmaEJck6q5oqgINdmc+yLUC6YzPZlx/HgLHEVOpDpdpow1Dxou
3AsxFM8S8Cwex/6gcuVGRlankT4BlHtO7jF4bPtxEA+O5GDs9LqLAqLmH37VM8Gw6TKek1oUMeVq
XGRrX8KGtTQm9PPZTrRd30531SHB81wnIJ+VVj9Yddc8aKlV0hqg4capXcaW4WKzsR7KZIiXvNKi
zuySuJLFHCkdd8ta/6KHqwrHMgj2Qe71j31Ll3grhkOSkjFtFBVWP+FJIp9zG9zAjdJyLC+o/gv2
xY0tvici1GVNB0GVdtaDWlbzwfdX6qwrnZTuJnjQCof/20W/kKcUWpxKm3rihVUOEDhd2lOZVPhf
7UCJURoYj0Ghm48Ux07blc0wQh+7QUYLI5/r47bBfcOq5Bw6QYPl4C1brXKIbkPyEpfesk8Eox+h
neVuwDf0yI+BRGlFGUrtJAV17jjtxfCS2H12mhz15dT6bUzcZ65ve+eK+YO6FBI4jPx1rub50WJn
XfQ1BQdaQdk97x/gdhrVbqvtRvdvP6QXs5fVTmXiw+wMsTcxpYQFc1hY0Pm3LwmaY9iceEb38tHu
/+hGog6GNsZWnV4bP+92rasQJmrB3sdPdCmMK/HIKq4TeLk18Z9MqYzHGT3pxrjLXhkynbDrUDSv
B6/o60Nu1pG2SPanwr3MGXTX0rg+gxi38ZpdMURnR+4KmJRUpccEbEbVQTQmVXAfG8uoZvmKAp9D
dIAPa98NLK2MmcZvry/XI8llAPEN2w9KLBku3fSRyWLYEm61kRXFE76XfnSiHLepV7zNi/aC8G3Y
zvaS7utu2bdpEBx/HoppJuwB6aUo1bc76RSZedquslvnaPZed3WkyUu3y5f30mu49PvdyGr9kXpD
XOsYLHQfICZpaH2vShvl2cqdONK/4DffrQ4ZOYi1fSyFy8vVAaWnFdsHQVpuXrB4h6lM8IU8demj
a0r/Ccj9zSGKOmq5ChEytCfh+fJhUbxeZq8232RuMVSofa23RezbVJLV4/rd3L/m6KZFWHfkeIym
S1OrfqlWrz2rnJeC1ITxDTjUlFr6u0qI8ivN2YsG8i6i1Z2p6pKr2mtt9i2D0jhPq2ezZg7m1nFa
Z7OualfB1TyVo/J2CO7TOBunIDKGItnpJUNXd610jWCWyX0w2RMfxt51H0qt2VfklvSWdWk6J32q
IbmvxOhtxxqkMOJisbcLrxOL8JfQ1srsydfH9KmnUzGcuvRCzJPYycmXLyXi1qjW/IfZqG8uiEFY
G+ZnZioKc+qvXJvVzhTt97oQZD2utRWlkwQa8athht+axLYi/IFtvzDp2egSFdr1NF3W2pkusLJE
SC2zv0nHpohHI2kx7CP90dZ+mlGIEVZRCapQpIXItuiSYUv/ohMlaUEjX2DMRO5WOiUUFTkLSWCh
p/OIzlhGfEgmwZg9DRhi9JvrGKxPLX+SfYJX9dKMxn8fZOlOB2Pwz2QpfVuEl+6CToyXnwd6e+gc
Ue0LWvnHacpJsRXBeCnuDxkJXfThtY3EyeU/X1y7WfckUsmLBUl44bVKZOX93Z+HOq0ekH9CNmbp
tkNS959/8J+3CNTB5Z1e58VlxzTMMRJJuy9VWZ9bM19vZWevt1zVAGNdKuNqHtebVUvnqsSlLwv9
ZhHDEK4W39/Pu0sy6rf6/h9Zk0WaIO0VpK08ZKVaXaCBXrt67n50qwWEpTU5aVIqY6zJn47tnDzl
c6cVsSqVuYWhJuu9JSbXrlN4oKLEQyqlcQMe2eQ0Ox0KXjcnP9HkqWlSVKkNicDOXMqTR8GwCH/e
HIxRnvKlnQGgXDPqBm885QIrXJiVVncyDj8f0SqLiq/cbrE1i/EUNMt4+nnr/x7Q/cuNNsC8GZo2
nKqFZ7pqxE7YizjpTdaIsAsGbbOIcgpT3S5FuJILwqLItGPZXQW0hcaNdTJnflJWe6INtj2NaypO
P+/+PJTZXQFnBGrfLSX6orHU46nqD/Ogmze/eCyUWp4Qm4aGteqvq7S6lyJgu3avJJjkD3lXBi+S
BMnMJbjS64sXq/mqIoIPq1fba5atoB0+FvDmrJeoUBn1XjM3e7bbRru6Mqte55pv3GFTPxqjfkfD
8qO/eFrYLxRaKGd1tkGC4JLC8P7iOaMZa4G0iWIFQRmr7NPUxWWwb6MNTgb0lW1Un/WEWRX9obLg
U1dpL6e145clujS4T3IwwiJ5xNJcfdhdVu5lDteouesvbbT1J1sNCC7Gm2M9mKnc9YneXfM0yd5k
rV/yLLfO42Afq2UI3uyCq0Uh3QtS89qTbhSWAUyn9IurtnxoPBsPgYZ2q3b9bTA11TPZutYzuRHx
wK39bmjLlULiZWu7R7Rr+S7IpuA86uXTKIhCdkiXG7PVY/8QYekONbne6UGSj8buUAZbrDRHrB8O
Hp5lT1rTcbUxeRZ9BzdbI2FoVvLeLV5sM/VvbUqSRN+nQOJ3h03OaDQ29RLVQF6b++vQqZm3Z2M9
aR5PoUBPNOZiRWFc9dL52tdaThcvdxjoS3+TZb3cKyMhbbxLQwTYHEirsxy7Mbv7bt4Kh/QiRc0x
tgD3H3qAV1QnQagtHJJUmw+AQaDdgEKpUUwXn7edoHhsZnCFZoBDt41tpJG6EZSkDEwBjNY6Gc0h
T/Ov2en3pefRCyXvRGu79Rw2N89ppshGoUBNDWUl6x/sG3jyrWY/mom55/XxWDpmv7H97KJPSbvz
sa2HVRUMuDYbFVKE/bz2uc252r9bibqWLMVZocWeLORuHaaHpfB0RHzar5IYEILAJa03YxELRMZu
wKslyam1b0UbEeM7RaOoyCqz8FS06WTuKlGZm2nq7HgoTRl7pfW7lNVbPt3DvbJ7rdA47JqFiJFB
oDkiZOeMm+/d7J1T75vLs5i1Takv97Iwj6trbKr93ZsY1nQa9wkFzjYUkLD7iBoV7UHW48vsLGzl
lpbu+1nXgY0x43aZftCHtf9c+Nd9L62oH72Fe8CeT8z+odusgIt1U94kYxyrT3Kcqqb9tQ4nj2ca
rORv02qQMmrWQ+Xo6lwKS25zzdz6nXLiJiuv08B6Kv28ug1dcvH8idmjGbpTpdP3sIxJH2Yq4Y4M
rCX+YRL92ed06xL3KPykPZGnbVLarOFJQ5B1WO70YtoRGWoGxbxzGiFerX7Kt1NtepuBAbed/faV
mi21k41tc+hN7atp15jciCX6z2dtM3sSnZXtmgoFN66b5jVAc3mBKf33855lN/YtWb1rLYJs0wQY
6IzEAw5NM22XqWw7yXx5FVmfPTdcvT/vNUnf7QO3sThKqJp2WvWa1FX6enfA3t+RicFMyBEfC+dv
qpKzYE6IxhZxNKqEj8yxtND91ZPlfuzalrB437862DsThyQ0AyzbyN8ykIlNTSJ05PXOazsSAhqs
HVQWJtjmftDAUmiRu5hUDzTdk5t57mZimIz6bHptEvPYrMahdF2sslCUMF/MMStkY5h6YBw1Y4nC
lo21SuC4izzRPPI0yU4VRfTwfil8Y7Dkj44vi7gWXbL5eReGVWzHDsDJpRZyJysBfXb/dz+fVY69
Hoqcdf3n3YDmB4dX/nVM9PU8JPMZmVybRmtQFQ9J98BOX25V4qYbw6U4qUspvRlyMRGgP39OWAeO
s7vIhz6htcs0yhj3OWvgOA/Rz8eNFmlQWwTW0XdBnAfzeaLpNcOyxZ2KuMyyz2SXurd8rPptM6m9
nUHbyaICqEqal4LwQRDYtoxk1n/Iddw5Dtk2k6J30zay5Rwkv8xabIVtrkcZcHTqwtEA9VWUtzgI
yqsWcJF61VEbvXOOShmFb6PRR/eMKFWP9KyOlVgTehfNF1nNUDiOc9K+RCKfFC/Wwc+a19JKO3ov
2eeLDp+cfsde+6A1zqz/UbAKpuZfQBLB7eehT3IK8VJjOzNpRX7QTLSLAIfCTxe31qCKnA07EcXC
CR/Ut77qHpcC8RwcKbAjSqHEEmgUdaehGc71wFciMWfZuRtgGJLZXw9tTYhwPqrndM7717G8GYP5
OIwNAUvgkYzQDLt9+ebovcn/R3P2kw7NDenYtYmARXK4Y4KZO5a99awPmDyTOfEuBgdAWEHJDfXs
noalOFeGr2gjSfZ9U6xs6cWx82NkC8Umt+2bwLnH7y7756vyheFFmp6C8q5E3DK9PGTmfFmtPSQ2
JYbJGy/6r7TkA/MI84npDoiXTDcSJR/agmDzUh2AC1+RJNSRWyQbryr/GJKhTHueC2pTXP3qJybP
W7WVPLFYl0BHZoGdUe6YBQt3mGG063iiVBNRVZDuivbcz7W3dYrhhfX6mncgO57x5s4jWXauenON
5WswCmfHFy3DephVWAfNd69lM79ncTO9xftdD/4jl+TMMOanmzSF3Fe8PMcKqlurR/6na4dJWLGt
+VdA5goer/t9T2f9KGi2jB0sSHtZmFkkJdToPPgk8ttPvjl9Yg+F5eerRYOrx0yzH1Y20Bky9eBN
Zc1fHvhULBKdk5ZbFPOCJZRFGUupadiK9d/1Ovzua2eIpT4ClBc6kAQO41Ivuqhu9M3k0LuQmek5
WKdvvbb7cHHXBREK2s1+rrY2EcFGbz359fpx713doPg6WmgNEUJ8Vq2LRRZjYkiC9s0e71m+qvqz
mHBNc8A3oMohGnvzI6isLJpmBG15fic1A/M3w3UZpvWX0cyQgHNxm3Ibltmj9QRpSbbYkecPn5Qv
1iL5dIWRREvh7udsKWm55KiehxCTCMPg4ADGmsy+Q50AZ4No9Uj1EnsrLMHvZ+IklC41WBpFgeoB
iKiLmjx5XDIiq80MhcF6c7SxpuUPg00w/1kNXoyJSalSapfIVvUi8kfvHSRqj6h16sH1Jl2pS1Hb
sVWWN83yXyhi3iqC1w+03f8Tqb1tiuI3NvxjntRkOXHHVk6LnUYvuYgEVi8WF+N9HQ2Lg2v8Pab1
Y550z43luESF5QdKMZqjqMt0W1S+wctbo0LYdFrEn/5jsNB9nBcs64RntZvBJGbS1qyPUuHT6lEg
g/FuLNd57hf4oQyiaaSkuK/f27p7L/Xkg3bgKeGLtSTvlkNGqYivPg1aWUB/9ds02T43Feqh9j2b
tEdiz+f+N/K6Kg4msKqkWtOTIuLS6LWzmSU3r6WIldCcj6TghoeN0hf0M/dvYBX+Gxto7eIuJRKR
BpNueNarllS5Y6nAXSGnWKdBgN2GIGAnf5JM0cBtzi4L6qegdRuEmim5wCGlyRRGqg6e1i9f3cns
eSrlYTBZ/3prvHZZ9cjLkLqkntG0NMz7TLnB3wsnVOaHVGjXAgDiSBDuaHmPrlhLJuJxl5Q1oAFj
R2XVF4+9u8nvEqfsMxjKbON3+a1RYxknafClxmeT4mvElEQxWVzWE3Y4svKYRifor6ypYt+AhrCG
167mVK/SPqOw2UUfcm/vls4fXc4PM5Af+gbzzUffxgbZ7EmXSjjrK57bVLLXZsqvOb3YDU/aYXCW
SDG0rV6/r7P0Cx7fjHID6Qcj6Vz8vWtoJNTVtqcPONSB0IOk2t6jCoTFZtt95HWydwf/s+3fMojz
OFiDNJLlTKnl5ODaCiBt1XxeemN8LcAoxvm0VMIImyRoUIaYf6tskwK3seHSuz1qGFvo69mmujQg
PCN7aZ7rwqN41hFschRcuJr9205Rn8PQcYw9oj7QIr/t8pOb5acR7j9cRleLfTQRmQEaalQSsZPq
042crNjrFKOGTeIMAoB44L6Dxcij2tf72CM5hI7Ee5Ef82GYg9TraNJPbSWRYmXlL8cBAUK/5Qo0
WvCpX1i3cjo81YtZDpvRn6n4sfvZIkhn6jYGIesFIffRRBL4TFtPrDQujco3y1PGmbBTreHskr64
FOxLnAbIVG2UznsC59AmdcZRI7ZzzTT/ANmDNL9dvkbdmZiP9kz91XF1cY132XrQjLQ/25SCczaz
0acmsWH4Ybxjwe+m0w34uOpfopXy3N6z2dnv3aQ56V2QHBtJNaxRZLuqxWBXVOMxdbJNYjlg/23w
ZOhrcqQ+CEYJxWMZGcrIQiombs1caUSdSO3489bPw7D4yVGauQ63ZqiNqWNvRNAO+yjuD4yV2nF2
QM6pYMf/2Ir09PMJHVQ3glf3CQQ8FxYnU4UpiVBquHUi90+2/9fyzOGkKZTdK5bxcHUfmyqg3UV3
aNmVrXXUyaA6JiizLKrcEV3998FfoZb6gCNIeRLSnmMpbvqx2ud+vkJgGRZJlJocjr7f95jAgo15
V8jY9wdg+f++pQ0Wfb0+kn2r3NY1ZTuiDwB374wRQbHt8eetwinbY2LXC1eh+V10lXuE73Ags8pv
nKZ7Q8e7mfp2LHMzOw33h5+35mGt9wl0kcq07GSmGEOIkdZ29AwcEm1Ij6n9sPaz2ICcPQIamlsw
4o9sTv0utNOVx2YmBLvryvfJXJtorEAbi59PI302T45VWafV9pu9Kd1zgf34/z207qqRinOyRg67
lUNpG4hRnf7zYGj/+9b9Y3l/dvkjHdmDQdV+/oXPyXYSyix3Zes//3yobB3/mOEHvn8KDcz//wo/
H6OVx6SLEwOwniMtS7Bb3mTPBDRpRXLksBZxljQjy94I7xX08qGtKRlyqhGpRmcjp9MH69uibicx
yvJRQv2CrHGra1b6zxiGj6rKtA86E1EErYNLWFeLLEy4y2XuZKiLvtj7nmoOs54aSC5nJ+bC0J4m
hmkSdbXqE8qHlESXb9IU9lnCIWriw1WWu5mFh9rrTpn+PPwwqFDy2RHSv/SZ+6dejPs6KZeoQaB4
QYVA6CQrxHjBFjBcZL/spDmMx5/PFr3LPlK5h0UNC6Dw/V8kVamTpTBksFt0Qvt+90tzaXRxFftR
1lwmr8molEZ2roshbOWqH32z//BNZANecM9Ah0O/ZGZ7NyRgnbFdH01C3W5kKb4zm+zDniMSzW5u
8sMWDypJ2k3qUpM8WGpLrcErPQto91BAUGVZ7csSYYJwGVY0SuK35kzCcDqLt647zQh26O17I3z/
VNi4N1x8cyG0NmYYznTN2lXreFhbYwWtV7GXD9QvDAbGVO8BPMhidEiT1tqg2WAVEOk1MfK9cK1/
qcQokUtDi4ou/fKBR51Ee7QKTIzVwoQHf3Qoq+BispgWXaF29YJJZ3XUh2mDDzZ+cgJF3EnQSLTZ
6d7PCElH28L11c+ED0mUNwK8w66owQYHTiovDIIOnsRZY91cf4/uqG3swaRYVI4XZqqFcuh7kkW2
1qHj0m48CU7m2hyAlcUvZVhmTNeCiSvr35pMB0Q2r4WsF9ReCU9Xr3gay/Wm18bJxdtcoCZsrQA6
JgnwJpZPWsJLK3kFsfkukUWKsfnVtBJEiCjLTWG095Pa/Ge3+L8LtUEeRX9fU8PYYKVJ58PY9R13
EJrmXt1qA39Joc2R25iRrjBJp1kEq/GnIWWUaFATTrLC2a/0m+/J2G9Gtt+Jwd0W0xjrdfHHzshm
Gfpueva6l8Ssb2qx8Gon86alXYjtJuXXx8Ur/c/7D8B3QO+Tzu+qTM1bXfA8npf9VKGCXBN5nAOg
Zp8Sc9e68fTgJ7fLlzrQb4M+P/UNt+/kkfjK9XCokLGFvdm9t2olx5UjuzJIu1aOBVhNgDSTq+iR
cI7s1CiQmMyh6U+ZsmOvWm9LnX+iWrO89Lxm+QI6s/5tO7LUirpCpmlYTO2tuQIojvsc7KwzHevY
cubpg7GGAVEMGDcebCg9zmQJqd3dbNFe3cHblE22RFYDZdwO/oVvbmfO7lXJq90b3h5L1DeVci/c
aRcEzUED39TIA6N3ExNPdsm64q+gqqlnRtnkYr4WFLS7+hpEnbhD1/ahM/rHKgfhq7LuWnsYarPa
33cCdtIdogkHi+1q07Yz0pfU/j2soosMahQ3evJX9Pp3SwVcGNjLE3BmEy70fHOebbPJtY5s1xUr
hpQ32+huQzOeK7rZWBd8PM+sdPNM0gE98S7xghtIJy9sjZo9VtZXK0P+wfjZsfy46YJgJ8siczJe
1wzXYOuPkWcgDgWUs0f0pHWH4nIYw2GejEifiycQxQfWOpoqsNrNqqdX8zN3mP5wIz6s0oizYPLQ
rs8slm6sifw6rdUcax3QA7DU3ZJ0TNNc+5Otv0uj/qwAahE0eZ/tav3xoRVVjkxlNtuDDl6WFvyl
U0xgW/FOlPt2spFnygkKIC3yf0K/YOWA7lh7N0Q3iq/GLVH+m+vHkrWxtVSvpZHdrBI9tGUgpDcF
dp/Aq2INQ+E+BwSjyOdFOONdXUkWFqdBNBS62vqNF6D8Svflgn8xH0hqt6buyB1dvUgJEcsMDvXS
fuXtYMf53lZ5uill+jI2ChBoSIgVaJA7Dgk0II2lX0I537PVvjCJ9nhKh+/RMT8NJ7+13YUjrNoT
oYPwrThN6XSze/dcKgO8EtKlaugCaxfjF+6hjTdOb8lcfMKVhtM0Avcu9bbgOkdiDuYzzE+zKG5j
KugR/sOBM5B+BEyO8eK9H5DJFtqJ345JDxViniYgZrorYJ5sXimyfctYTsL737DjgFrz3D5Axv3q
F9+kgq8+9gO0xPtsAu7RpuVHzMZ/lsSNcMa02MuaK0t9zxGIQqUGQVvUM6DNRuo4JDLxjahc20nb
fSfh9Kwn40H5DQs1acqAB6fBlI+psguEeMl5XcvPxPhbNlYG6bN4nM3BLh8shoi7Vs07gFKyn5Lr
xbrpM2tC/neA0FLb17Y6+oLaGPoCH0x3alit0ouHz+sOb5Ck3/hP2JH/YafoIzUrRcd0LrA26tBb
ihgPTz4hRP07KNPYygp3rrs8Tfc/ajbNX3QXm2CpBg3l08hYNXJ6FlzAlKSzYWv2RTTPAWGwoeN8
6JbU90PlPXra8NC1dRt2NYN2a9LgZLe/NL2u+BEKwAWrdlAF5a89uB13cttGV8QfZ6elmdoUHMXG
Xbq2SQvl3KYaDBRGdUlMRO+BcXLybEWyuqZRIrELgly5ceV6CWW/CbUlgY+oWsh7qwznVjpl+85N
UOckm6aa3lvyw+kq6kh0YQA3GM7YOhsKOOh7sjewnHw/loWvDsSIrVnM22pYDmkDJJE43gdHDv8m
iZSf/84SC9UJrEk3Ny+SZ0KY+yMD8/IPHRsTfeubTLBTwfep0FwHBkr61M++goyBW2uKG1XG6OsT
YutGBt8if0B24oUqpVHVbbh19EFdaKsuHOQ/SR4O+vjvHuOxLu1+aUVAQQcjpBEMjK3nRcm9S44C
k3zzjmMZl2Dxq3MRemjizbT1fd2jOKra6d2tm1cYedh24A5GaVQm7jH1+cF79l0d9GQuhBOVntpZ
UBO7cdra7VlocuM392a5pO9DI9Gv5uTvSCLLXgQlXane4SQor2n9kJjcClUm2ottfrjdkh1Vvd48
ffrjYIDn+4M4Nj0y+hpU8FrvHVTf9ZFrLeNmpWjSzfEsS214miHm9oxLilebNe60q5WUTVj46bxx
y+9gALNhlcthw3d0cd2PZ6JIc16kqavhGDfIPHGqGz6NHfozLYSc/R+SzmO5dWOLol/UVUAjTwlm
UpSoLE1Qkq6E0MihEb7+LfoNbcu2Lgl0n7D32jd6e0F9Ebdbycmqcs4PAeqfLPLKPzC9Z6O8aOTO
9WfpFwfDs9MQPL06RJSqqwpZKM/cYEVsEIkda43z2PB7tQxtZmdE1Z0xghLupp9r7Kbqd3Dd4VTb
yQthR/1+ELmB0k78ud49JCWkKkuLd0xBjEG4hwaQInG0Enr4lJVe12x75bwV6Mab5OYDzmq8ne3G
j2tmHr3LREmrDME710tv6FMaeFYIh+NbsBHZtBqZKebUU+TS5SfTxHFaZXZYTG67m+tPloAnJ2dL
KiyJMxTN/5xTTnnjQaCVZKsX1cajcI2tGav7jJRpyHLWfVBZ7TrWBHGV2c9y+yykI+xwTvQ+eOua
qKCux6LPSLBcWDnK8Q3wFqsBOWDUJaPBxVgQDqJ9mKthk8R87plT/7NoTUPGx49OIo9dwKJ0ZnOz
wlSitilbJd0lbxyT4q5J/CctmVQ7+V8ZeTLsj0IEQKEH9UGX9ab8ieGJ/42i/N7IiNsVLqFhTls8
N4v9N9fQNAMx3XcS6BPe7XObzgUNdFOj9vbWQNVGxEbxvXbqg4mM+MDlOsPwq727fJiYUgfhGLUm
8/ugXMVp90+2DLDHXkNLGpenFmuXuyifTo5yPo2fkfVprml9Hoa73uoRS5PiTFFon5emqbee5+Ee
hDHl3IZR/sITgI28iIY/LxE8qQnHgmdTU5rw5eRU3VeAv9a9y7OBwAL6INoCr4FvYDcmlc2y5UPD
CjknT1zcPoMPLDrVs45nxLZeeYkt72komb31Zf1V+/Uj6xWk5/V4Ze6MrD9w3h1v3Kilztn+Y97P
Ce1k6gfpemTOmeZRE4rWpw+A2byZ0c+zVQzQJrfunvCGmHaIb6QeR+aWfc1osZg25lj1qMsKWPBd
yWkj551dYH9A2L/OWsw+ZjV+Za2yGcxDh0DvENHSmU8mhRqGms/5BmWQPZMgyvseFxqTsRnfGvG8
LO4+KWFoCiQ3QKUQrQ9Ffa4D7xzEzaXVFcK4KP8sa+SW3WSeK++w3MJWbdJejXIKVqX0X3QEOjn1
qO7yTO294s65jUnx9aQblVreAdBu63KbiGYg+ipx0jO7irdkpGJs3UYeamfYJsZ4Qt2bX9Afhums
b+NAABNwBBf8dksdqsH3dpI2kAHbv0qkq0y2sCAcFMhDgwwSe2KYKpZSt+i/dTGQdeEJIzm6Ht8p
4kwGO85LiWGkxv7vxr+9PzQhBUW8rdobET24r+3qmttGtcF5+my0ab9KsMutCl4qGlRDhh3EXoAW
8UYO/cE2snHtzem9TpyTFc/ldhyMXYFp4K7kXcOHxP8yyoxtZ9KXLM5yTGMr/vbYDwzB1IROBazO
dwHs2NaD308KnYn+XiqGILnHZLoSAyarIe9CtG1M01EYORHpEJJ7MIh8BhOL8c2Wt9nmKZul2RgR
9Rs7JZJ/GUcodtblSQZpQMt900cjeeX6nCVGuCDnf74OzCpFglA86CmQx6SypvWcpPepN2U7Hr27
qBR/fecuu5vCSEyoXPp42PuIzPkkeU6ysTkv/vDdTAuv4tJMXGaANJVg7yESC7ujuZ48wbqRwL2V
5TaK7Wq6bjsu7d5Jnp2pjlaZdat+loUxSvdNo1ds3QrYieszw0OStkKxihkzBnLZEIjaK/ezZ4N1
ThIUu1T+SOo8zIKLTe5ck9t/ICUevHb5ru0UB81MBNKCLs5m7BTGcZGEXWA8YwvMNnGTD09zOr7q
G/zP4prkpMgDHhTE+3jl+BdJ+AKQBOUEtYuz0LSXHdMHYGzlyB/RVZJQcRWtqkimCI36f35RxGsN
KZMCZXjEVYA/2otfo4i09HyyP/IysUPX8cd1afjbNpo4buabwa81PtwR2Ei29Fc40nsxMU8RSm/c
maF9YspPy1Uf4KsZfdfbqLd+clGpFc05sAlJlFG0SkapttVUfinYmwTvQZtA4icCIAvwE1a//HN3
awf0GzDG5U71C8QMOWN6iRgi13G7JwhIYJQiC9TJgtOQQ1gIZutiTf2LItT0Bz3QQc/NH1hTaoeZ
OWnjsveLidFGL23jCuu+67zjexoDGggsMSffzzBUlQS09IGg/EH0hAMuJamvYI9mub1cE8qR3FMh
YoTNjJWankmhsE55neLVdPK9PwDLcIfoZovhQg+myj5FvfucjgiyctFfmySmlV0qJvCixM284fc9
4NlorxlYjmUcvUtP0uVK2UuxTUuPXU1CV6XrFhVVX6nNhO+eeYo4GRIxfi+Cauc035KBu7KUi7TV
XwMe5u41vZMLs2XbVkgpy97/axyYYBBKPxbvgxYO53GMdlOp4ViVrDlF06bbHBPHurRRgWBweGcY
i4cwYO1PqbUdmJJsfJcSdPT8aeN7tgiDnN+1c+IcCeJdSmzmumi7vRWZVws1GcBUPazj9Dslb+XU
pswYLRZqfS5XRsPDbeEpQiUwp6t6aY45CIAV288wC5LuiDjTo57jvzgiLiL0mDSBhtavwnW1jriA
1jwrq8VIO/pkIwn70lorHpXXVFGZzQtreroemlxJ/oZnghyMJ8yocgxZ9+3dGDUlWZjTEVYi0lkL
0gdzVcQhP7nX9+s0nuZVsqAjKSQuJQsKyCprZbmTGR7MhTH3MC7vsncepZGzhSvzS2Q3u4xRXZjr
GGz74HaHJMhOTsDB31Q45awBqInrGHtb2BSeLptyQiemY0fOCx7/5OzHzX4ZfLmPysRZ86kydRVt
sB5tiQAsqGb2HPn37CTqZKN1RrFIReDHd12M/cDXE4jFIfOPbb2bzeGc2ewtY9VgWRJMDSPHPdhz
066M1sFUVXM6An95jpco30hNC6286r0Yce0Ts3tfoVBv8RDvbb9Hg6u8B/rmMhz1s9863tVp1FE4
rOvTCYnhVL73gmH5qOio2TtCgcpqYwO2ZZ1lnbszJnFctKe24AFCo5cYb9z0XAZIuoaBHaeRWlt7
ATMveAxCb8HQMk+RCvmSf5psfnX1iNYi5jssnZVrN2xY4vmaG+awUbUeNq6IkoObixXE/HGzeORa
5Ep/4IvfFiZMJmfcNfqxzWuNQ4AlI5hQSuM+LVneFg6+YuubX/HDaqh4bHxIhr6ibPj0dfxROotB
mvaeLtcSTGqJWvmLKho/jj+ERqlNEJza5LFwn6JW9c+GQ3kUuJW7c4V/8sv6Lq2kDcTf+GwXkiGc
UifhCDRhNznRR1sbfB9m/GneeBOTA2mAcB+TqRBX5ABXlBeTotiPDtJmtqj1qzsNFHM+Yr/K2plO
R2nd+XgEtM0QNikOfc+Qmz6YZrzBi1jzJGp9E9m1GWAnLHttWm0RtjNea5illrGJJzVAvBCvzMLv
V3GJzyOJaDmkNVpbq4jeEm57vgpRbdymfzQbdg7FzVOOFJ8b6jkIkGTia5o2TKDzbepsIfaHTPO8
18lq982kZh7L0tgI7ewpPafQsJlG9PARmhhdEZljKqx7522wSjzeyivWXpntCevqkXd16caPgNoa
sfUqiik763UQROY+iIzyPJUNeur8fbSX+tyR0jRjEV5lNqe2YafcPcG7dmUc1gpL7WgQq9S6/RKi
RkMJB+mqy6vdYEzV3VQf55oKWXfw/4KWwMSxqSR77WLLyBgQRJ5+I+JT+FWW5TA2YIha/eYX+Xtb
dIIbg+njFPj22sNMT/xjyBtbH7PbgC91HGeNGQWuVD2Wd145nCb023ufpe3JrPzPeLRpvVlAb2wO
ZvLpRWR6IE2QrTKppwKq0UAC+X/NBv9QBnselfbClBvGR7evCnnCXRcjb2ueXAqWPfuWlokoJEXW
PEhgM8zcNdrOVV30yWH2sy+QkRQG0U1V61DNkjcQLl04xPN+LMf3uJB/RUXIdp5H5qZz/GY1G8xD
elhNKxK81cEeMs0SYngbclPsdc2AOFHGOdD1jhCdcqOV50CSoGgsMgNWxA1T7Mk5ewKX9EBc/HnG
UPHsEWBsJJK6zkZ76JCxsvM0zrWbbwd3vDaWP4CTzCIwzDH5qa+m9JODDLMF1IiHUzoJfkSC2EKa
HLtOOT8EMyXu4LSfGXL+M7oYW3v302i4p3Q6+PMIGZaEFLdQz0h31CM7eWMnveRBJSlYiSJC2mLM
OeJlTmiKgTtrmpMN7X20rSnRI0PydmUIcnAdRYOsiKsdsrvEGb9dC3AHZFzjoA0H4RgK40RScNlV
g9OeNJ71LB4VdRKzcp6qyQaO5lvWP6AX/9oA2Wkzc19PEWAKKxpWwGHOQefbu6URkCa7iFrVru+m
gnQnKLwZggKIoQX0WTR+Z/+hmJbi3AgapmLUxg5u/1faEJgeywjdR+NsMQYtTHxjQt2TVB44SiPv
MPduBzqBWcjUuwOq/WhHbwld/mYyaHO2FpAL2la+ujkTqogF66pvhq/YwEWR1s426b/jBg/6RKKu
a7fPouzzUCbpV1yKgzfoiIlG+rxM8rmA7Oa6R1tPP/kAB66moKJGZaDeQnkKVEAWqArb3EfrEwwl
l0R0Khb3mBQ29uDqO4u8l66Sh1bOz1XjXyf9B/WhZZ6BgLSo7iO6YEwLF3MwOdWdKF/PtPY8chX2
viC0K4w7Uz69D1l16XOkA8Ytwz2rpc0WqyXb0O2uPVbFsWPajmj4k0Ex4V/TOhOpxvAebBStxL4e
KLt1MJ8m036KUz5cd/BOyUiOkRHhbRgLm6/iw5jI7B4W1rQBlAOGaGwVWtCjuFBXMKo9fg5scMdn
CqyQVbxv/sV9Ea0w10crTw6PRfRoFlxNCKU7JN0dZUoABbsR8Spd1AFlCzuzmeFQEWfqAvcY3ydP
pk14tMRfuRpsDuYSqMrK+o46pE6pYnYWpeo7sWZrXeUcTHy1zVReyfXDkWg4YsVRJrgW9cgiqz8v
VYusOXEtUKvzz2KK59gqy+Ptl1Zpdo1mMSJZhcpSezRtTlpimHKPI+QvlBXOvbBNjo+kP49av/Bj
emXG58bu6y0ffEVA0W5xyLRZvG6blc5PToydv8DcNjHzrW4G77yvi7XlBOO2WvJp1aVshDo/vqD9
/eva+Ey5Sd9SLP8U9e0qi7EhBZnFSLtvHjN+ua2Y5FGpkTutZ0LpGB1zMQWUKCc6nqXla5H7QPzi
+vOmxeQbDKvMYL1gzF92lSOyKGcmFxE8/dLxPqygxqDoj1fgaGmIVzfZ5m2mdhmclpaqEoHRmB+Y
Y8ShEvQPyCjRDLbxv2rSMe6MJWNO9xigfBhyzhe/GIgGjh0dDgaaaTOPeVNY4V67zHsjOJLE7SLD
WxVOaHj2VWMmW8oCP05+vE6eJr/6nuUACb22eTX5mIpuAASw/EokfGiL2o3I6ZZ9Oic+lCe2QkAR
2jrEneSw9IcJV+EnThLvd2TKO/HJQlCcqYen37RHPGjS+zkUsNt5dFH69C5jGED1S9wwZLe3QtL9
+hGRxukS+2HV8ftW2fKAJutoAsYEW4SRopZskVMiS2sLFbvL/INIjN7lgbElG7+EcQ0UhMWD3ucU
X0X73jrF56STa2UxBdde3K2DOvsecqdEd8VKZY5UvRtF3OGn6LesQd+juGXlX6akcORPSpPIQUzl
uC/NYA8qgjzACObfrEsEt9aHX/sIM7j/Y8v/VdFQfaau95U5sK5A9BUnHS2X1gfuopp0T1r4e55E
d4TM8p6XoGxyBn2WFM8I+F519+rHfEZ4fXxMRkS2LAEa1+Alm0xnP+Gq2LlquFua4V8Xq89llsBX
EpMVpfHpstUEatWFi+AsoZ63w5J9eGGlb+Af2CGwgYnICudnocHUzgmxeo/kx3iv9Lsz4XaBYHRq
GyI2u3hXjqZ5VDhsY04KxLMlq0aTMKS48r6GSj41y/SVyOKctbyOjmD4Zul4W4zKPmbqDRjNsZ+b
9xpSJOgfVIQ2WU558pgBBSp6Fqeepx4qwpnRN8wPqhsttIoETOoCDmXS93vZkEBRzPXG5jZEhuEg
dB+oMIPyL2qi6rA03mtHicbZtZutxDt6jHOzVP30+rZGoKLbGF7xoSfIlelZ1om6X+ruwmb/Y6n7
y1SS8qNiZ7vcxFteYvU45nFfNy6KTiaX2LzsrTnfYJTUVlb9UeYkQdc142dQkjyI5Rs67Sd+rYPf
tQ8p+6pck6Sq0DfD/unWunLveJO+DfgUKFw9Chd6Sbs3j3myfESat9JyMxtOQQLoNanxH+oUD8r0
27XvC3urmG9jZflAIrt6fnfcHLA+0WeBczf53Ry6af494rsJ7eK5RvpgWlm0d3z4zY3ln10O5c53
kz2Jiph40ZuxLPtzJScbYZJrZkQJLU95HRdkDdCrqoM7baWf61NSMKVHq7szmNgiv7BfuwTUQ2cE
rylxJff59FJ7Bc8yvZQs1G3xJ/p15+9sm0eWM387YG9lstVdfEESet6W26QZRGhTT6x1Y70O0YC4
s7coXBrUfNOSnnkJ+ZDnjKMGRXw8TEgmGW84yZ0TOISrw9FAGgoK38QhW9kmM9W0I/YW+V6Y2020
02RXPLmEayCkWJ6WJPrCo6K2bUDAR80/ETllpNEfMXdVDOqmP8MkgrUGF7ZRiXVIx2Ib9COdfR1l
LAcoAyYDu4ftItsBXhbI7JBn0dmaY29nJsmbNqGuzFjwbudCx806ofrI3xEXeEynG+rhpObo8pmz
u01nh8GN6lAwYV4RCRNh8vXOihdzXTDNdAOUGZa76UpHr/1sNDm/kbLSHN0+M4avwVswxBAxI5ve
boDNjUa9zoAbN5184ul7kTl88RGViju3xom3Af6R92X3Q7xqoTpvuvt+aCmY45zJnfUxwy0LpX+o
VDA+EsR7KYWV8mL7mJ779E8Wy5+7FMuxarnAIyn3jtRPFedWlJLNOWiKk1m77jb3bpMFD62e48PS
0RVyX1NB7sxXk9H7XDHZtxaDvZ2CeS2ES8KNnLtNDGd8YQazHoNdTOUHbYZOZqjyoz+26QYuji8A
stTRZfQRVQMLX8VoxJiR+vBdLfFiV2QfAa9nuyrXLiAKiJ6opXkauU5MeSkd1DLKr3tmw+6hZDsQ
oxWzcAtsoFizApmbe8cUn97M+mpp6Ebx4xmhCYySrwzxVNbg4EbjY50S44Z5C7iqUequNAPZVUMb
CoHGPkxoCDp/LlGYJQUtVYIoTU54ZOeGLtDlD2hJjfh4KEF/ySTeWCWEpQoV7VagnCVu3N3orF7I
PWkTAubB9MFWEjfaJGyQcZ3H6Mpb8AgX2QU+emIbnUKFwmMcemJob9PYFhFTZcufuQbGV/hnZ0av
1UQUOv9VLvm9OdAeDfChIJYgTnLYgHZDv2xKtKj7FJEmjgXBPpGMcdkkz0OdiEOGAXegpdWUmpNp
bhFDJIcpqwGvWDBVrAlFZVu/cy1wbot1amQXZVqsBezgta6G12DQ7bqCL4SB+5xXsJqiLH2Z6pIJ
9WzvzWpjN909FHUNiJZRbS1fyQE7M78oOILuSotSP9bGfkjYNYlB8TQHCV0nxjMWQlupxUbdhMup
cDhqO2M7SfQDLq1IEVnvRHaR2Vtaj1MGLFdKeRb18DE4+iciD3wDq+SsouSlypUDrGN8rTJGKsrh
zUTp8JVkw3XpEG/bQx1qHn81FGqtBLtRHtXXikJlgyHjVSTqHOPxJO2tes9uxkpTHjmrrlKwkZql
ede5Xbl1i+Kpi/01boVMF7uiLXcCbuIqnvTZZ5PNGCT5KcV8b0Zzt1+wzmjtPVY0rhuz90+lW9yr
avzusKEPfcSoQXqbQHVumMIMXvGAwCN3+7O/cHIgB74XXzA8eGUsRD6Gbd6p4utm9VOjvpq18WRV
PeMjq2Z5mQEx7okfZ4pwSRwjWVfDuoyYQLuElMtpPLDG52dSZzoHUl2Grj1acm871d/YQE3iZYLG
48prjkTl1qqYYGAAU6pZ73ymcqt26S9R2cIDSt9sozlkY38xwL814rfyCHdK7cXnq9yPYLwkCkeq
vor+2Zxe3FncWS3GTCg6FuhkGzVLwp4u6pjOzU0Tpn78i3/L3sZ2c62EfLgttFxCwVc5umQqOpg0
I6qGBdbJphDGqdSwM21bX5cMonNtQvt2AZdjZB7a4DmggQGh6D7PPgVvoiF3IrK7ktfwMReChWjN
BEXPUfpRoBwODQCYKK5d+Vo3gmJyzA7ZErCAX4Z5E5flBvfZQ9opvGBW1X12qmR3kUw37uFynLV/
CRjIoqGo2C0rsh4EWSB+6jeHYTaDqzY6bGJSfXRtT44ZUPj9fz/qkHVjStxAhRzis8FshTAuBgh1
Z0LhFG73ZLfTRQ8McxD27TWgtJOBKf8pINqqnGb7PfKHF2NynmaZPrrS6IhOSzEbTnENMcLaJ9rx
nxtkUOe0CAZEE/1xrOsBjRXUpFmo8mL2rvHoZekTPzl+eAPMtqivwUF3TosZuS4/fPM7wxH5JvGc
Hl2c6uvRvJVgJc14arb9CaXULi8S95ER58MwWhDvZ4HmCnzJjsVe9UGTsnbtqLs0QfreJDK5orhG
6B14L5LpFTeKpFDyHNDvbIKAthQf6SyD271Tn4C+qzeDEcd8+7+aQ2rvZUX7nzT12Wqd4FGybGJ3
iGfYnBlOWnCGGEN+xSzMZTdIygGHu6rwlxcSDYIwIQaj9dCE4cBMXrh90r0xw6j+/18uvXP0DSRU
//1l3lbBnbKCj57lxnHyVBFmXms+LLZ3zJXfYjgV86PF2WD7FdYUAJ47sB392uje0syCgZXg1Al4
jepYeS9B7mRPdcpOom3Kuzld/rq5WWuBoV/cdNOKIdtoUu9bUQRdV2GMv+33LJgS9I7tzRZwiw3G
tdJZOwZTH86ub8pyLWKkGRXVBNg4c2WI5GgLkqt0fqt8o/yjoJAAgBJ2ui0fS3Mvk9a/j9sPDJLR
bXz+tJBfE+dJDjYPhfjIALEyCG3CftfYFc4cFydkM28QNaNwKND/joH5MyG0lgEjtGA+MkN6kT36
2MHNf11z+hSTuhD9zbQZpSeYBzoFU7MFH7c9tNNVI5Ngjbbhy2hmVHueRbVgXWXhviVNpXcKbxIk
KWxLXnz7cxjfEN3PfiYeYi1+hJjSbSkZs1jDm5Esf5Vnv44KPZCpm7fIqP5UWu+H2XgxZ6VD5Vrv
FiLRcELk2QubuHvgKbGJDDwYGOrUuiVkekbaKYN/g2jmECPf2NjpjQdAYrCtvoTJjJDKOEldsbIm
1Wxk0xwQrL13w/RTBtGWQnplOp0L9J98QxOxMhOALsyNiQQ2yzwOjs2qVfugcTLYGsiQhxalt8A8
2Yvd0pf/iBmCtWlH2yhA+18hwZD8vpH0z21P/gY7NyFa+mocU3FVHpgKwm8z2L1b7jVnKUu6Depo
a0qZmQPMSRlZoE81QUwV9rIFkn31AxQvS/SzBC7tBW6YPLlqSlm1tERHjCPEXjhVcXNvJZ+mz2Tb
8FkGTRTYK2909xWFjXSpjYUqPu2YmAL2ICU0a732CvyklQVmcGAyjwxaHGwbPqu4q28j8ZvKwoTK
M3ZeiPthv4yLtYpzokYDJ/ax4ONyteEo99MXG61ho02SnfYStTL8L0ab5JHywfPZzuMtheNcAi7M
cO6A3xgeutwMLQqgIXpgMfIYMK8da1ICCCAI+yqy8JIn10UBklvEr9Fp7o583Q3VT+y7YPUQ8/eK
uNeecuwmF59dhkjtdQyoKLFy3TcJ1j26ladAik+8zPsJdO/IKGVEdRP4/BlMy9gGXXwl8/a5Kbp7
mxkGhCGSEUxCoTL4y6bIadHt59s3a1tocC0nf9YGklKjBFdlIGTP0DbABg87h5OOAdHT5MsD87M3
HbgXJ/ARtpQfOUKosEiNxzRpDi6ZHYETXGynBL+TPdtAhmXjPRVdfO937hfi9KfIu9YNtxHDXGML
MmpBSdl9+D5JlwvieC3keiH1YoFkzF1oniAvhpwJYeYv5Qak0rIionADCugNWoBPglQqLxhhUdjK
pYYbJvnTxWhdTNc4ZCW2b6t+HTD82WIsQmMBicY3uPJVRrydZ34RJMMg1XUO0s82tDubETchQZjP
RveUq+q30MOMxshiUZPfG4nFeyfnuyB3V7ETvFhZDYSiw3FIXeNTroW+4wZbfx5qEI88z0N3pdb/
KzoJsM1cZiKd2NFLJ7t0ozrx9AMvNX4dndx2F9Mh9e4HD/9AzJBAYK9PCuKngC5ytGSh5yHrX2Ry
iTu5sSVEJAROxFCQot58VtJ6SGDA0Nynx4ykF7OHz0NgGZIW61Ak2uLmrHam7H8UhCCUVcygMl6+
pmQQOkz7Kgm8x8JP39uJq93lFSL6gjIg7mq2C4gOMlHu+srde3OA7a8qP/HXdezEh/NoQaJ1NSuw
WnZXit921b9IC6Fc7xGfovjOxuXkmBh/ORRY60UwdqOM5dESTbjGmhLRdIQ4zadlASyOlRkrnkVq
tSBGK4bVYARg13zGMElgQq45QAZngmnO6dax2GlQmuGAVcNLndflPgNiYuTlo7mYELLKMd6kRv6K
Of6UYSr4lmBRR3ULV/R4wxZR/sZtq7e+gwY97tjcWekFJ2Rz8bw+fdSef99V+p6YAEzrmflDV10e
NSLsTQDogGYA0CVOn4eY5f+Uurs6wkJSRyR7od/SkBrIYBUnxJmQrPz0fCOQHOsil8d59t6NlDWj
qBitGQbL4iGPi/suyY/GOOVhSWxJGTjq0VLxGQsNa2+HHRWOrF1ip2cnaNRaKCcCo2g3+7SkB4eh
UF89lA+pW4AELhGeFczemPCgnCS9gvIjXdBvEChLHevsDEuEKANvEBVri53XuytJz1giqptK45+C
N3MHI+s4TaK4GBaz9cXFcmdOv0ZUl8hb7Q30DPyMNqJYttK9vSCK9acvz9E0J7GnWZAg627qBYQI
8A1aGthXSe48gPPbMiD+nqy52ym0n3cDieBrBd4baiF7EWhaKzxMLCStxeePETU7EV0agtbDbF4v
FX5Kj7tgpFTeRDZ8SfpUeExjT0GtJbsO88lp62BX5d69cgCNcP9v7GrkmI85ORj7hJ5EkOYVAcmb
jVddGp3/YwOYbiFXH0SdZXdFXr4VFhdfH+PZuaWnuJhp11FffHuY1DrNCV00a8nHjV+7fujBqocG
Gom1zLAp5A7FXTQhVZpdNtz+nP82aYBBZ4KghtvuzuP9PvXdT2FitDbTgCM2oq0G9hu63zbCCQRy
3Z9o8MQMfv6SSTU8Znl9rookf/CKFrhwkNa7pkTzZwnjfmqFccaZRWTl6F9lOw7XSSABm2VT7ad5
Z3TxGPZQn4Ki+ydG2NGx1/75uiseem/6BqKaPojmU7fw7gVb/Jv4BqbiEEojy9e2fQsOwGO1Wfhb
Y2f9pblBadt4DapIDt+ctSwajFfOsGqLtuZvymnWXeN7gtlx04txXHHfld4q0wveziT5jYdAMJht
76esfSoXzzsO5Q1kFVQPS8WJny8LyE6BQs+KmfuP5saBNxQKoQFLsJsmTCa0mhrK/xI9osknJHTi
jYjat6T+J02Wwa2sHwMPwk+DDxNfxeOiIFOUXmWueSOeC7YnRaSzTcus0Ehxgku2nV3/hqwJbVyC
KiJoI/d2nb402fIO1hnxlzncCs2bz8mhzFPjwbIcGeZ1/GJpJ7523RrdGnYd5lhrW7jQTFm09jJA
NBuZklZMWvtqHisMboga/GlsD2VfjO9IYTd1MKYvXPH5Ze6dV6hWa6+D1lrq+Fy0lXpsPL9+iFCA
1Y5bM7Jlf+glhnqUTp0fdD/zUEDJe/zvZ2OcxSwL6PD6/PLf3zZu/8yK68esK5bzf/9i69YjCLZ5
jRt/5sJ0vK1oOyAcs2U+1AXFocdUQVCEmr1BXWLnDwM6+hNN4wXMyAfhgjCJktFelb7/E7miA3aC
+gO4J6lkjUEsYVV8eXnBCXpJjdJljG7CFpPd9LaMbN5azIcmw1MVyHhXTcIMlaPyrcMcZHDl0XAr
xGQ63pkcJsdWaDoEiGNzDne71Cx7osD4BFgHlEn3r2OVG7Dxsmk7Vd59mT+O+L09EVxU6m6qygg4
IOO1XRvfxfQjq4dmGGpCZuOAXqS59/2BAC0rhKEsNnHXo6LIbvummSG6hzwSVG/wU/hXlCWbPPPV
e9qBPRjZUE9YVIkzyPcl91fUJ8e4rswv/nUDvBxTmMAa/sfcme1GjqRZ+lUaeT3MMe7koLMufF8l
l1xb6IZwLcGdNBp3Pv18jCpUZQ6mB113AyQEREqhkNxJo9l/zvnOMRWOgeGq0A4h1DjP7Fc1dCCG
kho7GAbOBRiltq8E/n3aRDsLUa4JQUnGLiixqXEeQcsXl3ZIxItZflX4hba50ZN1L9vXLkrlaUia
Hb5lXCdSrCxFaQqN9v5aluKkDEYR6BhM1PP0rcuT+tjklMuapit5h1nuJT5bT2ev5I8VbBIDBcFx
JWj/cjkJOBw8JD7GsOe57n0ZPltTPyWrXyr9Ros9EhlPyjR4bSi0A+anwmfd9D6Non6VMPLXqnZ5
PfObmRJkMClar5x8Fdg1R+S5oK1L+jdnRIf3pbEALAWmazLPtcgflH/NujTfWwZxyczO1bMpLWb/
/N0lDXV9ROSnMmL4Uzlm4pL82cIaaJ7Gq/7cY6+B1AXdE7Tnpg1Z0TyzbE9d/ObF9k/NmEyCfLih
UNvXMEVOLnQ5OIYdgcp4i+2D26FO7Iep55WZpT6t1AYwenLh6SaZ6rK4dEUc8Yhyn6Q/ut+5Poc4
8uyS4yxjF6JdDO6zDUGWN7OMnjp2aLgne1YopLR1Y6I16Y5+wMN1jHXnY8BvtqAThvNKlzzBInlL
JCJJSm59gXoUrjPBw0qX9bEvCKZoBrNrOl4ibgRyDF9Gi0rDhcQE54Y9bbjTO3GL8YGcdN84Nw5b
9Qk0F4sm0B57Iv3s9iGT1/iN1o6KkhwMMTFirj9FMwkMNd8C1bRUOQqamu4l27OVNrna2ky8DYgG
XlfAo0vdKIBwt/Gm6qqevYkekG7x1YqjV8du2D3oKT6fQq/eRT3+JAeIkTzKN2nNab0F/1AZR0FT
y0knM8ZM4afFaJPgC3Kpp6zHFMgQR5WCd5up8ML23Y/uc8Lav7c6E7BfJ9cNJT2E9kK5DXC+LiKv
fpRVXb+6EGKG3nkKpvrqVJ1PgkdsS1jwq8m6G8Ou2yu7iC6OwKAdkkkET1/6G1sZ95ikSraVvP/g
I9Ds4HwUpI4pCYtn6GzrUhg+aSaNjO01QJYiKdl8aZYTbAqNItcZPUtw7uhm7LCFSt9xF6mtIbMT
+ES2slbNCqQ7xEL9L6vxyTpnVbtjOJ6tR5OdAs2a3sYyG5vLHOhPjNV+I+2cWhYfdT5R3oOVKLV2
6gZjI5dl4lF24CqCCW2XO6CYaDFkpJF6tdgZ7rnSCWuXdKPgG7v2tWatJ5HegR58yWOGv+jx3tGh
yWxLNexLStySgZfBETMhUZMNEphQTiKVsAymPxbzRP8A4kmdi5TONsa4i0hJlDrlpIDO9W0ElQ0p
wEHnKDHH4UiCCGiZt5xg1eAwDWpM8QSO4bGOrKeQiCX+GW+XSffVTgesyBlT42EAyqjAo/HFGIIC
pz6L9xcyt9nGCOINHQxHndHFzrAs0iqgMiqqE4Oo2E8q31ROd/NbcJFUSoAdb8NLGKanyGNZZg+h
e9Nj3yXbnDlcFRq7qnKOSldnwnUwi4ncJRyTVM0RM3/z9BUuXR+HWX1oINMsk1j9jAQuzm4+e4TR
g+1nq64eIBAW2CycCrgJbMS9FZj3Y4Sy2KuVPSep6yTKcBnUw7pTWEbQyMFGryMd/zSdm7R1BE+u
XX/aul6tRlG8WVld3cox2E+eoBKsAloL3rGpcdMVSf/kQBuo5dyXcVF5bmOWCU9KlrfRJIbmkyQJ
6iND+zfPE3eIkPtAp7Kh9e0fescGU9ndkcazRy9wH1vQ0krnyvGFeldt9OQ66S2w/A3P4nXf9rc8
ScwTe7xHKNnr4Gb69gtVfQwa+uEHoCQQLWP4adblvO+90mLPHs+EiAURz2/lcy6L70BrSLmQwzW5
HJIBc6kOYYSSc/y1mXnDY8gQLC/XUtgaNGKuvBJLQhP5eyUta80UnxNxVW88j2tbdrY5V0RA0Wvr
Q+okF8DlFdpX8EIQNT4hz657hmJHMdoevaQN2Rq6ggKU2qUI4z3NPg/mHGevuYhWla3d5wzFCn/4
1OsBOtyrqG1M71XFtCGz10B7Ld7+OxPf8VJJ2JcFvaK7aehuRtKuZ3oaGPTyu1LTc8WWMgnLs44j
dxECtqjJ+g6yP+sjePKIPmmPQxAziqnJr2zg4t1QZqSKONAmIvLXBXL1EiG3f7ayCNMpa44kRRSq
lj0hIfzUydOlYXpYnHNcwa3CPqxjfGCXEJoIgxgN1ELh4YsnhiCtHHZZBuXw14BsxCvI2o5+XVu4
LYPw0qpkQlQdcKxRzeS26Ho+QiFSIo+/0MSJjrPQ2E80LKwjj4c1U5SftLEfck9VX9lcCYVyVeV2
/VrGstinXU3Kq0PwVjk+5ZCTgWWHt9y3mx92EKGhG772hAmCvXEk5TbGu7no5nAB25xgpazuFMxm
AnZH1P1w6bCRZLgYpBEIApesTtXIq03ufT3iFL2H+XD5deVInrTwPX765fCSZcRd4K0Q72AH0QkE
cPyMyUWwSbkLaZm0YW7qhvNAUwDzL026J9MooW5CfY6D9Cm1o3qTVTmyJBsdJlMNY5sRtT5wY2Bz
HgehZOK2VU14JzMftJNe7/pS0m1nLjNulCXSbrhi5A29t7bvIkPoBxE/MrFp4TgV5QMQQWM7am0M
pKYEpYzbe+W4TbH3J8aylSt+jJB2vwU9rX1T6XTWgM1EMzS3SWhtLZLpc1ka088me6yz7iG0XvTC
1V/78ZU7+9jZHVRIpem7PrR/FokHOGNa1VaBz831WLWCL7zlQBP9DQaelfDvK797NJLCWhlGl1OY
cw1LprjBhNs2h4XZjSZ4HW14SRCSEYnIrRRghOyEzaS+9EBBlRVJ3WjmSTZxZc0dHHd1PVJGVFOn
69PY2qpBW/TWJpZkGWrDIgLos5bRYEqjg41UHzKKEhVwCc0cwg3dgjd4Lsu69J6jhmh/O3Ku0Qm2
NmlBesfzTLQJ9VA5TJ0QRa+U5L6VghYoTr/2ru0mSp0H7HTB9NCn1QtgusfRwwmdDOcmABth91D7
/bgYIZABLzJN/y3f2C1Mh2ZMbqrE1KXVz0jLaOAxZnWusl2Bs2KK3ka9ys5YcUlFGMANNPelkZep
rcyDnY+sdSA3W0KjGzchtUz6OavD5uAXiTikHXdOoKg3jV1hbRIkVqhO+r5OGy6qEKeXm0zeLvSH
EGsSL6bZxYh/EciRlGdEa8PbcAvKcQLt3cgrZ8Xmw1jaLhF+FvIxJJvhho+cy/tD6cgLIc8uz1um
0BGxolE85VjD44DVgLz5XSm7T3twnluccgt3biudUmoFEVMHn7BNJz5HooGi1F8K9Qmi54WyaqYe
prWWTnALx4GCvJh/sW3VvcK1NGTpa5Rte46rZpgfQxdnE01yWFtmk11i3+GRIkNvtS8pKj+GHSLe
JgNzRFG1r8FLVpXpLEWdn0ESv+d2eQzbEtPP1FDJF9tEXHuSNjo2LRU1d9HQoQFXJxnYjxVNhJYQ
eP/rGG5eiFAKjRDWLc4z1AlGYk0bXbzJ2EaK2pAoDgmCnQidHLrEA7NtRP3eV5N+SLjFMIer8GBW
Rbn2UJJOWW1xCJVDddVhwOG9TSl5sP2tGwZE/E3sLuR7iXHg1AjyZEWGmRDeIDi85sdIjYe4oXwD
zUffGv3IP8P7oSf+OdYTdkwp55xiIjTo5YIxsepX6A604kiUrIjzcFyCFc3UuCq1J7Mf4OaV2cKZ
2KmaoFjputXWlE+PK2iuFWGjfJmHQKCDJMkYk2GtMKiwjduJ1yPiBW68S9CkJ1Kgzl2n9B1PwGjb
1vFrj6VpGOQxnhQxWgQsR3U/ygi7Q2d6SPQ+v06uLlXHw7KfvBN2AG7WdKJttM+uk0c1UtT9+MVo
xxrcL2N+G+x/J7acJG47f9EO1G96U7lz8uyDxKqC2xiy8riU/RGjOfuMub2qVbThBPqmjkNtaRrE
Opoo5FeFssQ9ru2DoKZpWLWfXpjgERQ+JjrkcQa5QbMeTAmMhMkifZTVweZeudYlBDiGTMnZ41XB
3Imph5dYuuVPDL3M2vTgNXYyypuJs+EcJCc8cXKYdEKyijUnnKBndAW2jDDkZEkDU88LvepVCtui
BbLgOs9d3KodSdl0r+DnbqywtV992WGuSMXH6M4DPy8Y7ivPk6e0NhmvGJP4EK9ORIVqbfb2qsHJ
uC/jCG67P7zo8oQFZXiFCAYJq4ka7iH+SJSJPlDbSje//mgPDBsAdecnI3CsfQ+rnisTl1enbk7T
a+d/fYiE848/okezPpjOsP3X//vX1zlDjjdXMJaz4QBOi1+fIS6lneuGt7wZf/z6PzY9CXvVx1Tu
Idc7KdYxJ2QopWWVhyGgmC8q0PwGBYV/+pBQOPinP86f/fV1YWrMPBbAcngl4HYboFkrczt1zcxx
tLD3QrNZViodn6yBEwHw/B4rvY7TlXr5JTUG7pF1OtjrKTH51MK2M8y89P5N0YE0o6rNhWPETyrM
HieiRWBwdGb+/XwikOFbbbYNIoj5c5okAKekGg/TRIoOg9R4GPO5CNDtZ6+bl5+tOiWF0TN2lKhB
jG5AqRAMYI8XcVTKJakjFcEeoObANe+wlH5LO/rMoO9xOi7WmtK242y0Gwu8Gp7Xw09hzLwMunY6
R1G8bsvZ7BxfeWi4G4M+hqYEgt1SlSHq9jyUkpnowlXPsUzaVaaFqGOVfwvkTjFXR56LDdoGmm8R
D1fulmuUy6e+0q9571/FBJlIktIK+viNxAkeD4rkIoPtswn6Ih4/cslozpbfeQmQV0LVkuVD7HDK
HPkWQesixwZ3ImWDkEOAoTobjBs3JeylfaPrA9sIaGWN9upYwxlmMceAfrg1ib7REvMl8fwTJOx6
13r2k262Cz2KybTZNNHBf147Ed2sGeYQy8GE0eOAMVGBGul8dykQeioQcCxuAhH7x/kn8ersgwkl
roSW06dKwmZNxhynjBqBCkfZo4jmfJBe7XL2VwD9DsQfeDJ072bE9TEmBrgG6cCRIBwlkQX1iw6h
x2Rq2wXBrY4Ji2fUGKyBsEAVfuuy6YpKVS1yzwBg40heB8NfpTSmV2SuRzaFq8rnO3fm3IUTEe/Q
lH0vtOGBEIXJlUngQYsHefr1gf2uma2KyNmZnpbvy8mRp2r+4IGoO/z7DeFPZc5///mXpu+//efn
8L8+SzlC94qav/2X9eB/+artd3l3y7/r//Nb/eU713/79enwu1zdmttf/kCvEwSAB+raxsdvGhub
Xz/FP77yv/vJ//j+9V2eRvn9x2+fZVs083cLMe/9uRJcF7qgBNb6fzWJH29trOL0//7X/t4n7nq/
u55nEIEyXYN+cJNe8L/XifMZy3As3bI837UcZL9/tombxu+GZfuYImxTd81fBd81k5roj99M/Xff
IgIjhOEJ19Fd49/pEtdN97f/kGU2ziaKrz9+0wwd96ij+8Ln/3/eHjHv13/8pv8PXow+qvJQo+d3
iIk3p6CXJI5v3LgLu4QrRAbIYOJirKHkfGW+uFORd6KMZpsSVRu4/s66l8CTTu97rRjXEQdyDxuK
SU+THX1ZGqcxA23Hs+pnuEufVW7ugRpRqheBzjYh5lhEDTOMlirXPgvi5wQyQ4zguQJFU14I1DOn
9g3BORja/YxbbB1WS4wzx1BQFGlZ7ZuF73RZyviIUPnahaBXYd2U0ZdDKqWumaJ7SAHxJBaO/moP
P9s63/aQmfoIhcUdMPlhTjdthqG40292wO5Gc5/KSHyVgsCmaRoPYFI5keFLx6z0xOy9vwO1FOwH
e7wfQ0JMNX5XDrv4pvHYvNttMO2DkqMHnOvHfD7s0y978P0IdlphY6mVvrE10rLe4mqSayClAq1g
Bn2TXOIE3JZr7LA8xfNqWrVhyxQzNOVq0FJwWUMtHkQZQMkYeWf8vt/WbmRsHBV+5I3W7n1jbF/4
bcq9VUj4dTUjBglHfJoIgQk+JBqpDaclZZ6bDEoiB2KK3wVvUSm/KVEOCC4Rv4tprDWEMWAuN8wt
kzNKvoIoJg8MBN0NgPm6ofWtoqG5b7KkWqYzScSLgyNOHnvPHRAsWrgoqy6nhIWJFcHcVmt3//6q
9N9bcv7Lr/r/cM3xuAv/55+XtH8sVfOa+cdv2+hW3P681sxf/vdVRv/dEN68YtDEiDzoOP9cZTTz
d8MmteNjOKTC0NVt75/LjK7/zupi8Lc83zL4HH/rH8uM9fu8LPApz3cMSxim9e8sM4bnOH9ZZ2zX
AYloe/woOpZP0/XEX9eb2ms6q9NuxVAphnbhAcSkd+q8sNhGlW4fKaI5k+aN97QXsbW8cFwe90PI
6ByTTLCtuAmyqfKI3efWHpXAP2H/gzZF3GSwEejcDPFXmiI9QTC872uvxLOK3zRf9xyJLzFFEagh
cX3quGNcX1AG6vlnR47jXWIASHZB8q+0nsScqjGqd4GQW7SGrWxpI0uL4uL6ZCFSrzq1yS5jM69r
HXJFRCdAZun1wQA3ENefv34yI7TCh94awqUHuREDDOfvGLgwibmdW0KZBs1YHPqJ2EmHpYpgXIdZ
jxKMuW9awzmZnclspAfMjzUkbeejJCyOjgqKJii9mhAdljIEVNDmFciG0qenczJSFsiqSDeEPDO8
jbLb92FJdyKPpm1q1NR2tjiyYr4iduofNZI4qCfXwRlRJ8gLsPP4shFTcdIQAu1sYjYMlHUmglMi
umtT4q41od5B/yCTnAT5XaRW+GXVNZ/Pypmt9XekKdNhExucgsM+z45D56dkUbIfpkMpSW8Hd87M
FAmT6DH1x4nM9Og0azbLjJzpQlu2ibxrpyJ9K8LuwazqbVdG+T3pb5YgF3keH3q4pa4RGzVJVl3t
qMatSQkyIjE1Bs2mgZZjx+pFQ2teDFURHCzlu/e8Yj+iWN3B8jVWfWdOuyidPWemf+cASAFZhZ9F
yBbtaQzj+1oDGkl2B7tQahfL0BDI97FRnnvUjdzOHGCSBivjnGhIOvnCvjBbZXvqHeq9z8OEopCT
5xJ5jEYyjWnTT0867hMHbuoa6qtNsWw0nKXEbUgUoKONPAYJPuTPmpn4W81XECTJGp5+fcgifNpB
Aoo4Vts0ADvZBkV3FQ3qm1YzQItK7V7ok3YQbmbf848f+7yogPkSPJva4omfwaU5sqpOTeXfkRoZ
Vx7pD9yOKIytat0NzQoKf4b3KjJa6XpLq78STKNGuJLRZDzYE65cpWnnlOIuZMn6DS13iUVyVcxH
jLzP5H5IOcynYd+dzRQ8+zjcrEq2ZwfBa1kz+N759/lQfmmFl2x/3frY0KJV07X5SUPvW/ikw1y9
wsxTN8Cxe6gZ0omLM6ZB3It0xCW4NH69HqZ0nFOLLc1F1G6XR8F48OiaTU2mPcbpFUO37Lx0PAYy
j/YRHSO//tSn9GrAJvZWupMT05Byn0lfnUJrUqdSs2gNZZwLbZKAcx4OKEXm0HEeEeUzQ2XCKZZA
dSjADHtMI0tSW5wZIQ3xRqLC2kfJKwp4gVKxXL14maTDJR6rJ0WMAIxYziTF83Zw4fGDk5gmSoBG
rzcmloqpw5iajwpWkhqMe2piEIsManCQZI6mMYPaRmL1Wq4+XXzANNz2KWGSACoRdgkCWgpaVo6v
JR9qJKLRHlbOzFNL4Lw8H0Hwv9lVmZ19Kz15Hg15oojteTyc4JSTYFNGR17zgt3ZWD0EbjeuGUx9
4w5ZAEYi51OEXwnMRxcW3s4N0rOveT4QXhyJwFYqcDY57NG6IcHNVnlR1ZC/mcFRzJE21bbWqZoF
uPWSVfET2vun7wBarxzebULNXdM9mRPfm0HZGuWLV7DASdwrwj4NfQmW0TgPVe2MR61kpIIEORxi
G9hBwM4VRmlWQBkyxI7Mzrc/uBwa8+Jj4Wu801XT4m4YXRwKuE0Gx6R1GJmDIl6A2yMtMLYF+8aL
rWFbpRx4K3tZTEScw0pJKlA4Ow6uh4RCEReoz/RDxuienZbdIg2ebxK1+ZziPdSVO0fc2301lUct
S/decqwErh/RuyS8RkenUkJo61m3k+GQb6OUevZMYUWqc5BPKdEI9mbA52C22LN61TsNfa2yWlU5
q97Y9966itoV2bRmqbtDs46ZFi08lIo1rCdaJYA50c8dJtxXEzwFgyjvhssTCy8NFlUZPiQ2WHTJ
bWgy7ikTPniFsypCAb0nuEYFyKSIkcR86S81j4R7MNCgFfuv9ORRfx3Ctmfk6vhckvbUputa1YdJ
tfYOMsiF4T7WJ7R0N187DYw/GwoDrrT2qNT4pEmzW+Q5FSfo2I96VL81HSExCWsSz5NGsCnf6uVb
4YOTatpHjeDDWE/XLJ8eOTo9+sOwFSUcPL7uuXKqbV+57ZaQ0Rl/0oc3dsEu56EqTmNc+MeRwPXC
yJE+COfGQr7Tt3jIph4BFOxSDlmFPiYT1EuFtmDnU7OsDLjRlHG9Q8r61oYRYEqq7ZK42+a9W67K
kRhJqeMKa6xm5QIDLiBXwMvwm20L4BdmKsW0ZgJbgPPRlr50guOKqnt4HVlY3ExTYQGIyC1OKSOk
JmrFunZShgJuTYmVNXiYWL3NlEX3vAEfiRqZBffDY92kAS2qzXUouTB024i2sSG5bCyIMprFVeqC
KsU+clIlz9BKCw55gRW1nBkBhl75yy6hhCtlRK/5AzNOD+tES7viXq/ceKFsrztjqtiUaWTjgZI2
9iDUBjywWAMHEiJMLqg8AjNguXP0P62NXS+nW+FQutwG/c85f44XwU/WBU2Z4BL6BnNWfcoHUgqe
IndGsIUqqXPbZZ9mljisygruR4LSqoKV3XbQLqBgtbTF1hKQkxsKiNlcOrh7caVFXDW49W9hYryw
ioACUOExjMoHzUWV672t8S1ESyNiiJSJ2Pbu9jSYpZ13iDG9ObgSyWJwiwkaupely0yR5pEl9KFP
JNRnsy2GJe8kdWueQ+i6jQ4dsaRFK2xnFdCOt81t8GgFSYchiz5ERQ3cSJTO8X3Gy7qzaMbpUkmQ
acGsWkKJwf+LkSA3qIUYpYAYUthbL80h6HT5gTI1LnanEPwATBMBpi0CSP4WRUwY5KfbqDdPY1I+
u95k8RigW9Gtedtr9grsYngMMVZOXLAnWjYcs7hL14BSPn3ETJD83VOos8craT62zeqD0acNhBdH
CLZPvxpaCiScZI0vVYO42r5l3PQedYjnrle3CmdToWGD7MnxgdthEAaXHupKrXt3ae3751FdGlyk
Z1aGVUW8YWGMQ7hNkc4H3RDwiQmhl/Uj9mFrX6ryGevGV6XXqNtWuOtwI21z6VJ3F9LqztN4m/XT
T7sQ3c4mVbfQlHlpHepu/Ia0BU1ypJCMB4GPqdG616HoKeTsKWHPXhm3AgmRVrBNE7YaQcGOrQZd
oGExZlF+EGa4JyXId7IjlD/PRkAdjlHZsBtmtrfgBIxbayCUxSu7UkXOXZU4YgWuFMFD0EaoIFE7
THvXEbe0e4XXg+MI8QWwTLyM46zaj5b1QMCU96yxl4gkSBcTOqbZTJfeUQeqnN/mBDDrN/ZMJbmV
qwoT0mTHTyhne8OGMAG8d5AddATPOtWmfBstDY+HzaJeWaNY1YSdsT9VPjCItu7O5B7Y7Y7Ji9Yo
cLfMKDXfQ/fXuIcmPZiriSKUBU7lHZa60Hfb+zhMbiNLk60BVGx6ApaW1W3cqK4OkJ3uamAaa/8R
3Z9WpWi6xj32+bYa2CbJH27gPwT3lEfjounNU0kGGF3lhREnoZjeue+xFLhT+uWXDWSJLLoNElGt
acYRZdxXi2KW1nUVv/ccV3i7JoyIk/7iWZrCUJLux9L9MeX5reEhslS8IGtXa3bwdHELDMrYxWlO
2hifABUQ0wqtY2mptsfTjwmNHBs5zbx6w+byVvlEtDEzLldm3B6Dsj4E2C+oHkDG4AHoEosl80PL
U2k+hUmwzim0XGghpjTHX44le7mqd08ZxymmSthFQfoti1r/gDOKiyyYm0yThp0CzpbRu/jaAxtB
LtDRfQGL/hpz5Y88UFlpsa5o81a/z+WR22NaJ1AMTD/dO4BStmU3PrpWxbgXKLhLmwEHY51WWnBs
hCCTApc+6eF3XRlX3Uiv7cHW42emPUy9she2ssupwguZQsNdSDwyuuq2lj2d9fxcTvWJNthmTVPH
V4aRVTryR0tc/6IV6hZRB7pSPjT7rOe5BVc1pRY9Hk5JDxVd1yi4tGHVYsndmpADScXFN9rGpxPr
QtBJUKE8KGIejxkFH435IgbnsYh6jkB0fy5RFyxCsQCKevtFNITFeo36i2zVWrPsAHenNQk1gLoK
Ku2u1a12G4cdAdh0UCfbgIxoiU1lhS5cyIgHAzHQtRO6/IIa3pqsg8LDnV1Wd8TDzUXaZJciavtr
m4mbrSRsJacHejqS8h5ZHANX8EbJn6VpcKxHmnF5DVs2MQt9oORJxSz1rrBXZCKmU9P199K12X8C
yQ4iQCzs3IgDVVjxIDuCpV6lwI62DrZ43x0Q9fMYjptb74wBkt4o3S8k1ni28FI54KTPwrHeula/
lio9FwaAoHH0ti3ZHShACz9P6Cwi626XBmqzeY+OKFfO3i15Z3zGm7CpKBUA0ODA9Wvtkh2/Y7+S
v0DGoDeF8htDsNpjkuC5SRG8iNhS9rOIEHSCfQ+u+mURODsh9WBjaM2hi4WxmCh6iqpiAweKsGlJ
7aU3+c+x3j8Zrc9eDJNl6pKBCYP56QAI87lgD+ISj1iMqv/qmikgIUGiPWsvbWl+JDpcArsud1Ut
rpFnX3ldD40GdTZtK8Cq1SQ2DjenMtxPPzffbOF8jAa+a+7Qy9DQbZ5NTATzYks8CTuWolgCI+VV
n1vQszi5mBY3Ymdbz2P3nHSCxDZH91rP34O0exdUMMsQczN5tPcoLleDoV9EoOwddACzZSuA4Z6e
ueCjM3D/Zb4fr0BA02k1NpdQha+cwXZCoMoI5H3ba97HNDoY7XRAUxPbpreeFb3B9VRHlxyfuF5R
nFfWPadP6jDDgZhJn4sPPyNUYmmnkMrddceEaqXb1VHjesSz+Bl3w0WPeYZFhn0t4uozRPQjARYQ
oC1+4LW8p87Anby3UB8prwi776TRqc7zl5On6MDjEUweJGRYJd6t+EsG5qb0xmvUYgaVTfSiR1nN
DZ3o63B8IpdNh1hh0iUG5CvspjfaH19jYctV4IUHpy6rfabB2+rHL106l6QxrozJn2gS3PRdvh87
WjmhWij6ZZc63mAiw8nanFvhdFJoeg7rYvSoPZ5pdZrJ3aZ8+06HugIZumxGihQJU+zp2TkVYZic
RE/uhr0WUAQSRJKqxemjgqAHxonbM2KwgGi9SKiXzkgF05oBVR5bM79xhScglAdppcFG0J5pE5ti
UI/ltxhYT6ygBCOY22t9R+QWmGdMQbyTvraOuOpDzrHe0hecBo2NLbzZpsU1HVUfhmYdx3R8zEZ7
ZZVqS0f6I6Vv5ParNiMDiuA4P68tQWqlrstNOLkbYdJW5AxkhvBq5YioUQew0rhPeaDOJQ3TbL6w
zG5dXIxROnugzq+0qiE2Zh5WdBGftHkOo2MV8hJajVqnXY0O5xZmCjnsUxBiGETTbjUWzFXIpRM9
6XiEjsYhjPFlTFnxIJlyRuaAk8WPP8OKXOXcFzO58rkA1OCUPSOw2njM6IEe/LLYYBkwdzVOo8CP
1jFGfYp91b3Zs6MRpgm8MC2HZTMYq9hMYA8+UINAB1vIhAbPPU6qgexTqNZMPx6o37jMt4ZFGnQd
sBpoWvPGDpKGaUqnwUQZ2JKJ7ktqBMZ3EDs7NZEsrCUnqsiPXr2ootqVVgOLiwyCLmI7V8HJdaPX
xuzyU2elK121JlEd61S4Y0wtsrHsexfvDgCHqsJc1FQ7vnfLaIN5GVbpQjxDf+HQGplf9ADetAZK
Apw47lXtZwB0vdbqbdbp4L6jOztR2zKamNHouNbHJLsvAu9H3uPH0L3rlFQfpQijna5DkrBgz4fD
k2ypsvL6GDxSkX8qKXY4C95E2TOizYs9Yg2J33NiZNzqkf+SFO7bhHS0gF02bFXKnRm0kOKdjKFq
SrVDF+87+gYscvIxK8tmGE6t1zusLKzXeEEYX48wnJ1O0tYTzDueBDAbmyUrQP7tBmZyFJasI0o9
OKOy251X5YL2Fw3UMMVYibbNo2FPuuAphum+CHN2ciXfsUtMKiK14UNkLTpeYnwTzmRmqxVveqKR
ZeSAuijpIisA6O/loHAO2UTgq6Z89nlgWvYm6+W1c1J9pTU+NUfDVZDnXtSzdce3kdKhxA88Ielo
N4MenNFwyAf9rfaN51Fw2LRM+43J8WshBjAZXM2FB4M3YmI9cZ0mQ77T0+eppn7Sy3DAkGqy2ejK
xzLTzE3qVPcRz/nA7xjKVY8ulsA76X26MTSvLqCKupDrgi3xMsUqPTLOW1LqSwuW1mUbT0LhFCk9
7o3GIcvzjRcvgEU3ucGVRirDKS+N77+YQgdrVLjgp/pTV3Tjjt3OEm6PdQjmDyqHkwdgdRWW1Hj6
+pz9pmagBH1J+hGfooA2ThYxPjTsixhV0hDQ9lT/dtqWEt1x1Q+YPGozelFT1h8yyh3CmIXVcque
rEfyGPc8+QzHtDZ03S1VWv8shL4OvOTBzelg1zFNjSFzKV9z3mIUQ1z96gsj7KZJ7PyAg/zqmQ4V
PF0FmQmY4U4TOsPuEfmV44VepNHW5Pi3+N/UnceO5cqanV9F0JwXNEEGOdAkt/fp3YTIzKoiGfQu
aJ5eH6u7odsNXQHSTDgHhTqFOml2cpPxr3+tbzmsAzhRcd9NR05JrFLvu+kRDZ8lqWtxc81o/Rji
juK3WOzSajxNww5p7OzGkOpL/wut/MkUHF9cxqem/eV2kPaNiG/RtRjgo7i5pwDz2MvAAolpbShR
uUqF1plOuO5yWG2wRRoWGs674zdPgwC2bHebaeDmDLMNyu5wKPLqReCGN1r3PpDe2cy7HWHVr7ac
DbgF1apgTqbIQXB4HDiUDIppj+MnU671Gjf9BxT7HOiwvQvi8BzXGcGxTNJfHaeYMtFT+8rHcgY8
y+qth5QXSmetv8GWs2XQHTZ2+e5ZPknB5thRoy14rm1jlcPE0PGPxHy96wIJp4aFTtiOEwi0EjMr
Mt0sgnztSmYJq1b1OubCQC356GuD2Hd1J7FwANQoV05lfVoxNw/hopimI37ZzsHe7XPVwtKpmxqp
rC9dVNryM6bYaYeX8LWWfwT9hms2KOXKjZCE3S4eTkbvP4Vz/eP0U34iL2eAdonCVW64Oxh01564
g8go1jH9zYKxBLUJUUbMJ+FzK/bb+dBbyNvEcRjrqXxaOr4S7LRYotDQHDRcpFtmuI3dN59pBk0F
L1WdTdx32vHTLoaDaXJLzuDQl8Op9537mXQ/Bx198/HVGtWbR9+d7BQ1LDXG5WKMl8mAPT5wf04v
EeXGcDVwC/MCWlVz08VRWc14zOy9MMDGck99iwAmEGgA3hx7YlfgJbwTPW7fZgRy45B/n1t1tNPh
kYMZET7TeSib+DcHraXMAHYaCWkwTtbdPNPL5DkZ2VXP3A+j82MpE0i13a3DFPJLrQjduH3u7wtN
KUeJlJMNClu2Tzss01y0tzzQlm6/G/V8lCw5Tn1b/CZkN+AB4CkeyrJZz3BaD9BULZSA8g+7Pqoe
TXmomEBApbrJJpPPEwnTA66rA4nZs+3mepNIzkp5Eb5Uoui2VaL6Y894eywDbj5Dpf4EfM13sMjP
ZglJ0m1RsDOiqH6crb35IVnJgOrbREe/bZMgSJEWwUZXuj4bnqu5HRWfrYPeMqU9/jK2eqTv+pBb
jPxpB+pvlt4e0iHum8VFB9nJvTSiqjktTvWxlO2tmKbXKZq+LFwPZtcTAiCvBFfquy3huNZZYK9z
XTy3HYVfZG3vCGmYO/4O5F4Zr7U7FOtmcrt7JcS9sCLKMcgQbjPaZyXv/QOe7recq4R0HB20ulg4
11V3bFJklzhEAqomxuK+4SO7Rv6e4TnYqj6rj77rYzaGBntHWJvEWJMOeP4W6qs+FeFE03bMnY7l
hejm9qgCSkxtd/CPTj2cOy966GMMCnHmXVLVDcc2BEUg7LyHKWOXx+j890/HyrlqouN7TRfauSvu
XaXg0mQBZP8WHnKKKyYiK6f6AGN82bONa77IiG7Jb1HEkWawMEZOxfj2GpqqGXwG8yiG8F4U5bwF
MMlpS5JhMxt2sF6FKcVEbayFYpXKFpbosAk1KZavfVV/wHQzNqyvrePfX9xs18pQb+itf4ZAfapD
461jyU5aLoKt0l4LFXe7OIQdAaVi3CiXowN2122V2UsrM0Zki5KtXe0291GYOzvmp1sZUJJQZltk
6GhdzCJZoiQN4WxKnEv0B99HJsTUQ/eCqN+SWDk7uvFIoYLpm3tu//nWieuvvA4cZoX4d0wktA3N
t05Sghx36qmnqnQ9jQ4dIgqlvy3iF03+naKI+iNv8g8hGKArKzaPNvH6hMVvULL+cqy02VlWs2YI
eGZ9iNRrKQLX0Zqyar2CvaLWPpUpZe+xo4PDuQVVsS4HrEHlqBL8g49Zn4IBb9COelYzO+yQLC8U
oEnVbx3MvTfZuBVtmNlReQRBAyv9EqCDHCoq+IJ6HgKmcV4cvZ1i2B4jEFjOImTF/g9JF6h5efah
honFTFS9+ymsAk8LZv043AzmeEkWGks5ejR+ZXujyfaZn77OEUUJskEWdTmbYzl6B7rD/L7wkOq4
jfE2VR48OAa0KHxmfdIep8ajdt3+yLG1MzQArBq9HC4vS19WNFW7hgwNP4rD/RD8gShVbeNQox5T
I7QysCgTsZ5Zzhv6nrg8tDtNZWk8mNNeONV3N5kAWaXzzJBdrQNwqF5j/wpJ1+wFbE+3R4ElLubc
ZQSeeoFj2rMuoWd/29403zX+QIsvSrmT7gdH41KK1Vsipvg6xPSR5Dqd4JVg9zSeCFTvXX8ytzri
2VZ5MDoILQy+Q0Qvx2TES0xoP+H40Q96l1QkNb1CricqfzMWnavYB10/j0R3HUA9PmxCW/qPmqtq
NtxfoD4uE2Xcnlf4uzll2kw9eYjA6e9UNW0Nv093DSD0vB0+Etmh2QI3bREJumEcTl3mwE1BxqLA
jTI6ZaTrsTJOJctNDA6Ud1kZZ8E+hoZg6sR6KS2xctPXPvWyAwt3hsi5ca+J32+tInz0ZrOCbhFq
9k0z6dgaTA4vhuXpa+w530mYvbp++eVoaZPqiN/kdKzmIdjDtPW3MQc/CtZ3eYcsky0SQdN/p66A
icsy/85qqnyfaCTggSKN0Y25uB4z05yuGq+9LMMTZT1gUjCBQAVpV2AgEanBzkPjdBGZLHxrNSfy
UOKV8SRXEG2plEBSGBcV+6yp9Qm/zn5UIE4AkvyqTRHtbKK/d4OOXyRC831O3A4CF6ToSNScFLv2
LQxBflbt32BOLg8deW56Jo9ew0M/oAXJ19hjjBA3PAyYAvwdY65wcPQ7afJtiRabGeUW2mKomEdx
8slM0ayqL5UJFqbvajIBoBZnuN1jjFvIoUDOkDVzs/Ha5G74YHKfhAcxn9SAw0DV3U7WMMQqna24
VIEIWyXfhM/aI6fqIvzJIY/7Y4O82PHAFbzlyMCAPCUPyW1bWi9WoLdKITX7ugeyyh5q3bcAOlnC
g9w23qU/IS23h7TAZNxkrKkTq0aaqbaEPspVy957ORbxw3mtFzCPoUwi+STCdzByVmLW5jpiSl81
AXsUqol4Xzv9NRdcM7BgT1lD2DCOUQQnwnbcQIkb1OuczZ7Nth+vOs7M2r5fVHNraiitZ2BCVeHj
DRRLuQnaxJL698yM+rnY+NXYwG0ldnK3UA4LAJTWENMkou2jaCXTdwe1ib/Eda5jWtkrplpuFzKo
MZObv0yP7sbAl5gQmJdJJPPAqkEhxQa+HGvr1ubnGMdHjqEf2hY/apFJaiWgk4sUAo3VvisVweox
qpPtyU+pO3UyCQ0R5ETacExFONah2XX0wKOAsTqOSiISjgswLA4I3oAFntN72Gm41yP96A+8Lwsw
viYnohVcZ58BlhxqaVzo6ct5PlW/jabhtkxW3vdTVGGN6G0+DQ7veA8F+c4ryp9kISCoOPrRZnzr
Rr3KaKG5E4XS66WjAIeJVVTbAWM1n4zsF1hKJ8qDNXa2Xdm6MV9rvpmSqtlOHmKPo7FPdaKJNsUi
BqUJIuHyS1G1korw+LVgoI042WSNcVJJkSMDA0lbQD9mLbtLQ7SbAfUymVTJWbho100/HmYObJdx
nKNtN5TEsNkf0zsNowR2ycao681cRvrcZkYPhgDallf9ietwPkbEcRNlBjTeUxPkGqxt0rl/8MzU
gSHjP2ZdRPZ87u+NAPpT17bUZKAm8ZgCcV48NrKHKZVRq0eSvXxN6dg7ewFeMgQ6qGtuR20ytbtO
ax08XlyrgWEOF2rGubeq+i4DUjH8mIp6j8n/7Ymhu7MX3JhSvxDh6SAFyXBf4KTNuGfdp5bY2YSN
xcgDzk8RiNv6FuYkGGgHY51UIcyln6Mxvthdhp80ZZVnKOM3Hl11rzJOh3NVbzEngRH6My0QK2jc
12goTqpPeOcu++AEeB59RnX/OC0ScxvAdDCoADslvTnsm15vqHkE+kYPDRucYoWXlnnEwp7n0Tc5
JJHJYEYnJ/A77l+uxYsTlOeSyMim4I1NTIiKAscP9xpfylo11W+qWJ+LhBt4ELIRkLAzGcsr3FZs
3XNx5r1BYrfkbE4k59awRZurxcSYcOEBaH8L2tR9qPvmyPcP04BsxMqoxgfCATz5MD6ixVE4QvzC
YXaYM16qBEUh0M4zXKB+79TdXgr3S/uZcQI0BSpq+Z0rNMs5U+TftFOFB6xcVc85zZ6eUpGRQGv+
aLwWR9tgXzDKjuVsz/rfNBmgbTP1wRtV726rydAD39xFuaIwznLJIY3g4tQwX81esrrtmFPSkm1Q
zI+ETRFdwIO8gxPVg8JiUxOJ8fcY2tAGSx7vgWM9ogxgNSdcynHeE0+6zQCoDMlxTrFMc9bbkI+l
JC6t2apzIB+7NNiagF5uhNJRKMdd1kn2CeBRpg5HlRNW/ZurTQIwJd3wEnfD3qS4dIu3D/7Ln9CU
P3OpypNQzj2Gjfg0GYQL3Spx3jl0ThseT/0+Gk37PZbTjtiefnbT1sUhJn9Iei3b+PTA4FMdQvq+
lqy/mMqnvHfNp3TZjonl67qPTd2T7S9fjREFAcDkfmzlqywjHoKzdbYdJCpjG3ies0t7rbd2FsqT
/zQKhFs5kuOWwKpkVxt0BtFfWxpQzkJ8anUaf9M0cD+Y+aUtvYeArdEm8m0+sfJvjNLRqZdjdFK5
tu9SDLgb0AD1zm/6CZ9AmN9iUeY3coT5zfaRsjA7PdEg9+9/ZM1FiAUH/k8x0ragPbR/VzSrtnKO
ZMHxqLvlZtLpL9bRqG3TYs4ye04o9eQdY5icd5TZmhvRUIjFUHfET4RDZEEcD44HYjbA2bSkTNPO
fhhAHr2ojjFOD0mwDZMsZruZeuB2ohutcdWR8aBHuF96JNAGiKFBAApGQpKupK4KQy+DGZYkt0xI
t4Vpt687qkC8lvIMfDv3pHz0xhJwfYbJ27YujFuqtuiEC+2r5G5J2Vm2wyKpLsrvvopU08rNTSDp
KknQsy6Ocfsnb+z6FKvLUCI94ruO17z448lOW0xAYFraGR5wZKrmmLuUw9pLKNV3Xp16H/bcR2th
12SCkx2tqHjk7KnZKHbo1EhY0UFQJnMZCSdf2sADHYg3iDUaJn8HdUcOFMIX6VOXntwORZc0PliA
kiWGaqE9cqvTgaJVMHU+gBbtDTs+4KkmK439IWUddKRfq638NytI3pRihC25nsYCPgqHe3NN/4rc
jGk6HqVDny8OFmdbLeAjImlZMn6gBa+qmsxcO/E+jXkUoMX4VKQwfVupwdFlqI9FUGM78qtNlBlf
aXkIRsYRuvLKTWOO7X4Kxq9i6L9xPFLwEcfwgqJ3M6AlC5v6cDSyZTZ3+wtMt/5ijH5Dp5aZrXgi
LZikehcRLVjVUkLbi4S7QdiMQNSMsPF3zpQAN4j8Pw0GlwkfLBRPhSNncK6FJJ3QYuENNahIRBtm
XROT6KcRgvasIRGksuL7zJjXYkLpG49YqwUWmh/JfCDL52H2oTeIi31KXgKT/iHWnqeQilkwp5zs
e35efc1BeAlQFmA9ki7Htgz8V9MCDuH15IXIf8No34dLSFm2gjxXMjxFMTfnfu1hObybkpb4fXgx
kpLqvcm+L430FkXB2nOYvEHw4VTzyXdq8uB9dmh0Bzi82ZBrZy19EXH/EFQpNVs0+zVcXMFjQvML
UNwEUa5vTlGj6Vi2z3/nSpxzTyMrPwAMj2pwLqLoYw6hyGcOhhWv2MOBv2CvJH04wCuKG7CJecNa
k/LSOrfXVlnaK6uOH+uSxbKJzxfRc03RwKW0/a8JRW4FQAvjR/86RurdpU0YCnDuQcDBzX1svexb
6mTD0X5V1gs0JOuAUymUK3KeHEx5L5lsLXh7IEBXvzuq7dDW+jvPpaDLybJXlhLRrsY5oXr46V0/
n4OgfsoUs14fdidZhzWVizTSjtwutY1TlzDrqirfyohtuupA3fSNQS05xo8Nq30I8+j9HFA8byE2
pKsgUvs5Gt51rftt6S6gSkI6thI99D8DxABc/3nudnW/G2Cs3nCqclOqLZ7hKp5Rv1wfE+1wVsXI
Azsfu+vfXySQikPpOK8uD9R/+6O8h1U1k4HF5VnKC+3a4ymI7PXf/2rhPV3+/i5e6IV/fycCPHaY
kdF0JgR7tyqBLytDyHWeFhC1fMoYZOhcMxHhJNdcn8QXr3Cqxy2BeFbhy3/+r1+SuruKxI6OQVqb
UMb7aRtPcXkVfsuusKKxbOhd5/L3F437XWZI2hRry43buPIhtGZ173JP95L50eCm+MDTzd7Pdmis
OnL4PHq4JSkHSy+CW64ofqWUTVxUp1EA1Vs5TM1DO9FTRO3AQfsmtarxDySV4h7b8CZJ442bRP5l
DsbqI+7T53qGqAn7koyI4TkHLYtrYg/tzbPF/0OSiHAj//7XUOJ/Si7+yxjRf/pb/x/lG22bINC/
Dhs9f9E7k7Q8//45cfT3f/r3YKP7D8ipAVqcj+vV9Gz3P4KNnvyHIyzH8mzbId3oLpHHYjmI/Y//
Lqx/mMK2Bf5z20ZrDogj/kew0fuHJwmjSC5dyFue6/3fJI7+d7HGJW20xJD+KdZIojkGIzp5O3of
vrraWuPFoANoPDJl/qSN+Pin1+T+33KS/422EfJGRUcw0nb4eP81Prl8Hr75f/48Co8qVQ1oTa5p
lfeRMInQdP704lk0RZ0NW3jvyGcQ+So9U7tgpulk3eVmHZ/raEDzCU1T8wBzrZcY6PTOcsT4TOCE
ucNtxi9V1f21akR/QYO3cagn040fBZwHih+D1f/5e+Bj2f/iuyCB+s/fRRPn4Nv4CaO6Rr8FTur2
FHUtd8ypsYFwYy1zeQo05bTV0+wca5lXb22rPZ5WrryvzY4oOubI/q1xokJQY5Yo9YP5xQDf5auU
jQl8G6ZSyQP0Kukxk2D556iYcDkYYAI95dtUNZjxddYxe27DkEG7pCQ6GkxhtGzxKwEvIMUZ34ZS
U1oNJcm8V3YXg1XMst+VSbRXIIDSDpF4vPxdLjd12+AKaX1X+HftEGScjsnAHFzkbixaPF4/e9xR
OPCjUXI0TAJD7WNmvotdFm2+SeI5uId7I2gWC6HOd9U8PnXQCl4nh17GBgwEomBsua+5r1seF50P
azGVWf86dWIg591HI8uTgKhOaEyM14HO5GfsltaD8Nrgo+BsCrvCbuWz1SgBAhqTxDxmntz5sqYK
Ll84r2rWxjqIG6zZLUw2iBJRNN5jA8I+5gB1hyEf1gjQRjMq5FnXWLcFaNzEtqNr2Qb5heGYEAed
R5h788E+uWWTfLEsBkuU8CybMqq/+fiG3NFYG307nUmxlTaplr+pvJvUEVeM+5Et5cXYOMJzA4Vy
nWKmOhBPyU5FZZQXHEDRayeS7I/HTFuvS1tT6lu4yc/g8q3fRdM83ZdUPAJ8S6OWfuUaU6o0DfVZ
e6P/bXAFPvjS9LYQ0MsbUm7JoCJoAaOMHvVybsRwatkYXqqyxkWsXNIIuRkJzIz8zqi87oKpWXwm
SWGhxbDu+bGrZHzweGEhTrNkPnoc4S8iyZ0PDV7+2Wkh2swhvtAuo5mvdBFwEFkKmNOBMb5jjkhO
OaPh2fUa54fCXHZxoa6xhQUUCWPpD1ddr6Zv36so8Ym5yg8jMcKj37jZDSd28F6GKj9h8LOJxdLh
41OuuC09Kk+6qMrPbRB7FzPk8ljy0XCMshlxxlKWx4EmttijocgbOnfvka7YxZuGX99X+LR/mmiq
HnN88MXZanGar3Hv4odQfTxZ5z72xQNY8M4q2X1E/lOj+zLcBe2Sava6wvhhKu5Ohlu5ZxRezBiD
7NdDNrJDp+HuG/Yyj3KYLxu7NRkb+EMDr/giN4+Wqj6d3GpuScz2BumZ8S+M6+qnSRhXtxkRpCeN
p/NgW2m9N1rJapzUZnTDqyBWHIF58Wrg2obB877KAz6mZWIYoAwCp50ZAce8QwAc18LwqQpggLo3
pAxQMyasoHNUvtALR7FD4TfvDFUJemiY4hUY85sb9PNuagrnIsGmbqzUoQ+bagaLN1BWDTkuiKrm
YD6768IgR5ZT5s0iOGUTFpTqUtkwiu288R6wAmISx/SbnK0BUm8zt+Uv/C3jderH/jUybP0rDFE4
Q2Vx3vXT8ZOSBfWpJ5JkvDNQPYIyPCCcWk8SKyFnzVqjL3ijRT1FbRLh8VtmCdXV8dqt6BWXNeVi
mz7P6vcy6ZwdB8pug0javCt2W7uw08G7dpxUUknco1COtHbudRWOGwssNUMdoBT4HRhRyfdM7Wvg
AJWeRBhioQDyBn8jT/o90Yhy3yzp1Rl+WXlXcLtDaO6ynVt1yUsSMvau+jxPnkvo6VTslZaTkemp
5rMxRByUB3ciDeUQZaLIhSkcy3fO6GwsIhVwr8z7NTYJgZjcNpldJPE3OhlmQGWhMP8MhSCkOTjs
MTIPE/AkijOkcIg4RZ7Tw1fLAJGbggZBmTJ1Z107PAczU3nc586tYhtz6JfKF6cwYauFst6y38me
K27Z5Z0k9bOOQ/9nMpT4Tes6Ta/m7G6KZhRELxrO5nnWfoA9THdS9OVuqovxpzQd8zEtJq6T2Y54
gIvFEUIE8z5SSXIM6Vc+BY3DDbfxCXvRaVsDQxAWxQ6Fq9aeyRY1aI3oFZgg8Xg9mQeQTbgn8BZy
MY8Keg2mOX4UdQGXvtANJiXeuqgRKInfyeg5Xxzcm6dWDO27LgZnn0+4F9dFG4QDFPoA0YuW+z8p
EICTk1EowEIf0amoCJlwg5kxd6now46GHgOi5z4H7eL31dxmQSRk/mHomhgmDIfwLZKfPNVlBecA
Q4eik0i2u7gy/Zs5x/lpMGV3dIfFZ9MIET4S/rUYAmd4DkC85z88NmwDec6Ib1rSt4f+AtLSTtxi
l+HkhMYaeER1hCRUFpqG89SrudxSx8AlFc76WpYsTNcgxm28Ih6eGVvMvzk3kr1k07eRtWlCnRCu
9ZZDbaSHsMrfhkbn77ZLdsKMDPBIRYZXaxbEZuCdjh+q4X53J9hxZLtykBMeCSeGIJc42fCa2c54
auyspZjTl+PWjplRY5SMY1RSU5O73nh2VI3nIZjTfWGH0ffYevp1js1i7YwhyVOBuwYsW7WHT+P/
huoeXqiHxCY1uPE5nt0WimVLbXAQtd+qnQ2SURXWesMoaUfTTv9YN4l6zJQI17LMAbTj4abLpU3c
iyTZvAt7k1Edc9fP7GasQSJDd5Q9mXxhjkw2inppPqGZ4lYu+BYBtwa0lVWY/UbJ0hxd6adT4fQO
tkJ8T06SbpixkmvbwButBq999Nj3N+vMtltmY/hj2OoLtjxteO7KFG9YVYpkm0zTsCSC5CP1Whvd
V925sfRAF9REv10w4rkd+uLKINzfuwbM7hDp4+CVc/AoPKo4klI374WGudNKlmqJLU1UIHqDkmwx
3aWV9+q5PlbyyA/jfdjE+PBdKl82Ti+IcNEZZP2k0RR8at+dlxEagZgsMZbi2tlXQ7QkcZumAwiV
JjsKJFgK2E6DUXDAl3H1urD/7AXsDCBKztpIGirUvaoeL3E4jVsrdIMtxi/WgF4/s/puaqyY5Im9
8GoXInzQOSmtTEcsd6l50DQuzfIk9FJkMiB+7dspLQk7QcR4h90iYJ0V4mvKyJxXKnOww0rvUHfI
+7agujKIi4RF/4QJ1mjs7s36q5ZHQZ6+CjLqH4oH2GPjkRgCRyR3U6zFNWym+ehjIuQ56rF2QBcN
zmK0SRdUaRt/+UXO3lG7OLqRyorgEjuh7W7MaCE0EU8TN9HB4UOm9KH72377NnP32owc7/JVCQji
Aymw+ELzwG4fZkW5izqj/apUF79Lh2bK2JjSDbunnkN9P56tCuyYOeUEPNqRgLjrDfHzKNgkG2mr
DlYRUTFr6faDZxBLqCDSKFklqdCJ6d2hKnrrY8eBfNljA0SSIYZcygfyzSZvXjNYWm3tSp9TR5Sf
2D6Ns0IjwORXd3cs69kdeiq89fzISUwZaXUdvZpoBTb5fa01OQWgK8/eiKNazvQBSIBQGxXM3Z4C
HlyIdl1luD+tubtQlhZ+5ZEj0tVsi+QH1oqNjjDCkc9npAveeHJFl0bH7gnS1VWWrH7uyFZTowIQ
qDxkQCHtLcFKSt3yBT3f2lrH29Axh5fRzSOe4B6eQ6qv0d0GS0dXGWbVT9Y1OT3lhtE+knNwH8vQ
chDeHdv7oM2NqMjcYEDzZfhFuyxPFa9l+ZeH0qe4Iy5WNY9a8046SQEXUUc+J1m/60mNgTooYL5v
08DgbUxoDVcdQWlAWwBYaNdK0pbNWJr1Z7mAXzqAgM9NlmUQ67Lg1CQD92c3MvA+4X7DlYx+Jo3B
CLHTJixJDPebqLx+YCiCoRbQVKiJADBgEEpNNlXW2++gBWi+MuQICpDhITpTT2LvCULiWytd/6Bn
IlO4FCSOPZp92ZONs9QkVQA1k4+jToqY/8DjtITBcQs1pUjA9fBAYaEAs4zRyvCfwddRWWin0wD+
XxbkH8tqZCmaqlGGe36ILPUS7pLuqkISZbVbt5D/Sn/W8NO6UOwI8HUjhPogeczr3sTr3TqEmLMl
W5mqo8GJ95lGE7yEWYoJxdY1BEzHywhXzpVgJ90XnMCoedTmwoBOZcFi0MkQU4t401m9PgE91F9S
DYALjbLcAfTwrkBe6xPHQ1hHcdtRcew68ij83N65zji9x6Yj9trDJp+4cX4tep+muko4b0PNBodM
p3ZWrK7CY9ANEZVCjF3o/ayMvFxxlsOF3W0ppHFORR8mFijbaXwqCo91loFcEPlFfC7HuD+LuYg2
tKfKD2mK+lD3qpvILSn7Yfa87ISPY1jR7Ox81YWL73TurIF8jx1e6spt1x4HaagEcWs8hXZpYtGI
TZvXrivZU6Vh8dk57pRfQX6o7AKiaWSLX8gGHkWvdqycGmJ4dJvdmYGmmhnGyuhAZbei/qFjyKkv
mKdqiKqcAql7NxUKPdNL8E29aWVsmEmjZ9bYkEpk1KqbmQ6c3dgt3XArsiClTF6ScBbVH3qUsxeq
bdhBJNaYbi2eTS+6tJM9/SrQPPw06R6og8mY6GProtld0IZJH997iOfJmF8coAW/m0b/7fShXsoP
ItwFM+fdB/wj4k8bIU8hPtv5xODGppViI311GuuW+1T8uW7j/OKa6KmUSBygBVZVfnCDNaC2+iIl
JRKW1K7O+gHDQrsSuUaZTjpb/nFmmkpbD1iFQ8RwhTEtuuEmawkR0czBGdv7qstGXfqpSRESGJNf
6nh0tyN0FPo3h8x5yyMSIFv6LxjRGUtTvF5JFFHgYloPlkoTYC0R1YUuTmfKw9oQayvEgPCjdhp4
TbE/kYiLojgZ7qJZCGZGztsUTrtT+9nkYTWwbukByKh2YVTKpvPfG6age0tlRkw41aOLsg1HJKuU
1/aDt0IL7mZuaLmtDWVXzE02pgYbYWHjiTm95SI6lWlCDWHfguqYBl1xMCHt44QO4N1p5qDtsmvh
NOIMn6kxzNsct+iJVgO8h1HVl7Sco+J85LWRvMQg0nH9aau7gzHILrguha5WMpHzCzcth6C81Z6M
KOhPM2n4DQhuaFqJK92tlaXGja2Gtc+M2X/hZDVgumf8p5E5MiHK+K56VK1BZraZfZDnky5Nhk6i
LM6KBmw6GblV7/Mxyy/QQ8XWdzL3jcEjQ9yg6QDHW+m0by37HFgAkSR6ZkH9fHYzrE/CwAfAyXpU
VyMpXEjkoMMfS6V4rIxD1Wc0sVbZsFN+Vh5YPLt7J87EXlURbvNqLG4RxSRHhuLox3R9ceMJOFkb
XsJxW3JjzQ5eZAY7s6rjb4saKS4NtNeWzBiXzx1ZXxJ2LvHc+7QYUhoQqVDqhW3uxyjvHz1bohjh
81vCiGNKxVNq88XSL99dp1zYIJIlDwKD99qBQad89HzMEBwnuN5ybuFkKfwzN435EOuieKV3jOjB
nGAxx8B4wYnYQnyuBjKHJBKzy4RqyBybagKtKCz8iMPuVlFf/zgrjatKBPLoRi1nqHiWMGvbLEqv
VZkke5Jmwe/B6YBsdri66Mu1uQNx2zQ/O+SLzexAeOZ8wuLHHNlquIZz9lrd/cIBT1OWhs+tV2El
g8/M8qa9bBEilGcbO4Mn5rNku6A/LZt/CFkVFDK7dvCVqTSU2xonZLU8C6piHdZS5ysSLRVBtikL
AKfZMw6tRPSwe7D00xrOLDwe8c6m3dY05Iz7QVByzSmrnrCyFRbfgWo0n4Ozuhtib5dARqs+2A2m
mXg4HDNWvbSgua9WUDssVlP7qdPdopaWBQ+RwEFxs4xSyU0HXPRN+CPdwL4i78AAFrFUaqsbQbFm
ZgJvAea2vNn7VQbdK7jzwY4nwOiNYW0nk36ek7DkhtLaVzLQoFiYofa1HxLFNGTH+4Rc0DTjlV5J
PvWtqV2ik37e3VQ8Akzq4Ni+d07vbmHe0NFlZdOuJjvM5MpgVabcQDwnsF7oV4fOm8oPo+rKPQtI
l0SN3dMbm2QbgwPBkeZJJjuTsi+6TrqLLCVwrdqgZ3gNf6T8Mw3IEDveM2xe7TpoJi4Nw5F3fC1L
kBFD53b0PdD7+RAeUyGC6+hAS4KXPViX2XRpT/XqcXzzoCD7e+aemcII+mcrv89fWhekWFAZxmZs
s/ARL0q+x+ye0UXX4V1wM+H9T+rOa0dubG3Pt+Ib4AZzODFgZlbo3EonhNRSM+fMq/8flmZbmsHs
wW8f2RiMUF3FIlnk4lpfeIO/m1bui9aUvQxNhq6DPi8P9PdE/LSECUV2Y16xPF9BWmdiB/aCjEQI
VqnvCQ8ruXfVOoGg1AroMMxrDeixwFtWRowMtR8kqjb8I4xV0lmPYoPLDftl/CTGVVX64I2wEcWH
dycZWmYKL3vMQsOlw4BSwdABvlCD+duM1m2PCbk8SPm7sIogEyqjbj/m0y6GmTgiYr3CloigzRJS
drl8GkErhRuB7Bl+muQg15fB9WHZzkq5CxpLXL+rxhRDFzPL7yPKuS+lZCjPu7Hlz1oqV68pjhBn
ed62Jw2tWx9HUOM0IDLzHc6t9GnEQwByO1LduMwn0xxoAmaM9qbl26VU8R+E3QaLZGvQWlpLkbl3
60rtxSwNwyXnr99STYSgkdTCE79ToReb6q/6QjlzUFMUYDESLUFMyep1METFK9flBrIAk5Ujxcnc
lEr9W8Zki39P3VXuAq0O8hocAfhEREeArVF79oD+lo+cnvVDyEiESqNpXvR4Li+t1TVXq15yxn0G
ShC3FsMvY1WADICudZavC1iLen+VwTi9NIu6Hn4dMavh1h8IhN4AmY8Ug/GtMSyAwQYyJAKN1tcU
VU9fluldq8nSggbQxMStwMAR0qT1GTjlcLdknQRQDmWoXYEgamSw4aQsATqGLbL8oK9j78htXgHq
oxyLP1kse4MkVG/iOuO+NKCRDc5+fSQAnZm8ytJBh7EjICPUm1pLwS1hF5HkH2fFR5QZUHtaJIdp
S657u2EUCFtkYGmZh8l1cNdQvM5qYfVncwxasUPBfVuM74O1WiejlJY7LMb0QEti8UXEdPseVyvw
oZMF6oTAuP+Esez0yRwPGchGNapI0EB2o3LL8q1IK1IEuLfE+eFYWNTrZezN4pINufY0WLC+dwMn
6kkucyce0/1DNcpNOK6YuprSKD7FTQZflrYbSJ96XxewJBodv1kyYwCyS7x+NMW6zjzqYTLzXae/
iuidvJGkg5XfUG5gPzCDiYP6qiyBkhnm3Wg1CvxqqjAoMQvz8AXPF6L5Bqqmu68iTA2NlhYG8Emm
EvbMFbwrmbAqayH5AFyLvxLRUohLyBk+KTTT6Ft1s4pQU9x9HpTykE7qyoAlumFLRblAjjBeOtNq
X1vNTM87itAP+YIKiktBs3pCd6oJhbUFPlHOuvax63VgWSO0C+0s9zw8ztzSw/EpvopPNfGBauuy
mc32rUd4SGAinvtHoxPd3d+b2X/583/+N5rk/x+1v/GqNGSDdu5/boE//6iLr8X0P6Kh/Fp/H37v
g//vb/8hvymr/9J0maaFbEiqqSq01n+K/OK+9y9VAxZC6KUZNMZoFP/RC5e1f1kyEr8Wi5BBl1Xh
ZP7ohfORgWKneazMJh0D/f9IfZNF7m/6uzoOGX/p72r7ohowUeEiRtkZCZg74V4I8bxBttA2r/Lp
+FO9M+90z2jt2R8cI9xO0nOPFsB9/JjdwS736uv2cQthKPmVl98vQXYCMO9CtroUX8uoBgVt0eyx
20gNpnPuJe7q09nxqTC4sqt7GBZGhTeHqkNL97S6ctC6xVN8gmYYQDJ1wMqFLEOe6gjefFZcMNbh
5sCKCrOwj6hD+2KgnrqgCHJ38wSf5PjUPsMIcCW3uBvoXdrTFSpC1Pqtr/nVXXI3NzbJsjuGqisA
4APjb5sX8Lhhd8d8eq8HiItcU1ePVBcdiDuY22HrVyF8cl/1YAyczFPzGD8Id+VzcbLumitBwWkM
gak4OCVGqZN4wlULDCeOMNAxDLu6Ihdpgsy1wYMXr/HDpC72+q06jZHqUaBlt8y19o/IG9zYfyHi
dqQAby0Pm793CmZs0Yb67TRQiQnZg9sFSBmGlEGiwffEB/TATijKBNTeHDz6QuCRbuqTEUa7RxPi
jLx80If65/48uLCzHOg5p+JiePiHBEWE98tDHUKwDpan6hF+dGA9ork4RAARHkHNOUVQnSYMVwIs
1Jw6wJTcARto56f0lJ9MX3mXTsVD8V1+s76MYcN5oEdhTy9O4iwuBjLO7Gmn4bL4+j3awz5ePF4R
tKHoV24aUplCVmi7bG7nir7oQhK1Ye3c50/ipfq+f+gI/9CEmJ2DP4mJ+p3o9h7CyXfWlbzgGf0D
r4uwAvJJZiLQT+wkeyBTDOQwD7Qo90ZP8go/v6pXzS2DWImQy0OPOXs2HvCj4mjAtwMsj3wIBfUp
czU3D3CN+KiG7Uk+Lx+FqHI3V+ZkTW98y3gN/DlUn6qzEk0hnJwNqf079QnhkUANYi/zS6/jOUHB
+un7dC5fpYfsG88PW0LojrYgIxE7qYHgZ/fFMyDTi3wqL/q1OZtP+dXgCegveZSe6pN6Hs6/TVB/
g0eRVPF4pv+KSDmedWaT37Eci5EVsgIK94oC2nXnGYSUEgj26KJhT4WTHwd31e9d07FcTD/cyTEu
6QW+LQ/Z6i68K7jPcJt9hAh5mfmL/YHul795lf0dOUcHoJ6dOtg+uYVtuG1QnrYQdyNndEd/9pEf
YYvRXd0vZqAHiJp6YIjt3EcjhscZ10a/XOwuHP3j6eYDN/E4Q2YF3J98PZD8PjJPMVcYxRrGYOyR
HdviF+Ky6NjhEOre5IhOdUeZj1fwl93OG/hv8vr1jO6Oh9Whc7w1ecVXCmn2EGpuw98IOkXFk8qO
Oq8JrbDxZA6Dv7qz8mOPnXeeFOURJ+f+/CE5M9zsan7hIRLhkti6k5dHfOtqOotDQerDxK+THRoM
/JiViYiLxuyj+Ks/8stxc/Kbr/kL++e6yjb+cZ7uoTfj71xPyQVkwn+kfK58Yn9cbhxHhYfyNfaQ
e+SUtndui9O6lE6+UZFLnmMY1a/DuQtbF4CIi7CEU7qCo0eU+x340s7CBF1zOyFcuRZZsCO5qkOX
Pxi5txtnKrl44bqbg8uaI3Bnjs+Oa4byEjcTsyQGfekdT7TmQP+0CxvpIh4WIwLS7WN45zSexfck
t+EgNb+hwr3+giyhi91ddPycY44f/em8hXDRuHsbo4ULxBZgHxl6TXhcPJz1PtHjOm1cjoGzNrn3
TIRBHLSXNBpO3TFQXT0Q7o87DR8wrAMoOAzgxO+D0uudZ0A3/IaNAVc777Q2bYvTTb3jmIT8XAvN
zjlpCrm3iwz/m9UI0zZH9kSmYnBUOwOW0wnl8xjooR6OTCeZG3tWCGPCnc7CwxKCZGYcH8dSWZ6O
ZwQNMS+9DUzJN/yFE82dNuh1R4jwa+dosmfw5B1Dor5spynEejvAIMMWGWJppHGAPhi5xEyYTuuU
zuBhA/wJsCi6+y403bAJB/h/vsEcZTC+1YA0tGTkiUwn3TfEjaPel3lmcSEKllDgKT5GanaHJuJp
9oWw90MwzmcrGsI0OB6HkU0Q+LSRE2Oa3pg/U9ZoSDeOEKbR+KZehbN1iT2BuXPiksoM6eOnTjZq
IlxRWm4cAs0mV+Zabh5XNOCReqSW9qjeGcyQGTOndIWdwvUma2PYFSHrtsvebHxuuCMIODhM7j4u
czad4+N6OBnbwDfigaRLHSzcl+WO2J25xGRQor8UQbT2CLd5kEkYLjtjwWT9FwPzqr3pPL7iIywN
D9EFZ3Pbr0LQMK01fGfymg+MAMIVaLNMPNS+uTciD+FxZMvGGIU7RfHMwVXd6UP0hlxYfPxOTIWZ
CEzPchuXVcgpucijz4V1xRM1D+4qbLTbwy0xY0HzcI6ndXOkYxoiBwl4Uh30U20yA35Cfxk0BonA
rKk7nQN1x5Vs2ZN8xHJRFGAmaZjIFm++YJ3gzjaoGLt4Sr83d8elxn6IEy25DMyefN56YJiZGvKX
mNigva8CNGLd1FWYn7pgP+/6tb6vHrcfa2h4MLk9w8uCNexDZg4e9TgA1B1Yd1Su5jPhlEdfPqAq
CFmXSZryqNucQBGcilNywpdhu8CoSO/Xc3cdrsMPpJrtzbcCxOycKsBas3otfWLBkHPxBbtxqPj7
DDA7dTHsc/CcuhLO2TDfXYo3QetnIZ6BbEVY4ebEQhCiHJg6XBaUQAisYOkf//mjLX4XnIRgB6tM
b3ZwMPC4Qf52ne7Wi+7kvumiGO5ZweiZ7hq2QPzYPbw0wqk4gqpi3bUhBRGvI9bAQT1qz9pd/ELF
cuSF+Gy8kgdCx9AvBhFn6iOcVAVobjoaSigO4YudcVmoCnn6y8xkEo3nOELa8rwzULC2u58In+qz
/LAAj4Jk9qpGclSelS/qd/NFfcgCLg/b5s8Jp6N/zn5Yd/1Zf6gCHHf9qrAzlBqB8zvJo+AJHpXl
gCXyVAWgITAetzUvCQSv43dSeXMS3o4J9BCRstFtcmP7bQzputpawBs2Chz2AypP2AZQexg3j9z5
kgCMcWC7B4uPcg73n+xG7cIaaGBkfdE0/M6c4ZP8HKOqyDjhBfSXYHEl57i9whGtlo5GUsxIhsrp
NtERQFq3+wb3IoRk81Vdz8IX7aozAIXhEofYctnJC9B4Ocr6aA9Sv3FqN/+MuZr7tnIT4zck3PzV
+0qph0kBUTD6tbbBOSIP6pGz2tiiE1W2jN2Rv9DUcSeiUGSnbEAEBJoIJFGSoLlc2ASLxMWiawUy
TWlwU86GPtX4PjCtwhze4JhTYH6R36ooi3oPcCk1wvfN772YwxEqOxS9V+LGjiPg3WjLHMHkSJyF
DfzBDIVHbDX8zj9OA5VFNx/s5Dusa5x+A9UH4cKjjwC9izg5X8+cNiSCvhoeo51pHXaiV7lUDjmW
6EtsAyIrYM3hxjF2na8IDrDQcvLO8dC0HJ1eKqdFv8hn4b4N7v20O6/veZBwkONycZttTLc5HbTF
WKJbR/woMEfpNtB/zht6OGvebUKxwdTwm0BLMiEhbeQcpwAbnXWHx4Z10WD+32zMsZjfkbA8owHn
IZcDhdiXXVxhWUbN43dw0YmfA+xLOVnEyDgR/ByZ5I9w0HIB9rIemn73Ai7Ut6IygETM6e+eEBxb
svw6673GD1BD68Q4eukirheL0uINH3afbgOTssnaS2k0MEPE42wW0uBIHBG1OKZh77jKZWAxKRMW
YLZtN+8DEaPgtxwo9xbWFgIXmy9wwgRSfhqJp+wuj1A2wFqNCyrbX3VbdVH9JhBLPZxOiC2PVQ2p
BKKKf46/1b8FhB/h9wGx/g14bgprVqEtKl0JUok0Ye1BdwpY173vxCn4Uzkba0hNU4mV3ODAGovs
TBJLysuchvkL4RPMZ+KzI8zd3SQsH454a43wmCM1S5ngSKxJgolM7f0+fo2v8bW/WPd9BCksWgKJ
1MwiYkWw2qWR7y8njWQX7fUXGHjhGMXEe2gQMWOLzP5kmGF1Gq6lP58xn+N/3WUS8rLreNajY0ac
fPMZFz+WrdRHkPfjaj8YLEJVMLwiiXE/XPPn4cexDEgvx/qGwYFbeFoo2Q1LwPBonFf7bebhrlgP
jqnKskFps/Qzz7PaqQxnkJDhntrItbN0oMXArFY5uZs6MF5YF1hXUDI9C8yGkmue9HeJwJfE121p
BDJvgtniiCw04bGk7G57WQhROb5DyufgB8YhcmR1CVr9Y1HCQNuHlM/BEQtiNY8f0UQkuqH3fETN
tvxhd4/Y4Kg7yF7rA5Xj1hgOa2kgBLqPcfXt58DLJSjsmKa4I/QQPZXVuYng3imPg87jbjfk4DMz
OhImRNLM5LRc62Aisx18/ZmfzjRAw8ibPwiPOw+a4q2ecsqiJNJYteeQhTnYmC8Vj4eDPAtxE2Il
M1iJf3r/iCPR4CdCPGJssgV+A3IdNPvurYf2Kn7MH6uWyj+hHgxGHu9jEpER8nKciiCsdTAVzhiC
yOEzJileunT+EHc5J/4rluLOFPU2XRvmiPJx1Z30RMXZzsOe571lkuqdhftIYG7zAN4fIeJE/HOE
eNSKEflCmPpUeiCsnCMwXLlwU8TSylzSMmscIV1LWFZGLUFdq1yOpATde6ZUZrBjHrvEb7TFHxYX
pKsH5DWomGaAuxPP/vPTCgLiPyTLMFR+f1qXZpIbvelQEDnir5Sa1chJQf0LcU+1WzL23n1/HwNQ
utSwONVod1ViVDRhXUw0I5JLr/qaPhyzCBB8olZifx7bwv6QkTqjskYgLaOgYGchkO6IepRfhFJo
MCDfMp4yai48BUf0gzoDeabJUqpQEzo6A0QDBQPmmPEzHgACirB51M5SKHg64VQSZEH2AzGPkpbp
4Aw/9m/V6xyO5yIoXk1wwWEWbPdtCM3OQUtsPj8JDEDhA8rXvDeG8efU1wlZ1KhgUW9ezc/JVY4w
Nc4uJpWXq35P+YaRSM38SXs6Ysn5ZFwrI0yiGc2k8rzfxT6K/vca+sEPJlsfKzTrC7ea1Ytxj1qg
E/tH8Hasae8TI+Hr59J+IxphMcU+z9YYAOLpSNK/v+d8/1jtj20R6WAcEDyzwkneEGknyHWMAO7/
FRV3coWVtHzGuoP5AcUoNibVpJofMtt7OIN9pD7DIGXKF6OMlIfZi5P7TsWT3JibQrZTM+xmEvpb
+H22Hnhu+AsTe1J30zOfIKmw4jAccOoKyH/dzC1YKo/FUiN5Fe5J7DguPe1vyb2OYTb8yeO58Bo/
9SgYUUdoSNySUKSuQufPQVHhbuTZKR2djBFFa0c6F+QLCqtTQZkFMVZ/C+CIMqgQNWFVfE+on2KB
7eFu5NbkjZRsIElHOVuhZ/vUhdifvBifE54pTFI/HU8miVIkUK89MvUjEKAp7MZPJGgskaw5FA4A
S5/a14SE8J8fI2hf/+Ex+oupU1W0WlGCCbjGP6R79WSh/8feSZtexaf9WS9slOb93T3yQZMLeGRo
kl8/CPcLVWa8vKPsWXuAkR/Ej/tbeeH99+LO8JWQUNkzTyaRfXofUz8+gvD4ITnVz/Bbz1KgnPb3
hvomFGFn95B+ZrbMIp38arxQhyIboMIUzWSW1EL8PtzuaVc+6A/92XjdT9T33CEi9vSKExyWILtA
y6BSc/1MjMmgcsW7grhh9zyEhCNUVz6Pp+pCMEdeKBMSxv5EkbPjYuvhEFmPZuIubzNs/6jz1XN3
tu7LiDCJYIjyOXOJci/fDWcjooLlHbNMHlj/FyTG/x5D8e+7OP8PeqH9oxXa/wJ0UH79U0fm31Zo
tGJEU4aViBa+qBiSyI7+6MVI/wLHT8PFgrD3xyd/9GIE9V+KIWuWKOoaPVhVPVolfzRj0Ig9SIt/
+t6/Pdr+1Dn71Un7nTKoHk2m3yq0JkZtIsdAM0ZVVQM8/7Eo/RYqbrWqIqNg+oa2UgHa1MHfUOGy
S6GhgTBVMH5VE7eIVhH4oPxSKurBaTDtulW2s1YNxIiTsjvjBoJ/2LvqjPyKFrU9g/946/bPKu7V
2Rh2eqX0rWUXIDUxW9GOzoD98AnMUnrGt+vHCrzCM1HbPByhY3Q38N2wDdwO3U6nGZ5Np1//VFOC
drxsUb5BFOSktnVR2glWLKX98zWuEv9+u1vaHoWUVXLHWtlO8Ku3E0wS2YOp/parCrAmc9JOKXTn
BkafJoyEAGnnIZtqEFiBm3HTXCMsBKSDbvCoAB08iprIc6Zm33Oyyu6T8WcDDZHrOOeYEBXVvd6s
EqUceVMqxzI2iHKIp4t9db+JmNTEivWwrQslU2WebLVUv8lZ8WFMCoQLcDJxm3x9MFPx6zJV992i
0yiYcE+WP/T54deTdoubKXSwW8ANltR8KTQTpcT40OhCM8k2dHieeCrTem6+WLmy+Mp0EuyuxB5e
aQSyebW8m9XOR6bGHXLxkzIjR5qYg4v92WgYT0OLoiV2zxURpJW+gox8sqqVxFQ76BtyfRe3oCaK
FTm5ba73AHuhbzVCW3h3NCiAIkIG54hcGR7OOpaLK5jopsWagbwizXUE4/GJrDbS3SZ1ukLDslKd
yOywlbT3uPT3Bnb/LGECBdjQHXHYiDoYl3q+w0qaR6/YcSRO61eIHKemSNCtxTBmV6mEShkaMhLY
DWCTdpNwpXGrxuXerD4A0v+agSXfBRx8tPnTlCTImFvcHWW96gKsgS1/QP74QdbB9SXljGiUgpgU
ajD3VVKhCVT8yNf6q9GZVwCIl1VXP+Cyiv4avxLt0QsiEMRRk4Km7Xqa08HyLLn/IZjCxVgHAU+m
5tT0ZJmqVXtN0TFtK9T1y+E6a+hroltkl+Cs/B7VwRaeUS8CFKdAQLlkzEUUIFBMqIw7uZ/A52KG
g+H4lzEGALCo6MPVovlFF436Eb1ySI5ooC7fOr183Ordwjd1kyCFGYe1mHUWF8vZcUoLYBGku8zF
2nfIGYQ2eYr5mkkdGLW7YmODOvk0NTsDvRaNAEeX8lSUVeqmyDdnKW6E+vo6i6Z5ZeDpNTL1Qi/G
tjkDWwT8sb+0MvQX5K6Fbdkf41yElI+dQG6o5/SwrK4rOQW6aCjf8qm+5GjB3+EsCVynnepz0vFP
ryPa2IjTYyyb3rylwiktAUWrmam6yZx80/Ny9402S6Jk654V6wUJwPEdVNKHWBYHz0iq4axLhPZW
6ae6iYQb6YVcmKKviZPggGHCdRVIYZSg5J4gYpxs2Ept5hctU+Vnq9BdE9yjq65xKCop1RcEiRCj
Ez/qagLlpcuQSukTHIJQDQRbidM2Mp3aVKaegk+7XfRFGyA+udhQij/KJfdm1mSAgwhRBMe5g0xS
qRktEzVni/ajKC7nGoM5x5Ll61aC7hel+Fmbcgrv5r2mzZgVIDW6mQkq9EXf3y99VlwqeffFGOqH
vJSfx04do8Qov7dTHuWiqZysHtYMxnl0ZZSRmh/wzk+1tblWVlYQbpBqXWageHVufs46ITwgmq+7
tuxnpVYFB0HmNhhRx/Lx3/EzLgIDuUiQl09DmPWvmAVpn1Ic+Aa9D2cF9UJtY8KF/UJntJHes2JH
oktc360UjHOs7lqUplv3AMS1tbt8Po3TQ0pelgpyuLYxDU4Bc0bim60078qtEO7EcVPuhHdB2FpE
c85ZC3AplgDKGS1yfzPw9L6cxfshMz9tZUO5MoalkBhd/7Lt9Bt3yMk/LDD3naW9VZtsAT9uhUej
jmeg6MWTJAlkJX3OutUmL3NvrE+xcK6aavhqDTtpr8hwl1YrvUipTDaqyZe9Hvovg6qhSY+E/qmX
xfJDNgq+IgAozDvRtKdFXwITAWXECtsBkk2DEdTU6ZiIz9cCdgt84rX2xPVQZ1HXz/uhcTOnCE+W
lRLtjVI/9gVJX6HI94aQDI7cyH1YTGP+bI5pdofv550ldT3+5dC7ZhaZK2DI6rpNrImwnWjtTcuK
h9wonKFiIcozK1d5FG0VtoQvZ8iAYaRC6oKuGwqM092kGl1otGPQIuzu7JVGmW0wSmB4I8kyC6cD
Q1h2oMDgCZ8hapogrNHEe+yrlcTKKWZfyn1G/WzbPxOJIxC9bl8zMkugtMg8Qsv850hf/XO+DFOH
qEoCy4KcsmhJlvGXKpfMmoxwqnI/QFtyk3ZNInGUP6OPjiLJkKOTh5dybb6lw3I/cXS1x8siw9uR
+aTVZS8Xa19r6w9WgU8eYrxM43JPNC3vbyaGqvYSo0w3aP0XMJxBMecowOAqMkFjZ979oY7bdF1M
KPltOruoiayM4ZUgO6MPiJRnBf3DTbYkf8ig7AeIViIVaBptNOdoiI/Gvj1hyLI9xepEg9OQYNlo
3RpIWcONk8B+//PF0kUJ2M/vkZ4kqpasShoKCkzz0Bj/EukJePHVqjl/s9BTtjVsM6rEehygHNms
HDyXEy6K+iFdLY8xqusrxSAwiElVPghC9XUfanpOao9LDLysrpcdqOGO3I25q07S6CIz6E6QP11V
SlU/BVs9b34Ch0QypOJeysqTCWbSrbqZIhGUbMGA45Jr/ZtljWdFSxQArjCUkx4DhjkbPKWUn9Fv
edoa7Ao68SuTzWpbXf9awFy1pz17VqLKQG/GMhZaesr2hpBQBnp1uluS9GEtWKTGaf02OUnZtiAi
YQFpBmhkNOF8eBf3hpxCaJHTq4le0653SoQ4Ar7BtDRHBdk/Yf0O7Vc8TV332pgU6edu5fxVY0DH
5yyMAEUts3tM8vljOxNDxPnyY9Mz14obegqJ+JDOJVKwZe+p+YKQ5ZQiBFXi8TbQNWjy9nMzvYvK
dNjWCtT+gYMY1hMEU8iD1Bil9Q1z2u8avhNO3kqv62LFp0GunpAURIZOeYMn3FA41xY6zdYCNVfN
ULkbShj4JlXZuJYlN1dyyJjgW/1kqPE5SIHuQZ0YefP4Z5nk5WQIyPDNZffHBz+3aTFcYhfl5baH
o5JM6DzBtu6FDXa1KJdrsK45RWwo7o6xdSL9vGOXelM24TY0324HuJ3Uz5M4PoQGWl9z+oK/zuPn
Sz0pHzYDX8/bt34erq3EmlaKNDMS1Ozu5zFGiamr64GE3bb8tevbNjANRVRAm6i5HeB2Qj9fWhQO
O1FPfv6e23f1UpLd2dIp8Yhle6fE3YdR0oUQbYDmbk7W5u72/s8/h/EZ28Yuuv11e/+2xe3PSqbR
ZhE8/tr+12ajVd1tRkIX89jt7R94GTnPmCScN7npT4shf5alSnXEEbrG0K3YmHQjIhnWNRaEJFwn
TBmKOfsxSLPlN5KF3rJ2zTYjEJ8TbRBR1qt9/dAyxm+AULzQkUiugaMJa7iXsyci6GEj4ADBs8+A
McMBmxnARMxJKz0JI640ZiZLEE42UAqm/KlaVAylikT0LYRIh4Igpza9qk0xxFKyl1lAx3WSzuiH
0SJA/DQgAg01iaV82mHXtBJ6ds0807BO+q+FUIV5p+ImJcSqm1urcUi44GeIR1+LvixU4MaPFxhK
RQZjqP9Y5vOrBvjerYT6cR+6i9xNEEt1yek/joI0+qV6XxBLI7qHromZlfu1HVW41g5S9evDJIBn
jcUc4XFxQfe6B0clyCiiptPDsFOfI4eB+4eLFq6g38aejDQ3AuKDhzSRH/GqIVjtsLISZ3NxdVV4
16unzapmnEhMolJESNxSklZPzqpnVLCp5C3x7pnLSnEtbSgYawFeAzWstbi6mO0xLVRw1oXqM/K3
BeHFrmIvwxSCee32AKTXzlXq2Vr7KUsz6bw3p2qi0csy+kmr6+vYKrTZgAz29fIqGNl1qgRA/KL6
KasI2GFMznZhlQeffvaEqkm+NJ3KJZbLFuVDqcOLpakQDFG+Sbt1J8+Jry5q7O8rEuGa8g3dmHvo
pF2Por6pInmR6+23rmgte5RrUA95/chC/6z3sfScda+xPFSfB2jvqkpXGDQ0wwNVsyqGKGb0qNoi
QkD5MDFNHxFS+kuWAM+qrT/rWDU5HWbWBEDAj/UEsV1g3quNHVVyauEfu9V13I9ZEitjf43xIJsR
fkOiQcJqEl3Aq5nymKjbB5RVuWVW9b7LY3/qoQX0EjU3ZUrDccSYU2HWVjIFaxy9eWnJRIFklsli
vEoq3GvBHMOlGsbPawkUMRFeDGWrHb3UU7caMSHCUuhHO6yUzmcFJ5w9R3xizybodtd2KFan2DK6
WMICAUzlQaNI8drNXt4Ms9vWC91MCaVzscs+s9QBslyTp02TNB9h9E97LN8nokgwWkx0YDv0hKRt
WCGNV+ahSOeOYPQ9RLVZS8TXzEr9CZmOZFKKUwwJ2s+a5UGR6i8Ayut7M8Mzt0bKWL6HIo49jox+
P9qxOIWAGGrua8oqkWLQhydO9wocAN1mroFwoPcoZ6j39AvNoAE/qHqpH1eUO0Mw8A0y0XCuxm+k
SXAh0mYJxFjd2Br97SJVJz8lORGn/bkp6+/pFFfeik6PC9l4dHNZaai/7Kyc6/w9gV+Jg02WODpR
uI3y3mnbeUjbeAIHlLfvas+1WcJy2vAeXwTEvAXzKxKEFxnx0XCtGp1aBSy2wpovOoLoXgytBY3v
+FSWZn3S+hEP5ePV7Z9Bk6k30+1bjPmUZrAya1P5VHb6Zx0DozPlphjq4nDKcAcGBoI31glcOpbl
9F1OFkwxVBBaXv78/Pby9tFty9ur2+Y/t7z9/Wubn2/ePv+1eXE70K99/Px6snzrNx303qHreftn
MiUQA82Q1aefL4tt/9NHt62U3MQy9rcv/MO7dbVYhf3XDf573/3tOLDWQftA15Skqj6ZaLaeRIbQ
aRplwpfb3+1ec6Tb58vt3dvLX9v//Pyvm/7a1X/e/PbJ7XB/3dvf/v3b0W97/7uv/3oPBVx/bc3O
z00FddXjn6ws8MuMj9/320tpGOBK3d7d4xbhD3XXzajvXBjL/WkVsEa4vZrws4DRfvyjZY0IpZaX
tzdvH0vwtiRY23/6DoE4W/7a6Pad9vbm7eWvHd9e/fXj3/b52zH+9sC3N41tJnhTV0mTvF+ne3v1
1zd/7nrdBcTh/XWToqmunidq247UGJ+MDUaPJkEZQ7roaSV9crFowtIN31T4L9iMZaQTialcy7nE
FUI4w52jjd8g4mrgX9mMObKsCnnVW9lSjEEYmU4rMmlpL34bYRAiTQVgficdyo2t9JPpS7VLr4ZM
aLn0qZ+MHS7YlYy3O8o3WGsB580FNyWExrfpoWiwaaEU8Hkxe7qosiKTP+8vZq4GegrwTcGSoBzR
BkAWCmWgeHyXUD47TUJ6l2KOuY4buQG6A6JBcFF2y47WNuAAxKc2S2vPSqxCJEI5n+D4EKKImy+4
8GBEBsACDXVSmEymnbnlA4dCELlfidCFgaLOUWwZUggySQJCeYQ+VydYCE1d7OXmm4pzGbzELkhn
aHgq7kvzrHxqGnhiJIVRtnxVdBkMQaJvQRsbaMCOVkaVWO7R3Akxu15IRehLU8sNN7P8uEtIj5tv
tTIjg525S/KoZtr3Yl6+lCzf7rAo/HjlQy1A/W0SlHIhwII8s9BMQ+jhvpLLzbcsagaLJZwmRMad
0ZB+wIu8FGjHp7r4hqYbYsmW9UOxprcxjR8UinZymlyQfQLikOrIg2gWoEZys1EdeUsbqyAT6cPH
aI/kktB6XZYbLCvzFx39HEeeDMyLdpYwTZwjSSwAh49ILEzS0CGuDNBXoSYmYhsnNuLDSNiEarKG
SW85/BdRZ7YUua5t0S9yhHtbr9l3QELSvzgKqJL7Ru719WeYe+Keh52RxQaKMra0tNacY6pVmgKR
DqeB4Bu7OyupzH3GQcMOhXfGYOad55LAWNPfU1He87nOPsgdziktuWhLZAMYp+gkMRme1CzJ88qV
s6Wxq8lKJzZP1agIWkfme2vwGYLGKOP6As05l9FWlX1oHdrFWM0OluhHhruwl4hXKgkJbidUNGGC
EFzSMYmmmaLUJ8vcL+yULTP7MecmBL1WW7TnaOVQTgJm5QPZWw8xjc64Oe8yB/xpkKtnoAIvkMAd
4pMjQnWYEirIz0sgzJLf+JgVBgT9efZJBYg/CUD40jHi4dS4BkUwXUoT3X2Nzbxptb+Dtvmo7Yp9
nkP7qrZrj5KZ/6m7fthX3PUQFopHAmJQm5l3+U9mJMmCDEDSkkeIOIqfqvL+1sp3DnErH6TvPU0g
n1cNuzksDhfcYEEP281iwK8R5MYyPnjejNnC7PZmHDB4DBRN1IwID9GuhXiwA7feBna9HWfCl+05
AP4wsAMVYH57ghHIJ4H8pfckO1dEX3YPfZTaB8vwH/LIHB8aD0dOcYcxvF6HfmaSS9cSvFXZSyjE
njidcyXpWPB0qg1cLG42Sm6y0mIkXL1DSo2QNOKo9ojDJODc63rOvLEZkbQiNgMYD2ZXpb1x8/DL
z9EJjYO+DZN3hNHkA9wggUQ41Xucx+fE+eg5nWw40MMqCkE9DRwpdJBTislxR8ZRd7RIGGggeAHJ
W48esWUYxOFHA+XYt7YmgCFnVRU5HKUIMUg1U8UvYH6RHoCTJCgLI9YdHR3nkvGEzSTGhtC5M0wq
qYzK1/kSveohLfFdikibK9LMCMmcsHqwgDLcS7meLRJ5KbbwuXxmDe5brjymee5jAY/wniDwbEWw
Fz4ZYxzWFG/DJecX1TXhyS7EvC29BsURoOatIsRiVdfdZRylswPDilm6MVZ9A3JhHqN8S9HO3Ej7
G7JPc3z+LirC3EYonZPvTJbJYfZj+l9+ah6zeHzUg++uBmmQ1wiyj/wEMu1c0bIQa2gR1sk0B/PA
SZYNdDxHfpTuF0Mz0JTkzXDogAgxoRh96pMp3VNjD5vI4FwHUpLgHp/mWzR3sKEUZ7M4RtcuI48I
O5LrvM9plv01zJOPqeTkWBPkuJ7mvFiaQeR8GPnNzBi7VG6H5mEGtwDvHbGshN5WVna0MUtOQo5X
E9japF9dTTqUJMigL+LqgYJwOHlZfYWByS8ylOIGY+GjNa99kre7zBuLvd8hJXDfMTHfLNM/JlSR
m9F0UUzWTfEeVD+pSSSaN+bPnR09QVSACi6hTZdZgqrMjxNSw7L0TsCml2O9qzLII2YJCX/V+xOO
GZhFW4k/1c21ghOHFr73vpwgUyvVdcaazE7muPaLloWzg1Ik9zCH6v2Q8VNAylxHhmQSPAkuV4tR
y26ynWRYsxmDNj0XfvgDF2Y+hGGLajCRG78x2qMO2mylSQPc9W65dwuyW8hdlAf5YsoKFwwU5sgW
4NGXBb+0wueydbFAuAsHPEdIawqGX17lwrqL44OdsmDVhv2aeHQsp8o4ScEeZhsM1QDiuStpuWCV
inOWEo4XlyQjkvBarQT22N94tb5zqWpi50mbtXcsmS9YIG43wJ7GLVnqD4aybroFQeVVaN5E8RHn
Kr1oXHUG2F7bnHFIF+P8PrwZin2sLdroRmPljjFsvbfG6Mu07ePg5vI8JIvGzZXbRk4sz9mCcsdj
SRRK9giG/iHz/sYwFzZ9NqIat7w3Qp0QeJChfYxrvAYBDfyyiL6z3t45NSiAvmGoWS1cyNLgDmvC
0rmUvgWb7EgXrnkw3OE0A3EESpT7GxqwxZkMx+E40VBNwhgLAtkSQxMDffMuTu/DITJN/mFWuSb8
1DpwyaMd2I0Lf1t4zkV4K0b+xtLncM5auCpoErURs9iYs9lMztDZb8SPz6M/FURBKMeKt4NhuuvG
WlZZYEzeHL7IhP2NhiHnf+z7pLk0HClGXe+GKtv7hh5oVY47Br3DnuEb4mXdkhSjEod0uo+RcTYZ
J80zCXtyg1n7m2bmx8AwB8ISessmupq1FTLQDpCH54V1gjHHlt4SmZUrcWJQ3O7nPDe3/fQIhUWv
7bBAWkMBy37eEeLS/OBJh76xREgkAzVvp5tNr+gSdBV2Jo9xMgEZuRhepYpb2ELRdIN6+BToalP2
DVptPaXnqi0YiUADAqqWPySD3W+CkZD2BbpjagI3Ip4erxv9I3fzSz/aTF0ASWzgx933Npgxc8jP
mVt1m6COi3VMxi0/kvksyL7E9U6OQwtGX5Old7GCH5C/bCvDgALMmvqzl6UjuTuBt7Ls8N0yeeP0
PZiODB4JValYpSNWnGa+uvSF6IHTvooRY6xp4FZrsqvRwM7BwRFLLkoG8CXObwoUPhqHz9DjX1Dq
BmdrsOT7ICwVrbtpym2SO+Q++B7GArK9AO/uHNNiFholb6ZxH8QCQ49rfBMpRt5mxFlnaZJwKieT
3hynBOjCks0ZjvV+ngARVwnpHkQ9miCrN46Q3SpS5absrBvwkv4YGHoVoIEgzJXsk3I3jRB6hs/K
ycYL/E7k1ICfslNSUE3ENPBWZQvlhORP4kGEc9fEEEcHsm8o4WMb7YPvnqVL2JJNgCBgTfSk5Xxl
OYaftegISodErkERjDgloDKLT24/8LTgzFZiVIhSp0nvtBipZpvpZ8yoc7JZcr4AMk40r462Zl6c
hPyETHhz8kByF4SnROeEatok1PftVjjOSwiHMCJrTXLo3PmQ3VinCLkjcaGsCneV0klk9m9h3bRA
qbhdtVBZefxrSg0OE6scmKw7NvgPmuE95BmcrI6m4LKAjl394IHcyjIGca4Z3AzRXsrZvzBarjku
jfue3Bx6nfjh2CI29oB3Og2CFykTwmmqTSKtlDzkBIxeYcxrH7WiZbB1mh2y6QnjBp2TP0lf/cnD
Ao62JUxMY7ZJYHHxpNzkYbbVUzvV+ERIbTo147awJZSZQue7XCIycTJrKRD/1a0Lu5R5k/3qe4O7
7buqXilMbKMTvEVx8TX7wT7p65sSwFSNOv8jw+DaB/SvnXJFQ3IZM39ImNEb20n+VnA+nRZkT5DM
KVm7/d6Xrd7mxDFN809jM+72AuM9863XyGvfKMdL6J7MkXFMm2GD+pgJ2sZF/zv1YCksetydA11V
lA13eXDTwt0NofFIahVhLkiWlPXGUAIqbjM4G9rxd4TaYCvpJ5IZOgdmxSWlBOLeQeYyzThZjPyO
dHD5mIzeeoDAsnODyt7ICNspzenTOHePZd6/95CIVqHXIDrPfybhPPWKJp6yZsZBQrwJRgRlOXok
tdKnnIu1U3MMKjv303HHt8DHTtJQEyjifl2xdUn7YlnW8HrsaZ8OwwMUaNJwGqc+hZA/smAgl+wx
6yNAhAtsAtgbCApzS8ZTgSzg96sPowqDXWKnx94l/GUqi+FgzchTMkOhI0dKsBXDfgBmlYzBfLDA
qhbYJiJCVqIwP04jyXOWO+Zb4GGPZWf3F+PLso3xLs12nsr0aRTS3TZt/81h9ZtcqQVwYpGgIsUV
EjRzAy0fnBShboy+KXYZYzT5scr7v+2ksPMZiJDBTE/bUrP1xPC7piDdeYUwdz1YEOArHuWE374A
zEaxHwfHKUxJYTbf23hibGc4Sxy1HzLjQn0VdTgKcrrvtvc4F820MdwwYnvmXh8lJkYzrA/2UHQs
mXNygL/er8LeCihLzzLqcYqG7JKpAy/OThh7lkF5YeLgbQAD5WvpkYlKnFvSuHgTDdNaEcOB9t33
0fh2h9JkIJK3ZGx5sfXcuYG5l0P1UcYtOnnvAL7mzpXJD/KgLy8QPZCk8qleepjDMO1Cf2fBI96R
461Rv1A99aBQVi30uzVlNYSc+Zj4+ieOm33bECKdGCY+GgaSK5f7ZjXVCP+sDtWOdpCU1gGz0wIn
Y5iCEBP9G+1r7uwQYfCdbSxN7iBGpWp7xrYnjH03d+57ldJipnXwr9DwU4FasaB2JFYC2EF5wsm6
izhBs7P0GnI0o6NTVScEPcm8X6NtuXg6PqZzb2xgbp4zmxRAjv00hHAhZ8w0xpExU1LlGGgi1EPd
ovNzqvCS+qSoTS3O9wpq2raXDFuXfkUZ6g/CkZzD5FlrRjKs3/bworPySiTupw1JY9W0AAHkPxrB
6jJn9KpcbxlRW2Id99yx9pyl+5agPSA38aEyRxihmXP0GOdvCHkJ9rnHTKsdx+jg5M9ulZ97TQfd
CZR4kub7QlxNDaQcNHGo25yfAAUXR3taiaT3rnQxfCcFhxjCjB9ZM7EhGwQuAKPnZDd9qt7JN2Iy
3zJZ/5myJ/Rp98lcfWu7R9QxBBlFtPlq+QO+6CK4qQbPB3UfYqlkqO5BIK1C1CMkhxd6x99WRdPR
fZ3q7L2NhnAzzfQ89bAn1AGrm5u0G90w1FZ/PGskT1iRi2BxfkEx0T0WzMGoeLmPnOgP8x7k5LV9
C9rjMAWPxVgfpyKPNtq8B8m3qD/lE6qPXeihihgg76xVkT2o0kdREjUFn0BLcm7gdix4w3h4153P
NdMd2ZwlDgS5FO8pT2BJjsJqcIIfuhlbRhScCm3vFCiDbAZ9LcbuOzVJoQ+a42yhzhFJcIqrYs3A
ZT8sqzj8H4yQBcFOVvQQ+j6ezdz+Zo6PxQukl++jwB+qSzTzNI8M73cpnMgWu4f0IWy49atqYTz4
wV3MgTcconeYSAPdTAZzHbwJlGhbk9gozkZNWj0GkX6zJYdsRU9nHKFy6RpYz7DVJawFy3seXRQX
gNpoiAIQQjNECpEe1yYipHUy6pspf1M8kRk1dsFX/nP1nJAgW64KbZBEOLXffTK/gYLE+NpR0QV5
qld2Scx2uQAASSEnpAfKiCQoVgvz9PsytVTHv+9o35mnuBc3K3RwBknh0XyYrfGQWhQek4HZro1R
aXaZOtAEOMgsbk5xzGQfcBeH3IoxEaseH+Ta0G2FOsVsorDFIYKbSb8yKw9VOh5DHgoUcUWot8lv
k102UUa+wITqogluzaDD9ZzCT5bsQMKIrVOflAzlGn/Pf9XJEQxolOlxB9bjzETPQF2bimWA8/u/
fCZzy48UnlUUxPvKM8hnVTajnWgZ5RSG3qqs5Osqz9pEfsbCHmf8XqvpAIOtWvsEVe9a0JEp1/ZQ
NsygUyUvTQUOPuFnHBjHJwlAlbKOD+h7vSG3d3Hn4giR+Gab0YbAHJXhKqfYpUrAd5808D8X8Lrf
lPSEypIDnfLbo9nPLxL689XHXjUTvTDX/iZK5vgwY7AxJ6zhYmmKVku6KfIkuzTwgs90iV0Aalvb
cNst0b0hO7bFmA7Q4E4EOfGxOaQwlMA+TbW5WYFdulDaMvQD/YREh96PkbKDWkn9AdCax8IKezQC
HsGXVh7AmeiRLRBlsXZImqPgXwLY8w6nRGemKJVzZDuhWHMSfc7D4T1J2WZkSuy1MtNNkpKgDm8e
GzqFArE8L7qxN8ECNO6t93DEjGtjhORXsPcm+/T7vX9fQhbs//5dv3+molAnYxz3cmy9fb/MSX5f
ZNQQwN3Xp0kikyDlc5lghBYtisr94UR2//vx309tly+yRZLs/ZpJrR3A8uHOQ7xrLSZh4mIYXC0z
t+n/3/1+rLC8YzPZwT50azobSV6uaXDy0xDacooM87/vfj9GQIGzTmoPF6eT7C0zcbnDR3S5k3ME
XFluROr+aRPzaeKpWFkChmAfNJj0kkasTXes113/1VRxtQllQLO5s9yV6LxoH4648orII0F5LO+m
EE98lyMNTlv84YLOLxhhdsKKb+qpM3sKq/5UZGs7aXb9WHyZyv7rTXW8UfWZHi1y2qGpN12GAVrG
n1zAlzaeiX1TyxhC0gcJ/noSWY1bea8yqG7rKjZuLmldyrmOvabHEr/aunogg5igGf/imOUPCj6+
GA8fhTA6W84eZWturNBmRIhLWhIcHxnTLbPLc6xG9K7cdaKaPoT2BRDjtqeCsx6apr/kIBl5YBk6
Gy3uNqGutQTtlMWcXNGf6d576iGWxiR4TjBBNY3pbUc3YQ/9dc1IYuuVuOdpYj615nBNPca97XAe
I4KTOy7bVo4Rjs57NdrgYrLa3ROs/M/qnfuwTU4mgbobUcR3mQXFLRmIpUhm+TP2+NDhhm61pd4T
Rk2TkZ7M2jiIqWHaL9CWaJ/KvdlRi320PaxKghnMJZ2BlXRIrSMJVE9tbj7EB6IaUZdGPskORC/N
9vg3q0N7HVf2c2zE36Pj3Ur0H4SbdCSVBVfpZT+a8dq2dpyDUXBOleW7NSwnKSOwVxYKtHWjQ6KX
mpjtBFDGCO8KBV5nNLfOLR50RsapBwA281piY3Xf75QvaVNPZN+EZJLYw80YsZrxn3ayF+Xar7P7
r2DufKjLeF+juabR7Gj0bRy7bTIMnMDlQBM6LEv9+Nga3LOEZmD+RfuVh7i5SQPZZGlb0rzy7rhY
FGHoCFjEzW1c0wqKOZ25mbuby+5MjI041HPwQXcrUjWCZFUa1zazrT2VMXP3EtdYoecRw2AI6alP
HsgfmI6+TaeVjgcAkszdVi53SxHYF8eaL2Ion7ogXue2Pgw1fbZsQbUOOfvJVB+Jbk6pBnPSP1dq
weTbwUCBOLi8lCWUpeWP//cxFHYQWJYPJjl9TKvx/8omxAzf3swoh/nQU0cGzfDPNW0oD0l2KpEW
7afeISwE5EUEiqcK0uRikppRyaOBsgGnBw72Tp50WV8rVXfbLqaYbor0j1YJb8LmlWQJwAOtDndh
bp1cldzIhn8qkAp7Ph5KjAN4TuLvGDMbuEdF62jakPyD1ic3r0kQ39WDtRpniqi4HH5IDdijMzUh
QJiaI30K41H884TKNoOb3AI20CElhNski0V4LhzCdgOJvVoj+wMy0GPAB8O80lomh9DKLl4O4Dhz
6L+AtrTOIp0ogyrKf9RUwaUnw5g+DukQg4npIKl4MuwyWhdVYOIg0FiBh/nDgO/7Ykj0kjTSt3nB
FGueabb8b9sKuyLZd41N3ZwvOl2Hy9ZzBluXAAzREW962J6PQ6CQzQrvhcZhzwilgyI5TF/ol8od
vHZxSsnikuRmWmhFd8QyJXvWqb2T5fd+MQ/H2Z5pJ5RyN5i07xjAWiwOrJq4v1uqT8+vtmlk4UiI
umvspsZxdIyjh+z4zg70sURwyfOYYjRiIHvpA8ZmOvSJAE7OHh1+g1rnaGUnDj0482q7WtN70pu8
FsO6cRp/F1nDI/17sdeW9XcmwOsUpCSVIuxjF/AYjZZ9SssE+vUE2Z4tmzOZaaJY6gQ2mJpKopsr
jM9e+LeuQyaffb4dMwaEMKTTNcerDz8YiHPClxOPhFfFGmKVI/0VGOLmmI7eVwfL0QjdA4MhqjbH
I2npSK12iT2MNC1w2XmuX6yEeiGJzZ/JKylXm1V3A8B8RX9zmgi1Wmke+tBkGNHO/fsA6wKEP4qQ
NaU+TwbMzj47+gExK5xvRg2YOdB/CQq4KZ8Fu4kcVCLjTzF8yCL664/Ga+zMNPvrlAZI8RN58igK
R2wjXXwSaK7NR3DVr0XDKFQwGXHLP3aRMf8d6dmEuJ2y5K8P2d5MSGkVigZBdD+rytiHilx44gui
xXPU+sVhKKZL49IgKZlQrVTlXMDIH0sftwBkzgpRgM3oo2gBkEov/SqN8oGloUr1zUiDO4Yl0G2X
o0/w5SKAIwBmn8b+OVrA3j6ZX0NBS0cBe1Vg69Hg45uJf1zpfFWFuRmqsiOQFAKmSlrgzT7yyCQA
aRLv6sZzOJ3Ob63PExOR0SbG90r5dJnAJMz4fn3xyDym2vTktRIJ9jCglHB4tjZBLl6FO119Afgk
hc1RRY+mnz1xgILJm9BcIr7YDqrTFJCG7kWGWM+FfFLMVRStCmFfVPgZwWNl4cptfmx8JeRGVDj3
bGpY5ZHOJh9HpmjboPBgE3Sca5WECFa4py7CSdxDatDNSTMNx1FQfqV+/uI3xIXY8Y3REJf1jvr0
QefeeRhT6n/C3Qd/VfhkG4CeVYCV9c0pSaSywhyVX3sup36XeM6fApr7qu87EmBCwRcy1DZQDfAD
USs3HLmLGhXc4sJqJoaWHbNmhhuJucsqcRSWv8s6q1uLfgbrpeQh9DUzTndgQtARp5uiAM484kAR
43PDeuX76N1aPXzC1BXbqoKvXEDodVL1FWRmsG4ruS1M4+/gWAz8cu4ozEbXMsy+qn20fMfe5SQg
CJKeHfSBpb8IOUZmAxVZdvrKI0ffZaS/C/h/+Vd9JmPKfir7vWv37+TKf5dT6W+dZgYm0vEskVsF
ilHR1coDQsRnZ5+TzrX32ppSKsNUMMZPpTTZ1yyUF3P4XWcMiEd8DUgEP5Ma5WUccZbMaGPNlY9w
tb5IZIG7zLWZprKr1XQvtk6K6EaS5yQ4WJv9TnTDQ0IXqmkd6xQzHJsTHH2i6qM9sQ6fLjLaE0a/
QzW555K26QrLU3pwJFrjaJq+sRE8ROPRjoLbHJQ/0HEZZnTFezcxDOLpXim7xwEZ45tssaZRZl3J
SCOTlwQNFQLWNAJ6rZY+WFSxsa756pS9nAzvTYbtDBPUi7Bpks6DfyCxB6z1hFaT/UTz1H0kpnpf
fkmVGst1aDN+EO62mEkH16F9QRYUWR8eWGH0Id7RsF4D1/oeGdGOCaY+DmQTaTTYAkKISYWBsGEi
TtqCnf67rKiU2X+XRW90AfuNYTZfsvT+avs7NeQ/9u4/vnchOZdm2Zw+cFdf4oKHO8+GpzC/gr2l
L5u1QF1sPDi+PPnS/md6j96EHkApCa/zKnTwlDLjRRNjPJpVyP1UTrtoSa2z02vRzg+uXU4rRyGJ
oLvTMKVipkHfCxVLuq0HeQAUv+uM4jmsjX3eGn+CcIL3JRjO9v7TVIIescPVHMUs/dxLdTa9Vzr7
nEX8w0ydFoG4tDWuoy/8ud3afx2WA4e7bv37WSDE4SBBoU+AA2MOWmKiaag8GcIah8hq5JZECHdn
jtF96nG3QOnnRh+ZvPv0ondDx0pUdsDwVQRPqHP0JZRLVWcezCJ9NZzaPWeRucfZx6+nYeEJquiW
xcVDl6AlY/pgLqUSSToWehJtuXoTDpJpRZ1aG9sCDJEU3mrKDWJ8PBqSD13MLs3xxp+wotXPBo64
tW6pAcdu3k9L7F6cRiujDuUuUfFzapsnlal7rxsesWbsVe9zdrBOE8+IVHh1ROjIwzAWz3pke4a3
/48+wutopP8oef7Wsc1t4k5/ZgOuacE1TCjN/NxhTpIxBJriGnkGK0Mx82OKkIpOZdM5mj8BnX8m
fvM+FupzGFvo+DMXKIuwk8ROcEhV9NjQ5YvT4G8ex+muY2JOv+qTMAbmCl31MrUc3wexB/+fk262
pIXy3RExPE3jfRw0b4HKd73BBCulfSrC7pRXfIVj9tR4PwkRBLugUOdapU+dyk/uJLdw7iWCC/bW
vq6fGppytPgsjgrlLhgHSFVR+eWW3Z4Sr92mjX1teqon3HbPFefxxgvcbRJlL6NRHmDvf/KIDgec
VPNsPipY79R14lskjMuCHqcLSdAOP3FddtHBIMppUXMHMWK/dOe79QO5itvKANPkVggiXGw0O4xK
B6sdUTBYdFC8KPq2WPxaM/xWOsKyhguvpS1kVxI3Rzr9IwvmJYcFgS66fpiL5Iu5w7XI+xOJYu/Y
Grd0GWkdBcnLwELHZHu8N2nYLNdKxg6huNHfkoDbTX0mlppSLeLSFdlezCHYf9gXampe7AzXdtOD
ykAQuPF0/mMznEYnAPANW7Pbincnij9DWXx5lvUw1tRdMS7niaaQRpdOnPV+uZSWmm+zbOHpROI4
1f2mc5dBxCxfXMHmSRFaiWivGv41NLrPDiIuOm6vTNtbNHzIsQmk1GPGzAY1Hr+5XUuns0Kx1zDC
tSTlCu5zZwgea985dU5HC21c1w1xoGgDoqm7pPSf127Y3H6fwkFzt9spXX/TfusQXGZ9e4ZQs+08
670RufGgEE02xshK5z/qOH5pU3Fn5sz/FAnpKy+CoMFIDt1sB+QWs1zTlvnW0wwZZm/+h/njPKfA
4DnZcdzvJmRZGM3JIsA53nyq1nOY/47G2vTIgkBm0k7Gh++SwR546WWSmYlpLIAUVDWknEo9n9o0
hOdaWv90qcCb5LG91rVTn39fkrKnK9LTxUJFBMmpK5l22wwiuilEhV+F7jqfoeinDYFWrrLvkYCW
+24kdtEfrORcDxGs6qLC1+o3OAgNosKriJvn9+1vBwr31YpCGjeY73rrriWqliYjUaldecztxjxE
hIlfvM4DCOPzbkipRCwJxMeH4e/N09EpTdYp0QhxouD0eLrpmmjW5CM9dKxOAVqW3y5Zx+PN+IuX
3z/aMmTmM0aguPo0RLroBycMN+zRY1pu5haJfOplvAwRxCekbetx+Zitcqb/v29/P8dNHQifHgUd
NcjanIhumZy+2BIiWKKQ56UusKusokUJ/vvnxFv7JnCHPCXhMFyULnHHIaold30eRHZO4pTt4/dt
V+RPbM+4AT1U/Gh/kOz/duFkdBjyorimEUaj0A7vqCcV2R8znHRsbUT0CLtaGVNsbINO/imCIrr/
fam7KYJc4DX7aB5fawkzazK5VAjKMES7T45inNH3x7LLqzMPKcWtCsvz7x+pJy9xm9vHthuNszLk
xpFhei8UGAbtzelWpMK7EICB/rBRl0CP17rrvmZG83bYVye8S+ktrvNdY8d4E9q52qFmJq8rUz9F
b76aLqJB8QcVJ9gzhuJIKvu92ZmkEyy/3dw0nmdwV8VoYgtzf3oiSLjL551WdvmROsUe6U3wKeIa
Hm4XfjvhFKOODGhKucA0SzJShmYT1Ri0aqZtmym2JWeS4NWytIlKkFN8ICPalHEHuatsU+AZwX3Y
OOtGZiE52qW765fUJntaZma5WZ9GLaiFft+SkbgAM/JtT+LH4X+fYi2fF6DvWY0U5Dyd+tsUndwF
hM5GBT6yNrQQroyHroc4V7VoGOJeARFbmq2RJg0vqVg0nSoDssjN7yaNPM4TE9/URxxWRyhZHCQr
K6++FlIrOid0jumF+QgVt0bDNQiw9uzGtkG5n6ilfspOyknimw0PApf0uzf046GOs28So9bxrIDS
hWg/sMYsR4+MPbbNt4zWoLqSXZ5DCYjUgJohSMVJUl4m45LaliZPeDy3cS7mvZ+QDBGUgL5i/HMT
TeKV53CcMsv0nw6Tg5M05SELwjt+5eSq8uDEdY0Ox87BFk4ecEPq3BMu0EC4XBTFBQiQI+J/OtMr
A2ZscdAbzaS95jWhx4UfXUapefSDXt1Xtsk9FRYk4dj01CxW8DrS8k4zDjsHVbdqGt2eWjlfFIfm
oyHhKxZMUbT2A5yk8i3IquhtnKt302aQJbu5w9pk6AOj8QYhDP5JmSp/P4Z7mVfOLeuQsBUUAEsy
zCHgaj96BWoBs2muRjR91OnbWDTVaWw88Ygl7Ue0dXYyqGSqmsMmgt56mKpHS9ILaEwFFQz10smj
22D6NGbJhhRbz6DRxyhWEV+TYdxz2gfaxXchcgPWcdCwo4XI2TURiuHJ2Dt28jYl5WM2+Z+LSTuZ
GAI66YTsPbefKMmNNQgFb2dO3bAfa39aWQjKhTxaRfZFQHGxmXwT22K3uO5rr75LDDLvZ7qABy2Z
EkaKo1yjE6Kkpycdee5d343hEcQ5z0lRkMAZWMWmn3+C2G3e+sTUx7ZR2zxDu4R1rXvhrGKf7RCp
CT247kWwQYNreJ5D+1Mt4AvEi91TIfhs19XPxfKCLu9o+1VEs3CqQLiY6St6s0tVYbqUTnPnhKNx
YtQM/bhUsPyVSB5o+Vyht0RPwr+66MfPE9nPq3zMgXNC8EASi8h57nxjz2iGpcaZvzKNHrUuImiL
Lu7KsZ7eQz/Cac5dgw6/Pkz4hyX3Fy3fwqy/Wz2BitmrIrb+uW37LpOKrzB8c53TBLjQRdhOdtsd
DI0e06+R3IzcuM+F494DIQmPHFpPoShXtem4xME63zNjJHwG05X8y/aS9fOtyTNxJomOB5FrkGf2
K+cQuW5Le9y7Ip0f8Ye8NdkAVGSuPNZenxbWLAE4jhgxLDNMnwQl0i+hgL3yXRR4UzOfU2LQOs+R
Nh6rhkmxnDPo2jVDn6hzL2aMFEC0wnxmnvhDfNqG+wQvZSJ2QyLHD7IuL9jj2rspORVz5tD4NNS5
Qe2tCi96jAxLn1ui6sgOfu5CEhR1K+5GIt/OrBSrSYflVvjwFyazaa+Wz5nBUy6ZDWXC7NZU5mtl
2ltNvDHOdk11aiEl4/xBl0aj9KNsTO4RA5BFSvBKXi0Sojg+9Wp4QsX1t29TdalC3HFGOS88RMzt
6WYICxinZQg/x21L3MD/4ey8lmNX0uz8Kh3nWuiASbgIdV9UFco7Ft0mbxDcNPBAwpsrvYZeT08y
HzhnZp8+6pFaumHQFskyyMx/rfWtUbmnQefi27y2Ri28cbaGJukLUqYqyXPWUmqYByfaiTkm4ZSV
fVRrXhJFwiGrLHie9531bo5WQkeh/kJNT7JMiRxfnbrj2NSQSq/8V0XqyXUKMFMmOpqJoTIiCF38
ICXDTGWcc/MZNk+8BujrRXccY+NSDaAfcl0F8yzdLSp98qRb9mtccVAeIuvUo13yN7dIbp2g/jj6
iAM4IF39zmkj8EzsiOsweI6LCvJRQxc2ljqYrVN8IG3OhMK2u3PJw7PlfKhuUDpodUUHoAVzNzmF
/5RbFmtsgPFX0HT7XFAGDW2npgmbWS7CRjLcRBSAwGS0vVIwgy2ErzyPLRMq/MyoYwbkvSaNiChj
0w/5d1ayheZuyPY4YObKs9Zfg3YiNMuR6uIW1jELiW8quq2TsRp0+IVk+RuH6IoTkpdvzEAsZIXz
XnEQdCiEId1T868TMoCKk35QEagedJox11XffoAAi85VM0Rnk4FI2FfsUYPxjMPRWtscLdeMRfYU
EPrYyw2bacCABAKgAi9448WTxZqinpJCCfaBGbgLqRXZNjEViBeALjqlcY4WlsUFld+ZJ1WQc+Rj
GF8b0baRsevZ8+Suwj8092CzPvexp0UmaM2u1659vlG0vFp9v6lG/aKqRbhWcVz3BTgdLr7Oeytb
7dkKcg5KDlgRs32v43GfTkiFTQ1zfMxPpCPglGqt9dFZxcmv4hXxiOz4/fjqqguX029ow3UF89qe
OZcNsWtkYr7iSc5LyXzC1PNYBS+m7YReRqZjmcXKc5b7ysavwVIWBq7zQEYL21e7NTY2qhQT1/Ds
1P9Z1g8BkJotpmP+KXg+q1ITXypznL2hl+kKE64xvsqBEgUlPNUdfdt6OcLZbCUvQzWn9wt8WdXi
/KzThH2jdFelifCKF1jBwZdvRaJD1ZIIKBXDgJ6ynnviL/dhDlgbt7+7ye045sJLdqPVu2faBPVH
m2E5+RDRQyNafS8jwhWse0JRlszmSRkPhrxhgMJdWCXmXm3xbkKe072+VGm6CqWxKaImpG6SCZOS
9nCfoxEnbt4/JD5h8crozR9unN5ldmyu4z43vKIsym1UoYzGBD5i03pDw6TGInJWFiQKaejKyuDw
PxLDXdlFVG1VTKo0PN7rKSGUNrash5ZXLjN8nKWZNnrRhAblthjoBmPaKOwIkHC1iws5ba8k/Wac
Hz49ruEQtCNaICfb1lpEEEveUIvuKQgfg+lNoLR4pRvTnMM/xAA9vCV+My4ESsOKNLexFyDclrwC
632St+7V5GLQOlZ9CNXutaeGtGucGp5DlR2nhqiZwnCWRIuCL7QWwcJEZF0b/nMTtwPJNE6Y8ehe
VZrsUK/LhY+VYCt8FaGu16qtg0GWcDleVkAnxF4IJNn0E6ZlMt9Ujx9/cOw9imC9qR16HFpHYjfN
blM/AOZXsXn4vcDxXVUclImTx40f3IaJ6qMipuNdOgw6mE5sXcL8EYsNrosyeKFODTlQX+juOMLX
YvBuN4y07doFTBTT/sNcjd01DcMMW1c6QA+eNQkGJ8BQK+Gn0ISjZtihWSt3iYDUo4CiqLWfhVTl
l67Ll8QvnzF8K/d9KR5CjGKfRp+tM9E0q4xx/kn0ybvrx9ZTohLcN7OxPadxBBKKO21BflzbaMx0
bqEzsVmnkvDDSu+CMmk/u4nkPkWZC0Yb7k2p2a/0ZeUc1Fha64oR1ZKf/uJFCzPaiAFC5Dbx8oGs
+FTE4S7J4ytpsbXR2vbVaJwXiyET8UrTgDsSJFcTXThOR39VsXs6sIUwTyCl+lWGG4DdcS+uhnWN
WZRe+pKeez1iQsnuFUHCFTht2T12mitRZDHVxkm67Ljz113Po8AuUFxNRF90JLoKk1z/tBD/Vk2H
8YKTMyXJEhePrk37Qgmfpw50WFE17rZuso+MCTl8CWValQY91VGZuUu8FAObqBYuRe+bP1SN9SZw
BSNluxgPlSO/kqQ2vcIGp+ag/qFF6dfQaWhAz6ldHCvd+1515QBd2tG+rLjh6uPsGVK84ORJCJJH
uFgaZc8GHmKAnlPQizdHEi1bUDioevnYX6sxt/eaEdprxEkqGMfhFhNJWn1fkK1CvTiEl9dUdOHV
g4W4wkbJTinn0iaLzymtlFUBHSvigts1Q7efVBI5smwvvs/FRwYsFuEUP3Eg6o6VS+wqJzQKBcRY
DVPzoEuIf7jlmOYkmHQYG+B4NbH+6sMEoSGMCbR2a8ZmhF/zCOedwJal+ra2M1XjyJHKefLd16Tl
UMHeFqi6bjIm47lS1w3VGwxk2NSl0Qa8Tn4Kb06PVEdMp9oV7mNtZv6OKUK/UqdCu/mhGR3G2dqv
aXpxat6yHgCGH7tL06RykrgEwCCzf6gzk42nUlSPhQwPjlrY2GDxDCvOIJhWafk1WGYERrHPsyoJ
d2MlvX31i+mijEhoBW6SuGrTe9pNHdTP8Ba5VXMCXfSYDx2wS729oV31ZCOwygSJMm1IgT07iZJf
uWeWAa3yS3VsOhq9Uj7UkSeQE3ZtbVre4OzwgBfk9CSxrwZrkU86b75Hl0pgmWct0NoVq3Z8dDR0
qMaS86zCEvdWX8+RrmgTU4i9kqY7LNvQt/aUu/rQGixlpzOnXHQDfLW+Dl5GZfSJXA+HMTSGa84t
JIQ+MRqF2i4olN0kxtZzpV6/lObNh0V0F+XIG/VQfdh9HhzqnMMZw4GwZF2Wuo47waHrU8v7tZ6q
bCTb5L2iyvvgRyETnJiNc55hO6yx/S3hvkGvabOeTKj6VcaqeksaKqM7snRCcY5ZMfKYkPuFIZER
/i1uU1t+xg3PCDIc2WcuA2aUMsTVOho82RmOZMmE/VzVMK6TdVxj/92rhl5sdLVC6inOUhHjTcBn
8vR42MYMJyFv3hcFulpgV9ExTzARmJq8OdTt7swmI+yPUk88GVWrTs65oX215WR5vtF1K4QPEiY5
ryM54OfqwkHdmbH6SVywPQ1uf9fjPPNr6a+NbNzGdgDz02UZlvZgb1XMwJRra9Vd4+BHLrQyX07B
JJelzgGyVwnX42qiH2So2W7GGS1W8Lk46e7V2I9uEMDupSocTyQ4MacOHEwyAGRuaC1tBOSxnD2t
j+xIkyvVFoEkPY7hbTW2FqB0Q1AmNzGvz+wo5xKxyMn+XJAZyJxiTsfzHB0K1tSdJe+SUmobXh64
K4qSV8oEhZ+h3EoYWuP5ybGjm3JdREnilbo4FbEJqCjISJSgmZV4CfGlLkO1J6XOhbagl9dIuK8M
ci4ks0CstPS8DQMFsWJ6MpQUw7nLlLBVcASQaiiRQIW5Qh7E6x3qkP/y17Soecn5ys4qsqua1SZz
K3sjtV0Dd8nobekFCl7CYjq22STuuhrgdRJy9rfHFWy+8BiY/n0z6OXObdPzkEAx7SeC/0XjhDvm
LSQeSJgv2rH0L5MMTJy+EcSvFpsXG7Nl4YRfvt8GeHwRbs6WJSgEVFrUsEQ9MjnQvYaOxYWIhr3s
WmoCcxSw0XJo4DAMqkJlQgJNYQ6C2ZG52JCtw+qV00zpucO278djL8mh0mkNoABjPwcA6p71/TCf
41i2+9pPj1DWVK/BAam1tUaW0HgtB6U4+AOPpQHQdye0/E2YRXcim92eElkYS2QuMm2q6I4RFpzj
kERnY6ig/c8fucUmx/h28G0O/DDjSDkx0KpRrFs8wENT7/opdni0ZnJ17Y/rJimr+Ud9z7Z8bUGR
9LQapWDC6obwSkG3HjMnuuoAqNbCoQrXBId6NuiRX4XBWG3Bvl1C3XmOXCc9tbp7Jq4kjxY4NWZK
mvB0S3D6KtOTHr71vFjuml7c49e5DMP4CHAtPhfgy/wmnicmTzKbkoc8UcKrkg+epafJUYb1/ZSm
w103r6ZJeEjG70hhDBKNanNWSNerc1fcRNcfnAov9xhPuzIHLeAjKW8B43IQCSPPqFkyE1JYSlOR
S+nL10Jx7YNV2Q0MWltw9XOTYxLb5NVLmt0SCYVcC0ELq3S5GU6yTQw8Pm2jeOPI6UTXrPdKZfZN
hiteGyzQSx/5cZ0aeDxdazQO1qidEnVwDkZ7zEMNDhhWmjAicK6FKiY0i0N5GpIH7GpOocmIzUxW
n+ifIIOL2va0LqpJWxqonr65dumEJfcKdg6lUjaSqRbn/64ETSElge+od7S7UEFg5tE8uZ1ck+0H
CVrdUtriE782CLR5mZHLjTVymMpt3EKNBsWvpbgpU1DqZG/J9WDKW1P21KtZru+1XIrxgcLFdxm9
RZA/xyaeVpTP3+xi8sKO6J8Z+z/DSa3PRtVCOUi7U0xN8BBHwSkyih8B0wp+b1R5nRH3MFd1cqng
rCJT79fJpNWLhqgGZm47uqqiUE+KjSwyqXBlkXpMIHxNmK4hQdH75/fjgVN6ycFG4G+idpzMmJJ7
aW4f0Z0pPEuIS9v5QI4Kn/JdqpL4HPweNQm0GMRExGRAZeCV38ISInzWlAfDYgOWmJayEi4bocIx
QGKRlvMaNNFFYTTywMj9DBdA3WgKUdzQp27Nd4jcp9FswuaAcihGcKxdae6rHueeNUEHHaMYA5JF
cr6iGwMo1rGMuvE4sftD25oFeB33sp5RkFY52ZrFTfyIb1HV5p4iOGhljSsAoLKvLEYOsyHTIuxS
KAY59/p+ZBKSFH0ye/M5R+MlZW9FFrDWCGrWECaXGsvSihPxo0yUlOLk0V1H8ePgUC9ca1TtmAGI
4K5FOIfezXCUgUeVPOYUYuMlI3eOd3pVDQYW8jylcs60e5LCubqZxvSp9cU7eDy0WBI6joa8kpnI
1mqWHfOGq11YaQZ97QQjuzpK71q1epq05iU1OPSgjjhxtqc6elc7vf/i9qaD4FBFZyqjF64MtIuO
EwzTnSlerYycsV3wBfApGTLQaMyA6UuIEHERuPqdyK7udMeH6JmVkZeLsWGx0ZrpYM9vkqiMd6bu
EPquXxIW8a0zJeoZhuV0thGo9C7wNxEuKbmoJxaDYZq4kEdKeLQyCjLI74EULaKj4RrpoTPvUBXB
9M5v0EPm8gLeQxOlzgEtT+x71W5XFjtGXFA+3AOn3To2a17Y4Q/OLLzKYWnTfpeWd25GoZfdyC81
oEukYMQK0AIQbGgqZCZrSCi+mQwngs0rVNviQZVIKEX6lbnTCFm3ckjDZDzN2D/yAioBbsFhxQ+l
FIuoYp86VMPOTWrtqtsQ8eab8rM1Y9/0wLr/akXlezVG/rqsNLakvu945tLUFeXUtXYEO9Sg7i1n
y+Er9T6bQLMktRNsTG16BpESHLMpP2eMG7dTTRhDm9/YWJ9XKE8UdIZmfPh+Y6vuR18GKtqG3+8R
6KdtxT0UON2w58/Y5SOdRYJNXZjhGkjks4x8cI9KtAHqJNZyiGywJuhgveDomQVYYKtbMl6cwUXj
8Zkx+TUIi6All4bJ+ZBG5M80q95YbfEzVuNXXCHMPhjmdZE5rIbC7xdO76wmi8lnhIYV5mW5tAYT
VZwi2Mao1soE4AV2dByR3SwDhdguzofFvImzhHgLQW72afoke+GuVAe3pugJppc4nVSLzO7QmMzv
uPxA0jcIQDZ9X65N4fVT+x7XFfElio4C8qJmmz0xfMc1UmADyOCVLyoXB5U6YdRRjn5qg8EAH7iU
wUYOYFI4W2x1zUZyDKx9HbLJlwn3TqG+pz6ns7hfqEhCnCfbox1iApXkYCbkz1DFIekP9mslINiZ
Cs1D0YuSqNmmVa11aTgV1xBMbZFBFccw6WcZdafaNyAFp0/CqHhd6/1L6ZCOlYJ8NzYVNrFxTZVM
/XN0sLknKXMEflMfiJcS7/gCz5tcTK52X+GRgeJq75tRe+FZZHr8eRszcT6jukIAtcpXv8O8y3UA
rrQ8YPGRXirezSB6TGNn8OxdYTE0zyjKwNT5IPocrK8AzuSbFpsPf1sU9qvvClLKMnxQbPWBuRMR
6Rp6RoATpS3tmwKfk1XcJ9szALK+TJiMOK6APZn9n6YXMtPAonTO53BRY1ewJiieH6ueHSaXuCgF
GCRah0NMjqCrhPsoIlAGMGpZYsx3fBO/EowM30F3zIL+0ITXBLxq6z6PLgGmgBjxorXYdQ7KLYaG
fhOca5eTIMYSTAnYIPvJnWjVFtETdvVpIUZxBWR2JUKyAXbzwx3zQ51gjVXT5rGU9itI+mXZKM7S
sRGqDYdzWYv/ViMKWZPejSOCziBIkOlIHOOsftOUlsvA1K/6pJwwwZCfj7S7QK1w8gCvGhwVx6FL
8ZP+QWAMN2AECQgl4sj16ZKmPk8JtV/mWkJ1nGg2QuiPVcYuMz9MeiSI5xms8DPAPag25SjvTBNj
RZHJndLipIJHsJhgBoP8aWCGMXnWaxz27HMecmsLceNt0AbyOg2Taqd8aQsNVxEmeKPtfa+o8Kup
evrQKP6zlcpn3Y9eqjy++SoxfWJ5qJIBKIAGRTU201UKjIJzCaAD5Uef6l+zG0VL3+20ocart5cy
Dk4jwMltgyXdGATA2ZpS4do66VZSbONC3Q998J4mxludEQ5KgvioNPE57617ArE4UrL+GdPMFsH4
qQvG+wQ+rUPm30nYT9nS5khVwvVwwkdnACbSVwT99Fk7taAKxS9D49AuVpNPHjh2VrmvLoY5Wcdh
+7lu7AAAg7YvE+cxK0BCqeRFtKlestuxlyGG9/UwlS+o57eqGDZJ4hImdDDlBbZJWQAbWTHb011C
FzVAJARsPKblVyWLt9HtN1bJiWDU1GebCQveMnVqtlCl/G3AZTEN8Y6EWrBsJthIGWQe4X7ZTcwA
TwPF3w74oAZkgiiuj0YZrk0TVE0gnCsxt2CpZTCxG7gpflgFeFqSx6SqnWUVop5MaX0cTU45rqGr
WHwveayfwgjhPon0rRODPysCzHVYNITnBuRJIoJGmAnla2MN27LWh1WRVpcMIJxbROguDMg8/xZY
zbjNZPSQw3bi5I+T0C2pd2UnmxHHM5mo2wnIBrvqq41i4nfImDt7jVm82aHJJG1J+4C0bXSLGM7V
ZHL4s++cDK962hJ9zgCZcKLkdGZSJSVx/gU6V1Fl/OwHakKsdg0Jr1tlbp1tnDJbdRG2u85BtGZI
wL7U9YYitu+I5HpDo1MD0SXpUfgzlm4qHuqUVWIIP+tRGfaiZuFXQ7KB5GqJ0nNnBG7DP5peAr8i
ttJxbaaGYI0R1pNZdq8bTnlXqxGzkIpS0xDRXMnfGvOqFkr/rPHkSU3mjcQNP1vYc3HPpKI15i3F
Z0fdWl+CgTUCWqDR+twaURjoZ8kVd1NrZblQS0on8bcdjEB/SDX3Bi2MB4TRIOg08+irtbPW5Jiu
uGMGGMPqQLXmrFdqmvYU1yEhOjRsBANdAzlqNRptG772CdQdFboYZ0l4weh1oqivTR56Fe90XzmP
0rw6UrwwrvO9bOK+DHR2/xNFBdqYXAabSPKokI+fNJjTMYNEjq31xDM+yTHyqFxiNXHGwly2w7Bg
pXhPSh4n5mXnJE9KDvp5DM7Y6yw2XMwjHlWXDX6c+U8F3R4YK6s7x9dvJGcwd1vwWMz+ghz5klTp
CCceNFgZfHQBA0dn5MnakEko28/JXVQlRCalVifPRAWlWIKezRCHteyyn1iReFEM2l1MiUvRyV0w
kXBiXCb29fzm+70Jxw+JTuUlFrbp2XOiMZ7jlux5q31RJhjZvt8FBMi7v770/Z7znYL8fsMubJCz
ryOGA+rPMNDv9/Je+/2978/96cN/9i2/Pvf9zXgs8v2vH/vT52j/gaEz5drSnHwyDbN57debKND/
+OH3F74/l/zjF359XxJVc2J4vpns+91fX/o/3+yffv2ffuz/8Wa//7w//MyvPzy2zfD3v+/Xb/z3
T/7pV/76mV//7H/5Lf9+C9/f+F9+z5/+/1+3+v0FJzKpSAzrD+Jpn4M7+N5oRl6PJXRbZQNqYAb/
nRaQZWxUz05aFet2HKtlo1v6alS976fY9xuzAk4wzQP/MftgJjZsm6ze9kbR75v0jZdXQTwT1Iqe
uMPeb8kel1rplYPxlHJC3ed1aKz7VrlB5PiUzhSu64JNUjsxNRrQw5dRjQ3RrXIufi4cv0gW+19v
orTrl5MTEjhQk43Es7WtGc+w2y0w3kI+ad10kxrp2lGht4A/9Nli2edKT+6VwRjXZl+x1mQ5ZdtV
JTbpj0HYYmuGNFt2OiV9+XDqorbc931y55JGB8GBy07MMXY1z/JtlAEKGLQfLAHZOo8VLJ91AMDy
+1pnzcNUECBVhqBBEHMviB7tmANxcCXNrsxvzNCn62+0Mia0foO17i5QQgOQG/489fX7xTOZ5u8v
UDhNzFxUhdxSBVyKrQIxx2nOPuLsoCTr+11Dg2JgkoJ22uZnJH0iwraKazB0WYZivaPLiJjjSFsR
cv4TcjDDzgTbBTgWV3LEciSeMhVKfZ8BcxleIqPB4pTEaz83qXhmeiU1LyyVp4lgyJJh/bVtYW81
knREF2/g2vDotdlMZWIrC5yFJbE7Zlq/D7nqcj6gfEWZ4rcSZ818CjlGnOU8TUkgop/6tm03Xdpk
BHt2iepvfaqNFk00iWN/sGREJMQNOB9lhx7g6j6Zt342yJUVLmBkE43zGWtwnmFVBRSGfBoOD01W
4B1U9H5JJcVJe/G74M0kh4w933m3g3SZCllD/+QZLH3TWUk9zHBadheejJTNg8tNqt48Cq19CoY5
5MmceucYw9dAmoo758vBpIyMGO99M+bwoIQ/0048akP8ysj3lRwLh26UhqRvGMZDE12MaskVF+4M
AkO0DBocQ7WmXQ26SzQr2kq1u1na+DxZw0eoFs8xWM+4Y3GdtyUgQp9KKN16Om0z4WDqzLvnJIuP
cZKfi6l8YO5uHIEYnIKWgsfSileZjrqvxjkuJTzFAGSAjDC4inf1Ic2D0LNIqy5zOnpi00XgzM13
vQfO1TkcjTnBHex8jatrBA8woE2ZvbPvk4QzVjAWnuG4Zx9Q5qIsOHrF+rOl+OkqwRKyVIwBD3d3
x8GCqIoud2qiP/aKhlOlzq8mucgytD99ho+JTMeFJB/lRX2/nWLosNgtwbdk5n1Fn8NG6lxVesVL
reyu6tm7di1ZJyT4LWk30px+4ymV8aYA12PidrPi6qL1XXgff1Kk86wrMWnArr53BKhTP8FLQ2gt
YQvQOY/mGDU8+O5nYUC5Kh8x8+wTVXsudPa/pE7ewLHSgFB2L7HKy9vC8AnuAVO6SxiQGhjM+JC/
bBBJTJnOMduWWR+yPAtsxVJ1gqex0VWvVsNNbeKMBUlksXsM13pdI6Kl/MGBL/YMco5JU3wY7DZC
JrwmRfDsRcjM7BvVZErZcnEm+LoxJY84MdUJ2vwyoiyu6CIAbsHVShpAM+MhkO8ZFyDa50Z5QFzb
ZwMu9yAazlbESN5hT+Uxx1iJaggZkg8RAxOD5gUwYeN0iiU7ahtUkRz4SwKjWKakQKCiJC8jD8ky
xW7haOpZk+5RVtm6oOtkdDmh8KIINrpS4/lMLrU1WkvOOGfXzBUgCp1Y+pjuUGh6ZJfup+qIdKd1
9nMyhndh+GZZ0YUBzKJmN41B0utp+NHCHLjOsCtasfMj/S72Q4ONg3NJc9oGwkosh1pe2G3tXfLb
HLXzx3IcXgc4uPi6xT7BhA9Zi8pCLXoOFH8pGgbAal2fm4omVbV5r0KUk4YnCLs+QNK1lkKbcZqj
MQ7PdZlZ+8YFZ4LGmwJMZPIKvojIZqa/TZOfbzPcgQt9Tn+LVPtUc6jZ7LenuyJzX6Z5u9txlF9R
Q3R0QxwcdMBiQz1W+ocv3GcJyu6iq/KUYB5ZqKG2cWmL4yFPl8RPtrBQk900hk9NBDBrkC+OSeqq
p5eLlSNbT2byiq9RAfQznrhiZy0bVkJJh9Y1XqJposSeKHT3IgOKCFnGsSAF760OYo7T1XMbWRhC
Nl1DrYGAor1w8glV5zwmWIjB9LEoiqsdNm/1PE+vxuwdKeWnUxhfqiWJ787zyzCx9wQgt2FuPZfd
+OTW5tGandWyJjhQ6PJ9mijAqcgNkFHYakXerruxhMSRaovUmi+XBYULOZODOIgot7DsjPzD5GGA
4JBX5ncDhQr4zA+ZaTxbPkY9TZQo+eWzVjR0TKglSBvfP5jOUxuLB2MUIdDB9mYixgLPtj5cMcOC
CfC6fcLpRYvfwItmWxQ9NH/1RJ/RaihxZGuTMMg/sjmQwR47yDGpeTGxbN5FlXvY1p3M70KHM1Yz
MDHuJtSbPKXJZIovJHADwgz23uiCc+Mkm6CNVo1E1a9csKjWeMnUkDKIUkTYeL6SMCTnxVNuyH0I
CnNREWOyMvMBIJl5OtusboHZ6MDjOJboVbgv8QkTrU43Ve2DZW2hOhKuhxnZ2wsR2J9FSCGETlRl
jKpxU5fvdcThiMXyXDh2SgY4XIfZ8EgAH9xqCqIj9r/aQZhb5MltWUUH0TlfUGWdbat1u8oP1yN6
EHrR9zTayBbfdVVzs+uvYtL6u7j0vZAj7ZFh86cP//7Py2G5hf/8ib//ay2zm8/i/JZ91v/9H4pl
//6PH/Lbf//rVm/N2z984OVN1Ix37Wc13j7rNm3+o3B1/s5/9Yt/+fy+lYdRfv7tt/eizZv51vBS
538sjrWZ7BrC+kO31/w7fv/Z+Z/422+nt/RtfPvLoeWw8r/+x/+sk/mjW/QRfP7TG/p8q5u//aYJ
669cM0zdME0XH6lBx/jvPbTC/KuDBu1atm0bwrDN3/7yew+tMP5qmaqp21AhNFUzLQrWfq+h5UuG
pXKLtqO7Jj1s4rf/uFP+hRZaSnD/0Exmu7qLZOu4rm2h/ema+qfm5tHlJKznavVo+SSeS/WQCYuu
D2tFOnTFD68TaOtxMV7+cL/9/mf8sfxWE/xv/9svdsmGc5EXruHoc2Xa+9styoOa++y/Wa6ml01j
NI/USvYcDCokDWekgYY5VOTit4KXv1A1slA9kHQld5ZIVqDJUHujjgFnUfcc1sk5CNfcMBhY4bgn
UWmt2Ra+xtPohZHc5np3i7H9pXELH7VZQnvBERIijE+rvvipZeZmzGihCcy7LE0eCvkzdAAqltlR
oITWmfVAXu7UaeVRsbFaMBJNGItYubVS6RcKyW0ZMaxc+gjt6GYK94HAEbl0bJcL4Isr+BVH9iYb
tU7P7symFNEb6w3iR6G9l61x6SrngZY3Yq/yJQrA59fogXzjxG8QOE3z7NnqrlyfnsMcJAL9tCDy
VlY13DqLLti8k+4yrpxzn9oPEsSeOw6b+RfWiH1dDyW7Vnq2xc6ldzt/YY8EdTmCU0Rj4bsWK7aj
GAmWSkKvGi23Q6swo2CTjsLvDZFLN6u6zFX/PZNcyvLAArpAKJKmA5ycHwAZm6Vmq1c/rS86GJuV
3csfLnOeiaBzCnITXimDDKA26fCkYoHBwO7Zg/aIInwttKUt8SnaRgX9QFhnM3MIxh4jhbMm+BSN
PlPbcLVFxOS1esQ7QIMTzTsiO2qO4uEvWTLDTlwgQwFLVbv6vzw/tbnBsIB5XeS7j7/99v3CwOet
WqZJ/ZJFmfE/Pj9LthbtAB7kEcsvot9KHcwDIJg140hkBvMOe+aXNXiG1V/0OHrorOAA6tYTmEOS
1D5HuJBgw69yIFyyAd5ZKvtCcFiI6h8B90facD8XchNSnQPUZ5UjWNfBZ6hxBorEbHG4i0EcCCbl
EenUEVMjgLmUlDFGtP44SZN3f8LAXoTgr9XYOqZ1j4IMSsdvV6RWFm0wHErWeqVHZiBOAGIpg7YQ
4ybsLoz9SOmho2vtTW07qlcNE5yv4VUsdlVUXtOwW0Kw3yT0O4owfcXnjSvIPFJ40cFjb9Yhckjf
cR5u2ffiRCWwI1/gzu2njup23dyCtAAmE29dK7tmun2M0+GCb4DWpPLeBU8D/Pnga9F16i5hhPcI
3kBH1Ixp2HL0s6vNS3gIxRks9hpH/KkL4Aby3Ce3iOdiVUEbSd0E6zheCbrJjDTboeXseTUcw8nf
//88HTQUYds0dGFY5p+eDh2uXgrXrPqxUt0HabkPVM5xRPOaUXokF35MWvpRdFzKtOESoT3KJj5h
D5xTBzefVgcBHMUcLqDrN1UZH4G7eWpBgSVcY+g1JzgPTDfl1fKVB5x9qyi1j3Iqd63B3T8bzUV0
r2jDoYItAwN4I+zulA1QOU3UC7v30rLdcNGgqsnCus+lyRCbfK59s8cDUejEuTDF2OBKptEqXhlV
/JMNzKAe2rrYDkP7Q+VUXeb9U+Vwum6htaDTFVHmWXW7Sppm7SJxArdZ6+gCo6qvOzLDJcd/ZZgf
DnnFAw2Wvz9FCQEPCet4pjdxqST+jmm3PgVGd8nI5OM8x9k2HPRq8uKUutnwGmv9KXP1Daw/uswB
mFNwuZhl4KJwz2H5JKwOzoXcFsmH69iLiZAuu7nFnEDHBoRFfs9js2+BoWmDckKpiMN/Y+881ttI
ti39Kv0CUZ0u0kzhPUiAoJvkR4mq9N7n098/wXNPqVS3q/rMetATCKQokQQyI3bsvda/MsgnMMSx
Iq+R1j38/bUwlQR/WRlUqasq+6Vjqdq0s/20c4UWpwxaW9WN7MRNZr42NcuVJzlvyjnUg40uqpUO
JgwRxEaEvBdVtY4t9yG3HBiaxPkKBMg9r+t0BfVAsiTpdKicwAkp9a4X4wk3NFbIbJMTFjIyv8bb
tHFNY858ClrHS+s95sxW+qx5qex0i4npVrjB9+kG01gMPLawEp6nOzjbxoLKpb+UOIb+/lX4cwDs
1/Ko0/bROb1rukkR8qcXwcBeTc75WN9SzbhN66HOd+6grzNjxfTphv+0IP+P39BACcwtaEhL//UG
pHEgclTtN1jtO4lDyZpZtHXoK3n7upA31+r2QysPZQlZnT2hj14AhqOPQpTbMuex3HT5Dy/BryWM
jiGI39xWHVUqBi2UP78Guow8Sye9+dYRnDSGxRZe3Sxg8cFevgFDeWhtc57n1FQxFlcaliHi6Sq9
0r2d51KukOAvRn7UWryUFuNdO1gyb96n7nIieHjeJ6vA0m+sQ+YXr8ALHkKEvQUrOMhw9NVQgNsM
t1jMRmIvA1m+GCPhB4WE46UhxCvZmecAXGG/D81L0oSnRDq0MJJ5GesHYLUr2PGfSVKsGYAs7KGB
JSAXo6S/ZHOqtJ80sz9XId+ScjCOmmU2qssIh+8MNxSw1xScLwzQje0OzypfOyvcHM6U/mjwRfCQ
2G008VQp5qHX/X0eJ90/XBPTNfbzFq1TFhu2jk4YQivw/OlG/elGzFXXAArM628KnYaGsdYJ2bi/
x//RYej/7qTzf/yqP518/t846pjU+xRPP13ufznqXBnWZvVH+r+2VfyRfv58vvn3v/7jfOPwDtiq
hpAbly5vw3+fb8zfpC3pmFgWhwzukJ/PN7bN4d5meihpiJj8oz/ON5aCx8y2DZQK/GvrPznf6H85
aHCXIl4AtG3gejZJS/vzVWJqbpx5aTDehrw4O9oPY9B2VA+PYanCE1JeYOh+D6W+p02wshx9b/La
zbimX6o444uHK1TOdZapy0aXRzURiDHo/AECD0b/gkEVlX5OpkK3lnHwHGUjLTWAQgsVGAb5OBvZ
hv2yzRiowLXaNg7IkZIhRZdioeMmimjnz6xieLcz8rJsF0gBlpzEFMPMGXU0B3SCbHPhZNkP3OUp
YBlM/bJ2nvRQvSaiWAYE57Ys+SQR4D+t2zdCGV7Uzj43tX7AO7+1VespQ1Si2M7ZRZKVYqEvmpim
ItEUffKWJPDXUL/P8/g7yep0U5FjzCEi/hg6H6pIDFj8VDgloaQmOVgwbIxJyicDq8Aoou2QsSOq
KsFCqtcMnerM76O3BNNiHpL8EfhbIEjg9iCMton54Kn91bD4pyXjhrms9EXXIlOkf3KbJEMKPvjG
PkO5XzAcoeTU6gvwYQDJ1YqsuucsGL9FobFhwvLYeAyw+6JYC59ixnA3Ts7/W5UVsxyjuzI9XWth
8yxGbecM7u9al11ilZcw791r0rVHExMTpL9wQcZnQkhCU8ztDKaZEb4bCuDzEicP/iA+68K7azKI
SC25XJrFuaYoGPQPxXNLpho4NYsYJYvvkjEjE/mu1mosCvwNR4sTWoiNpiHOdsGdze2K7ZG2PeyI
icpqzp02nvs+gQd9sm1G8q10Db/CBIawqgfbywCvYEeIS95hhvXPoTe+dNDhB0WczViBA4IR0Bfq
ppHOTHTKd5kh1sIpA+VNU6c0jvKiNuaT4jQnIZ/iOj/iDKfrOaty+yHwgjckQOq8qlL4m/yGyFHg
cKBXsJMfY0I1FRvjR2m0M9OiAd9D9HDofmpxTqcUY2hXGwOy4OHFCfVDndDPFdpCNvS5GRVgpKbw
odEGvuH3xqcKysarh/Z9Vg1VjhhJBMvC/phmFobgfJsXsb2YPO9F3E0Uv1WhCux1yksbF88RozJp
Zc+xUj+6Y3MctPSiZjZglSx5ZjDvqP0jp1CyasR49dtkXdvxg0do8BhwoogHCFRWfmVa34Kf5nAG
cnIHlwhfN0hkzXU3SiSW0jcOjkbInFvhBikI/NXV9oQcaOeU2l740WOLgNoeKMWgcblcWU1R/mgn
IbmtLoOVT4qqOhHOLNd+DNSFyKc3A4yTVbk4yFo5C8t63VrF+gaK4uDXHKaaxiVbAbU3d/6bCOs1
P++sh9ejqdUaCMVGCeONApYkqMI3N1feuyZf2h2Bj138iDI4nnddTDJjw0CtKA8Y8L7nU05d4K1q
B+NYndx/UA6+86GztoRM0OM0dlZsbcu4OQCveDU69WA4/rdBkU+qru7T1vjWBsPN9TnQ0muJlWjj
4H4lh/eqFGIjw4SwQy4xYfjfBIOmgl6FAjA/6+zf21Scu0LfKRruQB22w/gUUoxHEk+vh+4dxxAm
J1rCYoFtfm1xivhpo3r4KgD+3Fv6S13Aii8lnSVM9lTov6z4uqHgwe368dbYYKLxpsItzF9DlWRm
G/MNv/H3rk8PFPIrRgQHt/N30i0WIYz9DNvuP/w0vxau0/4jHYfen2pJ8kimRsNPVUriFF1Bbrpy
U8JhCv3h+pPKHIyfmDSVm6IVS0+LD+AigNWewxwSJ+yofHB3WaljNGseOtCpdZr8/9KGxo2m0V79
3//dEP1rWdP9+Pzxp7bv/R98VTKa8ZtqKo4yVZOOaVoOb+W/Khn1N/qt1DYKA1dVozb5dyVjOr8x
D+do8K/yRcrfdN5y1nz+G4s/5H9Svkx10M81rqLgoJcKxjhbn34wczqD/HT1mKmGBasmBKVKVSCd
JADkm8JBy9p5zXAy8A0/j8MwS/qYuByYhWuV4+clt6piJQbYobDgwEWbj0OZlPOew8Ha6w1/lWUM
RTyAnO9hJDgsVVhJQdQjRC5gdLsdiQaGlfQL1SCkPhzdei3ROswgdA0HwyLxPq1U/aDLWr+NPkSV
+4chnaDUtV4UAh+NWrOO2vQQwbLhFBPlKMnAL+Bzzy4ZQMOnqf+97zP2bLfWQLQQyPHoQ3C4f0TI
lvJEqMZSiyZhvRsoT22V0fGtS3VvTR/6g0t9NPaoTnrojNGo6S+dxunEH/XxeP+weokN9G0/XTD/
w/KC6eeX90SlWe9Ymk5JO53+fj2KOmNURLCysGK7Tr4bmPwoQwUYCy3vRfH9al+m3qepYtwCMCVW
tijGI84Ksi58jeA66r6No9BRTZzMOjt5rC5SsJi3eDARCndu+WFH5VoxnppC96/3ByJekadpuERD
ACjXgY7toRqGtz++Aicuug619HZdjiOWxvchaoHOWmQ8Ihw18vfeVfCxa/ll6EP15Bj0aRNsEyIF
K1LHo9zn8gfSyuKNTHkDhiAZNi3tqjfVSp5LdXAfG5oaZ61yiGGdPm+7Fpae0ZQ7wgZ3lKNyoV2S
IEZ0HSjFSc+Vld2qOL4JWTjFoiednEieMNda3Ao8REYvNjrW8yCqWxw70cLDH5wDPXsyosJedb0G
IysK4rNuGg6S3sT7cPClZkkhPu1+/OyYpdykk+crTTZA40IlPaFXJQXej4y3iMB1XTPdz6RrXmTv
d8/k4enLaLSgZfWT6hKvd26lr4AQAIE7eFU8xVv6gOdPRCmf8wD9s+FlP3osfBMPlSa1swms2jrq
QieRxC4eGg//YAtkjxwoM/khnSdaF9lGQTYIygnGru57/arN4ksFpvqQGfQolP6lNfe10iYfrtlS
THgeCkozxd2NWN5E5ffRUHDOjeaaUknsW1+J9obPiPb+cP8cqb2kn5gjUtEUf23ltU8tPb0nSnC+
czxi0eMsknT4szzDDI4ULVgXhBhWXqAP19anOKNIqz97/Qnp7CwVE4q/7z8YRzGp7ZVpBKTFJzQT
bI1BqALoKpops5asR0wuSCd8rK8Bto6W/NB523e7gpCwl95K5pXuAkJyQILkcZM8CsNjVgxQYuOo
QbYHcLSPGkFwpozlpjeU9mnUrOcwMptvvdWi5RcJq1VQoNluRI9hi0uhyh0Ces2AyzmS6iFwdfiF
fn2i/5Ru+0xXSUtpg9Ngueok+5YXHYvX3BwztMcmXpIw9iT4NcsX6ypuroamQsbSITTgpz9rMtc2
efWjM8itSvWKVsX0IMw45pWZntL74en972Hn+3sgib///Zrya0+RZZ5VXrdoptFa5mz+S5Hg96Ft
ZbHEaETSUT5+tprqvuArJWlZV6JVkuHixmJK89TBtOeXZvjShFuhFf5z7N+EOgzUWh74cKXNB5wF
rTZnbcZScegdRTs1TQFfcXrWTg9EhgtGaSl3lSfsTZZX+SzObLCzFMJHP6/rF288AQjOgU+Y2tnV
9XeMnuazh+zF8fSjMurnQc9YnbT4ze+rb2OSavvctPoZAYL1LbKQcDXF+u9fpfur8FPDR1HMKcZP
t0ypKkwslV82w4r6swWmVi2IdhnWXaCEbFppeRirSj/WJe49RvrWSvcBeOMFsLayc605EmhJ3EZe
rAIB8C8w7eRhtF13m/kx92/OuXojc+sURcFOjrV208oSlEYktu4wGUyHmkhejXy23kyra2dwMFEj
VkG6bP3OCFMBOaoaF23C8e7vf2HjlyGUomimNGzJvMG2dfou00700+6v9kVmYE/2l7WnpIcmEf2D
01O0c1McU+Jr8fIynJPMcTS9PvEZ1QmcxX1XQHOfXrCVjdIBuGBn2nqMbeVgQ7nFL8DEB0ZJdW4r
oCuCBSqdIHd+JceVh1VrYXocKT3cipsA+9ZcZGm34B0mK0bfatym6CZACg5hN5FuqUvgi68JiA4B
Ubb5M/13H5zNovUSufH9or3+/eui/boDKybb7/SKSGbqXBW/TK3DXLFyPa3qhey7CIAm/UxLj5vV
gAtxhne12HZefgv8wX6HjLmNWtu+FaqubMB5X+IJ2Up9UOPgretDRdTZoQxKDSr39PH9IVAQ+HWp
ab8UjvojRYt/CYJK2wmjyJdaTgbM3/9G95/4z5e2ZVB2Ghr8fO2vNUVa2j2SD4PNK4jZFWvnRJCU
tg2h/K0HXUPmj/CRwVuMQsqAWUDddG7bbCFGw93/8ZC39nuYC7Ev7MxY51NghMQpSgKLggDPl3s1
HPwjd2x7sYtJ7+J5D+WIQ4TImWbmV8ZwzFCmHCXbYWmNJZtJczF8or9jd+QbuWm6Ntv8NaIYPaaW
4R2ddFerYA6w9Hb6Kc+HGVpG+92xhLuwA5xzXUag1OC5R7wX7cIZ1HSb4nd/rlCMpjVgJTor6nEI
ZHCwO+I5o76AWBEQmQIL/1N3+hfV7f+phjN/0T2wlNgQDRmNWCrNUHUq6H++s0SO+RgDd8IhvxlI
4bUSBMIdnbyx5UwOX7nbKmnWXwK83oXV6i9I6sS2SLRo0TRALBtDjZd1Fmdw2er4kLkl+Rl9r/Rb
L2lehrFVDipJgVds3MYW+w2DbEPxr7bQngzZ3XI7wqdO4M2s7Et57TzJ5Nhbhq2jg630u1lHuNdG
DSKPnGk/2EVqVc+MMh82Wkmp4MBvXPi5iovOnrCSai+v+Nq7bYV+mvY/iUH0XNeFXYbzPsIpTzJb
+ZiRSmuGprMNJId/xakCcIiUMV3YzE2KV3SIsbymHdzKisDrsYq20HK0nS1CfdvL+Dvq5XEbGw7y
XIkU2p46W3ooCF/NnPP9oR1H58xFXOarwUib90xFZkrzU523nfdNEAl5LTpSBZspztmOcq4bBZFn
qwjbnjEmedWr5FhMrBvi4LQF7kto20oBJ4zgxFU9tsW6Vq1oqUyvQgIubO05arSsa9Wd545REMbZ
l7+Lqrr6kF6BHnLyfwuki9GplLcmtOptB8QCkpL9CQpNbA3CpE8O7pDE9F/dnDaNFsK1FX467HQo
Iy2wbNzvQdKWqHWrlZ1cqybHsmY42UlDu4GIuh3OypB4BbNJE6yTndHMg4gbZjgmEx/wC9ofKjFY
eA8cb0w74sZrJkkp3OhqF0fjI94kZ5aRNbEYEDJeMjN/zXp70rGgV/Ryohq8yDSeyrzbA7tK3lMT
lEZrDt2qJ9GqWftlhMxUwSPIxtjsbL3Lnw20Z9QD2FeY18CB6CaOokmNZubd3KjMZiP0orqA7kAu
MJDG5GenpDAdZrD321nFACPzau8WrvI+BhbGIl0n0CLbK/UIiaYtxhfp+49qzPc2cxNHap8HixD4
i07usa7tOOkZ5aqL2getaI3biPRlVrpJ+BT4oBAMh2C3SM+3cCY8GsyTsFK63QdV0gytaL1MwgbC
jB236xHS11JrTe12/1AbH1wv4nA6XQTpv7+gSfXmLJXhabQseipVDBt1unObVKPTNdK2G9J3Q+Ja
jMYkmJutwS0bk0y3j1I/3tWhfQ1BCQDK19s1m8XZllF36jgH0zokKPg1NuJskQd6eK7BR2fRZGUM
XJYtpaphf/uLwbCifW4Bx+kynfTmLjLWRWp3R5WqG5DCqIJzSysaxVryAHhBwctvCICWSvg9M2vv
KAj3OJor7k5Q09bmfquRr0sLWgEbfl9BepxYCEn6B9u3Z4Xh0Oif7rmRHLZ5yYq5ypISQ/70FdCS
ETfbUVP+EEPjDhzzMVPeac4TyPn+rAnsbGEGtbbQSnX795va/SD8501NaoZmqEjfULE5xi+LLJ1r
QFcOhXZpq+5Mnd7AWiMaqDYZjtxvYdNhzF3oHi+ebwB9tRhmmn4Akr10GWsqs6rL9VsDU6efsYSR
ux12BgHuurruEu4xrSXaZWbhQl98Xba+U3JStuJ93o/ts2xib+MqRsdx+rMzWvWoVEmzAXdgbMld
6I920It/mEri0ZjKj59/b9W0dYlgRZr02C1p/FKeNG7dYC/QppH+dI35kQlKqyudtVKwHBYhVNN4
NIsjYLwB2EJJQLitkD+PRD7A1i1dqH31q4J+iy5P9DsY+UU2FEv0U+2R8NT0gdypK1pxAjNxiOqL
aNqbGUe4nCuZYKEpGQNpnEQQGRif3ZaVi2LMdcpHtVOSIwEQu4HXcJMZAWTOWnD2N9JbWVd1sKIX
Oa9lWZ9HPLH3HwUKD1d3I+YjnL1rXORi3rWRnJeqU6xQ3XdbV07o5bQ1X+HiYvvQ2m9+0D4UTv2J
5t/AKRrlF60W73bOimWF0UmFf/hkuCHpGFETHVqOZ2KsCZLmdHHTOL4h7NFOMEYNtHHd8FqRqVC5
WAxaTEpY38moSzu+3tQb/5qE4wE0XcHkwqm3mZLGm6/Vvw4Vm5tNZNs6MFDVDSOxr8JxlnmRQQhG
PL7iYBuS2Ib+MEiCS2QP2jYgqJ4U8eZsBm1zuL/eLhNOwtjh7rVV/DmwQx+/Ngdr4JibBMnkaxrf
ZctI3IHRtRwhgkPlLLJlhrrq0WuZiyVqbjIEbKHUSa8+G5aGJjkMnzXsKmdbuN91y8uhpaZiw1j9
MR8gE25tO3tEi4ZldlrKwiRFjJ8liy7nPQzZrhZtrWmnEmHrJjXLcmtawzx0lGAD8im8Dnb/3efE
+VARO6wXqr1NmqpiK4jbehYLR198XUWqp7/eV5c25iiITPzU0noCCtfN75dNPV07tYZl6OvXTiM2
B0XrBolJJnrxtbrYJFM16FWQ18lAxpQ2mhGdnqlY6DurYg9C8qTWLd+4LIf3uAwNpIRGx19kw9xP
Q4eWi3TOoZm3+1RVse63nFJMJGTLKCKxmOSKj0ySrTdD2kC0StAFm4j/fKp9SvhcgDRbekxFboBt
5aEksHPZ31dvJr/BKtYoo6Yb5f5g0qhcff1tVrREU4X4TEoKslU4gDt2NYBVadD4G09pX0SIaSpF
y/SK5mGYiVYh7KItiw1MXJy6jFqOTlIrZFoNZ3VARedptf9motzxwzH5nlD3lp19uDcIvx40XPxN
BiMVOuIpqfWC4ITeP2maocyhgsyJEjV+96R+qkO28rFQGAeWKOQRcVlWc7LMDrXkdBH3FPqHegui
IyB8tNEuPqLiW+RLdUkne+HXfo2N16ofqronzc74oah1+lEUn9VomcdcRXTk1d9IOavePT/wV25S
T6okKAgcDspqZgmNgbfZVt90v1uIzgg2AZDuZWS5+skhfXOpeWgxww7QrU93ZEVHdkYHyDjmvK8n
myy/RVZXXCh9oGMvSWgcOuW0593fmY7mlya530rA3Bty+cp1Clp5RX377IRdu5FD/hSnOhIxi8A4
NPLbCabr5BxnHLW0Fqm09YVIAgKIitraFNN2UQ7BLRzKzzYJ2HYMl2C8PA5N4HhNdU4Yum063FMw
vZCsYi+8UIz2y6GSKcZ7J9vIQhPLeyc0bq3H0UovDXnrPsjI5zZydq0Mgm9CNN/ZxGmiNxH5sHb3
TbRtuYDF9q1UWGXy9L1PKm0bFXBGFD8oz6mUYpvUtQF6GQUroeiV0Hje5SC41bJdDsQ8wwzM375u
MRlWwwPsyrWPkeEDGxGzw+r1vneMleVskAr386+tpONlx57uEUFsE8PSKc31vo4mEaerhEnlqnOn
WBmWSrV9HhUiHvuQAWUVcFrOOl8/FQ1XYA+ocNdxly9Hf/m1gDaK5R1EpvlrYXq8ScKYK31QvKEz
PYpcKNfRgVoc5sZT2LbqkhXNeCafivMJwdw5KzjkhvKxaZ+yIfswtMT6HHplhogkXiWDM+4rD9dS
wyVzrvSiu+i2fLCMzHl1slqufI7CBD2a9uvgaUezC+dlYqJCYOi71XsCCVCWFOcWiP447RquJxVo
iRbtMWeszqj/E4p+I3zqLUAuaRBrh0I24lkohAa0frmmdd0uPORi3miWb1AdQVc5A4p3FxmsoTnr
wOAO0qYZB1A3Zz2MNDzLUl54WZtDrf1oKk7Pg6Gvcb58j2qvWwoc9i+Zz/QkZrmY+7nAetmk5uXr
5eysKAAwoHWXBAgHwUpPlJrXqk/zFzr6CIcdDmGWP4pjozaURDUCj7U9UnpnCazTvJKY6FkAbPe7
HVf1PEo0nQsai2HKKN2z2S0Z1Yt3JTuYtqc9clKh5CT44dmF5fLgDCXNeiJeHSh9NfIb/PFDrsPU
gxaVGUxSAl0gh9CDFHKymTzrAtVwI5W3fsxQthWt6e4ZTj7cD2i6Rw8wa14lfXh/EVSY+2lLw+rR
uupsOK4D4Ln+UZbWe6VitLeBhz0QsyCXfzzrUpCauCN+cODpj5rhqSvwCO3e94Pfu8JPn4TJ7elJ
dQbzVDxptd5gCSLU/n6RaHYdLCK9NXeaGqiv0c3yKnnNKnjpVI1LT1buLsUXd5LDkM2s1i/2sqk5
8d/LTREWZLwK04A7hdbfHkBb5ELiUWN9I4/WS75Tadl71cNTligc6tIG5DRFo3vC2/Sv8llNyLUj
sxsE93039J4zAF89JwBYhNHL/dk4Nqu+zCQg45zaJRiJ4NEjb0+UcLr82tGmRbPIB8DJeSz0bVcA
QAAqkJIJF1YOIBsYF4Dyypst/U8a3gRLTytF7lqPQDenAGIXZ3jeick2UC2FI1ucUgaI9aKK5oS7
Gqdw5OYNkwmNhJp24QTPOsOMJyUbs7VfO84GsA2pAq74YRui3oCiOaC9G16R385kAcVdg6Hu+mZM
+uOwb0aIpwBnCBm17T3m6J3i1eOpRiF/VbhRBa61XJGHWFf1Ao6Wre7vD1nwWMoW8pTnqwdp+fry
a7Wr0rTDrQytz7RGkH1Drs30vr/YUbIiZxPQhiVSliklOzFKNHeJKy4JncpjpNPDCXKn+chgb4G6
dy8JieqzsoD232qBeLZDZv4mZK8HM1SjdRlR7CV6aJ3aIuoWPQ6pHTxbVDImsXDeshqU+MYQwT+5
jA6NiHS2mkSTrY8C/6kWtbfJQUC4ih3NCyYGpLgU1ivwHq0K1cMw8um6NMq9qUwsEmmmz3l1vp8B
sV5yejflilT05HGE5Ty7F42g5kA9KbR24Eu/2UGEcJwW5qKKLQ6wMcczdgprk0sUWGViIHdusW5S
Wh4ZufTYPMAsNl52vD/k9klvC7xhEzimTUxunmKcqxwLIV/DGp96UJar1SfTEGAX84TVr0l4JzLy
KbI03+LrjBb1/VQ6SC9fmvh9T6E0v5V9x0+o2wPuZSc5wQak90Kb8JhlKbmryMpniMLtlTIM30dY
xoexDDOMNzQDvqq+hGQU8rOKFvdgNz1IhwqZE3xBCkuJCJyiFxcSdWCRk49d5LeOy/hmp3l8aRCy
NP6wKsvIO3mmVz2C9CaAwzsUgq2mmHpotBe8fdOSoSUyYTDk8Yvj162eR7gcXADFT2Uzz61GfTIq
S32CkfegTLChrBQPASDOFYUKmhXiN2ak5lAb22W34WAWHDIVzTZ5ktY5IH8HlBpQEhET7FgVPn22
Lx6cUxvHAbP8fc+zTXmro3HKx2YHNCA3HCIv2wV53tBntgdlXZaFzxWgBMfcVF/vbUAv5weX02+V
9f4ZxyVRHPBmZ18tt4wct5nkP/lqwzlI4604vEYTeInEnupSdSbosSo2UTgVYnW/uvwKoV9OGjYD
akX3xytuU3eW9mOHWrke0SLHlMVjAt/P5cMY+B1QB9LHVDog6SqMk40nDqb55uWVWHUEae9DKjvG
YdNTeG887U3yTzs/yTYNTmBROPpL4Mfp1ie0pO+L4euojwstWzskY0DbN6e+FSPtPPZFPhMT2AE1
BunhMqTmHyKMQYj5PmrLSrYufOIuGxx1ZUW2Md0MlE1lI9Mlx0dvp2HeouCsOAlMvT748s+mrNtw
rtfyBTeGsne6GNImSbhE0FoknXFCQabZH1Sy5jeEpZDt3PMe+q5zsTMbKqGIspOrQkNLeiQQPubl
iz8y7iC+1N4YrewvitV7j1GA0J3TCxCEPGnmhg9XsPCLU1aFmMCdtLnVlp7PZKcHn41PSkjVQV7y
0+ZQFEbyUBTtu43+c1+DDoTX7ssrBdK86jI4rPfXIY8nl1OtbtOUcohYJOMl692bUnXxNu+cqyL0
PMKesSiCSh5jFs51b0XlrIi17FSDBTIY4D98FQF6YfQPUeIcncr8qCBnv2sZQ221okuhGka0IFzD
vpJ5fwy6VH1DvOgACsXPzxZJSmaS6EdineJZCYD4CKyM85UvvnmOf648kT/R1U/2rtefB0J2yOpJ
GqgJqsmb6QQc72jCXyk080UQWcmT2TI0KByFirbD8WPbUbik/xdejAy0VGkXBX/Lh0CvsByP0EyE
Qg0gA9ti4U8JY49pCVg9S2M56tluDCA0VxqOMcNrtSUOHnNVU9Igzjd+h+l24X9UzlGoo7H3E2or
l3aMZ4xLlKDDwh7d7qTTXrEKo/En4KuHlwnQcdlly+R+CL1/yfRhhG2L4TeMIneau5h27O51KtQt
DPttXYl2G+AKXnWlyD5sFkS7Hj/EkDwxdP3w6GvaeTwhp3hGkZ4+WzCMtuTfhMvRqiqSUaQOlz2E
ylq2+hHyBIz/NP8o1E7uJYnp+/uzZsBn5o0KgbrdUD7eX+A6Fu6KkAeQjx0cFjd1lMP9IbPsjRsU
484p/J0K5TCbmx1wQok/yPQhb0wrcGkLBH1GjvcsVfSbqUH//DpQpAZcmJpQzTIaCEkyCXRVLTGD
JYnLutLo1QxcZPO46lkx6geFodxD7wKg13qH5nqI3id3m/7kBGN2Sarq1ltF+HYvXobR6l+LKliQ
LOA/R/S2D+SuQpp0FPHKGWxpmsXC18iUj8il3KRpTFntpsFh1IrkCFPZWkH08I8W8aNfD0hE95PY
+4wL6V2E0v3Blguo3h0fvuYhbu+hF+06Ml095XsfxymtQ718ZhxGj1JON5kzgBTzxmxPh4tL6P5U
6zhnb0JS5Wa674bfLKveNBSb6KZghdVOFIG2deN9X4XNCiNfPRl3hn/10T3Pw3LePxIohBaUJwCe
aOz18WPYZf5OkY4O4sx37LlFB2/vTA/DVxkILkDD3jgXoxc/aFoY7ytZdktSM+zdyBuHViKCZlKR
Zn5fPmS5phcfLUlbYK59V6l4z+mLO8r+oRnFMrer8ejLaHhQOv/z60jiqfqzc79a7ISKTGtQ+nZM
JeqBFlzbcULR2CAyVX220m5c3VcOS/twMk+84v9JN/dPR8BqCbttQT7qg3TI9HVPQR82Pww12fuq
1b2Rh5IsSjPriUPqrXkhCChjpzvpRmPsq4GTPha3cZt4qrqOuqC4xCW7HwAB71MVl8AGTtb4xU8N
HEKqlWVSqNHc7ywLMT75pj7aKoJw+FAdskOIEXwGDYiau439cWGKoVqg34CIHZf7DnpRNHWnsty8
fnUVu5GePAQWXF2FnPvTOWbgguk7Ovip5tqLBLHwyqJRe0Rqb02FKpNhonOSsiVwguLV9ixc6CpE
+FAo6Jlp0DDoio9hU1/RIjT4Zf2MMRYN+/u4LGlBnnzNDnUflbwZF+KYRHB37/2HChLKvOSw21WP
Xtn6S1t67dezOrLlXGdgeUiiDXW/cUviRL/Ygb/W+rR/rstUOdWu+b13aQLTA1Q393Ht/cEcHWIk
VZksRODo61TLotm9PaAXaYuqT311tEFcAN4pZXJEg8x+hjrpJU+KWzi9reF/0XVeS44CW5T9IiJI
PK/yXirXXdUvRJtqPIlP4OtnQd07fWMi5oVASCojAZl5zt5r833EymkPy5hbtgLV3jxqjtWlbOv0
xem9D2ZQTFGHunsGy7wOS0O8Sgvb7//sDYOHHA63b9Do5hUCHCnDaW5iYuJTWo5p/on4ORaVRace
JpElR4qcd9nI7G70N632uqfO1LrjVxnTHt0zAg55iw0E0SOAim0RFPCzRvoKkxmUBzecoNvPiw+w
COJSaPpv12/Ays/jUlV0BMTWyiDGJnEBPHRwVS2rPdYhnTx4bvVTrhNh/9W88xSJTmNO3BeTtWMV
Wg2T50J7gpg6Qq9yStLaVfCEnCC5ft1MYete4nnRJ5hab5qqhto8b3R3DA6o/5i51nNtzy8eS6/E
ytXNiURwz9XUvCXQVVIv0PFaU+2YH42QvC9fp65HwoTTnSGKUmuIyoOiTL5dbuaoR/MNTa+n5ZBr
Cv9kp2m3WurafmYRHkEUsdtek9yGEDkgcuHOjrCDcOT4mBOdqtvmnlDx6LGUWlM/mPm+qb8LA99+
8UeaE3UbnWMrkLeqDv7bP1zmHmMdEdJm1uJiNCBszA5iJ1ZQiPPNiRmv82mlr0MTcSflm7h7mWnD
7kAUvnQuGsOJdvAp0zXetU+hhT1Ef6UdiyGE/tSH4kOW8qP0CvNMxeW9gS90KfzOWSvh1z9bS1z6
tBjewsysjhlN9J2EFRo5+X6K6/JY4R7+zqRvYxjpjPYFSOLmJTzwAGJvbZA6u8g500hepwCVGOvJ
ba/Qm0ECt0mZAJlp542z+/r846YeN5NH7XjlTT55yks57uuOWPjauB8zAhlqtFwXOFIzbYT79PIV
EHII4msUsA0m3fNWlnb5GqwSzeLELTk0YeDHEQQYSVEf5ZrPDz0WCNQuCG6SlHwsGYMHwwFpf7Md
JzrYnYi2Rm6mL2LyqCPF/i0LqfB7sXbG1d4+S71nOo36rd6a0iYOMpHBUzn3DJ0h/Elukbe353Ih
ZeroTkFn5WgDqargT0JqLj2EtZWfMA0fDWu4B9poUZ6md9F4aDFzTB5TaNNQXVaRX5+E4Y3FYTlx
mblnGFVw+Vs5OStMs5/ykWwJe5ZKxkD06fqO73rYoBr0CjAOAyMrSrRy43ZNTDoRmHnp+8MDtm5L
jkiXXVnv6XsiMe3LhL8ptcGdJ7M+xQ7gpbjxOK0zL3X4H1qm2BqIBKMkkY4U0E+ILs4fbfC3mTW8
NhHVNwclA7Yniy5wTj/cIjc6TWW1X7RXlUo+9bDEONHVeAfqyD8qZErrntrwxdYHAkR8BkluOaCA
UnedOq2x+qeLyId6V5QkvyOC/Rkog3tYwSlZi0qdU80LnpAv76wpv2jQTz/nHRCA4nsYypcAM9p1
2bhl/5+94UOQRpwk8amWTfM0ekSXO02RAtFrOC9kYBAK0R/z2rGPOcEry9mXV8mncutptzzy5+i0
pRyG6GHYGZopmNyfllM/CiBrBZoSR6pp9s5uumLjqhpEcF/+RgT3biMaNf1WvQTIV2jZS7p+hbZF
CIG1Yq5Gg5swvuQigdlkc0BOuUOHRDAVBu5dXgXVdvmeuh7WMcWIYJMWIiD4qkgAlf93z0oIfkpT
E4lp+W1ZvS+bOEeqhcwAhKwFhtcDMh01iYHXyMleTMWVCdn3zcaPhzm+tp6Tqf1bMBV8ze2eSHaX
mXKrD1/3NL/djz4QUos0hFM1l2MzVV0pJom7plnXsI2Izh3ElK8tzftul7RcHE8Pj5ri0FfLQfeM
tzgn+i50RLixayIoi8ilhEzBhXzk5K5iiwzYqKCOmJBQvEhLpj7nDij0nawM3DHyw62d6CM0SmsF
RO5vQvAxgx6pJ27u1S8dAGQ5y/R6es9rzF3I9CTEAVS5p8TMKxOkKr6nEJEMhd1B3urJNndJoLRN
JxpEORWdyDJCkhFnbXN1x8Zl5tDlpwibM/TosAPdauyX2cmi44nI5di0FXIbH8U9YIlYv5b+kyNR
w1W6ctYkWrwUntYdvPmkJGlMXr1ssvaWIGtiMER2clI0140Kwpeyr97s+Qqkvl3d5SAA6/tbchrU
NZjlELmANmfAyAb/aASH0a7lfuCGRyxVPlxLTdR4xQiU4RB02iGlrFj5zadfiLmp6pOvl/fDM5hK
Yxcg3jnHSch6cCkWSNV+ytjIzuEQl8dlbxLVvNfGJLKa71aO0VHrY+IocC5HkmwEwukJWlIEKyaY
X09trS5hjhqmlX2VE56HecKqPuRofRKfZTNUEb9GoUbTvFNvmAzxS6fzqyzWKEo+QT5cpgpj/5BU
5lNmMLn1q/JuAK906Wn25Ridg3zUwQKE7oEFaEER3SMqyquSvT/4lJ5FQlSwiYFMdfZnObX1takk
lOFqilgozgXhLLDkatGdFV5ZrUmCMvdLA5c6E8G08w1eRbMYax7brKnUdpoatXXa2e9LybPLGNYs
hzzLecaw1KKhAY5XqNU0WZV/c+yJWeoi9lkqCq2Tz2R9JkV2QRoJrF1skIkHoU1AX9dcguajLB3f
+2Ekd5IWGVx/71zrVnyzUoqF8+1fRHZwCmmigpdnZiPVH+V1+av4zwO/j/NXY+7C8IxFc/6gCFVe
LVXAgdvEThLNxIzQh2ZLl2IZZJQ5DeflYVlQDO76aYbAsdJN+bd10ICFsv94bXDBhCAvEMfkuYIH
Oql2epsmnC3xMM2mQTP8MEyIlJY5dWQDzpzqaDDObqMVu3hiNtpmVgGLpA+vekUh8uuyrvrGO2FC
KwlBMAwF+08CqpxlUbRWmtOXKGSZH2X19A7tq5yrHc6Upc/1ZA3HljQQCBhwUcOZSq8TZnXFxu8D
HMp3Vuinb7bilMKN7W6TCLegjoH/QAw86fGAEx5WnFgPC6DlPWyb8AJfJGOB3BDYM+9hJfzvnl8D
UM2ifpc24UAjhxQ8K9F/dp0+bQJ3cLcN0fR7KyXUm1hnZ91TGcpdQaDivFhEkL8t3LE6fa0fx0m/
uOiz+BZB4SkHRqARQG0DXgcmpaaqtQiOcGBeVSVxMmvh3yhlkS6Hp7weBwSH1UBA7yhekHEMu3RA
pWKOm69zBLEH3qSp3kajm5BwS8HXsMe1kHP5rXKHU4QgAHa5Of4g/w5aRtR9JxDEWvd9cJjB5CdR
+SNMDgKR0iRjgm4aL7K7A+1ILsupYevF3//M03svIkau/MXCGey1oD24MvX6qfRzc8/7tmk+5U9N
MVkvKDNWy4naJ8wDZE5LOTW/jUGGr8TUxT4oB2dDYEl+gTVICLalJc9Dx9xPoOzZLg9LDwY2trT6
ysocfkYRdEfLGkDBixLmAk2SFY3uhorH5G2Xq9w/L4tNp62YUmZF8WyXwIsj+C8nJiLDtdBYsHUp
2cWx5pQbrQP2bSfJOU619hHTW0XyWzQ7IyHr8ushVWsk1clbZ8c0Mtr6LTM0wgHmadYQj9pezGeU
ms+tKB4FOc8YpseWapMb+2jabNN+GSIITcaoTlqeXlvwIHNznegmyWmjXO8dmT1TnWIYH3Hc4T4Y
8ThhEi4eRdyEew0X1H/L3HzTywhH+y1f6x0ciZE+ziod9XjbBvV0xmjpbkM+slWuQUt0sVytRAbX
apxvJ17UViT+QB6UOpHTYdRXP0KlYhaEY/m1txz7elYxz5SlRRRlZwRPXUv7IEwF4Ng41p4auwqe
HM/bDMDijVU1E1eU3dHnlYm8Fd1IqW+qxJ0mXbgrOiHuaNLdjeNq5cdXB5f4RTLXGItzoMcsRt1h
o4Ukgg4GSRmzbyemHfaqTdllDP4zKciMP53tZxtzGUFUAiUAcQqALLt9iYC/v3LzhmaPzrOFJJyL
jcQedUitt0Xz91XtrcuAa05ik+HLzA5OTZ62cJK/6RA/4qHz74gTCmjErMnC3I/Eyom98hqmL8u8
wWmMcTtBEB1sEiNt2tGFhTpTy5xDLDKx81H/bCUqnFcLFBuJ84QWFwi9nssOveyo9S5qdYoglfol
TGfYxNCdV7o0jyX/6Koy+nYnHP97q8iQbRxnWscGX6iFllbnxOFG3aMECQT6P4DFiTHQX0Hbopfl
OnPKp5LW1UZrHSTp8jCCet9ym6GfncsXa4IIlcZFRU0ZyNQkALkCel47BZQVE2I9dh683TkxwOj7
f0Up2aKqWWkueQ4NQuarTReLkj5e7Tg5NBBBAWgLAAS+ceL/IVhmWsmapQSDf7QLa75rETbE0ZrR
iDEm90h3wflfVgXt4JISz+AcPJM8Ux8gcANiIW0kaF4BuTfLCfuJ7E3ZesHaKAlg9vV6QjQ1UV7H
GTzL8cPQN3eyrno+/6uZdPxvTfeXUOxwxcrX/ubZi/xm3EUaq09iFftXwkX5w1i5tH2o8BHEREa5
xNB18cXWrOYsEGntaNVTBJ76u9PFH4yZm7osFCDoquWzH+Otiu2f3lT+tCIKUaGr7aM0+xP0023C
2Ucg/Yair3bGQrtK9STcWzafSK27x9HUgm3itIBkws/GxtDcD6xSMY2sw+I7a9x85+ZSbbsKDVxn
9bP8nDpIjFMAXT1aT8PcW3457HILtaFl6p/mVH/riRjNRs85DbbxSZcpf1D9J8pk3mgt7SNz0LKD
MfnHCc7MZdBTMkDg9gfh9It+YXzzRvtejzsYoS6iz37auMbMxOlI25ugn3cWeUB1qJqdBcOIoKWf
oh1ulWSOYY/NZx9Q+8FK9VcVrskcAJD5YFHJ04UP1yNVz8NkQcXxWTErI1m3CTO1yeZ+EPf2j0FW
KzdNna2e0E7Smu9DGKIfk8ZPs2ZQCXX/gKgx39oELWwa7TvEuUNfNPE2skqWgkJ/RK0OaJYoeW7g
zevoILvUJdL/wNvhXhPnIdXX40zqyqih3sroQxWI04ZAZM9yyIgi1Vw6cjAmMt37Rpa3BrYLmp1P
/CILYu9PmE/ubRBb9CTNXjWhdd6lpfYaYdess9DfCL3/7atdMOaI7t1i77tUy4JMiO2o0lci6Yr9
0aWkfqzb5gUBg/uUsBJTyaYrC4PgOTSa3K/K9VjS+euS2F5LcGK8l8CK0Gq3hsb8tU4fbTt94wwZ
DzHiprVhIl0vQi+4d77GKzsY5bikJ4K7RHsMpGZuGdG6baW7LyELf9bIsYmtU/sZUEflRg1zRS+m
ZlPnjaJJCxKkbj17X7oRmohkpF1pGPKoAHNuFbS1vi85F121L0yH9e4cskSec5K6ctsHKYxI/SeF
wN/KkntqjBl1w/o11GniDhXOOJE+qaGF5RTAsTQqPdwA+Pb3TRE9E66mk3xem5uSJKHYrpqjDIcf
hlt6u6om+UtpZOWp4dTnMl2rXEnGGriKXA9/BXSObet2sNohgHgt/5MomW/QiMjJLklpLY6mvnGp
PnPJx3+8jnMhg5O0yQRa2NADPTYJd2PMgBUzYuqmDca2CSsM2rq1ASq1NTVAIF0QGYc4zNKTH7lX
gqcMvI50FW2unk2t833HuVle3f431nHjTGucf9UWYo3g2DgaxQW15YnqB8lrRHNgwE1vYRXssx6t
oud4JwD8J41kLmyYrNVM6G65YwC/jehldH5HWiHCnkUYu41UeW2sBvmZT/OjdgJzL1ANCGSDh0bq
N/SBRJZi1kXNZlD/dmCRoO8wCBgnzivFoGaazgN8TzZb0I1XxoJgg4es38KTNNdEHq1hKw+Mnge4
1giHguCHaDuyFIwAqJ2B7EJZ3eeoESLiRmG88QxuA+BNAIgCtIkThDxdgvOw2HkafUiiYc+B+pA0
1ym9DJsuEhU21Euc/9KDRjuaHQF3vdOku3g09HU1hQ86RdY2liSL19K4DPyl/BL5O5Xi4QEdObYV
ni2v8+NDmbbworVq2HXBUJ6C8NAlwXNn9MCFZlNfHr3Lrh5ujZXsJ1fIB7lx37WM+CCrjN6Ihfsk
Qu5PyHJmM3jezat8/zTHlEuI4HcZ6e6KeIH24GnDh25DXnGYD6zalgC8qNgiUGuPuUp3mQUfoClH
+6A30MqNqdvjmE0R4mcIpprxCEw/xt7Oxoqbt0mPf7T22H9klEI7PdzXdkN6sJ5d0IlBuMky/yxr
erh2k8i1hxKZ5CjTeZ71NOa8MoG+zsI/Nt4jN/zpRXF+ZXCyiYNpv2ep711jJtIbnNZuUB6dEgFm
IXT1VL2V7UTaXuV/jLL5XdTBkxGzmMaARtw4w7vK0RSEk2dv8Wg9EpAcjMi1wF/sqkvr+NdMdPVZ
CsWH1eTFRiTRI0SufxCTwXXEoqSPvODRGMRCTR795rQutEdNyWlrMieGlxMePZUFh9SdtF2LQTBs
2vHmtnxKFAqh8hFnfrZARssO2lqY+WofVvZ0mTQCAluUjCcv7b88umla2RvXccJtDN7kis30gDUq
P2dDFpEjCUySKLR+puc0mZLrdkx/FQ7mT7dwr1P7wCVl7geDtY/OHXXT1tWbtFP0rhGTWbIornET
I0p1I4zVeSCv+jHrsupUt3h1el3b+QSmry2VXRwCiQ6922PX6liJMMNbpy52i8pyuRXR+plHhJum
ihNzZ6wIM4LeIaTWHDv0ZhlYckHdYVeXBoMVBn+md0P96K3U2mJvwaHsSPsGRtyDDOFF294VEN/J
rdtoeuPeSTRFsq+RZ5i2SKmCCZe+bjygczAZ8ljEk3G8EUVmbUU1yk3O4IWaE+Rm4KbjgU75W52Z
+s5N/GRXqB6ff1ZfgOv3h84MzlMW5sCK9n2suwCZUJ+F9jDuC2VezaGcgFi5zka5/k6Yc706wRjW
TuFu4s9D0alra3MyOsqjnr1Jww6vk/nsqpY4IOr8q478UZIX09++pRGwALOX7EiE0Jh4JaW56hcL
jmNodPZbBAKcEAW72qv8WdYSEbVCRzLhWUJXbnt79DMnT3hrVv0pjRtDv/W27q3sWpBtCnrrXISY
5mnr9Nvcab0z05Z1ahI9RLgV4apMwDYdxRvggj4fFDNMVG3fTXosG5AMDba6+q/LUi8AtuwkBFwJ
+9ucTF0gfOot4iuSHHVtop/K0iMnummo4Dbe3tdzYkCTZjd0UA5yLHlH16ArapryHJUvGqvZU+0m
x3JENu6NBxm6K5uT8EzR3bhkcJp2KeEAK5+IrS98QZX+UdEQIa0KxLM3q7PRJG0mwwypahK2x5Lk
p9v72SGmaBYpRz+o/jt04fKip4W9id0iXtesEzYwdYJtlvYWHN07A3h6CKv2UwXZHe2RtZYmE9Zo
ktvAVh+t4cQnP0AyQ287xDFv1PuGgteK5Wt41ixF1F7eAZqtWSmXztBuO23GXBg1BTxicupEY7Yk
skOlF0+s3rHnh5l3op91cJosvfoDd56+Ysk0NNY+KFKP7zK6kwdW7lybCL3AQfhSOOcygoEV6toc
MOITVurpP6Kh/dXN41vhlvp+1D5V8mjiCvpEluCFUml7CQOXhS7iBiz9qhi/lVlBBMZYF3tkMFzh
U8fErSwoLiLHWteNM+A0y1kcY77Z1nV0dDk9oWkb2SHkK9+WKaQ5Wtzjxs1wIgqjZW3XYowlH4zw
AlIpkh6naJwaKBZkcrVs+62VeUuM166T9jqsXP3YRMOwbhj4kIDU5WnZCLPdTVNZHdOMtHSMkHR8
O5ZqrkB2Y2mmv0JBLXd5373A1OSqzvvvNHuydWAwfnq2V55ireSaWnbNjNCdZL5l/Xu47OUo7LLV
svs/j+VylJU31KxAfX49pLyRntrY018psmuvKcLPKmXQiOZHeVW8cy0mt+W5JGN5o+nSOnlVGb6l
HcUCpwn9/fJsyalGG7gftpk59s9ZQGCaZXQ7p6G1VlbNirMm4BL01s0UEs7U9uMm8aKbQOpybUW1
l2Y6HT2ZtqcJkybpB0TZv2IQ0L8PUQPYR0rrW+cwrwybVwcX6I08+oUQV63tuH2ysC5f+8RF+Y3D
IYpnXEpOw0TvgX+AdLBPec7iuCSd3Kvjo0eFfRsQi7BBC4M3iuLqe+2QLyPznVkMam97rcNVKjIG
D3n3x148kkwPDyKKfpQdaRxZc7XdBEEEIQazSONbxXThUnl69wxFZGOjnGiqrrqYXnGbtCB6Wjbd
qBv3LPhEojMSiq6o3Nl5vO91QnfGQPCfm2KIT5QhblXX9zdVJgFtCrtnnRj7gId87buhOb/84BFa
ofFG30y8UlbRHPmtC2d0aaL3L8VUstjvAM6VkdyzBNafgmhMT/gGyIDXBzgtFE6PU1Ei/FW0jawh
T4DEU76eUChzWea3721pqFOZa7eIGstelaF1FV3m7xrLZ+mnwTGEnGEgeyXUgyrEUZgTvDzX98R1
eaIJOv1sqpmtwcv+bdx4MK7Ly7SBfhfqS7Vajv17ybK3HAt6vFbZ2Intv2eXJ/RRs7A9IvpoqXOe
/p8fsDwUteB+bQkyafkDlt/4P28F0mduhwxV+b/3/vvjl2MFkUB8H1O9W34CU6fhQOA7wEW9JNHW
I6s2KmN2Q6t0TstjiAgtmYvzU4HJQSsidH4KRoTY87HlhcsTgx5H27Il5JLetYwsyrd0BajluAGS
dx3TBs0J769IVU7uBVJLPBARpbbpXAz4FH0/f2nHsObvczbcbryLbsw12NLuq+vXbm5ZxFcNqbt1
/LbK9ok2bntb/QiY1tFC/e+mL1VxzZUfHGyruXrdZG2U7xZrEYFeI5AprEl4tEnEQRodUOK0vaMM
sBfUnbgZ7aksENajIKt+jWWDYBoJA8MHKBa7+yw9kd1kUv/OzNjeBLFMnurRN5B9NNVdGY6504ee
HPmo8PY1AYYXu0/TI8lM+kl5DlJ6oyuPaRv75xCB28HCvHtNhOntOpVY64LSwbGdK5Nlyy1wQPrp
z8VKpxAm7rluTWpDfhpr7W+be/29njdT3+PqkizLl2POzL2JOZXvNLhJO04Jr+qJCIqQBHBJsQlY
bQKYZy8atGfHG8QmoQS/MlA43AaraG7W/91T0W/VquJoUfjtsyq6xVlDjmtDmNLNqbv3LGMGAJC8
WqONg+ij5B6Xe/A6l8ASg3rOgHVcK0N3FymkFUAg3AeX7S2bSoQ9pcDaNWBDarzgBWbtiTWBT5GX
je2z6B4NoXb/jjWN9VcRCkeQQeujkEl+eFZenCv/rtmp/5zayn/WIkKubDeAnUq7rCrjEck5m0kj
NJgOrNg7smbml8N8yQch78sG6lp5tzsQ9G77EoMK+LAMpI92iL5La6v8lfnvaTmOtnnaUfsb97mX
tR/WlG0dPQ3eshjyE2ZDc0Vc2laN0v+tuUAyCG5QkEV3MmlJ74MExhW8DwloPFcAaPY5zpTIQ7EX
z6me3ugHb6mRUbWjerYS5FVyYrr5TgtSWqnla+nK8KJcqyS6kZhg009ePHT0U6SXBzNhspip3t9G
gVuuSFZPCnIxjRbPsGYRGa/FHxmmld0YaO152WgFDVxWxm+AyoicTyb5lEdme3BUZx4Kv3UeejxV
63g281cs/8ci/N0Cx9RQhr939VjsNKQ7py7IIGLWxMzB9Qp/uyiRB5q639D8hPvB0aJjpKR8QVwX
ff0ML58gJsbZ20C1n16ISkElusZr65bvyy8xfe+PblXeOSFldROD8T2XjacxQZ13U9OIdrmfH7Ny
6NaNm5trEcdiZ2V98dRomXyKmxZAay3vlpVNO5hDzXMVdc2zCPSdjhfyvhyiVFie9U79WR5pXTPR
N+kJmXag7ml0tk8ONcXXFOvnViRuhqF46hm/M3LP7CxcM5pJFj+u/aM0PoBIxCiXCvsOaPY5iELx
EtTDz0mjY1+kof1wfFO79KFk6RZb8mdOVFk4sJiv9Q6uv8QHMxiFTnVQpD99la+cKss/Sjzmc9d/
2muG77/HYoAUm3zQyevhJZAWpQw/fjYapzqkLJIPRGzIQy1c5ooQPFZBYMe/ZaOf49H9042pdqEx
um+Fpm+ySNiH2G7Pne12LyzrQQiw5NtVvfdMSaZ6iXXZnaRHavDysKyM6iVwsh1YAOb7mXnL0yx4
IYoegrGJyIfavf8SBDor4YGpmiPEL2uyq3WNFOqQeONPWqcmnFrzT4vvBHyqDviGj/ZWlxPttRaD
h+n7b/O3bHbWqk3d6r0b+j9ZHFKVDPs3LDG0kXNbHTO8RaMkwkpDxPiAhLLOKKpv+HZeVDXJRzWv
T4ZEJKtufrgcc6WUj8iRbxVXIJGXgXwsh5zcDQ987Qzz8yv+vWEAHeQQCX1e3r4cR4vPCR0yunUt
3bHV8kxYRkQW02JZ3k+T1GFi16fbvlX6adnoua2fxnnz7+GyVyKKZC7//3vaLwPMhQaUuflHAR7k
xcuPWd6xHFw2Vu7+nIhaPEPPg/MeRxdCdoyArwAIfZ8E9larG/FYNv6YNceGWfrKcVKt2TrVVuvb
7DERELaiPmWdQn0YT5bLwEuYpvXkcokpYzDvICTp1KSB+Khrx13bumZweYbF2koTbzeCVVyHmtO9
mX7FJG0AzFvZlcsiN0djFhp6SvamNzecs+uyGULxn73loWiG/gwtiGJ4E5/Rzf9nU/d8LcTj8HjI
nOjslqI6gkf40Upg2vqQy9fcxCZOw3h54AYjRyzcGF1sdxf1Xg3TcJgaaT7jwwIX69aIFTzjedl4
Xc0HwOx4Ozk+nlsi2Hdmwr23DRRqaa+pH645ZtdsxOE8Eg39cyozjGlh99ZVWnUcWhd74HxcwBdr
ip/ELha7Gqn2MVWd9eZC/kZJ5H9LCI9w/JzmTJ3q9yCUAbpME6FSLYzvYTMSPdg4v/2UX+3lpgZM
yHT3OgiLA0YN/9m3EKwvL5l/UBcr/7326JjX3KRpflIJHtO+vmqgh2bfRPNOjNiN2Uj46YbjXatV
/B66iIUi20yuYMW1s6tbYtubgDRqz/y+vLTmR7fKD3/4NJ436IKGW+cy3DJ8jLtKZ1jqktZjfco8
oGgDJAtcrNvcw9yTxG6Ku9utHg7yqscA1+wsqZuMPmU7bL08kRuUI1okEMsrlteGnToA3XKZQ/6o
0si84L53rghyaxxr8y5QHyJYBlpA1A5g0/jgLgqCi+IQabYE/ddRd+JgJJ2+2Cy7fP7tpd8v+zZe
qU3hpdqaQugGWny5IfOpvjV+9qdmkfkropXCYt74Y+fl0YMBg4cHh34ZxRYOvmKbVjr19UL9hHBN
dFPf4x7unexb3+Znao3aRbrFfzbT/HA5xrJtrwQlnTBJ/B5RjPu/r/t6m2G/hTixDmqcwcR0NNdd
2odIc1pEucsmdOLwwu07vEyjaR+kadNdoNUn0+k9nGJSXlszvmg6lcun5QmlPLGx8l7D4MbrCrt8
K7jT7/HrUMyqHUiDQ+2OtwLX/Rh6kpt/UEb7kiSH3rw77pviXv5IG6E9ShKNHnk17BNbG67/judy
ZmDwIenj1EJ7Tk64MZonQ4/yJ+8Fjcq0s2ydlplRm9epQv9oEl3/C10NC5K6/eHaDv11T9knhFfV
k6eAHi6vcLOS6yz23vKRqIckGh7FaNkbhbP2rXcEIumm/ZX0BJeOSqpHGElzpoq6c2Ww/QX3T6Pn
bGQSkanEft4Lj0AvsPxFFdcHQUj5SiHV/MYIRccoF7MZquo2Pq7yJ6vGNltpzs4vY/GKWyLfBVWk
b+XsJRysMj1pfLNY1njWjHGNGs0P1vYvRVvK96IfCSjLEByi1yneca/h9orAsbdObdxF2ZHEWA3x
U8Q6ZkdJj+5BqSvYGJxuLL+ZUzdpvWtpDe5ZmkR0GAVhZmhPXzo0PusoGepvuYO4KPIpdpNfPF7y
0b6ZRqH99Vqb7nZS/QmjvFzpVUtwYu0hopdxuo27RD1cJik71jgohLVcoyCct9d4sBjuNBpWdKhN
5jGMnZx5p9TDptHwvd0mwoApb3jtqzb0FDfBMf2MpvEaR6YfrtCGI/eJQ/iA9asq4wldWpPjvKRU
Eul1g0UDYFFS5q9aLLNzEHRqli7qP4xUXJumF69CxQ6fKW2z5XiXDGeMj0QJBboCkpTtvcYxHxAx
2lfkgR5J6llx0h3VvrpTW+7wdrRbi5UDRcJ+2DBQkbzDRHnf9db03aNitwJr2M9UxwzU3JoAev27
0ZT2VYZ9g4IhmPa4SLp9QbZcYITuD6zGE9VUvXn4Bp3GrAIiIMxUuzY59RQUPetCT+QvXSMKUwXT
t7Rvrf3Utsxcrbz7xvyBSCReMCQobDqEzXc7a+Irja2IP08vfqU0ttDI5RcKnYqB0613YsraYxYn
8oDugNmP0X0EkmK1CFPCfvkXzHB6anMxPqWgzG+V7m/+HcL9w3ngyPvyguV4EtokhOkx60Les2zc
ZhArD8XMuh3o15DDlSKz0tL0gqTvrsYseurmDewN+16IH/+OJP+HujNbjhvJtuyvlNU7sh0Ox9TW
dR9iYEwcgiHOLzBSojDPM76+F6i8lUrepNiVb22WJhOZIhGBcPhwzt5r55Z/TTbcykZqc/n2fRIC
gkMt02iVhEZ75k9Fd6+jaF2MttWdI0Dv7qt6rg416oZGtH1Mah6R+dsNLuyd4VTF6u2HIpeoGEIy
s93bD9E0vUvbqT72lVXcGkTkhVburNDgjDgPciyWw3xaARSDL9Tw1NKPCqwQ86kGueKrabMZrTCy
nrGsDk9jeywHy3xGds8QjinXYpwZT6npf3/7fh8Qn+1MIrgO4zQ8L5E5rer5B0qC6lBDGw9Yv8KN
F+nVVnO78o5BtDedynzWbAtfXW0Y+zhgU8NR0LwFkZTixAr9iyZw1W3nQjwitae8MGGK31JZ+K5X
qf7jfxbdDBvN19WIMc5ulTyj6R5umvlLdFw3lh7WF2zrQti5Jlg4NxjWbt1s/Rz6iSVa/OPjFsiv
ixG7euptGGckoyFszQMO7nryNYHxMfvP7ShdD1B2ApI/0t54CvKWFldDyVhiIZ2n3VWjjy/Ka+pF
ZUwCAl20jkxhoAOuL6Y0yA5UfH0OZwcyOLIddhJqehVirTiwl61qLsa6kVtJPwzKqJpWAhexxxjd
TrbZ7bqO6r4qXUxU2mEwp2D/9lVnlP5KGFG/8tCvX/o6fwgWgqXhjtF65sbtuylzTjOGRxJFnsqw
JZ1C15ZdoYOXSbNHVlrO02jKIRffFFng8mhG+bmTDg/pCGiyQKHfeIqOEkEGcGrXdju+sBU25UiH
SXqX2D4hEHuRXCVGv3ZNAzKOlp6ZefnkWBEAb4o9y1CzzyumyHs99q/9QIuIfaBKPrMtnkyrwzyC
aUx3vGyfxem+s3xrZctIu4VccQj7RD7LFkus1StjZ3r+BSDmhGZQerJDdIk1CblGEmabpJY3djac
4FQuVRPcWtFwobT0gOzgPBzrGy3QCOjzXiZLfMfViY9fEHI9iReMGRd2HRcXLvKvxOLWO3pcb+du
tomQ51BJAZslzHfk7uLg8NSWQAmkeR0CjVTwkTc5ci0nimhn91QmeLvgN9JtmdPm7CNaSwJa7qJ2
SJ1Gh7kaEZ9iJyVrKtdQUObaJRARdz3i7qDxR5aNnfqrhhNC1cbIQmps39IlZLjGRrtMYS47pucs
hEYpBuCmsyICi8jIgeTylJ0g7CFjIyq8JkhCJhZrv1mMSKX2OYGVWAIt2q9FtWhTcxXoebis2yZa
OmAGVvHYv1ZuP15wWP6aenCGGrPb9HB0Cpa/ZRgosQ7N/iaCsXgbT9FNdvLoA+w9jSXDFsAXhibP
0KM43Yby3j1dPHnh2xQNIt4MBEaw7wMLRSWpdiar0cd4Y0cGSLTYuMnRPC4iHsilF0wmSdeCNp8x
RbsSBMcieG5zy9vrI5seKYBWm+XXPmu1hW+E/TIfM9Qt6W3jER+WWDwVYPTXlcJeZ2UFGkrpLI2u
P+fQ5CxFHoz85mHnJsAoqJ8CZTgFmYGIyjcjGrSczfV+yveyj04GKSOG8MYdAWnNqvDpI4HlWrHW
tF1AP0GIcxH03TmKVxgZiP9Qw+wHt7lxJIFkZiCnDQXwLzGwro1vtKxYM2jadq3vbLayRWZ1r+n8
llGqr4wgBrBdLYOBVqEVuA91GX1XJnEmQXSH6zRmv0mnrQi1M7qdFrK70lknyRdb92ijiezGEWWw
DUpsZ1Il68Iu0FuQqu2U0b1Rxi/UdZAadxHlsXUc+kDnl5xWv8LAPtTIwEi1kWslBqJzpv6861fJ
CGLVAPKLO4Z8+ARkQeimd6x1zaK2LXIyiUoVhbeDLU2mprZpmvBVTD2Kka6/Ff2kLagyjmuAtOLM
tWW177zhkHL6X06xvaTnHJ45Re0ts7i5pHOzGrTgi6v7mE9L48LVfLrMjXhkYWcGk8dx7B0oX8gx
CgulYFrQaoxaf0HWwqWibK66ZZbLPfoFfA6ewNknVk2oXhqOKsskbW7DMFr6QzygPEhIRafIxkR/
mNqiWEgfvrkc/a9aXFzPb3JMwmfLuwDxySloJEy7r9hsy2ybt+OTLtWcSl2dF21UMGlHMcbBDIOg
BBerTILCOZtEdYrarVpMPTGEVYjyr84IPiKweelpFgM88gh+apmt9sLp76t++ua1E3vaAqgjljyr
d78TSO8tcmK2lmDG20WteEiJPF/Fk/7MxIoSUKpgp/lDtulK/SCTpFolDcyBEIP/ha0uezMdF1sj
53WMgXvT5P25hSEc7WH2pblMFCDBnC67dJJqrlx8LQ2KQbEFFa5jDubQN28XdoCgtgZqWwxS6wTm
ll+nz46NmHhoFLypLME2EqTPBQKqm9BoLk1H3nv5eF3bxcWUtPSASo3cqczmFqMtRdHPQ6XibaHn
tP+74E71zCzU9qOFFtonS5TfBs097wOBACq5J4V52zW1IKwHRwda6sDDm1DMAcZ4+DEDk4NkPBpA
BQEOAg9LxxoZhELoYpDpOJXWqzaVwVILaR/hFF7GvXcom2RYYTh71BBJyCbeBfEIcqs9t7BBDx2/
quidFcaVHUXD82RKrybaxaRUbVTTHkeqgktQLkuqK6vQiong8jVMbJBQA4zbiX8+2PlFEA/Xlmq6
E88cgRGuAJ+efoN0GW0YQD7qkmUajl8ihBqIa4ls1zqLbwWZv1KWsbeniXkbym2pecPZlMF5K8Lk
rC5Bz+pACWrXw7JYCxRs1TdUGNRDXXSXY11swr697FPzzm45Z6MI5iEFO27MsofGe2a7fXCsDWJI
PpgTBK1lUI17T046rApcv0MHWxq9ZxuSlNQ241Jm0U3bKuRGOWcVpZUvvazxnVrBTVB1By+C/uLG
u0Fw3AK248fHcm4LFf2rnZIvqpXP+nTyS3VlYoQww36bhnKjmf6xqp4nWV+AHHs1i/RKdMFzgoo3
6dzgrI5BPfuviOBd3Bolz7fy7jRKZIiZd7y0HmlvBU84P1Q6cy9wCH+DND/MV2IEoKMZyJHrkbM2
nwMakQ6jy6gFNtA7lByuj9DZ8JJ0MRno15O+Cs+mlIRQdBk65R8kSOaQYRSn0hGKYcIt066nKma9
aYVc1KyCiwrblhDFAk//K9gK0CyWGBeJGylQBWCEteqxi9nau1rxvVDJyu6mYSkcUS1dscnLEuEF
daV1kVIBoaZGlNm0ItIs29Y23aSEWV452ks9dajZ3Ow8Tn200pR9kqhbZdSCDxDf2Mh36bhUkJau
LJFVKzdr3XtPpXcBqW7f474ktSJvn34YS1t7PNKqCfAUkxg8VN6Sj3DLvdDOeG3pbnIQ22gpVDNj
dpCpNC1WFhZfHK8cMztoRr5D2i3Yq+Ix6zmUhwpFmqYc+9af/5ZJTezfvCypZjyFutxYljK+T1mz
lQigntljLYI6p9koPPS1o3bQooEwcFKf5wrsyKeZvMrZt2SUWDmzlLFHVtZLFhoVPD9K5g7tCFPr
L8ZCil1dw62QcXZ8+6P3u6XUTz+Ytn5htleN5Y37Ypy0VTXY9VZHsXLnOwCboEY/510HkfLWrf1k
FYym/TJ8j/wo/eppLm1ksHxPhfIeRt0xVpFhYSWbaVqdn55+mD9lSHJEGkPTjtOOODm0CfDgMIv9
sA/DbsjOXS27i6Z+fIpM8+IHtrjqxurc1LNuowaKxcqahgvwkvlZXeUOw0ZLjxqA5It0Zn2mYlij
cBkfHOboRYIjAQxpH7mrDMTfxqpsYN011WNdb61vheKQ53Z3TmmzmQEJ9ccfVXc9GaBjrMTOD5kF
N64bHwO6TXNvHyNdMQg+yjHu6WuNWCQcpJyalh1aTdI7fKNBFA1Yn5GSdeOZZ2Fbj48Zm08n0adn
vwHe2tGZXBXt5F83tLEx0bTaBaC3Z3c+zA5RYdxje2LxAFCGLTS8SosqPucgJc/qwv36ZqxV6bcB
76JWc94DPDqe0xK2boaWdMipJIcg72vzBkFSfWZnpMLlOsL6yA4VL9eurk2J8soU6Wp0shAqEtvc
o2GCpAGpXp+xr4OrU+f2RdUMN0T9pLeVOT30fjYeh3LCJVK3u9AY6zucEFAyHQqzfTjthVcVB8Ps
tUWCZ6XxLaCWMwQhEe6FmVEbaBzwq01C5wNV2q6NslPMmzl/+0eEIRoLfFEkpMGcUakj94UgsNgu
LquZJsR2QiCMt+rNOEZIUBmnpWnbxzqIxHWrQHMvOwPZ4Vsu01CiI+qUSzcC0MCEMuZsgP6wFVU8
4hbBM2jkFUu3QLAHvv+pzjD2/rDNgR4iUC/AzTO/ji4czA1lB6h6fdVfgC2+q0Uu9plZkyXl4OV+
48x6vXzCYtsedbeooMOCnbAuQHGKc/CbdJ+ilsuanDLDUZ3gNJsYGCqx7L0meJlqfWPT2DS90xtX
rA5C4wvGPjbzPPgUlugEUI8zZL3yoy7E8csr5DCTMakE89D7nk/Udypessq16ZsvTmOk7rK26V9o
599pnXrAm1edwC1YS6gFCe1WBR80i4sB0pEjtk1Z9NeS8lVUd+06zlOkVm9jIPYV8koNyU2WDM2V
R/P/zYzmeq+ZUSQ3P/yU3Sv1C3QAnN3L2TfXlsxufhbsksbSLnxrViemrQO5lYgu4USntz9oAwe7
VrdfE0j4otf6L2NtScDKRUNZLMwvcyRz7E6afTfaxeMUuBZay6TEiKoBXX0z3qaxq10o33xGLOct
gIboK6v5LvPRQUJhFogoiAlve+3cLm3zvCWiGXdUWvKpbHvCEW5+3Ai/TxVOp8z8kibsJuh5hhst
nZZjg2/0jQqPEv/RTprhqIhjWf+AZ1XIq+EVpjRHRhvgYtRzT7Gh+vsCnhGNjfHLpNMcNTgdHyIH
vofdGfekNaTbZiKcvR/GL2YF+cIraX1I6zktFH24OV2trCbKbfkEQbSDpeZFxfXYkEWqqfYhs6zh
hBwiWLB1Ge8MQOd1McM5rWw8w1CQ3gAJMvZY9y6hTzk3QxH2EHideGehglp7oe9SWBXwjmYqxhv5
tsuxxLQtLNcmxNTTWp22DcZcP/+xOowYEr08U4s6Npp12QzwtmuqmwtbZupcvP11sOyeKnpJQM78
sEKwpMr1pJdat5Guvcz8wd9mfhsdNKJWh8g9FoR/LPHapGdZ8pW8M4dDZmQNG79lDExAMuFEW89F
3XpL16zkZe2g1+khbq7LvrfutNY8dTms1oAR1jZhc3KYNnHLXrqdO5vr0AG83UrIeS3ee5ZgoYdE
4fLcf+lTjqIOOnMtUM6+zWuddNU4WLaYzC/LklwkNSP5/TSNT3hsIxSpMCzHJFYr3rhY2nOEXTOF
1lbqGaStfiqAqPaQkkTenKXGVuBEypedM8brHKbuD9OuAw/MGMrgWqtHC0yEQ8m9tTGYppAjBERH
ymH00uCaSaHsh0lHuVcHLz31yKXjdFisknFHU92/68SA5DtZFpOn3YNcm7PbMVlTVYIaC4XlptDZ
DAZph8I6iFn0WV58Ci+wgBX19beH36L3tZn9+5eoK5D4P+CkuI0cfePAx9ybgzWcFfQ1toAM6eCP
bXsDd1EnXj4qyPiawfDkws5/RYBU6TnjIglrkmOMfN36A/5upybOT/PMu06ymEB/wA7wtsg6vrox
dg7jaPtG9P7jD3A25kZE1nMQoWzPDCNYcmwh9FQh3EdJQd7tW37AfxS+fZOn/Pd//hSi/Zbu+DVH
yQqkp/mvzWt++Zy+1r/8R/8/xXMbOsKHn6IW/meKZQG/Jhn/8SObu/45nPv3n/09mlu3flM2Ynhh
ma5OHYYUnP8OtNR/c3XDVnxPOVJJkqeIy2uCf/1T139TlmTrLgT7QV2Yf2RbWr8Z0rb4PUSoukqC
NvlPsi3n9/RTTIImdWUr1u/36U3AwjBLx0a5cykt5sZNqgPkGIF0K3c14TnzDZpt7ZkeGbeCL3+6
U38R3/jn4J9/X9Scv/9TlFYk2qZuzWI2fTmYuCHXwqvDH3FLhsZKR/03RPELJ6fjry+n/zkL4o/r
vcu+aM25fhFzuvOt8dCn1iYPrdUwYSDna1mJxZs3vtaxJ3mf5KR99BbnJNqf3mIatObQa3D3KHYf
fBIdIxqlLXVSjzKlk9kHgelET5xPLvfR52i+SycDDuCbmlO5OzP22PcIWNkFWTIPHjVFki6Ps0PT
KR7ohQjNv/ub9/VdBhxnQ8KjusLd4bZ8AetDLmC150Cd8Z4dgxoCM16e34ds+399xY/uqvrzXU1K
I2zNtnV3BaV7r/PXtTIPoTA3MYkqeSoOlTYedM/87K7OA+SPEJE/Bo7x5+u5IThOk+dvN7RtTmj4
ts7uEP3NtGB8bqaNZGebwJbkyaBguM8cdT34D+xVn1ojOvoYy4xKrXxPffLgfPgxzyF1Pw2rJOn0
qlejs6upyMT2g1MgvfXuaolgM8NXTmnJyrQVR8AjcXWf3Yb59v7VbZgnj5+uKrtpDECcuLuSTAVc
WZGT3orAPSQJvP9W21Tfa4xDg84Ba06Lz3i6LOWsTI4pv/7cP3zf71JcsqypGsOYnF1MAGYqFboQ
RIRxc4Y0Zj7crJpG30iKK72XncW8rE+u++eQu38PAPVupsp9yRRsUM0PS2tFWALVu/q6dbqF43WH
EbcFlG+Hp7jAR1bW7m0KsteXmBqZ0HD0McHon9yCD4bi+/yersx0ZHvS3BE3sZrnsKmlB2EiBQZP
zTMvy08/7g+mS/Vu7krA+Giy8u1dlNpX4AsOBh44r42PXpQf8zxYz3NY15vHKY8+m0rmJ+ovhph6
N3/FoBtCp+rsndETsqfLFZzuQ164z/jPD0Ep3+YUg9rmfGdd8JsVd1pT5id3V//o+u+mMhGKxoFi
Yewiq7ylH7gyveSsML9Jhrnp3KRhsQL/QTW6OmrmOAcDHEyG3q+H2QfTmpqfu5+eL6p/rtCH0dyR
3baC+rpynOP8bNns5RI+37lenZiXv77Yh2/13aRmF8q0mz6xdqWnDt4YPKD6neeRRmdTiv7QOmSN
fyeFcSAf1jK01dRQkfvk4h/sN95SNn96q9akDcGkY/xQib7pxLHh4zYrn9aegERID6o+4kQ4lLif
Pn92Prq/7+Yvx4VQK1Cj7PDsUX53V4YYNhz2N64JpH/wNt5EpAIL9Cdv8qPB9G62Er7eBxh1xl3c
nnq2MyrD8sOlfN9fd8OL58yFWXmgn084FEjlJiMZxfpkMH0wZRnvpqw0z7pE1nLYTQykOStDtlTh
nCm8C8fi5e+9Q+Pdjioce+GWPeEl8w5uQuYAjIGyN8g3Pzwms1CJKeI87Q5tdmMa9SpNq/WvL/3B
PGi8m5xGLWtjzrsIEBz3UCpJSGd3qF2kkuzlCr5ueYZ+famPnhTj3aSkjBQJtFlF+2xXYNhO6upW
QwSIZegY5f4ayVFXJUdTZ8xa8jD5e3f3yZU/mIKNd9PRZAwyHXzN2+GKOJLwtIBVuJinhKAAGBEV
BzUdOvM6y0+fXPCDIWu8m4IUmaehJVJvV2YbZh3Ts/DxsH3hIyXo/hSgt65D6LHjYor8rW3bf/ce
v5uNImUAPiV2YMfuKiofXNd/wXC3mu/xPP0F07qxitPoXDgTYXK4QHiUP7n2B9PC+6DnNvBFZ8aZ
t9M9pKUcQzJq8qHRHUkqXoW+fcjZ5TXUnX59jz8aue9mIU0PZEN1xNtlHQiK+aTDEWCsrnwXdQeD
FtLlJ2/sowOP8W4CqoLe6EbVsppWe7KUvnqSvbn0bsny2rBlX6oi37v9VfvpiU6Xf71+y3ezTmKh
Y6Pcqu1E1G/yNCaFQlvm6IJ1XKN2cRQKOsQUYhOgXzrMLZjtr+/qR1tD+W4qwoI9UiFxnF3xUHwJ
XyEk9ANSjYV3X11QBqE0/Dcv9G7mMVwAzVmp1TvNURsHTyMeTrODYeaPB2BL2Bbsg80hiCLwco7g
+OSyH93Zd5OQPrrITWTbsvneTeDUnLLDL16tw4Ad9jz7fk8jauCexvFy2vvB373uuylomGogfQYV
QqA/Bw1kiNefHHdcwWdcN7p+CNnaeqN95XE3TPyulHbHz679wfQn381GuaDWThiG3OUj2B1P0Cy6
UVyj9etbx8pYddiIw7+XQfLJsvLRIyPfzUOxKkFAOCXgMpR8V+1lctXcB8Eyu2PL+9k9fZeZ/e/j
xFzp+XmjNwXdFHedH++MICO7AEL+PpE3mXicoZcmQxX7zprG2MwMRYJ6rGGDu0jrhKWh4b5uB4KQ
YaAjcbcKbkC4cqVxzsR4SVjs+jqI/c8mkPlD/ovtuHw/VxlAOeJByF0778mYBm3dhcpPFV8+BR4d
n85b1hWdWMbAfBhoiuPceh+Zn5tPjzwfPtrvpjG9T10/0YiBVNiOyeEGCBNuERqUC6uLsAMBX/GM
Vcox2+HvIU3yt2fuPyp6flis/Dr87z/qnn9dGv1TpbT+r7eiqP+azzXEP32xzii78/G9VuPptUao
81ZV/f1f/r/+z3+8vv2Wm7F4/dc/vxJN2cy/zSdb7eeapG4zP/6vn3//7z83l23/9c/L1+I5+R//
/kcF03F+k0Ia9swlNwyyEPhNPyqYjvhNWIYlLGlJKWxhMFx+r2Aa4jdFAoXjWvwD15IOC0Odt3Nx
U1LCJLZKOCaAIOOt7vnfr+v4Ywxyy7jL3Iffv/5H1qbHPMya+l//tN2/HKtSiHeTRaThvWz6qNra
iVld12jLr4LAI6imAv62EDJPwoXbdCmxy3an3w0tAWJkbdTaBlyFES5KkZdrr0q9LSH14brUMReU
+HnP05RCRmyCdOmNllCE2Easjkmke02C0FyLBjVdPlN88JUNKGVt+2tGlMoW0Wp9GeApWyA0kPdK
pTnCRySasu2JuUWh/2VKsgmVqi5e456lP1JjVaGdim0kVWF8jasBkrTpxJdRn9cljLtyhgwhojkS
0aZ/zcxWrKI0SWYsZvQoo7gy11aOD7vHVHzQdGAvxOxZDpyISsv2ZmZAIZFuMUOA5SELFfBEzDS3
pYRiDPTKRWuulI5klzdQeYsysbuTnAZW7bYNtEeZVjmJq4nOi6nyKdxOZjv0bAlj/bLlx07ORFN8
kUrTv21TO4HOnFdowlVgTE8dmLFDmrIBYgubhg9AYcphLRSLlyR05BR2dnrPjrfSF0r3x/MImf63
eGrEOZr8if6oJiUWIn9cJ53UjjhvdLSbk3OfK718GofCn/WDkYITpYsEAaw+wBgoqBUiJEMectbp
o3xU9qgwGOZ1s3LaXDz5LuF3C5kHDlNsXJw6OGvHLhHEj4zNwLRH+Q4jqZUmNpkrcTOQW0dekZwl
fWQjmGjFn0tHdihMfPgBSxKNUUXKPrmH19Oe4iarrsmJqWHG64CUEGTTEqxCN1yFWK5AUcajJBSx
Q+wH1slmV1QQxNFNbptibYx1FjdUJjbpHptEVwTeJBBdyPQ0W1Kn/TAgEFRDKNwslU67P3axm6a2
sJYhlOhXCLrkSMREPcLAsLrJX3nKikGaODmd024axPe85r6jciXI19MN7OrU5IFToWdfjIAmQcm4
nrexW0GAWlyoEGxcb7+QB6YeQn7qIgrc+gXFW+4v3NBML2wPC+iyQcBlo7lR4cHAquMvbK+T1TKS
9Xho/JDgE12waFD+T9QyRQS+U5UBxL2oKpCSY4aQziTIZ4BG4C31LEogUvYGjXhkdMhIADjeExmh
5Wel0YA1D4Ufx4sJPtO30IC0lrhSwHsmPx07u13WS62aY1zJ+FL3kNbZoZiFaRE65UdKLduKpKeF
ixi6OEt74aw9p2sf8Z4V20xT3bSnWlFcQ9f0s0VQotjopVPq15pLmAl0hvKq6k3zJolyFmKNUIJD
U6Xu5eApVaxjVfXtmjxJunK24+tA2EhJ/m5X8o33MvcudRfkS9JLW23gwsJQKxAHQxf0ZdfNAm7+
pUA49a2fmi47Q90CX7mxB0h/gfXNrSeKgXnoO+inM+xUSQiCZ4+lCOsFvEPY4ECR+7OWqXkm0QD3
Ww8ENfTLMMldDLq5Oy5U0BkjEu08vTLMlofSCtJwIkA5hGncDUH7WgIVEgRUGMZzmMX9LWfR6jG3
0nRHsCEpgJbtjDD+pHUy8yL6gngBAVs2mMFN4Zf5qx/gM5o6rcjPUa1ae90U5AXbgZynMzOPr0Sp
2LX4aJOutBE7JFq4KQx2FXMtzkovUOxARl6SSeSTTqU3r250meWv1OuqBwyZzrVP+OUhAlD4VRGN
ddeYafbVAMFGLzZjR7z0DQ1csgZs8lCGhJkA1BF4dEnQRJbYASo/t0wkWBul+pY4aC8kphN/WqDj
DdJdchol0TsLQo2nr7BwOm3nClvdA2fWD11KUCQKS2lfsXKIC60y4oeK+NRtZiRw+GFHZwkvvWCm
sNAhroLcqYPdSNLts098YLPSPBrQS11ClFjqSdj0K9M2iVZ3EDQekMCXPtpYp6vJLQcDv8mnmpJK
1CFDDX209AjLPdDCOb6ygHbdHGbkJ565IyWBkAZriKJT6CTZY9ykYbn1yIE6N60IoG2H0mmil17a
zAx24RFipRhLC/I9w00RU/XbGK1ZikUYzGnjo9FmLVacSIGlG0ykHYscr/hDCyzzyTQKYkpsUjOm
tKr2gdDi+zJBQc9iINcNeLGXmf/47A+u8WjlxCZbgdHD14EygIowb5znBPjNF12vFKEgHWvEKrJr
TICVO7rqLIxn6LMkV23WhmUvYdMyV/RpDW90LEPvJRozJS9LJ0qoTohq+Na1CU9Qk44UpTo5veoo
7rJlCRL6LJ1zQuLCSr+PliYunKHPb0pjMNaE/41bZHICC1qV0JUfPcd9sqU+XlRelj+btZq6RW2F
1ZepYZZZuXWg5pgRSsWubcTrSOsyForCsr6SeUKsmGMp/di3CI2hH3uAdpOpzU+l39n3PtEou4qS
MwYyEuJ9+pK3U1QWLyXYHEKvVB3h/SFCVgMCAPy5Ea67IEOpoOnTcdplKxBkcjk6nrMubX1Y53o2
7VOGATH28WCvksIqN52vgittQEIRmJp7ZpWjIBIrB743g06fI7v04IVCZ0dQRrHdAHFJSJr+ZZAz
9423vqbyG57jqRQXaRNoV7IXAzNh10YrM9eKb6OCoRBnYKcz/JM9tZIIDw1qoX2f+PGlbYfiZEed
DU3TMaedN2UGzbK88ELQk5gXF+NklOu8nPqzUqvSBx890U4PjWJDeoncNZ0bb81wEHvSF61N4CY8
yJXwUC9qdj5AtvYLCZeqQosMp4FPd8C58TVQcFEMG1mbMMP0SmFpuFVB1jlso/Tqey8noL1d5uiI
pOtpY1Ag8RC5+GT16pp930Zlvx5KlezTTFawcWK6AmnpdgcWGGtr4o6ZVjDaVbPQwKRdmEEWElVU
K/28ZTADABZEF3h+ciZbJ3wag0Z7xSsVNnDLh5nf20dbCZlwQ5pKaKxGC7G1GUfTJaCk6axRho17
o4nl4wDrhzjqNlmrrELjZVreFV0Zk1DDMdl4ftguyQMY1uBFprOkxZ2q61q+Mdy+hqLeCYS9wtmF
tYatkRLB7JWxe7wguXmmJzjETWUSep635pM9tu65kxS8ppayUGGQLrEsYDJ2B91kvAE8zaqE3V1n
liekg8ZjFRDaiuIKPDpbuCWjwT2BP8vGpdG25jFnHOPJjwPcE40bVBcqcJKrXs8VLUp3Dnj2EIbH
tSkiEBhpKBYl0aXXUSVEdg/qMLgLp6SszwBNp999rQA9ShLFVoAN7/AWFfS7ukYHsTrpLrh1XVXd
nYQHs/Zcb+RzRUVP5QcvVQP6bzDBpaPWPZDQyKIirTIMttg2cDl4bPNRdqEJytZEMBBnQDD2eddA
p49zC16BRi2S9CG9PoxJ49xYQYfOKaj1S0By7ZJNsr8ri3i4cPNBoJdtSqMGYuN0d4VXdrsh8RGU
wRHTVmYTBtd13MG6dPMGZ5trESTLq0iOXh8Yx7HBSLkBE+L556rrWRR69JQoYZFwocXOOneXGB5L
mBFYhCiAQdCXltN001lQ23AFm9Q/RaIkkzsbJKTItLTZJAqU9UmVNS8VO7Twm6k8G4FaKKjJIU5s
hgXDxCXVQI44h+OwN+9agq3vWdX7ihkAgnyrWhZIr252ndDq89aqvOcauea+q+jAtpleoge0qvo1
r1J1PrV1A5Y1SI8+eJFbenfxye6yIl+oShao7qn1Pjh+3e+CUQwXpV0qYsAc7apnhB6gdRGm5Xf+
mR5Wvk7prrQfyZSmzpG3upYsSKXztqqb+Zp6psEyLSvVntwoZxjaTbfBAQFHzRrB2ppqTl6JvGbV
GtPkLdw497+QLVp4Rz3JrJuJ/NXboEYV2odjBKaYje0yG602WXQaH3xXYY/VQhpH7IPj+layjKWL
eiiSB6yI6jQ2uXZfeRPW7Qz9Y+HX6LrIe+Ypj9x2lRrWeF+lWXreQ9EGWgkR6ABVIV2lgDCXHY8G
ykAgxWctQrBHqADuPdwVb6Mb9bwkAzY/+bm0m51LX6OY4fLhZjRDvHpE2gPBsxIvuvFaYMquim70
mKmcrQQFSVP3dnXaRMhd8Zth6olJ2fYgZdauY1xlnuESF6VzxoEGc12Tq3czBmD+SNNMWehGK18T
ohk/wN3MdwScdGIZ6Z1zWYA5mp02IPIWRTaJbhm3dft/mTuT3ciRNss+EROcjdySdPooyV2ztCFC
UgQH4zyTT1+HiQSq6kf/BXQDDdQiF4FIKSR3utk33HvuXWrW012sqfEd4Ja4PlSNxlNlJOZ4XreT
DQBobd5xzAMOF4hBnzu8tJT0SyrudCYG3caUNy8GDdi5XObsTqL1xr9iUfGpon2KQcb9gTuwHAXA
7K9I0ajfEohZCo3RL6sa8YrRsUDob7WFEZBWi+cRUfsEDsPmWMExU/+Crw482jDXaFcVHXeoOuGZ
8Y0xTdMQCoF8W1DOgJKgsyQ1eBx/WVLTbyCS58aTxDyENulG75lTCQgJ3BTEu8v2gVCmqHioCUzS
/VEZFaI4c7Cla40iXsc4eS86hVVuNpcnVyctRKZrdxhTdw2mSqxXROXku8xGjMuNk2sLbpj/H+ZX
/+fJ1H8bXv070d7/yvEVBqX/aYDFQvEXsu/2Hz3efx9l/f21/8jxTPsvy1W3uZRqI+LZRlb/yPFM
6y/ARaqhWy5ZB8a2jf9nmGWaf1maMBiB8fcCoTGz+H+GWabxl8030RxaZepfl9Huvwyv/qdhluVu
W4v/HLwKV3dpvNEbmKojqLTUfxnANpVj64qWtS/WmD0a7RHu53uvA6lLgJHB8s2/bSv7Uty5C1yH
NZmZJnykIbsgcG/ZcUNHxzafIzf0zcx96hIWesDr9tAA8EJHPYbXsTroFrJ201l3eWkyp5iWp56b
Gzs5H4Hc/eSfga7lEgTDZVcqOBjQaVD5juo5ThpyBAvSUQzYUc36ajLAYYo2t74C8Gfg8zW0/XBQ
ciPxJm35LoqY5L2uB6gmR4rnDpR4L8Iczrbv6NDNjcEz4gU2gz3cUJ77q2KTuIz1jJ/5E50ieXed
SbJaRu0Pcmv7r7bL81TKDAdaN3p1o3mkfq1+YbtA1eJ7Ej1r/lAnwYzakK6WTJ38DTRft2dSAiS5
466PYpzUbT16uErBohsWL27zCOkBtshPomFlXavkvHbotdX6DQVlqEr3V7l+u3H52XS0mYPTnhVI
VaeR71KLNT8IJ//SFuPmrB8xlfxMTB7A51Oxpl9YSliOcy+4kfpqJs2ILwUjbbV+NOv6xbnod7J5
GtwcVIwDX6bFjDIkBb3cqnIzVZ9i1V1vAMrEVI0fOjJ/2gofNbUmhrFackchQgM7mnldY9LiFaCZ
HflHd6LTgPTCp28OCvo4r2OyAIijwm0hv0zDLH1IHV6XVE+xGAHCMekTzJI8R8dVQ8YENSgQ4y77
ivCQa+n0i3/sK8Ve7A01KriarXAruO1xRg7MMcvupkEU2ulmjZsNuhSzEqKlxcRYZ0rHY2tg+IuZ
Z6WjdigIevJLy1h9UtT/5In6CuUgcdqrvWBqVtmBj+b4Wq3VV6zTcA3r8oaenMsUSZQHxQ9DtF2Y
sHrBmLrkWUC/2y/2fK2bT8BC2+Cy/Jx151PqCZ3Mll9QfNNw+Fr7njFH//vvO1AIThcf8bI8lQvd
N/SSnV7y1eAYfuLxcXkdFI56Y1S+tZR7yJrbxzHXeKD6O7VfHc/tnMNaJz/UKmcs85k1vRaxiX8/
sZ+HMv0hzD73ujb/VHSavLJbS8+awBYTCH8/KYq664grwEnBuKyffiwbFB5jqFfSPNeAbE/bh9pb
DZCPR2SOuEYcbhjjwD2OrTztqAla+YNF8WY26OSLMQVA4zL/qK8EDoPyjEnKU5ZXfX6s29H1W5n9
iUxclQtPpKVYT4r94LoyCTgxiblc3gu1ukpXq6j7P3K9hKObk70ncihIuvlFJKlF5h269zHeQ+j9
irUTaBTtEpGwd6hftXmsAkTzI8wv8TAp+i0dlNKbje7OddlwrYQ2B03NaEOvmUS1Ou9kzPCbeibu
9lbHD6GXhtiJRT0qlpnze/p9LGCjW2I+E4P4meGB3Nsl5kG1Mc6z5g47s2sTDx9BkK7De41EHi6F
E6yucYit9FjJJaw12/GS2A0r0THtjJMgZrgZ1HP52UW88RVJX0J9MbLyqeMFypruvVSLa2ou97SN
ROuMO8cGiRJF+WWoErId9eLLWItHSXhGXURvrj7+QDGEgmgaLO2Efsw7h/5Gn5nI88PBjyHiS/Uo
+Tg48/SLVOlzkSinpK2fCnv6UBIjcOe/MzFf4nS89aX80SvrWRPajWHrz6reqgqaocWEN5ROc5Ut
cQg1AweDofXSFcS8tNPRLPSnSi26oMIE6Q/GQGjDRHAQ3E8GEVhws/JS5guBOS24iKIFYpPpaXVS
w0hS9Mq1OCja4OktaWazEgdGXD5BkKqZpO2cTD+KLg2tRbstpvyIDfwa4/CgjXw/s1V3Tlr+sWqW
ltjxE35LXIlbzkuFq9m3lOzLSNWLaZRHA6s+GUAKp142S5JQIArNxYPT4USzazVQ4rI6CLt/aNbx
MW1yGAwVOs8ZFoU7RO8EgaLKrST/45phEcYMTd/ClLki5Yf4DrIBMl+0OLezhVDe1UIv6ubLTtqA
TpvssrocqjPOIg9ojANZngSOuGDYmyc49M1eu2RY5gWpt3HecvzwQjbjVOw/OBEqLy3Lmyt58Woi
ZnZYuhhHZ/mlxdVfSWikk0YsdNTZfVBc4AR9dVH8k+GJxbRScg4Y3QNaprBMmvdoLq+SQ2+Kp9fV
so+GeYs5j2tyK/bQ4D9nFwV1kzvHphcWv1DN2Eyt7gfjMVJ/LxbjlJwHFPd/+mfbxrtMAEVSXzQa
w7JeWa1kx11txBlUVTjH1A0GMXJHcAimifc1bcvHnMNoL3WuluRxIH8m0GN++O0G0tVV8VVlfc0B
ZOQCawDLWNA3DN/1Wex52/BoO7wFZTS/Mg/aJ5aO67xLfsZ0uhvH6ZowpJFaYQYIeZjH8Q74eUb+
uslCh8ay9cwG6IhekK1pkPio7Ah7gnuf9SUCeQvlKZ5gu3/lZkg8Q2/fpRN/qbL6lGApRtzPkXrj
lYoDXfbZTivSQ1vzgksbBeFGrEe9C1WX+kAio6AcIKs971WIreIDfY/tO+lCXq90X6vUUTDGIS8i
YaM5mXX01ivlHIxzUexxV2ssk/ozTDFr1wwvVk4vJh1mqYyPHAojQBY6M1BJBHVgtpxWeTsW5OyB
RsEzflTT57qyB4R/jeHl+AjFBfdvBzOXRB7OYixrOp+3eA1tZr5jzNuJuajRpiBexDcTiMyToIZ2
rjJdFPYZnk1aKVep/ccyh7v/X3vvf7sd/1/YO2zi7X+/+fbZf7cMmf5rx7B9xT/tgv0Xqz1Nc6nU
WSrYAuXGP7vvv3jebQp02gFHxXb+n7tvzfhLFY6K3ce1TYp4myL/n3ZBo1vQLdOlNmdfTrfg/t+0
Cxh1NvHRf+kX6Dx0JBiuwfLKxaxu/It8RU3sfG4WcnNi506pm7BoLMyrZioD3Vjhu5QEK8+hQygz
kWLDM3zisOwIta5IUDTnBDSO+aXFzpfWVGdb74OoXzHxx3YRmDUeQGBFx0YtPJNKfZevS+E1hvm7
qOLnoUoRejVkM+eEmdo9SRycAtx8rJO9esyfKuGupx4EfzwZ6R4f7rtqsihcoGv6XfwEOIePimH6
a2HW9wZkWj/SBtKIZVj38UczQixNRXRxp/iQ1OaxnupHzbISfxv4elL5PSgVG7FMHuZKBKqKVxk1
L6OmvDitKUm+svmIpwwSq1SL/cClYjKk2gln9YqZPAkHSQmX3XsTwRfKqomYLr3zxgaQHXh0LIqz
T91SHpyFArueZH4gW84TvX3KCzccTfKn5exHlrZgA+8H7OPrJRXvxMFzDaBHDVNXsHiDNLQ21p7x
+yln8iw0SwJXgCelNAAyll8VdM5m8vNulNyw6OYciH67bBh9EnOsDcgcYk58iG0qOs0yikCfyBmr
+icmQ1ezY9g1VFnsg408A7f12LFe52z9PZW1Sw8WhS3kA1oaOsWqOrFV/3LJ6wnzKnvOU/GdTsvz
5MyPMaZt4KHp3iXS1p9EvO9VDt15OreOVr3Pk3kE461CqBgAZ2+HsxmzvMyaPfHSbyIn10EzIcv0
SaeG9bzuhT4+UzumF3QbIYOkb3Mx6kCTpO4U5cyUzY2vbkJuT5reClPvbrGbBaIXkC7MkbykZns1
kgCp/S+0QGSJj6mBCb4J8qrjGURSYacfffr3O6J8DaZ4S+EvssFBbbF06r1Vfi6473EPdH+UmqC6
yuZ9WANjroHHGIQeMnmKvDVwFgg/81y+JSWW5pyVq59xL9QgxUik6U8FEblIIep7wszRcEcOk3Hi
jaFF0lSK/FjNFf1rpuY7Xc+OkW46O2wi7CXm/qLPxFCDX5wLJHvrKO7WRf5kDHCdhEoy59v79NmK
Wzw6dRyORfmrhrc3xcrZFruyBVbZsSYnz8yt2hcWkebO7lYfZOVXvQkrhurYG/mhNoxHswWHU53S
7Xkf4RuTKAtYdyEqV9LaS9MmpyIzuHVVi16dm4buBHIiaVpI0BFliECEo2UBY46UhwYmjGAmF9jw
dmm+NXPftQOvSUdE2UL2W6VkN9zAzGXbjS2StGFGTDdsSRAcRNmhFCmUL7bnL3YUY6kmPte1ovsG
zKCPrhjIqXnV1/ixW+pjTmgGbmSM5JZKiqBJCIUQ9+nSP83EXXudQkKIBQgpyqzO5/3ifZcXkdXY
UAAHj2TOk4nikjZdnMyePyXd5O7nKsiq8bl0+ptQHKJZRX7ImMyGvU6K1axLnj/J1lIU+lGXMlR0
UoGrdgpK+VzN8R4rCNiIJjmRM4sHpc/CfjSOKC04kPTftbEC5cxWKOoNUhgE4hyg/I4k/uILK8dD
wdNJa+ozVe0PU2F8OdOH01VXbRJ3fTaojx1Uk9CYgCNF41Wv4QgWqkFmtU2OktmnE9G+HeynN+JL
KQb76ezUTBrMmGA43fXriimovhBCyU6ERkKc3Jq/AbHoM2OG6lHcxW0KeGtRh32dWMTnpbyZU0EW
t6KJeFeps8FQduEWiFv9STPQJLSK0v/qzemUa3p1MZO628Ws9+Wz1ggGUB2vmxFLjqAhqXaOI87A
7VyPDuqmSgVQr1SbUM6nqmkxPTr2eSbyfMdMjTgRt3tUyeYMq2ojBDIFCo0auWUxSlZAOVSfnsps
ZgV3FCUhqpOkrGFcW4Zxvoy3snuaE7QzbsUn2EFwcrRUmQJPmUDerPmDFvEpSuu294g1Mj7zNYf7
qTMQivSLRXzlvbJ8R9l3Iiv5YZDCZSWZFkyTKhnQVvvI7vhkr8Q3U1t/mXkub5Ec7IeclGfQF3CH
8sx9haeQWEXYTYl9wGn3Ugj7Fcrop81dtrPV9mysqPNzOuQwM/viOg5oY5oxSg4l0ufAiQ3tQdXK
H0UZXgE4OAHqjn5vLERcifWGIAWk/Jrs+mZ7croGUpfavBsrbnttXbmMIfUW3aPmPNjOho80XTgD
1d+84/kOKh/hzzUdtqAJ3rfuPh/c57jcki7NRzkbaKugrHMy2m8NQxBihcnDY3bVvcIxDuisf4uV
YtaOQpCH7MDzzmPe5kEA5JLLOpQsqMuEPh0s3Q4j11JRwqXcYeydygnKfKb9EM6zfcEfs9YeLXdN
9lVv/4Gj+pgB2EZINb+UY3J0F6injjN5c8piBIn4BVxIEEFr64vyqOTCAEFPZluRjk9OzplIYqTf
9eXBsPUHQKGkOSjf1QaDsXJsiG3207ufiZG8pKvLpM+eL8xb/kh8r3YMxeRHzs5Hq6TvSg8k/BgV
zWPHTs8m+0aNZsCGDvgsiMIu87uZSMkCFm/Ap+hS0SJ7rlAedaWsiCvU8eiPypesey0EeQGoI65u
LAA9seTkZpa8GO5aPvStHRDPho6pih8JHXnM45yVNNRoUg1NxpihZom7uYjvbXEV+K6wK27wvwxN
26OMyRZMJshyYH5jczwhXfkSiRvmMD8s1HW7yJ7f1Wz002y8lmLsfbV04fTKoOrWUwf0gnSt3SK7
b9sZuVmRf7UT0LUeEErS8KJrOXPWZOprv4wqL+NkhiQT/zH6FIGEw2HKaRH5Mu9OY0aXWpm8R2yU
n5JmwAGSWA9DVMFENx7GpXyQBo+gkfTnxh24P6pfWmWx0QYNS5zhRo7WCnx09XdD/BWjynkNNLUH
ikaw8EgWNQJWMKc9aax9pGdebbJKIr7Zy7uNe+aiuumztYTj5jA10ORXFkZF+S2N5cks0i8j45PX
1y9ONTBKjmPKVe2xlPY3eHdl39ymUlUgUbilh5qSp1bPQqfuTvmcvIwGU1n6Yd9xu1dMvgkESgNh
VHKSa/TbMScLkkz3TtoNMBtyUGNnvLMdWlbLganVC+yIw9DtltX6HK3426XOsH5V3GWBaUQxp4aX
E53lu8jzYClGGdIeC2AMSrV2Wd57pzmRUpkgJSBBhshBInW6sBNZkGxgjmWo3laVKKiGuz3G5mu1
QwL9uXhhliZsRz9qjv1LX9gJ2FW3K5CKeyroKsTxb/YMObtgJTtp9udS8jvpFXQ3c73ORhUwGrSq
+Z2P5k4vEA6CJTtZU0PA4kbjpFwC5wnRtoiLB1lycSWZ8znZ99r4HhvRpXapYSdeS9AyQDoV90tV
a79KxXIil+Xgki1poR/iRNVi7atvlG8T6VuO4Ic6wHZ2KqNxJpKLF8M0nH6xgyv9dYCfMzvPmpW/
KdAshqwdPFGrX4yhrxLUqOdOeRnal26xG3SgKpMFYlpIkgVcCJBVsgbdE8pmAYYiATKLxCUlf4Ay
eP0YzJrZpjX5PXCylmsWJRj7dAPr6Ih9ADoJKlxE7ZpRe4NoHmylIGw15qFGRkRi3+TXJjJNEwzo
WTPi1tPg38KkrYOWfD2/KZzrSABV7TLGSuCluS1YPcLZaWrM757XyHcn4/dMisQsDQUE2nao11+1
lhX7fjZu06C9Dxv3k+Rv7nBmTam3OnI/GNZ7zhUYVDG1d9scNEEOCHuSYz4WeF5nYn7hkmV7SEYu
k6BydYo9tdvLMDAZhLVyyqLyM9PwpS8pbMVuom2AwZZrMIonfYHhSIS3klBITSpBCvY07VcodEC3
SMKi+w3alkFh3qr1Xqmog9O+whKBxZ+cLPEb+KV5NvrG141UHFrT4RmSyC17oX6PaEAflPXSuO0c
YuF4zqM+PRr2EFbSbT0iWYZT2zVXUNIPCwlngbtOJnFDJGvNhb3r8S5u+BP0zpN42P5LLdC/aT/D
Vi1ZoOdxfF5EYiAG42wu8vjRqDK0ecQh6lX/sIzUnDqeFK+Ep0tB0bC7QbZrFfnvtVMuiRy4YQdU
vxlYY8aIDjsl7T2isAxc5G87UuR1Wh++ZIn9BbLSGRlsny7DoWTBzwVa38/PYxuDru1SoHldpCC3
4KQj0ynMU8aD2cwSVyYj+/SZXHbphHqHzK9Xq09d4QCBJM/d+tAzUn1Lxuyudoeb7TpPS7u8rjpv
EDxr4oMecltwgVvjuZFD79uRfWks7mA0rY9WzcisZYuNJvk9yrtPa3Y22s5ltORw7VQarZIpQFAn
Wxq1MxyYaIY9Ao5mpsNAvFw+Dvok8ewslp+464HJuXYCKIQIYhGwrOPed5A/eX1Vl1e+R2Qnn4h0
qgN4qjYsm/Zq9NWDbHmzIg38pSsA66/h2rNN7wlvHrhsfIU1VTCXxLzXJdg7XnJI1i2S9S1y8IQ6
hZklQ8JXtIOuV1poPrAV3FTnvFb81qyYSn54Qr5njRkp9cNTXro8ZGVpMxnIq10VOcpuraPhKRoH
9+Sm+cVcIpijU/GCOXubKyi811nxMuSHdkT2mrPODeEESV8m7XBc25HxOXPozkk6Nkq63yodj99E
K6Z1+tHVpufeiFVa+/SJuREoFLZyKPngeo/auqMG+7TMGCuKlvJ0wqJodK6tokiuHNdJ35VsP4g6
n5TY3jmmHdSiT461TkoCo+y0eWzWpL9r8+lx6Ra2JTNNUca3IzjyNjvFa4PId1daCpe0QSC50hLs
VC5Gz7g2f0NQi64UhPCuJr4PcQzXxpput+5yaJP8iH7xYSEM+Fz30k9SO7nAcCObbNFpT6urazQv
dc/lVOD63Aydd6WcJdrz6IPNoq+NEdNeJGYS7RlC2GsVZ8lB3QQyDlF4kZV/1nr1kPQ2AjRnTwT4
fc8I7NCtpNmpJne+gxstmsflgZQFPFRoBq3uiVFKBNkqW4MChSl1su2l1AJ7VL970y1QxSRoUXmh
BxutWC35cPPc2OCAeSyvVOgdYPGedELTeOiWFZvA8q6zCI1aYGqOhTDEMoB/AOiNp/5AHFDozHJH
1m+4mIrEt9ZMQcoLZOe4KDqT1RIByMdhaeRpGg0eXT40Tfs9N71yn8n4xzV+d/YSTHl9hPJYI5+F
iqzG+mmMB8TtvPgOWr1wfp9c7HhVa9Xn3pIXWYs/MouHYLQ2/0HBrTln7VUW2nUYIGKQE9cz7UUh
mQdb9apovLNm81rxftRZe4vt7YeFenlui7DdCuVOhzWxTBfE2kTFClJlR8k2ev6YzOaBgC2byyj1
dGN+UKfxbE8osMkOCphhjUjPWwqav9MWrfd26X4JhMncu9UnYsqYdsotfdwzoSXnYc+CiPQBAh7Y
rZrMv8yvsR5OHeGDssl+aiV77EcCT8tEPclehoBAqRAxgnB/lL90v7fU5NxZ8jrMIzE4nMMRrYjm
SDLc64i/Vy2519xQNdLfYtbY8rmf7cQzPwB+pldu39vIuawZpSjZAy+d0qQE6FnMu2bKBfVKdg8u
CHK9A1xfY4+GAUHOKZ+m9GExKujjtbEd5HEYMyxkDciVuMyUcgj6fcuGP5lAStQncrAdnOs6+9VD
5dYGggVCpWOCcaV4yZEdeJrYPIZKfhlTVFES7vJtLA3ttpovKx5WWuPeH9LmMzcpbvoWVrtlVPeF
Uv6uG/2a5vg4GHhau2H4NkyifGOd4y5CRnvuHDYS5cS+qlJvcYwiPmrMzdtnC2+0emqTRuiHrOuR
PyB4W1f3HLUp2WFpNhwcmHvbMtNAYqesu3Vqt0eL4yfWql91UfVshZIIjQMFMQPjY46VCCoZ7LVR
AG+vhxt3p3USuhrd4wOK7rVmfchFH8xCSULO0WOrF9px7tpfzaAhINMswAz1Zkkg5JIIu1L1CjSi
k5lfl4IsWhT899xect8oOI0o4ihX4jLIC8trkH4S3K2essa0Yecx2yym9IsQiPdZ0ETHcjzXAwqP
WaR/UF/dGSD9oYxbft6k726xFrtIUWBgF9F9YZI6t2LSYRhDIVnmFqTrCICvWe00Mjy4IvgsDlLd
iagykbk2uwWAMzvOgq6k0JH0GfUReXMPVY6ILhHTlmMiQT+tfxVaVzIq9YXCmLCKYNbFs3GYS43F
sPSyYqGj3hTB7XoucvT1sFMjX0VYUNmEvHfYTBQRxlH3UK0u+JmecBWwAUzcdXGakmRk2bzulmHW
vWawGb92CwnHgOyCfDQpVBZ+xNhynugO0dFNqS8LXkpFRgJXVnpvk5UcaSAL1+K4uFlzZPH94JQh
+iFUwm4UIL7/gbl90JgeZUD5C1kHSTm/V1N1bFBneObAW9uweW4ETQ3ZWShOYoRwG1ugRWNN9Mk2
Txl2aa29kQWwI7/lJ6eWPRnbNlQD5mptudKENALRF4cp3TL5Iu0J4xlWKAeKldukJzGgUYkqkt+m
tCf/0F74UbrbsnZ4R83ZBN9aUr8MPmvf4aFQaAhzQjm2tJgVEh8aZTtX9u4C9N4oSV7glUqa21Iz
y3MSctHT4mQsBoMuOXU8aTWfgSp56UB0f5QIJpzBpF0rmtCJBsDDJoOIdUw/M8zuYWZMd2bbrbtq
RknKcOCgOnPtz/MFavbT1Mk06NTsxSljZVeShnbrp/7MGcd+0xkPadw8yEKSNNv0z2qJ8GKK+dO0
2K+LpVEeaDbGsGXxbJE8dX33ZQ3FH4N0n2MWX4RWvvMmDZ0Z+TFtB+Cx+Oga02G0rWvOF2VNZe8V
SIv7Epo5Sh5fUpoei8pFI5U/p5HShh3eeX4WqEtdc0NtTn8lHxVWOX6jWmfNbh9sdD0GJ+2KnDaT
+Gmkohwzt+XqzUmiKLKFzht4RJXXlx5l7B7AIza5M7vQH0ZT9AimCBdZmAwV3dSHwtlzExIhZ7b4
Gt1h9PKi/GRxOR1UQb3R85FKCNTekSQPMUYRbKi7KLATPlgbk98XvT7vakPjLS/GwmOfq/jxWIS8
svckPObEf4x3Vtx8ELHJ3t2tv3AGUBj3wJHJ4fDatEHMsS67hjBu3+WDQv0fnaaMcww11KnWlfbb
1dfdqDSPqDBQoJQ92x/XpGKcs3NrKT/0RhbYkzHURu5Qi3o0TMZrplP5K6M0nkQS+yloeoYALYd4
NTwPpEmLOP/JpiILec2Y9OnjqSoO2Ughb7Ft9gi2t5+wBN7MPr+zkzw/WpsGwY3g/pvYijwLPxPO
bQwytoUKB22dpGV9E5M2U+A358yK0RJ98fq35yGvzzqdXNC1C/hWsxj3lhG1r9Ao75WaFEi0c4i+
ZkYGNiq62kKyUhoLCaTdeBuQHxwdBBhOLh2aQIoIJ+53ddsQjVN1bzw6zNBba/CytDfCggxc9DVg
wfGSchkxYlQQbVlxMK00OS2LI8p1mtZezr83UZw/J+pLP4fdQIBt7WQnNkB4ZUkx8xd3utfEy8LR
KMV0c0rkLMaca77eFFxQkmFu58ZyZ87b9GLVw7hEj2Wz1ENVOZ7QFD9POgvyFJcXVpTiCd13HCb8
bJQKRmgnuACbqhaXBSmMStKwNsfJfb+09yY5bxcgfa+0k3hIiEFBJjxx1bebfL3UKYdvjKdrvsci
gqF0ZqILGDlG+Xg0By5Ul0+71y3blcZunzXf1iOpP62WNyHyvT0yfnjEaUsYS6ZcqFN/CNFI9pbu
/s6c6GzzbjYRAA0uRYY98YqOY5MxzGl7l+OfJMRGX7xlYfM6isDO+OBidzjipBoCPeMD3kcZm9NU
25czxaHdoDQ3hyEKHceKmV8FRcdhJtf5JVo4HWYFh6YDafjQLGNHs40bUr6ir0Kyz+cPcbX5Zjvs
R9IMyK1AQrX/g0dH35FeoPi2Kwm+3LwmjMM1K6hXyNWglOHlKX47QiqeV/MzHZghINiePBj3zKGj
xHeEhkaaTFrVWLuz7S4fomLDRRzOyeE0mytTfWs4AlRtZ6g9kfaMzw+t8q1YY0fzK3FXDH25UxZb
41fXNhaxDFcsjiHaOdyBeMxBItG0489BIL3WeEkxxtjFx9yRErBWJAOVXIUOSr3F4v9j3fthzKNC
YdbkWIVGfhmmlKgKx5vQmTaWNVNXmePrwQJOmZBVb3NUVwCymx3hchV61OusOPrBXtJzJNb7JNW4
RkAAhznlCGaPqQxKhYZGR8Hus9gYvMYe0yAhbyO2OLCg39fBHPZb+Kog+Gss0zcjmvHmtLwiVlzu
JnPY9R3Fea4Rcuxk/X6sCMBiInTnCJdU3oRgIqGmSoBmdto5+vxW9lZ11KY2IU/WvKWO6+kubKhV
5Mx42SQlMYIUV4lwrfXEXk49e8v2T5WOn0kmeTWwtYBs11KicCC0pXqYCNgQxGpzprY1shdn/sED
cu37omDMYjCui8Q5nrki82zYN5bytBRo5cdt697yJB/ohvbkOIUdHouAJC8ttKaWLSZ6XmKY8BDN
LsWAo1SndZ2di3XPjOKWi5W8slG52HYx7IU9arsqORAg0R4LIDtb+32MSX2kUuoOdHszKzHlfTTN
e8z0+HT0Nd0tSpr768pk0hR02XKidZoHcloK+7mctKdkpY9SKN55jf1yTuQBZ+wLw1xUgbCam2aY
YZEfU9Vo2ezNM8qzAjPLKPi3BnLUBoabmNd+KseawiSqzywaMA7PDuDcxq6OUXwiwYO4rtIMHdis
O4151lrGUMmE3hwae6WKnRDTloNDilM77u3+I5u0EKzOeKcUGOkGnJOpveychJ5D9mepIABMuyTZ
YRWER2PI69itE4PQgUWAlhybSTvMTrpFFBQtJuzlFePt4q89BrOq6utAdKyNWJ+fGsNSCOPerAOA
CGztvRNQokeUfV47AILK8qDtZnlY3OF9dMO+5jcaU6H6PXVnMrTWvk3cV2BVv+2iVELNJGQqEcT0
Mc2c1F7l5K7OaMIQykXlezY8FYjdDvWCBFggh+N9YSbX1MekRqRVs+7P1StG1dw3tqh5W7Eqil7G
h2RZgVZHKLNXmczxzibRbtRZNLD2+phqrTgwLvWGTEEykkxXxZp465KWtuIzMsXTYpKwjlAzHR8q
jSqlTMO6HgJtaU9Dp5+YpAeKc8ox4jCfZrw5TjwTlIpFfbVT8Wm2NLT4HIsTuzUBlN4bGBOk+qbb
YPPJ2AdFmPJOJO42VljfkdN/VUZ1dDbAFK2Tp6TTi76a74nN04IuNBhi+65ZLO6U4buY1q+Keo1J
lvk8NG28M+LiD4lKWHj0yzZl7QZxb9Y/qNlSeqPphJr2Pyg6s+W2kSyIfhEiUNiq8EoQ3KldMq0X
hGS1sO8obF/fhw/j6JjxqG0SqCVv5knqD9L2D+pm0Nsj83uPRdsqHkjFEP0kksbshfedk0Yx3kYT
C+lYPN+/mJ61B+3/i1PNM76RI67fw31smZYrr3W5nHTiPyHGB/7iUqScsWkVNKG1y5NdDnobZcuJ
N+JDiJcOF4P3gTOjZdBN3bmdUIB7Ty2OL15cv6eDvFTp9GKrI76PmnBa/8JhL0yo3w5Mv3lh2/ol
DU7B2WC9RsN3HftBYv4XL28oEXizEwANfeo85O3Z9d0HxSImTAwge6ZaNDEyA+UikLyhz+jAisEg
rNGWdRt5gjZqwl53EzApQYAdiGem/uYiNF6Gwg8ZEDxVpED7Oft2Szvnxu1WzCxe62XAGIiwLGcD
l2XECSR/XVrWMcONNKo7Z54EIcHo2jbUs+ff55CfivbV1penrmWCYifcQBVGS38I14T26yHq0y1R
QEO6/0DlvnSF0YaD67HccOXcdTXBHZcF3wb/4PGYZThIbQpA15x2nXjwb0m5fqQ0aiXW/Jma4tT3
iOwtohAGROZoy0RKMc/dXZsqHVqUGJudeeQ8y7epi09+8Ge9ODe8F5ysB9Krw5O5oHH3TvGw0O5k
Wum3SM7ksB9H0F5bi/ZVKp/2Tjz9oq298fIxeNNOMPrTUY/RjQJRWn35KpKFFRm1MfrtSaYG/did
20U9Jl76Yjl8LB0tL/eSsA0J80CuCUcv4gIQhI9d8QJOnDugLj8HrCPFmPxtiXF2sR2M2tsJI8Gp
bk7rzlgTNjrO065goxnqImQbCyq0SQYi/Lf4GQZyY2bTuUGdMfmiReViKZejmDOZGDO70K849fOJ
gHOfreKrL9eNv5Rr2HkWkIrRuuoRK8Lg25hmeCdNUTKiLp8LVnimciY7gfXjceYA47CJqamLWsyU
KASkE4qI8Sr3Mc5YIZZVHuvO70LDZyMRI7iwXi/vfZG8iRoJvLIoKEiJ6N0bMKuViIWP6mFl/pOw
izEcKHIa6vJP5nX71UWRKFfjieP4Fm+gywrjJhtN0TUtmH9pIH4fEeru5AiWqua3s4cja905TVwu
ErT1NPf+XleijYMQ3BQx26Gs+PHGv/Zay3rXDWWL/kKohxlfvrHagW4go3qkP1qEve4vymk+LXcg
+LGqnyge9qZpEPhsWLHvMZP+rt3ReNfX9a/f+Y+xkx8FdBxtzHVoruJjqUYHbWQB3ZgyUWMv2g52
2+CGjR78Owzeq/rHwlqOCS7mv1Q0YHjtnvhKGH2ULYeWuwjhLujO3nhNiPTcp51nr+0+M37OYViY
pAwVzloQQAgorzH8G8QPew71Q+Wl1oW7PFMRn7s/PCngePM1YheJo+hWyZqNeDK//Gl5yNI23UY5
pUpwIsxDMxsHToPmxp/1gH8qPnc9FApJl3soxErPXbYrFU02aAl0WEXVI3Vq+aG/lu1Idkph4SjU
Qd219bn9QV0dt/1EzU7bpd/WHDPSLrIQov8TDWNzIEpE91kMN9dO/0iNOaqwEtxIX+u6UCBtQNuI
UxWAADjBXqBUg73Ds1FVakquFpMD9LB8+1EKaMQy/8V+XgLcWO5Fv95b2dGXlGhxzyiQFLfagJNz
v3kbrUzuuupIgudYodgoN3+t7lwMo22uuHXqnW0lSL6qRU08Kp92pTL2qPCq3EdZQnbAkc/K4g1f
xEmpRgLIs7n/LLxrXYtNs4enWMdtv0fTZTKBhKgNZ8exmU6dNFWh6AlitMvVRSgOymG1jhE+NoSd
SLFSGHn5TNfovO2TiQG5Yf1rkvonZ46De5pFfOR1qt3ASa2vVgB78dr8LTXrlzH3wPfm3ZtrwVvR
+WcHUoQ3yP9SvNci0fZu7F0aNPXG8No/Zm2+e3F0moksUAjVFBT3lJzQjPidyO+rUxl3CxHvPziK
heml/T3FMVQwSp64yrDZJiT0MV6AagY2YUu984eM0g3jbjqKmVTYZz1wqujcJyfoeRtZKi2DPB0F
ESnIFm5VuEDze539YCT70aUtE2cSCQfUJSOZKDeJnolyBjlbSxxpWoJB6EYlX7AuB1JRJbkMSYFl
hOHKNo0NCa/iHsqGzGp+M0H8TleH2yLp2bObJh+VV4hjRxR95zJQIDffimsv+oMZD9+CsPB+JQgb
uMN6EOaafUg0bsblQYGnblaRj4FWv2dmfc/DjylNZgNODH6P2bV/6apGJtW1fapNdnOuSE0RYZBx
zZeignKHQ/mnqqR1ohjLOjVGIkKzSn4yI9s73uzvlaYvraSp0Cz1r5l6D/aayh0pSByCFWPemD4n
DyMN3qHsXIIDKfCtJ8pUVybBmOBJcG0bysngihSHEuEIZZmAeaqeYktx1Lr/Qia2Il+2YIrx3gb0
IVpFuZ45Czvg0pbHTDtPHQPmIG27LiDqfkrK+CiN7M8qFNbDnKRSxw04GxtrC3To5inaShgJ0egS
X1e12FfRrObOlRGsvU48lt2LbBlJGV7gz0FDG2yAuWfZZr76x2TlXcQcwlSzTRNDXauy8ckGr/7V
7MrnPoU9IuyawRZeokTNxskYzKNuON7TZnkvnGkZHBfiwANtbpyi/+0Ukd/oHCNYEeB4b9Gsg9IK
vKp7H1X+LPu+ODjO8lmLodx0kiIqWAJ0MU3f1mCD2FmpzCFapXg0h4u0HvJY3tzUh8mtt8jzJ9uO
g7KnMLyCiIctFK8SYSsibmn+b028G5/CpTW9b8yEJ5t7N5fDb0UdDnNRUjF0LG/9yfhdlNduM+yD
04zFMJ5o3+lFQf/ZwEwTYILlSeRcfkkM99c3xY+RQoYlWRHxsDV/czJZRCi874baWn9qmI7U0bvS
0QF6Ju0LDDhUTVKpXKkpHk2AzEvzJ+bMU1lck8YCw1O/V3NxTvA7QMvJ3B3NkJ40PiLt2dfn0c6e
e5zqsRb8EVSywy/HkaJxftriboXAqL0bvf6NYP6zyDTD2Qk9pTE4lRTjG+iVn9Wo2UWAZwS+hQLn
WkFbZK9aYhXykJl1RhUvOlfGXy/1abFSdbeRlXxO4P/GrXygqd4R9PjNZ0dymBcGhJu4AJzT4XyN
khFfg3ogQr6hI6gICyeVGMq5u9tE7GPNFvCWczzbZCK6Swo33PRYHI/rnc01JMu5vTPzP8jgvife
XWTtGZ82wn9pZP+SYQ7TdvqAUfNRr0RzWjt6jgfrZt6vqc06iiCL8iCNmMAW0XKO/O4PbIUrpbHv
EfApzPK2hQwVPVuefk+U1mFFQt8bMuPuDztNxnc09XvMknWgcIAdet87DwWUR4oCHearCw7qOGXx
yzhkDv7E68MFwiB2W8zRq+v1tygl/MoBoqyjWxFZYdcYZDTLS5RzI8/IKACi0hxpVuqSoYTBLwgd
ycVeY9CjAHjYWgvGOhszMtWzA1lDcWvn88gRS3fZLb3bs2u4efrZ8idz65nM+FvGgmVzpLzsMVU1
Thfr2Y2Nd3Qp7zSX6UM+0Qs6kD+lt9MKiQHLnCbhng3C6NN/amLQKSl/3Dgc5AvHqAJz9OlCrvxf
J6O1sfF/MP5nV3PsNin9AqPBKIWqnTLwlp+kgGFjJv0hhXtkn3QKXsToWUyKpmRyVjgbU0/v1DhO
9GKPn6bBaNw+2VZ0S6vhlyjrDsvAufZG4k8MnfrGG4NoBNmbqOZgLDVup9j4m/ZvWltPg6/ufnQd
3J97lCN0V3NhkeH+xrGjdMvvgb0qlJV9JLfhhQY6IQW73ZOTWxQkTfl5XIqrLf1kjwf4gbL2NmBh
Abl4iVbOcFYP/we+fRvGHXgVpzibUV0wjyIZmFSJu0nMGo6GZ/t71yHIhGnZ29SMxFPM9qfK4+qM
9fagS+ZCUXV0IFp0IvvNo8/FtBYIQQ4ZB9f8dZNfq3CZJY1OYGZ47yLZf5oJvpmogXzFd/VIXeSW
KB1Y7Z+MAdRl7B7aWLf7yF1uvgnawp+db9NCHIcmRXzDeXHH5sVvmz8V0WYaXtwKsgkJUlAMMkBA
93dT2kosGJIHlyatoC/hL9sWql9EjwCvKtyOluvvWCMDsMlM4ZJZ1ValIE/VMvxy5MOYlut1FzXF
yI4un1LbPRRFK4+9RgiZajuYYx6zWAzZXkZ/TEgTB7vXUN812KmVjBhBSwzMfkxKBlnGHPija1rT
lOZW2lMlTMKtCZxyPeq6kjulDeOcdEkdDNVwSYSow7gkc2t3yZvdYFCy2wyWBw6yvV5Qba3a5MYa
yXDQzbLlrfxUsbv33AihlGtrXGL8T62sulLH/KejnCogoPerRhFttPCg1nACdgZUYZWvxNmGmkAA
3sfZjz9WQEIEGNonoFuIZgMOtKSqt4Q3oMTprt2D+ztVyP4j14sg7X2oP3l2NNUoXyZ8gD4zfkd1
d4k1MTY4b5M5ph4PeSzJdP3ozRazyGLaDqWhcZq1hyJ+Jv5Q7lc5/IxT1m4HLT5jZ/qeUkuieQxY
WCyUP0QX2xi+cdM/gvO5eIX9lWsX0B0WoMDE5TenpnfKSkXGOrvFY/dTevZNyXpbLcLB99hhNnef
ltHfch+CcUD7kWVVJKfWP2NOw3WD9UJ36gYxk3xswr16yj8AJ+ELbLp3MJzJxicK06Pwneyuei27
nix6u4a5Tv7y+bobYKMEf++/MfNwksbFflb3mFC31ngH76fOmJHWFinrUArZb9aFdki1Qjx/tEbN
bJZD2kUrS22VKR6wIpd87t1x6oB5whw8lzIq9/DDiEOP2PtMADjktIpWOSHQUJxi9GhAX5z37jsm
6Xva86/MUYybud1NNInm/SWXDb64pqNg3uIOJxIfkkphhEnv/APMRvN4MYH55bGgCoo/YeL/maso
HMi+Ipx4VzkNw76zKiJW7rujh/jgJiIPSL4BZEnii+UZnKMN7ripC9Ioa33ukDgP05LWntk1PkVz
LytCmw+03Z5hZ7/kaZde6jj5D+PIV13bN+17aHyUUVrxdYiKtzmvhh2yt8fu3F5mH4QXWftp47Gm
shF1sZb7sYrICaltaYzfU4XDUTbLH1JoBEDcqA4bOF1CgP9k3WZslZLKKookrBXuLnN0uVU77rLF
NtmE7TA+rVHxQlMqWj31CpvW942g19gappbCUuImlNnibPMAX12oYOAPi/7Q8UMLTGRb0L0bLlzL
BVdlQPvheuj4BEXcLYdBYrefMJ/gv5pkoM3sRTdIWKDyxvLiEIvlY+ev7rjWl2MtN5EiaqsB5pq1
cNOUjJXQ/hhNAa2qNQsBFiVUMNAd5FzlRstYcnuSBAbcQQVx3rNQAh7Ms+lsL0WxkRroYu3+l/Xx
yepkfvSqvwnptQdXEDGusgcLcsPeL7lvcggQR/Eb1+KKo53n15zEcxvLDr2t4T8y2bk9G7ut2f4m
QY19N9/nn8Rbn4ZKIgDiwKibZ6WpMZ7r4QXc5VV704l3pN6j+Q/Hipn+cPXjbN+Nxofd25DA2iEw
YhUayRg2MMZCz5ti6rtS+k1bDg990j2RSou2xqjOVQnnMsEJWLzg2vYC2BqVARSjIb0rEGY6olQp
LkQvexvTnr1xgTEyv9eOPezYN/4sZ1eWP5B7lg2T8mrrmx5luBH40yROt54uabWiuB5TX4q9J6o2
k9smvBzOi+ddu7q5NBXhR5Zu7geah8WdbYgidUdskJ9W2opkG3N2TFsRKD+Hh8wjQpCY7YJQ2NpB
jSjZsDhijkDg5o3Fi//YRXI5Vn7xkkkdspl+mhp05QibKU0ZuXU6uq719ETV2Lfteh9epj9dVHqG
5vppVCA1OTg66KuzJHgp5uZRahHGsVw3jREV27JKvqXTHjBHwjcyPczNo7rZ9Nk3a/UqnHYmc6Fe
qWMnpTlRjt4CHBFV8tkAp92VhfNC3cnJGOufalKvnX8nt7onw4CerAte3QULGhXIG88YzhPFwMBS
kTRqBDa/Yp0mpcrXkn2PNJjhGjTvN6hml8acfw0uF8PUH5eYHSRTFa0fk262bRmdDW8WR4+p/iZx
nKeMdCcbk3zLJQahDr9bPfGNV2j/ps8UqardbZURJEGYwfBVzQ7Osi+PYymhgDshq6CsOWejkZ3x
Xytcb0/5Hk+VHHeOjf2Y0uwHi35Ltko2+5gxXZiI+rjG6hXIGIfKYvjxZoQ0N7O2qsR2TdTF3ZcL
HaN2so/b9p2x5ggmc4TmKNYt4aQsaCUBIZa7cuc03l9jWilwzH/F1PxKy1l306tWLm1I0Ur1/KAO
YsQLDGUYCEedPQ5g10XE9Cp7TOnV3Ef+fJ1ARuZgHoMimZJw4RSRD1hdCmldsMO74LDoamu7L69U
X00S4Y+OsneLd6PkWUaf5eAN1BoHk/dg2lMfQGHEVcHiE/lsilwa89SaQgtDbxf95+jyQWZgO3zN
N9gDccN2QFnWPgfC94AaSHYTz3FY+TkcE7RdqIZMkO54i0VJULbuhmb04WC4zYsnIXTdx1Zb+MKv
YLpjLHLOt8Obvlua8kF3eJbEan4ueM23I8YPF4Mk995PgJm7EczxxhX3K+TsnFItvhRK1JV+4u1k
x1QmUIkGZXE28b/4mmbnCvrcNmmB6MiZTgrqQoN8MbnN353LmdKBYc01oIU4VJF1E83wrgRkkZjx
Nwn9PwSeHppx4Z+9BHd2zwYAtnMgxh+tgZOpx1IAWAFj3uwF7e13IEKs7i9AXxV7UNxbbjkITujq
hEI2w6AINgqSZvYiPFCZcuty9MJCzfTaxRzv+DCScM9aT0a8/otyZW/7KqIgPF1Cp5++HZxtTH2R
HJK+PmSNcb+5l8s2mcxpP0f2W2qYnGLohJ7a5CFPgd6NkKwD8Kwv4jlrWUewjn9XkQ71MF4Sibkc
Nwamm+QygibCtR5zYNfDPkgS3qFlnb+cWt0mAX50Mp657iaIzJNi2jlUW205IcAdhPeFZLeMs/PE
5CbMRr8lfoQY3+fVA3rgbZlGwCj2cG0Uaa6VQ3EwDPdEbndacEQSxGq5omTma55eVqDh5OCMHhOb
RHHAFBdEKv7Py+vLrDpQxhxJdlw2GM8+N1Xx5KiecIdnwzjsH3q8u5gBuGfJ7JhAld20k3le3Wna
TTV46nKOltB2F4OYanKMMl44P/VzLkpFCBd5eWwCr84OUSyNoIXLGDQW9Wt47a8wchs6TzqG/Eln
72pt/be2i3eKRyYpkSm87drKA9P0kPyeuW/hZmxzot2kUm5246qzwuND1XMEBL70OZDEMy0HS4H3
x+ZoQLRzIJNBbK86cO5O94O2cBdnf0Yzg5wj4cQwfyuj9OZNeR1QdUuyrXwZCFmXM+J1WsUj5iCi
+HAraAqelToKd/g7SralLOpPpS+/hl5+cBf30aWr35aQBJlr4NyO0+G1cK6RHn69qs3Oekr3lWce
a8IlKK+Osxddt+1nnhIotde2IbSy5OPTaKxu2BsGXKeREInQ+rHyIhtBmPsxu4lByRhIxgluLHRg
7BqiDcG6+vhkH2BYEu+deHNya6WMvVdHSMXsAlj4t4iB5H4WvsvVxLA4TCNvSonjAqNANdI+mLZw
mQBGom7EJ2dxLhmzui6acK4juoVJ0ZZIS/ziTvMxEm5ylJn73wihZLdirioMLMFTsiZnLrfsJyVF
vGK1P+o8Y47tsauscc8bvHqXHrrTloD8a+RUvx5SMmZK2oTtv87E6WtuTXsXO4z2y7YfT63gZLiU
WeD4sgxKUfzES7vraD4+xEPv78SKg2qVsgyd1pF7PGb8XVcGQ2bEm537KiPIBpyLyQuAkWXemYBi
tJPwp7OK/FgXMiXk0uMEGNwnb/SW3Zj5/wxS4SEMn5lzRObihi2+m45EmyFrhKYI9NZQt+dlwibn
KMfc97g4Is/SYdxmxpbc+fiaJM3ptxwr9nB+lwSOvcGi9d3CN1ftmyW1vzEdLpDc7T/zafnF9o4A
V5CzMrjjPnjLwN9BNTx4KRRkR7h/Y138rAnh+6oSn22dbVWezQjE7LrUZOcDXp0mW69iEo+m81Jh
8tzWQ75ugWHulpjWBfeEwCX2rckpLHKSL2W337kBk3HqcKWv3klP9uMck0vB4OWGeMZBvrr3NJft
fVaFPPCQn+u5pRTBWQ7CoIoZ+XoM82mlAq+0+1ArDC+D++HDwqBUoTXCCSNEtmb5HlNBg0k4evRT
4zTD1Avlqm8qYwZDGZidNbg//gzujMWQNlYcjLxtvbz4A45osWJM9NLyx4v7F9Rg/Cg539uE+hGb
DRarC1D6EIeedW4M2DZJfRvTGANZF5PjB6UGWgK1xGCV1KnZbHvjSqcsjidkaK4O5c0Djr+nxoqY
orQfZot/55Q2N3Nka5+LZnf/oAYWGy7f7+48nqsYsAf/pxwOuJDB6oo2aBJKGggQvHXagvbRc9gm
MR2omQyH6FPgStGGAx5hTfpHglpZ9B7Iygt4z/V+Hvx/td/+SIEnr7XpBbfTcVu50UsVeT5X/Oit
knck6npeB98D96dfWlF84CxALxXusbLm4ZThKJE5CDVppa+VUwYLO5cGvc4dWZ3hDgSMj07ArHOU
FaciVeZdI/8oAH2l8ANBM9fUB3JejCps9EZefVJc/NNnOF7LASi00niplnh9pd2C2GxUKogGu66J
q9NK7mkz5Z9xg9GyYBcErfXuO+VZthhxFo3Td1WMY/FUcPCaB8KDJiQOLiXbtSuvJlefGTeYoCmg
ynF1JQp7PNU1ZVeiGat+DHCS7yej2dcZmWHbA1Y4d+VjK9sfCzTrdibaxEqW7xfpmgeZQtxrk6gP
MoPnNV3W6lQkNsfzddHwgdvivDJ9H/AuqtoG2zhdR1VMzD6bgyNm98D16tUqxkOkq/vIC2Viin89
j0hvb/GFltr7qMyRe/vc4eSIDOZuhZWHmLNJKSdip+90uognHHLkk0cIJzeQ7Gfvg4MrsTL3Q/qN
w3UW/XFk1p/gVmGiqmTQitZ50C35e2+BvUbHIWK3tSsrMF0xjSx0k6Av6Qjd1RcuWcLpqBrvI0uK
Z/ekI56cyjIvhTyxghDubU4xWtJrPHTkLXPCGJruBSly1qvywme261pcAmaaoQOOIfdjzPZGksCF
RqyOl/GzGteDGTkFHxGGIyt/t3FJ4zLbT+NEPjgF3rQWNstUaT7qwZO4pP133tz01RmgmMV6JX9G
GClekgZDtHgrmc4FkZ989wInT/ke5wRNoI1uJ3oCMPHI6+i7336CApJvpZyfSqf4xh1FMWz7G5cJ
zg5vfhWNf5p6+Dd4JjmGQ3moycAHc85iWwLq3EQpkaQ0xR2NG2wagC8o1z6URBhxqk8HK4UV3uFG
x1zPXCwjAmBBtHK85WOI0l+3cj7g0FxsKgSYfa/NJo283WpzMnTi8WwM+XZJiBEvwxdyxvTYN6u4
NxdswGrJp4RDJxQAjTc6VpBi7O0gKbex1bNnZahRufk7z/LQgc0MjIjOmC6bbnTgNgdz6J7RCxQG
yPTqLWZxSG1/29LotSE+dxmi+lhHZhxUHXPzXsEXE7PYk1fkCsC+sRFl4T+wXfpbo4zmoC6dR5mx
EtYI/sFcnxsz+Yz7cZd7c3c0knWbJSLddaVtbx2xPqoOR2ffc9vJObamWDGAZm9AZrARaAjy/TKz
crLODYSsAgfV+hC3iJNWn1jn2v2uHPwvkB92ElfCCYpmmERud0rB/joFHVdz/niXUEu3p3d66Zwz
tq1pmZoMTaL3zoxhJDv2xplwN8RNHL8SMcY2ZIr8b4JK1Jji6mcZ4iHGSsexkHWn5qnx1UchRg70
yXFep1dEvH6DB+GUGx/SsN/boiQE8JtaMxYeDuxV0QKlJwtQe49RLU8zZnijt+ilVF9LPqDHA1Np
QVmjVBWY/Fsf1Iej95WffS9xxIePnYEzB3c9vyegKCa1M5oZG3UrszO+H/5HzRBSJOOXj2g3GLwC
1Abt/dUyth6INozpBdiVeQIdMpd3+DVgNYns21qKHOUwcKI38IXmzvLj5Z/t0LzOZPpfQAPZyPGQ
IkrKkzOwWYRAln43TQ6hVNO8uV3xVHRcBStO7zvTABG5RmW6dTwuonViGSGprjQUhE3WEpM2A3wY
3UhL0pojnHLYUbr5LUuYuK/u/v7yDXO6lTk8FSJCGAkOqx/vl8HZ5eNCYd7x/h4vigof1TKhEoCA
pn59yimRwReCbEJCetpYZc/Cb+hzoeP3teRU4ZsLSfOENa9SIyMF8z62MmG9hq+TPWMb5sUYbKh5
ft+D0Ft44mXDidJ0+k8qi242kkuVi91gHu6rQ7WC3nP4ZorS+eP7nAhh1vwQ+wQdkZHCyVzoeLnp
zcyQSGwaGKRjQJeCQzff1KGOQHf6YonOLgTIkqOJyamHs3/yUtLx4po8/mKaXjnGVpu2JBypg07Q
kwTgpmIIDBgrWf71UbqXSk7Bat1j8Wv+FlM3hPO1uykhtwRfHyz4N3ORv6fchZMR/Agp15WPFTMt
IBMy1vshcd7kzL9mJEkPM2+naRCsmnLPRmxsl9IjjaKrQzIx/ndtiIRJ+iPH+j1zvN9uNv7L7mr5
zAH4XNMHwGE66y813SKbchxwKdUKd66JqTZfrr7mHsuKhucHaENbGY/YBPpwcj8IUBy7GAubNvka
lP0jI5+roEciH7U6logoQsOvStyP+G8lFwphmtvqU07SIxitg21s6V1pnjIxeKFV+Bi0/HRXd6J/
tilKEI2VhdJl2e2M6BIb/eMqEu6QKxNYzWV/g/0WCXMNXasNMSuhGE9xfTC5+bnc2Teud3acL0s2
f+dG4Wc1EG/ycU/N158yw9pkm3nI+PtjHEtMzZwTZx9TtzwzSvnMYhFWif2R8S3MqcMFDzky4OrH
G95+ZAwOESFI8Jec76aYa/mkXTIQgk4eVhuhR4ej9NjupY1Xbl4wHZmN2Obtc6/NkzbMaEfnAzBG
IxkefSyfSSRY8bANTWiCR89lMKALXiBDYsMwk+taET8dJRDzJebyKHqt4NgjLKbelJ3youPFQ6gf
WF4Lu+LNyXtEd+mIAJxU+qS6FIsAJ5ARNSQgwOVjjADprlqlnurethCyyGuAnkTAb7kzul0NnMoM
akd+2UTb/sO+uOMrbvG93umn+fylBrsG/grNzbbbvTNmBPHvUw7J/GdP+5ZzssrpZRYGMau6Xza1
JlobjculyDr0DTJC3BA9WEcp/nFJnP/bWtIXZ2mRpzWouwFhkYV11/aMFTNmvH7+eD9XY2r9b04w
gHhsoyIjYtaWBidRmNy4tNTdqji8U93z6RopdAM6Rqb8kCxUeTiDZNhiE8ZlkwVl99dkHM58nmGF
UxyXKcI8IAidaO4vHBPw8rcMqhCAo9fG4lReGrF/bPheesdEczIJdEXVeMo93BWRQxuHef+HYoKe
zEQAUMH8PncqI8rIfZX077N5HwjxJR7kih7VFIk+NekcWj7UVbvhmOSlcXvqOfRB1t93C8fjh8KU
H5WR1mcwY1Vwoi2GgEpuOKGZ2Y9DRWko81nSzc53K41/XkTDlFW7FFEP2NSByEaEpUrhqQexMJ3S
8WMP7x/Xb/sGiIQ1zeOv6asK4T2Lsj3tH88txoQt/UQpj/hALrJOOtyP587CltzVAOHcmpmL4crf
xuH6pxry9SudIqN17NIEiUPRE5GO2VMcMVKbStKQjms/cJGFxYMXDEspRmUc57dGNdwh/Ts5GTow
9hasN+zx2KGyY7kwJ6vqX0tyVF1sxcc/qqu5guUVxOThK1ibrpmftPPPTLjYSbrFmbgyO4K8XtQc
yUYTIaCtgZowK0fGBPP+aDQIgs56caL5NR+YqsxldhmACVPv89SshMZbn1XVdM0PQ5npbu7xqM3T
ux+P4WwkD/PsXVbbrXaMgvCiZa9qSTBYkmEJvRZ7Q1o7qO2azQxNPQ+4Q2QpRjWjQ5ir8rzavJsC
JwnZEtpflP0VQzHg48lIlvmjs50nnHDQB9iKys5nbYao0oBMqMiWhdEqjM1iYYRZMOSna5NvEWNw
djBkW6Npb5rztBExQ0JnXrKN7dIUOlbOwSWtsl8t+TBOXAtkTYUFcdbp1NnOszKwfenIvvpYaF/d
znG3SKrztkk7nHrT2Oz64T7alw1TYy9C482Z2RtO+jh4vXtusUmmFiYdJ4ICZxdl/7zadZjRk0WU
alg4dULARGJBY5PVd9+vDrylRl0ylovnpJ7AUczGU9/Nt1ERwhMgunealRIHgXWOVCkuy5pgz48w
ayQrsjZoFxQ3MPLKmwAAO2PEQCDtq71cOqy32HX/RrLG1tDVdNtEsXdIpO8xY1rJRfTtUYAuoi1Z
J79TPOZEezBxVg6wqqURlybN7PdlLACoEZBH1LKP67D8T92ZNMeNZFv6rzzLdSPNAbhjMOt6ixgY
A8mIIBmkKG5gFAfM84xf3x+YWW0pWkr5Sr3qDYuqlGIE3K/fe853uqsxzMAMh/BAkqk+QJ91bsrC
vA36sX3QxbAwrFJ+MU1rb/lWeq1F7rMW4figloNNWTlioVseIjh4u8ss7/D36ul7KPqtlmOMbceW
2R+mmsUkBw7Y9RBGm4Te4WDbyQoFhnEPBPqhJw5nWELppSoEhnMXQRzY0WamU9lsXbMb1r5Ga9vy
muA68itqTp/QI1srvgYe39hk+tfMHuRWdt2J2LyYX4KvGqQQxLHInLXKuyJZs1nFdV1+yym7KW71
xhNHCRXiZrAs6Bx93XcLynGGDZLQuRJ3BvQRja9Ez6mViHhb82pYmvHmcDSkJbcAsJOdst5gQU+z
7LKbzEtjjK1t1HjEscXyVDi5cyukVx/CSAKDN3QGqyE9djOr90WAVLjHSrM3k/y5QW51k6GFwOFZ
HhHAvugJRTL1IedwxyiPIfvPEglVtwK8hk1qZmYX0t9hxHNXDQKCnersb61m+6cAoOBKlJm4qFEk
XgEDWod+oNMg4ses7B2r6NLGBLXkHO8e4o+3lbgM6Gs8uGt4g8a11ZnOGqC2DeYUq+BAP+Aurjti
nIdZVAxqTI53ltG/IMpGZ1qGD17VaocizMFIToBolOccehcjnGWk+cEQ7KJjfutYcIyajlIjDLeY
LnAW5c02k5U8mDMYSIbFF2E26QYqvTxoRoYGtim+6JW6a3LKJlOrbyc/gLZn0N90Qj3ZJGifvhi1
eTOMzZVWRtV2IIftNFUhfJLsYASDyYCUb6roMRxMkWNvLGL/YuW90Xl4a8ZYux+kgIWCUnZN9Cd2
Za+cbtHu3VKvjfcScBL4pkD396bjqst0EqwOAplEw4iYcNSBfaGlgSNrpzqm9sQAV4XhN78i5CUD
fY4G40vk41KJx2h6UCG3jxfU0V3oAQ2iY+Ies1aoi05WhxkOf2k7GVWpXVVPpCttO3dqoXRXG1vZ
XJZZcmjIETwjk1VLS9P6reTUQaCYe/T63gYpvta0sbz5+ENrosODR3zM3fQckB91x4Lf3dUm5jR4
W7sebIwD1x5Z5b9/6OT7XUTJPo67HuRXEB99FDlbXGkDkyRARUZHSBuvehcI7ruPm0/J8MLMpLxE
FWweSHZM/rxXarvcZawBmBotOD5jZNvXvWCUlobjyfDz4YrQso3EyOmvGgYOuO4TdNDrAnsdgLvZ
R5Cp4koDUJcMsHzYLFMXBtunX+khX0Z5bfF6C1oLzqIZmL4Q3/J10jiTRubAZhhRJ9sW0aptVZB5
eEcWI0xLa9olUYpItM2OvoOgFpo815U0VlrUnyISajkc4iW1SeygLjWQVuocKBa2skr0mcyHUxTy
2kTHTzpE1DEwkFlwRkB/SOh1Q/pdmZlzoyGxhjnCJiZofFF8pPpGhNRtXc//B8pobsTUa95Zs4iy
stkW09yAiqGj+tJDAGp/61FCzlljM0sfG1UDIjAgEGIgNbBhXsBam2ynDH4E+TIdlOImuGDOzNkA
J24SWWeGpiwgcTjrup4DRTyvoV2GnXbfOpjZH7BxXHQc8oTWfCFTizyTleMWB+FCbHEyT3I6eu+9
0P+SZTQ2c3PNpZFuPZJhGEHO/cXKC+/lMOtt0e0atlFfsqmCrfPTLf1U7hOwIk7bM7ltx83HvyAz
z4lnk122//hzIkH+5ireQlqbDxCyyhem3nsrmmJqj/MB1ZQN6AbGez/FOSKUBmuOikEv1k3OMurQ
4JQW+4bShzmX5M//8PHbHz8+9O2J92RBhthNKXQ1mRP/BT9T0H9Q9UiJGtjl/uM3fdRYOoqOaxOX
7b4taeOQFg1o5+NXFiO6h09Y/sNDlfpAJpnw9Cp0NkSIbaici13Xte8rR0mOhIFjZnsqiWxvMDzZ
RKWx6Qe73U4Q7wrF7CSsyieSEl79mMpq5KSF4GTbmu1dYlElDrQI+TDipUfUVe6noN6NclNpvbZK
YkwSjHYXmmIEhm2/bLHwwL/0LtBDbcwZoBDvfL+7iyWAnvnf0Z3epDN0MSqmr7rRg79lwjQQvRv6
gvNTkDxA+mLCgMDZTmR2UXYjkLTR6JYE8eBFNdCS5sXWrl16tHlEVyx9zVr/rtOdN4myIfYQU005
EywCKkPIXfE1AyR9V0fWU0VCT1JXdAa5kDMOurS/ALJg49RafFucVJ+zZNjj5cYGf+exISLnbS6l
6BDUTs17OkzXfbUsmWTDPtHjVTOZeHqLccG1hmbEa06xw7xBayZEU9PDaFDlBZO8MFpK1jy+NQie
JCBCog96zJAb92JghFuSfUzLaGOn6unDs2NBesxC1mVnEwdk0KkpOOp0Ezc9OTAc+Q4oVduhrVax
0agLEU4XlfGF9m+/ACJ97eQEOjriITCbN4z3xz6pL7BHIBAM9CewsixNTHeV3Z2gbN7p1mzk9PN9
lNgvMDIJYMAdoJsrZGO4dpm7LiY09ybQwVxdmY8VXIuuHtfIWdoFSl/CTqfua6kNt4w3H1VQ4eyN
MrrX2C6o0P3rzAYArTthTpeRRw3SAJYz8iMn2hntSenQsRxk5IsU5QtGDU6Ce8dJbpmb33B8plsV
qydp4cPxL0TQXtgzG0eJCg7V9IVP/dpOIWrBZwzdpbjN2XBR1hAG+GjLYsNZhLpBAzqdgdvVQLWG
Lg2AnHm3n5xieNo6wul05AjhRcXl4xTT4O4j/H09FAPH1LolRqcrDHDYv6IBEKP1huzgpHWc7cN0
N7vNCX5dK30uJ/JH10cERJIawoKFHNG3kANTM9ohr8RnEWYKBtOZBU6gXepR8/aqP8myO4NXhV7g
Fd8Gy2w2iUWjMiNWcAQcHbqVuVKhdvS8K5EQeIepI8UO37UMWZFJCo3JXsdJBtEU+4Eo3fe+KOjc
RPdlT889rIA258zDYHm/Eia4z3vosDWlY54j4zR8cYVbcXCYpkPxsB3CCAWeG21y9+zYDEmMmuH+
a8f0lhA++o1T3m2Q/uegvnDUs+pwwjRoGxTlIVOocK2sw2Gn9QAJm+oWizo0/XFoOVARnBRFLb2o
sODIpTsUK8q8Vpp7aPEbMCmmW1+W+R6UYE8uqtUu/bblNIHCxnFazAkOkRs0Y9F0L1WZM0Sukp3n
3BDh+xCFGKgDugALh+7vks0K5bYctlXXdsTWodsPppPTJdtxrPABk1+IalNbxRFQGeYJRzsP76FX
4e56nSaUXkHBBgjr68HPXwgw+aK6YdiidalXMiFXr543LM1PrqAi9sK9FlZ8XyS8Pg+03iIYIAxa
MGUS23nzdBeOQnNRtlqxRBJIH03B1MevE/buxvUhqdtuSL95LqhAYdE1yGY/65FH+pY4zrOhp0eG
+TdW375WhGkGVNLxsRlL9Ir9Fu1dzUBKPVOksZx75U7F46NkQXWmdjWNIS8HNJ2Ix6/NeBGUYiJW
C6FNXnCVWybTCZ2Q61UpvhYVj2jVlbkp1WVhzFEmg3opaue6mzFMCi9MZlWQdf2nsYvpHDT9fiCV
kd7DU1k6q3GcERCjtSUF9MHr0uO8BGoTHtLcuB2YTtqRwNL7IVsvHlOz2OOiPpFxuBY1pU8/ac9a
fOkq6yxc54teF0jtHJo+VGH6+BQkGX7Tor1rU2TFMY4EOtITDGabWGCzca7NkEOQ1bzFjUXALvMB
v5rQBlRRc9Jzht8kIF35Vndtkb8TpuqlwcdWV/qBhMSlSPOO3cS9KCJrQ/IkwHeTWNKi3ExteD+n
FYjWBMGzS2HM9OEVn/lJpcWWu+KqrOvHfmbNROJqyHzGm/KFyOlh1qRlimklVahBJA7CeawfIsw5
rtrQRMaxvjMd7c3sKdhb48Gbvgo/23lNBipfrOOmhwDbQDRILAwlzGkWHIpO2rlXncG9yxWD9AWf
B3LwvCs2dWG/GMo9TyEXYOyAySNiM6vdYxSUe+bvr5Y5+cvJhwOgdc2NGwgmFzNXMZv010gy33GY
hrCcmPpeijTejUgTwiBYiSjOd1XkVBRBNq5Px/TRuFnpoY60YZPTl1obfUKTxjTK/YD06Y8f/vzH
YOxumWPcYeCfm/1Zsxo0qkbRYugrHbQ+TQYZ96NAGuZCChkQa/XHrwrP2cBc+yJGmTEnZ678qAG8
CBuGeZIbFns5/wg9zOadifPJN5EWluVlz5CI+xpbgiSYfJGJluMDgtX9x4/EQI7S8F0x1qM0jEOP
oqUGIEck9R6nJKoniWYKEOeSX8r9xw9hoBOLa7dDaKSOaaEdehwl3ErRuopzgtM7gpiwUpSluQFd
TWqm9VJMg7FtRAUfsFJyVXW0wGEur0RuolU0AMs02k0zz7l8Lzi3uuS0nXIUDMpHR6AZpLgDgqzM
lwmjLFXmo5k2d65JVUDahHbLZCZehHP6jje2wTroXBMYXDTr4fAUGTi2HrWE5bT2EffC0TfsC5gE
X7DC01tkNbKH5FjTuqIHGeyjZqKWsfrbAgQXxSw42OLKIXwUETmzQMe8N9owvxEO1uiMvT3Ci+9q
Ez1u+TARHLeKhj5Ykpq9sxL3KwJ0zYiCKy8jIytjAfMR6VyglkGMC2+D6m6SbkVQk+DfQD4XRrqz
XPNqmGhXkyvKfG64HHrnWtXu2ZtdWDXwi7GPqB6c9jLytLfaNwgLeNVRFoPn3wWyw56/DLDsZS6c
5lyR5tTIa6sfX3RTf6Ch+6qojuy2R5pSyg2G5Y2mbauwxRRctXfke3N0M6PtYAQjHSagw1Bxl5Jr
Hd8ZsDeanMFQuRfa0DyOHK74qlkJ2YTWMsEMWQ3hDiuYu64MXCG8lxZfTtr45TYIsns3YF6Y1gPj
v2oDV5n51MBF6Wm05lhZV53HuxlNcVXk1gGqPyKRFjNsZiTvtZ59sXNOXGwpcL7d2ucCY3Eh82UY
KMWtto+vwTWdrfFW2XwjgmqgdYAT63XJgO5BTmWNAUNCMRQmD0VBb2fawJG/f7ESxEaDjNBP2/VV
4Shn1XX5TouCcI/FIaOXTimodVvVKho5fY8UGYIU9GLm2at2qO765ipyw/S+GoZNqZsPEFuxtTMV
DK97RVynxRPI2P/WjhwHgVm1ABmRpephuuowxLC1Ixjrs7XypyebthOSdsRDOrqcvHCYB2Jbow+1
NEtUMU1FSGWYmKgVurs8kZSYTG8mv7IOcaeB76NaV0D9R9xKaHscWkpMaFGfibVWMX67xBM+iyrQ
zhC2uy81fBhlCJg6F/5VEcmDql/1sL2dTIGkPWme24rzg1Zyp3fCXeumuvWlea8ino4uXmyXeIwb
eeUq+67BTbJpMkyDTfPKDPpsIaVaGQYvya805kPmt1H6tCasgzdR/CC8JomXAYxk4CYhMJfPJa2j
Ba7wpyHlXOYlN0B7N9aUrWLFXyxagCy9Sh4m0IhY9smJrrgSFZVaMCLwlbrfH7pRQrPGipMMJd25
PN9kOgcjbPf7SdOylV2kHNZ7sTNreeF57ngetUS/cDTvOh/7O5zht1EKSrCsXhtNj3FjUxBMHa+5
hbkI3gi7RfsIPAMxg2u8tV1AG1FjjqkbfGNMt+qNnsWHzPT7vdbnZy8Mvgy9Ha0j1Z1oG1RbBWat
ViXuT80EZjAQ9EJ75iCDY9UQrtobJdtlkT2hrH4aHaYwpuIlFCUYwHYu1udWFlE/+soxKECiaayx
kNDfrPmgp7YgkyINQcbFfD6mbuKcpMytGOahiNA2eUpOB8GxPcp47RA61cqacLeguJKXcnS0iy4k
lkAL2KTtcguGgg5s0QCRUIpIysDJ1iJmHCxbuhrIEET+DAvtsZs4qld6j3/WTK5ZeAkoCFMq1t4z
90DVs4FDY0ABYpaYoiKT06lU8quj1TtQnsiPO4bdjiDuluN+u4oEOUk02I5a+tB3tUu/jqNqjCBc
NcMNaGIyB4wQnFDIyK0v7bd8hGWBROutqdpLKvZy+Z9Hqp1nZEb6v7+LRvsICX7Ji7Gig9v89w/z
1P6/DWxW2Lx+lru2a9qqLf4urvmPf/nvuGbnd4c4Zl3xreoCA8a/89fQcP3uKIiellJQb6RJyNq/
45rV70op23aUMKXOJIU4tz/z10hylgb3GrBcV5GYJv6j/LU5bO37/DWC10ybV2ALIRxHGgZPVbw8
36Kvrv/1m/6/CjiuVa4l1n2l9Nd2yq9VpM5kwqAutYk+9EJ+69G6sxkG14YVvQdl5u2ENl74FOAc
1vUhT+b8oitY8SZjPX/vx1SQzXSRd+5NTRr0asQCStrZdF1NB5u09w1m51VI1boYGuPGIkFiYZCs
giSKEK10bBeVAsMhUFNsxknDpEkToquApObZROMvhS056jhxhNgZm9IYgi2tM9adYjP49XjF+70q
4vgsJ0qHDrY5+V71qsZraUtJXIB38l13vEy07JIT8joR5o1dRMRQ96QBFbcpHsALI4+/Kc+8jMZs
Y3oejVn3NM5MoEHDEOs6RJ6OPk0l56vemTd6S1RNq+srLHyotfV2W6UxK/sIUx2NFBSoGz+JvrV5
8jTZ5r7LpxPLGzEeMB7NWjAAZtUmbRGkbuS9KI4+NF9wX4YB4grk+42/FpOxigBBghXfgPhcG6V/
j+4xMqNHyFYDCgOHcaz2HOj2DjLTe1Q/Wm6/xul1R/DBIZz8C0MzkZ31NW6GnWnUXwAfMFQSCAgK
Cc/ZwHiSh2qVlvG3UHfO9Si3NHoPUTDegXGKqMvZCgje1X2Fe7FRX82sMGkVXxk1umZNPZd+/QTW
zIFWFr67Q/AOi+OJhjun62OoE9QZGL3J1KxatwFvL9Jt5juDYKwe02ibIHt7ZxjqcKwn0jot+93z
na9BaD7i4Hr3ZqVP6CTnqiN0NXgCaWYtx47uRGo1LynOPouoyRRr3wpxDfOt6NWfz0JVfI9Km+lz
GRZHncuWeUVDArRn9yRGqOxUT4NYjA0d7SoaDihRxEWTO4eoAycg25yDhYAL5peb3Dfp8DJH4hwK
xSCi2bqvQbABpG7pee7GQKN1nSGZETF8GNcZo9Xc2SopYtm/BoxKffiS9a5i0J7cMBli5TeNG0zh
NzB3eoiS4VPdOYfStIEFafD3mqna0VTizAZBm7lk2DTxWrd4hCjke0RkGqxkb37J042qoxH3O2K6
Si0aBuJwAuwYil24T6t+G9r+RFOiwVvOdNI0g7tygrVuCeKdE3lDXtDeH2+lyW7CiAxIVR6843p+
r8rwbSYf9JxhVQzinlJ7ZKL6R1I3RpxkyHa+LTkmePM3F+BVaQakOcy9qjAe12MzfeuV3gIFJe+1
0XHTirC8Ah/4Tpr8jbqwYw7JNTy2JR3gY6/7RAKw+wJOoLfwkFPk7wcvYtQRDDiN1QVLFqexruOU
H87aXXRkelQfGY1FkaAPPT50TiDRcGLexTj7GJzNuoAfhJWLQBxuuowIdcvHeGsHt4ho0Afw1xPC
rBd+kDylnX3G1clJUPQPnobDqsFjTd4yo4abcAsRGQPKkJ3rLmdkEL4SYMZSaB065Zi7YE7Spm7A
LWadbOfZQmC1gO5BPIIz4ygLedODd1kW8OGErd/EefRKFCP1401U+mLb19atsCd7q4kR3FKyykv7
weDDX6PtITig3jQoOzDPxsho9I05ZWcLici6GstLGpT12rZ4GmahJ5gcXltfh4oWNBfPyYmCCWmH
Dve/51IHGXWwm3FdMAR3JYOFzPfOXhl9i3skh10N1pl7Bj4tSWs5fa28BeY4XzCCWjiq5ANb3Y2m
Zx3UNbwSURlc9nFxEn13zY4DXhG/5pw13gzqq0dHxovwT+k9/Q3wJVAQWXnqhjVADYzps+gWB9nS
btu9nAUBSmc1JpOSGIMaM1taMA92dsLJTyrnVWl5diLyql+XyqGNQvgaUpVSdo8T9bXBhbtA5PO4
NZt+NmKiozBztc2b/A68MaSEJnMAyOZPZT092JZL7Js4QHp48Bq2irGn52o3IG6JeCRBJoPayzM4
pEkwVaANxkYVLiPOV9FMcvMRQcjIQogfk1zuLKuQyItApvfw3PxVkQGc65VYAS6lH/WlVu24bzLs
iRrNTUuDjTYkLiYWBfi2WtfiGncWu59or30nuZo4ki1Rj51rozjp+oD2Lr1P/fZVuPYBJpNgPRmT
BUDgpR8JIq+xFkBTQLxuDhkMSLWyjaZbxvRDCT05aUV7XRI/CT7CB8E9MFKJ0M5zsCLG2rfzQzBS
15LmgMjPEJD4kwYXPo7NVV5DhDZABCx6zAqj1I84WhDuCe6wOZ4tf9CsOZEyLNBlWxxoq+k+rPVb
jn/FErTOhfKHQ5kwrZaCpYuKwu6Lr1XqXOn9QdYBGW3NE7prLrPOvsOa7ukkEGdpJpfehdfSIRUY
8QBTV6dc12AoaYI5qFm9C4eWHOjDpV7Z57LXOCuE+LJEO/Zb36jhxwt3N0R3jVENu6II9qZdsKLw
r9E5eNDgiTRHcuxxyaQuTGS7rB4zvXrU++bFMiYULbzW0Gy5aTMUoWN2Z1fgeoKJxpIvu6MdcDG4
6IkXWQLCY2SWBr45VdaFEoOx1sj3XNVdfTEIOi6dvHPgNTixdfY6SiUxsf3ZWfVYAr6MuXQDkAHS
Ct6hhUS0WTmgRPpN0OXf7KJr1oGtXPK91SWqkZ0xX9ZiUruutc8ADvz1qLIjKCbI1lP8bSCsXo/Y
tkggULNhGG9JR9cMAcLEwwY9F3LTm5ssGB9ooL1PVfDU5eO9sh+LwRvWSTY+uF1/PQDm1yNMzz2a
FAwmWE78/gJS1xWX2hVxfwR7uSYhYgpo7II6acCzTdiM5hkPtKNRV8A/MGomAc4lA6FtE8cPgkju
orZCzjt87AJe0jKcDrEukM6V3nbgaEqb/Wi1zhU7sL3TiEhbJJbRMpiYbVejE9GtBvMGqTiCd1FD
HXOHubGKYkRYzlbF4bZAJ7+r/XrZuvjmS/p6A6FJWwkpO/Em73JE4aIDC19Lky+B6NeDy9B6xLaS
WQNOebpkIcLnRc/2uRzYks2CIjFS29jX9sIv7ly48o4pb1pnHZX0YXPk9qR143ovXZ/rBkYj4/M3
aRAmwfCaDIpYAnrGnox7b6XZzZZNdBEKKA7sM3PLnYUEBi+pcsXS0DTc8tRWmaHuSh8GMbnAgWW+
x0n8zuBth8BjUwDGp3eJ79RFYQYCFsC/ZZj7wiPl5t3s6YL6hgRWUWjbPBw57ZYRrsMpXem2wZgG
n0jgV8tmkjexesUKHJDO5ZlbE956Ut+2rBF+x1oFXdpAQEvr1rPOsbnuqvYIfWCNM4tLSqcqJOuW
4nHbSHzlXXY3yfw0qPip0E0My4htfKQRzNS++SMPV2FdEETLR+X4ALeaMqu7JvgCehloxGHgmWyi
gpwEtKM0Yo7i3yqLtCgEp4SeYRVhe2vomouy6hkCxRzF7Zkw8ATu+bGLwNrVIAHss5u6L54WvHLo
eSW+ki0n6cksr5OX3mgu87Dnu40Cd2UxGsNHw03tDdkpiUeGtnBpHHS5TLcaIShwu3ZiiofLxsxK
dHH17By3tDeVRzsHz553TBPjVRMa/aQ0MxfIl5+4eRmNYWQwkdPl5z7wXzXMemTUFGeP2AEFeHAB
912DV1YTTwwzIU4fm9R7Qqy3nhQXgYCLuNTs8QGf0MnnKUArt/scP9nCgQmj6vzVicSwy+pbLfat
Bb2eS61kC5Oqeum4SjYWbReD1Hc61ajA2XGVil+TwX8fB4K1Gv8V7xdvL10Unn5jwNNblE30ngbQ
AkTVbpuAT6W0hFruvsjBO833FV59rJYOCwKaVDYHell1BmN5m9vet25CUVKijqPXwcWbjHvUt9+w
fBK18Oa5IRlAWvT+8WFrcO1rx0fchO9oWYTYrOz7FpmmJeRXg6OBu4zDZJcqli831c6tmstzUT+E
IsL+PH8N4L8AMrMs6QVSGcZoLE1sEtnIYVFYJMxAijn3Y3ZfsISuqhLHQAdUaNGaIrrAOpQuMoj0
EgVjW4WoMmlTiW0HBWUvg45Dpx49lTj+4n6Va5RcUTm3FAeIIZTbCL6Q2rN8oY2LNyG7+zaONA+7
WwbPIGB8SaruHd5Nt8baelUOKUoOLTlREEgqKPTjJt1MN6LYNrXhIWZqsiD7+7K19UOBmRCron32
E2jswVMTKjp6YAURIG/5UF6TRr7I8tpuzTUWbXNDyZSyk6dY9WuHlDIKbCXjm4aoW5RlsyPBly91
2RNKwe6/bOsBJRjX98hhKHe8apXHxVXVWQz6k/oxzcpHO6AwdqIHJi4MZypKxrJ8H/UVBoZ3Medo
UhTwSeub1n8uDPY4ymULaY577lvsCWE+z7kuoqjnYwu7xxIwumYLHzdCckU08YNqd/lIlHbU5U/R
4J0JiKmRViKPjM12Jai1u8x/DWNEEsyLKL5c5Dga+LJyuC0Nso1Ln0N4BhSKHrzSlwqVKk3Am9C3
rAV7hnmhwgJn+GAtWrCUi5Ae6FIzkWZEHT+gCaJ0BQfIvk3SAXlaHR4Pzb0rBpc5ZFkAh1LiRoAy
xej3OKi+34R2/NTn4yNRR2Qke+NyPtd3PU1ybGKYtOiFox6hYzmFNAtTMOeLMJj3aDP8NmPxfS27
QsiLA6VR0KNwh00hq7bTEMLh6xbfMCksqVO9p9gvdKl9HUk0XjeyxAtUvxpzxcaw9jUv4qe21q/H
xnyrXN2AcQE9KcXotuoT+8b2uV7MEFx+KgOqVJOv9JrxL8iBgSoKuPR5stFGu4X74FuYE2Ro7jI/
qZaq20zfKBqrsEZaYVCAKAtfOnSgBlmVjvHSaVaTTcNVFjPQvmcmQdELr09SWc07eebnqLzItkGg
vk8D9W7pwz7qdCQUrQFGC5JT1IwPch61wDK0WPmoDHDAr2iCa0vcdFj3iYOXfvU1Z4NELjQSRzX6
X9zA5YiVUWx+yIk14pJatng8l3T/7zgP7d3RPuuJDloEBa5OIRd72A+JeAnBYbBukpNlsxDY/nBp
1kcwCKnerrEO2ptQ3Dgu0dWadFb/eeP0f9YV/X9pr37Xk63/+6NH67/lq+fm+bs/rAE1NeNN+1aN
t2+4XJqP/u2ff/N/+h//6+3jUc5j8fav31448jXzo/lhnv3253/avf7rN6l+1jYltS97/vzX/+yV
mvJ3m7w9JQzLUbD46EX2b3Xzr99s83dl69JVQlm6Mkwp/2+vVPGfLCoJYZqGMHWDJ/+zVaqr36Xu
wm2XmO8YiUjjt3+/6VOO4CbP+LxoT/Mh/Pnn/4IZeEKE3tD65BmKP/7W/J40Q5eUDa5jiu/7o83U
pUiHXf9UVjXjnUpqF3nfjIu/fAZ/8+i8yr979M/dVx2xcjU0mn9iGpMz/WpNQD7z/hCRt/zzp/jB
GzBoM/+1wcvpb0gBCTsEX5KXY7fRgFwEL+HPH5029t++gbm9/Jf2sW8bMXJDVx6pIVzkmOF1zhgV
wMC7L/Xdrz3H/Nx/eY4gbRE3iEEdVd68E9ly72lkrnbGw5SMX37+FD/6kObv5y9P4USVxVzYkEdX
I08vHK/6WF/9/KF/9AnNT/mXh6aV1cfAUeVRE+IM1JDiqivu/CD7QuTj/ufP8aOXb37/HH1uuZHN
GnYczDnoImscmo155rjlP7yJH12nxvdPUFFg6lR28oiOiDIYXhTqyO3UGS+/9gb07x8/9dwC1A2f
fz7DZvu5dadBX/uHu+xHH8+ne1jEUM0sRalO79taRrXzkCVI/n7+0uf76G8WCP3TAMXWjNEZ9MQ4
qtF6CQDMpLW2wwO/t7EyIgffFU2/+flT/eB96J9u5YYuh217mXEkg6Qil6d8pDNo/MM68YOvWP90
J+ft5I+hF/DgHPhAiZKM0IkJTc4savr56//RU3y6kYXVkg3fRMbR7Y0tWLoztqdlUDn/8E386OP5
dBMXI7S6rHDSkz/NigllGns8w/+00v3o0ef//y/3sTITwlXAgJ+0hLQIWg3VSpUpUr6ffzY/evhP
t7CCgdLZqB1OfosCPfeIBU1m0divPbrx/YvXGAMpu0r8U2YGkY2IHWT7Gn2o3qx+/gQ/WOX0Tzew
zQ6dDFpTEvqI3zH2907JDoY1k/YumLpfe5JP93Gbp1NpqQCXUps/J9BpQxJapa/A6brANH7+JPP1
/jf3MwPW775n3/CnPGoK5xhmE9J/+g2VydTIZ2wHn2gI9MufP88PvnDx6WamtmrIinOKI0IYcU/k
/DIcYu/+5w/+gzttnmT/9WJtgYIqLQWYKKykJnwjqb52fQwGDw/ZP12x5o+e5NPtXJo9FVuaFsdG
XMisWlWpi2sDqYMNNaxqrzs5PmXpV4TyS+Y3q3wCsjK8WRGbR4AlaQguoPIfco6X1tnUOPXswQMv
+ENL9KfszFWZQV65R63mRN4l/9NbwbOGIzkazpZ92xv/UF98XKR/95V/WjiIAbWKdvDyI5i5W0AI
j52RrEsmz+EgppVXqb1sMer5oN2pKl0w2lADfu2Lmq+Ov6wqZj90k+PWpMbnqT03+zmyhUF9qSpM
gD9/ih9daJ9WFtMjkduj23h0LLpFfv/scAz8tYf+tKyYfeDRD5fWsbWgc6PXczctTdp/+F5+dH19
WlPyEQmpqQ8GmCFsgV5ypefjg29461978Z9Wk8xi/DiJCMGeHVRMd/oG8LeH5vdXHt52P60jTg9j
uyp1+9jDUIrC9mTo3i99MJxKvr9ogLpmpUhG+0gklLNO/WB4CAD/Q9Cc4tdfe/WfFhDAx4VnVrVz
9Jsp8HZdGA3jK2Fo0rn6+RP8/ZeLxuX79yDszq9KjYibxphGkrYMAnHKDr9Pi7fj157i023dkzdY
lMZkHKvAvsC9u+v6/gp+6c3PH/7vtzzbne+3v9y6XW/C2tFKPJQGUrxqfHYdbR/3qDcd6x/ewd/f
uoxSvn+KJGMGhuHCPbaIZMGoIR2VAhv8z9/Aj76CT3dvOmYyiAYevRPVFjbaNpTenSbtX9rgbPfT
7eu1XJyNr+xjVtT4GmQgyEaUoV7d/fzl/+jz/3T/mo3bpn5c2MeoVsBjCmwTnuyhg1pheOqL/8PZ
lTRLyirRX2SEE4rbmu5Y1r19e94YX08qzqKg/Pp37FU171JGuKxagEBmAkmecxRfcWTDNFHdkX1H
kM5m0YLZ/sIgAWrnxVMoyvPtYRjWmGrO7NScFFkJlavec6zv4Bdz/tRQjdt0MwQDzr8WBJFHnLc9
7C8UQhmd23wHsGNlfU3zonkwuGuAAEoreumhAvwMogGFEwATXxw8mBy3zc3S9ZWLAfw20lp59MKo
PUdH4GAT+8HBaXY4betA82HU31lV2toEF2eIMrASj8eZCO63Na55b1+SuXUXVt1EXmpOUexTI1+8
rW3Nd/GOQD3oTwSXtkS9fVbjOQEYgK/bGtc81y9aKEMNtnPhFEUjkwemqLzp2cZF1fxWOTKbpS2c
S1m29AwCilMNBY+VoGwwylBzVk84reUmuXsJJDj3yhD1D60HWj2Im9T7TbMTag5bZ5MLnuckuKRF
OTygZBJSRCBIfrndumkAmsOCiNQveoLWvUR8CIDkAPLUuXf6fiXcGKJmqHmtTXwmS4Z0BZ45XjzU
uTVN9mxDmxsFqmybcYaa2woB3DFEA3AsrHkfgIhxoD8T6GKvrYBpjjSvpcU4TV5FgGBJUfRMuHTx
UFPXL7nwg23Hk1DzXTudo6hqyupShigC9YCMKiOKUo/xz+1lNkT9UPNfpyuogwf/8pLWITuhiA0P
/AkXKybqLp76/zeaMNQ8OImSzLJoWF66+aEFsw4evlBqSI6Oj7dJPMyh1P4hqED/hzI0EgOHLmob
zKsP9gSaQ9R7zOA6lnZ1HxYQX8/zh4qvpZkWO37vyzTvR9kUD1IkCy4FJA4TXhwLMFcCawno4l6U
6nh7eg0WsrwkXG8cVgDN+QT8UxeIZhVgGcSbKB4WVvZUU+NaAHCoCyg6ccpLOHQgBoNOARDYqlIr
HmowjUCLAJWqIIcWzmrZkz6NiqPCagrY4fbEmBrX3B8ymMzuZ7e8THiIW+AIUFmdgOLf1voyY1f7
NQfxBOi/aXJJpjY5uLaV3IdgcVnZTw2mEyxjumo9HAMHJdi5AtMJSihp0IJNSETfo0z1+xGSJVBA
mcjKSJa1fMdMA93/M0CcusTG4UagDCOAhNVxlnK8a0pX3lOIkCAjhIKmjKfhyuhMK6NFBNk6wgc5
Eb0EcychPKb8TxEn9e9tK6MFhIiixr8kFRhAXSDkrGT4CB72lS83+YPm0mMKsaqaI8FgyyF4agoy
g0imq+JUFnwloDnLLLyzHkRz6EyMBdTIkuKCQv1F4vQTyIN/WYk8IWiNwZceD5+Nak6sA0MrMpvj
tmkji3lcmZzi0gkAOk4uBBGlhUBGUoGf0q9QT3x7XZbvf29cmrPbRMnRS+bi4o7SjVsvguCBi6zs
wpWFMjGkzNgMmtO6TE9FjXrz270aDgELKOV6WNEM6i8wuAIwO1o5qv+7U13Ir2k2Aq4H6tnbnRgM
mizmcjV3lkML6XtjgWJRFBIRqATuQfM+rRidqXUtGNiZz5mHOoGL4rT6pghohMCTkUPddNvXawGg
TxJAzHyHXaoFIwZmLy/q421Na55edB3YJyeQDqDI9zBm/u8p4V+2Na25eWVlXSodri5+icqRMQfl
+lit5SqdxaHfM1bN0bOF08ipOIM3fMbJwVLsRSGKoDZsKNrzPNvgmEV93cOmsfiay7tDA34Y1JTG
ygabC/1LWdGRteSQwX58zbOncAI7ol9PF8cGiTaEPrpjBaKzFes0uLWvuXWuVD0hEcou2GXJS+SA
4UxZFCTFTJycsH+ryzI4iR6SEcNM5EqQNOyPvubVFBXPgOsF+WVGOeEiMQns0A7xsQUxkZq9Fccw
ZMvDpdzj2q9bVRYdIN35ZQRe5dklo3wlZdf8GIUDNmVCUKUjY/B/3i07TO81Zye37jaZhP5G6dgj
REj5bMVT2p0XDHXZBn9uN718/f/bNhBl/47KilzHC1lTxdbgTC8DTapjWwbiwzg52/Jtvp6LaSdn
nitfFjHzAAZ3VUOBVoFIFGd2fbg9ivet2qeaCbgKpIDAjBfxXAAQsbAjo2pxBq5qXAnq79sYkAn/
TlMJcequKz0G2kuC+vilZHkiNXmdpIwOxEW5PMS25pVtytSZFuO9EJglAZm3uGqTcwBtBrYAF+ry
iUwlGPPZf9smTQv1LYGkMZ1EHndOC0i0+gOE8coITOuhhfoavOmomu+LOANCDJjrDDxvGV972THZ
rBbtZZ03ViBgs0Mb/RZuDzJrcNRBC3hlsU1fr8V75IejcoZAa+z6zZOnLBe1iABQ3Z51w+LqmRo7
EYC14I4Zk0WrFMnPhyxPn8YiuVOIGWPYH273YxiEnq7BTb4R3eRXUEDuf1csGS+yZvmmu5ofLoO7
OuN0Dljnu5AUsWDhY6nkVxaxjeFCz9TMmQ9MWusXcQ5tF9QmPSZe+k0U+bdt86J5cjgCHNS1URED
gQzSPZypD6JEUcO21pfVuJoYQqwZZPVDEUcQEtxbEV6EoazQrtiOwfD17EyC+trMFW4RW1b3Gfqs
byBs/Mqh/bDt4zWvRREro0ypInYDqOwUSZeDuxucbtta17wWRG51MDNsA9L1hjcoqtlfcNDZ9pwA
Rp5/Jz4C41BmDYgJYNoD2VFFx9dUNqsFiwZv0hMrDpSmJz6GRezYUUwhgdaNMluZGMOqBtoWXIO1
Mm8pJgZvgF/B/wVBT/LRBn/H7Xk3Na/5qnRc8EZC1S3uoIK9YxwoZNQTBEV2ut2+aWq0vbefKEdR
Ys/itgdq9KkVfkafEP/luGL1pg6WgV35FOjoUDHNpgoYZXBxVhDzAe4PVIC3P980PZrHTo1qI6QI
EMr8JDjUaevdQ1D8l837bScsPaVSgXa+mslUxANVJ54o6ChN9gvv7JVYbBqA5rUjBa9cDlLL2J16
aA86nncsXPBOga17vrs9R6YV0Fw3SHtA3YKsjIPShVxOGuXkdw3Bl2HjCmvOa9WRF2S5KOIeKs84
7UjoNoHj/PbHGzZcPYWCd0aQHfd5FQdF+uqo9q1rxmNTTfdtl79VUfl6uxvDLdHXcyZCpn0O1gic
eSDbq8oeiLHwh0A1mAW9ErDN9U9VNv0IU5AXTqG1cuEyLD7RnFs0VAWgcwIrGbQLIY7RetC4gi56
7kmysjiLH79zQ9CTJlKo1s2Xsxw033Fw50+MV0fLRWU4WCluz52pC83DwxHgW5l6WH83JR/oUhPu
23l6JzPQ5s4ojz/d7sc0W5qvN/4M8AnrytgpGxAATv2458EIlA1zgZFYsTdTJ96/4YoEs8MroEXi
1u0/Z3b/J52rWJLoy+0xGHyRaO4e4nyUdzmuOhGX46HjI0S4qb/14zVPZyUdsbNhsSfgVe8Te7Qh
EtGCLCSBnt/tAZgWW3N2b3AJm8uhxLUjv6dR8I0WFooOg5eGQOPpdh+GSdJzKKkLFUHMTBGnzAfi
kFUqBPUQzd5uN7/szO+4hJ5EyewENTsoVYu7dPwcURtUV64L4lIOtt+yVsCHDtCNK4lcewIw2JSe
VyFggRuZJ8p47v30RY1F/tqqtDi4kCra5uZ6FqUH51ZZVpTFoMOEXlR2JuEI8hgLOS6x4uamUSz/
X23kQhVWFkgwieEIC6UXAr454oAJL2jbjYmABTBz3YXXS2KVEvf0ZAiB1wPwZT8zuq2Q2/c11478
XnbgLS5jEQ5Au5H5P8HrGhC78ettwzLZrebcgNLjuTVRWAQKAC201axFyqVc8QqD5/mac9sgYS1A
GsPiLAXODFhgEBwnyecMqnX3qeOtnEcM+62v+XcfWNBhx2N73EfJsQvbg+P1zzXg+buxio5h12zK
k4Kh5d+lnsGkK1FCzGKPQeuWQydsP9vZtBKl/oIL3vHxhabq2pJYCdBBT8IyboAtVpl9lNAdzp0P
dfAhc6Gg1/5gYqEfip4m0NHa40fF/P2QfWmb4h5SvlCOHO5m//smu/C0bR7YKAXlD1xaOSheH6Mc
L9w8i/jKWA124S3/X/nlLOas5UBUxhTCgQWJHqg7PZFiuLdBVLdtAJrrj4DqQGKIlXGVNJB/66Bv
Q/bK70EKuqkDVxtD2gvWem0Lx/fbQxjUp9yrXm43bTBoT4spuZqUDfX6Ms4YcljgSikXWqg7EoA5
FppprhhOlivUfCyVN4Cp+navhlDgabEmU0EzVwW2ScBkHyCY+OyAEfR204bty9OijCQooLJAIh2P
CTSBepoPh85jdOdC7BLcSwHIfPsshd65F93d7tE0GC3yoBKvn4ocyy9nQI2T2gbTqaJrdcGm1rWI
Y4U+C8EwUMSt5M59QNIazLdNvrL8htZ1rGLVJVR0uIDGM68eqgj8+2HbhxvNVosyArLCVjsj1Qtx
PO+epiHqzgbQKG6a9r8keFeOnc2LHk6DYxBr5IPvTPejvXZtNs2K5tDECkMGakcc2b3iF3c9QItX
D6GGeOQufV59NjSykbqsGnx2kN6rsX9sIGAWTOzMWLly2lk+853o7mreZYsC6ERSFHHA8myf1pkA
l4caHiKR+h+3Tb7mZTY0pD2QGhRxgcqfz6ofIhA4835Qh23taz4VOIknfPBAx5VlQcxNzD0kKG0C
GvuVOTLEPVdzK+pVErJcBYtpljw3JHuxePXcuuUdG8eTgsDcpnHoQMLIK7GzDgmLcQmrTgV4j1DS
qTa+FejYQej8FDauG8uBsEHmws8foxBysfW08qhtMCT9aS5rp5GkoICOs2Q4uF7zS6YpyBEq/3R7
dpzFIt+xVEfb2PCyL7Hnw4fpDA090LiCRRfnKi5iFSXfCd5vR6v8YqNwbVbhc+u4IO9z/lRu+en2
Bxic0dEcHbJXKir7rog9i9D/nKKGTiTNiXdhaqTfkqAZ13AvhpDiaG4v/YqmaJPFyoVWydwM0XPQ
DuHl9jhMrWseL1glrSgjeZy6FKxkY2j13wGkhrTY7fbfnycv0o5oxI16xSYo0ySLblgHVmUGwjDa
ZD9S6FPf7uP9MXg6eCQUUGZLxyiPgfFk9yRwnWcQCv/a0jgoQf+NuiGUoPDqlbqXfIL2SuvkYt/R
bi2J+/70hPrVyYEgTZYqe7ooUBOmqUx2gM9DPjU6etPw8fYI3vfFEMQH/+wbLXgo88RK0Qen/Oh6
s7d3UO6zVyPKiW938f7RCZKn/3aRtShbUI7jXFqSjSAAAWM9dM/G44wUwwmANrbv3WSC0H1jb4Mb
6NepyCKz33FbXVSdQeih/epAmy6aNxbl6Lco168dYYNn7QKBm+FzkoAyKJR8ZUEMs6XfoaBEitRU
2A2XZnQ41PPABx+lwXiC2KJzV0nRnRipIRDBmmYlWi3G+v/RMtQvSv3UuEi2h/yS4dxzn6d8enYs
mW3yv1C/KGWp4CD06ThYHyCzfJg6Gnwb23Y1hhi+Xo/1KR7G5iYarJi0yFmAGua5L9nn25ZraPsv
mvXqUBWg1CcZ+qa/+KhOK6FpUdfjwQP1uLfiGgbv069J0MJtU+iC09jtCJgPF5nXHPRs6WHb92vx
22MBJBsArL6gnMQGDb2AlAWBJMjt1t8/64A15V+/ZgV0mdLKoXFkfcoVqM8XDdc3S3yQ+bRyBzJE
QE8LHUHjg/Sr82mscH6CxupL1IJcLsjGXT2upERM/qad2HIwX+DkVGMJ7Oo5LMEyixHxDLD9oYke
RAh2sinxN22ooX4v8nEQIK0HSnmLZPsGecimXuMOMdiqzt1Se9FkSVRyxZnwHqdw/oBkzPH2Qpua
1rbpfEzSqQH8KV5gAA0qwKOUrSywwQH0FIRF3VCOvbLiiudHO4Dgk6h+t05z2vblS7dXDmyzQGRN
ZmNSLDDNZlAJ3uGmuO2VLNTvXKXr5UFfECvmuTq7rLkHz+oB0ql7X6bf8nFaiaAGJ9DvXWSMQPLO
oVvqtC60gPrhhLewOxdwT2QfgpWLi2mNNWcWIsrTZvatuLHkJ8sGy2uRruzGpqY1J3bBU45sGda4
ow0KoskDq+qVwhST+WjOG4DfLKgpvpqDAjkdPzrDZw7dodvGY4hv+iVLOGNEBF0qCCE26kFDpwqh
iDJAGvKh5WtHYMPk6HctQUk/qwS+5Q7+q+iDAw2HtYOXYXb0awiJurkSNbbGBi+vAK1PLzVCjm+H
K6HTNEHLmK68q5ygCSI5FhZUMx/UqB6hrPrQ1enLwOVdinz/ykZjmiNtGwuIlxYBbmvIm8g9Np3D
Yv+319g0RZrZB0nfFy6LongSs7ujBKzgvHS+daTLt4Ugne2kqLwOah4SVtRMyLNBrm90VgzUNC+a
9fOi93LLt5MY0t4LZ/m+jtyVK7phaXVmExcFfJxE+Ool5M/1rxKndGzubfWoSLky94bP11lNZCHT
sU+EFc+sIWDFhWlCq2XFZgylBaFOawIpITIIGUbYWRYxFOdgJbvMG45jBZEiMr2m4RjPZCx2vVwp
4DTN2RK/r9yhS4EobyrWXSCc/bGpxVdn9D5BXSjb97N/gNjX8bbNGvYDe7Hlq34gWC+HkKj+gjdz
Z8+8bAZpOOOHtErr8zCshFbDucjWnBtJNx61UwV16DB4itzyN3e8vT/Yj9XE7+iQf0COZWVApq40
/ybY7x1IoLSotoTYjnAPQd7vy9Z7TjmU1YMsZn6/sheZ5k7zd5JLR0HMtb0Uhf+S1uUr2OLjOoUS
6VzKlT5MdqDtd00BbuvCndtLRNIGOmTVJyeY5R4ibc0pxfFmtIM1mIXJhbQIgEcVT6oKLEfgPhlf
hyLtIFJmN9Y2CGDwfzWrAvR5XRf1F6vvfqoZmEsHlaub/CXQWU/aJpyALOrai5/K+ms/x33ZQKhI
Ev/RGiP1HAQBYsJtn3nfxIDB+9dnEsBFZ1tgTbwmr+7LYrQPWKXxzLxqOswsGE5kAJdrpaD7dLvH
95cm0HNbVVtA7Rh8hxdegbf5mFvQRdyVXhitFbaaOtDCTU5ngXychd2dpF9yAtpaVLesHR1MjWsx
Jg9ZJ2nS1RcH8jqPLCTOc1uL5OX23Pw93v9/yiHQ+VDAjm4hR5rA26MvUw05ePd+BkQjnKZDFfwA
SK9z3sDolFoE0OPuO87sB7fKj6P/RiDm5Yv/lvPexPNdAQJMlzyUmQVZu2wXgu4fVfPB4+r10DQR
WmxqWzx5QFMnveTKiRCQqPygHLaG330/VASRFo7cIE1Q6abEZUhhHHZy6a3ijo/1Z1CIn0nPPt2e
7/ejXqDTq6SgoquQ/eQXDuJovPd9sJR8E1HxBG79Ta/tQaRFIlkPQKZA9uFC7M7dDREB0bFX/7j9
/YZF0GlVht6VfscqCLek48/Edl+cstz23TqWZxyRgAGFF78gk56D33eej1ju8HD7ww3rq8N4Gi4w
ERYVSH7xfufZqHGDNp8qj24CfYSEQeC1k8L/crs30zRpEaEB9zJqnYBTa6nVQs8BkjcUnMsrAW1x
/Xd8VofzQHLKhcJdN1/AHPWxB2v42LH9GIy/bn+8wUbpMqirUw30vHoiB+zGTc3uwqF6WhweddJn
JwNc6HYff59F3huD5s2k67LAEXl2KZNLBPEJxI1jlvyEPDerIRlaOHsrD6A+9DUfvH1Sy8MAIjyo
TK3sQqYxau4+VG4kQAQuL8wfX0JrOLZ58OJm9GvAi013MpRT/DuNUzeibH2CTnbnzifZTx+YrO78
nD0OJZji6MZ0U0A1fx9yqB2PLVj8shy2Ng/g9INe+ra8KNjVtFF4M+NDXw8XFUD4xWtffQHIibMt
gR/oOJ86Fe5Ue1Zzyfqp3Kd5G0EWPVm7lhkcRQfjeD7BIROlgaBl6V7GoP4cKe8BN+XX20ZsMCKd
MaXBzBcOw9Zsy+B3CykHkEFi3+S85XdNuJrdNQSTUPNHEk0kSGarvlSJB7EpmWb7ykrTlZyWqXXN
EWsnkCC1TNgFEvA44zv5XlRVfXd7hkyNa27GSsHBydKySxEG3l1uUbIDyfwahYGpdc3DKg5aVCky
drH9hp76SJR3bitWdmqT7WhuVTXQTaibIcdO112soQVvsjhTW61EB8O365CclhAKShI7BxVU+TDl
/jdldXJlf/ibVnonuOqYHLB7lr0SNIfefLCvIrLLg3vX9w8WzQ8kg75dOx0URHmj5vMATv8ALHJV
9zA5X5H3Pd5e+b8e/N43LBvx1S7iFg5oaEIBXDO0WsruAUrSXvICpOvfHyKuu4e5O3n5y9CcZ+jg
4n3hvgaTl7DUrk6ivap+jkrt3fxsDfPeKcbdGL6lw1s9QPMH+rJe/rssxK4oTmM/3A3sm/K/Svmt
T16n6ltev9EQ6tjNGT3PzleF6zl6s6BMljnqOA3BXuKGE4Heay4+zi60uFV/6vvkg1d0eyQnHhUK
BYh3YmW3m6DJPBW7lLcXDGKOBki5PCbWn0lcZvd58MZ950L8wgf/R9Y/FNNpnB9mqz2nRXi2+ukO
kPhP+fT3o/t0rYLpb4nGe/OrHTGiKq8sGziDi5/1dwkGUoX8UHrzwVdfBtTGzs1/VuaCdfWExVdQ
tvbmFso/PyUgcQ2QxV66lhQ0eEqw/H+10iHPC8vLm/zSdIuyzGgPqJHjYHcBX/eKRRtObzqJDPda
MKt6dgZSyOkpTQDHZ5PaZdR7Tlh4dtI1mLxpKFowHIMhhGxAl16KucOzk1f2OxJODz1EmFdGYupB
i4g2h2SB4Cq9CB+2UIj8jU5pBheMPt92PFNg0YIi+JNcVhMMAVrD5X2aQz+qjFr/cLt10+drUbFr
stFSqH+IRQRzUqhBOwiSpYcCZWLbjmY64imsrGa2ILoSZw00nYoc6BPruSzkOQzc4+1RGDZuHexk
pVyVDWuiOEjs+xr8EU4oHrMK5AGCf7jdhWGi/g/aBNpp0fKcxrOX9Ecve0LMce4hsSa2GZIObPL9
vCqcuQnjwEcI5PLVLea3Wq7Vp5u+f/n/yqnbkWdd4qZhXFTAs3VQU1veuxDLwpVlNuSByGK/Vx2g
1iXyG6iLxpaYIRtTqZ8FEFnCAXyDjo8193+kQ56sdGZwCqL5devXoMuB2mPshxP9PuYcVfEUdhat
LIYhxx3ouKamtZ1WZtCjH7oIjAHNf0VHn+zC/VOp5qHG0xJIr5KzPwO+WkR/bpuYyYp1T8+Ab5HD
5MV4//+U59ZDCMAFnsnueeuvHA6XU/47mwzR3B1wSTzcysCNXci4WV7w38DUrlUzVNDrE7cUJAdC
+oXKvt/mmTr0aeQ2FLmAr4klj37a0XxHA6gUzbR/zTtvzf0Ntq0DoIARhyghXc4ckj71E4jPguDN
xqvN7XUxNa+dfLqI1b5IIZJJZju6hDOry0O+kEpA9m4InZWZMpmcDnmaO0qR4PaHWHjFvikUJHaT
O9SJPmTN+FQl8qmY2rchA79uKN9uj8zgRjqJDJh77VJBVhzVlDjUeZ76Hc32NmvWC/i6IhnAQ+cO
cZlDGZyhNIB55BWQLpT4i9O279fCQMdQggg5oiGW1YDSbOvDmIwr8d5wQtGr94jVQbmunoZ4bpo9
GaLvCG53jLonqNW9oLbv4+0RmGxL8/nMA1gSWp1DnNb1Kaiir5BXeA3yNaCLISjr5Xo5F8OUhBGP
UWH+QbDylxuUp6iY77O2vHddXCSiamXCDCPRS/cixxtVkYY8HjwfIoL9AxTZ9qGoVrKJhsilF+8V
CElt1SQ8rmpnOvlFsWxic7SXZRIcZTb+xpaQQJUVUoW10xQr8dIwKL2GoCtTEdm2GuJalY9EQRgq
DWS353n5bdP66wXbM/QqZek6bYwX/wcrikYwnLol2GbLjSNYNpurbdmSbO5xL23jNnHrb1A2lnFe
9vljSPJ6xdMNUUSvcgSrfgCaLcrjhRtyFxIvhxz9HK5sxaaF1wagQKQmBdQX4z7EJdfpDynkcPuA
KEhi18/RXJR7MfJjB+b920tiGs5iC1cz5lBRsCosmtjJkmg3teB2oBClPtxu3TScpder1n3CFcIu
a+Juvk+QRp7H8hAVOS6l955zpl4D2ewV6KPBeHXMFqPZ0BPA7+O8cQ/t+F+I1ZnDja9weo3iGFUV
GQa0XtSQBk6sosGqQNL09jQZApdenhgR14cM6lSDvsAjv3xejr9cKudzJVL10wlrkH56VvuVd2pa
u/aa1l07G43RmI1CufVyinDBL5k2Q3tMa+Gt4XUNHehFQ62naJH7so/DWrFw1zS1O54DaQX06+1J
M3Sg10Aqyu3Z67w6Hnj2BKeIa2pvKq8M9BpIPIdyQQJSxz2uu39GX0Cg3c7t4cu2L9eOWO6UeqUF
IadYtIVq9l4/1X8cyAmu7E2midFiiKPGBHy4solJKSCT3iYB0lKVu1KVYLDVRfzw2qW9quNR5qTg
0ErdU+7bp3nqzimIqmnv3mUJ2VE6rERzU1fLAK+ih+rKsAWv4Ijo8R26UZ9Z9IJotUvUK4WGdc3c
bUdevTBSQcvBKgv0g7A0cX7KQ0iLQol722q7/45iqu0R2PV8jCF50e1q395DF2RtvzBEvb9k3FdT
xIIwlW6d4NxpFeFPFpTTy9w7MS6nH29/vakDLU7QFHIarg1XyEFBvXOt7jA61jmADPym9vXiyGCg
aY7HxTrmfR5B45WL3RDYzkOd2eFKfchi9+9cA3VsU1IJD9g/1cdTlnhQQB4h1jyAKHOHUiHr2NMe
MtW3B2PwvL84sqvVmD2gH2Qq25j0zR9C+Lep2oiaDP6yFF+13YzZTEOmeExcdpo5/5R27X2esBVf
M326djSnoNwbmarQvGAfI9HfEbKtVir4ewW8+nJSNgoP4wUCNLPCvZgElIkppN1lBTRvcX976g12
qhcaZmwQXe3mHVg67Oc8KD5IhKUe/HsrS2u6sOpVhmpMVWZ5aYftJuW7YtHFaRL5WfJmX6cOBK5A
TOBP3W8SpvvaXWXkM6yLXn6I+rwBkjZWG+d+ms67AjUw6b6ccfvYNHFEr+mowshiEqzySJXZcd00
b6gSf2stueLf738/0es5PE9UKpvLPvZJBPKz4qls6l9blpzo1RyhBWVTSNJ3yFRk9JlzFJQ5Cc3O
npesObRhB7K1rVTxqUvyruriKuzSg22BV7CISHMovDb/CrK18XfKIvnIpJ2t8dkbruJ6VWbPBLV9
VHnEbjU50Rc7g5YrSKyHzq7PZeZK53PT9K5VHmfihY21cgI1uc+yfFc+OrphM7eT28YJKCjYUJ5I
5dz3E/98e6net4LA1lIXUH8TXma1XeyApLh9GEQ+1wMgFD3I91Y28fe7IHoVoBs4NVmUBmOw+FVv
tpvJB1eJbapYIOL/d34YrWXSU9XFjKVOdOzoZNG7scFxduX6YtikbC3+gu3Dgba518Uu4JPlVN05
3E4AkKEIktU2/s3A1jbzznKrEYyHXWznlvVlnBofXJnpWrrVtAKLE13ZUBCiIMmLEOe9OWl2dsqP
gcWaleV930CJXgYpKdifh9HpwHraPNqT+8Gtu7sytFYSLqZv1x1dgDvUHeYuLmcWHUIbB36v5Gv6
nqbWl0FdzYwdkDHr6qkD4wHhO/CsPYRWs3KZME3M0udV29ClqkQikg733sw9JCG0tuiitjInrn23
xXuJLgnnlqVvQ7awi7MOUJC7KaV19BhWdFjLm5vGoHlXgDKtwvbA8ImMQNwG1VNJy3nXWyJZ2b0N
C6BX5wUKDKhNAvedbXXORfRsjfzbpsnRS/OKKYBw7hh1sYXL82PoJ87OCtn8tq11zS57OU4ozU6R
1fCmfFcNQ7ZnTbhiOqZZ0cwyGTPwxRdIakR1U+yrOcr2ubUaMg2LqhfiZWQaehT69DGeeeZvZc2x
K3e98n4OUtUfb0/P+/klQrV9pY5az+HtEtDK9BkV2fXeHuh3q4Neuyefxm46BEnzWtrb9jFCNUPl
aTF5HFDAuEj6kxOk35tM/Lg9FNNiaBtA2mRUcCiex6rgBxo1J9Qrbjvi6TV2aQp5r4b0bdx1ObAX
QODuCRQw42pSGx1ML7TrQgqJgaltUQhjPfJyuut7tXIzef8MRvQiOy+r6jayMeeTQvbQcWR7lFVY
3kEAhh5c1x33LME4wm7sV+br/b2Y6GgFnzRZVpTwCxDSItkHCxpmSXZpww6gcTveXm/TsDTPLvsi
n6SF02s0lSdQJaQ7yvI3aYPFsBTOznHqB2rJr7c7M/iiXuuHXJ+fZ0mFLG8f/gJMgu0gIacOJLBX
psxgvXqVn2zSZLYBG4kzcOadsrD5nTHkqm9/valxzcuBq7M6txibmDso06+F250avkpbaJobzaeV
XZWj5MiAe8l0xGXovq3ZD16KTblE8n+yaDi3RMUE+shK5PwZJ/dgH0p/WMnGmT5eO9GlbTJJIFUb
nFvIgfvlc0uaV6teK5g3eIJe56eyhjCfLs3z5jQG5XeW25eSUmc/smLbBOnlfp0cumQs2iZ2eX6o
o+EZLI8rmR+D4eiyZl5jh5bMEfiagReoIbReaNLI0yarDDQH5r1Mosqz67hx6v4YghMUWn2Akmxr
fVnwq2Ndypy2JQXybhOt/+AQcF9321S/iF6OVhEmymma2ziMlHOyEw91irRdy7YZLFKn3M4tGUTD
tDwsjNYuKtMl5dk+517/6fbEvN++o6sY2hVwr6kDhKKsSbHjCcNJtHtUECBZmXlTB9pGDNGoYKqt
pj1L4MZeLc75A1TZyHPA2VqR2Pt26eiE+QvTf5rQvDlD4Ck/8Gj0HhbZ95WYYGhdd9o2FUrSgdXn
SgnUnDqfB2sbD4Kj+2rW4HVY2kV1noCqOEPlIjmyyVtDhhhkfhzdX3F9h4bfxNsz6Aq/5I56Rh3X
z0Q1kDQq/it8fx+M/pF1zTEqyJNF5OdNJqV7Ms290JqtpjpzHIYfZwBWfwAj4F84pEJWjMq0Joux
XbmzbKLUFiSpzqB1oF+iQMB2S6do154w3s8aObpP233qppBOb86yoQXAJ9lbWvWPuVsc/cF5LkW3
Rkz3/o7g6O5tlZBncSt0JCar3oVlf5pt9+D15WcEqTUXNM2W5oI0tCmyOVFz7sEptfPAsr4D2e/K
UcU0Am3LLHpUNroyb8/FnPS7wSHzLlvwVODkaQ98FGTl3GoYhF4JOrihx3OrK8+qA4nlE7CifnsC
dAulubfN1tTBcrK8sqk+BeRrbuvyXJY2kE7irRX/4+zKlqTWleAXOUKSJS+v7m1msHtgBjjAiwPO
4XqX5UXevv5m8wRi3I7wa0eHLJWqtJSyMuONRXbFRib+c+xQQG/Xo4yaJJd4oxfXUix+EBfpc+9l
u9IK1MSA1uNAOlXbZSSYHLuDRWkH1x3zLUqyNfsYMVfpsogpdcpoAqbioIsZ8Pm0L477rH/76m/W
h9sMlEDVNCoG1VzqvK8f3A6MgPtaN468PLOEX/WdjFIowUxHEEpU56EuabVxpL7Z4O83MWoiPpE2
J+PSDDLyvd4PnL7joAizIfpcZj/3jcCIYWg60rJPpyqidfnDgc58wPBivNP1jRju+U1zLEbjcq6t
RzGL4shpn2+cSFeMY8I44Yz+1BMloymT6kTqBpU5WrZhEst5w/4rAWaCOCvfBcNnR6tIqP6RgrZi
4vGPbvKPfKo+3p+AtVHctorfHLT3xzkDEr2MBif5Wen5CMaCh85qNk4ZKzuOCeDsctW1zeBWUWzp
Y6uKsEZ5ChH6mLXjv3HvfNg3itvofhsF7RMnSSZVRe0yRaAQeLht/ZNVbkz1yhph4jZ1Y6GaYR6r
SM9EiYOu5rnAqbVmG5vAipVMZA+0ektHFAvKgLpZXyALDeYDbUPFbiLpx1pbxRPUk7bOTyuDMV+r
0mHMIOcik6hpUTVlW9VTnPlbJTsrjZskkgOyzG3JcO5ObCXe6bJOL37Mdx4rTADq4MnFmZYea3Xe
/cxY9+C39JuXN7hSVbteIqlJH9kMOUv1rLBg+6M8ittpXkqRnO776Zp5jBVpkmU2ZKAMj0qXeUff
Ue6p6Apvw41WYtmEm+rMb0rma2yVEzj3hwkqQ+l3v+2/7+q8CTdNkibtEwk9sLp6V82gUK3ScYte
Yi0CjGUokwtx61gVUZ3xg5XaxzR3z+mAqpUyf3b5vuc/atJD6lnnODbSPJJN2qFIr54C2vXn+/ZZ
Wa1N/kaL+VwX7phHtbKrg+iasCyno5itTwldNnIVa1N8c6zfFjoXtFq9XmgW6VKBA5FfKF4Ye2cL
HrninyY80urjTHXumEVV5mqU0jnZUB5zj8v+uM9G7M/++67vyHjWWZSU1REMDnYga9C/LQOXx2V2
k307v23EmYjzOcmmPotojKKOkmbOEfLy1eX+IFasZGIK+7j02rFKskiK+bHSRXsihct3Nm6c1+du
nFRXOUkkYhA5CP0Qd8sWheBax40oo87Ux7y0kyiXg3+QzcIPam721c1Rk10RhJ8or3bnJIrt8jJZ
9AFIAXDVbkn6rHXe2ONdXWqXqSKJykJ8ukEfKlt+uT+hK1FlUivGPFG4sJRoevQeQJ/16NrDEyut
f+83v4IKoiZ0EMo90BRNmiQa6PytkF2wOEkguu9q/mQ1diAkP2hIUM749f4X1wZkhJmyp0bFtWWB
YrQ7jlX3aAt1SGa5capbmwrj1M5A/YliOTRfTxB0huLGEOQW2YeipiarfZMrIDLyDBGQSvIq57F9
iNts60y90ncTSmhZg64z5luhIPJ9xqco1t7pvtVvYfTGdcmsjEhkl9TJxKzQEuBJUF7nn6si/yis
dAqYDxnTRMcbB961URiRzPSYVL1Kk6gCI99z71b1k88yuXHeXdnJTJbj2XJHlF2KJMrcrAmonL5w
5f6XN8ORameD82/FRU3kd5oh5CobIwCnZl5DDdzjr71LoEeeLkuzgZdZM9Pt99+2y6KbB4/q0QqT
EVUexxQ7QXz0+E7KempCOak1SEj9ZHCmxEWFildBs04nH++705qFjCCm00ATSJpaYZEn51sQd2ny
3tVbVMRr3moEcRrXosLrQRJ1dQ3guo0qCN8qv+glPhE3zgPXk1sAubWRGNsxtzunR7Yc+46r2+fS
H9LLmC3WWQya7zucmshOJ9a+7PvOCuVEOzySdlNQqC0hj5X+m6jOlPtDZqWNFS5FCrnp/qks2ktN
th6g1po3gjn2ezuvhtwPF985T078XI2QWMjnfau1iRUk4zw5g8TGycn8ZLvO/yq/3QJcrawUJm8j
Y6BFc5rUCudZHi1aPGUU+kuoU3nXe3JjrVszj5HlAi4eUpmoxw+LonosEuci0uWMQu2d5jHCrEtd
ux9AWhbWi0bFdJIlD5ZdD6f7QbyyApmIPYGKe8BZJj9s2qQFnBnaoo1It1r/tbW8seWYWD1ewitZ
3CYRLjaQrpVHZyhOpf8QaxK0qC8d4g/UK4JZLYE/fPNs/QRkMPBfz8z7MBffnficQSNtz1CJia20
fci1tqP0Qy+e/+nT+L1tOxvAu7ddgJiEihxFVfEE5ZwwT+v+yav8/kiztH/oJUo87vf+bU8mJnSw
bAS0iwvEOBXA6XYBtMpAxG45sqSvi+RCnEEsvQ/KRvxbJ37blxRPO9oAgRyWk3y0RutxybvIm4rL
/bGsmev2+2/NJ40dA6Xvx+HilucuLQ+eqL4Sa0sv+W08FTH5FJULDht96710evUzrzL9oLHVBoC/
+Ge3gHcjoZgfKpRaHfBSt5Wa+XUc/9vZ8brz57AGwTtPii4OJw6UW/PSzl/iITsCxHW2BuuoRuuQ
ivQMdRSw9idBVboH0AeDrKYC5w5KCEn6zXYiVMuBXgX6SP1L50UaKhEjH473Df92tBMTA9lNqhUN
d+KQNgSENeXriJP4RnitOaixTmVQdi6yofVCZ5k/2j7kGyarixo+/pPf0pH3B7DmOYaJIS8KTQgA
pUIxcBRHe1fZk7AYl40gu11i35hBE+cfD8iRlH7nhX3RvlT18C6fuueEiWhAITwIk+3TpL0f94ey
Mhcm8N+r3ZpQULuCPieOH9N8Wb6MQ7KPJp/8hRWthk5XDWS3Fl0fwUKOi1wRZpX9JZ6mjY1pZcJN
zOi4+AMtUAkZ1p5+HL30XZNV4pxI52lEKdrpvpVWJtwzViJBkDAs0sUL8zo9JaqZjyUIEI4U1VYb
LrU2D+ZiVGe9lULCPRxIUwR5C3nBfhIv97u/crUmJn4UhS81LUgfh15CvtCUyDC14v8VDW0PRPkx
atOL5iFrOMoiOG+f+gQab/c/veLLJqq0RI5mchWJQ+hLfqLsvRhfR5UdSCYhw0ZPTbuvNJCYcNKc
Ed6mGZbbufe7wwQCrsNsI3N8fxhvXwOEw/5cVOemgBgvKJGvtdOiFCq9+kyeZ1DflzV9mdS+655w
jIUF5HVe5znAZ5JB/tv29UWCLdKz+cP9UbztxkAk/jmKLm05RY2Nuub2HAzTt0J8bpOt8sm3A1GY
b/TQvV8gmQtcpO7cz8MwvYN0xSc10ge1F75qsjUVGeBWVA63Aq7+QlT50ef9k1ONBXTih0egmS5C
7pxx89k+VmMiVZZB3luDLo+5Dy20MwM/y/+FWExo63xjsX878IX5cu/1rMBLkCOvaoCES5BnQw4W
BB1v1amseK4wFhZ/colwW+j/QkJT4sqnf1he/gxatp9+Y1/7cdiVc0dS/U/fQo26P/rYt66y7C4W
jx9HnYZ+ap/vu+7aMIzrTZsucmbkxq1A1KlP6vcy78+ga/2KA/WTn7Dj/c+sObER5y1Wvj5RM+q9
5y5/HOJUgzSnTR85KV5jtRfiLYw4z2uip2aMa+D5syXMRtWCLTzvf94fxMpyL0yyphp1mxWKKOtr
i/usYENz7DARU5k/tk31OtjLZZqch6a2z34/bGSqVibIfOins0WBuk/UtZRQ4eb0M1gJH1wyvSg6
n5SfboxtZQkzH/s1yLgTq8jS6+jO/3Qiv6AY4rUHN9x90601fxvdb3cCLR1kWxytrn6bn8bF/urw
6kNHrV1vj7gr/dl81g8QU2yxAM9l/AW5kk8uAPEKqrP7en8b1W+97wrmumIu1dUr9edxYd8TPLHZ
hG8ctVaWKvOB3x48u6/bWl21Sl9ya3k3dM0Wid1a20Z82wpCtpWq1FXGif+DTbb1aRR4v95nGCOs
xbBUWed6KIiSN7ocr6bxdBb55IBJusi7LYXtlUGY0nFLXo58jEl50yr7lljVD1nFG+vfWtOGfWbO
Gj/WEO8GklafbZ4VF4+Du+6+fdZaN+yTuT3F24ubXIua1Y8V9cXZHvlWQcvK0mACNxzXGsayrKtr
q1t6AXavuDTVlF/wHGgdySLAHefY1en+UFaAr8J81bRqibs1yievmXSL9+AliMOsnOXJTrh31Bqk
LCgLxZ1Xju0ZREDVkTmVDtN6djZOWSvGNMERntAJxzvPjZmpJoH0B3GYxp0CZ8Ik5vJVlrSZgyDM
LasJ1FSC5tU+SwHGdMiozv3WlWdlFCZMYvBBi0mSQl1HUEkGuZqsANCwLcTfyj5roiTKXCYsdgt5
nbXzKZ7d800AuK7kMfZR83/fE9a+YazldT24eO1ByDCPfa7HNhhx2Jkq8GQuYqu0YM21jQXdzemo
60RUULdvvqSSRgNZrn6cHSZnekkbtbFvrE2GsbAPJBZ07ufqOrlFERSoCwj09mTcWvk73wCF3z+3
DZ26lQJET14BGnoa0iwJlHCfSihw3Z+Ild6bFEDz7Dp9XKH+Il7K4aLITC7cy/S+tcsUh59jiJO3
M8uvnAAoEcfVj0RsMS6sWcaY3mUpGaQt0uI6W4sbIDEcJGn/HWptH/ZZxphXh9ttX1aoCXKh3BR0
dl0eqtjd4qVaCQDzwR4KiJY9pSh4VQ208VA59b211CME4apAsmEj6bw2ucbG1CGFyliayKs7FD0/
olI1WwKcm6sv+0z019ZU6JkDrAtyrew1gTi5AnHbhuusGcg4hhd6cYqR9dUVesinXubvZ39570PL
NCDzFrvh2jeMOzdVlpwrl1VXf/bPqe8fRe5d8taJUJOxseGseKn5WO+4+e2Cx6tr6VTvs7Rm46VL
b/nPGoJE8T+75sF8tufDSDUBP9I108D5A+bv0frD6DrlvhcmYb5NlhKKlLx2imvVe96x7aunYc6y
jb3Ae3uJM98moZwHHptpqK54T+9OloUNoC7lFCW99IIBJ4NDmVj1wS+5teFbK3Fhks1kSEX5bp1X
0LpzxNcx5fNTYi3DBgBzZTwm+6PPkqwaGqu69qgP1iz+MqjycZito1b5Ne/zdwrZvH0jMXEOPVkc
nnPscSUR9qlUTuDfnmD3uZWxAkKx27H6ugOroYf3bsJ4eRxKwTemfWUSTLqqpmWOraVC5Z9fjEfq
5/lxmLst5Pxa3BlLH7dxHxJ4a7t2PnmfJuWzkzRO0JT28b5t3n5BEiZNlcQqOjsuwbmZgSYnhnvS
4WM3d+dGjUFbystUJCGBEsv9z60Nx1gNYR2kPirkPtpKfK50AqpingfQQN04xKy1b6yEZFCt5dQS
/AtuXZw0o+1TpaR9aDWp/70/hJWwMFHbIJRsK9I75TXNy6eWyX9A9RMRMnylNvKR6fipSvPTvk/d
RvnbXXsEE9Mk5Vhdrbn+kizVY4dMas6r0KHTK+/kAQXpl/ufWvFiEz6QThwPWnFlRanlTwOIP2UL
9RQISmz42ZrVDD8uK6QNZIvFcV7qE8jFLmND3t+ecdPSemcLccKFaRfUCO8mf1ptVkDTkxgTVCTx
Fz/xQ+BRtkrbV/zLBBFUsc+QsfHK61K1/+Z58ZjE7UuOIeybBcN9hwE8BkI2aF5muRUsSYciLi+d
t05rb88yN4EBDqyC+m2/vBKX3eiJR04CGL5tNtbCt83DTXSARXKSjw7M0zbNv40H2m7vdk8ptgTt
1to3rluT1NlsF0gAc7c6+7MTLBBtC2S7hV16+yDFTTSAP7Omrhe07zCU50keMjV9bnr2mNXtvsIM
7htB3dBlytIsK65S+yhBJ2Vx9MadpOPcRAQgt1hD4SDDcTMFsNjSSgeoqN+i1VqzvxHFHrQ026r1
8l/JJyw+Z+IM0HrJ9t1BuamLqGmeFnWSFNfcq8uASxoHeAzbOi6t9d7YfJrBYxbtsQbZY3pM/bkN
nByXlsnZVI5Ziy8jfkWaNqMzYW59vI8Gjqy/dInYuOGu9N58RR+GelRlMxdXVVBAK3hRofhymXDY
YFsVnm9/wjbTWrFDQZKt7Dgq7Lyw3w0N8SBMLlScPvHCpWID1LryGTMXgGow8LRoz4+cQr3nXVoH
VkXfN+XysmcVtc1cAMhtLZe7rR8lXuEGNANFUjdsCry+nY6xmbG9cDuupjpxPRipOuST+4UtyWvZ
+dGSj9e02kddZJtMsV6bUZ22jRfhONNAobbpHBaAlM/9eN9Ib2/ItontrjgYc5zR9pBNKv+LW+eg
R9xJPVqGRTP+EHV+adSWMNtKvtQ2b49xXi2kbCsvYlP23CAPO4C92lLpcab8E23745Kj1B7cq1k5
HIS15c9vL+e2eZ/spmURPqq6Imeof+QxcwKRZieIZZ4nYr2/b8e3Q942b0mQN+475Xlu5LWdg9PM
chG87Y73G18bwO333w6APshpbTIr+FrjvCyavapJA9jsdM2xFfx130duYfrbRzhEEacqgSe4firO
fV6PUO+ChNjUZuzSSbJVW7lmqdvvv30H+T/GOq5vTqBbFTRNM/y3WLz5en8Ya80bexOkEEDLnig3
gkRRBnaAz5OvNvJPKwuWeUnycHJlqdW6kcwrFYx2835OWNgUauPwvTbNxsYE2WoCBVTqRmMqnvBW
/86y54us3Re/6jaeztesY+xMjpv2TpIzwOxwiPpm15q+z+I5Pd+3/cpiYuZVHMb9ZYIGX5T53YeC
+BdVxf9jqn65xTSpxTUbp30DMbMsSz4wFcf4lJMtBZKA1bskh97e/XGsTLSZUBltnrIUJN0RMKgl
KCZSEBuCRUGI164RULW7/5WVuTBvkGXme3qOtRsVIhMfFpAeHErL9XYayAhnbykbCI8OtwXJq3C/
ngKdqPR0v+srm595TVyKRlexlzuRT6B4KFJ6yVn9XyX7M9J2p27YymiuTYQRzIDAta3jKgcamNBv
KB2wrBE8EfnNFqvI2kCMXVxk6VDgTQIfyMmr20toO3rJj3lOD6NrX2qxLDsn24jtQkMFgmtHRAVy
OZFf9PkLaWS9cddds5MR1oJoxnqUqUddled9wEUHOUqf1P9Zgvf1riEw89aoPdJNuPWKiJdWcnQ0
dDTwoEA2XGoFScLMSyOkmNLJGxsXeGD3HSSL/5dq7wBG7g81dV7cyY6Wwv7k6OG/ZlL/3Xfjt7Ne
zISY66Fmyby4IlINmBtjXfMgzTp9XFy+HKCuxt/RYpQnnvDyJMsxfbj/2beXSWZeL0uWtuCKdhE9
U+6+6hb6mcW8dH0weZo8krj4T3V0Oi28TfaV8KF0689Nt44LkiNlLyKnlDkIH3rWBU7MxRYi720H
ZOZtNiXxwoRHRCTtRb+kPbN+QPoc+qXS2xKFXrOaMYQsoQTOzZ0ImKn+NBUgG+ir55m7Z7tx6wOP
+8cSAPP7U7Q2HmPhcfuEzsPSAwctkTqcxAF3lOdE84/3m7/1+e9nUGZecEuSJQ3tAbMm4Jc4CTbb
j50Y1fF+62+fI5jJDV8US69JPmOyPyVz1iE9mI4B96oPwt/3WslM3PgAWb6mqLgAb0LWB8Jzu/My
N/RQoEZt1wbGzItu0krVgqtHRONU9WdGGT37gDtsLGYrE2zCxcH6wJmV+1iPLetjXLMomdmljsnO
zt/2m98OudpfyqRIsdx3TkEClULR1yrJFhHdWueN+0Db9Kka6kVESWeRY8q4/eiPY3Xs7XjYCIAV
D/Vun/5tAKKZ6jlzJhHR3kHfu2Y6qGQmGx769rbL/oJqM8B+JlKKqOndww3nDCFECelbSA1p+7Dw
dCOR+uvh6I1AM6HasxxawNElPmSTA03L4mHp5KckSRMsTflHKykvmZrxLqAd6Ip0F5E0h4pbZ2iz
vhva9AWSsCBC3Jd5Yma9TLIIosB/yKJ0Sq2LBe66x9IbRNBU3fThfuyvuYZxEnBRktKzmLFoRiUQ
5Lef46F+npp9tNnMJAzOu95R1FtYRHg2fh1Rzf7PVA3Dj/udX3E6kzMYdER4DgCyN5oSZR2qQozB
MDZbRaMrTvcXPzApCBWVxSOnX3rgnt2Xvk5/em0lg5i0/4IoYV/suEZ42u3iVWRseGRngFogm/zk
yGVXnoGZlMAWW8rOEqmIeqtKz8iyl+DcKba0Kle8x71NzG9Rn6VtTPHMiG0ck1AO8eNSjP/TUn7b
N7/GrqqFgPs4tYhiYv1s8/xrwcTr/abXes7+7HmcJhRshug58+pPbAYGnSIlPdB9eThm8gH3S5xK
lWYsmiSnIKRLs3fgbNqSAF9zfCNqyzgd3ZwrFgH0qoOi5X1QsPLnfdP8yk+8sQiazKJskoC8ZTGN
Escajl7toFazOHasfOS9fZwadihi57wM9T/z4EIYrEShQ7l18lw5jJjco8PAlmJqax4VWfmhBQ83
gHL/1ZIHvo3C5PsjXJl8k4BUaVzNIevCIsr9MQDZ+3hwRJYFI7jx9sW0STYqvF5BEnzgkdv18mK3
kpxsrBwbra8N4Pb7b3G3NC5oQP2RR6lD/7OzMrTc5V/k21/22ccI6xbkpT7S3zQCM+r4lTDMAnMz
75vk3hYmf8WDTYLRlnlOixMPizJCjo4syKFEjGyYZ82HjOCu+zEjcSJtsMnJR+loFK1R5Ik9vBiQ
LUq5tSkwLujJ0NWUw18isvD3yEW/S4n1afG38PJr9jEinA1jHoP5k0YUN5dTr+V4SXRfbmB0Vlo3
C6Jk42f+zGEUD4z7QTXJ73muNp5p1tq+3cd+883amcrCpg1F5kL89BOciWp+vu+Xa00bp2TJRlc1
acuQmJ+zA82sn0rTy/22V+bzr2Knth0ye5xZZI+yOWZZ1x1bEBdcshRFj/c/sdZ9I2qtClVUTZHY
kW/L93njfBvyfVqT7O8SpxZLdT+yqO6mMiCk8YJ5InrD7ivxZCrTz/Xktb5Xskh4SfVJVYl7mi2h
Qy5YeyZD/b999jHC9iYEOee1ZlEHEaZH2dk0UN7mJWjN+kbAoqipK6uFYlHrS4D4Zvtg+X2+YaG1
xo1w5TY0SvOmwYaMtNrJ14MCD4j8ucsuZv3STNp6SAgaBz0R4I1cPw7T/Hlf20a0piqrUGHRI1r9
jJ9in3SBSPx9WUzGjYDFPTnhmb7dlgeUh3uz+J8c6q3b0YpXmhVLQ+9XzoLi2mh2G++xt+tvEI/T
Jzk3tyLerbe0lXXBlJNPOvCJpFSRSEgv4pl95iAnB3/CxsX/7eaJKdri2SNrkCtCcbX0+HH0CHti
iwNx+ZpuvRv8esD++zxHzEuYqCYHkwwKE+CID7aLaoNlOrAxKsgl4TIY3eLkp9Hk3pgWMv/Vtn9Y
/XyI7eGgqmfepEG7+AeQxASsIU944aMNyrKr5ljaH6zxubW9Yy2/dnSrcOHXG+hb/TV8slOuxvlW
gE6n/jg3IES+3ro5OOVJN0lQj+UDWKbBWvbPPHcvbutcwIoHsqDkmiPdc+ufv3EOWjkJE/MKCHmG
bJ5jyw9tr3hEV1ATh5qWDyX4FDj/p6DdGXwUNIHESuUGrtVtbBS/QAFvWeDm8r/toTqd2mKuMGMF
HsLcGfDWC12aY4HxldPZTelNTP3c6DhYspOf2EfaFgfuOeeujrJmQn2RgNATdBPqyJ+tU0FfSPHl
/oLxC6D6Vt+MXUwl00ithfrhWL7Oc32gbRto1M3Xy3IsnToAY0denKWklxuvh7DPTdsHs7+Rr3h7
oSXmjROazVLz8UbHI+0q0BCiC1I336rUX3U9+0/DewWUC5t88SED8b2ev6cQoqHF97i7OPa5Fyps
1IuEXNkgf/YedBoLQP7B3CMP8Lqk8jYgO7+qz94ysbERWrRJ7FjyGxEPyEEJDdABH4uyhKIP3L6m
kLoHGL1CiqrtT9WCZ67p3IovN811mH+OQ3AFYe5p8WVyBdBu/03NOWuAlxi8y40M5OZEcglK+BP+
tu24a7Nj7LFA2XWT1Scu7iP1g6+K7gDB9i1t1rXGjT2283Lk47LECWORPet5OLNEn+479coqbN54
pxRla45InXDCtS3wUYhFdRc53RbN00rXzUutoikFqCR3wqL7DFbz56IeNpaotZaNHbbqkIN288wJ
y0wPgc+cR8Ll+/tWua23b7iheYet/IVRb1ZOaPeXyXMDJ3UPzRw18bfGHsBKuaVKuvYdY0WZYlpJ
QmF90fvfiG700fHca1mWwEezOHBG58liYLO9P6o1i91+/21tLasindu5ckIHWFkEkIvLbQ/80L7W
jQVEV+UElJoAHQuQAOUpKxapz1nRarXhqmvdN9aGmHXV2DLbDfMe9XZWjPoQ3+N6o/tvn6mIyfIx
KolnODo7IVXjv1OMG/Sk/rGxwalkX7kwMZk+ZO03kL32RWjxvDlrjtJXlARtFSasRLJ5sy3SvO5o
koiwGfhr6clXgoscZBY2HgjWmjeOJpNP67RwmABTEGCyVv9AY/7kT8vG5royuSazh6VBoSwsjt7X
U3ZMG6jIe4U37/N884rr+4lTeV2Gzg/Oz8HzkwBFfhvX57WeGzG8lAVt5gGqKhlXVuD5TQ5ut82K
3xW3NK+3JbPbuhzgM5mVNN0jHlu95IikzozaQRDrX0dF3C0WvLUpNiLYdj3bGf1ShBMNkjZY2gB5
o12LgynH4SQaQmslmiaOMwZk6EEBNpfH+42v9dvYe2MQHhDLj1lYqjpcsuGZltUlEc2uEhliEndk
Gav7dtY87LRznH39WuEzNE42ECkr/mPecb0M1dZSeXYIeiERQNousvvc2Wcak5kD1s6IljYLVaaP
rNOneOFn3lYbza/13diDeyVUJ9TMQtAMnZaWP6YAAOyaVPOO20FVUPagqgmFctogtyvvUC2qOi1I
95/uf2Kt90bkNmAdLntusbBq1ONCu6ftRWHFJU1WjjofwdnecwY/6d9BwujFZ0vAx3RjzbnZ943z
ialVQbGJo+hopmE3z58Lkb6TnJ9K2jyMXnKySr5xHF8zkLHjEpEppSidQ65mfpgykh4KRuj5vvnX
BmGErWUrZnEnJSHUtD9ICKzEc45qqvgoFv0o650nXJOboWsau+R6WRC+w/LOWqrmpHSbHBXEuzdW
txW4NjF5GUQ5LalWbAnpPB+ylB691H38BT1u++LgWPK9YuqljfuLw+NXYbkb59SVCTIZG9q2lVni
NUuY0jz7CJjhzIK4Knl9vD9Fa+0b8b2AuRH1OPMUQjT8FSQtl8bpN3xrZfZNPYuYVZClGcUY1l1z
kjV/LGL52SdxFlhJXR9cvXdbM8UtiA9uVygQjaFvu0dUGuPopZz/oDey9eK1Euwmw0zvzkuBVxFY
SVdjYPX+s6/mZ+QBXu7Pwlr7xr68lNBpWHC/DKFwAS58Uhch9ES7Bztl5cP9T6xNtBHplg0SagCS
JrB/9hzX5nY4TmW6j06N/Lrt/3bxsIhVMjWTMXRqt/hEJy5k4ADAu28H/asKJy0aIOq6Mex9q3sk
js/fOY29VcK1Yhqz+MZfNE+5UDCNgNp2bl1uQN77Vl+ZWLPuBmUPdVkLWN22aiDwG+dQz/SH7ep9
Z3aThaMp6xyFCuUUOon/PFPrfd8th6qftg6Ma6YxknU5000LfPMU4u36RscMdMXs4PK6zzo3q/3m
NRXxqacKbwgdTx7brH2WRXwc43zXSyCK2P9sfmhsP1aVHsKUIKcKLUAIuCW62zi+rJzbTd0MR+qu
54q04SS6c0pJRPUEotL5GRVvGxiRNe8xYpZx4QzlMnVhrvvkMCnykLgZC5KYbhx816bX2KCHhkPn
drbakFt1cuCJ98HK0+V0f3bXGjdyWo3LKyDJ6y4sNNgP6U0e3EHWbFfjZvmU5Q8E+nxovJHD95r1
VWCl+zgViVkjVRaqaLA0dqEskAnOG2xY/YKlX269AryNtSZmgVTJZ+gWxkmHqHLJgefuwen4C439
9xmpw1shbw4a9qC07A/7rGWEMUrmq6QdMCJ/cbMztcERCLnVfl+cmWoZUwGgDkj827Aj3XuH03+p
N2x0fCV9ZjJJLODGnSfowoZxNRz9ST1owY+k6S42gs0mUBNrt1S+VuLZlMtAag67vFe1IWnzUCbi
rKk6DFJ/Be7+n33TYMQzsu9tMfb4BHPTyMqH56aY9i2lv86tvy2lWsSpApoIvU8n/6Gf8EjeWhzV
QAUn5329N+K5nLloFApVw5yK8pWprHy4PZjsC2izXmrKnboUiaVCPdOXRE4PvTV+3dVxsz6Kk7wG
2VOiQhCT61OWdiwAr9QWIGdlkTYLpJZFNXjJwvtJ16bfJhRLBZRMH//P2bU1yYkzyz90FAESCPRK
X2cY2vb4tvYLYXvX3CXuCH79yf6exnLTRPTTbkw4RKukKklVlZlCpRsusLIvTWiUFwshlzlTL6Bo
g8rEsR30gev4jDvXY4Ha1OBArClQktXyxUGN46W2iy607MrdeMGs2cc4hetpucoGT/VL6os48ED5
VDbkOxvnB1fXuDsXaeE2jXbkS2lp8Juki3NKQIr1oPUNl42nEv0JmjYvU92D7hiqi+6LN2fh0jzm
VSZ9hhwdmqM8I5F1TSHWNnMQF51dmydbSfW1ipspw+EVAlBHu8cXUhqUPsS94uNcprt+/mcULHCK
Z5d8sbpfjaS7OG9PNtqmVHaqM3cHnfTAt+Sh7CAgpJ/adNphBwIlH/Ah2eEfOVW67/UP/B9Jcmhf
vMIuzlY59ubO8YUJsqJuteSMe+WL1xL8Oq8KOFygBoxgI+bcfKHiA0bGO56X0l6IqF7AyH5UTXx0
iD5St3myF7XLhP1I5hufMd7YPLGWJutVhcrhwM5D5+7LeBEb++dmeMDg17+/CfzunAka932FwI8b
1qD4Uz5532cef/OtYivGrRnqukJvPoLQ7NdqyDGDofqP2WBsIwtYueEHJWeQgYc01saS3G5LwHyM
cDHqOq2418kXoi+W5T57NQ309L/NBn4kR+jDJD8wrlAhHQOkmh80oxFFoI3hi1wX8mVOKpR37Tzh
R2CHQA7daHuqfwHLO29MccWYJuBjZB12HTrhQzT4QUau+dlmZDdD1KcbrC8t0z/vn3or3mPCPXLJ
Y8kUp2FWxzPkjafQcwCSz9nW2/Pm3cwXJoIDAH8cck1HQ7+HTI/KoBAs2ImR5gft6DlXZZQnW9Kc
N98S+JZx96Bkmaq0bAEDJ9PPIimfO7Z8uW+nlaHNDqJkalW+lISGqgVZqbIndlxy66GaqS9MGIcA
uR7jPqNhw1LnCFku9GTT6qG6CEY3IovMFr4MiUfDPp6eIfkRdZO96zNnI3CtbCETvFENzHMX8DuF
iXbO1uhG2VxFybJVV1sJXSZ+Q8yN54PFgYflID5NfXyEdQ6OyJOg8beKvrdRT4gnxgFuDQBxNBnO
14VnwfV0QguPlwZFU+xY4+/cKprYF8ry0+jYp8xKgnzOgxZHYalm8FFubLIVS5owxJR6+WwDefrS
EXKIc/GPm7f7cUl/PbSHTQgiChG+X1euGxJkQp9FUdtBmS3z/v7oK+tkog9zEaOBISm8kLjjJ0/G
H4TyLq3dRuA4eKhzAQ5uHMUeOs3r1E142PfC2rUd8JM5CGWD+zNYMb9v+ElfZVbb8GEOodaG5PCk
nEOn+HmK60fycPj5V9O9OSBbl+Rl59ksnFzvW83tnYrnF1f2G3folRhlIhBzC9Tv0gX/ECH84Gjr
HR9BF3zfNmtjX//+5qfbS+JzLn0atm3THLS/FEeB83Vj9JuWF47JE5JoUL6DcSa/6K7/qGTyPBeg
vijZRkP+za2J4e0/f7zktdI9pdmla71gbkloc+d9lbNd72wReazNwDx66gTEmH6SX6a5OOpRgB0r
d375cXu+b/+V8c2Hrztk0OkcQKSMHnp3D3jBq9JNtu9GbyOKr9SuHPP9my8cwtyohV1qYTsH6lr2
pUuG5V8v5iMqZSQ94WnZ7tq48esdR9furqcNFCXmMjven+PNPSZA1PznMtFhzCr0UeaXdOFfoQn4
2gJw9djQhudJNvs95yy/lJrg3TKy4ej7VB/ujy7wA/8uwzrm07hsmrwoGyyO7HQeKNr8m8jsZ5ld
qX7dr9PCX9ra+j6X5Zf731vbDIYzptN47ckFmazTujHwaDUb8y9xVzn80IzdxDc+s7Yexm13ojVt
yTDDaLH6ZylAJ1eTZEuscG1w48QFbxKEJccku+hFfK5Rvw5cFxQLjxnIcHhvFs6UV31+EY2VHyew
m+6E5L8mXCM2vnDdOLeW3PB33wb0tgFf0v9Cij20H6xWgAlFvEKtXWx84/YyM/Nla8cMUnIg9boA
faICS7ZH7ifvesvayFqsjW+cpsPkgFFRxRg/c5+BIv5PaXJ2va1H2trw17+/OTLGeNS0E1V2GZbJ
O7mELXs6xPYBJdLieH+db68CM5+BlmujSz6GhcBYf9T1eGA5+yY5iXi8hYq6vU+ZqYfoLfFM6nlJ
Lu7gHJlyTmSr1W3txxsewGLuLinj6WUB+hIZJBlkpXuaNJgnBrIR1de+YTgCFCiqvoSg7aWvimXf
9SAPuNLQBNcush34maaNm811y/ztDsy8Wvrd1BCvjEk0O7IB9XGX7SVzm6PLRfXq+W6/RxuPHywg
KthwjpV1Ma+bi5zcDh5IotLlHxO/eo+uytf7u2ptaMMvikJSyR1NonHM033TyGGvMrVRrVtZEfOS
6beD4BSw4gih9J+qS2vQaKr36UC+oPlrw7HXJnD99hvPY7VL84a1JJryOQ7iltpB1dn2g5Y3/DpF
Gke3sySR1zj2sZR9d8DdpNu4q61EDZN3x20HFrujTi9M0mPVjGPQ+eOnBW+++4t7M68iwAL+p22K
hUFOMW3Ti5u2z8ijHIdCnUBg8RGdrV8Gqo/3P7O2BIZzO1XDkpFO6YVO1nIeO2sAH6ivN4y0Nrrh
1qpqlsqyMYle1eVusNp6n0BheiP1tDa6cbY5S1vWtMQC+6gofC1A/Lr3KY8fwnsxM5OSt41t5WNO
ogSSgUAhoieqqOf9MFsb7rviYWYyBQyjICPqPZCxJvV7Igc8SLMDlJHzYLS2CCtWdpGZUkkXSHeI
NCXRYBdfdZK++FN9VjWYr3r/ldTtRr1u7TOGI+thoVyPKr0QTs81K7863RwmstJg2Iu7fepnXx7a
rmaSxa+TXKqszi7TNC0HKCN3Zylsa2NDrU3jutHexCOBpk3XgbLoJWl+9u6/c/aTAtbd+/s+/v3Y
7ze8mtgDmDhs3CZxC0aXIjtn7hY198rDiHmGK9ejV9ncJilUEGLvgGekONhWNh6rBMxNBQG2KxFW
874txQhsocwP3IM/DmOzlQFb8UdTWdNN0BGU9AkEwBq7fIpz3z3baevu75tuJeCaHfd+0he+VQoS
6SrjAERVfgC1t2lf00yd739iZQJ/UYGwBMwVc5Je5jrtYJl8PDINTan7o6/5uxGuZi5tPXc8ufDS
fx5lP+xTDWKLXIWJ/1BmGYmN68vvzQ5GX8pUN46fXnwrq3fzWLW7uKZb6ceVJTDBUVwm5ZQQBwtc
pnicvtZAszjLVh/JivVNrg8xTB4Ai3ZySTNZBUlPv7J0qyd+5d5nAqSsRg2CFBhbu/kZXZzfasTA
esggSuZNX3qXhJ7fb3F+rCw0v5rvzSJceZYLxx+SSyLaMhgQZvdzmTd79Ei04STa5XR/Q60Z7Pr3
N9/JgevSBagEL95sDzsX0m1AllqfHxvciFRFwcuEDjK5UFLygNToxBt6tAPcH31tJxmxyia0bisN
E/W9/GTNw1eK82h03H8eG964dyRKVI1TlgT8BDI/OXZdheC3EIDT+M1GpmZtBoY3+7Zsp8oak4sU
Yrew7DJm/Qv45zcuBysb1kRHKdwsaW35uNtXy29J1HuW2/+Wrnusluldarcf2DLtHzKWCTZCM4mY
CpuSqG/B2jwWyRE8jKFO9caZvTYVwx18ogTvyzK5MDSk5pbzFC9jHsBkHz2wvRaNPCXTY9SCzIQf
0cGe87ikAnQ7czDn49m3xcblYMXbTGqNgiV1rhYLD6JW/7PI2Dv23vSYKioz8UZV5o8T0I4i8qQt
d3WO42esyq2k+MpedQ138FBDa+p5IKDQ6g6gzP8a++Uxt1D0vr+D1kxj+EJFC4gF1xOJLE28zxle
z+8J78i8MfxKPDURR3M2ef5ikzhSIll2lrVYBxAsq701N/NuUltiPCuzMLFHPmQFKlLjPo6ulfaJ
5SrDe5E8RhPETIKNYfGSrBzgZVU7xGyH15Y+KlH6Wz3rK2ts9k6nlW21YJATUQVlEw+iLM2go2Yh
G7t/xYnpdW3enDUjZ7R1VC9w+/LPdTYGWmXnmuh9AkBu1vnnUdCNyLpyC6dGvOA57Vhn41MdnZ9z
FOPH1Ir6uttVJD4NhPx7f9Ouzei6Dd7MqLG6vO1mUDZzq052Lei5m1m845LOQWcDCZxap8XaWv21
LWyYb9JzQkS6xFGKHVBk2cc4S6vApuo51lup3hW7mfwnnFLq+zYB90nu7OCTPACg68RmeUzj9D3I
nrbg/WuTMSwHhWKZaRCcR97QHGWS71Wz/ONnfiTHzWamle1sIsaukhgiB3Apimvvxc67I53iUyOX
z/cXf2144/7RS5KSiudQKMHRB7heCbzKrhFplgbDyJyNLXY1yI1soyniK8SUtykYUaOx1P1Oee1/
vpq23kNrgxtBlyGZD6bL0Y9imnIQ/6VMx0Eta/XlIROZGDG7vQq3TDiSigLltLhN4jOwaO7Rsrty
Ixu7smNNOBjF+ydrey6iuhQXkUC5o5EyaJz4/fVmkHWPNYwzdv3+G1efXXQPjOUQRyjEA6gNwo5k
PsiuVcnGRFa2kwkOy0UNUbpYQyLmyqnbtIV11Ch9BToZ+en+cqwst4kK82g8lA6026Jk0K8tsf5B
A/NGpmvFn0082LSMxZwvtYhQ1DzHnvNT+eAHtTroKj/ob8x4TRD0LMfJCMWeTMojOOe6AALbwYR4
sXFHWDOP4dDLElPFaoUVSNtq19ZlEtWuvVWYX1tf4wLFykkWY54jfANMVYC1bVQ5elIqCFQwr+m2
usbXjiTDSmnWdGosfT/y7ZqDLNl7EtAJWcA0RZLkuIjufCVRvr+fbk8JfMF/+kTqel1NZWlFQ+sX
O010G5DMurS5s7//gdsrAqbqPz8A6gs0MrvxAlZ39EAGk5p12A86/vTY8MaCA6wc+85kge1rqJ38
0DUdGwIcSOL3Y+MbS45H0VjKJbHAxJ2Kbl97uTufs5rrx1I11MT5QoUuZYOI58hBjbbb9VaTladE
ybh6KGJQEwgoHe5PiS2XaHTLXwNLfzTa27iiraytCQTs8WJs/aVboqpr2DOEZMfDAJnojZ2zsjXN
k6fp7TgttFiiXMoSlC+c7hgoB8+pXIaNT6xMwDx5ZB3jQtlhc8qcZKDRZxxEdJu0vNct/ve5T83z
Ro5CzJ62lyhDOhk5iBwdVGqWez3x7uxblt4t3LUBafEbAARrdKO3BQ+HgbYgLy88FBlcBh7zhzay
eTZZVeIkGfWWCA8caBz2E5BleVXJx7aCeS7Vy9hkfp4tUWH7uX2eis5xdhxtDVvX2pWlMpWDIa2C
jnOldZQ7IwIV2PBDDZL5w2PWuX71zdUgoW3ajSVIA0tUgRvqfG9qf6tP73b3t6DmqZfYGnWvAjEE
/XqQAEp0lDneIcOLyQJiIbWcLqi74nny4o9JgUJTjvYPsoXyXrEbMwLkRGyv9ka2RH3Kx3Ffi0Rb
l5zXdIsqa81NjQiJG7Qouhk+ROzipY/zc+kgn0ofpU42YdJiXvo0E2qJymL5XXF6yLTzu/MfQ/JQ
88FcWkuJ+nOKn5+I5qipao85zZaPFA+Px85Y89E8xKOs67heImfslqMDNPxxKCmBON7830Pb13wr
F31DVdPgC3HTl4eCQL2sQLlnI3SsrLAJObYq0F02TrVEg0f6Yy5aJ3BaOe4q1KI3THT77klN3PE0
Vop2JYCD4A3Tew2uxNSj7m5QA6TGHuuNwTv4TyefWZpVKq10VOiu2HUss889lJQ2rs8rjmYKOVqk
rWJLl8i2UBU1cPm9drp+wz5rgxuvvJIib9At/hRRkiYf+kmoEyRCtioVK6P/hTuWFiTiSg6muFaT
nwuT8VfedVu0r2ujX6+5b2Krcn2nosSfI5Z4bIdFbneiQaf6Q1vfhB2jRdlR0m7GCBUo+0iqkqP7
xd7alytb30QBJ87CqEx7LGrZtP6hhYb6B4YH67eO++5jdCXUxAPH4JStR9DuRqXjdYG6ZiJ4U23U
5Nesz/60ftKnndLojI1UTuv3ytVpBGfeak9ZG91wKeZMJY9BVBn5k0qOGbb/2a70lmTYmvWNo2Wq
7Rn6bbyLGs6eCrm8oHFqT+ZiwzQrQed/QmVvNmbHBO0X5XRRV8T/Tln9yZXOE3O6i5BbRY+VT5h9
0E6lvTHGGwucoxAJSZ0PUzsjs0GO/WRtvFDWPmG4FxkX5Mho30VWPYYK3LMZzXd1z5+KZrMme/tF
Ss1W51m2uYuiCqYxlvOxawp5oDylT6PtOy+Au7iBlWf2N5BHPdaQZHvGtiUeo7nmSxmxvE6Pad/7
p6XOvMP9oLFms+vf36x8OdrgiE5hM7b4NpiIc3h1Cnmupuz9AzqHq42T83Zmi/7VaS36Wi89A6hE
5f4ZpRY3KCvanGYGcrDr4SaTLfW0FV8xFRtnrpJMQa0+KtLxvynGTRZDK75Fh7BmMWM9mAR3svKc
Jpq18zGOKWiduw5lQlF8V57cWJaVaGIZ0aQvRjHaEg5ZVHUdZCMBLBehcWP0NQsZ0UShpTcmZMRi
gHQcpLdhmSx+IHS2VaBa+/nGIW2zufT8Cj/fo359YQJUCyJx5o13vMDe/Ps1aZvt1awriE76qY0g
hve5KKdQyfwd0lCnjOdHIDmPg1Khq/sP913k9mRsE0bssVIBzxnXkfSLXxBqgyinVz92aNsmeNjr
wK3RjbyJoI9IzripJgBdj1v86Ws/3fBuRuwk5jRrIppbP7o5mQONQL/h0muDX3fXm9ChaxDkX5UD
orqPs5eULzwPvMJpftw3++1Napst4nMK/md/0k3EOopm2zThwKZDS7MoA+bn8bJxa1rbTIY7z2Jx
wAsi6kj52KDtDHiaB0ExEK/2MiqWVhxp6S97K/E6KDEKf//Y7AwHR8VTFT6eQpEGY8h+LpzfGmrz
zNkCpt6OUraJSLSmIUdZoq+jRdYBmfjRm+t/WVy+JDTeuDSsrb/h5J5yaSOko/AJwI50c4mr9OtD
1jF7xGcNqrrCLurImvyPkC98RZ/6z6zxNqoTK7/cRCO2tefPeTnV0ZTU37SfNYFDnK1i4Mq+NfvE
a9YR4XJdRwOZ6CGtCx1wKGkdlVoeuybb3Ng8fWaNjZhYFUHB1w3cGbqLjcceS4TbJtixcFX8v7dE
tBBuHauufF9UiXvQzRalx5qFjMBR5LocSmIrVAEZWHC7+mArKw385rHTEzevPyNTXc8+dTOmIuVm
YMvpWfUEXutPj+1NI2Dg0tKhfRfAYiHIUXfLngzla2UlD3F22Saun5aqymNvkVHO/e+VUwAtPWWv
93/6SlAwIf0Fr2LIxM0qcnz6yS15mDlZONC5BzFIsXE4374g2yaUX0EdFwomGtdVK6U7JSvrK1BQ
zt7zWhmgHVcG0LAdvpSzne/vz2plO5l96UIPjlVSXkY8QYWRTKBBIX3sBtqat07plUmZnempr+ZY
UiEjpMnPCdOv3rJ8c0nyac6aYw84J15/n+/PZiU2mQ3qNKeoufusjLqssw+yRVockiblxpm9Zivj
QpDEVOcdkJ8RaYoXSzX71kuemL1FhbxmJ8Ozl3wBcHbA8Br5gp0HbHDUdRU9onba7jKeSnDEufwS
t48l221TUwNdpTOLY4U0k0M+tR7NAybII2kssC8YUWSsag+pw8kL0UnwvuXLR3f2Noa+uQwY2ogh
3J5tsPc74Ltwm2+Ih6+p238mPj3e30Nrwxvng9KFj1Mt5uHSee/qPhuCWLl7Rybn++PfjCP4+cb7
gSDRYTOnZCEIWT+MTJzaJf6HuvwcV80jl258wrhcpJ4itaMWGhbKphCHoL/T0tkIUbf1131hNoVb
pUx4FgMTjzvGj95v0FHVjJ+ygZybxNtpXp8zqHiNjJ1tQX/dt9nKmpit4nmNaohUGkwhrfw4ddZ3
y3W/eaX37f7wN8MGpuT9eeQlJd7vpBtoOOgxtPvpPC9bXdUrq222ijeLy2cxjzTEyQGtmImpS9pX
HtjIdbqzNJb9/hTWLHT9+5v3hOg1FFhspcN6Bgl5XPAO4pyQwvY9RjY+sTYVw6UbiBx2BZc6jLMa
B5Gbk70Pbo0DcFhqL4FX2wiza6th+LfdZYDtVc0c9qntBKB4ngJp4eHymKEM9+5zmVOVZjqs+JSH
KaftGc2ZQ6S7ydk99gnDw3vH68spVSy0rPQyTONzrelexPz1seEN7xatpejMyRS6oyWeRTqPZ+rK
PLS7uH8sBpr94tWI1gQ0V0xhvlTuc9l26R51DvHsAXq/vz+Lm09HX5jwHjxZa0fwnIW8PFVju+Ox
dfDQv1pYvwpBdl53wov1/qdWNpSJ9ekmD1e1rprDQo5D4IxediZMtI+8hzCRq7u88TzQp/CmmzGR
LEHlzPIasiuIX2389usof6VrMLrh16wBP0jiYCWsYVT7zmsbiPIObSiU0Htl9VtP3pX4Yba6e+OU
shKkMogfSX8see58wTV9eWXzsEXmsbYMhl9bfVtCHsq1w2KYnTxokDn9fkX6bVCq/6+YcstUhmeL
BprXzeTZIZWXyi7OE4jUafl1VupQtv0uqeihsr6Msjm00NNqfBr4eR0kGRgMvIfacLBchuuXZCRd
A+XncAY368eMFmLn8Gzz7F1bJcP1R+qkLcswfMw+WPqXrNyAOa9VYu9G1R/8NGo98GjNu8QvA8zV
m92rMlztTl/ue9LK983e+TZza9H2kw7TipWv1gIVsq7IxqfJY/FDQGtfmI3z3jxYHrSOphDt8/NH
CXbn/6o0rTZmsLIJzcb5GXKRM3SzETzd8ZXk5IcnssfupaZmR8PTya3RyxzKyd+x0TktcgwRE7ZO
rpvvAxjGCAU5dJ8bFBLH0BfqvWtBjr4foDti0Xe4jf0Y2JCh1TzbyE+trfTVfm+imuuBMVSDijkE
UTUNKperPfQQyZ7X7RbEdO0TRjywHace4sEfw761O7xt0p9TK0+dzz7f36xr9jLiASu9mPUQsg5F
Wp5AY7EoL8R/Wt4Hvq1YkGxV59b2lOH0Lo1rTRp7DMWgUtBAtDGwmO5W7XhtdMPnc+h6+tJKhtDl
cRHWIK8crEk/9lIwm+NajRxxietPmGedevLRevXVwcG/BcK8jSL2QTzw5zbSXVn3fo0qQ0dJdbFR
xnyxZdnucMFDdRGydZ/rpiwDcODmOyuZZBIsdl+FhHOx4ZUr5jO750hP5tjl2AVk8M96UQkE5aGQ
eX+LrWxhsxuug6pDISUfwzHr3KDvCKQ3M/VkN+XGa2vl+P+rH065pUeyaQwzOhxYZb2zCDQgS/dZ
Dw+xKmCJDE8f4YFVMTVDKDxdHipllWDT11uH/pqFDCevBlUC1zhMobQ86COIPD8BjlM+eane6ota
W2HDz5G/mrjHmglxkXYHUg3or/VlvHGZX4ki/2MOfhMIVQyx7r4fxrCyykvt9R+gQBJWLPvSE3bJ
M/Ek4myrPWdttQ1XH7pBqBIF67As7QmVFJGjUu54Ua+5v9e69zeINFYWxezlhRwQyLSSpAvRqnqB
PtbvupjPlS2+3veKlQUx+3mlneS8KeAVyvPSY92qYTdtF8PXRjce630l+riPISxFnFldaC3Hc9G7
3vmx335dmjfLLQT0MLxywT1Yqi4A4cW0X3r9ECgQ2/G6IG9GT7WKocOMWD4DbJoGmVzQUAn8wla8
vdrgxhXYbLG73j543OdjyB31s6p0FbTcPlXopgQ11L8JK349ZiXDq32noNy16BTieWLvutad9m7s
/n5scMOfLQUNBnvCEojcoWijkHznuOwh5AuWwDis7WKkpBE4D8a4k0+CVFbYNdOWDsCaZxkePA3M
9rqxmHBBP1KPL8dsQfK28bsf922zMr7ZYicKUWgCGo5QJfrFafrjVAGwv1iP7X5T3QOONcgih+kV
Gm8PHR2dXeHEZOMwW/Fcs8fOkVkFYTjWgx1hKnfjWAdQwXqIvscXZmN35Q4FmUAWGTq6tkOo+s57
EqvpQcMYjus6TpolfdaHOfOtY4fs9gm0ZVtuu3LGmJ17MpGWbha/Dxst5SGLR2COluydkwJ4KwHd
D9rOA4KHsK0P3o4TeKf+GYeEJaqycOcByU7GAiSH/ZOcC/vgVa119nxSveptYc21jLGpHrKMDE9/
z9JhNnoLO+HCyZDWU/kHkNeQE4fC5D4nsn9BX/DY7tPFHvbtxLb6Rtdcxggn3qBkDeGVPqR5f27Z
+NS06t3sPSRBgX1nxJNhrpxSWUsfKrtlQeuV57nyX9uMviNu/eDuM6JKlo2ZheZy3AKRa7qAQVx/
08NYf34oppjNhYD10hqIRjz1ytHaoaVM7/G3JiA+ix+7J5ssq3RyUbGkVhtWYBAnTv+sXR8cFPKx
/L3ZV5hBcplaPXL3GV/YMben8uiAmP5w3z4rYcsUGbF8UEiXXq1DJeT4e+ho9auVon1w9Ou2fXMl
8EU/QKIJWQNI5w6/pq5enmjVbMl8rdwozXY+YY0+8Vt0dCZ2tsvr9mfudR+zOf/eJu1WMFmzj3EZ
SCHCQlDJwG1SNgA/U/0uJfNjO99s5VNA6Uxpj/OuaXzAQTiTYzD0nv3z/tLejoPCFBgpONQqa+FN
YS8dL0CfMBpCSlcFXUm/ep4zn91RbaSJr+t542pmKo3IHJohQ9x1oTsfY6IDryy7H20ZWw9dyUDm
/uc+8lKRjtWArHZF1FcJFHSTue6G+95eYVB4/zk26xYkT33QuAzZ3AVd4j41Bd1I294++1CsfDs2
/T9WzbStOVfhWBd2wOpsRy2Iif1f2l9lZBsXfFax3e9sLq5rMzw4I+OaH0tuuYWTdqEsPPSnKYih
Vl281WN5e62Rqns7J/v/2CxGZUvYa+7s+F2ZkfZMQbq9n5qieXAChtNpyxlGIuwBybN2KAKXZcNP
VFOaDcdYW3H65wwAZ/GnqrK6cOwnH8IPpA5oPG8BRW5HJRyaf47OeUXGQi1tSAFtBB2UytuwiAdy
Yn6K+gZ3+MbBcNu/fZOglSgQIS5+MoV2hu7sXe1M0ykdR7ZbxKT2BHCwr821gn0/mqwYzWy8y30k
NJH/t5+lmug+HcD3Uavx+/3BV6byV9sdRCYbvYz2M/Uu6LPclx57x5s0YCP/Dja74/2vrOxcs/9u
AikApy6+MvY6iL3i+xK/AHnz+/7oK+lA3+yO4y3jNbMxfA2w4sJBF1+5p2waUI0ZA1b2L4370ozn
NBmfkI68/9G1VTEOWDkv46g8iuzsMmU9EPYZCZvC04+0nPm+2S43ZxlPPIc3oSPrqtoB3kPBUznF
w8a6r/jKX8yt4DazdIWsv6qSIxKm/w4WDdA8ei6l+vCYhQxnT6sW3fJJB3esBFmOQud62MWJjreQ
f2tLYPi7V5TVAF6IMUR72bu87L/weKvRec08xtW4oEiLybkbQ2JfAXlq2cml/Ycl6FIoko/37bPi
FGaPXN4suZ87PQovk31w5/qlcsVudMqHMtS+2R83uZCxlgKlFtclH3AT/FDqrdr0StAw++Eq8KVC
3K9FPojG/9ZpH2Ul4qurnxJdhXmZHe4baGV9TS2c0Qa1s9stTSiF+tjpD1kabwTwtZEN5y1BlTH0
fmo/V6J6l8QaOXDxWFwwO9Rim+lSzon9LCoP1dLOPS+82ggKK09eNNn8ecIVQFmmTozBwR+nA1Gm
nyYAUvuaBQKA8KHLjoTUSJzpY1Fu0cas2cpwY263s5WOSREOwI8GXeMLQJCrLRqFFUcz29aWxMuZ
rbLr6NaBSLHvLPHfklnvfRo/RC4AjSzDmdlgkTr2hPWcDvNH4ZDP3lBsXDMFDP/39ds3u9YyxScp
e2I9Z3kdX1KGpGIlmx9SZs1+bqpsP5VSI77m3qkchnnjqytLYvatofwo1eLF1nPZ5Wfw2e6h7/H5
IZ8ze9a6ouO53WOHxTb/1LMyHAB127jIrAQ8s2ktJ3p2+eRbzyzXP3kvXlQlo7mN5cb4a4theDWJ
a57IBGapevuDaut3VZFerGrcwVn2ReUdikKfklR5+/u2Wrt38Ov6vHlkI4QMUlJMqJ/yaLGq93EN
cgxiiROI0U+OhFxJ6b13qmIHjusTBVXO/Q+vrb8RBlp01+ZN7FrP2iE/0n4+DbM4PTa04e0CihuV
X2Bo8LO1EKq0o7Kcf90fe239jfNatc6IC5pjPRcQqltc9koz8pUDb3N/+JVTiRtuXrDaTzKfWc+j
kx9b3SKwJ+cuzU4qVpE/Nu/vf2ZlFmYTW/b/nF3XkqQwlv2hJQKBhHnFpC9vu18UVW0QMngQ8PV7
ap96cic7I/plJqKmh8ToStccY72pYh2eomlswkRxjOSITiq78hQXvu05gK2bfCcsW1w+XkVGhbsH
4/rK8XGhJj4HrAHa4U2a4AVV7isMSUexJPXyIqESxRuRdfLKZ770BF9b/R9R4XPptEj3sYQ69eqQ
6Hdr7ce/vfuzCPeWisZdiZcjMEf4wgULt0+tCvK/X/7SnX/9/Y87L5ZRMArN3+MwOTR1vIDkq+iv
cSIuXf0saqGUFdhRgWltGjBrQkjep5oU18SCLi3Ls8AVwrO+i/7wIR75t8BTj/48bOtwvpJNXthb
zxFoY9Ta2Z+wdob6JjS30/AECEQq+BsqOVH+oCq8sgFdiGJ2FsWQwIj7yWL1BG2wb2J2WOLhMOr4
w3XJUxTpf4vic8hZ7DTKjYOxPnoMSvMldLfzobVx7jrEZH9fTRfC7RxxBiUd6jpQPD0AivoFQyVF
e8Srq2WZBBwGO+O1BsGFT38OPouitZS1WtUx7nx4kFfRt2jqd42d/+24OUegyRJ+FU5hUF5zC3/2
KP7wJWYtf39Ll27+6+9/xFwlAQuKJkce4VdF+DsgW3P/7e+XvpBbnqvHhV5tYj7j0rbpDz78hRk8
RlvHwmf5ymK9ENLn8nEsAnsrasf10KtuzMBBl3u1Rv6Vo+DSqzkL6dnxFGcklsdplNCZ1b/XhojE
RVP/7+/n0t2fnccDXVVYclkdO88YkSy60H1SrHp8/bfrn4Wydu1klQshzkb3zk75bMyCqbhmS3bh
655jzOZC9TFci+qjlM13oFtefMnuQQ+6ncN5908PcA4z0w432szVetAtC5LFm9zEK2n+bxf/2gD/
WPhrW08oC8x6CPmat7N8iFznGqbzwiZ6DiBrI+NCDMapjhHhL5q5RzM4FR4guu0Ee3a1+bdd9BxH
5vZRVNf16B0guhp+VlT1B9bJ0IPgBrqh//aevlbvH++JTyV2NdLpY1exKolpMW+aMF6vbNIXYuBc
/WzWjgurkxAxYOpT7dW/jenf/+3Gz8IXfCJ4arEYsgekGzboC4Sp19srWKtL930Wu1ET+TSCFhIg
FfQnrdTOK91/vPRZ2EIS0+VkHqujXRt7GiDmsFWsHa8s+wthew4SCwcm5xlV8bGa+/p7XH8BZRwY
cpaJjgMIJIEsqOIrv3XhBD7HLfG+VLLtmTgG5me8CIzRN5O7qQERLPoJxnDX1P8uhNu5Plg5TNMQ
F/gdH4qF+JGu2gT2PYC1gyh+/tNiOlcHi0ufr4sDalFgm3vGxEPksGu7xYW1dA6s8+GXNgAwvx4w
SMx0PZcJp+LakO/CIXauYLf45QJ9SbybaFyTaoDIpHQThf/++3u5dPmvZfbH7iChFDHEBNoiI8Uh
k5hhplInpMUctExaHGbXLF0v/dBZwNWKESB+HXXEGHHnCQLqrPe+xv94FntnQadCx9PA24vjwKBd
5zgS7qOC15u/v6ULQXeO7zLeHFaNbvRRA5B908/TkAVUhglME3/3vLzWzLv0jr7+/sfHCCHPPFZN
Xx/BftC7qItFJjhbvklv+Mce0jmUDDApFnMRl1+wm2+h1btwCLbN2l9ZThdC4RxLBok83+g1LI+q
sb8tzsqV/JN7BjTuz1ZqM8lmdcqyPOJT34eOq5LQwDzy3z7w2Zs3sqwph1XQkSzzr3rq9pE3bnFG
3MKL7EoFeOnVfP39j48rqCShY6xzaGSJxsdYkow08zU6woWlcw7mKgbjLMU64OrMvDRVl4f+mFM9
XsnkLgXA2VlcagHVBmjMHYRXFHdTIzcl48nQDOLkL82VKLv0hs62CHiJ6EBEkzgWk/86Vi0Adt1w
bR+9dPGzDWLkM6MhbYpjBYG/zKnEjVe012SDLryec6yWX0F+F6rd5OCE3aNnPZO6A8T+eFWmwkbX
0BEXvvE5XKvybQAGeVAc17nUaJPyL3tnHiUg2D39PQwuvKRzxNY6NNE6I8wO3VACjcc42ZkOgnP/
dvWzCF5q4EtHQaID4YO5kSsfd45XX+P4XfoG5yEsFgrn6zU6dHSecEoyP5FNsybh0Kuk033+94e4
9BHOwriqO6Is1JUOxHavzcreerJmcyuu8ewuXd//z21igSYTCYMlQkkMtfaRwWAnRnWctIpcmX5c
aEWdg7f6boFdRTFHB1dHm2gCHRNYn3ftO2s68+VZAdyVmgCfn9fLlS9/6aHOIjsaiG4jF1ITHu32
rde/LCEzmWbrNfW3Swv3LLojobtuhYnxYehdfzvolbwwWERcyej/++2H5yCutiGOmoUbHOQ6RWjq
L2oDfoN+hntT/fb3ZfXfHwDcsf/87P66thCX0eGhZqxgrxMBxeE+UIZcY1heeoazdVW77sArE6+H
lqxozupO8B8DJmx+2rlA4l45Ry/9ytk5wcRE6NQqdoBSf/Tg9YO+L+uB5bLquod/e1NnawkTNlCu
15YdbBzFWddP7V27hvW/gSLC/wS+kf9xXMerHLhhH6jl761TP6ErdaVfdOnlnO1/xAmp/5WAHeYi
KgA967YrUE5pEcTXEFyXfuHr73/kGFUUz2EIQ4YDmO46X8J4KWF1U1SvtkTv4u/v/9JvnG2AA1So
ZjgDsUMFka7DGFQoD50u2i1c8Ssv6r/XnZgs/+djuGRVg7RVcPAjO4VP4IRH40uAKXE9cBX/7MKg
K24qv+meGQfl6PnvD3YhBM9xYtWgKl22fD1YMkeZF68eGrZ8vfJM/1cN/v9Rd3iOFPO7qSv7QOGh
pDMmXhMdoqr85Ko7TH5QJXC6GNJq+Sj0WiSu4i+AJ7apW8uPSpPbxRY8ifw+p2ZIZlykCPotj+RL
OAyvMNd5EwX/4FarpDB+fQhFN+zmdoQTQAkr95HxawF+6SWddd3E0su2ipvg0M/c2L1eltHsaReG
/6QDB9TNWZAEfdFa9FXJgRUNqF4VG8eNjLziCm7r0v2fRQgwBDDmHQnFpzUGoNYvn+GEhrr//Psi
uhAd57izzp2WYIIV/GE2lUzrqa+OcoEpOaOuuPITlx7hbCcnol3EOhh6QMVLUrPYYOfMXnslvC9d
/WwHX+rAdxecnYdqBesl6aATmhY28l7+/n4gMfp/2v7/LRLOdvAVEvm6RL/t4MKXYbsKxQC3oT/w
QXIX6lcbLKzfcN/Z13GIDLdvTRKo4lXX/vtKzEOs1Hsfsk9B+De4NMosEO1hrYJ9yWOdsiq8i6fB
vaVxdOpcOaTxSIq08YERqxtxT93y2wyUaQrQ2C8ZBgV4IQipoq4hSYuhKJHzr46wTPVNVlfVez0v
TwFBGtm69DVs6iKFBdQNdLFT2LRjp4heR8Efqq4pgMRtXqoewlG6zivdvxBRP7hFVOZf1wn9cNtw
NytXlQkyPjRL8+GwsEkNCz8MtCGU2xwiFM6Uky1g77u2757FQA9jyNokdsdNV4InU3O0NUSmWLMN
A5FWYAWDhHek1I0TE5R+8nXfgq0rpHWBzIZ7WJgULnSBIFFwsiUEjkqeTJ66G8fgAKXTveLypDx2
x9uFJk5cbUvln0bNEi7XwxREOWdrDouZvQi6g+iWQ+25e/BUXzGdS3Q33n51AaVDX+Yp+DC8vx0p
fLtpc4+uME/XYr13VbErKyvSuDQ/ALnafL1eWRGd0zZ6CR3YlayekjkDb6s3812M6ElhZvKNSljq
wlIB9rfHaKLfGlelUE99hPfhO5CiN0PEwsQWbpe6MBvNatN8fL3pSdr70u+RMevyuaf1k6u7HJpk
O6q6PCjUlPRW7UYWcchXtnfGhWFGt/yM4cgER98xnzrv59Tovc9sosP4dWpbaGqVG4DEc8ahIkPW
n1FZbOoCtpEN/mi4cyRrg+mb5kkxTiJZFwUVmLJ78ivQ0taV3DqSvOCYDxIQM3+2wnpJHXnfplCY
OzccToT00wnuiy9uLJ2chKgdi3FxEgnTt81U+g9tVd5DLt1kXuGx3QTF/Rxc4SmTDSkBzYH2OxBa
NPFrF2Q0aIEWW5wAZRo2dnj2pd6bruoeoRVfJOAU3VE738NQQh/0UKlthEZ7PvCV4xtX36IyDLbO
GoDiRp0kQE2euEZ+Z9DO3uhIZ9U8bObRywJingo5L4lsG2giNv7P2Mg8Xtx7GfBHzetf1BlNGnm2
TxbSbxROCGBAt46Sw5Yvjp+MRbVzV1sn0Pqc0q52j/407XxhUjSyy5TGTvUdpe2L6KhKSMy3ixO+
gvT95qmRbkNpttaO0A0I1YvrjK+9brc2omXiLfJRgkiTQeh2SLFuT6PnfV++FC1CdfJLmZK4z5WG
w2gJhgwcAd0dX/icNKrctoCfZZr28NUO1MkMDKV84bDEI2TOWNSIu16Qx8bwzwLRm4zBcKiaWaWF
LGD1OAQH3Ns72himTTzr4jbNtKSlWyRSVvfuMNx6q/SyOWx+Nm75BE4nT0rpWwBgyjs1+nVSDlbh
smuQhIvHDy2ERTPZuxDHaNTWBcdjGNrPpV2X1GPRki46Vpj4Lt7eYKdEK8D+/lp4UzQ/AVH/yAt7
qMcC+5kMnsHEdLJ15DunDX9XXAzArLhJ1TOasMg7gM34zlp+nE38GqJ/Knn94tQqh9RBhq1DJ2pu
+kwBDNSw6gTfqUcwfr7m5dNP/PNfJbNx6rZFAzm1tnuLSRQmqCdNUoUDtgroESfzMj5oVxybYY5y
VsM5HsQqKD8B7Eel+R4YobJBNdu6iNrEd4JN5/gb2/eZH3LsFuChWLNzina/cHhuF7A+2KxLNyYN
puvpIoAKQY9K7bqV3ViyQDIzkPIgfN9Lh3A8xEOcVm20dSmBd1zVJ5I2mbNWD9Vafw/N8gSfwp3r
d2iowKK8AhA+8tK2QGURDQF0Pga+qyLzPnKxC8PhEc0FnaDoTH1adIkqV7aLvfaX20OMGvSMOS++
tvzQHiYznwozZm1VzElUTMMNY80pElV7t5bx0e+KLGDTF3gTA66Y3PDZjzO4FI2wz3M/PH/9PkVr
arQtE1bFBhFM3sFFnbdIJNUOdHJoCUaCZkE03Q1B42JniB/Cubzp4/ZAR3c3Szi5czPmhW4fS60e
ai3jrenDKA3EqlMYE281GJKdoyExZfOATAm8re6gQimTQPdTGkXqI/T7Oh2V9hLtjyxzmvUnUVj0
wzIfonrdMxkg/itg+b2iG9OucrxsDMSwh29w8Wh4XW6ZwZlQNjYvWp6TadlHpdvdB72f9cFCH6la
k45A7aKAd/TbyBUih1Qk4fhwbujDaT18gQTDrW+iYtNzInO/GNZU6pbsa85+WMeViegVplQDm5KI
Da/lsvLEbec4a/zQQDHfYE42je9uO3qJENjHFtV0qT/DTKGl6pfnqD5jLll2lNJir/05SGFMCqxU
pHY+4Cj54FiS9Z3nZwuIzNtlXcoUkLO7aOi8IxIEhN6awgLnZumLjI19kC5ogUt4omTA0H4CRrlH
5B0cuyRqCoMf7jjT3JqV35thElvSTPXOs0TfVpPfvk3B1J6Kqq1z0AWxWqXrJAo2zC/cDZosCsIy
iWL4OiaqQtM3cSa6YjQBRx94D4dQA/Q4tIFqOd4uBmXFpCj2LMNKlvW4vMq9xvYGlG9Z3HVgAmya
YZj3RPp9BScXM71axFPGu4hobBOmbpGOS5HbWLYvIgqRgTo0yPzSG1KQsGvYw0lzYLRd3+yi5cZD
MZUKAexCQaUTJMo32NZgllWbxM6U/pK8CJI1rFjWwNpiL62rHrjsxwcDgYAqH/2ieqIrdTdVEw/3
jZ5AZHRIO/ykPZFvQROoBcQRveyXcgS1xxUu5VksKtfi+CzLh7met4MfDjtagSTFiLVzKik8c/FJ
5lwvonstKuA3mJZ2xxuP/3L8qf5VcqitgQko6tu1ncc6EXD0yoq+WP2sK9uJJ6puYT2OKdmwtcxv
T3HkwJ0wlkPSO9OQizJgGxj4kM2AjPUQL57Mw5XzGyUJywnKjy0EUqsPOlHnzsZfniSNlreuYH4O
0uaai5A88pVGSVMI/xvVkXePQo6l7sSRpiLaHvTi2TixraufLfLTlPBRfGkneq+6Q/LR1ZgQsshf
84DDBgEyrPa0tLL8HGPRp3oqP8jUPHRF/UFLgu8uSoDR1gEZ27x8AtxvN1oHPjzb1VMEkn2CZqR+
A4VGb9y1XNIm6lQmzQT/usB25M5C2WVLv2Yy2P7QeKBLgBExL55gnGnTEt5M6qi9yi/SZQ7dZJ3c
BWL08Z0s6jLz9YKceB6DDVkE3TsEpsmTWLzXUg/BqYLea+p17S9/9fajB5PjjjIPm3/4NC7NZ9DM
8RHgOi9FMg/zFXcOfkOqzCQF0rGEKyuSFkT3RFqORVeBVo9v5d74S+0kTfuldMx7/eqTuTt0IBIf
m9j3UJy3d45Hh6Smy7gHtsdLWm5jm/kFZwhfUx/Ayda/BV/bZBGL2LSztolqyz3uiyfdMplXny/x
vZ6qKMXGSFMIZpotBHH8G4iwTG+aDKTIyxDAuWT8aoJPHszmQ6z7dI3KIMFAQSasr3DERLzMeljz
pqAOIIh0P6Z+G2Ob9cbhe9+BQBevEGQ3rjBZEdbmu4rDH1EfzrBNXwDYinys/ZXSfbDMd8uysGeK
9QVVqV6Cj13rLeYKD40anl0YsSTu6hWvEMvAoVSoT6xICPh4TB885dyG1crzYQq7jBaqwXsShkJY
a6AAJ/VkB3OdJdW8Kw99xSCtWTM/bXGTgGn2bhq4c3XUbJKouNSQ6bYNs2XQXcbgS5VpQsNUlR2B
UhOVqecjT5/nKNh5ZvqkoJFvCe/ul74VyNxqL2/c8RmJ1/S2SAnblSgMN0Oob0eG3L4pO5kxo6sc
ErjFPgq8FyX8I/LSBvtOw9MqtO2HqdinK2EVphxQDYsm+oZHdG6nrlu2bT8/ov7tE+G64GxM3kNN
PXVL0cXcDkrYXwMYhXk70u/TiuO+mFz7HM1tkwUNJCbRJNGZL2b7SFbuZ14IvVTztfiVL8JkbQYf
vJZgSvvKm9M56tD9wblfn6Jmwf5l3DK+5eDNb13Rf+eVbhPdU5UOpqEo7UjTJkxCAQSJYZ06WPmA
DHkiG3lLf4W8a7ZriZx6lkjN2s4Mm8qx5Y44XG4MpHqz3sRsQ2cZYaP0aC7HAXCFxfuEtzG0jWo7
nHTZldksAoY3o36NGH0nrdee1IrIDb3xSWIaiBpjKHZWKb23ZrIZbdg7q0yHaCNu3CQtSsIqw//S
w9eb651X6JeC1yBYe2QKwy2bVvY5oKw/NctUP4wBJrkkVsHGE76zZyW8BTpHiBxZ3C/YDmEQEhdr
NtZU7BdLfkinIblxgiEzcmIHWGC9VwBJYKhNbieshaPBECipTa02kEyQWElhl1i2fkBFn2SwtLJY
p2W5CVBAZ4EFh8xDi/9Bsy5Mg56zHOdNkcLxDQ0QOzlbcHmDExu8OOGrs95XOBIz5cnpt1SqvZNY
sre9AzXLpOEtOamGYKtm7M30dQ1NUx81eDX7WzI37+PQD0eQi8RJk278bnzboWVXx4/OgGsOQfcZ
2LqFNV4YJS724aSCX8i3KOD8PXDDOm0Bf82tLx5r4ZkMFf9r3cxNMtfoDNRqWfT92OvinYiI+pu+
0Ohmo9rgpiiTgQ0T+RCVX7YQ+kDy7HTwXZ2wYbTxbILfTrx25rloPf7lzw25FiFT2prYPa3Lgp2e
TSzOmymA5Xzhj+8mFO4NlNbam3gt9UtlqjrvG9Tr5bia0xQ4BCzlvtiuPQ7PcWHznMbQtP8FuLnd
kHKZP3U8W5pYKdacuBy6M76pxyZZO3/YjMraZKmKKeMRRAyS1YXAThpLFvTJZOfwlZqAPqPMmjN0
a70U5+eSDPXYn9oYvdGUFhb/XHPZAqThIRyZX2NcN4xp1Nbl27pENBnXUb9KFIUwiO24SmyJHXRe
Y7EfeFGmvZ1YUpaQ/KIY7WYcCqw3YW/rLT41FJxUWIA/5AIEMht+Mwf1DJ0Rb4xPS4FMrEAvIVMF
MtrCXZDOh87opbOIIZpUMZoN0CMSWYDJ3mEFN/l+IjCnRSYkssqrSAqJ9nGL7KLHTfj11g5occlm
Ah3Kaom8L24h/4qCRJ8wukGF7qh6SodCke9xJ/ReugDCmIDj7HGQtj3W8Kp9jBipttqz9QYi7QBq
l3GzpXVAEjeqli8AujrSkJTfleriFPR11JWW6+lx0UuUoO9eHlFU4pDDkDiH54856KWZf7ZIMh5j
xaebZamc2xh17A3WrY8mxtIcg4rXaVM2025EeCYjcNYPwun1oXUjZzMuQlWZ7Qrl30F0EGoPhbn1
e7H8dD2nyoci8ramJfND7NJoF9Xee9OLKi2tnLbBXPYH5U8ofgu0TDrRlAcYzduTrbk+4GDuH3ro
omaB5xRJJ6b6xYPr9mPR+tW+X8GT09YM2y52/DskqDZzw67+bhqcyU0/QuujG+/Zgn5NqWiXjr0h
P4wf+SlZcdoQWVZJDfbSbWAgjcg76uTVuoxoIIo4+VKl27TrajcT67CDGYM+kkbjqAxKJyNkWtMS
iR+aEGuHsjgsc0VCm8tyfGunSt35a9dvvaJ3sirwf/ZTjI3MsRgOCEezzVAK71SxGA706A5+LY3B
Owmv/G3nwU1APVpTZ3bEvvHmCI0onLS3kgf1xojC5hXj31xD5D2dHJIEwSLvCLX1cVX2BwqoOvED
EebuF7EF8P5XCIir74SaGrOdon6aRdQ/lKUQ99PgNQcYejhvOhjor4iE5L6A1iZGo7TbeH1v33Wp
sVngyN1gNGBQbvD4Nl51nam5RV0UO3XqrhCUgN+9fWIyYrlvB6hAF3P33V2FeCvs4pz0wpajF6Fd
JpaKJW3coU+IlnRiRvqr7tpq647IwWnflhsaGQ9KktTdtquDDSGu7SeqEPQ824H7JAlJLXbt0KFz
VlK+A8bE2fZujQ0Gec+mxNJHI428BuUc3yyj/2AasSIFA8H/bvSaJXF4UaGC0jrFieomrsfWdIhn
mrmSzynQGNMeBWGbVh557wfjwuVRvalVoqbrjPiGfGdITTO2xxbaoccOWNkcaxOs04H2x8IRNO8d
JhAodMVRZd37Jg7IZlXeuKkKUeJAqVscR+gPn7xpHXOcOuxlcWSMo2f29sWCd11Zd8I/Qfm3eubZ
p3O7LUgrM1o6fQp5Exf+GJUqU8jpzbe9P7N3XIDCynQIvlYhQ4cO52MDpbdkGus4cYt23pgZndBg
aMdTHHKbe1yW9w40u6tEro74Nk0jT/tgFPnqFzFaH1WDTrIO6AYyyzYNaoaqvg77jBQmMGhteeJ7
0yjxAxmxRJk1xUWK4sXmk0R16MGpL0FX0qZeS0qkMaX42XFnvPdLtOn7ZR43QESKO38ClhOnd/CI
uUD0yy2wvBt8sUSXrD5wCBd8gOMZbKtQz4cy9HEkAFs3f3quaZ6WobOvrfUL6DQ0xt2HskIT3qIR
24B18tx0lmagf4ebuDXq0RtXtcEujhysRr64wxOJnKM5ctMUVf3LxcAnWXDEvlV0bF9kRKJ7G1So
yfU86YxPDGKLQurdyFf3W1haPNakFoLmdgwVnTyIy+oQNo2580dsHQkpVvvicK1+TxKyOrSMhydV
CKCJaCeyAW2nZHBD73nqh/LGJ0y/daLo8z6aJ8i0Nr3kmy8kxHPMBn0qMdXcVUXsIQXpnCCPVoUX
sQLk3zqsyprBFipjDo0PdsBRMIQmfJukWraFH7Rbt+X+fWP8YG9lpGSyuJE4xqpEMS1GwitwmORU
ZaXPyDOi2W7nyHeqrA3kuGxoGM07Z2Hj7uuC6JIbLBM+dI9ECewUcK3foutd3hsm6kM3GpONg0mA
klP7MvaHow3WeQN0Kvsl+9a9bUiNbHWZ7W9DAbQqa2eygKuiCb4viYO2zsgDeorrbkrDtrJ7qjuN
tLvXXZD6UR0+1uGPhczLreYsSiOFTbbtR4iBq0pmIRyQQD+hR9PGd77pe8xqwFurIBLtgXk6D/TY
K/+oHf1UjmJIFPqt6Eve+pQ/G642Qx0ewpHW6Kd1z2281AkaNTiUKDqVOKJGNRcpK4rvHvJDVHBr
SiL2TYUufJDpMxTf0mpy3mKEedL65d4GzoH6boKWM9hoGK304QYQ/sPajO5XoZKaGCUg9o/CRaY2
TDzT5Xjqen4T4LitWjnA6rKguUZ3OqUcuhQjQRx2WdE2rxrevNB+RXWHvFjK6Ufn+++dDsAXg+Cv
66aLGt4G2e7rtrsJiUrtJDdYbxnV836MnKeyBonGJ2oLUyQkTiRfJMqncjrEFUY6QbT/6lzOqv10
msomvuq+OTHf9ZXKu3Y+hJW5n1exqaZ2z62866kTpF7VY47pvAODeZrC4MBN8yhjeedZ1aKbBTTp
7L6hP/Obl+Yuos7voluQWAmkQl2PrjCgAWlFhmg/hvYmhCrEMag9P4cn04dBl7sfDWRJ2XoX1Xw/
xP2eYusfrXmMV+e0xkVuevPa+tFhjMMnMwYx1pL+kA6mdZH/yh2VBkzfTjwostgX6xb9VJB9WJWq
lYUpIEE6Edhh4QTl3NSggibEBFsXh2vH6Ivlxb63xW9Kq6TqptxlmMv4DuYKrJu3Zcy2tgtPWjVi
W9vyBCmTD68cPkNE4k5ETZdA6f/Wh6LMAgKWaYd9G6wLGp8B8ldoFiD5lchvfJuNBRT0Idz/Exl8
hWEgCiBIhUh07deXZi2aHVI6nvUS/8e+cU5DUD0ImK/GXfQJMXfzq1vNR4j/2Dpz/RlGfTYx/3tX
d6evRdCDgRGBATCsEIme6lunxagiLuvflU932LV+OPMX7B3a3XXs5vjJfEAQcYEMCpDyCH35aANH
y1TE866SNkNt8biMcW69KqesyUbiZgQPWAUk9RTJ1GogGIecCZMTaAhrzPkoRZzC1zWDEdbR/1+O
zmspcmQJw0+kCLmSuZVpRwMNDczAjWKYYSWVVPL+6c+nc7XB7gzbLZXJ/F3O/VdmyafeTa0bOckV
jCG1n87JWYKej34FvEdw1Zx7f/vOOJU8hLygr9qy8zgyCja3CJeQVh0z7cs/MC9lRdHaNqgF1Uft
pDengHKZMafTKc3JsR7qT/xkCY9ueeNa6wK2xwAqLcZQ76t70/TaUZgMmdW9deAMN/rzOJQ67Gz5
atY4bNncZ6Mck4Nj93nsW9xcqWju4KJ5WLgO00hGYQIpsI54YNWFHTYGbltbYZKvazRO+o3Huzt2
vT/rtLy4/XJYavOa5jrluqPBJrfhklqRTjZbUE/zWWa2HvciIbTSujMJ8od4p0fyLXLWYUMW80yy
YHJyEzc788J0WCbQrDQHUmaeYh1MvQ41W9fiOIj0xoTbi2nZ9z4dbp4wH0S6/NI342rnXtRT1IIw
ZSPBQTrAn/LEH0S2bbRxG3zzja65uTAUco1Ntzn22/C0Jj0QRWpqodblP7ZLd+NUP0bf/sl5fGDG
hjoi7+nDGlgoaLL66ENd5U7zPVXJq554DpyM+VhN/bOxOtlJze1/zeqbkVxqCEDms/nwnbrXnXvl
XNm0Q9gAw6T04UzFdIoxu3pL/SKLsXscx2o4GxOpbFufHAEH2+OojYQdsIgbNX9sFnFbyngwdMLp
LQ+QcYDBWynju3b4qRYCCFfjT2mZsa48LkMjrcKphz9qPJ+DPtcfMjpjVfTXyUiLt3mZ+mjmnJp3
BaTb3h2WcZKW34On2+h5zceicqiF5leEEQfD1F5su3zwq/ZzbMpHr0rPjJdwjmbngQQnRRMxToi5
LHZzycbqSq6Met7cLBwsL8S90USTZurBJPXzkjALhSsnB9OagwRqLBBdE1pC9XHaUFSBQ1YrvoYS
BlChOnXT67oOx2Ksfudm8u3UIFQds6VESzYUOCXGkTQYK9uKcrV+ZCDqwCKxWIwRAoOmdO44h3RO
j4dkbN6LbaOSr/XIq0oZzN58ayqTzmp5VHpynq3+Bn/I/b95HKs8sLJGYF4v8xTDPT57qboPTXlr
6/KezVtG1NLgMPg1o0mV6qcepjWifnxw+96OnVwZwdKq+1YoLZiJkjtSgLq30rXhlvoqXiTnkl1C
SUg0U0HeZF3IyfaQDHkME0RSlGNOnx1OnhPcJFm7WawmVAB03cE8iDLM8+1u5BsIe/rSt8bnrK9a
2ObZwVPGY+rPZyLATmgeCSDoj9n+UUvf+KKioZTI72tOOdA5IEyLZl+lbx5EMbWXeU3h2nOYqEJw
c8pNvHgN0+yS5lPZLmFyvK0WSUyYClmEXZnelGsP587vnt2NuceoPsK6dHZhtU7+GCcn32V/1P2D
5a4vbVr+YlDQGODLfycbVWOzJnCCWuuFLXGpQCZSnc2p8JhT5TmPblYNJ923tmDxGQidlbIKGc15
2lYC1oX/M2nJAWOeiDtr/sjH6U1r6kOVbEaQaxOlRTn90zL3t+uD3nV1DkKpRMsFKsZ4tFefwr/9
q+M1DXkbH6WzeMAj8I3z4vxL3DRMi+FgldAGth/TZT2mbfei5YqqWtVvCXOdA8Mt/rouglzft+tg
GzXa3fzqb1RRlMZlWKjqr+Gvr23KAVGt341vv4yG9lVM0OqW9+oxVZt6c33KVN6BUQ+wuCQpUrbX
J3RtxyFNlwiDJk6icvvPz4YdsDoj4zs60/iUTasb+uZ4dtkToiSAsdHlFpbZ/E8riU6rCuvLVqoK
XTktN2dp/9OUlpLQWPun2eq0YKIElJV6AeHpAkDK3cf67kzNk83CT/y5jaWnY3XXhl/LCoNhD9b7
WLBFStZQwNBL/eRzyUeG7r5sugYRrN/haI9+Iz8KiRGwyLIn09Vpmx3xR1CYFZ35ysyrb78w3kvO
LWvy3p1lupd6d+Eo5fLzBogIuzkkw/qPiayPWT29WoydTFdULd3sPpstWC4jQuiEaorcoqWwarTq
fS118087CIb2rKYZ+1377vjG3jQb7n1Q3e4db83QW1V608d0jbYeGrUkXOZ71WmHCz1Ft1Sl8MZg
lvcNiVK8+J5+VpknL2IRB498y0CrrC40NMeM5qxgus5QJnHfujfL0hBmaQ20T2v/UmjYHq18yAKn
6wO6gwLYlgrKoxYfo2nhF6nCYcgQn9ogdMhu4JgtYtWyaXZfbcN0cu4Ck1AxkPu3gpxmSEqne6GD
QqIphB8VbWV9bhkiCT+fGbeLTvUNmUVhgddpC2xehecga7bmHzon9QtgK4ldIr/i1KnfisT73Ph0
4abb8zMQRREtfdtcCpOTus8VIqF2xG1cp7DWq46yYeYizo3l1QD8uVUaX6JO5LtQ09PUetrN6ajc
apYvCH0fovdNDoyx805TamQx40nKCK2Leym4cezDZDOwqkRkGqK00F71FLiRgRk+e8avA32amwO4
ShOWgBMhTEt3ooJ17qlqu8tI/MnR6dz10lVqfpUrRwKFzxoyUGB+Y2TTdnVlvX1Q4j43KYCBpUaO
dB9+GK+8dqzp8t4czU5vbVXc/FL/qNs2vbbMUYH2GIpnsow8HBujCxc0T85RpQ3NVmd/z8PyWitb
HieXqs5o7THEzFkwgS7JkOoa/1l5VwGOTyAmekNqaEYd4AoducFUfgNSX7d8m+nBJvCtUmvONRX7
o0jI/Jf05afKcUFu2nJAEMJ4WsgN7WgQ9M2ZpL0mLTwM2Ma1TewXrIv/umVdXrrcbw/ZNOgv+jbS
f8B7x5UlqoPUoU6UoCbCt5/eOkTF5zyrki9vltWboVcInESdHsuqb0/1wAhIfcA+Qtk0xnmPFJ+4
P/vobQ6xR9IYURVBV1Sybo8lUdCBcOH+8l4iLDGG6bWq7A0uoh/6QLeFvKWVYxaBmrfxQMKRDijp
t7xcqS+/E2sbeDKQ0Rh725jw6umLa8TmGis/hCJWulzpLGmr7gkTzQK5yBYniJJXGJKntjL1h5b4
vmvV97yk1iL3DUxae9RUklzKxJ4j3H9Im93MOBhMsDn01WqdCj97r8vhXzq0RpQ38NLtZk6IOpLu
AFhbBOVQDPQybU4XRfE5+AigJpd2KenNv55bWIEprDdbH0AdhClPvdeKCPF/ck76tAdeBlX0fTD+
pTKYcS6t4rWYtC6oqq0NjXUswnaENIM3XR8Lt1e3xoJDkStEfZn5+7wbHktvTXm4Kuiqeilf6yRF
dLQ068lITHmxzdHmIgLGCxZkLVnY5wPCnq7rNMKPkw4xyMC/OJt95b9gZH6ek2R9lvta3lr1RIeO
9m0xYFrt+UObu3ffyJmBvNnO2cn8h0I2Z1ltlTqzVJZvz5R8+oaI1K86bcWXng+Nz6zhxV7DVsDM
BlDLoo/rFgqJTEtANCJmm6BybB3JsekKN0KSAWmtrXopAR3Xmo9fOcjBEfw5MlJCYf9BpYUqc/aT
oTyCmgkRsrekeNawKUJri3UXFHqJ+2JX3P9w+MPfwkEkwwNjoEXEHdEPCKi3vg9K2xiXMKnGNMXU
mDtesJVlloVN5/AM1q7Lv1oxtj38YTFYZ5gN82JR6Syxb+sj4fKNagGuTQkTLO3FtVAJYWanTfTJ
5yUd0fhtbVP5NZZWP0LtZ4MLNdjbyyln4N7HsvT7pU/SpzyBfpra1RM28jP+Sqnx/Wv6NaNM3W+Y
NhFOnfAZbGXzWGIf/3P6YhoLNV+RF/Dfw9hkVFeaNdont3DBMjglYMp4ZbSHwnYK6wzUlL6shq7d
Gq/uKO67zmnivpzKi2MVOLYmiIV3l4e5XMmfL72AgFL6yZHmWwVaVo16NFqWkT0ihvGeREU+fTCO
evraZb7xMIsC9F+sa50zxFqUv9OyrD50BB9OYDRDzZ9dmqa5mVjPvoU2cmsa2AyBpBK12rQlCJjC
ohql+VCbnuZzKXow81ar9RdtBDcOtTTrfECElYlIRE9kmJrc2Wm4soq1Da1mRgEG3UGXaTsTnJTR
ps+6PXSI9WZHvZeu0d9I30Q4OOey+yUXsO5LpmnIu3o9KRi3VG2ZBRbLQ4pEP4uftUi3JvI7c/1X
1ZBQQZUZ7b1fOxd1mV0xbGqq6Mhov7mojaGSethkFpBvvkxeFpGeo2wKGUIFQwc0hMNdN115pfgG
ibKduf9M3ZJjHm5oQ/iwso0Pmalxy0pLZLTT5CF+qM3owKqkXLWLZppoVqwm07LQwdKnwnq0HQUe
4pSkC6kJDt/2EWhZNnD/Y+dkFpul1YGw0dsafTTaJs8D3TT1rT2sXn/CgC7TQ0fx3gazM9pkopfu
7mHoTKgjz9doBuQkhRH5aoZjr2c30MV8mH3DH8Gc4Mni0fMA0RNB8xAKBiDOMdOsexkKOU+f7aSs
rwFltn/ZPTJtaLO+v9eEKdTUpFL3X22hzI9qLOU/kE+0Xvnqw1XkyG0p6rxdJlnrM92RVc0VUEkp
7VOVlLaK6GERktj5oN5WkqMsuL/JGGl9ulKHEVrgQ5x6G46UorCx+8wz5uRk2/aXibDSit3RcX8D
8Yohbq2M1WPP0jm60Dm72V9nXA9wwrwdWKX5u/I8C12+J6e7X2NZQqAIwA156mnHAvruuWZuqgzJ
8HXXqOTm+7MZ0s7CrOUVxV6pFT7HXiOemm4Z1zNNLY+vKnfNcrKM8tLz3QljkN1YHjrXQFCAgmN7
600A+uNKFBPcrt4uKpR+fyIuQC9Phtua0LfGxsFEpHr1KZmUlEUGFGx7ygYiSAPHnkc3FFZj3JWZ
mAQJtdOiBZzWlheNSw8xndk9InbQBUinwp4Aiv1xrf6auKeRUlu1RWEyW8U3cG32pwD3RbAE+m9G
SiHvQ1podekl6cdZhKDbHS690h4xqSTdMF4RrrQGDqFRvI19VduBv7duhw6hSfcMB9mgeHSpPwJ/
ajxBuKmmVxA9tq9oOvAL2LXG2W1kPTivgGIHdlp01cX5YJkFikbdMsJBy/6vJrV0YC1+w2vtjZ4Z
bPnI8U4JkzwnU8vhYjqqeUscqz8bXg0jNvNs//hdtT61hdb82Xwhu3Bd7cUMy7EQxOqnE+CSt0LB
AEskKD612ja2oC6stoqsRpAw2aCXzoLJaqr0lijdcJ6E0ZkoKUpHS1+SakBfgQXdPoIFIrBIdavx
H6bVQHXXNuTE3MSkkkBaA7LEceQBkMBid4+VcC/DqlAO7gCmj5ZmL6sy4MXuIdvmP+5W/itGboth
F5GTWAQzazk3ZNbQKbL8W2vrXZPUVFPOkea1JqzUtH3RGd+45sNl8q9jXlURzNmhZAJwXClUJ/32
SCN6hXk6b4b5ADV/tHXHASuT/9xKf5wH46zS+YRD5ZhA/yKEM+hBi29Pw/Lul/Zp6U22y/AHXbck
6gCDwQLz7prrDAU6oEoiBl7I/LHJp7eW/MzZqj4pb2+eP5sHf2ZLFIXtHnrUMAgQ0d4WT5DKb3pv
xRpgiCGGp3q0nhwqDii8lo4HzdfCWkqxiOhWe7FADEJIsf4wzc6DzrEZQjI+dXmCfCQbUM0qokeb
vL7XyfbUDcbbnI1Hmc1DBKFGT7t6wwmHzRqY/XaxsuxzkO6nXpVPXludPK1+qrTVCXj3n6BEp8Qo
6SgS4LVkfOdGkRGagCX0xiLqmjGiqUPcuzBoNyd+ycwZ1o3o82L063Q2UVoXsj8NHtpZrznPhf8G
vg966fsHe5CnrKtfDUZwh67OHFrOI5wz6es2uXWQ+kUXZiaddiHBWttRiy1rUxRuOSUFl44lhhcr
mS596lpxNzY/yjLOrPCfVEy/JqdFkJsjFEE2AxmdXikIPkye7TgY/5kCkkOhk2qKc4Uw0V71j305
2tsyxDzL++zyIVuSBkMLyiVKu+7qp4iYu8K474aJrvB/W/SVh0HW3znLA/lFcVhH/uw2tucSXXDa
wdbNW3mYMzJ56iT/l9nr0d7UI64/BEXae5avf4mtvHi8QVpen5OWWizIXOcBQ8DTREvKgFR1kq7+
39oj2JeTcVxo6cK11bpo1naZkv4mEFmllg7fPYxPG8rJpvSsYLP7L+nCPDFR8OAWCHLpmi72MlMS
s0AdwIRmtL5nwwErbNQ7wpZfqGDrY6tp96FHxr/beMJe0i7AnKMcG6ZrkiOWM2ttDJ18/jVKectL
D1zXWFHKddOpnYmnrwEsPHfXhKaxhYxwh3QWwxTw+cJRJx1bioeczACJlcVU/FBfI45Agdx/MhiN
CsREBbOs4pR34nVbykviubfKFR8+E5867hso/ua51LKWYnS7l5568SzxYE9oeBLS+JE3zxfe2kc2
QLobq3zoFWJpBOlrPnymo1gD191tT6J53RcENeLbYNAfpWN/dApthO9MQOOasUe3XbzVVVofErt/
GEY2YDm5SwAoG1OmZoEyrGMyLHcHvuHMSfFGmMVzWRBCsGZVUGjTf/tjQfkMpsv1HtNAM+52OsBU
P4Fi3W09I5Zi+u3ikK8hfuq1/uzG9tH2SgJDuCaQGkTatP0HZ3EuLPtlboYxzsriMo+zfsyrCZcd
iNQKBdYbxVc1mD+DJvnguPiyMj0Zo3UrbP+bvIIIyhWFUv5pbcbHaM/XDow8aprpkeyE35ZAQCvk
YSj7vxmCwv2xJnl6XkpPC1dIBMS3w+dkqVcXdi1AGx5AvJ8JpqB17dV/pYCuMOf0Xd9BUCObnkSR
HRxneXBGaqykOrj59NecEooyLU3jVgFCT6SsMdpqOMvBOY/LunMtT+sOcFB/vI1V/pzLPtJptGNr
T6XdtvRxXKo8Nu3tKQVI7XssfWn3WeFPY4L0r3zaXgohFTfBjgogaS3Mk5bLV8aaSu4IpPBLdsqU
+0CpvAc46Ey0nv1/o9QemG33iGSsi4GYzmjV4XYxHn+jVaNJXZf+h3mrzcmQaXn2s0VF+uRbsW1x
gVH4vqMyDe1GPtTe8u7tzEFN8iMZaZnZ/3Ez+V+bmbHdmvH+gXyQ2lJoJ9SjW2CbNRWueCpLl4ht
dVpa/1GDLxOrbdMcVZ860p1mzu5qch6b1ok7kd5rQ70lS3PBxXi2jflAVvbVL/ayVfo3Uv0PuRRY
jsvitGC+meoJNBe9fWA67acsJHIbeTX3sNaG1plz48OrTZBAkpGxy1zW2vixEzaSaA59oV9FVUdT
naEYGs5Ac1RzKX162//JywnNukgDtTbHjm8oVsBzk5qdScVnPiTDSoz6NFrTdfX9l6Zt29j3maY0
dP9Bgr02XAMYfd/LDrq1Hxwb4FZEbs2ypCeiW6uuWeaquAQYCNpqscM+BQJz/OQXbqNoweDHMFb6
mSHB1sF+GLoLlpj84G0VMURmeyGRFkS3FCT3pT7eEYMZM/UtoXfKtPw3doArUiGIt8W7OetqRAC2
pJxBVKsUib47naW/xFox39JiueWNQGM0XKTvXNElgpWk6X+NggLgjb+bq/83FeZha6kTEOTXjXjM
m5LjG1NfY6P8AUqskLevXv3CaI8PtJc/5P7epUdZr3j9+/6blXW02TnuNF9Uy0gck35jD1zTmiOz
PB+SuceBNrTAmE5ZxvweFajJ7tF8i+fc4NuKelYRVpTuNBTyNynnC2nOcGVpb89xv9RHg5yAgyVs
bDpTe6eZPRlax2nlVkCnyLiT+aVM1NGYxhNzhxEHjk/dWj1h8PgsR++81O3dX7mJRwt82R9/947/
n8aUhBgP5WtpJ2dPVI+GxymR+ECi2pq9UJSFlFlx2Ux3mvTItrU6Yk6vvHctLEmN9W8XnO8nRpMe
iQQ9um0R7z+Tff6UGir5yjKnPqUsOMfxyL3LjxxB18VoYEbqdzlTffKkPAHXnnXPda2fR8u72yaG
b9c6rrkdWd56K8X4LBrOHFC0WQ4vtD6//UF99wTz53b/2HYYKV1yzZehO9Tz+ipZZhqrxff2voq3
Scn1bymyU69hjLELRVKLI5cL4sSfCRkF3qhjM5Ms77Wt/DLM5b0Broxa1PtxDbcX1G76rC3JW0Ox
0pSOH9ZFlR8MX0XAx+VnhTLLEuuPqys/dPPsp868K+v9OoKBPKWV7T2stim/Fqb/GO70OnTTjdgw
DLR689GWzccitSSuMiy3E0lKVM/KXx/AX8HKmmvhNJjyvOKKViOWA26JAVgzkzi+0S5oHpWV567s
XqUddaWOCn+oGiUgdhVpc0NjNvlgQgs1gDpm1fbY8qbKUR0WO70yIYodQkRRn7/U1EV4krKjP9lY
eRf30tjtGmpDfyyWObZzxFK0dE+jTsiZQ+ZQOv2nU4HRfM5ZoGklqq8CJ8DyaatGxVbr4oTFYI8N
xP2LJO9Rld53mbjHzN9ORleEU90eTHiygL6Hs3gJ9G6IhpojdKOnUZn+tYluPWQGnLyybhY9SOIZ
n9tAqnqvHZQ2vG7SiuQoqUp0+1wlxot0OJBQKv/LJ8AJpb34aqNHqbNnKNjTNIwXsxGfLu827C0R
2m560HIn3v90k8Ly1vIpQ0KGDFFC9CbRPCg0FmvsqCKeJ0WgfurGGba6WXURGA7KRCrEcloeR0Tj
o61IH53eW7uTAIDJbQXWqobfXlp+Jetwo4iXu+rhKKA7UFIBMe6R1XL+8ZjNMXO4i3W+6siJkL8O
1UUuno92Txx1TX9tuUzRmz+vW3twPAV+5mLZrqrX3kh/6citcLB2AiU0a9ENO7Lm9523ddpBq1nc
uFkjmRZH3wDeHPrmiPXgJfHbUCx5mPOCrcFDEu29AGx/bbl2d+nQJnpdPklsrwkebICGeioOKPpi
q8Mjr39smRnmkJjAF/qxlhrC7uo073Wvz7lrDSWyG/8VZ0DoLigbxWTZsciLx7Vs0ES0KAqBps2C
H+rtt0zaqPDa40pcwdZittlIlewatid2hn8+67CkAlajUaJxBHmu9BjZ6k+Rdb8gELWQjh1hZ0OH
hURuynbllK/d/KV9mOoqnAUNSu1uH0rDhlTZTx6VuZP3R+zc90VPD4nZ8p43/yfRtDdpIppAgmRX
wHzOch+K+miJJQKVjrTSjGdDP3auF7e6jHom8iwjqlYq8Cid8hOREtfe1MM2Ta6arJ+6pj+mCchs
Xl+osJ9aSyHW8S/7okWJAwg/vdhUk003HK2c2Mt2ifvBXGH90+PUz++rnE49YxZQfo3hspYPWFR3
LQHW2xmRqBUvWX7qRPPmYzFeN+fC7R35Ds0PhphQ1tl5MW28k14FJcyOF8tra5hhyjsSQ80pkMUu
QvIG+HF2xzyYORpybvW2AX4Ude+Ec4kFVmqMPWyOYvH0YLGaaL9xltGKyr6/d/p29BLzTWzyDRRI
HizDAn8mwQMsKr+sQo8QmPvYuaonv5ywuvfmr92LmSzuW0p5Q9rRsdvgNXPOSC4wI0bphf/eolXY
/T7DbISgNjLw54XsqPXZmJKHvJvfkiF9BDyYQz0rPp1Sfvbw4K7T3GrhfNRFv+A3m4yQpT1hIx/P
pps+uBCJgrsIPu9apOMz99KvpvSfZOfEc1YdfMP9DUR93XTzAoz6raviNItu29W0x41CNumsH08m
oJhj/5xn0yFBfdqPXh8jQ2jDTuFvBhtmMCtyRPTp++HZ9izJecLFBAxa4atNzL0aKcP9Fy6mbNiK
lLJAcu9UFLvuaAjnSl0Tf0II74MnjCB4diSpMsNmkWdzKEEfbTS3uvuUb01ctQJtJPvZZHuaNDyG
U6Kmfus4YQMKqjH0l9sOGLg+7mS1vaaMiPOyl/1RYPScESZoz+aUHvS8HhGM4DcQw1edkDGGuUDo
nPOmW//rRX3OW4Zhts7BtRxK4S3wjOkt8aA9rAYiw8D9aw+nHkyHDAAUb2lsyu2Dw86Vxts6YLkx
h7PX6g9+7eCPspxIN5MTePiel4rVrc+cgRqQ63BNDp62oY9yris9O5H/8OAFET/zFY7hRIzCiExr
/nSs5L316yO+B1IG5NHMpz+oBdC1dKFWpEdV1IGRO9+1uQf//N2rCSEF3hMvu3gcdSzMm1A34HmI
4qFDpDKcoI3BNDm8+O97IJra/xI/U9prgYbJTiAw2R98sm63xva8YEbP2ewApT4vkVuo/xq3i5d+
QwBYOpGpfeQo56/5pP5OigCQxXdjrceBOfxaQVKVPclLKqyCktU50T6lobW92DwUr866uC9m9D/1
jO8SSFDaiOxrPzR6TQ86Wby3K/5q7aNGRgTu4yIwBPxBXPiKmvlQNMsfXEZ08chLglT4gBbSfcws
lmRVXwarfcCBFrR2+mLzpVjwl6pDwjX5HUhRGResYvSBP0yqugiQKxuxytTZv7uRbVXpTSzS6mHj
aOJZP+tlBrhb/qE4/iDgz0cba/7RKYi6MtbwrjSphklVf+D6PWZs5cZHc9koRmBaMzA5Oixell0z
+IeE88IYb1knD/0mYk+z4323WfpAnEl3rZzq2U+rL73DzrX/RTloWJ3sfzyY70S4140Nr/n9M2ET
sH5mnBJpkIqO+rCJ8VuE5uQ9aOhU0tl8aKrykm9/WAh7j/W5331V5py6Sn/Vy/rumnaQw8PvWQx6
CQLTmqRNTVHebmQidpijxCI/lmY6t7tgPUPyi1TggqN4CGWzcuKDje0W8NJDq+b8/wrdT9ByadrQ
BVhTimuTYRMLPWvYzbkKcr35s5TtQ6ks0nggXQmkbkk7qb6Lyv1PefhkJQQQ4mYnmJIMMhm1Lnqf
TSet12oW8WChdz5W9Yp42EGVt+CN4F617nq9PnZljxrFU1Zctnr1oTnzK0VMH+FHOswCfIvRSBKW
dOuPPWIYXJjrydy0IaqHhnaa4Lt1MujrNR2l5oaEBBYSkMqxz0bq/9kF20IuzalsluoISvTRyf4T
BdsRZTAFkB54YxrqOU2OYkTlhKvEUgjOFLxHWPnrnmWBsqxHVpXn7WPP0NqwtUjPmBfiOsrx2aag
mefpPuQ9oM5CubH5b2vVvhcmmHdfn/zB+Gsl80EJcYDDJk+IgQ7TmH2rbDt0JSVmqV+nsapDonYx
aeTzo0AB65naq8L0FC6V/bZw8K80821Z071B8mAkqljf9cnTQZqVIQK50qn6Wtv95feTrsLBQcGO
hYI59mcfl9BC/xBIChv8Ja/kQP5ZMFhR2FhPEOhakE/k5KzZv8kCdzby76msfq3uQLaA2Z9yo3tR
ZKySJ/JmWARhz2l6QrVMWViBw5hmea3XHpF1tz0LFIfb5txNW7wseEwCvfGQUQzUhdi/0O+yAPE9
ssuG8kF6za+i1sS50sbfrcJoPcy0OhgdrgbnBIYmee2oYbxtPC5afdAG720px9dWqidzNH9Xbvqe
YC+DwHNIhylwd7aT/JHO8mWyGn2R/WiTE+99Ctc3aEAW0as/1/1G0Yfx13RvwMM5NogBmRIVGYBx
UfVu0Nse/exofit8C6XZPMxWjsKdO9RCe1Rl4xVl4VF5zmfvlIK5tohaRzs7tCYtjWz4Jx96bk5t
Q2AsvC0hOeZ+8m93kNIpAjT8pftrf3B7uHOG002taTzWGwZWq8Oc56QJ3OaKVKbuq+s4yfGc1KUf
7CdTU6FLtvo3xwGWKdLKDQQW4gi1Y8L/Mnmm90BdWlBqaZRdZL8iAdL1CARFxpurPSbcvEzji5wt
a2L5P47OZLlxY4miX4SIAgrjlvMgUtSs1gahVsuFea7C8PXv8G1sR3TbbpFAVebNe096C54zPpbB
710sNFN2di3caiLHHuZGS3ZuNQa12R+blRDuHzoEhCcr/SeK4kwU+qyy9EtM4Y5R+4PNXmeuxvaQ
hi7WSvXhaly3kRUSvM2dR1K5e2JiEWOu4JNd1kdZLLhl0okGf36sejRuAifR4L+6Uwm2y/oRvGCM
aQ/SmDePE2XiqFeTJKBnL9uyTre6Ey129OYYOOWpGYlhJ+BuUCT37CC7BUP9gmP7vXHR5EmnXGI1
/IZpfponZFV+x5ss5IMDeqSijqEPUuBEIqY48XR20QPmYEG+BSdjSLxnSYFkGgWbZZDuelTD5q4y
enN4iztBTT/U3RZr2D+/M5SsFSZUfM+3YKles2H49hbPYNQhSWA6BJ5a/9Jz7gEcbIfMPtzLkCGI
//K0bBPPO0+WtXamEWrg/bmKvOg7C7mfSvVSomc4UXEs/PwY1fFpdMjaAf/CaXyytX/MC3md25Fz
ZGE/x8KUYpYKAGyxznTz2i0jRKjgAYaWWvt5qKkkx35tBeWtTFo8vtnwSqIXEXSs9qrJLMyyA94i
vI6099nPvfnzm+B5QHJJiunVH/nvcz7hEPgNMiySPqZMhvt0ykBjeMFPoGxw4kT+q2qYSC7y4rnj
uZrdx6kJnmyneOxD/Tqq6DMGwU4z1j2kLaXT/eN17l4WQ72dhOUVNOTx/qcHn6BWqQNv6c4pQjeU
ut30TNEcit4EV5fNN1pPy8uQNFdbAzqDHBTTj0xhumPWVG6XMTpS6T3Vaf1HROFF2XgMrU78v7iE
SLBOh/axCtvDvT+aqdJdZt9e3LyKBnOp15TXWM4HQFSnMagf3Bahk2q8j5wH3vnq6kgEu65Zkr3o
8I73Nm9zDFxs67q6YarT5hu766rHEG/0oUsNDBlvGLZYM53HSWm1r0WWPExxFjw7AH7w5trLe9ZR
IRMYE0cz+Xa0C21L/RCIJ1jHzuB8005j+JGQPOFhUbq6VhOHzTQ3R0/XwH3MLCAHRfdup756mJxN
Y3/6nPAr33hXLR1AX3dHpTP9JjWWnoZL4S4DsAgEByK1yQKyg7ee6bfDCSbU9BuFMzJy/88f4lMc
WcGFWDkTMQwzmywmrKQn/QJR9F7oyW83jl/GEpZV3SYcVMXsnop0SP9roxHvByXD+j5O84WIsbIz
G1lGugd2kPvjYcL1wdQm+YsB15wlCM9VRfO/uOW5jUDipMTRrRnAk6bJvv+K6odPfmAG4kV4KvL4
B7HjMxrdQ43SCn2tsVb1SGFUxuoSCSL4dfEnG1OCcmETrxywP0Y331HgntOeZ5hcCKbUZH5vp8Hs
Zmv+GqbiAJjtzFDiMcDLnrjhrwmbP0U9PgKQ+71L3SzQegfFQKXYBEQ7+zf8HepAdUfROTAPTabk
I5HiHeMgoDW3xKucw98a+5+Yi072jFyU1/8QiGQyiFxX2S8pCeCx86/EhHCmdbtE9A84hPT/r3Qw
Oa9JGl/GGlxol47TQ+Q2h2AEnYZ75klF04NAk80b/SX09M1RFe78Pr1hOniIcUIl8h4OmDd1O18Y
DFZsZbH/OiZ79oYAA8fs9KBhgi22gqfYEnqPkPpnXOQZLAYhRhJAm16O6Qa8znZYuOhJNH55ZXYZ
sFWsjUwZ9OnohpP+SWUeE/sxr0D2mZOfzLgStAV5xjJ/pphQWxZG/6opHpntt3cLOEVbFHQvxRBV
vAuFjSWQxroJeth2Q0uGlmN75eNB37p1WmIOaVA8/FY/U5jZeyscnlyPSiC2wSaCt+EblTAmjOvd
ZiMYCFDxYjQ9NUXxMVkKsN2iomMWFN1DXRPckbNzj6ezUJI1aP/FTf/VL074NGblhZRrePLne0OH
93fdt30KiKlmhMlIecUO7InyZuxpP4Nj17kwHprypcy7vwbbGo7WK07FC9J+QcoVS527MD9MsEpv
1FI2R2vM9Y8jFrH3FxXudSXsf1p1ZbRKYhydwpmQMsKOUUOBJbZuo/KW+qXYR1X9WdfA1hB8qXrZ
77mqwYuuSpmXK24jcDGx2hh2d+yD3Hm36X7fxcxjaBFBSXz7VdvDb4moy5lXqWvdEwCpK+tNGin+
C9Rc/kicBDhNoIuD75rrdUdlegjERAEU+s/JxHE5ahe4RGLPRwMTZ8WvkeSyelA0efwkywzOzJS/
OszCKBmrceMx6kpmw8xmlsjDFt8VxAn9kKLRvGo/nHZh5YcPoiD4rOTcUv56p8Ut6J70AOUyZHp7
ydvwqTU2WIcMF7dTF4SWvTSGlFjZMWaq9pLmFMqLdgG3LXV85WXJGT7PL9VMra666R8yD7OTsY5e
yIczm+oiYg/5WPu/8MffB9PdCDzeGswP4IYK/BAGsJGYGHVEQ/oWt6rbYbdCXB3ccgu0grj1goIA
nnbcD2kV0FFGL6nAjN4HRl1qU38VvfxPhiHUUN1gtRfsfCuDpn2Rmf4zYdLwXXXQ9lJyelDQ05Wf
c7M4q7FOH8eayL0ZCZeTmS13g6vAO/k9s4zc79bjNDkN8Cr+jdrucZMp74gqfBuV52Khrl5l4Szr
qKS1J37UYOdP8gtjeHnuR0d+RgHuo8Rp/mBPcbdqmv75OTixlPojn5nOTXOV/5n1/OY4+hYEUI38
Lm8+uzKrH1qJX7uOFCO2ijlm3p4drPJHlLSbM4TZPm7k2SR1H3OWk9NoNb4cu/JyXKyYNjxnLkCy
Lu1JVAMGb6t90EHmMWXyvie6qqsnsqsVYre2VLFvsLOtiHD+N+j21zb9HrpHA2mruDlFSvtngzWd
/i0cDfQiI60n0CvupZXHVE7p7EUV/SPst9tUcIl4GlWDiGO9jvzqSya0ue4wPCXtAFWs+h2U+MW8
GW5RcMCUeda/sluerCK7NAXUkPs/lGlFLUg5B9jmiboHT3AgiUtwUPvenWHg9LwZfnX3AQH7ot74
isoBcTHmywiKYdlYTdeeZZJ6m5CcVZvNh0Hh5gL4RxYlHij+DrWq92LqoN+1Q/Scsv/ziMaU3DXZ
Yh1Eof0dhYv11ONgOwVzmAQbgInLsG4nTir6aSx3uU14WOAEP5cWQZ6Z/THrEGfFuaoKpgOT6w9E
TA1rA1LyRb1vyQepwLTul1E1T2ObFV9FJ2wmbhg4mQaLQOT892YiV5FtkYdn4lV9CssvTplTT7/Q
n0jrDij6Ac0v6K5n12raV8kq4nBpMUN3kZ3fxr4xLSd/BNXUGQTJtlgzTfNT/9TJQLwbMxtM8STp
+ZonfcLsXe2HORbnXIbpo1EKHsrgLc9D+i/mpynw/BTOt2es4cebOuY5oaMqfAFatD35BAcTsOcL
h/bU5i9hXjzjIkyxFhuINGvEYf1R3IOg5JUg3V1RQuiZ7NF4R1SBfKuclse3dAhxY+JNqysZ9jfP
9MS1c1PgP6sstTMsLVq2+ODHjxrprcKRvzZFxPkCCsn/b2pEeE2mgUAjnq/wPwHxqF6DUyxWGccI
UNp0ZEFRMWhIIbFQj62DKGKVGGb9Lmq+TYs+Zyu66gB20G3AYYBDzBMf9WxNCl3PZZ1YbIo3kXWM
ahJvjpmZjrjeSF/G4BRSv/9o5lQck4k4ZL2YpSEdLqJDVmTOEXqCOXiwypF0HRtzkh1HG8KN4Qku
8QS0pRMPysxk3YYk+NVj79zt0LMbcO9Zzn9+33I8p3lNsm2kqRtgIudOOj0zdyVc0BD+nWcCXxYO
KMZaBBiekwI5YrYiZALPC57wOFKbhnbiwo8kztb1yUIpb9cY04M6cjBGiV+gfmQwmPh5aFYNN5Mk
C3B2UQAzmnXCnWMfDI85Q/e6Ns2uKjGHNOMynwxkzhWfavS8LDHGVs7lA+H24GtspvhRR2N9LNG+
1nHcc71L3UwnZ1zUSZCq++uOCqVAVtNhEWWwDhZDHDoN4+c589MLidfl5JAHO8tqTmGfDXOyzp0E
lRpb5SexXSjQtvNvaPBpbjqW4xyKKNYEFALwvpllYRib8/hO6uo/ySmiB0q6yPUQsMw5asb8kvAU
XQgMxrRYYe3ughLPpSGWjmIelfPFkz5wooDC/SRdwuRPSzHDjk8a3QKJle5fs/TWsZ7b6LkojNnx
YbB7Jh987xjqGZNMXNvpyfOYR7IwXAAiC8qxwHeaF9m3saqZaBKMuvU0Nsl29oxgCGUhAUTOovEl
YEnbJXjfrl5Qcj+kCJJvKb0ksEYBATJ08+FvaFra+VIE1DjTHKCTmsoq35s4scIVpRbY/jlzzGOo
TRofdYkbCWcZ/qYOphGReKyyx6FKi+mq2zT2gCb6U0Ju1I0YMlVYTVMrvDuQvLvVv5tjNE1Uh4wY
1mLZbObgdKShz0JUMZb3Gr/JmP5PkthxQYKUabh58BYXoSyHxbe2lsjfxm20TNcFbeM5xra7dsQs
sFSotN7pNJiaveDI3DSqR3COOZoa05hnzzP+exla1XMVWvlrJJFlMFJU+2oy7pdoC7lqsizbd2zr
uXqQh7fKoElVHrNdqSbqFh5K/3OE/PZaLqDVzBLDijFt8F1jf1arSveNB5JjkcN+4GIEpmCH2SaT
bbf1QjrUuMna+DHwekheIoEz0rPgbu23wbzG83An8kcZmRWS9QPWMQ60aUG3qUOv+XCkX74WND6E
7SuiZ8YmB0I04GGyIoFLEW5M187V1tGkLUjw+SBSDCuKsbFv8kroH4g14W8t3OoJtio0D2nci4xI
8xWtzleMu+S2CUKxNmkN3Ku1271MYvFOKGXe82He+R8U+F2JQWYdAxtfkStFTsiCnkMp+u3iCK4m
eupKW11+GTryno813eut9n0zb7MINJgB6L2TyvNvTsMqQmqQ4imygXiTYDYvNQ4/5sEBWdekxsax
I7NSpNsAG+UeZpb9pTh7Lqoineh7NSvtM+hFXy4eoo1kjH8aXSDevUDDT9BnKaKb8GYFJrs4fWgR
hbfLs+2l/lOXG6hJRCP3csSkgd4E8YKioDvmqeW+JBP7K0Uvip3LfOm9KfIU13uqy32douy4ltU9
WETq8lVUkZobycb/+oEV/ad1DdmE9FT0UHs1QHgC0BsTsACI5eOcu5LYmg3/Bh1wSlhEOkOL7PNi
M7iF/BdoYT2TZYAunvl6kwqkUh+lIziEqiEp7Xlly/NIJM5daG08TbGxw3HtbBpTYWBuW3lIJsyb
rYCT4rZENB0EhZ1DuneTLDa8AtGY/Rio4iflUtqxERUVB87V2g9qcGUBwQeLICncy6qzok3vMNki
viI3bYiLLE5yZiiOi7BxH8H4U63BuoxeR5Yv6T9lpOub6INEH0K/mW9zMjeH3ODMOLCIXuxgpDNG
tA3chGWMiXH6Y93vwaiN2zpV6WOcds4vCA6CpFnqPodiUU+gAVoimU2x98bAQjnW03AwcydQc+ie
cXUMLERnV8oy/JVyyMtdS1Ps4m7UwQkfYvWwBD2qb+MD6c5A2gXtPJwGL6V1kwzjUs/9O+fjcITK
RTnuMWxkA4p3cN2B+XAD3zPPlmJvjUA4fYaYt2Im97bmYr/nFafopa2jrwxP7t1zIl4yNBVQGNXC
jMFM3ibtLf/aZgT5+ZIBvejF2cgsDvDJml9XR8XJWLZ4wI8rPrM5gExIC0rdV2V0BauUMPeOXZ3t
xvHKaJOq+7x/VP7bHPv61R2XN1mK/NJZ48CUKyi2vZeFKEWwMDdJF/avURYy7wlrnWyAmY+P1WQR
3bHP91oFWXT8HCKGtM6IhcGmG8k6QHVg7WfrDsAhnjWJ5yp9lyLcdoDYo6oBTh2D+HN/2rqj4wpx
7rFmmkr6PuHOknfXyhAkJSb3jGeNi0vVYucvmvh+oGlnqw36I9Ee5bYbnqsdVklGf5Hkf4Vm7Pb6
02G4z6MKsbDPvzM1fWmWD8zeaK+8RawsqoSUDGQIQglOrLdeJPgt7YuNSbpbotIHj8kT9mjumBfy
I2DT7DXv29oJgkOUt6fA6p+GLubjgkEyW3SD3S7v279NpG6s2yOL15MlC9fFUP+kkrRVk3zFbsgO
ALNsEvIZHFU0TzFUfR8YChnNTU9vWtZgjYvJeZl7RuPxZBNRUy9M2g5LHlXcjKxGaKdjzRoDbScY
3petYI+C4qEsPLbMzjuj0rOY5jM7rncZ3G9yiLcuvEwpJH/ztwK3vEzJzbZbXDjdg9AfuvygRTkX
abTJUmagZXBaJKbCrESKB9KHZRchuNXz3Uo8vlrTTKNRt85uznqSLEBEV0vndcfOC91HmoICLq/S
4XquZfMwLeypyJm2GYpIPLFaJeHjUrUIM6p0i51yLHvX22LZoEUBa+sD+5/nufUts6lqRX0vSwmO
royCrDBUQ3Yu+oI1A+BEiQHDswB/RU66S9v5BrouO4Re2BPvyeLnxhctXVmKtSlvwFhIPWMV5c1e
NTAwP0uPBQID1e7RKYf5Uoz18O27yMWFzJenxbdqIMieC5NeIK3MlmivyiubB8Oun6cJdBWutgGl
ZqgwaEu/zt+wvgPS8pflLXFrje9qah+V8bM9wbp4Z1lWexiAYKyKCiJhdydANJ50sMNW2W9aFsMO
3XVehz37vrIBxHgsR64wSfJ0wfngAi7VwYqZ2pcIDIcs/Oh8Z/ULTg8T9+KUs3tiC+hN7tiSdEfZ
y/oYNnogENnZe2ilFqIdaaTEhaWXQCE/+yFwIT8ovVOnKiWIkkPPzrwgOiRFUe4qieitx6h59kZ/
4u3IlPcF2YD1FU5ZuF/o7PYGHJliIAvibnHd32b0zAFQSbhG/ybsUfr4baJq5N4e6s0IgxLqSeAj
qkxEAvGqYsMMkl2fKQaTNZO4vdd3hKSsClKJWw0rK9B/jIPuZJF424ZpTfIbnAklPk8WnE7LXjP7
TXa6zABJsmBzlVVooIWlR5gTZNrquMuPoexgZBS+orBJ02nBtD4RZhjUsmylCPojQengwtYk/zPT
ZfFd8fzvyoEpaIqh+30MEbf4iZfPGAA1Geh6hLGczs3WLNbfuityTo7+x4Y2sMnIaYMid3BDFf2t
rEJ723QYYqPabreNxUxZavsvKmG/xiXcbxcZlMew8DGodI2/CTG7Xqu7L9udBFsuRCqIO5fVB5Er
+TQ0I9oop+xxKCTUYovpVRkl8VlwLX7rTLTrYsaygDMZZneYeQ1eYJi1Cs/Nqvd6cY5dSj0rLbBP
zU3zVJvCee8Grgsnxm4nU/FPNE317MFdY1NJEbBhwiTr2ncFUrswr0wR+qNgUAzNnubTeHm9c4Rr
0TcAVgpUgwEy8vROz6PZCGJ2D5Ic40ZpQoaGm+RM1h873kC00rZBtbSJO154mgumMzkbFoggjade
JuUPxLzyNhrZrp1J+RQuXrzPEz09L2kOCGVUyWaqK6yUEv9UGTbVenKpzGTSVdu4DgjNik681FOT
Ec/XrTmTsMRoxmrRNcw8s9c9u2sG7cqtUcxsHW3P/ALz9WX2l5uT59a/qC/6/Zi2w0PPmpIdM0px
jbMC/zbdwRnAAQ4dj+lBpCN9pZ9zXx0MwNsk6XA0FnwZnW3Ul1VW1fs0KHMF5Gg/1w23QiAlcVqH
+MR1mI27IW9rPVdxG25cmeDai0DkkTEh9eF1lDeNNR8lWu7GbpfpNBdpDcoVe45Rw2ceDa3Hmlcm
L2mI4ZBvMna3dp4bInWWqVf5LPOrMwzlpYj76n5K1vuuSe8uFLtbRzF7XMpwpM4j1lQ/S77Wyzgn
+rcTHs86NvDy3RfIv4MZAMRgu1iTJHFAbC5dB7dKOG9MuOVOafktKeJOQ9A5Z2L+JIMs4ARWBfkQ
BFqxrayGMJJHEidNQ0qH8lC3MW0Kfl/KSlIS29h0OxQlAsWvaph2vnLOeTh/zz4/lgwpZCv3Jwv1
u8sHFdd67QKqgSS4XZhts2dq38Yl3B9vf//nKEx5Gf1D6n/VXcAiy+YPwgsSL3aTuRVv+D02ZRyt
+/oy1WbbAB7Axh/kKVicllSZQfGbL9ZSQi+INoRtEGHkeUIfAhOwmrn6/BCdvph4Mczj/e9yxhOc
4pPOHKn3gEpxpsryJFT6ZtriUigMV44j/ii21ujYfUi5YWrIQEuHRurh7LXEtuinTQ7ndqVk99Bw
ZOvIvEDy2MmowumsDktSvMz8C3muT7ZL9Vr30bjqCZy3aYo7wEMgsLobfrZlgk01epiC4jOMkjUC
y5py+ppazh/hcObj9fWzjigK2VgqXQ5O9mK1P3krkelYpzOJbWYXuxjE5cYS9QtjFUbW0By0C43o
0kq9dtJLO4R70IioftFLLDX25vzopCDbe3w0UKz7nj1xNWm++yOUEmy1y/SvBaFyE+EWV/HykxoQ
8pG7nqAdoxhg3tA5MbFlY3tQthbQiUP/Pi43H0YT880Pq+RyKK+ZPW5tN353DJOYJT9Yrji0Qp2s
NDq0EzkK9i1zWZgXdsaYI3/3Av1Z8B2X/Gljg9U+TwHh3Z87Re2XeQLWUUQqKDi787yjDMCw+jPE
fxvno16mDXhc/FR3f3T2nx/fsCw94Clkz4QAHoknJXCcFU9R4QH17cb2vAh0tTt4FdAhsSZYYFAx
VpHLD6EyohNmuxDQvD+GqQhepmza5fK5gNuZ8oSHdn8M5+w7LMWvYJjpjRyIH3P9baluNdmfOQql
4Mtl6cmDD/ceXCHmWYXYw9njWeo8MO6dTQkFlpMbd5pMb4ZnY6rkA/+ngF8drGUVtbiZR0N+14Hs
jy90xJQdRFtQ0lsf3IOfZJeQPDlqCSRkLxYoh/oeS2x2kcYkkdX9W6iLF664ba3NtiWhs6j6GpkW
j0XLw3FP3of5lUQVxXq+ZvI/ZH9iy97M7SxAeNJKjPDGhts4pu/JqFkUIP8RVDxC9fgIm8zhnBE8
/cFG4CGqsYDzwo6hPASFfrr735IRgyrL0eui3mXWtLeVxCPAMpRJ3pFJ1npMwj/52H7VrfUq7XnY
jtp/vz+RCI8kPPmts7QfJTBci9UBkZ+dhA69Y4sZqivmFx289MmHgCKxSsgt2+3wYd8XQk5w3RTO
sUfT3hEsffnGFlKY9SlbINWdOUgIMdosPja7MbA5hRvOWqIyk8CaSoIj2E28xsTi53M6kmFl0QcF
WhQ/QTW1zm7vsDBGRo89FKHQzXiksowdxu5bn6vrbHDvcAvsqqzEdFtem/vz2VrxA32YvalczthJ
ToTGCCF1mXeMNPuW+xb7qke/cn8QnMV/LJbpk410B/du6CkkIAZraO9WoeIO9MD5Q2zz/jRk2bj3
DFQkUJ/Foi+tF+ClmZiMNjjeN3Wd4L/sSsZGpa6/dBc5T5TP8yFx/Ip4Ydo/CGVKqjdaMzuiq1A+
1PAofhmok5oFef4OL4WzQQIGs7kcG25Y135P2ITCekxtzdvCUUDzgJuzpw77fu3rNzA8D9C8T86i
YIl2ez0DIzHyhH2LEi0cUNyKicVzpKgRhJEd6XJ44M1jmRYf0NM6ZOy+2pUZ52CZWNTP7VM0k7kv
gUBsJGGZtc/ceN8o79L197o9wZvAJ/6qNHkBNkZRtwzrtK5/EntinQECIM+eGaMdnw3BZKP3wYA3
0Cn9J9bV0tdByGajCSb7RGUnoj8vCyNx9s+91IrVSD3LftLl17bwz6dtfuFeIbDoPHQ+0G1AIQ4D
Ch93JZ1yvV7QnsMBC97iMzGgQdVeZq19kuVsepn+MJH/6wds8YtBYLCIrR6A6nM71rgWV2xM+dW8
/dJDpouse1zKxoEdba2p5aAwu0mN2ImMj36SvEMgsNZTmfFAd39iNH8QQKd6xpypgeh1nAc6D84D
elDuJg9KxI8oO880mkhnoVNvdK4uavJ3Ydt/LBmfmJkHrDBjvW05MWpRZVsizT8wRB6YV2wWvsKO
zRvoO6di6tE+nbNNKQ196FPmlB2lOI8RO+FYZoUWRpRouVPMVJVe/NF8RItguc8geYTYX5eVuNYt
pMVMMz24o168Cf4Ap9pk+/ycfa/WfRi9OMCQu4y1jlHUq23NqQHHI+JGbyaWCtkI07N6uf8QIPnv
jqbxZ5biTGvOo1hANKC0nY50i+AA6nDvGP0Um+mh5I9fdezvwS29UeH4kg7WM2iZdOPGM9yGkTrW
Us6qdAHjWeQ6oxp/fuWhr3DmKaDONMkk7isUtChmD0OHIYOFOeDmM2K0635xScSbVx2golYcPsYA
0Yr8Ry9nzgR0kDe7NkDmFF1H0702DdjWRVmvYYuhzMMpYdTIdpDc/KQ+k35hR1vWurHJw4dYG5ft
BWUUtOiMobaN071r2U9srHtL7twrrrt90mAOLu12DcVyYBKlLxIbuy9oiNpu3E2gvqRlfbp6xno+
BPuCKzSht+kMOoYj8VS3ihBHn98EWkzJCZexXptlkHsUVPZg1m+Mjg6urn7CUJ8D+nBjR/dSjyOA
/l2uvT7I8T26Z57aktVz1a3EzbEel7G9hN3obE1Lyr137A5lUM7b8O41DCP1aaz5OlchY6nlt3Fo
CKdlKa8trkGX+jAnFckSvltOuDUsOsJdXB+Nn32zWaH/0ri9z6qe/3Ts+ryhsAekJu2r4w+3rOz8
kyvb6E+ZjvGrU7lgmiKFdVPh2wEUzk8UUyC5TgINIMadq8MBr2Nyi2ew3ZrJXOgSfLGwBjFctnWK
QTUKn2fFhqiFIM82CLW9atmFBT2ZjjyBAt5dvNJvd0xcagDu/BvsCD0VbgbKyWUXomx5MZdzYd9X
huBUW0UJqabSZRxaEbYJwzvxjvIN8bh18AWCSLzfHkzzMMQA3jHOsI6XETRyWALXEM7VMCbbxnwj
rJBcY6jZ0hAmKxZzMtrwK7lz8+g/LJfBWrmyYiQwP6BPvKlFsF5nqfiJPDIhkCM+a9ID3SDfOxAI
qeo1DvPyX5yOfzmQkpuXOM9+G72zmfQZHfrg+47cLRFwbJPIlyS2QQPYmzaSTwVkFkYaB7eNwJXi
3p0xFQ4qtlYFO3b2IOCtS+XoiRwWnmubUABPp2nTG+qG3nRThU+CYYMDEp+tTkjEETtR+NhlhIc+
w6219rzwC//8a+j1T+Xsf9zFX8XCwBJKPNFsGJ5ZmV9KxPM2XU4pfzZPjq8mNWIFCaRjnp7e+RP2
bXbv6K9o+KjySCG2YaUaRi68DF1U5tke7BAqfAUnwZClCTHCV3V6krGkFk/e0BR8crGz2A4iDGAo
Vc/O7AGjsOBTDEIz4AC8xBdbvsAdr2BaTYyma97WLjnEk3ts+pS2IZy3YnCrLZr3U2q3T/iRw2Nk
RmAvLdgSICh8R+lPusRfVeR9tSFu8ba9jE11cyfzoHwcfq4pDmqxX4LQ0d8ydV8h6W3vPlIvbIYj
SiFdQXg15fw8dixXtdm2Jmfrbxf35imSodqMVn5t8u4pKAKQ+xZdE9tXMuspK8S4SpnBRnlB/8ly
xf0C9t+1xmvuiebQO4y50v//ppkFkp7KuiNHNy1BevBNijVZY9CSS19vyjbMDpO+w7gL5qSNmras
ckA80j0D0on4E6trtX4PkrQHkBiAXa/e7TH6wIi1nev4rW6xDHKuv/uyvGEDOPWJOupsuuBbP89L
dGVS8C1rXg5t3N1Szh8YW/4K5I0d0/krot6GaLfHrCqDhoMpL8ztbQ7idnG9U0JX2+OtTSuKGBRx
xrprN5JQ1+hKU3a7eHdpw5b2a9dTb7Xs6oyWTZV70X398p4YfrWZ/Yx1XHlMYafwjwlmMWoJXgkx
/hdIankZr3niTkGBCR8K3c3KfFphC1rgxDgLFT4BOSCYrfp9ziTe/WTp0ElMTLeXMN9FCb10pC9o
dJcoT46hs9DeYwBWeoY+5rKcSJl/qDKQFtIX183PGEu+EqJLm7qrPtlyf2U0fSnLGhaK0zLNk+Bq
uSLAYPwnatYxraLCn9eTwLvfeGDl/TIQBzUPLEhYBu8wuPcF674N9YbVRpivigpBwaDdFxGzprq2
dg75ix3jSIxFlLDX2qoEgJMYMp0f33UpKWbcD8yC01G0YGIrh1a55WOvsA0d/f+3qVkQMoBjfPXp
5ABwFcg5HBnRqJ+wgZVXpuyKyFRXdrvAV/3B5EFGFgoG33qMU/G382qiYzqx/Bu3e/VZVXmA+QJX
nGZHNmaaO6CprtnKm7lev57yyN0RjgSkyhqXie+Fa6FZXJjzcazXeLJxTcocfcuDy+3bgf4fS+ex
HDeuheEnYhUJ5m3nHNSSWvKGJUs2I5jz098PnrvyjC11MwAHJ/whW0agXNapr0eXqBkNOn+teKni
WttGXYymuDO6e7tHQF5O5IdR77mHIWhBDBV6dtLR/9kRbsx14Phgnfq52ILtkGuArPZpzjU0SiyT
ZGlQkwgNoX7MR93NnEcIsFt13az4+BI3WQ8Goy3iI1Y5wwoPD9oTzWhD+oiKj7KtiH1IbpNLd9rB
Tia8f1vcNJRz8NauQ+SeXQ+hIaeTDjPLud9qDuNeBMxBHDKZ3kR5NN+Klp3XaSGIUN/W7q1JTKJ1
U7OejHbto6W2lhWTsd6gh84UIloLs8cn0iRQmwPSIkaSOdDLrAqplzq5DlX/I5AtYHUlzs4JtcBa
NShcPhyloFCherDQ6Nytuynrj6UlvJPUBoAXmZdfxzlXYdyiqRHNXonIOVKrC8qU5GN0Gm9LrGm3
U+LP6w7IJtr5TPqMhLPUrYNsG+r+H5vzSDF2c7alizYHePAJ/ZDoy2I2sShr86QHJgJozLLYTQVD
iDFYp2rc1foUwPZe0jHTCHcoSJ6l13y3VERgAvy/Zliiv+rUO8d3PtshObRDeohNjLZpim5M+mi+
rFHljJobqIm1PYDSRb8C90EDSk0g4g9Zt9YiD5q1h0Rjqomb1VU/s6jhOMNoWAyKnFgGiiSD4h7L
GM4Iwn66bh9TZHOA78ZYh3efJlhhReha1fFsHfTeJafrurep60YQyLjVaNGpcJXHTcmoi2cBZHWV
TbD6FSGjQLcX9P0BffFVbVvPsUqWgzE/YlGgOBBtBYYWVce01q5fUXf+09lgo6KKErRVWYkMT87k
n1KsK41SOw+JaiPKk2kE+6YsfkfNUIGdlIcpTm5jQle0dl7QaroOnfHZzONL1zvQ+ylKU4yV2tgZ
FnajfSliijvFD0E3KDKLazpbV7e0wcqkny3MvFbztlZTXQQ9uwrZGbyiotOE4hJnI3TBGAnwqLrb
jnkpewPuukg/mpTBEQJQaBie6AW+6ugCu4NwFyKLtrM9HIYUDQF9LhguavU+rM0XkYuNO6dn9f92
TD0pkL5PcXmHOXIOPYxTQFf/zrpmE7rD1df1s1PWLIPys1IaJ60c3z3Znwq/8ZX9kY7Ieu5vmYbQ
E2vhSHbzAZzbAVAJw+b+F0yRTZ7JPRCbS+XoWxO48cY3JeNneQXWfRW0txxARWDF0M8pwuRuxc6t
qeab8Y/4MlzwkqyPTdL5FLraiXQUbnFFH+6flkdcASOqgfFbmfM62/h+sPGYPWGLx8wJPF1QtY9w
St1fNF+YRUVpdh7AaXkdsm5B5XwahbEX+YQ8lEG2soAh5b060HK4OBS2Z+lcGsZzOI6E6LwlnHtG
Xvx7tB2AQUtkiI2gGTXgixjF5DhymJiMuTMiBS26bSZpN6l1y9yVlrmRMYoNLf8u6KDhG4rttZtg
YY0GrK3lUEgh1TpyBO6ikaKEuPYAuOyO4A5oALXDL5RMHkhlYjLtBIRjBWQpdXNjkH+gEo9TN9Zg
fiY/+sJdCq/fZiiKKPUsD+6tXf4ewMuh+YxibtguVac5bTxx6oWOqj/WraqxUId6urStady2I9IU
kGBjOpu9Na1zVClr8hrIm1hq0MpFhBzV1wMjhk9/1NCpgolcpmsOmE1iIn4dAKcJzIOBhThz9UOr
YT4yWXi/0+TJGH0dq9BY1330xN14OSFzwJnAkdBR9RnK5PqtK2cP0jazWcNO/4ys5oBA3BrIkGWS
1kxhvkoDeVo55TtFh5CjA3Q/Ur4nVYxOw4AzkOxJH8iiKAQ0lW3q+aeQyc1mVAwBk+mVDbCwThmT
Ba48FxHcoLk99OjbkFXPiOZmKGqYFiSjoDzV0GbmMf62C3lUPZJ5EmfIIvd/g2Tkctdm4151H3vo
EFqK39fxFtD1Zg44Oyu6mrWYV3oA1ruNqfxpDdklEgcIxiwDA3KCJYKHn01ru5yvtezR4cxG1BAV
SHm+FGa4AlX4awb7YmZw1SWEgZ5EIZPveZ8d1HVFQYT8zzvN6zNHyMrL0rcAsH44otxleWRxSPnz
94lNbqBbt1Qq/1k6/Z6/9WR7Sfv8EgqPmhfhCC3Z64WqVqc1J9q6sqCz0rD6p0tjYNWuu2TqWLkC
8An0U2q0qO9oYYphR71KoEJUpo9tK7PfJIpXYg4ARnq7MHV3NqVSCBQcu1GFR3fuXq8fqtS7l7ax
gVAE2lWY0CKs9l4KnNQT49jgZzm30T4LBDM3vAwRXh6uYFrQisi8pSWpEiN/eibJSJvX9o4uCLDF
VFrvObyfxSShTZrT0oC+rVYofINlx/UPSBbqBUwbVnYwzOssfC846HphrwXblkIXQLB8zyzopClo
GKPOUIz3to7hWTuvjZABtGpACRBfItIvvTT3iELdIoRgh8b77EEDUd++YhClHNgJyXiaj84TCeOr
I8sfVPAgFrPc1VaRwoG5jmFzAM8GF6ZeFvNVj1Uc8+aNrDX5A6tN42fhgSUxONiSxrwz4iyJbmdK
9mBaq6ql7Yd/Ca0Z6f/UesOUPf6T4yhJF89ZwsffSx2pX2b7wcIokbAtbXqznnnvrObFqM1jDeeQ
tgnY9jplgj+f/Lq0NjGLom6LV1pmG8snU5oLyB0WcCEE0ZZDGz89CzaW29sHEFPIcIOkoNAoqSKG
t8CiViVftAg9iLG09Z5J3EYf8icgCAS8Ejx5hyD5Gt2Y5dTic8ZAkuAOUr/K4gcaCTuJ6SjiYt5b
EFUnAzOR1JUOKvHtl9v1kJlRdV+bRshdjvmfxp9s/HeGaJWbGLr7ENM3gz/cq5wOC+mROmLZxdUX
6nsnIae3VHdunk3bln5whuY5z9w2ije/DU7DLD87Wx8XigM8hhEuIdbVp0HVesZL0zhYnPvOvmxz
pco0YiMOnEzrbwjZvBR181PQGNU4PRd4Jz8KZTypeReZuNti5iQtM3G3q/bql9HHSA925wCbv9Gh
sMH4oq7pm1DIXdqeIxFPVgwc5HTRhhmsRuCadJNBguXFV+gm26xi0Ij6LWBw+JN0hIvc2PsVYupe
7r+1gLYXjqu8kRq9vAsvDi6hBkeSqn889yUFVCvtlQBANAB7YcXlpJVusCKJWDKw3hVWCBIFSEdP
CwMxjHi0dq5KA4c6D0FbuszYcGM60RsX22yIohdmPzPpvmenV6SqbLrJCC/lrjl9UNji2BG14fAQ
g6AN20vUTsoyQb0DHV5mrtqAk6DdnPV6/qwcEKvjmJqoDHCGYUm1Z1EgYlR+kOQLph9C24wDPViN
CZvnp9vInT67qgQGOwyvzDfeNDcKkX5BDbWn3CsHl3Ix1MABOZcMx9SF1ua/BTa1vW7ShGiuvR8z
SYVjYVJW08a5xGV1LhucEpzu4tNcWZAG7kTX30HgFssOCoNbD/mqBlJBSvKTNnBWyfBAQr20Uh40
pP6hF0XOo7U0HrUUk/kygyk4At2alNqU9VaGKITX9F92Hff6xypsxlpd4jNqB00J3t8GdEWdmaAe
Le0tbPX8l4clwtORZCy05mFvPQvZQ6RpIhqZGVanEG+cnyoMX3K0BpCc/O2gBCYdJr3xeANgpBSl
xjP+oO/Qe18wHX2pUQgIA9wGjcK7Oo1h4AnQUdYj5nqlN2ncugknorhQ6DYwuNXQe+ysCdgGHwY2
f9/N2g6LTlp42D5XSbMxatT+TVA1YDWYcvkF/Ylm583DuSIB16iyKAN7alaGu9hkcwTlPWoVZru3
SFUaUX9Dy8DUptyFWnoaKPcp8E+eUhApwETJlvwm7FCVGQBhnYYqbZi2kCvBERp3dmAELwFkJmoL
vH2c4liI2d1OZbLxegB5mW8mK4H3YFTah1Y20bc1Y28upuohkvge16odQj+5pXhZFcxYAdR7xTcx
5J2JB+Aiw5yPUw3UZ8qzfoNocGCQKZWHuJkQXcoRSKyzfWH7PkSGvAQzW2vpuxKeYA4GYrJnXehJ
jE4K5DV0iUFNW4hyk+jFPd4z5P/oKa7Nafq07OJEeNv52FGjybV35+TWZ/Em6borzKmVG4n+gGx2
hbor+kFxZq8T7M9XqKJoC1oSEcc98xKqekHJQRaxM0bGvfY43ZqQnlOSAdBmvMIMprFCWN09OIxz
PJ4Hq0hfozxhduX03zMgnx39KNUxLq560O5FW/+ETfzwKrISYDGbDJB/yjf7Vr3vXXlnoLufJGiC
oU+bXx4+euSOqNINjHZ7sYLRcG2wfIdURFfOOxVW8tFpxdkeYp6nswky88OWzWNS+j8BoR7Jg1U6
jFcr1HbIORyRpdu6TX9sxnRHs/e1DUHqoeaUoa2mFLKHRoFGYxLmgjit2nRF8kZ1DtfLW84SeY4W
9zuDpFyWyneAWVrfIRbUnuaiWNcODbq0fsNVZWUk7l/DtIF+zyetgWsVp0zTkjQHi4GRBWxGbEZw
y5ARxhgNp72pswisVQ/svDCV/k5uwXeFyglC1v5TGe2g3GcxXALmtIC4N1CweorhWLqYVFW3mCsU
DvheF6zuONJUzeth4SJEPAtkaWOEVX0fjfigG76rqryCk3JWMwTkuhm2WD2QEqnWVpmEa8cjhx0G
noo2bJFXfiqczDg1l9Jq5bJy2vVogQmKYIgvzFHsauw28H/f6TOtzEpBGOZdL2Aw2krDJKzgTeQI
zpWMc5tYY8ZhWqeKRak0s1eejhqYD0+Cyf5yQvNbMs4zh/DIJG1rKDn4DLbUFgYH3g0lAheIKGPA
oiKEUwNWJfMEBdNcUcfGE80dvXWCESEMy4XZ9fgUxd5foD3k6FMEs7aaT71JC7Y2K+bamXEbqZmS
uRmgySIpktraPnJr9eDNj6pFhcXg9qJuPVgoGSEan9ioFoiZZCn4mMRwMW04RuqaHG51LuHlRxr6
SeLGKu4WgLQQM5I+xE3ZIIdA91wL6tcZU86tCAO0cMKGOZXksYXj3wpOY13b27rDoQ6KHkrUO3DF
60j3f8MhehK4wdH1nJYlgKjSQ+Aj7N9M17i69fhWMrmyx/GjSDm6cv/pQTxDK/6R1dSQg0UOKyoo
U01SzS/RiJTNNLTAeuaq+9YRwf6U0vQPWS/CjTH5X27efBcg/yiICGl9l+5nqzji4cPDSDawaeHB
uleDO0vFfJuQzks0nZ5s/63uJmEammPvHun5OauifeGmHEVzeIv1ekSjvjuqVzmB1srnf+bgrF5x
LuW89dmMvu5CE2peEA5kxqVtUl0Ny8wA17pwPwfKGknTLSRX2yeK9R8Iip1oA+FLIcdd2NnHGjsm
IeO1bWnvoZls1YYYfAA5RD3QCGcnnz9Q+WUXdWLrjz54F+MyqbXFqstAwXnkGbIpnqOqLqrC48zA
+VOL5x2DOJC13qpu0VF9VEjAxhLQ5tmD+D8UGDrk5i8E1Y6it255t+/YOnIPnhMgChaxdbyEoL+s
jMc4cKnxXi1iywCcrU+XghGG9TcpH00SH1M6oAl1aIokixeUrCgQXXx3YCKfYQuSD8C2sBj5cq4h
hwTXX+Jgp4DtHhkZ/EpG5u4F3P4yB0WW0naJ2TROS4RjBmsDWCCVJsyldy6zzhnSQsNrN4Ym91Yz
rcvqMwU4PgAwcI33wXk21jffZ5TlZhpoDXOtbFu61Sg+gISh9+KccCFYWwnmwWAh+A0bSW03QU2G
7rRrxsve1sFA9MtYl+jbPbhgJ7g0CE3AZSnpRNo4CGKP4oRLbocLhZHXUbm1/U9YPFNk+PijQMeH
X5xHAxAkvDgHRV33Zcp/uPQMoBaza1RsPIXBWdrGuJi52YnC2KMjWuWbzm3+IBsv4D/mewMClFrg
HVaAZhieI1X1ufs8T7YmwslxhX+mfYt8WvfxtwVzDAYZwbro9jlxTH2ipkHSqp2vMNj50F9HsY9D
l4opAgRFYWs8eAojjPMIJ6w+Pbskifx2yKqVRGj+gSeKiibs9o8hH1d1V+JM+mdmXOJJdzEhteYM
nz4z3nEiIP33wlg0urS26qV0HFksSSC3LzNZSeV8YdPp8SDkXgUhfqEi99dQA1OvPkzecjH/4W9F
JS4m04DOSnczmDWheFvYp3unoflRqlMOQjY2571DjTahNeyZGEmqVux0UE9GLSa/fBoAyBDwVN/D
bmD1SiS0wR8selcsxhSdhYnZGlMMngKeYVuvmGA6PIbxO8pRxM2dFWtQ619qSetELUD8dPRNUkAQ
aTcVFAy8RlbcbiAsUI+SFvKbab/Z4NKc+stDac0g/ei1jyRkSCh21fw2oE0Jim4foSTSFojLiJOL
fLGVkV5hivf/C+3HTRL9ZtVPBGj0LzTfVyotNASomBzkI9CsM513xsDqN6zOZEYBuhMjFBQqD1zz
7CavlhfsYFwhXrG3tfg446lOQqDOoyoytwbwX75UwVah+Cx8pi646Dz4srr1aD0husYolt9tG7Ck
5N8igllgFCur/kqYFbGmuT711mlrwdaVe4NAwez9VMM+wXlsp7njIa8wWWwoKRQup0MAR0y/fQdR
4RASvP/Dnmrz6VdDIzxNnjzadG52lZGsjG5SVxiO+j41XiLWhuuVa4Yia7VV294/WNkzaS6sTq4C
dbMzF6C2m1q8wwsuT0f+gnH7smR7jYQDT49o470WSMTyGzGqSf3wJNulGvXWUecsWFg8OEG+myMF
UGDCMd8wa4EHXU6L2XkFg9PPGBG7CLOByp6tDbs8I1wSGyrrW315r8BHSlOD7x3znwaFHlACCOzq
xwxVy1o014wHwrj4ydsAQ7M2IZ6xyOOvFjRK4SLxZVx9+eDaIyg5GJiuZyfYu3HeXNCR2TKnrhY8
F0p1mnutcy2S9AtfPcZKIRUmPh7v4NT2Exg6FY1h9B2oPzmP58/JdHY8ytTUT7mqLyWN6QBNcjMM
PhiY1HF3KcHwRtq8sqW9513wtKbYOITAHQPiddxlK1rA0OE7Cud3bn7i0Q7eB740i5HilDHWBmj1
agruNR6sfR/tQk4SnabigK7tNJIDsuXy8hvJvQX+wWtfcILw3qAPWwhrtjyrLj135qd6C30rD57A
5pnELW6iW1TgM5drzGq4Ob08quDe1gAowEO3lY7KrrnVbLG3xvwaTqYKjFrXvjP6B0IX07CGLBWm
684uViwSZCvWwt5j+4gTh/zizf+TNuv2Q9y6IIzROGQX9QT86FXo9qvD33Cpbqkc9eQHNxFzPfyM
XyNnCorVdRpUjpzjSH0UAd8dqIkKDDfddpOiUxyP6Tr2n2GM+XSHEdFMdwMkwZZONM2yAK1LhFZD
5BVVKqv2Q4GYEAu1EsWt9xANBUyljhWYuEur3XDipD4oRQcIoGB6225KJlclx8fYPxgHnOImW2jN
E0siFSfk3vHstUsaYUaXHgWNGoRqbvrKuujIv6oFg7/8An0jdujKct4zEvhWwYshdWZJ8a0x56lp
QLtGt2VtAN/x5GOCKEIgiyJji2rfKghcUt9qhSXXytT87zm08K+iYZOTHcSZ3BlVeVc/UHTVgojr
6Ok2BcYdXFOYbB4kV8rHPZPkXVcj1GkUZ4vKgJNzhL6szgmu1KB48NDr6BXgGh+poWOykDrzX3SZ
jnGWI0PoaBtitYyNNxG0T7vQj8iVvxYifU7m9MKjMgJjOdbBp9oa3UQyzVYbmXKFeXXtDOcV7aVl
W167ii3FtFblMTxZqYMd4beRYWGKRe6qJ2T57QN99AtH++xCQdEYQyKKWok9DUdUZ+Uym5UH9R+s
rLDIY9aqnbBD2MUc0KMD/e/Se/O6T079dKh6pONqY1N1e7007mqRdKhbgaZEQo9Tu1lg47LjEagz
eqDS0sq72jlz9UHjCfkA9JN7MAhJau8MnIsKeopZKvZaMK8E7Aurw3/aI75M03To5vqvBRZ6GdX1
N6ZeuzrzXozWvohmOoa+tkI/HbNVVFDcofliDHVJx/J3GSCIXOBsWgn9hqReTzUBU4msdMRP3Upg
ZgfTwI+g+NXHEygr+yQERqS+Zx60Kf3Q/XCvB/ah6MVb6ohrFLj2wkyRWLHkfnCmI3rf+7kt9r6M
n3gmbvHw2cH4v8XIdOR++k3HlndlmB8yb44IhG/rINibRAB6ZtsIsY8FrKfl6KVXw5LcFK1g20f6
JVdoOxZHYyHvZ0/j70Fn51jWJuxnPDWirWvNrOVAbFDJW9VGd3CrcEQPCYULjsNsrAyqJ8wrB18b
F25U/khXHm2tfh0l1kCeVf0eeBRJrK/NFm/tuLlWlaTd0J/1MemXmmi3NDL3Oq7pTmVsQ8WWhO3z
kubgEvPJ283SeGSoNKvkcgADx6BnB4V5a7J+ZQejlgLZyYeLXX9puETH4sbe1sU50N9q4iZbVoXj
iKAFqbwNmJq/G9WHzq4pdPrEG7Otzi4gIlyYwGgSVc9GAZ7sTKqscpqm/9HTec0h2LO0POI8Aw+i
zxswmq2OWYH1TQ9nkQN4zGlyVO3ZC36i9snJx/mndszEIElHBr5N71iTMoZTDnSQQ/xfJhN75fXn
jtELgVOSmhKB6cwxG7hI86tENSarIxhb1ya9qzOGBa+ODq3ofs3Ra8oX86lEYrXUIrqnIJQ2c/8R
prOqclR3sOGoHIdPqDMMvRhKJt0yNJztgB2AMX5woerpEApdFwV9VPNUZs2Fa+1rQ4enAqVTfFhQ
shPQ4BkSvcCvl3PDHF/syTFwKSCz1/XsaNekkvJ9RFDGtMgdo/nskFmMdBWIzoWA5lY1TGD0nYq2
GI2tjPY9ByEz2T8E7crlMtmk6snEODHTKD1pDB14b3Sk6ChxzpLQ8ck9J6qaeswg/7UZBK8OKwVY
AImDJQ7q+weIi/1IZPWfOWWSMEFJ8BlcRsDwRzR3P22Rd3hns678cN7y/HKsNtq/WEsBAlPlVe99
2CT3gUTjBbMflWZmDZLeBFbp/FbHGgUDi4cfBWq8yGUIDYiHUgWrUNx4JxyhYKahenDyX13qjTiJ
UPL5/u+zVd6mfm8GMl2M4OEpjYTzztPkp/3su4sAJ5F6dbwlRHSXSffNwjATJpJiL1OMah1mjBeW
AER2tbdU9BdiR3v/yItpjacaJlUUkFXMqcWdeEjkddpHaqcbT94M+dcnM+czo+gxM5MHErCgS4av
q7ETrEqJsi2rwOtngsmp59wKSMIhn2+75MyWoGqudPSFBI3E6JVtkjTI+qMKDJZ2x/xq5aF6OmAG
NqTwlHMoFGhn9BBVkptGF5trVGkh7c5dnLUHlZXKPLmMQ7J2g59CRwQN5wigTuFQnjvsZFkDO9wr
L1WrJPzxYgVnwFFRzC9pwmJznkIPYdVN40qFCROuihqXraLI3nGThsMMlA3Qxc1B+cADbD5S8wbp
RdUvSCAu0Zpap/bVdfxPVRyOEv0CLVLO4JAIXgf3yewJcQX5xEYy28rCXLbev/NP7SsdDV7d0xaR
C+I3n0BXc23JlLyriAH6f5m4v63Ou1DkMr6Gu1JeE4KAVEudgDBmXyEq9nUoD6k6FGv5ROwHPB6z
OFZicqb08Ftx9h2xSbhbrQrgzJAyDcGSFe+3PrA+pCmMAc5JuhiDXRz9HtS79t6VpTMi+ayd0F2q
kjDy8nUedws/deBsyYdBlw1dmhvjdcBcBKd0XVX/noHP4w8QSTQ8spB9zSRgoQp+QTEDF2OW1r3r
nLs6Jox2PLtZtANEcIi4ExoMKp+1XRehEQbW5I7KsNsejxaSnCDyLmMCYj4WG1pgK5erSqo9b5R9
SNBSRTWRRYX3oA+W6n8HcpqUgsLvDiOyq1wFP42u2Up9Wzo6S2oP7hHi9b91iDTeqvXLdUz6EtN7
UIFfRd0ubfb/xIT1TWF9G3mznDnGIrwEiDJS//9KVkuPBcUi92t9TVjmTasNPQarijLX4k/2aYS8
rwAI0TAF6U374reqZeTzFNQPlXSuZ4IEf8XemEnYOMtRQgAaS/ba0Al00nYX9C+qBvDYiUhw3MiV
+B7edxGDI5QPFXxz1khtPFN2V8z2UYs91a/EHh6UWqj8tGMKYBKKEvLZdn9suipq8+oCgyOsOopY
SR9sSlpcquRUmTrNUfUICYdO8MNanPqn2b+pk61GLDwiiSawBfDhuaC4Ye5Mov6vLZJ9TgNJhlKA
Nx6qU4g5LWoe70U4QBdBQy+r32ZmWS0tdhDIqhVgUBurM9BDN4NLVss3UWNuQE9cOsGMq+bNYZ3A
WxrXdQ3CO47P6i3VmbtTf2Z5ukptmBsfBkRA1VxR75cTnwqNNkf9hWzz0i9RHaTh4QCR7PaqyZER
6XTcAlQQNO29WZgbUPLrqP81Oy6Ca/C9KCI4FuLuFTVkkCDubhxw50ZwNqGBp868kkMdBCuVQoZE
wd3x2m3Gm1APhBuprM9OQJcgRvvpJUo/1H+pCgV9clLci3okgfMyckirA4ObVUf3RIrLmvg3uMvt
JSvPyR/U+KZzHl3+qfvDlGhrFM3FIBPS0kgtS85YtRrU5dbk5qOImYMma94TkVQbaKaxWXsS46Tl
g9DsQu5WBQ66bSFAf/NssZvYVDQoXdQ/g+neIFTPfbAeiuhrRktnsPSVwUlJKsAMBRj4hkI9TTfq
8lmBeZRdLPtNuv6C95jTpqsSgMPq7KvTterQqPen1qg6CVSTjUYgP6maeGoRs7IhmaxpNv47kRRc
l3flUD53kXZUvUIuxaQk7YtsRT+KiQQ5qbkUmok2PvuFsyAW2Dw8/eidj/5/Atb5uepENXgM2bww
EnSwXrsYxKQLGJvsRuUTVPEWHxOgMNMkT3UYMG0Am3OrC2SeiFQiyyFTfXu4mqUc05ypHmqYKsnA
2mrHc7Mp7qhdWraN6jaVtMy6vdUTt8OtElVA5v/mC4ehHxw2UmuWFo6jqkGlDlbi7InjhiZp2uC9
ItelA/6KT1fnKjyVBYN1qB1II/P81flkBsb0qmIjLxAOsbHCYRrvnsz89DIyHSeo8DuX2dkU4wyy
P89fGzQnkHfxAZ72a90USz/sbuYgrl4Dm1/hrG2PU8NvCg/hFvJxSCAFtg+LpIthkYK68krwUa2L
lIQHO8XOUHQK4ui1p6Rws/w2+GkPmNJLHpPjTO+e6HPMEd3igptos3Pq6kpySBMobu+dDAm9MelC
NW1QoF4nqTxPNW0VRZZAXo+plP2QWbwfQOws+pzJjErg1IIa7eYwI/FIJHFm7dOhCm5E+5aWLg9C
mcaJbUl3qK8lmQ8guHiYaGAgbhmIYeVaeK3hMlWENAaj+SXTczgL6P/YYXtTjfmB+YExaluC261D
hszpm7PabapwBH//16AIUUPG/35+OhhJetW14RUCEwJGXf3u+/5n78FocujyR/W3KrQ0Izg6SXwA
mE8jwdyObXoKK/ctRxdjqdsXvTFOKOXvR7qao4MBw1jtbZoOYA8voVt8ltbw9JvoECb9SqX+qmjJ
SLQ8t7nVE3oI7agdEJrYqr+cSgO3IMd4RDHNoNppbhGzFxWNSIePDuHZwW77heHzXdPpsRAWgOIh
rBoVFdCVMVkYOvIVaVrL5ZQhEg8dBipgFCNOTGXDNziIps2ga3Hr2Y4eY8B8GNGKD+3XoaqurY95
7ZzdkV07qNdaDDPYUkupDPbn0pAXxjYXPLmxEer3Zj/G2yDUYUFUJLO2pdiQdmKdOYLGVevU4p5K
ee2LBkEKSdE8pb13TzWj/A7RwIZlr9HlpCeH9GFKIRvRbc+QckPhG1WpzNDWQ4SIlZYVkAet9yZO
HgO5hw6ACqoM/M14xGSTJgVkhotsSNxU03Gsc0APNFsmCrjWE7syw50z5U2qs7JwBTiloHz5V6YZ
o1ory6BB2okc60Udel3v0yTrqXDAZkCnHiaEW608NFhmU7MuUmgtFcWkcPR5jYPR3dT6Jz6p4Kcz
FOMMEjH0lKC01/LExfW7obXoeITgOboKV+EsQ4QmhLeugdgzMn+NVDViUlSnyfTbArjPqAwjLqQy
7q0Vxo8JUsxUaqdGgio0aNzeTD9Y+1qxnbrIuZWMK5e6rGxQ6I6PsZDHkBGTxn7Ac70YnJkhjH7R
vf6lH7o3Nc7vc/veNRCqRzSBSWqZ4WE3g2TuoxadIp90M9ZFAmXMwGN5kKwMZvvjx0JCRQDfbj5R
aCOI4mGNzqWKmZ2HEHIjVz7YtQBakDqUVLtxyO8DVXY8DTjQKqJ891qQdaPFC10GOGYPjsIkFRbd
B51qzn0edP8VA4Rlng0VlRlGDgPbfPIDhqi31HSxjRcb4uasGo0mLijRNfkbsd4w0B1Vhmwmgl3F
Wp3R5DckI+uI1LCHLUNCZCVq4APLFTTQ3GAdQUCu8xHcuVgJu3yjqM8r1KBGXXvXu3FV+N/qwvTw
vSTr4yQdolfVDUBIBDOK5k9PHZfnNqSzCDs+sExTk7BCzH3BAYr3M0iTBpdGCJggR1u870iBM+/W
AftBsJYCrljokcMq2jBqBv+ERCdKkOksX3IlJZ9zhqiP9liWLaY43KYaAUEBOlTMo4Lm6aI4YlEg
q0aj6onxEypPspgVqC/AZPw08jJKhBPUP5OHkGO33VvBM3TRasr6CPJNhDVGs6zyiU4CryHAn41+
XMEtR3TfmoSMNP8ZgrtAJqBiqrusqeY5A1NFPAMZpGbFDtlqnWovJAKOrqF4d5+g8tZJiY1hjSOa
v7Bp/5Cg9M5TfTK5Qw94FDMtTldsXQqAYJRS6k/VnS/xVFTDXVLYCLuEMXqlIamRZql/DLtXdaCo
pae3+MC9kj2ocztRZzJsv16H/5anOxmAw3eNHQ2Dg416jOu0R7Cx7xzuYxWe+dCWWZxaG6k3bdAo
ZEaPk3syvSM0vOIL1U05ElkVMlFVPkWdJMNX/YiH4myPwW2wx6/QBgyLeFTMQmvsacvUMbX0m6Vz
TrrVxgKbjV7StuOAzuhR8BkjHQyzhb0gab75Spl7/IOD8WdWGueuTt80v3+nEhozvHIwxmMt85k+
3NAOzQw66fQ7uzV3wesGr7hE6fBdsLRVmaAuWU/6LfgTkIMcub3bYkFODdY+XVT1Q07UEuUKyCXP
gIEGybvasqrxnGfjvwVAc8QHTMCjpWlu9cWbSnek+zHqwRmiyykryj2aICv1/G2tWcsUcXoeJJ2U
tXpSfpnvQziaqi5rIElKKFt2jx69Bl/7AeF24Rd/HdQAF62dXWeSc4eJqU0LEwkKA0H6dAYQHL3C
IgKX4vW/SNjUd8UI9S0LzAwsvsRFiEBVBmzZkEVaVe4OHuVOTSBCjrkatm7QgXaE6KlSgAIpEVhX
S53Ii0Whs1La8bmvwRrIT7U89H5xAmJ9GaP0Xz0JaGLdsERrmp2hewIrQGo70herwb1OvD61zdR6
UyO2mPNZTUJVAKrQa+66Bst5Gn92ZW09Af81+x9H57EcOQ4E0S9iBD3Ia3snqVteujBGjp4EDei+
fh/2NLs7s5puGqBQlflSfedietJXRC9ZeqUzkddY1Mm0yXJL7Cnn9f8+yO7URf2FxpJ+J32Z80K7
Oz3slvKNMUUoqpd2gNyUJU+iWhCJkCHeDp3+OfpB6dKvdjLuWDEXOfOm3HLR0V2mI1tsRc11Y9LL
nY3pE0j6FTEPKL9r2NkDM+rQL5EpgWUWhDTTBOFrL9UPzAT2r9eB5zeiWaaHc7kFTICMY7wt1c7k
N3VdXQQjXBU6apmD9QDWCeOKkFWHRbONAAAn2My7UjzMbM5pAy6gak4FREDfKmhp4TumOtIvAy8e
xyYWXdKYqPhoByWie0KZrGHgsCHmFeo3Oss/C9nlfn0CLYG+Hx8Qy1NtRkdeDH2BYRYRTwzRWMr0
kAG8K1mpa0ccRsv7qgpwuQ2rE05rls+sRbu1+D9NQyjAkOxpYu0C3vC5roH5tU+Z7W/hvCPsCRtv
S0Y443vns0k8siiMgwzaT8Nvn6wRVBcaJzl7r4a9/GkMT2INr2JMthZrVybtW0PwOwQKkjWSOQei
66ijF5En3Wx0O7Xy1W4uTKS7EudagcvGqndmbt4sd+Gg4V0YtJCCLo8FC7RNqdU56TvHJRGZW8O0
DlnTgznTC80c7/Wei1dm34DBY0E/iMH9TkxOGjyFNasD47n/tzct0Jo6w90FXOOtTMJjwJscZumE
zg24F3twqvMuA383us3J8KEj62OMXij1VFpvzfpVaCirunokiMU5NDNa/ZEfXPmfQqO/pjD70U9O
PUCTGetGEGE5roLRe0JmkBqZc+viTzq22w4GCm2FgwPw75JG44cKqksUoyxvoNZ0rboru2Ctb1JX
ZQcWFF2N6KYM4W47nhuCLvWiwKEwxmTlF+6ZnIy93l9rwkoRrxv/LFnRk60k7eEQxZtFR8+gE9yF
+Ytf4Q1m09EnVp4jNDUAwtEZOcHGjFGO8s+t2+w6XjG6mhjl0rXeM+GpfeiZui4x9cBCv7sD7QjI
E7uKf5bhd+baAJHIWRxuuo3HTfdERDwfE1Qe1tRzHvSX6LM7AeFUNs69Ie/dnB+P0oDeQpbY/Wby
vVtqVOBD65vF1MK3hmkz6kY52kNahhFyMP1NLXs4lzPeN9s5moJK0QWFmQUM5B02xBGrIVcCCTHv
oxt/pgNJkbPj7Fj407lCVvGuP9ac42LhgJD3JtIXqSVNFee0HoYYkOJVS19brx60E3UNrZeziDsR
+Q05HayL3nJh7DLTfNa1iqeYCtOQ0eESQfpvGCAsVlEOecUMn30bpUFcBTup1B/Bq4B1W5J8LR+9
MfEEJXZdmE6STizD/O1giq3kWczrlOM05sDPqc7cR4W6paenhN0XKfVC3BPUQG5ekTG9J1EyieeT
m/F5wa+4prqbbTYgSR7KvtLq1VpZ2nEckzwXde+5JADaE9Y+ybt7gZBnQrEhuvlSkOq4UJGzg59G
r8BC4zP99FMXixpaRlZDMgR2bHX+yUmLnyoI1RaCfg86ArdlhxAkVO7eV2n5lJgC8i1a8IJ58Nme
DQsFCPpDQz2BNlqbA9aTXgE4b9P+p2HbYX94NN3it8kndMEkIXQOllpHPrWO+2aUxX1kelwopOZk
Pltqh/805/ZU6c3tuoPqiEYK2zcnJRykbR0C3BZz48N/BDVMEE7kxigwrPDBAYuut9SWA8e+qVR/
dVnv5sjL1wt46FUzEc2Im6+OB/JLwweLs4vJJu5qbYZdh3c2z7XPOu65wykNMQwF9rNXyQtdK3aQ
iFalmY0Wy/LirwoZDpvaQTZsLN2xsrp3wOdHvZM75vBAkXKO/WlPD2ndueXtf3EveNsl9s+MvIGM
LZTYSm1Y98jfUmi0Z1I+XGc/OCUrLOwVHkY1PBqW+qhwNnoj3eYy3QXUzQRMnXlad5ZgdgncKQqr
g6fUB3pC3CbLeQjSPzehXYinibeHnjOfonZ1VsScUYb19icSZ+QIKPm9EdmBfl5qM6AX0nyQwoDB
sEK9l/3W9fjkUNbgY9noO5BAe3am+F9TIsD1mluWuCisxrdhDgVqOFymNh8p8HgIEgvDIPO0QcYL
Nh4CY3EOY06/LJ34Nwv7rPLimttcPXodK+qIHxViwCrkE1jiD30EaDOLE9QCSZF3P9X5M0Kc9MsZ
ko/pRtUrFROwJ879GaELAzECMp/+f/Stwn3isdvWRvQUO8nVIZ+oaaGe68lWT1Y3OTTHkr87pmKI
B+c7n5Aoly1LJFBjZnftRnkkrjW6YC7sQ+jWQGHaZW02426h2o2KcTuZco/yH9wYg4wFbQq+7Td9
ZEkyjqJeeogxWvk8SAGvVWtw1KuWl6ARG3ia0SoNiu8MPU0ko58KTFgNytaiop2G9rlp4qsBsptm
OvUOa0//fzGzUFJ4yauXIv0xp6uQKVX+rutGWsf9Fh/6raTlbxN235LQHnUbmnz4yOmwtFvbxzld
/MImJ/zH3OQhEJm8omvQDasISSMUMu4oIBwDvbUWQOCvAbaXrW3rvRqai8soR/QmeuRwvhunCjuV
dexTARQiqYE81s693Yy/PHzceaBpYsbcR18j3iZ5chUMKVXTMGVBXMBpBv57tPKNgWEPZx8451uT
W+wOzh8SbN5gF8fLzPiv9p197ZN5mXJn4lEbrgJQLiEAjTmNPqzcwBphf4hmPIBbXkNZuDb4OPwB
IkYYUVkqxKsdZW0bKPquiccBYH5fCHMahAr3jZ560SSA1//LETcFTNy80SzeRAQNcdmjYd50E+0k
yn+fLdNGtuGLgyZeMxKDseYjMunOEcCK1g9WDaetyNuPzFJKdMT67+X7khy9sUx/NalPnWC2ds32
LfaJRgxRH+k/K6L7lNfIMfsHagBMw+eJ/9qwjcFJ3ag2gUzTwGoOSlz8SISL4DC50TYWL9Y00RxU
PyVH9KgxH4vMfxxi2pWkjiaNs21aG1pd/C+EBkNkQ7SSirYJbXRavtkAogbO/nomulAIWDCxu3Ix
d6RsZikuy9zxSC7heFz7cIRnglXyfJvMsM5rOus8kxzOWroA0ZgTVkxrmlNQywm2bS+56vfK8N6J
oUSoceJKGpP7h48ZzfFwyWK174z2NAr6/3oGxKaDiIJf9GGEXwba9dRAgRNAhAjWsFdABsZwo5bt
okXCXrYBBQfaKN+EwON0ncL62NAoADdKVcVOxoVkqwGDQ0QURVUiK0VXDqQChxObOZB+TQfC7HVx
UHcpHLJCibtcDjTKA1hIXnXBaMGFtJ5lD2WRo4RrU+dGPxbgYCPz3iUFuIkoqXLHnsV83tnzdKa9
vfP9jFTODpYDtfc0XkPZXYOWwXUbBRuL/bcHnA/6xHqwNIZETR2d6GLrMLGTtEKKsr/0YD97gyNt
OzfHJuwOYwCLbrRo/SFKZTLPZw5+UuRdlpneuFR6olDK+WMZjEMHR5Rtd16HpMJmWXsNsK2vuHBE
HnwsTBaaD65OnMGqdvB+IfqkwmNSu3PZ67h0FLHPNQfdaYJUUZlNsW4EQQdN+WLP6UUvUfh0H1PW
uCjzV/kSX/RmEEzuxS2SU+Y6J/Rj+6J18v1AxIIyAtyKvGj9FB5m2mcgOw+OKtBgsaVmWidnBhN7
JAeSVtx6RAHgvK4WKjLPmB4zJuu5sr69btmG3Xgv2Jz7gNIwbY4RXYW4zZirc5AK1GXmwvhxC/UC
s3GW9pfIRxeBftYCSpNR/Uyq3hrTWPLCoxFtjnD2MbAAiFFHMY0Ay6hcK3X2vGgzFITiqZhIGevU
uPYru+l7yI4bBP6lU+LYiKfEBjNU0KZAqXQKMnZRmVBuRua7Y+PKCosLN3nv2yQH4A3bNHN7Z3Ku
7S2PudlIVhayf5pMXE7WzgxtCC91WoWfE00dHtPRsi4mF70vAYVREUC8W9MW+FfKZqXLbV1EmMo6
Opi2wFCxwxhfk0KmgnmHaA9UZ8m0QntwImdhP2tkbvzaTfN+WDBXSF5UcyjfOpi7+Cc2Bc/VgGKs
t/AEMNVUfbcriT4TTfchaxhLNuIchOTctdLawunXjbnvElhsNwz/luLTwS+rVwEvGj7yxbnFgfMe
99kzL47FkaHyCHydZfGCdzTb+PLN9Tnp2a79jOdu7VrpbqTi4D7QCgDIQmuTzpuI8/Mwg5WCUoaF
QUTTGzeNxx32xtbkW+hzQcjxAW/umT9A485jaY7oiFaRvzVbBz6Be1fF882ib3Kt+WLzHKDDEu95
PZ9rJdV30iA5IHVt79Kt1C0Ww/FSymIg8WyFm8VP6kvI0X5djjg//Ff4LZRVqHJN612aRouHBewM
UwJ94DG8+smgumZ2H8uvoZ+rne94oE5ERRymMT/h4GFnm74sZdXkLOafDRLQBHGA4nDYDj/6tQLZ
v8tZ75D2z27oa2LWR5M3h4b1Q7m6v2CX0yOhekQ9y14zb3nC3EX9GqO1CRyxdxtxbllCSl7wVYnE
gVAP1jy7r/v/C1uS8XD7T/5D3hi/xOR8OaL6l43F98Sxz27ddY5+ZnHokIQFBEVuoVBwH2IDhAhN
Pw5TUyTo2RUuNVoyH0squUfpdPNjO9hbMVrubo6zBwMSFeTlCcexvQ0H56ID0nPxRfbhPxsQ5qbg
9L0hFtw8kLLXH4YAk4iN2v9zSK3003ZVdlyWzIAR6TNqEER+87yNxvKQu+y4/f9iXSQMAS6pYERL
GC8EJcaQyJCSjRAr1KhZXxnJyx5rt372zTw+gqykL0xIqy3uYh/3XXSNDPCWYFTqsP2QE2T1xq+G
7RTdIPYh1WbYASPzDSj2t9k150rIc9OMtymgoLE4pW+xan+7EL/bidmY5Yx8FXAAhoHoNHC9cUc+
01eKnBoy8SUZwuSBqmuPr+rba71sr1QFZoDOdSRUtYZhfcZYdAQ0R4+BR6FDpLqLjWrLsjPRI2uP
ZNCQJNUHPLPgE1Y9YkcbTVM8Fexx1mWciyOBZDd7ZHvyxlZQv7gamsorrCse4QZQ5IzqPhsUqRRF
8dkIoN7m8qh6SAqVoMOgqkwShjfdTzI4ycUeGFSZzrrwquc8hIfoYyd9bEp2ZLPznyeMKIXdP1We
95UOcthFUcQsIYVb3T/qa47zQ2detooYKOOdtD2KnwgYPAkyxM+YFYJwm7oZ+3oct9bG6Dqx8YuK
vRpqLqQPdNcsYK3Tf06+RJLAmuuPyI4DpgwFpt++anYlXjQkIkAvTPnV+g14a97UqSnQ90vY5zTL
Pit3uubgaZOR8V838KJHvd44UmO/0K6692DgowLH6sv7Z08TIvl5pKsWvkRBOK2jJABx0xrhMQad
vm2GMQWSQ/toDtXV9oLTUuR3lqtoQMLVTBkVY6oKt2MAUBqYhZwvUrF8gkF/MRJeVpO83anHJNF7
5GUEwbsslltapJtJ5R+izh7tERVx1fzGQb+RZX2pXJh38+QfuAcZLX3wp5Dhz7AzN/mk6y8bxiYe
L6Z8ycoSQ/IazhkfMWbWwd2rG06J9c6HHo/iCMVKBMSKU3j8agq1Zx9A+p1dvMbfZRjxPBrpappP
QR7S3VhOflvuTSf/LEaw+6ZXHDC3bmFE7OrMe4PWzkR9KZ7zqiJZrbrB1t8vafAvMvvDUs/fsWGd
Si/fysnCA4VYzw1e0hn7DuVSI816PQZxt4vm6mkRtNK8Jv4tUgG70bAQTtTda2RjUKz9M7Me++B6
CjN/7bPh99TWS2pTCY9de8dg7qnwJuxXnrrOZBIgDObhtIj2a4KRRV7mu7pdfsJJa8gYxcDNdLMN
Z99zZnTMhWFm2p3D6jVDDOxoF+fe9KBs9ZZEEsdS8Vw0dXWiYckBlpbNaGLlQ3M9bJxowrrT7CKP
uDYajlgL6Riv4949Kv2HGDZvpMvxYJJ0sHIrh3NV1x9qyiqwvOZBx2WdTBS5n4JLEooO1xv5H6SG
8fIB7HW74ckgFEHA11oJuLW+Ob/grX+wLe9KNjfHNy7ILnYUA+V4/BUz+EWn5eJgItw7EQegzvE/
i8W9WzKe0TZnRArq6RyTmHc/oEJC7cwKLablks6saqllnNvReZpF/i0qC9F3jLhsaoHRDpjWQDJj
hxzy4ZBFvrULMWp8x12P/t61OuLVF/qvwST+mLA92yTdHjleSw6eLMxDFILxqWlmEUSzIffQXPWV
GDfJAN7am97nvrL2be0ypOaNxYOPiDtwZM+jGRw7yGppKq/IHbOdV806Tt0lYBn7qLXM2LFIbCNK
rRZYLQ2mhTDV7vqBmM2WGJ28F79FFv0JZR8Dt/sxC0aY7HoiSulf5PFwG4A6GmTKrEycnmk8JFsy
IB/7ytx7aO83fYnaMkfziWeeXRFnj6JNONZhdiJ3I71Ik2I5Jpxwk4jwLwfg5TVUoDNeetgqeEkJ
xL1asrn3Te/J7VIuXI2JsfB9muO1mxy6mRdGOiQAcyhkBY1C89AnNSOLiBzsfoL7JnmXyWZFyR9H
0VkE5auIwZy1HgDdMXiUjf1jB354XcLUue8KpWce/X0jnas3LfWO3tW1hsG8ikO676w+kUNbUonY
J/YrQNkNlwynvyRDSPxMyfisBQhYVar1ELtU6zPk7mUS/zslfWlBEV/M16ha8JJQnHP2ZpJDrRt3
stLQ33XXz+FqMSAlF6Z9lbWuVtJyXLnCvU5O8pFNah+F3bzuqv5REipz9oqBjTuQ46oPZ4iQXYCn
o3k0QvfXEO3N8Z2H2uPYVQP2WTn91K2oEy7O6B+WDCHeJOP9JGvE4s4Mrz8I4awIb9+zWUggk/+r
ooCQGr2xb/r5AmHu4veAkqoeV7E7rok4OS4IId0AWlvL0ozldN11KcCaGrIQYXoM6Nvxaw6GXRLF
jD/TU4Uh2/VgtlmZuyHq8CFMzN0wFB96ymhQ8xae29H+mjZB7V+FydHJEp33LRLjOS9NtgcAXCaD
FjcMeX4g/1YRWeLer5lNv7lB5y0lLCoRT3BcHmmpyK0hsuweMRhc1IbTpoutsMuJDCn36G2Ojsfi
FPWEbNfrOUyL01R7vCkY44/BQLHv1CxpPBrJOzEkNSckZtuhM1gHCseIs33+kbq0/ITIjozGV8IZ
nsJSnqMFR3vukOxZ9u9j5NO4tAmZL/r4X0E2qSodEtnqR7YIPtZQnkemCKuqyx/gI3LaK6xzaJCV
G4bfVQr+OqUDZOjSpgNNV5YGDfdw+TAd0JF4IbRWkplqq3EUiFJ8+60MalKThw2CMHY+ebbK6tzX
1bW1PQyPgdEDxQ6tUyGrO4vRtUsG7jYg7IYytLu0DgMfnzmy02bXxSYqm0cUC3HzV47THcmKzxaI
yiIzmOLGFH9BYWTPVmrToCh5S+szjZOgp8ngEEbRofBA30RZ2p+jXJtC6xuTSEBqE2fi8dJK70/E
g2BnaZ5Sp1pI+mHRVfDW59Y7U7iwvSHzrYn4XIkAY2ROzJUU+bawOCNYJrkKTZsDs3I5WwANMVFq
wpPue8B4ZhF/0ns4s1H91U7PIbk8JUZz0z+9INHCH/372O1OaUL55dBlcicT4Ud5zAFWR8uMH4RR
dGW0N1fOT43+Pvp/7Z3c6DU9mpAHG1WswZbR2N7zlEL0YOJyY+V5xVSGrmfEcToditrbeHF4snPW
px7hkcyYHXXdn06B3Nqk67Txt0Tkk7MHrSbRXHHqoeUai30akzWmVxESYld1mbyMXflQCftfnbek
mbfbCTs+ST0FLq/hG0IBuopwOQ75fNHWEv3tOz84idJ48wjD/P+2ZuyrdSzUGussG4ZFme5VG8Oe
6SZ1d73hXZw6uFtGAF6VP24c6ckf5p32i5/2ADeKydsDT5MnWleoFLMeX0CTDbtscIKLygYIXXPJ
DDPqJrOgzUz83CaNenuf+6CswSWA47MERywL8ltHR51g14Ao4iz/q/Dvk9PWuBdVkQFuuS3MpMn4
NBf6WLkVupvQaqFMZANjQXtBeJ24hAY4AHBV0r/EQxjBeKQL2ZrjbzkG+WlKXZwTVW9s7Sof1tZi
tRtQSMNXnFcB/KRiNE4BQqZgVWCs2JfDSHKn7da0H1B5maQa38JMZI+pSKGUgAIeTmKsxIvsaJCO
UYs9O5HRjHZfyfgAqrLeOT5ThsJN0hOHMozR42BdjZmhNHhFzt+tP7/YpWcfupR1FCFA/2wzkqlb
KlWz7GnZEeeeyAcv+gWQhJGqPRE3oVzeVaD5jrUygFpO3d1oH6cp2RpZRjCN1vjh0PBWtWE81+5H
P9XvVfmhfwN66VH/TpEkgIkM/6UOQdYhKGJKqXEKRVVqFyR46n+SCX8KIDjnX+vxtXHfPUnq2xB9
BXr2XyHidDcTOpbqFGbtb0zAuMXdw0quV5HEOYXtWXto9L9J1BgOmjsfNVgYIZn0d2X10kPr6Ixw
hxzKwGtXyTs8MyOV8JIccygtVWTtcE3N48sERsnv/wiK5WzyrsDdCHTjIw0D13q0bATE/tOkjH2R
/PkWScTOp4dqwLY6HGbHoGm2fhfRDUHb1Np4Vhp6FvT7R/GsPyBfzirar6Rqz4hOejJAMkS+SQF+
LIhWtfuOpt3iw5c0wwLCxVGnpD20lo4KuCZdgr+FRLM1eZJPY0HiboeF3Sw+TLR13J2cvaRMkudS
0YkO0AtEt5mvCAuNR553HI+hA6ao/Awhx2IeAleWo4PVEixM5R+ORZJgdbK5iFw4EbiP/Ey7BRg7
g5QNYIw5zZ4/MIzWPp9DrYHTH4pflAudWZ1YlHBrHu3c1z/AlNpX5jEOaU+iq682lWWbIzQEN7zt
Gv7D8DURo6MvX0XCQVP+ohy3Z/qXjMDInWJvhJAh6XprMcL4FmilVaJ7yNxQbhH/jgGN0pDCefnC
E3ngcLHWfhjttaIuv0+qx8yvHjmtHWGEstPI09D0x7kfDhgOvqY0OUyVu+OudsbFDp/rCZhAdaq7
Cl8QY1f/uU9Aed0vI8Z0seMT8mX1jkOo185ymPYAsbLpV4DTQXrdizUs37XkImOAm51yrV8Uz/4J
RveJK1Kx6dIoWiemehidn6Ay0Mk029GEtFydzPFaMvjgz7FbE6cgOSEqTIg03N3cRh0a1vtBhCbT
8aNDC63mr6nTnhP7LTSAQ1G9k+iWPbkGfPc6ZeDy0LFT2bQleYx46dIWGX4EQIrzr/lRYXYyrN8y
uHp5uY7o3AyWBVylag5D35e4jfC+Vn4zroOYxmcoU7x6nzbfUb/cpnI3FtHHpKuugDCt2/JXfzuL
KLkGIXkB0vPUd+WuDz9VKTc2jnyXUIa6zPeSzC1FPgAPC/cnaI372HzRP1P/AjHB7fw9Gctgh1Hf
MiZIFDfR0m9XV8FTsH4bSir9OfTiAtLvg/Wh15+4kfbLksA7bcTNnJi4L08YWS2Xvi8KgUDOx47/
M2/rvf5ruM96ceEP0dVO53ZP45RM11Y/1twNwiBhj5mHzIEh07MH6m/c1QBw5dsgo71wkgs/Yqki
PINEqbSvSkY0fXb6gQ2sBWHgCZsRvfdf/T6kVjIBvooedTzeYYHZ3+UYAeBm1sY2zV3OaDJ+18Kz
JDf3Jkw9c6px6vBsOYPcT4v8tbLlNU3V15wgBXbIl4Gi7H0apHSCMz10atkaVfGQziLc4xx2yam0
Q/wkeGkSH5w36ZFmE54r2fgnhmJbjaDxiM8w6+WV0oO3WvFj0aQQ1os+P6K5qZqXtDTRAZGeETjM
ECr7vYvwdOU0/SITNakzohHvzyk7PdoK+APOzzyhM5TBMcl47Wf7K3PUNQd6XeYZDgimj5Z6IDBj
5diKNjecr9mCiyn/Bg+9izG2wNUwFk/C54RZRufW6jcEve9GNCS+UP+QuSRn5WdsPLmPVYHLT/Ap
R4j95GTMyrz6hQqZaXuz0Pcgz6tvSg686uJ1nEfSJdtaiYCI1vTefhkCBszFxsHcWjamdTJqKBXG
9OWCiWdrek2Iboz6ClkTbKWQjCfiDJK1NWFphlp5ItH7ZBI6udArNR0oSTO0MgM4suRlkstF9cYz
+zGsF8rMcTjKOT6MbbxVEk9kM10sg0G90R3kQL5yKKa9u0hxHqljutQ1bxWjkzkz2J9Q4kXNrTOS
H9VT+uiNtKbhjAjtVCQsR7liRsLoIvOX81Kn+2UqTqJfnpwFqJQXXXXoegXetzFSSCI08gI05sYC
fpfV3eXCjPSWDlZnQdMC8Idntfrw+NALXJPQC9fprM7Lkm9nEw5i0LdPjuvRPlHzPzwl33YSMP7p
1xCBj5PXPrRefi9i60UO7dZkUswowcbCxE4RVM9BODy75XDOkLCbBqMKTE2rLjJvsTUeB24lSMJ1
lRL+a4J5Mrvs17Gqs4gbAixRPdZRNe4a46OHKIrOyXtrGlYBszAV/h7FPy6Smoymtkv2LiBy+sLg
afPdyPHXJ0A6nEmjVMwZhogtEHTfcwb8dwq9Gwesv1Fk2qUXthy/snOTvPlRhKy1LR4j1R77XN13
VnpoW3tjKufIbceOg1tpis7G0F56gbAO6+chyukYjBgjuGu7WGo5efYqrOS8GHGAbTitLqGSBYg4
ErJa/SwbZdkcQtv76t3gLo6J0Ug7ZJIZE0JnpjLse2w+hsfZpeQ22t54q3sUeV594Ha9wK0HeTu1
m07IPZaB1UDV2sQor5qxPVc5a3hc0R3GSW6iXrG2FB5b18k4bvQeaJH+2RonYn3GP+mYzwaULHex
9uhY+nVC6k4LGXVdWDN26Lk8L9P4gBcaOp1RJO/hXANx6PfRrMUbDZQ7DCAj8jaHiF7vVTjdzSEW
9iRhzIrBbw45cUXY/yGi2LDoGesFsPWc8p2G9a5P5bc7RmBNeekjBgMgK1tyR0oPwU+JypfsYC+1
EeImdwFDrzyzJfZjHHYNkj3CfugKYN3IIjJKnDl49NKu3SM149n1SZ9HHpbjrVySByugcpw96E3D
tgmnR1/Ka8GTYqk31dXv+TQfYg9YJHUabJrgmI3js0Aqi2fiYcg8jih0thZ/o+QEtxzwMWyhif/e
O94ptMdTm6eXQWm5fkC2PdJUfwwOnjdslEVr1kmNU2S5pHMa9akM7f3sO9+zp0BUZtkXZ2PUnGp4
mGPvJ/SJYBpGAHeB7fCY2NHVL9031TO4By64ZYRx6GrvMbenfZoET24ynqeI8ZhpPidttCNZ+w7s
IJ0DeokS1d9gM9TXz1BcNr+jRWR0U2zMHtaxHaFChUXXok6NZxwu9bFvm4vjz7fQF3eLq259Er6G
tIiLOjwNrNpjmr0YiEtMqh3CfqmbLFSxCfa7BbCh36hXlGenhu62r+I1gRzM3pzzwhK5dnMn2HF/
jJVFRge+FQKkPIXGfcr/ylLSsTCSL8YMn0La6iA5pg4OUAl+VEBAJgsn8mljk8XWhYhfBiU5vR8l
v3Hb9PciYa5DMNdLqFX/4Bfr5xSA/co0QdY4uQtASHJAjOR4bI3uXLcoDue0YVLhiQ73uU6A6qNv
b44oA5mt49DBg9zo5JJFFMPdPGVyE7Xln9WMP1MqL1hHSViZBti6fjBThP2fobB1bWf8cT3X23Cz
Y0ypi/dUCQOVq9syf3b6jrTNljZfMy87mp0+YMeh2Q4N2uNmFAxxMjJaTUP0W0XA+hYuwfIQFwYT
RSUTKnw1vBWFNM6xZA/puvDYy+jcdc0+kB2JZ96uilhckUK+Vz2YmZ4umcOLTrbEgWCYE16wsyx8
BAdjts9c1gTbbZp9CLMPNI5BeEfpoedM/eeCCUMvqo+4xU5ZudZtkTluRRtisevCpaFBazng5uwK
1vAccMxP8vCxzWtURXUNd7SrH1K7chHfLTiris9lVrxZQWTvra5utnHuPxKUBrjDbFdGnf2zoSGA
cFJQjua2ozXSMssGiO7YPWRh3X6f+nNZug92Z/6UMAPioLyLM2jHDAnGtezJCGoZV5gtxUc5n5uo
PWN4RP6Gbq3dj+S4b9teYX6N/AtvNlo6Qo/q/j0U4WONpKLPywf0A3dLlTMd75oEYVVg/Czd9C54
CbHrbv2iJoZUYXJpiDwVpeaRd++uDDyG492Vc7jmP9zRKbgZLYHeLIl4PK69gTF+WT5oft93JsSi
mjSj9TLaWCGTbmfzifsZxCsJDSdDYS51IImJWJDZi/cBDch3KdgrAuRUPOz/ZOL+SwYmuoVUt5YM
vHQYfzvLuK/7RvH4ujGNeNCKAcNKRgRVgQuSaCQfwF/et/dhQ4fHgZCizA3+763GtftLuY7xnUa9
+CQp/NTYDLySKOBRhMQOmnVPdPx5hvKmjz9uIF+zooNPQqDQMNBbLvIdjaJuP43SQPkApdE3nKPR
NYRCUHxQTFB84FaTbrAtGQClecnYi2amlb84lJmkj91T8C5vJD9/jF30IfyyPKilZrg6MdEuaIf5
ImBjCV+jqfrOEFaG1UCHI3uejI4ztDgUPbTw2iBuiO6GdDwSh8moYeIjHltNr1KFe4lGVewd1mr4
HMYnSGm1c1L6DrNNixeg8XOTOzvh0xb2ypxw3navRiJXnfCYm/MmmNVzKybGB9VjYhHjUHZkty9t
9lIYLJcjVA2w/7zUgozQrkYW7wNMcREtDgFpl47tu3tGR4+G2e+8bIj3ETUfuq150xvmY9e0uh8w
HGJnuUuT+kqSwTP5Ete06B5ElD/aBNmqGqPJQhPUmBV/vwlZKODekSMJV3A8OR5uRR05ALh9C7Cb
OrhccFkqtLpoBOmUDdl0Ad/5GXINOrf4qJfuwTaLbxMKNEhj+HpWws4MjdRgXDYyYGTKYeD38kR7
NP/j6MyWG8exIPpFjCAJbnjVLkuWZMtb+YVhu8rcF3ADya/vw36aiemaLlsiQCBv5knqhr99Ir0s
RI1j3mouNj+kGdMru3hI/Pg5Yrm3LBXBjlO77SHjjBqaFtGNhAygk1WHpYI0kdaz74wPSSR3BhPW
o8k9nfzoa8fm5FGuM2T0nI0uJYqWxPrsHHp3/nUwH/Pooks7Hra/BTEh8lOZxH9dlzxD5WYT9jCB
oEfuqrPZNYcBNdsNyNBQZ4EhFPMQP485RY+Flx3NGMkfVJLFY24dUKbR60emQ/R5rNo2JCKkyaX4
IfjQnApOwg9vo0Hop9L7qWJJsMCmpCGCZt9zgyPQ3AN8smZ/XRQpIp8Y6IeqNPNPDADKXvNu2BQW
8N0g6g6+0Ttbx8PKjSeMwp3WW8KR/juXBYY62nvQpBlLnTPyyclTcuQ9GMP4JzA7Rq++icFcP3Zx
t2X8v7McGsSHljEsZqfMfOsLbDbJ0j83u3+6rCvxymGZMugHntJbBPs7Ws6RMjXGjRMkL3ERXIln
PBVOxW8UOFA+R27GU4myDrawW0tOXs6skvUUmbwbDWVufAUAvgK3fYiLBeQrsI3wNvRcamMN5YUH
0xrzb65L5Mdo4WTXdQzAHRGJSdM6tq3YFaxXkIbUToNk64lqx8l0NkRzLUrzriaEkjk8jrF/iP38
gFPgjseTG4egGZhm1l3LrQoLfbt1AR0HVbDrFK7MVtPIGw+PWTS/xPyioo9PdbP4UAijxQ4Sx4S3
dLZeeRrXSVNsetHSkTjq92JmkdACkbbiIEW/tThR9HN0BRyu7gNuBqJCMJAXLlcUkUZpgRGkqjrV
SzpLhPl2apiQuZm45YZ1TNwQm5F/HNNwJeS0q03TYFLoEAYlo8Kxn1FWmiT7aSLcn1ZiJNGTXpaH
s8o8Wn+QoiYcm2mOSXH5LxNmcZMvEXPYSWhGL0UU7ETTBpt2mA+qny64cDtav5wB20hzYibxN/CT
P3mB9aYcjUPKKY6ErUCJR9KLkqyl5DaA/NEYyTaK8JNGacvAHrrp1tJ5yiW/vpvsiA5tCWmmRvT9
Bb9cd8LZyshnXlGinJjFPPF5jvc0me4yiRhB69emDF7EPJxGuJO8pMTJ5hysDOefRxs9cCbOeqml
Vm3HfayN2Zek+5VbGFd627zkjrX1kfEhr68k3q22IP/a8Tqrh2cm5rBf5TmQAT4ga5cM1n4M6UXz
KgWD0zM0lvMoP/naYIjVMDkpZo9LY9G+taUJQDbAEj6G1WdKHZ4e06eBC83SzXMVDr3B9IcA+1ex
/w8h7zdehJ6AvzUro79GT2ixFVfJWkyD+dUMKvtSpij8DDbKxXpBo3OOAzBj1FjH/m8yoalWS3TV
rd4YOgB/9DsUIABs8Kp3s1ns/Ly5VZ7LBAqSBNcjfDfe8Awf+x2yP9U15pvTsn4ViONi5KQ3R8+i
Hh+cKrU3WZi5f2qPc1nUzI+2g4+xsuPT2OVvHY1t62hgC1ABqXhLlfIY+nV9mjOJvMYUZNX61I1Z
41JmYayQFQCV2z6x1ar45Sj8LDjdkRXgl5Mlg1qyaUsbGZn8MnKLU001D8tzBFRhEauilnWgTzxt
XfBuJhvDzFis75k09DY1qDHkcYMTCwhkdgYuB9fcGLwHrmCfntAW4AsLlXlUbJpdjcsWJpI3i1fF
PcWLxr3XOfsIxzBpKfbNWVbc9sUxrVEmOjc7ZXyPuYo+GEuiHtYzyq1uYQfxNhBsmds2bT6ckWpd
9qEcGmmR7L1maujC7YhYWz6Q25kwTS4P2ksPdeq/dXDCwxx13gbLvxkW1LQdja+2PdPBYkWNfs7Z
LbnpD9sQi7A7DJQzWtC9q+QfX8UzMSBxMh3ziLEGywOA6Oe6yjmZNNExssIQ7BuNq7XKzIPOgn+9
tHxGZzNaOJXBuG29Y1Ra1yZoH7oah2lYU7Iqh+YkBxy8aZbP9M9gVLX10UIAC1WCuhvq3yLQcp+x
zmeZQfnznkObUQn2BKYrLf4Z31jivlyQAfqf6Cg6uqZPqQh+HBxIUKcotQz77h5wqaSRtMfpaj7w
et/1EW43I57WWQwjenCSHx9H3qolWTwuxIomk2ieBigeMDk5HVWr3GtvXm7uUVxI5rnmb0M/p526
JP68VzxeR2bkAU8XF/wsEQyA5vzBkDQDhXNytUBt8GfxolET67K1IlGUx34gsWUXrJwueA/j4jaF
+Q7/z8mO4l2SVefZx6NZzA6c4QYLZi+GFzfGxh42lrdhcp0DsWK78PlMfgtjqnlNcWNOlrh0U3TH
3qWgfRD0P1fWJcoTquhN3j7YZ3NOEXuPmeixMWsC1M34aDoRDKzl2pjG7guluvvKllcV5ZeePgCY
IwgAgwdarGQwtjdYKBtVDAGdVC2dgR7d0G3iHvNE3cbe+S0wn8fqIqhkxBaDqOFw9+d1KLEzD324
ochjvTR1JXV9ryvJW3NJbgYJrcWW/OP2H13BXNbVzEGJhkevBmeSpgEuMPp7yoJOySzWRToiKUev
uCY3Omjex7Q4FWOQ7nVDeWP/rxh4cSzbuP1v4iTnRQw2apvlUlbnHr3UZ2AxF+kqSeBQKNl8uaF5
aMxsK2VxoJ8dGIjV0+NUCKgFVISXPgqvgTXLwPYGuoozMiU+YEesR8JBapVX/M9VuTQueNOvqnDb
t0V6mVGpZGZ8Bi6E0wX3zdOxtYtl0BZeoyi6cVK/lwZ6A7IxeVwrf7UYaNK69NQsz5EgDE0nYZZV
axpNvxVR8zek0lcrZsH7HkwW2/ohanXqiYPN7iLdc2CJAkAiWPyMDvMx7hYPSwKVJB6srmZC/he4
sWHpAw7swQw7jBqCud2AUHlSTruv/eLsRfNvTrSMqabBICLgPE3NWZC5b+zgvsq2momwnOLL8lnG
tTyPcbSdulcV0bmFtxLI2FM+09PSx7dynsCtWND3lvNJXlhAAjRTA7ykhCeHm5zqcdfG1W8WFqxC
and7pqIUQ/Xpj7MYNNklwwYITPoHa+qpipytz0F/udRbsbERFmMqKldoFt+bi/efhGaUI2jj2VPd
qZ+Md1wiW78hdKywFQkaLo0Z1WZoH6g43RE0fIMrcrDMEGcC2UZSmlUH6BPPKzR157I8kFNJUJwz
WWGYe63lv6xumQOjKMTiuZC4HhJQ/Hw0cSz3bWfjJyZRlBEX1JN/GtNxxwr7Ww4Rr39uNgXlwZ5v
Up6H4W4F6gHfEg/KUFhEwpaENmpla7TMESbnHhvxsxEo8DxKDtzYLYaslQ/0KDSRTCTThnhSeFSB
R+Ey2/RE0Fjc+0mUn6XJ3uXVxhV3y1sPd2FTTE1yhtidENBX+9mXOHSCed5EhfU81eVFg3fVdJu4
wC9tModrhFFoBTY8HwxYVp4A1PUNNkQceGuH3vQNla3uYXBoe28sHIQ4Jz+tKXzszBjpuyrNpxiw
CtYqOkNK4P+c3K+ga+mSMMtw4/jNawkWy4Qp3L0OiNA+Py2RLNJL+rHN5DqsdPIHCwOWVZwKMe6I
lWt73P3ZsN1la+hA1dXOfSyxPY8+VODy3aOsgbpl7jfANbADMTTfoMAzDhMMU6rompkvY0gvxai3
dL7dUnQnlglxjewaR1i5KsRDO/+uW/rec7L1Zp4e0rT6yifrOcIBgWWeOfgigjf+Ilvoe1QwuGNz
fHWaHrqnf669Ca0NIwN7UTrJHR/YPrP/NRzlO1F+kE5AZ6ZpmH/9QUn7PI8/kAFXpfkijQ4w0u+c
tJvJCV8VRS5ctC9WEnI4aRAoozc2kT1ZBuL77qMIIMiiQjH+iFfV1NBC728LRrIZT2QjuMqHZ0GQ
f7l6BTWQQfwiTqCXMMObHt1TVUJtjAa9C9s7tCgovVF8KWN1wxHJ3L/ClUwQZBzEi2wk03vnsHwi
OOceclaZC/XTneddy6uP8QOXSr5OneC7GcHqxNi41jZ+7HVaewslHNUANWOX+8YbKc1rjw+K+zm5
ZvccpsbCTmBnMnx+VCQFBCmfj1u0OCTKzzZp/1oBEc/aAIkI5vlBQvk4BUHF/DLy9iqkr92mERcz
ehEYO7TxRxWbD2FLXcJAqXLVvBKpRUAIDoCRoBK7T/7ond0StGMxJ8VezM1nZnrqdVa0fXsmmTNO
0DlwFrRmOwHnolp7w6Z3KG3m903jD2ve5j9AjD8bJtYkYsU1c21qU2jQa9PohAn96pT5m+q8dmWn
E2p716tt7RqPKbFFBRwKNRfxevTDtdEJ9L+QbTJq0z3v002V17vO88y9HbLJkpITfVPv3LDm0MoX
5lWiBlve/Aki6wtM6naMJEVH8ikNdUAkfVq1+bB3S73HIb6Gc8PAjkSdPbwKMi0JEL02rW+ixxhi
cE0OzwHdtH5sPZTleGzhHfIoMKnSXGaz+ZGp+lrRctvy78hxmrb28IFKvK9rmnFsP3qJ8/HR5RYQ
tPTiLGn38FyG4aFfXlQGzj9lnGJfHxUBRh7JFO6bI7Mve343FRa3weZmVe1wEq0iyi1ihdgYfUZO
9rcc018CDyvKnimYrbJlI6zfg3xZfXR0koxKrw1mWC9pYcmYD1nBgGFwvrxkgUXGikxaTswQMmqx
reqQEHZLSIFX7nbO82trTozrKSFvUfP7DAoFdBzrSHHjSNfP4GOwA2Jjpl+tDUrS4Mw/lfGJ7MGp
daOfyDV2vcJFnhHA6jSV1GXHsXo6d/V4rUPz6JKDVRAI1jlzeDbfM3csugY6d5tx/h2L/GaxAcV9
9qZZHavATy/RYH9RjhWuOrbDooFXlk546GkXyvhomu8e0NaSr+Ciw6U3d8xiqUZ5Yb/nS5YqhhUC
rrDntY217TAAonH565rBvS2PPpLsE6EaesDxZFBoti5r61VQrjNPETot+AFm4VZi6q3wE2pLmnbb
C/vVKsRhnnv2LCpEzJL2jVJNX7U90+Y3PLl49RYdGOlvWg88CCtvGVYihj6nXfpb86VtiA9bqyDI
X6KWPB5gDzQAfhbfbalNY/6z6pksq0b86oIHqCoxiyLqvqQulvZhofcNiqsrTkWPSpDYP+EvJ9eO
EM55J1A9rgSyHQxs8rXBNHQarK+MEOzCJ41y9dsFlLQywHI7AcCa4hS/J8Eb7MZZPiRMnUcmy6GX
ME2R9atFPhIKpOObH53hbfvI/hVO/OtSb3iESnn2R5LrlUKRXTZ4APPEy/VGBf1jSg2K0YwHwrw0
/+h2X+bNAyX29hZEXW8ufV7ud+GT0ijxPfuxgybPerJ6jshagXrBuLx8GZP1xLyPuQfo+xTck5w5
uDD6TWkICGb3b5JDKlyuE9zU9gCujvTdsVrtH9/Qf2Qd7Jul9r5ogNJxsFPpnyHtthnjmS4Kt3bo
XMZ8erNcucG6/bCoppJUkdl3XClCPuDOpGeKu3/pSN6XGSeAliVi7GUqYb2UbMKRg49dufJRFdHT
bHuvoNr2cYeyNzrlO7EUvjR3zrmFlu8T+T/k3zNT8VPI0TGAd0yGGYQKLeFmgR1V9xxsku7D106+
s/sS5xpvKa1zXDapaWzs2P2a1AQMKtQwmbNrMJXXkHmv7mj5NFkrQWG2L1WQc3CxvUPa6z1zS5eh
KD4tQf+NmswXRe1uzhe68x3id3hbtzQISiB8/LkevgnMWLS0sHlN+Ms7iMuF3+l93Fbz3kHSICHS
8mVqzVEIht+kzqljYy5x55/l2IjcdQl4ccmxBuzcPmHluFGT+OMach0kxY9tqCuXRdHmPxR1vDtu
sK3i4lWpPtypUbdHI+5vqYpv08SERWn6F0sI6IZ8CFpaktsRqDi39I/BJdWUgozSzeLmHK8kKg4+
MbeV2xvflANx2XLRRGaFG3Bg0g+Zoyudjd21d0g/tK3Y40Hl0R/tgctMampajH+2VAfR10erKVzw
j3MIhzDZhQt9oq2Hpf6cTlfYVzBzKOrsyvorUVm+6qaJt2b/bYXBU8s8ZBWW9NBm8EtxPNEepTA/
+3n0QkdAtx6JTBodArQ1dJhRQ+PZY2izHB8RU50/RIu3oaXYzALYxCUO9VJHf9yFAJUFI2n0GPyn
cbLM9hKJ8b4s+9hJ/6jQvYWBs9VewluENJ0rAaVkSiIrfRsZ0MOERG8Tln9Mb/rSCXcEkTxZZKtw
KDFMtqiXPvgWgMUJvcKW4hM2+8/SBrssryamN0xzebCy/XKRWi4wFVfiXRu6fww6ZipBMjMOWKLc
p/ZasiybkA4NDAOXUPsg9Hh3QMaeXqOWbYcy2QDLDLTYpj4JjNkkupIbIZuT5L0rig65kAcMA1sA
qp4qTgu7P766lTNgwuQ/MxPBzR0yLiX1MeiC33BCzel5OFxa6nrXegyT8mU0mz9G4e2dvuCxdnlj
BuPeDEeq47q3XORHhtXN2hOlOI/Y/6AIkyOfIBxwtUffbwrQgnWPOzLIjE3mtc9W2b9yP3puIPGZ
BSCTZDHgs0w8JhnZ/6Jxsh3KAuSNY4xw/xiwNTzC1E8HGKUUteyN8WC4wYnKuv5gquaWe1F+9RD+
Y4FVkpLKtR0RnIAESCDWblYZbK2lbjgewHm0sTiTP/aBEfWEjelrXS/bZEEwzaebOsmGCzL0S5VT
fClL1oIVyD3W1z0Q11NtWV/m6F9Ms0Kt69BRGkEGeFR3j081Im29GHccCq+6dy79bNK9BX8txVOK
vnezKe3BxQKiNq6+Qr88eV3M/b2qnjskwmCOYNB3vDrxTsX2v963/y1Hz8YJL7aBGzBsILtZ0YNZ
DX+tFpR/hVivnYgiM3Wwi8o/GlnD05P/9TvqqeOcyGVhs2SaDUyoH6HEH5mYPowOfQMt89d2ii8r
BNfPasRggzpvCAaC3Cq19rBgyFXn86JZNnU8Vr+QCUkEQxyFlmG/LkersfAe3cVCBNqLpIy7rZS3
8UOu8hUJi16kj4WUu2iqj4j5ekUZDk2NGcjedLKYqtv2AzohcOSlXowib+x5K09gvRwVJ/muY0Jo
Z93L4GJedIZXM2yv9PIelge4lzbSKEdJV7NJUUIqbFdtUskyaYcJfIQZbIK2/dB98xOJ/K/uCSKY
HpQqsz/LxQdkjElyzkV3BsBIsozeGARSDHDce+OB83plu38tk/NxqpJvQFT8aE3wXngMtc1J4VYJ
wIHzwQ3oKAz4I4CGKCMVW+la0DG7cqaZqYq8W15x9/sAW3PkPfUmdtyhHWEnYfKUWODXDhtxqWlD
rqabD/wwdnPMfPGDmPIT+zHsbxE+O/Dv1q7TVexg8t6jiBUUkGxCI9177YzjJL3ISt/mmKt0aEfv
vaOpVGGmBMKkecNR+0KE6VrU4ykd8NJ4zoR0jRe5cdjgwuloNCrCg4tFLI85rzix8dZCDVolXveJ
Lx8MvnYwkOq9vTSsdMG55pQRQkVYzo0Gw90qJQebd394VnDhUBDILGDO4MGUZk8kTdzQz98zSQxw
chvqosPsOg4+9e7YDXPjnmGEdUoTIIRFmWm/ngrxNGCBimJr3JatD9XD5P9WDaSbaEVnxFfjztNM
CJZ4pNhm3Og3iW+/YgMJoa9xog0H2Z8onuwPgT2dLOl+T/AytYfE2xO6alicY49zMe1e3YyBpu4y
QKjR+IQ4/l4NVGlYOS6xMW8Z8NvOvgyrDwXYKfaQNgI4/9B81uDM15OOGVMwp0PReBTa/5JzdcXS
BbjIFy/Lb9XiMF1lrsL/HNJmIRiqpY9dIFEP88XX8eDzOaw09s+Vo6fDFFtHLC71KlHgNOb6iu09
oEFNbpI5u7VWfFmscbYfX9oWJZqDAjGbU2RaFFe5U35ogEzgIODUXi6+YH6kk2qaFxPAEFsn9QnU
OZR8f5Zp/7Cujvlo3JYRRQsnQ2EkkBOjSwNiaJNyMO7S4GYv74HhU5bjs9nPV2+aJCQ/KAhp+WYS
MoZmcbVq+ThOMRUUbA6lnS3UWNLbnB8YQ8k77/gD0XAa2vNPH+uXmegdwuuNCCrmn+RsjgE8GAq6
GJyM9BosstxysUUMOfVtcSsRG0v26GWvDhvCe7b+1kP04OA5I161nRZn45T/iCDdDnLexFl5M3zy
ewUUfqTETxnnGA4i/zVLkcDV8pWQ4LurmciPnyFQhBBopDIO0VwfhdvufI4UhW8edVcAzSsIT7JV
2ry5attl96tvZe2+uF3w0dfqd9kjeyTBRWVlxHvuMDGJpqOZgpGbL0C0xNyIZWRfAhk/jco96BpT
fjTijbL9Z9MNv0Nd3Zs2+jZtwfSd50lU8lA42ln7ssiAR4B2GJqBfqwhYHwAPyhVBdgk+8Lji+BE
Ol4MdGx1BC1IY9w8ZH5msmAVl1OCrlXLZLrrd1VRHGuTw1PaAwNQbfi4XDudJKy2kTLPZs8IfOmg
sq0AlxJ5WXLNvGUySpwSOAMQBJ5MXz3lORfFyDqx1thQkmiTCBidrbB3xBiJsaATxKX3zxmhhC7/
JEizXWgE/+aEa7Qb6aNUwTXmG65G3hXYZe5eFzwUYfxWE64ve4HrC1rIaD4iaTxMTna0c6ZyJAhM
JlxoGYflnzlMrIYJ24gX7aUmetzOxxL/sC/618CRbyMbBmfsl6HiIJxzJAwV91VpvA2LJjFU39H8
ZZREfvyIIYy61n16TZluzJn3Qy82/79Hu5IhrTfEwiPzefKmXYJEBqyD3wbzvTRHys7IW+IEITQd
82oHalcyd4v0cJ45KGUxIwfMMC2Px4wcaZUk3pCwTOlxqm5ObVI9qca/uN4MuFccl37YZTkihOyz
Xlzy3gSWubwUXX6t7II3CIxpYZ2h5p4zarzAkqfbmgWFd5zgXZ+Ky6Dze0XycAV4lLrPTt1LO3xc
bkLBOOyUR0GB6W4Y6XyW4MJGdgZeUW9l6K/MmommztQtoGk3TsJ32CG0eYTPnT88BfwLQJLfx2ZJ
usHyXKnlQYrjiCQpLQGhTC4xSJblNlI2489cjt8d515/ecyb/hVBmhYFADF1V3GwTs81JydEiB8n
tUhc+cXe8/KPpGYuE4tTqzXdYO5t6LDKqf7WQInBubs1KE8YyDZWeb8NUnUyfH7HWFY7RVENXitv
yzSIQKQZPIRTIzHiNs+Z4F1ocm3wLEgBLvXTsOUHTPRzQyk4wtRX24k3RDRkdjb7SXd3i9gqKI7k
uUKqYk/loSgBXtT1M749ULEG6GzkGtM/LQfosjEfpm48Ny0tCbYCVkI8djVB18/b8SXJ9VebYhv3
XKt8cJPg/2PFv4mkoi/oFslYLa6tzz0JSM4JfBaV9WjW3MR1r6aHOre42fJzSV69kQM0zrLPk6FP
Zte/SaX3QQLNlDcAXSl8127mHkt+6OVBFl30nM8p78r57yDynbQj7Dyqf19+2ITl5/ZmgYrLqICE
LqkBcQjq8EspolUh9sKgLLhrQEtckfva/Z+7jLqcOLQTfYgkuoyR+uktsc2d9t226LE2mrZ6TKIs
5nJS6mMhve+pVcgCmsJitz9pLGrKGB45bz60DQcYd67eMFTs2wWnVnZX9jhSEZq0OhovlOWhfpRu
cnENheWmBT5rEFragqYYOah1mvNO8oPti9dXd5Gu/zEnBpicplrPfvSvz3ymax2QJ386dDbXqeX2
m5TGuhTBg+3YBztmKqqqna3Ge5tINumRO+W0uCYsQ55bFWxFT/5srm0uvFRvM3drbmVBaLDEb+NG
1X0e44e2rz4q1X+UTWusxrgH8mcJm2F0V166Oc5AbDuMF/voKbGqOwM4NAT94bnmLQtwAUKmf4zH
4pp0/ksPgIVLuo3zgrU0uOreltHSdNb+5tLZpwH5uBD3pnR8f18Cxk3pzdyYZGN3YWc+mRTS2jOO
Yww3yPhGdWtdzjcA57CTVwV0++5As06ymR2HG3HhBhvbQxSt83QkPQpCzgoTcsgjnQaw2/Qs9n1b
HjibUjjIYaaprwNeKSpc2scpo0tvNDcEmQD5iU97ys+xANHi1PgMxg7lyEfdmAP9gtfRfRK1sBn9
1Jx/u/khwZFM9C062R4DUmXY1xBXaA5/s5eMiyMc8bOV5GuwwN8+1s2+Dz+Ih+IbYSJTOeXjYLpn
l1fPyKA2kBnf5Xx1W8aGdUXx5MBZDM8cvP34uWFDaGf/hTLTo99g3p/YaZkfUsLoPAymvWf6/Bni
G6M+Y29qXqOZ5phKsR72K9Ft6Jk891m3HWbczJI9pAeaBY0AnBCQtRK/igly3QQf4DhEabXZFTtR
sy+Vc3PtZm4ywZj8KmW81EF2VsIsUbcwAjB7CM2RRskc4KANc4pkmC4dmEYc0UfWDLa7xlqlfgy/
xbD3JpqFLphBRJQm0HcY41LMOpqkYyICbJrsxcVMem/6Kh28c0a6mDn4kVaWBZEJzpfR2jfNaqZm
4TWw4ugxMRp/5dv9JYLvRITJ7Xc+tCA3taEe0wPOICB3nGeXt1LkhuQc8jff8/+WkusxR9ohS2vY
Hnw79egDtte3Ku2vrltiEmimk7DVru8nypXx+rnxNu0iutoqmB1iaEltCuadxhzHZxLel3xawFg9
o8tE4XmT/59CtGDDqh37XjXZ3dcard9FYXMUiZC+mGmthI76/wYqCvOshfmuNA49Z2TfGlq3PKHV
PRpZ9GN3XIqTCPHONgG2J2hsubR2rU1VT6OJk2YAt9ZeTFArmtS4eATiG5uB3nii5YoVv5tJefWc
+KEpxDdeBowUPQFhx4yiB62abk+UdGNKH80ceuolpaCc/ugOqBKkRNLHRefto5LaTBT3aluCCruN
pgguDuEBBDBcWPsqbxcgRlzshpLrBSGcu2Dba1371enMLwYnBEkyq94KwabBHPWe5HZAitNiSD/C
S8XIdOgqePMzGAaJ9laRcG/kNraproX2v1Vx/Zo03jWvmhtZSJf1h090SrsHp/CeW36DwazZQ6eD
x1LJKIfofbxHNBEFE4yNyN6K0d5omSMamsdlctg59h7HwaMkeR3p8Qq97gmY8OJorYgnEBMpKC2P
iB6nFhBSSogqnLl4KkRECAk7IfkIeEgY46g8L996XrmbCmHBM/ydKd2Nkag7p5UfRMFvhEVWfrnE
5HIE72mU7yYh2rUHQBpoPzjIpg92hZF8R2a5FEdUDKejL0z/pxgQC2FL71GnzrYmk1t0aBtxJ04C
O3sRpmcnywn5jW+Bqo4uN2IirNSDmMwSGtp1BAtiMP2f2aoLxhbyW6rqPRT2o6fnj4K/oHCsbEvP
KtVzAThfTmvxKB8ddMORsVObOTcoYvs6dMBcG7iTpjNONWbzmD+rDsa2b6uG+DnnUWgjFUuvzgOO
/Y7tMvEZTwzJ1knev/D7nIo5fx7y9o0e1we/mSi+YS+WVvEDxZs3sfcgmuhUD80Nmggg26A4pkxc
nnwHt0wzSZcjOtw7m9/bbGuJ8s+4kGBWwTrI9ljMD41XnqZ+5grb1ojUSJ4IhM6Od/aHwFiZFcbb
PAMfHcelMapMxpOcsw+7C7utGOJ7HCTH1hufQs956sV0CnsSWIZECa0UFYijQdWFNDGcBPpSutmx
7gfKRDW112NF1s207Qi+tsQttLgEJzBLBK0NChxxIy1fernJHRUf09Q7C6ff1Un51Abk0e3B/BvO
40HW7qeQTKPrjns8hod7MqbvNpW5jc0Ardbdi6slMmjhfGnTPBpUo4vR/2dV/cXo/B9tFvvMbc5T
1VH9wjSfAcFNgYtaO2DeHoM6MDmONVeXcT8PLo1ARRYTIY7M49j6O7ts7F01TEzJizE/a/zQg/Lu
UdqfZ8UtdKqKx4WfGbn1ca6Kg5clUGZFulnQpUZq3z2DMgtr8CgXZ/+OQhfxF5M07r8Xu+h+yBPV
69jyfiqJkaECKgK4Z+eF7rWmWUv6qE+x8GD3hD9Orv9VNreOVurXgiOXLEx/D2Mm3eaSe3CSJn9r
X7PFD89eTS1LhoOxh0SE4zo4dINzLmNOy6WzYAijL13FJI8ZLlXDE9Le31qExjpT9Vc5Yre06BGK
vCh7bXTNDY0JIbWYfFJuhKZW21td+BnsFER1d1h0z6B6Txzv6LoMnwInOmApD5cJ5bPmQ1T2cHBE
/9DI0NhQtYR1RACarJsPsmGvA6kUUH81RDtzPtiQFpbU5EaZZArXEsBF2fHalF36XubOY94mAkRC
DVXIKE8uHzdByJPXeGTSpuBbzt1e1BCdoomLagxos7GaJ5fDKp6cDCt5y2YWyfcqCaJ7Ytd/+9B9
9HX32dXO1S5QnAoATbuqn/7/YNwIZ0k3JR9zp346ck2GPxy1HD4pOzxa7XThRbBhO9lnfIJdkQNo
wOd+qaAmOQCfP0Tp3wqdk0csesBg9k+Y0DUX6FOVMGIq1NUpoKTW7mV2nb+WAWM3TLqTt9TEFtVf
7P+knOrq0BccoWn0OlmWz/Ssat4iQSc2RU87m+DIWPo/nj0DUFLupzQRrWEi7XRFcQcw0ptY/ojE
aTll/1rCO+RhgRcqHett3ui3WS7O/2Z8wE+6tsbhNfW744wpPS4q/CTjukmpOMHSwQmoYCsd/Flv
7Sm9gzQUqwalFc0UqTTGXe5LfykBD9ZTA4LJZHEPyOV19TTq/nn5A8C2XvByUUOA45Jx5KZkcw0D
te1T7xAP/X2W0YMv4y0zmXATd5BL09jiDJXQ4YftiqGNMt5FNoF6/Y+k82quVEej6C+iiix4tU8O
zrFfKNvtSxQgRP71s9TzMDVTU/e22+eA9IW914YwjWTAz8zCE18Furl9inLLrzU0pgABOAZLZmZj
+sJdASbRTwV6rRylNbJCz9n5Yd34WxVZdkkg3tImWytYYPQXDrFpQeXk+xQnlPVOYkIRfCJBkhKh
bilLcDRwsy1/y+GZNy9OL/rkHqsgfeuYZKImPK4q0pZRkB0X94OwzdwAHXqenUE6mraXCNv0b4l0
xuPzTIrAgiE3he2zbnJfXgQSFlSSab4qmxeMvDec+V1L9hgrdYGd2y91nHGx+YINx1j28wbvDmMs
Dn5VoqFZ3XJjkxpX4Q1Pm/aaTG7cbDpNI7uxLIn+RAl8uptknIvhpPLQzr+U21bCYDkCFgdluvTx
U1LxIf4d0hCKMu4OY1tOktoiMr5sUyMeimuGNpuqmor+Ll0i9Kt+Tr/G6t0vxCWJZvUKa9f3f/zM
KYOvwM7a5ewmQYJ3vx1rQQpQCuOPmDXPSBmVLudbB6kmct5pdkvQJuWEi2Zif/lCtFfA3eGMCJjS
KRbiBABfWATjhXZ0KNx0dJjgdzJdFuC0A79dkdsz4gH44fOhdhqeaNrxSD8mifKSz6juoH0xDRoQ
1LYsqTuydJG+oedhE8kTQlRMxfihazmZ6rLGm1pbo+I+Bb1T3sCoIJW9rC24VFsRMhj8bbI6njdh
6PnObkxbKuwYy6P/3GNYrhlu6xizX1eBOd0vTh6RZ9ykNUNKJA7lz5haEk1D7A4IEIFKCBXflaXF
RxRWmW0xRYYtBoNMBxGjz6rvX4Wtg+mua605vrAhzXm0R1U6620Q8VsaNG5vJZ861TwZX0vE8lTd
KkVy/U9OAXIz8SZmXSpUse3zXsOmifguxhaXhbY4QsqqMlm7srTwPi8BiIWHtsJF9tNCoWednC6O
0ULFgb06mOfCtOZGmNHD9KWBCUr7100SZBy3aWketr2IAJXBRWJNiRth1nMKusIK+JE5+PWOTIHb
xWLEyNpNTqH143qjE1w6RCDt9AzvUiyt2Sx7mGR9l2D313WoAxdTxCLs8WMcON/fe+2HGKN0aRGy
qlM+IKxusz1Z7qZyfGJ4bpWmtsPA4jarza9a4Iu3eGqa1n0JF6fXT2s0xt2MpDCc9R1eWCt9tRsg
Nwfe4RkYcgqRJkExycZxDjbS46MGxyUdCnhKqEys4sabuhWVJh6tmgM6aoCiTGTBqDb+k2NEXjFZ
Z1Nyj0O87t562ThoDnqnW9STSGM3+vL7oeupJAmDQ+az2k5h6G6Z3eg/RcfY4XteB03UgsvNOe0C
tx7chdUy8rOfFEtb9OZkrSw+KOid6QHpukqSE4U6ntI0E5rl2NS7lcW/MiNg1TdDkKQxtLjeZ785
52VXxzuRx/b4vASeS+vMabX43TaJEjmj02BenhH5gDqjZPCbkzR+HCbIpQMti8I6zwSZf30Anmjr
Eq5alyYNe/65jsfXIZn9/rGsmZ15VFvkIJLk18+uH+OsaXySFnNrxLt2U2SrZN7ej4zFSlIf7dIl
c81zgYpsUG5kxonJWZNCGA7Q/42bCsEymDNVZhI7oGbD+4bU0ZseJ3cJDFcZMV3ExNyxPGbD0LVq
6yOanSHZJ6TYm298qr25PBUWvwvpJ20zQqriCDFMGhBb2goeehGnLXo41LWQ6lyt9Xtmg3PDuQsW
U/zINLQnjApp4JGfldqFznf0dJz8pOPWE1AXWy0J44tYgvNAFDI63UQMTeHljnXUlYNNZBsNCkY5
JD2mRgfmFZnWZpvdK4aNRSSQWwcLhtg+833905dTUj/09ihQlLm2PyOhlQGu6fiWQ6evX9oiWOon
4q7KRR0b3SqGz4uhTC2+rRnDpHFd39dMcAALzmoQ4bnHRIvJN4qcCNNTEvssV28cHa5hR9hC5Pdw
PRsbaiT6vYJBiOUP8E93nV9mpi91cpNLTY/Y4nPwOjdMJFZqkJaEybCIX5yt7zBsF5wHBah4IIdj
v2eFx+499MYkYR9sMSk2k+hiFo/4rWyoKnOVpaQJqr5cxr2mPeV6XO3G74MbeOEeNa7iWjGbx0Lg
Jr9xOtcKQF62mY7kpk8d20bppRb4LoeWaNxg2ZVLIoL2bhJpRXM9yiBI29t5sJdWbRTKhmnZW/kU
D78zlgbBvB57WbE82/OMEufsjSEw6gcra7pKnRNPpE230xUDoGvZ2dhz9ppkquA/2GJ24JzRkE05
oOnICnx5VU4QBQTDzACLdr0r88jZrk5Y14znM4gzJhnXTatUPSiVLHDAdzH2snpEtxbC80chOQ3M
5CgO1p6/MyVgSy81RB5MIQinhf1tATQWdxjT5+hptlqUruBzKCHYnFjTkHh7J/AzOmoXee2YP46k
5fDOrcY+OjrYR+WYJh7qukJoqxz2Lmd7yhAwLiKKdwhXSGtvWHlnBQYChMtLsxld3WX/Zf6UZgxA
dN4yzpIppivGaLWSrrjFwJpaAxOYMdds4LrGYynU6Rkw35btZ5k+6KGqUXo2rt1O1SZUVlMH6B0r
HvHSIn0Fsv04kb6KikLCto0pCPy9bAj1yYkQVXZ7B3Qqz7dwyzVNAlmzQMOL2PHmr7nPuuG7hCNq
0lJC6i94APnag8gXS1boDymadP3FDZWY3CWdzVa0RxjAWh1oFCbJllU0/sj/bDfS9VFMC1bljRdC
/Wg4werWep+bmgQZpiVVA4M+brFdxRbYamdXaXzYpzFdgw7zhQXXeVVpGvw4MSE5WzAOEcAun7yQ
OYxSKA48322dP+R2IO133AoLJkg29qv7lLm1t4ijTgqIGRjVnKEjWnjGeD3vLfyK7b4b+oZ4eQq+
nqM4GBvR3COrzJI/HCQgfAhSrHT87bEfxDQklvy3662xx+DJKx6s55DtRxf9xYaQsBKDyErWDErj
KoFxVYm4zd7ydhiAKdVhGE1kKYapPaHHsPxCZ9h1F41xTQ1Vlz+qJMvX7z5UfrTuMR05vsDk5eAm
38BYzlhTuEnr+ffo1PNq3FLBNUhSQZq7xM5m2TQwIdCAGokHbxOsDEOgEUZ3DLn6g52y/bKOySwb
5BzZqPrkvxzBgHBvRg5D4G9MyLyMmXiUTLtWDb2XH9OuDcR4oB7wLPvWh1zeX+ucLcqmVzCQqiPm
WC0eXGi846eylSDPtszT6c2yYdKRJOxOYya3nhYCxXysxug1qYGY/ilyP+VGwj2XEv/bSgFaiLF4
03Bxg+0Zop94ctISoWHMSJXaCxoqO2PcQZxkpKMqn/GyTP5ZgcKmEPI+wGbZvBed0zs+8wsz973N
F0cQuiYoLzLwWGs5WJQeuELS+Jb/YvmMpHCJOCBQjFnEhMUTa0J6m8G25+cZXiinf5vUSfFM0NMs
WpbWy6AR4TqBEs22EYEc/1JupfmHdIp6/R6wCiHoa0TMc8akLfX0BYR3lnjEdhaWsGG3ReiijkuV
ENBZRGRqsjhm0EXysEs42PJp4St0Q2CSLMsZ/69FkEpwpXB/kCMHtRweHLo5gYDOznz3i5LVlf8l
HZArmOS86DOS6tROsK8NGBlZTLKY7RFsTXwnpben4PTH32JEEzQy1OaT+lw9pXceolHQ58Q8Op8B
O4uOnkzFMVuUGce6/2Y5go7v1kmCEgF1BjIF5s+AxTDi9IrLFqtqBZcBEuzQtDK547tWVXVLwnfC
siqcF1n/FkwbgU9QSjAjGl3bQ/q75rPbMlRZYofeckaWyVux8FmimcQRHOXk/HbuKk+LXKP+FHlA
uR58OCf4kFKJCOgusxawMpO32ljSC7r0pae7a9pAHR2U9fAffZfiDN+r5Y7uaQhVazzqs89gHByM
rCHtZH0tjZcoXLBJuFXPY7Phk5jCL+6XlFBhe5H+cK3W0MdulNSl+ZYLP1nyEYBTAR0N1QLdiAYv
V4HBy5O0/Q21lWCvHRyTuufLuknZkOGRw4+UR4uxIOZ53KibNtd15VCQUcaE5xm0jirObskTiXjd
YxOK/7pGPfWdRrB/yELys1B98/FOI14GZqjlKUvTFaSNj68SLgKb8z4ZeEpdOoMdvw2vAa88Ibjh
lr+aXd5Vqmy96NCMOExfI2znGDhVHznen6UMbWoyLQoHgudcuBlzl3ricHdabLO3hU6W+xSmTqZB
p3UIuglnRKlE8n1GJFwUxQw+DrIDfa5uIpQQJs/cBZn8OtForvTtkOziBubUkloBqQ6EmjF+0QiG
l0vdkM0FI0IniCJRf9d1/wgoJCInwmHOzxPOnDSNz35YFNl+0X60/LaRMLQH3rQiPpR5W0Soj9O5
KJtTmNihfQ11B+TpltniVAAZY7Mrkxup5Wj9xXJtcwA2WeETnkO30oBeSYiIwLFdFGiUb8Ymmzxk
1h4/HpMD9MU70OeUgGFGj/pQpGNSP2YMquYvnPGmtUmm0CYqUeTNulDakzgafRMoMfaP7D9aRdyq
XGS1SbscbeINX0RZzOyqqjr+O7pywCrFUsWVcItHxjwPLVeJJ8x0ZUh/20nl/sc8gp5YsKaP0/KJ
7jSJXstg7QWKhNYOZcjHnqrwnsTfWXwuda4XIC5U+Z3/yYmZwBmgJ/PCgeGTTHUMwDFmKRJ4I2ja
G0Fg4/xThiXt6ZVAnrVFzruIePrl7CEkDYpgkf5UU5JTUEVBUor2mbCHzP87Jr6qSNCwRhryKI1s
+z7WIhotyJBRSl57bfttZzPVR4IP/6gMRqNJAf1i7Ntg/xnzrKiCBEXUAKKgt71VU2xYmssTpRhJ
2DciqOyCgV4QzjK77Z1FcmdnwlYI1So7ndRzQc9a8nHu2I+RAxLFRKEniItTj4H3a+cO+QQ8PQCS
/2H5LPgnzOBVr9J9YzlVc+8nRdE+dl21qH1mZxoaSzPCo6JC8xtQ2Au7/6tsO42VZEb+jJuvxJuo
fhSXbXGHHbu1qQIb5SwPvhsWLA+Y6umOtE3SNlDIVKhWCHt1Wz99ZHMSBv9ZaT/kghyniL4KfVc9
TWrbOH44t5u0xwHCYEtbkqxw1tWsuzd2y02BA3KqEHPLobKzc59mboaBN8OtSebf9BKWdLS3aCjL
eg9ZkfyVdRVDfDvnDXUmE6c2v3ix8LxjUGf4UwkUsobbgnQMigPGKBD+Z0Y1+ACq/G/VQaVsCWfw
iFOuq6vjSu+0sBa+YoSHhx2W1ONeGVYXqsHwQeV4952ky8zXGjRMO/suvAq/B0u9CuJlb7y5qx8G
CYO1TWkR8MrgylNRhYMElxvAi96v5l3uzGQJqmC59/3aMwNBhoPah9pih4k+anOvbzIGHfeqzUio
EO7M19Cf+gQfAR3Tuimbhgjc1u89UpQ5VI5p5Vb/ZUGe7bwYVmyX9P1dOCW8bbQB6kczs9+PNPZf
lWapDUtWsCJysaBXW1tF8V31z8JVy/BxDJ35JJUMv/VE39ukbBVoT7INUBv05UNuXzqAodfIabov
F2MBk59qHBNeBhc3H7tgZsYTU4s4awChdrn+nJhuvaxM87Zgg6ojTamC6D4U/QZpYfXoI16DqYl/
Zy+L6rXplmQXBHN/9MBcw1qSqFhZtN9nmsaTSKDsgByIra+NvY2cbPvic7gw0Kq8HYX1vM2Ltb+2
hcZwu0TstTKl34BaeQ++Qr2TjE5xi4AKZ9JotSTQ+h3MKlgvZib8a61S7pd1nBGJSmISxJxaT/xr
PvMCE4JQXrMS0YHtf+QS1YqY4AWhsjvqGAwm7vCIMAl3LC6qb/B1xyyaODiIdF1NImeK1AnEPqtj
7J/eP8flQBXaBO4GhOrWbwS9ZYPt7BM18TlbM+xUYv6TBdHT2NFqZD59LKhgkZ9zTx4ScIgsVnHa
NS8N4AMjtx7t7opp+LOpCPKqovpo9qGDqggSDuARQnqbKcET4jvzpDwkjA2HAvQIHgygFXy9rEnK
ur0XREAPTkgvGfU09MslT1lQWiM88Y4kRCAByfKYBzjCQLFGGb9Dq/f+uJqSj9FRsgL9c8K/jlrx
87EcBjQ4+CEWOGsjh+XqY1FZc3KKuYOR9O5pUZ7sBdZDF1v7YPEB+0ybIlH/dTXmwITUDSI/cNeV
64ufx3uT3O4WBIX5JOIFTGz6bEIkTCeSlZc+c7d92R441Z8d9ivwQIhR6tluT1thuVvy2EzU9XR1
7Oah7OZNyUuy2L/5+pVJBGZgP8iX3mROvXVV+Vqz/0LFvJB17MK19A5BXO8TvlkGdLvG/Zsm6DEd
e+M2bN0r0JEtWsb1k/N4I/PuTgwoIxRQ74bEFGPwsp3oQFNK2yuGBQc7Prr2fTIlMEHsmF4QAMzd
g2/jW0KKtxF9dVhA0gN/MpA413uGIkX84Vq8W4QH04DdcvnuSTbYdw4re2XEQe134/6ZsmBbdNGx
JKPJdomBmleblzKe/45CyNteB1cexmseTgSiuhfHJnpoXfecgxdvjs+u5dwZjWZacZNAhzmLHv+M
S/J5H+GTqtfwnczbz06TrAxWIllw7nvvzZIf/Lnf93Cj5VDsUbtSaQQvHhj+ZnLfnLR+5fwFJawI
Xlk+MHofk9jejp5A+cijzEgMlRnyZgsGFKyBCe6Vk063K7OvwXc/mqF8kXH0Yv5BI8+NpIDm42GE
LzfZ7B+YKDP5+SJ+Y9PKL7I5DxbwYwllJGW3iI4f9HG+DT37po0RLIjhaS2/Css9waXct3L+y0Dx
AMHvcWhe18je9nI6Z3V+TFg5E66dRMEmTJbzzDZqDr2P2Kg1nVrcjCmBVnFIhT9ajO67T3uJr1hb
z7nT/nTthMgvMOEWl7Dllwn5h+fMJdkuYzO1HuqVlE5ypitbkvMD427iO3OmvyHK/5bYoUpSPKJa
9Uqs1D35FgGJnxikcbbnBxlIRI/zV7NUHHjjbafmPYqvhxzPqQeUgaexJYvH6T5G86lzAIGIA53f
MC9wWAmXyanPiUIsi7ca2UGg53uGfE+2HdzFMtpqZW2DhUhuBIzMXG77ot2bpb8HqMMOh3tkZF+E
w5DcJ/Yt79qMvC9jqlbVnGhSXHJeKoNggFWOnjW+RkyJfe/bgIF8L96gfd7EXcH2srtLMd/mXgOZ
H4lj/dee1l1cBo8ONPgwj5C99puRT61ovol1P6cD/go2DUz2LmFX3XawhJRYTmmR7zMSLYxUEyrj
lTnkzRBaey8AedfAMUe71ubR3hwYM8e3Kv/ztMZR7HOooE3nWWEwwUZClS+dq64BGTqWHRwYZG3M
0axI1Ga+ufTD/QI31cvDnT06AKPrDW/qqVHNv+crhxHCNuvD/O4DcjgDNAFASbY0ZyOng5uEt12T
vzigyu2ZcxJzoWOcr7yl5jMvZnWhFofnGh9FHjzRdx89jgX6BSSSy7V2QkNk3KCzp1dytshaNvh9
jsx5D11q/ZnSeFO0mJU4+8CbvyRBgfXEvh3I43Xc9uTQLcUsnEBaDd+oBs9R7ryv2EX5SxpSE1/2
Ql/eHDkvtxX5QVjzTnzeO2GVBPKCUo+CPXs85PUCnNvM3oEVq6Q34qsCF/wUzh46A+eQihS0LZ4G
/ryeQ47MvnNgu4AOCRtld2i+kwVkhPl6FQtY1yCMC3YT/g9b3WMYfa9YWBRWl5aRP3/CS5iPj/6Q
PSs7utQpjHtW8pQPN2M0sVpO9qvFaTOzdQXCgvPoaE/xxvzvaCxONgeJDtsd7nPN1GLOvNvSp/1H
TRHNcIjwriEcQZtQ33rWG3yCO6GivTnTzJlVthGkK5SsXOEUA/z0+F2IadvRbZTRaggwnzLpNxVy
wYr30x3ATnJ8mNvKar5N/VD20LemujuljndQeC3NZ+15oBwLyIWT2zw5osOAUth7h9nmzeDjhFZc
aqlCLOPmLWrNKXiRFYuaIbyOetmJFWK0KgY8tY6/GfOE229ps4Pqh9eCXyaqlm0g+bYs6ykiQ331
5N6P3asEjx0At3fFHUOiTU1tkUPDDiJ0rmh3B/AaViH3DqHApu6QMr9lfAnI091PS32udXBrXrjF
WrA3ZszoiiylIVlCwYQ9vvNbb28UBHWpr9GU4K7C982tPI/LcRqbEzrMN8v9TqibdedwoWJNahjk
YBcMx+VkYATNhN9XVSw6Oa09HppulmSyI6XiZ1MhcwgjDJ2q+CsgAOFm5IslH+bKyofVzDWkYI2z
cdeG/tncLn0+mPU+fifG/D26dPSAtRU+LouPHik/+ov/0XTpY4WfdKWbyEd5WgU1CkaBs43UvegQ
m5sfnSbpB8vOg4Myk3FU8VnZ8d7cKjNmAbfQl74xJ7naBtkfqyquLi+5oXEzNd0Yv5H53cxzT1be
Piqe2fDsQh7OOhhezCfMruXq+es99f5e19afoifDVsLI11HzlKXxkzENm0eXFdKNJgfBicnlE+3O
nKYNJzxs6jsBNMP8Ztka5beqYgGlnGNF4IZfzn+QB/G69FxqzGImgFkStKnDkVTbb5jI7kn93ZUa
YyMadhvKo1VDfPaW575fcAzVV9VCSExKZ1diV7EHLAZY7FhzDNsKuI+nyREnIs347uYAoShVZAA+
ZxLjViPBElV8bKLxEajPbkqJ4ojgdbbBRqFCNBVt4ocHO6Mnx7zkrGpj/ENBhoPRbi9rQUhyU50W
Pn4rZCJMuTAxiUMQQRoxRicyCaI8i+G99ZdoYlBsvpesH+kO+dTNH+egrFlGzL1BFp9kOz7riGgO
yigrAFSZNN8thW6nxWOe58/mdDCXZuDFDx2fWovogynMgx69TT+Np5iKY2TtwQwQAUd0InqZAqp8
Ba59JDIZmvq6CQZvN7sJSD8YUIQYzLN7loZrgoSe9f9uwRcf0NAhUeXo67Y533ebVCe+hYfCQPXd
v+YKBgVxMA5E4jD/1dqLqi9qhKPAicsm66aaYS6achvTW8K1vsr+0+d66ob8OkjkSTxSUAZhSxpS
RLkXcgB1XxwLWZ4t5PeKii3wvsljh+gZ3nWImIqqubb159AnmCoEfS8JO8Si72S2fqoo2S2cm7HU
W5tRjil3zLnZFga7DYyAa528OQgZ6NzH6G4sKZNj71atyz7OrOeuLK7hmhNIRJJWJwogeQR8Y4Gq
OJeS2TsvXGEzvkBjpBBpcSLR6eRF0ymfzCAnZX/J+BfVwV1l6juiCU3548f92XzJxrCYl/MeQtpt
yizXHJSVVI9dPn0ka7xFqX/iyiF70v0aIRgM0XjXJN7R3Mt9Vb0jDjDUB7Ykz6YugfrxX8cMdZgo
NBcN3bF+tan7feutivhMMojrgQ8LeHwzB1kLwmXs2T3wJ4KpMl9w2McXc7KwKj0xmvm10bKhPdiZ
uxS7EHEnJFnT4SDRvMhs/BpDd9oLMChDVX1ahhjDU8pu9WhajEg2u7nskRkLxILAjr16ZnuLLIaG
k7j7XVdiVAHoRLQjgSgw2ZoU7F3LMgQcEH16lNSntsH/anvXnpKAdSJs7vyvPzpUUJpJ5LrnLEgp
IuE27cTgnbrBqOOReoPPezSH/9CQrsp/m9ZySNdzg5YSAvC/1yUn7Blk6tm81myHj+w00Qy5GBM7
/znheu/6hTCdeGsq9gU4ksMpY953plIPDi7gGx1zq3kS80+id6nqdyMOSGaXm0FHlzG6dnRTxieZ
doy0yVcLFZL6svyOoGz6otk70D4dQYLEfFeFwfO8hkfF+yttwkNWuYtGb5uFwc40fP4y37p0abIv
zx1bpIjejpXhcR4xImHa82tEz1XN/Dndxbm6t4ATmButB1488AsLeWfKwILntECxF1IxVgNdK2Gt
G67l25Yj3ynz/1hm7szFa54WUUAy5Fvt0TWaZzTXb4HstzKgxcwEnHJvY/48lz4ipEtSCncm7yhK
9Es5J1fE2rzf9SEWI0My/xBiH2QBdxFkIsXVi4L6ZB4FFh3v5rgoefuF/diYYVvS7yCvm+pn7Mad
5Ti4nIleQexFyEwfXVuSWRqlf4gmpagJ9jkQm2xYz7wxe808VCHsFgmjE44PaoJdnc13Bn5QU3JV
VnWwgwBNubc1/xzhu5sUPb8doh6U9+aV4IfYvXtypaIUB47Ay4V3+r7MLOjkxW3I0rnGGmuCYkGs
kBjWWDw4IXfZ+kr97VTTAyRkWrx647UFe8RsExL8xuyMWGEDkjE8qswIOfxZvJpzTebxgWeZByFK
nD+6nh5kH1yDAsVLczVlrrlGWYxixwVfaT5pqsMVJhymJwYw56Zc+C2ExzOZLN/YWU5RhodJ8lny
cJhfl3v8GEzRHaM6gJkuAYfmm65+JwYvlcOJ3T019bS1Vudix49One+pCHn8CB0C4/ivSNFzSE7t
j0fJb3V35uwc+vBpdYqtqfotjsSWJ7DtpreOLoKgsAOpm/vMjV8Ie+Fv7fJuchXyIZtz2aXxIMDC
NDWhXj5Nk2nJ5dn8UealM5VRQslSM1sz5RQVYJkDOVPCZSGh72hSdl0xsVxNWGxU6Uky8ukiec+6
FNOU2NjlF8L3ExdTTtNrCf+MwONq2qPYJWY3lBvPwF4REq+r8+vTxaMw/vEtfcunElf1wRyvztpd
ydvhaIy7Ixf0KeeuhXrPErbbR2QDSW1/+FiiY07BGFxLxo75JmCcFgCcauuY/dHq/oTx+lSgwxEd
i4/mmrnWQwYfMQ/Uk+SyZTl0NN8D69A/ZRKQrJOdZrf4FDA0KiSCLJD3CVWicYbz1IVXTqHtksoP
M3Ogec6c+GwXycUcCOYItkXA7LF9CJKCTBSOPGWqjmTdMUmo4AuaAQPLiD1OlwNop2ORLh8eIW2s
jO5Zhz6ZBqyt6Fn5XigSdq6rGEyV935cI2+K6BXmm0ku772LHpyRxizX+0yO3yT17vsJkV4m5NmP
G+qw4FR71llx38ZKbbI1fzfVFIIV0Du9/Ncdo4s1nXuIXeGmycf90MhH4oCf+P9DPi+m0fE4Xib+
TgM/D+3OkxerXcREhGcCtOChrKAaYg8AlAdMYU1+CmMF5wXVHUUpBXcny5L9cSAfBfsRFTj2JQvi
A1IbFl3Z1c7T69DX38yjDqH6/5gi4ZA05i0zE9Rr9BvSUbR2TxVd3VOo/7pzcnIiFuI5JX6s9UPb
KgeuuTiV3fog3dHZmPO2iYYfJ82vKFNOHpyCJBbPYTOcdIJeCXzqvmAGwWxx40nr3owWTQFYjfLA
1gaUxsxYLUngP7sqvSOE+ydKWN0jweVQ1W8qY5fTa9aS9uzdm0mNo4ONKacwwZKI4nEVysPqNOju
MAJ7sYeZQIEjL84Js8wbRujbhcNjaVzixco/LIBOUTQ8sVq6iWzvUcUWt7r+V7AN0IU7kb6Zs9C1
u/e4wZfN5GmiCczgz5gCJPOC+yFp/5o2fOK+ZFXz4PbDHZQ7ktZ4z2XVbAlq2aAPPemSpX9k1R6r
pP7dlMde5d4jWLxweFznqfhbW9k9RIwLP27PpOiT5eUmZIQAVOivoPvy3elPHWSE3tr+f0uhHyPe
49pz+wPmT7IKiYzF33LpbfleT/g0A3FQ5XIfqIXbhNTtOOA5TKp/HxrivLPTBseYnFI7PwdCPOoi
PFvl+IoY88pG9msClfuv554wjBFCxnVhioF/FzUcT+LkH+y+PQNQWnYkPL1CEnwL0QveDu76xJRx
U1oe1rfy7HREYjKZd+mhe6SFZvzheRkJnNVhpKE16NaSknvogbpbZgjFTZUV04/Tkxdn5nmc/2AO
yphZXhugHF/sc5zirBHIYW68IMB5mzzlLX7WnvqnUIhcLeC1Mtg5TrrVLZKViH8HCe6D1ssLAWY8
NRSqYm6KRyvGfwPx4toNBlcS+D+55R/0kOCbjK0bLIOXpq4vyVx8TCPEop6dgh/xxzYZ2U7emRL/
iMXn32ESYpM3L2Go8lfTUVWT+5TytEhFHgV76od+mF6A+YaI+/WdmSlhn2JGQGtqeiOkrOxV7Cdw
cLwtcmW+zhUQhBD6Iu7ldqh/aSC+rY6IpKb+My7FATIe1FzF8jIGqIcV/TyF3qXjMBtcLW5abJ9A
NNt92o+/Vqhf87i/JKF3FzAKmqJ4t9DTicp7xEm3R/+5NU9OI4A0+1pcPXsR26lx/jZh+Vjk3aaP
pUvS6XrvMUacspTNnNqZ3gYS+2cejMR/07j6fvlVz8NGMOqcxpie0D9lXov4UQIxceBaU434qA0d
EzruuDgeoYLAqCKefMnf59B1yNGu31WBVAgBwjfarbPWfL1RWZAPNMqPqLLOeGreppSkr9CCzBTo
aW+CFCAQeU8JGiGny19ntHw36cSUhBQRXDhDX9yqDC+kbHRCrxgTDewUv2tcvVf19CmD0Mw0gMpq
tsvAj3O6I/838gnts2aCc/Lmbx2ga0fR8BqSiYICBk8S+o6bHMkADjdsEbW+6IVlG/o20Iuq+VxC
jVRavjVhh5BoYolZ2y5SUUUO25pVxGJGbOfNGS/C+DUMuuKg8hWzNOogVh6hbTrnIP4VLc6QLMJY
o5cvj54KcXLAdsPeinHduYv/JBz9YeZhpij2EdFS0Y8XH8SrVY8b5G6nhYQyEZf7mcuMlTPDItph
M2KeVc3RxmMhiJR2/CNEazjPPX+qQGxTuQDR6vQdVu8+Dexlkwfyoxuqt3AkHZd0AmzwCFfCDjIK
5yfhFHv+81Fk8b7rAFeWXIkWO4UU2FeEpQULDLv0Eu0hy+BIA/VmQEQfxt+dBE750jjefhHRSzwy
eY7xuDoSropwHz245GgyD2TkMLmUfOyavqXOsLVVkAAFIXPV2uOJGk5oRJKNWysEb2VPy5DtiTIn
J4iEGzb88gXxzN7hqmCYwM/NNhHLt6GmjGqKyyLaB5e8nZ4AgXIMoCHhbl4ZsNPDNB6rvYS72K0u
5rrPp+meKBJxgwL9OPIvxP/j7EyW40ayLPoraVo3qjHD0dZZi5hHMjiI0wZGURTmeXR8fR8ws7qk
aJFqUy6YYpBERCDgDvf37j3XMLKlkqMnp1ycYh1bTfdV34NhFDVuv5qWWVNFDC/FFv3CwVeU9ZBT
URzcFLRrsO1Fx6iIN2oybAyW1tMzcvURbWXFp5rldK5IrHzurqXG4fnZS2LYR98cNqbV3Zmt8Tyk
kPTdFIEwS5DW9Y8+TubJzxrM/BGvdqqyx7YdZvip6QTGiyTwTUpymdcjdZs4TB32lnlt0W2djOpc
Pfckx5xk1AWL3C7W0x9qqf4YgcvaZqrYuZAnqMRHlz4rbk+wbBU2FAKKU5HN1oZSNlmI5bwrJpsh
sxF0m3Iuaq06QDK+ayu3XWeAynB7B3viKJIZmUYPoeal3ADpzNZ4+KglAAwvV1HdZojBouKgycrf
IKIsr9kYROs0DFiltcGxNYpdrYbfmJfsqYJcX4vQXtad1m2CJHV2mlnfNcCeoYcoOychiE13wovM
D1+1zr4ZVQXsA97uiaRI3M1j5hUJxMLy0Ck6+PfaIW2RkXyk+rgKnPJCqYOrCRFSieQRzv8mLPvr
BGQGoYCXpek95zo7YkKpUDx76l0sjFuZEPzXDg7bMI0UkGkcRnoOLGbcEI+JKMeBGoR5fz6oEE5Z
z9wSp04IAttbtRmvess9sZCgImyaX8dycvq32XUVtq910K/bERhxaAljkbhjf5p6yZVPPduiitDy
kWDarzr7mc/zMWmBzcaAvdjwktGuPLMxXgm7JhWRpf/KlN6pHINDFJZXTEpbrahPLZ2uqX7r0A8K
1CRbExlwoegjLUE9IVg8uuSeCkh2gDLbUEHU9CvZNC84FQCVGK9qGRzqCIyiERp0eY1kgUoPxY1g
qglGfUPkObcPWjcka9xQdgOmSA5SjNV4EGAsKVBsFOKnZS132Dfm05ZsulK6Tq48v2L5QmKtluBY
l2wUZKDeFAqYAYvd3tQWQd+TzQgsukppjeOu+Cx9DNrc7KOeXmIaJ+WmnsD1bYY+T+/9VdoFx1iP
l2nVPmZZ8sIru6lsliFkkFzolgrqt1nUTfktikhConKgDfEW3vVl3BkkThWsM2INqZ7MHGNdKmiS
lXyryuEaHz96fd6qRW6vV+4s/j9MaUWVvsYmw1a02wwjZTYGsdmDawukAl40PjhZwPKkeSl62rl1
GGiTdgYRAYQ3mnlZI05eph4ro/mctrQlkOs/KBZr4YE2ucY9GzfFustwMprNJnORVckWPwPCMONS
s7UAkLy/FSxaeh1kWi1cIlHbbTStMaaXFtQ+9bMpHwFG28Yj8Whe+vFU4HOvCXZcBTlQDofdRRoR
3hWngF36iHkPB8YyC8wr5lZakc4Ux4VBAJ5RHZJyUKtsYjPnGVkkvhr3S0wpSAa2Nxuy6WroAbXa
3UCchpkUW5v3rM9VkZZbD9HWHfIIgub7YKebMX5t9SGU0VclNilqxNprFyVIzxSLXJNS6rOwoMKs
pNzNphEe68HJ0I2NXlCm0MRAJU6NCa8A+xpQKNeM6yKyn5uh/EID9iHsqIKju7wMfceeYd+1Dp2W
UWGcKksEDJJ5U97lFc4RTbRMBiZ6gga4mF02T6NuBDOkQTuFSMNMD65I4r2mSOFhbAktICxKySY8
ep1uoITNpbRDEqpoRZGuG5msrNrq6Kn2n20oJ/PYisq5Z8MD1hys26iBvmameKhZSXtteqTB+Yhs
Dqu9XV6wBL6qYBxSTVCaiUmEOGxaw46VfPI1e5zq1FcdO82gY7Fp2X2/6Nr2otHbSz3vIMLhOsWV
dstZ3uph+XlIHCo6HSFlrkq1mAJjomr3Zo2IuKGd4TowQNEYOiyHsvvIqW7Yqa9tHLAdtW4v9OgL
KMldpYfXgRJt29C9lnS1ZKAsa4X9X6WYzO0wTOnqQYkpcIFFprU1yVD2mSGyUr1JGrRmXudcJa11
BHF7ytxqpyjBlmbqcSRmaZJ+XEBqvsO5BPDHy48eWE2yw+y5/paSFi71lkoU4ruHqLY26K4vssyB
FZY/j8z/ra0+9pag8qceuJG+WnZ7G9JVmIUYDDrdlvQr7AsvCddDRJvZKSFw0C6LEoBhef25qsxv
b9eaSMplo+cOWHD1NBjGzu1oLaCC7eZ2VxNqGHkY/7KnqI12aaIcckdDhjDi62iTlApEkC/hrGcz
traXKTEhKJ+HW43U9Jna+1/LgWhXo0nmWM54y6pyZ8dZtEik8RwS5XwUFAphP2x8rPtDlqMXwZC+
rpy2W3XYu3Mfxayt68QrZtm+zsW3LKNwl8adStVXxbEFHzNHweJG/W1fGMO61Yy7NEm+FjpI58Zy
Mi5sQferCpb4wGzOuoPWeBAg/bv2gVbAIXb0rZTRiUVPcELW2+IObh81b/jaDMVKq1Wyn7Mt0+pO
6cEuIVcBqFYM3KCymrym3kGxSSDpcNdCyJgFqWZ+KZwhucwCH/N0PzKyhQL5UKACOBETIHaBBeZw
nEDvdpxQghR9THxRUhHSNZbWinSG6rkvpPEtgh2zr8IyuU0gSxxK/FzxwgRRhzLZY5qutZaP1Irp
ehBHE423GVlzy6b1CSOBNPRShVOaZBFa8lHEeYEUBv2NRQAHpHuf/BthIQNzPO+Geb+fkiCUSybE
/pFoHRrYjOYH0zDznSxH/1ZxwAfopQJiP4CLCQUnohVagqdGqevmd01eNTOt7ZQHWdvWmgRBf23x
SmaBa2/5MC5qN4VZaqM1QaePzxDmA71sVnjmKF8Ct6efr8FgvaeSurbc8EktvddBDCCb2JJhpF4G
eC41rd37zNLYG+9ymgtRX19CHC2ZzSPJ3bOCgxHSfuw3DV5caAcru4wvM1NVN75dP2Nlf4kokWNI
PZEEfEft70kowxXLhE2nKc+Kq9+2KXa6ohbWXh+b9DrFkHfBqwtvurq7JsQLPGNCdEECMMy18a0X
WveZAZJuKlYM2AdYmlIwIhrP08mxcEMQl1RiXdbnM9WE9Qpl8so18JLnhWGs+QeNvNh9bogpXiR9
e4/yDEGUPV4Is3qMuFKaLr6XVMvwv93pHV5fPV2XIlsnlv0kBHOiPaGpKMcDMkLjmdBooGPdjai4
uSGQ0WvrRAXQbRaWPDgRO03DVpdDEV0MOrysosc/FHXisrGIRiY1KA7YzpZWau8yXWWHbWcQZezs
4IdVSZqqM9XvjBJmK6VZHxR1SIIy8p6vWutyR3dOfVISXGAeVc/HZocuBSKKNrNr9ZrrBFN9bC2d
kU0fJCkqoBH7Lsdw1iEdCS8ad1Vt34RFdujUciFAeQWC6UituhtQi2tmpW1iFbepnT3Jobl2A/2x
wQcFt0Tbibo+Uqu8It5763GuegHQpEuT4WSR/cQqOjNnAzXzjei1hUXHi5qJtQY8Qq+ywleipsqx
cfOHDNVGg4HAIx14LJFPFRYvB698owii1Ph1ePpzB5CnkRgHJ/fuwNxuijBkTknkZRLbnx0/uGw5
STOAHCM0GgLIMHQjT1Zu1da6tQPAp2xzPludKla2UhJozR8U7m1etkBjipIuuVyJxqAxRIkjTo5D
rV5i5F5ruTjQ0KT6L9Rvka1sBpRhiCS5hFHeUfxlTUwZsmitvZt4LmaJYIlV8FIo+WummOMhsrJ2
ETeUQ0SzBTSwtpwOmBuubHohJR48r3pwFPPBlP2L29Bs1zLA2dXEfW8o0Qt1EUEdxVg9Ja7lt2oW
bHQ5biABXWkIwefEIZ3GBqoJLadshgKa1aEoC3iPFjbDNLySJsrFwK+pvcqjUlpwPZXqa2IjZ+zT
TWJjIqTyhsJJ9R7Nql9Ts31gKr0MlA7hmseJU/QbBVC2JN0uJyURoPxemrTgpy6zqUUqm8Foy3VD
d6TxaAuhPMx6eBwGpVTwjAn9DqRkNlWoTKfDSEB25H8OBzq9YVsdQIEfWzFitm6ww9Y5bZiweoLi
NM6zQTzqun1TEG05wzxwmvA+hVTx4qbLXuAicAqKvNIm/sNdUyn4HKZwwBB0Ex2g0M8SnNgwhnSa
iyec0GRiFPUjwJB9HHe3WRiiLA32otS/iKF+yFTnlkv4vktpY5meg3JWYWaQzuVfJ1TnI8jGbGKX
3FaydzaY9ZyFo8F9HczqyaszpABRryLYK2ioYJVkYlTuZWUoZAaA2xEeMM5Pf/znP//7Zfgv/zU/
5YkEhfxH1qanPMya+s9P1qc/iGObHt1+/fOTomO/Mx3hCJXHX56v8XDyS9p/NH6vjimJ9jurOgZ2
cXRpvpaN9vxbR3fcH48emaUW+yyodwDzvwbAfVmf0Knoivzl955A/PgESplLzEyVvhtKmGRjuwtt
4Ft5cvj48ObPz47j/Hh4Q/HjyE4ifdeFo7HzBwGcSnXH+e8d3f7x6NTrbUoQpc7ZYa8JkQKdAFLS
3zv49IF/98GOLhXUXhY6DbbosbCb6za397936OlsfXfosDYB0SSEdLqYkDZBbmQbAwP/8uOjT+f2
J1ekY/x4dEVL4YXHFSTwBBxLRxVDjevlYNvolT26rdi/Pn6i9z5c/ccn8hVP9aIq1nd+3V6mvXmM
qvw3z5D246GBTrb6UAT6zkxYWNeeslUSQqc+ft3T5fGzE3Q2ZG2gVpGuC22Xp96XQm+XAVUValIb
B5/ML57jnXNjnw3cWGEicg2n3cH0TQAYE/TKze7j1//OlGOfjVnDADWjYyqaEPivBLAYi1EmUN6Z
99cfP8P0Kn9yhuyzYdup9HSyNtd2SSCOhjZuC7M/GI5HqyGnchdspnsCZs3tx0/3zhVrn41jei9U
DkJrKgoCy5fwaylyVEqJij8l1Cm4+fhp3vtMzkZ0pWGSVSOn2BlqbqkLyLkZUs9kdBa/d/zpeb8b
1qZj0ZvKq2Jna/G3JAP8RyjjL167Ng2qn30kZ6N6iFtBlYfwaysa9iJt0LzVBAX0h6xM5qUeoX3r
1txZd4mCvtmjW5PG3GZ/751NL+q7d+aXBvV8J5Y7dEKXwMghaRf1L97Zex/+2VB34ya3TSOUqIwB
kFTZomrwhCXxsiS9zzr93hs4G/JqRwXDMHy5cxjvxHpU4aoRBGJ/fPR3BqR1NtgdiGmlXivDzvFl
uG4sI5x3xmhspdu0v7i23nuK8zHflA7VyrbftUyKWLgBjkj9M0bl+Bcf8XtPcDbk+YTHkltzx9an
oThL5moNkdtpLj4+Re+MPetsiAvDi+tGqzui41D4Du5Aot9IxMzHR3/vxU+Pf3d9hp0GdcUsefGN
4h+dxspXoQzKdVWzfP+9pzgb3LGImtIy6nYXFfBOm07b2DR40iLefXz8907Q2fiO3CGt+kprd7Yl
MT52iQIvDrLnx0fX3hll1tkIrsCWEUUzNrsgpe3rrSbZU5Sii+4XeTYu8WOijEPQFa8KJ5orzTjn
esC7B6E3RAisL1Q0nB+/lvfe6dmAF3gtSbexUxh06rWhghQ3818sl9879NkwV/xaxJ1flTv6YMOS
zSZxZob81TB/565ong1zQNCW19lYyRvPQ78d0tz0fcBrWA5hKaFYzPsnxSBxXo+F+4sP7p13ZJ6N
e5LDRt2K22JH8Kszyy34tqKH0/tbH4V5NuiF5qAEdrin+9koZmaD6DDNUnf+8dHfu+jMs0Gf1WYX
aXBFdhphvrl8FuyNWtZbbDS3IrjS6+bSC465HBdlCNbD2cLNWKToxmu/2NSGuTXpin78Wt6ZIcyz
GaIFfJm2HffmaCyPsUi2naddFxM/9+Pjv10EP7k/m9MH+N0UJHRVNWRk5bvJ3qqCOM1a2cyBF1bi
0pVWQUSKaQNgoADvx+Q3gxKA7Tkm4AK2MHygc2ddTN2ElLdXHQwOhpzym43Ii5Kn6ydW5q1i4Rn0
AsPWjW6bkbvOVvbjUH8miEClsglyKwUC79JUpSmrFy7PIrPOhXhujdGwxuxtlmvk+RZK1cH4AoAq
tE95UdAyH4q8WEM7DGkY9QCIO1wsqu4QjAdtjQzRJhimqm3iY6SLSc9AZ32PLjAMEUX3BDz65ETg
p/Pno9pmzdOQ6RHy33HsTQ8HcACAjMBlWXbPaQl+g4C3DJXWL878zxdG5tnE2SCUyi0zNndNbiLI
iPTSKpcUr41i+XtPcDZ1AhtvajeWxs5wKVxAWJTsoBRJJsPvHf9sPuT8FhThAmNHpmGbrlrs/Su2
VUPzi9XJe1PI2aRoM6pTIKnUEAx9lKc0UyOVcqmE6vmL9fs7g8s4mxiTPIZwgwRtl4WwsLANGQOt
2aqDBVVEvn73W+fJOJsKqSNKwwCqtyNjrS8XjZL3iC4rsw9+sa9650QZZ7MhHmHTgOEx7nz4YM22
zmycwnqhg3X5+B1M895P5gjjbD4sk7bNAaXhCtBIsVaJ9YAwTM5EjU1k4Rmiuvz4eaYz8rPnOZvs
HPhtTW2rtOA7Lb2tqpQQm04vHMq2eYCvqhSkpWVkpvqhPvxisn/v5E2Pfzf/FVFgAJPK5a73jGRj
RsjAQMF8/vgNvXeBnY1xT4VN0dlUqSKZRcB3LUETheAwrCadNkBr+fhp3lkkGWcjHbBp73M56TvN
IuJiaGvipqfNKR5V16c55ponNzXLx4+f7b2r4WzcB3FFZF4mhh16KWUbFSH58X2IxjDPnaX4zbd0
NviVFAVmXVNAbFUF1AjdwuBYVOOAG9XSiFZ1rb0FR2j18VuaBvxPLjz9bCJAjOgVZlkNOxPz2pgL
Aw8kmmoaTbCuah+IroSmrGq6toUx2fziPb5z6elnE4NP53yUGrEzaC/iHumRE34LorT+vRqmfjYt
mEYNBK1kWghaL9yNcRwi7ImD+P7jc/bOta2fTQp1Npiqlub9DqPx2M78vEdGicFnPNW4n5xfrE/e
e5bp8e+Gp5N0VdDqaJTpOg2r3G+cx6wxsB3Elnr98Rt572M4mwGwDWKZR+C0m5jA97FuMUYFlYpf
VXvfu7jOJgFdNyo3BSFP23s1mAPEr6hTd2WqOA/kk6vXIRGHu66tpmTSfPHxe3qv7KKfTQlJaZiV
FHLYFW56jMOKDE0QaGtSgdAu0jcmkcDeDmO9Lzs0zEov5CIHYbmKPfv145fw3mk9myY6ywauXhv9
DqzI8MIp9noE2chb/nqL//lDB6N+62i85IWsQj9ozr795/o1v3hOX+v/nv7qf3/rx7/5522OvjM9
/5Uf/oLj/v28i+fm+YdvkDiFjbxqXyt5/QqSsvlXj2X6zf/vD/94fTvKrSxe//z0krOknI7mh3n2
6e8fTU0ZdCTfneLp+H//cHqPf37avrwmz9nX//MXr891Q0dHM/5huo4+rdtpSpPkwsDsX99+pJv/
sHRD113LFa7rkkP36Y+MLn/w5yfb/odlEssAdZ8wO4Mq8qc/6rx9+xEHVDVDxYLnqKamavanf733
01+T518fx8/7Tfo0c/97joVZqDoAyzTXRIbkmrZxNqIjMwnc0KqrZVAU4iowBbkjZnwQOK0grmdk
0rTXRRHTX4ydvSdJX6pGHUEcRLQesuShx4+CJihxDpZKlOcQlzelqGyqAkW1GIFF/OKeoP14AfOC
Nc2FiKdZLoBW3dGnn383Bbl2bNvhYMbLuOFqtgr2GGTv7ANTvdNKaipCn8dEbyN/BleH6opMade+
gKWeIwWyzI2jKcvvPu+/z+n3Pbvpc/rxHGrELtiuhkbcMFz1vD01jIUbw80LlgoQgHkwNugJxBbZ
zKU1ZpfSjjoIjM7WCHAvQfD/rNiVdqFJcYedEnWROI1ybZJW+eja7b5QKrns2D2hE0n2NcvrhS5p
3XaV8fyL1z3NOj989prDC3ZghvGf7mpn91k3BSs7FrUCuFBfj3aVXbYyqjDdhOWj2dORtZNbNmnN
0nZyYv/MPqFFjQxby7M1moRsSkJhSUiIiumq6W2rf+ts92APNu1iZdz3Vf0gp8CEj182ovv/c8LZ
ujpcuYwOYXPuzy/atnSLlClzAdNr4p9ZkxPiX1984p62srNJmfnXQ9IJzYM6fbHhobezt+9Lgyzt
wEaA9+9fVAZkyMK24NMZ5aSsbQbSAoxhXxS+/Otfb4+9fQtpBxLOFL/99itvPwBO05vheFkqRngq
8qoC6LJTvDA6udOXt4eNRO2XcFa/DJ362HjqeFV3vnrV9HVGBQ2PmIKBJjG6xtq4EEeNqqr3qElc
VkGde4VPEpYQGo0npDRzV7RrEZTagxz9ZuHqg3ZhhmAnw8Gr18LtHmix6IdY4HTt4ReS3tBBrQz/
93tVw19kDtq3skm1DZaHt1RyF8iQZy+on2RAsHHO22rs7AZiJlD1coWYTews2TCXh7fHfJeqVVja
gAGCDteJ2h3e/sVk1x3ygW6C3vHi1MxA5iZMdzc09uT01YYFA7zeo/fuF37XYLFAq7aDiYTsnhBo
B0UzANC/Hu2qLMPXKe7LuiPhI41y3AIUnWbREIX7ty9ANkzu2pCpxjrQ9+zmte++dJbi7315WZdV
fRk3hY+kIL03QsxiihpVT6p+S4tcwQww9huj6fLV28NajilSdOW9VA11ExmvECHURTs22d2oYeT1
kw45gGpnd0rpJcvRQkc1Tt+CIvLm1KqrbWXZmGEq45D46M8q3S3XcajUNz7z+7Goo+surZqbt4fS
FE+qB89v//Yt3oFo26Mu1WBLzshBH649ndTYHmz3zBZwHv56LE0tJPnm4u27YPq1KOAN9COU/Lc/
qBLUoHk0OTji8HNlJi0CoaS5HsrRPKZD/9d3DfnNBCV795UgJQKA+JjvE6/I90UgyUMLAEf7PLHV
ts1JTSFlKCpAvNG0LjxTgVLStsHy7VtfbZhzpx8oCgcPKqAAYOqXRDHBExhkuU+Ij0HuMf3T75W1
7kl/EyUKvkAt1McdsjiMdvkQdnPCM4a5ExXd3p2+eJ7CyakaXJNOxdALAmXXgU3dVRC4dkn41OQY
3NQuxPReaf6l3vrw0WSJJJz6l49XojJAhhWrGvveoaYjhasW8/nYuxBJhLkI/da6Ti334Ns+YA5R
UavJM1a8isHSTWEbNwn0CxMoZBFl1nHQ7npARxdGbNoXftWpWwgBL2CNo3WHGnDZ+6hjICLCsQjU
ZpnYjdgrmyzyzD2883Ye2jBLbbMlISoiIWT29k9tgsY6A8Fl+GbAxXTJNeW5OSmN+UWat+WCTIh4
XWqBt8pwBS1kW6Jx6R257VCj9Zb2WSFyN2Lv+QiMeNbZyFYTodQHzyotsBCoolSdIRAbUXRRccef
B+RiEx5FTafxhbOnD3iZZqZzAIy9jLBSnJrUUTYwPnMQLK514xbI4srMWSb4ey4E3L6l2sD9HnrR
H6UfzgtcxHrqo67uhXYNSJ9MwIk+qAKBHnKtOwaFeYgt9zpirN3FDugLv+sufMVPTxEz6qImDYft
CwCXRU/VMOpJfXciF+gyPDEvmKyChIHPYz9e6DVG4KZosBPqmyAsQqhvASHGencQilYswj5NMFgU
wzrRSPUKzdc8StSdERYHY+If6cggK2dycpoBp81D0J5KvT3lExqzMY2t16XBUrWcAhdlTuTCOLy4
aamdyr54dHO73oDFBQdhN902AAe68f0igoo0OD1pptk8C6IQQ1tIJEyu2NmVE3YrSezQrTp9YRDA
7GNk6OxMAMq03r0XmARjjNZtxYwEQ1ACLVMv+yySd6qM70vFCZeGdKu5DKbLg2LtLu601VDb9bHo
Uqg/pNPMyPscloqpfykl9dtCVO7GS6ZIzqj7YsKgvyAn5cTQCG/fvmS+vvHYaLuePChYP4rwSN0q
oRNWI4gde3iZkJ7vSzmMt5Gwd4IkCkur+5tkGI7JRKsMBmkRmt1C4x+t4ZSGob5RpHKtYEfAaCOv
7H5NwJJ28LD6HUylJf5bJ/OxUBs+76Dzj3mL9C1uj25UaheeDvwyZ5OG0cBOls7EulK8ztoQIatg
rFI3ihN8GX2uPQ8n3zHPvG1IPMeLVznzylDjg5Z5jxVhMCvVFNq+C9dFnY6nvJfVVeei0mw6MJcE
x4CTHKGKjpLOKwHBQP+SnmS7YVHa1WwcPcSsvou+lASeeYt0gahwvkB6iudGEY4rxZSXMie5oYDI
AF9RmYAX3SoyCEjKXZW4cieRG2/y3CRmENzKiUHtVys49M6V646BXGiDpyzBa0dcsrCdMdMq03vq
pNvOSLykV1SAM07y5gU08COlXlyydgZWuFbGped15sYsbIhSxslIMPIXJrbfPE6KBQmyAd7n9gtU
7JGVjCH3ck0SSnhg3Vrtc3GjFol9jGqcYhMNRYcgBf8fYFnftPUGmLW5UFMI9IHTYmzFFmlCrMP6
xrMYxgDFOWwJvxnvvKH1ubcXznrsvXiZdb12De9l3jbx1zgg6K2D4ReaUlKZYMW8R2oHrkxx9q3W
XLHPx8xGntg8IoD6kI/iW5grzYnEZ+qOYRvKB9IHujkJpMADorZa+cB7TOJSHAMco6JJuY97I5mR
HpuvUnWAnMAUPNoZ0Ub4LJcy6JxFSmg1ASDNixv66Sqo7s1gvCgjKGV4VO0V2y0wgS+qDkk78On7
BURt7MGtHoJMZ2QVlbN0sSQvVTXbaBg7CJ9BbdyI3Dw0DIgs9ZiCuMwIMwQhYAb6oTGtOznZWJUy
+1zitiXrWsIFxfvue+U80/wRdjcmAs/Cr2E44VUi4dYHNVOFwJFm0zZYIc297NWg2vVJ569Qx9/G
hhRTFx+Im0YAwygMEgsH75uPAQAgu9Pu20C7J33VWVmyxTTNuqIwtQs2J9k+IKEa6JvvrQLU7LPE
6bCL52VhLtpMYV2UWfXScHRyJVxyw0utrJdeCZxImytd8ST92tobUY7zGnQxin30oZ6OI0NETnbr
ei72U3JeA63W4ZuN33ylg+2i4NspcgewQNy5ixBhHHdxD7YTVk8icfo1tM9rglwZs4HAYJW3cCla
dd4UxBNq0yDo/IwAYAM1clHslVDhFi7LF7sakVbbobegYZWwYJiVKgiFbFpEtt0+61m5EvgFG6lD
Gsq2topTJKVpwfWXHwmYomVN9hO4Fhg34F3EoVKcbTzY8eZtWdFMa4vQXIkksdSDV7bZaoBUvQv0
cFJKi4uBbfWsKBVx6dMBh+P+PATBF7FOS5cAwb5usWzTkSsA0O+KoK2XZukLaLFWh7FI1hsjbG9l
VUpusN4hcbtqk9d+uQfPjwRUoc/+Nldqdtwvy5y5UqAG3ztoTwm1TLSlUDAD/fuLFsF2zoZIAdGk
bi2/g7dH/jDwtaIHfKgVK6vBEmlT4VrFrjFuyFIjkKAKJMthQrVlbx+CAGyoq4cb2uo5bUV5wuWr
XFU1CBynv56SRtQMHe+679HaRGN36+Vgu0gdeRI5hhTNqfILGL7qMjEB0QyU3U+9Yz4B9t+UTiHW
xTT/9u0AKTJwJz9RKjG2jtUhjI9Qi4yDKuJmFcLrm5M6yr3buFRYKJrS8W+rGB8bjY87UwlfUGxa
a+FnuJ2lI6HS1g+Fq0zaetVjNQfV2Sx4K2xObVxouaLie0q1+iYn126ItOAqN9u90LnwSd+q161S
PRZVE66ZM7AXVhdaoKRgHaP7t9sRrV/jOJSQAZuhpJEHFkIlPu/Yl32HNySyUYpwUwnTaAE55LM/
ZPapNe9NHZve32PMtJ0rrzYnJzyurLLrwguSQKACjNlRVmMNaCjbwV3Xd2n6qJOtsg4M89nwUaNj
agcPFZsAwf2IbQc5EvHo15eK4z+1EiCB6sYl6GJ482QCQt3FHqKQ7sklA6u631hUFBcABf2Vqqb5
dakVD1IHD0EW/Qi8gtWniUw/hnLiJSm0vrrHlI3hoX+1zXp8siJ3R8DbYWwt9dETMdKnOq4BHSrm
hY1XZ0bpJjiFDZ/FWKT1PWXnl1xx8xdHxMPej8z2UHtxe6DLKhf6wNLFjSOcvNwz8iMggLK0ZqM7
ACvvku3bGsFpynvFgp5t+JU4eF6wy22y5GLVu6E2Lyf7DT43dfIau0qDGXbaCCqDHewtYX/D2VHs
hhFGcD+KmgFDnqlvWCWCodrdhoQfZZ5YGLih7UAod+RrIa/3mXDLwjsITsjJwuU9C/JOWecByDMh
u4yPxF43ji22Zt7csOed3GHJrcDRWDpVyoQci8kLgNU4H5MDuS17FmPVvI1DccSw5RzrcQIsqX2z
yGuid/yyNubQy7K9X5FvWmVBiduVApIUrXWHEBDTkWOfCGDB+m2VKMK8lj0nWMlVh/R3megdpSHD
1/cyKJ5BhmW3vgXOdfAJsiFu7FCr+O3NBMIwbclTAtR1QWu7WEVJvepohm2zJsn3rY5cIycBZUne
hr/oYOJvwmbHtKRdgyRgTZ2IVV/ibsQC7F31OCnIFu7zLTyN4BC06SKs+4orsMe1DmZvaaY1jpGi
ig/G01+XPq4bG/iTAXrCCMiTwFF2WZG5tSuhcW6H1rXgdH2uU0tbtnnyrUXOs30biw0xBtyHLSjK
Vb1zoxD+FzNgHjfhIswTUPE6DQ8T8NyqaqoUB7m4U3xVm42KU+8b4W8MxXCOIyEVIAKm+bDS5TKR
4inXu11Eo/Ho0ec/AgraQa7xL1xSwmaTRqsAYHOsW5VcSS4LEsVmiRLYp64paBgUX7MhE1dekmAQ
ar9VQVVc636ZAJOr/HlZoT2BgWetsQIDKZDtrPJC6BJRPGwxIw0ro6cKpNYlCsVpPai040x2sYCO
yBctCMGjeXmB5peaNS6mCGp9iD/ahAAYNjZhfzDo9hABiDKljg/cmkJOxcn1TKCOMY63zB/rmWKP
BIXLFC9XNSRHgg5SaB/KkcuCqGu/3ti+Ft/03lRJSHvSQPPuf4g6rya3jSiN/qKuQg6vTCAJxgka
Sy8oK7iRM9AAfv0eUFu7D2bJLlkz4oAd7v3uORFvrVbtQFWiMVvMZT+tcZHZSN1rNvLFpZGE6CrE
VcIYwh8wryN4YgYTZYsS5P4MAbR5FzoTIz3o8HBBo8UPqu63nR9Fwazku1O3+akul2tuSJQFnS4e
OhDuA7GOfxedMXJhaz91LLLIjMtnkZnPanKjoy5FuteXqH5vGnWqe+msoDWYQmYZf/TwTzN3KdDQ
ciCIsCSxC7Cq5Hg8FIIBYOU5SywCQ5nGVsAlxD9nsr+/NivUP+O58eeHQSTlMzJ/TxFR6Nmf6u8m
3s1kNtuLBsLPS8c+ZDodVEztfM11h8E3d/mzXXsX2WNECt8aGa4GeI6a1DpApHlTeQHg1dUmJlyy
OWyX5oMZreaEtxckiNmzxmiDd368Pi1LCjoPaTbj49l47GqD0aw4Ac4SMXH7Wipdt/rTVfatzgsu
LJn1Uc1N8WG7+rb3m9MsOEn+/WTWbdhI0uLRR6bbDKEV0zWze2+nWU4f5NZkPFXsBzoa6S3H6eRc
e5X5nGqTziexvSrXGGhj3FoaVM0Qg7IJO/zJer/1Rc0C43J+sEoWkWJ09ozqcRCfy38HSl3s/xbg
pFpY72Al1RlIzQHG90NLLoKIMSJyXApGOZagKF0DHBB4EJNx7AAMiBbOn32jJcEqE1zmrWnEM6SI
3CcfR61kyEamUivBzcTt7tJ3yj08D0YES4M30/e9CLpiov+z9rXSiQ4UIJjbqLV5WM5ygD2t75LE
d69VTYSpnN1zv/Qxg171IdfT9prEWhFqRrGjZDFtU1kZD7f99tr7+6w7LLgcN4bmM6DsR4c2F384
KHORjB6topaydBybhVYvuM0Un23RtRzVOSzhmNZu3E25z2bvr8Od48QKBJHUtxPqCRpIux4i7q13
W+dUtNkAMr0TofLBnHmqmLYiL+eDRr155LBuMXgnIuepaibkSxklN3vRjvALfmXt4D+c2Q+rapgO
jZ4uBzflU4Tvh3H+tfRGjiwgNxdSW/8RCULshQZT2hLRdDR07Vdh1t+rhNqX37b9OUV55lW1xREw
kgfmHOcPt6QdYZfAFkljwTrHylIrO2QuisLVUoygXMDwFglcM1Pj2WR3S+yc0YLcQHtXWu0z1tgK
MzkeBq/gCrDSBJhMu7Wa5yAvspddPpbMT1bcuU+ZPVzMHhRRGVdNwI11vr9ebHqDd9P/4v3SNj4s
zJ2tx/PFWC/Ir1vysETUXuGKprxBIx+6kQdNRctp8TO5FygiQxM+AGhM+9B0jH5hkzEDEWfvVmpQ
d2h6gwcuM2BqLr636ciZHhox1zvHktCXYlyfqHate5bq+cbIF+OMkr06M8nySNddfvWQbFoMh8HK
JuGYZ94IMumAM0Z1nOlb1bVWnVjbvZPUOR8krmyCv4c7j+lHw8SvCu506xmdfGhud2BGVF0Flc84
15s3hmF3oAiSt2oqvnXV6G1e6xZKj1ttLO2x4WnnqXZlaMb5Nz21koCqnLwMnPM7mKU+KH3fCkRn
fv3/oQm7B5BDA7gYxwgOsbP60trl3RxvmHyN54D+4QBA3N1KhohP0hz01ZlTbnVGvc8ZCL1zU7VU
Mof968JiSgAbGNkeWTq4YZP8Km39wb3aeuBAaCGqTMZ26g0+GDyXLQPRcZH+9vL+S9TR09On7rLM
TKJgGYB22lvapVBcXswOAiMM0CF0XAWPekYSbBmtcyksu2O4E3qWDcmotzrtLXfa/5aZyphYoPXa
KT6CrTaknwMHUipfkgIpgArHi5N3s0A1gaZC7Ji9ts+UVfe0Gojoai6IeLALOwWcJky19mZFbYHw
DYxmlowR5GnSPbTTM3zIBdJKEn0IfZLiHE9NHrgj0wGmAvowiOtikY5cjLYHMr3TdeU9tb7FR2mh
bSnZ7AatfzfdmtuH/K+MujfBLebAn4L9u4+LmCoJzGcTOCwToGYoDwApUsaR3xfmY/dAhBrGZ7v2
6gIvHur6q46jn3yf3tFxwO9o3nhYvEy/JVozoUuw7unUat/axSa6o6gx+mW/mxRsEgsRVhDJTKF6
lf8WeWSfNan9WKLSuzZiOcUIZbSmu/hqQJIdWRfgI1AYUwtECmpk7tDas1js6raIgoPlFB0Nt/Xo
KM3sxHrMQ5RkEY6Cx+usAbm4pI4VLQ93WI5AlqZ9llfQijUvfVPjXcWk1zt4EX/epPQKbprC24hh
7YP18z7xkn/nIR6D0hHf3MV0TrWd7FnG8zDKGFduhTMEExerwEGZ1SbFA1DMQZqNdioHrl3ww4vt
iIWIw7VTATIrO+r/y0zHx+lCZVbQkbkiMvpmuVu9zvoVablNFH7jlK56ADUToEA/iAD2VruM55nR
aK2mtJYTUDbzFILaMiE3Bq14dir0J7irIEAnRXzrh+puztZB6q31RLSx8lcBRWrmvus85JEms9WN
x2NmLGyXTZkEpmqqY+pH0LTmlVycTiBJXF3bJ/PE7suCdBw8GBAcyk/O3GYnIlnf/GFc3hoXQwHT
XRDL/iU6/TEZJlikdh5wK2rDwWBC9xgTq57aCoO1CXwzrpN/NN8EW5Q4eUC3pgpNaxr2oBbAdIkZ
0QAgraaXeagyO1hcF1e9wW2Lw5Ud/GkrVKUd5/TdyLJ7iEdKmspktH9cj4QJ2bF9XcAxlw69Q8UN
PZRW+wYszjvpmqHxNkM5dbxuX40uzhWdsqQoHbjylGF2beGuPj//DQ8HhhgVVYyYAwFBvNNsIdJb
F6TK2i5eq/qOodmbxgO6mmL93DG3nN7BsDL5a8v8MC1lFKR0cNMx9Z5eqoc1IPmibz/tlULv+nEW
FGsDLIGRvIf8VLSbse9ufUMPUaZ6tHVSlfLELhTdmsjewLQxgrHRuEvOS/SYqr8nyqm66UvqbeZa
b8PWT06aZuCcaXX9WTfgwZoZ/CleUGSd9qUYWhq/yYWpE4apIfFAbcSoOcsvkUhtV8sxP6Qu1dMk
OxF/2+aj4R81Z/yudC5oSNKfuAard8scWRE878OYviGmqS9gMb1tN42/jTJvj23UVUDDBvjT4zCd
/fpzECPxRB6Ig+OoBGBUnNzTznoXqf1HM3P7vETDKQYpwidNuoeplpSppc5JR/VQIPGuMyTNOShH
FhHkHEIxE5TqxCiwftJN+3ctVXaBT7gx3SI9p3HzB7znH2x4T8hZ+Rk3+hsZRooosl8umA52+oAk
SSLvCrsenFE116EPQweWqPUolkDTx5tf599AE4HTWRJ11iYEFryh6jxpmXYSN6vvfscaI7Lj2GO3
E0q+lQAJbLvJDq2j61uItv0x8aLApZb7qjpAYQBG5ADXQtEUVkmrnVrD3XSjBeFGlcg25JQHZDkI
u7QgR0QLRU84ziZpGvdgAXCg9K8dDZpgM/wips+iIv/RTmo4mLYBDbQHmOzmCua7OctnO0CQkuQM
Vigq08EpV88Ug9Vi6tOFfBoNj2IjGbD4VzQttdOqfdZUgzdkydu90ecFUFCsYXrOnPyCHPmIWgDs
YTTOD7G40caxlxHaGJwCv4n1LSleY9sWo2keLKv6UbllFMpRPCNmzmh5xdGNW4nalta07CmGZNce
S71ZQ11Pe4qxTmOMa51qZ0oLY3Q0tUfamZQtNCp843gv6SSCeZlx27CrC8uXdP8GrlxGZnC+AWCO
1xO4v3dW1uDeyRPBN4mlFdp9J/aO7ZI0QGCysWq+1bz8PpYppmbgUcAl2O5ZhS6ampO7YZR316zh
V2X+f7VtAStCm8maj8WdeCUuqdoYQ8NHXdFVVUUVBLOFlO54rZz+n6mL/YvVii9/sqD+uyyDDJi0
RxF157KqJxDQQKfTImJgtfrTWwm98KJfS8CddXqdRWI0B4z/rzePdHIoxHfaOf3U/PlO0U3/7rRK
bAcjArxd+hfQ2urCu+/uXapQQaPZzVr7/8K/yMFzqavNMtoNg1ODtbftloMIFMm9TiEQq2N2mYtR
C4RS73wR8urDLPZuZ0AloKW6cQRZ6a5bkYVc+4uYk71Es/q6AbYyNbcezMMAkTF/AxdFV5UjPMdM
WHhZe6o0FHmWntnbaBLjTksZ/5CAcoldqJYt4F0HyfA9dqo2WKhp7bwUR0jeQ5qgkNe9JdGVrcu9
yLx+T5JUuBujTt9MsmDnBBTOcVGd2sB9ip8ZrVwApsuzjLTD687UpoynVVKxOxsG+i412rdk1r6V
BdO0S6EDpaNgS499JL03Plu3MI8t8ydbZKTO43VqySf7oKbECTNj1ra+kWnHRFNonYk5XnITXdza
vydZ4W+UwVCQbUbvWTEEM4hTaX0NbatuWe97WyvKuztarzshY7E3RiO+xRVLZerY69MJfmfE2QcY
1mxp6Yg3yyiayzACF5aJ9cy7RmPCbcYKorfjVnJpC8xBmvwg4ouqJv8OdwcOGufhgO6pdU+y76O0
Z5gpw08jlSlG4747F4aDsTrZiXJ4s7WxfWb9ybHr+pzlMEJj4RjEH/KIK5L7D5ww/7G169YOR8kp
xqUnR6um6h9+sx+K+qNfv44XM+QALYw9N1rguHvpcLUsMUPu93JSaujjzAgNAQwTInQQO1afRnrE
akApI2KZoUTeusl7aYAHr6c6w4CTM1w7GtFGg2V9z5O53HQ1JyNybBim0OPC8Gn0u/QoyEV1e+ry
cf5BYfIiqi+U48UpSuXDmsflqGWHyJvVCUUYuqRq/tH1bBem/tuoEnGQIjauOmvn1TP88xiN3C0g
40HeFyBhYpSO0Lrtb34z6lvaBitlpg0Kyoqfo+Cy2chhCnhjUrqcRHIGfkx7ayy1Q9VrFBiyLtsu
/Ur4dXqYW1Oxp5Ww4ttLciPOcp3siucpQoHFLu9spjpCYZ2labi0VM257RZaZuzqFtpnUc8oGY3h
pil3N3VAeyY/plS8pMfFEumb6KGetmQ4D1mtpZe4s8tzl6j/Ri1Tb4PpH5M4L0/ZALZeuv4vj4TV
u4yXYicZPLQQH5tl5n9gRnQ30naXs2uB5IHWq34Fr4JcE8lkRwkeNOQapBIguPfNmHSbV3up0zAU
QBah6qiLU6kDmZW1MzMPRxUna1Da20hyDwY1wI274B00RAegbvBalu+mOtGjVaeiHK2tcquS7yer
N/7a1+/Hp5d81JOOc8Udfs/RrL+Xvsu9KBvfaPT5d4HEAoMRIARVOCLMTDld3GK8OQjaSQIUcNmq
eQw9Bm5rgKiuvWeAHmkEXarbpGnUA8zmWfHTjtpW3F32P07UqMSjyWm/lzpPfpJrp3qYxINt9NFE
9ClLla+DWxz6WFwYTcHWSpm50m9z3iFIWrsD6jlMrX9GVMuUhFvpG22sqS/pXOrBmRkgZyg32SYG
vNznARG6WwakcNsDA6FUfAYYh2ObO7dXSwdAuTgMCU3cnrnXIsqbO8kUYlPDYu4Sw/sdu+RZOi7b
hYu9ui6dIvhbCyew99+01nmX9YUgYwaasrq+Hq7lb3JpWpsahnlp2gqu1zqCaq27cFMl644l6u8N
+paTYxTVzVTj5zT54gAIzDl31BHLTUarYDL765hUXCxonFenvmX+drboPTrg897lmBVYyKhQuAtR
zsmwvbPn1vPWzZH6jfjgL65l5WHVUfx1u5EmB5zhxrYpVpDKomEorlXU+IGnkprGqxrfs64jDMMp
pUx9Wkc65VkD2tWrbGmX/KcWdWaut+3uVf4QClEmz4jkpJ7bt9kn4uZUjMGC729uua12c0/isKGl
eElqi8KTwC4WVR53AS6yndC8bWYgJjNy5Vy5hZz6NAEgbek/zRz0+IS8SkSQdwrMZGcGJYEbD9bZ
F1l6APeeHyffuyhwnRAnu+lklYl5qBcyipOmx9RQYucLMvz7YjNOp1FSCfJE46w6uwcQ65+qFOY2
HqPm4Pe4KClsQPMqB7wnND9bE3AbJ2nwdp4rtq6pFbtFmfOtcEaA04ns92naPLxusk4UMjpoa8m8
zQflnzsmTjwrXa6NXX3UpGQQL1shBZm1nV5ws0GpizjwWS/6yhROw5zFJGTUMgs9rXG3UWkv1251
iQ9F9mQcLCzJSh6KFA1caj6Zc/pSJDe+Yh2st0N8g3a/wyLiQZ9uU6M9WOlUUA9bcaZIqQ9FX74Z
pVaCgYpR3eMGftC66AM/n6wA/yotxy7juxiYs3U7zi0dKiO1qvhsNNwA3Jqe90r+MzhclJipR2mL
QMeELqxbSBSoZl7tiXAJzf7qhDQGk6BDjKVGslmmnAni6pY27+ivszflomyjUHogmGbtIxdSm8Fy
FOg01PkphFakkB/M7nL0Gxq8dg9R9PUs+tBnN/Cl2anWA7YTqXpnZolx7nsVKKHHf0vmdMiKPaRs
VlO++CGeCJyVom0CA+iNs1i30dQf8HuyS7Rw+oa+nJFJcnbstjb1HvaEBifxumfIyDZ30zIuPA55
aK2pOsMYh0CUjXGYY36GwjL9m5O130h5A9xar5/mMIDfB/2xaUl+/P2WfIr8qOoUvTJYy1V8qbox
SKVLxnpkC6Nh3u3LI0WaZEtxONnVnqxQZpBweB0BbZu6UTHE1GcQD1W6fnvVYE09Gne0dRziK7h5
lvVpS3OCEGn97Bnr2jv/vK6AncXf1RkzdcFPBisC+4LlyvpriiZo1XH8mLs1AE7DkhOc/Q5Hov6Q
lD+NNCeTpygqT0J7y9zIvCX63l8rxVZKexYg1sZJHJ2bEiBKUwz6c+AKmdLh26eQFnelVc3ssCXw
6DUo1nJMCMyE7WfuqetmPco1rfmv5XHaCmj517mWxoEB0iOP9nyxYOSFbZo9IDf69zEWPeov2R2i
4TdnCnl7vdDX8PagVnB+N2ic4QR74kpcqrm0iF1N0K99br9z8ALLOvsPVemBoTfjPkuJEb1iEg60
zrArpXhUEheJTTov0ERJinltqaY8z6HU5LSbazJQ83occFxyGWk+8tmo17gfmUUni58TKCsnohCn
5zkBNvbZH5SVifHN28KtgTPjerE7zuq9Z4ptQ6l143VRcytSxRtkjf/amDXohJv2mShhFPqoCeBK
RzxvyWWB/Pko7ehLxKZx5eTrbiav+RWR1T1Io4p3szZQF2H539paTV6paUaK0jr9DNskW56ttWOu
DTZv/xmsNmbThSLZAoaZ314GnVv+WoCXhdP60hg5R7lqIGeJKaG1B8I1mn+ydUjYtCHiDXrG6DjE
2vQwgOievEwBRH9GixWFFJqmbSkMgHdYbY50BbXbkPBpfNWcjIyqs9BLmJWN+d8k6t+SSuPeI3IB
eUl3LvmUwieMmnpNvPZnO6neO8PVcXGZ0++hBHpMbofaGcYrMyw8lxF4zVI77h8yXNaXZM16iaZ+
YzY7IYC/gL42EvlVUCfwxvJGPk/tuDJxxfCG+dBTdj15uVqebrpf/DJlG7G8r9maYxpbTJf9k3eu
fa2j33opnavVsjgY68sAE3Qh/h5/MCbsYWuJtKAxsnRj6nzOXy8icwliY7uXtRvfce8wFCZLdXwF
FxNKoxvLUj7qayrp5qhR/ljX0aTVKSo1NFLyEXD4BioDKqP1HfQstTWSlgB2OZMPtKqniShjV8fv
sc3RPIHLa9jWzXaG+NgPSAQSig26kNM3h+rF1oeCGFrt0G8W3fQDc257RIBJG1S1IjoxWRDH3SKQ
Gs32CWRYGnvVJ92zKZh19LYzIyR13hg/cnhCoBCj4+TUxdEV7DFybNyvAUuBhe+iSWwSOYYF35P2
K+B1d6+twtW8J7k8TzXfV8olmW3+szNJaJS0ZPZ0oJ1gtIzAINhFpM+2ngWQC0rGU2AXAkOvYbn7
Yirn84KKYaPXMIrpldKabxR1NVbHR2Zz+MxKUqOTgvo3UT/H8bSsC5FfXpgIoFziLwUfCUddR91+
AmZ9zxepw7QcjC1LcYVv0xAEW+J5U/VKv2sKam5EN2dx7btjFyY9qn46iQotYtu2BMJGxFKLZcpz
8gN0UXVKqeNt8uaDU6YekOXJgiEpTPJaZBkGZruxmMcLn1kMxi4wz9vQKGI6bYzWZba+WzyesNfn
+DBn/UaLNDuMoylDppXl+2n24/0wpepXbXvuZWR13659mX3tjn9UMvxQje3vaHNN3P2y6cpJYpem
PeWNwd6/7t04c6JrMzPCiH/m3zobY/RhlvN9KRdUTGlDysqOHgaG7tbO/3XhKm7AT4iTSow73c4Z
dYuPd7OsMK6wD0dWot57af+3CNd8twgikSSw/iuyz8hf+kuVKfx2kCJ7ukTMZ1JdSj3j7l/z3GHe
nCvcIV+X5xx8ODM9fzzMZYmm7XmA/HuUcsldPE42VeZM5H0cGWitBkiJOveetXLTJ8L58EBjbG0e
DrLkfX5mkmY8UOpxD4ZAa0fX8CfNA+yDNPI300RiQ/cn7wiR4uPVELYarDacHIysqW4i9oLOEZTe
26k8pZ6nb7NpSoIhonvYTvQz2MOnAx1P7NdNNJ86uTwmw5ruDvGlLZFgN+DuM+3rJtPfBEE24Jtj
zHXDILz7nVlk0pu+a917X4hnUuEqLWxo8VTdg1iWblDlQcVFews+d/6MIVPxqC7LeYlrCqxe9GSu
6xOzBfImoyp2vsidN1VQYeHO9DFxmghjw9wU3RxB/Y+0m+PZxvYVwcnJUd3iuLQAfKZ2WCacRNN+
vvEPdx5PfUZqWkN1Yjy9gutz34b2wsm7wD+597mxM+b8yjo6nbo4H6NVFZeYS/tl7GkeSiaUd4wN
6Ig7xwaSwFidXgu/7rI008q+DDGRHKwAt8Tzl8CsIE9T3CRy4GE4RWtkQR9dH9RuWVXtUjtLxzI2
g6TkriktOhSSWYeKfnf49+7lsWRkyYIuZrW4pJngZzrp1h1EcbPha6RcdnGgJuV4j1rlXQpkhoGY
WwcpDT4uS5Pczu1sfrxuwgnoZGoqn/yEqrDojSMgCZsDQKod5oFdeFyYkFiytTibDf7dMcWxmCWZ
iJIpiTyl4J7HGFbbjLuS7+nX1wuRPffg1EiM3ajSwer3UxISOiNmM6kzYJLbYvlHNcYNFoY5Rtfk
/2isRLyVmQRhvaizGNEeCmgws+rJosWa8UmOvN8a2Ps06iT71PDEB+147eQXA3+FHr9jbnnFvujR
LpR2dSrN7qc9zdmb1Q3m1h9KbecuSGRrnrlzu76U0mt2Y7zUp6JuthzC5fvf7be4vwLIucez8LdI
qtO4EnIY3w0mZPduPmQU9zlYS4FGCOOPv1O2Jravjo22yJsJvPZceo0ekiZHgw3LTROy3ZN+ss99
PtrneciGoyEB4fqBtWbSehJir2ulqrIVTzNcpOkVx9evyiYrj6XSPCxdBkGZqaGeUg71V8Rp/pCt
NF9zPdcu48lv/fbiO8m3WRNeICaqj6S+cMHb1FIAm/fXfn0BO22Ea9mtlv2fWZLOMOeBUMH/vUjU
t2EmzeTgJjUhnrXO0GZL3fz95evfiUqoDZi35yzqfGcRWngkumzvGcMstVfON2a2d9zi7GOhuh+O
9nPM9ORf5bRWaNSVtnEb6hqm03Dzj9RXLRtiQgMKqJh+crVk4d8bWzbi/Clq/lr1xGrK6kOspiUV
bYyuc3bK3j2PvUlv1hu73dgOjLD6NkC4uSKkIWzu+qxacHFVPR29HIOP9BfExU2PLNnOaPiZJFuS
IUco1pWPPNXRMtOS+N+ZF44J0dfsf5BHcRonwuMyY04czTBdX5jE6RgJVPa+LNAhlWt91ud4cprX
MGpigX4gjPdbFxQn/EjujcjgEhx33+uUsnlMaxNfBXN6ZX1JUs4zr1TFWh7DSGmGo68f/DkePjlc
7AqOI/8w/bRJcQy5M/UoxEjlY06K7m5ahNnUjqh4dquxtzyAEOgPqFM7eybA3HmGyxFqSm+m9FK4
4vwKZjrVd2V6J2+4wt9unnGUzVfLiYIM3Qg2oipBzTySkxX42EyXVoRXseMKn/5Mx+R0hyKLWU9e
bKnYfzSDZAPLTG3Z2XlydfvEh5RNFqeq4MJ040ou+ADbFJ9yP6AHLbfY1dprqbpPyYVvTidGTTH9
HgWBECH77GfvyivdvcMoK5QuTDCHiTn8Gnw+V4lR05yP9DuccyLLIyx4nr/4NuRNfDMm95LX8m0c
8P7k1CzeVS6pnglVbbAhFOxmZN67dSa2ywn21Zoj9+a6ippQwWXrZ7vBIxEYr6dXawHSVgjvVkeL
vGYF9d2/2TWtZJLK8ZFHs03UP12aF15Ry2PNxNw2Wet4ph//bE20y0lBWj8by7ci1QZi890bQz/x
SU/iBpqZSZZgCrqssp8JXbKTl9IGqHPhH8ndTigFPf+RW9DkZwI3u7mtTo0OB9sB5X0h5h2sYfb3
xEMR53reU88YuX7VWIFfa+cpB2iXlxnXB9FGezc2x+1ruGnxYvUgXcxHYmPLtqXHKbq3HlD8WRVa
vSmboTvAlUcRuF5P9NHjsGCRN6DIaF9zDAKXGMQjbgP76krJ/jJxRODUdXyFeWwKJhunWS2hxMm+
6O8uV1XIPzPjMVy5veJB/1ns/25q8P5rFL4RA33UVt9lfbfIAW18wxzMjebxiSZilsBpezAYvJ/W
ia+8Gcz3DvnyMDM74TijeelNcrwj87a9+ZkxiYLHt/Auljci/WVtG1sR0gPBo9qwwjPzdXRdbuVj
iqEJiwHNJ+sgaO8ybzJfbc/J7hnd0CMXpp91btAB99XMqPk60pXoDGFaKAIIC6iPLu3o+odcGGqu
81RWXuNdtYd6RiI9xdCZ7tJIVcHEcCP/G/ffhhIw7aE1UzO+M1ZFkjqZrktbMxSZyQNEdCtMCSWE
o1VL1n5MJoXWRkgIHaMPB+59jFPqZ8kwIk35pvsm80KGHUII+hu0tZt+7uiiEsYgO6pApNf91auX
/oq0pL+2NelmO1P0zlU6eru4t4k9d3W2n61oZ9mVe369GOuvMn1h6G2iy7SxK3SBo0OyeLB85mnz
3WzL/hjH85+KQiYMhoSuqp/wTazsBWYY5y19sH+SwnYfroUclUMeYHQdpRBW6Q+ELNWZay9XFAJv
e+f1qK61Zq/ID+VidJuYotKuj9eDn5QYOJFF7KJOhywy1tD6U8fegwYMoMjX+1l3P+1GFQzF4l8x
8EDOLkkenpxIeDPHCXHqitXtqxcxYTwCbNgA9efUsdz4MOSOfYIpxJoxn2iJua+auqMf3glCnNz4
1tyIH5WfQEdxZskFI3IsLhKr5Wv6ktnQBVW55W/VQpOEJ4DfPlTiR64ZTNAZC6MArGppvmmYInrk
FV6lsX70S3xcunwO4/VQ6rRbjYPxtqis9CTs8lOzIXBRmmyOTKvP4dSQNGV+882O2zeh6PG9sqZY
NBwUbVK9taY6CnNBmekF5BDFZiIlePi7FsW/KsvuH4wn/OqWOg4pyiHAskYfhS0j53nSfY9q8TTo
j37LNPdfNh73xo3z3hEu3pa1dhoTV3ujPoAPAErmdWB2D0sgw06iR5DOAe6aLMw1s38spwKmPocb
iopU1H9NrXGIRXeKm04EJICQXyRedqys6M1lXdMZt0LozGQrysMxGDWklnnSM563xsledbc+NavA
s6uBhpn9T9mnBXEE/NgZQ+57CiMMmJJhPUpVsaPbjCO+Tv+vnxps/XaX+Z0V9Ok8v80TIsvYZ4jD
ETmFi/EjnypGPIfsQRSZ0bhqkjvbKM1jxJK35VO3fHdsFjtHF994K+Ayr8/O0ofa4kWUfDNr59EE
mNryPzK79aE3XfKlyD3V4oyXJRFHrxpRnDvzrwT02LG2Z47YWRfd5nH1CCniJhpkxhOHyYA33d2Q
SOwPsiu850DGe+KMqShBc9lul81kVvH7EDtMS5OdyfyKVtLYIonGwJFGZLwRbSVIE3aOXo4fzpwp
Em0U4WzdGYhPrAanwbE3uAL6x7yuwH9TQQTNf+WlSUizMuiiay417tj9Tx9w2vXmhOZTKXWIGeRl
yKX+TmOhPOG9q/aWgT2znOIymBn43ZqDBcNYZT+FyPEexnFPiM3H78b4Kn7K6maRZt/0mSUumLrA
hpYDq67yje0SwcLoQMMFcVvoO8QhNX4c6l9FzhAqZur4Bl1oM6Rbt0EDW7ROtzEs9HJ1nPcXd+aT
LSYGjjIaWYEclQAoR02yrVPBIaKMz1pNU4q5R48SzkdmS+NGV+SfjBxuTuIt4JxLeHBlLrzoC4tk
gyCDeJOLPjy4O29eG3hbZSQqRaExSF0z/+kwFcuYBHjwbNp0hEx2E+iMnS2PbX4ulVG+Mfhs7xO3
i8/NuuIOngr/h7ozWW5ciZLsF6EsgAAQwJYzKYrULKU2MGVKiXkeA1/fB3yvqq2qV2296g1NSuWg
pIBAxHX340nuTURGCA75U5zc6wcvaJAgjDi5890kPkzxeOdVA+HZtG62MXSHtW45PWZYKdaW57NS
KOwKQZQ2y1iMXWlHobpIimF90+BuL5aAIyHVuOijP/VY2U++9uVT0aavtrFjP+8i5XfDkxWNV2Hy
QIgpbTr8E2py2pR7ybBfHEd4PuaUgRF00E0bh1G53VjGSx7E7YtGl57LcTfmdox0rpKdZNt2Tk0s
35XQ4T7W8EjaTLwJr3X2oxqInjEVvxjKZ7ZWGs9eFben2/RUWEaxMeRUrmPzp4+zLaLY+GFg9t3I
gE7ZZpFMWCS2IflGhjOdsPYpFVpi0avMlh0JJ8d7H1sstqPhEXIwwSEcH2IfBOKrGB5HAkfXwnXz
60h/qr0aEDZ5XGyTHudtD7j/5NQldeglktu2Su1uReNufn97KV24V7ePTIeblUj/Oes6Qb6en2Gb
mbhK+Mx0umEHwDimDazv7phJMRumwOXZaNP40jflLyIiPNa+ra7AFGrzJxK2TDKySMG52jpjBN4Z
JbkDz2Pb3mcOLpZWiTNe2/apMlpKr5pvXbfhfcHT6T6psKdzQFlZbdA9Ochdm8mGQsItTIZyWWAk
aUYdsmFZAotiFtZVIfHphilBlyb1phzc8j3nmTqXpIMIIrLdd12cuDl2/vPthSHwvx8xJSNIxI1k
L3Pe2944RkNfW6nCM82B/Ig/5NWpyukU6Oz7ptQ4Vvedy9ze3fTZYRFpY8vFNpSgnzEYfIyA8Rzl
SOMs1VLmI9VWNL8Eabnv66DZNJojqqey35Vbf6QgSE/2wu6IdboGY2/khyW+f7UMFgU7wowz+ve3
//fNCXZ78RpFA1LI9zZ35sXH/BfmVr7NlmGV0xHIdSoGFCKIdmIa1btPMWZgMy2WZWffjQ4BCCqb
MJSzJk5quJR6lJSH13jGbmZKxbcDMiRsr+2IxBgCq6G4dc2sQj2A/foTIdBsM9PBSORW7AMqoCEM
gi9ZQJtwS06Wfd+ivOb2082TiR/xP1fkwZ+JXmINdyyrOhDaQojK3XMfKnWgce6LMuBNW0/Bo7C8
s895e5d0IjnmCviR34q9A6ftQI6MBybjBd8mHYV4i2TTx0901s6Taf4i4o6EDZ8g7et+39jhn6BN
oq2L/2cTtlb93LCv24YIuwAeqAwUhtGykUaL+ue/39r9HtMRjgrKM3OkgYqdrAzm8RmqEiYE01eP
pPnTU+hVze5f88Ai5ovhSPDq9RZd9Gw2KqGn+53bFTbRdPaW2qVmuKJ25lAM+njL2wKjoAnBDwiR
svi2Orpzs6VsEnnIiKselyPuXTdD76FqbtiB9kgRCArIYFigWECCkrNWki5b+IETY4EBxxJ3N7n7
ptIu6rqTcjhTqNTLy6A3eC+rU0wqAItL8EjYcjhLP7vHuUcWC//mqrbHdDdXxFXlmEMW7eOdZ2bu
y1zSOcplQ25lCUMTXDIPOR6x5cg8scFqksVBvVAo69+33+GhfN3hK10JwQixaaZ1Nnks53xLR4mw
dBr8EmdQOzALt9VVe8bldlOX0JpWOnXkIZlN5OUpm/eghx1DpqeUTrF9PUw2IBUKYdTojddATv++
cLEU27HTWAWBPyhRgzXJfE3Xp3ZoByv98y1NnqZKDJiI+JwH4LqMbc6MVRW8E+z7NeR1/SYszGVM
JPYOzkqSULZ76RegzLi89N5zYDX0CS0rUIdFYTlrRnj/1dYkA3V3c4VI8QYwbJ2V2DgZSrwalfPG
N+QdWHsYx/IXLAz+5k4pfC8WnN2Vv8iqtxe1fMQpeCuFV5y8Llu8WwuiY2TdqpPY2jOuc+ls40VE
EoOJ1E+A6xh4L1lxOHVfY98y9TDYOK9M0x53RUKAbolMmm22zrXoNg2mOqwLKOCDDl46fI1n7dcJ
PQrj5p/PmGrukspmjAHS49UZekL/Je5W1RbWriDwtg5aIe/F6Kij7Zony2BcMLr+t+vPJBvSvjgk
tvxEUJbv1DzV67QFiIW58ecmidZFd6m9Vh87Mw+3qsgKDNpIpan7SIiNABMjILdHFchoids40rs6
lHdt3Vlj+xntboelO9uAUAu3bpH8iipgeSTSkJ+D0N+ZdnaZ+Omd++BoN8TTYr/2NkaNVuGwZuxj
PPdr5uHE1JPARGDIGCrFbrgx8uI56bGXWlH2Wy2u60CU6K2scK0NqptrdYUW8xILBJvbalDWHZe3
oFqrT42Fc0b/KIOY8en2Vf4+83KTS3tNMzMZ2ha4xDATlcO8y5ICtD/PtkMFulcj/t6PkZnvHJNg
SujM4+NABbWD4adK7Oo+lZQ5edRarniIWtcypUj+N9luIp7K+SCHdhUTDsl08PVnf+COJO4hcTZY
cjoOKTeMF8l6I6Zrhg/43k0Bh1VCZFB3Gvd0c1Bh/GC/vYzqgUgoJjhsH9wMDLjhuNbGWR5Vntjb
DpGTSfV8vTqGsa+JyOng0Lgz8wF7Qm8Tg4CTkol7z0TZbIkUFKlmAK/CbRi4HxmDmVXrkaomvrhY
3N0EhoOZXR3cIdQOeU+dy0gj8F264qToDzeLajvpT9W3/skbp3bXpWBOjdbc222uj+mYm+S7GmeX
OAyHe8f7rFGDx85p33TO4SFAgz5UQYUDfI7WjEnDo7IqDP5LdAkLWryrUn4G+RgQUlV5vkQ9+/O8
ULc6b4o2PbV0cEeQbbMBz4AfliP3D/YpNDf4a9L8Ixy7uWOo1O8yAwHUKKsfZrL+RgluuiQO0j3Q
p0/mR3KlWp6aGE5GGOrWPXCI9QgBeeuXBKLamc19ABKonubNpOy31n9nYtdhZm4PzVgqLJGTutPL
y+1TmbLvm2ymxB45rqMPQQPOUGI+gkkwH6lF7bcKO11i0I0TtKH/7DNiYRfnnPvRuaoo9h9Tq/Mf
S056fsAxyadnbxXNhnzMvQo/ssRyEc+etQ1LDtgtp3z8VlYDN4eryAnJyGjq4/YZ1n+CQHl2EJrh
pZ7hNe1VIbN9P7DpFzPliMMSetMFP6Ein4vDZAaae6poV/GS+saZ9z5pBK0az8GKuuY71fvD2qHv
Wy9rQ5PPHlkTvJcWp9+VyAOiOZWRnYNzUtCeuEpUHe7k4q2+2eU6qqXyOc1PN798pWwMjBh/YtuN
0Yw1b1ovzjf7+BSyyYxcH6t/lO1uR0lMxdQOly0zr85+IrGbbdIY4BaqVnIWU3MmCLNxq0p/UK78
IoQj70jXrEWFARmLI9YKiHoBoN/QnJJdsYQNDcDTO79C9u5ltdeJMrdd4DePQZCzLBGqi7sn1Nc1
KVP/CVLQNq4JL0UPt3h91Qq9w//4K8SDT0SAF6a2y6K8bBvzUTjrJr6GvS2eDIucAYBbeFtCEMLG
wEOFELKhyaS1wunFM3y07goGUOubczt0CQkrbVqXf3Y0zMo+ol4sqRib5EOy70LlfVhGup1S1m3w
O/dZ8IPEgAoUzMQWRfRSCHulaO27s7BzMIbx4DJN0LZUTXqIFeCuT+V4xceSMlgtAxQhlS0llNPV
KJNj4yB53qyivL9P4RyF+yodL53pWauadlzcf0RVfQc+ilpqGDlzZ/eRobdl2ZgnewgVR8PCerTR
w6tR1jBORgu53iARhISyc5S0D0HMisg6Z2z7+yFzkmMVhpq4ZOS+TOnVnUtyfVbevgpDdEeKN2c8
qHP76uESPjm4FVeu7zSvZlV8KsFTT1ZOc7O/r6VnghXTPLLTNjqnebmSGPWxgbfNJvQxO9gEzTeT
z+DSccZ6S+rXXPdDWxzArYFBxVzE5AW50IeMFwpx7ijUky3Zq3zJedmVwJKZZooHePzgN2G0zzIf
uWvqHBynyRPWaohXVSTRX91+xzENjbHND4NfOXc5+zNsEBZdzGZUXay6JkWbpcmDlsWxCS25eJCN
PXsEpqzEP0EfrRMzy6FN2mKdddyOojPgCFglKR9qK3ouhIeJm+GRErQEHcan+mPhOxJgxEto1cQB
yviQtOgtrVrWw5T+acW4VaNEYDF2v1CZCJvk+JvrQ6nMOyIbxRFQP3MJL7bXLg7tzbSsFbcXvj9a
jXuLQXgVGey35rNGH5VLTKBAiuGgt22XVTn3KM+itLZi4jiPXOadHWyL3iCuh1gb5sQQuspduQSB
7yIn9k+j/14iFF9uL1ErfkFQICTKjXwnx9igIjR5SLXj3g8LbcFKOP/WMadWC7oZQwSmjyLnwZYV
5WIrMHVD4XRzKfOmvrTL7NeLAMt6vrMscKir84jhj6H/cAk+Z8crH23h9Ece9isAMZ9W4Jk7z8Ld
IN10Oiec386mn4C/i0qATjIxr7J6nHKbrTTE2jcGRJsyaz8ggzFWJwMcrqy+wItSL/yjIH7FHNIj
jfT9agrlT6irni1QXhJ94QUQYkoN991tt3d7kYaYDs00cGDGqrTgCeqbKO4m3LF1mzO3LPLHacyu
s9OUZ5OPHm+/FCuKlK3FfmCFb1WRdvubt7sGXnYXGmx1hzw8/m/pgksC7DYOrEwn76AigM8xur/E
bbK/bZ7FAtKYfAycElyPZ+EKxFK0wfWo+Nmb05Mv1x3not+Dyg5BVJm/Uim/g676W6TFpa/M8L6d
MOJhYtUfGTgQkoXsWYzxHstftsl6xS5Q45Ix6gm5JczLtQOn6iNvKbKvOrGP2Pxv2DUkV3MS+1A2
8ikTUj4RgvI3BhtSRjmTD5aPWWDLnEsU7oIhQsMplkmpU8/N0apFuu/mfNoIEfWHMSbCwAXiPxPh
Hh+lo9fVP5/l/nNqk6GWOals0SyfppXEGsxde/sDc+F7Fxor729fjEyUn1zUX0lWByABcc/6eYRr
vCupe6UAZiEbzTmYnMy6zmn3NVXmMGB2QDj698MAvHnhM5G8/WIS6HxvxdWvIA28U1ISIVBR4Z9g
QnSr2k/F3iRBtK9ztoIat9CoODZ7gjjaiKq2cuUcAzCI5IFZvz2O6cXAo3rpWtVYnDbZTRiqgTaU
CMGA9z+/HAjzw+lj82DPlMNuyijLLrTFSnaOGOhuf8Pt18LY1WKVLvi83LP6DQ+1em2YQDNIbk04
YesSpBS+zPPt89tLklVXGdn9IRXVb30D0sVWw5i3OeBOs596tnOMomD73a76cTkZ98tL43kfECtC
bHNddsBZf387kTiVz7EkmP99+eeUkpn/div8y0v/l1r9P8Ds/+PT/xdO+38Du9/Hf5qyLf92/z/Q
3JfCl/9q5P0/aO7nr7L9byj35bf/g3I3hfoPV9pY8RzHdj0FdPofkLspxH+goXpKCdM2XdI8/8Vx
t6z/cISQlFr7vglAw4dW3pY3jjtgeJ/TMBlq2n4dVmHv/4bjbjJh/W80b+NWHYxN1/0f3QIp/q+x
6Y3sWM9FsRZ+Ob24YY9X2ivN+jPsrOwCWjn5k+KuucSj0d9LFv1skxQzTt+5mxg2myRs9LrHFfHJ
yjHFK5y95U+SLFkL4ZWpXNeFFdFQMDsbvNj2Me5t6EJ2lzsvlc7MVzeOeWikBYl5Jhj1wsfIJw7Z
TVhyNLYa9Q6Xg4AuPb4bJkADzEU6v1tGa2+uI2mR8yvKf1ax63TPXuOFcERS99zE0CRqmN0YGhlq
/glqVBzR6yo7hOZo/WX36sp1obS475vQuGRG7j3NUCmAWQ2d8+bOSQdZetF3ceViWXT6yn5Gl5Hm
vkzp+VhVsTc8400lAW4xTlkJCADnxKvlo6QCq9p6iS0Obj75Z0FU4l1zFvRXkeca7mpMAuPBTcz+
OZNt/MYksf5kmjXeZX7d3g26hmspFcDPWDnjM+zrFpBFXA8cAvPRwBDmhfF2gKK55f0gAAYyLrrH
2lf+lojUlKS6Tbe3cU9znMvBlDk1ckGZDvo6eGb+pCBr7n0s2ztMlzgQ8dyQdKt5IM9It+MqKCrz
I0Y4fCppN3qTRVOSMzZIiOtpqF5n2lR+sqYtF3J+xETAIlsZmQBhxnwkX5OKftsGol0zeyW5E2Q0
09V9WD1lVWGfbYcja5NHoIPMwWaaXiXkRrru0c+oQGeyC7StUjP+nhAbT96bSBO5jXOC5nf/qUG2
vnQ24jYT8iFeuzxg0pUxcolx+oVy0RP32Ldjz0wWXHB+qjI/2KRI9OeoMupdndnZFpS69RBObVuR
pBycaZW6lX8EmmLv3WCy3+Jahw9lb8WfSGoMf2ouOmK2AUwsRrRH4m94HRnJ48SeOvONY0T6zQ/H
YgKB+WiLmwa6lb1YlgIGUdu+8CpO6lbaItLIyX2wS0QmJ/fVuoUt+AdfO03nI24nng19eIgUqsZy
C3zG9izPeNvzjTIwATmtFV5wocXgpVBYmA07UNXciF1j3vQBWUYnOnbxZPwVBNR/aggmRxKaCdht
vwG+hJp3ceNs3s6m2+3gBJQRADKUr8yN65OvvfxoV7km1ho6ZbgpW8bpo88APZBOtdHE5D817v2P
nAc1KXPlf6NQGc8yD3AeYzsgcTaI18l0hrfRMOJTOmbzTxT3HvDzeRy3Uo50c5U4z7RlYOPyTPuJ
B534QqTFCsRp1/6FkSrhrJGZ1zkR8ADZvl66DqPymA2j2sNMAA4zt1702s5RftBxNRw6wvH4Hjj4
1GveN2zUJt4tb1VCXtjE3ch+WLcjU2NLYihok6vSHKmU31VrNTSa/D0moq/SyRu2RADvHxKc/buu
d6NhoZa3Bx3F7cMYpekXX67f+0ST+he++YpTtdmSJQHsgymGN2pCPRONZ+4ZUccIqal7tSST9Qr3
10da5tEvqhmTQ5tAplw1ecbBssInnWiz3Yw5EAmNNLPLOQjjp9PDwcVdfuVErC+mBWXQGccQ98AE
Kw6Wh3uerWT80VMS5M9BQVJZEsp5acs0fyDih9NiwDY1i0ZVm2ic8AazdK6Kouo/oT3Li0La4UQi
1PTge4Z7hzMLcUcUIKVkoB96C6YgP/uGyM3YRtG8cQCz7hmD0nqluNx3klgRY+c+9o8I8s2T8i3m
lEKD01NVdgYaK9+B3w6nFuvnvhzi+Cca6+GhhWj6mlYJkkjSUa8dR8NsgLI3zc+56ODplE4D6nbL
4FgcGFK4Cb5CV20iTXvBqhpr89MHcJ7iwSgiss61vnb5zHVewSb+yVtALSkjk4vt6a7D71ZzYnfD
7kzIAq/ylCXNI1I6dH01mc/VHI6H1IT2ZTh6vMJNs9+DiTztSk52ASOtWbzsQT4ddGMWO7By2bqc
5ihaDeFU/R4HDnlFkfmPg8F8Hs1r2LZl+GG5QfnM6DvBAW4noDab/GCBhvucSGzh+YDeew9uDmZS
ycCqtroOSR3mGi5OJ1iTR7X31dAkf6oqGo/MofJ1yYCXlIrudhwlcUkPejxEOvNfwSh1mCGiTmxN
S3gvTmx6TzXAxkPfE0w0arzQdpaJXUP/wKVy0xDcUT9Oq4qsnbVKVenfldGk9rEaI8SnIfmuw6nZ
+Y0Xv5u25W8Zi9XP3mwrzEYzsduQQvTXPEhSTM2y+cJLj8e9StuNM5jFGWIXtIQQDiHDG5syGMDu
bI09OJSDliy6tqP2Iw/wX5FkdhTMmglUFlvidx3B3UJhANvGkNrR1yK3rMsYNNMSEC7Tiy5B44VT
bx7wUzZrrGebVKmQhKtjb+kowPlBa/uD2RnZT1f6inB0PM9crrWEac6Yg4IRZ1DrtAu8pT1V6xff
qgYslH11HyEyHV3Ymo9mZAqGt411hJoYPTRWbT27dsn/hX9oXVkt5sGOqm1GiXVytnwZPpNzMfeV
iOYY1c+Y3y3HHN5bbuInOSquWp30xPPqwTAfw2X8v+wforeEVN/JhOb1FXOP7HGGQK6b7JyoWqwb
Zu6FRcFr0jQy2XCMsk5oF/UlKobgmBhRf05TUpQmiZ1rPbh4J324KBzjGZdVKOIk3lOmzbWHcd4G
p0R1t5i/ShnPOJuweKVuKT9ppQZH4KbjB5KN85BHjGbzMNCnqRrjkCIFbJr8To7ta6sx+hPD6rSB
mDN/E5vaEIBadRXDFSb79jYeeNqCc8BSEuEQAhlrIPom6g+xZdglmZTexQmS4qwMbW6NSc1HYuq9
s+n7eqpwBo8tcR7PONd24EIONWjlCcK2gL9q4w0LG3htpQeCLej6fK8zy8AqkchzWLrOn7b32O05
PEwfOC7nd1R/iTueZ8mvuLP0S0dKGAr9UHunMtQheRC4kCoDKUt1i7wfzSE8NWERLHLejKHfJ1t+
RwQOTdYm9LiySu1d5iJJz6JzmxevxzFvQdg4dhybPwa80ceRTcJ71tTF0ZlxSK3qMTWilQxg5AF5
pYLWqzEprqd26sY1HGb7ILnUX9knJW+5n1F9bCITrbLQHR+arkCENyoybOj7MQ49r5Cw1SoUgsru
aEPQZLmiBmQHs7zPKCOXmSWhODup7EiT5EQUQAEERGjK6L2FtP1eSzW9iHmQL45nx0dLpAENrTJ2
SZ1l8ivwhvQw2e177THuB12wivmBbapkxuvQWaX54omU5baSOAT7/CuO2rxY2R67CuI40a4p7Oo8
4/ejJGOWwwFTKUkflytptAhfrLuhKP5kePwe1eRlr5K58b60qI0SbV6TxZjTAHaP8K7oKBa6XzD9
ziYjfosToh0rQXy1X6W2Nh6F4ST3XecwWWdnPJ1tWm+jVT0rp2CcHicL86pXe1ul7PCKgar1OAR1
FVoC7BepSUxQjqL219UDWVQzOFcDPsTc6WFiRaW1JfncqVVdjBTINNEwnULTtS6D4j7RgKwqEnTa
OXoeIKxxdN11PvatWo+G5EOdOY8k19iYRSPbr4D6Boa3kAOxyNUPiKzZHcjj4YExg3kpefOoAjH5
NzEzFyZ2eanfBidVd/GETQsk5/xNja+/cRPwNEWTgNKiBwUEbW6heUC6ssRQPNOHg5YnCYntCrfD
Rw07ogGqlZrmo11OPHB1566LMrcOfSKDt2lw6ZGb+8x4dbt0PKLtmuAn9PyhC5V/za3BY76kj2Zd
zUF3ABGOgB8nAxeT3zvYHzqY0E1qPHaknb8d5SVXHmpEZEdvgACTlGd4N2LvGR058Wb2yUnlgU/E
wBk+xzKojouV9gXjeL0yrax54MClLsZsQuzmppiJRxvB3gHmRNOBmopDOTgOZzs1/RnbwPnrW+C3
+8YsX7ouGb97U+Nn9zFFVxiPwAuU5pdbcR87ufbfdcjN3S5nqBVk+GCd2IbaBXY+XwVJn2FldFk4
wg+iOsSaUeuKEBEZ13sISVD5e/KaeJySMP1iLmefcru1rxhCCrAFNHJ4pZofa5NQbE+C802YOvrs
sbx8Q1hpsUT07AyZU3GYXXwQYW1VWz9dHF0pizm7rHqEnsCGG72ezhmZWMnO1ZOE/2TAwmSAgxEm
Ut0D2GUuYN4b+zKbhvklYfau4e2Ef6ooFON6aC0Xuy8xZPaPwwXri5MiLZfuqnctvi763N84Arvk
TAziDzEUmCORafNgJA9IkiNE4FGGsfe1O7ywOuEV8KN2HUMlPtt5wizLAbL1Fwxh9E26EV4+0pkD
MdEtSVtCSX1TLv0yuvOLK2QYYs4mrtq1l7FjmtzZ/UnxVQI3EVOwIRfBST4mkr/CBZRdgx4pbStU
G9wFytTELMNSnInn8yb7PJCqhsdZFsee4ryVd2+IJu7dUPNN3nPQYrztZZU4jBhOdlrK5BpzdH0o
I4e0LTRyj8ykMCo6p2hpzVQXP0K+RNazKALao0ipvxpX5n2YFtMJGpB10lZUHq1QehvKeEzuMsP6
3TWy+6hijNJ16rhPgdcneFlYNDfO3JYnQKfDtYvz+uALi9zyFNv3ZDhUt4r1LO3F2AwIpEsnAPu9
UbIHgxOx88pZ0owwCLXqCxdnusZet3G7PD85uBj+wlvv1GWoA6NZWSo/8I+soOB6hxLmeYbdCK9u
v1Jum37qVDJJnds53DWEY16MyEHxspN+vqqUYOBRTK13XxlLZNovjFyu6kxaT3MxED3TnEKkx/R6
zbJnHAHgoQdgeRv8qz2B+PNjX75ZhrbfR23Mz8KpIo5tyn0VaT2eiEaZDVs6mw0zVqbws55F8ldw
aPgdY8XjScKJjWO5sTwQqugY14b4gJuQP8Wt1g3Q3Uq+DTJpn2BrUp/NiRh3qTMb5rNRKHg7bqfJ
OjErnZE0OjkAIZmc9G/iaN64xTr/Dluh/UmMwv6OUqwE9Pg56TcWT32tsNzvqI9qnucyBzmUFClT
DDsfqrvCjdQfrV3j3lEFlOqhwfcEt2LO/gSspndRZ0U7KOLjO1x8fng1LMMk6dHjeIz+5D7ZhDU0
C+z0vu2ExZqcibTWqq/wOBNI6nPGKK4I15E0MDFnUc4OMQ1/RWnZnSbKY/AoqOIpGzhFK9fkhGNF
VUQglSabVVNF8W9v1rS1tVF3tgrLezdMs/pOtAtX0XDz/nkscIY5I8Oz9YAVCOdNHQTxDvzS0Kwm
Vc+/U6Zp7q7SxfDak25FN06rXgO/cMy3rocjt7UmWX/3Uc5q0IcMyUHHh0wl1AD+ifuDFHSp2IKQ
JBI+wu0QfiTCmJ5yV5TFKiuZheF/rMSj4bTtNh0WGnPShma8gz/kfdS1ACgQlJM+dT4k06ai+As8
jMwJAJHqcNZjDJxVFhMpn3nKzb9VnGZYCDqItnGIR2XVxEH741LrDkgXvsL9CJjlQfYtMOYp4sj3
zShLP+Blp4jbQK/lqR0sXdPCTKvPoGWQsga0L+5m1/L2EI4EecV4YI4fqjl49Yqw/ExQ1A/47N3X
MEioEMPde+cgAZ0qmPW7LqYaYRXV7nzRBgxCV7b2p5c1jEvnfpjeGwslci1tTzxkOLGvRYMJiPwC
nTsApBxzZY4yweVeBDOtCqFtQMU2M2pwvKk426bnH9KBBmwCO+13YAEorKe4InMzh9bexf22Rbuy
XktzhgRDsvkjmKv0awgi72D7LoUzubnE7XBHvYxY5PYWJbuXpq3qB7boWbsOKzmtfZ3Pj5WJMzfD
nrqLI4xA4IFpIxG5q6NN3nbGk5OVM3mQnIijKustno0UwO0IbtVOsQ/kTltGpyJV/iomwvDSGk6Z
UJMBhQysNPLypqsHufW6uUKItfIX5qDeLi1r729WGMZfR8XiakwglNHhy3CXWQJ3asqElAM/MH53
Cj4NICp739XdXRUa7t7DFnVugpHw9dDxuPO8WX2hiFRUAbjBysp743usYk7boge42ZHqP0aT4Tyb
vZQfM3Gun7QMol+SqQulWsleB1b8BzcxFCtbzR81FGTWOX/CjgNI1123KSm8Dsfmkypd93NsEJZQ
xnN5Ghpn+F3kwt8MhTlsgiiv1hw+MoYnfpcZK4tBwLbrk+Jvio59aEc5rNh7W5+p9HDpkvPBh+Vz
pztYd+GH6kA8MT/LNyIYQ7gGVc+IdEyz9JxnwiaJrbIt6mS0nUvynKBRfuNMPkQmE8jMgw/MVCQ0
iJtEMwFkRoarxnJ95L+seHaX/y0t4n68ItiFb8mK+XP4TTCKM3TnibDyJUfH1TSU3oc5dcaPPc/G
F51n3TGweDJ3LE4lVxtxxMU+zCk5LuNzW2s3WpsYoH41A/8GNFpHbdsoBSQQJpV3b6qg/W2Y5I5I
ZbZykzBew3jQTEhWXkQq07BS4BZhMq6jInW2eT+DDSoyJ9jOdjeKtSEY8xIJjeuD6dnqJMcZ3gET
NjrvwmyEbS/CblcRYfxIlNs8hMBHsEFFAX7QcnK4rjzzrGvXOJZTMh3Dwiv2fWKB3RT+1H07qQWZ
AxcBnW0shhSuGTP7nykr4520fe8UhLSN8T1Uh4Bz5Mlz++JVz7NgYEBDSMBcaMnZD1vXMrqHlLwO
u7IlH9bgMuyc0GDGF42PLKzjlmFPdqTJnfbxxpTbXlj1qfXwIGamlbxbbVtAYrI7n1qCosQ+0fkv
VWwVrwqG/znUzGR4VA9fFeSYXcBG4pDkLlahvmfrB2iLdnsJRX6YCvGhIRtu0WjaLfpDSJUKraRn
P1wcHm2KJarHap41Q3JMzdRYO8pun/Mq6S8uuzi6e1quO5tiB6+t2oNPn8y2VCq+p/k3JU1q8WyN
g2g7JQRrVx3Yr30wxOGpHi33moHEO8yQce8Z4aEA5VKb63Yho0l3al5oBMHRFzoevFfWZPoVEzXs
xtgs7/w6kM+l2YPgmw0xjBvPb4svnvNQvJTt5RQi0Jj2nYd26nLy6UHl+A7OsRqzMqkaZVNdiWy1
8jInrtccG9VLBnn8Sm29SQzJMe7ARsSEb2BpVo/IpsGTDWyNXrfRhnaQctIEU60N+TuJ2//F2Xft
Rq4s2f7KxXm+PGDSE5hzH+jKsaxKJfNClLQleu/59XdRc2ZQnbtYnBEa2EBrtzKZLjIyYsVa0j4f
sgApdZHvtKFzpAOeLqlZga9cWoooQxw0xh/qi98z9QVswNK5h5eTak1SCieHF3KImct86BiK31Wv
Mq+UACiB258F6V0aPPNgn4AIRDHC60LZX/XlqDvChCzjGR1C0J/w7oZBF0jlMEaUJv1oYBnnCpQR
liCv4DGbXYOkvM71YnMa1EY+eqoASkUZipi7lC/qUGdQhwmyNCFCSZzgZZ0PJZPIjXXJQ7DSqJwe
VEkh8sjEdhE7BlFHV/qVznJphBgBm/WfKJQRep3LgabW+jzNGw0tNvC6yzzplsgROqCJAPUxJEYK
R3xVK4/9hlqBoj61XKdIgCA0wXNZ9r4PEmfUUsHnBrMa3p0ISPufqdhWw5JgqzJmEijxl98OAJ9A
vszpUZQCfbjPJBmpKIjYw09oo6ADvy8kqkAyjGgwZCKLdoQ/wD80VGeMvA6Q44ZbkhL5s2NRjWdJ
igKBj7yrYUJypZaWLpCphQkakRCvfdZDWj6IE+hSgXNSgJRsBnSylYJBcJ1WDJ4XqB6Q10CUMwce
/I5WVHqSD7OvVOTDSav4BBFbb8nhMn4irpoBk1U1qpk1Ja5Y/Nt+zTe8+F5kUfDXUNQICwZDcVBA
egwCXkBN1RTVg/LIecD2Da5AweGrFa67euuLLMBCsDWAMJS4kCBYHzPea8kE6lcJj/arFRoQZNYV
A7uKIl0AbKEJnX+5rdsECyZWUUKhcmDcURCh05oYoeqeBYtKMADUqgdIFOxGIpFNCkYFncmT6FtW
hGqfDly2xfN3WHgsdCOSAmcITAAjWTEzhK8YmIDiThTatgMn7N3CFTcyG9QvQ9UXVsANLEqRFIZZ
x6AYQHq2wy93aX2tkC4tNVnhQJ+JJ80VUddR9ydUIMrDQpUKdCL9HuVovpkQvvwErLm2MkC6UhBx
tN62QKYWssqtdKxFMKoUTAlXrkKhBfKeQsxtmjblTzHH109VJ/GLUgA8x8skFL4LqeK/SlyYIucg
I6oEcbR97LXKxuEkHPV2ZJlDPtMQckiSigoD1sGCdM99hUxxL/fFum4raVV6LrOIEr+w/L4W9ELu
c1CP12m/4wJUl7V4vkF+T4F0swdGld7AvPAngPT9p0YmAdrlItAjBBkev4BG5nl3cOUsh5ZP0l7w
OlQQ4a9KfhmGjAsWjZp7h/OvHjJoQkBLJXGXqlO2kHwAbT8Eb3wexdoosRxvtnIYeRkrXnpG+ThU
QUK2ine4luW9FA5eoaFypDpUDDILqJzA9tc8WBnQ/jkcuAvgG8H3ALAOKr8Q5SSMkSFBAi5QsRPe
UvC/NXjK1uKnyiqYNHCXcniAl8qa5B50cQKw9oEUGhxIGVauE0STIwmB9XEjiBf/4CX+V8CSM5RV
0phGg/yBGVl8pbtr/FXS/2js5zPNkI8BTQUAK//udwRq/PEXEx5l1R/rL8Tev1AJVP2//8BvQvR+
/Jf/0//5f75+WgGF8Ne//vGZ1gkszunL9dPkFgMCPNsjyMj56rfXv//Cv0EjQICwrCyyMs8JHLlF
jRDxnyo8OmjGowOIoaATCGJX3r/+wUn/5BUeriT+8BLPKeS/USMc+09REVUJmBIFBLgiACX/NfA/
MD+YiH///Va5Hl3cCMD/J2QE7cujvvrn9eQnbvmvf5D/G7N8RSQ/jrbt0eEW/oIrjO4aP93Mwp3G
AZS52ziFR+l8B1LnkMXadpE18ptUmovCMkfzP7NWe9zFPcjL+P2Yn9vvF5IWwh8Jvp+pjgzzUjXb
x+0SduLbx5/fTAwCfDy0NfDtI1wPNyfIGjxUxZoQOyrBeQKHOTF+15Wk/tlVlPsuHACMAeTQKdRJ
wdmbaN4HkClwElVBY/iZySLjrKRgBkEB4F//+sd/r7Y0LtTNoDqEDRilxaCQ8OnOzQGPTZDXS/vq
vdw37+XH4wFNrIk07rWbXjiniAAHwnh6vDn5ZIcM1+OGybhx7n0/4FW3LccEzGp8BgB2+x0OOqyy
vwFVCn/iBBPE8MXa+6qXj7sa5/5eT4B43faEfHEL3Dd6SsDJrqzgYL9xZ3AkDVfx7XEPZDxi97oY
p+9mmgA7wbEO0IV77T6Tz/Bb+C6PzMkX9YoslM9qS2Z6mhoLdcaZFLxcIOiOtmGhlZfijGfRHjch
xAz3j4cyteDjct2MRExReQqWCuDiEZWqgmPLzhiQyTmijrejAiwAwAA023A0digfkUChDNrcTCu+
+zMYNgI8Ll7cmXGM2+jeilBnHtRgQB2AiBkKgbYDYaUmLfQER6UdTo8natw9dzoQxxW6mSgiMFCG
8/1oy6IcEpX1IHSGE4iAPeTu9d91QR1xMCLxjix46AKVJYX6HkOmmHF+2Th1siFlLANUjO+X1T2y
e+D4Bs1doT3+8imTK1Knu2RbyItK+PTkEyWDyOUAFRG9cJ/QSX2FdtbjXiYuPJE62F7AQ+ZuCGHX
P5sz+ci+nVf1l5eRSJ3oiq+aCNGYaFv14IXoEU+M+mjmQpo4YyL/59ZhIz9EIhhtR+pnOOw45/x4
Pib2vEidXT6oGTADuNEWSCxe61WGAOapAtnYxeD47GLrcTcTroBIHWSIy4gQVsPOAYaRnEd+K7BA
FBrizkBv/64L6vQm+cDEiOmOrgCkPjYIhx7UZJNdq5kVIBNLIFCnt8lSyEmNp7cG6ciuvGYH5lTy
GiAXuvumLHUohcUzZ2HCZAvUKa6YAnnLH0PxLZjMDpXr39kWtdyLx1M1cQhGh/PWDlXOfzVfo/lh
GVwkyzs+bnpqkqhD7MRCmIuoZQGFvQCwE67qIpjZQxNbVaCObu/6fUtEzH+BS1lkzqUQWWCChM9U
zUz71MePP7+xz0B+Vkg+k3A7vns9IIpKYj6elqmbTKDOr9eCcQP1ESFqxxDH48TYXUq5mr8heKii
KCQnFgoTRRPp/sIAqLUym6SoNygXjtdpVKVrkgzOzLdMjHIEqd+OMo+ZCOm9GPKbYA56biqvQdG5
4K0ej3RcjTt3HKFWKUNiNwNrZLAdQAOJMkhEE42c8DFkFzLgjx53MmFOBMpqCRLk7PhsXChQafma
9+o+I3v9wwo+08PEMATKYAGnPAyoywy3ysAsyqhY5cHVA+nd776fslV1hPRqlqB1zMki7a41f3CY
71K5Dii+wV6ZMYlTDj9PmSyEsiIlj+CKZzVYRVE4qwPKjNLQ+tN5LYE+HFAYO7OrJk7nWC1xu6tk
1EPVCUPibRp4ZBWDXxeUe4mR5C1Sa9wvJ258j9/2Av2kkuda9AKeRhHBGxOAzPDA5qaQGo+XZuJ0
8NTpgIRf0yAtFG/r6uIBsdJ29uOGJxeDOhmJBMBMLaDl/hiAGn7QpK8YmP0xGQ5oli4xepHOLPzE
7uUpQyaWTenwSQ4vh0NNunwFGrhSZsYxNUGUJRuCnMkDZC22VZtrQ/wt9+vHEzS1g6hDDayIV8Rh
HG9l1LGyHSjSAaeBSkdz/l37fzvS3tBIObIjdREAXrYuuKUv+VrJzV0fUwOgTrVH8GSU/BpSaUAz
oyqz0BGaMxkEbcWEuzwexNQbmKOONE/8rFACP9xyCGGBcyEDozbCjfVJdj1fr9IY3OSu2qPyOUWg
OSpayKBVwyKsFAb5qabdzHzHOKh7dp7aYlINbfaiHYKt0uvhjoVUlzaWyB27Z7iRv/NTfi7Tm/s4
b4uk9KJWtpNOAL12IUO8Aup9PAt4gguJ1CIKZqzXhEf0M9s3PamVgGnletl2VMiv5uFuCLOvCPJ+
gzosAV2a8Y4m/DqOMpKQEGmDwcvDbQBWOeSLkQVztTFK0hmAfMjZzPUycfw5ykqKXpN6QCmPmn0X
N4c266oRZtZ9qmnKPA4R2CLblgm2boz6GfXY8n+l9dPjPTWxCNzY580ieEhq9IOQpMhAIlxYVwSy
MlULNQFGfWMDEUn0UT72cV9T46C2bxUWcdaJcQq0au98JIrHwuxU7l5EYn2mi6kHLUdZyl4BeK+P
4GgFKYj+jaDRITyEvH0FHB8DnWg9ymcWfGpfUaZT5APkcQf01ER60iyKv7pSB4tA7Widrzdfv5sy
yn5mOThJYi6C3wjJco5fxJCSFeuZ2MvUCCjbGfoVSnEkjECCQDAADqAPDaBtYvaOVoD8cGYIE72Q
8ec3O6yVxYohDXqJLyKYpgMN5d0OMYD3QoABXHi/mihCnfIoqXIhArp3qzi7qD5UQJwIcyHQKbNL
HW2HEwhg4VWwFaFewJfHyL/I3YbpIUdTvkJuz8j5UOfTmbt+4pT8uDI38+XFjjs0EKRCuUGj+Tzo
TcCnrPTfv5snas0zwDu5SOYHGwzPAEYCuCNwF3BrzSzDxCOBpRZbkQvAdnOus12yDhMzRaKW0YiI
2hiwORm/GgJLLXVRgrYV8XZQiJfnqnzy5c/BndmrU59PrbQk1J0bMGgabP0xqzecCU7d5AQK55ad
maHR2N25w1nKmHeNrAwcKA7tJnyPAOPu5uzRVMPjfrrZN2zcgVw1QcNdCqBJ+FT158fzPX7ZvS8e
O7xpuEZBUgzgAyrwI4PlrZ4YwI4BE/S71imDzUi8FLCd29so3ArDBQedDvCrl7+7Olnuz29PYvDl
qg4mxeGPDkSj6zXqwR5/+MQ5ZSnTzEPLp0ESvUP2u9TZsN+EIGHJ4mbGM59qnjqoceJA+jxt0Hxt
M3BrQ+ZN7V5/8+lEpU5pQ1BUA9K2zibhO4uQYA4a6Pbyu7ap01k2DsoleHw3tKG0PGQAiMWzsTAe
t37fXQEB45/rCS0zCAuJHU5PC2ZMgVXfK0gfkQxF0kNm8WH68rifCT+CqNQx5QuUZQKkgU3fozq8
DsC3wUvS3mXFjSSndsPzO8dH6WeP3D8nFN6M/zI1PuoQK3JdDALn9TYqTnWJXzu+gNLrELSuz0zI
zXQyERgjIy/C7YkGKBZKoDV6QfGgv6gqsPBA1KUxIHPUGYOXyFsHFeq2lHnhzuk910bZHyoRfEdA
BWWR6EEddjPb/Ccs8nfrQlTq/MtyrKQSOE3soYBg0RAWqECS/K77yHNF2II4un8vEMwwUQIhosLB
D94SaJSYSKD7Brh8A7AMcihKrzwC1Q6uN5CS7VD2BqqErgGDWMUV3VsLWJLFeYEIREsICvYwK3WI
S7OoFKjz1SC27hqyACDZTxMQ2qbqsEUpv/ImcLkEKgUmi198HnyBPtjYbSVGuFLrxbg69SghAiuL
ADqAPEi/H++8+1cQitX+XBsJWObGi10O5OxnP/gomytQwFEDuQ9QeQHu/riXicA6of2lKgGd8hAB
zqY+ATskpxrSrXqoqwB1vrJGunIP4f53iV1CqEOLuhWU/HHoi88bkOOBngzl5eUm7mRU3aD0Eij2
hMxcJ/fNJlEpgw/lCBF1utlgy6DiHtgr30N/bZgx+ROBAKJSNp8Z+pCV2mGwc0isCK2gC/1zHIaQ
XJGtiH0by7aB8yOYxSiGDFI3Y1MnwlhEpS6DvuOqjGEU1kaZts9BRkt4Hfk91FHtJTxm0Mhm/lIA
0xP6GSf0JzB951gq1DbMWFCCZB16RC423iVn5Qgr5Ngo0dYdm6xBIWbGe+bszPnY4wze64+6NhhF
5OLOQX/urr8Eh/SCqklo1+nDNdxni8ebfrTd9/qg9qGDq0Kt+6a3eyQjdRE6T5rbi5nlghXdzFEO
+Lgbbmos1N2R1+BuRjUua8tP7ilAsfa5/RYu3TE3REDONPB6+hY59Otk2xpgrOqNZDv3VpmwHgp1
fwwZmKFDFl0DM36KLHcFmpfDnDM1dSkq1L0hOlIFSc2AtXtQlbRteQyHRo9EyJ4Lvu5UgQnxjKMD
apO4b58eT+bUgKjrQZUUaOOBu9xmk4Lb+NVH0CriIoPwgSF54gCB7WzE2IIX5nF/E/ZDoeyHmzRh
AZzYYAMQbjEOt+dD2Y4htvu75ikDorB1UgdliNsOwIqk2alNp4MeQn/c+k+m5N4Op+wEIVAZIhGa
57XKCDd7SEjZvR5g34VbcFZboKbT41VtpHproppXEzTW6vQdMMEL9ZhbT7GWrHrzCSVlu3VkwoJt
GOvxp03Mq0zZk4RBvcEgBDh7LGskdfOhAHoNisxf+flEpsyHhNoYJymi3lYayei4+Ltyyl3hZzNe
ytTXU5YDjPMQH+kxr21ttyOMmNkJKBx8PDUTW1ymzEUJ2kMv8ECBkUJdJoBzAaKIWELpeKNq4LxP
hLfH/UwNYvz5zTuurMoUFxiDl1aQodj3vUTRrtquHjc+ZfRkyjaoih9VNSoibGXhb0ROY7fRhizD
Te3ryYEsK3O4Kp+wS8/SS7Vtnzi7XD7uecKq03DKDrKWDeqsYSHKz4FURorSzLp7BRvHjAmaMnsy
ZRN67FwPvEEQDQP9bc1Bik9YKoWiCdK3m5+bfBU6z0F3fjyc8UDcOcI0ujJ1CEr7VRgg8LnonqNY
TXNtg42krnyxNDJU4Xii+birqZmjrIVfpHIq58VgDzIIIhMwMeFlH0gryLt1axImvfG4n5889J0x
0WjLtsS2G0CvajvFqU03UZ7rWX1lsNVbM1Tt2Fk5pVGgfDcS1pzts1D/FtwZm8iNo7nXOWUaGleM
PEWFRygtnEV9AQ2qDTFuHTVKT+pzsmzWipUBR+JtHZNZBTO9TnlsNCATBilNnCbFPdJFggU6cchY
BqhMiYIYVTe1ivJrr5Y0FezhC9WPnJfMZ12QvWft6fGk/0S874ybhhwItaoEoEMltr+rVpAHMaJz
ZivrWGfwJz4nmr8Aie8ajv7KPUP6a4PymrkFn5hzGpDAuYXUoHIIHr8VLlnzS140prpgVuJMB/yE
Lft51tzYMqcA468aogOk49ydf+Gt/ISigTV0fJaZUawgVXKNDmQjadUFAjoHsMA/d3pzUddgu95B
eMloLXcrL/JV+jSX3pg4uXTmTIobCEIP+CYCOmRZ3sfpdxeDSKI+cOWHVLxKUT9zcKdGTxkklA47
claJqEVCHosAXiDHX4UsztxH3IRdoCPQqG5GoWaA2tj8IoNAb1fvnEu+DfZQW1WM+lwsS3tY+ysQ
Bn6XS26ZrUF+s4DQ2bO3YGfu86m5pExT17UFUKj4hBQIHuj2lGDNrbjXIQF0bWTtTNpMj8FmqmVd
cHl8YIS7doKl84QRCso6SF5iS7XKS+ilph81My+Cn8f7nbMojTN9s119yNtCzwo2COV8S9Rpbloz
WyWWa6LADI9t7wpiIK3QC73VZk7I1FNVGvfOTZdlzcRVWaNLZQE+PJ1o4OjT1QVn8GvXmvPqpp6J
P7SYN72AhKZGAh5XCBhqdqoFcl1zNC8F7ntifjN/+RZKnuds6oRVkfg/h5RDLzBAJA7Os8X6OnOF
tKYZG9yLBMP9eA9MXfU0nacEEj2VBSOwXXJvbXBupPcABVRMteEIiojiY5Q9NWA6eNwbP57Xe9uC
eg0kcgJKSGWs0bag9mQGuqiB1ECD3KsGXWajMUpN0hkNNCdarLurSJNWkrEIV76OwtM1bi2t0qOZ
lwl3f/+DSfXP2eVUaRjiRkJQ0C7Nym5P5TZfgKs42QRGslS30mt+gEismem1xi2QzDN4zcU79ndz
QeO01RbqPig47u3YzN9B1PL2Wa5aYwWNsosVr+VNYEGWV+tMZZloBxaHhTM+UWm/AO/CR/gBWbW/
Hn/I6NLfWRMQw/5xboKGYaCSiTWJ6+uQrtJA0htxXyORHOVzULoJAytSzwloV8mh6/G9LcEN6L7S
ZE/8beZ8PR7BVOuUsekThRFAottDUdTTXBTbVgFeyAdmmIM6TDk3NKA7JagTdwi+Pw7AeFBHe1eU
UA4YOxoez6bYgDiMBcon5orL0FefEjR4Hw9t4uKj0d6iBMLKbjwwEVhjNZCw+FqTcm8QgJ9DxE/1
QNsYtQFVpEoweb4de0dw1usl58wc+IlbjQZ+J1D1iOSIQTaKbRwLJCig3KwV3kapswtQlNN0Owgl
SLoDslGtafxk5mzf3xEsjU2JHRHvVxH+Ql6DBbBP61VVhlaVtVYeIyD1eG3uHhxOpQP5IoQt3FAe
wKixRuJHH47dNp154v0Arf52KNH2aEBvrhnVB7oqjEpic2v3PV1I68ECIVavq0/uEmxIb+ECgp5b
sEUZqLtOTsxxQNmlBoD9RrLSJZgC8lk4A3fXaONbKKPtoAZfINn4Lb3mHdynXo/24Voy5Nf42rxw
r8inQZNWd7dEj1TQPWghaGa1Wp6Z5p8I/b25oOx0QYQQEsY5seOd+po0Wgi0iY0eL46R69Emtx1L
NAXLYSF4q8+F/iYWlw4H+ySLELTBoFFlDLH5td9shwyhTOWUBTMu35THIlITW7SqFIYpMh/OlnlK
Vh+Bceg/G53oienOeUV3x8ETkZo8sBCEECRFH60OQVUD3H062Ft0SQMcVC+tTIPD8vz4PEzd7nTt
AgOmVxkkBcQWEVWDXvriQix3WZtIGOoeci2eFZuD9kUQesPD3lS0bJGblfHcmVAX1CE3qz09/pL7
W4YndGlDlvtB2vPjy2Q/2GBqWwh6ts91MABp3Ko0QGCxko/5AZqMc3Ub4235t02KHsf5vzmwyGBk
IPxCj4URn/rvAcH8zPSMg6QRPTdqIzYCuBGuUcx1OG6Sex1Sl56fO17ToLzPVolWnbsnedm8MF8Q
+SFbkHYoM2mKqWACXQ8BKqfOLUBAagcr6Ad3NoIZi85qVrxRbn1Bg5yQ5qk6XtWr/kDMqNPjj8dr
+PMMuTfA0W27mVEQPYOzqkPPjRGa8Vq1OBMkCVZmJYayGAywfGjeCQprG8HI7Ur3thUeY+KhX7wD
wzezpSfuL7qggpO4GkYY3zDwEATad5LNcCoQb3s5gLTcMmXqGVd/4hamaw1StZCEbswYZv6zVCP9
3W4adpizoFN7hTI0LkiuwG3sYK+oV7b8UhpQS4pwOYeDI25j9YPE8L1LVhd5Zq7L0b7cWz3K7kBS
J2q5MRjD753nzKivZNm/gaQm2c2haX+CaXe6oOsOuJ7k6QByHryOVAsUCWvw69rwjzTPchaMdlZw
SUBtZ43rGaZHXXjgUNETI7OktYftA3phw9FKAzHb5TD+FsxiorUG6L90SLdpVx6ef7WIdNy6+xYn
KlrgarMdkMvCtCmmuoL217LeQLTOisy58r77ty1P6BKHAcQlEDXGxBWwnY1dm/VigCkJF1DRNB1D
3RY7/yC8ggp/6y3AeKX71uMDN/W0pcseUDOEIMMYznEv6bU9Dav2u7PlpfTEfqZn1KdYwwXiA1+P
e5uwl3QFhMOlkNUS0Bki6FCDO9VVCtFyMBd9xLynF3U/txGnOhpP3I0ZAaUXD1UkdJR3y5hfoaTA
IUe5eAqIFTYQzHMXBVDRUFnRodLSuycFj3p+RaoVKy7zYG5Zp97ZdLEEx7Ipm47mGuRcTGFIunrK
LnxsEDPY+jOX/X2vl/CUK59FvqcE44GQY3ZJMv/dB5wZzO4G36ivj5dtwp34ufpvZhO62p0rjMNo
46esu0jMU+/gEDkbr5+LSEzYXJ4yVlAGANu2iC5qXbSifb4gFoLmZv3smi94Bi+6hWCxFlmXm7m9
+LPp7lkS2lhBCl2RxuhtZUG2QlgMloLXNqvlJmitzfgE5V7dtUpT0sUlbwFCakLzbrzbiyvkfSxH
Y/eQ09kgtdhpqcHOLOcPXOTOZ9FVGC3H/vv2gR6oNt555QJm6+zrmcbCTCEKajDWX575q6Wlw4GB
yimDWmASQk0Yw3RaZc55EVO7n36PebU/SCQb21Z3qbwDwasDkXTwYIdQUigFQFpPIYSbHw9kYgP9
RHlv9mjDZBFIStGZtBbtYYP0qBksh608hxSZuKvpCoKYbwiezGhfWfDGYLhL2fIRauTXgBLtQyNZ
Q4BrZgtMgcV+Ylc3YxFAu14F/+kEsSZoce36AsqmNdEGO1v5SxQ8msKiRoWOWV4ILrHuO7WdfW1B
E9msFktUgK04Q16AhFrDHbX0Vq4lzxzUqWmmrA3XsuAJRim3rRyJce40Ye+gj7ncwlRM/ud+vBm5
60AgsBgvCMCZ8P49nwbczp12EvCfwSDWHiyve1dXNPAVGaV5cQ1HnysznAKL/eR8bzpn+QyhidEG
pUjYxbtwneor8WhyRmQ+zc0fP+Ei/bjcN51IiusU0vg0qwywsmrBgluwx87wTfB6FUuokOiyKSEe
CK0eTUBENNS/3p5dI7TAsLEBzXi+fHxeJq4NGsKuQlVX8lUQIXLSU1TuKuAgnL981Z+xKxPHhUav
D0OQ+B00JO0hALMkGINb5rklc+VwU61T7y6xq0rId8rEZsSTUrz77CEHb87jibkfheEJDV135QTF
/uDpssVP/8TtyIq3OCzUKvA1cLWeeU6TzuJW2Qua+4x4IJzJDM+hHUIyOH3b1GIWzDqYiQROuWfs
OAM324X3ITHAgAjNbr/BR7LFa4x/DQ7QrRsWHaSOv/l1dip23lE6PR791COapR5gcuNGPunGhftk
XoezCJA9cjZ/BVZ2Bd+wsM9iA0ou/Yp/alfCR/7yuNupNC5L2RWAcaMBvN3E3jdP6akak3Dlc7Rv
jXg1fKtr9ymB1LDGbVIzRHUrEqD5PnueC7xNRXpp/HzFBKFc/Cw50cA5zG3dU2aFW+GJfUXlIbk8
HuTUrqV8HLFJkdepBALxpg8CAutQ/kTZ3sy2nWqc8mZSSJp0ENZAHnwjmuHZn1mYH1f17+4IJOb+
3IBRX4IGv0e7ELj82QuQvvV91GV6KNvZqKdmUy/IhgOHEbP1D+ArPhaf5cZ7z464hFA/D00x0WJf
IaS5Lfad6WyEufSCcN+Usuro/N+cjSiRXDCh4NOwYWyISgnD0nMA4/QvkD46xO+jVMQKUZ89++K8
yOsK5V/ZxV+Jp7ZdggeLV7ShgbgKkk/+tvvmL9CBzdbKRyYa7YsECr6Nd5wDbk2YfZZG9ItN2VYB
zxMbmrCvkQWaTZHTBijai6gbWg7ZksELFJGVJQMx2OyUwIWHeM6b24LYzOw3vFnmRl4h7d+jOgXE
24a/5w+Pt+WEx8nSRQCDynhCXiILDdGLpaQPmqdDJNcSFw4izV+8Xu5HKOfcxTMBoWJVyqSBgrSE
9jy6kzXfBJ2/OVieBak7SzIOmcbrjQlhH0Nagz7ZTLZzMdGJmNaPSuLtbslbNa+6FN2C/HpdrXwT
YWNtzDwOyDp61+sVHLXmYI4OUzbjyN0/k1Bh/HODFlyai22EDVrFbwkoh/zcs6JZd+X+Dc7S2QK5
DfIMdOZ442Y6sSRdWeECB+f7Sd0lG/XIGc22WcRGUc2Mhoyffc8UUPYrkzyW1C2i4+RTELQsM5gP
F6XZT9UaqujxJ+voQ2vOlqbc9zRZGgzetWCcLHv0VliN0ZvhMoBFrpbNB2MKq8/gNEaOowW3Yc4Q
sZk5CRMLRsf/I1SED5mMKW0hA+S63CWr+a9cBpCoyZ9yL9lBOW4BkuqdAMVrNxpOcRmYblFtg7A/
BbIwU7E6sbIKZdgkpqrT2q8Qkxl4c+TWzEWigbJRk1Df+8uhUi6UELceqHpqYguL3ix33YZsgicX
MTKyliyoHbt6v5lLzE0deWUc6I2l9oW0QjUjOmusdA1B5n28ztcg2rWYXbNpNpWZGu1eWQamtwbR
UbtBImtmmBN79m9I8YqRAifFiqIAZJ9e83X77B5lM7oqr8OleQ9nrsmpjUN5TdB2T1pegeyzwrWg
rIW/Dh0cFB/NDGNclDsnT6EMSddwDAdBKPi7wHcBVsgEUPK5qNy6CeYIESbQiywNCW8YiCtATB3n
7cCjUArQVjw93Xf5lCyhd/LJX8FK64BQW3+8MlMzRhkTqY4isctTWC/3KHJgiwS5P0/mTvI47/cm
jPKGpIFrGAlSYnbL7BSEbptmDs0y4SCzNMSbFH4XiFDZQW6N2YN42xwMVGJZEbJMvZUtfONN1l29
M+fie+OhvzMUGvOdtRCdzxlMlKrxNrPzV4rGHJzT41WYapyyAmoN4iunx2B4JO9U7Qx5bHuuBHgi
/sPSiG/wPtdixKLxCgGTfgf9By1YdiaH2/3x10/2MG6uG7siuKDi78fPz028FzR3EVjcCliehTIz
PxOBeZbGewPgUebxuNrCAkh7O1p5emQoxqBDn8SUgFzCUwwJeQ36cc/RMjTYlzmHZXJw1KHv4XpD
losdB+ccw+VoKH3Em7ptO2O0phaf+3P2wEMFcE5HsD4Eoid+G8Ua0P+5Bpb60nKkpNy3UKl/ZSVB
Xc4s2Hi672xmOpIsMM1A+rSBE3YMT/wLcjYaROANeCvaX4+7mLArdCC5rxK5YUv0MB5L5C9mvnzi
gcr+OPY3W42Tc1WB+hucH+vSWBjAtjrni+Dkb8UPIF1Wqe0t01Vs4f4qFq4e7MhsVGwCMsDSIeEy
ykHA78EfCDMl0NmB2wWV+8yL/KLqBKt1sP0cCEwxCEyWSKgMhe3gKno8n5PbkDLUMqQ+29wB4EXk
TTU9pwtgeBKIUm66YO1tvJlAx8SyyZTB7hJ+SDMIu9l8m5lZrkIpS1llYOx4PIqpc0xj8/OQ60KH
w2GKVgictsdqFa/5l25ZG6FdmNUyW/ZGoYvr6JrgAcAu5PNcxG/qeUVTI+cFWJXy8Rynl8EO33mj
8pFBl7fDwnnKIM+7ivAE3UF99m2OEnMinsFKlFkP2UzxhnHNGgghtL1r9OB7ZiCmDpk/LrfT8OSp
L2kc6Pzw/HiCJ2wJDf0NGbV0QQ6PMEEfa57Hai3PmGFwInliNEAUQlJ6xhea2Ck04teBzkEbjz0x
KhaSgdCN9E6Q03s8jgnHgUb6cnEVhBBLw+OU+WiaSyDzMw1PbgPKnEc5lHqVtMU2MIfSbF7lPbcO
TxXw0eFqOALX9FTtIGMDeWnr8VAm4NgsjfLt3E4O3Bo9dhZ7qS/1zl1D8nUvGKKZ2sGaMfhPCSCc
5AQ1yzmAytT8UdYiFYc8D9tgnL8t+RC3LarrAs1deUcHwryWYqk2Kq5nsFRTm44yGpA5QSaJRWe9
mYPGUhNNEWiVr7lY6MRYaKxuGsgltEIihNSgoeMXrOWp0cwLb2IT0/BbsCiHdQoBNNvnIXar1pDf
feG74+OFn3g507hbR3I7VoEghN3UuoqYHTyUdQq5dz09zM381PdTDzpIircQdHdQqe1kcBou0B+F
4uyc9z7x3KGBt4QbGh+inj91Nc/Codjms0/RqeuMxtbKaugzzDC2bcsnx25eUju12A/3e642eSJk
z9J8ysRley+DdqE97Lu9c21WLbi4D9Jze3JRTayRRRdCIlgDiZb08XjBp+aLcuTYBvJoOcGYkKdo
v6OnZu1E+pxewVTj1IkW3ILtvBCNQ2xl510Qp2PeHn/2xPGlUYqyGww1y6LlajV6nc9kES3rj1mq
uonjSwMToamXZlGsQiA0eXL4zyido1Ce2Pw0zjBQSOQxGb67NLuPaOPNPi3HKb3jHQvUtS2B/w4k
jD6x2Yt35pcVvJP/z9mV7cjJc9snQgIMGG4Zipq7ek7nBiXdicEGAzbz059V0blo1d/VJX1XkVoK
Lk/be1h7rSnRYCs/iPBW3H3teDoXV3fWS5tDpe6MsEMKH4B/sIRkH+aJ6nDZLiACeUcriH6FXucW
WpP/aacv8YS19nqqwbq3dzzRxJCDj8XQHhY9PpJGP6isgz47+DG+H+zqDM8H4pOr7ukg8Og523QG
ooKUa0tXYI/YFchnQ9rozdx19116i/L42rt+iRYsVWBxV+KVyDdO0j7THf0xbcTWbkIPgmpnrrl8
196V49pHGuJWb8IVE3+JHMwbe3FAmgMnyDcir+9WgxLJMD5lxhKqzg0nSaHC9vT9gp5PxlfH8sIC
VNJpnX5G7cJpjn2xGvRbY5JQD1P8/fevVP3NfwWeTxuG0pU/ovccziPANmBX39qpQJI3e2p2/R61
1WhOILC5zY/eelz3ayMu4iB2gIK7pZhxxVRcggplxYIKVESwcZ2KhsGGZuMNh+hf3PnF4l0i++pq
UMEo8Gl72wAJ7aLLp9h2T/JEdwA5bd17YBPvNJA3dQhcGrqdvFUR54DjAL3y4u90AvLOza2awbV5
XhgYahAdNBBW35dlDV3GJhTuDYfmSl+VeQnt6wyQVtV0AmR4j27gFZgq6ge6CgBeVLtxNYXNE5wd
ZE280/SXvU2/ijvNI/WibxSxrrxS5GyrPx2hpu0zqvVo7bMxRlFiDqKuf2A8RPP194f02tKd//5p
AAjCdm5XYelE99xB41BP799/+Novv4gLZsMzVGBg4Xz1DgR72Kon31mPyyYob+Uurlzgf/fu02+v
GtYttnJhEGPnednY0GMOIdB4Iq9nkhuUiNCzPANb5qw5NmrLz/mL9KeEf3IrgX3lybxET40Zkk38
XKolRRXW3r4rXw156z2+4kdcwqUgk77UnsTHqeEnM61/gcoqHks7lb4fQxt3twTWjet8LbL+lx76
tJQDs3worSGYb9BlAPa3U7W2T2hP9nbd881207Pf9oXNuERB9dJ3ISqNQTwZ3LuFBxoBtaYBtA6V
OJY55FcEq9qQCXVnzXPaGsWqmoL/dpMuUVBgeuOTOWJwsLoraHhHWRA6v3t64x5dOwkXMVsBkjLb
8MGAZPCfZIDwFQoy/Y2+hWvO/b9I+NPuLB63XQmJ5f3IN24WV8/DlmytBK74hKT59/f1ymX6Vxf4
NAakxilDv5S5r2aWdNAPb6mzAnPcZgqcWxikK4v0z9f4NAaXllmZjoAjKNBCU71RlYfmeCujd7Ys
Xxyvf37Tp69nSrfQgkVFARC0RD/0h+rwpwvRmx376+GQ37oq14a5MMn9VHKDgu8eRb9hRUPIxG6s
dbXhq2yFPEdwKqPvN+RaReaSJcH2IXjn1DkyK+Aji/DyOC9y5+8LtBCfs2xBVKRLkicC+gRv9Ebs
cuU5+Fcj/7SGtKVjoW2kHjrC0LN/9OnD97O5tvVnm/Dpwz04uzIQPZogJpeJDj4MJAhy98YFufar
Lzy50W4MDwowyOVOr4bxQ+aP3//oa9CAfxfy06+eISWqmESxftxOd/5WHDKwtEHEpsSxMl+D03xj
da74vZeoxVIvgducuxLNSD162z/DVm6HlKffT+PK2l+CFlXuGYU54o1ng5dWlZv4fr/Px1s1hGur
ZF64X7IdjC7w8OsBKk+bPfpPduQ4RECQn/tK8OZ+P41/r+oXF/wSwQjeXVCKnvEDcmMnOhVbI2EJ
aP3fnBgAm9TkodrZG5qyxzLlz/RkbPIgnBEUBZvvf8EVG3mJWqzKMigWGxO1zXLX8TnSE7KeffBI
K+/GENeKIpdAxdEBtwWqc2dAtrOFlcQknXAP6Tlg891bg1y5MJewRLW4wqcTVtJYQ1b830BVNGwB
vQY3wRyLu1sQiWtP1yUEEbAT4BTO0+nRsKijNjr3NIGgMrr1bl3xMy+JfIfFcfO5W3B1iiKx/ONk
VqEN8ZwxSHogO7/f+Gv38+J1X4wFMmU2Bul0co4XwwUF6+Kk7qvX7wf48orimT0P/MnQuHU9GGLG
AHW5LZFwhMJx3j5//+2v7yc+fnYwP308D6qunS18vG12XXVXQ364MN6585wBYuSxo11vG/upmtcU
XXpa/Ph+2K9rUxj2wiwENdMmLBt2RoXWndWHKBA5CJyqtdoAHbdDZSrp4Yyt5QvAt9vuRaXi6RbC
+NqCnq/wpznXZMrnkcHdK5tDt3wE9Qzd6KfvZ3bt2+e/f/p2q2wH2sOY2GD/db2/ELyP3OnW1Tw/
iP9j5LBq5yv76eNzVrCqGfHx5XGIjV19tJPiPrVS1w0BiE7+0wwukViy8KuBniuvDV07BgBnxgly
RDcuy5dxix34F/teQjBwzIuzlUSrQ3vElY98pOtvuEVfXkV8/WJjjcCzuwoa83C/+l8OUI5nkLq5
v8Uy+rXXhe9fbG6/5EsNmmT8+jH23VWxttAZG0ICGhJ8E7IY9lrx2APNXypOxnlP5vX3e/J1fg8j
X+x8LXiOCAkjl5sBTZ86Hfb8qdhViR+7qb+yytB/n/f0hr//dYIPw539208HTS/s/50mX4S5HY4v
cuU/ejE6aaEkEi/bLqJP6ApGq8itgP3rThQMeT7zn4acqGFm85n8oPtRvbQA5YEs+t2LSZxtusTc
idUtAqqvkXkY6cIjtGVnFrWNtZzeQdNRqthCMTqP7ISlzl25MiL+gi5rzCw4iCeBjic8S8mtR+/L
1xWDX7wWcinNSZ4hZ9CFDLtxCdvmVk7xyqcvUVpcO1px7/zp+sNjNoTCbmXpv8502cElIEtAdnDi
DsInubd/IdeEs//avZNVZYbNfji1h+IZC5dAfe1U7221hn5wuXXf7P18o+z55UuOH3BhN4zWaYre
h1EaPC+s5qeeOpFRPhZoPKE0vnHJvqxFYJAL88FyRLM2JLwBc4PU2mrYLfd6RaIm1dtbzf5feokY
4sKCzMDU5LWHIYK7HNRqek9uXNkrhvUStGW4Xjvwrnb2+SKjoWbHpmwiDpChLdnBdcneXx5uLNPZ
CHzxCl3Sctpy0SafFpDbOKjutUEqp2VlEGhfQmwWHJq1O4VQflzP9I/E0zqrZe2wKf1+9GsLeGEm
ID1gM4uCBrkmZAU+n8hHx8WUd2HZWTdwOdbXfjZ26cJCjKNLkT3UCEhLla3LzAONJSoCac0GGQfu
2ADsmufe1h4Q8/V18U59Rtdtnel12TEZq56qaJmQjivJLI5evuxz3/WSlrRm2FtDG0orH2LW+zIZ
CgtdfsaQr3QjvLDRQkaM5kGMXDWaJtw82JZT3kadKMB2Uxo0dTy3T/lY07USBH7tMjerQljkHjT+
2asYMnuT47r+5Hm2REBgZM/T3LbhKGFRl/vFCPhqUQE4MYuJRVXLy5h1JSjAbdPfmGbmrI0aKqPd
KN0UbA1zWI0NR1G9dyNztlna8FFFWd5VmzGb2MqvB3WoatTEbVvPz+U0ip3n0OYxqAYSFpOqf+TN
0qX4mRN4a3r9p0caIcm4U6UK7gBA3jnAMkATk7XhSw3RgslOTIM24NCqx8Rp8NKaXm1E2aKqZOQq
X9kKXexYFJAai6BambJj66IZKmgCBKCpY8W4m8py2BnS9UPqgt986oQZLVnvJbXP/DBo8NvKuYb2
vEHGA5Q781Uren5n5na5djplbzzHqJNuaqY1b/rpyUGJOwpaXkTWAh+/A+/DtqtGwM84pzcO3tkI
fHWxLt6Gri8n4Z7r9DZtIqb+zCOI4PktgoArN+cSDsZniaN1LuH23TtnXujItQjSwXj//mJ+Hc2B
U+5smT494ENDrKWdzt9/gEQ21j2dEObLA468fSO/dmWB/gfj5XAwkZ1BEn1wLPlbp94D/t/s5yWY
q3dq2vdQq907BzQExeaIpIEdi/8GDMbqXBh+qHGBtNXCC8p+gVTGSIZockMWPVu3yqNXHoBLFBfl
VLHZxgC8vZucyJyewBMZ5oaMVHb0+P33u3zFw/YuHEMr64dMTfDSGhuKBTpy2zvlNJFo3kpihYTu
ZDfcCBWuHqgLU898s9EShng/FX1oGW/zvFn0yVbHxi0i09Crifkxtf9LnhAbdGHzs7EqlC4nsCiN
IgmyPbFuUsRcu3kX97owSdFOAiTJxi7b2n/lE8qCWxrNq/Ko1tZ9/SRF+Mifv9+hK17gJYJrqQzP
7xjm4TVIbuOQdegF+P7TV67fJYJrVEbgB0Iv+9IDoVbvxJLdV+WP7z9+LRNxCeEyCtqKzgVNpIk8
oRUbD9ZagqlmeGk3OWrgxo1SwLVJnDfpk5lisiwtojCM3z1U491cs6hEH/qNSVy5H5cwrtkjQV3q
8yTuvS1/81NkGw/WxorFdtiVd9UBwYQBWrDqw9nd8o2v7fj5759mNFjanUsUG/dOZ5nxWFESK44u
qu+ndG29Lm68TwJTljPOU8H8p7nCu+6bcVE5N7bj2o+/uOQ+Fd1CyQhVF0KGowslj9WUjdn6P/34
S3RRNiIrS0VQH8RChnDU9s4l3Ydh9q/ff/9aYOReWA0BWYZGBy00fWrlfJBJFUmD4xV3w1l2UQXD
qnB0l0JOzA8RQ9lbmhNrm4GJZ5MPAMm1pqdCBzXwyNKVFfqLAE0dGcWqqDSaQuvFDtE22iWF65VJ
rnz54IyTCYlxH521Nw7tFfN0iUkLQEOT10ZJ9hUZx4jlZyxIx9QB3oixrgfnVjPllRjuEpzmVNAD
MrOWINXYGD89fx6jcuJsxaTqHnVpVGlTBbdejyvH9hKw1vvzYC1FR/Ze21brCgxMoSkcGkKvsv1v
ocglqqy3bM5NaciD13v92gOHW8qL0YjsYnaSxjdvCWldsSmXSDLVEW/xKHX3DoeWOXVou0GEUv0w
O4htDnnty7DVlvswCQbQUFfyj+8P97VxL+yKlHKcaU+BHWON90iV0Hdz4XAIfOaeuB90wJ6LNtB7
P5hn1Dq77mYZ9Xx7vnCEL/FlrZObc0lsa2eaIzrwTWKrwwyVLxYWbp2frBG6YpArD5CidhXYS8Kc
OO0ffwEQP2otPIDR9yvwdQO1HVxizkxjAUMK5AB3HYYPu6Z+bDyIGdSafARq2PRnzCn2pNZyWyuw
2fUVCMwE+yiqclUhEOzroIL/BWdSLi9ja76T3KzWPNC3IEhnK/zVSl3YnzGHmWB5S3Yo2RlZ3C+B
OSRaMdqFIFb11p7tcJpoNzd9/MGD1mUpSIemCFN1e4845jPq4uP9CHmCTV5jO0OHOmTTG6L7VYkg
8yF5ywCj9qjRvTnFPAsIG5TQdq0Hjyey9/UtBt0rVugSEDcpv7TF0sz7fqm8PpwEnxPbnZrHLC+M
u56oW8msfzRvX6zZJfJtaARwsZCaA1g539/F1TY7iwiEv+MXvRZdaKZgVDfDVyMCXuyDqnA7ho89
WPSKtIhY+pdF73AZDigl3YKoXXN9LgFzgsmlosEI1uXQjH4vrxNY+c688fdjCDKE+PvD/O9N+mre
F/c59w1bG5SRfb00Bpr4Km/nFFpAlCYQD/ViQClrwhESLYlQEYLhhBNcBXHdt/uldmMWuD8Nk5O4
zGfo1XU+iAT4mefYEzTmdftskXP5vkOkbil3CxU/cBqYNTqoPA3cN7cfMzncu3ToIHpXgM5I5Dsx
iB9BxaEcT2LC5nTqWdJk/d+qpEWogrmFZRtE7BZjEbJKofe8q9aGN7shGRiPliY4END4GC2U05vF
+5tnLY1aad9C7ljuvwz7V6t2fs0+eVfad5jfdTYYvaH7ES1o7tkELh/MkC5t8Fu6ypMhQ8Yg9sTA
UfzLma8iwm3+sOQQx5T9BDH5Za5OjQj8sEXtw0EqhrvDdujsaUnnQmYAsNLeq5I+B+cWMhQ5cu4y
mIao4H3QhYQItFxatsYsMxkMTdJ74/huVC0EbOesW1Waga2Y4qGb8xxyFIacTn3L7SkWNvIqITUm
20Z+Bg/IQ1bOxjrAp96g3HcW2syDH4NYzLReXDul0GxlIfwB9cctWQsVIdt8ZyoAKrvBAYB3AFrp
WBJYxZWxjI2ZqNKaHnIBAUnonKBZk4NTfZpFQNMi1/0rMISOnXBIqK87/BYjaojs/+DpNETSLKyA
ziZqZK+QMxj2nQM579Z11CnT1m4yapy1wgpCP9BiXU+2u64WWYYueMmAGRwdCS5mXzdxCxn4o2lR
es8UBB8NiR+O+23f56ahqnCx6nqvbFmmjeWYKUiyQS+nSvTdI1MJzU/Zwh5WAcRGAEFaMSWrh6Zm
/cOMyKkP3THrj45RAg0GAiak7kZX5kcVOEhaETn1IYeOxVtbltOu5xZLjLkdoe859fHIqb8LIN37
RkiGBumFeiA2z1x0lTfA5Yw4Qw6UziIcpjczAyp9rIMWaT8wnjuzOhXKuQv0BGl7v3TCWTgqYg7Z
Dw7U3BfZgcqx9ABJplxGhmf7IRmDQ1lnY0SKwd17YrRBq8+F/37mlACZmGGqXT+YII3yjMp5o4HB
wAUK0c+HQNEPx21+FnaFviWpgjAz5BxNmQjCSra/DO2pAe06kMcqRtSAgqY+OYGed5OXyxj8Ink4
2BWQSG0gNz2SEOsJailtSIdiWjmU+xHn+kNII9gWnhtAHQ1U04TlJLXwxiQtmnfCqddVamIn37Je
OCfTMMGfZYkqZBkwgTk5jh0FhGd81G1fRoYbHJqx/NAuPdp8mk+5bqCGJipnO/Tmm5SLHTnn+odb
8Gk9d+7HTBicP9reWeYAHQvovoWGy60H1eZWNPDhbAaNn8Rzm007mzRWXnBvFbh2uqIi6mf+uxTN
iRWtGc8dMTf1CMi59Eq9ckqrWTlnFDrx9LFpoSQO3kh0fmvrvW15n2Q13ssymA+1Gfww23rC3tfO
Zuite+icfEhOtkUJU9fky1/XH0Hn01s/deF9mE0m10bjvQBjQDZT14KkpuzMcGFokOhUDupzSkVS
YsVQpCIvekFDw6DzIh5Yf2JZfbSMooGVhDnhTfarHds5JGalVgE3myjnWYsQfnmTamriwGjWzBru
SUf9FfLMABK3TjekJBiPTaYejXx4cYgzRf4oTplXgoSv5/wXqN3QvBqIE/Wsl5lmj8IoHj0+N9GY
kTwpsZnRPJA5FYWTHxq3qhLDHfxNWU9buCUkbIAm28y2BQJbW22DpXNWZeY6mxkx59oTtZEshI1R
5YN+U7Gpf6fAo97NhgALk2WhsbXC0/kqrcGMMpv9KrO23dGZ5Ide+L/KAm3kfU62UF0Xx1pQ9yAL
bUSCUbFyiZmvGtt9oB4rHocshyFvRBaLwt/lef87z8qXcsl+BJCziq0uP1FHZ8cpyNudMw4QAsX6
7Fp+Ph5mO6Rt75rQFlTsbpkYfVVSnzpZHWQOk+4UxvwM9StkmS0DYY8ynryyebOzGTXqrPg5+uZr
UdXLi2Ut4ndfFdPaUs2+M3QDPZDZxw1zOpy1UjUk4V6BXny/fKgDZob1MtDtlJloP11GvMYF5F9D
Yvd5OC/+qlPQxqrgjRZk7E7+6IsNNyTk23v7lRmq3i2z5f4qJKNGqKBeERYciE6TVjvRE4q3Hcwh
NrTr8jluF7Bw1t4vNpRD1FIQ4PP5sXe7tdImyFFFlLWAIossIpM1ryQKJqGbBbAClC+PFs/6WPfB
nJimz1ZVOz2ecauRHJytsww77gwreyQ8Gse6SUqKc+roZxCodKmkWkVNIHEUJU0mDkYIOh6Yw9Z1
acZuu7Ctp7T37pfjBNSwDZOtOOS4sjaqirpvwlp2eJw6I/XGSmGW01/p1goCb0uTqNm9o7S8Nz2f
44WdY5578Ti0sdYo+kkdyWKOiO7uisVHhcdbQM2IAs7WUYDYekvkCH5X5vWeddO+wA2hFiIT6ow/
ih5pxMlo12KEdEHBHPSEji0aSVTzQxlzBq3QArWgCbz0jQrr0j4Cra5fhoGeKYVYt9ZZRl6Fbxzs
ZgY1IvGSHhS+y4yGJQ6IIQTEV3lNE1FN4TjhVuIBFjk/YMo7VRJIApExLEp2xMl4qycTrH1Zs4Zd
eBIGaMM4RCKEZ+3qVu4MprdDC4Ppy5ezL1d6bJUFzpTkoynTyszQHlVY8AxplqiJ1qi8iFWLzGKt
hlSRDhfLd7wTn8YlgXu0w7qQtORqVRhNYpfB1hjKNcQ2EwBWE78vTijhbGscnELLZPbcrctA8byw
o5LjcS7AK8vM2JwKkrC8X3OFBnxQg4aqsMaYmPahIeME0uLcC+vOmMKBajPMNBfgdMjaYzNloIOC
Ll2ENNKm9AGGDaw7G2mN0GBLOrQF+HY8yLrn60qDSrtREFTQm6zxQ1AXp7pV/4pPK38IjnMgupjT
bFX5MEFjWaCSmU93bGQ6IX11crzl1EKrZAlrIppwntwX9AG7Udvr3/PSyqMYRnRA9V7DQm4aLAoA
Mh9C3/H3Zs/bCE5EjtIUuqSKslRh31vzzhUdwBy2geqMPz9KXaswH7sANVzXiYEJMn8EkwNmXOLj
ya85T80p2xhFngz+3KbT6FSxadk7aYg1RArmmApRYnkI0OEoPJ+jtzbOAwM2EleeL5qktPXurc5+
oEEWN5UEC467bFta56v+3OOaDf0P2s5viMULKFeqPpJjcajAulwPZYIaYvGMNwVccxwDMaWX0GlG
AfLL4b5g4nExpICU9pjREGoC68VDKyhAEHplClxV2gVgq2tmeHKQWDuYvCfpEFj61S69YJVLCBoU
sAc2A/W+ndmRYQl4LbzSz9Bqn57bZUnLbFoxwyzfDMfoUxd5pShvTSuCYhtYgwYH6I0B1pDUqj0J
C0gmZrvvWkNXjXgpHYaNHuVr5tBDYbC1mhdMYkBDvxvwfJ1T1CJx3JKq0as2y4xtIeUGMYyVCt+a
jllnPeZjfiTSA66/5u2mcbIM8TZ3It9QuCkUtRFESrbqklLb1pYbPf1wbbTK9TbR6z5bNoP04ZKx
tVVVp2XiQ1g1FcBDeKa9GZKCWZfDes+Jk3svdUbufG+qogDgUuE3L7PnRVPjvJPKfWcjyv1NPsuo
t+AGqlEiCeBnPPRofs/z5cmR5Wq2eQI5KL1xO43+KxYMcKjh/fiF/LngDArJjDR3NWhdiDkmk62n
RHkji11iVUk9ViSWc8ETblHUTl8Bo3sfluVgDuNRDX0sRbUqgxbAENG/mznflnN2NLJmt5T1wcJk
A20lmk8PmQUZIYQNj64RFFE+401YcjykKjI79+9ck/bAPCfO8myOZ0Y6yCmD5mMqNiCtNDZmFpQb
ZECdDUETiORQ59Z9ZcYMHvSB9CWLO0t9uBMaLXs75txd1ZzZiWGCCLEcVkttx32Ls02VbB5rX7sn
I2jizHOPeQPvkCFjjyYTCO6ii0KOEQ9wQHVZ+hvR6Tas0YQCJm20qXYJnQS8qbYIbW+Eg1c78azQ
aam9ra/cJ3ReL6HFeR6NQ3fkjj5YJQ5k62K3F5ZHWLpX0sGX7wog7QLKoAsL9AT4CiNL8HTpMDh2
5gHpYxgFc4B7N/5WjaTrAqXykOqMbClyf0BAoJ+uAlfaES70nVM3kSr0jlTiXhnjPpCki+pFposV
vBd293cwdEoLO3R7ukUQ+teX1R+YFcgJ8/bHUpddms/GyZroc28Cyc7GehV0QwzhybjqSSQZi9BQ
EbsacoiBES2dlZABwsMs/2BBdgAgNhJSkNDrp7DSFJTzejk2efNbVCXy4nyGijFADO6g7n3RiZAR
p48zGywyDcgpReP8qfMKmmAAZymPWDtExGuH+FUY9N1Drcs1yGAeB1oerbyK6DKErlZxafB3QUcE
Ve3BDtRPp2/vOMKqealKgGYpfgR6SvwABo6jhTTwsgJEr3I4ST3gYqA9ZGXNLQkVKZ+Gpf/tQ3L7
zs+932SyJ8DgAIzwbGQ56uDBUbUNmQXHiac8PwlzOVLfPViedRg78Psz6a0cIrsksxAzBa61bYAP
IYZqwqZ0TrZgqFty+JR4+2r7Z+OOB2MSh4o09+MgUVMzIzn/VjgSVUfu8+FPRQC/BhCTkJ9d8Y6m
g3tp/XKzP0Y2LGGDYCgwjY3dovlQ/ukH/04a2Uutqg9eNsjqC2jc8eKOeVYJpOAMIoy8hqUwIdSq
7YehbefYbrIMp8NF/OoLVFV9YwYyja5ht6Oi1GWkah47hILla8ybqLaDHXo8IdXnLPZ2kajx68Uh
p8lflrseiZAH5/xkt9VPgThQWm3SSitZTDPNDeQzSvMeiBkE6pB06nwI3XtWCF/2SMsPZCdfisY8
+PMUT6T4sBd9X1TIuTQ67iaUBtX80UhglesuqQrv5AqK6sgkUoEoLAsgQT1b3XYk5hY0DUCSV95a
DmY8ZWVMu3aFcxFNHUuQyEZyFsGbKe6clqwn3aaOpCC+nYPUEzniE3hrhQnLRUrhptPcjYBA44jb
43YZeCj4Ei6+7qJBqbSWL3QE7Ic9jAuTB+7j7ppImeGY3BVmfciFSJiZrQiYmkIo8kazj2C0Btuo
NdVh1spUNvBtjGc4p+vOckXckAfw5gJtb4lE9POHlU1wn7xkcIufs8p+jQyB7wRyEbKkbvlB8Y80
SOSW5A3vFiJTVv0kWf9R9e6bWvoXLyAvANtHxLCfJHDXMVf91suQiqrbe3DWjKyJnCy/Y3w+1V0W
Gl5vRlYHLyrPkWqXMCnti4entyZ/lcOf7dx/NKs85J2MefMysAdeDX8d9UP3z7qxgRh+HYOTywtE
ez/m4UO4XTgpaPHaT0pBotVHCzDAFc1834NxsnjmLA/b2o8ahPFzHuA2As3a9X/yhbyzwj+M8heo
krYzYmV/+EA779FqVOzO+YHa5a8aIRoE6uhezPI4oc0LXef+7wV9kSs2jjsH+zXOoA90joLZVUwR
nbdI7Wi1Kzy6thwbOpPOb0b+Lt66HLqnWjwX0v6haI2CAxJddosP2nHng/ZMB7GL/2+aDyS4P8f5
bn+nLBHBbm+8DoR4NVqvYK3sP4a3pcRNoCoOBFcP4bwayXTrrlYrYqXSHI5F78nNtMwxGzqSDAIg
W9AoDjlL6uVYzw/aPozgDlBoA8cmsBzA4m4LpfWoBUm3/mtkT7V9nzUyBrNKzECry+udHp1NPeA3
loCR6SdaOBGpukTYfzyxrNlohPg+w+HLw0zBE3NP51kOwcFAZD6bj1AzjYfSXyv1lw4K1K1wGX0o
wrqDE43TcOcjwOvtbucDMZs3vxzeqhCMxBvb9zbMm+ORdikR0JRAgqVq3lstItd2/yrPS0Fhvi4C
O3XJqwOxujzr4G5O8eKMCWJQt0GLDi+jcgZJ5ijuA3/YqsrFq2jNwIQhqcw3BWqRVVWvbIoD7IH3
BmYM4DiEqSVkIl0kyDhJtT/utNKP/axDlU8g9J2MdWZ3G5vSXwPSeDApq2mkx8HFcS6X0EAQ1kyQ
vERq5f84+7LmSnEu27/SUe98DUIg6Oj6Hs7og4f0kHYOL4QrBxCzEELAr7+L7Lr3OlXm0HEi6sXl
tABp7y1p77XX0vSLU4ClWAPawj5z/q2m8d52vY81WH2a9juuGHBevY0LP5Jt/MlHT3E3oesaefrB
uokt57PT4ebYvgzla834LYEySTr6u859jhuYUYzJt1Ocpnn9JBg0d8oQB0yEz6K7SQR5Gfn4tckP
LjRXG3EAD+K+o5El6s9ZTNTBxR086WKklT0YnufGW+SKjmUCiGr80HegSreHwMa2m75YwPHjEl0+
cP+DOzSPvVJot6fedkxQAS/Luzor2LayPBQsHX9f9R1MIvX7mwkzGqEmgHrX0G/asd0pewSjjoq6
9AdRaGH2kvSlgvHEYODehEMHlnsXChcZ3XdBvC3ib9TGrduG4BLCRyC30xRvFHJ8ABD4SDn1JRYG
hQNRAKYUFxBqcO50Oas08T3VBVLmYuNKUPfwel9puodk4o5AgIpM9W7AaqdoPwz8e58ANYgT76Rm
4uiDVwYgKwpcGEN18PEeutYPltWgf+EG6cOsqvdjDCp5VSKToTa1h0O5ax/znF1VySuE5o84yu1r
756VDb7B3trOj8HNbv2QH0XVXEE+8tmvjpBXvNV82COxvKP5jWf321gdZUJurRg203Zb2n/L/PA+
LKKcvwzeKy6xSBNUt57V4oCbVgUaQsot13KXCuivQobSK/3mkJUgqWIIiQiLkgN/mdjiSGJ+W5Mo
zb838W2GXoOp4smV7O5Z4AC5fmqY3FX8bgRju0w/xAgBEhhOUCE3agMWhk1QT8CwYTfT8lvIs29D
NT5ja/jCPBxjK2iojaH41Nf8JsTcutzbdmTa1jbuTQPORhnuGQmtkGq0n3FZKndA50BxzS2vGdJ+
WE6udsRpkLNPvoTU3fK6fcnpIZuTLln63ao4UhBANWTixVIfVNV+j50SBtgVdwBa3Q6AE23TDte8
5MTDAqR+3x0Pt1NHvDS2s+8Ky98kibXvrDFK6IAXtsvrUFWoxFRHVFgQEdH9gHVMbTc5ut2j36Ca
+TGwXh3BTtCU2XM63mWsRl1F3Xo8xS0nzK5Fm/1su/ba5v5r05UhMrx1fFWS4KXnP/u4/1wTG+m2
4nMscXdygGezEusjWDefWwKGB+U8xbqK7LB9HLSmj8QO0fVx34uop9hGVHBk+WnEVVkUUYxkezzL
NSCzKK5IM2yZ/5FMTxPc2ib7AB3UVlwdkw5i6kllb0btH2C+z1bAcNRXWd8+zp1Kxw6C2LjIO/Yh
DyX53GRj7uFw79f1Lp8mzzv1BLfQbQjtVHDDcR78LBvldzc4W/cfhGT6fuQ9gCYs9YpPQS7SV04t
ZE141bkbIt3wEOdWcwimjnwJB/teJJb1ibmp+1zZo91tAsbjGilm5MUTWZHLkEUmfQbueF0TosR7
M7QfRX9rtw88eDhf65xLmu8V7WZUyJuind1Nue350r1JvCSquukjsCcv54deAJaY2lNKJlkBpVC0
NiD5AuUEXBimbAq3ZW1X/1Op/c9vw38lP9AJUYxJXcl//zd+/lY3Y8uTtDN+/PfHusR//z3/zf/7
N7//xb+PP+q71/KHNP/Rb3+Dcf9+7u61e/3th33V8Q4HrR/t+PhDqqL7NT7ecP6X/9tf/sePX6N8
HJsff/7xrVZVN4+WoCb6x9+/On3/8w8yF6P/8+34f/9y/oA//3jhP7rqtfzHX/x4ld2ffzh2+C/q
h45HXY+FYI8EdED/+J/fkH85lPrU80M7dNjcTljVaIHHE91/uSFh1CY09F2Xzfzmslbzr4J/UQf/
F6gOxkKPOug//b9v9tva/P+1+o8KSb0aXiH//OM9UwtwwzPqw3jmWCO5MUQtUuINklvW6F6AXpuH
nqESb6y4gR5SXKOWi9Qam8Ck7zyKIP/AJV2jEVh6d8NNBri/LYgEVR5qmJssx4YgeL6Ge33PU+bX
n5/65vXrvrFH4ZV9xGva7APpB7hyMftgDXqNDXnpAwxw4hiP3I8nX0WjbUVFUO6pFa6gu+b1M0PI
/PYGMFHnvEcBdETjM6ltAvEMLuVROTZzcULQHCrEgKlABTQlVb57Y/R/m9b/wpTMTv+wa2OWdY1C
xLJupT3TSLIVdO3CWpht/o5yVMUcppDXZVAi67QtHkjaeSgmjckKWmphMcxW/7HhQz+iPBu1jc0e
MmeMr1C5XkPQL4z+i53mjTUhs5Dh9DKoqITigjvSexGSn+fnPVhYagOfTUiJfbN0VeSEafLdQojc
Ql4QfU1+KdOI6CDZ8Uy295ZCi/8K7vU9cF3geGbf9WBPLpOehI7EiGtBm6gIDDvfcPW9BufyKyT6
TqMkT7QBadX5j3x//jyz45oH3eQn2u2inAVNeXS9sLwfOJv+3rR+27PeGu8clN7xF5OAISloB7hF
rZCP9J9w1bkR8Pw6bLptObGv579hYaFMjoUGgBF/SmBhLKF5vQuawcHtrYtfIO3OccVIi22jUXoO
XSd/Pf/I96fNNykXUgbt6saOu8jpJ9QrRaXbaodtbk0be2l8I4IFqm+zMkxVhNYwkFF0NRjSVLq2
6EtubwQxMqKTCVGli4RHbpEg+tAT4KALNe7Oz867yDVESZNhwQdxCzL8tIuUGMMdSyu66xV4KRwP
pdUW2bru3m2bV1mgasSs50nbp6CG8g/qj+ffYMkkDN9tchV4nOByChTArUZcvvIz92B5wX026Z+t
h7yaauqVz33/YZ7JxMA7v67i3EYSxpZAPRDc4ajt3gAxBA621tsA1e0TXBLPf9r7puGZGkV6DGIt
bTyN+xXoizUO8H6GRND50d83Dc+UJCosAOOVXXaRXYbi2uscf5c3o/VF6S5YWZulR8wf9iZkd2Gf
AXYB6wPTx0PddN8hYzwDdL2n85+wNEGG75BCjA0SoTJKeDz2x6qiGuz6vZN/Pz/++yHNM1vSaZIk
6cTGNiqb7xWpDhNuV9P0PIq1ju2lBxjo3S6ThObW0EbKlnsrTvaVhZNGX94kqDKe/4aFOTL7zeum
qbXL8Q0snD54ml8DMHGZBZn95l7a5CMYZ7uoTryo0eK+9ENYk7vSDbnw5mbP+cS63FIFbyMn97a4
Om2Seq3Te8EwzW5yHtogiverFtWX/ENZly9jnx97j65sU0tvPi/3G7tHiQLYxaRpoyGlbK/rXByR
gcj3F62o2ULeEAKVlwHzAqlJ5GqmncrI1fmhF+wxNLYL7TcCeFccQFlTfWoS/QnttdshAArPLcRl
rx8aNt8OeQ7hWuwYTak/BhWoF0dAZs6//8K6mvpZWqE7uGmCLgr79CZV004QCxnWZCUgLwxvSmWh
KlthfBzV6Igpwcn/i1bZHaRNL2lawaHQpF5JWThfmnBGQ91Y3mrHsQ7CrtzrhHTT7vwULdhmMF93
3tgmkAHF0GVA/ITtcURnIKnzleP/0uwYVu8Bh4mtERg+IW+K/DGXehfzNY9dsEyTeaVymEtSKEdG
npDHAp2ghDa7qU0/Jla5EimX3n+esTczMyDvYGXN1EZ1yTKQutAvXdMdG6Cwzs/80icYuxU6y9ux
ROIxGpT1gWeowgblMfPJi2qL54seYZJA9AF4AcsqbyOo3HxIIfzeZk6A/GYIJD6bfp5/yIIFMeM7
PJ8V6EjCOkOX/Ws61g8ZKlrnh15YAmbEn1qDDiwPEmxWqJGiirxV/iO3VihElgY3Ag8AUx5EGBE3
LRB0oQqTgBYAuY/9+VdfmhXjHBpIllRJg9XFq38XFWebYPS+XTS22bk/6qEFLqpuo6zDGTAY/L9k
k+7Oj70wK2bXProbGBdFJiM2kmPHnP04VNfT1K8EhTms/PNWCNv43al8Cci9TwtMC3Mf48S70Qw9
hc3wlLbDEUrpFxADIHCa3fsNRMqHhuEoMqgaWIRc24WzbVAHzQ40C9oLWsTnp8xz+CZCWKThsmi9
NoJYys/eHj/p4sv5VViIDWbzfpjkYzNIrIJsQLgBfH2yUT6Elqr+A2/zFQdYMFGzdz+Rtd2B1w8O
UKXXtlc8jb287MRjyq7oKaRZWCI8+6nzsx1aKESXak2fZuHWZXbm1+CaKQHqFBG37kt+JTq9y/rn
oXgRw1fARVbODkuzYzhwCZROMnGcCYcEIN+whzyD1ZCX8+u7MLjZlI99XUlfIbCNRb0nwZXXrt3A
l0aeJ+2NTcpwsvKwxci+bgCGLjaF93D+nd9l5IK5mw35jahGVY+xiAKg0AaP73EjvU/Qobyp02DT
WOU2ZgdebEv3CZqhBwH4L2Uor5drGtULscmbveXNt9m9ayf+oGVUMKCRQfqSqK+NwmS+xMpjz+c/
c8H1zI79sBUdQ88T9kygsxRILBTASHZibUQQ784/Yuk75rV78x2ltCH+G4YiarnYeQDQQhkZaZLL
kjyo+v8+fC4R8joSiMgWP7o68vRzn/w4/+ZLk2NsyPbkS7ue8OZUljeC5lduYB0pUMVBcVkK3zM7
6CmqnF5VszbqBNqz1Yh+N9G2+/Pvv+QdhlMjIaBrCYA9yrVDeUoUJ1sAwPvj+dEX1tVsaEc2OIxp
OE+8DWBQ/CNzvubTZcUAz2xgt0gPpB3grJHthXta1Adg3VeueQuzYrIi5BnrbMbg2B0onlKnvvPy
ceXSvjQlhsvm0vU1hK4hTaUctKZ8AS5zW5X35+d76b3nh77xI0cniqUC8y01lJ7d9lgRsnJOWTB0
argoYW7i2hxTwvtnNBA1aLarwaptM7XygKWJMZzUVohYjeuJKI7RBiCcrRa3I1sTiFuaGcNPBZDd
eQcsRxSKYNsm+c0g1cq1aGlo49jM0bVSZb6LFxeV+wgyY3tTgRBrZfSlaTEc1MlHzUhAERqpczdm
aCBy7Y8y1CvmuHD8NFu92SDRV6KQ5HSHngWAl1vkL8h/us2GDiz8bk9tlW9z9ICsNZcvzJbZyd1O
cZoDIgXX8p1dQOVfgqCd47z5hzDzd87Sv/rZ35h/HotR1KPG8TNxX6oOvUzIfz4Xov/o6virw+VX
d8qtbcovTNWYAA2hQKXQBlyA26CJkp5Hxeo8LfibqV0yZnMhlWJoSIcBE1xc2ZN9TaE3F3J/pcK2
YFqu4dJly0NH5Q5cmtx2jF75RbWJyzXBiqXRDX9GTkxBaRB3gU4X4YAWC5AnE5SigPYnFr0saJjS
sbpuQbGHjoOo5xbQOmH/wEb65M1C2+dNaslcTeduqY3+ixzLMKFjJeS53LHS9XbnR1+aI8O5W4eJ
2C0bEflOzjajHeywp4Gso1SH8w9YsCJTJJaqaRhYCm8TYR8RUZ9Y7dxl6A3YWKJY+YiFKSLGARvp
1pz0E44QYihtstNxIvixmhrgQc9/xMIsmVX/fpKji6o5Nnq0ymbYPTfMr9GY5D6dH3/hA8zSfyyb
WORVJ6JRpveWaF9Zi36I82MvvDsxrveqHMEpUMJAcbncdlrOmM4Nl5e9uanhA0Al86cMQWIKc4ja
OB860a/sO0uWM3/Qm1gaqyZLRvTtRPHgHuMkYvVdgMQBcdY00pZmZl6NNw8AeiPUWQfPkhaaVGWw
13Km5ar3l028EX4Gy2lJgk7uSHtozqgYhdIHacA+BVI+/uP8MxYM5xd3+5tPyHiaeXExNpGmw/Ro
0SG9kVPgXTi6EXoCEodlmgkRgfX0m+XJBzTXXLgL/6LzefPm49T5RDkFQr8f/tXw4KZvizUazYVZ
MfV2eFpYtfZglHrwf+RdvG0I4K4Xzbips2OjU7SmPla1ESXoQAbNY74nriOnlTv9wsubEB07K9K0
ampc6QP/Cm1IH0FHdtl2a+LgRBfoigCzjn6y6koFzaexCI61tD5dNjWzI79ZUm65aPpAg2WEusId
IK9R7U8rebGFWODMLvxmaLQaFknqJJiUsrz2RrKriUIvTxApUM+cf/uFc6gJhUvd3EcTZAt+A9vJ
xd1EIF56pZ2qiTcTqbh9LJIkILtkyKxh5auWltqYMB/gPtGhUhgFTOxBDH0Czvfx/NcsDW1MWGdN
vMnR9IXGbZFs8OMduItWTuzzGO8cck28TdXzAn1yE84MdoV2hK9Z9bNY3a6WXtyImrJJigwcEAjK
VfkZmYE9zeKX83OyYESmlglg6cVkORpnZXc4uQFw1az0oq4VT9Oo9uefsfT6RsgsaAl1647hGSS5
55X+UFX5SgL9XZE3JPts46xWUCnrnuMUomS8s8h4UjKF2RTgLkifwRT9pJ0m6hvnSYPUAYxsa5Cu
hW/6BSx643wqadwiKBCRoJL2U4e1RGeaq7fnJ2zBmEwMp5VlbdfLuSTJvC1iar4t4AiumwW78w9Y
WHUTlAg9aB2itVtEpRhfgHO7bkCeE/j6rxrtvucfsTRBxsJkLhnKvkH2Ox7bGXAOUsNT6gfi/vzw
v86x/3Q4wKF/j344RNBqmlMH3B9OfUPRCZQGAFjGep9mFeQskHy/qkiptv4Q3AGdjXbnGNRfgLy7
crievAx9mOHXtpA7t5vuLI5SUiV3xVR9d2p5Y7vTl2BkV6TQ2zpMt1Ujj+M4XftOeDj/Be+XB5Bv
+/0D6DB6aL5EVigDTTC44fEhN47+QsCFU1ALhOEre+fSc4yzLhfEadFGixwL2ra82N3JyjoWVXCb
t+hpzTMfLA6Wv2JYSw+bDe6NW1An9mnvYjdFphvMcyI48MbaTeiyn7ruJKn9SYXZyln4fQujJhJM
WEkHej1boM0svQar0Ic+XJO7ft8BqSlYo9AYDmoZDD2iMbcq2W5w7PtOJhdtRDQ04nkRtL2PNH0T
Bbl6CQvngfRre9z7nk1NKIylRxDmxNgqQnSTt7z9WEITCd09Oytcy3wvPcII54Ms8t5V85YRo+FI
p+Ep0zZ67Ml9V6wlQZbW1ogekuS5A3ov5KMGfgTy+1SoNfrThaFNNEzN5SwThlSvP+V7O6/RTyme
zrv0gtmYOJhhkl2WOXkTjdA/2Lgh/6CrYQf+zxVXXnp1w5U70GLzcMKrU+QNXEftg2St4L306obj
WmBBbYIAjtuK9r4F1VTY6Lt6yFeOR0tvPj/2TVwImhFSYy62aVfZzymFyqefr2w0C+YYzI98M3Qd
9ojVfdlERRx87Yv6KoUGYzBkH+uavly2roa/QthBZ/l8SOplfHR5K0AVk14NE1uxm6VPIL9/gufV
oszyFuksbEcHrx66r7HU6F+rShtEEza/6J5GTQUhB/xkjLbYclJZnXSv7nzarBzbl+zHcNjSFVPX
J6KJahAlB4nYgq3m2Y3pCmHsgv2YmM3eG3o3nLCJgegu2bXEi6Gry7zD+fV9/5pDTcgmbQa/61OC
iNaoj30t9n0HXiIOWiJLeZucjis71sIkmfhNnFMdl2deE/mqehqD5EPegHGqtL+e/4yl4WfzeuMJ
qdI1NMqQPmBj/r0s5U0yuFvpQQD+/PgLZmoiOJkiGfikYKaMq+tEDY+61y/Izu19dOqff8TSOhvO
zKyir6s5dW8N6V6iH78MnJVFng+G7xwYTfwXepvBIAo93ai1WnCt9cNN5pEXK7UeWvSVQOLiKmn4
rksuw81RExSmIUTY5d6Imz9y31WrHuoSypQB2Qtww66syMJxyxT8qaTyJMg+cYb0vKvCt66ynn9l
oKxL9AT+v8nHjYfvzi/NknUZHu5z0ky2wupbELtpfP4Y2sVH4afH88Mv+KAJFuvzvOpDjoOLBJeE
nSefOxwYJ9HdJq714CT9ZT5i4sYSh/iQIcI9PdOh3jggZtzkY/lNo3t+ZU0WTNiEjvHCSuO+lg3Y
8iHTk3hfPe2syacvjW14uAbdajGlwAJObd17G8v2QfQWkmRYS/gsuLgJFQsHAjaVhjaRBPF8DuwM
WNwfA5pdZVO7slMs2KyJGdNl2vkITkigan4E393JKdl1l6pkF2gwDVOS34DbdCW7tzRhxs6dFh6b
YmxOkV24t1QNEfPd7XmDXZoq8nu0Bf7GtUCthalKC75x0ykiBRRY2ubW1WAQPf+QBaczMWTxQKXf
saGJWFvsmTdtnUQexmTtDro0vOHTFWhQaEcBHkOn2IGp8jvuOgFKgdPKwWZh+k382ATSbCuoMUeq
8q5n8g6elVcXzYwp6oIUvOVVIkTeljuf3ST8SdL+ZvTdtfLW0qsbZ21wwihg8hG+/dBLt1MVjJu2
Sf0V41ka3XDk1p68YrSzNuqdIUJB557Y1uv5iVkael7rN6cAd1SWK3zsCUmNnd8KZbCVACusvPiC
xXjzU9+MXoTV1Oco1UciHfaDHe+zIX7smfd82cu7vw8v4Tou8S3coPT47MTJEainl8uGNv2VEFIB
5NxGKCRscgKmt36NCH9pyo0bcRagYjxRFM1ylD/uWOeCbRuyMCs748LoZvcoSX0blFl1eKqI2OFq
Fk2CrlzLFlbTzFprt/KEqjG0A8SxK6ddCGG7cbWJa2FPt43VTBtOgR/qw1M7kM+0cR5GtCpsEsZA
PGO/eBbYhy5bWyOOgQMaDKWFRpwh1hHdHD86i306P/TCFJlguaEFXUkJqiWA2J2NrPiWFNY+d1ec
dWETMdFyRSfADN8liGLO+CKr4j7g9jUqpB9QPFux+6UPMAKZY9f50BHEAxRfQVMHTaouvcmJfzg/
PwvWaarJtIBHxKOFRHjolih2J49J4K1Y56989ztHdlNBhohMEGBO5/tqnv8VgE53H/ba3ThTCxCR
TeS2z3sF3Hl7Bx56ZwcOLrSii+HgKapWvG+hwkBNiJ2Dm3iITl0RVX11bLX16ivnEbXU60xkxxYp
4qK2vwpa387osqmmn8/P65JlGL4DhgtCyx6XuQR6AGBMS9g2KB968DadH3/BN02JGEZV6GQ99s+k
6l8nEG0ewjh/9Kk8TG72jQm2tpEu2Z8RHMPEGfO2gf2FvjqC5nsnB3C/OmvpvKXhDddnCfqTQh/2
58UHaBntQYj8qB2x4v0Lq2AC8dJKtgC0Aow1syD7tX2fufkxVuLaJxdmbE3oXRBA/MNBBEP+3wYv
lXLdIwpm4PLSSbEZR1quOOrCRJkwvMQjTR1WKKwimXUjpd6rnJ8aS61U4hbigAm642FaKFcA08R5
tx1YeRh9unLUWxp6/qI3Z47Y7jMG/ibU+AZIfElQ5oEw4bwXLE3K/Mg3Q+OcVJFpgPUUbLpiVbmr
wDSXeyuXzaUXN3y4JF5SNeByi3jIIQdVzhT6nF7GW0JNlF3oICA2FSIEeoK3rU/ArNWsRN4lszd8
FmnmAk2LqPtPIvTp15L101cCJiJIKRQ46402dduVFViIQ2YB2gPuJyFEhCeeDqjEFT/yInuN/fqD
5anPSrDH8wu9sBQm4QNo/KfKZ3gMtcAn5h1mOazzIy+ZkBGAYneIweKBRQ6b7L7T7BRO7SF316QA
f8E53tkETbBgGkIkhcYhkobE3fMAfOiM3ZQ0BpEX2ffp+EBsd5fH+lbE5bZLp6fU49cUtPQQo9kV
2SXUZAGoRefr/BtPiWkBjj0HNSsGpa7cUzeglHg4P4ML1mai8bDDqriW+MLSl/vQna5Th0SD47yw
vN2df8TC8puQPNZxVXgtFilgYYLD+fjUASBwmQUQIz4laRpqndI6aux0W1R++9i7mf8pHvXKGWTB
R36pOL6ZezS/lSQcWBNZLlSRyCh3YZDcxFA58IALQDluf36W5rV8z9SMeIXUGJTSHNSXSkaqDTj/
uwcnrUdowjiqkZvA9dtsK2lafm5bGq8EgKXVJ78bFo9bwAt7wPVGLfYsza5wlEe3AbtlqrusekCM
cNYp6EeHCnl33eNjOhcr7wtIOJ2ftSXbMgJAzVseS4laZaV992dq2wqAc60uLNqYwD2ocg4tQ3Uo
yvqgfJYUDZA10M+XOYYJ3RusZiimHpXunkzpNW6Y1i4vuVyZmgXDNcF1jptqyIPgXjYg92016Skv
dtqHIE43ot8uv6ysYvLNIQ+dad9B6liBKhs0zm6+E9S3wTQLHYyVL3F+wUffcQ4Tbld5bpJVPKyj
dgLpaqGa4mUCsALSASLbJjGne1YMMK8BDbE3gOc2eyul3l+WBfkRAaA3hJV8umVxKPdNWk9bkAWW
25wUJThqB1xnypDs9QDtsMF2xY72YE+naX4s+ioBjXEMTXofhNjIBSb7soBwzsZKu2GHgj9EqNI4
Bfd5xa/a0CquJ0WmnQ9OJigQ2GA+LzkIUSFQcrIk8ESWA3J7Qlp1yNpCbIeiDyFs0YIq18uTrehC
6ySLursaaV1CLK4KwUYMNmQJAW2oLSTfkmCq9mDg6o4MTO9bZrXQa+5LKPooKDhNkwKB8wixGHAS
Xnm0bO9IWmT7VA3dFm3rKWQfQNiLUti4waZG9qUbFw9Vq8dr4oEVVoIzeD/4oQJlaPqSSZC2t4S6
WFASb2XWPFUg8j/YkrYHm+JRlKhiR2MJonuoU30PAvC5emmb7OoaghKy8thxzPq/7D6YHmMS92Dx
bUAbxDx37wr6PQkCwCTakN8NjSOh00f556YKm+OQ1ORWeLa8qgo8mdmDFQnO82v0NkNXKKAfydj/
jCGjtNUueKXdEGwggwAbaW2hPaqBdsxWQxtx1iTSz76L83YbgrQ5s2gMsSK726iOgbW+TyUUCkm2
YqYLhxETDufYlAMSioQOJEUKN9x6gdh42Uql/f3BXRNy5U2ou0KwOTzVfrNxIKcHLY1Qf7kkirom
HCqDDE/Qy9o/MUQ4KDPgmO+AtGplXt6P0a7JIke72CpYmbETFbbcBQp0VFM6FBcFICy1sYVBXD6x
wtaHno2noP4TJxClcZ2rtKnzlULG+7uka4KdBo9ZfsEa/1RaWXryLOhJVhaYyiDhAZHKmF7GJuKa
yKdQWITigu6dMuiWBZ61V7G1Ff2FyQATUAzJwoaWzlRFGq2QlcVQwrJvKl6vXEJ/wS/fC9LGCUbq
CbJbhcijOrfkkw3q3yiAdsCJ9pBRHCAIeQ21MnbtKEa+tAVxr7OEjV8cofrXMWXgrEdQWDG5hXqz
CeLkg+7BCo7k59jXYLkuo6l2dgTMf+mQbUdeQhsr3AJ1sHKMWkqWmZjOIqyhgJjjedCWsz6pOyiv
VE/kCez94osVuXRjXxQGcOv73drBKNr1vMWDGgs7ufdBuukW9eeVaXvfU+k/2opih/vIToQnO0uD
h9KryCOygN5KlHnfjajZVFTVaNROfIyu1Wvbf7bL1y4Eiz7/fkkQo2afgpPkbdEnTXjq+KuUUBtO
1mhE34+91KSpjDPdQPhlLgLIvSbX4BDe9NVljLeuiUcMK5FBxLH3Tm3l70n91Y+PQbPGhvD+goLU
+Hdz4WEQaOl0/mmSzSbx//L1z/OT/f6UuCYjF42V7YIWyj91WMNd7uf3tPEgl+LJFUN/31hck5YL
6rOQmbOoh7AeH8s+hhxocy01JBqyFaddmBsTizi6UyacBEToikgcVyk6BqAR7qy40sIEmXBEqPlw
CpVs7xRrfWggCQPdo7tWeo/n539hekxKLidAU5WdY3jV6EPWX9MZIq3Q6HIRUMAN5ue+ufVqyBIH
QAN5J0iD0V0+4tgaUPa9AZ9AqOND2It4ExfpZT2BYFX6/XEtYZlTqRCrPWgIgjFaH2wNoaihg8L0
ZTM2m8GbL5KQgZF9CT+zyUNHn4skPznicaray84hgbH7aQ30r1cp71S53wUk+mIr3HL6fP7ll2zV
8OOEisyZ+OidRgeE1UGm7H3o0LX71dLoxhW9YRbKDwqj5xPT+24iwdZGLF3xhKXRjS3LQgZZEg1T
HVLvplbZp3qiK3O+MLSJTOxoSqFhhiBR17Pk8Jj0EESWmSUPF027iU3MOy3k0DveiQPnevAKXh10
xdbOxQsHJteEJE5p4HM7tXDey7/W6QSvcjYcwpAcocjNP80yOWVefZvVx/yWnJSfb0VurRxql+bO
8PCg6AGiIXg4cTiUnnu/3voBxJsvmznDoUPh15njBN5JJ1kASTLaU9AuA/L187Lx5696481o4mbo
4m7pqQpQ+QSgIFllN5sn4J/HWNfEKha1g65eyMRCrjnZ4yqxGaD3MQvZtgW/0K4Mdx7R3aDRD2fD
rjDrOJIOJFwJc0vLavqykw9FhQr/ScTZ8yTsJ1GuWcy8du9NjOHIZZVCzjrtpxNXDWIndErIFO7K
EJKR5xd14QEmDNF3+6ZjUzCe0h5C3iGa+cZSQdU6WDlTLI1vpNHzsu0nUabTqZsL2RyyOHiCCKAB
lHrZyiF3Yf5NBGKVZwNxMwZdL+Xf+lW5l6G9MvSCYZqEdWPaeKiHTsMJKZdtR+kWcsBbdDFtAtGs
JLuX3n6euTduNcVWTtt4wNuDdhn6Z+FHCIeuVBKXZt9w2QoJuyBB/us0eE26T0XVHlKKnHaurWB3
kQGZJEUjRe8K9zp1qlJ2D2KTHR+yxx5qOeeHX5odY4tHt3KYWpAUOCkbrFNdsa/SeCUiLK2tERH8
UDsSe7s+IeW4J5q+ZiGEm212F4/V58ve3ogMNfAhic1DPMJpb4JiONbqMmIT1zciQ0wa1L6kpU6o
J+yYTE+BN+0SNa3M+4LlmEhGZHuV5H3an5zhU1V8oJRsLO/+/KwsjW3EhBpn0YE5sTpNYIy2AU53
lD5Mq7e7BZMx+fAyOiLfDEAMTEbrR4G+1aNsg+6yK4xJdlfUbjm4qa1OumVsRwJIRrqQfjo/M0uv
bsSCQuF4wLNenaSXHyxRXifaWTm3LU36/Mg3YcbP6MCDOulPQF8c0blySpmPoN+tONPS8Iaf9q5I
qCfq/iRKWWxo+Q2Vp6iERNhlE2P4qtCDKEblI8owCpVBumM6eTw/9EIYMIntAgjGNTGHNQ60Bn40
9UfkAF/+D2ff1iQnrmb7Vyb6nRkESMDE7P0AZCZZd1fZ7bJfiPKNiwRIIInLrz8rvfc5Y9OdlScq
ojvCdtlCIH3Sd1nfWnx4DwxDdOHjn1vXjbHSuSEQZyPm2FIqwTQuSmgVR3P2+hucGX0L2WtVA+p4
dzbHunMe12ba15x9edvQG1MNwYoyU6h9HyG0Cw328CpaxYUlPbNjtkA6KjtrEKiYo0bsMNMSytBo
fRSX+NDODX/681/2+9hUyzw5uJeCQaGu46gcNCkvM+pDr3+Zc+Nv7ImIpkDPpjTHmNYgFYxS32ZD
V+5eH/3Mpgw25tRpoWmEqtDRYTkAKF1MDjUHGra51Nt0bvobg/I6EUCPacIZXHt2gByLnLEnoV8O
7ZTAs+zp9fc4tzU3F+AMASO3j405Nivoigd/L7pLTH3nht7YVGOCuFrbQh9jLlMUxPbucClrf2bo
LQquWH25eH2gj0PIuj8hAMSugxnu65u+yRYAx5gKcYc4+rhASiJzowBEFHO/vO0K2cLewso2pqE1
br+GpCI6KRbW79428dNm/cWkfDeIJn/CZ5k0O/jxeAOy3P3rQ5/ZjlueuT5oT/oaznh0+Zoq6N4E
vt5JQy8Y67kFPf35LzNfuS2IP1X6yD5Hduf3bxx2Y6UhwshYChA9EOukNGyOsyk+vP5BTgfs3wR+
fwG7hU1YM2RVjjx8XluASEd93yiIiNdrBtX6BBIqF17i3KffmKgfzNatBL5NqanMirmWR9c6JJf2
rWexvzHVdmaQexLheBwa+iFQw62ups8gy7gUxMZ//7G2kDHIaSrwZC/6iG7QXFlrEx7RLCaogzv8
yUU7QbpM/KBc/20gOH+LDvPGyY9Bjjge59Y7csPvQn/Yh/0ltaQzIGx/CxGrqrCpbdnqo4po2qkB
CPz3rPdSF2kXEj9J14WgMoS1BYfCdXfBCH9WtP5m021RY87sQ6WnavQxMEU2lmw/K4VUzJCPq95V
1D+aek2KSN10hbrwzDO7b4slYzoaokbo8VhCtFv6deqCc2R5GwmYvwWSUbAoeIXGMhUAoAyc7cBG
tXvdQM9NfGP707KAx401I3CcXpC7jigyNbQa8q/dJQ2Q8My23tzRsdOhbgvCH9AlQk99An79pRsj
AZ13bZW385vCssRXqBZcuJnOvNO2hBuDL7yAjJo6Uv9H2fKkVxIVh7c1rfjbgi0b2VjUDUa34dBn
ugC4WUfupVrAmQNzi3lzFyh/21FiqdfoI3joedLGOlWseacqdYic4WYO3Dfh6/wtb10LCmwnsmI8
ds4q90YZlrpN8zYuEH8LgOOOnls2wCQgYuAmlEXTDgrObxM09LcAOCB5Ft2E0XAUUGhx+vAIuvB9
xSB93PjTtybGUbkSgHxkYS7sqjOX7xYUNwnS1yuYmo8RG64d2dws9lJQe27orUcS+RFoHXoMvUSZ
gOyXB5HGN9n3Fv6GVCguKMC5jv70TNYgLYB3WqtLvEHnJr5xSKD+DpUBN4ItkDgr2JyNlcpen/i5
oTcH09L2J1mNVR3bviyfPVdU4KkR7pe3jb65ynvTOyCahhEr0gCrJ/JyvoT8PjPxLRKiGaqyjEsB
/vfW01nQl/OOgD3twmc5d6VuoRDy1DTnrwAX9sDjzT5ai0PgloNEFocivhLQpVVfZlLvg2V8W9S/
RUfUU0vrwp0bQLwIykxFJ6Y/23FtnQue27li1hYkAbsqihHwmmOonhvtHL3SuxZS5qMHxE3bPk0q
ysHB/gz6pVtqTGJQVfGj+YKFnFuv0y3yi1Nd1e062KAOc9sbyAD1hcn9wmkf37TRtq2aCyhuDPTH
WE59lsx1nDT1j7eNvDEQV9eBArTR5uMi4j34uUiGLrvugl9wxhfd9ncALDSEUDO3+RxoZAZBWkCK
JGA3BRMJYeNVLe71pR6kM/f1tsmjj0YCQUh8d9GBPYeqZg9Y9juPNu9f/1Lnxt8Yu5im0QP8yeb1
sLxvPX8vp/BROnF5YQf9/fjeFmAZO5DckCO+FS1MDKp3fmckWp3Ag5K/5QW8LcjShwxcMM0xNuZq
bNY746MnIFwxKHEhJD5dNH/1mL0tzrItKuuIOTS51vSu9u7R8nQdEJUW04WS8blPtLnhhlZ249L5
NneETElTZafiE3r0Lhwh5+Z/euwvNkwqtTjArJs8BqzaFUc0WSVG3MjwwvT//ozwtvBKM5DWBmyx
uYtqnxibY+9OF+Ay54bemDEVIFqs+gmGFqlr0pEdyCmy17fNmUDI22K4JMpOXlUpm/tt96Do+EHx
cTe2J2sue5X2gfcyk7bK5AlNp8TbSoHeFuEVB8DXj6a3ebXO+4jIe0XWC8fpuX20MWXbciQTAPvE
RiW3XlmKtArQb0aH59c/2d8fe94W2QXchEVqz9qcsWU/W5ma5bOliFAd52piegeMNjZWdaFf78za
b5FeYefWvaq4zadxTUv4f1oVbypYe1uU1zi4oIHhWPquNLuq90GdpNadGtilHpEzK7GFeTm2geq2
K2we1JOzW5r2auEr20Ht4tvrS3HuARubhiKNRT94a/O1crLZebbdV7/yLpjGuS9/+vNfDgw30j1S
xxjcOA2Y5DmwCGT3+rz/Ptz1tmiuYiCLCjmGduU3EOEnK5ocTo0DKv4aj5fCxDMH3lYreDAKChYg
E8ob5DmS1uluCxSVB5e+DMS9cOuc+0abjJpC8xUd5g5bqHFTI1XmVcuF8/rvo1xvKxPcULe0BP/n
sV+hP2146gObWufGi7y8DLrdat+WC/C2OK86iJGy1zAxfw32vQvtVEHLj1JfKnWeWYgtzqtrlxE8
uRV2aendjWxKRvXOhD78o0vI6nNPOO2zX7aq6vrYG/vTMixh1sDh53RMwthNSnWpGHzG1MLTo395
hGv8pm8mLEeL9N8y+znR47WZL+Enzw2/seQ+QD6ToKiazw5HE++a2PErI5ey1+dG35jyQGLr8LbB
lbDedXaFRPqQzGhJet2az42+uZ6FZ3vPOo7JHcbS1fcTRufETu0FQzhzWGzZ5lw1LJDcxSkqFZ1T
5YRPaHvaL2R9V7Xy2JHo6+uvce45G1uOy4ZxUuI14nj4EkbOYzytt16sbqArk1IjL/hJ5/bq5noO
BRSPeoHHgOefRO9CzyYqvJ2j76+/xZnhtygvQaqVuaAWygO/Tyy9F/S5tlddc8EVO7PWW5I5XVaM
6hk7KWqLZKyHEx9CWo6XrOzMebrFd7mSVcPYRSYvTiIdkVjGtOWBt3v925yb/MaGq4gzcDsiRigZ
6wGr79+Ha3w/BnF9Yauem/7pwb8cEqfgP5wGTB9drId5dQ4TXMi3zX1jwiT0vDlkDOGHpz4NQZVp
U81Afl4iKTz3bfzfp+4bX6PV3ze5dEJ3X0bSu4VKn0KvJLmk6nCm399j3u/PiPUaAbmKxkM1mtMq
FKuS95WMTZFSYkXxJBrSRLnkw1QdWOQp9Gb2jnL3VeiW1b4AV8CctUxyfcUdHlaAz8VzkWheBW90
2bYkYFTgHrSTGHEXiq9mJo/ViBgYWo5f3rSMW2VIyx1atJBlzVfZfloD/4Z26Ktc31aq8OjmC9ve
D6rQ42PeKIFEl/wChqTbKarfZkBbAM26topHAIXnDYs0+LHLrzxodsHkXrqozhgQ3RyOvVvW8wrd
tHy2kHwNglUiz1teuknOjL5Fzxir+lErfPyJeTMw4B1NDKFvQ+J7W8IrgxoNVN8w94JWz66ejv7g
HF7fNecmvvFvrFevlQ2KITdemQVwPkB4/6bMpbfF5sRwkAnR2DHWeVc3RqQxRWHg9WmfcWG3JFfu
JAWtQRqRU+K9CPPU0fGIrM++5HYf1T4KgJfA/mdOry2TlcWCot9ZmLyJg+46hgDWd0gcRFPSkfFt
uhjeXwgrLWW26+YxZ53alZwvOLQuylacWeEtxjOybjQ08TjmJIaM2USdI8eHy15fhzODbxGedVtS
yNVNY85ds5siFBHXcoguLPKZdMCWrZKVvqnaYsCh3lWHtSvgdbDuZkDPS9qUxU200h7MVcGdcN23
8dCief73ewQMGm4LnN3PgAUKE3Xf6xfV8Ld1gXpb3GfTtBUnbjfmJdb7WDequikX3Dl9YacLVndm
v24ljk08gZ4XfP2AMHyoqzKJS3ng5pKTdma9t5AyghSJq1065lEHztOpG78WVl5qJjvjJm/Z1fwa
qtlCemAPaNqUsj+bCfykIgMvQtW/vL5fz3ydYOOJw0twulXhEUUc/ll57BvUe/4MA0hpv238zS1T
aklkt2J8Ms9XtDcH0MJeeeZtCCdviyljM+97CvanvCRYWmkciNyU/EsHLv8LNnfmYN3iyloWeIM7
+WNeT7xNAtp89dB3EXjqwJsxDbu4R4M7e9tqbGFm2p/WoZbBCMEYFKpPZ591MgK45euLcWazbtnV
CgVmnhCckHlU1jUc5wr6bUZd8ufOjX7aYr945NXg92hOx5fqjAN5rzVr5fC23M9WzZT1TgPGAkw8
rsWhYB1IDNmFpOcZA/A3zrjbzzVb9DrmwfSZozVN26Sq31iK2eLN6AxgCYgKxlygY7/tbsAhEs4X
Jn7uc28st3ErLlmIsZXL6F2H9hZ4594lX+XM0bMFlzWxiVzfM2M+MIfLRIjegk5DjjdhszRHUlfF
LTrXqrehGbwt1swD920kRz3mo98cotK79f1LDcZnFngLKoupVEut4Eusou3TQPd3RbQ8tKBtuHDE
nVmILapMDSFEHDX8CR7og7Y2Kzvv8CaD/Qt0jAi0kQkMDcr2K1H7WTu3F0guzs16Y60FSAxW61t8
cSeubguX1XtfOOzCxM94KluI2AnFDUJXt4Mb5NyVpXqGNOrH0iCPaiNy5fXs49jx5zbS0duswduY
8doG8UCU6nIwG7leYiLDadJSxi/t0HPbaBPuUWfpGipkl3tec9WN3nM4TPuqWd6/vtJn7G0LtGq1
N6iCqzFf2l2gnAQQqGuytCmemkT2UurzJ9rpbyqrW4xV1YzxqEir8tIBh5b4NlfDYymhACt12i/x
bUmuReBmbvChjN5z0u1AgpoVwmSh/LK0/CZygqwBkHi5qNVx5sW3uKyeE1MjAp1zZAIkTxxfN07W
8JWC/ToY2jXtx4ro9zQqxCUcaPST9PpvPsNf4FqtQm8gj2XeoU8zeA+t5uoqmgXVN4i2C/k0hcRr
3o8lr2s/cb1hEU3SoWwvSEIpw7QSnE/joJMCLMvdMaiEi2Xyoz58bKtiik8SPKa+Gpf5hPcbhW0+
o+fZRAcRET/agQyKooWCtDq66UfV6T13Qd++I5Ny1Q/UykAt5wa66aGJWcRgpiqpg0T7hH6LdHFL
1D6Ir8syL6qxjPZL37lf68rpZ6ROjc9yH7od4CgaWgMpaNRm2qSfB7/MVolsLsTt+qB/glC3/bHO
oHtJ6qlZ0cvhjmaB2O2o+m++S0qNYapTQGH8WtbXaG0Q0XULpv/lydip7J9AlL2YHI3WUXdjFiVs
yqxAWFgpMMY/SC6L8qFYm5HveI8mnZSXccdScPmfKHZd2QaZ4Cqw1/By5XpAda1GCHk6lj6Daif0
09gv0Dxh+9KfE2oG23yAxqr9VIMq3j12tF0hlmgkKlnotTUQ4Sgker5H8JyH6TzRNUqYZl23Z6DJ
EteFF1E8sFABTYgKwGrTCw56sHWpgy6tvdmps0b0jcyQWK/aJIqQC09LVbDwKOLVlYfI70l1qEg8
sizGhyuSCp7UsmtE0RQZNWzt06iKapkbAIUKmVjIbZZXI0Da0d4sugAEQPpRlwE9O9hUqUXfUDpR
L1G6lmFSDqT+4oJGFpCNJlxvmh6V2KzwWo88eUZAJL6Y6t4kQdwJCayqA/RcbWhIPoZzH7rffUfa
OnWaLl4zMYZNsF+6oYoSHOwgEaTzuhZp3/Vo9KI8HL0dpTXz0q6NfOxQNs1Fau2wLum8VmWV6JCi
72PoYmye0eecZZHLY/t+WcMqTOoZWB90t9B4AA87rYKdZEavuXQX5aVt61XNQ2eA4k/Acq3sIeym
CaTbfDDde4cpoUUCUJUr8pW4or8nS1zNYI4DILf/HtbxEGcagLhlVzcMQhtkRtsheFGriiS8L80T
iTrO0kj1c5i1C2PNHqwbq5vooVzoPa0m6HelHCIO6w70opPpEzF0kzh2pR+Fewe0H9FV1zroOy5i
l4GloKvx60WgG+U4Loy7e5d38iOkWJ+YIru18GOEFm6grkNh2+qDjkT5nkxB9WV1teTPWkatkLtG
z6Lnu2m0gXhXs0J0P1AhIGwHSgovMgka4nx2NWsfBFJJZ0tadSkHH7wEGad2pxid/40hN5K5gT3w
iVF6E7WaC8g6cgCsGRZy/TAKp7X3Jdguy0Pd8rb44ZVQX1X4HH5bfhuhrKCyFUmgOeXVaIFcawnK
gQLgRXtVaArhSfTrW7pvV3+uPq184OoGp23UpAHFVn3qB47DGEWycnl2YlbWj4zDLHdLhV6d2zZs
Yn5ozeDxPdWWTzzV2hdATy90DODyUw4OPzCwTX5Wt+GiDmIRbQvGc4J271ZW4ZT44dCJG2RNS3CC
RWHp7zzIq7BMrTRmt43jTC9jRUOFYrJyUasu6Q06hiTDtnv0wIC4wLY7xC5BUhVLsvrD/VqCDbEe
33FniNddA9HITzU61mnKOsb0w+z39NvE3BG9zstacRC/dLrJS28B+W1Ggyb1AQj/kwfWHVJGmJd0
CpqEYVyD+bbApdeHEYfwZd36B3RexeJITQjxCtwKX8xc33JMtjlWhlQvrZSkTuqAE9hE44hnCKTy
NVmsW9/TZvyGR/IvZPGrr550Zfeu5xEDtdbKIK0BFhw33DkrWECvdB2ZNYXbSpZMy2bm74TPXXm3
lPVqUk0YGZKiEAoE333Eytt2pv4emn5dYmL3FuzWuDjDma32JoAg33Co5TJ2VcK1o6c95H9Kddv1
A8HHmnB3pWsD5aRE9UT5SQymDpNUfCzitFtl7UJ1FT05Scf6sUhVuQC8MRhTtlcyWIbl2ufaysRd
QwNNVDRJxfvJ73l3iFvhLKlHaxqnlRN54JaEmz9fub1Pbhefz6iNgoOBpRP8QgrJLOLpnQLpCa6B
2mXmepxLEKF6wdRjlApyA8r6YwjavcWIY1tyHINxgYxRpkZcgykDtjW6rVtHYVOsCz5FwJo1SFjZ
s+GTXI2qn8Ol6mmCU402e0kG3EGxmbw+G1dBeNr5sRgeRbm66mYtGapuDtQGPbQ5opHspnHX4iT1
WETNTjm9bBJfhGWdmZUb/1ijDwK6sADx3jtuVZCUBp63HByvjoq0kp3THBRIUknSA//sfgwiZj9R
HNkS7JJSzWk/dSTIFoqT4sFWbd/v6rXryVVP24IeVk9IwIqmYEoR8xGSVYDYkCTS3iLSuZJOmwO4
tTQqAQe2aW/dZTI2bY0FNNUOkIQFLeikn50xNj12BwvmGyKj2IAnGUuLoiK4DF9sOFKnygBDsf67
kiH0SCAdEPuHeV5pPhp4K5+08MciAdV264LAvmU1Woa77jAPRTDfQRkFzE1RJ42fdREZVGpBVTQ9
LAWEDpJSx/iitAD91Tunm7vm3l9xW2OTtcIsaUWmSaRWDrM+9OBtrK6GEDw4GdNdh/u1kcuc4eCq
l2cBqKSTugSorhT7qAVPdmnRwNUpJoocJMc4a1GtEn4GIERJj+3QDlOiogCWFtZ6Km6pZYBGoNkL
gP0BViTSaPA8/cLlHK0PLYhyWAb7rAZ0ibZ6Ad2qkfIafrLj7QZvAGwA9i3+RDsRWE8on0Z+DGJd
mBsR+Ev7sOL6dX64egQ6gra0OQk+COCTlYLacEJ0gCLR6jiWXAUjGWNAHEY0z2E26w/T+cgWk7rw
aqxxGK17JkdR78gKAaf7sAU33J732DFIeBFZprUDOmpQWzlTk9WAQtPEFtR+BryxcbOGuHW4F7Vl
yyM61f0gW5eO25TYGV3SHTgM67SOIZO1N+FQi6Rap9HZiZAbej1XNTpJaAHB3Iz3sYqTpfJ6kk7G
eHM2qRgrCmeqZScERT/sjUODd6Zd/PlW9eVYHkTQdOYgpV6x57ul0DuC+7qF4nvt0kSWKBAdeDuL
ICu4Xspnh2svTJZeQzIiXFv3IwX0Te/rkE79Dgz7FRJWIVcdNPYm3V+HJWhwg7ah10i3jv4hBnKh
PC5N1wYfvKWcM+uv97PGB+k9yMqaItB3Uw3gAe7Rtf3mQ8cHqkNdLSEWZmevH6812M6DfYEj4s5n
0OROViI8N3cCqJntUdrg5qq2IKWBn+hqmuHK4k/rSGx8jerr1Caxp2OS6aVZm93sWUVS3P0V+Hvh
OLU7v56luAMnsggPkaYodDYy6OtDvRRi+SwgKggCwVU79B7yjosF0208lxAZ1JN3VFPYDRCBa3u9
j6DfHdw7HpsgxjtOy3fVWR/sSvXKckQMI87amYS43JrY6YfE6/z6xqeliwm4JNi3dgW9ENRlowLw
bNmyHUeDeJHijtHFTkt/rRMIGETefhqrCAfsGoTfvSokFaQgdeHuKolTIhkB4GhTN6y0u6NLA2qh
doyDT6IdnC+FgpOYLE3YO+kcg/TzuuBQTc8mOPE38DndA7ioscdXw/WO6xCE/WHBgQ+IdA3hDVe5
JIlJFc5JMFRgyZVmnr2rrjDh+2qERsxtNFfQMieRUPFdCd9KkEOFi8R5LCQCLogWKvvAgrA6IUqJ
/7E2XACdxNvungon0F/NGs5lEvGAsazFKe3mSOEHYEYCTBregCD1ThYWauMAteFogDa0xn0Mk6kS
ADI9lTqoZCJAazuBo9CiyHxcTeOLlMdwiZIIftBjA1V3D4zKnL9QeMzPUcWnOEfUMohUCDkFh2Lx
ptvR2OGhn3jvHHC6j9A7DU/7zAo7hYcyZG6VzVFTlYeo7+WEM6lU9I6Xrh3vYhrE4Z5MZlnexcPA
g5eurMZvM2zkx2Id0DZP2IWgKF/mckrV4kcyGwswhBzkAHTVjTIh4wcf04/vqbvQu2CWPg7F2viP
bl9ML3qt5+5gxzBA/FUhc5BFIE0iWYdcV7fn0nTlXrAZQQddVxBvubUTknSJ4nU6qnWIujSsa0k+
dEO9klvfzBCG6nG1VOBYllSmZTNhh+Pe7E7tlgzN2lkvwMSXuJMpu33A22DMhqGNxT70u7G+68u+
4BmYg5jcMdKQInch0tTejpqcri1waPnX7eD5y3sfaPrlCJzFQt57pVLjt2oZF/WhFnwMd1A6YNMB
AYPH7uHAdPGPoaaYJaDyxF+SZplXds88g9B/EtUqnxqXyy8Eolze51kx7V87lQrjT/2i+wkOIcLS
lIrGjXdx2VfBVTi5uFlFD+23tHfcCdzJ3UpAMuV0JQkenNhxXxA0IjjvlOLxrhk7V12Dd9W4hwYg
KL6fm4CtJwpKo3LXkHqAPhq0ABC6d2RIHbQsNmB3WVlwSxRaVfLVm/vxTs6I0RE80lbul5VPBnkG
FmpoITLDM0jRcefY6nKFcoWuqo/rqtScST8GyNtoACpTj41E3kU4Jb2s8IOQPs6d68gUd4eeIAHb
duYhNI3a4Rfgl7E+a/m+iGoS/0BIRqddFwqqcseNAJdRkyXicUYoOiE2mIvqaAUJKUfmZHH03gdN
X/zs40CteTLKk6MWhUPrJZVY/O8SkqfDUfWOtx5bHERoMXe6uF6SMGhHC9nnTnKb9Fwt0/dmIuBe
8udGPmpwgb90ZPWRzqjmak1GGlTfbNVEbR6w0v3AG2idp451CxAykAUBcG9wjiA1H66AKuBRIutn
14a7EcTl0Z9yAJvjUUgKuktX+1V0CLnjwWcryi74M4IGrJdIhPlN1ixuFdbIPwDiOeJY6ebgs6Mr
Tr9Eq0KCYLHKIATWKypUhntzvUMqhfTJLFq6XGigPFOq2rYEYn68qYsenUoQG8vDsFWZqolNx9Cj
YNHw5EPXr+wQxf4l9cozSeQtZ/5AJOnddpD5jPAqAwUpGpln/e+C0n99nf+7/N4//CshN/7zf/D7
r71chrqs9Oa3/3zft/jvf07/5v/9nd//xT8P3/u7l/b7uP1Lv/0bjPvv52Yv+uW33+w6Xevlnfk+
LI/fRyP0z/Exw9Pf/P/94X98/znK+0V+/8cfX3vT6dNoZd13f/z7R8dv//jDOxUJ/uvX8f/9w9ML
/OOP99VLLV66b3/5J99fRv2PP4hL/5OBXzcE0WLsxewE1J++n34Sh//pB5R5LPLxl4KfP0Ecpys8
0v3PgKHt1XXDKPSpf8Irjb05/QijERdxKwtdFPjR+hr88X+n9tvi/O9i/Qdo9x/6utPjP/74WfL+
36RqCAIVD7ODtgtxfR8x3Wmz/FIHdKWRSJA5Oq8cAe++nsr9ahc3BSVbf1cG9k7H6nEmCACoFuYq
JFDbtO3QJBxZgD9X7tyWHArgXLqfZx3tcE7H+5ra6jg5oIpGrR2eoLEfdF2TG6OhAh8tw5wMa5Ou
MuwPszXTQTmx+syfJh7a955uXVzLQ+Be4aCM8mHqs7mr5tsGWlZXfG6uAOQf71ex3ATz0DzxQVOQ
/QRlXpPpQnniZyHr94/j+27oQ/sGMMKAbZky6Yl3sAMvRN5PTX0D7qX5tpPJrF3nVlVQoStXYq8C
2ywPtdMdIJbTH0wJTQGuSwRPwWT28aCRT1E8wFEfL09VWDR7Oulo/6/3bJoygAZuVN4O4yAOSEY5
NXLXMoVT3GRT4UxPXek1GYIy/GrsiwtVsJ+nzK9vGFLXc0Gvj8McN2m0xQeFvTUhuofnA+KC+RAy
K2/8psqlLBzwwNUfSRTIT6ug171TgDOSrmhUa+AnD4VaMwTc5S2N2uHg2MhPoYXiXeM++vGLNf17
y/66Rf+yCiGlYJdwI59i53tkix/jcbx4narCA0FSMl1xUibjbMb7vhT2RgrHPyqt75mt21uFl0kL
j1SPqHm8DH4X7wfqGRQqoFugTn81XqqHiKn4A9JhKTjR7B4tkGIHkEyxiwUInzntlgc9u+rYx/H8
wBqSzM4a7aIFGeiGieDd66/3szj7+xJQ3M7IIaDkAId6W+WRHHyli+fSg9Mg9Z65DQIk3ZIe7lQt
nkbDdAIttBJOhDM8Amfl37ndSm9p67ppRyq6C8dmPXruVCd6tt9AydFeD0t8ut5aeedp7NhQx/zR
EeCY6hm/JtTzj6HFfcaDuLxdbMPgJM1g7ph1H1/XHu8eyroILmAyftZpfntREKLGfuS5hMYuCbet
miUiUK+PuAUTgbyS5ZoY5VdPzdDUT6YHAqFcwFk9FTQFBChHYPIcgSzhGwKAe+Op9iPy+sVuiBBH
E6cAi39hnauqlpd4uX+WaTfTpB6FxceUxYxtTYLEnc8CqczBL8m0k2Sh6VDOdiccrvY/zwBWQbxD
VyLAXnMa/bnSZT4NMPnGsfNDOUdfyqqur/5l4h18VmSTdiFBkIReQ3Hn0HJ8Zyi6etppfSKQeUq9
uqz3P8+BcSaXUN0/y6m/v5FPmBt6MRLGoDTftmggy1QXGs04BzPq7ob+H8LOazlupE3TV4QIeHMK
U57eiTxBkDJIJLxH4ur3Kapjd6dn4p8+YIiU1CKrAOT3vTbX1b5bxRwxlFY/t/OqopLHeTbc6S3A
wtbN496uq/XG38QTnTHqPAZ0v7mDXj2MZcYES57+Hp/Bqe39PunW3nny2rz7X3Qv1lUT8e9vO3AN
U9ftINAD/1+aiYVOF3MiZnBfZ019q1mDEWbafEkdj/jXbppOmj/1L8JdTrAT20Njuq9YjnL+QP2V
alChbNXpRUxsyY1S7UdD16KOBdl2tOWmAVA6d7VN7gPvBkGA7c6pjJpyE/fVVH31s5ydiNPwYLBA
vhjdhlgPlOA/3/vfI9d//RE5wF3uBdyCNnzGlWf9/05fKiG2dqN1em99H3td1OXSegmqG3NRxiN/
a0hUUdf3HYDwcR4qFV3dllJl/gOndLfvan+5qUvjZf3f9BH/0qIzdrhc/qblOLptMqb8u1YG8mmz
F0vv9xz29nGpyuKYLeNwEtRVRmNdWOfabY+WZjeHTNVT7FrtD1qrGJLXMiV1K+8SPVTB2r7/59fs
W+Pzr9eMSYoGPI//guDftpfMDQxjGuW4XwGD9zrA4sOwoliGhncQdW9p21zUtgBfNqahDg0TV2jp
odl43gNElX4uC/BHZQfbp2cU8VyaQawgTaKVNeaid35/ac1+i8B16wRQ1j3rhXmrhLXey8Csj4Mc
p1gSChiyQXm/bPsOLBdueVtvhFvqu//846Kduaru/ssPHHiB53gWAaPcu/9tChELqkXY6nnfj1o8
LbHy1ClvoLVbXQZgLSV2lvVJtBOw5OR6IajYa1WgsCu66ugKiFa7uneDHuuLvhihLdgyWpNOqlGv
kwY3Mji0rEJ9Vq+m4f4QIFOhkXGwkJ2wG+jyiqCJ6r1Ok1PYEZUX5cIDbW7yp2oZ9WPfZr/t0nfJ
7fUpdzGpQirMtoppb/B2s6e78TD6sa2Z8qaZqkcSA2Vk6pDATkDbVD53byK/V1ZXxqvQ7jLultBp
ZWKVqBwWu/7lNO2HxF7emMHdNG8LlUvi4hmNSFI8i0hoEWAAYDsXb3XWpDQVIfjKAP4hFHLHVteH
ucjL2PTQRZSlswvy7F7M/NNONfwKRu0urbdTxsUUlfYv12pEHKxvmlLZZabBLPcW+87Z7g0kVUZa
DDuKsRT7BwigK11r7wvjnp6o7NGqtbulp/CqGxqcv3l6zM3qPI380yzURCMGepI3AWiImYblycua
Ld5cIOkqba8XW77v+3UJhcd5bfXmuVZWSDcSsw7xuaEU2xivWRci/zd50XIdBri9wFS85MP8tWxu
mkxBhWDH4cc1iIqw8nlfS+gY0X+mvRHnednA1Xjtzqp596R+wzCHHEF70Z3gazTkbmp+d2k2xZlp
EHml8Gwa05t0hR41s72Fdhv8JHArBGilH4xjCy6fS64YmoP06hffS7coJQYjBnOHlHP0P6s1vOpt
bx60jHjFgsi21FyAzdwC46YjiTrnxqHp4ZVigbBs7fOsL89s5hjapnvX97rQm+yOyXn6FMg03MJK
NudSk44wAEQbCOXpvWoTVB0LNWXpjVf70ZguJvkl14senlXLpg9z0KEYrBk+GHJPd8DBSFog5LQO
uV+HqCf9Xsp6R2J2qBva82BPS2K0tPWkmvWe2psR5QMF1ALLZCYelHJAkAgCDC27+VDZFSdTeYi4
AyK2mM3E6AsRuSS8mfb6NjD4r8NP21aC9rf+rbvKUKb+I7fHS985VTzm9Qt9IB/N7L32ajuyitGx
4FS7Fttm2JJ+1rRfGSB/VK3TW1bqRGyO/sFVsDl1N9mhUwZJF8BydIu2xHqhwbtD/tBExqVu9ez4
4Fv1wORM59y5yiXZWWl6K/gOTut6NvLNCQNXfy6zScSUWo0gprYHnk71WxNEqL7mgxr59gORFVHK
bXlYx0TP21vZePV+MHk+oKf44ZfF+OxWr9JxrdhIe968ErlK8KPW8jfHdorIZ4ML3ZbNaHB/MpGu
u23KbhC13FO30UFuBurRM0ivaxvn1c5J7EaMuc+bbEzg4rxPmLJcF19TVaNzGTbvlDMqXyxvO8nV
1SJtycw7cnHzo9FfO9xSTb/vBlPB2enO8zBSTzxfzcjZ2B/668xS9O6zcX0Q8dzQnuw8h4Q0K+8X
UYBR6cr8q1sf0j6XMYILcSqs1v3h6I+1baq3JjeNs2+TqBYslvtjztcuErJoLqkx26+gw6HiCNsZ
iEX2WYY5rS03LclAWN83FmFtkuK5o33qYo0Y4dbM09/1DjqX6unuVm4U+g2pf1ClYd0BtIVLGvQP
imqUs68NiPHG8qL324+2K4zHbLL1R/BzGyHNMO3X9OzRrnsrzGWgT1dXu60UL6wJPZgvr54y1GdQ
+vLO7uz1PqhXh+U9f92uB3WZWUPIIb+8e5pMnNkrfy6ep4XtkF8KVeg8EFRxchYqWqcxMx/QyyYd
710omlElLuGVxyI1vlqnOtW5cJ4Xp7r5XjHcCcJ7znC1DN4cu2nfnmYNgkEhGrtoJTFuC3uvaT8q
Hr9PwzBbCQnTcVs0sdOYRVQUXvXcWYN86IueUj1Q1+mq1VhsX3vW7D1h1OZL4/t0VTQrmaK9G1uD
HryNS/7IOT/+1gzvsLRDekY7Aq9oVmAbbLbhxsV6s1kCxZCxNgekO/3JTLn0l7LksrZT935bu+ZA
l0gWcclxyImiei5849VvDfHl5IYKMdSs99TUFBcSHqiRQXwY9ZXX3ASpeVIDTwZQ8oo4sdV7Y22+
lB5PU/QW7QNsaXMKFOljQW3ryFG3hTAeFU1mVX8qFGyJz/h5Chh3nmtNe/z+uj8gl5fVZMadyCYq
W9Phzi7b4W7JS7lvcoHUIth48wunvNCxsp+ENd6bJvIDtid3J9J+vF+uX+uYB056br35m0VNNV3h
4JyZf1teP3z/qt0FhYVF5f9+od+0KuH54Eb5lvthI1pzNzapvIN++efDFlRLwk1iRN+/YZiFFmZN
uSadv6kL17u6mAQST2ETIO/Kx+z8/bWR2//v7/6/Tx1A0QDp2o0W7LJhMO69kuO2V5Zx346WDBmd
R1pMbD3FVt0zC0xxIQsfIJUpupIGq0Nbi6RhOrgtnO7JQ713M5jDpRG5J6OqRADWLAsVmFnWRGjy
mrtF5IgDVzN/gDRl3qkqsS8agyYUo3/AAtr9nWnXQP7FbTyaHSA1tJs17dp3rdBvig0fkVlwIepp
IZPFS/U9L7zlwjsYcddNyVx424c3kTc3bZX3jGgiNGbkedraIsjS/frFvo4Qc31v2C99MwwPNmDt
LXENMROiVAAScePr8ubvZxLn0gHF/cuIIbsPNdfiOvdN96iNHPuz5/YhmprsJGY3soTqztw1JTyN
XwYhVtY+9tOmO39/+P5t4/pn/L4bTlmL3EBwuM0VQpmN1yMTRf6zSXtrisAS7lHvvC2LVp8XKT1m
mv53JRb/rmtq5m7XeUrVjK5XlWT2tLx0ZpBZL6bfh0WmsqeC4gSYxb9PosZW6326ZGpHvHl2w5Rc
JyxkYwyDZL7omrurtaFM3EAUkWdZLSk0nfVzW+e4ZUN6rKXfI79lxA26eCz6UJgF11kxPE6OKR+R
KFJWuo7sMEFvssmtZlyu1fBgrN7L4lLI4cGSnMvaWm766WX7Xh8GrWTrxcX1hESGp4ZWu6Rl0MX6
/bhJm/w38y9Y2WS4+0Z2T00b0HCwOXuyzVkpid08pQ5HhCwtylCrBVyzUNoYq41tBQP0fNSH8cXu
x+2+GfXfZCb9mSeruFNU7cWOstNbmh/aaB0CcYdAukrm1tJPTdCUT5R1f2RSNgcbgPvgztbTuAjx
Q4MUjO3eeNxAlOO1nZtbp/Liv/92R63waWmaJsp0jGjeukxvdXHXrHN2skoyNEzdl49LKnVYEjaH
708JYH35+9etGuqpuL5mg7dNyZoFVtxP7sx8KVVS0nt5kw/5L8C8ef/9mU4bQwIraR+vvFpcjxVz
+lgGJ+LXtN3YFwjk62l8lGn1qBuTexm78TxQMTaHuW9Ux9KOoEPzH7X7y9HTbd80pXtgbMzvhT+v
EeHIVD+I+9mxwg3p701vz0ZiNtP8bPA9hMqGEsza1L8FvPkHQaNw97NtLPcXltHQc0uGvqndjLjn
tLh9wFuyPg5jdnSv54O03OKfV06vlvxC0bMH6Ta6dwbsUbQ1R94Y821zEe/Njqz2zljbt+Po27ei
Bla5HqhzUNWwzp31jIgjRwebyX3bLe2rXa73Q0W5EyWV8kInGA91W8J7H+3acADX9UORr2Fqe8vL
rMnhpuemDA2Ebwiw0M3kcKmPA4JZfxbBZWHKv7KEN98fkMjd/4UTPGPeFXyXDOrcfI7Q7/K+yvb2
RMCg6hzKPhz+MvVL+xmULTImoz8LHYjwpqB56jSBOh6HLviljf1JTD96IvbfB0LcDo6QS+R1/a+y
Q8O5rTJNnMzPjnWqnpjpy5vShiZmqrl8v/+Fqf+BP2+90XztA0fdWjqi0lSV8Te8zBSHbnsawwKN
8btn5OpgiNZGolkJINp6OTn26uzMVVjx1pspNllZxEHu9Q/MHRTvDotz/P70+/L8/pqxafaRYkLa
asp0PaaWtsViKwbmjnV+WzZyRNo1+NFWuxV54Ul1cxXxxlgvDff030/7Ziwfhqx8oGPNg0Rcyuf/
6Vds8i8OlOT5+wy2Jt84BKIbzkiDsSeLh8xobpys1aOsQMjgdIF4au+oHF3vi8XJznZfor9gOj1v
FcteVlfGTdWpF2lp1j3C5W4PiuGGuilb+GnPflm1uo1Y7uyXpRkgN6v8n199/+7N32czdajB3rCw
IljSqk5/8eOiLdbErLdmJ5q62GeVbItdazuMIFcGAtLTD7upyJNySdXAFlHpyYJulSGj7C3ey0wY
l1qv3hY59wdrNL2bqh28m3kstmNjlTeesOYx1JVs9nk9/aTKOgeyYxW+MXO8a3pza3TwS6adaxyQ
XXP7/TVz6v1TQfk8pP9hlap7ryCfuJ3I2UG6V+1gUxAFXcmXDUUVwj+Zh0XebiHWiPre8QtWhpkt
pGVtjgbbMi7gsMOj4zcfrMQLzewDHEbg4bhystsy3a2+q27TafnnAyws8MAVJ2eesG90R/3+xsmp
DpL71cX5zcT9tPKsiquhkHs9l6diW9RH3ep1/PcKZ2d8qMdljEFq/JhRwD+xicvKbd6aMtdui077
Dfc6hFrhI/l08p7ISOcq1IU9WSmM3mXSNkgbFiUXxwCjsjpTXC1WFi6ebA8aFNetZw5TRFnkmJg9
aQYo+7phh7UM5esYbM+I6B664gGz9K8CpfXZuR5dxWzPJyRdaL97/WtZWQ+lavVT5/nipnZTAwCl
shCDOy5t5YLhZPEapHGiTv7yEUVj8bTeyAMpU6ffKzE7YQfgertBliDTW3fdAostJ837Yc+/56rO
n2tf3G1GZ+4rFMu7QgXbjnxrjkmDo3D3F7TUdCxw33zX4kuyKrSREnFd8Iaadpc4xnWXz9bmdi71
sy+D+q40xvqkA7uH37NC5jUe4lV53zulzzm4ZLGxzMuu7kwkWnUWDlV5KsbGeZE9BP5m1bE+GuOl
FPNw0/7WtSb7Aj6IlmoeL4vtfcsdZ3k/oRZa0lF8cQhusT8Et02X18QP87jRRow4OtLzuOV6HEO3
nhndUPhF8/VbLdb56S+Fh362rt0sSv1C3m920/MYgnyqzMa8VreoZAHaRUmhJbw95gtv528NQv4J
4TuBxCtawx6FSmflODHITzgKf+C4+3619GVbLj35rYVjqqfvqVPffIL4NnQmVdG42FmYaEevkI9w
yDNd6uVGVye19d8XRFrXH98v4LI19qVGBhcuhqxPwJ3k+30fv1teDkkRrI+tp+qwqro52b5RaFOW
x7yb3fRcCHJiDNLeuf6HozRd3Eir/1o3YwEPun7pFkGTRqnsy6SpR+Fnc2T1c79H9NE/OIbWnKrN
/zNfP9uAIUPk72YcAEGcgpR3fkr749wP2u2ql79SAxxuE6iR1++36Zvy+3vppM1ac8j3ONWu/yv0
RCyjk58SBGapj80Zg3gNRoyE5qq/j662U5RRncpZTHdOkJ8M1yveDORulSzqp7SxHudF9Ht9SsWu
2EzrjZzos1A+s4cWPFcpZuilpDZvWoi4tBbtNbXrO6TH5cPs6ioJvN4Nh6EpznbdLuAdsn8r/hSq
FhyIMG1NIb86gTlQZINNHGDlR+sVef3eLYCg1IG+AXIISp6itYZ+vTXfGpdlcTHc7pEAOHkoq+y5
5omy0yDKTsqDcc56fqyhdk+L2rbj969q39uOy/Vr37/SGnwJ3rClCVkDzq4rVP+4VrKMUt7a/axP
3RVtHXjwcP6wy1WQJIvKy5fcuv7j8HKJalvo3yEHSsu24bSMrrqgxs64Z2t9eQ2y1DiO7jyBbn4S
+Ls9OmlOvvZq5xEiVhtRKc2G3z+nW415ZJWFsxfd+vLNsVpOfv99BH1/QGAXuWPV3mxDn8BKWpds
c9d9ToovtXMTKzhY+W2Hjuzk1trO/N79Pec+aGTJFsO64qMk2PWe51/ywbeOJWEpaT04dzSZ9CA6
9QevonWnzYUbKurtWWqk+65dfUaaDMRlk1qTLGS+y+tDns4Mag0wuHnIEP7ufNMsysO0lr/93AS3
KE8aoIH0d10Q1BHCPpAeFonXtQjrAiq6rlor1hpP/vOrzHAiDFdwi565niqpbdR88C8FbJ4NvNyX
LMx3J8/9Q+5bf7Rp03etFMNFR/G4gEXdVqUcHwDhNYIk1shWqOQpOj3leVqFhrQZq1T11tpiZJD2
58ifrui+F4g4t9Golz060h4DcrDzZNXH4J0e4SYsd3Zvyou9PGdLf0ZL/8pD7hNxdBFxDAHd6OLg
dPmjn3KVpx4oaz3bgLnGGDkHKvUAONHSheWmWPlW9zDR/HYIOKKv/jdE8Fn2DumMcygQ0VxZn1rd
r4lQ6bG4AhrWAlpoZeXPza5Phl3EvlnKpIC9C8scnaHmb4lZ+l3YamI+9+hOGnHQazKlg8FlsYJY
D21vBqoWey8YqrDms6vr4m7VlBl5QKKc3hkBxIvkGd5mIuI4kztDGABuuUq6Nv3d8t0mnU6vyIpF
UMPGVRgovPtS5OdaV2EQCAErsD4tVnvXl5o8GVWkpXPKruVjThkTpdHRpy2tE6OY1n3E7UUZ8P/E
pA4Yd304FRlLJOCtChRyeco6uGw/yTQsIlPLkCT/MvQBZ7uT73Ape2dMCH0Ko8AQ2Ee53yVkHe+n
1ACTKrxip1Ahdm2VuDoi5cYernYMkBXppVGV9TPjBu4QMPzj+qtUurGbYUfW3KwTr39TOL/ClCs+
7LVu78gDCMtrDrKOpeLbnBgbxfY4ZR4zl+m/sCfk8bwNVeyX7n5tqno3zVTN+/Pw4qGS0INVQ7WN
4UxQBWWXlZVgbzrlhRcpG2+QmX+x9H6khKPtZ+uz0jiRdBoDbD8YUNa5I0yIH7F2zUl6Pa1g1d7m
HJm5NqwQOfWxx6Ty2kEshHof/OgBafajSr+cETEobT9JXW9ZmPfGetjs7NI6zs9VIWNV+bgPrmUo
HPzGoTTbPKyA+mvR31o4Evf0HO1M08Sggca/ddE+icDLdjg3X4eh3WXZeDvYpn3cjnrpv1a5g60U
E0SoS1vbawZzU8YMFzgY5CznlxL1QSHwjKFnL05bvVnudlamegeIw5N4X+Oeiw2bZASiU17Tavoy
8lnFmjd8Slu8WFfgHBl9uvOxLzQVBdheVZU79OCnzsjf8VOqvaU2mDpe+mpIh32lzTezFF9wWk9K
/L7eKxMHop9qWlhYxQ8emWmcN9IPtTnft8C1mzH+yUoPamigA29Wn0ve/h6zpUCtOsLL+e2KZ3F1
IzPTtDitg5uG1qPd5ucweKvEAcYDza3UHlFwPM25/TyjdQpXc0qcvn3XXf84bm7J8617k33fhkbR
P9pVcPTnTD6pukUtG7x36YiZUdcfKqT12Bz+uM3Oa70MzBNuf3Wc4jqBynhrynddMRL50tph6mll
6mN9rp9cVMAMQ/gqSvpGUhYXo0mfHG2Cpsg4qOi70aP8m94X1UvX2yWMhvGhSX+fLfUaYtU4u1Kk
B7yHx8CuP/2sM1C8wvQ1mT1e9wkvdkV6NP2225tl9cj+XidjmTJ8KdbzFSRnx8sD4ek5WWLbNtHU
07g3xuont3cWQomwoY/4QFMSIEsP1N1by6Ph2O/H0cw+ybTs2IORuGkdhtpGx/4yhv6m6YnRXaEV
CCr8LJ/y2gGgDXgPN4daQRNj1dDoP8bFzcNetQmxiZxdEGkC1XIk6uJgr97FBMWJh1y+m4VbnERd
fw76UVjlGk2ywI1T/5rwu0EbtIqpxYMoQyw75mmJ8nU99abJ3DSQOYDRLlwma2ddQ0NBi2wW1PzA
pPein+bSMvZmVh2nuuiSAcYo3HoqyEf0MBBJ9cJgL4mycxP8nDyYchKuENLAzoFLhgGqthRaKS6R
22xrFW/V8Lg6nKKtbe4LYoijhjOZTkJp2gC36ll1LoaxtfGj+eecI9VNayLuqq7DZZkP0QCOFLd6
gQ9Aq8OlWvrLIFc7rIST72dEmollTVwGi3LvZHBn9PYf3QbvmihQFxbWW23SGl6Z7rkarCNecB7v
Pj816+atbz7A+hEc4TW/cGB+EMBcv68iwxE4FWGpCnWqM6WSQV6bsBb2DSmcF7Q+E7hnHVe8HUmw
LKACYMdd4CWpq71wkKi4N2ZaF0c2mH44tHjOHpYeAsYvdB2iLcccWuKRXE0t7iiEaDSYYa/rYnyM
H4sYu9gucgBwvTX2o7A/SqOOzFRn5OGuWF2X0w4g1kW302xKC51llvssgJOEulz6fi/MGqpz5vtg
srttta6KNlK+FwxN1/gll5Gi+ukCRA6dB5yy2VisAKvXKX/tqzIRvkn+9OC999Icwt5K9wFb5AYk
DoVtaFAfBeib9duhP8lfM3J/arfYWZsgsdQHip3a+wy1Z2QHtznG14soTS0BBkDQEDj7zkvHAxfM
cSNbp8/74aw7nZ+M47rXx+7QKj04Y7K9cdvSulO40TaOQGDj4R6c7ch3P0ViS83dMDeJ1ESz29r1
92QMyTz7F6tY6iNLo4gLDRNgassL8rUHOQUxo+61InTeIn5yi2yAD5lBIW+YFgO+dX0usgNd9ZFm
LX5orEB2larY1Z32Mo7NthPOevDqIohLoU5tN35UPCBTh33T8kqYkQB/Ch0fp5zIqNjv5pUx+8H2
iyrBPXtupknsxra/LJCKCcaoDNepHTXrhjyLbN1YK+ipMeNFaCA6eR/K2p0uiyMjSOwPGNFx3/d4
pa0p2A3UDYV4JdWx0uGZMl3u0LjfU/2tiC1oT47s3UMWzMAa+ldTUuG4tKBzWwnLSu8zvQEV9vgh
eB02Xoi8l1/1AD5hIDAstDp2tcbcqY7CU7Lhoy3oHqqrUGZT2TlIXUhjTcZFRVIhBhhaRRfj12Ka
gs55/RLIkuF5yH/rqXFfaLq2txr4aiEZ/OwxZcUxUKt0+tuKhyLGvroXmp0Mm26jXmTk66Fu/RWh
xdahwck1BIVcwIPA/y6vlge7VRywOj77bjMOCyfgvsLynPSu8W7X4sipnh66fNs5BaN/yyqcqLV9
Ri19abbAILYIW6qeMdpMA8dpEwofx8k8ajR9wNTFmvkra4tP37RKhlpGCl+CECkWpVk2dphuRbrz
5mo3sPWHotJf20UnviDIL9mkE5lAB1S8zgNl4DjY9267TlEQvGytsT7WzyB0r3hbbozdmI3M/anz
MAprT7T8o7CVyQlqk4+bZp++z/NBL4azVAB7HrYUvwf1r9ZLZehGVPjmSx+0GeyqZMQ0efSiRS3D
MuMqatAnOydtqn6YWvWc5SoqRnwnjviJfuiNmR7BVNLWzsW+at/sHKu8UTchulMvfaMWo9+3JT2F
3tKGgz0iC6vyd+XSyOW4bnBqtPUhc1g9iJpIAqwvMShU43Pk6IGhJ0Tmyjjt5yaecRPVxfqpDGOX
B3iziHUcQml38IgTn9ZE5o2Ig6NRTHU8sWnIZQmIhnAPDKWMr/rwWJbpWcuq97K908fxXQOHi/GP
j6wH+NdKxwRgYRm1rmNNw/N2PxgY9EovP2F1naOsn6qo8kYGjB7D+rgCMC8DsiVsqBlGxlBmQ042
gOwO5oBLxJyTZmjKM/5Jhe7ToFq88pAPQtpeSTLrZNrYSTt8/66XsrS0gucn7YiWNTwDqBCIIAef
ZlPn3YSxpTmmm2Ps42sY6D90i7yWcV7vWkJcwhW3OK9eyXqBiTKgqjcROcdITkYIHrhnk0P2etyA
mDqPNZfSoVu4IIFFf7hNYe+sdHEP0mkee2EvYEiuikjoOs34hUyHmChCCg+cobvMrONGV3eypnYZ
G+fN6s6X1Uj1O4LgEoflJFKGCYKzmXWEv09cgS8Y4NajqwGrRqQZIxEVoz2ydMw3VgVOP/dvhkq5
0FAxteIcoKMOcQFZUOYa2uX1dak9DgQYI8yUIrRElvTD+DbabuwM/lduBu9VhpyEHINjihA+EmXQ
Q+cuB4fktSjITScy6pJ8Butr2oJzsY0pyKli29TKU1b9AF2zbqxh5hrMoKDsAO+jMPYWT9MbZ+xu
nOBO69P2NJr2H6d7poSgPPSGTVr3cjXRp+BAE2UOnUlA59LhwO2qU+7rsZf56JhMUwO/X3aaXL0Q
15u+M7TsMtXTL5tY8TD/LJq8CXkELbHTGq+mT7PSWikuryqUaTdCKRIVaGgrx2E9cOL6GHqDcozr
o6OKJU4lPFbHrceEsWkhAneEVwHxL7P4XDP6Bydz6cOunb40E1ZzQ9yXdxYCMNvfInIO/2gGulBn
Jq5jWmsvvn4JKfMh0H/jHZ2PmZmNseGuLgsjLVbWvF4cK/uCT6HNtzEvwv6JOYkb4Pr/w6c78Z4Z
FsOsFbliizZRy0gfJA/JoLoqiaz7yp9QJCAogXuZ39OsF+eFSs1kXAUMkc4lgIADdE9G89C572vJ
HxwqBAvdu8pVkBAeMZbmLrUsM+qcLGpS7c8MgxIFHUEPQpf9aV6KH/oKn9UzdpJytt0Vhf0rb1dj
p0+AzZ0Qh2LEVFYG1W98Zm7oE30TBekSjap6Qc8gIwRIX5rjfeSL8YojtOSua53rfZ7UOoFGfn0N
T172htBVtPDvcxRlB3GFnoXJc95egyrWJ4bevGQaNR09IVug2luLgkNYTG7X+lFJ1SdBTSKgQwRe
3g0XInb50/n603CYNJdMZHGAupm57x0haRdJ0Ixo5MXXS43Zf4We5wlIUNDULuNOt3Rtl5sEwAxt
c8yNHzSNYBne8mHfWXWBmJ4DedM+mmHuwqBbefJdP/Spg7Jel2OCfoy3rMQfmuP0cReNS69tD/NS
VchdDAfpIRxCC6ztuPNvBON66OLOY6XxuJi8/0PReSxHjiRB9ItgBi2uKIiSVEXVvMA4bDa0SGjk
18/DYc1mZrspgcyIcPcXeFogBFrjshwNPC17ReWnwAqoyTisGG04xOGRP+zARiYU3sbgSa4fTOOZ
6+inAQQAcCVK0qXZIp1tBxFDvXJJqWM1qADNUjAW0ghAanBwsJWgPzBg1437tHWocsc6d99xECrk
bJkpP4y7ol9jm6TAGc+SUG3UFGYfJdqtNyAa7Id3U5DUnxJb5bVQtyADA8RkSAutiiWVw26XZN1u
47eGpWGi/mqnRYRm36dBW8hocHjvliy5qvUeU2wdP0PvgVyEwdbA4KUqjGNPS6Y9tq7pxaLIw4YW
89DxtqmLGquWLNlY5LyoeifxHMvY6LS9ZOMCNVXBK539NTTWmo6ZeJuaF8mcOGIKl/tb3Z2hl73n
U/tgJGUW4LV8s1QrmOvNe8HXQMOzFKfNxMsJUZO4Yq6B/2nVkdKGmsIl7fVsG1u8hH1l0BUb2RwB
EPhXiNVgMAOIJ9W/OlNEVcIPSPSKwfNpUD7V1GCEtJxDhckbzymZpua1GI8CVfxFVsm7p6KoJhlu
wMkJrBKiC0Pf4qAZEwiMxnH8vQMMTK26aVJ9QwudY70fcW2lZrxWsx4UI0LzXB5ydEQKwLXmn1qK
CnZUUrCGKxIXJIwUPvy6BUKZ7Nj23G8E6XLTj8Q78aIo3pNX8Q+K3AqSGeUVfyfaDjQoW05Uxv1x
ZVkUvpEJQody77uhC0mOPyl999GnNufoqpdB2xZfrK56w3Xnspm7OnZJ8jMUDzPecqLgLt8ZkQkf
c1k+89jByrpUep35BOlYRe7+80AAeavr+jWUIX9s96h1xW4B/crWufE6c0e5aWEdGK3AI/Ic8qXj
ISvTO7umxqueMXedcv05nRkGm9p2U9zNjJQe61TCPnie0CFMUqc60qo6IZvZgMA4cce5GFqZ/p/h
qn+mBUSOpWb1oWzWa6aWU6yTo5v7LCycKcHVyAXTied+kC9SH1kuAppQN2x6km1EHsusl25pCUEl
FPgLfHR/bWcUidaYqRpXI7TciruTabEnkmO3ls5FxeIpWfXU9tPnxsRsSiFFCfs6CEsPMT+v/sZt
egTbcy8rwuuZKlrfcobh/uuwcuaOsPLmdX1yTWuXyDQblnVnREXMH9iLpF2EZr0NPb7JgfI7qN2r
N4wFo3LoPQONo1XD+MGGeyl6qzxN6EZ7MKcLEzLT0NimJKYVCjArtL6+OEydVK2KDS7iIUUsbmXh
IG66YZnretSWTM6Nwfgn4Q8d3BRDTEehX5Ri9csufdryZo0Uk39zvNGl09GjyrSHULWcMl6d5yU1
M+bCSnnOuXA5HZSoJJMSWdmfEp+54jV33cP7k6RGBY3FfW4bPTAtGjmo/iIai+VDrToaorH5qwnW
RdiJ1DFFZ0eqQ/ouokWToxwbvpY4WxRqVkw+J9NFv5jLlyQH/VGMPff9ONrXpbPZAMYFX4xOjb6o
YUUq+5NM4NBljOqkgxWpw8TWVgzpt8p9QI2I1I333nAxuzp6VV4BP0VF6Rm404YFjh/JD1r77yGl
uMccMTZze9oXUJgiCakTm2BpremAJYV5JbyXWHjMwiclJc5OvZMtk/fUdmNN0qDnKLeO5saIzK5g
qqVyMy74Q++Kqocgm4xnyoYLAvIUzb310dYOiyml+1bpuGoVW9JJMOJdp2k+p5P2Odf1W2VzObIQ
49Dbbnoo2jUN1YEvp7UYD5n5/JsJ9jHKenkk1GFdKkIFgejEFrgWbkwX/S5SASoFMiumU8cj75uj
9S2LZLhY3IkCmA3FtfaEjYpxabnJYz3Zv6qhv3gev6FyQREiMJIrA8sm4W5M2WPlLD82NnysnMZF
zBNeWH41vZMbsSQp5o+VsoS24cak/Z8S03oZnWY9VOrahnxXGNBEBm0LKE84NAr+iQ41NutpWVGF
kjT37SGTb1XP/vM59ZgXZzLo1XokiKrT/9u718mzsVJuT1M3JpdVJo+lp0eaM9hMBRr9krX2s5yg
S3TuEtMn5JG3eQehVw3hBECWBj5XvBsfVFDzk+dgG+g4XEsNI3zudfJ1ZD/DfrK8L7PhxeaAVWAy
1KBNFwsEh3ZUF7z0njI+pcUPEI/hxZ6PRZedIOMVb5jQb53FHF8UbegSRo2nfmtPwyTxqdkcO23P
gyqIQ9/laEdlAeqwmJszo2r9ierERaGcX8ACDMQ75fKR2/pVei7VbZN0l7m+tauRXguzjjs1cU55
kmHhV/8rsW4FBeU7N6PxzqOUkXNO35cCbTs3wOpkXXlaenUOCz7G8ptWaHxpmXlHp6NILb0lQ3aY
VF88l5184EVVH4XLy2nNMr9U3vOgijtBaLqlnnNkKB9cVF3mQOl2aRTvvvWD/oA15uQwNc1H9R8l
xG3rkMwAMZiBTmfrm1uqkfTox/Pc2QRBFvfk6WhoHoCOyS2145qR1De0zH513eQtbQhmy3H9LJkw
Rzz0KPSjGihqe9za5ZlV38D+uImnXlEOE1HiNj2p+TJcSBs+NxYzE6dU5anJMMYOhfOnpcQ0ZuV5
3bKzSUEQ1a2WxGnBu20OEuMJyC661wDLpjgQifpHWeAFg+W99jjmaY+8d1dvUj7WFBiK+EyAT4bZ
aESlgS9iYwnvBI4nWLHAMvldD/ZaXSulQWFqKLXH0lUiBUt8nxLDMtuXrWPBsCw6h8JNCWjS8wsx
n4MZ2FPhMsSmStxqixJNJ6Bqe5JR8eSsjP0wCWOUO2Tt/J9rzwp1AuNQoxMfPM5fw/wHRcD8ltOT
0Zs1zhlLv3T6t1NqW0SICe3Jsa4ME/sdMvPj2IbwUWv+zvgc8KLQIDSpemcd4REjDA2UY0NB4Yac
Vy/yJutT002AhrU4gTj/25XmvWGCd1EsNxqd6tkc2uFpmG4mdq4Azfq57hkY/izwTK7VCq3R7+q1
P2TJUB1yA8LFmmdP/Wo70Tin7dkxz8vs7dQg6dumxYfKX1aEU3QcRGp2Do17ZYSO0MHQW4dve2iN
JxhTDSeXzl+t6JksqFE1FX6nhXZW/beJMi7ymh+eIswIfNSh7unoh8Qoo7SfH8lY8thRPEv07XQb
PjATPNkQN3zL2lk7tI9nM8Vu1UgXK/hMGDBflBP50Y92Y4NpmzzVJhhRu3O+E73CYJ1/tYn9TGiH
A2glO0THvR2MriigsstXpFToMl4db6A9F5wteEb/y22rjNmoyGOMyhB5FmAgzBGvovzew1G7i97o
4l11Ssfqh6T7aaegWWo9hUZPOMjOgR/VGY/c0hnXSjjXYR6NEzAGPxlguclpyCJCaw+F3ZJ4cxv9
YG7ugYfZiqtxfMK3FLhdG/FVahFbtvMjNTv7tdbfFLtHYGS5evH5ATEvKmwTC2d5LBLw79yi5POI
Y5MdvzimYYR21zFXMf909igOXtfCVZnqmNIgPRimogWb7sRTPreR2Qm8GGU731cBXrcC2jMwG8Zv
+V+bI4t4Y7cdSZENSDTZi2nUEro3AfE85S7cuOAOs5E/gpUIWEo8+7Nyh7oDG1f5VrAe+2VD3mZx
sshdHSPQ4eiFVrskB3ViffvS8glqiLW+W00PpdwQNpBzD42qZidLn7iGVnHmVCSJEOTFvIKFqO99
fpcugoteI1/IEZXR8y5NCkCtW8Akaqrywigriwx1ejNKqnvSUjcTMOaj/ZehaRY1M5d7uRwRTNB6
mpNiIt9laBNi8HgTDK/9VIoX6HM8RA+9eyty1tiuJwhJd48hRQwTCmwFuoaxEpzLsa5QHPxCNTgk
u43CqWncqnxfXaqds8H+ZD0gKnM9h85mznTqVMnEwdLSvVkKSp1auCkAuz0T3SxMxJxvRd3ac5qo
l6l37l65tYHZjd9JpZ1xnsnQVfoxnItX3QVvlhFg8RXPOZSUSa/9lt9kUT/0kgzLsNT8erHJNGOj
nOsJFzwP+D+2aw4XTVRvtZtZMUyMLx2DRqBokpx7LaNkVvmJim9HR5xrCxNbrerOjHLQurOl+aS2
A6/VzUNYdMp1F751A/8JU7zHDgDqwbHl2RoYfRsbop5ZvCOM0QLJebkyY3+YFPudCU0VIaBTt2tv
zvLb4Si1q/rsZn3qT3T18aSmcMGP1jaS09PUoELe8UmGYW6oFAxi5gaCsuIbwigm6YloMPgWjCjb
dFCPTG1PhHbpSDzZh5YzviMr5lHZ0etvfWCn0AfYW5+JcYw5Re5GGkHJPI7m+kZPFWxVshAcNDmx
LO3fWDpXVLQHo9/eLL1SIcwhmhAR5ImHfN2YyRQmvIUHD1+2SejCzGTr9yP9v2Ua6nFgcDyLlGmH
2Wm0guodasW3PW8PVetcNxLRvo1g17mcOrn1ahTW2ZnSbw070dmpOA2VbgwXWT16ZRePBZWLOu+o
QqaHdlFh4xTMTdRWxOQQTbIYRRd6oaldJrPtYqFPV8OEclZpN6/kaN6uneie5DRvp743jyY0ukRm
w+6hfeqqKQ0rvXrIpqkKK2CEReVcLTjDTOwQ6BUFXy5byHxNz74G/M0CtAqWenp8lKBbLuenaTWb
GMYHPl3YR9IyOJPWFfyqy6hwlhh785V5sde+ALZAPG2eceo/j4X2VbwXKn9aTeWzkztvpb1u8QrI
EH5DfVYlCBcPX3XgqMW505V47ry4JNdFRJY0LiuHvuWos4gg02BOQYzRdPcON/YZbva/GTZEODAi
zjM19MjV2xhaYY4+6ZCUg8JFrk3sjHB1ybhcUaug6d/33LIAheMzc+ANEOZraVaGnw/gzrJy+5i0
9TqS65mg5+E717FacIHDn/RlmzPQk+UJWEDAGcjrubKC2SonlJgxdBQaSzBVxyEr/mEQMQPKbOWA
WRXqs/ouSCRnRn9RGiKemOEonor03RYpE+VhwpQ4/wzbs+Hi/kfOntCBSxWkddXYYZGVDG6AWZSg
XKc2cyK7DvaylQzsW6bP0u/fDX199HTtsRl13R+0dPM7QVTW2808M64mxk5vP/bKtwHcjm9s60kk
CQtRDFZr9jd3SQ5lRIOZz/EsdHSi6uD9yUw3jaWGA64dePyn58VM8KRMoHy2s87UccTwlbgyHrrx
s6gYz0Ld+4R2909Nn9gNRT8wlulB7yKttIIKuLDvlfbzMMxv5ap9sLmKArevaN/yC5s5D0qefEIG
/m0sYUW8emcynpfJwZDYe29tklfHjKmLobJ6tBaJx7wN16z+qOrLT5OTHWaMWQvlo125DtWE8TdG
R/L5Oa53DQpQKknR8qMxYOuFwlsOee5cZi5l8KTa3muXDj6X/mOTP1nuBoW5Fwxux/LcCccH17Cr
MtB3xt44f0u6WDqx5MoeiL89EITAVNfLYrFPoc+Kn8ZVfxlcfRVQg1GLs7BZcDd06y2J8tb816Y4
z5HfkVOTF+7eDlcveHduf8zVTWy21q0mbzpa+pkD2S9tewC4bCMQE/xSUiQST6dPdkK2coQNapu5
N8+yJGU7Mto3+zQelj9l3uDRlGAEMdwf0m2MevThYP8VGEJ/S/X5bSqGb7NOf/AhRXPRP0Ky83Yz
8tH2mBl0xr9kTJkDpsbJXZP7/pQWwn6at38AGrCJjd5NUgtvMzjzlT5QzOPHqpBc76k5GC9x63FI
VivvilUymBdVSML3mR2RTQAUqPRtT7w7RfZEdgAbDbHjBqvPm9nv+F2mz45drIxlSb03lFjYZLaD
R2oFESl/FS7mStSKiQPE9Ycd7Al7Lxay0sNmrgkIMxv2l3JuAoCy+MJwC65a9pZrGce4Wb/M+cKm
6DrfTnr2yzDlXdr236Hhz+qM0wjpHhLsmego4BK26+QUvxhrvxqdUc66kiKbyr+Sm+2gZt5jmztZ
aAtyqWBXCU6NECKz7JEP/ugudqwrSXUARc6loPEdgA/OK5DPBDhnhiai2XzLHH4F9Fs55Q3mjOfc
oQdYvPQrSew389n01ORFZWkqOdNY5gB7TNM7FdU6BHZe19c6I8wvZth3pq3re4sDM31mDKIl/yQi
ctQp9hgsZn0VFCndx4xhMxgKrAkJTAE0XMyEg2mfho2zclZu/cYeDSk1xGz9AQ5Bi9xgfUwjgrqn
7Fcivo2J+BUPXXspUSGO1ZNtETxPugWRq/mDtOYvnWYhFlB8GWzECXKDw7i2mYongFzNCUD81h4r
aI0+wk2Xlad5ScKmS/memhVQiDfBoPbSYMEfvarlXyFoiHXRKhy/VuToLxgJrIuWTQ+wF2/8HwL9
boCQPacKMrD6mHhMjYp6o5Ceq0CW2WWE1txgtINk/AlBh9HY8J/m9jsuemZYgDtATNOltWivFl6f
eHWx66AOHnO1COqR+7negMtSeLNWwLN/u0S9a0r13XJYo49p94WYlG8A4oNg0H6Lzvz0mmPXgznL
p6UOCmv9gnQC9GfEGwIeVwQAom5bvc/+yoQyV9b9xZIOPAl0pFz9dJzlOHhbVKWYYug8jxq8+Gez
mL8LqJC+kWS/rFu4t4Vhoroap75WR+bhMzYurNjgSmN9SdonxfpxtOrHHY3bbCiBWlMnaSXGX02X
Mb5Q57y80G/fFhiMRx7ILKiVpIyTtI7bhC5Ac7gpxMq4q0OTc+bpXOtqdyQrlod4398AXaqHwbBP
xjzts+gzkPVTY4jrNAnzwcPfCzS+Dx1dizo0M5k2F40EFcd0chbelZmm13b5sdTrx97gi6+HwaUR
Hr55AMn5VxGwth/L6tlUkNO8jnp5ajtm7aI7LiVjWM+e/4qW26ikAUOhI/g3n51Ng7WKv45LFxG0
b4kPedIfTdLAqaxeK72IsBe91TN9RznP5KUVroZ63NHlvAC94qQnQ88/NvWU7+p6n6kWWEt8Ml2e
It8oFaR6QffqDjhaFeyRwOVSX9PWG0tdKW/F+s3yuavGhKQ03APoXnRrWkK2SIDftfXKCYB4XkR2
rs0ljbuJlMtmdPtvulEDW7Uv2zA1/JI2B1WPUK812X5nrOqBbNSD5WLMZWrQncvlVm/th2or6hmL
7QPQHfBvVne3h6I9Qa/HQJ55hI028NUIpxhQl3DKzT5I1IT1wn0KuWwt8Y3hq8ajevFSyzvmVnvK
2jwJCOwmQTvlf3IVF7ORKhkqrvW8jcgykCfPlRBPstuH6nxcf7TMIzynFNEAA19eKherrHBaifdJ
fNuN9TiR7IumoWOVhTucTTAN+MPyqylHUFKGboSbUz8yYVKoUVS8aow7gg5f+HECIEAThjwghzBb
zPUgIZugmf7gEIgh3ncxjTFuw5okU2PPkTn0vMhkNMlfZLCaJbzsSnkjEseJlmbLARDpGjref2yl
ZUxfiovBDgAA2Ckj7EaL67RisUXyQPdYAImuVw5Z9kroe0ClTWK4Yxe06dHXvPWPXrSkss7ZOIlg
47kkeCcOtqFlhzofvytt/lWbJos49Ggvt+216OHKG/W3y1CL3xDXvCmetcQ8y1699SP1p9eWMSn3
kTrd4IsimqNKhlq7l3btEDRmG9KERtLYIDvBUTzsdYZdBF3akVotdX9T7D8lAwSGUipW9+JiEo/B
4Oc9dkCMcFCIZ8Vas9go78460/0wSg3xRzzp3QxRxBZfvRxfFuCF6HcrzkO5hfOm8v0aN9ulwYf8
32EgYT6gjTdjdVuORnhBvXqc67x9m3pZhfks5Y2b9GNxpzma7SUnSlNdrIWwxsaLLbMsZiECdBad
KoXrBYuTacZyaaeDq/DBwSk/Vi0Gu6Ti+MEkuHakVdjssp03zUhZoPG2KXWJ1cu75g4uydWNeqXR
rpub/YGUDqhL5dshEtcynKHq5tVy6/qdY/XuDL3hb/wqV8svC9nFGS0J6hvlIn+thOonvYLBZh6u
CY5QZzUejCENRyfHtuAYY8ASHXyDFEBJ7eLDT3hEGLL2wkkvhfcHrhn9qzca1C58hmqb3lUXXQ3K
Zcl+H7Se4al04LY5GZomw7toYEUR0yPeHpiD5zVP2dycwdmRm3DOLttDMD5d1x2OOVtol0tmv7is
tWCrk6AqTtpXa5k6jOdpxDSaH4VnQDrXlpNn/5AvIs4OnSlg28o7Q/E9L7rgSOtJjwgzYyWwy8Ch
Gp71nKAHSOf/tN2iLEQPB94cyoPMwZmh+kNkMbNrm2pP4p2jvKLqyjVOt2emve3j6mhUd8yRNC6o
hNkCJ7KtwjznxSvyNw0wlFgu7oZrWx97IqiUko1pn5Ppv4E1LddNA0E+2v8ofRDujQZ2VGef2KOy
MpkiKDTp5Xuf6dfKVRj57gk5tT9v2SvQuvQB/zTvDTneFXi1j7kdz5NoNKAU/Os4sPM4nXlBUwjl
t7l1AcEBsW5JvtA5Fr7al/oJhFOUNmRJwTo8cMR6p851ciYpFTkZaiafLfagsnLW8sxoEhh7ndeh
zhwf+jXKZHnTbYkOoKRh4+kFRIMBeAdH2JBM/4bOXcOksN9cBU9FhW2WT77x7FnQcIApKbE9yHsC
u9AzWUdgVg85hreAKqDGyEEDbLXqj4vFaVyV71nFVekuvQiIOlLcat+wo4Rvt/rNbghFd80epkAf
zyqFCjjpTugKQ2lRkxe7hlS925Ws6at5MbqNOdDKOAMjHPeRvKbCLg6d1TrMTS5zM2CzbSVO+lT8
p9RQctxl/YFH+peZ9M7xNg8uoPiDBJB53uB/eFJ96ojB52r7qWmCI11GwnT+lgqGVaxbLZTChWk4
DgC9rWEnj+epnjgrE6H7uGLknP+t1kSjpEv+cw2P/0Bq25xArTOAvnE21Y8IwMHYmYCbyuYBXwP9
BHJk6pKsk/zQhp76RsFMHCXJdOikbpMTbZLDssLBYtfV3Wa5wdHY8zi9OyjESRnpJE6CVQdMqC9A
Lmmlmh6I7yP8JnTkcNwG4rPMVmUoBQb6PDQW2z46w3hL4N2HuUpNXIrxxVZYrQ7qRmed2RPgoQMb
S35dt/jovMhaF7gVvuOAgSr/9mp7L7KxYlRQQbUeVl9J1AfbKsjrW2cez9hr9aepHUCzt+HWfJUo
UetahmM7Pszz/LpuLHdKiyu1w1OTLp8l3tBpUpkF2o/urJ82fa9YhXNj2a6/iPy+h3HaimZZqUjI
tTN7QrTu4DbTp20Q2KmV+s+6akwzHPdHV0SAky7c8vSc4r5RRBVlpQhqVeJnITWn9co108f1sLja
XZv/EwuvWJ7FqLGf5aCwnOc860yhzfaNBScnTJHUkc6p2VrjjBQdLHnaBnlvOX5VN+dRwwREI63U
kg4LKh/bJ8qoqgGZM4ilOV6BkdQKoUDv0XTVs6V6f7VVxa8vP5Rd+th6U56s0XlgHM6qEoYEmqAG
cCqGEVie4lGZ+HQeRCxV1NWR6B5lwcRmvNmQv5qI1glVAkmO3g35S1+bU+2kIt7SrqKDJqSoFdRt
lqYe9mZhGeQQNFrVH10ndGCq74MqLVhL8z/PGJ6dbQDDij7IiyW6lxT+lQnvhBXy+74dKiWjxV+I
qYuJlhnw2ERyzSa2Ptas/xnYTjLtLqKTU7bVKUmY28h1mNnSNzqHWpLHkfrZddzQ3oHLrgnLpZiv
SmJB3ddXuKd3aOvetTW9u5iotzy3vIOzv+oz5W+p8aufNXZ1kHX/s7YYj9NkjNI1HRjWpwK7yVpy
s27PlcrUyvHgG7owUsyaPVCe5gUeK9WsAqdz18oHp+rOTqO8Jaa4je6M7YU4D2NHv5nYccDVwXku
GLH0Nr8qQ/eey6ykXbLTUEuVve/9ndL5mqr9cpnUFQKUx1Ttx2NUFQAiTcO5jyzTvtop5Nmuw2Cr
rmhC2pZ9NpZOwkDq5Jo2EXWJ/J1ADyN+jU3A/zB2DNVrjZLOVVdPkW7l1AasPnGMXPDE6VuQdMxF
POKK+zh79RYinuaK1DMfR0v8MlL4Zh3HdHOcPEQ4/MFK9I+FjeFWt15sDb9srnsf7K0Mt6F/gdVD
MLjr4gRSUSNu0KaeOJtodSx68Wk5TqK/5CNFM5tQDoTDXpsBh8/2H9XpcqkkaJ0NlYZ0AzoIKilo
zQTDvnbNZjIBlWX9DtLGZVIXG44/G1kNs40Ndor6Vn3NVicDA5fKqNeZD7kKbnPEUga0ww/lpBos
uwDt9AAlyuoPg01gifyHbMmYyFLBpKxHmtppuCaJXvrzV5JxTpLS7m5utRY+a494mls1i2pYO7rN
lzdqn1NGkUok2Pdcb+YmPrMDpQlTDnmWVeGv1ymeCZLEalqdRkEtwBau7EHJxVWRQoncDuOYW7Dk
AvMBORj30HXmh52AGuKTG+ob6b85tpuIQQ0KH1wApPP/cpYK+OzTyX3NwkC94A1qyuFaTXobLZV5
Hhs7wo4cQjBS0ZJ8Q+nVKK3RPCp9PtUa53wjJ3ld0uE8IQ7eyg4pl8r0oLKWMFJHYCvWRjaYBEzb
preJ+oDe5mNY5yUohwJQODFxEIA58qMsTmLT4yJjTt3S1x9SxdyCITBmVo5jEviyMOUsNTofEY6g
5EucB4zixEWQCWVVxWbHE9Ikn8STmAHyssTLqMdVn5HAqsuNYQWXXp6Q+Zy1Y82QO4IuRpQQR7wC
x4HlWS9dv51cW4HGUg5xtsHCId/jaQuWttW+KZn34dGvQUFuMH+P5muLKi9LrJi2QmYr7xfyC3hz
dpujM0C/KSQjn2zrPmiwI3vM32aPrDbzlLgkMJNMQj/paLfkn/jrRc4xN9VWhpaOiQx3wOT1BMSq
hFOWt2CWK8E2y5njXL9na9MdzUJ7q1ydSZANDmpt7FuudC0sONuIPK8KShs35TgbvNa8APkE3lAb
cED3xWnQ9uVWKrI5s0qMo/yEsGWRo2OTmSnn/mCy7QEoyPydWNvRHcePQhBfZzhMtZYk13byyJ6Z
ROcKPU76mkrDYVrjlbgGVvA/eJjq16IxmEZpI4WyfvSGamAhitypzJ9Gtcy3wfqpF8plctkFBlyn
0p9XJE1cs869EYY48sMIq9yM2CfUhJg116jXUjhg/P7pxF5UDU9RLZt4S9bvotocuo8/WspDa8nl
C+PFbcs60KpyeHJM/c1MUQmIBv2d9IR5AaGwtmdiMHpAxxoXctDcoYYWVdhsbuBipojQK94Gc/ty
UgYbnT6+DJWGQqxnlu+mKia9mn3aasb6rZmpRrOYqZ/kxUfB1+NPJgAL8BEvM5NMDKr8EDLnIbEF
vFsU1oscnavQrw2ui5DVUaxjgp+WrI3E4EypN2RP09I+1p5ys3SxW/2ZIra4FarUCflWd7SndrXX
vg87w/wd6c7xjAKzzxyX0wZ8euCxhMpPxPJoJyyXS8Yaudw6YiYhWyy1wl+1wqUTwJnYgR4OHByW
QyePZf7druyqm0yOMZc/rOKqwJaU3qFoIeKaCKCq4/wWZeocKdb8quDMsV0Po5vnnmmbfC0VLKRV
h5hfL7D0FfENe9NuFGJ1JRuejgRiHQbS/UuxogdkNb1uXmJOcVwrNtmFZhOdx8NEiKlO1kik1Z3z
UsbFwJLWfSOlp2b6bkA62wsm3b6mK0jKpggyDbC3UGeqAMxIKDgGnx4uIMoE4kEmp0fRpB3y/SRD
VS/KPW0N/nzE9Uaoo+490/dgLODKZAfmTqBNTDcEUPQpyuRtLVwHv3KGdcxojou2YZ/rjTqYteFc
tsrjtNr0THUljrC6fY2xUdCBsve7Y75Db3Ub05mmwXvpGNs0Dm3POGfI/A3Bt94GKZKngQqJs7NZ
uDY63RmVJi5T244x+aLdWd5tSI1jrtj30RM643juXmvGTZsYqL4sSXrxbP2FkTeBngJ8gJG3HDz4
IjGbtkXylFEAkkkXw3PSceR2rc629rQS19Xd7soe/prWWaeunhhaK2q8TXBjFZwzBLJOio1Vra+1
yLWHJNBS/jTNX7eTQRq/p/e+ydoNBlXGk2eiAhneMyscIcg0BJyMAtFfMJJLHjc1b19ppN2allyU
Kzw1PEHmlrRnpoJM7GCwB/ZWB5PSfNnqYoH+3IAY9WfL8Gyah66KxJpD5pbTgzpbfxC1Xgh4Fwf2
rGVku/iZ6NVX4bbjqScAk5fp33kj/MyFGVUaR1eduad5K6tDMWDTbkHsHZLiOqTyX9kwnbWY/PtC
OaHho2U2yX+qABY1FSBcVPvFYNPBoZvnW5bgI85gN0Y517mDx7X9n6jzWJIVyYLoF2EGRARim6SW
pdUGK4nWmq+fw+vFbMZ62p7IroQQ192PNyb3tczCq5Jgyqqe/JqrmU3r04b2Qy5VCipA/OSb7QHF
9WYAbMZYWiABE/ZCC4lv+WDDdg4nSBeTz7UM6YbOUZ9zW/yFQzQ4400KK8D0KTW6kySuD3Fp18UR
QXHrwyDQuyllPC8j6z1HTQp9rTqHzqW9BMGkr0ZU2wMz0HW5pMp1bAarwQYJrQ+/QEPDjYPXZYjE
dbSii4hJQAIcXdHeVnMsjWmNJTaLT1RsyoC2ImuMXa9W0yVrQAyzUv7AU3+hecmBv0vGz6jnc04n
2zpUEqeBLd80LCMbO0z+HBuLEHC3alNVR6YDDVRSAyaECA6BVdbodjxAgjFlYDFYlSVTM326DJF/
JyDH1Qn5bgR/6i5Udi6UAvzsiKObABnUF92ip7GB5deOmYWzVjRpX362NOXpxJtIiG/KJHsMTPIl
6YD9145+zbah8gneaeQemzzGuVFT7JHkyXsmESBacWWVHDbYiZ/mdvg2I2NrOdiYpQBWMCv/Wha9
2DcZzw1lS2+1Dj6tpBZjIRIkLNYYZSpIIA4BZYRFsoel0mCS4djQJt+bLDLX4wDm12DO4NQN4Mvu
ZvSMQ+scYp9K2i9RwUCS5WNL/mM1Zwb2Yq5xQBkwTWl3Lg5cr65hIsdpfpRAKjJWdI7sBTZl9lsR
/LHe43anQfgO4Om6E9kT4RkvM7XxaPcF7L1wwVclxgoMNqE5PlJfgSDtnZYRSQhO0VUQfMlq5gEO
8jK2H0qH6EPe3Uuq7tj2GaUYQ2qSsE+4bMdoQAZ0vh4Rttb2mWO8lljBu6SCYkgODxyVG/JyUC6J
5keS052sa5rhG6gs8Le3ziKo7lIf+8qQCqwq+L4JSkWKmSvpiaXgYFvFNRMJxgbPkjIQEfRgeDtC
qJqC4skk3HBr+CD8JgvWJJWj2jd+3KsK5++h4hKKZ9VcJ7iCVynmBoxvp9y1//BmsR3JvNs48qUh
+LIOc/VVJD7WaaVv/ZqwScNCZvb6JUv8x2SsvpRdElWjvTTKnmt1BZGMb5zSWR4v/dYnsEdbI3K3
XXmUBXlUBCkvnOBJRFl1tSfcE3rv3/pcw1OTxicjBu+XOnfRXOJ6ccL7mP9Y5qDTLl/MUNwzoVKK
iE1IWIuhY1+FTrym5/spmIoJi+grI3QK6I5dMTM9cNgeC4o0o5KwHiSB52wa2t3g0hRQ03XJwTmk
tc9PPkZyQZ6MmVv1hB1te0GmhhFZZxARnsQzcZUtYZ9Op69u6m9klBIGaRwOSI92efUztmXDgRxp
w7qMBfvx4Ecf7dgib/YHjatm18h3p/9rmRoi/tHpyGJtR1PpySXqFQrYP31p3BJD+4LLvQpdYn7g
3T8GkpPzAr1oZ4jbSu2Dbjixocl+qNaNOcE9DEuSlxMuwpZeWY9LH5bKaD7NXC/bufFspkej1h9N
Uf+SK3hSeBe6KfkubXP5zaxOoeMnoC7cS9KZEwNh4fWV/9EIArpcRP66gLogzRF3lSKnURiYjuxm
YaRUUFVLsBBz9mhnVntQMMZWwZuv+BWOm+POdoonPyKCR3PhFnGTFuN1KcBmWCVEHNuMX8BHcBe8
NWDc1tKX6xCfBnNAOmBFAREo2NOo2a8IytFNylmi7eQvo8Ee1YXAxs+UVHcdB2ukCuOWJSVBriE5
ppAnM5GdBp1EbVNXmImqa55x0AODtC37Fqg/vpsqcnWGI9O5KcIvjdlaRkQWJ/ApMZ9KmQGow2jU
lwQfUCZXQeC/Z5NvrrBzn4MyvPl8UB9Dh1aPmL0pr4nZ/0NipWt8lB49GP06o5cEJ3V8by0ECIU5
NgHykkoWlY4yQY4bxg1ewyuoc4SmoP3K2QXauVz3oX5phvp35gIfWwPpWaNy+VKsX3eKf9yYRBRx
efhJLmNk5X8VorlOrr7Fennswbq6Wf82x2MEhZh9ztialpORKCCo3E62WIlmwuFIK+hojne1Xl6K
MudHX9fMe7MHvAHAYSqOqqG/S3gON2M83BHnuatCVsi6NjQKGBQJenoTiJDaOmZm5lmoOTyXDLzV
Tvkty2YruQAgAVo7TS4htD564zR0o7GRe4Isn/zOeY7LUd+U+uRvyFNQ1uQc+0g/yPnFmLpD6joh
FxXOJDq9e2zsk8FcJUxhCFk4FEHs33GEuVfRyETX5lIyDYcGwN5Y1UD17ZNpmLeIAEA0Leh9UT9l
U3sptfyL6fG92Z5oh3z2q/ropy46PKMeSG54iV+HjoiBJvZtNW7bCumiNbdzTfMDHwOD5qXOrD+K
lDlhkv+PouFzLvuL22F3aeUmFfNTDv9CTpjHdAPCg1Kb3EyYA4Xfrja++kDmdUPjL1Nc1PB8m/nD
yNo2JfcEPw5ML4esWJfFotH0zlMTRheta7li+LhiULW0aRs387FL1TM/8eeYme+olQt2NIennMUv
FqYOKC2sH3b5PmqSqImfQauaJbzcdnxtmXpACOX+Gs+YKslDVk4zrjUii4N7sJpmjXN3nQXg33Je
U33EvT0TU1FAV5HYlw+nU5qoOvdS+bYXzIz8ZcCI0yHzFjvOmzXaH74bcGqNht88zb+MzqH5Nohu
evU+wj6gPMTLGmefNJnwlIkluldvdm8RMIUiJ2nJMXJ5Av2yRm14dft6XVNp3Pj7wZq3kz88+1lx
F8XjvidoY7WqwP9VvpFyxP0q3sBLXQo9+CbBuay7aocMyYkWdQBbUr1GCBXF+FHOvI96c9FRfnjO
+BVDiKZiB5/LdQrJTsEAIxo54wSYWKwM7cOtgMAOJpSHrqD2mykce5u1idJ6o+OmYk08NA6YCwxA
Yag9ZDFsd3zlR/rUOaAkxivt9O//fuA9QjV+LCyuCfQNyo5hUS/LRY2Dx2QMRVYQUf+5pkgrJxBn
6/uo+5uhsQRx8SirFObeKh5IbY4hrF1pM3YbWAI6MtSsxGttmM912DKbIUsswvgQ96h+yzc9ZNFH
MobPPResVdkSQOquYfttQk0ifjOs27h4MWS/1x0yCBKLiI5Iuu4GE4BZVR7NLH/oingDBmsf9IMn
RsHeXT1KrvHcyGn+zXSdEl9nceEKa0sf91ahYl4qMZ5xLOERrtTAADq7LwpY3KRJMTFIbQOEBCmd
DE+JS6uqpju/y4i7psElpHN+coHAlK72rMUIpraUSFX4XOP7pJ+mw1yXNwl4klNct7Ukzol/E46h
zd516W/CUFyVj5WMud4Freerc3kBhuKtQW3Kus6GAuTGcOsN4Abp9ISkFTvNS6B6UPp28OIsQlAt
4GBSvIdh8M6OrB2BxHHVi2kT+h1Zg390OYkldDxUgXUfh1NCCaAnlPsbNLwwRVVHnuPIb62GccCM
4Dnh6uI1aK0JsEbRXULToVKjxv1NR/PVarZ1TVZmtP3HEpwMM2QuUKH/Q7UaJvATt2J6VkyvrsY9
8tOlyqDcReH9kNbpmn701/ypsazDgoKiJZgXttFPLNkwlYsM9h9lEsgyyaeW5ve5ZVV7O36wi/x+
0ClWmHcqlhc5Ol+DA85ulAT85YdO+dyGagAeToFfkAeWFvan1Bi7tVEDa0moBNDDal22xnNFs/fR
LyFP0JVzVBrKZ5iD8cU3jH/HeCorYzhZFqI+JMVpLTIObbzeGBOKSBxFJjqmrP1735UHB6cvRFjq
ZVB63IMJn2A2Z9AmYJFXRs/BKtPln9ny44HYaZwxhK5ydzrVE+4YKEnWKlZiD6/obIrhE/sV582w
/i2nJ3eMmeYzzMJc0f5ZSQAmu+iRoB9bpjpeqIfNCZuIXpk/ShsPeLTRBMeGZm/gZBUGycUNex0I
SuF0hV7P58AgbyCUZEu/HzN559+oObxgz6/21Bg/mc0YbKly3Zr1jWUZZ33IabH+ClHT1w3b2aZl
+u2RzPtoZiJXpDldGbj73uFwSobV78feSzv/TN8x7l6H5YJ7OfSIcJemsJcpuqKhnFImPfX/Qskj
geVwNY3MNIMBfcxPGFFb9TGpawWECXjMZGqPU1tfe1VpOzbz+3iKNqGtblpV9xtD0z7mPj1B831T
HLRJV1Y213X7Akd2Kd2ColfupDNcBqFII2XNyR+6s+vgmGzqhgwEUdJVipw+D/qWrgLOFKn5NYUB
GwfGJ6wb6SriZOHleTce7Fxcioq+H5TVPd9AonNVlEZ8bJHVcc3guaO3eEXTt7meo71t9TtWzHRV
2TVBRuBMke7/2WXWUlxO0tbQuDvVk7FXug24pdEIbEtGWLKyras+n9wOy3s4RWshIEbwVPF34Gni
hKQT5cQ3xvn3PY+N31KY6SkTAz0zIV3BTPNXhUX0Gq3sOOnavOPUR/mKXhK5xtYj7RrzcyyZ/oFE
wpaN4GDM55E9g8IlipvpvdCi7IINEkMRihcwBEYa7DMUtniN01oXjunHyqFFwbVannA1fIa6+dS2
5KJEnS6m+IVNeRNk0Y+2yYFfVwOSjDPMZPbaO30YR8YydrOGgP9Hrfm2CLgbikIeELpuvW0+8uAb
wIQNEtJZ9ggX5Ksw9B1kCAZLmT1uOjbSVRM70Z5oKPpAe4XGw2FUh3FHiuvmaDdd9+GDTsa5m4Mv
0aTXphxibGMUdSJse1OCtAG69FvimJDavmsoOCLjwmg5vms7Hq+5DhsvUu4p0rn0l8NS52XJP6GP
z1aEPs/1BMt0fdAI6K6stNB3pROe+ik9EIvwGlNrrqPfb2umwBxEs4YhFR60FLMOVekkhiumtbkv
mQoQTJZj8QpltN81VE6hZyEtBhoGg7p01iKvb6QFnhpH40wyIKfGMmw2RXhHnBJtQMfnrwkqo60S
aC+PNH6wFR1eOJCkeut0dbXnW0/Cjh6PKl534YNpL+Aopt+cXfqNRCCkk8aAWwDfWnXVzU+zmQ1t
PBAWKXAKapo3nxKNUYGfDF7cAj9oUzWh8WrfmMoprrM+QhA2G7lYBC2JQz1DNohUmx4cqH+0TyCJ
TrAgPS0tHzrIXnBAaGKjHpxfzx5OxIyDTm/Zr7EA+5GPjdz2fnhjdvKoKlt4006vnOcIk5zXg6mk
fLTC1kxsgbMBDp+hste6m8K/AXjvVwKLAx6I2m3AlxNIKMeBOJeVhlsggLRoLJBWTWNpBFbsZka8
0Q0ywGlxTZsB961tfzBRp0A7SDj3yDZn+IxEpAoHLBFEnUGdRdOF+xjf2irERhtOROLowEqIqlcP
lgmgjn5LIyZoVeb2uSwN0jsuMwMXJWNIsnvTIdVWqP6zwDW7ZJFO0zA/O615380VjAx/2zZOs6Mz
kML74DZMPQt294aMfm8MLeg21Xr+JPKdY1LoC90YAj7vrhvExx7/00CY1g/rh2JwX3HSwmTsQ+mV
HpqdzWAYKg3sCkw5Rf9DloDBGOq95dKRh0lK8hxoHoe6hD/OdbfotHSBETeeLLidZBakA9fTRtR3
H2SFJT9kpcUorhBZZ+3PdKpPYXOgjvwa86XYG2bz3LNHrXvZ3vrQZ4jG8H9oBgK9tUEyLfglMY7T
KPpsBbwW9kZ4P0H7xDH/B0Vrp6r4ODbDXUVbF5Sy5BuFjp+G/LXT7Ja1doUSNH/iLQy2Grd0wGZx
FK1diKL3yke5q4N96ow/ygiGndTDVyPipxtqL3pZwedWrjf38MdqiGcrUWn91nJzLookfleLg7NS
0Xejt/e5JihjJvreWox6cFzZeEVtgiWFSxzeMj96zT/VDU9XgOaJBU+8dUT1ghS+pkhwzVTohquI
cRHO2vERXxBE3Z3LTRv5r5n5atjwGmT2cnLZdTDmo7cc/7jzvWhLhLrS3udkfGDJoRLNR6qZBHnN
kRmOyV+eYouxAp+TiVP9Wpb2ydYJ2dT8rmc1bFtD8laY4Q676VvOACEzsGTlWgcrgzWuUvBJVfcs
2xl+CDKnH7wbfvPUS65sNisDwWis3VH621QpyHp+UHUCGIwb/3MNCcZ3oo/nArr5yrVx2mFNeK8j
q4PPEG3abBn6jECgAis7lPKuKnm56tHZ5YBSGRC1zEZjlgMygcgxT3pUnZTb2uvO5dhQZcHWElng
2Y7/KUseGTqj/iyEe76W7Mi5WLhwW82BGx2BF64z7O08EneQE2pm9RL/LJipLucmoSWjl4n5EDg4
WPtscLcpqK9puQVVzOFsVX5Y9kDlne2zQvj+rp+JHWN45MzL5gL9mbnGPGOxD8NrHtvZmhkLbEWD
FsNRJm8UMvHNTMjBZTfeWh0dXjnsj1RmPxs+ctPEPrIi//pnSKpdVERInHyAF+5qe3q0gnEXdpgL
ptlBmboPuYRu6XnDQCHjT1NHMJrL6H1emHpM/nhIYRBkUXJWdsdknVclx8mYOf0BoeqxHijSk31x
F9sV7s/i6gpMtIhfJKb1H581bDBA3cxWgnnXoayLJuJz0pQ8t9G+A9pzzL6JkLyLjhhsbC8SAZog
CMbZ37IEWtGVcpBDbTLEZRjPMLXo3xauO0L/iiXhyQZHzeGBAV3AESLxkTn60lpcE+4WX92Ni9+u
yqy7NAVo4POUDbMPKl0S1uvx9v278DrUmCP2MnLSmBKa3Vc2hoeqbKF0lu6+toZxAz9xASkyyEFB
4avuc4+qrO8uNaFmMSEAHWa+J72QOD4+osSYt05Diqpq34uo/naXHSgUswAcO5+q9CNFo6Kji73R
ZjK8wQl1I2g7im6NcxfIR0W7jCl/AmHgzXDSqx+cqJyhpGqeUeTNZhfDzjf4U5BF1MFgyrkFqP4r
okOd4s8wE0bhuqngkrTD0WgfJh5OZm582Hhl805zXbczJk0zN5OwucOufrJmGNydaZB44GwZEaFg
wm1+FVy8eGm6lvlNFpybnLLktFEkPLIMWJ6GfdjOxvtSwBZJpQTg0nLcCkj+VhyKYP8CbV0EWeyT
IWuJB7AlJiTGl4b/VsR8d5o9YPOKzqMbWtth/NYFgXctXsafgoOha2no6oq1aJLpcymG93oecUg7
k+eEAzaqkRr2FK8JHkCOjgQDYd9FtGSMCstS057zJAo2k5m/EhlfW1hrvO4Vz/trDgEE/t8Yrrug
Pk0WYg3kL/CHVQeOG9GZZx2tvbLJCkDLJCWTYl4A7bGbbbg2/XJz4lqo+5CwHZeZexdD/01suS/q
aYN/NfWm0czWrFb81TXG3IIYUSvLfc3QhqMpDxXMsqGONtlQPigoOEYS3IVh8RlXCee2uvyGkDVL
V22UHr8QoZ7PhM3WqckNhAplOCrUNUwxlpZOtcLTNabtsqDiswzeavo2byP+ctPSHpq6/yEnPm/R
+tp1K6+UdWfrYQo+mYm8KPdn7mGtDj7muECXPZUnZA9GX7uzdcQ5g4OUEO2zrtcPgwq57y1ZMtPv
35dFQ2ZQAqfQfkzj+GYF2bcW6j8z4MWVSBC0kJNaG03d78yOWdyr0TMoS8EE+9HwbBLEX4/VtK/S
6icFZbbJRfFg1+lH50SKoWkCs5CurXWi8rdmFBbAsuZLMdTFQRewP3LSUkwPnPzVsMNm7VhkmHqs
3tP0TIHYyBEqOYTjp8E6HOX9Pbm/N6yBR3+Zyddm8elnvBK1tF56NbI9aQ4FmdxIYmUfg+bVXBzh
UzHa4CiZMy0yG9Jn6wEnic8Jlm59zl9zF3ojR5KvzKyOcY6oa/qIVg7fka47pserSPcsjylNvZke
XxNaW5h8MmzpyS2pApQ9t+xhjnKs4iBdpIgehMsYrjHSzzGcrmOTxSs657i7zvYS3Eo2fktKVSTY
mCqLNbEImq2MrR+KivJdSCRuytr95EB5nRqSIsz5yX48RQL6Yl98ywwuWGGQyKjwgdmdvqYCAtJF
3j8qWCPokM6DP7RvDZN7MDg2xkBPlZHNpYMnEcN/5FWtnm2wqftj664Ymf6VlHgmeV9SR8KbzcG6
XfUo2nDKBT+t6DvnVIhVvuBPr+t9YwNPRUzU4/zTbOp7q6ffI9J+mhSqDhOSjWEhxRVlT4SwgCJk
E7dshuFbQdH793+GUOETrYHCjblibkovQCDLO4l7BRgzPtCoPBeCK38ysZv5c/9KGePG6g0yrlWF
y5ePlgBa33EeR6xPd2WOt18TzheWrnXcMGISNtcRBk4jvAAiSiiFXDvQoMT8RWelh08LKodbv9Rg
ks2m+Z1b1P3lg8qSJFqQlB+KI8J6lqyzWu5v3EJc6gb1Hpe+5uiMtEkxGzacx4TZXopvH0Ic7vTl
A+vS2Rfg+Ik/GPzupLxLkOhT8xj67cu0/M2BUWUbU2n22u7XUAhWvTk/FkR6oNehi/JQHDPQWhMR
8U0VGQ8hdwgCyQcl4JuRmHXJ/4idULT4BOWvxc1xZQ18htgmgaXKUzqRLbSHtTGyK3MKx1Xipp5e
ypcBezwjwuHm1Ogm9bUdgw8ynhDipPju6UeZc/BNfqZwtYzdKyCYDUwxNlyGeJrfiJ1JzaRfL1RF
pGk94F6pVSXeUUl81Tf9E5MtkqkDmMhcC5AzEI/ZuwZGuthdG09fIg6+k98ooGHWS59DmtAu2S/F
OxFJ0C3W/pU9c7XlXKSx+ahzJTxTlyUCPk5uPygQKmOmtAiJYqsF5p8rpj3zJggCXSi3aJbksuHn
uAiJCugt4wQDki95hEZGL8yFonPV74bceJpFj7+pHR9VYa07PxU7t3Yzdl+4bSNgvSAnKWqVkFNU
ctTzMfUUB1rJir6OGGbu3PlmaYrecK7sIMkBjRIfWI00+oBI4Vt2Iw7DUuavTCOmK6igcVXPH3Ux
lFuikzUz22WCvHxTWfrqDpj7/XZRKMnqkLUbpUdI6g/2LjfjWGzqEW2nKN6FUxx8nRJh9pN10PLp
AgonmJnhGwggq8BdZRwP2ggnJLdPrJw71zjScAePgwIi2PCx8Ga9XusQ7VZtRMLVZBmASvMupN97
PXNn1fGzN+z2tXBSHYg3R5faZBBgzl+lym5TPFdrvRMQopE7tWpikR7/8Cp9hXnF2HsMqYNgQNVW
fFKX8jGKjqhC8iRBuXEMDlUlH5KYflpmmZRxkeTCpaFIfYd0V9X5/AmORm2NgXIUOfyW+lDuA1xE
hT7DnZHVgSFTzrNOSDTHVISnqP5q0LFWxuzmW9b0XsNXJ4L2gmcIIhFKG5pzNNE/mg7tiX+4MKXC
hQb5mr3nWpabOiH9H8pOArNg0wZEis0nCziwnSqHgZgsSBj4VaYhry1mo9Tg22Z6H2HYXbmLIEE9
0ZPI/9ouV6jVtBOFVPnhBYQMPm6IWc5bu3ZRXcFTQUmyvG6cyVTwJnnUXA2bSHBVcdnF2KHsXeU/
D0xGRQciJHoWndMgxMpHE7OX6MNNl2PoYSr7mlb5I/cS3LD8FOiWGid7YV1s/+XWYqpOphLGAbEG
fLKdcY5C/NFqZC0vFedhi6k7Z63tOAc8ma59lxnGhlZexm3E7j3NZISrG89zpm9jKyv3mRDQrHq1
aks619Fpp1XQnqjaxesXvXYRN4vZ/83NhvND6wnyfmeGL6/WgvI3yOWs5rb4ZkL6VfSLg9QEd01F
YEYWYIuBu0vxgEdL3q0fEey5jpNwalZTisKFPuEMvJ8B1wGs9rRwgykg94M+aCxRqznRGFXF0S2N
YSqbJJQ9m9sD17Uhh8HeGA/VYP5kkjfQySY6cOaouhNWau/1mUCYVZIgNxrVnhxXVHdE5B60mOSs
VaBX5bGPQkuBQ1dBPM8mFp2JFceaEJWJdj8zSh/WfdI7uy5wAdP50Sf1Vy9173RPwYxc0TrmzfSL
/qntkoTXCwcvDsYDN8H+FWXv1LVay6TLih5jLLpmOvX8LAe4b7ODklADjKxMc0c6efygwrbcpA0j
Ekp43/2lOm2wO3lQQAN4aKHBEnM8JVbc3NTUMGzsl4DFDEjhqFvxhzF38U8d61eX7qjXfJp/3BFF
aaMUtzEbf8NzYPXL0Kt9cJ0RXGIawUQt+7LeCK1V69wH5EptlzgSSygfZuQE20bpNZzwy096Dltg
Gx74D/tcOmxdU/cP6FJIUjEltkin8bnA/XsOp+m96GeaD6rWOUx57FpHTZycpSzx3/8YMnhr/pWy
EcfF6mq1wSUyoZUNEwfycA7QTFypgNTZGpNMvZuR2d6MwWlIwgA98DPGOjjSGdgY9HL6JdpmHBWb
UGXZzumH355pwl6bRXAxNLAitSRGnFbgiJd/lZiatgNx+VhRRnyqxyw55YoBNRbRlDfx3nfqvW/M
5Dg6uZMGtVGqKI5+RUXVZMHd0iSsRlOnwtCuNHnPAqjuTdt0vSCKzC01rAmA+KzeSGvqr2nu9tcY
+CYgN5+z/bAUCYZiOXH8+2o4YZQ7HiV72+HeP0iDytuqsQLB7BE2sJ8W/qmE20IIj7v+tJSj5gEE
vJzft6Wtsbz6EyjnmbyJl9jt8ktSnNkWOjrR0GhNP1L0lVtI5RJO6n8/9NmU0+mfR0bYdnJ1KQJR
Uzjty1bb/2sCrXNatxOzJ2dtx1wz3fAyKAv0+/JPUs7A05I2J1U3gZ82oCLRo/GShGG7roQenIzB
WjakFPCubVIHYEfkqmlG3RvpglhYCovF0uPJVyPOIV/ATsHkYWavbHbo5I2NKT6Mljbf63Ah95HU
cAox3AwMhwtqjSF3goaIvhPnT5Nyg6fsoVo2tMakLouoVPc6K0JrNrX0VvdqBGMluENuDYrLMYCw
Fv6rSwvMMDk1DebIpWAzgGe2zupYHnRAqnA0MIq3HLyOos0wqmhNUN3JZHppZe4f2/+e3WzJpiwP
dUKib1+68jGwkvEiIxrorOXJxbYSnycVa9d0rF+wRk93cdZEF9tJUCfEFH0NKCyrqMS3gwmw2PdR
U59yKHYkDfhzpx5kbEasZOCYCihagNVg9MfBIw63/7370FFA2hv4kJgMxyxrOrJp0F/++4hQnfzN
v9pIwwzKVYxZYBsUGIFA+v9kqTm9TrAj9HIkf+vih2nIi1z+PYi1qjEHSSPb8zb3uDzH+IAOxTDJ
msG6yI5oZJH/aHHLKq+H8un//5QHCaaV5afGC0FTWbCAT8yi3Q9N9WOHwtpk1DN5Bv+VLhGCM3tt
ThtpXXkzAch9WAfOURnfiBjjZRJldsrAY4lCNbfQNB//fUdAbpbUNZMHWiuK86zr6imxMLCFpfHe
20W7TnWukREWQNmeeCIKwpm2f4if476WGxok+L5kTOE5JsKVqefqaWyp+ZOQZjGt+4yiWnBTYWZ6
FqnoG2ULDEUgrzqiOtbQTm9Zx+nDcat7QioPHNStu8Ky2+eKK2iYlevZqNGbFQodHNX6rBw9PVMO
Bb5o2mJNBvw5TtWjRZtppZVfketOb5Vu6UgtA20XdreJmoBBfzomJyUqBjCyie9tt7qavetuDN0v
7pl/kg2glnYdNMtPw53JReoBOG9uux7mqOFCjlQj80BPMRnl8KEenPu6p6urbIYHyIDWgSs75qxk
KF+z8c8P542EVTKSvXgMfFc9WtLhwqLiD+BXuhdrXIGDtro6BvF7KWE+yfYM6VW75ayZS+kUmn5s
Ar2RRn72Sx9DLUSNK6xQ/S4gOM3BfxYrsFm9v6V66Mq4gxuJUdklgPbvIRfhYawJK5UWWcU+oLvJ
Is/NfRQOnm4H0weJEo62Yb0rHFhwfW1vzKnOvocUqi3IK+MijJxGmbF6JeoHADKGMRgo7PkxI9lH
EB9UAGhZ/IN2sJvG8Fi3pfVc4a71Wmhbd0PS3S/u1E3SDyWUJ+L6dlHQqJnBr/n3WgxmEp39adbP
g6aPyDXUBALr56HppfsQrTWyRyDZneTKrIp6yVpFZxWm9DY6EAfriUbCVEhuH4N9KiRnaPL32bFl
2HIUE2aa8ElnTAYS2aq9uRqqg63sepeXEG9VLgsWStxlIKV3aIVqPyeOs1EBxUwEyC6dweUmDg2W
ecKDsRNDiu4hKmbmSBEsA4EB0F+Y97cRZyMIVawyUZwznJcuvaws6pgXtasg2KNE4sHNviQUcu9T
akAwFhVANPRzz3qxa9tBh+c534ReDLyG+DYjxNINHmZepgESwDDOIFRc26tqingbGok3o0l+yyJt
Fmv1nZ2AlHew4IIghtTQdvsQXztYxYcavAS8lWE9ANE44+Fy9wn7KB1zlJbgVaf9MiLvwY4aQRMd
zg6UUoDhabLOkLBkWlOGY2bMRCCuMsIJabIt7b1JA2kx1hxqM4erUO8/d062cXx/2Z38L63O5gWl
xbCsazZzpR5q4QY703LVyi3NnZ039r5N9ffclC+cIzKOrqXjzQ4GQdeE1Ct4NUimAJDtk33Gw5jH
gXGJRhpdJtz6iGkOhk79xNpWcC/DXpRr0WfGDqUafFGOwbG+b7KdxUO5ibvW2BVpgT8mekcHi1Ys
6mSUCFxCnn7sMu0jWta/qRF3PYs4g9XqNiXWJZwQ9PVQn9ei118E0yoPd/ri/bITSItnnMfjCx8H
VRC3TkHzxQS7k3YleWfnE7QF68itBgVG8oeOED+WcAyTIgyDpHrklszBOghlckhZcnOSN3am/RUa
3EJDVUBAhrTdFGAAxhYnqIhSekv64Dj20XvJQR1zNEQDwgzPY1nAnZ8pDEzmv9HIbOoq+WvZnbbw
LPw1pt2LbhIlWxAf1IeFh0gfyBTO28IeuLYjO3m6HJHwKnuZyHjSj+uTS+/zaBJsdPTqoRLiwoG3
4K2pf2rG9XaqmKrhRCotjSg1v0yp0KHZOrMPs+Fgb63eZOHfWmP48QdCpE1jfbhc3BJHnfhG250v
k70xCuzf9vQCCIvK0P9Rd2bNbSPpmv4rFXU9qINEYkmcON0XEkmQIrVLlq0bhBcZ+77j188Du6ZL
ZllSt+dmJqKjK2xZBAggE5nf977PmwyXWt5Xu6glvLJfupVtJqjXogiuKQS3FmkbcY/7AGx5yG6/
uRdtodZwmwviX1l22aI8KKVCr7d04lRpj8CNQQsraVA0MqHKWWYrNvRESywf2lbju1FqbJJTYXIJ
6oLYOULIydysTbmd8xLHTBF7Mm2/tCCyToPgJrPH9jBGZrmijXMwi5wEiIGGkWbv+wRadz9fZhkS
/1pMZyVtV89NmneTYZx9O5FkhjNDPMPJNQsX/dzPRbYyLUIeSQNlmjiJUsz9lGTJAW/6ayfhKmuq
hkSJJiCr+mvM+OkKe/YZMUXvBDCIE9mDO8dFSojipN/GcvrQ8BCv2sW34sQIGRUFMSSGyYeqY220
xKhYiYnaP7yeCn34YMcIXvLPsUUVsE8gbjkzRmVb3yVa/44EsXf2xPsyOlcAsAGBl3C5JnLamImX
t+97OgHUhRfN9hwB+tbzfVvFnxsHytgkNuaAXcPU3HcdGWXbkkkN8TytkArBRtiF1/HcfTJrilqk
+aUrXMIfcsvBJJaJK3vS720NGSobKSo+RfqI2NFeEw9o1d0uZ3VwUhUUhAqD2pUPwk1ZFgJoRVEd
niPQtpjibbx0h7eaX39ucJIEk/WRxHmIKc2366csgTI7qjauxHnW8F2TsqIg5YD/ou/ybZAVdXVN
DwWOx5yRLMH5uKG+y3N0zVY2nVGL9W8CaketHT2VJnsItw/uSlg5RJezBzELHbEfQa+///Zf//yf
//o8/nfwVFwVeGOKvPnn//Dnz0U51QD22qM//vOuyPjft9/517/58Tf+eR59rkl/+tq++q+8p+Li
Y/bUHP+j5Wz+9ckc/c+zW31sP/7wh3XeEqt03T3V081T06Xtt7Pgeyz/8t/94W9P3z4F6cHTP37/
XHR5u3xaEBX573/+aPflH78LS/92ob5fp+Xz//zh8gX+8fumfso/h9r5x7qNaLh1T3/73aePTfuP
3zVb/8NxXSGUbgoXsKVSv/82PH3/kfjDMBQrOYU31mY5wI9yoOchRzf/UIqlr2uYhmEqS1q//9YU
3Z8/kkoZuitNw7VsCK6//5+r8MPd/Ovu/pZ32VUR5W3DB/Otyu83ffmWluUKW1e261oKpB8HdPj5
5483AC2Xf/2/XOQ9Wpf6+crAyvrobCNqnUbKAB0fiylcw1XmXTydPLtWf57F86Mup/+3o7pYWCnZ
scq0TfvHoyaw7lD+EYxguw/ddO8YNwK5J6GOIJQeWRYM3Qb/46nM78v0ELKiKrQv53FW0thYy2qN
BRjrAOIk86nJ7hHVutGt23+E+YnXr3K2U3PXIcOzqvuK0TPXT+CV8G+fvv4tTPNn30IIAcBgiW8T
8sdvUUud7q/r5Ku8gGdVvp9cbR0qahX6IZk4S6HDDguuFLrJkhQOa174C5gxTzEn4aSJ2MOgOHI/
LIGPtioI/MVO0bmneFHXYXYWJjiLqETan4z4I+HYULLR/jpkO9D2r0qIQqTkhdgirfTjYmEJ/Zvk
U8ysq3yqwy0EDHMtcdW9/q3dn31pZdP9x2QHPmT5+bMHJmpSKyDNjVA6WFHg8DGFxtdL6z5zvg44
3zP0+lpgbV4/qrE8h0fPKVdYV1IqS5e2OnpiQmuMsPmQMGohrcEZO7FTQkLArmfnjjU4dPLhQf1l
rPaqeJNXwc6txFqDRtu4GCFg6Cv3y9Dd5RAgzYMTwu9h7rUvAJrQdf9ozYr1Yv4LzzlnzehGE2Ya
umX8eLFqcMezLZZ3BJD5hcYlkMimu1EhxrC/Ni5QeGKTnfC6oa3Eu86G8K9FD7JgRaOxPv8IBehE
2LdRfxWBquvw2zX3bYCedA1nmBpae1pk9Hm0CvkenMz6zpF30eyCbK73svbfeOLFT26+wAptOY7D
/wmbGev5ze9bugno6PNVSL0M7ygxmO2K9RAljPkkL1hzh+A8Epwohr2LgLxQtm+0LyNd5IqdmrGp
LfYf5Uiu57B9/Qn52Uz2w7kdPZhDYQ+dDjaLRcsdzY+NW2vrmfzvIqMlPgNLrM/bRLGGD9+4y0L8
7Nn866o4yxz7bEg0nFZI/DKiCO6BMOWqxura6rWHaUUtYjhayiSFAqdFkmd/f0H/8H5+PpeK5Rn6
28h4dvTl7J4dXacukrYNRyc1aO02GFxAuYD3quXaTT4Ci0RkizQO6bdTIYgQ4RsnYCxD728nIAWW
H/b0kjr8jydAZnuYIehYMDYs2Vioa6pfkdWHg6o+SUCBF9kqqZHjLS46PyMygyINoV+t81horMUA
HPSXgtHB+a2cCO9M9H7ppwTaaU08ZWTOK7amb920n7yChC7psFq2DUnePrppfae5umbB3CV7FU+K
u8S0eOeaDtik6TdxS/5NZiBUn/DWdpu5eXSALmMMOtOYT954dJcrdHwFpXQMS0gKMwRa/HgFu941
Uihz+YpMsg3qX9ww94CfnBqRih2djs0mjd9reYvJArv2pT+Gbw3sn02v1OVNoRwpXUcdXQ3ptvmA
VoqHiBHrJ7bXF8Oi/rwI+3BXzgeQEld1mNy6VnGe+9lBAwBckzgihpXuh54gzg7l9Oc3rsvPHm3X
MggYtJWAVXU0pCuNMKhBpiRJWxhNwwHcQLgzypqSknVOj2xTimJvTLgkGXBDXkGbtfdvnMPPBvez
czCOrgwWpKZ2eq6MYQRnJV06g6sCw+WhCfJtP3VI5EGkZNW+S+7YUr41qxnOT4YXKyQ4SLxHDMVi
8MeHw0cmRVZxgHVwdOnz1Ot62kDCRrjCbRjl3gYS1deomszWg/mLQgLo+hzgJJEHkJxel8lz10k/
0LjCXn0bgZQxawqAhEgYM4rz62Bko4eVjuAZBMRPfgfWymmREwQb2UGJ4EdWjMs7ArQ5AQCE8pTH
PdLKbEWCGwgAiMBS26r5ZhxSGvLBrhTaVqsy8AKItFjm0cYhPdKp1h1FFloB236Bvg5wuSq1yztx
WtO4wih95U7OrnDM1Ugi5nKsavHl6cTx4EOJCh+HQ7Yte3+bSJyoJTMO5qsanjaRxcAhdJJKkBrq
2Rajz4mtbn0Kw9MgUEeJ0zLStgKxR5Zmq4o2jK63dDo9F3hTbwpgPtVNZJurstfWrWPsEfiuAQyu
Ju2pN+tTfuNMUFKP8aOYIB5UsCmQijqL6pZrFYYH0T5Afi5JxMOUATgc8yofr832LkC+qpfolVR2
CofidGnV+cbjiLAshbEPdgZd76PQ63VCpmCmQQ/D6Y/zlYvfh9VaQZJsgodpPK/DR/x2GLoEbdls
6xj3COxOddchN/WxEoJnYIYvpq2zFHfsUm6mt4Qwjf0obgZJsnvIaxu6cTzCB9SzPaXdFVq/TYjm
FJAfBQOTahxdmin74A/niOg0yhgjyjI3fsD6CnbmIinMVQukzmWORvZJi5aQd17tlMSp6ZKFCqa3
Xs6Fub1D5LZc1V5xAwCiZOBCRgt1CaYcKE4oNGE1Al/LviRxuQXX/K4ccesZxXki4Y4UzZ2g0joa
wWZMxv05jtWDr+O4FM2pi3Jg1EtaBThnoRNDxlxn9vsR1ms3455rkAV+tm661MGe9150EV+aFLkI
7FIHLaii91Gf5gaLyXj00JXTOOzJKBGboItoBVMOBTys1IWg3+5PPN5i7/TOFpkJjVW8WN2qhLmF
GGRTFVcuym2yqoxqHZS3bkCNtsFUQxlHi7qTJqHE2ZMfg3xU7AuYrpqEViy/vQzJXcLhcpUTdDQA
R6rFXYURceRRqVljh5U8QU+6o5K2Daq7MnMhV8wnxqhOHJuuwHvLITXWJfmLyqWFPimBRlKklByp
f4VNDL8WdJcxrFu603T9sUzHa6tdErZxd9IhrJZmIFYQJ39fTdfR7H2j2k7lOlnaa0QcauFHB3HP
SAZMCRfaUfcNxT7o3GcwLzczVWS9/1ij5bG18eS0KI21CXi5pVJO6/Ykh+NUpx/Z/54CsT8tHJbh
FQiJ6cpK18udDHhY/PSsXPhtGIylxaaI+2PAZA0rQp7Ja3KASeqxwWN+yMqRK++s3A6fcSg3/kBv
EO2vYdLdgjoIU6aBU0kVaeYXUHOeCvWlpNgl5y8slyeuqq+gRchHnodVKu5biYEC52zVoz82kDcK
HOs1wvUQ30NwqeMvX66177V9sjZiMkVb1gILAMz/DKSAXpXYhEJ6FssFl3zQnhMb7eGMxOVVEPDn
pPDGOF5ZTbGpoNy7PUYRIhjq3iEYg+s3ntEgPPExElhks1kdoJsAgcz0dSnNo0qA6JSuemY0rUX4
nCdbC0Cz3pxJheRipkwWm0BlClJJdB4wfTVRSg2ZPxqojC2K5rQGuKV6VOzJyUTbDlrXXglygRMw
zeBr6oaWCcwi0yLSSZ2HBcBLmAUpEWtadNEjYRTOXRM0bKJvIpPk4FsHXecSTEDt+YRow5NwJBva
l3jhunVaZLuiJtDdQMcnP7nWKqhdMBxqmwvnQHmzRg9fR1fjrG2s0fJoWRM7Dbgd69gQFl7HqFHA
zyPcdPk48FnlruxOqoC4CFx2I/TExQVulmJVAi1R5M826pT6ysouawRJBGlN3d4w8fZBqTLniMp2
dhjYpCIy99qABMlU36apPC31Gka3S80delxP65lnpFPoo+4D/2FjJ9uh5NuvKyQSDf4ge76fUCBi
Y9i1A+ntyFy6BdONvKwy7nTD66NsMxnEr4KjyaNy3dSRV9EpwUK/KZpxw9YEhMu1LBFMkz6VBl5L
azvXxEPWVOucIFNf87dBrm0NWnEzUJUoULs6Ns4M39+i+zObCWimAVX6UDEVNRov6K5Fv6HflpDG
Gh5i2rtErRIZMF+VENEk8RNzyDs6FfsQvUck91btEE2nb0iE3muWv+0HeVbX5nlDIyAZUryOJGfC
PG3odi2vYYpPZ2kPzFZ7aMh9krzQlrdyo5lgAMkg46IjsUWaY53lhdj3lFly31p19L1rQcpOZJ4N
NME0wUll1HZ0eZZRlpYRVJ8ANhEUsczgxFlZCFYEy98FiNuXNwYhr6tljiyUXMEJ2pqo0rkMrD1B
kti7b7/eBTtdl4eGQ8Xg+pcXUa4be7vTkVllq+WFUzhirzNLpCkgjq8Gu+9KrZfVEosozPV0x4m+
9qrqIZP1AoYF6jjf9krbwiwEggNEiNUNedibSju0SpKZLA7VY1tq2wlQV1cww8vaG1syjVGZCKmf
6q2+Iet9XUK/sQlzwOa4Vi6cvH4D4WYXwtCIyWDH8HqJ6+0SidGlqP11ED0ulJZloRX0kUecqG7v
DOzGmUZyb5dsVclFN5NrVOlbDHC7NAmv7UHulz9HAhHBoO8H070z6BVE7g4V2Tae4CnUQEAMfR+E
GgtHWis1b+YaPwct0E5bW2AxqK08JkODF9e8yIJwR7L15Th+CUrzusrJLQq2quE5CeVexuLg90RW
LWUfzmlZJAkFoqYz9346PbS9szNGjVF5i31hPbPwSIp3JmQo1Ji7NMyuhSuA0uYrIRqPOr9n89yG
s0Gjv1wseRd9o+4KkC6BlR6mFmGvr+5gZG1ZVW6MyjxbHgmJDhvKwhq0z3ZsWAoxXCc8bNIiK4r3
HRu7Q2/2t0FNcg/d8xOhQd5DVMuycL4wqU5UrE/Jc7irimS7LPyoWGDp6uQ5D14UL4xC7GnLC9im
whWQ+tE2XPPqwYiZC+IOBlP/FLHyFXEHjnwmkGsKd5JUCCAG2DbB5nnUz87bIda2YzY4q9SyWTu9
9+1enVDj2hMAcINo+hzW043amHNxthiLiW68iTT9gd3gDl/5eqq0te/6lypOn9h/7ztb/9wK92AE
4yamjIjZ9KKJxkdhNzdNMt6mrMwMyOpIV2GBgSM2wst41tfRpH/OtflxwE1omtp7F5AJHcG9sVTK
sgHp13Tb5gvHgXU5r4zTAJTwSpuH4LSZzAOVwM/Sz/H12OodUcN73naHEj+nboyPEwenw9M/Vrq4
9bmW5NSvpu5rLIMrOoIwjfaOmh+NWH9IhX3RR+WNXlX3eGgJGpQHeA70+j/FJCPO/nQrdfYuDnJs
3FTCbxcFk/nOrLVTmSXXoZ+/01E21k73XtbzrV3jpBlgiE36B3xlGEoiGnMase5Nap4XFtsNxmc4
xFvR37YMQ64rslHmIRzGOZxV20qu0Seuc6HxcmcnxQPVGvKszZwzPRAbiAqPKQsu9y7m7gglDlYR
7UoeU9efwgVTsyG172HUzf2kqPnaPMdS7jNNP1eEMTa6fl5pA7EkI2t5HGh8OdJP2Mz6l5h21/Cs
d2gP7rpl7UdqmEkJxOJhcTklCjqncAtsmIoDgtYxG7Fu3jtcSIKhFexPQQdKAz9LpSXZiOoREjBe
nWAV4pT149Tbdml2bcOnoHe+00gLjfKtaCjS4VYmm8TUyJwKP9ENWpvt1z7oYI1rlMwifINr6lRc
Il41gBNCwo2t6Jq0le0yhfgTOuUmb3hlM/ynVQA+B58QxWAubfaIZnq3TIBa0XnLkeyINS97w2WS
ggtGh2OTSEwSEH7LYNO+7xxedlKeWQU6Rl+eLVN3luGnY8iExl5l1q5EnVzF1q5PqKuxrVh2UMtL
aKkkTZg8v23S+K/BzIKiGtBgSg8SIBHv0VozYCZ28Ps0WJb+OsY0DjYYeX6+cqvag1cDF8+/azUW
hUT69CLYkaYOXEhHHE9I2AwDXUMBPCMBcC+hboEJrtYkz22W17MrrzEGXhSGdUGzf2uzaFVmvK3a
hmS4fBPCa7Ya5qsyg7qtA6TUtr5uEstgrM76ipzSDsnozNLYgvlLzV8RA8i7FVlNggTyYii+LhvX
5Q0atOyRs9YryIro2VOpmhttrQeHP/LLNbtTgpcOyxZ/Lth1ss2LaPmnI6qVUrszovqmHq/BnW5D
x78jQvYaLet0UuBm0dSNXVlnMwJus2i9HMfkSZVnO8PBikTcZLkKSoTsCUiIfKtMElXL++WUyETb
OjUvZt4gpgDkF+PajKj68m4YDYS/kv+yje9KZnyHBAFKE3NRreGOnxbskmeHq2QSHkgYV0OBEAgj
9LRvFYalIKEz+EvigAO8KBE+8WWHafE0LVt6WFKoTxbrsb8lfODbvwnITkNxtDNU7Q2Gs0OgeK7h
NdYHFzFcvV7WHkFLoZoKwdKcCXiRCDYJOHy85SqLROynnB1s13pTtjfx7JuTcRY1tJpTeSix/IU2
iIGMpLz8nvoK9Eq5rytkowShDJY8ryxqmQ5D1zUu8sDeDZ94wlgirQND3em2JJGQpQw02ZaxIg25
dxK1kxN3aanp8EF4Uva8DjsdOSM5g7F2BbrnGuXx4/IUiR5Bn2PtLAuqHmfkaACtQt7FFammuAW+
lgrnhd5hVNtp1GHCJlp2k/4sVy6ufpJJWnwryyUECbdeRlPMnepYgRca9O2c7HMKR5oGiDyjeEDR
Z3md6FpKMBUhqRajodJhVckVBjE2+9RzGeDCZjrxKQox8oJQnqGkoAIENYbP+LaSpe7Rs8dLQTjO
2cEM9c0yEPGUeLmBm7W3dpOYHpe/Y3istcY8I0rtWjpXMTTDJoRNSpK1m5EPgsh4OdJyhst1aAKQ
SL4Bmp+KCyWk2XfXLd/GtMt3ucWztZTkiORhIdhOgfetKvhn3/nqe232qA1+9Md/s+X9f9M7X07n
/7m2OE1Q9AMvtMXPizwo0ujjj91wfuV7N5xW6R9oyx1hSUn7UBjUMr83w5Xzh2OTceIgWRP81+V3
/uyFW8YfwoRt8r2HRoGaX2q+98JN8YdlUyGhh44c2UaW9p/0ws2jhq5GhdUxlUE7/scSa513dMgj
P0O0aiVjwZowNRHj5XnU9eOl5KWngpu6sNgeBQxzbalgtAuXWIuiRckK7RiArYlujowyuHw0nbER
B/1TF7GAik9B1k62jyUR9gOYuLlIQS9A0OkpGShp4q4wAs0ixqCfRWVQKqpUhXInVrMvPko/mlOg
CDqBIx9BsKKRinnloulXlFDtnQ9PAy0jSKKp/tL2eIzpbZpiWN5pnaigsVNInJAeTXjTy5bZLy4m
cqmqNplwW6Xhkok6jzoWYtZ9UHdoY+G9w+JY02/djZDz0ku0u7nZbWWETZeS5+xD1VhSH1FtnrTE
ibXw3nQYrRu8zijKTpE5D/jix3zSzCUHbFJDdcKCSK/OVe/I4D5xuBSPs2aU7OR9aNDJOzNA6P4Y
OL0v0Jz6Vn6pJsgMLCwM3WC+cXzLEteiLMbgzoU7FULds6zpIs7yCclZ4oclmSCqCbXPlFq1L7o/
sCwf87jtL4SuKYQlTjJOXqeNTnEwcUrz6jEKkezx06qQtBzVz8bNXKo5vFbdXPvxSaAGMz6fYR+k
7ambF7lPKc8NcerpqtaQXUBNTT+xSWigadd1Qgeuz0hJ8oOGClvd5IuZbbZMGALQ1ipxzZ0gJqIu
o3Ta0vfp+iu4kNQ+Cf4r60OffkNoEWVca7y6ZR5jTmg6a05gn/V5R7fVJ8eAAo6lmcSCkV7EqhiH
TqdNIO6EhkC3OSnMNBk/mVM4p8zQTRJgS6cgkWjGuhKUw1jMjJZ41IkBQ4xOns4UIVDgVbS1bGLK
zovI9NkopQm5Fit9KPLo3AR61hgXk0jNnmBndGhDeloMjJu1nVWDcxtr86zjnNdNtKYdsjposGPX
wFWZKqllwzZk80Rny2UyHtS+sNrEfiibCBUoe+y+j+5iwPfDrYiAiBAO0fQavTluUtlVKD0JmcYg
FBcJxalgVAJee4+1k73OWKea+IQ/asrfNV05mdaWRNzc+Yr8y0HXBw/St4CfiCnZNZkttNt6ipdU
NRVmI8VT3jOPul0pFK1T05mjhj0YiNa7WCVWe5glHE8iFnVMo3dmpk/NhSjYbJD8Y7kl2Q9tPxYw
xMIMZPGMzEDcmKRa+zulq8FH2TZkoblzVdrVe2RfMvrozmVSv+sGq2Sc0tKZJgjgdUPfjeEqteRT
NyS2trK4XlgtUcrQ4MdHGIfSA3e3GKBz4GqYwrnZFatp10Kx3OhBeYhMsvg+hEYnQWB3mZE8pXpS
qg/Qg8oS0d5CsntEERhhR6wTfdL3pEcOYODKfhwu+Ffw3MgVYcpDWWwkDshDEXWk/GDm4lXPHjnC
EmeYFAWLEJTnndPm0mBRTRTqtabPZvhJR4Ch9pNjSvd8dKy5WsdmnZn7IlYtdf4YqTuZbEit0/4c
TlXr7Mc+C7VPY9MTGwQuN8be4mRhuAXiB30n9kGEUD+KJTWReEiqYdhRGx47r3EoA90bZmXVX2DF
hQFJgmU4PMqBQvO5kFOtYxzClCGXWhnVUNjw1AlbbIk0NfGzGjyyQzelcNuzSVGmnpoahnwNIqnD
U0Luy0WP13bC0Z84A7EWRtfQj7U1QerPJISZI7qRQ32owjYrQJ3reU/nIE7s0Dpnxop1arZWCh7b
ifoYThQ0maGkEGmb0aGlrWhhuDQi+9bMhoT52NdoJm7Q7s5ohMqhEWSGSB1j90XojABbG7McUUDT
fWmnK3OoQ/xDva3P10NDFFmJWH6wh3cGo9El0SYj+Ujmk5mvsWe4A/3jblAH6jOze5rOro/W3mx8
CW8vrsP+upK4m/uVMpNg2EAejjKT5Rwc8K+6ZJI6RFQHQBOlON1IPKtMHg76GlqP5Vr3kQNfVKZK
5TtDTUo9SS2KY6Is41E8Ei3dJN5cO3p0V4eWHVxV7tgGFwIEO+H0vj3HB0lGRryXTdyrM1fvRv2s
SfSyemBatDCaZzX9skgrAsdj4S/Mr4DmoPXyhp2s8bqhFzCd41YTX3FGJv5X8J45CFZiC5p9nYfU
R6eg7ga6SuUUUmxynZIkj9TpCuFRzev0Nfy5KLiycb2197iKzBC851jRYnJKohNXszI+RJn+1S3H
9FNq2gk7NW0QIr+KW4PdIFXMacHVBoHur0qYNkBrtNKJqVU5bb+xejPCFC5nHRspW3y7/JRF7KAB
dNFUsE9mDU7FHv+5Pd/NEYkSexRWYXZF1pMMD6QV6NOSAtzEzkOBuzHdD+hNu23rkx2wwkjVy31H
Co72Po7NDozkUFah+94fErbcOgsASJqR3pL/l7hD1T70JKo39Gh6HHFEE2SBw74zFrmz7Wu21qs8
7AFFSB6v4kxHEOADYdMb50YBZwxgr9poPW4de6YyGXTuEBN0UUCiqHJdTuf+3FSgE1j5LRSFOS0h
dokJAxkudBiXJjvyoe7nR6e0bPNDA5bHekwHuIV7rGlzSJMvcKgTYwDxk7ui9FvYvnmsCAwyEqPa
AYYoNXI2YPqlH+JA76LdWMDBOLNFZvSfLScv3fOyajTubNYP6XrQ+ahdUkciv5QFRqoYHFZliw+N
P8j6Q9oHPt4NnBxpOW9ywiUs58SY0F83GxcvZ2lugPRjYSRWOES8Ejd4Dw8p/8FgT9pTSapa4kzG
vI8MvD7v8tb022vsSHGH9KZDaIwXsspQNvJi8AlnQ6mmuxSCYuXCKLca3fCxGSk3yz/NfdPkPno/
w2AlAld6TLtPLMYoJl70iWuSedn5Se2noO9sk5SogpC/YUNOTgzXKGsSNxBrinF53u8aiu1KrEne
ItBxBTbGzLDENRH6z9M0bgmUWnEJh4gZCueJRYUcm4r1NWYJgf9KK+JZXP/n+6V/Yyf0/5M+eFF7
vrwR2uVfjnZBy7//vgtynT9MHdmoxYbARBdsI2v5vguy1R9si0wXTCviymWH9K9dkLT+sHTh2ihb
eHnioOVHf+6CbLZOOn+pHMMxBTsV4z/ZBf0oN/m+B+Lz9CNpX2qTwucqNtPC2enGxrEHQsMYvqZ4
Q3m16FX+Ejv9dYAjpTEd10LEAbX80vWQE530zWGga/3sKv+5L3+uhlt2aj/78CN5KHFukVPB2Nh2
Oc4R2qkt3fPXP/ql817+/pm+ri8jIWqW3NsGsb9nhGG5x9CPIgJzw/eywotavpfO/mj/GeBfp57l
jFujixaiE1EmJva7X/wCPIjPv0CnpjDqcLxQ287bayQ91ofYTLW96vzxDbnSS9doEXI9u0YEjkZx
YMfDtjLFdJHMRj15+JrI1iAspX//+o146SoxAp4fZGqaZp7alIOERZtuTPaYI3QavXzrW7x0gCOp
V1nnlGltCAJDu2CNiz6P7qIQbu+vPKSW6x7J2RDM9HaTjs4an0kKC26epofQsMeL16/Pj1q+PwcY
H380gmNHA8oz0rFj25kGZ00aW+LE0evmsa9nsBm5gEN12ooWFcbrR/zpbeeIR0Pa5Q2jusTHFow5
Nb40Up10n1Aux5Up9sfd64f56X3hMEeDmyUQjxahYwAOSoQaZTQrIPWzUTy+/vkvXbijEY45Vy+x
mdrrTpTmue1qjrppQb1M5DKTJu3BLGGnl01VefP6AV/6QsvfPxsupdLL3lkO2KeuM54VYUfsqwlJ
KFq/foCfTuZcsaMhryJoyOwmrbVKoZreY6eWy7rMTejO17JSrP3MxkrH29cPd6TB/uvROxr/JeTk
xGomC9FM0LNfN5Qns7EG8+qm2oeuI8oIacQwGsSCONrBSGiC0lkLlJEdXj+Fl77x0eSQBlPWpyR1
rweF5l/Wxdewn3aVTgd+GIPz1w/y0n07miAKBuuATtdaT1PjvA9qXMyT1NM3JtEXvoI6mh5SFUd2
I2trncgoetKxWx2aBnWQLi0b5nObT5vXv8YLz/tiSXr++Jl2XMs4JDNiUIhYJN1hwyKpNbBpes8u
mTfSKe03JqUXLpk6miLqdIjL0qgg7xRUiNa1ABSKMoPV8+r1L/PSAZar+WwsGSNsiSmNbZK/gpRI
44SdGBrDjGSHXzvA0exgxJOWF02peXkxOfZVW6hZu3U0k7zl1w/w0u1Yvtmzb9AovYNZaDFkHN/0
hihsiXwhr3siZbuqT7UBaFMYI3N7/XAvXbCjucEtEpOYAhg5+H/J1B5qYtjICsOE7b1+gBfeCupo
MpCYcdVQao5Hso/RbnMbyeMaeFk6rsuoHd56W790mKMRXxUkCMkxU14JlPMuqafwsirb+qqJi/Dy
177J0XgfEiqNA6Y5D85ARJeTdJo9BBJeDwmCuvHXbohzNO5DFZSJckrl1ak5ERo965ds5ur011Yd
i8vw+eNV+Mg/uEK21zmVMZKYNpof7Lko33jVvHAbnKMBjoapwE5AhGKfchvGRUjEuzRH4Cu68hev
0NEYh0BNSPwUK89sANaQ96aWMq0+RfMb1+ilL7H8/bMhmLiaRV1quQVgD7CChF2MbEaVXXuWkGBR
/eK1OhrpjgHvWWij7flTNp8blNcvmsmV0GKs9I359oXJxDka3ZlLYTEGgum1EGC6lRXYQ3ldN7VG
l6OaXf2shXPhXOMKlvavLc+co/HuTFwyvKyO19fcJi+0JvJoYfIRb/T6MHzpOx2N9Cmg1oOoXnnw
SUtno9PtGA6pYVCxpCoYiYvE6h39gJ5MjB9eP+Qy9v62n8QVezTy0zHwnWIefI/ddiguisCcm88N
jXZqf3Nd2NcJtJSAqScN2wPq5NJ4P5mutK5fP/wLc/RSIXj+PE6+zRo00XwvczQEvVAdTgfbKVev
f/pLy7VjG5/Vt2NUGZXrSZ0vs54Foj5sBgT8ekEzdcFDqZlDBq9O5dbFSKUiPzccpeL3KjEs640x
98Jyxz6aONJa2mIaY8eDyzp4wJDida3S/EZTxeyNmd+9sbp/6VoeTR6VBBapQbX1SEfTY7wDCmRI
F1Hv/7XH0z6aPJqomixjrJXXIu01dqZDWfhdVUpz2tJAhldhzHYZfC4zcgvfmBBfmK/so4lEDnnK
rahtz1Y+2ojZcaECz9BE4Kcx4N+4Qy8d5Wgumc05qTqbRS4RtgvHC+ZdWevEbGHbeeOLvHRzjuYO
23f1PK7G2WvoBnm0Q/pVWlrO5vUH/aVPP5o4cN6GOKQqYo0NiCpGK+KVPxXGG7P5S59+NEewGyiU
iHhYjaYi3iUUD3mAVeiXTt06mgGETV7emAazFznQ1KCiG3LVBwDsfvHzj1YFYdy1pcSZ6kFWcnea
Lol/KBrz1y6NdTS2ZdlbJfKC2Wt9g9ztDNnrpCf+G8/lS/OXdTSkQd/MqAi4ryJpVoBKt1Ibz7Ms
eG+6ye2oNE9L7I2DzdiAEfP6/XjhHWQtY+TZCiHWtVof/IabXcYfdI1QkKBD5pGaEHb9OahOXXJS
Xj/UC8POOhrcKOjDeRYIRwfNeqpCK+lBoSVl7rUD6PbXj/HCs2sdDW2Evn0eJ/7gSQb4jdsSuCZM
YmFf//TlIfrJ2/PY9o7ZSJrDTAVZmAQeMwAftSQ5DHDbTnDsvW+KlBQVgqReP9pLt+ZolIs2S31F
z8VrLEs7KWqJ7WQ2tkmJf86HlQR1K/3fnJ1Jk6M6lIV/ERGABEhb2xg756GyMis3RA1ZzCABAsGv
7+MX3R359BIT4a0XyBquxnPPt1KxpWYzQh6LJgBXDmyBJGjfkGR6Ll4JU12s5VQvfJ8aUV95dtBa
E+5RuJ/La1s57rXNBh6db6iFFZcaMQ+DJ7wjgU4cKgl0eNK+1mP/kmnrZiqcy6YVagQ+rjetwVGg
TbUqGbvn2EmK5Eaouvw4X4VTQ3wxsv5jHAJ5iEwGV4fgVyHpqQF5JABvkUs4CiAvx872xZTYIA4H
F17amrnZsIAskEQeD6GEcnUDZBAeOzlXK3G41CVGrMMrl7ox7LNCUVs/El2neBbh96IDkUx4+YWd
YgR7IZCqbXX+/1aButJFrqC/VoWlMWss4cRjoKymzhDyEfmieBF3Yd9+cQMZwV3YcOUtO3xdzic+
qJgeEtxNKVYA0IrX75VuWKqDEdcp0t8a27VxD0Ldj4bULIypNV/W/MQIaiS5leC54OOsg3UdZDJT
mIx+enU+IhZmP2IENbKIg7icCvx1tz1Q3j7rHiLtDonAg6Cv3QkBdVlBRmhXqXDrhtgqxP1+NHb2
XV7IB0/nv1JCDkjhWrljXVrcibG4dzOsHRuoB5ES5exJrG9YwQ8W8Lp+YR0SOAGmA32sMg/IWXph
1YzFHU7GLZlSqwe3BakRFfKgc+ByOp39pIXzHHC9P9+EC8OMGNEuOxAhcSRQYe5zJKjnyKVQLRKc
L/u6Eea4tIillcV9WAEyEpZZmUbgVQYri8fSf3f/vQHSiro1DbiKYJAK6Ic1Ayu6nXUaBLvzf39p
IBuR7sLTuVIiASusmMQTbz1/LyoY5WAoOxtY+3q30GlVF9bGCHjgw9y20UgNSeKuBIMKwKyuyKeV
Hclp3HyxSrlGxKs2FgQWcCrqOXmHJ/i17k6yFrZmHLL0fTPmuwmatQkpoFlq3WHC/UHi5BES/Mfz
PbGwKP3jxfRpr8uzrAqgCOojvBUi32PEgjo06dPAkite5GRluC5VwojzuuisljOlojaDYK61YR3l
Dve9r1/P12Lp+6ffP9UC6gok1OMwELrgANVd/AybwFfXq9YMQk5D5atONoKZZSM027k1RRDL2hHR
eFstYmB1ZqcBdbbJM+SVtAQwq7651UgYAXEDzpPn67bUQ0aoD4mn0gJfjkrsQ++m6WSRMnL3YE0s
gBFLqY6XlWMEvZKlC5k6krnw2A7gVwGLRRd1FS5sHyT/e1khRuCDPCeDIWtVNA5CbOAUC1tLkW0C
VzyAXnXZImzauPAaskuQQXpkneYfvvKyK0w4wcP5GiwMNdOnxu2BTunbDLPJMN7ByeiezMO1UPrp
ss8b4T5TWKzFKXLE7VY0SKtpwnhs3kvJLvz7pxn5U6TQkWqkg+L7zBofCqjQxry5ckAVP//3Fwar
YwR6M8Zx0oP5gVXPehxskC0AHMCRFnYznQ0w7vlSFpYPxwh3xxEiQDqBhY3icN2DJ5cMzUsMPEoC
u2rlypXtyVJXG1FvpTh9tA3aqlDYy8Vg3pNuH1dpeL4WC6usaSkIZflEkNNswZF5OLSje029lV5Y
+uNGKIvJA9lG4JRMnP4oOnBHeI/NqFqZDpf+uBHEWdnrVKlTIm3zbAu8wPKPy1rEWKlLCJQF2FdW
6DTspxvDf4YHh4s+bVoZKjkgHWT0kfDX5UjTmHo3yhXpdue/vjAgTUEdg/gvt0/2ww5SCFMaQbN0
zVwRBbb96HbuZcPeNmI3ceFqISgsfzAfP87Ij7Vs/6eEDd7mBIASIPmcr81C/9pGEGPUSwlkWQ+9
L1TseCyT8DcKxpXZ2VlqrNOo/TQFsW4IeurBe0nvWaSP6RscXXAYTt7hGzfdD2ENe+pd+di+xPA6
WVncFiLCPlX1U5lpkkoq0wnuTTK57e3s3Us6qL6s+Nf5Jlv6vrFIj3iGm6Y6hrFCCm8jPHfsYit/
ylK2Zqe6VIAR0q1SoOmWKICV3gMT9S+oHm5h9nrZsmAbIQ0R6mRLxrsQefYP2i1+lW552wXeyueX
RpQR2M6YwYpOwwOCj4Te+aBEQD2o1+wRv150oE43OrejQ4kdOPK+Z6Teg3XzCz5CyOCyXpyMdCvB
93UHMFNxh1wZOhYAqEeBa4/Z1i4gDtoh4QKAWQFY09pub6kYI8bFWNEYD2V9lFDx0xrB3POaNxuo
1kvGKTPldQMhdusTNFVNMzy/nJZkq8R2nKi5X5kLl2pw+v1TqCHFJMAzg8aJwk1v2jl4z5GkE9fs
5XwNvh5K7JQ8+vnzeRXYFHiSLpokLENyKwszyrLo/MeX/rsRxnBYg+ZanVxP4HdA7fbIQAwux3lF
uLb0380g9ixA/kjVRa7rwZGvJe9cA4l+2X83QnhKnRx3TvAjoNNwnZbkqhmbezlUKyG8FGRGCLt4
T4WK3WqjAt7kKfOvytz+1uDvgx6Ca+bzdVgoxJTFNd4IEBNFIZLDVANGMQfGkh9+U/2BPeT+fBn/
7K/+e5iDcf+/R5ASblfAzBIuh04TVR3Usp7jThtaeX/ICMsfIKsAbkqPeAUCdh4a8F1mi2e4aMio
iu21Q8rCUDPFcqMFLZ6kMKigqXvf9d6TReG+xcn387Vc+vyphT9FYT8SuOr78IeILbiHud6tFuKI
lL2VrfHXaziMVf/9+SFmhZ+XFP4LfRYGribI/O8eEwK0hcuy285rV2aThZBhRrhnMwX9Whcwb0xh
gkOnu4pdtkuGOfu/6zBarVtCYwIzBFgTKFjN+PmtBM4IRlsu7gYv6wcj5L2i1nXReGioqX+wMMmW
KX21RPHt/OeXmscIeg3laAlkEuxN3KE7VJPdb6HsJLvzX18aREbMg72FDDfithFS5F+Bj3tCVn1I
LbEyRhf+/H/EcFoiPdZOu8hzM+B/3aIBFhjENFKs/P/TYP8i0k05HE2ThClWttGsrUcQdr6VUjwg
7TLScDS7qIlMSVyZeRI3Aiiii4dbCRpYo/QBHIGVY8tCD/xjGPspjOEUHFdyACGzJcFv+2StaTG3
f3SSMVtZk5ZKOP3+qQRYv9jekGGAKmRRbiQM5ECCLJHFxi+swqn3PxVQgYDd6w40qJbC2ZX47n2c
2vdpy/9c1gNGGPctVYpy9AAm1OthAngxrSMGONj5zy+NISOA+ZiUKocnbQQC+nfIs59kK579IbkX
wP1dVoQRxFATQGnjwovIxjMggEo4tssb2ILejC27cJgakYxr1z72R0tGnc9e/cS/maAxKAv5dr4G
C4PI1LDFmlZFIuBn56OtNlwmI3KUWbJVtLtsHjVlbD3JJchlXEYF1y9az4+tWzzC1/vlfAVOg/GL
mcIUqMGrAvRYz5YRUld9uIblEpGmm+r5/OcNA/f/S5pgvrEc5zlHbhRAjFEhxcscVA8tk7eZ1f0i
cA0L7cZ/gRWa2tYSNN28CNQGNzYOYJj5hfU7ddynIBxyz48rRmQ089YFZJXeDWOypqhdarzT758+
rqyaNZ5uZARkTdoDq0NkIz4YH4qV+6yFAk64ls8FiB5WtuAMN1GMrFbcc9i7tvT98HzfLHzc1GG0
k4VHyBIfZ00PE8PaOxb1ZRoS5htzEwULCeDhWkaT6HoROY6U3SZGBuPa69PCn/eN2WkqlGJtFYvI
8xI72RU6gIeqAnKtXZmbFkeuMTkh29qmI7eAuBzlYSbqgHvXm3maYYppXdswBQtgrTnncPXiOHw3
mf1Dwub4fNcs7DJ9o9+DQMOMZbBFRIr2JYfHTNzDJ8P24fesi+m1TNZuEE5h8EX4mwq8Hhmx4LTV
uLCb5/pjmPV05cwuiAqTrtfEJUtlGMcOnbV+C+M9NGQKLCqopfC1dZ906VykV2KmDq90m7GyAiUi
pDYKYHHsbj+WTbqyii8MNFOGN5CBTKIEbxE2HfOr3cTJgQawy1jp6aXPG/MTwerhuRN6mtex7PaB
YnCV9uLGXzsdLyzjptAOr74FCN8gtQLllUcdrmrblr00df3TS0DxOD9el7rYCPegqFzp9y2GEe2f
4RP0mPbzK2fdyu3EUiMZwZ7EEwAJID6CdMjf6wYumCmla7G29HEjzmU1BcxSwC71OH+/W77jHlVR
rTEO/plNv4gwU48mQVn0BHObKM+nzHpJArhfwdejaWPy5NsKTpYWbBPsrYoDNj10QRyIo+SuL7YO
VR47KukWsPWGO804RciiIWBPjlPe/tTMr/JdjetwrKPgHefHaoyT9irRSD+DJz+S3x5IV+BhlhPX
H97tvihAkIrhSnTwvS5gcOCC78Z+1NzJQt8jXf1DB5TGDz31rfyXDVqw+lPWQYqLvqKX1Z2PGwQH
kJU8mK5htlGP4ShaPUEvDYOFJ64reGnGUyzbvVOTSR1wSzsnhxFmUTU0/gIQvLGOcw74AeHxk9I6
hSuDBGMbdxCKsDo8PxgXOtSU51UaOO1CkSay8DS+aUbglNjUXLYdM7V5UHZO2D2WIioBNB90fc+d
5CoOssv2k6YQD3ZPGn6S+O+eihGs5VXQ8Ghm/LI4/ccb7tOGxRsgAXKqXEQunE7gxsOLjdb5H5gu
rMzFCxMBuG3/2rC0dkL8As+UuHnJQavATEBG6x25mN/O9+3S942ZIEdG8VBDEhnlts2hgLbKPZLt
skMDDvZlEz415oPUz+Aw5fpwzMQr0HEOGDx3y5Y+na/AwspOjZW9rZJhGMSATZcGvRECYiDeGa4R
pW7d4wTXkhvl2Ct3VQuNZWryZJ31yO/haCxkQQNTKb+3tXTA91ErlVkqwFjZ7ayF/wcTTdT2cLLa
8clrji5Eyj9wfbJqKLBUyKklP41Zp86c2SIYs8CNeOB1W5n4ECrVfwILVVoJjIU5w9Tj9bB3i620
R7fQ8i803Fee1cmVKWNhBf6HE/ipAkLBDkhOQYODdON/q0Wl3orZav5UdBp/TA1p/l40tEzh3eDJ
mQwKj6+l5CC9kSQL8Lho+TDTL2YiN0NmwWpKI15+ni9wqdGMYB8FrKVsGCbBB7x5V6CHwjM9W104
v96ZEiPSRTDG+ZzgdEKmvt1y5fg4AI32ZTuKk9HM50E12khuh7kv+qQpy6sU0Inrvujs75c1jBHk
XQ7GfNw0mMVrFVylNbHfcQaeVsJ6odlN4V2gKzlXHXZ0RVyWR1WzHM/t/ZpCcWG0ukZMw6RS8ey0
wLGKXdFS3GEv9E6y6bvqq7W3vqUamCHdOlppnJ0ja6rJR4rEhg84WFf9SsAtff5UtU8B57mwlEzz
AmdDPxisY8FrZwufzNFbkYEYTLz/v9Q4Obx+LgCpxnHsgwsSQdDVFw9ZPU3A7wW1K3Zj11jfkq66
s1gAkgUMr8DthUPVSSJRSRcezZYHvNj5cbYwNZpyIHBR6oaCeRxhWbkLhvk69t0oVWs3pAvt6Jx+
/9SOicY7jd82dcRzix4IcHaHUsDf+bI/b84ehZ8xODRXEW26LJro3H5rcjrA/1nVa94tCzVwjRq0
AcEWO8fme5xkyrZWleMmtkprUe7PV2KpAKMSvk1mHH0wt8ekzaubQncgRcxa9muPyksFGNPgbIMz
0g1uHQEIkWG3NuYjPHMLOqyZSi2MIdeYCX1AVdraRQFdkr11/cnCXgGEYv2+rIGMqbDsq6nnaq4j
GA91W52Qv3Pvrf33hcYxJYmJnJ2uK4IqGmy6L93iynW7lY3swjToGNNgBQduWLj2dTSPkAfD0SGq
U/fRT5NbK3FfLmqbf3RCn+KrT8s2cZD1GAFcTOC8MIwbPMTXK7PgQseaisQxAAy6Rt9G2dTMN4nt
6N3c8/wbrFvdldG/VIQxOCnXSLCv7Qpb5TqHXoqBL+Y+y2m+sIGMsdmKOklinqGBaDresJ7bO6xG
7sP55l/698bQ5HAkHUYHe4CcpEhp5h715mPaA9OxG0urCf5eVIwpwKusrJMDh8OrW6qnsnGAkbCf
EpAAzn9+IQZMBR5JfFUks4VuhvNht5lgf4br9Hb2Vrm4p9b+4gbDVN/BgqRndptgN1N2O2bxg1MP
D5JWIbhSINvpfeNRmIrHf22AnJHdvFKxhe4xxXiwxGRWAcFl2M3EOZCiT/bDZIln4Nbqy8avfSr6
UwCWWQ1rVLcro0zFYu90WRmJinhRn3lsd757lmpx6rZPRYjZquy4qkuQJMvfjSyvXQuS4CmeV14I
lr5vLEAKQNVJwZ47wtafAd41CvGeBV57P5dwnN5cVgkjzmE/FMdwnYEtZxv88sriCGvkZwEb4/Of
XxrCRpjTAWhhDwmuSNNuYEfeSpJ+C1S/JndYOHLbRpxn8FKuYSCOLiB5jAQFIa+mtH/LR9KEZWEB
rFpXdGVE+V/GSmAq8ho3V3puURWndW7zDMQ/VbVI6XNgOAUznbUj5dctFpiaPO7PweR12Pg7Y+9M
u0xBILthviu7i2SjJ+bAv4YtG8ZYYBONeqQg9DgFofedABRvTh1xUa8HpiJv8jNc24/S2iVOopur
HGD0O9cV3lpaxz9nuf/OWwE3otuHr7r2fYVhhVSICvmm0vZgMwLTUmSzON6wT7Vouh0e6e0iygHh
QvJVztLm1fGQHSfKRGyrgFpPAbzY8aw0QT7Yh0HKrfJNNK4DD2kxpnKrvFz/JhWl14PI+ysACAdk
9Klxw2cYHacbuwLc+VvqIJ/psY3TebpPbahm73KRWvOOVFba3ZKGtHxL3LgZLtp3Baa3C1xuNXyP
vTQse3UyG67t7Vx6T+cD9utJJzCliN7sS/eUwR8msZPfDbzgN6OfV4eR2vnrZUUY81pqwQ19HoYi
6nPvexfbcIGWj4U1XTi+jRkN52W84vljEZG5E5vSpUc5929crp3Mvp5z4Ezy7/iBeU+VzJ0uThS5
0kUG09T2IZ+gBtnNlbTmqwAJ5OzYcSu/TK8RcGOacySH3/TgFbj2tvyQAnUI7lC193086/dI0lpZ
cBZmOFOpmOL20CEtKSIpkgz2nhZmN3e6EnW998du7fV1YYSZUkXHTjJVtKqI/FJlz1DN03uWJvqn
zkG1u2iEmTpEO+ZB4gpZhJ0mhb+bSt2zvx0Vc3/IRqROrkxzS+11+v3TBgBqjUQNfgngWIYHmL3y
NJyvc6QsZBVM17dsWH1qWkgqDkxtYgIP/SpuyyKyq78xe4NQO+xn8lcAx6YBGS0cFkKFdNe3a3d0
J535FzOsqVG0tHBw61HD+x5Mz9RJd7Ad2gCNtp1lv9FOFbql3Gt26aAw5oSAxAUDBZnv4AEU9Ee4
l4M7yjg0BX4ylPbKAF8aesbU4OHbfgZDmp1ulLjR4IRspWrqh9K31lJbF5ZvZswOsEOTWTbhlS4I
vB6YKSfZAol42aXHfzD3Q4Y7WaKcNPInwvZtBvBJXiZ/z0fNwl//j3SxlpZdVhUIMXF55LQLJ7df
afjT0fqL0WSKFjE32l3VlzF4uiC/gcCjuwFs6W7j6JcRwE+xFpJLdTA2NzOMnGHZgb0gmxN1lXEk
FpUBcnDOt9DC+DGVi7EXwJSVWHynFdx8WS26DbFsLyyt9ON8CUuBfoJFfZ5TYHELSBj8eaK6bj/c
TL4hn/EO7guPrQYv2vLv9ZDC8X/qPyqxNqoW5jETH5X4QWINsO6Oyskt9wN4j1eOxFzWkQRwuspj
K9PywpxievtZk8abUgWycN8DPUfobTzENyMZQ+C2kF0ubuBLDsKj0tvzjbk0GIxw17ktVUcajlFX
gzVQnzJdYO3I5t1l3zdiPYW0V5a05ngZ92+SwQNpUv44/+mFpjLFhwOSHuYmAb2jEsH3eAy21vDG
uveKN8CiuE9ArWyzak1HstBOpg5xhtNVN/QC1F54z+z6FPjTuK35mpRuIWpMHSKHgpsGhceBZ2lm
UMGdVAKw6fxVQzxbK5G5IOkKTDEi9WcHVmxJGjkAVA3XFVgb5Gfga8gvoExor9LJg5zWguk2LGpB
C+OPI1CwMgyQEdv/TOexpVGPfWm7cn+/1KZGHGtLOnBk6U9HoLZPjsVQV9keBv/CumxwmxZ6dZb1
PnMAGlV8trwrVtST3sPvG+nh54fgwj7X1Pm1faHmIRYKFFq4Rhbx8ADC3F0Rtx+ePQI+vZY7uTD7
mHI/7JQ8IkiFckAZwdbCvi3ypN50yjpUNFhRhC8VYoSqCAbggnoUAkZXsbEq586ds+M0O6/c6X6f
b7ClMoxdOk0VHFEUVPi5CxpLDexKMrwFvveBC4pf54tYGFWmpq8pGLNtAouUwU2rDbMsuMhoau8v
+7pxMZ6wqbCpRXqQfYNx0xRtclcGpP9+/usL04Cp5aO4viKOL/uwt7sajPQYstce0NuU0bX8o6Xm
OfXMpw151o5Og1ffPoxhN/AishYuWkBMrVnILOxiTA+92UtBIFIDDIJbDFDVwUfd9m7djB1qQQ91
wl7TYC1rb6kqp98/VQV512QmzOvCjDvV3rNrsHmtVQfChdj+j33e6IJuVPRdKBswmx3vjhJonHkn
/wKoswOS58/5Pl8qx1iB1Si9OAmmLoyd8ikDPasK0utSyHvaTc+nTJyV6X+pHCO8vUL5FpHoGXCt
7ls8zuLl9KkcrWITgHg4ZWuym6VeMULcmkUl45LA2wlJRDuORDpAxPs1n7OFCDFV2zNyPuJsaLsw
EO6vrKSP8Jj424hkZfu18OdNuWJapVXTCKpCj6fBxnIpRPNz3ITnu3ph9jOleaVTQM3Y4FTSxEql
IeCbk7tLFVBs+8l3y3ZPW+GuWbQvbI9MqV48kJg64IUhj7UNswZ8xJje4h7uDav+njXxXzawo9Br
mQZLxZ067FMwijQO+h4AvrDP2qtJ9jec2Nf19OF57wwCuG2RsgODaO2yljRCv8gx0TAgaEImNACN
+YAFq5XDhvXuQ1fFK6+gS4PNOHFzmC70lee1QCmrYV+lzN1kVlDeJJMzXhaV1Ij+CbxHfwYxLQQL
cALuXfyeaX5TJen96A+/HNmsOdQthL+p65vTis4NLnxCgG/lBvS6q6qwAT/1kvugL//Wclg5xy4N
ciP+62AK+oDFYEkXQ7oR1Es2+SzqTesPQC9qeyWWFiLVVPfFlJatk/soppfptkwKB28NuVrZOf4j
8vjiNG5a7ilnmmPVJrhAgHo3KPBkOZF9kTTjFpbAN+OI9O3C0q8e1UfkFd/xjMo9LE9bgN29fe9p
+7LxQU7d+SmsYoKiFBJVwlT2f0FJzmApJ54T6dwK2PSBafpyPqCWmtPYFuBZAJfvE+d7CoowH6zf
TVl/O//phS2BKQAswIKOCyKDvfQV2N1yrDd89OJD3FXqesAdxHdos13AvON0f77Epcqcfv/UaE4J
VeEMO7n9HOvS23aO0zfXvlPWbGViWCrAmBhExxTOLoLvWcrCpgP60L5wg2kK/+ApJ/vJxacH143m
rN/xoNtd1izGDgCQkyxOA4lmOXlvsQTpNJVUa9aEC5MlMeIePjjIepjAk9fQ5Xt1cVO34sH2g7WI
XBhGpu7Pg8dU2pKa7mrBPtxy9P60PlNXKo75U9MNb2TMfyjR3vntPEU6HdRB1n3xVMBaKFRVCgjj
1DQbp0Q6UUnoI+G+u8l5seY2uDDtmcLBWjgyBwk2wDNAnb+VssQD2ezMELw58orCfuP5fCculWNM
CJlVCArssL8HJ7M7IAl2qj9chXyQQ1LNY3rbY7uylrr0T9t+MQu6xqzQ6bmWqu7KsNrAp3NfHDjm
wI2KgDHn+12/+6Y30Q29z0O9lffiih0w/4XJN7F1N8VOXWY4HJh6Q68kgwYYrgwL+k37M4DJayIh
EOYX9i2mRg55mMDUorvCVvuCT1s/tbAx2hUgcvvTZuwpRaykEvlw27R1eUA3UoFKgorWXKf2tp0l
xlZTClBT98JJ8gLOrDLunENXZr58J2SEFBNXDzlAulObjO2IHJKMONegdqn4tmJ5awVHDRsICYGb
N4ryhSInp/nWOHWrN4MLFhHsi2w4lJK8sqXYAlZkZ3LvlP4UJ2BvDyOQb5Q3OP7EWWNtdMDyK1KQ
fouXf/HiBQBMleXc/mibmf4FJgEJ38EsreAazuAVCMw4gM8bXmunuYI7WXolRt++nWp+ktJMmcZR
tOKV1UW1F9PsfWSOsK7qOqeJ2gRNm11By+hHY03LSNlpe+92E572igxa+5mlBXgTFYF3bRNM1R6X
tyrZ5npM9p41001Gs2OZ8vmtHmrAoLXncrIts1HrXRyTauvnNtswZW9Ln4bE5dkRvldDxOrO3UN2
uiuE90e0002KDKCtE+hbMsq91yClIB7GqMLFcCH6/dBy0FGDY5NwzHu3ECjew1L3j0rExpU024Dk
8ItYv5Bwesss7ey9XhXXJwH5todoAWBrG2Q1WLVVm9hvDpojZVdbAzjhfU+3jMTNXeomcQQtMilx
Octh4Yfbh9nGwLGR7gsmLcTnfNf2E8ef7MRumiW/66fS3oxYlzYKvt2bpqG/yeQewb5+znPlb9rR
u6ra8iae6DbIyd2Qlnt7YrduPPxoh+QlT4cP4nsljKXFDkloBTJAR6SBWumrOyXfVN89eDO6Q0qy
YXjNCesy/dXM3k+ntl4pp7+6md+WQbZtpvFaAfqQWu7LSHw4JFfT1rZTOwxk+sbgLYPs4V3h9ndl
VgTbrhp+W2PebcD4CilIs7F6rliCHd4+EbBIGjykgYM0b2fd94I7zyQjOyraYDM14onM8Hzl+tZz
Xx0/2IOvEOrcu6ndAAInyl/A9L3ldvmUzPn7lOubMmChJwaQL+TOqgrctR+Jz/eW49yVaSXgQ93d
dXDqSbt2l6T2sbHzA7wfwkyxw+joCMYe10lab2TuXMukv0fSTLJrsiZUaQKCu9hmRfYDQ3Ezl/F9
kkyvsd3twGjbzs4PPvGHYtD7TIttDDJyQ7NdCtVXPcFFjvM7ge+KccRUcE+b5tDPGCWFCKEUflCd
tVe+uEumbJOJOgTIJhxBjnA6nu9aVd4nWXtQ5Ufg/3ZJ8R35QlGdMWSpYFNXeFduDJp5S1/dLMUB
FAC36ih49uwy92gLEFwSnHpAKYhc2uY75C7fuMTeF2DkbABJzbasHcubbvTSjXLZr8nJ92xoHlxm
lwB7+z/hJr0jfvJTD9PdfIJb6OFKYgwA5LlvQQzYVHY9nkLrG3hPD0HuPsSx/KVt4WzquBg3yHXE
btvlSUg7QZAf1P/xmPwDUMZ9CqLOXsK+uwbIOeoL677lPnIXRFcBElDOGBhqN+DEu9P+kG2SHnZs
yqL0x1zE9TMAZVxs6l7PcaiUW39TOZ5bNhCVBA+9y+hzrjVnm2Cs1XPtZNMOmFAMgaItt32W39lT
/Meb2nZbw53DB3udq+Z5qCbrgToKNsOZbKCmzC0H6SCV3SEnO2VFEGWUpK+0AuZj63q8AUwgLQO5
8T2p2Xc+gqW5gUgfjttZTgNMATGo1RtGevWNDkP9veIJLGEdiiloN8N9DLGfiirsYBC8A/RrDklb
yuC5xSX/Qww3WRJOMdQ1V17jlz8ZXnHfWID7saZtyR2lvXXr6oZu47Gs6G6QOqn3nVatFVYOx57G
m50iqiyv/+nkUMzmLLeuIYLi23QmSQJ/3bZ4zGM45WMlS5q3pk7VKf+cbtNhrm/iMWPbqarqY+qi
hJ2rS7s+klIqD0+aMAk9+vk08Bs+E4veMqAQNsqX4q7POAEGQVn2a1462r/u29ZRUZkoYW/d0irJ
pheW+NnpVP+MY7f+LjCJHLF0WK9xjmfNzYimggwaC+jHVIrB2ckOJG+kg70VFUcVAtDpwr6THiJy
sLjalR1D6iUETOSKOo23j3tVt/u87Pm+B9zue+ay/Mccp42195FwGT/qNk13mLDwV7quOfaBkz1D
CGr/ThKYPICAlGpyM1Rc/k2qjtghEEnqR9tyDdzoUCZvreXTuyLT7h/iDlSgz0lzSBx7usvQ4+8F
9DhvDajqh86BxdamreCBNTQ9vy4lLgRn0vlhUZRBpFlebmMbW4eHuS551BWu/VBRXz7BLaN+niop
D1TxFlFNfVZv+8bHJV8MbvgB/caOc5o4m4FW7DUbElzR8KDFEk27+aWD3iC/Yq4fHGUusx3QN++t
Q7s6LDTJ/KeGt9mPExvM3di4GP3dW67ad4p37rHvAFW4V/D41btyyLHkTbQBYZxyoMuTiZb3vm66
0HKs5DEdvfGtYnh3pp0dfGt6p7rCE4C3z+p6jESfZnt4X7sH7gXTHebf4ac/WG0HHsSY74q+Zwea
4D9NE0RhJzz2Fhxb69GbkIgw+TlUsgEaGTOSZU1bLJvDS6udOt81+eQNeAsKOLmZ06HytsFMi7+j
7VQPXt5NcCUf0ut6HIO3gCTV1kpTZwvtItmOnlOjFIkFEUe+lKlk1wZZWn74KR5n0i2MwAN4YHhy
9Gy6dZIOl55KD8wmG2zI2FvLOX0ts9hObyUIuglydJXv/arh/ZztwOlzgi2zE2c4FhoU+FDXnZ1j
rzKDEnLQSG+ewhmpTtZmHrR48CCf7TaaNIl9zRwL8kdbBvkzSYda/yFV7tM9rMmhSksLGwEbiHSM
/5aqrP+Hsy9rbhzHsv4rE/XOHnABSUxM9wOpXZaXtNPpzBeGM9PFBcRCgiQA/vrvyF3dVZUzVfXF
vDgsS5ZsiQDuPfcsNihIv/ZDDa/HbF7mrRcaaOQRrwBAdcsClX4TvQXtCO8kST5MIsVwnaec7VJ4
35SjqpYB1R+fLIlLKJOFLpOERhGqKhl/aLsu+tLH9SOFM0851UNQobccqkeEVi1LQeMqvYXHxsy+
GApOkCtgwVYPx7oC4XVNG4q3EYFUEuTBug43BHVsf45lPOrNjK30gxzrqr2xHaclc6sbd8I77Uvk
4JLgNcU/5C9E1CzaM1gYRF2p0qAyeTFx4pZvlgdg6sOLEk4p2uXrcuwJuFXwJ7S5UGm5RIK157af
efagEkTLqkKraUa6+BL5C/af3O+itgv7rW1FwE7DbGmwQSJiTD70SD9aNsRNMzvDprjPt3by5AUe
/d1S1jy2APV70b3W7toM2izK2T4Rg1RFC4+qtSAykp8IR32ycU2F8GPRu5VuTEL1F0FQKYPpKFt2
y+AR5zey0nS9dCOCtO5rA0PnLRU2aHY5LkGH99vVbstF7rNNY2O4aMgKnrobr2T7BsHC3B20CLvh
Ez4XD68WNBpzGbcNmcsKy3wpyWBhXFYTgyotBB8QlFTkJHKMNpe02kE/m5kSWmAVn5NoyvuDhERq
3nSItktu2TpkX3sjseVo3zVqK3UaiGLRUKXvLPZnehpbzqfXITJEk6K2cciQgkPT/ls7DnASQnCJ
8PIREmflL1BYmLwcIhUkSM1rQnZsIX0en/hKYFF79fqUX+dQDuORsLXB26PEntdJxZ9I3urmA9OQ
mNwTK1cktlWzo1OyMYFZwlM9jF38neuwb85dOsR+r1OxBAcSO+s/dkmcRJ/B9k3Y99Dy6jZUS3AC
42f9xvoQ3gIWWtyaJBUoTEiRtidE3C3rAR6e8UsPnI5tBDK80geZuX69rVs9zIe2SlR6HxGysueu
9iak12jLLCpVFnKXFh1hhhdMpGY5hYgjVNi7dYpODUOuhN1K1cLjpwy0J/mmGXBJoUZGnPxuzWAa
cNMpv0aPjSOjQaJ8nqxbiZM2D0qCV13OLTes2uDkrJoSQhIYaHeB0OGJXIX2B9112j83Det0WUsY
GnQF96PO9mM2Z+QYkWsE0jKnOQrNPo+zZkU+CyJNv1WLmJ8yELzTsqkmxDLVGUwXyigeUncGvzSD
N+DUr8HWtyJ5qmF0H+NaS9i67yWPM3SUNUH2Ot7m+RmemxRnVCxED0JSzFcMhi2sTOyTR6T1WKHP
mTIni3DVFiCLTasW+fZd1V+XkZ2XmKIecMgsh8Jn5vxDR2YTIpBWT/O4nYNhIvOOsqiaXkkwRZ0r
JpsM/GydqZu+cMizZQf4JABkc/AfqG8pds3+A6tnm15sAjftB9Pj6j7q3KANU5UYg81go8rfxMjD
vIe3Z22elNYVEG+PiWoMRyEcvt+aNhHpeV1UTm7ReY/VTiZBNJyGek76HB1ZP9musC7OcY23ddvf
hTGk0UcHktx4UTadWgiLkQoJthHzxWBHFh7DmJnpjpohkK9R6/L+Ju1jg+ZeNqJvvms7jupmxji/
BxXa1+tzFYTd9NBzQZtbyNC6+AjbkrS/zGOE4N4tn0mfgrgfxNXbitAUh9ZlXOavCxKFgUN0eZh0
p6ab/PViEXFUF2BnL2RrNLwximXyMnqUActPcSTi4Yjp5RJdiG6RB1yOYcBx8oIbbjeDyGANhcwJ
+4buU2BfRErjpAsBaXCMjbWN+m88Eso+JDpHbmWdt334SIGTk5+xcJroSIMErd40Yn/4WudgmHZF
xhVvvy6gzQY43uKBO1uaIUvGYxgsZP0KN+BmOla6maI7uVoT7pFx4u4zNcmjAdy93ABWSJsv8aLS
6hMZaTx9Is6DUVrWaTDjTbdxvQJS0KuGgWfRpOE6kmKQMhB3eTat7nuA8MEYZIlQQgC2qZhsaV9m
tp7Tc1vJyH/lY6br0xTnYOMDxIMXKeygGsF3sm/r/A1gQBU+Rbh63G5BCbTckzDIgydiorw6DaLv
xgtrKV832dIQ+dBDfo42AaQtpGkUJgW/Pr90K1arLWCU2a8bZcnqaJkbBgK+C6uAHKfKENFjSkZy
BIHn1E8Lmmbkt6EWjIEMJYea2lQeHAifySZtmoBvJMl19bVPtUU7GzsiBnSkQxOxAuEKToMOl04p
B5mo0+GZhm2y3IWSgOm36iZnT05j89jlIW+mpyBWOS67jKDqr9q06WD3SuMVuBHPzHrWvVKBK4Sl
Y4+ZDtiDeABNzHjBtA9/y5Xix+vLgIhY/YSyIQKwknSZYSe4j3UTRufyuhPUI+CgtETOYRpvR1JF
ukQCxMw/dRyDe3Ej52r0rCA5LrxnjYUWP4/d6GMNPiROhrjM+liRT/Af8n28qaeMRigm06WH3IAQ
zYAQLKNY9txhNXymQGyWXZTxPixx1hp3ClQ9dVuKkcMNm6rATkUcSrGc8t7mrSpFKjDcs6BITZs4
D0N4Xhm/0jPmgBn9SGKmZ1LMfRUuH2AW202itAaGHDdJMFxj74TRqf/ELeogW4If2mFcGHskce9x
fuPYkROmEXdDlFbxpYlrZu9DBI93YJFQ0/RgYcTYUE2xSM3rHesa7PEQ1NTTl0r0Zup2VMi2k0UF
vxr0srkSkqqibzovESBuUp6jL0/sQMrEpIEJC7ECFgYCwOcw+1StIs5POOMFuUVajZl2QtGZ4zOJ
QAB7zGKSRV/nYHZWFIkfifzOlibvZNl1aImrggp3raQlDGbp6wjWSGKLKg7iK95FVcKbAgq1uT9m
K2na74hKvZLhmymnVBa9QTWgiyHu5LprwpWGO6TAtt2DDXLWs6JPR0bK2Cx+ekYXvc63kKzE4SZk
jrJjCMmv+7mFNkrcRR1TKQxJuEnci9RBpccd1m6/nnFwqQlFYU7Hn9NKwnypqCas00MjMxteVBfk
5NmpgGXPnHJ2TNQskfQmbPa5QUO/vPJRttmmc4pCreLG9VqhZhUQympeOOLOxtkBt8AV/Cm18AR+
zi2W6kuuQQztNwGA1gmZF6xf7AMYm1w9rwsMWosJ0gNRsiruo1sPEJUo1Howmd7lnWvrD7UAjnme
XJaiVxakGQCTpgJdTBIJ6GxTW3udFIz7KqGFM31vGQoTzav9GMU6h4imM4DZ10XjI9hAMuiCs5a0
G0q/6OvhINKR8pPpR/TvoK4CL/7em0AtO9cJnh5TBhX6RudMoPMaQrgc1UWL4kg9Alpjw5NxXTDc
pWu06l071FVaYjfoqm9S8KbZroOvXF7IbJT9M2VQ/WDaEaGngTamysox8piVoqcBmPuwQo0EsNrG
09JsghTmo6dBOwQfAwWJMB2e5smahyjGEzRnr1ncIkcSH1d1Mjkbu6xE1E9mdsi3cM3XFq9IVOkl
7JruEor0iHLq6iDYTQaqlkPSQzWzixPIjbAl5cQ8Z2sbYVFWcH+Wx8VBy7cjERBZpOo2YXvbmnGA
qTVBqvxlzMIquoMaK4RmlShsb0hGWjuoFwo+N0kdb3Gh0ujoqoikL5R0SECtYSQ13xKeuOBFhdMy
tKXLgIj+bEPde+TdLH3S7DO70ObF2WVYb3ij+LQJnQYhBB9SO7emrFtuk9MorloSAEKaIZEpczhC
VRW2mwE5HskXFykxl1aNIG1j+4X0vmiwXTdPyzrk83MFi5j8TU2N5Xha1AXkaxBrqXzJVGZxWI4W
mdO3Tl8Z2axzY3CBNMYAOdaj0uIlX1Xc3FUgBrCPmVSuapGVgABMv3F2wk55gB/QLPaqbxDj5HW9
2ocuJhF7gGBkVQeMnrLsc96wWrTbIB14dbZrkKpmi8RGK5ZtAL/59GayUDLkO2wrfh1LQnsxHrsO
crTCI2nw0ecUgQeFtOmcfQy6xdhdXeHierD5LPnnCP5WrKzQ3vO7AdGz+UfgnDUuIWrXHFVnhV7K
PaTdFIyP2sSx/JlKgzwRF9Y9KUGwF6YrUCBV8vsKLlx6I1cgnD+P/TpD30sQLfOccDerGx9ZEX5c
lpST06onNx20AqUTV7ROBn1GcwkH77gnc/0crZU0W1kRLgE+L0F0nyxdorICKEqcnaGA9XpnY9gz
7hqF2KihCJZcyiPGJSmqArpgxpMVSV/x9tiZKfXfloW1qSlUZlz4FJhazYcmsRlYDujj03WHGMm6
OvhEZh1OsQC2ah/hi8IkgHGa8JNqYrcAZcKq+sgA+wIKCFhKankUxooKoLdn06lq4ywu4pVC2ddU
gKsfKFEadfyQiyqeC4AHGQZNMuGdjLYGdFNDb/uZWGYvntWNcTvTwGEv2dGs7d2nQHjoA4smnGI1
71BHLTh61ZqG/EvTmL7DKH6pY37psA/Vd16ExnqA4XCpWIq4qVMBPMdworsdG9e6b5EFOXMI1ID0
Kg1UvtFdcEX81Zzf9Yx1NjuuOtQACNa4y0azqReG4VwBj6R87rY2S+b8CbuAEDhQx2TmzzrAqOUe
ZcA4PHRjV+Vv4ZSy5ZHyNqYfm5BK8qT9zMMPOZmiwMG0EdYcX+FKWDmHCbLAUYZsUKyyeENoOuVn
qxdXYz3zPL0Jk7UdHtCRweymx0Zlt31v+gHNIiEVKbnUszn7NvfdJYuyJnuoqLbuk5910wFnMglA
s1nkIzakCTqfa1Ts8rT24JuWVw4IvWmaZCXf8/BKgTs0oB9ngAwrPwJx7gNMovJo1ochbmmyixCy
Zb8yY5NuN0lWJeeh4kvblzo21C5H4Og1aw+wxppXjMUD2XpdjtrUrhx7D1UDrgsMu04dpJ3zxcM7
X9Z3EsQ1fgOX9zl/HsYQtlqJE15th3ma7BZeQlJuJffkBpAr+dBhm+gLNmIotWnDwH0RwYQu1Vn0
jGiB0+itCtb6MQZ8B59/L4Dfs/ZDUCNLGn1DFNnS9TKMiwgzQIlxHF2OCU4lD2+nOeF7i0t8KOYJ
dOgT6re4P/so5+aE/TfGtphW0bSpQqafiCPVWrhIB+jl+ppSTHdR192PEfacW4aOld0DDuoXXkYZ
oaAYdCoXmHglUTq28CbM0IgHJdxOUo9QAE38SkpEB6TBR55ho/XYhz9PEGFR/Hie0TtT2mtb6kyH
6yXx3g7l6nnUbjDisVURZK2OSr0kPAfmlStWFwt89W8oIwNeZkyC+TnMpyH43HcxHrOYeHpxYDfd
e0S6JsVKpuoBWkd2gzHzjPREw/UdkJ70OzBCah6CBK+z1/C+qkvqcHo81IDG1I5iuGI3AJXlULoR
p2cB8/gogvltFQGZLhS0BhrwAm1DFPm9s9kXRhu+fgSKcu19fJjs2LpmN7QlaXBGPN3Cygyxd+ee
x1V+o8GJmQqpZdvwIgLO1z1MPXCFEqZldiohKwZi18gw8EWDOp5AE+6tyTeOwtmqYB2cb3q8ehY/
p0mOiUYN3OBmaubuY5TEfbxvmjrCQHzCi5coNwZ7YwRds4NCu3M9pGesotG0Sn/nMCZG++Qg3T+o
oeVQbAxD4C+AwHS/z6aapveBQ11S0iGzV5wRfSrmexSGzSUofwL6zioOsX9zmj6uMK96Wf0M6MWM
Oq2K3qKm3swBSIjFwjnB6bysrCshTPePSa4GVa5ZvPKyMlGdIjaeosoNPBpmnE7pcIsi28WbOEzk
K4B9eDw0SYDKH0V7GOwoT1HSoRaTr9IIh6K2JmjnwQbPMVMrxNiw/hxiJNrczm1O7XFOdBDDqS+e
sDJQvX3T7ZwM98isTjBqmpb6fgQKa/ZdFgyYIslhBYUiCK6sub5Zhg0fuvgJryzYxosWiRhtAnCt
CHSLZQTK29DuTIV+Bq2AJ+tLUs0U3ShHkN+lUkbpbeAH8Tn1k+HbimKRxk3XZOUs4g6SyAz+xMWY
BQFGt42Z15KgLmXbZZrFxUxrlBXwrZ1Rsw9TcqlxmDSlQDHwPelDWOVipFpjAJ9SHpXwkfMSf7Op
QCATaBrKKMrG7qTWUK+npo2GBeqc2NxreHwmH+sZWaL3GPsB5kXcdva8sJpIgPGNdDBdSru0oC7L
PvUDmgaMwNvknMBKHhAdV+t8gWMzYkDmmKQK4H/Eh7wUIWyO0K2BC0oc2t9jBgqGKzK0AuYJR1/U
QWjateEdizEMKx387umdkORzgOuQXIRcBcGMwMRPNob+uiQ1d8GeqoB8zXtlPo/MQDCfYKOXZcQC
CH98MtmhcNWQf1aTr45hA1ZyZSpI6cMgeObYZQ8+r8WJQ3a6b5bAlv2UokShttdPshbDnuH8LYM0
WNBO5cEzc3n0NiHpFeh2xm/acMnuGwV3uWrJzU0fi/EVaS/oKz0EMwxKlls3k7ngowGDPyTfyEqD
Y583yG6E8/TRY+d/7pEzjmWJIQLUSy1GoZyNFrtWFW+ntFU7AuL8WYwL2TU+XvZzNdUPnRXNrs0G
eS9y2R+nGBMO7MbtOSOGHztFI7zHot4KxcKN5b27AEXNrj1ke4GZGTt7mDTZ4+QDMLRj3+5qBYLp
TsYJuaS58Wdtq6d8qbsXXy3009AIzINR3BR1Y9V912IsWyNZq5iiEQNJZsWXNZp5Wyyi4rsF+X/F
GvioqNFWlGPcqiNkk/Qm5rQ5AIKLgZPJrtqZvhoYaBCLvPe6q8sB8Zl2EyCSEOQIL9Z7OIeJS7iK
qUgGAWpHhNl+kPT9waxztRlkzEoE0biqBJkIZ6W13h/R9YxvwDN7xIyi+8MEDRP6Lh9BfJuTDZB5
kLEmntfbpRn6rgQSGSB2Gu7GaTcPNzJGqGMn5nSHGNds75ekhXdZLXHOaXEbe4m5hIqQWzWNwr3q
tsI8aRzG6UuWp27HBtrd9EuLIaEADmkRx7PzcOEuAWpNnyLRR5sMdxRN74YHWsv5OOaGr8WoJ/UF
H4Db0j7UoDjF16aZxmF/W5E53o0hz5/Qtai9sYYBjO/dlsRchEUN0sIenz42vuuE0g6YVm6GeW22
NO/z73MWuuOYGvGkIu15kaRSfQzROgDz4OhgJUq2x4yPHnuoH8/5bCocOhkSrNPYAHwb+vNimhbo
CoboN2uQLBtVkeG8oslwmFSl3xzYQtupIsmJRWB3uQA2P3TFuMH2cyWK2c8EJOCkeZ1wtt5oxfiG
uhmBJXUoLxHwm4NOGTkKFDhv6RJlnyw34beUuukUJcLgcK2mrOQsWUqTT3S7ppiSTiPcOze8ZdEH
Rb19TuEhf1ezId0SXG1f0kQ0e8I7DPFVCjIAFovtyjmivGzDhB8MRvUbOy36BLxvuYl6jZh0NQ76
82SSdrc0ob+ksBBiB4vDD+4ES7eTIJWtBxdNqTwnfBL3rkdzsYsd658bi1VRgCOSPzcZTx5W13ZH
jE2WJ4VsH9C/YBpXVmOdbTDrTmaUmyL/jsBSDYQrRezu3JFsq20NEGFizb2Vw1A1BUSF0Vsw1/IQ
rm24Gd0kXjqMlKFqRtOD7g4UIO2ij9k0g1/Ti3kHRLC+D7JqeHRmxMCxQnTIE1DmcA8iiNmrjHSo
EMAmLxc42m1JCOAvw1zgeVZ6xqDA5PqhGeZlm8ScfYJUEbusky3ktEtf0e1skqHsu3C9C9vVzQVt
+ypDA4KL7GniQ/oymMbAvPdaspNey0Ne5/zaktRHWmfus25Y9mEO3DjvhoDH3QlQIAN9wvAq+R4D
76Pg14QyKuC/nhzh/LY8h1AosT3izBw7+amrsmOHCSNOHt1rFF5xXGNfhplysTA7hudobWYQNwz4
FNa3OKgjO9WbLKnGe5VxfQAgJZDcJt02nGSw6zlmNTgxMoA/OBxB3KHYmkts2az0yP4gABWpenCz
IffRwll9GAD93uuIC5CtmrDIx5hCKIfhK/oU/tHoNiVbcPQacWvD0VYPkH5y4GZeo57M50/oPW23
BaRGptcxT9c2wL/SY3kCNvIh2jiM3YyQxQJ2CI4qS2Y1sK10Sdp8NhRrCednqMJ22CcVCtZ1g+4J
ERV7z4N1xSUCpwHg43/OlP0jDn/0A0tbwUqaVW2W7ULSjtsUFAzEVakWrAcE7RVNkJpP4ISExzwc
oJJpgMRoCfmNhTOSKjJwfQ4TB+EfPo3YI//ib7qyof83Ru0Peg+YEiPN04MMj487Mrt+ypPmXqGs
HPYxNrCuDKKoTo7wIYUr5DLV2VximtSwEvi7mv/ir/gjDvEPRPDarZNrgzHbKRRk/aZtUnfJKhyO
caiSA7gWaX788//3D0jhP0Yyj4PxJonjdLfWDThQICohMSIUmBAdeKtG+xfS1T/g4//ohIj5xsCE
jeguzetoM8HWbju0uv2//RM/miHqkS4Gxkd0t2QCw6LwOR9qAeKG/wsd9B+8Sf/DCHGAUY2uK2jj
EXZWNKM/Vqy7ha/ZXzmH/NHb8wONe4L+ATSAlO7yZNhCBoE2BMqiv7iY/ujJr//Vb8QWlVtaWFq2
4H5iRoMNZamKsMmXv6D9/9GzX3/+m2ePuI6pD/DeRKtIi2xiCJRe1V9w6f9AE/WeFPibJ0/HUFgo
4HDZNBmLvhvZCluS1MPpK8wjkEs16hCB03ai+vbPF8Qf/T8/rP+cumG2mYBGKHRghM4+Oc/ZHH/4
82d//8v/l+3l3bL3N/9R1vk4XXyd7OauGrKtIQNTJUIXKP+eCgnQCq1EPRWcaRPdBU27dp9Ds5Jq
k0ZdXJ+bpNP1U5IMY7tJGmWD+p8f439+c/9Vv6n7f/4J5h//jdvflPZjWzfTDzf/8aRQrIn/vv7O
vx/z+9/4x/5N3b6KN/Pjg373O3jeX1538zq9/u7GVk7t5B/mt9F/eDNzP70/P/7C6yP/f+/8j7f3
Z3ny+u3vP33DPGi6PlsNGs5Pv9x1/P73n+CX9pvP5vr8v9x5/Qf+/tNRflfyzbSv/+N33l7NhF9P
wr+RKMxyRoHm5WGE5WPfrvcw+jdE7EQEnI2ERHFylaBJNU7N33+if0vBTQNrjiVZmIB6gV8yar7e
FYTkb4zQhDA8FwrWCLrPf/3zv/t4fv24/kPO4h7E18ngz4l+vzbylIYEfBGapyQleYKxx+8X4AI1
BFwW024vls5VO+b0clOntXng4CFXTW9fZBK1pfWIwFb9OJwlC0AAHgJ4PcMeA9TP4BFMkrlQqD++
U32aja7egHQ3BV1ld9cl9JsLrCg9rdirnpatD1X1Zlv3AQbl6mVGZssGiocHKJTdXd35r7EfxTdM
uT41Y1I9zXRJ9zSn6jAnuXhqluWrqtIVEBwTh2oQ7A6q23HPak8xT3HsDpY6V2AHHMdCRWm+98I1
G9FoeVE91AIIy3qCUUZ/XnmMnjmr/Zeuqe8wtNt6k8uLz8zyJIBHFCkgh9P7TQDhyRYNG7g013sd
aabTOgD5qeUyl2TNBWZejQejyg434Ei8SVA+H5e4oY8DxiZ9Y/M7n4KSitW6VLsJka63WiA/Joq7
tZgCVHopqLgQNOX2AgYBLUY2Zdv3mzkVRwl2/WPQsVdJevf672/k0H4NgNnsSALaI95oFHwjcPqt
Wfgjj9BgAqBsvq7C3gdWDR9DvkaHPhX5zrXT+jJwiqO6RpsyeX6TJlJs17ltT0lbsY/g6hy61fov
NoLkgFH2wTRXQJLW6Vk3NaZTnTJXMn9dID52emtxLQDPq78tk8ZolY7uQaeyP8yjgqQD1OPtb1bZ
Lxfyby/cd7ukX3dAXLcp1lMKwkEaURphEf3+ugU/2YCUgIbTdY4cENU8ffDQOmwsabLd+03TR/SQ
ZoH+zIZoPpoZJOkpkvPdCN7PCfRziJ0s/x6P6DQYRo4PLXwP79vwIBhRp2tXgGbxSj0Co7dkHiIP
+AXISxpoQJdzhjeWLdsBdfVLtqb1fk6bS5PH9LIy0IUbQIMPtQPK312/U615uHqNg8ZAzGvn3pDK
mH4BaX3pymiV6RO0M2iymXuZk1GdMC29qXthn0KXgEESW/C2W558Qlt+S9KuuQQqFiAfVK9RPfoX
C+XBrkuRLt2oFmZbYSMPwIDMXbIAOIWF8V4D96IC7acRUfQR7s8OdAPclDkdznCp7zcgRt612HUe
zCQeWh+PN+9fcnAGdkrD1PX95txiMPnnn2R+LdN/+CQjIHnYJLEXUvajJdII2jap0krtlTKab1UO
lhJGb+aOkzU4KTiMlgqL5VJrt+xrbqeLAm/ol++UHffq46/3//rd+yNrRz/EeR89g7m74UGTfw5n
NZZoJqsLOInLDVxlMbXqF/8FvI+XMDCYWAfteAOe1hkuWu1XjVzUMqgWdws+fnBRGNmWEeAxgmnA
Bxhz1zswspqbUHfqxnVzjkspsAcuYrEBFuMuvYztJazzfJ8KzEeONOa+mHzmXkAsKoOw58/TMidb
PoWvTkb9FvhtfunDJD8SIptDDueeewmkroywii4+H17ahDSPnAP3nNehPySDxM4CxnSzgSQJH9T1
bmDmxx6txl3QhdnGRio9BLpRxUp1+NDXlQT5jtdbpES0XxPER465LTBX8B+xfR0l2Fkvf/4pQ2vy
+24EijwcZySkOApxEDIQbH6/YiHcamqQ19ML1uAuAe9xcyWKniY76hMkbvr0fvPXL+8/y1vgs15A
AVd7Blp3h0V6CmWdFQvmir/9YTLX6oQhet0X79/+5vHvt9+/gO16N1Prd+/P8+vP1yyWpxXskLX8
9Z51NP96xX8+mYS7zbGFSiyK4LI7AJj/55epbYZTPcUYb7z/cLnefv/h+81V2fiQpUMpEapwav0q
T/2/v4PGcCijYdJAvv917/tDMNjDq//66B9++Yeb7497/9mvT1On87Q3Xh8tZvWnYPC/fHHgIxUy
SlrsXq08OUrFaV3G7CpPxLfYF8Aq64NB/vLtbx4wBV2yJ1W3n+G7hPfq+iBKsFDBAMC/dfUS0vwo
EMrCMpCXwdVHXiRUSXRJ6CZTt7HIjsnY38E6BDPybrnrO0zBp0a/+TxxpaZ+D7evDW2faI55jWzv
RERJYbo5K+O6vSF8eSM4VlrJkl3T5TcQOG+TtDqbKYfJhsL4mFHofsYOA6kArKqS+6cK2rmSQGYd
TzTeukzejDbZLkM/b8iq9oMEVpyBaca9okW+tp89YFCEO+9GC86tXp9zBxWUyqamBHv7EaTRT6wB
s7ptonQbDdEmxgYAt6tsk6ul2amxuzGhP/fZ16ZuW4BeYtsny1c5yS/jyHXR9Q8YrwwHu7ITgN8H
w5b/R9h5LVcKLFn0i4jAFeb1eO/kWv1CqB3eFB6+fhao46pn4kbMC0HBUbfEASorc++V9xpr2tbv
F7pKRIEp6HvhB+HadNqFqwK/8NpWW6he8pxm2t2zjvROQ2lUehAX9u6bJUrJjCPPVd6ytjS2qbOk
Newr3dF+s/A5hPbJRsYE519/7lBHeE3wXNJveDEEWbZqu+hGzuZUJAhze0M/RvRIDZXfJh4Mww0E
sqjgJUvuOkLzQOxo5n5q0qfYzMtDXJtPFczURUcNi3fLb0sOjzxxDlrj31AVrG01IIONTBUEzlaC
NsCxgA1I1RcupYfJXEbXz22UiWUUWBfHrrp9lxibrLO3yIZRV5rtwwxGucjH8Xu4FFrx3tBEKvPV
JaqhR+5VzS6y+w1g0O917vCFpuNWIO4g2SaXeKV3g0TMbdWkLk0NPzWu2FPriktcujeeS5U709YW
cdZt1KhQV1XX9iA+ta2rRxf9g54nFynzW9OrVMp6Y9EnyQ/Ti6yViOwN9fsNIrJD6jQnqwnqJc6M
eqF28ueYktlt44cXhU+AXUlXuvfeb/tVL589N/9lFtrVpBKD7DmO6bZZQOmurVfHNj6yDAkvShAy
8ma2GHXt1c5V4te22qRG8Wp2+Y92JHGIKhrPonhKreewaynwy2ZZtvkGUHq45LnGA4nJMTBIm5aU
GZcR0pOwbZ6lHf4msBDc1rbXv1sUiNdy8J9K0T+iTPvwpf6eRcpNqZ1l1qnv4HhQatXkNI0gpgFe
O7xi2ZALtRrj1aSqrDKdrJutrQzXfM8zg9wtjcpJdVwSwzqkwAZXsggvQeFt9bR+z8OhXSAxOWG9
yUvkAnXl/s6U8hcZ1IbwZKjG5UAde4cAZoX2rx/Jjme46QYvPxAa7JReGbYdYdehpDnXYSj6nMLK
f8ZuG96HvG0287tp3szvxvn9NO99nZjfl/PQyB1tFWNeWtCtJTvM70Ufl/nf9+B8cN7M70INYUj8
+cl/diObgnCqGrvQcvFG4YZts8O8CdzO4lZOKBMIk6Z0mpZmB22acua9+TP/d/ifj3yenYbzXvr5
L9QDBp7aS1fzr//1h2Rpx3/w9Sd+zgtfB9MqwPM3n5e+wl8xX5d5/HWZahPrZtr7/pq+r1wDY/rf
HdB3n3PFvPd1bB7a/Arx4usz8+nPn/76eJOJHyaEhnVRNXp1tKYZuxOW+nd3noSR3RG9wpVedrqp
70RZ55+zZTCGoPiWNvUWXv90PlQUXmnBFA9AJE1r3on8c/PYr+O3QI4lzgJRLszK2Jssws27pmI0
VtM6WOkebTBk7WSXmIiO5x/P3LK0FGdhavuGjnVntMD5pfFJJLspxCMEbrz+EOnsypF3OpFAvxmL
atz55oDNqFDMJ0922sMdHqYwxNN8BJG5wdskiQ/zMWgBqpOXFxG6C/SKSEe8pLoGelddQ520WuDl
zTod0vg02Mm6VSt7rzrURZCLO9ZWCfCkxdQNV63vjysA2MnBMPNsX5J8f4KSYy/yYZB7OO7BU9qK
+KwF2pMlBvswTjkh7LzGS32Emdi/JKLOXlACBU9RJntu5Zfch4BGexOWC07iHalDeMeSxernZj7m
anm/CqfLJSm9aUh7tIWNX+Aipo1vVebJ794SbuRqIzIqEVi509RqnxKhege3MYpJc+AWSyfEqh2M
9qXHTo9+JvqDKaNaRFHa3pkeXGD5YbXmKsUfzI526bc/FDtCvEf/3pMaus21GIeFVUocK1nsPqeU
Py6F6T7NI1VJw6eOXPo8+tx41qrDdHpXEUk+O3H0QYXUOkXmVRUDJmjXyZeYnVDpV4p4rgFtrEdP
KWhvxZB2j8aui0uxnIeKk2mnoCHHapqTydFL78Zo1BRLo43Z1mm7RGm2cM0IA9/045ZTvqM4Fef5
vxoD6xeCepVmggE6Hp0vt/A7WCrTJlfCiaqW+Js8bL/7fSU+ph2Y0OKj76vvuVVYHyM7vS/792yI
FthBmkUShdZVRi6MXJu2sUnrDt9Nc/x7oppOmI2xq3PlUFt2s2BFYUHxCrVTU5vqqTcb9RTk7XEw
1PqWR7cOr8MrDq70po/aa9+N+Ru1J2M/qEqEZYGS6di31942jJvt9MBX4FWvcOeZt/lYqxf2AbTh
6zxq0mylaD60C9leNC1U7oQb9sOgeqp4UfYIZbXTLNxrTRvoh7aXAAE84zIfsjNn2MGXiyh4hd+F
sPo3WjLKVRuP3TVLKnXn20G+t5nhD1HWnGQSR9uuUf0jstHx5FS4zBMrc5/S6VY1pbCv/G3PLqVu
DcSrZiEP5lsDjBRcMIMj3gjCBNVNayE3cEzrc+ii6r0gCTgIu23PyCiVtdSwbgdNrSbLptDekLtR
ivZcZdvViXPLM6i0ZtyWH6MREo/mpn9vbKGe6OfkLecThRYe06ZAhGtm2a5Eh0MKTlsFkRDPOhXV
4xAZKjJHhizmuN/T7pJ3lXjOcD0/D5v5TJVSm2yHvFkKp79qhKSXGm3Rc+Hq9bJT7HhvjWn77EIh
2WDbdlZDL4Ndqmf+SheFdwQZ8nfjuXA3wFxs5+PYv4Jlnll30QbWuXftBMUgC+Tck9GCSCi4QzSz
zhbeAGTQPHpm0qa8a53qgjIveGpGN97jxHQXvCSRHMRZvOl5N5/nTdMl76UtsU2XtCP4Ok5XQWcx
+m26poEzHccbPGpgGQs6U5DdOLVTi99Ro7dvpio62M9aO4fdGzgW82LWcl+BbHpqXWCEHTrYc9u3
46MSLtJaw3oHpAKcQwz+QQ2C4a0JzQWvTzR9alVvuR/RxPk17mq3otpZF0+6o7QYI7N272CEOFiW
L6qNT/+cXe4jPVuZPnL6DvcT6+R+i/FInr/2DLX595hIupTFfaWRxUTNt0Ku7R/Tuh1WEDuG7+RC
z5h4xqsa1ljgYwxDABpIXZYNRg2cr1gdw+aqGk1MAeZ/7eWmAPOQougrXemvmkDtb/NmEEV9doxx
U6dKf2v92EImQG00cVOunN5kzyFS0XVZAwyM7WTYMxGru9ExlEua5GI1sNbIO3PcTw07np0ycFZV
HCubeYiUJN47sQN8ptG4u2JVXWRz4sb1huHzuorIeW+cxLoXCDQusnX+Xm9EOqi/MPqdUyPUHx6y
qnD6HjCBaktToI0cA3EaFNkd8zCpNkE1eE+mgiBBeGlxNNysXI+9cxxq1XnKm7A/x2TxFqgZ5Lvl
A21BZ9/uVZk86ZgeN10Qh9+yEoUVVSB5mQonrzVrnAKJ2jeDvlXHLvAoCNEy56Eo40c/Jg9cQcgs
Pf2Mb1V+G1tdWVk1S5u4IoqPKkfboAj4aVpVt0XX1p15H/bneRiK/M98aN6MntPvlBZ52Taq1HDJ
L+rdAwuLUpLcw2lA488OpaV1n0+5Ia/GwHWGrZpZ1TK29J+FE/anfMokd/EKVZB86qaMMu49AFHI
IhL3FMVd8aa55UrvfPmM6sNiZZmfsZjlDyO1TPnDcZpiD5PjYtEw5g8ipKXeOv1PhZXWAsNKxTow
/1FDe1kgQWSF3f1O9F7i98yb50H0MTO5aR+HkRvXN8Zl0tlSHNBPXjslopN3+hqouRWfmy6Qq8xK
cBLRNLVZBiZro0hkwy3U8/iKbnTdlu1zN9jFuxOCyFC1ZNjZXSHfEZOhDS3kW993u0pErHED/Rfy
mfiG0rK4lc7N6YD6mAH+CRZEioW5U6jN79iLvWd/DC1Yxk15Hzl69BvjR1ON9Up3E/NNleGk7jJz
KGLSeCvH4EAbyS2VjeDQqR750aSorr0xhtdImyxQydoWIl4Hut0+D/AnV5WdptvACNvnMO6dnTPW
A4BAznZlZa710Cd2UlVaLzp9/lGXI5Li1P5l+QoJFhpMPke9YWzQiFaHIB3iq0/3soWtOBvLDIs3
fG14RBor25vT0I3SD7yW/TWOG/USWO57pAegxYLyPBdk7FIr79MhWyvLc9AIf+fEpWFtofEPS4MM
wWlMHPWEeZIIBZ3QWpPOR1rw9u9u0KvAVViWcTOnPb3L3rU6Gg9fx6UBlEMZEMhK5LzKk5eJexB7
1i/FD/e+qY/vtmxbnHoYZjzfqvdRi0gLxJH3Y8j/1KOwvxGWr/nigDT1PFewCcRqHibM0roZZId5
NG9SZolFj/B2PXTlCuNuGyzJZ+hbREQOi1Xu6wGaA94ZS5yYr/O3lDl3UMvkWfczhww/siUkRejC
xtA40fZ74GkOyg2KiuA5ssNmoffkvPVCO2VukT0XSUu+NIdSWnVu+kyP1ninAJxaWn29KVHHviHM
wh2VW+pDbcPukOdqu3Z7rE9KqexL1dFfxDj6J410PE7gwnhJdeNkj6TG7QoLygr/MYWBOKE1gjYC
xUy9gSAOu24w7cGK+3fP76rx+9fnSHGQfox2Xx+dP5DjEKOFeXZwO1M7VjZMEF1NyxX6FvscTJt5
b9Aj+5wr3/NEqsewJU8lKS+yOkczDTwVTlVa5O0u7IePkrTSOaap5HPkWv5atv3EFWLYG0m6sJJG
7gWGvOu84X3zocK2++eQRuLu6siVMX3I7plvfa9wth7et2WrVelOM5TqQbvv+hFZBytS/D2WEVSQ
6MwO2LrkblBKHYhflq8tr7CfJCXmZeh11rvU+meJhvePq780rnr1Ciu+t5GLNErRzvPy5T8jQ9TG
C/I2e+ObJBJ0XSxUhG45bWrBMCABGzZ8nWTJMVPep7PzqmheKaFI+/uJ+dj8iaxifa4kJWLLLN7P
a4ZC9U86a+DbvGbQDatY9EXtn+aTccgzj6Vn3M1nk7KPNtIP7TVL0mqbdZXqkvwc6+++NXQnv1RB
pdWa8loVpbUtTLNAt80wTbJyZRVVAvSpds6iwNzfhMGuydzsXbYFGsmoa06Tj+qsuh2hQeu6383S
wbsYOiyFmKxVtLN4qer84aYpaWZlsLYEONpT0yF4ciov/IXseGcOCHWFRyhApRPSAM1THjxpyjpu
qGnpVH/2Q+vpu4iM0YVj8LNwxa6VMELeZWfK2Y7ltfSbcT9oLSIq/LUtwiIgB/NZCLOy8nL+hGG4
SCcbLsLDfpdQ4d2MSSjJ9zVuf8lGF0Nn2LAIqSWIgUJu8DYOx6rw/24QzBVykUVGf6yloCKV4gxx
A+c0dt3JliYe1XmYxfVpNAYASvTnqIiel5UbNKTFat0+f+4qyUVdlIumDOsTHdyDfmGETI7zhmAn
P1dj0q3sBlcHnonlgEj/SrKvfpDa0tZijIO11jnVw8CQgGuDIKYcS/PeZtpWjLX+4qeGeR/0YBlp
H6Ztr+o8to/hEOSXpNUsvIp2s4ES91AItK+t2eovqhk9cBgN15G04cWMvddOVe7zeXyM+kvPp93p
01GgLGXXsHpUzpWpqK8m8rkLC9OEwGzU7wJ3yJpFzluTm/nOmGKQ0UpFt9J0+BrJHG3qdXZFTI8M
lwcSijIBbo9EyG4gis3HPNda0e2tflAMo1t7Y59LKykWsPnCVc9yjISzNF7FHNzDuNuYgXkuoRe8
DB4lqTyKaCuj7KTnqnfcBQki0XgvpipliBH/0FvKuz9Sa9TIV+SsSEkfbCgVAFGcfpf5N9C4RVJ0
kjcLG9ARJsBvBH0K0l6r3GhTuiIthr/DoPyOcSy7q5k53P3qOP/8vJES+00JjiFeO1gcdDzCGmrx
3tgCSJELMVUSK1lW18zgTRZUMLMEnLiOR4pJaowkxpgEE55T2N1dEXKNf1kjB29P8GkO2WOsPVcK
okdymw35/skhn6vKtuxghiRQ1OyVb6vuOuFeMQuq6PiF0pPA+XNu6JK+ggQnPwAWLBU/jX45fobJ
vELPgIkSSHvOihwwDikvPc5uhYHU3CqHm9N059Q2/X82quu3FGwxKmTwDXnTxL/+1w4JgeTzSEeJ
31P9dqcM3Ei6NJTdfDlZXSlLTSrKLkIDfsoz+ceaHth5g6ZUP1pWvVHn53U+VhvOcClKALharlxR
qkegVllTWJ023HzSHkdPVPfPQ22c7TXCgGqjz9sk+1zftkh/dfMIzjv+ZjIzBcbwrQ6i9MiCH2oZ
8Sd65kRuezoLsgAIs2MfFcZbSk0Jyk/+nAU4wgJPoZYfB+0670MIA0qC3GNElrbRXTpaROSdTwL/
9MqxTQqaKXpKp/PfDTiJKNan5akr010hvGaJGNZ4UePS2c9DOWT5BRvPa+25BJG489Z2XVowHIby
/nUMn+e5MeI77h+UI1l2g7kGqa4p8QdgL6X0FB19QYYumF4ApTNMj49d5hc16oONq+k/Q131m33c
9APILxE9XMzZF1vpNxaygsd8aKTZ8A7JarSMBM7+GP3DsUEJ9YC09MNRBBTHaRTndb5JifJW+OOD
JzNz1IMOH2ORWcBJ47hsD23kpDeP1fUR08VjmH7hv0nOXhLeA9ZWjtLRzt4o+tu8Ucx4uJEbuOWO
Mx6rsN2lYkgw+PTAcmjwk69kpTQwgIjMYt/Huhbb1yx1+1e6GLq8FnaDpiANnN42QSOhHZXZcR61
WA2uihJulEfr1ONHqdf6KhmC9gjcMHq0EEnxx3Eih34Dd6c1b5GJTsiM6nI9l8/nQnr3n2o68DoW
qKzKN4ZdyGMjyl1nqcV7BvA4mIQZg4IPH4dNe8JHmVwqVORcFAoJFtUSszX/7n0d64paoyhvrcrE
Dh62gQG3HAv/5EGuPurohbcVLUhvKcoiGmKm46FQIdCYtrLMp0W8bkfeOmriYK+VbngPEnNndqTD
yyGyb1Y+gvzLyS9nUh++p7n+lKtDhpfGTFZzBs6a4zQ1dSmkCFrNjaY8mSpyBNCVNrFxmp9ZWoRk
TxVl7aZmvIGWVeN+AWKYibD9jbeYmdjbCGFUq3H0xDGU2t/N11ACHTswcyjDxCnpNqY5yA8tjn7O
O4ig/9mRbvIcky3SaK959WhYNKlJsqzqeep85/kz42M0bnByyQBsujZW9wh10v3nsy/CjL4pldqt
+zLv1oYNKbO2aS4OTOqJMtLBlGl5JUpkOcsabSWc7jXRrUlZoeovGA3cdanAtpvfWtk0DHwz2FjJ
2cb59E6HxgswW+/3UPs7bDgeLQgmwieZLZRz9g1nZLaLdZHtdT9vr43ihKsQXC8L8jhb+wq0mGFK
oc57+FH7d5ak2WLeyyxMZFMOaQngNtw1bqYeB1FDSkri4ZvV4OwEgSmPtdMP36I77W+7h9sO1hpr
sfESBkWxiFtdQwamxufSY/mouumj0STBKQ41b5EbRbJPZB88BVUoKHCMT41aXklWkk7UREc9e8aX
RjD1fH05f5I2RNyQunZNw8LYA+dD6/H5eKYaqMemxUjQWvqLoWjmsU88kGWRc1SnmEnFpXBK6ZDX
LOZxWis1zdpYWkGe/Hu68O1nYZg4+6b1sO+O1TXfkEErrkpSDOsQw9M+BidHsdD65UuI/8E4kqls
AnJjPFwVzSheRtm5m6Rj0TRrjJzUcKGO4dUoccakIbORro++sbBlYV4ST+cJNVkwu0S/XT3+ypve
vDZ2FOyVDjJLPzIJYnYZabboDmsBuWQ9z4eRFgJxCFr/rAlBemSSDDUC0yxxzYfhkWH1+9q/qonZ
HVzF+E4UpS8rNUgu3eDg6Pove3mi/3s2/wiAMS2wFyfDopddeAioybJM0U7gFEn/Ia8/Y5WyL/Oi
kBrmi2qAjkrCkqc17PI1Aix/NTaJfq1DJ9yTCK92zNcaxvTmh1PqD98O4xenyDq0u+xlosRNTIn7
PLb1mR4x1b2zQy5fOozLedk/JwDmY7pCCSr8Kaeij9SS6khzHAzoacvLJ4I8PLpWtR2Dctybup/c
yAM0AJmISupRiddy8t50ynLWJoI5EU990rt/E3i7ebqDslTeSxaCOwenIvEm8yBAhPZs9zILVoiK
vGUvwj/8j/0WhkMPRlQrdmphaPtuEmCaoUUbgLJSN84sxZwPws2lLXh3SGs1O8//e1kOwyo2fIUY
iBxX0hTxqagtakH8VvMmSOotb79mL5VaOdXSsXatDXiSu1l+s86J6ZIVip5qwBqnmDniTK6j2gk/
r3DwBhTPcMRtEXNZT1JtobZ2LY6fIYXL26oQb5LIOxH1tq8tUlG1IXXmpS+TnfKKUMzeA21N4cyb
1hNliFVbGM9O6Fu/RtuZFoLZD6GZEyswSJZ009MXdHMTXEdDvs17IRHGW4f5BZWLoS+Zavy1O022
Lj97aWN/5QglY76sKnFuwxz7F3eTsxuTtAaNWhLEcFNHwIDeOwvaoieBumiDvjZJakLIqQNr3ZXG
A2D+eOrxNa0VXbG/DdMjqRTlLy0wfjogXV600bQ3joyVfWOF2Q1TVrFsGs/9aQNxLgZzYxhQ7KkX
dXAdkvrbvNfp5QZVaHaZQx3gCQ5klgAN7wjFCbHwsLD5J9FvJVCqrKI/52YXHNV4fKiNrWxCM2le
pWpdC8NV9mIMso0ptB7xWkC1ZlrDIUvuz4GM9kmJ4AJ2T70k+1a+N81trjWUPRJ6HLL+bj6sYeaf
ShD/53DX3BySRndgMc8tDJxHrC5q8lPJkmkEBYFFUslKzVM/KsHdbaOI1JkqllI0ymupmZilCSm3
87DIiLraRrZHXI87QNXBrfEAA1Pfs34lKDBixGEfZiKcJbno+No6skYj2hk0tHPU56/P6ik2pzHM
P9xEp9hMrvYIKzR4gq1egRfr9FXG9aDeSNHHTQO5HZPCWbghcxy6tHbZ1nZ1xS9JYXiI+ksojuNU
/0CMXJ3kZ2VkHMJ9mbWXOXAMTN04ZBiHF2MlIRz4vSzXfWpSR4GZdDShwrBq7Gy3OCqArFaIxcul
2znt0R+YMyU6nMM8EZcgtLj90Fv0SF1VW7G+x0I+chhOL54ZFNsEuMwuAf1FPY3yZw9ndJWOvY4p
W2tupDYWcxD7Gckyh+wbwGyfx4QQNjl0H4dwP6B/RMaVrqOIHFAMiuI9CIoTCYn+CVNveWltFdN1
nQTvSaZDH2WBd3CD3Ppm39xIJIesYQmkpnr3EC6LKkuBm0mzXHiZg3ofp4IubEyfKRCSQTWVYNsI
d7nnN/DF8ujPfG3nzXypBXQGd1CDy+eaAjffd2noCuED4u84VQ7/zFpxVCGzDcqFwFOxo/bVPpNc
rreE7Uh7pmE4VYchF/+ZR35vLsve7C8A8kHWwkNffz710pDyoKfV96hPR1z5aKJkkds3aXn2zVva
vTBvoh/tz01tiZeCrr3Hr0O0xjzGAuCmoca/St7ruWH9ysYKkFViteu691kuhfCSIT8VeFGmJ6FI
HKpExlTXnl7xipXqx6Zq3p2YCR1WJjLVac1dOZ4PHUJpz/qUZCPc+3v263PzRyoQGJ8fmU/4lgtN
wJD2xTHIyzht02/m2KWL+vieIYSYR3kxZjDCbC09UkDrt5F46/O6ppqeTxCNqPwTlilma0reUYFe
OrdL9a1OEHONYKmfBvq9rAKazt6AJYyoSLP8nIShuXOAwPydxvpaRUU8pVhWhT2cK2G1h95OEQRY
sjlRBtRQ6OiwsadYM1Ug95AW570h0qfSG5Zz9JKIPnvS42EJEYfgsiN6rzOAcGVg6+tiSoKQZzaW
n3FwN4LrkDGMwumEbgvr4NJU7vNfspXu79DTlPqpKWmt8Z9D8w/Mn/j6eWD2vF5dW9u4mRBHKvzp
lvvlJcrTnGXsdEy3mmZbCehuQmjBg5j7RcalfJeU8KHflvpOSdyCJRrKrb5bCQiHH0rM1QTZGD/5
3ljtIMmBziht4wlvMWIfK7Z+Fm15rEwfhtVQmuveiJKj0vnb1nK6raUX6m0cbGuhT/YMB6BnlbjK
twCqzRrPQbOxZnkz01PD7ISwZpaG+F4DA7g13nNYn/fK6g7zbyarKFn52GoPua7Vb6FC8D39xi4a
ECqUUbtLFDutVsniM6NAu4vcaZ98Qy3vbW3e4Z0abwj24r3WQWELuBkWsLaHv2mOpshWCbPRbv6K
/WkYtuY2JyezFpM8ps4pW8eBe5hH88bwCZSMQsn/pi/wl8M7wOz+ZothZVLIIfQZmaAlmYDMEL+1
KY9gxIFBHdr5rXbBcBTG8GNOZf7XpOZ8RgT2RSvtJRd9KjbziBvTRtoxgV9tbudDX+8CFjcrcCHF
ZT6k1l68lGOM8q+LnG3oaypMR/Qdklt75RtV9w2C4D7t/5hGp7waEu6/mcfjch5KJS02jenom3lI
wFYskW6IHVruCU5Cg13AXadZzRNA1l4ILdKB6TZkDuPiGdZCf/JGvXpoeqmdwRTDRkcBhEj9UE4r
OSWR+i7u3HrpDYF38u3ulTijvMdmOMDw961dICLeQ7QEGZAvFvFSdfxhkQ3D0YNgB3DLR/M/bcwp
Z4fa/Z/jpq6cDREGCLyQaORtZe5Sx3ydR7NCg6oC3TY+BRz1lixCC70EYcd8JJSOuWpsKifSbSke
xeDYwtTwWCjRaOJkVeohbF3jBqXIuNWNnW1iw/yT2H2zzDEMvCAxxafLJPS5Nx+ro2qPPhRTbS3J
C/UoAUb+voNlklD3q2RYt8LR0P+4+PGUwvmpa/HSNnPzT2MbV7tQ+ndUgiOYA7tbO3pm4OBR+gsq
L5R9qV68WwX4nbAT5VFTO/FKW/UFfB69QVtqxmmCONIKt3MGyHDU7ObrYuW2IxG6JEzkXTHAj1Fx
8IeDd8SMOx7mY/MG3kt5Af42KBhHjIwMODQWotGYIO/i1dFqgC92C/xsWDp+0B+Mwfw5jFb4VMd1
cqDqaazp6Rt9dBVgN7rAhUqgbJk6Be8PECOgKanFzmMAZenGV6SxLVg4XNK48ngzIM1rc3/czsOv
E+HkYOKL+AmXm049yZDd5gB03hQNSmSdiAwcCXI8wn14Rv657JviWGjG0kc3eAMW25y6StvPIxcQ
0C6BmkEYx43oS29vhi7l1Pk+VCCdoDCoV0qdBcs+zEB1fi0x5z2nych76YW5nIcwp461knqHEnGF
N2rVaU4sf2aXu2ZchUqbLXwUaEBmMGdR/jhlsZ29ktJLdnHUVVt4mcWyM/2kv9dBuysRIjL3aGT7
DLeWu7TuPRrOpn83kPuSTeCDQ//Mq8BI3UC7aB8dhZbVf9vLQckjHOq1HcXUIl259H/fwhp6IVEx
5bkB0DjKzXcdtDzsREZdQstTb1XvU/j16TwwmEr0AA71FugNUotpZGdIS8KRrMk06m39t9u0wyYM
pXmiwYa69BwqnINtf6/ssngYpW+eoFyp6PnJt3yu0aEPexsNiAyCykKxD6WmL+bINhHB3q2T/ilG
K74x8sreAeV23mg8sMznjNl0XJuOd+oZSot5mS94a1jVqmgGAdaJfH5gkRH+W/mQltzPF1Ga3o+y
V6y/13m+unULt2bC5C79vP/jO7p+7SIR7aE7OJ8zuMHX9TmUkeWtMa7oW40s3Dqnscd2DpLmYdID
lBHuYCyLyGu/mV1LIqskcMkQqYEqzzBSKvatapEzSWovH21j/BJMXQ8Bt/CgZFyc+QeENq3iw5e0
yk5JCbyyc6Xcx+QMX4qgp5mrM37YbkO1vcA4XlB2vcJmAM0gKHGHdptesi4+d6ll/Jp2FFN+7gzT
kc4Mz5lamL8GdhRfCIqi8XvQaDWdEiL/KGbtQRycUYra99Fq8udo6FYUKPM36Xn2Cd4o0pDpU3qa
kgktqHXMPxQGfU1828KYZ7tt+Fr3FiTMPdCD4jzhRkkMtsXdwiS66sjvvbS01WWlnHjf81y/48xU
/9SsTmBWrFD9KZhHMMyVMMqPkd8Pt0Yd6EiTYvmMy/LqRrrzAr7F25pSim2C6l2oY/WC8faq60Z+
11s1fYkd8CUkdN58zMsXi44Gn8M2+n8c3tpk3f3HuGY7Ds5Z27UmS5NNxOpMLcf+MWNnba0VgPH6
Tc6bZasOdbJFr+uc816J/+6lAbTUSuHvmao7aPbRYHbjYx6l5WjsknJEIGl6ziqSrs0eWfhAsFFg
1xxRAV7cOU8wah8y4g3v68PwiBtKJaanld80V/ygVqr8ooEBIAknC8hiIkDwK/mrcZs/hlaLN9oz
/qgy9U579PZuxGRclKbsj60ajkfPbt0Ny5P+rvuxuiSmsv6HsPNYch1JouwXwQxabKmZFKnlBlZP
BbTWXz8ngjlVXT021hsUALJeMpMAwv36FR+OiN4yr0u3s4sPz9YM9emUuUa+wUqUWDMLDUyXDk+w
MOev1B7zjWARpU119WeUsU/ODFYddlBjd1WVvaN/Kzcx/q1M/4bm0Y9RWqpzqC3/BFakn+DCXiN4
js+zbJSFkWmrG8RZSBda8BNrX6Q2oke5x4rFZfzvc7dXhUNUUQVSO2FEsmNUPn8Vyc/ENoMPZ5lK
kjw4zaTnjCw5cO9EO62YVmYSlNZRE7I3a9b3njqHFb1BZ94H58yh9URU21KMYzhpDGhda3FSh22u
NztKt3Jr0I6CSA9veC2mK7xHxZfao9zXPv9jL53evO4zlrxvITeqGcUOECqaV3hbdS7zy//hnWH4
/05WlNerp1uQHWykeCamHPJ6/o/rVcfWufN8Me5ISYgPudHsJjcUJDP5uHVbxCD0lbBOoqteUx2H
rXzK20e9bAjpyacS7xatPfEobE+d3KsWXBT4S+IDLA995rLB2knmja5ErUOb/8jTuPmoXjCYnD/E
hAOKjvvWHnaxdikCq9/wFwLdatxDDbSwqkMRIjzFJ48nf/wU9ma1BW99QiplHjGht+4iJ//eU+cm
eS6R58RELoSV2t3Grev4Wvq1s2noiN6RBbyPThp+aV59PvZTmEphOdGFoPZwT/P5wmwy2WBam/98
+q+Xdcjc2x47XnS5lUOQh0+xA05z5ZvCUKpaxhdUmgvhYHXzg/57H3XxA95f8ydk3/20BPZfbmJj
5O1awVMO4kHDNDmHHo6/Gotpadxvijxqd+pQbSoDXmzCeESNLFPX8M+KahBTxU1LRdDHEB6rnCpz
juKAAdSPzhvt9JLy2NiWrV29hMkXPubRSUOc9mAlP80ESh90kN9Y6+ZQ7FzuYnrlhypNnL1o6PxH
EyJ1y8RsrfTei9Ghlwp4bBcdalRWql9Zb3v3vu3/GbJx/mhaCOpcXquYvgfEdxiOMwmwd8VoDUfN
btkz8eABPPAxMQfLdWkTscKLf+h5NjA5iIOHybWHA6ICXNgmQqLkwCGWGzV/8H2Y6vK8OlLny+qI
iy8lrwwzwVKMe89opxchH5RlnTMNh3CHI3ty8IYRwyP5OQlPQgvLPQElLVsOZFUwzoUFaNoVEXN+
gWekPMQCCm+8utg3PWS+oWYaudWhkR76PiBTQ36qBJfVbaf15jrpvPw6O9F0zO5K2qO1aoaLSmzw
LtNfGiiwK4Lpou1IgueKVJbmrDZZFTRnZxrd/+GawirzrzXId/HBxDaUiF1PZ/aAMcS/7+kKjBPq
VRodhFubuypE8Ts1washp0F/H6nRlM5tdUdeBTF1Sbcdvcw+1oE9v8zlwxDn0aoBOLqod9Z5EiHL
0kcGViQs4mVs/vLK2b3gBH8f2TnoJWkwfop4i67RvsZjnb9kU36wpBidUsha9QaRrBur8BDj8tjZ
YP6rPam9VPTfe36OcWmV6YdxdvbYwD26afxTDT/UtEMn9LDQNO+aeFV1CAJ6d68qvgIxd1dFBqvd
6qs1iu7KGmK+yiNHEsIKvryN5s0LCQQieJumATwQUuaEqWBmO+GW0C4gH0sqJMIiQPugZ48sqNVh
HAdpXuTyQLBCSOaunFR1M9zYpjaigxImFIuPEi4ZubZsMZhb9XkHf3TWcfLqt015ClNaOSXwdrRh
XI9ObJ6IaEwBDTFz3ZURsyW1IX3VfNMxPc/77tTo0vyOSLidV+fRxZeMV7XBOMteFT4oiwLaMwIi
7urO3dqYql5wcxGrLk1/EiWT79sZGN3q2+5o9Sb+L4FuQcuPs/cUM7XXbLDtfQWr+TCSrrI1+4xo
UICM8NZD2rYAHicPhVJvSA5DbDPoqmP4U4OtX5Nsbl6Yre7ToE2e28Hm90cOf0Uy196r4TBPz5MN
sXYFXrDTeOqAjlfB8bYXQiSeIW4L7OV3FvbJ+wirjE9ThFtEIMsrzJziXOnOsOZPVn82qYb8h7xV
5BTck2Iqr67UGFklvfTt0urUR6DgGZ+jTD+Gy9B/+UVqrHFAGB7yHg0+JOjw0GWYX2jwT+cuJf1l
zvKrNhKDDTqxH20arf/hkkRT8G/rL991DV3XyShyqBiDQMeg5V/L7NJ6GqRdPPxN3DQkPoNOh8nZ
LhhEcFIbf/LpgP85tm1se73urynNftQSQ9RSP7vmU/wD6y7v3qCc/kx9fAFx3/hBool4KpiNnB2L
Ysdu7RLGHR7rK7+mCsOGZdP1vXOyMWlislw/qzqttnweDHxriIzCc18I4x5Y0F8pjwMrDh9GkXqP
OXxpZYUh9DrcEugUMzwAjXRsd4dkgImF0F+1wn0Dvilv6Bp1Tb8x5eGNYuTioADrkBkaCzOsSa5U
6HivpY4dCV6QzOypC/iMuoEtRmNg3maZzV9OJ9q1nQTZo4OS9uDACXcxNLyxcFTzbpsEzY2ONezU
RLIeF3zyNdumzwXnnZDeLRK9/vtIfRp55Oqp8aSg7L9fU7BgwSJVpAlPPkJpV5Sw+NvMUDiJtCXB
xW9h3YwzcfC+HV5R34rLgs8DKromYiCpJvBdH2DosGCZ82lXpvthQntT8yJyBN5cqxjuesDgjVlk
KEUkQF8T5ZQ5zfAX/+fHSP2ygrIV7lw58SR3JjsLbfpTOqH/6M7iPEVzuv5npEK2hAkIPhT726BH
Z7DliojKwIi8i+MkzrF0CWKsy7Z99AAUv9FpM8BV1M3G9m6WWnsFduaQ8le3qSPZN1uRd7icygvP
EwaUIbLpYogWF8Vy9qwESN+XSSKos0szr1/wBIFVpVnvztyWp8giRxgPHhpgn2G8lj+2dT6eNd++
JrinA6249if0S+MBo69i29OuHEHr4zcvi1hls3l3+x9FPOt7Xz39Fk07wpw+BPIxKKoft3ueJahb
aUE37KfBm18ND1Z3RyrEBAS1yRpo3vg8E7jVmIVREFUrZu4E+RX5e0z928mGrA+bmgKU/xKT9ocQ
JlzYZyKV51YQ6kUebLgni1pbqaG76b7ffrCDGATpUIrQM69Yr1rhPrtFldxl0PtXDQlsbWOMVG3e
uPOi4g9xIVXKWMc31rd/wITdQPJSNj2klQYqSt0R+eF0MOMh3s5Ca/ZYQiI+GEJMALgTN468JAhV
Sh5JN8KunO9Hx798nyqTH3u548klrokP/Lzq6vANrXx9LDI7PRM7slcfkJ51WDf2JDnKhfO8WHZ4
1NG0mXoDXQBjXuPvDcsbZsIlvhZR2RzJTZzhjqTNbgmi+KUIeOhqjPgebwSAcfgsmzJ/xPOqvnMA
d3djxfiZbAh3F1UaZY8z5e9lz6iAuX4Ahmt+Kp2FFnX0gNaIb6wSVBmJFuHziUfsSEbndZYbdKnf
m8ocj+RDj33SnlBddff4u0LklBvfGU4UgkxXB/yogjrCAanzjWuRF4iVOw89OBEVvxXRLyuxPzG8
nFxC8rreydiCqRMWiAh1mK9qQyjjr5kp44mls8HVOe72ro3zA+dbnA6G4aUWFUB4qOd7dehB+TxA
3JzXnVPJ/scuiAiBtFF/3f5E/kQtUOv5Oc3G+OyWDjRrp7ReajI3SOYu/QM5BWF3LHvRvDbvisye
L95z0I9iix60ercFyxp8I4PJ5Fo9/xvKMXU7GC1h3k08uVt1WE16BLa6QCC4SW+nqkm2SYflauT3
1mtp4vuPGnlFsC+uD03Sbl24I3u1zsiIS0lT7E/0mz7O6JO19YsmulSeb51dvkvdEpe+q063X2ye
rfu2sJvHrIZq55CLrI4isk4YGi9v5GeQAVjZdy0xVQhT4OavVY2lNr6strocO//hVh6SZKxKs+Q5
zKb5F8F/wcq1OthepZe1n7ggZDDyouZc4uEHmB3uPRylseQI0XPiDpyuW8kSs2xjq2rAyGMaDYj5
O0u57EkuK48Q9Y1rGUQ293k/vg1d+Kf2x/gyC8L+dgNUBPV3LtF0O+bivYhZpKcqmtcTniO7Ypm7
g8Bfh2RBEsYkBcFtut83QWBacok3goe7ktyykj43jnmfici+d5NgOHk9YdEZQVvrIdObUyisI7+X
90ur9He9rJs3x75HxNGiHgI+DbXizWjqVzse2zXJN/NHWrTvQ8BwgQc3ymsWzHUQcbwd+jyGKqu7
B90t6/0AOvUaA+iaJJS8JG3jXBt3QP3Ufo6A++dSks3SeP6Zpkt5hHW776QLlFeB3C7aNB1HPmLb
wzyGPEFoWiW+BskzVZsah1t0M5iqfPKARnJjlGulQzNx4HwGfVWPKh3RJgymvoc8G0UXy2vQajWp
c2nnCXhXPsY1uek10Z6n/LHDofoSlZRGrVx2ajfOL4LbfEW6syDM3nLWAlL5dpTU8SC11xoAFM7L
MvfHdLFykiywwoMfrTZBl/6w+4JsCDNh0B10002HoppqH5/HCZ5H1kDqUxMpp/Cq+yQjJ1OSm5y2
ah/N2F82t8tugHa16tG4zLKNRJo+HEtDtze09lQ6MfwrmFREpltUOsFYFC+oCGMSlA08mRDS4PpQ
kgtjz3cBy0FU9NV745bVOfdiImA8Ub3roY97NyrNHQ7eZzrj4EE4jNJKgWZN7WEkB3Rf8YAN28LY
ZBV9DbR5B3xNK8+WNvwu0mZLik3+ZtjtuMkIezqneT+i1K0DvGf5U7sJ6RleBJNHralVFZG929cw
VofoUUd8u/1nT28s43BbqhYgLtI53BdFtFNjD7URQfOBO3NzAZQ99FFU/PQNhEW92/+FcYx5Kudp
3MdJHt953MLXJB+WTRjXcB+wqSOcGiYxYssHZU5l9zOZtlBnv7kwQLWbOJjHB8MW8TPT52DnzWhj
R8N4IHcrOOpFXW3V7RfmQIALFZqnYTWPs4B9Nal9VtliWu8TctM9TVaE9BPyjewR7iKRl3czAkbW
+N56FNGvQDT1i9t/qiZSHcTNl7Pov0qa5rOCZsegd8+gL3uXmeblVu0txh/uf9x7JC9WqQpq+pjb
kxfLrnBtoD69jZeDTquJgDN+1qAUP+vlfpw779dIRNYK/gthBIq1aBhtdZLOIH5tx4+5vElzj7GK
Z1jTRh32w+Qdbk+qkcAGyEurMfdQW8oCwsUd38x9prxlf22dzUjC39qeMhwI3cZ9cuz6Xf3F5p7A
EjS81XkgROcp78rb+aDwPT7z9GEa4KLq7wewtR5Nt3gty8i5R2H3Y4aPvAq9sn3oBQLsNsGkRjfE
ljRD49LofXoXj8dpgvPlobx6wuzPWaFSmX7OxAlqPBBe3NjNV7MTj/eUguXaIbThC53oKkqWrQz/
fdFROz5YZfrWeIP1HjLtOoyu/RpSxe0al+qnkVq7GJr/AeYZBCZso/jcWnxQcHFDe0Km6FM1mxvH
nLKLmiAX0FGoaHt7pw7jICFht5sbajSM32ORvEd6bOztAAv9KRPWW181d9OAllrH+/1UOC1z62X0
GV5NzcZRnLXGC9fN3IXHfkqH09ROICO1wJ4Poc9JEx3Pmc7s5Csc27N2EXn/Th7DeOIJI1bq2laX
vzBjBP/V6NwpZhhe0NPJkm9RrxJ31z/wFKWQbl7xFWkfugQlRTW9t1NRvbudkV3nEqJ/FkX5PRYB
v3tiDfdQ25edEld4vvgMoyJgfhugLs6LZ6eq5g/WoP9+lz3rIcmV2N1h4O1vac+8++XvvXLUv8/9
syeiiNW56L/fV4ZpdbGk9Jccrr1XTe3dkLbRdTHoe6q8rt8dY0BvTwCZzqJx8euuv8OXG/JH1xYf
N310oVWPBpMvW8/Ld93nYmSkRADb/JOzBHVIMknjzO9i9Fx0bCUz4oxfZk2LKnajHOzGhLDhQwTx
VR2qp/ogGoMkr1fGKv7JTzHQnOb8Rd0RddjFmzB0iRmpKvuEgA0CjBxmCKcv1mlVyVuemO4pNxdK
J2DgBOjycRpg0ao9dS6S5xZ5Tu0lvtiJKDRWmuSmOJjrbcTk53fqsCNzFhaatXEngXpTgoqYp7b3
cGbwB8siwuHSqT0xBr4jhwodl577G38eGm7HBdlUHWCrkPF0uj2jZwYNkBOHZ2WvAs3jq8HVmPSo
fnjWiU/bM2101+pFpjXM8jRmlPVIdSUiJEju8mGl4fCjsmdvvZSmee2YUZ6GfjC2TRnY66wycOS3
FxzTGr19yLM624fFbHMhz/Ydfg4a9u5kXQ4eFoKOb7YvemA0LNvBiplZ/EgQmnmqxsTaDNJfUMs+
bJKZP93ifjQm57nr03mHNoxfMXXsZzPXg5Ob6W+6jWMyPqp3lRzsq40ZDcZm6o3msDjYQNb6Itv1
BpO+1EKsRaybFOHPDXNxHuf1ymT0eSZTBiKI7f5Vl9N6lAROxB/Zqq91vOvakDYlaRGv1d24UU97
temd6n7MQqCkudvd+taqGv3vBg4tMJNIL/7yWezuMjnMuy0UDEk2ix1vVF0RDR1PDG9pNr1i3CXy
GM80Ju8+a5Qe69EPM575+Y7PbGLklklRxNoQde9EauCgKrCAW5Ky+YhGNP7C8b3XFL+srCby3jIm
SHMoi+AV2ys7dupPh8boQHihv9VKXRBAJm2MLAhvx0ZrH7Iuc54TuWmW8EnX7OncGH8lcuQElFGv
4kCIQyQP1bnMbnLp/1bcWyiw1qlNyjGPFxd+tiTZL9C01/wYogiyzDlJD/DnDnhprLzhLRPTPXfV
E0vg/OEYZbWHjD6SdeQn2ynFbtUZMmI1YCgje7KIjrO9gw4d+LXIJZuLb2cpTDqGzrKvZHlSRMnS
hqc27nllexcuvnZPZc7ypHEB1xeKsoolsyu5hOpti2Txx2IjM+60JLuYs9/eV35DbG1DTFQqHGqx
RWtWug5zlzszfmLpevXGqv4E9TDwywUL0mAFrUdZ8vXRvDeioHmp3E7b6DGjgmLMX1S9MC5eeS+P
OscUd20b6FtnJjpuaTrxVxi3j4k/mn/6GD5a77oRUab2RjPn8FeAdV2Xmf0nf8IQkaVbPoyEMqtn
QRa5Pli7BXE3NKGMG7gFDrBydsgW6cFymHFaTLs5e3V0ThF7v0Ll2oIRxcee2cDOGOj2CODRHgnT
FTCKreSkoSA8ayi4dplFFrwP2XVP43Meqnj+8mzX3mRpizWgNRHI7vjZKjFYskt8TD7wOKFQsYb+
ncl7G4IbpKOnn10UDWe8O0FZJAWwtp2Lgd3qWwM7CEcaxGFt5NJ/1cBk8Ecs0rsmUo0RxovgKJzO
/P3vHbKOzuGYxhuyqugmjby7BAXYixBJfJc58ZfLjzgp/lnYhd2V3EzmNoRAmRbVICnG7V1l8vtB
2ms/Fjc7UFpkP/OASpqUUfMaiWibsOBA4u/7ixj1Hl0Ee5E8p/bUOYwXl40OZ37TD2QRhSi4CLvy
7jwpdnGcS62F/IqIVHtIak9pVqKpMIZLUpLUoZYbgyG9Tljhebb85SF33rGRG5jiYs7n18TBOfgM
fsFWufeDzBOruibHHWUeGTvpM5BDuPEhUh6DrCGzIwnhbctCf0xL/wpyCoTg4J7Dg33uMa1uGou0
K6mPNBlR8EhoxC4ZrKfAyuOzghz4xgMCxB3/BWZkjoolZnZmEQCFPHUByBz/ozNqS+iOrl0NawvS
SV317U+7w7hOSquc3v7sejd4iyrvd+8YMMGKad64kj5pFCj6agO0Lstu746H4seEFuQNb6V0y33T
X2wph9W8EhpBEGzS3FuOcQm7XN1GnT8vxP4YC5TL4QWPnPmZUVuy0pw2f6L5dTFVJHcQb0HxZTrv
lvU6CjP9hEKcHrw5MneqZeY0hJjss7ar9FDSgWAkEMZH99dNhQ0L5Gx5y50WYbHRMKm8txDOgRRq
2WegVdexSvtLW+EWMur6nyE2xkeE/dCSBPg0DxtUSG4KKCv3FrWHlHd/wy7k4GR1s4BiNvOnmLr4
BA+pfPIGVzsq4BSaLVILmGp3XoqlnZNVAJeiDHZ2UCy31tPvzAoSHI6Nqkw15to/3pb4yPCtA80C
ZHnQNTRndU+9sWrNhBabx9pzEI+A0SDeZYCCxEir32pS3HZNeJga9EemHAEyDm79xjgTMINzZ+0/
wZtDeCFDfCMvq9ZlPEaMz/Mewx32StPtDp2zkJeEokuPDhV3/4sMR5vhHHqgp0WTRs7qG97Jkg4a
BT5ytTnbRwzrxK4dw3iX6+QYJ24uHsYu8k95jIwxDavsB3aRJEEZP2zkCyyZ1ngO2qm8D8Yy/35B
97gg7fpElByGjNYsLin2mFCuO7iasq1NCmZ6WbTcYVMTw+TroRa0B+zTyj/4o/3XDpKSQxJoUueT
Bytlh2Q3NexI3003Af7K4SpnWbkMjbt3C0HoY7FcOikWb+SGPLjq1CTYyth+sfYXGIuq51i8aNyZ
gwN1XzJWMssXz8KH5OpAYyXNDSnqYDOQmV1vAjaXQYzym7IIRzqpQ3pl484Y8QVS55K+sbHXZIpp
kjN9qm3UHGNBSfioz7q3FsmXujwqIq0wqB3s4kSCC2G7w0rpfKsF5dDKi/nSyXl+QnICLrU41lVt
QkguOK3C5aPpx0MqmTZWu9hrD+bjrUwZuGjubreqlXYW3gxoVSW28g/K4oRTswptoz8SQbFs3RHx
jMI+mtgeT7HboXpU4Afl3lQF3lnbTloYPOuFIV5SruPVWHbgfjNRxlislPtFoifqVQbY8X2WamfP
8od7EbWM6Q3jWLdLcSjRgz9MaRVvdJT0H2SyvUWi1K5xDTU/L7IPuAvB81In2FJEGrpY+sgvx0hJ
Da0q+N62vxd09Xc1OOxNmqwQoZp598ZNURv78J/Qb6XjO1Ji+DxR+XYzZa+NFNJ4VZ7UwxBDizuT
MKYvYCc060aEhrvL79WVUhm5s7XMbL7dw4q7jK3cuR4c8zxK7jylMvyDKIWTqeZ0lWZdTY1KjfAi
mhdz2sVD3u/U/TvATF9B9PLWvtYTy9x1YCnNVEgXgeqrM8Ndbgp/c/u2PCVMCPDjWAX4wrDg5uM7
Oo64RIZxK6gqtBY39S4sloTopwD3gqYnpSq6+fv7hVlspz7UjpQp0Zs8Pyzt2iw1771CzrJ1ho4H
mqndXusZCa8pCuO9w8OCP2y+C6XjD9Jzd5O3I61gbD+41mj/IXB4FRKa+GvOupapsua9NG1IwJz6
1IZnEaLJGFKp/1C2gSRmUvRQpSXjZg0pDWVFaYLGK2mAPbm7eIyrV/wL+nPFzGEdls67lojgSRPT
q4Zk/gfOK/+9U5cn5NareHG932gnsAFMGFI3lGUJ9c8vbSp+lGNpfZgOaWyLMXfPWB3VW8xs+1MR
aociR8Ir0ta9xJmW7Qt+a+hn9veekOdi+ep/vw/L1QOL5WtC5bULEYg/kMWHoqEeo1e3YExiRa3+
WSJbj3TomrlnbMtmimHOtScnRKqzGm1xTnJt2Dnwrw5TYNL01fScHjSuA9WFc4iYSz2MIZNQd4Ru
VCQ2PWfS/6YK/6qb2aR5RWJDrRzej03xYSnw0SRMgLDTYqMOkxq/6biqyXn1pieCaP1VWE/Jz9jJ
1p1M8tC06kMe4KJfXTppnVSHjEVbp3IPJvKllxaH/oOb0iphvwTRwzD/MjVAkKhFRhSljygSnM+6
RN4DdaF5wqKw2mV0NQTR1Eb/2kvl/+JaGtZLRUToOAxXxXVVrNc2nO+HvozXnlKX0Pff2HLfYq3o
pxa66XWEansjSNcl/jtUetHJsfA5GWb8xrTJ7lbEcYfXsPXrxxu1cBD5s7IPYSoQXCocSdWR8iah
DLxkNQG4JWzaNQDr60B+79mA3PlUYpfzIHLshmyTuYSI/oQMx++tNCZcWJbFsGU3pt9qn5aFlwjz
m+5kheVLZscMVoNaX3kyk6MwjFe9z5oXD5HccSjmcAOkc63HoaJ5Z3lv4sI8+XJMqw6toV17rWOv
FScK+eo3VyppTdqaogy2c0qQd9dCglZvUS+k4JLMSrOPaRnGq9aO7oF8awJ5ZQGpd9O8FuAcJ2M4
VkRuvjgjbYDX+9pZDc8teRgvTyAV1Qm3h/wF/vK4heEf79Rh5vftyXPQwy1ucWmoDzBuCJcTbouE
EvXAIBbmoVu3oJ9yMqxxCJVI8KjKN4MfJUdn7o80bu7J6HQY2TnUeaVuUpvMa9yT2uPrL1daketb
LQytmoBVC/tYUla/d2EoTisXOsdE5PtdnpsolVnRtlEcai9z1PLpsrD8ZZRo5Pvh1+h59pvXi6fZ
i5ZPdE/tuk66/MmoycTIBiM5E+cyQBeph+0k0QqSHIyTV2GmNMhDKaBZEYuKz6C0ugDJXndppt2r
KwfploZkmfmb5ppMU1nR45wF0iwtDqWcLvay8TQhYVwJZk/UMd2zGyfhsR2JjoARaH1Z5dMY87fr
LA1vvJzACCputXG9cFkPZhHs1WHg5OK+GbJjI8WPoiif8IzXn9pAbNVPbuRRFWgEEFJ8aHqY75oc
3yp8MXAgpE+3pqjZ1+PInMul4ijaVr8UscGkOjNL+Am0tQWW7R+aYHqtjbF1MLLA2WJD82Vp0fAn
mfeYOnCb90b+FCPX+DQnpll4ixpHc1hILS1vRge2xK/SwL3vxHRU9A210TXS90hGi/ddYx2+Z5gL
NJcBsPDYtEI+QeEBpoNubrFFDp8cN6jXTt85H1Fcf824Hv7uDOhU0oRjAiPYGk1/z4PMuoHGjuWW
m8q0iAKYgJwGw4Ezv2DdFM7SKqQqHwu+lPOcgAooAsDfhzRQ4SHrzXlNEo97joZiRAcyaa8lGRz+
BMt6ipIX5XsgjxA9JS9+Vhxva1uBp+UAUnks4ybYKKeIBu9igH7XWFVgYZtMqqr8bM5PKPV/K1cX
JyUaY8DGTsfZmax1AmBjRZ/wynCHAjlbZzIHV71XbfgyjmOTVFenAVTEWRBkVvenh9YxjjZgI8Q2
jlJpwti2ZC3nEREUaVpfG/kU13N3vkb1+ECGudeuxyLZlb5rHVhPf96sFhX9rOkBuDribjZTevvU
6mfP3tLJRozQ0rQZL7dnqsgs4yEwDNT/XtDScfFjhAlpDLubcgMnIobcLZWfThh8EU95r64Cxe5B
+4J/74T5L6QhKX5W7Gj8LzVTgFYB019TmDq9tLUZOh3zIM+VqcVUhqawik8GfICYMnhq4PLx2vpi
VdS3fG0J2Q7NiN+ymT9kAMoPcUQcgYmh86alhV2pmwNoAcDSxOVfHTKNNI8ViakGGoxtQk0Gch1I
jI5fJmNNfsAUylz3LVy4gBgn1JrJFtPYaqcMTmJdjy+la3wAB3vfbh3jYhJGLNkLjPCiOxpolG+l
PTxoyTht/9mb22R8EHhwbmcEckFY4eos0Uao8FfYSfopycoZtLReMBZwfFibciaNw9TKtfvygc58
uALJDXDC6ohAvVgvdzX+GvvCC9NtmuN8XOt9/iUw2AkEWJpmg9wSAuY9LXlYU6FiQdQu7fOA68fJ
p+pc28OMkZ2DM3MuqOoEdledr31ko/XTKSmGnRyTTz6i8q7KxmDhUklWRTyGh7EIxKkwje44yz3N
ZkURKcROdaheUG+Zh647UkFFp1Hu/fOqhDVv/8Dtff3yhgs5YeuOaB9Da8KUL4noWwH11k7MV5Fg
8hCu6Ff7g4P+b9WBORzAI4OV0vXas7tD9iCe0FSNz9/A5sTIOVBa6/76H0sop7TqyWxS0q1ETR2D
vNIeEFpOLZLLKIcwpIW1vcMz9/Z8xgfCedRxSW2jeqfu+ngsxdEIsmQ7DOV4sNIhwZWRoj8b9OcA
uAqpXAf2MYr2jzK0sfsHJxuWX0Zgjytq/2/stZvL93ScsWWReNrA8OTd6ZK/HIcvBLs8exbeJTTg
oqQWCSdj7vdwLxDs4Bo5rmLw2osS7IAE0Fbgbt4m3rJ3e709NBKyG6whezX9/q1bIMJHi/9zHN0Z
m44WLbuEuvOh2fXMw9aNOdBqqpN6UWyN1hgvqXxLAB7NbZ/Hl2QeTsSy5r9FPp24w4kBDLtTypd2
Y7XDcd00Hvm5sbSSqpv6bdB6tDHAP281Zuryc08VEomhySGKiKdvOxmh49kWPjLFNTcu08G7pHIK
XJ5YILoZZDKKnXzrBKn3YXSQmCROnHGrUajlJy2JqmcNCzpcWZmxF2mGYYdgiFpc0lgU2LzCYlc/
WU+AqH3mYFoQT2/WTPWcJk+grCh8oci7EjMOMxpkarPkIvyCRI3ROBoLsUrc7i8T/HH89ks6KLn6
V3UU3/kjRYZ6sMR4ImNEz6RPPdlx6yP1KxvNoyu9XUfbq/cJFlCb57APzPfIjN2LD/lrpZjqOSYT
m4ZUmMBOsT6HzfBcOtMfVXXKEjPvvOkVDs2wn5nQYJlM4LhaeSOtT05LC8GYcYuxceKp2M8+UurI
zo5qDVNHLutXby4mUbGDhjX6jJuSQ6GY+ukPXTfSP37G5BluGaJZ66FJQv9q1wRga/hmbxzC589+
p8dXa2TeHE1O/tNFaduY7Y8YnOj2hilHnhHXDJ7/3zfg18lAe7KP//UmzdilWdb9//+V//sG9Tla
KxeXzo9OtNvJeQQpXtV4dX1OtonZjhFJure+PNs9bE95PnGNbJtb2NujJrffexQ/6v1ewnSmxbRp
z1C4W0/o1LezZxDjsmR7dUXG8dJ+L3wlA5cR2huto+wTp9IF90ePv+gasClkiXPqNXgxzK5xsuOY
sjv0szPArPraNWcYVoRZiNshEV4/NIcoG7ee8vs0gwDWyPnGZDbXqPCs16HECsuyBkxvRXgr7gie
nPdFlX8f5lkw75uu+2uOQ2/lCj2Go+KLNQ5bw6fuB+9xH02/batc1yFQ6Qp1yiatKabiefqyes06
tdImZnZYJGuj9DFuiUO6YXihhZMH74PuXKrawWWm9971LAleg85od9AMgUm4Ge/TmMlpSrLHevo/
hJ3JktvItmV/peyOC1Zw9Bi8Cfs2+ghJMYGpSaHve3z9W+5UpVK6ZqkJjSAzQxEkAD9+zt5rQ2c4
1dCc1nXvFU+2b4+7YnLTS4RQ8UxKXrvnw7Af+jS9NEWJhknNFho+e3d5F1hkA7+7qJLgtudzHa5n
t2gBW4Uru7K6N7OfyOFKIC2yC27vuoVNlhopmbUJc9tfwjN6w3Tby1mk567C2rZgrIlqOxTuBNWP
H5T6Pdv9OE42SO1ztPxZ9KaesdUPfzxjx031D7mlYfeuLch4IyS+i9roLmNFtqDVfjMGJLjQH4q3
hczLZa7e9bGkiYvierjqoA21kiRJZs0zw0iIehdAS96Demh9b6PqBw/H3H0ullM4Fd2qnejOqYIf
UITGnsj7gi0SE7h612GzoBFn5HTLtfZT83auLLRRYSZZH2IiEGaN04QNUnuKvTy7t6bBW6dJX33G
DrtRSC/wLvEKuKP+EuKi2oH0WudeWJJFIf361sRfkmlDufbZzu7yGqCAEgt3jq8f1SEUChjYvYmj
e6qeuzjNv+rgheG8QDOaZfrIACbrFNguybtyN+I4VXxaevPHoe3WyKskpjHWNQIu0/RRt/mFtblh
flVSOvckAmIhiBwEseVVLR1LqQUnIDJgG+SaUbbMSFM7vv0DkW989Rjf3QglQb18KiEpMOd67PNA
EDoyF2ilqJ0qHRMvKlZsXsViHys2Wcd4wdKnT3Rrb79UgNgkneiMqt9dJ4zpHP96mJU0GLWy3YZV
FL8XIYIHLVmiH89K/8oqNDwy4aw3eRgM97afiAMm7uLYFQaNWtkXs1AQJLUWPaRGpdErWD76krag
6u2S3Lw1VxpiYbwC5uD+IYTRtGQw8T9TGEFQ+r4P6sF0HJ3L8Lc8zb5uzJxhNrbkUlj4lwgGs+ZX
t60SVJIDmgvhfM+kv6+R+k8ry+4M08/O0WwW77PAGhdHM+pe9qrV0iaPCIgoS55s98mlW2qv8Awe
WIIE15y/vIhUXJfZ+k6hjm4V569YhQ5aXtv02y1LRvDRt7ZOKw5ZEZUfue8kuxFa6Slt0rei9aDl
SE2QZ6KC4fJZtv6Miz2MDEytGLYDWCd3yTTV6yhxuutS5w9h2gdfJ56QhuKrJ2G676so+CTSTqxj
m9Wh6hNG6HNFgcO8E6ZQ2oP7sTxrPY9je07obWykEnMf0OaHEY9Gopnaks4YrlglyaJm2LA+ei98
mO0KE6WU2foookQ/vAxRfdfpKPBnh2F260nkaTjcO/IjS4mSyal12SAz8la6AyNZUNcKlCFSWTyZ
EwIZ07XXav9qAAJYjdC9z4pCMgcF82uz70g1lXr30ohQqnjAXqPOcJ9Lq9HWIY57q9lPYuBu5OVc
DUpWvAQutUTqd7tSp6pVzxTDvHQNcwXDjyaiP3ZHB0vKAwg2glLy5ENiu5dYLvG1nBnP4rVMabxP
oYnRocX1Y9kVDA64F/JOR5/xYjmlQLTFhi5wNP2ECUww91qaBySC6abV2paBZvutW6heQrz+B7gz
jet4yYonfqNVz6Nh+WsOvKp2PyAz6+U7f/8nWW+Doah61jL1BSIRBAaxyNi+lq/2xkpEUdFhVfta
T93npmW+70b2h2rKkue4G92VwH9wNwZD+rAgb14R3V3QwUCtYNcNtCdyDW7z3pzV8+AuSbq+CdAC
qGNGODpHuwArAkjZ2d00Fq23YvSbgPiXMa92SEcp84C1SEEToFD74glQrC6QWDWvzMN4vch9WRuE
f81x86AEcTRvq6MgG3njNLH5Idd0l9O13dW1nuyUTk09sF0jSkhbsmMtr88ydpZV3BX+KqhAxA4B
EMSRO9rN65Uzu74HV39QeS16TFMv0WCeSA3lkiGWEJr9ZOtZ+KTpzV0vCHppcLIflRfTFdW07oLg
pY5c+rx1qW0QWbvvU7FgaaKXmfRP6j5QDMCH3WZxVraVfxMs0O1G1Ei6b3pKqnEaJ3Cydrh9Iri+
dD0DY8wR5pbnGkv3boaqvVZLv08y1iExXeBrZVRfxmCuD0ze6ksksLK5sb1LZWpQ6ADgdWvo0Z0y
8JFo4B9GYfBNEVLSwl6ijQVQQMthKy3zVmEka8MB/NGW0+W2IdNDbXgi3FIcpl6bceigAmCE9gFc
Me5VuBcoDPmcor8C0xEH6L42nwYitLFzjV2NEG6tmhnOOL1ndr2cIjajiF0D/8WMnO8xjiDCaop6
m0wU2NCH/QNNue5MjgZa9NAHAzOzJSOWi69NLMO69tt5A+fqL1V1augpr/KoMkKUjPNg7uOY/Cip
K4/69MVqB+3NQYZOtjt91gh1iPp1RcW0K5mFc9VLOu8t5wN+C/pYIjco3BDm+38/ZBNaw9q0Lijc
k1VnJcVVH6qRTguqnXHhDF3YwxzUzx3m9kvdGtZ9hVE4n7zuqKjHVeDSVWj4jFEifPV8nHik7aab
//yf//dbmvk/Q6Bt43f7qy8s3QQep+uubZie9ZulvaO+b5emolSKmTP1EcEx+rKsywjItNlEcG1S
82PgiWAr5Di8NFN31XtNfp60hImjGioYMQSjipbnHfGv1XnIxJVQgPRzk5ckosz5V2HiYUotBhFy
HbScmkqiRWf+UxytnnV98WYK7cDEjR6X72dkLEsyu8Kz675JJ9yc862A1EvqZNJfMR1EdKi7sxpT
zE3PNyHosBfDtDPmxV8HU4Sznh3h20K5QmoNe89GlIeElOcdt2ViH6HO7J02Jn8ds6EgnSDySX6U
zWajXuf91N08LkM+EE+eN+PRb8mT8oLhVAqNCWw5GE8/n4WZvyfyCF9P5QMNCgiIwmfkALyTxwWN
UPW3LQQ/SaS04vLUY1YeIoJ3AfzxmqL2qD7dHKPKtWu83Inhb/UwdvftWJBJMBrxO3ardNVWd8nC
2aX67KEXdwyNIzQETBWfa9LI5c9LPQZbnu4f1b8YlFZyIk/oTflBsUqdMFWKk+Nn8cbxyuXArcHf
DTT8j52v2xe1xs3OsuyXsIi2Rd94IC+W5E69kYoMNFiAEfmCCrJfqRdLgC4H5Y6JU4xZodaKbRHa
wd3SckKU0phBX5mgBpEdJuHpm2RMtL3a7et8BZtIHkatc1dniUlmnIEpMRXEoeiFfayXunqEc/0Q
hqXzQAWvM4a7TrJfp6qWQT6baiMBjK5Z23yxf7xBkzkJyBxVAlYHw1pXpO+tFcGrgCe8Vw4UXl5m
z1y1Q0XBjYb/YFVj8ZjlM+dqow1f/Ww15M7K0frhvg5k5EqMVADo7hMyhOqozLw5brQ1eDdta8y9
dRcgvHVGvThqUkagHlp7ClfK9RjGQ3lUC0ztzsauQ0m+0ZMnvYC87Tp2+7REnMDYZL7WUd/CBUrh
lwYI4EmahZc/QE2xpGV8TCF1k2S+KkRjnwPLJxVaYubdHOaVmWvj/pZr1dTkCVVlu687zAv0/Nt5
nk66b0+bJnVWyTQ43zxtxqpoOtaz3jshUV24vjBtsqG0S22tdwvzZMg7d9pGG1oS/whU3Wt9Ha1b
LJoXuzKsN4OEzNIdv8AaSAHM9iNxtnIFZ5ux0Mgb8xU+Z+Oo1l1Nt/vjrbyIAC3ImojhzdrN5uzd
9qPHqKPHl0yV/cgoG/ixZsL+qN2TlzrWi51rl5siGYTmZjGj/e0n3fyQCAu4juVtSxV5qvBrDL3f
DIZBvCIOYuwWAKm8kfUrKIb2ePs1hcFYxVDLbdvp9aoZ82bXSmLyNAz2Bh9gdZN3hIPL2gv/Uins
60qzd+RlzttaJ4tiSXJn58pDbsAHqGz+Fel1dA6wpW2ULacwIjlTrLelYVkImBEGlq1XfSpnvaLL
G/yF6ZGUAPU6lP41nCJCbnrLYZA3myt/ygipb8p1VXcwpiU2n6lMtzU6jx0YyDGGqUHTxxuWLkI/
qJU2Wajp3xCY0bFUBjJytlnjJnD1cieHGfw1ljwv5YNHc98+KiW4AcgCAG+3rBBTv6t/qJZ3+7Ds
do4WSx1p+qJ0nUqlU6Txi8Z+EThRu1P/tSrRioqdsJKzhWB6VeyX0h6L6D5oTeMSW8b25gujbC2e
4PAyBdaBazYe+cYVjpbMQ15tg9Emknhe8RH096rQTJKY9WLiSz+q287MPHJHyVGdMpxue5DgzRrT
OTddPDLTKu198HnqN3EsGynEFDDyrvL85BEGeNfbBAk6zSCu9IOTNV6ExyCqYyhOWBqAOvnXUcBl
0pMX0ObxVV29Bujyfa4na3XHU7+EW5jJ1qI4qZE2PuaiHzfon3RsS9lAsnXRk7TS67uhqfJDHAWc
Vtkwbg1Udtuu9cdLa/TWpWCV3VaTQAqf6iYPxgu7dP8LRt6XkqHpM8Py8LSEYXAsyTAIHYQkhtlD
zqyIEMzEEF0y7AlrxiHmBzEt03YauWe0Yvp8a903GScOU+WfD32Q9AeMB3f54iF8nJNXgyrvywRo
0JQUCBeaxKoleXODYj3ct3LR9NT6ObDJ295Qn6Gf7StTdzc/BHhOHW8nHUdYmev6ubbT78qpwdiF
3VzlzQ/p+JdvVdoXI/K4eSLSvO8YPkmSb9KAoFvCLFwVVXO+iRQKNmkrz3QuaoErlXqL75ubjhJa
e67uEzUrNgDpsE+CFr8a2kdVoPik4xAN2Nnnki2oF6fNS+2V9oF0yXqFnu6thdJiRfQNibs6pMI1
Tqo0cS8j3MMLNcVElJR+mtkGrXwv25WZLa5znDr7JtMY5gzAbvRXGsxYBABarQsxwrM2or3nTGgD
xqmhA2EfyBimiW917gbFAmJBOulOVJZnA131GmuZQ/MPt3ofM6CZg5rfgqsKgKLf7BfkaxtLXpz6
QuNtidri1FnknHNLTf7Q1bBk0+JnUwPikSCx1vBM37MELlDrN0JXRyNeiIGMjTGnMMsDL0Ug4D8X
czvCR3C+e5q0jGAQCIr4i1gKHZkpm4NqHGe03Vu1vxPCP0yAByGfgKjK2vr7QmtPshKLxwYn7TMz
uvzR8xEhyK28qVkbo0+cOzPWiSNJovS2S2OgaTyU1jw9GHFjPLg0zbFbnlXx4VcKLlcwr1NYElWP
Z3Qkg8kGwNX18m4l8Ybut8pytPvb84yt6b/X04b8PH75vBzPs0wdlJml2/wKEm3x9fMTaQ3t//xH
/F+3b0mSpGe/1x28apZB1AdI9S9p39+eyFf0sSdetMbZ9/f7Tdx+mBpnWiUu4m16PekAvkGGEqne
ZxVM7iYxWxSY2fiX2oIPgoFTorevczS9NSNuiScxTy+qI5c6Tbi27Nba/+GvE7+TOXwabBDbdE4H
zzcstZv4x58Hb2UkTNiIT0irADDG5VBxH9ZLHM7GmgZje+/TEbaBm9/3+TSsUJbH3yp7G/a9+22I
PEEcQO2scruZjqoAtRGjHewpOZSNucWX1j6q7pguzBz2n/5QZy32qPAlZD90Z2RJibKGbJkhoV16
uxfYdZ2jwlmCh7iL16E8xSpaHGumgHRDNYeZ25xBZc2rhga5qcvGOclZ7L8PVhohwLOmCqe0+q9n
M0YRWvvVJkQTc52k1NfwyFgC+ASwQYXU4e309OvtRkNsatMBdNk5gW2fuzJxkDyh/VO1nR24HWQf
AgbEIN5unWBzQfDTBc0DXR3w6esW/fKry9DmyhJKBwolNOvYAEJGfpbQpbDTQw2loEdMqx6899tH
z88kY5kOhj3H8cepzLN92mntAQ+G84qX/W4Z8O3LLVQX2QN44hmGIlPc5uKiLVjd2lwmwl6q8Gad
UemxWHHCqSUZyLEzEq1S4H/VrUMaRtVGGdDVg3KhE+IXogeRkCJrKAnTZh3bMIdsLr3nV9s6n05m
7z3faqsR3tS1DmpiUJWtPZvA9d1ObZnQulP/iJPCQGMb7Y7CJdoi3te8/GBozV+NgO+YzNg5qKRA
vZuo0ZW9M5v0620hZ3f4XqV5vB0Du7m7KWGslBxQzYz69QKWfnfrazFdlCF1kkcd13RNMrlFUw9E
fwdnR27T1CFDvnqVN8ASUxNxbjuJ/qg8SsqyoF7DANUfu8597zAwH8n5se4DVzBrmJcXXCGEY4NP
xQvEs8WwWxAGmHjVYRBo9AZVPJARsUb9/OiXeuj2yAn3N6UrF9xDn9jOHvpOSXu4gEPQxeG4mTIt
fzBpvGydCpTtIg+Rj7P8uB3eobSmgct6DWQKGiVO5dQsLuY4E24pEy4xewhYKSMdjaZ2zlOECG6a
wvRBM0xxlw/MZ4SP6eh2WbQd1xTb01Y3aKRoy/Hfbyv2f/Ug6Dyaputz19Q9XXd+W2RYrT3BLLE9
mYZ5TqO8XndOZLyqZx7+zbuFHRZjf2G/dLVNnz9jW2mKyHnJOpRxBEjOGyEPqfuKM7gp+Phl77ws
ZQRNoMuv6n91E2CbZSo64/6GZSwhLux1/JRjMZgf635+uAGiZByDJeFQSNiz/egjra/GDmmbh1si
FNN5sfuATqqrf8olQrxaYvs+GRvx0ED7XvlRJT5lMYoi3GoQxRTpJsB282FEV60wNppboeet4/bZ
LIv5Dz0dFuhfFiHP8S3a/EwhDTTLJuuQ+esiNGJwHVMPzNXtHjghOb5o+Kddz3LJtO/8jZYKaxfN
M2FmcmenirEIjnNjt9ARnCXcDMiI980cVNsb0cyPfxwqKAgzC8RDyiynh96ymix3vkn0M52enqUF
68Gd4sc6KQxpVGaUPcSY3q+kTJWfway4qyxwjPtW0zykyNK9XobzUz515KVkYXqEfqC/tNz4leVv
cQJjZfbldL8EL7OGJU7xF9hiNvvCpwZ38vqTRi4h8V4Esje5427iKojXk9XTl9MaFNyuxPwZdoZF
CAkUhRUzDcYHu5l6d72MdnbwExSOqsqHr1Sf8rT7HoZGfR8ABettt39uvIq6TJTuXh0OczxfaAe8
347YQD6b0fzWM3+W8Snl3lpy0Gl5hVoHoNFehYknCe2nxs7JMZfvwpIJ1opvVI2MuoXTSY2f6R5r
2ur7qAmDQ6un6LZMZ6BHiVJUTdB6n+hjYLp0v+UwsOrMA2KP+VarViNk9MqeiDiLqBydXLuNlby6
t67IUu5jett7sXjcu4VALClQf0O8RAbJJhAjCPJHbGInVzP+cKWrbuLP8ogz09ZNz3Bc2xW6ZZm/
z8hMJ9fjxDVHCEmrqSyCM05B74PX7JTBWneH9sD+CAiRpF8oEEaJXdbK2ovrw/JWFs+SsTtgNS99
XvS53JRtmT2TWPTjGRGSeEUL1LQ2/SgYV/7utvskp2s1og27eQa62iAGuG/BD0umaoORfhsvibap
S+BPbOex3Lfps1Fb2kH3g/BxIHuAIQUQxilxP9GtEehaHesYtnh2qtc/3BGNX0mj8oOybdMzbcuy
Dfabvnz/H4VW3XRRRzujPueRmDasAt1Zy4WRo210i5UrxS5IhJgPl3x2BdkKvVOc6gVRtBP027H5
6pk1py/dSN8QuFTUOh2YD1DCGHgLVGS3KhKjb2+FG3ytsmXRl8P86p3UbDCMQvAqbJTQgbhbMg7K
C7b98AI+MNpFAToBvS/9lb9FQF0+xjrxrjc3+q33UiIYPaq2nLUUNZ7LeUvDztswiIjoNtr6B8ad
K5Op7CejLYE2dckb9MNp1cLDvu/a/tEpyUXLo9F6atsUfD/zXlQ29c1AVxOvFQ39U2a1LT0hoz6g
cAm2adswWWbXcqUOGjdDa9XIRU3/YHBPOxsT/jvV6SBo75o4ZX68rbJxMR5vkQv12BzCcvyiGP6u
ROap1yE7fr/1huCb/ebsCYIiPfwwDmOiWpleF25oDfjvMeNsV5og5U4p2hVB5WHqBpiiSogmdh5b
iwlCSfjqJYwQSkZ1pT+oZ4l8VgbVxzrUoiN1/jGS25dc6i9912Z2jMiChUqwNMViO1F5RVuIet8x
hlG2jKTFaLIr63fZQmC2LrhlqjsgMitCoyR0kD0+DJY4BbwYcj9eIp03AmpP5SlP9REu2ByQ9Kv8
z5Zmb3szpi1aOgS2hkn+tXJm/k5GqDcW0xLg2FecqlGQxqlpARZelbVkTaJae2OAty/kC0FLNl1q
k99z1p3hmmDJMeSUIE9SAORZ9O4F8bS7xRwl+XeX2fT+1uJpisxbITF3duNEy87NgV/uvf4lNoP5
UowBC39QoZq4tZFISXUI0DXHa40LewvDyFlZRdadXGM4/PyC49ButrDeh7XiUzqSWTlpeg0YB1KS
nIoJB36973UO+l1+WkIHc13Xvr0RTR3vRWWQKzwH+Peor4gpN348azPQaoj9N+oWw/2cCyLRsUxJ
/eJYRSjkcuu42M54HXB+Xp0h+hTM5YXkLUKcRmYs3pJ8vH0O6nCKxv0yhyilYPrEdhdtgIFRrs55
9VwP44s7NNwJw/kQaXMbPTqF/olkruYQp/pWWexowlZPDUTpwHuO5ao8VOC1DaQ/zy0q/hYI7eQH
7QPycX+1xMyhbxVEoM3I/wmcUjsiM2LyY7fYvr6lknBsDfSiO49o7bx2uWBEzK8YpW/eZLylbbtL
Nbd77Z8zWVdNoUPmpzkyEZCHdj589LJxuiMrTGwoBPVjFSbl20CvRGl9Gyn4VadrQjEHgmwg+Vjp
IXzbYbY5ChQjEgSR5mzDUJiibJIb0MDZ3IBboyPiiy8/cfVgBM4xhyC8Srmt3fPnpLsMId7GXnLz
0vtWsnGm+KBugBWO0dPtZoYyFCKRLeF5iW4/o1BwGKdrK6ps49HG8b3yqaMPLqf7DvUmhs2g6kiX
dq1tZdraE+bveE32Y/MCzdMmJQRnv2cQ/t61pb+JHGQ/qmU8yENKXLHNbNBIUoUR5NmWrZ4F49uO
dgE7/X0MLtekbRZvItHMFzVSsCv7LtJIr7vpSxdguuvcbPMdTZAFZKVRX9MohoFVo6WDGW48iAxP
giutNEMwXBAnoaCbzM9Fbr+rJ1oZvBf6YD6KnDxHNdt0RLPBKjid4IgAiU+zRDszNmSIJnvsMWzQ
S6FrNDaHBJYF08rXpYT55XYp6berBCs5syveUU/+fmvMSJJrX0TeSyUoJLKoJRWDNkj4oRRMeflT
aDUm2Yk2mLb3ChNChJxOFkNN2eC/miXzBVXBUj4657nZNdZDp6G5k8KASLbFWRerzWhNyUadK0Bm
822deJeANT2Jap344Xa+mAyZ7gYRCSjF9T1pLdF+VAPLUdxVLUrIL4lXeHdqVl0lo/2QlTsNEMNK
zx2CpOSdgq645AkO3Nuwdk17Ps2n27C+n0Njh7bYBkPi+asmIGJDGZOmHOGTQ/Y3mdg+6hTU4Juf
c1EVQCahkHYGGKAcgrXiHajbLAKn9r5PzWrrNdNrY9SrCC77vXog18kjqs9I/vFa4rbZVVeUCFI2
3rgUMcOACdjq8oNSnxb5f4Dhfr6jeqYUD8Y5LPOrpmnJviBb/cezmECjJHROarPEniokUGRnZ4x4
0R6mz6HFVtsK/eSkitSuw3qiDnvbJ15oscUOIEd/Xw+Y3gn2CyS6Xz0z6QKvnLGm9122r9EwWE8L
a/FTY20ov6NivdjEr3bTNDAsDGOOyWALtGHAns9/i9p1hHyEx30KoR8pgb8XPVbC8Z5bZxnOP1+P
6M3/fL3u3GrD1YmpuJmeHQBnu0Cr0536/S156M9pulM+pEAX07YbHwNPfs9kPbwnf6l/ykAMywbc
nvYloGdeBQajrbtBMy8ZWSJAx5qa+NbmD9zc/27VOszyPc9gg2Xotq16d/8oGfnV29QKTHtfoqOA
Ky2RDe2c0XBY4q/hVo2DsGkkG2tKl2vbWv010Nt6PROUQM6V0WnmVY3Ioq78Zs3RfHAqhyTU0XIl
59hj/1HP+kYLzepJPStgPj5xAQD3kM8KHbmsyjsAh2gjcS/sdb4MNJLM5K/IyKeNTjv40UQe04kK
eoY9Un8BkP2YO9UZ2GtANedqDyXz3iWq4o/tHPr7mHbrtoeJ8zGWVLlM8lD+vdj25Hb456aEHjfl
D2lgpmMYvkN78zfhXqfNIExEiiFXNQGLyIS7zuf3KircIj4j08q2e4ItWWWnJr9npObLAAZYGnm0
JjSp33b2OF4jOX1RzxoEX6tGn5LT1H9Ep9q8qCm2F+IE0+p9nmjQ+Raa/G6YLqA3s49oLsqjGlZr
bQ50waAmCIJbsZqS7Lc9KjSjKR1wIwC/DVulZ2WU15Po3Fst1QRtomMy9NPeasv6KYT8zXVoLV8Z
cq8KLAzUi0ADvKpkwCeviYGgzsryGd1ZjPaWIjDOgMR95qzRurPb+MVBDPpSu/XXPmqM9S1IzJ4D
SEE2ABCtCrXb5KKi00ZQ42hchjJGsoVF6oh/qUDFhR5YSbTjTBjbwGFYWQiXCqxmlKvCH7TJa56o
qFaR9Edifm3/0JL3pILl16+XHZTHJM90BVk04rduCI1SfUzobe1j0daXvJgnRuvudHuGjag5zbaF
p/r/v1QZRbNqkjAn2ytsrmWEUVp9XosVfs+YOt07wTdVjdu9GR7QYpCuLotzYDvDkazez45V4iaB
oHalHefP7rWTD+rVBTjo3sA7s0LtBL7qW+A76b0lDVtK8mYjz40rBE4Qsk4zpB99rZ7mVSkwIwRi
Y+rGJVtYqcvAhbaz+N+CFCr1nGXzS+TG5s6T3OTaL7Q7nwJ03WvkUFLhbyE7+t+WaP7mGrULZDxZ
NgxUaf5xou7bIntCy+OcCWx0zo1FXMyKqhdNZyQ3MWk2H2Dni9VPw5nX+NPtNb17iCq9/VxUeK7L
0Ys+xgF+jQ6hwXOEXGMrsC7dxyXhbLgXmjMafOu0zKX/h/GE6hP+9k276G9dyyZQxvJ/j+dIcj+k
8dBQkhs9gpKGeDl7KLyVpY9ilQtnRo1MPDMjrQaVReLedivaUhMgY0fTtuzM6qFqX1SlWKP9Of5o
JE+2u2t6VtthQqAthWWB5p4hXAa7OdT1V3LENop12aXm96She2rhB773S5NGbTy3b1lckWdCIs83
3QjXFOd4QJwwPOFb+bvprjrvyeh8LJAC7fKk7zd1j6x79PAZ+v0430E3roxVqetXLS84bcs5veoO
avlJEs98o8MZAG91JXQYE1TZfr/OCjbE+fKVHa7/XaTjw2yY+efSCHE1sfS/oWGMN0VajY+k5eY7
M2mHK+lT/sFNu/jw7zda97+vRNNFnef7puX4LtrDX5sa6F80lCFAmMtKGJtazjRK2mHHpHc/JzK2
Tj2o14HsatMbPcwnhX/rJ8wdE+AOmCeMStEa4TIBca6uS9gP6xr/+wc/JGYk1EHlCzdkh8TrS+Xd
xX6anmidibt6CcWdmxr6XV7Tu9DTsAE3zRvqNfWuXUzGNZufAJ7pR1evXtpQ0iIsgMf0CCui18hY
n5vyZI9G8FTWxrdCeNEXE8kCJe8oHvtEvIzFTMhygKzq1wS2ESJHULnGC0gyn87l4u1UycB4Y7T6
dDM2k7dXrmjLtTV4QUTSq8PEsucjmfcx5RxjCOnDqHq4A7WWFHeoB6u7Jm27NQL++Q8XlS/zL369
qOhDmbpnuqij5V301y+tKfE4G6VI9nCk0ru+NqNnvwnNHTBEsmkVNjnR4/ewMK2bWrnxq6+otX82
Ouq8MvHVQZgzu5TUHsu6sl6Np8CKs7WGgGGDeN8+u6I0VrB340fk4B0UuWo16tQJExb4D6mP9lUv
5urIB1B9IKTonYmTfm+PgrCmCkxlHCOc8qGk05cOu6M6VA8Y0Wla5ANiqIwBAJzY7U883iwnU/vS
G89el8Z3qtexiJqzE0nGTrP77GlkRZbYZGMfTm722nTtG4hB8jYNN7+v44UojKWneOD0/mAAUaeh
Vra3uAUVvFCb+gPGHHH8GcOQ4DZbF13W74vWdx4cnMpqL6DMK+j03+OizA9jOftihx9r3YK2e0pr
5zMlBcpn1fI1zc+y9wLu0/6of4FKZH32m7HfGgCJkczCovCZFf37Fez8ejKwiPquaVguNmaidk3P
kR6If9SYjDn7CjDotGs7a96CNSrvKj+nC532xb7vGnsXMqFep1n8jFSifjDK2n5zCJJOW7qJdmc8
TpVzZtxiv5Vjblz6FlBaJQ8NI58PYb6IDRi5Y9n6/Ydx1NeONGiStXBnMpP65M7uuE5AQZNhCtaE
/i8rdRAEP5p3ql2HAHxtfZlrm3U6Nx4aSUf++0gpgP8+mur20xCG3UOe4JRw5qbZhpIZbhrQBVKR
fw9hP56nvCCgrENtQjWzcP5F+ZESvCZ1B+BYULvmo422ZY1YiFgHrSZqMHWmL7Q2TiKZ5z+EUKnr
7ef1qL4Cy7MNyzF8BN6u+O0mGoyF0w/5AnC29P9SLXL1oKDj6hl3+B2jtkNcOK51GAjaDQSrd6oP
T0NGfpACAKJH2tRFLsgc9NhEdU53LYZYv2Sc91COAxusJQ3zgZF8By9yBnA6OeF5XGqMvrTj08LA
LWZE/VY1Lqw0eJsx1dy1so1M+/+N6hbHeelnF2+0HbqLiL+iGZ6fV4frERMHjLdNWZMsQbKLeDKM
oSYh3NJ3YeYtOWGSbx1F9yN3f/2pa+rkAIKzAVE6dut/P6c5cX+5w3mOTdiIq7uuKwyTzZP320nd
Vx6m3bC2dw1gQs9YPvgRCdKAe0+3zTIRDdo+mf16YwLfPrZ9VX0w/eBT5E3mfUlO/Bus0dnL8zUd
IqoNX2fUK30buR7ugy5r3wabScHP16NO2819c4ykA3WAerALDRMQsGQkjBB4j60NrM6pnnvJzjfT
jHzQwh4vkeEOL+kIba/O8xq0MnMtB7g6YB3sUoIOxAPibe/KH0GM+YB9nJUYPS07131DL39Tkifw
nNAXfaDG3fH1l2uta7inont4GRgEzxB9UG7wr2qsR2sQfcbxdujQVANMcJ70fnpyF4umklTMN9Yx
qu3yPKLA2QTyzBC119wePHmYA4JdJez9H1D/e+sSJekT5uQL+YynFhSnQB7v4gMfpfR4sTkXMQcd
lGjTRGS9qauZ9JcMhCdtJHtTIOVY36KHJiONL6Z9Qw2POcxEbeKOd6M2kTRRxUZAtHXwdbAG43XI
/Iegn9pj3rpf1Tmr3v/7KMksD/lhYO5bJ5QTYiqkXpIeabkZq1HM8X07knRpN/7AV0yfIGQayESp
SPeknLivWhTv1OjXIS5tZ4F93asR8f8Sdl7LcVtRFv0iVF1k4LVzJJtBIqkXlCzZyPEif/0s3NaM
bLnGekEBaFkWm8AN5+y99hjFm75j5wf6Gv/1AHsgbOGAqrTmAKdlJI36YZogR6QegVhs42+mQpP2
GcVJ0ST3LOpYt7CtkFzTJM5Ra8vpFJB4sFGRY2Oe4SOp8k+enT/LOcPzYObphxw+q+VF6VN7CsYh
PWizULdzqyBYRyCVd7wKsbblVltFNNF7IrJFBpCRgMD6FeH/Pjeq/u2/3zn313nEJvgRQZmhIyby
dNv9ZVHRkTrS9GMCi6ugJ9Q0OpUCXhiJD58sE5qemIqtt3oUIMG4XyT2j/tFGi5FIbvfs5PXSboO
zbsUhBIc6HEzepNGjLVTfdpZcbOneYj5E2IvHOm9KoLwiuFqygg7LLENnp0uEasGMsg3WYpNviAa
xkBcSqurv0CNleux5qnIfBBisZ1c+Yb6m3qA7CG7mv+4GoOwOI30UFRQUrItAtjziKXLZ3VGkln5
HI9UuotBK5/D5SxuIY9mvjvenavzHHnQyyaE7oudJ6bYhkxJq0hTgGaI2vXWzrZP4Vo/YfzpX9Uh
b8ZNQO38qV9ukZnWr6SMC7AP1CH/+zdniH91JtlGM/WwHDSomXjOIub42xKgMQazc1PWthU4tI00
pzOLYNRMcYUsq6rEyXQ691YX2Ws48vvVqvqslF4A8gsGoAWEa2aZe+0ruRkWqvvo0C9PIAq8lvMa
Viz7sEQMN3WWYiOiuJdhfVvA9k2eGRujyeCBwVhYRWHsXwMXz1oqCvniToO191JA8jJiH7gDQdOv
Sn8GAWpOOyGS+oD5odqKfvY25rxszqZ5fguMloSmypzkNjAI1CC0A11o96CSVH5mqnha9oy6fgDc
3N9aHxGyxdSkmIPLVYtW+VnJn5cr2rp7L7H3PHPmWQ1moo3EKuvRUbtQQUoknD911PQiwGfPzJea
ma4SrTMu976DR/DW/l6dtYd3TQ+twxj/cF404xpikrgrIfiacB2D9jQwQZIcXH1X/7DeAs21XBnY
i1e96gI7MaZKLU28vY98+Rg6kX8D3oAhhUCdxZvTwTg2xg3b/eSg/hZ1mWJO5e2JiSip62k3EGYq
qGCAUx6RqIqGkBRKOJg/AUezdpVCf1BCCxwH7Q7Se7dWl7NpsOdRED+7nVMkxR3eObrDx3y09M+j
le5Ud8sGJA980T7fu65jQoZbjXv5LQuLo9KExEnNMDcP2UMS1+ZhSEjCmiFu3cacjkTUudEfyRC8
S4BeiJdyd+2T/ai9zL6/Ik5Yx91NSUgt9+pWfzGD3NsFjkmroRLioCWjc9CaMiLoWXPWTAveR1Vi
IHKP7QLJSRhUqtnPvwRjZ64ja6jQYnXvuguvPBjCM5hVhKwsBB40Z/gMovk984b0XDaxv04DSvN2
jhW5GPrwqKIWy7nYQStYRXlr3u7V8lxsLDexnlWxOcwo/BhmjMWh6g4ghIclFtH6YcAu/XfqdtMz
g/twMTu8BGLZ/wpEzwX1pVunf53Szn+MZV4fmGhqdr5cpi55N6ucKE/0Z3qHWDdCxExhUBjie+VE
yW+ESb8UWhE1YK/FaGRYBJczhPxaiRPaNNdEb7gnfQh4e9N2ASM57b1tmBRhdMZv+WA2RHe1xAKy
PGRgSaPwUxwH+Yu93Kdp/uM+dspPwkxiajQ5RbLZtV78GrWR6ff5aV4Cm9DdjwcrxzkUyOwFwu1X
ycm6n31vd9eMp6xWL7zUh97yh1WVzflz3+Oisacp+SDlscEHE9Ro+dqjupKgTO73M7di2W8FGGLj
gnal7h0HSr/RdrksfC3fG8H4EIOkvmnFZN7qkswLP0Ljqe6Rrcs9jXqCToZHJVocbf1MqEEl0ElV
QTltppS40jDBMxSpfp9CkVKV0/x6D0fZ/WMocOE7xfzdozH7z5O5m+93dE5cU7or+BPaZuj4Udkc
lxfNapuDBsr0N9ODLpZsvp/bE9c3TBTWPoJMelmsqX9dTA9YxXQkqfqJukH0mFZOt2Ol42/dxm3X
qSbM9Fqa2qfW17IH0I8RXF5+yVEVFkgRO3Gb0mFP7miJhDzvbp1ZNutcayOMLN9yQc9ZtGxtpjye
bvwey1PR+F/0pp1u5nJgV6of7n1f4PL82ltweXnxFvbtvKv8Sj/aeXdNu9463Uf9xtM3jdN8X9gX
8MWrE1SC8gnIoaC3iz2U2tCwT2qdBLbSfwgqlt7lZL5Yds4qtiRaE1Jahy0Qvng6AeKuinA49ksb
uarrbj8KjGNZnr1ZbVXs6jn4S/mzfIbDrRgb/6B7tVzjl0cSPWmMmovzeJqm6jpn3SPWr2M1O+KT
p/YiUNe3amxc7k9oQfG3fWsiKMxd337H6fcAfNJ/8Vy+StnQhkRRbOwTtJPeaqg6H9Y1Q0BMPwaV
DByPhmE7EtqHa+n5LjXFcPQwdK3DjFDrtkHh2Pmed42ref5B4LKjtCJovkN5AfsGo3rU5kyr31q1
4qqN/nspaTH/94LD8f8pqWfUMFzTBqvqAwrw0dX/og7Fijv6OSKBU+ya8Wks+11UTw9hPDyFUxJ/
s52TymToTXrsTgvPE+Kef8wrYZNo0LElImwhHDuerySeP9RZGYvpfhb93z316Sip3/z8c5C2vs22
hF7ol9NlNOx63SxYmm4AXdXYRXkdNOGdU7ikqw4HAmQK7XMGzv5qaikynOWyZwXCchY8hbpE++Bv
sDl+b5sE8GFuGJ9a6EabKDGagzIO9eqyh2Skz98zJysDbOnwkgRiyj1G8fGmDqkkoBBVBw06c8l0
AOr1CN3Uf+yXs1q6ElRdTEL1cum74M4KpGBHkhfCDUDR8GAu7FGP1fYxaUpiT5dLwOEfFNDL8amo
JURHtnI/N3VqP9dge9jWWjxoL1E5nowlYEQbH1Rta2gBN/pOB09kqWrrGnlbc5XPmyTvUyKIlnwC
I9SR8ORO/1JHkBqMhozKEFP4Sx/K9qmE9p4gEK5w7QzkHuvpepYhxsHl76uXpIqc3sn6rvzXPXrv
RW1l+NwRj0eziVyCaNaN61NZ64vI2MpcBtuuzjAeLbor5ZqJ/OzHvZj6ygreP+AdXKNXJoe/H9rI
3EPNL0mQ4n7SWKRdjp44RrNEAEri4zZcSpEZzVjMvGF1GpZCZU2Gg8g7fFHUNkfDXztR0Jy1ghKX
DwRWDRVZ7JSHwtG0badV3iqvB7EdXdO85biiz8ngvWpabLVbgpIWuln2KLzYY91by43mmIgm+y44
qzMjj7QzqZnzGXR1aJfW6j76kUsCfLvMPre9sAl/oLuuLd11OjEDFi3UEOWSBm1Q2N2qT+euci/e
FB81W1vwb31qXHiEbw71tnkev0ZuNW671GtJbJTmsxs0f6Uyw7TX0v4dZfBUO4N8L2mvbMCJuA+5
QDxqaAOYj0m+y0xmO5VTZjZoUkw2ADtXpuPej0y5lyXZmHbrFw+aL9I3C22G25tv+EpRAzKVrqcy
Nq+Zmc4by0zqjx7yTR/gnYN3Z2EjsJqLE8Xyos7UgdZ8uBqdZEWeBMFa7dDwGiZoBYjGHR0ZHrTJ
zXeRlPpJaJXYZJGLhT9s35p0DPYkozb7TJ+Gd0vGGw+qz9euE/NmqGNxnoDYyNFMNxaaf32XDdj0
71XwacjzixGZqGqoz/Fd6AEyVVSrZlZ8TllWdiuaNfplWg5lgG1aavpLPEhnw0bcP6jOhlHOLyj0
cZqpeL376ncipfjkJbI4si85McmJi9I550UOJS3xPTD/TBxkBOsb2chx60RNdMxY061+fgC7heRq
lCWPeF5XQx2lj57AmC5nCMrxlOQbl0rYqaua4U1n9Z12BivlhtZE4CGSsNLsJHpkPpPdODsWs92q
FSwsdL1zvm8ru7e/9wMUmg5Z4hJs6jWFXEcIDM5GnppvFXzetg/qS4Mwel2MQ7wBJWR+AaZDalLg
fIe5eUkTuesM62DgaT67NTq8O4Ui61F7CNiKP+wIujOf6Vfg3FWSxlKbyXIaO+dM8do4hK7pnAfQ
Xwdf26raj+9Oe6pF9hO6XhN06biHvnsBfg0DH45otIZnVvM1bMwasS1IFDQwiJ6ASiHgmumgbQ09
Ex+SoQpD00ialex2ZO15MDlb3912E2Rp5WRro7x6jGoesIphKguH9lUXq2qJrm0hZtOElOLqS2d7
jyGNBvL7wghxlBXB5MJ+ulLSMyZz72zamFxzZGKPoWy8VW2WV9XSxK6vnQNhfJakxhqJoigyhT9O
sL9yfAVWhlBByXnNhlyK2CtfjArFW2N3MFRU+lMksXgbXfRFyRJMq30fHF6xUnvRGlP7XPfVThgD
YkJKoy80zxFgpOGbT2P5Wnc+hmjR+S/OgKJAZB4O2HIkmNrg/XLda4lBjOJgIaNzo8w+Xpm+ZXqt
XzLcVxAxQl4ENPzrEDTehlYrwZLLbglmXnsZac4jQH+A/dl9T+r8fgLufrfsqrPUyG5qSxpDBxBJ
k92KxRbZKmZPF7C7Dpd9n+mkpC3pxlufBiyWZys/aAVeD9e3xnWGmQBWmx+RYInYMoPmsM1x2RHA
Yix5FcQBWyalKF66ncjs+VAX/DHGzXaV+cZ4jI0MET1yTSq07dnRLOeeIaC2txS93bPuzZdO4JWn
Gauv4gqNjepTRrm+6QND/FmCr6xc3jHULlkIdAA7QPgy5+zgeNg+SmJ51nURxM9avaxbpYfqWkzJ
eZjeDCOGfbu4eesm11ZZa1UXdbm87GR/9Ou+N5tHS9dKGEVt86HOdGDQ9zN1bzCISkvEF+a0/qmf
9faKZB/W0/Jz013/yyXPYlVnYXN0ktojwgh0s0cZ8AOQPcF6Jt1Pg2b2QxcD51kXuUsjMotePN3I
gKp57mM3ADMlSuCONqgQEF1NZH4Aimx4AMQX4NsuUM30g34b0hbB+mgXSIy0aaO0sr0RGDcbkzoG
FNRl4Xfcz/ZLKPRhm7Dq3qrdHjww1GiqoFQn2KniLptXdyhD28t4jxqEAsEi56cN8y3M8gXgE8wb
DacPPjSaz/ZisqvzXlw8x9WPsUhZ2oYGptKqmVc/GeGhW+wMzzgpRkxdHsIYxK9XLQzL2ewQMsGw
mCIYfFNjfaj9/Dwn9ZoZcT/NZnuoQnu671AJv2mfZcgT6rrHJKjmDfkJ+c7yo/pxtCvcVcotNM75
lyhwPxtLwLByeqmDJN+NgclnaqM8lpiXsaS/lAVusdXAzbxphbzVJGSPVH+vQRZbD11GHJQeslyw
wJCVjeNf/GHY9vFk8cqH6IxwdEPyfbXrvj7cLSGq7FK48x/BRBqyTb/+fnCMLL2oe545EgnkF+SO
1PO3IMDOr8ZZjElgOilQyl3Zmbch97f/79/RxEQ7T/b0UNPyvTMLw966NG75rFnF9KmQCUWL3Pi6
nITCYAvGk31UrGNZblwj9G81hIytFlbjEawfpTLibyZOSkM+ucrhl9qkAUFrK9dTMwQfFd/PHavf
Qg6wiuivdvL+MLR6OBkN2yF/WT6LMNJ23iTDtbrMco/l8/LBQKrKKl0W3GbeIAQIRnKicv+qVpbs
5shd6sggYJ34VS0M+zHMj6FHSofKCUjpqW46gEAHK7HJRrYD+wGx/rsMhvqmU/J87SjyKLC8ETAj
Le4ccIT1OQRUdHSieQdCHwVL3E1ndfbzUFD32ARd9Nd/b730f7tQcH7b2JkXLhC0ffHL1qvFG2ob
wu9Pd2rNQCLqWiDZ2MGezA/UuYf1PQMdeB/y1GV9Dpz7xDqAZC/LajbmRL6t1bSfHd0kFJJi6J0P
wMLtohV+QcHHfVO/U/UtRiW3gtl/C+xwIo27yFchGogjuVLfuoVngnRyus3LATDwVhqZcwUBTT0p
jh9LqY1brW/iS41ggfRWx9lE4sEY4D6oVDJqzCMEil6ce+k5mySielo6ZCCDec8+/zj7816cXPZv
LyTufLEjOb46Pm84KI2jTOhnx1m6RE9N70kVjceuRHSji+scm38J1ZlfrkauVDU4zYCSCZr0ZyPS
lxxLCS2jtjeJAKbGhtffNW0N5R135HMfaM+JdEPsjyG22mXPI4tqLPdjUGL5D8nnRICJ05OU38Wa
PCwHCwLpqemdZ5iP6dF2RhfJtGnvvLCpt14mxNoe2KCZ+jBeSJJ4itu2eHCKej7OkWvRlDX8I1WI
HqRcNWyJY4eHUYAb9savLHrrDUVnGKayOoDWak7KqOA7k763Xa366Gg4wb5Hye8heWcDAZi3Tibe
uaF+dFNwKPU8P84O6BQQ+F/IeDEIohALI4qYOHxUuax/I1gxf6lAIee0bJcSlLB8m07FryowNpia
YYsi25vzQyZ9+WXu/WgR6A8PSaCn8+dMwALy/bm8aSXbYmu0KlzEWXQmz9Dc5eVYv0gfkvnsSHP7
y5JQMNGklh9ejXLJj5KxUbLUQH+5aI3lD9K4VtS7SgB5k7oTX1qPWcWidbNRvK/WJTuzQXF7Uu/6
1Cbn2P/4zZsrlgba38pwfAnU55mrdcdAIOv8qtpxGQ2moYvqPbXpCQPBaL+MJvgpC7viuFwlTUA/
ghSNHx6duhVAXwdjgv3Baqwj8HfTeDMpTVa4rlXBXlAsONjOjG1jccfKZlGxLrHLo0ec8BxH7XNZ
FsDLl7N5uReOer4qWiD9qKzchyEmzs/si5vplc1jDWP3XtAy62+2jN6VnFWzgmsw99AhYsJJlXWP
ng1ZM5LA0p+6Hd8vhw1vzsh4pBUr2jTVkhdS7WXF7F6EVFVVwRRWKV6JSrOeauEvlTIazvYIGkRD
3g+Dyb8SZGWt5pZW+jz6065yQTQWy2EqrkVqfE3qeufy/ANSqUGX3OfnuEOiuSwh8g6KIV2ycCck
Dixbp1V1V/1glb7riU2t7NZ2QFfKTArcXgka/oZ3mWWbhf4tWM8eyrOVn7tQM4n4XWN50x/81CPv
2XtJIDS9EpeSbmoUiA9B0rinOUdWm1joTsk2pbu8wPPU+GmPMv+NOpqm7L8fJQvnDZIWg2UQqyY+
/1vDLzEIhxyCtNwTFUiaZG2Eu2Z0+QZpaD+rA2Sgv7RurtdFSPxOC2JIhcvBBScZpzTyK7RL82nO
YZSG0Sk8u7GdPlQskR/Il862cyAYHSUpPxLi8lxT0kyzDtJXWhO7hjKWYn6Gh6WtD22FAexe4ijb
qd+NQ6kd0Csl284bp/cuTUBLKU1aYxZrfVk+sREoburMKMdiTVSotSq7mEx30OHwz8wPdZZMnfkR
1fPOGpv+otxhoz5pJMHF70qZG/mtda2ldzSKobmqBnDeVjBrPWrFygk9j1GwC5L0XX2Y1jLesgpx
1sstfRDmrmDrv1MWMjVyh7pzo6aGM8gIiwerj8nUhXmyVWs9syjyyxhYpAmZobVWfd7GZOgO3Pre
9VW3xHjRtXp8CTMkNQg6gj2mfraliym2GJAxgU8ynb1ZiCeJuuIUONDe4xwOum576Rv5ru/sx7zT
DApiO8fjo0+5+J21R06hm2C5yfPksTewUSD0/yP2GlLm20ogy+esMAaxH8pDDP3+oBg2XiRexWx6
xDsE2svUsBCMQzJRQ5xM5kx4ZkxuLklW0IaDQui7JETqqi6xOB6gtlyR27t/SBhPSV2mv9FO3XE1
P4dFz/HIphGusD1UPtBZrF+b14kuyC4si+Mo2xnTQy5t59tPZ1uFOm3VpyTDs5bMvKMWpa+TYtWU
liAffHBf7HgGBTsj9tFbvdixX9MfkTbyXi+eJExCHnGtbMx5pT/ng14fus7+o4z1xtwoK5K658fe
H26l/XVfcNdVrTXbYspNHpVyuBCXlS1TjDqQfhhdgdjA19TdZ2pE7xYvH3I4HOp4hOlQLaQSLbJf
TU2bDsqgl7UaQ1HkYZwovGCnR5W7b43coycFgLxLxZPS7oi4fNAKLX+P9DzahloKF0BScoQjT5B6
as1b3c7AiVl69ey7u0J5g7Dj+X3aXgcz+EwEZHaYc2mdjI6U2OXfrEboqeqKg66FtnXonIPfAu46
Qrz4A4R2g8UUq6YjhlWNYWyL+gmBWYRm4aIOppsku6D1+gCPcQz2onNGucoWdgv4px+HCGQaXy2v
V7UYVOZa+wpVw1lHxgA0xXFhgo/h3asZqwBII4ACA7FTLB0Pu3+uQfXeiv6PEOz7kwJ4NQGtubb1
Tn2p5Q+8u/4uwt+6im1fnIH7HJulJKllUp6oei1iPy4bDYGS31J6JSkopm00wAsuk+Riz8mnu23m
Pl9IPaQA2aP812EjK/iQOmSLnZclyhkX+Yvh2PNepayoz2h0wHrCArPSaRNfYUn87cNo7M6QxZOL
+qM2nZrfqOLMX2UeLCDg/Jjs2S1aLv9a+jPzsWEZRXv0NatfO241r+961D4pipPUi5YwsGyv1rgj
GounKkv3+JznT/PBbOdoH3ph8hpGy4C8lL8IDFoPMpufOtYxpLxkFlEJSXaA7pbdsCGGmyCs5Tu+
qE95YbGUTj51wYxrIDiq90apINSZM8zbyTeQyqUGPVXdrT6C9Kku6t98Be4/Jz4GC08HG6Mz9zGQ
QK5c5Ox/m/hgMUeWnQS4APTh6vc6mlVXH08NS5h1jQbpMwYJdxc2ENbd5VMaP1Q1BSYQ9akYcdnb
TUOegRGRRGOTFWFPxhflCHfM6ICQxf/oCeNGH9YNq3HW/TUFwuKm3CReXRA5O2pLJhHmkqx2frwX
YaxV27Ip3tJZZ/KiRbJcyL6XfywnZmXzHc+YcfHbnUw8So91NLvrgIeXvBM6TbqMtmBEcZMuDnGz
n6hjNgayFywhB9qAJiyVJ6uknEilJH/L/QQdaTpN0VI2zV/nZux3fVhnW2XZSf3YudS5+CbNLn9l
R4TzoLHJN89ke5zr4JMyRqqDcGbrQZ3ZlAz+e8lr/iop8zxcHxDYTUeY/FSKzPW335aL/isryjQ8
mWirSDWJiNrQrC8ij6N1B5n9RdBk3nWx8C8m3+BJEFC1F8WenRDdC5JJdwT5EHZVU6FRh6yTf+YB
aWRaF7SQIQd3zySOQbpuv9wL0RBwz0Weed/jmcZas2YiTakIE1FTI9SeVk2bkZSCnCTO0RoVyOB/
0xz9V7vdgzYmyEszTd+h8SaUev9vPzWZeEAYZzSCLuEmm9Zt5IV1/yp2W/dqaia4l+WgztS9kVLT
2iIGd6mEa4H90edmT2oeV7I3P5qyTs6ZnxyUxRmCJQA2hHpokNBT1IUuz/44F6vBwjNbza1jHSKP
p2cmpZ2lVEnTZclrp/wXrkJM4aUM//fMI5cravoYS2y1Dcey++i7eEIWMMeL6vRptj2L/F97Zlfr
UsPGp0O1Tj6qM5mF8yr18qdC0DknONTea44s37qZBobRBdOVgE+icDKxcijBE/Dh4ifIGD+71ltP
gRc+FFYVXQ03l6CS2v5gmeCzQi//JCB6/rGcQMzxD3NQESpRDY9y7vrnag6rW1LN3/I20y6pWJqw
0LQPTgaKSgkvffFeTkP8kWRmdpB6B102Hyh6CeuFbRksCIP62khoZk/U1CuUHFovfpKfpeYW+6HB
aeqMlXlu0I/2i7PCZue+snUH+8NCHScIbkXzy3gLZotMBdJpQPzVpwjUK4b+0fuNesP8VQntGzaP
E/MgOmjLwg75zxFviIgijKqpPFWReUuiyVh5bLHfwqYzCP0wk0e6hkuSZJKhVLLlQY4sB9TBLG1+
YVkIuyXsk23jdg/akmqqDqpc7lQdRPuucY7NYNkrTLfaDsPcdHJy6xlayEyGQ7y90w4iN2+OHdZ5
60A3cb4VZocqZNa0jZLz/7xUen7CtsrfjP3//iYsw0eaumCxoRwTP/bPbwJ4PKpVX1gndgkXfel7
2YwrO/osOCwWYxnybG1HttqPyzBNGVgpNJmtey59D2i61jPM/u9ljUQtdFiAFLnRbJLl9YyWgzrD
pu1eJb2na2+TKs1tlup/LRy1lTNn6XOErfdiWjiVyYEjkJCDNaLytyNqhOpSqxLt+t8DqvfPOgq6
CwA9S+EPnZZFafBXKleW43QxjMA/ZVHmbauC4M1kLP9sbACFdSDdVz1rEJFbWnqm3UwhTuj6prS9
8b2Zuge0V+WfTiuvUGAJG6z6aRODCX9w3bxn21UuU1O6HpaH3jSN8Zb04VrZF5yeDuoUNsE2FCZl
o9TO93d+TQUseWWFQ28cEztBEZtmfIzlpfRqHZgTzKkqD1deUx+Nzs1IsIJG9/Og69jHe/QTa1Ki
sseyyVHHVKlc0YXI6LHZurUKWcidLcl/ttybCg+AGhMkMQlT8zhp+p9qlzPpWBlnvTO2JJNZbz4E
f7b1BBVOVUZeQGvR/gxouGGq+vTP/7KocxIEUEdveZEKrIQTKdqOmVFUMjeln4Oui9yIBjKRcuoX
a9SEzeb6goNcngR1L8IIvSlsM9rZxEj/Zh7VjX+69LBDeBZKG8ty0a8KQA7Lc/G3KSWg3me1caPt
szwO1pNefe3k0LHDDPxjC6qNmk1lfJnHlzksrZ3eLos4h1Q4ox6HfdWH+scINt4FyPE5aFqcnvYg
N87Q6R/JElgyxRkpEGgiwFh3V8/FUGKI4GFMx9HfGAEwhDSfy8M0Bg/aJNrDT53DYHcsayaL5GCz
S1eq4Vryq7xNnrZxFnSoOsR9lW7GUqDL1xrqxMJ9yCbP2cbziGi68uP9HRloVqQUO2k4b41qtA72
UNUfafhn4WX6m1dJG+SqS0xRJnfKda3bpdjXvY0QY6nykgn1RGAVeqmYxnRd8wTee1FJQoYvIkJz
U7VRdEqldlUgD/J32tWQEjUkPFI5elHEL66hEUFgx9gzRjv9rAfFk2JcRiXw9s4u841kJ/9oaxja
JO3bQzl68dOU51/uZXdlN9Pn7l1VFkt9lgcvLnLcJ+Qr2I6oMUF0/Aqz6K2r9A1BPe2nLHOsa3Md
1+OcDNegK7btAkRT7cuhLrvTvZhx/2HmarBXTVgUckO38wiE9gtdt3xfL6skKYzuaawf9MGTuBI0
SZRTOh+imPJ0qLk35VxEneEcRV11qz4iPfe/xyhKUL+yA6l04thHdugZOiWLXxfpqWvV7FN0cYRd
Hp/iOZXP/GBbJx7GlVk01a406USrA86aJTumBAhLaEq4HTpCyWczp5bGUuS9MEjpQJVl4J9voPTY
QFoyJ28+yrFamwv5y8njRVzk9pegM9IbC8FrA63Oeff0xxx/PvYolHc19nH4lhwNz6ewtRz4h1M/
M4PvylosyJuuOhJERm1k5TPm6QGple+c7guEHwsrZ1FGjf4laa3gz7GOjkxD8xczkFA7Gm+6kTLk
7rKgwhGQJuv7fNOVQb9T136kWbtAym5lDkUZbeJat89dS8ti46XakhWNglBr7ReJN37F1jW+qEuo
N+F+1uS4qSrf2VSNVZ8adH9AssdXfY7C69yIlG4mqhEnl6A32sC+FMGcHO/bdi8os5XQu/hrFFSo
Y0myKsKpWycOHBBVE2DLM+8bJeZygdSlnYCU+3826Dt7FE879Xd9uiluEfswpOl9kxzvgTGRaK+u
Jp6SCe7vGl7OPz5Ftn21C0dfkT7g3bA8TSdTcxDJJHp19pZu9tUgZHWbW1FxnIGWEbQj/ec6a9AA
163x+f6DJPP4JRrbnAqH3l1Az+WHMrUQhDSSWL50oKY9N+ehRWmlqpTqoO6XMF9/3gqIWruXeDIP
y2yxGA0g/EFz1u10WrVFAH3AmuI9uqm/mioLXmMdeSdzzHxK3cR/YEK8/iC4tcQb+v703kLhxiJO
90g9uoY2vVjW5B3v5Q5VYsyRgd4fdqGHa8F+9dnz2/Fu27KtxynJxm8dtbCVmABhripZntosDSlo
6t0TxgHiNShnrf0on7+oD4SeRicTXu6NccvFwTVMe5OCFU+7gTtMgWl6b8qpqglKxNhXko4EQ0tD
yl4tl2Oah7cYa0SDvH5zfxhysA0rGoukKfWSwN4xQK5q2YP9qLnr1g9f7xWbiGI9qSFhSqzaqiTP
Bfto8t0Pu0NTHcZKj18GM7LBzSLRlFWEwH55tnN475sopt2U0otH6WEeaKx2L71rEn0XTA5Vihb4
ocyCXe9Mxc5y/eDNxI3AzoIcTxLmwr65VmzDv/sk+y5vIlqkaGVq7fxJQGTdigrLUonAv1oEhg1d
SqTF1Rd1xXhrHJIawlppNqR31S2Q3shOPk9a/RRW4MJhF89n0aX+kRQTugSalj5NhPGovocyiECV
DK/C/7PS28P9H2sCKzwGPf9vLJntR0cSTjpqzSXE+TR+MsQoMMnTEVD/BMXl63TqOEZKhpWbRKQF
LU1I9YHZsUdXMDo266xBeqIZUSHQlPeK6QGTOtr8eGw2pACNxAL2OVI1twUh6jSnUGC01d05u1o9
3LYgpnuvlCht87nmzfvsDI7z0Nl/VuVwVdBZdUAw9INBq2i0iVgTctw8JPz85ICEPc1y2nsYHCs6
wUjI4I2wm8ZUaoA7el6ulIhLXYlJ2yjhge6XQn02MBasCYUJ9j/XfUbbU2IkoMs7J8E2pqjXO2wW
dfgHiOER/mTkVBqJfZ5864taQaiVhT7j5C07iPVJ+zprmC1G05CvKqoBF4t8HZd76tOwqv5Kq3h4
7Cejfmmcaq0sP0FX1y/GBIo6HNaa1ns3NXp1EFs2QtA4dHA+r2q1jQ4nl6gTVQwVTtfs9SIGizPB
bB5ERjTNmNb7YDLyW2VI+4xc6aqqQuzIu+vSGFbDqTporI9XbR1o29rq4iNGj+efY5GYsvqMju1v
w9Mz1oHioWNL/pD5oaSvq2Nh95uvBp2f+9d4/wbVNzoxn19cflfznRrEo1Uf1Zsvmz453wec1k/J
u1IVUp8XMw6Sp9YW5ouwYcgut12Aaqs0CSjUmqF2QcPzP4Sd13Lb2NZ1n2hXIYdbgjkpB+sGZblt
5Jzx9P/Aps9Rt7+/Tt+wQJCyRQrYYa05x6QVMyvj3YS6dCPDOuxU+SmRRG45X+I0TkljCEn2Ggp9
3amg8rA4vqUGXFjE9ARatVr1ZtsPcnTUZ0jpg6/Tcous8EbmsFoCNLLeqJBSBToznIUaDxLfxmd7
g1I1CS+N1nyqumD2Rp/7XA/4coeaKM+gqsczYffaxjGT+eGGaAdvSOU2EteBbO+t2bfi6kDsXOW5
ckcKIDeYYwanIMRlOBJAcV9EybjBGjHc0yUabkfyHIL036+OnR0ghiTn4evN8gixheNFeY8bdglS
cpTwvR1TYx/FlFKlJQAkkQdKy97eFJGZC+O+LjdyCJCDgZ6NwR27Cs/v9opWKRc5wsz2QkjLEO1Z
FDFBlKv7okPQ/nVE7igRXWBBdzahbxtNOTnVNNx+WtUa8bsmmQJt3oN1CS4Na190ilGx9k3d8CzN
AqeXRT/5YptHguWDh0L8ldNoSz29zK1dM7Hxm/G1BAOet/Ui1m9FcDPHff2OAXPoUBFg0lm92Ecl
lFzMtS4gb3f+Vo/jbZFUQepwLWiPWP67Mhd3AC3ufNe3dqYlLGK8guauLPoCmmTJ6mB5Kh9GKlab
3p6ai0lC3ayn7zElt5PfICBrfKXbJfPs3BJfEjUKL22JOsViDJSfWPWB+cjKTjGrySWoS7GhR6Dd
JUIVaFTQE8YR3JD/sESjugN00OwyC+AEWJfyiQkH8Hg5vS8dhK2xzLBKoj+1ME2KDRLgV4Xb/EiK
LtZQmQ9wI4f3MWZ4OQzIhwx5RqCNJfm81Itz30RrYw4PsNAQ3YPX5JuGGijwIQER/y4nlwgd79YW
xOyZE0xR81MzCu1UjnQMrZK/0Fhmyknpp+/yr4cjtX2sIXesJ+5Y5vWuvSDC/CE/56Cl2p0xE6tF
NBumYck2B8mcXuT/5GT1Jayc+BgObA9K0viQQdn2OTOOQi6DHFyJFMXLdTRH/TuT9CpsRxc+GHFw
8jLO/WWXbNXf+lrdoI7EBlhZ7tZoh+k1DeK7KnatfToE6i0f3GfjouCC8FB/69ecGoRklmZF830U
aXSsAJ1vsV8QVszkEhd4ACkIrCS/IApD9akAorYEVhwSN1Nv6r0pbh79sPEv0l4WIFBmPKJhG2jG
o95pWOcjnwigaozA8ViteOLOxwMcB89lVrleUSA1bnzRHG5XYmVdYsWFwTpFH5k7eQVzwgfrU3K7
cnU+Cb1BWpS42qpcHpxuUqgmL0+DVHlDcqCvdHrDjH+L3zgYE0BrZTZ5fVJr33IEwbKPgvTewzip
/whLbJE92KUHFScsqgwaOk4bObu5Rb/JrnHaJL3penUOQbElB/Hsq/W8LylIrFsE+Z6MYpMaL6yL
SwwGmQXgPq0CV4Nmt2cpe5BWX5ZUtHt9clZ/x2/gzt84UL4Jpw3VbSECFwWfZdSb/lbjE+UnbTnz
7BoMBtKHXtT4OBzoNsdGwQFcop0aI+JcVmz4gouh+5ckgwQQ6IZ56XPlhvmA6xocMyPYVh0r80in
klIZ5IuYS22AleN1kl8Vdpd08WwhBdF9epYtKgQAWqbKKiENJgpLAfaeTO/Etlbska2V8paJvF4j
PSVqc7lezEbX9kU0f3Rl0nm+hpWrnezxXTQ6LQbyWXWuRi9oo8xzMOfvkNnZFwMC+e1oiDpl81vq
GcB0NORGjC7wpdabV53aU+25+nSpwtWtRZxSr73v2FlvuqEwTgYVtjuw5g+3V/0+7o5O2CCs9qf5
dxBhTGo26eU66tL/SgZDve93/KL3/z8poXybM7XIgmYl2LTqUlyv5aPMsQscXTnVuddOECrrhlXO
LdlOvmguuQnjkqAgn059lW2jnmG9mfTpSqZPSun7Kh8gMDIphsHC3lS1dnd7HrfpwYeWdGmL6qlq
hXmSshYJ20Q98GQFk3USU2bdJ8VeyUrjMBUWnI3exT0Y+duSmJVXed4I7ZxILPOjckxxnFIxPduZ
dqkV8xGhSnP4uo6lq6hFFFgAPSNeyEnupogc+6kygn3hzITS1ORuq/ZA3OmAUAe8pnWc8+AedH7U
bCjtJzjyv7iVgZopq1EcILTM4PUhj0qA5lcD04oBZ8hXCUzzD0rZhNZ7oU7bUcPtOevVcIIZ6TxN
LFLdDCNO4xcnRZ+QfeT+GXc1212hcumFiVV9yjCcelCQqKO8nGRUTBYQWmtXdbkeR/Siqz9fyvqh
hPzC+5UaGzzWTJzZtl1cRJMSPOPDiyknhK4swvwbVTVNzIMBBZus+pyxrlm6lMtN2Mv7ca7wRZF6
Pm9CugJxOfRnK7WNdkeqG16/jExt2HeZMB9EHZcPEZvasc6rl2igoSTFVPGop1ugJAPyHye6xZWS
9dPcyeDSrxe+zkEXfewglx3CyKXD5XbHGfzW0U57WLfN8v+ZC4FPc+xhRarHYwB/ZP23v5ITKOeg
So6SNZr6PWpSNqNnPW7v0JBBlkC8KMcMP6AaZBud4aENQ9s+hfauH+0Kr0WDqtM0tX09TeoegSMI
E3w5j5JoMw0CvVJsqkd5TjOq8IoZGckRpBszytxTMpk/4CyRRAJxDTNnsTDDoAlFoD038qlj1/Gx
VXJoccurGki3O5r1d2CLVdamRG5nA3tNeku/epzhx7jT/Af5UPs/Cfwc78PlDPAdtAMR+k8wcrGn
Ctq8qMqV7drsFVqUt/G89F9qTZCNIDG/vkWQGSgSWK7LwJl2yO8U34S2K8fR0ukfijFe/f6G5ub+
dl9k2Ryhcwy+kxtJUXApkhqD/VE21jPduXAmYi/zq9fGzpDqa8p7gwrz9pM9kRQb6XN3KpQopjN3
O/nz8imL9G5nhkZ3muMu2AdGT2Z2IIgwV9pHvdbyszVOr7JlaznusMW40a3+dvGr4Ws9zRRlqU+v
5XxQmZp5ifL6TmDsP2dRfXe7lr+wu4IWu1OLd1XVe+gozCEAn+bTPHW/FOFMO23qBuRDYFC7NfrB
+FD6ZriLgIW+YjaEwkOI5O+5L7UtiIdweQlpsw8jhtvMXnz38hwgNdvrhlnbsL8vV0v77ZCeobWT
QbBYuqLZIn7y/DsTibNl1ucP03Fa3pHr7cbX0+gMu+BFfl+WioKlaAbbE4EmXqMxfaYSZ/2FVP8c
18r8YijBei5ZpPWK7e91NMtvbaXfPNiJUgRbWIgBeOVldMHyYnlftkl5VIWgSOqW2Dcy865GkSUe
MDwSG8ntdowOfXBPpo4cYemdONTcJ7gNy2gTuhjlbNYnJ8Vuup1rt/VWzvQVk39p0tHoGnDBFDaZ
lkmYio9WkL3VPXsJMbzRiSUPKnSL2+rAx5IV+Xl57Gec1ksU4dcQK4/CBoVf3qRrlRjdTWlMBao6
FMekL9VjNL8l9ZicrcK5+lZLGR8pDSRkZA3ugJIGPNlwIPJvXoWDiNj7MwsvV3NgpnjKZaBY3vTi
6DjjQ+3b4fn2D1BiY00buM/UjI1L2eo/DbBYpAlkyS53ZvNhMe0sl9JI/RXzfWWAhtnnfmXEoLf3
wmhMrqhhL7Bp/AyDypPYc/nQmTMTslymiNxs9/JClSshiL/4PXDHePjbxO5WQGbDnR+RbP6bu18z
/+wNUW2n/KKhKgY/Zumyd/S33lDgmqUTDYZ+mNPY/Uwee1HglOra6wju99wTiLzV7SRfWZOyy4zI
8ldBX2xoXdoXMovk4hANmldqbUxBCnpcVNcMpLk17QuXyxYkRXZQgvKiIZe6l6eoBZZb1ayw37nT
UQypc9/3igo/bHI/ddrr8l9VCfM52wlAbpMWhh2y8JJdW8vq1W2uGJtRUzqqHi0q7AH2sso9Q5BD
66zNivxpIwGABEQLTbGNLof+bqumNCRhgeA9Nud7rADf+wq1mBrpuOiGFImrtQQzBPayqM7ui9zY
K10X/2JS4cAa91SlnQ0/3B5zgOo7saDLZHkpLIxvIreqg9zf6rhcbYfORFKOyZOJvgWfVFhvLUih
K1hz0zNdtGenBNQufAiJrZFb3GawkLUl79ywg5JouaTfpuWsIojFg1zEeMYFVuoCrvle7t2MvC/v
pzbzRD0JohIysrQV7QXI12Mn3GlxuISbKqGjEOs0GxfJyZEKpfHUtqRVYzP66UzJh/yFB1HaW1FV
sGEL+2PyI5LPOrp2y85Yp669Q+9aU/MiGzcnp0CguMV3qmxq2K0bk6JUyPeasqpKtrfuQKp8F9Fo
7xwrZwyFu7SZM1pfsiOV0WjwcnklwUuwHp0Qf36hFpdS1O/WYhGtpsZlwwQU3Fme2qizdtVMUI58
VeY3GH6+STSRnrUYTXkv1NGTNdCZQBJIQuPsNcbwzeqYJdhhBjB1BlydRa8Yt/gIdYc7/6fUxRes
nB8UM9qRgkG4Qm1QVabgUY9hfjJT/we2FCKkE3FFPsC/lpq5fnQGJ7gUOalo/JroP5T6UJHQ9GbH
g8C3XxSPLQ7lXU+MpVegkyH2u20fARmFt8CZFJH5Kk4U+6glaNWpbqQgQ4LuI42nbUYB+6wqE4oK
aUgVivB8CsV3svtWDhhXMP7GWzSE2tZtG8Xrl45FoloqDth+IxdZBtAvf2SN5ibkrVsJ1hSJnwJ2
vlML+ptWQ7q9sJT8OQnbBrqOrt07S6R2Q4BMGZv5R+Ak8baLU/VAvWC+D3C+x7QlKOXr83Nda1CA
9Sq6ziBgDoaFC0qrJn/LYuaniffvbOFr9NS8OEXARJ8CtyJNpjCqbzms/GIQverZASkwt25QiR3W
8YnjNjX7xc2nx4Cx8JokAM662j7YuLuvwWCTPGHnE05Kph/5MFEJaurT/+5B6n+mbTn0aWjioc0y
NYWu+R+aYqgOZO9YvXnIbfObCwP5MCPlfupmqE4UjlbmAgWUBcaCytTajR11zz7zqCqBdU0LywdH
qsfzLgBuRYKFMl9cw/5F/PAvoYGRXNZc/ZQ4x+UZ7uNVOBKRLJzxU2ihsTdsJiUMCMRoWTmG0Iq2
8v/+gKr7f4SQruqaDPa6AQ7MvfVg/zbqg0SMkwmrzeE2pJea9YS4k0SHQB2+EYeerZx08q9WrP7+
W1FvoGGnCpjqNi5FRS0fSg3oPAL8cwwjfNe0gbbzy0Fje6x3174mFFKqQ0WFJZ4gxzcFs9YGwOeq
xHINt60ZVG+e0ug0NDor0UxP7gKnRMq/vIyfgPDEQKhHIoSmdzbG3cggX6cifoB4TQMDAMGVbr21
nf3+W0QczDpY3K6tqVNXSKKXrqu9KYG2t7JZqp7r6VQjrnhW0rcCu/6dw26M4kBSfdPcqlsj0emO
ZqUBcFjiF6RGbUzrx8AcIpZMtnOOR8XeyaPwv0cF638vT/RHWaCT1fwmRlmflJhFK1W7SmEBQIFm
PzHCmE73F7JMah4YlsTGJUdprQsKNklfG5vE/TXJDZ5b1z5rIKeB9Uw4TSjl4LF/Bl1q75TELFey
GcGCeD4r7neXurr08WNm1beKmO+UTuDBD2v/diR81YcvZ1obXSvf0Nxkx355FgrOG92QeGrkbKX/
TP6HFN4hMs1o4YNhRNAfZz+0rFzk3ZtqsXhktsivca2dbiOiSWYPiiKRHyHWFSBK8NQvAVE4X4qr
kwSfLmKre9GKdF1ZaU5EAbfeKQgCLvzOdV/iusq9sM6V06jZzqfaMRewzQgOkatFGwe14+Y2XcRG
piN8ZE3J5Rv9mOIf2sILGar5F61V8zC2ne31motiHIUrSr0pfbj9iolZ4WmSu9sqIThSrjRAWYy0
uV/FEGcI+TRkQ/lUehPle2hhxXRH+WjzVQLDNkh5LYENU6OVpRxGEN73EsnSadSLkJ6IsUcyaKxQ
t+2kPIQ4DD6/SmRSALuEnfvfTJ6yMlNoCAzCplePmpxaxr5YCiI4X//37W5KoM4/TBIuMlrVYixT
wfwhgP6nAKjr/QDBSRqSY2mDrzAt2KLzYkdVFtO2gw9zE0x5f9/ATfXiDszDUumQycpZ2Jc7Gtrl
dlbsmfoOa4LbN1mTjuClZtKu9aygYm4ZXX6Sz3tuZk8GOQdBpG5tvaw8ag6Uds15vHH/qjR2vDlD
d59BXOmVtH2UD6b1WaZD9GA2HXmK8aCeQDeNrLIS4zBq53aiEke1CnNVEYifZnURba4j50sNCkQh
tskUvKNc2+t2W9CRcp2XpLcp4YRk7pn9xlrSu+xQ/4FpsXmxUG/npjYfjakzrjJ3p4yMeg935Zfr
u97EDY6iyWI3njss6CBIeshzx+9xTvxoMfo/3bQnZFLk9j7we1q2vmsCk4pIblGHFE77wDyMUPXU
QgoDXIBuQ75lVslykBCHalHqxhPmW7Z6ntXjxZUMhyxHlurqB0fx+7eihTHAlfvuL/dSaUcr+WNT
W2tnK4nLld2NBhEldrSR3k1jsfOV2evEJvae7Xb9ABmk3c4meV69lXpSi+pAGL+0VX+BRc4WDTgu
ldBrnkX5SlL0BtX4Ju8UpknTQxB2YMRoLgCEm4eqbl8IEB1P/z1941YkioBltqoC1XgNTdPaKuSz
b8wB0MkyjElrS16ZSwdgWQIYZuH/rQytm81OAFyGX2+E/Ee6vhs+f0899P+mcnqSS/mEzNgmr4c9
WmnrPi5yb6yT6RobaDYZQnvCPqb46lcNc9bYz3QWe2257SE30JWM1lK+KoWsBMMVPrFTqhk7R0dG
q6GeV9e3OzL0uaGLBWcWEzCfpcJ9ChfYuUZQTICxa21UZk97xw2fZrKxA794QVj8LPcpTqWVd2ke
P7P261dyd9UXjr54dws2qvbgqSRH9muFdOBuG6eIsNvE/tTrfHzJEfBv3VlExyxWu51sf1VdE2PJ
rMy9axP24CyIoq54zJJOsG9Q9E+0vp6rkVcWi15sxARlfIJGdIhpmf5OAjaV6kJ71/1U3e08N/iN
lurg8u8ZaoDZIOgPyIaMzW1yzhILBKU1IxWiae3Y9IBCgwTiwo+hBpjup+NmxUHy49sivOtCjAtO
UuN8JjdJrtUDylJOw6hG/ag+CJDEsqEtpUE5Tl6ohXO1rXIo9DBQj1J5gxlFnAoWJGltUWCDb703
mNlWNnl4LHfdbm/MYN8K4Wzs5dnX2wQLsZWpFf1RWLF+37vBGQWoFw99+LNo8hVIJ7SIs4V7rQGF
LGcbt8idS7XUGyy7vh/KpMXKNK80Sgv3cpuVzMLeK+whEE6N6efUHg3CSDdcL/HBDTpnRz2XRYPR
ZAd0JJjw8vhHSZvjuaYGiyJm2lBo/d2NBzHlCaorJxvZI1wK7I4wDylCyvYEMkM0IQy/KNcC7l/i
Kv3o2muUKRJI6rFqVdsCCM5hiP096XbgmQcuqF05mabXxHjrGsFvbastYbm0ZT4JBdvdtkB9mRZ7
+Xuk9GRpmo+Lx9sHUsxOS6pFrIwUbPyXKnr4TF+rTWq/3n42jv3vszUMBIpQvnLAORyrDl1l6bYX
2IuJaga7UGPzcsiXXy5XisgjuKZ9zY3mE6PsIciz7nXSKK/eTss3DDpVETt+vL19GKunsnHPVpxd
5fJYPigg873arzyn0YudU7fmnmsAt2gT7OyOUhkUob+6uLU2aQf8hmv5UQm+yW2OxO4zPqkr7gp9
3bdsh2Q5EsWH5hV2ke9uekvZgRnSQj3GNdIB4tDLR/hsgMPdHr1cAA9qMU8HFFjJA8sOcnNVhI3l
jandbRr9blaXXkJsfqhT2z+DnmDCt9xFbRitnL6FhLskQjbYBbZDAj3rViIQOZdCQ84jDKw9DWHC
q6d0gt6REhkbziaCT3rZ4esYV+IljrJdlGIyiBwFBboPI4oCeA2Sd+pQSY7DLg/rdi3d1kH4l2QW
tOznV+2UT+dJQES2AhAelVITJaQCv58UjRViro/7aelWmSj5D4VphJ4UWUnhFXgvg0h2QQ3vbLZG
cUrD4inwx23VB+1JtoBTyyqJXemNn65W6BeVsJKxv7PRiB38JekutJsR6tP82im5CiqXxo4d0Ziz
DBINv5zfVtP759t3cHPhWOhlVq7EluHeOAUGtuEk0SiB2EWwh+78q1O15CgX16Su8kd2gCtMDFCy
rywfDL1MPHlOqiXsjiiIkgBG+b0iMeb2WhzmxPFOhwH/gzcQqky2tmk8WZOoD/hmIvbCJkpoLfpm
xOFerev613Kgq6xdJAeYCCZlpxeOwxWGRFWZS3vd9eASuLepfBTxS4pqk6IyM4hK4M/KF/M+cxPl
1QVA7USB9RfUoO8T1R0Suxf8ioA0sMoVK1uTqVk+yaO8Ct6LTHlkXJ9PBoaFDYl5xYcIB8/UntE8
w2ggomOVjtYOoUC/dwqrPao9jY8bNIXuz9k2Q3fr+CFrf90hpqhwkXL0vnoSqmoCqaFk3NrmC+3O
7tIbLKvtmTzSG925N5z81NT84v9iyvi/hjwcu5i8YIe7ummYyh877bYQgtJ4kR6b/Ikro9h9mbUi
VLGs/eN72RWgn4qRO2Eq95X6PYa9upucVJzMwfFPWUriuzyS53Q3n7c3WUUdOj1qDR8l1NCEzBXF
r3LZwtwqlct5eUSO4JkoaBUCMLyn9UyybDNW7rFfYDtDQtEnS56LGhgflX6yOBa4PhVoPBQ2SboS
p08JfjqasUsfdHm1bat7MZpI5S1KFdo8HkenxSeAgWbJO9xVt/5Jjip/PaZM1VL00xgMFyUpMKx+
Eem4gbGqJYqTkiKLghbEnoO6QIYD0Rm73oQClT+nq56c0T3cfvTtZtA8WLVaP9hBP/wLi8P4s3Lg
Ko4N5li1jMVzrWp/eAk6SgUQ3vzqOObj2zQFwEcH3TDA+JNMyeofS2hgEbSnCYhY/UrazG4Rm5Xy
PbIftHi0t0oCB57dp0EwfQxTPKj8+CSlN7LmKI+cKjY3s0H202CRJt4kUf6tUmLoL6H/04Jk3XSh
+zEow/OsBjG2JD61GxKRnrjjh3wWdh+urO2bYb633fo3C1kttvaQ5P9m3HP+0K2Dc1FNlko6lj3D
BpP7h9WqicI8qjqhUTXsM9RPCpI5qysQvzIItFcjoCEtYgemKKslYIOCqmREZrmeIzFIMjq7fZCn
W3TWqCoql25GWyVn257xSP8nmr0bu+laVMZwsJyJQCy7KR7aIKLrOJkK/rixA6/PxNFWkCxaZNPr
juDrTY4f6UK80FrO9R34ZFx6BFDawSUvuntJ5K99bKtONjQnswKjM6F+QQRHusgcmMHBXq4nRwqd
zGyGcFc8UKLTfsDM+zooGrveNgWV6zAmIxKbOGyYHh9tXLbE/+YkVNxctllie0GQO4dJi6zX5V5Y
iYl6r1L59U5vVfOY+E6LG0rNXvD6/YWGgRT5BguFYqftLgjs/lJUrMmMZS1tRpQJUr3d3Sa+2IXZ
XPvtTs4PFak6rFmKfZtVP9UxNrZ95lKLDm3CXssBp5NWA1H57wM25sgL41asv87Jo1ad7ohjJH0R
iv62cOioy12WJlyfvAiSMHJHMdbWrLRvle68Jou02A8neH1ZcqR4qe5NY6AqQYMjnsNq1Vih8pRm
zbdS2DQMhKm96x3timGMPrtcDddDY7hnSJqE01BCOQVDNiDGSzxIvQQpjVhDGjVGard0sprGsI7y
6a2x1RjQaXPiABu/+yk3qmnyoiJq/KsLYeNXbfuNdhLViqWSLR/85Sg3Cnokk0q+vIpyrp6I/FYV
J35k8Ese0Qh4ZVnH9/IUmZ+LUr+pko1fqt/TwBlfe6v7RXUt/ZVaHr0X49fQRR+z3YX7OkSrJlkG
ciNIuXSF33ACyEDHDCEkVOWJT69Zjka3sjxwO4ebmirBWn6gSKQqdovCWcuP67Bv+DcsivGHQZ4b
mDAzl6Ivn42emK7/s0pSjWbboholBi5DR37jiU+iX7iWysyGKobw2kUhunirT+4JJAjgUS7VKbgx
JC4G6fjg6uPPWDGiPcwiVipWpTyDsn+m9sHUjyKpwV7UsyrafrnCo0qlhJxEH9Q2qYgtSj/5ok1s
ynX5oXDu6nUjwYu9g0SCAlv2DO8AK6HTDad2MWnHQx1sp7CZNzW+7aIPbOJ2zXSNVhidlsxPhqtQ
bvSRnNaaLs99bfn2fdquSguIrDxjjbN9r07Vm+bn7vHrVBwpb6h0Ri/IiQ3O4skqr7d7g+IDpZ1j
w+4+dxOc1v78mxchjwS85psxK57adbgIQIIxLe5qIobtRcxna583dWtlht+y0v1NjJDYCKQOxXYe
qVR1BOJssuXCl6rneQAtuNKV4Sm2wKhxuxGl05SBp9eRtm7NEFJHbT1oUZe8h6n/c6pr8X0aIxSd
NUHLI2CbgCFkOZg4I4aivWaTPa3cRYxt0oDLGrW8SpBDUsB4uqGJ0XDfEcudnAtoludUqPoxB3nx
dcqcIXHplv7QFxmEc0IsrjUhDdfc0gavY4z69K/GTKgq6pazdP1VRuTcUQZHdhJShDVi3d/jniNo
WP1+a0B3cxLtrYUPKKVTtlvhY5SIxgAX4KaO8WkyvI5zP8DVTCloLzYxq+36f1momf+0juLGwpBu
cmsozOWLK/2PCmJQV2zCM6076tvSbp9iofZPSuOYJ8QvhdfNhPnACNjEwMQR/S/MI/kchTlILd3C
8WLxPnB6Gw0a8l3SJNtabZwTuvJFHRA0a9/PP8MiLJ7zcfyY6FH9nLgfxlIZf9ga0m7pkGqnBFQk
po9WKfunIVOhky2p502/TCDZBzrIfG2ZSy1Z0bUnqL6PKELEi9UDWp4xn/ptQuzc4BS9RyB8uisX
ZXE9tYvIUgCTx4E91Lq7l7vIEMzJ1iA6Zy2fpmUq7qq3/12cld/cV212+WYtRzVUlcBajS/4z1HH
nPWSBUWvHZ0b4LA2Na+yo/SNeuK7rHI2bkzUhtZ9UFxBx5sA7ghKigsOtyKmk/8cGWAiIKy8lb7C
119BVybxo4fMYf5y+jo9SjZmR4wlTu9MbBYGfmH1bYhOW/l9FHIOdB7GZ6Wwkks3orAPzYLpdS6U
D3P0V+1QZT/YCVIGrZzqru1T6KgGsed47VfCUhXsY8W8Q2Jde6Op763Q0GE58xAaoXH2tcD2+H5h
ucQICoJhwS1Z6XNm5eNZWhD1cVKAl5LKIz2ICgLyLErvKwFQS2WLfxqDsDxjlipXM7UqD9p48lDO
g7PXtDzco7ho9wXJoKyqRXYjbZZ9+ss0nP4wiKZApZOVbOri5m5sbd/jw7/WogjOYQqxpCzbbqsE
fb8t2oRSrdmKk52Ur8pYDBvy6AkGSxZ/Z149DoKACctO3JVZc9WYKtmFQlP9cwc+ZE2x3f3+v68U
Sox/Lr4d19EXDhxqDW5GQtf+OUM1fdH1Yx75h9u+LCmWLWU0Y8bos/ZYYJPZGo0dM8+mOt3HLLkH
S/pXhpHsXQFfvlVmmnTyaZYq18FokyvUNWUjhz4Jnhls4nSCZcbhxvvMjHI4SplQqdrDjkE4pxnG
JAyhgcVk14Znix6W1Gv0avQwWn12Sej6P8y68CSVzujc7KluNk0QopPMqv4g6/xtH9YPVnMr+qvI
3VY61qpjow9kI+KrPbaGY2565BHrBEzIPh+NaB0FWndWWuyddNzBOoUj5FYp9Sn63lpNLXqdjtLe
WvjtiLq/wGGZJoUn6xmlklVPQ7JO+7TGb9LR/UB2gDpxoeQnBDAzePmL/NvNnjUyHE9hCufKdkJt
W6iZ4d34zlFjfGeZ904HStuTlDO9q4W9K1ta1j0aWFUnW0FTh3Jfd4hK6YHEa8wp6Xs4zK+II61H
X4TvX4FqXyh+clSbDX4JwpRA8JLtO8aD5wh72NhIjOw10EzgVi2ZoTYOD0Bq0coNInOHOSFHDuX/
klQ0hPrRqiuz7IBKNrun4F1vLBUwK/K14tLbQ3UAsXmZSRu7+MTvdWu1EsFGq6IStnHPZq6Oqv6s
ae8LygdYUosPvuqUjA1mmUCWX7CpRtj5R2TSD/LZ14Ol97UHwaYq7hgvTnGnuqtUV3Eat4bxbIoZ
euPgXFQLDvLMuPeoqeJoLmjxRtsVrdneDWhTVmThJHvNrN27Utfcu7yKsztHJzrZiO9uJDj2jDSU
Jv3RTfyU+PFZfTLiZb2/WPczgsXKWbPXmtMjqJdxT4gJqnVTggIXEU0s7FHt9mZSoE/RbKC8UH8j
0JM7mKsDRJTdP7UpeW/NUM8HVORkfBtbSdHKhbRiWOs8N84xs+J9VrIeM3FemkS+3C4sB3bmTmnK
9qrl1UebadpLbsy3Z7KYL19LjRdVP+fCfe4FvHT2zCetzZ33wNUhaNsKVUM7U6+Rimxz8ZLkbu3s
bR99kqi7q2yETK4Ct2Ts9RvCwofBe3sKrfSdwGHzUTgCSEphv/BnafZppaQ7tc1DWMGmF5XXcCG1
kwH6E6lt8hKDU9xC0KJkNRmu5/aL0aIT0dpgf/UBS3CZ4NG5p1RgpWCRBgG8Mago0zTsJc9VPrR6
XWOxISFyriG7dnj0vVvDMQ410o1z97ekHT6ccs6crGEcQV/rwYvw3wJd1U+hjUHBMJGPW3SOb4St
qiCrgAqjXJulveOvFRMDFHGKLBDxxZ8yOqiwBaeXqYvvA2wPn6oA07P06bDdP6PRcd58GnZTsbTH
7Do7tr1VrCCM4zFpaOrIsU6xpub+VonEOSZLHKrZfkOFqVefuH/sNBh3BHZXl6LNIc8vR+5yrgD9
zCIV3beCVYKIEru6fL1Z9HGyc9W/vf/rDaZV4EUnFucwdmuRMbmJ0mV6ZaP80LjOa5GQUVIjbF8E
R/ae2k/vtYXtHnXXRLqKXtOIhbYi3kXcBzpUwDZeotzDSpw1ggFWI70zT2EeIE4jJUMxYMEj16Rp
lO+1mRSPpMzqfdE27+A5WHrZkdcBO/rBupU4Cx8pGWz8HmoQg080ln8hl8721B1tf25/asonZK/k
Lz8EKZLqYfME/4clyOg/GFUTf8uat3QJ/dNrUrrqoEj33UQvui+7basuQmsFFFqmoKmW338bYyTo
/XTcl4b2w657/fA1QVWxSjIekqr4/xF2XktuI1sW/SJEwCTcK71nWZWkF4QsvPf4+lmZ1L260zMx
89AMAFSXSiSQ5py91540/W6mZXJs6rY9JDq8Bj/m39X1BXOTJaKNJfWIMOWf6aPOx7bMQzKm7X6+
0NlBulzb+F3Ic5fIm6kGHpQ6ZKI2FqNrlvAYCRvZb1ndWI3sVA/V1ofm2XZr7Zp2gGD3DXa1Snyo
HwB8hy3NnLfmMTcdMkTS7eML9ebRW4OpXRWZNpwfYTumhrC6iAdnjw6uOkVIbzZKOhtkHivnUZgX
dFTwx6JklfVW8loI/wV4SrCJDbiP6qjIF/15psitZb2JoX+p4PxhY8PdVaF1Ued5XiRb166ax0//
PZWEzgVNOa8fNarIZ5kWEB2DsIaUsGEgWK8TxvWhTm5J6CE68GeYjcXaAeP4yr3T/PJtdvLJnDW3
x3Q1hsjQwUWXxxwA3UZxlFFkyslDPD9CL5ZcOzTFMq1YFuivXUUXYfL88gzfkDavkbVbGghfvTqL
ke5G18ERJap6fXrJFuscR874riki74iXgzEyW2m1b324fJcEROb+ynRq8dHNFslPbvPHVlSYwj9W
Y/O90UV0EWFbXAJizLb5Ivy3kJLrKiiy6mAO2D4WZEIb18rSk9IU13jVlkovV5rIq7cxyz+ICOi+
s1X8oJTZfhMWPQDtd8rd+jrX2CkdrN77zi/elwYHYF3P/opwsvyILaq4GXo8bBCoxJ+7ytnOTjG+
hYuGQDOOpG4l/jwX1FuWyZ12ljw1FvfYaz1s+yV/Yy+MaU3qwwZ6jZWNky7yhbadS/ZiEb74Z7iW
v8nAWnluyvQtquJOyGlztyY8bonp9bT/m+lQVwiXkVqG58c3klnuJm89sfUToa8st0lhVxsFIeCk
mqxzHZPtpCfkcThd9ZoslLurfvpw9ODUEZmqKmtNjfd/ISQdAz6LqcdO33eQ52AO27izY7zjX52u
RpbD640ssl4cenWPgvtMrltls84OR2O7hP7vnBXmk+PH5UGLHNQCwu/vXiapuFCyNhA63FNokRCZ
GyK5NrNZfpr4lPHlrcE96PBQQQCv8LwPT55hjQc2yQHdwt69O1Bo1gBwgge4dsCsEJql/rk2mu4A
UKXfNbQhDqFBgcHS+3lfVnnwIMKo08RHjaUqi7TcSUusdi1u+V0md9qNkDbXXGjXXkDFJqXqhJv5
hz7P3nOVmPG1cDCKP5KDU/Hk1AtBBFbaIIUd+vr0eH7Qdzh7ygXTexzHO6RL1Rd2D/Nea4JlZwWV
/uQmaOXhLXQvs54gMPVi4/AQg8pr7WHIgvJFXSjT0jm4MfsRbXH8K/EBrHLNFNigfPE0x98WHVm1
cdHbqzonFLUD3HPChworUxaSmrSuXuJBf5xpKBMevyRR2ju1nnd0na61XWubtMvs1yYeMbXMdBTp
jsClAcMPRSA7uSVOTtszvctc8s/zss6FIu1k3xiFV/GAQBc0rXavGuASfh34byZspa1RjwUif27t
xWM9kMNNRUEEiEoeRWn75ygx4DU2BQWFqoy+ZJU23/i/id3K8i/hYGnncILNNRF4lqDlfJ3aJUCG
u/iv6lo42fAViowln44vYP2v0gSVTyhWzTMvA3WHBBp8TPl7aqdqQ2pGfENua4Ed+ao1+MgXUZXH
xNXz99aP7u3gLd8c5IhrgoSnbTRMNVO9hIHEeaNv8C5Q1ZTZYeBN19MopIC2bl/6Qj+qDDFHn0HQ
EL+0Grq43ZktaJI5DcM1oz80JKBSZ6RuI+sTb/xiRQkKDeb8f/wJYfEPK4hh1If8a5y5q3qOje/d
MNrrKDbAk8kX2C429lHeoA4KpoPES0EXc9s49MD7vhqfKbISjFL2l0FtkkTpNVgzlpY1expcY2c6
K2EEpsHw2mFvgcXNoxfbkbNXd5m63/hnlAAEW1I8neQQ12l7HPWpwo03Z/jI5+Bz1jb3vk6+TZOY
Xg0t7vk5lfFW9f28NZaluLYMgqc+o2U9Bp8y7VbLr3joqieqFB4TdnBF4X7NZi19Q6XKqIk+L/bB
1VFhP0f+WPN70oOv/Uy7Urxa16RVI9v1zYyfL0csS1umnW5P0daXXXhVO8u08VPuumQR8lWvtNEx
SVGWwWCNbT0VbdttY3kUymvqSF0Lm2Wktplu5hy+g3I4qoKdv5CSpq6phU1Uj3xzlFchKpVM3PU8
PPlDHaLYoQVE611/7+Pmc2p0yc++yp5GWwAwszvzrCBDnUZ0FzzsOyi7bNNaNsB54b1IPfYn1tXF
Dh8oYb3NaNxttJBrRif3R/HW9Ya7zr1gOTq4MZ+6fKERqaP5eSj0ko8o84N312C6QI7zVZmGUmMJ
DkEQJ+su0t0dVN6wX/mUXy7GvZsARnghWONAvrjEfParpENpEyWBt3PTGLFcFaDFsLxnmsY3lf2l
JQsjjg5Qz60hQjgj9DAa4S8prpQXWhsOmk8GdEUb0wqezYECIlQfWMFBikxKxRhd1WtjGOWTlWGw
kxlG7dgLPKHwiCqMWfvRF/nByyCbsun8bQTarm1K+zfw6h3ROuK3fCv1QgcSzTJeEhmeGDksEOqA
5JoaRTa3khd9z4vpOdderdGNnp2g9156fz6nTpt8LpssO+K8IvCh0OLPBHPm69iVgT5iRFClm1BC
o7JdLX1RvtEzLHZRXlpnLWjni0khcKtrT3MVxxePGvJzE47vyxS+sunCvN7U5bVlzXlVR39fmt4r
jtkgSNrJj4+lW+zp+SfU8ncXlfSvVgQ7B4vENwqV7Tqp7q4bpFuT0tmFxXt5jdLY3ehUIZ+qsjoZ
GGoPujZNq1iVaqsgOlQTFQV3iLSvSYLFvjKSn4OEC8HZKV4SancHl4XeHsnmcNMqNk1F4H3Wyjx7
WFVtx3HIw1je8GpmMJf+hVy1OqA/C5znfcAdeNP0aLcoXgxdokdumjcljJpBDYOg7V/yhXQsyncy
o2yi6CIF2sAKDW7WuriNIys2VjZS3iac546dkZDB6q3cGelyZ8RzTcZ2PhwWxE9xmrYg2GxxTLqe
EpRc49Zj+B/XjST7NWbOG4ILeyR4rmTENknRzJLqCjfrVzERQJDngdj3pvv5b3/Di/WVXfr1B+Wt
jZkZ6UeR59XRYO2xBY84rl3KKDvNg8brK1FhZw2/4JUQLuuifdbEp1jmxaogWfUyVT+oSPV3ck7E
43I42vXKtUwsRn3XH23pGmhp2WFqCsrtw73aJZumnOYXZUJL7MB6vIkmtt+EoT8igCkpr4f6AAN1
wtKjmBWVmxjXwDl0CZQ4pqD0OuXjTplz3IxslipaPimJniMRXgDNomvq/lEQSueFuuzo+Q+D6C/0
mubcrnLZGikgAe9rYwGIYqU7sNs5bmdXrDo7qbc9ZtqLEw8LWWHgb4LFPDflEJzBdwSPI3Vq0Vo+
G/MqCl5VitxcoDx3Rea/sBCz9mmNN+GxN2fFZG5tCpFU8tvga+PQD5fagNivb2npDfsgY52mRPkh
5Ng1u7fl0XdjuX53Mo8oAM0oDzaRFsch78e7EhrU5Rw8R7pPrwiLp3rxWdzshGv1iJr7P9dgAnXn
x5p3mbWfUVR/wqZqMZh6CLo6NszqFOQXkW4kbRdTpF0mKYnP2h4Ig0IQs0vlbw2NN4gU/vepoFMo
D4Z/Hci3qL+DLLSdr//7n4viKvhidA38oeRGJcj5uTQYEwnN+BB132ybIm0vWgYjue0DjKBOXnw2
+uw2RjxUAqfEfZARYMgZy1Oui+Fzlh0y+dQZ5FUc8hyktEbqjujLDzI/q03XQg3s+qr6GNOc1rVv
UzPTGzrubrUfxSeVDRiPsX1RECl1mrCsI0pJZ2lNj29Iw+HsGK//2fDzsz2E4XSS7YzkBUbTFI0x
4E/TXBV22zyrl94kNDHoHOZ0KUWcl947FxH3ShcTreqH0/w6kCSxUnTyShwGDxuLaL0n5fOix2zu
cOA9sfCaNwM7vjPgjhAIVtyzQBvFC/pUnOINpAgXW0AdTs05ldyfqRrZCMt0HzeFqOxDY1LmvWkQ
3cbri+Li9wT+0AKhYodUlGoYi7MOGkkUD+NlBia6EVH4FsttXON6v62082TgYrEx9CDDg9wOm27o
3RWASP1UzBFJVcg4sBb7+Qv9qZKV3Z3qBPjl/34UdWHwuJaoI0qem0oyI3nYzur+E0OrEXC3sDSR
dydKGbAWxVen9qtv/BUsqqn2tI64x07qMrc5h4KEsXURESebpCPfcoO2kmWnf106o/ywsHij+A3f
iv61dEgJsm1KacuUkUmqIzAPPRojxGSG1XgltAiH8D/EWV1EUrMzaSfgX5jWRLjXOxo6CjhlkQCC
asFPtkvalEeguw0tc4nu+Hue2KCBhSbwky+v3RDXT+o7igy92j+2tu2EBykYTqFjj7/kQRvbkzoA
MBRcanxYD45jkxfMWf8mOi6LTzmgIpFcXkdsf6SX0F7VXJYG+GUy2/I2So2WgzzdYqrPNoOGYgvH
f/8raGlVT2b7I09ikCd65T4PmNr3JEtXR6vCjDMi9FnPqR7ux8HQd2jLfi+6bn1tJ/c3Kp0/B3Fh
cSc2T+EiVSolfR1V/HWKX6PdBZ8GwlsvXVhgWZU1Yb8NrFVTwK3wMuQwMy6GTgXkqENvuoe+vquC
mmVoFqQX8hrTi6g7RmxoksMm0apwWwDAkUpw/F1SSpL9+zSYs+F57gNUN5T97NlbzsVCwpbKvsh7
C8V6v6Dr9ou1aXfWO8iF9lWdSSdqWvgyZF3KIsbBLF4D4roBbhigkCqrPlZU97cixta6iODsyxd1
1ImBuyYhrPWYqSqb5w+/cWc9L54X4/fMuR3MfWqFBCzT+Y0ddJoijcMnt8BNY7gGMlkch+txaFtm
W6vYPVAAGtnAJGYGxrGatXk9m753RZ24YHOJqI1KGqiZd+chr1iXhIic5bxEhlSxKanork2EKo9f
UL3hl892HbBQk04gZQcaK5qnDhlE28jBkrVPyCwltHvufzWJXm5Cbbihg3T3IhXG+e/LwgdXr+oK
WbY/wKRSsBW2W3+wK+rUMEVyCPzs1hiT9JsVeOWlmkKJkUN5ZHb9e1Gx83x8ZBBRkT0WGgK6KCLM
BjHqI3vEt4ZqHSu1Ntmdr2Rt2tu8aR1udSIDgfC+9l63fGPTldBgMaxbgJ3qpjmkocYDpsduqMWN
yMfvjtYnL0uIL65cHJrnQI729O5GiLTMkKJKzp6oPDjwnCkuQmeF7imPHOzWGORmJXYleGihjJ04
Z6nH2RpJl68ocvvtrvr8uHGMTBPs9BntEzJKtk2N/vkvS6E1DLplOilNqhnRUGPotEYcuykdzr3Z
DedWvqgjdW2CJ3RuY4/ac5gfare7900gTqpnMclOxeJHI9Z9sz2oxgWfIKtFYdYoHPgwWdX0cPn4
bQyyIq9MOHu1RtfToYKTEcyPFfzfdbtay0MlT8/5RGxu4BwtnALXxyRj2skeNyRQn+KHXgU/l8Rz
GdGMj8cw1i2d893CUhEuFll5o9OtrD62sJNk87ZLl+yAOfDoLwE7mN6BKqYX2zkSzVvgONnBIMBj
HxJA8mY31mf1pNDy/SbaGRF1kBE3XMvVlKZb61gxaBo9OZBhVd6jeBT7xBDF1g+CV59+z3vQV/1+
8gPjEGdUgQ0/CVeB2adf0Xns5pQdjnwSuzzElWPX01OlU63zg8TaapUVf5F/Qp+Xn4WbZi98TP4G
Pk5/MqO4fbfm6WRhjdo6VWv+SWAGgRit4nB8rcrQOORCLz47zKoKWwqHo9jx8B97fTR2M7vsFwux
BCBze7z/KWrTpl6xATmo3ypKCakC+jpfGrN2qfhQHB/htWqlXx1jJFJJ0hy6Jmq/1CFRfDXdiZNT
UyZP6CUjjU+nWvu+1OOvoc2iT3PsN9u2wZzUL9LLk3XxUe3Nk8kM2H/r8zoDTb0lcJ5xSKRGsxG6
XkNXxsYQOkhUzR6/cp3X1c4a8S0pvqaumTUZCzYbVwidZNJsJsptCi0peWWvHrlBay+0P4EonGCE
ttUbU+u3VvO756zXP9uSRNfa2XctGiQdwPPXSBvrc5X730oZ1ZLE3b7H2PiBpmI1SEI7pqbpiFzd
IjEtcw4WS9zHCr2Vy3R7ACVsBsER+lq0F0kz7oc5yFYK1FnXncAvNT6rv1a5SpBE8WAYALprMTZv
cY/gR5j33vXDdaRlyHUkSqsqjT271eyWZUu8ruwuZblETSeb2/SqTme4gue+Rs/KDBFu7UCvTwuc
BzSOaPUjs0z2XWiZG0ixwVrZUJ3s8mcRHqXN1TZK/14L37sXcVmTkRXYuC9G2CwWesNWD/DqRwTp
QWm16q0L54Kut7VTWbRMte2z1VCYlMkYfpKEp8dPnoQ+bMrQ/5rEnvlNHrR99zjQRzv57GQlBvty
Z2LNe1/6PH+RZ/bSAaFr0pVeRtFTwNS9amtyypWLRi1n1bWmJ5k5GfKt+qIJ+gqeyJZZI+4N9o89
AiVx91YOb86CB96Q46nahARG2xzSCbfAZAXGPRu7pf8lfHTxQsW/lORmbnNH81eOUTyHkN2PsWQr
0VqhCCiJSurIKEW6TcjNWSvJcBMa1uFB+rP7XS1zCXAq+lsgZsYGMmz6oq6NadqtnLQ3jyGY4yfq
Li+5RS7aI6uXZCEoBgKhamZPWwAH/X30I9gQXjw8jhp5lAaCCbMbxKepmW45Het3hrb+gMsv2ZPs
ySZUc8t0SxPvGyJohDs4RR27ciXivKKlCRcjn1BBU2mpybTCERLMGmBku/DACuD5dC3rCe6MeFJH
yaK9RAUYOXVmLaI8uFNu1t91IGc7hx4Fe9IX1eRPRHVu66HY6hrpkEqTqS30/e2y066NgeLFMRaA
Fzp97YwFCD4Lu33psiJdlbgcXkpUaPw3/igGgRS8Mexdw0oPUVY/bYoxwCCSMXnw//fnMEnFjTC+
EXNbKiFCFaqFj8d3AItZ7P9WHRip3c08d+Xa19+SBRheEgHcfIDCo2ppEQbQLZLFyCQtzW2UJcWT
OirznthhrzskY7KslCCBtgaw50pk0rOHrGzoU+OqxhxCzqmOxcZFn4ujKhKo2kDnxmgUbOMIoW3Z
t33GckrKzAWKwZORaD/cFmutpwFMt5ufLO+1VaUnJTFFabINJXnEMmgOec5AYK5t2a+zbQWIgOcs
IiihprlSLHtTz70LPhdU82UP1NwFNsbeq+zerLnbq2GkMfFdqjvjQbQnnrdZWTRLsEGm1keQW9WO
qMqYavRkfQAmJYeaKO0HnG/U6OIoG0bo4MWwhDce/jzmBj+GALX66vmNuy5kFTB1nK3vxch3nCLZ
syU9kGiyrB9A47bQiiNO3w8/RUDnQB3Zqk5wKxIe/1hQp5D1E+V4bF0jvAxwYZKOVXOTwRt/FJtw
LNzmJrKPylDVk9JwnECE+rn5GXkocOBUA4bRBrdSb4lq70TI3kXqWni08AkF2VUJXJzOCoDfMNGG
STHvsfvhKJHIaNOmV4SayaBe7LFXBM12V0cAzeajpF+sCr/+PSBAfNfn1LxKSgXN0vjy+Lza+o2i
03DAqmo9zwGmZbp29s+t13a/H5+bXn4hOMP5SXg32wF9pIxBScbHebR1hJ8fYtl5YjeSHyZ3YFUq
T8FI7B4tdL1nAKuceKO+WptF7trAeUAOdiePpC5nXGYPY2tPu6f1tbXeLr/TWq+uUI4bKMEx1cq+
wllWLR/+hBgybZJ+k+a4KBi53ROfafeCd3q64yXdRtDgb4+OoVPAXGBDdInCyKDfTp59OWjTOam+
J4H9UgTWAJ2T3a8Wkm1EkUPWPKlePTLSOxt/kIDfCAQtHpsTmpE9adRIk3Oey0d7CYr6OmmJF4cQ
0F7UUVjN7SWS1xZ5LSSw/s+7qU/aieq4AGiMHv8mP8VpgPRzVc3EropSVIceA+NtpGW5zaraZZ5C
kx+0mvMls6Y3UUz6b9N/61CqvpIKUa47jeZpb2YfVh4y/ig8XxQSMaluol6gg21Th31D4Fk3T5+D
fURo+kp0hbjZQNAv1CzXPfBhsKpZy5Ci9g6nAur4JZ6t5lL9+6gcTP3YB5gRqxclq10iZ3oLjZdH
pM/UqRP1jjeMJvEnZX3QCMXcC4tTSwZEAdrE9YjEGqmibNHgmEifnUwr9tFcT1tR6/2netDSrW1E
1h4g5vAp1uthHSGNPql3O38qVlW4tNelKPpPiYBklUXeU9A1NlJC31zbdPzXicZyQcvgfXVB+lsP
Y/vTwyungTM1OpO93jAsW30k86Sq+7cim52LzlyOHnjn4TXF5QmpWR+0ZMUeaqxjnyZh5x+UbHU0
KdO6XX1XZy0mpUMZEtY45d//Ckm0gMZF3ETfM1lkqqoUBYpuVlQs44+WrLWPMPXxkxh2fGvw62NG
G0f0VAEY76F9SbE1ghGxvO9gytcNea6/otTfTybSBSn9y42UbteS1xeLLM8diaM/y8CG3BU2w7qX
dUjs0NJhV1vbKiHtTFT5T/V/KuEsft1vD/1KPJdo8qrSM3ZahhkidFj+KS21evGIRLnONaRIZwqS
E2Hd5pNpGzvKUDTkvHy5O2MEWqF23lkvzKdOqm0quCfNENzUeBnntbOxgx4uVx6YmC/4bJUPM5MN
5ozE5oyQinWfEq9RTpO28cfAwDJm5W9Bn84nl7bhimQ8VJztBs14+uQEw7L2TIAHaZOC3KwN5D8i
d0O8BAwXJpiaxw3/uLGNbaovxm1mkF8l7IggPqQ5QRdFN107F+1qbCYxYK0Fhibipp8oJFZeEYaX
UavdjVuRYjCkOQ0aOd+0qfZUx93w7HcjIXxdVMrpoiLbMew2yuRHHOo9z5v0TV3P5PVcm4djEeIl
zPx4YeU/REfoI+LNqsrXVhqCygYvYCzcc4f9U3VC46Ckh1oaj75oXsAmVpvqxyao5MG5wDrsz21R
fPLoa5z/vhDQ+Z+n6o25tNKVnaOTLALiLxXHC1V9GaEkniFHN3+q7s4IB2pIEmp9yAYPc+HH6xh1
JDNjSSHU5JaWI/xjmJ/s9TAiFlWDqxpmx1fXXgamQrBZlmij3SAj4dSzL6WTBypNxSoyiXvIkqCl
fQCfAHI+3CzHHK5q8Ph7qt5Fp/rnXXMuMtA4Ef1do6PKEYcffVDlt6aCx2cEQ/gBRi89DhWRcerd
ISuqrTaeH2pqvOrGoat7JbYNBZyjmV/FhxsbdvbFlnFoRlX+XiwEM31CFgsFbCQEckX+t8xBsA9q
yNYcD17t2DuKQFCiwTM894bclFNeU2fwgA+mLJKpM8p5B5/GhZH0F4WOAcYdHesmB8iUztbZ9Ids
oyY5YVNfDbXpVV2n1QY3rNTds0kMJTWson5m939X8btxO82nMZpJi5fhvDJte5u47UZ0DlqnwtQJ
6Sgnfnd+4cUKuhtPEL2NsO83gxGE+8z3V65k1KH0bdEvMZIg0G+ePGFAxM2ERiyX1jjddpyzkVGB
1VRqpdqurvsc1pgEZts9E0hVvEZAbo6TG9pEzpGBl899gdvcAvmVEo1SzcGF8Q0gZ2Lra2EVL4JI
w5OHQvykjsJgBdRkviOOptEshYQE/opVwAh4M3AC3DtU+6uMf9ibcOpzIR9DUgu/kJickK6Qe6io
wk3I/Xmuorxb94nbXCwjd8DDeOVHXE/eLoawt1NdDq0c8nWYD3QxzcI4FEnc7r2IwJYUucHKoDW9
Uns1pMcDXbSaFrdgZlGlyt6LuyO724AvpMJ1L83J6lS9BL6zcj+l1MZt+0oa65+nhDCtbAf+uVyx
b/5WVprOmr0SJ79kYtG6yVo9ZqYg9bIb3I/6nEJQ4clEuZizOLb9+KrH3cmxxQ+VU2C1Q7xq4rba
iGT63ErHBhv9b7ZGje5xq/9ZwjQUDAO5r1HSfzLUigP+t2GV9vaP/9u7IPR/WhdI1tNNYQAf0h3f
Fv90x+r4Bx3cUc1JY8e9R72G1D5IxDnwy+Uaj7VBYQ20WhIOMSRfHE/T4htH5bvxcuo9zVyU69w5
1a3xXI8gc0jXzm5p1X9XZ0Mh0pvmjd+LJHhDL1d+aXVJbePJ5yCtm/lH2bsfLd6kpxANwDlmjUDL
GOQBcuN45yTNKspM79VGOHJa6umb1uI6jrtQP9UyB7qZqJZq5g45jbebhnQ6xoDJtu6QvMxB5V50
a9yr57s1cJZWbQsz0jOq+5wvyJhRW7SeaR+VhKrrgIsDD6zB8FiuBP6yXV4C2X4G5Z6MxVsyaPHa
hFt4FGZSvBkpvmpAIN3zoDnhthmqgbUPGtgUcf0VU3K3Qr7T3vLO09+McmHZ9C0gVfWFor71ruOh
NMfZeJEaFtpwqEgUEoGR8gdZstUr6lsdXZ3bvAKCMndN08fnyiMylHBX4zLYgXMqDPNVJa4D/7au
ixCgGRHfBF0PzEwUpbZDB1bSEmeQbEg4OosoQgEH47QYp+CSmE5zoUYvy26tdjKFZa5jw86flFYo
nwimTQVWUwws8RrZgVz+RuWV2YiHQqYj5TY+mwUfxzWzw4a+Wmruem3RnovO32HJno4m0tRtPLgy
PjSnVN8PPeV7xwrOoxOkbJX4FDQt+hNx/jjSpQytwKC198GnHPzab/a58ElD7VICSHPvq1+0zVVf
snZaOagqr49zvyvOZNNu1CX1Yj7+CN1y4rUuqifWxNN+qofplOTzb9keObuYqJ6dKSVYna8F47W9
KwEw4r8asRpF+NVKnTXv5NnfH3UDwo7YkLU9BoVpiGB/UjbohfYrqJJPkVeLL0tKqFaahtHRoRR+
XYzuk4tg9KdWocPp0aKuzHJVgS6NV+0YbTPTGX4FJlOIN9dIRVpk5n4yfDSaVq9BTRD7V3tf5zSJ
z3bSxlTvOTJj2A9x4B4WKdlQET8q9scr3RBpfYthpa78YW9mzhc7dkiLA2pONHpvE7Wk2jEAtqrV
IOpwPZVTLpFqEn5j2HD4F8DDA0yFA+4kUM5K4SVPxeAMm6FYwltsiy8KsFT23rwardk/6jqJrAJJ
5hZXln6N++Sq6i/qxSwCY1vpsU8zNX9X8Lq5O1WS3eMuzLJWgr8dXlM1d8infGlPVIQFs9W/uplj
bZZAt8+6S3GyKvIvtqV31MqpmM5NJzbG0B962wK9osU/VAOudSngkVly07W6fGrDdD2T8MwYY+fQ
ykKWTRVKmsGt3wMnaHZ2snin3k3qA0oKgweV+j5tk+uk59V+Gs0F8U7iw3QNW/gm+Fnytj+WUMtf
x4YJ3IRi0B89szwiskzQbTZvClVoOPchQvr5l3+Sa9GXJsaUN6bDE9MZGtauQzouj8KeJLFe69xb
5HQvwrHGu0roCbzhZSz1AdMM4uwcoxYOvdQ/RdkEVFuk3pa/OXqrXHPh+0Qq9SjeaOnUXFpqq0U1
Z9/jhhGPYqV9H0p68MaSvhgkW6yDmcxltYDrRh5/dTqOibl57PTCealWajPB/lMSEhdq09Rt1mGL
L2akgHUQU5VdsDwfCzKjkXwRO0UkzHK5qQQqw3VCcpAlesEMswUfPZOEUzIVGt1cX9W95dK4XfUi
QzCWF1voNcw/Ufgrk4gfvW01gLUjFQdtbuVHmZnIIogHCLlpiVXzb2lQU9sGz1QBTNtPNpz8drHt
s9eOX4W3bpui/El6RLjOpx4daZaLQ8LY85htrW7MvtA9jsC/0+/na8GIJAv36gUNGrv8no6A04/j
qi8z/d4lXXqnYYR1QPVAZqSW1lA8RXLkrOjynMKw/hLqsHsizfuOlKu8qZ2dWkP22N3581AckqAK
N3ZY+Pskp5GniRj3k8bGlRS/9P9hDRLQiAfxr5+VUFnDdgRyL7CpxBqb/8yvjjImINqZ3mlobWfl
zT4WXYmQzJ3htUmN9tQX4E6aypKoNyLYdGoQrzWxjhHTHVNO37151WgjecTXPHUADJJXEZGhDAEH
zoD5lgVMUqjX6CCJKLlXMJkDrxy/sQ0o6nT8mfQt1LeFeN6+ly7ELHnLBju+xrKVQjGLfmjcf4f7
FV70Yul2g0gGdNZZy+4yoCvgA1pyPMSM9LTqlAxax29HGZlpweTRkTyXtI+Cwgx36tSujWLdLP6b
klNOaVE8LUBdSqdYrui92YTbrlHt8FxhuZGKK7e3AYNUqBQaj0he1tKpsWJ5jiuhMsmMEcJ7HEXy
2oIhFlYGcJAppErNKlrKPFnW+fPvGAATqezyljcwY5KNRbxaWizRFRNvQgHVd4iAMupbmDbubukI
+VB/I7v5ldqHF6jQN54RwS8acDpHTfJNEDHqJe1C0ghHY1w7X/rUZPT/76o9CxLXBqdxcaQ5NVKY
td21Kh5b6eujvCbIWyoow21RyHTPAkoJe+62W0FMGP4kWURMhPsQezOKmWzYkVcIm7J2yaLEh/uA
nHrEYttR+k48X/7eTBtATyQQciif7oiB0o9uQ9klH1PQkZKR6UDi+cZfYcS+W5h61kFGblMV4uLp
Au8LcLlxXdhu+6wZSwOvNjBO9ZIgYAHM1Q2kyi1gAi7qpfRwKHul+VXdG80c99d54ANtZPJs7wb3
YoYYxjjcrP7vxbL9P9bKBhgZFsmkVRvoirx/MHZgB0ASROV48r1I347Iolqn0H/IAyswHwd20uQf
oq++AelHwWEMt8w0l2MfVmItjCi72EUAQR4DVF1UzTEhe2lt2frFEyZDjhQTzlXFZOb4vx6jOICO
rTI4kWAQUlUuAYDjCrXtvnlVrS2tgtVvxs1r4+YU2xI0rl01/xdh57XcuJJl0S9CBLx5BUFPSpSX
6gWhUlXBJDyQcF8/C9DtqZ6eiJmO2wwaSSWRAPLkOXuv/TpA9PnZ/OuOUPrXGJnvhg4BoYrLWbUK
FFox7zJnaC/rU+vNSq2ueR7PSnuh3oz+H6IHGI7/dS3ieuSYLAcOud/c/59+aeqHMEsh0J/TZvwH
2hq12gVBhr8mHVnf8sisxoQgraq8B6WU7Eaj0RDJeDrQTgTZDEJICSl2TcL1rPEK5QGumXttEuWI
FTp8MOYhfChmmgdgaoAeL8+tNxHwooUGfmqUaaY4syETI6za1vBYuLY14O5Gjrquul+3MM6UPs/L
I3gwNZcBx/M1LP4tSEPYlKFOCier8cXtjORC32HVqq55N2HObHSttERlqQ/5xNbeBl390HuaPCRV
Ve+BLW7ItkzPhMnUd/NYVUETeQKxd8drkOZ1WnMrEHO9sWNCHlImZ98ebgR7KNWs+KHXRuspjrw0
cBYJXHFct0bjjGVcOuJlhr5UdyI7ZnMNUmChnrlq9dlaWgEQna5LqXQva6580Qlx5/BLdbayETHS
XXYwyqYzUu4JPQqa9d7yqpE7P90yRhbP099fsHypabYms3ujJv9N32mkuIP5aZtNkRVIcwgi3Dvd
cDQh5N1qbMnfm8QwL/wSSQ0WgvyOqav8tdyZybnZK6pd7Oe+5HOm8btfaztF4mQmFQkhvHt1DIze
Upnk1i7+6Ceyb0BLTla/SUwIqklb47vuu0NTuUd0+0RILWa4URhna0bv0EPyigtrgejnJPYFWmqc
TXX+TROtDfJS/BnH+OgMyleh1+Ymw/kxWs6PWdYFgQPSZYjrbSMEFVmVf84JAzVLDRS9Yt7Y6K86
Ah5wDqT2kARnLQI25SvStHZXLImHuR0vlERE2QKFVz95J05dhQWNCYmR7JLa2JvtyE/EvTQNerJv
SmoRJyXMy2wEfz3RUX0o944J97LsbInjSj0NE2xVOJIicJB9dLvK1nEB1tnL0HlPSVGfDiJiy4c4
12rTs8pBtmFfUGxdh5y53De0et8hJa8iuDV5Yi0qsGYrhhc8CCrYmqa4IJTgOIC7SnRfu68zEoG5
AoWZNl2WWEtftG30SBMHzy1JZ8k8UdRVj2GRR7thbi9tTQTlGJX60bIQZjfexQE84btlarLcUNS6
7M2kKMaTkhfPtq0jE4lw6pmDPW8Wfm8koQWnxRjg7fG1nEWapK4jO/v32mJphH5+qdCeYYs/4AP/
NZsJIZDqD1O70UgWvo7Ds8d0mDstXY1p2E+d80sWHkd6KruDC104bZZC2pmfMi8lG20hIfWaeWSf
x7QlwikEWF0+z6V1moqaysTWr1qh/ML/gFMu9icsgfdqKK9Zbp+dlPg3xKeXGmYX1QbJI4MC68cD
S9fJ7uwpib7RGnLeuPjvG62x/MVOzrpLM3uE7OeOoJYUzlu3bq+TTSdkINPeyx/a4o/K7C002Iv3
+sc8CXs7NshI4uLZgxTINMFoD6ankkDRlfNhkPHFVZu3oYjH6woUR35GJ52W1ZKZq1WEWhpupr+2
IHvzZvhKmsm7CVfNdpU7k8g+q/1TWgynIVEwd0vRbbVlHXPTPiW3gpLR6buXSUP8Eodl9dAN3atX
DBB7xuj0d1hOuHB5buduI9QMn/tyjR+YPe9r2gBlflf0eRF0M7ayrMbgjDvN+JEbFuTXGfN7R1v/
jWI1QCoVKAw8elK+Qj6ykbcrJwA2RcO+/H/qnzBDEitDyTnJRyzZd1i/N6H9msrM76aZi3YWFFwr
XPWWJD8q2DJ05TEkXFoE03H1GzQKYckwbu9V+9C6hwjPWY+LKFd340izOvGzCJeJvQfWBn/YDP0s
eR+ku6mx3ZgEbese7vOtKzDRzjSmwUonp0nd5c1JaxC+uCE6BYVp2yu6fW8TqW/0YH8WXHjuXfG4
9v4luLFNbYbMkSrl0WO2cQ6lddFCOpGuFcFttbOzViw9BeNiZCd1dJtgBv1/LkbqqcHMf0fQwAL4
GfG9huC90H4YAwREcMtDSgqcHg5+jKhoAzyBeENT0HOIOpQ2evjYh+EmdnNIFrS5T6L/cC3aktIN
n5s2zLdApN4mTWUbWBISkPUv/SDqayYVRJOuc+bsU49JjMSq8TROiblkkVANLaDZdQiR2J0lxiZ1
5jIyVW12HG3l3BUL8B8SuQsxfAcnv7zak3mvq6Rr1YwQpPgqiXBU6q3XaZ+OOYGBp5PqZ00e7yS2
rKk5RmI2j5iIP4X31oWlitC8+0LzwAauz7zbutusY6L5XNZh0W/goNEU09vq4FZqTYdzhA4m4osa
Ou+rVAjNKP0zN9c32Ptsmrl9cZiFR/nG2HebDnrxmJcVIom5Vf0+J7LNlhFET4MOAq5uA/1Xg2ir
dIw7A3IH8NZsUWry3Poqbb8y0A2km9fBSEk6Hi6KR2Hk2UV9991fbiv8AVmbQLxO2uENtRSdZ4I/
V6zs97dCwJEHTas9F1saKwNWWdQL0dZrvZiBB6KDlc5mVlNDKrkeHkzHpUtGe7SQ6bTR6TRuqaJU
vDVYrME6Gm9dq0w7L3fNXbI0XPnIgCEuCMNJEnLOfmverSoTHPMxjrSUVt6qn7ExTcUIjPbWmByK
KOm+d/glal72tTwsBVGhBuKo7crgNAca8k1JHqhe2NvvvtX/XbZrK0b/f259ly63alue7RJybi9Z
S/+WqqFTBdsEAGbnzmLDtsLuXLezA9H3w4bknvj8PYBfa3c6/oeWy/1r06kfNE4QuXvTvBuYYF4H
bwgyZGdPvdo9FbOjHECpEx+16HilO9AeGeL0w2qtQKZ98TpW2vV7u2qUv7T4cS1e4mEwNh7mt7OH
j+CMLUdgRsWIAfclfMp1YBRVRQLI2HrWwRHylI4T7qdILScS2ZTnbuQkMizjM7aqyJ9Rfz8bRJns
HCXNgxw9EdclYAVVW3iHdT/BoTwFkeN9DTN6DiPr56dR1ZKgbFnhhjzAnVq/KQ7ToyF3xDWWpvE2
l8e4rp27LOnb26RDQVh23VmdphvRu7w/ffEgRkfdWczlgmEpP0mBdu+M+drW4x40DmI+NNfetZkn
oG4FwbhefV3xTk1WfyqDhIK+5DNUrCo7D1xFwBC/3tg4p68y6lCf9G4LySaR5ylhI7zqfnAeVg4z
uUylkCLQfBH94WGNL6sQypWRuHfkizMa7d23ZAN5YXcVNIDuxyk5r4NrFxH2Y271xw7i+NdUtznT
+NF8zLJy+62t+b8PP8PVzf/Y7rimwbQHt7tueJqruv9x/LXdOHVSKtGxtVEraxBsn4vQc3eygdGo
Zob3nDitd0SOhrZmeZWW/nSN8vBzfdHRXPuhluL7O9cvALztz1Oc7yxNhsH61FxWQA9sg64bP9Dx
CsO3zdY7rS8CfxgC6Pz6fn3177++vtpVmnc0ezyg0rWywzxIbxNXYnjMnMM0asXTetMgLAx6ICi7
9SHK2vY+japDpsbl91fo0hUkjjn/fBddk/kimvD9788Y+ixDagTvOdS78smJcKk3bID89UtGOsbY
Woo7R9pPiU7Ew9obMpWcHCcVER4tFKZNsjKfNHu2Azhj5rbPFQieqeech7jQD8TBOmf26Eu+du6e
1cbQ6FqnR7vTmJdohpfdQEXY+1iSX782kElvVMCauBUkaRVnUq3qhAyurDY2+76Ddu+4zu9qzXvo
+1QepS3Hq8fv5ttJSuDT8hCy2qZvS+XdHD4tJxw+adYYQQQyFyhcM53K2nmtw6g9/5tMXm+xdt1H
JvE4Or5pfwX3xTR1arvQgtyetTfQ8ZRUQPdUIw1kX04/E+b1m4wsGr8MY4MyHq8aZzVbrKYgAY7Z
L/3ayiPzfmli5l1Ls5igmcvk6ds8j/C2ZN5Jsnz/UHtZ0JoJBQiT3mPU6eDFRbCw7YlccJLU3SPe
g/AbxnZgOu1rYQ/kpKmAcKIi/Pd7Sj/8r+f+7etA/MsWpeDUFcVLAkE7GooO2P1CGLbt5NzarQho
r03vWcRAjWndQICn5d21EFeI+VZLkIojMda4ZTWfQRyHckkKx4jN0VeJFH+Yh7i/grKpN6uXVK9Q
FdODewfymwfrVbfL3KOikjiwKab6+B0tiJCR6tnKN5Vm1ZfS4DJoRE9rxIaqRJ8pzEN2jclOprr2
7S9aPUf0Ed55f8Pzajky582ENunYujT61t3sEE0KI86643ggJKAYK+VYVBS86dT8KjGR6/dAMKxF
fhBuwShY93/vRRV+4K5W+9OaHGRJRVBwTsapJmk3XKBMtCzUC8jdbAcEu4KV8q/nnLjdtbn62fat
sScTxvsAndNb5Pflqecd/xpi0sjpmOMxeXfL6dwk03Re7/29URlAHxW3+/6Kv8/bG04QyEVNDNCz
tdoFCxVf1xuvc9SAjMgocMmyueu8KrDaCvkURdlD3MdqEBGwuW/GonpjsKYUb9QN1X1Xll8it8s3
T6YxIbPqGNQT8a9kjrkc1HjHrBpp/JhO9YfrULGX5hie5tbt3oROcsTyfFXSaR5JSl7jPdTwDaJj
+7w+yMY3IMnZHd232xqPkirIe8skzzd/T0Ojj+bv5wQ734OCagY2I7KJAcOWbwx1u1/PcHKuPvo1
KjhFdeEjCBB7IjyyV8dLHmatyj4ARtKX86yd1XA6fiO2GN0SJ925d808+n9JXNVUQkjxIvAxPU5g
JayKnYzo7nwf8+DuezYWDIeVwkbaMiU/xQRfZwpT+N1mEp3zGNWkjubn+1hOAdjXfS3Pq6mfMV3Q
e/X0jIKzvWlh+MaIVt5ZPBcghN+v9m1S7oE6p8So9+vbqNM8KJhqjy0iTqFQGoAzxlIONVVpnuPS
mx/XxjppCfwlKDc4bdRjuzR8yxj17XoarGcAwPs3IaugtDJ0l1bMQoGK8s7pa/vULtJky1R2XYli
vMjbalcgKQkEeOfvP2Vi66p0zWn1lSh4PQK8WF5gaV5xwBMO3JF22m7tE0ZmJQNX1M6RicVeQI36
s9yJE/v7Dsia7zvrS2SMBroGjWn4MnsMr3+91EIK55j1le6HTU57pbdTimIHOXgrKfkMvY92FhmW
TE/FgNEfNF6ak6zSxC7CHjZLXZOcarqGXW27d17i4IJFqnaaxjjy8c2xxSy7XWNEmT87C6lrjXEC
qn36PqDMpLytSuzCI7Aoo7DeNGNjPdmWHjH8PzS1Ym8KYxyO3/i/MrLd49hDtVHzTd1YN83JxT/X
x16jAazVCsZXzm9fI7XtmDZp8sRi2V7Agn14ms4ptr5qqSSrGblt1j8VU6PMW5J+7SZzD72JBPkv
LyCUjImHFHYpPKRPxlfe/TcKUBf62UaD9P3ov5/3BvadmNZpFDQ6+0PeMRUfLizkvNmvD5GkpWzd
M+sOmZW99eIi28t520oszCIazTuI3wgD14dlyXJeCDtYX83dmVQOOF/IGsR+/dtGvchu4xxvwzGa
SejpzGOvy9a3raj87bTbetFhDjNBwrVmty9FYbxnaWMcE9JP1iPSNufs2DMM8lcEsH1nADp+WO8X
XWkykUalSKsVHjACwmZbNoq2yav5pEr5yyyy+Lj2T22PNYU5R3hO6WiqE9PqaPmPMU/C8JFfb0R/
hcLKGBdTcj0iyoeIboFz2666M3xv3b5eUOlxD9U27d379SvWp1YdC2Fy/3yDncj50g6a3T8WHfQU
Rv6Kb4V1c0ek6owEcP4GhoEBMuHNIwlbr4F1rsYndlzwBxR9fs5LlaJLVNfGw1m50w1dPaylQ60b
zTUKbz1TwgA7CMhrodvOkYCZipwhxFVZiVwhI0XFdCtmfE62yca25DpcM48B5v3SpWx255gIpSoz
IvgRkfckRHXM43rc6W5jXUCK+GCdlR+WEGFQ06s51VWtYJFZ/QcEnL21ZXM0taF+WOlWyyNjzID3
G7V1bKwyvdouSEKrA5NfUe9v/0EXe1qzM7GWVkVqb/slLtONR/uJ9jTSK5SbRIoCEbIV5xZpxXCE
dLMVXZ3RQlO9tzpBlu5kzi+nzKGqe96dEzZ/MGTWO+ZTzVGWAMhGN3rt+OR+EuNOh6dq5G0cDRng
7az2HZgv3oj4boWGr1aVrgAGXs3kolRWe1x//ACtPnJS9WddxktYby1uveO9xVAb9gma7s2wZCmL
FGNs0ZoDqqzYgT9fstQnpvBtRAG/1CjbtGR2Am7vzRM8pfYzlBOOlbnWn5iWo6ZHreZbFcaP9ZKn
rSMKNa1EMIxgH12F7J04Me1PhwgCZ3GLrM8zIolPRZw4LMxodk3RukfPy+0HlAESJ19LWTc+r3/a
XytOwp6vV2rtHJshYxkxK5ck08FQqylGBbcOqZ5BoIzNdDO9gaQe+IXgi7vYO1lj/VLg2qKhTBjt
SSi5zlQgJvu4HY3A6rT00W3/xYg1Z4Ae6LNjkZb3arHEa7Bk6yppHib2ewhKS1FuJtrRWLsrOFuf
AN8v/rSkc2hIsbr7bsIGdQmK/h68dfTFysnpTsqocRFRoHsonfW0BIUFtSHS/QqsjadKOceVfgib
jiEHNj4lRbSQKcoPjK/KpiU7jaU2uc01yKSx8KIzJ1t3jCr1n3ts2gsu23a5x9r+cz2sCy/L7upw
9NH8ADpNPIFei8hIxAy5/w0vrdhVXNOoi57odwVWUimYT/j4ItEW5B4AcfqPe4SwoczTwv2qcrLD
xQX17YSIPHSZla4xpEbc38iQFAoorqhwXtcDTtUhdMghV3ZC770XCFlBqYOFjpLhz3KnNOPxTyTY
2fO/I03PZltbk0YHlSDw9e+RRnTn6qT/abGUR1O23SPOjAoFS9jewBYxNWDk77GvKEc6c+r41Wmb
aqHbJBNw6xDh101vrIyrgTuRRKa7L7quvbYNlT19XwQxDlLboFe1+cEu5PM68GJpjdE2DXRWI5OR
C8AA96i7tW8gQp+1ZLpL0u6fG0RrBNPVHVBJIrzX56P/fhGVPbwH7RNp0X6tYM3K6C5m2zPQj+q7
lSNhdCN7cN0YHqWAxdnYTXQSyxEp20nscfPJzVoIdLN7jVJ+p2gJ2lubT+sNqY0C4YEkVl20n1ah
Gi/oZcq7SZefbJIEVEOfUXd3qpcDtMDXCntV/+q9ovDR37nXuXFgGiPsBJrBRQKDL5zjxqFzMrfa
DheO+cJu4jvGnV2heqwr0L6G/FpVpetN3Kh0GTPCbLW2uOHH7PzvfB6zUVQiwtlsh1k53OuZrZ+V
2OK8hZe0kYxvNxWpuzvHdK1DHxrxpcnwGXm60h5V9J9rlsT6Z+YVuu2hmKadrSpEhesSHp/aqGcm
0vlWz6fXb6Z5xKVPa566RRVrSV0DMcQYiiC7aadWqdxK/QmQY3s35JV2k4SgPqBgua5Ha17XxL2l
rbIdzQZYnJWQTzcZv+gFMw5mIBEwNqoY/ryP2qCfa0sAl4tC9SHN7H9TbhpoAV9CNVSC7/cgjPqT
pEYL1ovDelPRj1dAO+yJs0Zo+u0BFq854ZIXVSP/nFQpk0YxBW+PLxufXYgesjIuem46G9yZjMPo
SdewhQ9jQRoA8eakzwz2vSl+epKAONzEkM28R5gD5SMdxQMDpW1XlE+J5l26cnoYnQqBCpPFDfi8
x9FpSIsqvaDJ6zOudg6NSB4Hbcl66+1pawysSXJkTjbgx/WUoEoURuEkKjHX9LMulH4jDW+H4jew
DFH7qafb5Fd4O0KACIkn6m2jd5zeZiifuoZm+2jg2Zu6+1n38FhgpN2pcfuQCv0woRzd6Z7QN52c
sBv0ZESP7oi+LZSXUfDvurnYee78pE5aoMU1U5s5WnR9JLQO0tqITnnDKPwg8GsG/QjbyB4q20c+
/6u0yKyQkwzq2IPRI0BuN5jdo8SgBzPhaC06tk7xhEy4c/de3l0AiAEIr5zTYBrj0WpsIm5w4DWF
kW1Uz2DdGHK/K5E8xfXEVBdtls/J/JyTAMipSuiiZHYkfkj9R8n0ukrFTi/GTWU6l1lit6lRLPqR
S4SpZuocIyEwGc35MdoAuXL1bXm/VM56cuU9okLUiX0X3RaLwozShiKJTJjh6IR8qwlL2Gqyq6kC
ec6s6RlaXLX1ymZZeL5qDd69QTKFXXzZxE6bs5tRNgMAG+mEwgA8xXryw23sO6Jm/JQjQBvyi2Uo
+SkVCkaiefikbebDTbT8NicIaLKwyGaTPrJSRdUpmZwb3YCvoSveysS51a01+y5LlaFl+lboDbmE
Tj+Q+6bevEY5EQ+pXKt+OkY0SSiemQHNmOMhNhKtPDsntcp/WxWn+mCQV2ibPzEFPyXM2ANNaoue
+lmZcyTw7vJLGfaOOBXdj8ZCwcGVPBUkLU5c6GGwRT5j1po3ug7yqryllo7unPYyit10BnE8pkAY
KDSL0YP3G06dTw6JxsBHCzeK2zxlYkzuJJe0NmHfBEqAgTHgGqkwP4mT68J9CzFY+INmvhR9Y2zc
xnDIj8Nml5QLTprdBd6++MNSTPMCVQD9suPjvc35ULFSWlryBYvs0Ih8PIdVkm8zLYae0D65eou6
EZPFlsvxWzPMH3k+AEBs6A+EhrI1E+ECuW8bQEos5YkqfxgZI8CYFkGfQPjBhHWvWRQCXZc8Fvhd
ri6Eu5BkeHVyp42d1OjRcDgU5lfY02mfE/ARQ5PAsNbex8S8gH/5TSXT7xsnejCJxfFNGHIb3Yi/
2qpmlOYakJbLfA6GqpUnxtJn1Z2qrdN0Jwn3NtCxhMZzhjbZUTwk7xemubzlk/Jbq6GuUAPdrA6n
WGLLO9ejwwcO66FWHTId+7T2s2H+haz1V1fzUcN7AhnVzseo1j8VKNzROHS3yYZfnoexuitleepU
8cqF+R4AxbRxElodOapWBvsbMox/eHnbHtMMamQG0pFjGaZOJwo8LujKwglhwECppSI3S+leBFGH
kDW29mnV3DtO9qBo+odizyHbweRVkiQUlCRc+1AinB0qcGbmk/Hi4Eo5iyTd29Kl5GqVJoghbJGA
8RIlsziMdlCWOkIFEtz3c1O9FiCmWyXSN5ES/crjIWUji9wemUlu0jsyrwSvqLtQL94nuyTPW0lR
F+a/ewPnWiwk2h4EQIheSCloxcWI3rvQ2c6K22/mGsFd2WNZ9Wg0OZLdFSLvc1mYLIYjAlELGbXr
oI1Ti+TeAw6eaXUbNIq4q12OfvE8mNr84rpYYurfBlDyvUZQUyBiQm1kCXSJkNxgbm9xbH3yzqIm
KV/nGQaTZW8ccyDOCxsmDIAnYlme+CzlyY5DE2kSw1m7zz87Ted9Ymbf0VvP4oeBf0CO2gPzGO0h
TLKjaoTTtu3ij6IijGdUjQ+TQdUGcsl7FzFfrzDD43Gk3dcKkrusXr3WDU5NpDeYj2YdgYjEBgTe
EosE4SCFSxdBgeZIUABo2El1zX2SWIdZZSBVurtJmxn1kvDoh/ZMEriMfNsbnoR5bQZUpCBSXo0K
C2ZOpRTAZcBsNCk71U7Ero5lz2RSJveiiM+oKdFngB8xsQ4cZkblZqhvp4iZZaa0jp8bI4df82dO
xQPeggdESYSWdL5A5h2gvr3arXzAIHRItYn+aGm/h5bT04L91LDUbqtBlkHcJUxq4KAXg/Ksp/q7
WsUZimUsMYS2Iv9A9ZGGzrM2Q0En/SulIBhOsqcan9iE9+BJLw7vm2/I4SMmPYqMOQLAiDVHB0gj
qgyrJ1TfoTvpu4TeoV8JEAweoWX2kP0e9eixUBdmbQ0CMFN7YjpbINC1PaPTNupHMfRbKewbA/GI
CxCflkCW2Wlq4HZldm1zxiNWSxJjW+lBP8W6Dxj+y7bmBRJ5G1TQ58zIXiVRqqc7WqpfZWHcQoeJ
VsXnx6j6szA0jh2z2rYTZCglek2Gdq9PU0z3gl/MnoEVgKeyr6n1EenqualltsVGRWmruywL9QW5
KdMRZ5MW7OUGS2URHKud2hV3qlaDvdGnA+8l11dOIq9NLy6aWzgSAtFeHcWBY7kfBTzNIF94+Lrh
PtsifHDUheRRMgwy2AiCsCHyJLoJyRxMkP4tGhpkoZuF257Nmr+UmqwnB8onMsaT5oFzELOURJhM
/fLHaZMnmYTFBp8naosZXYSXaOMmLscb6nAgFOWOXHPtZI8I+6vGOjtZjCUJfdi2iSrOUzlMSMuy
IMOIC6HCU3zPRJue6vM1r/KPXKKqt+gygQt/sLpLo31EYd4Eg06RuIz8k27Yiv466AMVj8tOPk1R
fioN0ACplQyUBfXH8G4MzO4tOKRXMbY3aJRu4OnyleZVH8wjVAoCU9AjtdjsPZ3SPurRlU2NawT0
3E/C6SfGchGSNXvwtpUuBN52Im1w+WLhJPDaDYt+o8JZ8L0qB2oxM7Csi3I3hF0c6FVuAjoYWAm0
7GdHS44pB7xeWyl/RLzBmlI9m4lScW23ECYsJU4Y5nvVtNhKGrGxFTFJO7PnbtveeE9a58vMOfQN
dI7P2Fjayd46JMxz5UL0piNebivjT5KjkwCGwQpHRxLMcRhAfj5ldCqpxenLWx2ffMlbWBs4Gwcj
fFBTeS5Zgzl82uGIZUcQgGoWSXvsh2pH9F5J0dx29yM5hOSKsTsyrffYVNCzANUnOiVhNDVNsB/m
17FuL4AvF4MmZ3uv2z96NzopdN2h7SW/2dYQejRXkKs83jlPmk9lZj178VhszJ8jxIQNufZpgLr2
5uYdhrwWmxbzvGtXFqzMXRYk2CU27WzgLuoxGjURtJmhlW891Ximo+ciRpo4Qfd3wXqYFUlKmqlV
BKNZszfpcsqjGBq2otNFEWPJgPJITCxcB+ZNgq0Xgd1uSrO+DjrJQqtVesdlt6g3ak5JnDnPjUlK
NhZzMhyIoObEbFMjwUCDiXms4xuwqvwNFV2ROi8SWzlduNI6lP11OVt6/ryuB17fqptKiV6ivHxP
J6ilfKyp3vHzQmhFsYufdag2HrZyclPim+Eab6alUy7MTOTU3prI+qjv2D4Qag8zICnZL00Y713z
LHDUuykTKj1rf9HAcM/S+GUpZek7ECcCOmtnCqpFP1XcRZBc/cjIKWlQLu0q3IxDod2xKcaNprba
fmDkNRiwL10p5o3H4CdoHC7xkT8Nzpn0x5YnPeUuGuNftpdfkdkzlUvUBwUtWdco1VXJ5W5WpwGJ
Ox8CE/if0oGTl08cpeH0y6yLI4pLRr4YeyzcpQZyQ+Z6T0X2yFIw+SVloWck5alnmK4uVgPov0/o
189RD1q2ceBiTt7wmtG7KMudtA+y0n6GEY48haY6ERqmc8UnobezHgDjBg9EhmFjqzcJnmRsKRy6
rZU4LzZCrA1IswDhiLfXcT/6umWRR9BzNC4nsuoOv6YhP+BO9g5DB4/eTvSLI5la4urcYLkErPUw
WXtnFNkP4qRODrQcX1DzbE0PT9YQ3dVlrd76hjm5VWAeFNO2sRHyRQhcj4Id+qNdRlsUlr6Y2VjN
BatN2yuar08ONWzRfXWhEVSYU84De74JvCM2cf7tmXEGqOK3OlKeMBTasCoZG05Dk29sJD+LHYsg
BLc7y1h5m5hu+sKg7WeoDUZKJ078HFr00kxyTkZb5js7iT/sgRaU7ek3L+rcDYFL1bbTTrljln5e
FUQiR+GLZ2J4Lrp3pYU3W1XlPreSlzCrlU1P3BoU1eiHXbmPCAmITqraMRirvNph0bp0Kv0yfFTX
iigWihIK37hw0p1XMPnsQq7/A1hvhSQ0CPx3eRVxjKoHMaXhtjMGmDmxMfiVa3RMLGJQUWQO7ETI
Njwv5EEFLMJusQ63HiVXQZeVz9FAJCcsudFCT/fFaLAt5eKFIYJitavfSRmr/cQZmAszzjr0xXgr
kxC369SP7079iwspi2zOBatlZ+a4I5EItjtcBht4X9STy1rHzHJ7hOjD2HA5dwcg6N3NsnQMWbPz
oTHsJj5oS8TTTcQKlGLtVzP3zNW9jiDBiLQrMER+mOYY7Tv5OBUpvmWb5VMiZ9JQ5ydaMl7V+NUd
iTOYjYrBsCsDM+/kycIr6Yc9gKxxns8YSdvXrhJ7knHaROQbD3fElrAYFI5sa1mp2Fs63lOtleMR
0yBG2Nz9GsUgGd3E3QN0bODYyscYIWUwzZIit4uOeaVutatIph5Sa0KsSoMOuuWoy9hr+CJGCLGs
4/kUfjjJctCqyMVVJE45GbwYaMCgcb2YWQYDTO7pPiPrtZX4g8hPQn2uiIfF/mFYYmflUC1J4Q75
GVQWttL7RmvUAWpF6feR9I70YECUmtofLbdOlZSfo4wYm7LtRYtfzwi7tZ3aFPYmjWLeE6T+R5Nu
t+/GKe4ZFvTGa/4UU/ilhQ6lqmbeyLdFY5pWl6EmhkT0tbP1PFxBzKTNPfl726hF7F1FeDKk1/7R
rDMbTPcYh91bkqWPjRK3WwheBCHVgR2P+i2pa93XSguIZd58CWDK+BqI11IgNBh1l+5YbH+2DNP6
piQ2DoQnCkKDdvGfoh2cgDI+wtFYf3m6tnVi+yGSrETLNthqzGhrS+0tT+jHWRFoQ5lZF3tSX+bB
8VMA+HbkCErDkBI4V56bTL6M/0XYeS25rSRb9IsQUSigYF7pbXv/gmjpSPDe4+vvAnhiNHMmYu4L
g6RaEokGUJWZe68d5nAI5fghy5pLQtV3tpajxASDQp92esRWdO4U27pCxb8Lmqxny2aE4CoIQJXA
P+eFaH2A+BDb50K+YpKBhEG7k3oyrBxr/Bpln+5zXIS2JF4Mec+ONAu8hpbYakAO98hxz8NQPCZa
QLxAL166ARusw5m+UtqQMH5lXOjPyv9Q/dL67JS0b6EbuRtniL11g1jf0QwP/bGVbSKDEhrdCsej
F89dXRo7uxiilYyQ4fbEHosXNahyN6kTt/uYJhRRNXE3gNBwWYE1xvY1i61qdv6cYgZbEMvI7yFi
Y5r22LHa0YkZpLNjjYPK3UXsrMt2+JWjrF+T2pid6gC/pRHY1XHm36/mbjeoKzaR6I1MkPIJO5R8
9nn7RC517vgUR4qNwoQhY4pMuobkrmgy/gkrnl1s1Kz1pjAOrBaoSi5eSgcyav0TZZC9Rasert3B
/05Q4K0l+VjcZKZ9qQUrz+3vuVIqVs8iWIdKf2mQEPWZtrf0+lX6SKk0nYsIcPFrMMYGhZp4yqLp
R9BN9dpKw30W4V/r5OCv47kfkyvycTuN3z/hZ5qtkDYHGpxTjTaYS9VpC+vbBOO3KezyZPeASPAz
s/K4FuZRsEs9bVzKkJ9uV6jV4GI4VZWD+JVWuuv+LGKzoQB/pL/DFNvX98AwhkNlJYQtGDof3AJs
Q0Y1QTHl3L2S4VpnyUt7egJMJ/C1sDKvMBtQvsOqNnTm03p+ZpQ9sR3hwvB640L26HBO9RIDn19e
TIFc3ffsfDXSfh9Jyi6iCLxsNm0gGk8rc7SOaaM+3HQCf+ETMuca96WiNTZU0WZCnE3vzTVWcgie
0ACcc8O5N9LeonPoflt2+1zb5QNBFhvNY0gHOA+UCIkj3ITdfaBzv+xy8bOVU4ugxsbWVnCUtSz4
GjQb7fxEV3jKUb71eOaJN92UWnuYclg0iR1oW73rnm1meivwMMYmYS+N8skCWFRHe6eJPnprTClH
FKJfr/2O6rZ6BFBtVl29HomVyWjU0TWR+EkcZgIWMnKYKUe0f/UadyldM41dYl8W90ZGNeDQ1L3Q
fwe9XqFfq3AgabH7OBkTtrreI/gxpo6P3b/Q/G6GgaXVCOMVfZWf5EN3MOxeyUzaatmsSath+fhZ
+JqORYD7nQiOik2XyvAVee4wbey1F/vRuprzPUI3fNH19shQmlaGIACDjRz9MXb1sBdfO8zHp9b3
SQQtFQ6zOBbbwYYFBATRTym5Z3nSxNoJvG7aUwf3Yda8YuPe60WJ5L2TNi3I2WVb/YBFAsGxtNyV
O3jF2mYJ1+3AhE+XfEEs/xaD+1oneB9kX8YYHgoPCVTl8Q2iv0ZNhWeYIIdyiD5UjNY915JPiFF7
NVnBnQ8jeUOAc0jcy2oIAnJLuoo2V3/q8jbZ5VGUrQ1Jzdoxp1/r7EyBOUUbWTZYrUaXvbVuPjY2
UTy6iqtd2odfSeV9lnYDg5jCIQSsaEdvY6z3qzBmszROAcaV1r/vspL8OJs4AspReioZFPfNILEE
YIiEztC3a1GHr27FSe0oasm0xnJBOwXEMOmSPl5c3dF+pVP6EBS9PIYG9z6p4iPJGfSTXT/gsq/N
XZEOwUaMARuu3PqFl5K00bD/UFBuVoYvZk3tnDDDPQcN1G9C2VbYj1auKxBQN9opglNMM/KXGtBG
11517w1jedbjKF5DR4xphO21KGl2KP5asqbskQRcuL54TPq4TtdDEO+RzbGXkO9xlagVnn5rw3Bv
DSu7OBglmlcsAXK02D20fNUGxt8GYkiVGG+1CzIxdt4wAVA06njh7IwZf6yQErneB2iYz5KDhQEG
hq0fvMYJuEYRmNEap646VI3+0E/DXTZYLGid0vdJ+UuE4THry4NqG+3Jg7Cyz8j0nGKPdhtK+dBP
t0bSDCd2AZ/+CJIq9ZFfOE2BZIjfYTbR6yq0jR8rXtTWNx/3bOXDgYBNgpBd7cwygeZhdLHQhcdG
+l+gVqm+XOe3KKxDhaYza+VfzeAcZOyfEsSy5jj0JwCw91YlMXZFZrST+iUY2Zs6GWYpg5OaHtnP
SoJER4TsrrDs0epJxo0dM6/CeEtSiMS+1bS/2k2B72Xf2crbOyTWsmGyLnmWX3ACfJM1n2/cMTm3
mfeJndlfT70fb6bMfDB1pKGBmWNcwlBT1AykaGz8CCwJhr12qPQKcxc7g3edYqjgymzQJGshE11g
eQbazoJwgSkCTRIzzugCZB2T8K7K8d9ZjoMBamSWEEyLwRTxy7SGyYSP3cjpcnjTE4lPEd3t1toN
Frt0qdBMWW6Mr421rKo684EE+p8OY1AkIR3tEypZnaitVW0FwOGZyqEeZDrSG3jtTPZNbDSDn06f
dhufbEvucjUyLXP8joMCMChfqy9WJX4PjmDxSkde0kPbh6Jv9wg9FUpPBMeQX0mqQrPGXvwSRu6r
3WG46TnsbaWpA7IjJrHYJrrey3bFOUvoaLeIEiNmdC8pwyg89Zyz1L7wCGdoOmdx23o5etXmh3DI
C6ZF9NnWnCp67h9IK/TXec3NcvLiBxu9FiSchuqoY/dtbw2rICtPsw1idfUrd7VsF0UttSQkDCYo
r43FJsUHJc9JO1+TrrsNw+4RHSp+ojE1NtYYkUkDFw49xKnT9f2U581RZvE5jobziCBG7CuwjDRw
sY2JPH4myTId4ufKFNZaYxm0Juwyhd9crHIwj1Pf4x9Fj027n+YqQINV2Ze4JuQbHhCsmbi6px4e
tPHLTFnxivHQkQa1g/DHBMCT6KJ0IN5I0kwJ0RrR/VNWIDzA9XI/2gyU4H4eCrrnaxAiYEhsZ63q
LOHkGD1CwSwb6odOW8EozwYGlRUq/LWl89sxGuqOjj7sUBMpBqaEocqAyFH2XXkykH2FI3d1mTsH
0ynfRn38VbzjvvIOnRFRZMEvWMnSzZCqZ9nVt6vTVAl728xbQpFddGxSq8lPoP9BLsTqQrsMqN8T
hfsOONm2dRWqhGQgrdQ+6cXwkdKFhzIkuPqcn3ZzpyoiRCKn/DYH+RNZyC7HkbAaimLvDKl1SKTH
BHdQW8tOU0jS1l5a3otejwevESYkQyZ9cQlRHJ9F45XmSu+8YyXkl+ZS+jvOBSDTRKOqx8hWqtc4
raYzdd7PgYDmYs55M8e+OdZmuoliPjp1I0cmMUeCCH7L0P0ZkeDLb4TtfZxqd0ZJSzVT2VdJZAjd
M49hUtEep/Yuz5+8GGmw8He0wCl67odWkFs3Dg7ZX+pd88ffbcnQag4B3oxWdzFdtjOq6IlVjZBg
psVr5XrQfEvxVeYMStFD0yRV8YSF4ltT8tkaR/Z7AhYBsXo0eutnEhIsdg6SnZKRpJuh/aUcwhWd
4BVvCuEAsX9w7fHdLFFZNh1nJFSHglk40RuB6xKrgLqsi8zXGEFKUMkPZgzfeVVWNE4IwB3pqWDr
XrljW8wFy5XovlerRpft9uYWDTXy1PArz8KfIML2bGmaNWJW/L8t/f9hyMeNtB4yS8EzSh/7jNql
14xgp4/p2cgnEzEe+rBwss4ePal1GjGkqZw9kvZ0n1pi31nAIbyKoTmtKmb33IZMBnaNYa7LjOaj
6ybxlu0mxm0uCjPnqossvp4LDEgZ8tw1NI9lws24YW4d0sKnsVkVs8Ifgks43bsGBmJIC+ew17Yp
+CBAdsFfNVPilRvNt/iQgzzRSgVxbmwF4hwj1IPzwLDDl0x2Ih1LcVKQ+Annpsm7HpSE+tZi6zvt
C2qKyfzQKk4n3eGkQXlos5qz4SG5xpfyp9bpzrxUv+bzDANtXbIqZRkdKHexlRn+PkOuYbJv3Ay9
+6mPNBBTmZYPztDkm3xec8Ki2dmG9k1C9bcrjd+Z+W3E9DdlL5Ctx9WzhUxGA/zN+t8yFCe0p2KQ
s2oY/+xbq3r2XFEeS01sDS/tCDA4k5sXH9EI0ebUKkUH38n5a95fIQlhWl/710rcDcBj5gi8WTrb
8fvhQCirrTGiNy+NgOwYai2XlkealvXtcUVux9h8mqICj/+8HZM4E4PaebGnH3np/GBabV1dkGvQ
mbFmtE8WobS7gjgJHQw11vFVKSzMz9194m1cCzww5+cqSh1JuWjkawpMIsccOc5pwHtbCu/OKWq1
NtkMxlOT7CKVn2g8P5aNPcdyiDfRar+KeVIK70axKtPk9lKmNygJ7A1on0uF0r0aG4N2l4l4a6i+
pGF0l9w2y+fyDp+7Ole2la6UXltbq6GvohpfPUSmZ6zFEGSfjhc+ZogOf892eXoe6o7hMoS1mhvS
bi7lWOz6H3bpkGyU68dgMI4xrdUr5lz/upiwXYeLySgjhiKQmfDToChkg5HHm3h0PqQ/lGgtqdQU
g402QpldLQr/Kh52WUlOLGLn5Emvmw1yofwO2ShO7hFqf2prGaHOgGLrpD1gwqyfWh89nquxZby9
FEnzVKRoonv4zdwBNHHIC4gQdSHk5c8zx0s+LQHabUlEyDpoY/SO7gQd5Vl6imKC+N7qrNdyvCY+
xccSHWDb427IHDwvoAC3C2xyHIjjIfHNvywIWEfGa0s5IfLj2YpSMKWFMYPGvJbyqmkoGW+xe4M0
DuYYiWuK6rAtuuCaOWF4YmBmMhoM1HOWW+o5tu5pihnoi2xGGHHTZPuy6O+rwh2oO9FG2pJIjM4w
qyP0/GJjk5nIGR/299Tt+f1oIgRbuLPLH0gL71+MZ+ABdiQ6eK96sWM13cUKeQKyZHAzy/8DIM+6
apRi216vjPtxQt57cy0yeZPngM3d4nEe9TB8KW0iuWZ2G20uvuD8NyMGNlrkhIfW83r4TFqys2dB
hz8DnpP69e/jG2pwb8kAv9Jv/LVkCGFiu726wRRnmbrXJW9hOVXsOVX6M4sM0A+p+ioC7e32z/QA
7b9TY9pKXZ9+FBGYQ4Ml6hmKVoTbxQEn3tbZGSHhdkzsc0LVxOgRpoEs2GoROmzuDZKecNyqDwPd
CEZOfDA23tU66G2CQ1Kg6SYNPUuDoV5GPsJs3f+rcgv7MRvMiBt63WF1gkI+v9/GxkM9ineMmu52
YdSqrge5lWbelqm2fDUq9sC9EX9mmNPvNTOZl2Bf3nPlRqzz03hQcRfP2vf4MhXdwDR5fp16BZXm
gvDuVHdpaNvddfVYPdheQ03vhievo3cZOkW+pXgxXpHAp/tQ6x9LwLL+IL8EVp+vyRz0tReQCtuW
4PkXxKbvpum26Kpsp+Wa+TyZIqVele+F1X/WiyRfDKQ9x24wnf1Sm6W0SEENyb9k1+YpE3oEtR+5
OIFC2vam8K9cd3qY2EmEU8S8xmCqJw07ea0Q6CLHDsXViNL4xBIYbmLPOY2zYyWlhNHxjjsc+nLX
OMP4MYG1J3NFWQfmiuNHE0HiT/NtDcyRrmgFZBnfb72JAJDsrYmthZYrslg0wzjRPBVXxLrBdhoL
9eZI9lTpOF6M0HQZTEM+Jaql86KHaCwcB82VNvf6WQo9DNzHyDc3+ewro1lzFsJtzjLu3X2c5fMV
PGgPueJK12rUnwzl/I1gUEUTOmPULcShGpGHDf680/GJrOpKtFhsggsgvHgojM7ONr07OGu0w/6d
CorgiuKl3qiSkGsmL96mKIr+EOfB9wJ2s6U17Ck40CbMeG+lFWuySYHXzK+Wt9LR+JV15JqP9Js2
Tog5CPb9myYNnFd4mU5FlVg7nUzal1z4jJg9q31xB8VdvemDal+iKWTaJY13PF/Brgm8ah/OL1HT
w08e7HgfA1ahUIdi7BvRvQxF9DA5eb3WS+R0wRxvo/8L5HW7x/0Be6Ga4RsL0WJNIMlpvn3pFiBD
y8Z0VdRVebkd+r5yh7MkHreeJboElFGlMMK/tjGABJFWT06c4GSLGyc7+H39e7mj2DEiZ9vlKsMD
LVZJJghsXOD8DsKWa9N37amvu92NTam35kHpEUd8apsXr3vrcGbc3w7FGPJPdi3zHvg4J2wCPIts
F1ab3xwWaNoCLS9MOkVGj2bn9h6JiRs+pbvPB2Yeae1W92i2jK2dl/TRBzYwiw0c/cOae/z4ZYgP
m4q/iXqxyhV5v67512IesoLpJ3zE8i12x2wLPSNh2MRQZhFuG4P6lGHV3S2Xdxs4n0qmQJTgEaxv
LCuLzN6jpriPLFeo5mRzFmTylLKJfrBJUmnct9o39IcbSrvONkgTAVktN/2+D8dH+up9Cgs83PS5
tPAvEsRQVDqghyCwblS8MTmNoZhFJM14XGxNTeZYp8KaHriXo/8DR6gdG4uqEKfNdHR9G/FOEXbP
nHe3nGWnwAaY57COljMuEWixRo+6m9BU/4eb6NO3URXP0utq6M2awiaq1HZ5P7yLwMN9RxgTtloi
x2M+Mqypkq46qrm0d03fODlkPDED1AVcejIYl+TjBdC3PCCJs1at0ff0GPQ9qxZaGx1AxXIvpLpr
n4TzCfsA/Lw/FsfOJ7R66F+ybjC+HToSm6zxhkvvO3SE2QgdlgC4xcxUIdpF/0bQR6AHuyVQWUMk
YSNd3N7sFU5DRiziuuqORDlif3STBkT3U/qQTcuxEHsEXdZjVpUxbSSV/MgDl0F41z72YWusItMH
OcQqMge3W28Y/1ZR1w7vt2VBhSxjIM8iei1FvYdMHd0PgbpfaOwLO7Luup9mYOFIm/nTxUjFgaKq
lfcuUpdtbTr6Y4dNXZ8zkJYgJK820A+UmX2qO2bPA/3+JYl+iZtv3ejSRCzfy6uBGvAS0SvKypcJ
crAbl+GPMUDD3yLyvoMIoV+Ja6WRP/9BPEX7woAAIpjT7euJ2OZQ0+K3+W8uP7D8zcxFChY0AC+G
IXzqbO26GE+12hTHKGWYqZWu8V6h0dl0+C40XHebWwAioifzTrZIL8OQgAA5Eo2oyxC9LXu2wxTI
azt7qoyYOscOZ33jWHVX/O4wVkbXeoNYdSBn+5Jz73jCc1k9Fcl0WW6IdpXYx77SUtiJxbAtWz57
AP9+nqF5d9zftWcIDQdVFCP1aNUfLFF223zGSLugy1eqqvyrYzqrfmYolQ3z+aRNq0tlNNkLaVgA
/Thxd4YLUinjCJxDRgCR6XwxYFTPC0O6gEGUTwABb0g2wa5u7omak1ujtG7zj9G/iiEsP4l/jfms
fbkFCEKqqxCfWQk2vqfZc6dl7mlxFgH/eZVdJd6GVhlQrNqdp7zvoCwQ/81M55oN1H0OeqDSjGqH
sqi4V3nSbmSWF++uaX+ndP9+l2+ZqbrfysheJLPu95S6fiMMt7/m1N5nJVJjC4e/3d5cfrfNG7EL
D74mwruKXuksR59evAjUL4TF7keqqv1UB3jOxqQghyGoftoO9E9PMWePzXesbiZgy2KCGcNK1Q1W
uwosTVyZseTM9yEfGDJotwYigd3iGVbzy1IrNfrb9L5QOvgnlw4GPpE5gtGMp480UXIdm4oBuhvZ
5sEq9MuyjJg0veuY8PN5TVkespiG4u17SBuB9AIeMX1AVX7uRZvl5fIglKaf4PH1hyj3hzNe2QTv
3YWkE7Z4zkz561o33E3L7sMQRPDRuboybho+5Og4DOOK5FoVAHBp/H16kfU1VBSYi9HbHuP4YGSB
QAfAe3/+AFdiXDPnLtrhZ4mRGNXIfHfuATBRvfjBdqid+9td10hIUVH5FN35pMFuLMqq97IJ3uPG
9H5VeKfUgOYeGoKit1wW/Bpz92hWafIGZ3bPzZd95fy+7TrQ//DRMOUBldpFTPV82m/LnXXZW1pE
UYOiqaYw/x65W65N6YUPBOboR12xDcm9xFmP7azAm1Tr741iPFtUlC9ECoHHEbk4wkWe8zWs361h
sYu3cgai3pj15wXkW3WaOjmTx+xu5vo6hYlXYWx7TLn0tOgcdgLD9UJOdFMz2/xvDIs7Q1b+HQLk
mLaCrW5bwsAqjg38PyFAFRkRWluU6fHG+oEFWNMeD8N7H7f+LvvXM4fW6+29hguJINLqlai8letH
3qsIgowoBkzdbqDSx1sgZJ6iy5oTBSYqqa05DYCOrdiubm+iltSPIz2XUDjDg9aVD4Kp5Pnmc2wR
426FWZob+k/tShR+Nr3p/QM8bhdM8/yQxBMbXvRaJSkQy/vxOBpXK3C/HP7nZzvX453ZCRzYuZef
K8twdpGepU+YvJ/yOHwzleu9OqOdrpdnTCGydZ9CWmmQXJKPcFgSW5aHsEal6VekMCwvpScIgDHT
be4xsVhSZQJh+NflmQz0txLb57UT7XtM4N5dN2dVMVR671Fko1sGrJFSJ/8dOENWX2mq5rHq3fSl
6RmCWfV7jqkERmSNSXh+8JLQvLMcwTe245e2lR83HpSNJxmtCg7sG4O6mhLv8L9PD2X/4/QgyRSl
heTEELiC0ez+5+mRpolHKJ+ABOEg846rFNfOzDzyw/apNmlN39Dv02BfG0FMNPKU8qgPcnqyXEw3
VoE8N4u0o5KTD3kH0vKd3fsYp8OG1rvPrA/p8hPyfGjy2qG36w6fDw/VkLzaRR7dLa9S/xR1HYUh
ffD7wLB/c2e1n7LResmsWp0yv8PWODfsAYicMgcD4D+e0RoQR3hyHZ7sCmnz7GmbPTor3coMRDrp
3XLFA+IMcUeRz7fspixEkgfUfXTDAEhY2b2nuvr0v4+wYf33IeYugyKQrZNjCyH1/zzEVSmKggaF
vcfE7N8Bv0IPFfrO20LD7ZJCbcoudtZVKyAkkEVBO3rVkoHAIEK2Op24oTjqhjYH+qXRvQ8ffngl
4k071LbmgGOEZED0w0dl0uLJ+mAXuChEFz6FyRBkP/ZMxeCboQbACTVjKCiU1EGaPowGZoo7IxOM
hMFA20SBlAcpSAFcdit+PeuS0TDh5i2MXYGQm+PGkR2kLXfSL/RtK8Z8241DvknmjOBoflie/Xmo
HYrEzkTy0Fs9DUefsk4uS0w2rzb/9jQl6yVqgXgNVVc8YuONt74SW69xMOjbo0ltj0e7buM7J87z
j6Gw/S2oHPcCHp4Rdh5GJBrhKqvbLqW/R4KymXm/oNSop4iuxSmkgb6NgcStwNJgWBtrQlW7wZuo
wzAtlSHZ5stLkGIw7nS43bnjl4fSgHLekri1jtvW3S4hEZ4q4suNYpFxQ9l7RKrce1bydCOB1NZ4
X7jZk49OHDoAveIxdWkWWxKqaJ64n15IX4cdBqYgs73qZUq9iCb4CtHYfQizEQ0GU+0vQCLcmqJm
/48/TOfYmT9/q6eJZ9H3f0yG6q3IlHeHgSs6I3eqGJdG8pDHnX3+92dIbqdp9oLfvkMyFTrXLGxh
Pg5U5rBDmVLJnA2S5ivzoLcJPxt11owu8OO9xLh/NJvaf56q6O3vql2Uz8zjxq+ij74p//KnsHPN
yxKYWpHqd3/7RaJ6YJYRjAMI4qSGQOMM19yq672PR+D2LBfJMUAHS31T75UfwaSRXr035mfD/F5t
kGNPMbZbTkdAKnI1DeVwJmOIU2YhjCMvIMOiIPuSGF0fU7E9lFmwqYXvnjXTRvraztGykaP6A0kg
96avXsZuEk+pJ6IdzJGMKEwD2TPT5o2XFvYe7IW7v5Bq1n+VTim3BjjlPzuqyLa+irYhh9QN6bJl
YJzy6W2BW9B8RNbkqPsUL84j6/Rh6U7m//Eqssr2sYptmF4EGfi9/2raTn0OPUesm4Ww3ol+rX0h
f8kOadaxcYpG+M7L63F2mPVp+gxfcAcm2PzNIHsX9AFiFSfKsemRZ4TUkQiDsp+OMRLC7e2XhmJQ
rNv5F1/PDxV79F1Wzeiq+WXOHWdWVwBTaqbXTpnRc4Bi5RIEv1vIiHfL7QTFwbi7MWxE0G3cakDv
KOLpy4uCfYlD680gW/W4vN9INM+t0Prd0skSLk4zYp7vlld+69AbdlGWZlwadAqd6Jr1aDKWilDh
DLvm2M7mlm00eu7OAi2yukXBsd0n2aQd1i2GCNyZdvwsp2k7+bByb/thzqDhNDZMRkct8U9LbsIM
+kXa0B1u/QaZokRAfP8sEBZuptSJdsuBA4LyMtyaAV2Of8uv0HSIurxqdBO9Mc/u82YAU1/WYrfU
scvDoGvYfpt0V1vWeKk7XMbL2bD0qxozpMnttPdqzuQsCd+AF+k7266S5qr32gIKUg+VYW734cih
daa19+UAmLzrXR9+QVmt3VGSWCNaE68NhI3Fy740Eamf8QHPFg7ul69drr4Mmdp/NYnGYtB7n633
OSwNloADflzWSpWQaG3gQj46DnccERp4vqaOLG+GeK9+iSAqwtt2SZ3nP35+gYxoE5qd2tRRod9T
pS0fafkMy0OsJ/8Pi976J4veYSzAWqrbSrBz0Rfm5b8xLfWutgs0oNnJ8voc4LEKXwYTF4LR1A9y
uUndbmj5oNvnvxFdwLoSsr+Ono3+NPHL7Y2C0SatooXO7WFcWqJpUIxk+zFLriGv6bSoLov7HWg2
PxLE3W5IwZzIphz2KH/0Y1eRhSDn9uPysplfBqQWrIWm8CjOg+0ATv/T8szX0/BpSUTQ9eChKHzW
jPmqdNCHPYgZ4eMQpH47zaq2A2McoviksoMIZOX8P7FyL8UwFutkqv/CTus+JzbE/LRMMYb0CJp8
m0qpMWVwF+TtQCeI7jQ5sRpfb+z/H5b9f5UVritd6gmHkCzLFq7zj01NPALiJy3KO7NbfxwzwFvC
KZrjgrPT7Qn0gN68eqlmXvNA0FOcMXcDbS5klmNzTPPMRp4/r+uAzo5wU6dDPUYFIIF0wkwuV5Vm
Fh92NUwHwgfGFQpXxMShGrjy7XCnU0KSxBFEuDh4z0+JzIodLA22Xb9mBpueOkufHS916ZKIw4JP
0p3EOk8gPnDPxfLptgWI07w5LwiVYJLctdCjzfgMYmcTUtqd34HsWRrm2IAqmubAcSK/M8wLD11o
RXdqJGwwjYOH5a3lwYTvtbUVWYt/3lt+JAHJglwlvyzvi0KsjN5tr0u8ih7bw1ccO+RGzhkrS9oK
7TSuQ6QMDa2LnxjmL3GeZu+iJp2rwSolmEDc6vtbkT+3RSKZfrjOwDUN7fnIq6/YMAHUhfavrib7
DseY7PZDLJxVgb1rq8pKu2ph+f9seaXzzy2vy7khdGXoChmfrjv/CDroUGzG1RijsvSgmi2Qkij1
fiuVzypZBJFZppPF5VbvdqnaC/Npl+KxNN9BkG3MBO41VovZUC6S2XRRP/c0EckgAMVuddWzqby/
3//zE3+exflvrCPkqy9NIoP+XR6LSzPjhMn+7h+rfz0zJ/Tyy3u+KqB7RdNpKEitmZreOCFySxFw
N+QJm1OxR3ulXx3bKjCb80zRU5xD4K3kMStD71MmzbkBWfwrSuoTG4X0axpNyvpIrKRnFOch8M5A
zuDC3dZMA0PDrQHrxwpb3tyxAD29UX0bv6cNXV7PIvD7FtybCxf4LfiEPYU4eWckd9GXcCTLYQxZ
W2hnr/aeNKmjkGzmXU1sFOUZiuWuL7JhW6Og/2zHeNurHNAKUs01LJ96b9Li2S771Sk26z1cRSIP
WldrjpB6gm1Vxc/tEkY1pujP4/Fd64sBEbQzPcqw/PBTt/jMh7jd+l2vHXJoZRv9NqeeiBpKU32X
oNwCYySN18THEx7NNz0yzFGb1CfMUvaTnEzvMR+ZINBEebccRjG3fRrk6eTGlfzTIcvD3HjKJRye
3rMeOAAVho3872d5rfMrixGumjPYKArmyTV+vLqXl6HAAC4rvdsUZd48LQ/hoL5j7i/nxGpaAq4F
FiXU4QjO2+whc2DBK6uBb9PylTFFMhuZN0QNDTrcsOQoayk5HOGs6NQNdnRurQFNpw5ZT1pSbr2Z
yjTx7TEpDAp9v5WdggFImpwzweeONTNG0R/dAr1UHA4VkgUrOmUx0PAl9QRlmL71i8JZL7D5GgPG
tmxCyFip/glNSOxsGWmrxmhB/JAQ8QiSciOdlpBbPVovjGyn0Iur0JD09CV+vkCo76TWX5dNiDWw
yzKaVjLv0orPUJjdjlZQtNG6eHz+x7MMEbWhD+LC8X/o5vAx9IcgDWUG1oDGSGRapG/qIWkKMxgz
dkZw7A4EWDSyIJxJLhwPsNXfDMN7irESUPgn1Z5/lY1wwMEc/Ec9mz6zoA3OSxRgpiCdjHDxDxPt
d/IhvGM39vU1nG3NNl63+ZZYSPtNRUDgbnlWWd9pByR7y5yJ0OUUvyPjHMC5Zz/MrkSI1q+tSjE/
jOlPt4I4LEngmz9+bjW0T+dPXrKW7+RIANASDrs8YBNCKjs/WGxaY0u73L7VQvFeHnIZTnvDLn5Z
lHibRcs4TghKVkJr8uvtKcIzhncsAYENzi+QSFaOif2gXAo0vFk1immKTyOXVxkHDENYdZacGit6
1EqGIst4LGC/evBzPh6uw4coxT/3v3sV5j/DshzlcCsRJnpL07T+i9jc4h1JQ4vwX9WZ1p2MUibF
CMiM1AgezFbW8t7UZ8rTQqQNjZC42ln0HgD+0VQrNoWGhSVhh4qF2EewUhaRs6IUZECa+sMMv295
91YHqgEhQauXP3UVFQc1U3t9qWEGViCYZuJ6xbj6NI7uC/xOF6vyrDdRWLi3ffFSx9H0tHCtB5tE
cNEG4yGa85kzoO1xb6e7ITHqbTwzVovBhyLJMnIK55d6nzzZde88WAj+n//3ASTE7R/9NMeSOrR1
4Dc63HXd/Me+qGKumeqmax01esFrEeVlCgmoQN4KJQReD6r2ylXBRc2J5iFDmx0WJ0T7LuTHBFIS
tqkrZWv/4CfJ+wKMNPRoONRWDg7BTzBnGaLe2vXE6h0JFxo7+gRmNN6PCVo4UlHzdy6emCAoOlrJ
hq5uj576/xg7s+W2lWzb/sqJ/XTvA+ogkWhvnKoH9p16WZL9gpC1ZfR9ov36MwC5ytuuCNeNqOIm
RdKiSDCxcq05x5xDwOYLXe+hA1bqKZBY+Z3B69+Q3oSJD/oO9cTKZdy8HkDRsSuo6cKSC1LHJADJ
f3IvAw+8fdbPZrsSZk4wXS8oqkCnFxiVeXCDokByKkCbG3Xk0ZG0gDxiPpzj+UKLMXiaJHHFo5e+
FH0BaRQ5zce10rVoiqrpViAO3E2BYliSROkNgVvkZnk3fhwFNzIZzBvTyI/KVDSLpk+wQtSdwq12
5wbF02gPoAWKSqxIqIYa0DgeuCNEu/u2poVpgxq7KuqGNpAvkumpyeoSn0TmX3CDX/C+1XesXtNK
mmZ0GQP74hdd+FC3hnnjZOyLNP+s2+zXZnGRpxLveurGp+UWGgX2F32zSfKmfZqK5hy2Tvh10GwE
dSV5jFHX0rCeSG6etTM2Ft8Lnak5Tmm+banq0Rtd5JnwSKtrrRizHfC36obDf6yIs9YZjW6rpK4+
h17ztTVFeGfrWnQbQB1YGZOGOCyKyEvoGPNaleoupaElhG1nwb4DKHpf8CVbKxqQc8BIfYj8dpsM
HR+7Jr5pg+8/Onr/6KPaJw2oyA92qDfPfpLvpl41ryY47g0133R2xFDeW+bwjo24fmU8C8PISMWN
nIK3aMqudOV1F8yh/QUsxEDSRnDQmexdMtA1M3sPTBclFY9pmz1zi+YztdMJh2HxyanN/hQlHMS+
iVPmI0buP3w7l2/fX4chnu3Zum3rFrtIz7J+rUvjXJoI0Kz0HDRt9Ykh2AxEToKn5VphVtrHz5Zr
gQfhyQ1fRWcbn1osvGendmcxNDcZlDZnLPfmKhzdi6Emq4FL3cdbPegJYgkrY79kii0LeTuo5JTJ
6GGZ+S6dVXOe/nqUMfs0w1Qjuyndp+4E02HGXLceOyYSz4atM2OuvfkCn5hw22sWUPcUIk3aTU5Y
f6pH9y1w0B1BBMd5Kz4P0Wjj0XHCax8s2L0om8fl53qg5UiLovaY2J77yYSjn0Qe26RheKBUr+76
JrxfRtmjM8XHNhJ3Bv211TIzjswaBVuDxRi3iIsiD0jJ3cdSLqNHiuNDMPX4UuZv+ND31LixVtHr
z69rRxQXrdfapxzt7DwhRUduU0d05gpm4O5juPDBPGVyMkueBZldVXxtzueUj+CNtGj2dJGSTQYe
T9ZoZtDd+MNOJJB7kN1cO/O5o8s7Z1MR9YCKG2GsP8/hCz2CkQNwblc7HaCEAGc4IIhNXoX1ocrN
mjAhLjp3fLYmM1+rBbye6s4Xx2mLW+CSzaXJRbVZyKlRPNMJ8uhBi9St1HrYPWwnsQc04Vcdk2Ex
qwdKq6j2XW1/6SOvvMaKH8wR4y1tmquPOmUAnb8GMgJGV3bqdpJErxi+4x2MvHRvTNsUa0POuSi/
P/blfOL55dB3TOnoQndtTvC/TiFcwt805tSEgWTu8IaMD6+VjVxDcM0Mez5vu4e1HsgnV7jJpzxM
JfK1nsqkhqb48Wn3hbAuJbswYjTZnRIDilJKfb/28bP53nz52c+PC5h4rDoN6VyWN7BvZ91hXNJD
T5ru5vd/qvlvMXsOyAs2O+w9dRcu1S8zrVCneMGP2Z1113GOGQJZd5FXZg1mNPT6wMbARi8tiQyD
S5m48pGTaX/Ri0G7bi33qBkoSaakJYCeCfgNpO3p1PbtQxVZ338UBYA6FeG5IYknV6OJdNiYpzCi
Y6kkVZq0LU3e+jNel8aGfemcpL9UfQK1qK715853bt3Kve5Nf3xBB850K8m/ja465HYePf7+DXF/
DeLwHAsbrWELQmB0zPW/zIB9H5lEKIV2ggfSI+xXur+Ro8i2eVI0h0WyImI4MqlWQG/tKBuSWtp7
clXTw6j1iB8nd7Z/puVDCOr1JkwIp0eJ9ECQWAmjE1qXaz9rtldeSpmcippZ1EoIWk8YNb3Nggf1
c1AzQsfvorXtqXGwrJuzIIXH+9OgPyd5FOxaYzgtSsG6g7ARfS5R4KBYRpsXhc39EOX+ndWQX4xs
e8f6Ze37nDhvBbbp4xpAZxJIDWKNrIQhPMgSXBjANF5qi/gky3TEAbTyhK8nr7e+8J48b0gv7SzQ
NhXDOWeIzlXnoxsfUE/gziIlLnaLZydHAS4qnTzu+SYZSOMKJ3WAuEnlKwfkFArXaANXAClikAYP
861FFMdHElw3gUfGj4TWsEgAkNnCXlk+it9/0Mxrf/2WO7YwdOGy50S8iryc+//SHh3wxvSawT6K
BxVHvrnTfafCre4k3q5HVLzDLrOoI2qvJ4l9yp/NiDSGvBufm17B9aPFKxv/ehH1YLrPZo0bKlyX
E9TYi2m97EoqQw832YglqlgCt01yVLTJVjhtjPGLbYkbFpTssR/14ux08X2p+w/pLMdfLpbYIB/Y
OmC5hrhupQzyrfpI2xkd5fFSqC65tXRGzmbv8hA6MTNiB7TYwqClnsKiHKFQCk0EVKTH3bUu2B6F
HNRHzbFzw/KVBOcU3nfnn32aDGczMI5j2pgHnGXi+BE8q+d9dLfE8URxfit9BHj5YH3FD+MjW1YI
Zi0t91eRpOYTebpDAUKqgSlvW9scLkPk/wkyBvuKqfE3tuN4pzL8335LBJbAurdsdgx3ak5L7NxU
RNp5gtzpW5LsEpJWgl2iCW2bpyeqI+0+LPBMYL+6LrC+PDqhF54tA1ZcVEr/mak1GY6MBBmR2xRd
6M9xdREv69AM972CSPP5MF4u/BwFomfZZ3zVnOxkudcKbM8q2Da5Xt4B6rgeldCepsxDzBLSEgWm
GTwLTY/3MDQIMFZteB975WsxDbtwDmpR7OI3iqbVyHzsiTbILup7m0JhXlA0AHfb5cjIa9cipY/G
WAAn8JDBMV8iuKYYs9HvD3bz11EAyztEViQLREsIhzPbz8e6kUVuy7Qf68jgpY/RmK2itkSaFQsC
2TLT+DIo/jLRVslDEXfhrhos5+I2UbjrB9eh72exLVUdMtwhA1U5o4Bt7ShLt7vx59HKAvduEm1c
0YYM2YAWp6IkP0GFJCiTsa6fP7r1OeP2PAkeNSbOb8sVQl9AT6T3ASJRoKoivkX1ZR1MplqHpUko
7fYFbXxN0mXZ3JFuKv/TnOTflnzSDEzp2SwC/BdH2M9vDicxVDmgtM+F8A55qV7yXgHxHyYdu1jf
jkD45tt5k0GYaXWovgHIGrtVTyoLW4CQEVP6ZTnD6XJWYF8/bsLgbj9uCncvdFt8kZGOqcz2vFtd
lgprw3z+MGP91Wq9XUJs57M/gye02K/2AZLew8dEGSmwjeXexS4MieKja8foqbs1b7ttL2vAd4H/
HuU6ap4sf8lmeV8cEidH+Lt1jGs0ca0Ub51hwpTqcNAxddZeU3ye5Rx6kPDEsPS9szciFMq1hw8r
TF2SSOkCzYVbLp8hHYU7bI713oPq/vvD0/q14HIdiQmK3rdhGJQjvwqv6A5khsSDDo+2CRFAZE+9
wWDWNE7sr9H02G5xhZ8xeaUKYg7lEuZOuZJBdKuGa9/KiX7wY1ja1UYOpQsgi3FOhlAKqVrpXo2x
l91A393Y8wAREsqXPM3CQz1PEk2hpUd7gY0bnPiOI5+lEogw+yzQDwFxSjQPreHL/HMfuesq9UZ5
ULX/vrhDfIceM7jQb0uR9q9bmp84azvvmxNkV/c8daApFlHNckHuz474ru4/5bf/W0uKssWwbfRJ
RFCbjqf/MkoAINAZEvr2SYyWOCadHO/HORNs3oah5+sPlpXPqVqYT3VjfIqV1RyqJNv4pHN8Jlfo
c5A0nwewF1/nK0HJEl2n4IeXJTlXpG5qWcHZDMDzHik9cb9z76noWeA1r8J0mzVnNnDujSFgH5Xh
RE4UrZy9zBke61AQ7i36+we0RtNBtcOwinIT9oDIt8G8bkYGvq+cXdGq4HftYT6Vz2WLyr5zXPuS
ztVEaIlNHkj6uIh3Rp2Z3uRZ3lOhvcdthN/EtW6LpBwAbZnBQxxSPS8a2cZ6BmfXozXo5ZGWBni7
3paHQK+ilyRFlY1V4WLZ0LmBVbJzHOIvNJ8HcgEqF91fBgsUFOa+mjvionebe294pa9lHQtOcyQy
noEhweYsjHOhS6SpnKCYQIEQFvoLnQl10DufGfSnWFBg8TBCYmML2yeIKwJzAnHPOGHYtAii2OyT
ZvOxo59cPFyTTeaxTtYUHfrxJRzQAHK809qvgiendO8Wq8XQP+px+o6kiBgZy06vORfTjZwHJSPf
ppVRiLUHAeuGhtU/PSdNDrAwtpvv+tjFcVHr4bS1CpuSQVrxrTZan5eKt/Pc4uCHCsjiMOX7Gdm1
titFR2aE1XPJyjq56NVXzKPWkfZc+Zm4r23OSHMXFGNyTR7ZX6/1U5euR4fGk+7gG2KHXlw7OlFp
v19VhP1vmxvTsFFaG8J0TJP//3LWk31IOjLn1ZPmjv0RTbV5TgMwGHOmLVIaSIDov3dLGTBpdrJx
ZfD9JmAK7UTBnrPgr5xYAQKaF3huZDXN8ezJaLTm6iN2ERqx1cUvjtmSZIrmVlBSubvBVNW9TIpb
F9b3nSHrDE9beNSSIXkUVXFi22QepNdZ15y5aeR0IUUm865Vnfv9m9cTyUoy00OBuJyKw50O0xwZ
U5iI8qZ5omtZITaPvBEPcr42aIAdaxudf9XbT8tBr/TqBIglhy2XzaO0cb3olYTjekei/3bNPP1a
hD0Q7Z9HX1Orumiau2ScmNlOf6aWZd/0UUGfTUgikQybAQ5hdcGVB6W7tKoZiUAbA6/9KZ2C7rzM
fnvlfJ8Ct8RwGbIjcbIgCOQztM8rg+ka31+cqi0ogZFNB5/EEjG8LDGJX2OG6wlJsLN0+6OtsSwz
QTT/waHD/CPFU/BzQnG6BIvCMBIrgnaoWrTw5JVJfbXUm6QKBTtftNPmo+K0iFpcodeZjp2W7gcZ
9A+OlyDDZ2W4WAy/X3DlGmTanKchy2lu6mi/IBxdZbnS72uzeGT7Zn4OBnasZcSSUgSYP5xoGNbA
mv3zcgFwA5KiBdjlx8/gPwKSyQ0gRDWgXoZzaFZGTrs7ExfF2myhmtWGitgVY+UbeovNlTA+9JgN
0BSI/chmRU/qYQYzQsNEirCGmM40pWQrk09iVO/FnDeS18520bX8/jtl/Vut5FiGa864Pc8ybA6V
n2slYdl8n0YTGTy5sSvDq5nbzlMiOCXHIR+0Z9gqX5oB2ddsCVYuniGV3o8ibu5iqxYnp/S+LZsQ
CVj0OHT1bvEe/8h+Xq5lhIzN9qVoO9qOzW60kxDPR2dEVdBkh2VvoZnJeOsanb5Xkwe2b95vjG01
netct45DVRqfaNt0KDDnq4cgrwvoBwVBoPMRurQcg3ac453keek9+uWIJJaF/NRT/NqzflKfmgdg
EfFz5gw9M4Xm2+/fTsOYa8ufWk0ezRcpab4YLFQsVT+/n2iB8kLVWnAZTeqyNO7Jz3Tc9JKMOhrv
hHFHPDtaKSyfNLdEBynoXC+hIbyBc/CH/r7cWvoGQQqVxCr187JYMbg6ukWS39U2Dq84go7ac25Z
7B65l9D1rs7AlIvXUkN40lJmtaO8aL4oXxlZyjmUrH3saLbMwlEiehDX6aKU27Iyos/Kw+Qyf/CT
pzkI60qE61rrnPCnMYvOGpQ0AgC/9S8HyuJFmVVHgFDUyTYc2JKq4sH+EJFor3pxCCX7OZDSx2i2
I2p4tHYqLvX1crxMyFsyWYV3cLgJE5bDHT4Hg6rC7eL1h/4AvAvvJlHkMFNgtTevy7AmngwaHj5c
DdfASGLFMAFKZgpnn6UppUl13/fExQsnStdh26dHZpzaZtG8aRbyYicx74wO3mbDaJ5Wwj4ZlHm3
HN5ZaNKULtcRpEqjR0Dp6KRakEtTbRkoh1+RIkfN5x4R6HA3xo57qGdJcblE3mk0vxMnjLf4VroV
QQT4gakX06ZRq6VJW+Wj3AcVTVotr7xVQ81J+ignodptjwNOi7lBkhB2LfIjEk1jD8rPv7fp3q6U
xRO+j0hmRqQcPHfvYlY9VnCGbkeH4Gl9FrROiFxu3eHca0y1BlB9q+UBiXv/Ual0iT+s9aIgGyzy
7lM+qfOyFi9LM9ps0GWNpw6l0AnpcCxxBclhB9vU/GbhUzPzInn1miaBOOw097WdH6JhKrdJ3BLn
EVrqAdwgxZLJHmOpGlTa39YWsq1B12hTkIuxLyN3Oopg0q4lvroNsRq3dm6DuwL/hMh6vP6x/cwh
vK/J8dWvdMn8KNCj9ubHNdet7z2jvm4I26Sg1Jv7BO3gEbuouTMpT3u73hJr4O4X1UEggz/tKRlv
KpQQn1zbXlkyfbRq87RIErWG/agAUbAVIwSlLN/lup+emnnWZXRWCeYYsvnidsgtOFG1DVgHP8jO
b9KCWAkuOk2Hm2DX5An+62fLNbMGYjXH0QqG+lfYqUYIIsixPqSZv19/5K9DbDqdTLGxM7C7Rpn2
68ardG3kFqyf50HH5chSbT3QrZYnmUHXWBpby88cJRATHJu0TT78ZIteSJlOdUh087vRrLQsKhsX
CzZiXHXGAyMuaS31y2B9ckvX+PhJqZyX1idQYtELVo13CSaY7KpPte04JNXO7ScC5CIdDtNcaS81
N/nv0NYIUth32H4OoyM4EX2Ui//9Nvy/4J0BRDoGRFf943+4/VaQYs7vV7/c/MdjkfG//5mf86/H
/PyMf1xFb1RBxTf120ft34vr1+y9+fVBP/3L/Pbvr27zql5/urHNMX2Md+17Pd6/N22qllfB3zE/
8v/3zv96X/6Vx7F8//sfb0Wbq/lfY3if//H9ruOff//D5BT/33/957/fN7/+v/+xLvKg+K//s7lf
/99fn/T+2qi//yHF36TO9B7pmm460pac4fr3+R5h/M1ggGjQdAI8aTjzwZUXtQr//of1N8lkxUMK
id/Kta35tNgU7XwXteTfqC9sfCCexILFnX/889X99CH++FD/K28zMMK5avilQneMn8+x/GoDPwmN
BVoLZLvr8zbhL41eYjcGRQkdrjIFgMcvcXUNjh9t6M/g76oBzBrDFB01BapPq0APRGQj8aUk3D5q
18NAFFHoGm+eBq1K2LV+ih3Oy5U5wlDVqpzddkH4ntsg4vGBz9kwTU6WGi3GGuSBep4GNaMF2DHq
2xEHGoRiBH+YCSAfBGaQbJc0EUPvxx0A4k8W3LwTVT/FapqToZfo5Wm5AIhanbwxuCk5XzGS5EQh
9fEuiaW+q1I2iOAmt4UxvROTUG8tmIT45nmKjcQS8mrdzWpu/4CrfVOottw5hfWtnVZGFaG3spDK
WsGJfWh1yoTx/SLKCedsfQeQcwrNc2yhOahp60QRvYSpYcVMEsZig5LkzvZTfmLTazZhd+piCv0i
zNVKK/uaALosZpnV7GtzfnMImZJl6JL5xg3M4MVpuRbWrC5TIoBCiuJUkUG5UQ5CT1af7qjN4VJd
dpgSsEO5PpycIfusk/zCqtVTOttyLRP71gjsJ4EXcq2Tzjym47o16mqNUmLlEPmLB54+Dr7hEniN
hsEmDZ77hnyVztWqdVjfj4SlbadMbCGlAHEUWPHI2iR5iDxode7KMdgj3rlxFdQOIc3iAM/YuUhn
uM3bb54IYeI6mrHZz8TvKon8NX8Kri+dckrVXnoitWaLUZRWgdUap7FRL2Pm3E2Ahm9julW6Q5zZ
XvfDowRLTLGrB3u9Tr19TD4iry/ZoGD+DEXH2nsigRpFU0J05m3UGu8+G8R1wHq+SR4OVAHmEwQQ
HJbtAFimSettjw23HJo/ZYJufip6i8U0eIGOftspfD5txITTJ2WYsYDPwCkgyor0PNvElBNY6gzp
+FoKgOrIJkJiv/FcgSTettgH7JAwDCCLkLFD4n4rVW0rk/iYJERk3XjjY1KXEnbj+GfpUezE/RQg
YW2G59S5c8cBFm8oXkuL4rVt6bkhcG3zRoISOwqmZjAI6Dvo5QuDrjcMRDA20uqz1fgj5Lf+iDDm
AJ/UWGPDcVZ9nBW7keFHJqGLWdWzHZikWNl6gbS7vSY58Vjb8MuTDir8mLJjm/wm2FjYYddxfY7g
xU8TrRiteuJb4FGY4Vy1hnhf9RZmCUkA0gAPgi5Ojwl0bcLPDJ0GxkR7Hc8vIqix93sg9xFA5Ksg
tJ56u5GQ7uXJp+OyGhO/2Grgq+LaGw92Q7BCIxfffQcQHC9kaqnrkY8DmYJG2yivduQrIPEAmlNH
d3HwCXu5SXnarhr4osxCmePQpPPPpaV/DX3tT1jC04vZCACSHTLmsgOB7EHM9aBb7nHjfimdiDYG
QbBXgek1qyaG4xv1lEE6PChQjURvBviUovCTkfj5OR9bue5t8wZb3Botq3vdiPEK5BJFm8nnjog6
uVQpGZKJzYY3NL3b0GOhnHqyHrFe5EKOGzYmz0TdAi1lzrxP0X2XetivY5eFtJ5c+GntkbXxwXDL
didT/rrKeqOErzcMM+u1j1Agjc0L0ED30Do5ZlVQMpAF0y19i00rQ+BSYRNuXaJFmzkrWtS4aLQs
3kRx8V4HFbJSwkrg+iXkk+LVhWRDEFyx5Z0hJykleiyTw6Z2y2E1du5eddSXnMLI5RgYOFXiEGvq
EgO6XemYmc8jZR9krxwezAXYBQYnvfmmD5ZOwKphbSRkCH0og40QmGjqBoNl2m47YnEPvcWXu5cB
stfhnCTCXQNVIcxNRGjyG1eHcdToNx79lJUex/aut9nUWPYBys9V1rpvUIgzwlEAz7Vd8DjJOeWk
M/29Hyhoq3W07sL2S6LkG4nlKoICwmr+bBZBvRll/uChToObCOFYYyCKUWJrF425ZRutrlwp1ykf
bwHOCr5LdEXduJ+SzNn3Yniy9eY27yJ17H3M6gR7nicmeVkA5gDyI5559E9VT/p60Fj4G5BpMooj
Aj02nzmnVAdfr3dAeINtJa2tJtMBNjt+P71lLY66iglKxHuRE7gRuWsHCSrDoOlrKt7b4m3q3C8y
qPS1yx5pNSl1bNP+gZ1BsTXLez2OAI15W5/IS2YA/gPqjWyll/LNGWDBSUMnDk03IyaLDcLvlS8g
dY8EMK2HFqMzwqwvhC08g6BhsejefT8B6OwRYQgaD3QlItO1b6KWhVVi7uYzYCa1feJVMHktGAmB
6o60ppFzsxNELkCAon3Db3a30DQxWmvBrnLRhnq9tsuIchz6iEAUcKphEUGL6p23QXZvPSNGIxF0
5eDTzi+lH5InNzcxEDdXVOTFNsxKuYqc+EguOfEY8bjRmG+TxCE1YlmC1eR2n53O+bOLGVyUTUPG
V32rRzVkesvNN3icxpPR32N/a84kyEZrfB/0HTmBGilKv7lXp+v72BRvWSWJhSRgZBXZiNNl2EWr
GOFzIjHZsO5vCk9flSKboIg28daQODDzgakQVoo3L82+xopNaDVFanvuAoKDqVCqmUm+FUFE9eOp
e62A3hWnNKmjVrx0Pp2NgAZwzJIfD2AqYKdvpir72mk4EYq+XgtcprJtLx1xm7TmWjBUNokLmYVs
3UM9JKbSX7uyeG77hoiIsDo4KcqLtApvZDeo24Asi6kpSFiAA7UzNBKpdUbROPCmaqtivvtxIa4N
2jFwJfLHkSnGOpBuujMJIQJ2/xinOBwyv8CMbpfwt2wMklJb+3qZniQJjAQFkczRNiOZQnn3LU4w
BSTkcY2GdYdnatz6GqAx1+eYr4CW6V1Ngl7qws2ej7J5jRe8HVt/k04oKEsyRXWSA3Gz4wg3x+LI
TPutq3GV+8n04I9krxYDXiHsn2uSaQkJarDJNK7zLYtyY2U3NDzKDOuiyIpVxVz1UOgk8vBlc1lU
iA1ud0gxTOoQ+UjDNz9Vxk2VGf3ZqodiG7Goo1HVmk0UGMHG7rpsXUfee+oQGYAv8NDnbE21/JHj
vZ6Lkz2t1xfMqv0clgf6U+DY6Vc2uSGjQgA76cSON8xQiNGDSD05BblajbpF5U3UuTVYuxH68FXi
uc9JT7bQ0AW7ErPT2AjwkSkb96DciE6xqgIR7qtCnFHHfhEW8W4ILw6Zd/Zdzrek08Sxik6uN6cm
BN1WSudIiOCxCU8A/cID9tL4bKdfocOH+Ehod7TG2u+9l77yOL5I3pwDL9cTWVabFG4UdSWRnKpv
YJfRXvLJqNp0YprJnY0OvJ18U/Yy56Sfkw6goQLx6ImzstqDGPiSaL2x1XpH7vAxkyL6BunDZ6Ho
zI2owuyEKKR0H2esjJ97xlYMVbQRGo1SBs9mT+RorQCeOy22yAj9tyYntOJQx7CHZSRpFVrP/vHY
OX28kbUG39yoNrFFhhR4MP+EtpPWnW5ZK7SqzC3MaDOnW00Cyo+pGchztkFdn2XffaW5tpsQcK56
ys41THWaS1SDMs6PgK2BMWphvO6GDB6+smOUs/UbRzIxd2TdbAgqbLfxcKt3QAKHAdauaEnn6+Bv
uuk2kCFkL9w+YM93I+Ehqu3aF1tX1GCWeVWZWXthe78PbUSFepXrFJnlY2h0HPtJbpJMhdDXSQbs
a4rZh2N9sXum6tpdUn0SvdGeiknL17HR7ozevetUQgRCZ6Vkh9W7SCb6OYqHC7NgCOQV8QjuVDMK
S5r7ZspWwMkwSev92+TK7KYo2q+tMsBYe7og5feqU1qxwZ1lX3sC2Raut3KneYRN+E4t96Xvi0Pl
WDX9SS06NUkJXRQJPxnc/lUKsGdnV93EQaWOgx0UfDvwAtvZBp6Nc4xU+GL1nbgBMytWQJKMjZya
7BixfaCITgnZymK60TDh9mPdOrvJbnZ+lCdvnUOAYVx+IpNi+Kq8+CXkQ9x1XmMDykTAjYnxORSd
dReoDOnOwRdSHFSO/gtcP7iA0o/ug0ypPd9xdmDueqg8/dq0YNqxx2CymYSfs8Tfxm1NVdNh9c+y
s5OTrwa1jxCDJMpuHC0Mz53mPRKbSspA3f4ZgDa7Qc1wldvuu+b1BGB7e3+yp5si6t5DTbx5SQ18
oHaItLDbbs/0T+25SV0asJfqOladXH83TQIDKwtIuAjrnACF/IAbsttkbTfC8iPa2Yof+vwreZV8
RMV0zZrencwS5D9xOwXnbbCEWfReOTM7XXnO1ipt+yIQbBIsNmQJG0+I4ssPlws53z32XldtEpdU
VH3/476PZ2EIhdkeJs6lmypjjSs433iyI3dx+eFy94/nKIFn3tYfjSyuvz8CrX7l7ULCDEnjq4y/
PvnjF9e2iM6DVqw/Hrn8Y4MweH6EnmdVRaRg//gNyytebn68Cqbp5QlR7MdDyFfjecvd31++iwzC
c1qJtpI/ZLnnxwv/eJnGWDO9iafjx+tZ7v54th13JauYKHfLE3+8F8tNMubQETcwO5mehQ9K+4wD
yN+WU/MsK+fFb/vx2uT+NUoCc4uJKDrp1ngVglIawPatDEaH114i422sh4iC43od4UF9dDK2qoHZ
kequ2THIgXymHIc3Q27ftW2dvuIrAzv3aRqkcRN6Ke1DdkEFw867rNW/NKFCGwbRYN3rlXe3XPjw
feMAWo5TGN6d7Hz3CkPKcblPa8ESU0iALu9dtv6eqbaOrbKH2AaD3s8i/hkYWL/STcXJbBXeQ9Do
Xwip+tqjnjvILrY++XlIjeMG/cfNMc8PccdZr8bZtC8DSPQdfe+DP54ydo7rJu6yp0AmkG1tBfjX
F9mm9dlEBVosznlNDs9Uyem+T69LVqc7Ym4pbitmGUE4yLsYMlgjQXRUpMiuk4j9NGCPG8qIs6ka
91ZGNmYp0/QOERipJ4zDI8E0bncBUxaj93CKPV36V62rq5VqWm3HnFk8JYlDWM/kZicY83ru+8+2
3u1pPp+M0vFuXA07DU29mPBjCdl+6tYS8TTTh1ixeDDQMF27uB3Ib8dLl7V0W/zbqmzmQN1oDaZl
+tbn+l2T+2z4TFO7AqN4Fw+98c0jUHkK+2Dbobw9Trb9wsZqFZaFeI0G3K9DmmunNu61Ew2hb7pX
k2qB9/FN1fUNY3Jz43WDs+Ot9taiHEkXL2B2W22bvMG8Lgov+pwVDWL8CjyVQ6Wjj3F9zAil2k+D
EAQ9cXqzS7M/5o4jtpavX3dR3L3bgdpLYO4uOzuGHJgF9bKCS+5TCVaje5c3ZnlQDXlpypQGFa/Z
PfOuwFfXDIgjtb4tPP7RNAq7p6FK9qHuVXd+QCY0wXT7KKTfgs1imw85huWiuMmwlB0NZbL6lUbx
IJMUlgvjKNy80deeDKoSN98hhBHItpJqNa/DO2jPOMmBNI4zeHRCaHUuXbqOWWsRAVINxgU62gtg
jhaTTGSe9D76M5n0lgST0Ad5QSGRrJYKUEudcdPrYMmdtsJ8jjaW3K7evXbnC2as9SXis6hVOm2s
UONdTr3iAoUa16yAaJVbZT5TbSrm6CXtljF9ifna7fMumaCCEkayXIPLRishS1Ytc9lNYvJ3h7nx
npEXdNAdGV4LXUFybruToF4UE2+Obj0w6IyvhEbqQeghCg3ZHfuGzjycDV2jdOCrrBuVCgf8TaK/
G2w9XDdqeBomjqpQ09jWgxc/hSJGlCiBo6WTeR6bDph3KK5VHTqc7tXaBzar1lPT7BqYr1E2Fld9
aQUPsAnrI+oQkvGi8a01YlzKdhXey9qUawga8R69T3+p++oWpAfNvG5OBpqal4R+1bYZyHfqTQg6
49TJW/Rv9iZF9kDUmUfIckSeHce8vMW35xEYi7VUIrMqVJ9f4y5mvx0j67vuJncrcVad2jw2GB25
amUpv7yw7cUZZ1jPGISJSimdNMNBKPb4osrToInuoDTx3GkBYpZRhSdw7PAQ+o6sEoBIlAW5/8BW
9Pi/RJ3HctxIu0SfCBHwZgu0N2STTbYobhASScEWTBX80/8Hcxd3o1DMKCSSDZTJL/Nk4KXOttBp
39AweQLH7QLMCGpmOPyLmtrsrKVVfpbtROMHwzXaLvPPPmmzndbO7WmZtTs1sUSoaHjZFpJUamGV
FGgGtOX6CLDnyvPFfqVhBYBDTpR8a6f/fpeOJZ9za8EWbDyYAvr3YIOjJ35W0wCcu1dwz+OGzaGJ
BjHoAPc1d29wr9XRQXn+SHzOlnHrFz1yLYR4qtXM00R93jiWW5LT+TUurC+CWAiZcCNuHhzfGBmy
As/1Ck/bjvBmqlDTRoc4JB0KLAcH1Zk8GtU0Pelk8yNwx++lmv/59d+gVca1VPUGrF5KzKz75nY3
PkHbqjZxT89lPmnBhdQZv5QlLC5jeUnhq57y9RdhuS6iUwzkFSXXlK63s7KBDpjcLs9UcCYnPj88
QIt5NpeGbrF0+C3cZrquv9GlYa8H5X3ZUxBrWX+x+Y1XnsYoI9r55HGwgkGU2mvRs3PNP3rl+Kcm
wLVrGhXdJtUhaN0v6nOOGuaWKAjGKMtoq/aaLL3FJDpQOyh/SuWwG/PsWRLU3eIpcYhLe4KXOQXf
qMUsyepae0O37drhncw09xRHYECjeLTzEG50p/1ccv1Ucr+ZPfNrcXiwxkE3qbwgDJn2VF/P7aZt
h2sDRDwtG9j8wUumh3ZN2CoTIxp00jO0yLNvMl/vAo4OPW39ueEKNhifJZNr4EEmk2IAvNA/oRTi
wt5ZjXMcfRti6DJA9GRAomZx9IQ8LH19r0woCkymPRW6+cNPB4kKPN2g590mdORF31iEvg5eJqH8
N36AWwRHALawuBg/1n+9iGkdrqF35kpstDJd0TvckLOnbg5uyqutjVYg+0AHYyGZuRHYPCQg5SIs
V5Qi6reAGw3KE9szRJatXOhGCtTZMrIP18LL0A66iHp2Jr1zzbNBk4jpxIxXKAmkOYBRioVT0miS
Y7fg/xoUyf32k2vCPRmM89JD9EmYO4Ta5BxNk/JDC/yc6c/dhq6yeuUKy/VMyYWcOt0Znb8cqhdI
blsdZfkp9qgvXnfdxG7Ruhz7gbYosdi/UZJ4QQ3uL7SOUb5jUVrj2T9jRa1jUmIC1QOuK3gyV4sr
tXNwLt4Q39S2FncR09FTGOa/TI2nSWosztVRX+DjZlP+wBslojfXcEnPtlVAaGRPzArPqlPBF5fc
o3uI2D7qU+v6lyX3DtpsXcvyJdDA8BZQ0JWpWaEnRrqGpvpXoGd0D8TQuLxEvFD7PB5GP0ewa3RW
5TGMIaBzrB4jOVcWHsszlOfpMkC9uvStb3Jy+nSFF439SDEe9aOvZSEPCWa+EDR6vteA3nUOwAf+
Kok7LDQyjUuZQTw084k3lozzLFYjhTcktCxOcMWElKF/tWzRJsvPpR6WC18tvUM+X9XIwbwH285A
EoWpXpstSfBgHcZrsEwQi2nJEN6ppS1SVs4jp+YGcRelgZrfF1hN2jT9skGDHmgBQSdP7L9tZ99n
LnK0DSbCdY8j17ONY5CfKxrKiGsPUZP3ihRODvZf9fHXOovaitfGonYyZi9p3AK1xqeCo2DoG3JH
pz73YtTEo024yZt80EF8QH3y+3TrNXhzSU5Xx5i/LyoSBqIZZweEs5PM/eBXjltXTetdU8vs7WLB
ZEkdQWjPMIaT8H0kQEuzjwv9dhN/bg0/lWE5CQMOJPRHFqTkCNLhi+6h/sajYx7hPf8w1sPdUmnl
wUTSel1065+WsUtlOsKVNuzioTHPjRlkDMwyZAfOlOfOIhRjMn06gF08Gxl9PHFhJrvBG8Zr0nLp
L/Olgz4nxyfW3eXquTYNinUaE3lbaAsdWywg8krvBM+RgW1JtT57OlUVO04LE5c0QyfFFAKvpl0x
gA/JbnlWAqfuXH4mMz/I32U8ftuZ7URD5p1kIn+7I4oqiWlotTaUi25JLx2tOLz2lEH0fCahkxke
b5lpMr1q292wlua6DdUM5dD9GgaCY+3RtYP4pRfWwxZ5AjmhPY4C/GgerP2Qi7MJYGLxkTBLVjPD
U7xa3caccd/6XjmcgCBJpleA2zIrMCKsCOBOR5lHliOmyKfW+NCsEierNqPIsPQ9si05r53f3nBU
YrDWDXNPdr7fFznVw0LTnC3Hl5gJ+iaNlYlRmJcqZxMLJcr7Jl7y7y6tX0vNN0kLgipcpPNPd/M/
nduFOWySgzvwk2yb5s325ytNc3+osPswNXFpcx8JsM4RwWJgjG1/Tdwh39EM9Oq1PWm9AphTnWV3
HgqGZk7RQCfKvurUfGjl8yLbJ1qM85Bhlb/1fTeFwzwFZJag7GFRB382BdfYqL7jxfodIELAMv1A
0KaPLGO0K72x3nVtx9/MZIrOnRG1bfKPphhh+/LAR60+NBtO8UVo91pwLPuOG21Zt3ypXXvCxX0c
YUHty6q510P3mqMtLpNfnURX/hHSktRBAXs1B+w4/W0cfbnrKcOIap1bQlCW1HGS0hHKcA/psrQh
ROAgohFasrFy0CYP/FIXa0OzWdFGhavKtKvvpWbG1mFEoAKVIiO/oalJabdWL8hsozYG0n5oXfuX
SgL6lqGHh4bSjqlPCm9t+qtGPjNSIF/pCsVMVRtSRnbKtYEvhoO1Qi6rC8Iy6jhNrNkmOO5Nnwc+
7or+blVGjZyYiYu1kFnzy00zs2sIs96KmdGCR2MQrkMH4l9ubfwg+5NY+r7o5z0hoCOWRI0VhyJL
moB+G+koN3TLk12gcqwd5zKkwTnfoSRylkr/xRQERxSUukioDMUyP6jgqdjyHXVxAv2ls9nWYt4y
vIVUiCPrSa6/Y1XTNrYCpJHgZTB5CfmPBFV42ss4Cf/7g//98t//MPHnRV43LtgoMfqOFFqGGBBp
dsgDTo55cMcK0x8qWi04wDKzYfiuB/MfIC3F1kQb7lJ6XHHvORttHv5aGuVZmjKGUKgbn6h9BoJf
BTThdRLF1yDLRupsKCbq1QJY5FWsb5wMQwMFPiZR8GgSOpiXGiG/t516o68tsBpJfTfty/2wdtu4
dDtElWCHJXdmE2LFr5vwj47tFzeQhU0M1H8MLoM9X6ZnvLOPLO/r57xKkj1XREHiPtKV+NQ4TYb0
H8ioK0SxtRZ3iJpazk/IlcOpd61L0ej6k9+CqzHoMU0161BKrg/arD1b2WTv8wzfX6+UfMUwSHlT
wDbZcCJSNjjlHFlaiNn/GaX4oK53ee18+9osWbDRlfUbWOnAcptFGC6ME11Hd1vw6gaAuzZqfqPX
I9j5PUdoepnbvlbPrE07huDxGfrhxc2Dv1Vt5jCegMWVsr4Z7nfRruMdyKMhM2ucsE69xc3Egc4C
+lSRC80b8SUYhXE9vSlTPUbpD/Dwq3kzNxlNXfSYZdW7ovZ80jm0t7JMT52FLVpZp7UK0s8n/5ZM
4tNWatu4mLxjgj89VgqFyG/AoySVCZw1ZUiVNhOMO6yCreb/NkkTxNazmZv/hIXCGgtSGS4vY13Y
d+2eKTeOCLfkfDSmCsda3ceMQQkm113nW59FjpWY7ZLjltXRZjp/MoJAkaERuq5eleFdmsb6Fkxc
mAxMLkjdnBaJ9EnQ9rjzp4yRaAvUvM3e0xoniDtkuzaoX9xxfpC+O2TjgmVtppeOOOU2/06tfkeG
7eLFrRNqhPs9gqasAMgKAccC9JPO0B+uR7VN4xCAp5jnUGjxa1laPznv3AaT/JdrJM5G0qcw03Du
uzahB2nehHJh3HBxbWzxVOTBH3tZ/qqORbYF1hUyBd7VNRxRWU4FwV2zhse5rTt3uYz7qZx/6E1m
8jkZAGAKzDEzIBfL+eamOG0S2Shw5+PRHJNjOU7mrln/Sj6+Z4Sej2wA8WLiow4d1wY4wf0qMigl
7/x/LbcFJizoAS7fDcgEPMx5smyg3QDs6C3ePlUEh2KmG8CEJJfFUrzOnGIx/lIDK8Z+r8QCuoO+
xCB2fzUzFqGkQTDUGs9gzGw8A5CF9Z577wSz/J1guTJPmT56kegb7UFj4u86mL2fWdVRvxqFUoFV
FSc7Zl3k/Gdj1P1jZuH8LXo9w0QjoF+lHDOcJDUpd6aEEk3mptX18o0f8yUeCDf7mkcLE5viNpW1
FbZloS5r3BDd2OvfSNdgFVkYhRnd22wn8W6G7nw0vLJfq9Kwriu9+R42oIfFt2eVdVQKzBAJK0xF
Xp62j047D3blM+d3/oBj6nGPqOnKLPXsUI/6rSZ5x1ZV/8J5rLa8vd2lm1PnAuk/koCLIzkN09mN
OYQmTHjddLa+vZHTqu6U+T0pT7lfrEoLFpzO9l+gS4fNOMLCmuU3kapve3Gdt1RpSCUycY+W7fe3
duTDskB/fXPrtPXpFwOJF+VzxKsLZTzmeEEO1UHFgilKtpajkls9p/bOsfsM4r5jRDQh0kzjU2FR
1BRRib9lrTNXYgV9mjqtOsiZKYoziOVDM7jz92nfQ2AkID+BEMdtMY2YhiPB/a3VZPOEh7w/DEuq
dhoy/qff+5zXi/xDqMQ7VHAsI81czr3M262W4YXLKTBJPGZ9IMJpK0q5hcyCr41WyFPS5sQPWzKk
evGidTRWxj1uxlb7s6j8CFKVE925C5z8ZHb9pra7cY8nSNvag7xWLRIAclDY+lIdJimeJL5I+qv9
9XaZ8UVx168S9jAn2XUGVSoQeyKvbG8metvV9hZxSTw5bs0i43nNzLeiqH7PnZedjcY/BwnFU1qB
X3Kwjb0v1Ftn5HtA0upSiozWytHCkViTM5MTNebNgQTFqXQTzGLx2zQ7WjR5Q3D1FVh9PTC/aoOi
Psbeb/0CNyBeRuaRVqJdpnwNAOoLNjxOkZdgie2tsoPPWqpydUatJYf2c0tfQaW846A7t8FdfozE
PC1T82chHmS0n/1gn8SEnaDHNFMqI5yRm+gURukJiMQ6Rsp3Hdj3wcIBAXFh2KpVyyG3aG3ZLUcU
Q9yRhoeD2ZqsD0TUAF9ZN3r5GSdqQ5IpMSAhcQDRFu8lpY7n9t8vFFG6O9UyPe/r5mxLu31ZwKss
NgXI2TDiKWWWttjkETLEhniE1EDuYuMkwbbMpvbJtd5GatEO0smf6oFhstYLtiHIKXRDEv6lS1LO
NJB7wi2xb5CQTFzzEtj4eILsGtO8svHygTutKY0XI25+56jYI588ZVk4FkZlL5e538TSbehrwl9k
N22JxTb9nrvfQdzKrcF4MnoFGdhyJtcefWIY17q8WWQQj27hqLAawtQkdDtkZN8W6H5lURm8FZmz
lZk3P6f+KEHOUVmWK++M73BjcOXc+C6gxqICyomhf45GsNPoG763wzsgN5a5oec7AacRbPrFRX/D
rlElSjusY5de+lRMZWKfToY6+ftGF+UNnT3D7a7Cth68yKaOYDNq0MO87zlu5zt1qZQ8MuXdDHG3
zdo2jfARBkCo+gvnaUbyhrMg7FhqxI6WHQm+ZiHGGofVcto643gX9VBvSXO+FBpxciO26Dvy3YNv
CIrejF+Qf7JtmkvMcgzR+kcChh4tx8Uk7AkGNHYb9XYLtc00ajo8NJY2PCpwEw49xZwE1VlqDVa6
5wzq8Q5t6Tkt7bd+FIRWMO/JhLoEHoDGtvqT5apns0q6Ez2lbbe6RwJS3tOwfxswhUSSymPKoTZu
od7iyvrIGz++9FJlm3opA4KOyXYcZ65QzApqwRUD8Z17Bm45psfdHgg/AXca2gtjijekMxd+twnS
+luTsXMpCdmLuecHXQzOUVTTIXN93FlWuXCjm5FLUI5OtolBw7ScjVFSfO2P+4RFhZod/Vr17m0s
rF0v5doDhAMU7TQy4tE8qa74SRNMneQ7xpXeua2E12MfdKuNw3Dv+v+/mJOKd8JGQpEaawM1assu
6eLk2TX6iDCHe3aN5SvvNEKPy9hs7cIKh2W8k/avomJqqAhQ20l4/+rVBlhWWDHahlpwSVImrHu9
i0blneYYLq4J8wc/EA5Le/xNaCmPxoAjG2BDVn0RU8aYNlszcY4Jsy6ur/zscwZ91sQ/WylKkb1p
2OBnZjhfZ695VnxrviG3wyCAqsT5iw4qdp/o3gTDXz57DuXGcc4j1mfuwcz/AnM7NqoqXqss7cLY
p1m07iLKLa6CDZ0ZO+9BjFlVtgP48WYktdVBa3czmR+GVmFRQFmV3TmenTqCxkSMtAruOZLcTgQz
rb5NKKBCcyXvrLMeP0ZfN2hmM/lIBw57RMIRAxTCPaguZ+eUdRk5af3Rctoh44PfZMHJm7r9bztO
qBKG/+fPkFyxaibYpMso0aseKekjXxbnJJizeQHPqGLIfwVccMzQM0KqTtxN381IVhgBs8wtDo6N
wWqEZ5NA6MFzha1K67CDLKS77MzzL5pX/MU19k1ZC2WCiKEY8+WNYwxRw97Twp7GCYWnQOB6z1Lc
cxrl05zcW57Cl3zwr2kgOBQW8YPUA/D/uX14ekXvS/pTMOpMdcGpGp7eFT3tb+Nk1l3QWm43oP44
6HrhlIAqSxCqrVRrdmn304p0joZRDniSy7CfLFAPEt+srNcqptIh6/TbWcwSU1hVs8gUr07Tq4h7
q8ImAwgVNcbUJrldTA6aTsU1V3AhTdIs4Pqy9rq0MXGEbNWhqLfJrXc3HT8Kcsu0lOw6GNyhnBzt
1GSoNM7BiJ278Lp3RknfZWpnBwvpB9NIs0V+R/hUNZMV9dIMxZHDQcFcxbiVSXdOU8DPY2APDLX8
E7xZAG95QmsY9hXU0BbLrQYxcDI+smJomUJw0RqxlDdm895K6tClZ05RA92At2N6nlyqS9uEmQwB
NhpTAFdOAzdcw64jdpU81HKwswnW8KkE+Wc3dFqKwD9oeb7zcukcg8JmpsFPBI4jExeLguvcJIAh
bbl3cozr1IHKKX1lV7A2TWl8BrgBacZ9OFWmb4bcfBmDVHLrpa63LF6LdpIbzWyOjUVT4FczN2el
x9Vh4uKKvX0/EOAKE8d9ciT7AUZPhl5ugKMko+a+jv+wU+FkdNt/kwl7RU5UAheChzbJXjnO7TF2
3bnmPrzM2pZ+S2zMkkzKqytQTmQEKydlmPrR4AuxV0Zghe82FkkcEj8chLeL80IWAfcTSj8M1N7l
GsoxqlxOmWZx+RHqIMAOhjZTY5yaTbyjTmTnM8x+xNJ5eGM2vFpDz06DBjX94znVd1TeYyOXcKlr
G0w7bsNwcLuHvzjTNtXXBSBp8f+M6ikxxF+Dzj5MNqyWBDXPNHPPB2HyFZlWRluN/c9gAB81KKsY
+NkUTBN0BOcpCrQx1bfVhz1SeNDYNb2uJDgwqZlG6BAAZlDh0O/l5HUIJE40A7e4JXJlR5Vz1vi7
JV7WInXrptlIClVrc84fvkFTuSExo24zL6QPRqqHEzcjKOx7d6dSSdQnmsVca9nJjEig7hN0d1oc
GyA9KD7AtO83401zG7a2rHrkdrWaV4pt3ixJBCzqmBlkNVQeXDm4YOFeIRYJDIxOYvGt1k50uqmp
oVH4Tv1fyjZJN5lVZGig8Wg+HfyYUU0tbmhXdP6tQxkz30ozN6IWtxtRYAytMA3dMJ2xwbMFRB4n
vRBjdsrjfIiLVXrL+BuTlDLBVnbblKa2KK5M1ixojeFsYTDwOvc5nswnPcfg6LsDWNjAY3/x7D28
yXxM4o3fyKtb1CeRwOfCOMwWim4cWn7ySQEwnmzZnmRsbV060EKj9wOaXpqS+kUqLVhjK5P7OTfC
o6Ppv+si+CrZ5zYa2B+p5GFYX0yavpH6W/ELsuC8yRx9W/UmRYzDR2t4IIUgk/RvZoxmlpv5qZ3n
j/++u8yxB8yyBQ56r/xoKnVd2GfDokOi6oyNj6ZZLXyPlt7tyJS4Ow31bzvU1s7Q5q/K1TGgyhOo
wekSjEc72IO2sSB9h5ZiNQyIIXtOT0LAD+qDz4Qwknl2bTmrraWjZlQtVzlqmJSsPOyqkXGwjSkR
xek1kcUrqyUfdEfrj+icw5o70Fo8Z6ZgjKDIJUVt6TGjEcsXBYqc34b8kwtGx8FpemmUVexamGrh
LTFKdCqtunRL/Zis/pgNvDEY5Q/chlKSQw5N8NJ8xQDwB4DivDDlU7N9HTs8SY0znIPyVpnBsqGA
C9XFzbjwmJCMhmk/IQiEOomNZ3s985vLBmmAWXqzE0g7ZpnTajN8TEEgzhP/lFTmM25mMgCaQaJ7
NA+TZp8DAzWxtZfbzChta+uoTE1FJ98pw1VmrxFi0/rgP1OUvsTuLtMl0XvtKwWlNds7H4vnNhAM
emBD2ZHlZijAgjO0ixNMyx6DlQe7JGkQSogJhY3xMlOGHo7WV0aAAIMuBeYQUUvCxCOwbfANOL6T
u+bVcVRmMS0hGhOHRTe2jZD3GSLV3NsbLZnutqnGHVzpxOGsYOfLXdUTJ38U8CW1tEMirG+b3jaC
PhjIq/SS1+ihJmlkS1X2Jk3tZ2C5D7J/t450fmjUvdoMWsukPZ3O6+fvew7scOxidtU8m1P/BCjq
g8z2U96qflfGzYlWmDLSC8horfVWci3BfvbmF/EPoNAtjkxzJ4dmvwC1DAHqIeTvWsg+VyPgP7S9
cXYEchHUJzMKdImBvajPkkv1QZb68zgbBwQDQhaB/8VVNBoX8wn00ZYz2mPJ58dgsIzOATZ3jXSd
m57tpmJxqE0LinB+Jv1l7Hp0UroaKbTSWOVj1mWkE/OS68NROawUqa794Fp391TnsK59pWBN1IR5
XnaR0ekCxhTuRPJJT+ONsUh3wAOGychwtjaTYtK7jxhXcz90mIF4oY62oMelLl71oMCvbjAaEMTI
ds3BDdLvhAed6w0QskC/g551sc8iJSZq3KzNVLHJbgNJgXfaDY4Jbyt+Yr+Muo6xSOPhPfPt5CNz
h33mWC33FEyFfqAfFCIbM3DF9QST3YRNqnLHcE6b65CZT0GpzQf/p+xN7/9+AA514WkMwZ87zj6w
sDYkw3T0Et6fNLcORkUbMGtXWLo+o5T8hoEf836QHtFwibbU/PmCPQI2kAhlZt7GgaCO31N1QNpi
k8v64gGmGj70dqxPS9fwo22bC4aTJzDrRMQH0m1sg3vLhgg3CLXsMfmrlB/LEpABmZeFgbOoSFi3
zb5pBJWS08moOJIwdabahcqt0XZZGcaKS71JrQCYHkb0MAxUk09b+EN3keuYC017X63OCM+pWJzG
EWMBhvW5q76KuP9QLutq0ZEcGj06YEcM5FYnnnA/wLw2it9DMf4ZbSpwGrRVvQz+1OX4wmbrwYVF
NjJ4QlATfhU+AnDmWr91y77nJNvDDOU+Nj6gxLAmyOk50LUlWrzOCh0RnGyyGoTPuFGYsJqPc85P
L59zg6dFxtCm1CtiTbwrmuVDENY/FBnbJqXSIZNPLdQ6/QskCndS1f/jQPLFpQ4djLKjehTPybRH
td4WXs6WSoCXilGtOPR5QnC0m7vDMhqMGpoJeBs9xs82TqM2x0jZcufjxnhJtH+V1kMkAM8aap6w
gfhydGs867jAK9kujU/tL4Zybfb78wiQwVhoQUhb/0RjeYteEcEqdK6u1N8XHCMkNjSdJTg4tEDL
58rBBesFX+ACZOha8z+AEV9BJT/LbCSqbA7XWs9Z4VHeIi2btjkHajMg/IJ4G7ZGBfZ/+tMFdr5R
mdaEk0NSylE4pq3pntkZf7rnGY7PlLhUwB+Rarx8vE8LUVlMo4yYcMU0+avXJO8QGE5zwkE7aX/X
Buuj05Ks9KfqOAv9Nhr129Tb+4RTDgPG/t4PemSWS7FRRv/Bzsvl241KkGtx4L+6dvJXqQqgBqYE
Wzu0RnbBJPrHY/NXgm9C08r33KMbvi1UlE9fXr+yGsN05FUn6/MjOBOiED773MsjYjH7Bqje5LQn
xoYvOBMPQ11v7JifhK/44SLb2vbA8PZqzvvE4dMMhoqj074QJUanPv/dSP0XYc7Xjis0t+IdrM3v
nocwydbdGXHG2MqG79duAH07bJ5p7OyAQ8yL+1V4/UfRxlfNrA8u7ygtb+qs1hayTNde0in48nH4
Y2bGKAPDBPkg+87z+bZAOcsSJpf6dDdMq+FixkivK+idWiIZ1w+7L38WT9/KUksZJC03L2dQ5YHR
FCREnWq6zHq750T3Cns8MkpiskglFHG69SY3SBl0pJln6uNCLpRwXKtNUpPpcoZbzn3NjnM9xO+0
owWIkJQ4kK3emppCWhyr4+K5GLfA8PeDdo09qit0zkOe4CNDYVwXYb/4q5oZG4z3zKxxg2rKuJE4
fcpjRZ6dnu6Aty5u/B8vbl7nhopQp1oo+cLy4iA+BN0nU5qLvdaRu8a95wpbmKjM0P5C2+4+ZDxy
VF48arWdZDvr/h8IvxtpsKozyEw3sUN+2w3UV7NTKnldxNn19CsOF8AvB4RKgBLdWWgLYwPe1o4z
MeliugAbdQJbuAYB8A9amhYubs/AING3jg/Z1kjS90lwmpGYNSkpPNmfs69/jo+YDB6Lg73hWTvR
E/BNJ96xYNLoJv4VVGMQqZrgjK0+scsQbuHIZ3gwoqTTsFBLjERNE3mxfmnt8pYzWmoT54ED9w4p
4JB5+tr02e6xPO0qy32nPvu5bD2uGURIHJu/x5rzZ2/BbWQmSCSd+UEXG33H+rIV8lPMvB4DWnvk
Dd13Nz03CZVF4ACoVuYQzyUZ8Nvya2aJjtYDnjSL98m1KUmuPmCuoNUW26bEDuOyllcBm93Y18e1
8qEs4y9Poopqa8/Tx0RWunPEURESiavIz3CQQLvBKaN96YIJodIZZZZJuWnd5rlL2dTnil0rLgkO
B9dloEKt04MTT5eRdmc/GUDJL4S2Y8I0kwm8LH8YungjPROt2wL02+elFJ90gLtIgs4Gxs0X+2Gb
Jbwm7DMsWj9V6X/UJAQRPKz9NOC8RlkdUctSquINqJZUcVXbmJLywEGZ8Z2Bs397stcKyWz5JZZc
hsoORMSSfpiK4GHBs2tNa9v0MUmHOHgRXfaemNWvNoP6ggMIdaz6lzrqzLQMtymzeeLaOGVYkA6q
Ub8dITnAcRpqG7Hma7AqBqPioszI9tzq842OG64F+aM1WXTHddMXy/xIWRaMOUP1ii9jr9rI7vs7
xoVTWkwIFHp57dRjygQlc1Aq2sl75mZ8tWRSRXUw3ePeeGAQjsNWrx5tvSNcj295rsHUNySdgmsy
xAdKdmnwytpD6WoDFEceomL51c3Zlvj7R0sfbZbEHUrceFNF/Tx2hLLKp8pyOHYn8ZduDLe2ij9l
AVnA5ROCBfjwnfpg992HmaZ32HtU8LBbyByAMc4Lexbvlen+5OM3jOEn0LHYiIpvu4yDSJQ8MoFG
uHxSa/Trwc2b/WRm9y+RUSAScQosAv1fb+sF7AjgCUFK7tC3Hv1IOGYyXOKyXXz1eJC0jkQtLL3b
HHsvzVhbGFZ2i6QTsZ0EvJ7RYSqnR7J1DJICLHSu1u80K3jBXvfqwFhiSjieMRdgjamtx0LKjORy
seMh+u9j0hpYxqbOB0b1+7ZiWQuzyX0Qmv5xdDYHjXN0HwwvVV3vxq6k/qX8l0pUtDflL/+KctDC
dpzu3T9cdMYpTce7RdlaMb8ZZcdWmslbHPxxZzZ0XWSI3T6p9eZAeVzOYQxa34B11kRAjtZVzQXC
jg6wvkR2lT7Nk9fxCG3LlHXYjLKCUTxEhCODSxb1fbeqIZ0oAFkhsuj2raFsUFX9TsoGtd/yf8EI
PdXZtPENPvxhIdKZWyy1QEHuuZkYRP6qX0VKcyhRPvz8kRM3fJ3K4x7VHruAsTY/c4D2TKOzvZH3
3zaxHzy1qt/yFGwzNDcTodquSXwDCdMEejXdafZ0A/dUMADm8y8nFByreFVAX8uWkMY4c+qGlwwv
xXrXOuhiQMmLtsDawYVTaGw1PIXpEv8VxoQ1z+SnGzDvXLw7j9e+gO6IR5wCQNu6lwlv3QILe5nL
N7cDB9hYHQ5hSqioTvVHlutBfDYi/zu68Vvg+Y8WAEJkv6uUV6Qup9NSdfEOLyNzN3LeIuWoYywB
Hbee9pZgP0oncTBpduKIIna8rBGaB1CFpWSs7bF6Mror9fee49Veetmr5Bo8Yu9ZbYvM0PECms3a
SsWXmOfZpxih+uXlCArVe6Ud+l4K7z0L3qsaP6StzI8ewsY+HwyqOMXN9OrPztfrnZEt19h0GYu4
6zhasQ1SdYOJ9wlh/6XNsr/QKJ9ogAzrgQ+o4wBUcWqLUoHfsYMWOMkq4zcwrOfubFJDzkl14gR0
rxihX3OHTxpc8POMFhCj/XaT89Xo3hhNFLfhXwhhzSahb5EDxLVk9mFTBPfFZWI5u9hj3a5+JnfH
/KLDN61hvDeto2IhSxIuGMQOwpKWzFRNP46mXfr/kXRmy3EqWRT9IiISEkh4raLmQbMs64WQbIsh
mWf4+l7cfmh3uDvutSUVycl99l67MP5UdfqgW/mvJfbu1vqCGTjFpcgAW5MiN7B1UJUZxGmbAK73
39jJUB0o1ytG2HY3vshb2gsfQ21026Zl9yTX4niRDpiSG96vudtg6pofZcf2OiUHj77JjzAX3d32
jGefaUmmqsRE0O+FIAptTQOyyILYzCAQcDd8KxfT3ujRVPvCxsCTt87JVmUNRw41Oo/xcfhzfkkV
1ihEdpSaPtkLM/5q3bY8Ufn+Ehb2z2yNFtTRmBc9ZNQd/wgeHm1cxyr768afKC2rKDL9w9cAJOoj
MimP78QL2/CXEQ/1XPXZpq2bmzW8svtg7+5pHaS5yOAy4INLcb+EGbrxdBOyIHzKj3GxqXMwavOA
n1RwMQk/hiwbzw4CDjV0pIO7k4IbEPQ91xRvlv/cBUnYdbvTXKVg5gmMJOIquWNvUEd1MLGtEqO+
K/jMZNpadSBwebTbUOAEbH7sRG8iVX1mRvSDVrguM0dUz6rd252Hxdd0PxannHDr7G1Ne9Zo/uD1
oBZp9QdpXfGpFxLAG6vYzeA527oj0OHjPs30m3LxeIjRDBBokq1JqieIcKibiXyvlKqwkHdbRpVw
Ezbl5/Jc4HXG3MWzN2dQCMKs/5DggoG7jVQdM5jDrHf5o9H9NO8oVLU2w7qUjOvK/R85i7MEIs3A
Lq92gpspLo4ka9/I99LcIr29CzRqUtVrrfmho97LjSbtuNHrgQV5jZsYttNN1yLU2a8jaHC7cNlQ
T/AIDnHlPySu3x/M9fBgyYaN3fpjdsWnm7FLnbs9gf53p8sqijRLj6+go0IvJaBusHmLyvU95N2t
jMmn9wJkoGLHNsDcuI2zFTVSUdrXj3M9PsKp/5PHpn/PbPls1xZ62ZDgHgjzk9RPkfMtvM4nHeTz
jUfSTXF42lNq38KralzjaZTJP6eodrXHLTtZkz26oq8CKjLRf6I7itmTkpJH3bXfiSaWNeM+JB6E
L1V5LFoke6sCJAo6/IavSqI7I/K1abfJMRhdgJkQEiAM4Vqwk2k/JEbufqI2oX/GdXFIyEm+qT5+
q5Sgt0vpf17evWCbdFEKt3j9uRRy/4grzlR/NUxES4q5Kf32IgegBd3tJVOjk7kfZcQlrGj9L7HA
raoHGphN+VgasrtUVIUKB+UttTgqe6JmOq15KTZsW6v8AJoHKgLeNyL0ltkWp4LLTBzijtZ2dcDE
cOtMtr9Ejt9tk3UswrHO8nd2MmgJnaUKdtY98nnq7mpjRW3i2TzSj3iBxE4ibAgPsvSfIvJOAIjE
srUbvF1lkj8ZsfdYU0y6jbyBJbgMMV3QM9Cr9zFz6mM3PVfdwsKDbxaEoituTu4hBBC3ZuyFfEev
aGPm75YAY4La/zYUfN0hp5JKWuOhQlOi7ei1o56eo5XtTGqwc2nq51HPwzrzqWBpY37OM3yARF5z
Bp0Nfw9SBiMLAQp4TAdwrmchWtuO/45czQNgquicRgl96oi+SfW6hJ7JIWJT6KL9N6u2vXuqSJDy
jt7IMByCWI4vJTIOCV7NlgltSAu+SZRZL1tBJBh3Q/piL8lX1lcXeA63vmeqCMPu7AwTWvOEhabj
BSQGmt/aI3h77m3PI9qhK+V6iZ6yk6HwVSIeeXKVFzLiKGEHDA0J1PIwyI+qvxq2cakWhkp/3vLp
SlErrGvi9C+DC94AqfgiM+esjXba5QwDataacKeITsQZ48AmO8gbIX0eB0JD2TxyEWjwz3q8ew4p
Ptex7l8aihT2zvBWk/F41Ob4q0BoTNhqbq0C39uC2gp7Enw4LSRb2pxos2+fzdAvgCMSiF+4V2/g
PWCiJhFP9zQN2C7vD5pwyLJGrQx0k/z0cXyM3XnayToEuDC1BKEa6Fcu0QQXuorZ5PR0xsWG0nPK
WxcCAP4wckh3zm6Y2cemmgB3OJMJx9pN6IYXUF1flTd5R7B4zS4z2BJpMjTL8Ns0/J2ICT/pTkTo
IOsbqHe3kaMep1gGLTsc0jEdoKECpEuhAsdLT5Czm21b+fWeGPLzEtk5snJssPVlAz+WVHcyRxy4
K91yptoSngvNcG2IkpH8S9zW3puh/q3z4Ya8Cwrax1GB4EklIrt1TfMVcTocjE59IVKylyFb4emv
GVXOceinD9qGyg1PTYD7w7ukDnpMkrr+rqK4p6k7vZsqF49HvDO04r+rQgeYr/rBx2ha5NZRLdWM
EVTivGLMiTFI7ZpftP5QsZP3zd6NAOckfwcY6CenT3y8SRKHnEV8uFbpr6GIfnClvDqTrbmTsqPo
ShrRcW6MNnaqvvS3IQUbu54tpN04/nMnOrnT1ZUy5/JYlKd8FT1LHf1t/cOaQ3DMsoFkDvd0ZjCW
1nIvW75qwxUvfSe/5oJCi2Wyt04XOaRgD/+f4N1S7Mjeclcxeb6F0wSt/Gob/B56RhzokvEFiD/3
bBUS5P4iGT6ecPTBIzbnv11HsB3pI2xXgBJH+wa6Q0qlGNvIov+AMf+Ba2S2QvPUjhylw5okc6DB
jHbgJav5lTtAPvF5bvTbwK7iOI3C3Jaz/ZxaTNc29bOq5KoLoP+8VN1wlC5zOCziNyOXt17RMUs1
Tnd0OSL3hM3uThtnQTrDQoIVxjgeHlylbJhXLP81LRosZ2kpQnbZJyT2Iyg0QYsaj/LMxcgYbo1N
dG3qI3xIkdMHo8kDPbGC20G2DGIqZxg51hm6t7n8j9NP02fv4OGnTZOHKqgqmxyAmf9Wy1NVYXEY
04VbW9VC6uku/ay+3Gz+8Hi3bMwfP2IqBU/wPc9894Z2PrgW1IQ64mimyFoFSej9owH0NcaJGPjd
CE8eNT4eUQLJ/JZC/YuatdWYuwRvY54sE2MuVj8wGvqi5tgkd9B6mxLtDwCiTWTDGIZxb3qYcTyv
v1peiwRMOJW/TDkx8cR5CD4irs9T/CTW6tAqx+O2DKrbNdjct4NSP7UT/XFV8+7m+JeSdTVljE8G
abKt62XHZmzYXA7FqdcSBYjOLMjBqA20qex8esn5tixzsavGKoB2qm6MrPu0phBhIZNqkFAey2ZX
zA3f77M3IHFq0gGEJyHjF8uiEXG/PGYfquD3lmMduwgNrm/Ceav8+X0axmyf9cuuXlgt+yjLLDgh
FJqXOEHs1C4u0JZqgz0rlBisEf8YseK7BVj7CGXoko39chHVp/YMoF215GnKPeOaaZ896kgQZGi/
Ka6omRHJvw8ODc+KNuRNNNPsMBo4nvzmt8JBavgY0nGwL9skIvZUtQHlavmbgZsRR0tECF3PU3UW
xFN3bc9jYFFLzK5EAqKscDh4v6cRjo3bc7ViP7YdMKVt5mQoz5pzccAQRmFx+0FpOwcFElNccH1I
G3oG7dFBhuNMWDUb7Y5vQGiaM/zcf5WXhHs5uh9V2Bq3mOYuzCE0iDcfcUuht4SQZg3WET4vSyPd
MFUvMhgQ6g68F2ZQEQY2vJLgzdqo7ZAviRwu/W2xHGfRHywBGlFU9Scmp3sobYgBHRv+zubcFGsg
dhRsz/C7jr3I9q7pfbKilkFagI6GzfGWuNOHxMRxsGfrOlKA6U7fMQDgjVsUv9Ix/W5wpAixjNcO
Rhvgr6/UnWCB+u0ZejgkgNHeR6OVHpfQ+Rdy9d42cDRiwz744M83BjF40yFxR/QRzI7qpjsRY32c
TYFxITJBbcsHRvnuGBGazzowFKD0s0BrnvXKmR5Qu0YMRtm3EBkRlTe/vZuh+DJ4fK+k/A5D6uUc
It5qexHnrhXfMDFZRaR6Af+RcLnCMgghIT0UYJJdzWSDaixcI0LXSmv2+SA0YTU8po35Asxs3TcW
p6EFnMltjvqIIF1yekOzt2gA5AWL1dwvc/wpWjBMfeQZwVoNodadEfeiZrNoEgt6dt+xCp9ZOfkH
m/3FVnJDKIy/RPH/tPavPm3JbuvluSpbsix22fGzXraFWQNKsvtLIugH8zKwOZBrAKkMuFZKrz84
wn0go7wCYUogX7n9rhu27KsW3lyMpX6WbOcOwqHvUj66fEyEi3BEEKTaell5iundOJdhdBPMNXDC
+Em1hnyah/hvUxAxr/t1S5UUoKYxAXJ2cFOsrPAbCF66a/2eSxV+PVbjfPB7652NN+pf8ogFncw/
2PcOItHWi3gHZopyd0vOJVwaG1o0c8lAkAb/TvQtFd9P28jM3YjTUDke5mScvly/+LvWojq0zBeA
KOJ/oCWioKTGNqsNpMiO+4nHZmNK1oXbsDhXpOHuHPZdfh2T7gOSACxPK/5BEDn7UCJ3g2CocrlT
5TZh8aYXkmEYeq0OSf8k5TWNuI+SrmCZMuNtJ9B0nJT4stL6pU7StzjCZDa5qFW89+yA63Upnibl
FQ8imfxtcbETgbHEG98pYSGU7TwK+o9JTXA0If4Eg4+XDpbssbTKPqgiXMO+sqmrJtTMJxAj85Qz
6TV30yekUCi+HGvCHcMQA5S9JgfkIpxK4SHnQ/bqdJoFio/ANCpj7/solI0/Dscxyxbg8sxPvdv/
xCUR+ozX7tZW3oB5vOfTh0c40CvNbpHFp6LzDwd7Ig6JJQ6Ei7hkpwTmtT0ckzpKaELfm0PNjiZN
noe6mi45F6GSfQG3uHOIOim/vbG2723VnGzaAveIdxHZBZz5nk53sckjV6XDH9uYvpnOzU+jdLf1
2nWczg5vmnmEiVk+8yJLNpSLzYe0KuqdnI2PLK0fai70QTYkz0kKsxe7ZUB36lMqMGeFbEF6cyqP
Qzu8DrKFdirHAka/eYmwXJ5V5BIcKOIT+rTiNtL02HwAH9vbBk1hs5A24Z7MnbKI/iajsRydsgnq
mfVAtPBOyst+F4e+f3CN2NrFzkOXZnJbSDs95EOEHQM0HYsBajFVyIcCC+FaN5L+yCroirk9O/Fc
YTMupn0UslDme1LEzetk5/p5WBBkMC/eR5CpBHIypHove+l9OR0ceDeDPiqWJ7icdXyYRjj66FRc
dP04GEzpHW2wi8emSRYamJMPhN74QMiih3QL6c/qKTKvePA25RIrKs35+S2eRyCDSIlNWjZvwQrU
7kRqh04DHF33lWSwmRlT2ZGMQbvi87BNO7tsrBfobMt3HQG6NA/ctpOdtGEfeG38t7RIO4jsK7PN
pzYV8DtFk4CB+Jv0WBYr6bnbNZZuds8LOu4+b5LiajhYh0pAf/2U30Ly4EC2hhdc2RuMHfUrJ9lO
lIoQS2KdG8iPQRNXeKFEwWfLY8oV9Y15WOGcUfHJfnCbWKzWPKI8OMm2PkmwhHfzxq9KwUaYFPVs
XyPznqXrEZhadwm74qAdPQRDd1VGtx8wvxzaKH0rSDttrJEvkP+VHLEC4wTqlrb2IOva7t7j8qKE
seAWaKQ7UJ14id9iX5xo9ObbUDHOmt2EiVubGWIs5vzhC+NedyTanWCkTSFMqKnZCz2/9BizWX90
3jbuHHMnbGfYTh1ylm2V+AXGd5/i6wsOOkvl3aFYVndq3nxgdCFp2eClFSO+qdWbk3B7BQB5n9j2
7lO2xltlaPNc9XrjoWBxXDCZIWNzLnykffXFDVrSdZWpIIoR2NJy2ZIjfYflfgkL6hAJLlm76t4h
YJywqzVFo2+mFz2tcyc/BkGXmHFL26U+ShwFWcP3TBAAPMNq/1CEitASsV9GWGwJCTNOF9rOt0MU
HWO7hBxDBH4J/2J0ktfU/Oy9dDgNLhJHXP0bZyz7LbUHD7a2/k4LalKB+D2z8e+pVw11jU9Ezq9D
Nd6rQcXI/Ml4IMzzZJMgO/QxRoZWTOC8znYH7bzp7b9hW58oZwIi7RktgUCCGAvm7FCwDyoZIFWK
WTqeF8bW6hFCFls/nFHbhkYPMczuru9D+yR8qpwAxUYtn98yAQsskYop9HyylJpQuPyvbsXfsdsw
u77cLI3RBPHK20L7uhZjafHRT9lRj8vB6lV9WLMx3JLrlsB591CBXaUu6mnoycrXIBRZR00ZSJyo
I3n1LyLNlTYeu5o3z7LhCYzTu+FYadCXtbNFFeBdupjzznPeYt1x0pHjx2JvsL9LZu+0xB9tXfRH
s9QUvNTTE/R3/5B49W9RN+9JTMFGknWkcka5T1JxzE1ScguTHnvE9NoCT9/Ukp8jFYT1LusVcOY+
fmhCSrKjpHL5PxfgqwqiRYPruMyt+UIFx37SzY8aeNVWjYIdDZ2Izc7ObsAsQNuAhi9aIAVs1chf
rITO5S9qRXhq+qTYeDPNn+iPBIuSnP4vzqIMLV25y3B1chpSZ9NHyql63riDxTot1UHn69e50A9S
ifoETGj14fCmzatOHHtQS5vc4sqfXWDvODfg4puhSO0TK9qwhYhAjC3alnl0n7UBJNSsAjxOIO66
F+j62GjE+CqX4Y5bjyOwrC+egniBV44alvwNkrHYVQZGH9SLaqNyEy97HLe70PO9jbJC6zaHT7bC
12f0TDBT92cYYuOU9tnPf/8Bq3VWrPqxNvc3bRM/GkseHC+Xe17N+EfdECZM7dOhmhVf8YgqAPPG
NYmVeJFbvzmrPFemUFlUBwenjbk414LMJJVUeM4zIEHtLYcyjn4Hlpmc1gcTBvQvxvk8Vn9Ual1s
iX6PhfURlzO6TdY8+a3D3bCaqehxUZrj5bGuYP+7ZMSYVjCbiuYTFn13KhPnh+dNbUWXjtuaRmlI
9d81/Wd723pedA7zIeGtHWNbIMktA3emkCWcZm/HqOChPzIWE/rAg+1hQq70cDVcUmEkrpkHzPxq
SY483DvWFidBZ4h/5WRFmC3KP+GqT5fKpTd9dPy7BXSTUQUhpcSttnXdjL1kDtJScrvtCxuv6YLR
WNeSzr9MegdWkVjFgSig0nHBKPFqao74XZpNj1YeTwxhfkw4eHa2fqaJNI5gQytd7gjjv+kWlse6
DI9U+Em4hWo9UlkTPqJagTAQU06cZPJIioeg8Fh4rb6OJvAWWhQme3hK8vhBM9KwKj5qlfxKMLtj
eMDe6/t63uenoWN4zKu7FSP9hiNfM8ZsMOchMQXfRenedS6agTUCB0szNi1m395S0//uUMh4fIkb
Vy4euD4dHv2BV0gx8C8XcV8eW2p4zd48WB6kV2QTgPu4r/2B9ZT2y4kbdvo0etDD3YUHYnScnA4u
fsnt6KJYpB9kUxOYGXqqtN19X+bQoXs2MNgUKS7guHQc/0/bZQOTEGsiywgf0lkUBx8gI5o8i9lR
vEJ/2CQNd2BOUy92hz3PaIHNC6D0OLU/VJf8mDK7YdQKz5Un75YWBwLgbSCcstqmJgl7wHY5t9iZ
VAYyRkBWh+ybQZmzbMxDW2SnLu36S94beIo6RMqanG4DvJJSCw/UVnFpW7PElib+FKTCj5Ssoz7z
6cD9J+7MvjmdH2vUUKXBHEf5npQdXSV99qRyGBN9VqLJV9PfuiW3KQp2GS5z0daJKMMczOwxZ3FD
5hEoS8kFLZcZAiSgdeXisPAmrCDQkDh+jd/4XQNXGUmAF/ShlErvEwhPjyqPDyND3+p1YIFdkaYE
P3fF0Uzv6eg8Ocz1XBvKDd0fbHJQvfbR745GyJ1qol+NLFnxON1Be874kNfGrqwj2Gcrs5oC192k
XLw00avpScSyssr2XjuKxxDVbVsaU81KFRRDDnMp9Ci9CuHfNlZNHkPzzlFWffRVyScU9QlT8KEe
jF/GOeMz9OpYdDWCPZFTd43iOrvSl8VbrY2SXZW6M/CedLiyNXiKYQuRAqLRw1L+786ejxRxUu6H
89gQVdAY4b7EEBlY4WwTT5i2WcxyfFDtvIkSU+A2671talklm+shxK5Nrn5wQVj35Ig42FdEVjg8
EZhNtv6ifrF6w6EhIZ3qFT7NIdhyzwEzCmuNA2393BHiMuBUEW5kvacgRuYmFQUhG68NHquCzEj+
p0OZM7LhBSxqDrW9xDlcuyerpxotZStAPAbfurWk99oKHBeXFgox2WWxiyqIc8JtxLl1671vpNVp
5Hodp5Z6dOaBe2cJGKhynmKFURJ7U5Ta72ZSG9+ita8KQCX/ipVg0hGLqdrZBKiqTr2d/zShR85T
PxBiSI6dS4XICgiUbOYvcglN2Oo1N5S6v6iy+gumxiBoSwJVR9Yf1C/q6htlBqx+8ksnXJxOVYU1
aJ3LBNhm/jiSb1DXbgtddE7lsr7wJ+Or6Y3PagSyMCsWTLUn3qMl22GN27I/G/8IhxyBMY33hCkK
L3q+y1QyUCz9JyncLMjDJj5GVkc2HDMQtIiyfFq+MNbseK5IiKyLs1HYFm4yC/cJaWPuy2i/7uJe
feinBu32L26/UD3ciZFlPX63uHYcHjjfYXvHe8RcmJiFh9M28hlrqGsor1ML+W/o5ou/jHvLDtuT
Ns34atbP1SRqUh7lUeaY3Sob6hiqfntDzuqRfYURlL6TnZSpCAq5W/qCZlydEWe+B0nZ6dUhSlYg
owcxzDYqGwV34bgX8S0fGMQM8EaW6y7IYe3RS5v+nAuzuonU9s/00e8i3WcPxLqKXcLaM3Xy1c/D
vissk/dCyf6+TDWqEk8Ldx6f1AEwHnTopx6Z7FDyyjiUkksHKidc73wgtN5Vr5Pu/7ZVos/FMLYH
QPjMRW3xAwWAzReLpTAazZtC54UlwSa18ZmiW2liDYC+z86ESwe6Xf9jhw+RMNN/xAmhwz/ZJMZT
WT1nbqkexIAhbuFUobUXj+fMI9H6R7kQd12X+pae4UHAxfJdQA5J5qhX/CQ50ssEgSgeFswa4l5l
xHAax/2c7XgNtRXD2ypJMOWsa/uC61Hhwvg2fDLHYD+SHH2VAfNhrCL9ibf3BWtKdEo7qBieZ644
BtdG0utZYjRI/zaOhDTLqguYQ0RrsLXTQ91YX03MMwEzc9wKZ7VXkvzehIN4n0BCnvo2p4qYuskT
b1/qlnwUT4AGI5dkNCtdkFAi4PBW9m5xoM0UXal0xdm0Fg1TjzUSWhHTclQGoYTGo0L7kaRGdrDR
OVdHZH5oyn9e4oKkHBd6oxZSgZk4ZdnUv+SF2HhhFwdVWXWv2p3cTWg7cwBhmc+x1EuQAiq/+Rbm
4gqNeW+UCsxkJasTKEw/KEQz4dlPFDTH0HuL7AQiiNevNjt2qZ7sog+oRvu6MW+xTdrJNQCW1HF2
MuME5XHEaNKNSfvWZR2LKPij6DT8VppjvmMxmhyiamjfqJAgVE5IdgCFvk8Bmr8Rt5p2pceP9r/f
CmqluKlm7uG/35KcI3sSvsWLTk6cug481r218LfpQ9xZBs7FqlDbyWLYchFdnxIzvbcLl+7a7fRl
WRprHylrPi0ml+XMq3rs5xFsGjHmX8T4D0vT6x8MdgTXnJ1PrvwzngjpqbpbKLJbJzemjkDOsn7h
Ucsg8+U4iScCYdRO4RZNVfslWu+YWPLsgN5592YTwWwiHuDxTQkMnPvPAIzv+SmG6vMy9iHmF4PN
b1Qkv9Juru49swG3E5H8ku1+yPUAERkQxUp0Cse22a9X63M3cpNy6KMPsGnGV6NuraDJMEcWmRzO
1foLMS2PFlWs0vNC5soQPRbEohkOXk9z6pDnbAQyd7n/90uZ1hhOcgvuic9WAg/+P41QSEXAS9va
/eN/v/RROgSArzKWwBkISsM3tnMVVSe8PzvMVeHWTqyYeQo+mr90T4tf/1ShRbMEzQ1WJpwLMpfw
IJ5EUYePqoJU5cDXgIDnnhSlizH6Ps0zySmFgIjGL2mhLqN73uf2uXHrYy2z+fzfLyhWL+HIF2OR
LMIxX2bE/pJ5x2kI2bBkksL8cuslmaTMcN85Utk5ZZmBo4dTsvPz6OgXjCHm0FogHKtbBDjuUJBW
P4C1fC0qc3og2Mrs4xDjwY3P4o5rNdE9uz70TbQaGsrunKZ8r6pFHmXpQDvN9Wnwojt7nfGJIOtb
a7KRoNMTw2rygJr4UHPMngeuFkkX3RaneVlgqj9UU3ZL83TcKx99p/MN/zy5FkvqqH22RDy/Aesk
TMpsAy6tvJMJwd4U2svJX5gaGRFL+ol2QjN8SdwIDO0byxkJ6cumvSB9Vg+tdF9MYzi7NFlEG4kX
lkkOVMkklmvG54kRzKdMNJ1+JVzDt+noVDveSN7z0sCWbf8Q4HZxB6+/1OMhm/Ep9q57Z0GYvtrt
dOTuq9kvYvOz7TA+T4pXP0cw9Do7uXRJ9I4Pb3zhISuxGj0bvVkdCRuaD37mvxAZ7nmZrmRQBljY
rwVzTPEqXJhDRpz9dBkxzIhgyobXvAiMzv/mY4DUVZS0k3QAourxxRa0eaRWZp0lypgjo/7eRgy+
crScveFb+VW3Nb4Op2e7swyHuKlswsSJvaXu0ACl5x9JXHzSGhceJ6t77ofWOVrCvJa5Hp91WMtb
FM/3iO68rYk3J7DzcSR2vsx0SaTofy74DI0ftDFmelId80WWzcEFT1fADD7nRfgqik5cQDWc6pkk
SY+5/AAd5SpgsQUQK/4avv8wW/wgZwc2VVGHuK1muQMVlV+MAXBlTULkgEUgF4D+7Ki7qcLkvUGG
2zBnCMqGeLJMtqxTS5Ucf8h3moXZxYybmCMzHHY+3LNdVEvwzUbj3KYMX0VXCb54cCipGd891v0O
7pNL0rGIQmX6Jz3uioTV6205dh99YX0N1mwcLbBjCCwQNDV5Y4q04kq+LuCKTyquVl1dj0cTFPCm
DUkhQXc/oD6QESCQ5tajwkGDdXVcElbqGV9mWbm/7Jm4aw/Kt+VteK5c663Ds438gx7gFmw/yoor
eZm6oKVLQIN0gXFnm7JLXEzNdiIR+QyS6jg3uVzDidhfDXqMo3QSUL/YgHsdpoZmeehC7sYEFsyd
T+MJQAhGDVSqcFtbMghjzlc/j18JkOSMIkb0ewxGaoW2vpSnhqDpQbmaw9rOOmpSjPsQCbkfI/+z
gJy3a4CWpSThXqlFuqnsXI6RcUvcEa7N1GRHv+e2Dn+LvX13ZNd9CTvE85yiDMmJEpSddVL//dSp
AlmNciTmB9BabfvqJHVz1iVxu3Y1qscJrOakRBTzumL1recSKhsqRsjYSIqMpFuxBp5j8zfe7Rdt
xOrU+B4i5DSyUiyZv4sYVZ+nRdeR8eh6p9zyjG1vYajl7pHtktiZqApE80yKB0NObK1pUo/Adu7g
cjRGodmka3cDZj1I7MWmiM3S6zfp1uTlC09TzkrWW8jbuOdEYcfIGq7x9mAoot/cjPp+qS49kBoZ
mofJyDzaiIgS+1H/0FTYBRlJPkU4kFAqI3cHivPDcnxvr3OMyXR2+aK+tjGQLqeOgB6ZpzmBNVxg
H2uGaTjWY/U025Z7lvDx7TpRrAz9j06YcGRkzUi2Kj5Fkb3IpHge1HJeBmKgc0/GoDUDcI3NCTJP
fMmPJGjanQSkiqHXf1yRRo+t5Sk2QQooqgyJlEoKj8KYj8ncf0D7iAw6syf3D6El0lnztxi0dbTH
bjOM0qeiAKCNqHBfWtGAB5vXFtHyd3oY4DiUET1PTs09CqhZFbFgdRvj2EwW7Yy5c6ANGYdPJUkz
e96XnuHZeSYmqfBJctHF3Wju6IG7LKSh0oGgwxpyPMSD//n/nMrsHw3b21HsMQZ1whrXqB+LMl6O
ImlPpqACKc1BYts+iDTTYGgWv3P7Y/D+sRxj8DDJkefcdgkDF2ZM8t4cn4fvOeyyG+c2Xuw2+mjb
bLqryP9JHVzxzBoYNQ3g07Kdy2+rDuE1sP3H/HV3CpaT9eL9CiP/kfc223PDWALZ83g3Qn1TckVu
TE+7sarOrM05IhxaStmfeiVWoWiEdE5aZoNjQPLivPW1OHO3InTGjTfodHgkVr4mokBrFpFDH/cw
1LsUxImUpthHhMIB6MWPiM971XmovT2lplBEXtZZLJw4gPXIFGxZyXmsmHinsD3T6EC8UYvw0cut
F7i5jMSGfipz6Hpe0dtXFoIGI1DzN00GY+c28jN0rCcjpaqGIxabhn7z53C/mOfR7zivmnI6G7n+
mhrWV1Zs/6tpqArG6axX/7BFV9rBg5Szb8BBiz55c6G+cKQVXw4YmG2FCWzHJL7FL/Zb6pk0Whp6
h8UgRBG3+QdTjfnT62vCTPR/47rttD+WA3Uk5bQ6VKw+d1EG3QhQkxksRJG2ESvYzDcfUXPaIC9t
SsXs5NNVNPZUXv2cxukarKOaqoINvRGNMx06vFhjn1SXtAZwYWN0iNMSQoxfsy9oBtDGEPmxTlXl
XrensuauF5v1sVsIgRkTj9Ay6jddr4H47pNp99AuBY7+Bqou9z7yfc5e2vWLY5UDBtWIPAR98amD
XNFb9Xc348pnxxSkvSArCSIchMh4y4Q5vdk+mbHqV+OlFPVg1DnLM+TIL05Xhrx5+VtnBSgY7vNI
8cNjKPk44+AbFj5JXrrtqAWDr9icE3fmzdHp19qE2ZdR1RDTcDI0P1VWIzdGhMRcI4NG44wfuIvk
zccEb9R/QEwXHBS4YBMUoJHc4pUyraelGk4otTB2OsTYxjT+WfGuFT+5vRxrBuKJtOnWlt7XWusJ
aet/XJ1ZT+NMtLV/UUm2y+XhNoOTOAECacYbq4HG8zz715/HvPrOkb6bCBBNg2NX7dp7rWcxqoia
mpmTmHhaVmyTPl0tjVEb1skI42D1yhO1Fu/0rIAU56egU5DjVWvv3eKwlHFG2KrJgVFvaGl35TaI
m2cVG4Sah/h1aVOfMCfQerTJVM06A2fmQEmUiHjZV2tQZhUT2cv5jj4O10oJg5GCa92HOYreqRk5
Os4vLb44ujPTAeoEh+XFOuWQYMayS6CgGjxSOg9tQorYaL00SuzTduKB4rMNNIF/sovxnwzzxR0q
PydMHCrEPeyA7sm1sBSkEohB0fUHt21vevxu1wBJms56zK3iW6/Vc6jSl7i8Hzqbjnj+oGVdtSvs
5hAv5cm2ETDTTxsCgr2A6JwmYdKzBweiINi6+oVu6zu2NMhJIHAf6Vky20ZYtjMTNNBaZr2kflDC
w6A4eHSa5O9iBV9Ms656b91NdIx5UNnpFjld2yj61AI8p9hjWuslTLDLNsmzUPET/LaXuM0gcb8v
Q/6jpd1bWLSP5OAgTgUpE9FsJlQ5fYRPB3hMjbeqi04Ybn0DoZKDjYNOqn5pdOwjQrsa0qKV4u7y
sQQ3KjncM4knYeCe8oAigSgdAoaOTYgFZ/wyl+imWkQkYii6rZQYdcz4e0pB5ugay3A2Egehw0fC
lUt7huziTZietQ5NSqzjrLMEsY46Q1CDQMCNXWrtNRxRDYUxw0pHZhcjQcAaN3q4pY/sMzZEEmGn
p1Xeyu5XbWqD/7Ls6CCOHKOZFnzMsvyoOmntg+IRWODNCbNvAXI3cZY3lCcMVsuDmIkDzfBV74Dp
yS4oD/robvmrzzh5TXolxHgvxeKSnJI9RrL71NEAWSGwwJEYhNj6KPUcg1m4grLC+ENjMQSoiGhb
3btjiJJv3rR4I1z49WajIShhq8h3FUmhHhkVbAbMx522vrNWSRpsN4pZWeypU7eNntO/TcR5yYKL
CsijrWd3v5R+0yM9xiqF9qngvefU5qyqyTbTXlp7vgyTdVcI1nsZfI/IfkjzfpgkljAk2JiabXYs
5hpXsnCv1ricKKDBK+ZonVFBQkd6k9gm6lrcICj+FXP6QvwlgN2IRWNx8CCPGBXwAMY/w6x52moi
TGEhBFbtZyp9dqR+T6Zdt5+jGbAFPX/ENafc5aHnwX8sciffFVbqBS4HCg5LvO8NJTMKS3Zy3DdZ
G/ztCiS8QSPBCloL/ZM0BObBOt5oCCtywgOkRllOLNXADEp+xgWZtelAY0tUQLpo6d8rhbAA+b4D
6ih8ynv3D3utsXmOIkb/tkTjH16E3e6Mgaluk2hv3LNM3SokMPC9B8sGyR5jiKZY8SsoF54SGbGR
mOAG4vhUjYiyjFmX2JpIS8J8HNZIzBKJ7VbSSxxGtF5jrL2kPSwgS+3KmYhyQAt0e6+FjNVOZQxL
cxW9jJP+2acLw+emzbdYTa+Wvl5ppPY2YgxmiTNFD6DcNTh4ggUdlvykBAHxnYsVYxvt1SLhEDpN
w29Dr0Ujk53CnXqdTBW2caR4TNZ2FrIESPcDaaqmwEsKqOwago2ZU8iFgLwzaKitsSfVmjVoCkgZ
RXRLFe/ExMgjOUdWuH74+9KODZia9eX/vvbfR4GSm6IPI8aKa7a7xRnAt7o/QiKwFhGQOIWL27cq
8HzO+jKOYtznZfGPlKPo7ARJupZhOJIXSFKkSTGY0JM48abJ5IhpaJxXMvBsNSqNTecgiLDydt6W
lZzPJbNYNc5qD7Lto25JzZUpXtO4JwcjGteWrsXhn7CJ1sulZuwzav7tbNryjuWbdr+QzwOq3ndY
U9ZuMOPiUPTDfeHApR0dG+rJ+hG6VPMwh8m+xDdw36WAbQnBy7+minG/lT07JGO/y47KCI/4A84x
MNJFeopk6X4wh1XnBuNBlSx/9Wbi3BDlsRdIh8ueFsUVKxSR81aneb+fpo75t5vLBnYdDDG0Fn/q
NrjUSzi9IbRpcHWZurFhUCcIa3N87mDaO3QWOP8U2hGMCk0wiZmDIuFtMPTgdRni10BmNDpzJh42
/1hGDnessdBXtVtf2GTFFGF/zmBb3E3IN4E06Pugac013wuVTa6a+5VGtslEAiY35NLIrr3qpOl4
kUR+XcTTeVApGnO2wiJMjLtSEOwmF99AfLbDyQfJfO75KIYoMRvaMbEd5u51cZyd+EisyI+54orx
s2EoiEhaRdC7VXiVSbNw5wPywj3pPk+y6NRBdJMXmC1jiWQhzkUlwR+C+lI4vgRzzdl+rbXjxbGQ
klJPhnMz7JgVbYkp/EKYNh6l8Uprb3mssVPe6ib1RzYX8Cq17VldE3ohiD+48Z7lpPZGo0jf5brd
oNG82pTBtMa4Qj1mnk1M29ZnGw5PVmLhTQjJQiopmoipwrm/puSGfYMdvEUbV0FvuVP6dBSNo+/G
BRBYEf6tFgst2WJ8DZAvd0VESaCUUwEa44WWJi8F3ICxZjiVhhxNfr9mZwYqfJLT6H6kvenVZe3s
28ykr+re1/mQbOpiITXboP/khsD+JxhqOxC0L2NkhIeyj3TiQhC+0O/e1W3lzQQNobwJIGvg7uDE
8uVElYERxbE/kMQf5sYo3geWG0Oa6j4uSV8L8ntQAhtlR6vtOPCd2nX90qVjivyFdk4ALOIrZYS0
Q4X3ktvdt5w5Fiec1bzKwEsUMtDVqF9uutOX/kQ4SRaNn2Ker0bYXbohLPYRrOFLMZmgmZoRBEPo
MLMUIbXZKGBDZMYJ0seFMAxIV41DmNzQl+ffT7v+hKmNYr+0nmapVp0Zd7y+YgHn8aXnoHMouym4
z3Av/PdideFfNDBijy1wE8929WRBsoQdbJg7RUsEYBscE6/Jp/wa0kGmhF72pawGr82zpyIhuWLD
+YVBrebO+7DjeddIAtkwzZnhw9b5uSfVxJEF1d5Q+HrbipR6hM9/X7JJy/fpytHXeUJiRTdeJrjp
8GKV/rC+/H70fy+/XwMriJl5CBB2aiUZaNOYQI0SKDtqOIg+tDrHx0sOIjshwz6XEbzJNrJrPzIS
tE72qic10a0KVM6nhMCH2ZV4W6v1Df19sbIh8OG1n2bLFIcES9Sp51YPW1p8G5ehwSU1ag35M1MK
yh96z33NYCL1QZcqXGLYPpJpYtlAbIEHWTV+p48YDcKy8XEUYrpBXewSUHde4BmTaT2oAvGGcQ/F
G47SbAzbHOfjNsIUgKKYOVvbFRqcZIE6oUapPjNSOkNnrP97gU1toF7nNDxE5g/2/G6fKnuV2i40
xqd08XV4PgeiwC/KnFLkhOJ9nvD9LQp5zii2Nemk2M4+RjYBmqSoThmTMU9ApG9pHV9qivO86D+Z
SzwryrQMzDtZlAmVjVyBxNnMb4KOF54zDRNkdXdzFAFtth61Woxe3f1UQMQeWqW/Deh3RdIDBIq8
xXjVExvE1cJ1bRAKbaVT3+IlR1lDjmIqu1OW6p5EwUSrYNuVhp/0COclBYKSflsjQCsmzAyNR3Ak
PX733zxS8ixh+TxKyBUNfVCGkmBnA9jtxbmueWvy0qUFcByHHtFUEzD3pLp3SRZKGQjHCfhvavDb
VJlXhDOHGdWXPRW0zw1ywM3ppI3qwQ3zTyOIPmRL4s4coI4oj3bCdetcstiEJQGhTgdD0lukAn4G
oYN+joZIxtQiwLcSzhGt4HPuQiytwuAfEVsXx+n8FHNzb/fQ8Vb04hI+M4XDbDwue1PTEJoOvpLz
dfqFYVQPKXGym6hPnuNk+tFL8GsNvlOrUgKPWXBsNOdLSxXi1OCr0LHbaO0ImyZ0j+GAPNW8ooI+
hMiCbAs7oVk9kFG4NJk3GdWPbTceHOLgGHVcwqS6lwgcooFCsK9sBhdEcEyz9lgH3mhFwxFewMeo
QUwy4mfuE0LoySBJbfUHzgq7Um1cC5tUVPaxgxsUnzhamS/AUFdSf65QmIIOqBClUcHBVAg3Jkqt
yE78rIqenLxhhZsCT/s2NS6dWi/zeq3ipCPgmnmLxe8c2vXrON4LVz25nEk3bP7HJo8z2AUHkoW4
oXXeBsCGHBuMjxbYW2x1iSds9181pU9xEzyG0j6yGLCP1dyS48ipPDTKD5AEb/UsP4z0gzr3jNKH
1rrCFp5gEtuNUYW0GPiqyiRNkky7YkDBfUEuUJQPf/WYm6MeJC6J5If5xYvFMXUeudvBjv9RrQix
KnIWkDH6ZsAVdW8xyA05kneP1DX3aP/9OhO3ROihZyWCjmlVn9FJHGShc7cp3lXeIFyS8PJ4jvCH
VN1DgnJozMRFcetvdF3dpVWiM5enyJx1c+FYiu+azhMnCPL2ODOUHUEp+YNVBjfhamxhWk/jMtAO
gawQPOeE0FG72CE9jTjSAAhxgXLSg/uOG1BJgAUBlk76mbwbGIHX7lNwP2qgLV0d545Ov1VGSJNr
4qOxzAE0Czai5/9ndrHSarHcaoC8bvOftIi77TM6B5is7mUQ0PomgDcs8B/S6N9EWx/I56Z507kb
HdzNMDtPqAZ2paUwdIvo067EoRXkLBq6B+riOLfYYmqjNDCv8ssSOOoZTbWXBqbEnHwA24yublof
HQwB+EdgAjtkLOIrJgPdfnKvNTDJLRk7NGuWRytffsJanCDLoTpEXqcMB1waaPx0eOosMyIBRrto
cKlkaxDcHFyaxfkbg3eYjS+R473S6k9WtR4xf/BaJ2ibphEnfrWe9NFp+KpkAB0wuCN0cCMU0mMy
d1kABkbQyfJll4CY5MlB/7oJA/2dFCzHuBRgx9nCQIiupL2UsXxuO/+svHobgrc55HsZl0c7Ik7X
zA1SJVudv9V4BpIHVFCgv0zYgF2JQlxrDNJv5uMy4JqIGjowItk5PdbncLi2FObU0DykwqRFbFWr
qnCK9hI182DwryebxlFg38DIchx6IMX4ywgRD06yTo55avFHTOa5hEYmR230A3P6cErulolqn0A7
x7PmHgyQiWy6Gx7yFcjDgoXa82ehf46CIiINkh3QZCWm39h5Kq8uU2n95Bj0uCBiMyva12ZRfDh4
jQ4li587O19po7tgZBg7dk8OIXmYy0DKpVjj6FjiT7Yj/lMSSkbGJTieg3y7xC1hs3Vk7dvU+lrv
PCIdDhG9NlBDw0ePjRldl87Ww4Jtpfp1TOuH2GFiWiCoNmZMycwzOnONrsRCvSkOND8+RR9ei2yV
QTgz2mfepLYUiCJJUwDS+WnlXFAT7eysoBA3y/AxqBvAyzchKTkTFr4tDD0q7vUnSnO4or2mG9+E
R6fHrZN0erd1dIsjVsApZ/KSoxQOTLBVXsyR4CED3uDW48o/sXaBIH5TToCye8c9dH3XUWqzPEZK
/s0hu7BBa06Wrn77mmnAchPYWgF6Fqwy8MQkzJfETAE+WCiWs4fiTk0uMxaDpljtXmIOhwkB9LOk
ojOW2pd9fWiDkoAb02c4tus7HHhWrvB+Am7et/q1YlyzbRYDG7RenulorGinsd3Ra6mGx9r5ENzq
dYcW3/kz4zUSCmYskYsrVK70A+bBm2HGG2ENuMHSJ7sOnySmiTjpoXfT283cF3up0Xk5KGlU92C4
HXs8YEAqpccBiEjhDpBWrJfYJcc0GG+Npe27cH5F0C/3QYT3BXlu1RPQV0ORo69KmlhJ66/IiUQN
5WfiRN9KN+mLkXyfgNgWq+aOCvLikoqKl50hkjiEqXkDomsFrHCuDX4lsSH8LbeeFq3AZJFFn1UC
NkCmTPaUcaiZXOVWiSOlPBXCvDRFDkQKcPGmz6dLY+VHN+SOmsl8XVkQM+yRQ6/d/y4rC2RdJW0/
if+5Dg2bYtRfmmggN9L462Stl9VwfdLQfZkW7REqVpJ+IG+n5ybcYzIl3wl6gGxCaqRGQTJg8C8j
XHf8rgIKvdqyWjo62N8X4184Q38qsMM3hDLY2QliTAFhnEMZYDIx+ggMGgZ5k4FpdObRcXUgAWlZ
+HVqXNvbjFxqVBz66+kbcD/lbV08L60LskYB8DJc6ByntR6uQma43SiPrVs9x6P6NERdn2oZYgNZ
YG2OufNYWLTBFLxsI9HfiwacwGgOOKOGFcavrFMVWv+iKJsxn6N0tk2l0WjTJmbi9WHU8HQ5Otsz
JLAEZgr9HQSXOytxYK8TtOrPuv5vMXX34OrDozVNlleZEVMzIyDrbuZ9siRosKrzlx76CUqBT5Gm
Z+I3bD+PHSIYgY+QD43YXMIeN1tkDa6j3w1SnEIzESeyz65xwCnK0sJqz7/fGKuB133IFBSRNmpb
mqCUAq4Ot7i3hpPNiTQdkkNXTPGhcpbEo8BfkZ0PCBNcf4yCwhuG6RPTL5RwVYOuc9VzbzfRtlOR
AY1z3OkUwp2g/5jYDOVBv0b7ihMJVPQcSdkUVfhIQNB5Rjjl+zAKdgwphucl0N4b6Fe7vsFLnydi
G8+Mo9FE4lfiXINgFIykikf70mUFPQKl0W5IY+OM8LnYUczH27bJL4TtxQSbcl6vwfOICvvKYA3l
loJx5yjztdaCip6eQCDLduWkNwJCU9ADIXVilN3ZFcCEKaSOKQEAhcXwPQ6oInQLTG8C6oqSjKnN
ADx64jFlI4scxCZZhBAWrqa+dNscpTKI9idzSG+5hg61XRwvrgCf1nn3Iqtfp3/yl4uP9LVCJFDk
zTVziQhfoEqR/Lot5pII1mPs6Gl8sRyaDlNx6DJ1SaLGPlQLooX13OzUww++3JTDGbl3sr1BvV3t
A+4/2nzRzigKGh+DWfm6zcTm92X5349+P/3/vqXOQhihDdtyXDr4M/iLy1PP3D9p2dH7ioF0aiwA
HNHQddlTI4CE2xQMyPJB7Zr7IeIiKoP5Q69N0ylCT5U4HDYbiF/pIS4aClO6L11q6Acs0+IKTDs5
rRio2X5ndObSwurOKjW9NqIpHlflNRDaPmLYSJQTC5XhWndONhUM87thN/Ukg9j9YZQR8ddxgeiw
Hx9LRxrYYE0giCQK2uzr3CpYWcgNAePUx7izKmz0JWVHrF4wSzyHk3GX1OadaQw36noY5DrZRajs
ikKnZgghZnQAKATC853Syode1LeWO6qBTm42LidqXIFWG9wZtEa3gUA5jLlf20YF4yPcUbWURw0f
Mu7S9Du2rz1bq1d2NlBnqW4ger8w2v7JKmAAizH+q7QhBLnmfgUl6JjuZMQG5PHpKRwS/eSGLUP0
9aXpA3pAZfC+TB72Pw6mwLi2SNsfHCM8YS30ISXfixgwSNURk4AQpC5ZhAeMCtj3Engn0Z2uFyA6
3cRHU30/RN1PNo7mQawjbPchnJFfTixk+3JBqOKK8Rw6s9/D6kGg9ISAitGi07HQA6vG74M90gA2
xFgy7khpDOM/Wq+eqDMQo0zJW0b4J8yf67wicFtmSgRjpCTb9xdUEQ+j1vbXYMHQHJTTu5syGXCX
6YBG/RykGrOnEnCDrI+GY5zKFmbaQlO9UfVJX0NDVuyvqRXffWNdpnhmktY+pF3yMvXL0ajVtQzu
HZx7wAjKG6CDFyvUB56fn7RPGJFJBORtrjG+bphxfEDTQBOxDNUuTChhhnVmBw9Xp5gNkuoTOLWH
pYG2Rw6t2VANNKmy3kRuvHNcJm7FZNyY3+NEC2nQEcFb3BnKRumGW0ut++nI4rvRgkT4NL/LXeV+
OhE2l8LtgdAEA1/pwLAFJVabJtaegsT8W81BQcDrJE/ALkBkxtjaguRgpe6KTEahFGhu4wul09b5
/VDFGfDYpocKFrj2IdPVqV9bqZ2oC/+3qfr70e/X3OMYOi6sFnwapWFPZ1WpO8Op4oMFPpbndW02
ReZ0r4T1PTIoJYaZHlT/v42oSdSgLeeGBvP/+3pIWskhGMcDqYTZeFbtXPt6Yvp9kxYHW4dbBO23
ra033FzwZoyd4ejPFNZIdxE1IdUGIdgo4DZgW3ZJUjypan6Tmf7HIDiC9ZaRHDGrKSaIze/PNlLB
+a8gvgWiHTtmHDX7SQHdLstckV4cV+8OYeskIlSKd6gjnC50UIHXoEc5VALdHi2yaFwmK2s+MzXo
5JXRhAEfN9OaYd5C++inPQJ79lCTFNaloUNc8PO2Ootji5x+LsWJiOfoOEWptWOmdCEHadSS5Srd
7llvrPa0ZtFvrDEhU0nUwOp5wo4TqL0pNVdYNe5NvKGcvkJy41H9rZI2jPkcTexAHKLYZvI0cFBP
UC/QFwHEFoWXBWldLBy4uCBA60lWnqonVqepnI70Te6CIHQY8pMKvuLQkbDoe2K6K7/ouo5MEDeO
D53DvJbi1f994QdW/31krt/nYnTbQrsHord++vvyf9/3+6nWThZvfnmoUEb5VPbhphYBBt6FIJPa
vkW5idv6f9u0NenCfru+/H7t99Pfj1B/ggqdp9PvZ5IN4L9vk7993h6sVpwbSKSS1ZuzvtQYyfxy
ffn9tMC0TbQfMKPSGm14bhOwsQ5vU9lG+MEa6F7DQsNi1sf/foi5bo/u+pM0R5Ze2Lu3MayYdI1t
rvvMrbX/XuxQf47hQa9tirVO2OiFBZmC+HL4JfjsMR9p0JvmVzG2X9kiSi9wONwuc+zNE2d8g4yt
BmbhEhI8NS63RYfPxOCFHg92dwuwuQl1hsBEIIY0Pv9EkzwQC4TmcBdbRu/X1Ew6iy7xY8trlZSP
+Jc1WXvR5Nj7aMkZPf0As+aLkfPmEtQXWvZd3cZXrs2LFnJUbqZ9nNV3S0r8kJj5B7bKL3GqLZ5l
/jNnvHZqWL7SUnd2+hJeM3qgZu/Gh34iY9KpjEM3Ziuazv/9O+yuOg1ld2Ru/dVV01UGUPpMQ/lJ
MHtCYK4M1XciucWlXEgLw3m9k7jp6T/ObN76sO2it6kjxoEux18Ej3T1bMqsGs8QZRLj3gxRmK24
tcn+9CoCUR4Dh+etvndn4YI7IHuhl48SFBy7g+w6MAep87fJW/YiwBtj2TzOBn1SjAsLd29DEEX9
t2jaRxr57S7hzdxEy3CAKuAHDbJ63Yne5AtuxxPNgzEFk6zFdrMP7Z8eFNA9cGFnLxbD2CyRuk1w
XD1myy/kp6S+aHDWxG72xe6N7vsRVORfZ9Je6x4EY29MH2WUO9jD+vtmqlrs3kb0GOXJAf/OF2x9
AK5NjW29IQbPkd+RBSGDiKL+UDuPYnkz7AYa2bIMW1lm50bdKOmATCsOvKaW2wfTsWn6pvJUaJzF
CZaOjkjRvBye2AG4TLYn8WbLPIJUk9TkALnEzaUKfzAQ7XTL4MaQ40exxjHmzXPp4mrAfEsoZiKP
ubO8J404dyG++KKk0BxbhE6x1WMUoED8HWSHAeTGiLEm2sk1myUlLTNe8fYmyjLDXcfn3RmxCXHf
S3Ry5+XCdLpnRAmU000M7FEkKrvIaFtcUzBuKJPMeOCsVBF/ZVODZgj3B5cYCCbZRP+Yb11Ev6kz
0Cc1Nl45XQTS6+6qzsFlOEGYmNvXWggObTl+h4rW4kxmJaqotdqGKzRiRdzAGqDRqyO/T0sz37lm
eSja/lvWzXxic2biAM3MVcx4JTS2aUhQWY1u4aXwg6vRwxfH2MnNnkzbpU4RxmdHc1yvontLHZc1
jL0M8/do0LSDa81/plpkhMoRYp7lx4G46wMwdbmpwKNQk83z3qVhF2q1x8yehwxi3i63C+CqZUAu
Nqx4jJy4m6Kq3o8hcL3OPrIe04qJk/goBx5mDLzVsU4cZv8FYVumQ5vYSTmhqEdh8gAaen1XDIna
DRG+A4fD2QZFaQy4hAwIM/aMSWF1CflBVvss6WcweaBXqlPGep2MvSyxwvOSENfal2yCQJTwwmSY
R7P+X+0es3Sd4PH3YoDQfK1cwgeZpxCc7WtVc2qbYkTZYWd8xbL5GsjgAxLAFClOPc0gJBK6dIeN
E+rTo2aO3LEQkrdIl08OCRNQuKK9Vp0sY6GRSKAcEbV15nLq6eg5RCIiu3QM+mMQl5ItOD6VKyiY
aBED7w6zQiIVGBHlUkc1pdZF2TLosT3Ad8cPq35GjgP+EoI0gaT2EJlEOM3OdGc6eKkmZ3L3wz0Z
eXRhVLu32/41cfQPo2q5KWaaEQ1d32JUPw5KnNh1XwcGwtsxpQ81uvLJzr6diVAqTkQDB1lcdlPz
qGIXYRLNIWmD1+mLlSs6ct6IlvAxyO7QYDQbWlZk9AX4rqJz1wJynnrU3azChJC1GoxoTYLlG214
ma8t+g8SfyyP2vmRtq036satcAt82jJ8KfWQgbY+p8zktpGpY5wkVWujy4oVyVDzfkJWq9rXxCLC
wxZvsSuyvRjnb5UR/T0v66n7YMVz4hlreVEASNDh0orRDXGBTO86mmgUDQDO5FbY9jWosr8yAdtK
AvQN7uih18vPQdqvdWMRG1TS7dIwTfZ/TNNGUtWaL25e/YwSjtDktrvJbIHK0eXdECcK5ybzkeFT
axnN06ClD8D+nhS6B+SVrsagN7eZV5V/C6JNzEnRnQVnw4RCkGszblVOog3gM0STrZ14yVDvcpX+
RLN61ocCj8uAvkRUCxkYugJNMB4aFLWoLBzCmPqL1OwbIM7sbCbG49BVD1ZrWsdR78q9bZTXoh7e
kLmQQ8QEBT84g+FK3zEgZQMHv3Ogon9wC114hYM7vxlhhuakaDuIGJTBmB7TTOpR6x5sJo6OlM+q
J96Ux20WETOUyPa1Hu5Vm3ScfT5IaPBpnwd7pTMcQiuB+lQRa1gtLFpVx3M3Tav3DYbkoJPYp4Te
7bKPMZ419JRQLpNxrDb9ymVcDACdohiv0bxihPvBB8xJjI9iMlNONjeJzw1XRRxcW1fezSFL/mLp
zDbDmhF+jr4o8SeShwOawnhn7eGSZcNHIb3cy6ui21eK47MFJbE1l/6UdzpN52JnAMlZfw5581UH
4AqG5BahbeqM1QE8brxdRthXOWPNQ1zSX+F0q9E7Ar0YmuKLp1wcU/2+L4MXQ9PjncSfwUONLlIj
ASqbBhRze7MjRSzP3HJfowICuHZILdC+c/5RzOzqwolvozSODWmvbBP2ccwnmKcT9rDQBuZo2mit
CXuCtVtpVxEHR6fFVNCl2bQ3+n7m9MgkjAHBWxJBnjTTBGEdIvBzSZwF0ja6lVX7PVDKnxsSvbSY
46qTgYcKCu1PaI6cp5hxMG8ou90yZOfOWHERdnI/xW24yyumXUqUzy4JnqdibCG4luplYWukry4I
vYE/CHf7IWih4NLXR1mylDiRzRynslHszFR7AhY73cwUIlK0dC8FaiBPMczu+ImBoAxOqnon0b1D
miKUE6vdIUjq70Z2nqP0eaM78Gzg3DIFnB7rEmN8S7o1vRrXly1zDJmmCWNfqmJ7NiSTAwALWAbI
qwDm0gf1v2Ys3gOVfs3pENLWK/8MgRtexuxdc8B+lCivaJi50ZYzxXDog1UZCJWxL9ODxrDPo6GI
/3tysl2nEWcraGhtzNkhG0k5p0rPt71gsIctJsIi0ZRXFdFvqt3vyW0WBABsksT67EjZpiqH+7ww
nASMZe/mMvqzaLF7TtvuMsLz88CcGsccnfUymjxQIdK5ILMvNl3PfFRvFqIsDwn6ltPrcAIwnqOQ
g9+FjYYhTT35vR01DySWj9QI9TzJC4wkmoK2wQzLgWNrOyEHMnxHmAW+Ma8u+2bN5i4COsY6DbZO
VwjFNcLxEmThTvlDrf2QhcWjM7KhFegIMMNydReem30jDVAMPTuwYXA0sj/ttqwOdt9g5GmDW8Dr
pn/NcjZztMIhKTr65EO4CwmcuUxu/g5LIzzM7XShg3BzzPmhy4mJBz878bg497NWKZrL2lPXma7X
Uhf5dH1YxzKACQ2gfaeka58YxXk0rafADBUhBORml7PkStvheW75pd1K4SAElgGkDhIRZNqFJC28
GIIlz7TA3a8LaM68ZdRAXroGwvd05vwaluTS/4GbER4lSebMuQpkElnF0gkWqJ4KbMpxyCVlxwaF
NR8zy/mGD5GchaTPaRloNTLUJ4yM1NZANojkSltLSKrv1oJNPyxQ2VQrvco2nytaX7KaxdawmYkY
vfp0CT8kC7s5iVbbFlPGxI3G32bc8lxAmXGNuwwNg0cB0JR9clc1VYwfB0aGyfDWs9TE9BtvekJk
8B9CzbaF+W24Mn8zSwJrrJRfo0qdk8CXOeTvljCBQ6AG67UGgLu4trnznuSdezN0Azt50lwHuxn8
3GnKh9FhrEPDnAiu7NMmunOzrDFQOfMBWl6QTYWb5od4Zo0ok7w+9ggQicYW2c0S03acwWsCyeGj
AuyjncXv4xz2V3DaZAQcEYpAvIkwh0WYZPLBsP1uWhsEnQZIQ0BP1uYWtku8wkafHAxXK3ow4wqn
r5lgV3DJwj4Y6mwjbIYBJ7VjdRlTF1tDOzIBQJy6iU2SIYl8Lbx5sEykXeMjDE2NeIQIO6vtzMcS
jmGdGVCOJrxvoVqnNBACdqtdyapSjOhmmUOa6smHRkNIhjXVvoAa7iaMp0yMpbY1zpxHKNGV46LJ
Il3FFMOl7Tllai08dFKq002OiRvJ6RPfQ1VgWq/k7RDNiNOvbCZGQQFb53rADsBQbapsZRGYcJrh
Um5LjKy7tvvHMb4CZZ1s86VV5FrnGKuBxituk0OWY2S0QV13kSvAqyNN6MbOK4OWtISy37pcWIhG
xFIG0V1lJT7xuZidY5NsiBFP5ZD6Te0C9IRxyq+H0KLNSBywhsFlVcmGIzNmtBBpdpwaRpmKM3Ax
k3qm4wDYRKkQRxtUpuvk9+GgHym4tIPIQQ3VWu4PuMCchZx6M95y+lhOSkZnIaCocQaAw/w/zJ3Z
dtxGuqVfxUvXDR8ggMDQ69gXOSdz4iQOusEiKQrzPAXw9P0h5T5le1VV9+mrruVSWSWSygEZiPj3
3t/2/R0IwiOt2Hdwj99Lu4rpR4J211blASVpFLbcN0iTWenf4VKPNoaO06TzeNf8BmO0Sutdzmh4
40cay6GXfm0avVsakc3gMRm4ZRYzOcck4UQckKTnTu9dpoUSfpwR0AkAipD9X40L2LtTBGlWUde/
G14OHde2TAI6yZRsvbp8KqrW29ROLxcCYcrDSemIS2ZFjEuj2oMPH3x49fDSIOP2cGfZvfhP3Uh4
ILD1x14H7dApNYMw1bg1YHZoMUM8MS/ddHM+jfE95VAIqQwfGAjgvfPaCzN9cgatgUdtyu8UQ5RD
ZzwGU1jQODIwkDe+gk6pV9FM89YMgxEmRepw4NynwCJP2k7qwsY9WZY9/LoBGnGuj/tGs3ZRWT2F
vvpuE1BIQw3gN+H20WK8OSjARUny1g8GnXI63cWmXtHK5kNbTolVRPgYKCQjzB5Xzt5pJNbcFHFF
w/sXWHdThpZdoEt5sEcQdFgGAHV8U+an74LOiILHOCpfvJZXIk/0i5jm7k7eRfYw5YN0M5RNnPwL
pQWfFH1dhrUxinFPAZC3wav8tc6NZMd4OIS64W4KjA9ryB9rP8MVpwP53RQw+wkT7GE6TBuisd8q
I7lDQl45kSOXruITZmSSMEXh3tY99VdUbBzLEU1UOSOMTBYC/litykgjJ4hba03TC85VzkMQA1kS
nBnJg6dImOjp6Y+xpsHRdOZze4+hsQ82RYbZf/AoQatydt48CW4X+ZoZhrmkcuxJG5jhaXEGEgsB
SfV2d2MhbdE7BSVcznemKItIqsW3hFZpHVT+fVbFe1Vl7HuxEdd8XpJ2AOFvZN6MSvYxpFpb9rpl
iKw7BSvIgvUWO+97Dv5wXWhHp7CIkwWjQaEHhsrMO5sxXdrWKKNVjdzBimBSkSq1RSiyYI3Ln1Kn
gEViTIbNyIBskHpMUgzNO6vrYTeF7Pk4f0wdH1QbQjn24gPuvVMnw2Tl5WjQJkbpWtDYSbnqSRWn
KtK6VZBz37BtUABNM4v947nT0u8w6gAFYFe3tLtS9N9oQtc2PfdT6pKqqxOniegE6KlOa4KsWoXl
cTYZBqyhgwuBzU7s58QO3r0W45RfOW/4EuGEW0hwSWh4i4bzK6d21D3OY1EyUarM4jCxn9aG9ohX
bXZbEzWP54vV4fxUehQcGOjHPUCUYtZVR9kEm7z3TrTZtjtNJSR2p1e8d9B/QPoxFwgIQHbBpvFV
dgjC5IQtkpIzs+rWfem9sFGxd8qP6LAULz6Kc8yWcFNZlDEpxb2TgqcR57LSoUB3kitwzKlx0xjN
Rex1VM4t1+IERPr7gxg3sVYNw5jHAsRZ1ccdzv3PUh9TngYbwmWgD3z4gZxIIA9msIXmaX6Si1vL
q/G6ME7fgpBZEW9BiEJ6WTRDGyzqNLiXmYovMafCUI5w+NX0ks3zMaunPyHHoz7TXfic0wS/a0v7
XI3DCc6AsdQwMkSug3ZuzvgCH585HDP0b21NqJUjoERkMslZUnME3yuFbKBTm16TdidjlRBzzMZt
SFh1zNZTR2lMMxc5FWIMKSsvKYthtAn0yIXUdlI47hdZ10GpAnC+aqDMlvbMUKkeswnYimjTH7Ws
n0m272ObaUkdh9oStvQ6VUrHCDk+Dybrl2uZe8hB7yHQTi/C/Ea8NZUDtE8KGWPGcmeuuq9dZ39v
iEatGESuBwkgPTUyxjquMJblwJ2Pg36g482OJfxAM1CcqFM3wtoA54nz7lf8f/Ar5SzxON7K0rJ0
n5nfgA/fFmx2NkHpv714tgQmk4fVUZFIK2YAeBlHNykWJBwUd6Jyv0aJegl7zI6k7uSiLgc8DJK5
YizlvWEOjJ60WTpnFlAVHGsTBiJLLXMwPA0y2A4Si6OIK7mlI+aRDx5bW4oWSh+DSRxlF9M82HNd
gtQ6sVXBxBKarMyU2mCFDAcL18Xp0DXbYkrvGJoS/8HacHWo4+dj8yFBVKSGxm5ciOCgRiWXwUAV
gWiGo57Jbs9EyldVvxlDNpqOWPYQrteMFk9hwnFjQDB0IgZFNYPcXZi1WEU185Wd73RIy29NOm83
p7xfW8ldUDCJitUdDW0ul5vEq6G/EUT+Tgj5OYuYtnBex7E0Rs8dcMFd4PQ76haCpe9O9g0Dx0Vr
1jtdGemZXreN4SqOX1Z5GwQcwwfCsCtosPY6E1m5ivrRWRnSOfDfZueLTu2miqSlF9KR1ef34wzM
t0JNA8WJxwTD0TYg6LIITZb4Jujf05z9YUuFVxYQczQtW86ugRvXwrkHvxUBWV9FtVZueqm+C+hb
VcgIjla8EZgHe/upwU1LhVy876kFInGxqi0S4Kk7eHxemQJ6OKZN4ss9mtFy+JFpnLo78MImnw9O
XN6qGTIuSw3prLlpoIhwHVMI4OrlU4pqyQ2pt9czA4MlZzY2phGMwneJ+frRTUBYSOtrkzfZztTl
j0QnHS/J+CuDICI9eHvqyM0gYOQT+k+0jqIhkTjHY7aPu1osYw28lOEa4575I11Kam9bnHN9yCVr
Z4Tw3gBe1lzP3qW6h1jNoDLW8RPZDd43LcWjV6ATEVryN4QCvoaO/uplzofS3VNdmbfGNLzZaQJS
n1gch0Lj0xBs6mAYoPBaRH6qs3KAlpYtBDWtJPFR8gntYzCFFblAIMg3DbeqjQ1mYqFzJ8iTlPla
EvlbIEUvoW7dBw1MOF0Fmx5pSHbgOQwf+BEDY3dtNEQs/Qt1skggFob4Rq9PQeR8M0F0w2CRFzqg
vpNrO1JqfaejBW/KEXXPHcSh4ypBTpmKxZgyIx05m1oVEX+rRrUiak2j8B4yXLQoPHY5mK0cCxG4
EOzg8mZgfsRm0tNqf0fvEjBj/612aSJyRvWJjaha41lb6n2zFyIpaCPrykWoJA+QsO62C8r4EoTG
+5jxIZXF9BYaqJV+2u6NEXnXYJROvn3sCbjwb9dfMvY1N1iBcNHnrGJ41PVUQYTBCOmoraanBKcR
o1a9421GZjWnLLowU3C3bsmYzChRx6kNG5dpVamtr42XvmTVpKHE2UW1/m5wW9rqBUSIpqkvmLxj
WrWFuXGGGqkwYBhod5k7F4ZZu6C0Mfz2rCBhAW+fewG5rDG84I2+ldQp432AjVe57iafyHdJpYot
rtS3xNbNbYHDVZCZDDte1bF1tgjeb4aHTSh2B5oIbGBMshq/G10GtCY3v8cqvXAEPWj4QxdOHasD
NRbVfjCzZ62ejBvd4vaC++gr5klvyUwYdmdYR+eE6EvVggyRahzvtdfCMoOVpo9ipyJevYMF93HV
ZtQWR215ini/NlU1ZevKyyDmELYKs/wcp9vQBHLplRwNDWFpa+nJvd5G957WUbsxh6JAQHDamIof
YcyjzQu1zO0+Wdf5hSz5vYpdf1WKZ1mMEAKD8hx42CykCcO0L8T3LK2NZejSWG7yqdM6T66qlrWj
FqmxSIxxS7mhaxJOBXBDroWJbVUF34RjfUdBhK2TsZUutXhbhbxu3kwIMEycd0IYt0LSwZkJm5aN
9gNa77QeyU8NAyYCoVf3dIwojvBYNkelvYPwiBB3YlihlYiPpcQuBM9mjdBJCVqqa0tebzYflOgh
XxlI2HYUHsG1YesG9D7FhLH7DuBHbzOHJicJskAPdkkbnevOeWhKf8YOgSVx0X6iutjkrfHqqgp6
LkArQivuApEt23pFSGFBwEXXjRUjwizeNVUoLiSAo17al7noADKdvTNNdkJJth9d/6jnueSq4+On
6zH4E9e6SOzM7POwU+yZP4G+dCY49RhMl3jp7psO/W5+y2DxTzRuc1TCKgD+MVZnwpRTwXCaTWTD
CMzyqIZDVmzjFVEMZOprV6v/nNXGLhmrlxjRY8I0g8s1XcsaLshgoe9jf1gw2WeorHHaULm7d2BH
2wXGKDkM677Vpwvj+jlf0ZVfMSZ/qyNzH4HHv7cs81TV+QteqXDpMwzGPEsRZ8WZeC0xugn10k2t
uyPrBnQwxqBcKLabAWXPQrunykq/HdmseFKWGwJ076ZIIAcC3LiBsGgt8RaRcwiNC+yUH/1ZN5to
jXLJR4f4AhhKHccbgBdgR3DUeNGIamDm54NWSQqoa3srM4GVDWWeW9aDa1qk3o2V7RE59Y0Uw+aU
xFtZ184GQCAOprxAth8q5yRm37/ZW1Dfej/nGoo+B1AEHAAsyuLyaKT6iXZQkuj4102NuR2CcVt7
u4JiBk5u2r61Qzo6L/bsQudlEa262qXB5HigPWSe3jSBxQ0sU4e6MGbXXrI0QpgPetPu4O2qFRw6
WjZiELvCBIPqVvZ9D0CtwZ68o+gNbxEVKIToOZHRrEC/GytsEdUsCGa3UbYZcuAzl3ijvps2UQZk
lHprm5SXDfY3ETXZZgJGshKVcWZi5a2jzdASdKLAHJyXXQJRxkEMuebYtUipAZV+K8IMrxjT+cvG
jirdmZ3Jeu1WGfUtSpkMj7Zg8cBlcX/babnPhrgddwHv7rZGYirUtG3D3N9SWLsLOx8nkj1VK6wP
O2IcD8xTRw5gIMpJIJAEGDg9IG4shhZ5ls/sHa2bGQUDDCwGO77UbiKWDVXIDB2Yh9GDKjeBZZIY
qLgPWgznSSp9I4YKkz4rvoUYNNk5bQbUdeYRP2w7guQ32A+63n0qyRG5ULittHtmnbDdyvAJDgt7
1tx5GeEVrqZZ5nSSiq0ye5GNWZLIn5BFtzpNFBRNHzh95XtvsI9zBQE7Gxs+mrvWR0/c+IS1F2ZZ
nNkDUahCAmypd9mbqMi21w5VnIMYbox8eBYn8Bj9Fnw0Il+CddtygMd76pSSTlsDmdBIM9BpWqYU
2mHGMUEBLyfcmWz/4S1NU36vS8vfjks9s6NVp9g8gzlxboaJtBrN0ptYflfgN4BrkI/RfQwu6MzL
rBlunIaxt5S2w3xSx1pM2oJUgmYG8WOeiseRODz18cleS3w+QkL/SEYTo/NOteMppiphmcezvdBj
UJUBKDNtZiQlMYmuhIOW6uqTthbaTZAOArYujBumARaEPqzTjo9lYIhFyolVyzmlT0aqrRxtwEzA
YmIkZFDNTW/Fpynl0479nBtNOT0Z9ITmQwK82xxu6oSlwhHWE+tbsAwbfe3kPrDM/KFCW4VlXWOK
ri1gmKzjo5e+DPAvV0lw8gz7w9PBA1rFuJKyv3Dgr2jF4fKcemeVecWTkPTnuZqOIiAYtoctDL2a
WkFLNKvAw1HHwndf1x5mebhwBYOCJKJSirgFhzNXXrqeZ1e2DK2qtkaBzc+DT/6GIw1wHoBRXUzL
sl2sdQY7OPh0CivW4D2oooVC0+LaqIMYw7CLgbKOuLn3s9fWZqdvat9lpUUg0rvvbBhXY0s2fGRY
v4L3vxM38/NMUwEJJ30yYYYuvBn/noX4lZP6GSclZ+si+hA4loym+CDXsIEtENDmEh67xperCTRL
bUzHpq/lHsF5Gugzo1BYjBS/k1DYF4RnTdwim7DiFWHk+QC80lhHA/wRN2guSjM/TJDEsF3SDyMF
uBDZ+ctsVfUsi09jIxn7Y6sU1oBfoO4oOvNJU3jgJjeBZEAQ0XUM75xFJ0x0e9X2uH40I33PY9SX
wXc0FlRkucHjhAR/irOW45HTL/C/ffnlP37/z//4UP8z+CzAZI9BkTe//ye//yjKsY6CsP3bb38/
RR9YX4of7fXb/uvL/vpNvz8WGf/82y/5lz9ofjj/9XP56/94eKu39u0vv1nnLSvaXfdZj/efkOTb
62Pgicxf+X/7h798Xn/K41h+/vblo+jydv5pQVTkX/74o/33375Y4vpC/Xyd5h//x5+d3zK+7aGO
fjm+5cnb37/l861pf/viGr+6DlZijCpffhk+5//L8X61LdtzdeFK27LIuX75BXR+G/72xfvVNW3H
0XXp2I4rhHC+/NIU3fxH8ldPCCk9x3QN6RmO53z530/5L+/dP97LX3Kqzgs6hJrfvgjzyy/lz7d4
fkoYuqSpe7auC90yheXaLn/+8XYPQIavNv4HlkEpdaUp7Ez6oRnCeifIj+/hERII6OFTeW7SLfwm
fHT90V31ikO0M6DnJpx/E83bUDzvbVWT/Ci8Th6s8lIV4ev8+67gKFuHor5psPFQOHr7p5f3j6fy
54du8Rr8/aEbpnBs27NN8CWW9deHntjaKOrJUoxlcbqPAbvGvrsEHS3uZlWBoaKijRgB+bipsYCo
kSypjOCplAi7SVcS9RHpI3sGb8vsGFMjdew7vcQMzjzS2/r+Zxn26jbSonw7TJzJ5ucvugrkFktt
mTNQLZrAnefAmIosclbmNMSceAW78KQoOXs7vKQP/sSilsmWWq6sdFeZpr5lWfAg2uS17sJ4Zcyv
t4kRJs+GW6PBKuLFrVj++xdL2P/sxbK5AA0Tm41tc639+X1uqCHEuYcZuukaFs7EeTBjP95zUnwc
bF0dEJEOGiTIbcucaFl60Xkg1M5WlYcyFAUK4/UlDZ2vAFl/eKrLlih6FH+MfIHRaj8K9zWYD5rD
1H20iQ2FPcM34qhU/lx//rL8/Pl9F94/eSoeD4X/GK7nyfm6+NMli8Mp43hgDuuYe8Zhcm7YObRY
jTJvi7zHGyVc8KNdEazw2u2YdTrbvMz6uzplyEcC9xbYFLf+ZDVxJlnVFdQyq0Lqm8rmTiUrwnXx
vkw5c2Z4cHTq8nTCLCtDS4KNavCWOU7PzN4P/w/Py/gnb5EpJHOdOe5l869/fV4iaVy7rX3aoktm
uNmwSjhRXa+6sOTvbzAUcKeFhz8mzPG5yke81lvKazHH6OO6m9+Oto/7Lfmdzb+/fAxWmL+/6lgc
HQ/0rGWzYAnvb582I45VY8MjAyw22qRuuxvUxXEf5TTNccBohiB9Us60Y8tsrOIm/hYyzqEbMav2
ARmAdzzwyY6yvZMV1qBrcrqOqElzlrWITzmg/Yb75qWJJUPQwr3YHYR2g6xP3bQUmZfdtNKT8D6L
ez5XQwDK7rakbvHMyBucxdDcpWDZQX9emGs6gOTp4WwdbCWCkuZN6NrBjTM8l9nwTljVXVL6ZO1l
4YtdI4d6MRiQd4MhKhYObXtn04URifgO6oUEtmH2066b+heKITy8D4uscoqzXaRL5tnvfYS5MQXs
eAMZg0OzuQ+cEfNtPaIEKFqqbUA0xJoJFpnWQF1vjaGhy02OrmyAW6BhuCgxKWLWWNiEc3d2hAms
0iZCAyJ4Dzp7NaAxMxaDRwZ1bp9jHVpxQqQQWOXEk6vytjO6NyJdt0x7o51WZp9x54HTpQ5r09d3
QGf7lZvn2Yl0YEbJInYJfZSHPqApusr8l6AzxC7QMpJomDUVoSm3cyQLgthwA9JZC5hxd6V3Mb3+
5xtglfWD0JsSa/G9BOqz6tMB2wOPNUaRRHFRWNN6lkYupfCGH6ItRIIZtFTzRJWv922beHB7X7iz
/jbSQZpM3iVX/jbsXB/DqFtsKlBg+PRwVOEM0Hce7LqNluoQBkwVnYxyuC+Y/Y+OZR1jK3RvLBuF
csDjhmb7gt7Qn3GxGavr9RNU5wGQPaO1O1yEJzm4/kFhVGVBZ82bR05lRusFTmgaOW5GOXhr5fUZ
qKXHKco6sAl9tLHpfO+hEw5RR1eoTiwzK1kg2kFlzJu61zTK3uwcjOTEqRCxn+epVafrV+vUKHS4
2uhyD5gAR8YOQ7JaWoHm3yVlvSWb4hwJsFc/P+7OPOTu6XrBhl/uKG/kadS0y0bUwOMBqDEuUMwe
a9PspnY+RQlwfnRH85SgWGiFr7+TbNnJtCqOuluDm8Gf+4RlqeWIqfqDRkqtLvDocvxYmVnPeXvG
2JNkJWQaxO1WD+r6oZH6D04tVN+M+5F2sb2fMciyWmq7IUwtsNAla2mn+TkjRYGZF9kqgmpMLl1R
aYUHbEz7ekPsdBHptnbqygaDb53SAli2TFO7rNgMPVMHTnflBuwgEwYmVscKn/PaymKsT4V95I2d
+56Cb2VmTAfDRy4anfHNyix5GIrkcQyi17EOrL3W8ZpNIOhvCoGdFFnjEEMeOkY5fqw4rwZcDCQP
4xBvZS77ZxWDpHG5AugMghc4qe8WIQeaysU+0h224fH4cb1e+XGPntW1q+vVEo3z+jNfx828LhU6
xTstE0wfFyGTQfprKz4VBsO1zlXlBg0ztI194XHLJaXuYjUdaOWrm8co5kEHg/sRD/78v2jd9B8s
W0alC5UzFnTxhN0OAAgwYHBD9/d9m90ZhHu3RV0+6r1pHBC0bgq97o6FHx44Sz9KDwGL5Csh3gCm
0vUR49tHEy4QRxJco93QtOSBiydiIsAKvPJihAGnS0SMGffzVbdleLKd25Qrac/O6INHhk4sCwM3
M3OISOXW3hFgdwF9P5RseDZG7TlLVO7+MAiaynmbT6HdbdqcYRC/4O+PN80YywujfjodM/yJhW58
xbDILm0Q33wRbxKpV0hFAl0xT76hp8KjSAd2W0w4GVRwY+dgvR0oSrq5vu5pRfAc6zaXG/TDWFfj
TQjKbxnP266AiOiyC+zT9S0oK1lsdFBXbVdRfudF3rY3mngDKMrJexcp1D8nMyGui73nxC8MdC8D
NdvzLaQsv94qSYbK7l5Gn22a0dR3WmkyPx48ba3p5t31RXZD88OvmpB3i70gI36gsRR8HrmLeoue
YwFRroAtqNPv27RybkVj3GMfM3mLCm8blmCl2OojYBTtGRYy8KIOgTyAx3MaY3r3Ik0xbp0tnpNB
WV0OJmpnFX611KKgJuSwyiYkdL+hInwqdHIxJu5YHLDnQOXvbcoQqWN8/+ZHwAmMYTvmRraLprhd
OjX2yyZJ9Y1PNvM+DJKLgdL3Ql/NvoOYvY6bADcqto2zyK48GHJoTTo+TEHPzhYPX0jNkTHk4z3h
cEzFaqLgHuGM96y7T1sHnEnV38NJ37Vs4C+4M9uFL7Jqm3rUcQUTXuopqL4zLe+OzmTiKAsxHZDi
vH7IohwjEu0T2lMuhpMTJ/ua0qvHtG3nBcicA6Vs6o2B305uiP177J9DGdmvUCxOOtETaVX19yLD
u5xgm9WErZ6bMFtjHBweh5boDazuN8ewInosaAQoi+gxcPNoK/1xuDS1li8V9JYzQ2y6TJkWjlpM
H1mBiERD5zBMDY0UJauPrOJtR7B17ajS3Jit9RopmX3QQ0JIuSXg22ePjDSMnaiZorqB94aPADQi
8+Flq9veE3GPVPHZz5IgebJnDvRUZKcy0IyDyKNgJ0qsdEbZbilexVXFHWLVsMBxVLGOVlt626ZG
repyrrIMgImF6R44hIRo1MsQE2ddbnibnb0fCfojsro4hNx/2zbTdj6hT6pwonNbVdhmLbotdQwi
fVaetek18DrjQDERQ6CAJ6nykqOigApqZzZpMwgkhA1uCDGndUK78/xZVaJ7a2NcgLbHYKpvYxY4
SFdJPu1V1JG5mDByapJkWVDnd8KdmwrnqTPv5R03LsxJRLuCAeZ1bTmHtiU32zj5ZYx7VqqQpZy7
sDzgM7qFtGEuBq1ZsnaVRBBKctFh+VTP2ElKNk41uq/XchaxNGxaOki/ihEwtbnhedAI5+IheG6t
wdxrxRAutbi5uW628kzeF3WR76vOmmXFqrzv+nEP2iexWucuh8i3x9XncKac9+R018yj5odBNu+a
VxxLT8b3vkNm1KzlQ7pNwH44hTPdedgiYceg0KhpQKxwB2aRng4hFgNaVaU/ipHG33k1J020geKZ
P+CBgFGMepjp4Fqv65sc5z7fsXROnUpe7XyibiDksXmtgRO5qi/5/MPjEZtJC9LgrNn8rT28JGbL
uLJBiIM7cX2iKjmtGgDILx0V9n5bEr5nL0jvRX0Bs5BvCof6Qkol5GJqhbukQ3FYurnlrInGga81
thlDin1u1PJgw1u3/Yh2tt6vsEjU7X3KFHSF45FoxggQpLoNzGraKCddJpBs66a/pX1EwnjD7KcP
Oclv62ZsgV/rTAwAEJL1cIqGkmDcC93YfGf7gWqKw4M1sHqexsJ4TIr2c9C9+1oqC2ZtgpbjBBAw
4C8Jz3hNDYwqDnvvRSp0prmlhqHRhaXaGPjc7Z7LRiQGNuVOuysiOiqs4IlYIUuI1b0wBWVUqbva
LXedo5nIfJNSOn+jQhTNpihzJJXRoq+jWOnWyBlivrOQkRwXyeSTDlKAWCn1i9aqnU4eUu/X2fEP
ZD2s9OCkRA3vjGPyzprwXGBNtUE/8M2pL6cN5tge8ohpSi4E/dSULsEiwgsxeWOv1qgOxPFC9AnH
EEokiiPPk3HEOh90lz35UpecZq8fgiCyg13tgo7q51MEHnMTxyEDf6/u0GS8HNhIUj/ERbqDeU9N
WpnBGzYRXbLczOiHFj1ZRe0ub9rqYLnvRU8WDlj/A9RoOLp6dttitI7I41Tz2cci5KB7Q3wjLYan
jW3eQBhQDKC790ikEUSaYNUQgSIpQbtnUsIHK6xN3bruVose27rJqEfnptwn8qvl6u7O55HdiGIT
2Wa6TaVd7kPSRFnrPOtN8xUHWHz2w5oMePTJfkGuRdY/Rpji77IpegFA8sMxk/RkVER+fTJ16+uP
kD52Na+IKEtywpyWQ2nunFRC6IQ/rvWTQ36hudSm6xxR21wQxMu6UOmm6Ex3n+bJ62TpVMS1WOy9
0N+2ikKvZMAwcZ36XI+Qs48zJ1a36yUSfYKpYdmJ3D3x2dp29g3VG/lLlcbmYYpAUNJ+sZSGV773
BTB03cXQHPv2wxBGd7hRrXWKiMnY32MWndCXGOkftWGp1x4KBVKdgSKceWCdJOlKlhKqlDyaupKJ
jEKms+kZCiLxdi3qZZaV365znCi21pPlNicP50YTluGlx51jz0Q1kmjm0eAOebwORZpgBrIrexdB
RDkas8GqsypWbWj3E/n1XLmvFfZr7GTyyYcnwEDF0neJ2WDFTyUEKizHi5aJTDLRlFnAqNlShn2n
pxamudy5QLsDNJGstB4qRV9hd/MraFDhrEJ3Fp8DZQXp0eppCa5IseFkigyiBrnP5daad2T3650F
oAA3OOFYmmduRwrorXyCYJpQnEcmkFao67m+YnuRkozGaWGTUbc0bpQWo3W/wSLdTsnamCKxtxS7
+mHw6MhlRjFIpydik0JlqcJXftimYLxE9pI9h6TDdEnjwO0IsYZ8KVt6O7ROvhWTFdKbnauhHDuW
MNbX3SxFwCRZ6aLF0FiVr/789Wlr7PO27NYJ+e02y8U+gVq3kG77UNc1dRidBzua8wZyY7nR2+De
r6xuaVKwvVJ2B/BGxl+vG10neRVwjW5+bkgL3CxDcAf5By9x4csD0IWZm4sFzrcH9mfMc+DjsKKz
r6fvrIt/KM0/XE+rmAKfQSknF9aRpywhwXPd++YZ9kIuvGJL1QZ8TOI3kOF0+UADPA6UJJnWQoxv
uuPhfZtyugNhbketPJZ6V26ysN1kGJP3TH9wNlt4R3n+xq5V8dEIPCDYwnove4+cLiDJBSmSA0+H
5GFQO4c+7Ems/ty/kzVKMSEm3rQbMG+sc+V9KEFba9U9aGNYrbRMYARnqk0v9byO2vO9P3O1/EFr
avvQVGV3TuHubbO22URp/Tx1ibp3rIY2Knx/pOg4MqJqHkRrs/c3Gdhv24gDElpjtybRTFimG8az
PTe+sctjOg566NYEir815sZckXcoQIbDEWUYMbTOv0DKLbCCWPq6C2V8GBpr5G5OStIWpJ6nAIOn
i1+qJDuEnprUpn4MMRsdHe76iW3qp4wxwK1Oxjecg4pUl1fo2xS/uEL3z/SCTCtCabiaMRpumO8Q
33dFTReS/Zgp6GSL2RHcASXdq0LryKdC8G0Esb352HR9g3qKCNdIXelJUjextgv7tm+mz6FL/Vu2
Ft02FgEaU5V5rBU9Bir4w7jBfEwKZ8dg0R7F5OBUgu99/eyiw8drGNs4wJnFK0UuYLlPlHvxFTdz
3/1klvjDFHwjID7QLWVYbXR89O6cg74+NWu4pZYj+5GC4inNPr/VU1C4jKbtjctZ2OrTdEn+FCdx
4FvLTGe6m6e2d0vLcUZizUrx8S2rAOiQtFjAVBOVD1Ri44I3nC19VzjTfE+7JT8a3HG+xHl6cnUG
GlqgzDtm8CGuTXlOBh4dCFPyqwMD1kATt2gpxHPmGz7YRawtunPDBEdjKRjz/fXFtBqH7PSYfhbT
cKCb3dhwLhrcyni0OhqLafHRSLyZ8Cwaf4NHimbOxKL0y9HK19Q+0x6Xn5Kwvi+wJwLWdTtuxeNA
EQoQoutfoIxYrQHlqqOp9bAqOfdi3r4JI/b9BMisfdl5R3jYw471AsnQYMgCwfwHKNZwg73lDlwM
lrSc1yWgL4BGcmVzxG8/YwMrdOyD5MgbM7kZrRQkM2Y+10fbaBhArJIJcJWGU4OncmaJRzJQVrd1
m50lyX/FQOpiIx+fmUHKng6ceYezkUqczSosgREhDeOzCLEINda2Yjy/bEpcXmWAehmOYXEWzuv1
nM6h5VbU8Xd9YGBMcB8tXTf9pd417sqch8hhxIytBmtB8NSpL0xZDvQoZutovnckvvOq5/TJ6eAt
ViB6/GWAh2QLTStgC+kvY485wXVM/t+SRlE8+ef/TfT8s+b5+/azmJXF5u8/6v9DZVToyEloyP9C
Gr0NI/aAZZR/Nn8WR6/f9VMdNYT9K7KCaegkdGzb0tFGfoqkhmEjeHqmcD3DtXAiImD+IZIK/VfP
tBFLbGB7qKUOf/SHSGr9SijZ8TxPN13kQb75vyOSztLGPzRSTRgzecw0nb9powO9hWUns+kI9yeC
Om1HwDfd6vKn1+Kf6Zj/4qf/TcZyhzgIIt8bj5yFwFE6PtPVwAx+XpL/Ui37q2zzj8c+i01/EsmC
3Bxh+4fjcTDAJNRoNWtRp8nOduL/xdl5LEeqbAv0i4iAxE/Lqoy82kgTQqcN3pO4r3+LHunyRFWE
pjp9KEjSsXPvterN5QfQltpndmClUnYFgZY5iGJQqAON7hjPSheKWwSn4zfXDVo+ZiPnNISR9pME
CfFX04zhLLsItEqSZ+oT5Vq4oTnoxmV/+aaEutCss3Mq208rxw6L7izioP/ZliRnjjGnNXVKvmFA
lTpzkRFvOR2BxFYO6vuY+9GUkmcQDE+G9q5LivHFc13IJnx96xRJ5smU+YI9F1gnRR09fZLULcd9
uXzLS81IN/74qmLkIYov6/bcZNA7u9aDMtQ25ZUjvOmFf9aJSWL4ePUgJFfJdsr2DEIg+pU4uX1D
5Y6gshTyiRFw3Hj5KbSlhp+dMINk0cHsN/yQaNxXPqb5HC989UXSqLCXYhXynOMo7htnnBBhm6rr
OAXrtb+Xf3+pw0+39aHDg2fwOmWYfl6DtXdu2fLa1zIOPm9CazqQ/nBpN5MxJ868oFYr+ZRIMM97
V1pt4a7n6RcNENQwZYtyNuQTFeqDelcpN5cbZOHFW7P5xfeCzAkhXpz18Gkcf1MQse7rX6F67dYX
uq01/e6HVrH71HMY/S3s6ecc2WmZ65vLdy6mvvlJn7Wm1vpwab6SRw+qAvHkmIxKJ3go9fpXPtVO
pR3b/3JtRJwj81Xb4N6y3W5FKg1OIoL4IEK6guCw5vDl1q01TcCMprjSn+TYNi6x7so8s/T0098/
3mJcx6of8/Q5B6fJT998v/zs09ry2aPPJgMAxD1CUTB0TaBnPqW0AXluMAGVnxyPQCTHQuDyB1yo
U5oYVOD95d9deB599jytLvlwk55zirVmTzzlxm+cK3184ZH02SONEdgPOxFcOnN2PptHnyrwSL4b
ntwrJdgK/flrzzCb6ix9lBlIa+dkF1aDUajkKLuQ1dfeuD6b30g/hHZVcPXO9oJ9GDg15UT1r8u3
vjAP6LPZK5K6QKFu2ydTVmy6y+863Cgjzs5fuvy/lJoPvbXtEgA7oWdTQFHeU1Fy6A2Xg6z89LXL
zzZKGMk6kQ1cPssN0i3bmlKSHk7XAMXu7vJPLMxmU0Lcx/HG7p9v4iK0T37zKyNHqqF6EeZ8bXe7
yz+w8Ab+JVB9aKK6tonbSNM6GXl3V9fKvlXAz5Ru8bXrW7POCUXOp1ypKM6hMmj7CirfXqdKBNYY
8s7Lj7A4b866aE3sUPNwpEMI18ftCLs65uSxJvJTFgKYnOkWec1k2ccwbMZK5Psuy5RDWRgu8ivF
eCg9gkEe24WdB3eOsoAAZJRiy/JB1TtwKh1p6KrlVTgv7RpftG8r56JFPba+/ARLL2H6+4eX0BhU
gAYR4aqknXysISi3nDoleWUIL8xEYjbJRWopumzMLNTWFnYmO/1JVfd94HlPdSCeh1p3VoFTXdk1
LPXY2bSneAPQroJnIcoAlbaSv+y2eBIEZ9ZN4R8vN9jCtP2vJ3xosHps3ZK6OdJ5LFD1GsczpOUh
2v3a1Wf9SZvOX51/0UNDuKvBd6j1MuPN5YtrU8//bKmbzXm+3pBBSMzg7FF7t7ZhDezGjBqKLVv1
4DUfve51UOvyNvFSFMOuG/Gp4KoD55ydEzr3rgtZ9/KtLLSiOdvgxWlP9jqlKGdqGOQUsMiPAXDA
r82O5mx2DAk0OG0TYvlutfbYGKV56PUpbSlVipvLD6BNneqTtpznRFJkEFNsU/AEblQ0pNVHio+k
yVYPpCTFEeptE+86R53NHdBVSZYmebIcfZTiO9Sn8dZONHHsSDr6e/mG/g2pz25oGhUfOmbaFEqr
6252Dio/fkOxV5DX6sr8j7DL5I3/hIlWso0O8rDdYetRd/ixoQyTIPfdM9kKG/pY/yHNjtLKQVWC
fmUkEoyvL3XzB+VXGFGCgiN033X0R7JgvJ+ZVRnHoCC7AyZHM1xZd7Spr3/yIP++Mz88iFK7JN4T
WD8xbk34VKl90tH0Wj/T8qXX9u337hB+LSKgzbphXUddIjsGc2hSXktFHPLbKBu/Npi1WTckVtIE
VcmDWEWpH/sITTFhyO7KaF6Y7bTZ+pylZKSmVDidYA9ke8Un5Ts0qUR2BQCMynGuLBBLI3W2QIDP
6wrOufMzpOA7qq62pZ29XO6y//Zan7xpc/rND2+arw7PwOyen8mT25q7/7QVONe1v83Xf9rVj/P5
Tl+/f3vuVpAtV9VKrJ5//5ZXHmth3TNna4VBxNmGA5SffYBLgrObjFOBXIorr14sdGJzmoI/PJpT
lKVJ8S7Ntu43ya7cMyPsjK290zb52tn0azirh3bf7qtbXt7Gv9Ipppf/WYvO1g+Gjj0oVsF+pLrB
GdWE5964aVAQlePvyy9toduZszUERGBglaaRneEe3UgjeUjz6N3M3Aen40D38m8sTa7GbFxmXdg3
Db3ujEncfO9Gs9y3ZDkfSw9MgqmIEkyJ650pA1cAqxgJOwlHPzXawL+DbbfPyip9u3wvCx3FmA3i
qswb3c2j/Cw6neTGtloVMn7UxLWE76Xrz4Zx4PFJC/AzPpuZ1NYhlUH70ROIRXMKWS8/wsIrM2Yr
g49gXk10fiKp7vUm5eD3b5A/UDB4Zcaehusnnc6YHu1DX/epGQAjmcfntkLinNvJttCldaUvLF18
+vuHi0tHreH4p/EZ0psBS1xYt5UyFF9bAIzZNGAVqicYHvG5sL71iGQErKHLjb70XmcTQMLHk+ZL
riyVLlsnHN2s/EwLV44gAfDyTyy919lgV1WFfBzBT5AMutPIr9Qm6n5ARgNY26/9xGy0ByOp9zop
gOcOvlAbkiCNjKapHjr5tT27PhvpLYVaVo3y6lz7txJAuFMjihbausnE5vIjLHQgfT6AySQEpicz
VI/542hrN0qSfvHSs7Hr9UiZULhEZ3yOxbsgTWLX5NK40jcXXq8+G7Y9RbcAPwKHBHQsRCPH+VkS
w113Xq2ILJrLrbP0I7OxayZhzeakYItlDQ9JK5690OZ0zzS+KQ783cs/svAK/tXhfBjDJCjpLeEJ
++R642TLeEI2fK2YZ2GcabMHiKo4d/2wtE99XG/yLMtv/FxsNVb3/eWbX/qB6aE+3LxIR9gNtW+f
iOs/dqH+rVSqAIV8+rUPyn9r4Ifr20KLBpF7FupxUsE6sJmUr0a3l29+6uSfTM3/vgQ/XDxQjKhL
R8U6YZqE4tmSKU6CNWVmrdneFUgFjeHP5V9aaqbZZDRQlO9LTg5PYXMeyREvDbQ/FPJ87eqzeWiU
nQ5U27ZOeeC5VBaAGcPGJjY98fCvTdjqfCaK9EKzgOGdKrg1oPpDcrXxfbV4yb70DOpsIlIaoDpK
xjOMKolbVfmzl+b7WBO6u3z9haGszmajoEZGajKdnhL7txWF951Ut3xnrzhC+2ITzWakOKY2ASYl
ybVa9S6Ep79qeRm+WKQbXfmF6V4/6a/qbDQbrlqPUFJ4huhpcDQqVGBjQAvWQVaTvnJl3l76ldmQ
7gK3hZZB5FFxBjB28MD3CHSOndwWgUNZn6dc2RlNfeezx9H/d+6oCT1E5HxFZ04XD4Vh71M4yTDf
11oPGUzN13khtiDe+itdYOlIUBX/+4OAI7DqoK0681V/NmoBXFisZUzKvqTwx6pXTZCsFcPfkxN1
pTEXBv6UmPBxfmw82WbxkA0nTB93qQnYKG3w6ypXpt/pnXzWhLORP8gYFkHI5ak2zpv7Qvl+ebT8
WyD+/4WFOxvvqR1RP6RM970yd6wYm3D79ID1YVUfyKldJfvoSp/+/AmEOxv39mBnvu+m+LESpGi3
oXIlyvUvjvDZE8wGvFZhJYfQPZycW/vev+s3UbmhLptqjtWv6G7YiJ1PkG8Nhuamv/I1tNhqsykA
2UbcC44eTuU2frLWJLCtYbWuKQBfQ2HZopxcXzvFWmq32Vwg60GxrTwfCE3DW/Xbl36ov11++UuX
nv7+YVnMNFGhQ+SViF65a6zqL4zm/Mrr/nQ80K1m/UoK3VHDOBEnlGtg7HEt7MakLtZ5k1472fj0
9vmJWY9qulYMJMM3sA+ztxxiBiM7uTKFLF171qmowPXG0WubU+ynb5aL29m2r+x0llpm1ndEZVDa
QMOf6lquU6mCBcXwVv64/E6nq/y/0UCjzLqL0XoaWhGunlOekiCFwLGzalQFBuiV+19qmlmvycmm
s6vBa051xnFkrj/bbnTl5qfW/ezmZwtFZpQq2VaAXwVHFpC700OmazAPyRD2Cu+UKNnj5VZa+qHZ
AtGYtUti+lDQOxX9tpMtRxdV6iQ/Rz/UHxKjItdClYF9ZTAsNJkz+7lAouPRocufSgnjFqIfuu+v
hSaZV2crjzWAt1JGvQBSGJ1GzT84+E8vN9PSfc9WnRoHDCb2pDip1EdPlQSYaWru/ktXd2c37iog
jhziVKfRSrWdgKMDwjwPv3bv7uzeKZ7qp/IkBsL4jjpKKq+X73ph+JLh9z+TZsEhpR+GujwhcVYP
Y165D/AM9W2lOeOVYaB9voHhnc6mNmEAYLEV3zyVzVQzRDDzwWtU/2jBejmEjjH8nnQkr17UI7ZE
OuBnqy40vQccMijPW0W/E8Fo7YeWsvBeAFBGPTr6MM6GHiVsO6IiibAmVimG1ij0HZhHnZHt8IE5
+8DqqIhS4EjZURptEh0DhRxT/z3BWbcFtF7vYTKDTupyx3oyXYHk182slVKgOu3b3txVBvUX48BG
L2xHb9OpY75tnKyh2LOQhxbn5qEeYJlUQSU3leP1p5zP4juKXLODAMiG7M4ZQdz3yZGzFe2G2YYc
xbiQmwRE2T20MeVPEjXfzbztXntwoXuFEATM51zsvM5Kj5DbYgClQArOylD1UFFblFMNlZaOj8tT
tXt5Z1OY264pbrXvGq2on9kqxhhuDG4/TbNtY+bGiUAndWFv7qgeqO4FWN5BUqtdcGhjmYzwYU3L
Ozua/1dGpX9nIPiA+eUiDkclqm8bC40SCZ6ImZgBnrNY5o9B3IXaugXkh2ZbdNY7JBd/q0Rt+FLG
SGFI+58kRJ6Jgk9PA9KbWhWdXwrbYNM15Hq3jQHJHZPDgxMg2qJ4DE8KR+UuhIjLHXxh0NuzDh5i
LdJ0MyxwpKQC+n1T7WxZiyvfAgvr0zy3VembLKmjuDgNwQDrENlDr1h/R+oE1/gptSvPsDRIp3n/
w85Ggd9uRIWdn3q9pYqqRnfgN4m7hvsYX5nTl35itowjP2xaNXIkRosOmLfGsW3Zx2I35BRaX34T
C23lTD/94Sko/7c7N2/kqRQQ1GIjcU8GZf9PNUClc9MNzX+Xf2fhjTvT3z/8jt3rVigHozjlOeWP
gF02Tuf8/dq1Z0u6YymAZkON922ZcAokBVkoNMLN5atPffKTDYM9e89DMpRmbSXypCECWNuUfhw0
oelbOyqAjxYG5aW+ttXdQds0Vf/98o8uzc727NX7A747ty7ECXuRe+c3tbW1eqkzgSUqpMYSVqpe
myUFmhWl7kRoIPmZLVaHy7+/8LrsWbdIOdROw8osTibUvEq3bgbZfvHSs55Q6qUlOEkqTl2hvRFJ
+a2FxpVXtTBepqT5j52M0lUf84AqTmXp3o+qS8Y28bfgq5efbbHG2B5hVavdiSJyPPMyhE7HZDsk
AInB1l5u+aVnmO1YaBp4OCPPMPqC8ki7VLf4gOIHwnLV/vJPLL3c2bYlN9GfmJEm4OAE6c6yR85M
c9XdXb76wgPMM4pBIDaj1TV8lQXGvRoNsMKCG4zaVyb3pcvPti2WBZzcDQNxsqOeGKu4Nwt21821
z+6FtplnFlOdVJJt7WkneLl67mypJf5aq89zijNt1CqVSNtJL1RtVVSUEVLpY1/pNkv3PTXXh/l1
rGj1QQvqk21SL0q+icvMIYLD5Xc6zTqfzIHW9Ksfru44vUCg7TKwOrJVsgAPSxT8LGrzt9qOV4Is
S08wG7wQeETDZ0YF5EH9UyQsp06u/b58/2LqHZ89wGzoSr6Bs6ak8cFXQdm0afymaoMnmUyePQ4K
jTWl2nh+lDJ/IIkoPddWF6KHT/pbMyZZRYnjYqMJMliDwLe2khqLN/6P7qCE2ObVYixXSlljx2Kj
ra11qDpvMdmWO8S1GYzuqUzAGPAQSuIHWw70u+fLT7bUarPpAs+N7qf0rFOvYSGsUtwDWaBcy1Zf
uvpspii6MeXdG+JUjdFD4RUgxsDqX77zz3NShDvPTKvgNVVuOopTr3K2RJVkY/xAFqD96XVnvCnZ
3t71Q9bemxmUaQRWv0ayxDe+UauPSkgJNHU/4k/dF6Bi6tx8riZVDpVO7UuhKtYGvWF/W6kdu2uc
Qn9cwbGwhXQHJD++L1l1+EHpB2umQgphGgGTZFUPZrsbfT/+cfkR7ektfNLt5ulxmXRbJVXH+qT0
5Z1pChBRY51TclhUjn4Aj6Y8Nhw9/rUqmxS2RI/rW5hD6lvlFfY50ZV0b8eUmjqSKkpfa+K9VuXm
K7XZwW1B1GhXVIF+zKhZ3mlFXlL9HXV0cWGkr80YpRu/xoip85FzrwaQk0rZNKdUCzu4NFgglRwu
DqorYaxD4bDNz8lPtJo2OzhmaayaPOlPRhlHR4PQwoOjBtH3mOrdE/oK/570Cf3ghKSaanoWHCmC
H7/pRoUBwxNg7ElzWzmNW904QxVTOe5T8wl4/iYxqfBW1Tg+QNBtV4I6xe9xGda8ms7fJjjjMrxa
tbLt1AETbF7LAQExxNAfhqxUAOt4qNEeNY4NXb6WoLiaIHeh6anfgeZcO99Z6PbzjMMQ3VqqBbI+
tXX7qxX1rek5N5e7xMLyZc72dQ2LLYBEpYMmKp+Uup/sRbsuDR8vX35p3/gPdfhhpm5aEgkLik5h
4LRUp8WhffbNbviZRqGnQ4QDLrcHUGg8lorq+KusyNxvkebaYnv5Bpaabvr7h9/3mBIr2Cndqchg
ywXWtuniK023dOnZAuFWdDSy/buTq+fRLs/46lI97VrRy6cvRnPmSfgcG8DqjwbvGFGyuNH62McI
5f+xU3Ft+whZ8rPpgN+YvXwdvuEYNylSwCTUnFWvNu4zRKAOOWEuygfZmBlKTepe+JfsEcZ+UECX
CTnhIVDopGEjXh211OWtEbVWvjLUIq5vUrcglQNiZAbojNjGb9W08M3ASe34X4R5l2sqx8QQD4Yj
nJuwRYxQZTdxjgi9NglAojdB14PEAtYWBStUU+Q9lIhhJBbUKTBnOCinVFQenFKqd7pnGIcu5UQ7
N7J6N1jwICNN3ydlZT4iekOai2P+B3IYxB/sWu8q6s1fEJc4P73S95N1YRZucmOnfreOwa9tKrTW
PwBgdZtaJZCcBfq9ZQRPLYkMSNWGJ+AcmOAwdsPLxq/OYyq7vnDJDMg7Z1V6IL1ZAL0bWmFSD6TY
MYK03pW+N66GFuBCGejjHpK8it7SMXajAo9aMZVgm2apu4EcBMjexu45JMdAJslT6Mg/pp6TQ+oP
d41CXdUknlz3lmaDp8l+dEaEsK2vN1VYlaArlXovkuCNWl1SDV35M9Q85xBjV0acRzJAVlCOr1cS
FH1pPWuJOEPQgd8V5P25EvYtlA2OcmIkArZ0/F3haYd20PJNSzrQllztb06mvikRtwF8kRXBjqH7
GgE8BB4whPy0TanQXwVWMkmxy5eo93/LIv6LKZXCSOtFpWR975CjKFv/G07WPX5C9L0megrdgOgv
nOZMXYKFJm0ykPQe39CRt4PPmB1R8nKUiRh3fFEhteF8886ZDuNTg0aRu+nWbeseLo58EZG1dSaN
aqCwJ3J/myJ8TDPsB2GfAE8PfWVDcTs8INNBA2hiKKGCktyFYNd5xU3q2946yPRjM6AcwLL+0AxO
uscB9VyOhrwTLdb2VMHlWany1Y3y6Max872pj0eFCMkui33oRHYy7GSDOsh33zo7vtXjnEPGOkEt
mJ0M13oLx/DVT4p4V44BOw4dp4Ld1KiC8ZluyAW8Q9P3I3a872oaHRuz2+aOXm8j19tbMDRWhBaC
nZlkI7YBCe4nqqwNhl173YTlLtQUBDF1wVomyGawukhszFZ/j3v3b5Kar74ocwzC1Q+nSA4mvB3o
gdUtCvKzV4a3VYivJiTEmSb9AXbBqW31pxpD8Jjof/oq+U84vn+gcqpYJdDNnFI9J0Z0L4zkN7bL
V2CmZ9rwmLtGsbYDwwSpp48H6clnN251eCSIb5Amnc0if7dy+05HmLbJwxxIowOy0yC+4CCbuEl1
tmJt4v3ILTpkjuh8pYoG5I5N+WHhAn/LxBFaX4uhlkeYdiFro7BvRKhuPWk2W8UX/yEmeK7ifo9Z
+baW1h018GewP9kvoA3q1irQHFJz86sKM5gKZQq7UkUiD6eV3oNbRvRTZYymWittdF7STKk2WRi9
FgkdCciFWI0UTG3ChiqdJLQ3bqu/BVr34koUHXW/m8qyAV0mVFea7lYnK/CQGMT8XYksuobhsNFl
0WODNqmU7tZNHa0xv/6oDSX/kWL4QTGMM9Ax3G/m6I6MXC96l1jU1sko1H3bgrKzcnp3jPePWLXq
rHRWUDwo/paY+ik3Ye+RaiToETU8O8//Lg3pY8q1/rSVeGAFCzaGh1KxJtq9Mn3rfrB7gy+MFIpv
DfksDVbjJCcrOvubGRi/Uk0CSfPIL9B9m7xmBNvrwXaNTdcmvz29O5hB1W5Hj3M+ZGI32li8NEqO
C3L03AdNKQZwOep9NHTvahpnG7eCL9Fgv0A0PyobzbMp3EjvmQKf7SgilGXW2Ls68HBM9yxNFDtT
Iwy2tUN0D6H6ti8QPWU1yhp9xPyXtM1PyK3f1ah8ii35UIhRWWUuAgxi+zCO0prMmKh8sSSqOdXW
fxX98N1HD0uvTHD/hBOptnmL0mSTG4WBn6HQVlXlPONk21W1rE5hUJ/5pLrtB/8pJkHecU1/RRQe
5UNuvBqy/5ENOs1R6EhhHOS2uHwIoYDPLPmHeWS+DJ77Bin1zbMbsGCYxRoM5ehuxWvoAfPsh+5t
9HGTQgLBet/U7UGP/c1QWyg7yJMH36Fb9bFSa8wwg5rScjxUPvl/9Pzet6AmWvA9+AR0UVlzeWr/
D8VYOWsVn8kGe0zK0pxscwDb6E6zbotL5Q+1F8VWtJStjWo/bkzHPw5F82abZbeSffiXBYcCEdmd
WrfAVey2cFqA1FBqHhXm7VBIDwuw4XO8IXAW95LtnrM2Q742WGz5eg7uFSW2dpzUxhgO5W704r8m
B3cVBtpNVto3bKbBPowwXrP6BEz/xRrQjIy9OLIwnLOqMlapnv9EQR/sLIPjhBb0H3odM79RBwSv
5iSgatg47HFTRWuyJ1WKF1nD8wo776goADrVFqcbRPW0nxT1pQWCfkTe4QVQW3QTQKAP6zLNCYRw
wPOIF0KsKhVHci58KEapTr8G5ctCHb5x+MG6VXX9Rm+AD+LKgleQQlfM46ljJGMMha2RDwRYjJPS
0Po55YD3EcFmlqn6JorqOwIl5AOVYf/St8Mt50kQJE2r2oxS/G1q78nw5ckIwuJW7fJ79Fv5SubN
wXQc7KtW48DXsv7LdKs/QDsvbvnvGn1Bt9e5b1tsiKB7KV4YbypNY20Wtdy5cM0fi9pBoVlo8VZ0
qkflc57/kFX6bwHzN4jUurxYpUayyZQwPQeKi+YaKyLj4VvZ/E0R4NolYcasGVc9q2VrRY8yN1Fm
1JBVK085drG/p1SRxVzP36Dh1mu35JUC5h9jAOK691Kb0An9ft14zW8Jhi2M+7uMQtxS7fcCnTAl
S6xPna2vC9nchXG4acYAykH04lfAkNpVonZ7Vckwt3jGqaC6M9Nyai+1/0Yju0lGbc8JyINex0ek
otuid45DkJ28StlqojsnTbWPDPjAQG74AvppNKi5h+oNLvQ0mIa1Yw/rUtj4b1XmXJYrzEaWAg0U
HvPQ+rc4FnYcY60TpfqRgesxch/baLYpI+8hV9ONGfbbPLdew856TJ1fNVOYrYUPCThOuKUYPsf4
tvXlGfumssq9mHon6zGP4rU96ICwZL9qDeublMLdmihIrGhsD0kSgu4pbuPC3QyK/kb6KCTNsJ7M
2X8CP8rWJlbUQainMEQuqbvHTKs35VTXGTV8xLPXxeoZ1GIbFqLZSM4uBYAnP0wx+3nlxrDZAZkl
dOFiOCpxQvDIG18CPgq7mlM9mcGy6lGz6Y+RDnvLdHJWJHzJnpKCPDamHUSY43H5gdhUtCoguWCT
B7q7bRJ44akYhgzoYlIecxNrk1qauzIqE8ggrr1xSnHoZWHurVJ19rKutb1bK2eZxcFfz3eS2xQs
4TFvY6TgUXoroXvvTE2O1LO1Nxh7mCba8qZKvHoTjK3hr/y2i9eepoCca4DDZ0XyrbIpf4sE4yLP
3mOXKpyauEIYObejF2w7I1BXekPLNa12lMz3EDUo/++T107X7I2Xinc9ydcYsCuEu7QI5qeS6YYG
E0ap7Thqzd12Xbl6dZjgmI/EDHQ2FmmyDhrTZlFnEi4JSoD1nVCWQWOsiiJnW1UY/quTd/VLqQ82
4QVkb2lVNO8Z5oR7VRXOf/TL/FA4PBLmNP9AQHC81wnFnCMFfFkYBeQxuk7NlDqW+iomGBKuCUX5
j+6EK+1TJDtmFPB6K6vw9RuAPgBa/LjiO60Di0GWpVl4B9nXxXtc9C6FUXUW3dXakO1kKfBKsISF
Z+DFY/MQN5zvEBCpRvfKl/Tn37q2MQsa2kKhOUu+75KmAxQ2srQzW9n6lcjepx/qmm3MooZSDi3C
pUqA7Epwn7KzdtMrQeKFO58XMdija5FsG2jHtMT5xYRBMlzaPOK6vkIT+PS0j0/06Yc/xC9YjEfH
H/r6BNoOVF/pnca4Ogu1eNYi98hskOMo9DAWm5vLAZPPn8iZ1223Ou5L0+YHA/NP2SD/DE5d9PK1
a88iJnpLQXEoCT9y7M/8BlVMe2s6dX356ktNNYupd5FO6odClKww/vjgTavIZJc6rCRb1wydt0U8
btC+Xf6xz/sUIuX/fS9D3TOtZJl3tALFXA0g3Qiyk/PxtavPeuwQ631u5V518lhG8OQci7C/cnSy
cOPzwtewLO0w6w3nmDKY15bMQCxCEP3SUMMZM2+WJu8MwytPdfXdDF+6/u+XGmRe8prnQm0M6u9P
g6kcbSu4Na7CIqZb+38xcZBosxHW4TRDD2y6R50NWlpiurXIDG/6lRB/W027Sbt6d/khprDaZ780
vZIPY9lXU8HhRVKe4HE9gF89yrTfEjP7OfbalXjrwuhVZyMM6Ci1SHVWniw7XYeeuYf2tTacanP5
CaYcg8+eYDbEDC0NFeBTeIHb9XCLcyqMNmN/Y1+rV1zonPOMcr9NraZhWeIkODspRriF0XylZy61
zGxI4b2j23RucarYrXUsfCPYf2t8vtwwn984NLz/fbVj1UyxHb/i6u4uh4Xpt82VaW3p0rMhFUcK
X02dVp5MDeUtAAFYAuNwpUpo6eLTi/7QJR0Ol0K2S+Vp1IkI5KRtQXH8WpPMgsuTstipoXhB3s/M
DedbAesvXyaXr/7567TnOb+tJCI5wVJOHO13q7JEDkrxQ7Ey0iS4ckC+9BNTm31om6ACCo5euiQV
yeVri7NsgpVn1f9aj7Td2Vj1gfQ3TpNz/T7chV54CKnWsrv8ykT/+Vi13dlYTWVDsoPKWC295wbs
nuH9yaMnQMx81D197SXMFsGxbv3Mg5rFt3p0Z7n1Pq6jFwuNzJcuP08h9qHkCtcTxUkh5hvVz+xi
V1n4+/LFF3r+PIVYjv0YjCopxLE/rhV/V4bB9vKVP6+U0GxnNtW4ppSpsBLvMMBgvLGzwILRhLX2
SdWC5I4NPPEMr1XWZYmmQcmxLAzCandwpPvvVaWqFeh82f4IVTl+84h+XBmQC/15fvjbJSh98KGJ
Y0JOax0+c1+rAYDb5adeuvpsJmkGozdS3xNHDba457lgHtWbYWi+ePOz2UTGYRtWmhBHpCUogDET
NM3Kr69Nsp8vzfb8mFKVOo57FbWBnb7Vhr+utT+DW+OAu7ZyLnS3OfAiiWzHlyE/0KgEfLC53ETN
8Hq56cmdXhrssy5XyZIazHLwDrGiiJ+Km+KOUVzlEPWtj2kgMFGbNfk2qsRENrfdfkXMEhcIDKCd
2tXDqdLc4U5xjbZE956Kx7gaILPjrj+B1Y8e0lpTd4oWN5vaHcNta/n2qxnb8g4JWboOUkW9DXIn
eupFPK6sFidOGeMXFmY4OQf4Oley5D7WG21joIlbmRRE7jnchEyMLnYdlZguLNtxsJB16NVWZWto
f1Lye3/J0Q53lVuHRGWaYD2ETXlfpE6xyRyHj60kHqW6YSZtX1qrFQ+KVsUvoLlKlEO4dd8Mr7eI
gGJZ2yCDzQ5eR01L2JfDe5Miv6boT/0v46yAzV7e7tCd2X9UdDFg11GcrQUKlhvXbnyUaBXp+olI
Dypi4jXBsOmYoR7FSsb5eEddYbblpKh6JslAblSociRW2Dmju0LAZSn9HREc+z9jqgAsx0bukKPU
W2dU5IYUlpLdSEu4UxnC8LdiERKNrS6+BS80vhp2Uh0gqlf+qs5CwB7C9jTutAHsF0xYsVxW5UNQ
2ji5oaFzyO35UMoHiNnRoFFLmRDPrGsjxJTZ2NG9nRf2W12m1q1tJtUbFeDUJLpxd+OSG7K2za7+
D79P+0u4SboXMQb2cuyTl8F1Qf6PvksYzipvsSeZD3EQYEmSKlZ66ry/BejQt5XatJiAU27MBHxE
b1LxzGziQsiVKm1vC/re/5fsvq7RdsGjZSNfKtxE6YTqN33QrVVXht6dR+ncutIUC9HIdJqhpih8
ybRbi0qxvwd0qk0/SDwX+IzyDafY7b4zmorADcdzTqv3+7agyIgke3U/NL44NZmGa9nL5Ur4mKkH
3F7lCuYxp2Ts+oN3qaouqlXp/CzwmOMDr509ZlZiOeTob8sw+p65qvjeZ5zWOpl86UWYPhgeNPyh
IfvDMTkcxxqo38ZZOm4ZF/dtFWFBCBvqLqvphEox/fJcaBVRmSrtN2PDqaDhPLjx/3F2XrttK1sY
fiIC7OWWorptOXZckhvCiRP23oZ8+vMpV948pgQYAYK9BWRITlkzs9Zful/0AmZhWU0hatQ1LJ81
fIoxkX421FacCmu03drJfYCdZfjEDAxvcmnsY8xFpQwL6miQc0/NmmQVNVbn6mZmPJZicO6iXtOP
TZAER93sQ/QbohSRBd1xMTF3PGTryelC+lmfPatWMY94jkm5HoXpjIjCqdLwM7cBn4XAlV78ynH2
GBrjNehH8QaVcu2lLRvnDoUpJL6zKDg1Q16tyYh0rgkl/OB0Zr6lJBPe4NWre84kcDVKxsKNJnAS
Iz7npzTRkJeSRJk9Y48mPVoSLhwrmcRjujEQnD4NvYUBTtOJV0lu65Vl1cCwasS9RgBBXsX0OjYO
tUCc3IqNDuto1UFV9uyGG7kk+oSMX9Rg6wEDyVX8KftnH7ItBqPdjpWNlec4qKcgzLK/UMvDleb4
xgGZ9piwZdreIOx8oyYiXMf20Jyo0sLKqEgojFJebhGmGddUM+qVk+P1pWs5HCqnijYYolvrxLcx
BJeqcpVLprEfLQOhTIFlWCACaatVGJ1aA3gGMVXhbmrl+pcaq9As1Gz80TRt8WOw4+5BDvTEAyeW
3zgyFrnKkCSHCD++dZgqL/1UtfeW04gtlis+JIl8pGKuBRGWTTEIPwUldmRO7NUEVcf1U/tvnYz2
G1zO1rVKJdyEOjchS8N8QxXxbnD0o04t/Fhr9XQSmWZuLUOR1mEHfoOaJUSZqqm3kkBsymYgcXHJ
X8JziTIE7eFlUs+CzvzczYh474E+BWRXQzyyLdW66QoFSS8Ni6KnSR/TN8kKZSpRMnXRqqLcWFrN
JjfLaF9PdbVnK0LkHoAG3B5y03DBG9N+cPzE/gNSC3MkyhFvcpFI2zwdqFVpkr4JtCnfW7lGjb+u
lW0CX2XlR7b8PamLSlnpiH7t0OMvvNABHGBY2KXLneHvhkyCRKOl+muLp+umK1vjRwekYV32bf+U
oFn4DLin2Psh3QA0UNsgTiY1yAEh6qhTWeoB5HsTldidEmkxVnrspZVKOWLiZr8Vg5J5IWY2bqzC
Wxn0iARnjsVAguaoL/P7FCqnOM7yHU5vBZtfqG2LBtN3OybnF+bBb1XzOy/Th3I9NrVKkHWio4II
DD5eSMspHBTuWTcjFUCqKlpaZo9BN4I59LOX2g5f8b2IdnoTZ9scXTLYyHrh1pqE0aAype/1mA1b
mFacsdEPAFFLQS8txKpUGtkF3VyhK8dLhrEaIg+X4GoSAUbKirNzKyYID2qh/wZ1cR+UyEJR9XWN
qYw9QD/8m17AfbBHdW9zh9pKUAK8uujzlUmhfj0Wao5SulKgsVtL20bmzhx2BSiZLq0f4noyN3oA
yI7T8eAFiZjYD5yGhRR02CmYW4Hg2a1ZExUirdmaIyizzkoeHSmZ7uoG08A4M2PsUNEyNNglVoXU
vg7Z2U1ZtPehT9k0QbLIdTT7e+CDNUTe7g0r0ue4qLd6pf/KBR7yxDB2Xi0YOCJMfxBxqFxdsl/i
kXpxH0KIAqFouuHUYC+bWA7UnrymWNv+Strw3ehF5g4NC02JVHUd+NrfRBu+YTT+qMaOtQO+j2Gb
emsrKrtQAsG0zngjzjPPBfDCHcUSZVc49JAD52wFGAjrDJVKp50g622S7HlKVemlklJMSIIqX9X+
WIBiAkRMFaRwsY+IyBY0P4d2fPXrEmApmySgSnwkYzM6BZL5Sgnoh+jtF6GWr4qJW6Fv9OM6ykZC
4Dhh1KtU8p/KbELP1MzvfkEUcwi9d6UunLcET5U1N3EsMXrzPhrwAg716gFU/GsSaqWnYxNKf3U8
jiiFyaverOrB+OUYcrFFK/197LqIxEOJRknTnHBti9w87oG2WM77CDvKJeIga0Ts50A38JU5MMw2
UTATFRTJ0NCyUA6KYPLnxj32Q3/6GLdmyQKHJiqBmetU3pVq3HkahLOVUdvAxUcVR68wKvasiOQU
SqWyVRLcAR0l/JuO/l87DkwAA2ffip5CY1fjGChr1lM45BiamGg7Tv4LliiPps7JUchqtTfOxUdV
Sao1U+6txMjFM61+OgMwHrDLTL0BWMMKhGjrgsj6U022tgqDkZNuIZnYtIKX0oTT4cY46J6oE4gc
Rf9c6vKwVjoAIXGEw4wUJtWOeMFZOFb/GpEzHXwGD6UPeZOIEuC4LQrum/5zJtv4ag4Q6iQpeBpl
nt2RD3BBS0er3s5wQJTlweshvwMi77uVwlHQ7FT5XGFA5ju2boNUdNs+san0OECVQ+Q+MAHR3oRG
gTOzYTJO4lHXrF+Y71JIt4xi3ckcku0RYNlQs62IVLlXqPMfSnAKqzRysF2OYuwOHZVEfHE2Lnam
X9KU4bgCAc8Fh1dxvI4woalJ6ZjBGyoNBo8Hxqb2E+5CRBK3HBtczvys8CbTiV2AYj8o22eAp9n6
RuLNWjTcICJ8lzdIxBR/wsiBbagauPyk+bBT2Tg2pRKD04lVnHd7QPbdBIdRbYc/xaByTLAa6t3A
+IxNkKXNd7wdboqy7KCOgkcrjBx33Lp7saPpLk6D1o2qKLmtOk16zKyweBykRHpsbCZ6lOq+myr2
I75U4Z0FQABg4IhnTyPtp8BQb/xzKTUpok05gH3FenDaaL6ZbijJ8e2dhHEoxeAmbn4h91B7adU+
lrFprmGyfptUfAKpNd0GGcedamhU7LCps/t9/1whQe2KuP8ZUXFxKYko/FvfOcpWF68MytzQne6G
glJekZymeKJiOLSEfyP4ludNB59TZPtk8H/ZIf68iOPUXhVgY1ZyU1oljfRkq/mjmoRsOB3rr8vr
Yi263HDNrEj4q/nFMSfdK5awsCtOf5VlcycwY3QDX0bRUaqh3ba+vtOkFh6nXTw2RXKERut4ILpy
3LxxCGpHAG5jLd2g/u3DFpV/akBjQJiL09gk3Urykb00cmAUTqUEm4ajntsrA+E2F/EKvCpwyTa7
rft+2uDbeOw0LcRJMpfxfw26td5k785UhsiNYSNbJLFKVETFqw980+M6A7m4Lny3LJN+BcA883pc
zghBbPuSKuM7mWdrYZO/d7Sp3Fu+n2zZoyMvFFCxHHT83CbSXqWJmRz0Bh+gOqCO8hysVsXxJbMx
t+Asx31Y99+En99PSAGuqXRz3NTGU6xjHCZB38VOM5UA70nRvdoDYs8tzUYvHrlmZzCgq0WYL5sN
Msed0m/LnhfK+tA6hJo2bYwmq1Zp1tnb0YpbV9G11JMk6wdu5BruKtlrW2BD3WG77KbcVTtgephs
VbWHZ6lwFUzfcfIo7JWiKwEgbQVz1cq+BXpmupOZIhCcYDdnhgTNJNc2HTD1VWcPLX9BO20cvf6m
F80Pq8dsPi+66OzaHWP3im5yCG7+npxFv/K1In0ser0j/lW+2xeA69RK4A+L77aXIqGzxX5T3/fg
cbepilAPWFCx7uzRWZtjTTqFvGBSE1uN/Ic/oWTW2pPbdj2nCM4ce0vuX4epeLQFOIShr+X7rGxr
NvSSSVJLtRumqVjnTYy6ZF72D1oIQhZHMjZJGzBF6nPkS3TyHnozSfhkc2c0y2b44auTvCmGiH2L
0zyLLYsBWWGNUEw4x2qKIdzRHzc4SY1HNQ7e824Y1u15eHO/TW5jUE7PGOe1+5L7l6vEEV7WsQCu
mgLNSxD4cHQz8oy0fR4KXXWVIqi+SUMZP8qDhWVaJz+O04CXSsnhW0ONmCOvLbnonYsdYIDajUar
R5GfjTGPpswzleRXLOIf5lkMuGkV66mvh/u6xiK2FJqyZrU9oxFM3V8lGeGnIADSuKDBVvf3w2i8
THaJQm44hIB8MOarJVu9UQbZAjlQhd5ZjCZYDZEfFLvUNiTEPeIzmLCM/N6dsgagTFDaCKDKuvKI
wqcGfXCcblLc9k6xPLS3ZliwyXKDRb/QVy0mndyib38QGg6BXick8RT1VvQqm2O2i/M+30Ayiu7k
GkE2bPfaeBtJ8osll6yvJO9uhJ1qKxy30q0Na247JtKAVzQ+e06glje5wApMMqYC5bUWs0t2kw2y
AuY2sg0s98IBxLusGmsZfUKvj636DkXslntbii5AOqYUvXTT3ihSoHmdORDpOERs7Pq8saFgfMbB
hNa2rAr129DKGuidJicHUAagliY1PkpZrp2a1m82tWzZB58AsU9lX15xTT7vxVLr9Vmb7JBD4Gpp
TlxjmjE74jObvEhp4rP2o3xjhoB3fFScjzpzHnvuItxlmVZuDTykN/2U4ifqhCTW4gCgqm3r/UoN
Us1jg+q8JJLLBzsEC+8W6BQ8CyuPyMNEE9z+1L6bOBqtA3xeV1XchAcS1c6D3Y7aQUoLvOOMoHhh
/xlWxqAKokEdhm9CTZVToQMs851qAMKoRoc+zy1AuUNjum2TqbtKi9o9XtdAExOrr26nPM2/6blT
eDmMnwcYRcpNZGA3oHSmMXCwM5I7VVI1/j9uD33H9Xg0AuVP3I/Ft1giYWXa52SLAEZvsCzXkezg
6+NEUrQx29j+4Uf+uCWQI32akKzSz/auDt7dh1GLsLTrY700zg5AvqcXTnxFLeZz0gsFgFk10AIW
6/S+XR6tzME0dTrI1p3Esc2OxX0+vAfO+Dew++c8fr6cAF5ILs+lM/pkNJ0g9ZF2iaxNTo6uitvN
15qepfV7CIeOVQXVEdfVx8iUbg11er3c9ELFwJ6l9IueVICvSeURt+54PWk2LFS8ek+1SZLl8iOW
Oub86A8lPG1wODd1FH3zUD6Far3N1OQK8mep6fPvH5ruqrAVXUDToj6VfrTGFnV3+aWX+mVWF2wi
LF6bc2Vqih7QVRiCjMzp10pqc6GLpIFkOk1IExQ4jpsamULyWf2fyy++0CVznQs751ZDDrg82jrw
4LO5QF2uLze90Cdz0YPEChrJjOMKKPHDmeExgKPuxZX1utT4bCIGeZFSO4iq4yC9xJ3w9Dhj//z9
tTc/P/TDPLEqvYZ+QixQMq5xRbK1zhhC6c/l1s+v+P+ADMuazUKgeGZDWczZy9Mkb3WziMhL19Ao
qemrT+OotVcW6z980GdPms3KXPa5Y9iVv4/rpo493JGDndD0ona5LVB4JxVp3RuyjVfvUHMhgqrR
c4dwhgesWNie2hEXpYlKEXBmaVrbII/eOVeiQYVHCkhiU3bD5qpqwUK/zEXeBSwpazyXCxsg62X8
o4E7bb132tvlbl+Y6XON96Et9UbqFPVQJ/J2kMPfUarFV2LWwmw0ZkX1xLE7OHG0naeUDMaIZOov
Dcfoy2++1PqsUKg5gZWMfqcfHAXiiqPilo0/0dk+iDzm5UcsdM5cwj2wcYfWbWU65P5bNphcB6Qr
L7/U8gwKE0+AUpPJnA6VmZ0oujzYUrK+/NIL/aLP9jlDGYvCGTv10KrCrQcTlpEgjXRNnGfpzWch
BuvZdijPDEby549mxdm5vIaEWSj9Wup/A0wsB4oBzsbZ49eQv2A9L3mjHNmPTW+XkpuRsSWl1lr5
1xBD/6jlH+JZqSicJ6WIjjqfIpvmCf2yx8tjsPQls7kpq5qAOoJwWWwhFj1p6Gk5W1j1+yIt3dHU
rnzBP/HpT0LZXBFkbEbqrPaEqhgQajx3TTI9UoohdGaRmjaS9hysc/HaiVGeXCXzu/cIdSgWI9TS
IgiLW9LAtlcmGGt3dVCsGwMdt8t9sDQPz79/6F4Rcvkt40Y9GBa2wPm3TvuTRtcUsxeion6enR8a
p5QujZljqAdZ8dtNEpLsdTK1Pyn9YKyzyOcOe/krlqb7bLOwOgiGlKbUg6Uo8Aw4kjea9H657aUe
ms33aDBwR1crLHRAgHTSsx68ieKaBuZC43OPyGmcnBKK/3SY/BQf5nI19I/1cBUEcp7Jn828WZRB
vbrra72x9qWUQPXUe+2Arau4URonvadurH4Ls1jAEQXwgJIuDDRTjcYbeAqDsunHAQEba2hcEUrK
DukFBVZv7iCxMiQeOTiBk4QpHvMgG+6QIQj+DGWKZl3hDNldHpyrp35plrdaqQ4b1ZZir+zLvl5x
Y6XmIsrE3hl+3K2DttUnalUGxdqcil7flQEXu0jb17ka9hsl7ZO9k+rc7ymy+FcOGEs9P4uQODyS
a0A345BDoNKpd59vjtijX1lXC1N/bnNZqWrpjKqtHMD6tvvaGEh1y6ay7iPhH+zRuBboz1vRZyM8
W2I+lmeBgl7Pgaw58cW86wLpO+WgG+73ECjN23CUrm2HS102W2VwOmW0EDvt0JBytzT86utpVSbX
aBNLzc8WWqVldVPFg3yYgulnmkAzheW7lfzpWpRYesDspKObo7AK3VIP50Iz1EwKh+aWaot3OVAs
DflsOwGZqMXVqKl4x7zYwwNmzGitPEbJt8vNL8S4uVyMZpUwNFOaD6Hx1updAbHnSy3PfSscYamT
AsjjMJLOJieDpsjj5ZYXukSbxZ+gVa3eqqGrGHb6rrYIaZph9o7a8i52viSgqlhz8wo7yFtd6oEZ
OkCcXKs2TkounCvL+HN/IFo/z6UPWxh6DZY9Wv54EGN8F0SnhkSs20zJOveNjV7rax24lKJOt+g8
r5BHotz2hirFlccvzNi5c6ufS2pKIZPVDVxsLTXmm0Hh25Isa3t5gBYmlTZb0k1Wkt6j7HfIhHVn
kuguq2sRcKnp2XLmhpU4YUjTdpx364Jdbt2K4Zpx01LPzNZy0JdQMItCPsS2dtT84RE3y4OuZt+/
1i+ztTw04BzsXBMHMPZeLsZNVjhXEjkLp865X6uZ5UPOWhYHKQ9veqxmkYTAxVnWUlcR8p+mbK+d
Oxd2/39iYB/mbm/rSd2wrx4KqmS9HzQ/gZ8EN5I1IMgx1kH+4BhS401pXBtrJ8nCB4Rdh6/NrLme
TJt1lDXbGCqRsG+GDq0m/xp979/0/2TTm+vIyAVFjJjC8QERuWQFMMiivldpQGwsf/LiEHlNV207
8TAC1D9/Wec56E9/n6Qm2yiT6ZPpBoQx6bEMe1MPx5XVFgAs9anenhHmzxbSa7dFG+r7ojbMv2aV
JztI+MqtlAXjbVZLIYommdSe2jg1f5m+bD0pUTO+8a2aQCPAdp4G2+q3yCQ4v4NJU7+4hc3ZVGDQ
lAot8P7MF+1cv/F/BmHyWgb2V1JTGroU/w13SSg3Vo/75rEej4NeuaX9KoJrL/95nprWZyFhAHra
pEgTH7u+a39gslLWbhXp1q2GNdYdLgliY8lWsq/9JtxWYWJ5FQpfXxFO5OGziAEmazR9IL5HrQpO
elU+9X39CAq2cL8QMmh/FjJKuZim1rLFcarjXWVohyj+0gatqfP8/gg/r4kFo1JZHcXrqm/2tTVe
s3f8NFDT+izLkdigPwEsiyPgC7dVf2nxlzIztDzb/n1ozPDXTXFsQVo30c9Mf7vc15/GUBqeHd77
RjZG8M3iqJTSXkxU1KuyuamT8j0f63VK5vDKoC49aLb9UyTUMIVj0pxpAI7zGyT4qssAlckGUgbF
FdLt0lPOI/MhUKOFh+x+i/RwCW991NAl8tGyaFYU5fDU2V3us0/PYvTZbGkjAJFbQd+jaTcCKC7L
w9AAYEWuKrmW7F96wmx5V6UV25LciaOcHIR0jBrbVdLjQG3/8hcsTdT5Cj4f3qumoX3/pgYxXn51
ns6WrmzV3M1qGhbmrxT0Hqnmy2/8z/3q/3YqTZ3XP5j8ndpFTNTSMNcocu1aadr5Y7YvgYhlsMMh
yquqOIyZAaYrftT85ytPPtf+PnvybFWrvT6kpsLaGw4UoO+ru2FbbK0HfwM8aDth1AIY1Y3X6Rak
8PbyMxfGZ140AY4c5NNkiKMlXtrxxk6frrR7HuDPvmW23Cc5VFtMnIlQLpVqDxEK9zXdZ27hnr6v
H/aR+yvd5Cfhbm9+vMEaWN0g2uS+3Z/tYs72pzG2rtFG8uz1F412rFlYGCyg5H1A5/ryaexu+/j9
8pd+eqpluswCgQLeJE5GPtQJjBVanBAT8FC6sgFq53X4WTfOIkDd52wfOa33nr567dzBjTx/Bcj6
Pb4PdkbvjndA8Y/RE5Pk1Nz0b/om84oNlurreE3qYq26kvfVLpwFC7tGcM+3z5MFRlB/NK9x/j+/
sdGHsygBxs/xG7TzjtPJeszvpV/ZrbUCyLwxDuqNuvtSXprHzGJGVfUibiTeP9WeK5DKmXYlZiys
onm2WMRTakch71/inTXetNOVo91Sx8xzjX3Y5+g30DCS7X8d2Fa3xW3j9Wvnb/PdPhaPxZULztIH
nHe5D7tZK5n6yP4ojnH9w2+36nB/eXEstTuLAgLcGchA2k2iatWADBSAxi83vWCirM7Tdch7SXZj
0ra0Q//Kk1xjV6wCV1r9YQeml9q17apu4iG6uAIrdGVFqgsrcq4rbeaJ0Tc6Q9JvxlW+L/f2Nth1
29SDc7HOtgjaeoMnWHtoT+7ydbkdrozR4mSYxYI0NDNZCnhyVbugQL14Y+5x4NhzinLxweIjL/fs
0qDNlnmoB7UAsC+OI+SW5tBeq6EvtTtb5R26vMJoGLCmJhcdZp5fP15+44VTjDlb2GOlRKUs88ah
dtbXQg7uVXBPyUGfXn7Av2vqJ3F4nsmL/U6VpoR3738Hz+h+uecJB7LrLtr5259gxd1gjUjpqvPE
X+1gQF88DDexW942V0LM58V1TZ1Tc5MuDu2yOX/jvlXdYT3dWBtzlXu5Bw5za936J+OQvdubapNv
r0nX/FN0+eyzZ3EBCJVmi2YQQGOBKECwUS1wZn2E0HPs76cOAgemv3r0UhuS2PR9Z+1FgIIYDDXH
0xGF20SV399qkQ4AFgkr/is1zj7NwzaT/fxGRfppFWRZ6ZF5Tznmapmn1ghQuxg5RF/z1lTnCjxG
lyNrFGriGES3kvJWm5s6fL88MRbm9DwPm012npuFQuAMu9csC+785CpHfKntWefLKDlSkVBZ77Df
Xsv74TZ5UvfjKdlbh+RHeogeIUFc/oxzk5+M8zwhq/pZak4xj6r9yIsoc8I6WTfBT3IubhY6V7az
pZA9z8xGkpFO0ShjbLQu/mopuwHKgu74hIrjA2KHd82+2sTYBBrfxKFfM1GO8fbyBypLnXn+/cMO
F4Haj8GbiKN2Ml7r7/qzfJs+Ip6zaZ+jd+sZtKFyhWq9cCCc52c5C5jZqHaECiYdBBwLFVMcjwbf
vPIt/zSvPhmtuSC3nHcUiM5bENLsm26duNKNcd4R+DOuxxVaAfyJ960HJ8i13GZteGCnOXo3ruKm
WFkWq3LXHrrfzk80GX77jnsOWKtw7X9tB5lT5bWe8mBe84KZ9VKRNRquNfy5bgJRcDaMZQSgMx0Z
xn4jnfob44hi75N9Iw7VPVPnEJ3IP12JuAvjOMcHaagHANw9B1xF8wKokn7ZrzJ0Ka/MyPO2/dko
zrbZzu+xsyqISmCKd/131GQfTXZz+9XeFScwztc0ShZm/hwsVIlhCHydLiNbvNUCRP1wAr38DUtd
NN93ZTvMq4qmkeh1QzDzQvs2os1/ufWFF5+DhFRVdhS0PbixxQmWODmSsNduMku7qT67avt+bBr4
NtD207iS191tdACUvPdvJIf7J3WbrXyjejk37bT1xofLH7TQXXMAUYSSBsYGfNBg2q4kP2XSWzFe
yUctddbspI0RNdnrmtmUy3fh9FtkV+fpQlZCP3/Nh8gJFCYsQ5WgPaz0g7pG8HMTe9IDKknr4ibb
x7toE99a+2ptr/315Y5a+pjz7x8eWUldR9Wajqol1AOy/AAT4UrTS764+nk5fmhbNgOpNc+zCgHV
1+gtuFMP4Cg2uOfcWWvpttgH9+FDfZcf/Gs3hoWFrs8Weormbm7FDE23Qmr1pHjGsdyIvbOJT2Jn
epBKb5XDiDdufjvuspO5q+nOKx15XomfBJn/k03MVB8JZJ79qq5+Km7sff95m7icYG9/RYfNr8Ld
RO5D6HFlSl2xcrYm50fZ/QuFgxTM3+Pzt3T1fPlVlvJq+ixYoLzU15VFx4uTdhoP5d5xJ57ar+RT
vfZ/X37Kwsz5l0f5MLqDhuVHG7Kuc4NFHP6KsvTK4WWp5dntRQRlOsXGOWIAhRzIHqTJ+9feedYx
MFgnC/ELFpi8E/Wjn79ebnfp0jIvW1p61qPCQsOJm6GZeRKb1hvWUI89iBvrZDVsBi+8K/8me5Kb
b0jBPqjMwnOC8Yt7z7yc2YRm58NlZzi0eINKBXeHK5vDwol1XqtEVqSRtIDhSNHg0VCmaBqsLZP7
uMakYpKvbdILN8t52XIYY2m0Q7owvBEbc2u8JjttFxzsm2gvb6p9tzdWEIa8ywO2MMXmQp6RJtCz
74i0UQG8HEeM9aBLb19r+/zMDwsDCmJUqMbI6rMtV+jfjPTX1xqexVNh45AQCobYDBEoxu3zaxva
v/zLhxc2xtE2tYIXztStGny3y/7KmC7swv8uJx8aDmATF0nLC6PwM4iDbP8O4yspmqUBnK1kKFcw
1EfeuSz7G10ZTqihfwk9oanzMrKRS4aDaDjZE4yUtDdDuZ2G718awrki52QPWT8p9MhgQkcMwn2V
iyub30Jnz0U5pSxU0yJjSivoLfsaZgXIzz997bVnRx5toKTY+0Ic1ZakeKG9K639tW3k3/XjwxzJ
bQnChEVn46EQr+B2PjZSen/5tZe6ZL4SKSlVwiak1Hn9ZCbJLh8iHDq+JOHGPJmvxwGpcbunV0Yb
nREri6f9KBc6Gs3lcCX2Lkzzfzv8h94pM8AaUtCee8f+ITAUUfxrvLiFeKvMdlk7BZ+o5jh2ldW3
sH8sERiXrd9df20VLb36fIVShO47wE20b/qHRk+adaQF166nC63L5yP0h46BUSJMLE87zLWdfVA4
N4B11pdnzVLTswtLW8hRTvW8PUqImr3HRR4+pGmVfC3Y/tOM+/DifWbBm0Cf5FgpVYuxgCkjm4Zu
weV3X9ir5flCNZOwyCfePethww5Aa+DFItNVirBcV2H8007zcXP5Wf9myicn3rlW79iijFELJKmp
D7vqRIpcoqY9+S6qKYdADldkUbEWwrnJOtm6cWVRLz72PG4fevBsW1frYxsS+rtdhiNE2kBIyEyk
lrAnia27OHO26bhPg7+B2l5JUfwLo5997Gyxy+TU6yJJwiPcXEdaKVmo+LtYHRVEKEKpeok6/HaH
LJMj2LyAXJDZN/UfgaPAMEUzglyRo0f9LpKl4VC0ivRDG1GlXVe9OdzZkRBXwulCyJPV/3aOg+iC
7NsoLBhBfK/I1gNm4bdWbV7phqW1MQsaqg4no5Y7BU0qiNRmdDA7+8r+tTR1Z/EimyQHEktxdihE
WlCHUu2P/TYLoYkWHRcYM75yjPq8i5S5OnCL7hh0/BrlpegNCfSV0t9o+fSlBYis7n/7v0Z1RtET
XTnKRSR/c+Ckeqkd/tSdARf5RgAzqBvZu7wAP4/gylw0FW3pCrUQxjovbpFnRp8Bbmr2Z+z+Xm5/
oaPmyqkI1mpSbYzKMa5kZBcUJDJ+5f01idLPpxImgv/tqVjDh12pq/pIqfg2LUKS4fnT5Rc/d/b/
r1XFmUfBfKr6QsFtKRbVNxG0jlsoypntT6lbMjNPU83ftaM8X37a0oecu+9DPJKtEjEdH/fYYfI9
0erfUZO9MlWXmj7//qHpGDdAu6/T+qiN+t9KTsZdE8Ri+7X3nkU0RFz9HJiBckxz3Oy0pOSKiuLT
lZPLwuScoxlF6LdG6hApnLx87MsmQE4h+iZn4aNjjH8uf8HCBJ2DFgutsqXaYgHEWlfshtCe9ij8
SbeOP1yDuC+NwCwqiSZkO80cGa+aUb5LfCvbO4XceJc/YKH1OXSxLaMer75WOdqyeuvLKdev5uVy
05+HU2WOW5wSYTN9NJmmT5Zfe6FCcSS8m4wfDTT5y89YWGdzBONZtI3GDPnYJWiDGbGEelNrHI1K
edPQUMFaUaL+gZ3o5cctfdJsWRd14gcKPtZHMYhbNDgiV1XSfWKKbT2ED45sXrPLXphX9mxF5/Yg
tCg3FOQXx2Ngd49Zpr474fil/JZiz1Z10ORlF6aDckSsdj2E/kqhOne5i5Ym1GxNxzi7pebg1MdC
iW+Kzt6FdXclwbnUKep/Y1E/jlmH8iid0qordawe2yTcdsiMXn7zhXgxxwKWfYircYPUThQVA8r6
WdwhBWn2xzQr5F2IzM2V71joorkuAu6mDRZjtXL0G/VJ+PGN0xlX1sO/m98nG88c49dIsY1QrSQD
leTIEqsd0o5Kr5pvZtmilWSIftv7soz+1zi+wySVoff57VrOELqckItcN6YzfW1bsmarpRzrnPHK
OYkMZ4NTzazgluMxfnm4Fpb+HONH7jdu4K5jbpXou9pEXFNgMxvl+MfGMUcFoxLUqKJrReWlQZst
GXyrUM8vuvbY+tWPxFIf8JOdrnzKUtuzNdO3ij2Wet0eh9G/Q5b0uwWi4nIvLTU9WzONZMmhPGDA
EkYIskKlHKdr2Oul9TI7iRdmajhOxVvLUYVIVS+b/Sr08e6Cy+ofWvMqsGxh3c+hfKYOKW2ouLBC
TPueJ6bi+rF4CWz7WuZ34UvmkD5tGCO9FhX9LyR8Fn+MsY05XoVI6ddOUXNoH7RVzoFK2aLNVh6r
cHKD3NxcHuCFzjHPW9XHA1odNNjEMwoJtnCZ0Rowa8KT1uRffPXZIk56U9Olgs7vcxV9P0f5ATYq
cy+//MLsnMP65EBEVdnR8Xoi9a6hlpzR7O7hcuNLo3p+6IeeoUrKUkXm8tj4OqY3oe7A4O+SY9iU
6Rot22tHqKURmK3etnSk6n+cnUmTnLgWhX8RERISAraQY1Fzucplb4j2BGIQkxDDr38ne+XmFUlE
rdptRyhBSFfS1bnf6UejUXdtbDh+1nGQ1EDz+ZRs1VCu/YT931fRPpM9aTB+CJGRMORQ18N903r7
6z219hkWMxlWByW4iGjeNA+Oebug/j/X8GLvauB02Xs4kSLZDApz7I3T42jDo/tTrS91eq6bgMcw
MwqAsb8neX6oWLyxF1jpkaUArzWUG9GOJOpy+oe5I8DVqWw3wv3KwHQWU5bmYOmnQHVCSSG80C07
6FskUO9OMfRh2bXJxmZg7SUWU5fr3IHLrWmjHjzhAGkIhf339Cm7GgAML2P1r+nlG9urkxHut9SF
q7IHcv+fRPGNgbOyuC+lP0zVMcglHsyCZmDb5yTMvXfwruHqW+4BTW67758bQou5CzljN9dCNJEq
PGtXE1/v/Wmmu+utr0zbJRbITGlbeyAoRon73qkyMHU0DW/X217RJtOl1EcKf9BAPNPIDF15TjBp
4fWZA1mfOzDBdWLeHYRnTX+6crLus7mfQxjmQl1IB50+MmH442SjHgTVkGl9owFmOljcsoO6KM1D
Bd5/Hyb+SLJA84H6Ydt5OQ8SMJSSjU/8cRaV8qW5V+qJyuL14J7byT2CIhPkjO3tXB+z+rEtfurk
qTL9Luurn02Tbxx8Pvwi+M1FQKo6KbqCps6Z+dNTPFZzqEH4CiyA+K5/lg/nHGXL1J6CrfyUUu2e
MwW6o00UXsuGB/n11j9+fLbM7Q2GKS/JLJS9jkS/wNvcOvQ6UzsD6dTGjFj5LOz/smLA30jiUHG2
RxfgPbtJxU9mCHASEzI/O/CpUZlUgz/Szr3eMSabl9p24ZDhwhN8S4P9YYhENy5Dl+U0oKqD8+oZ
tz6AuA/wwaQ5iDxs3qVdt3EVcrmr+b/TEn5mEcNsr6tMA2eI8+gI72QN3IUfOuz+dJrSEOZI+Tlh
Q/MeFy0/wwm2/3n9M6728WX0/BU7G41jWmNZ7Dy0Ni/2E5iaADELeNng90YFvKVKHvyycwIXRTgZ
wFNVdWDCAWUZVJ799adY6+NF7MP1CB1nGbNzOTpPrS+OuEs4xI17bNSWf9/aeF3sW3Kw+FEF4LNz
gr36WJq9jPFH7zPhFV9vsW3JeqXjAV7R56wCHxw3QKV7B0r5Rusfi8fQ/CJWSOZ1mYOodxZ23dSA
qRSVdfAyD6bMvB/taV8IRVElmOri7MAa4LHyUkoPftLnOjD2XIQEdmU1rAksEH27PIO3LooXE1gf
7ayudQ791CUbq8FK2Fmm8VBo3lmwCkBXNE4dFIUFCn9Ou42R8mHai7JlJk+Ar6RU4bAzrewDGWXo
x9+E1x8bUHSd+vX6cFx7hcWuKPa6PgZymp2Brn9LiYcbNWfrKLDW9iKcjDC+SBPPZmdXa2AIUtwQ
tjTdqpv/sHXshBYDxeEd6fMGplmyLx+YXx7r2vnnE53C4Mb230BhwdRXA7WMih8JDw0KGPyezs7W
BcjHcQjNX7Zff8UhYvmqwEYBe4iqd28TE6svJUtrP/Am0jz7FCSpcOp1bcG9DZginPzqOoj9woMF
jNhinPyb9/q/KIynWHx5XbQJ9wC/jmJ3mEa4uEkXfOC8k9Mu7hIH7FC7/QOFQ/5DJHD+CQaX1gfl
t/EtwPDmZM8tzFkHAtJ/4fY3Xj3+9vzWvRvcdgzBGeNBJVIeypLqu2EU8p+xtfJ/+hRIA8t1xu+J
wLZVzq6agsLp64hMmT+ETYfBHlA2jwHBNuhGxHGDshba74G+FE9Dr8s3YN3LW7hBkh3O9vlXTsr8
ZNIOV1Vgme94kcEZLbNQRiMv5lklLb9qWzlRhZz+wa5rG44lo3PTgu+6twkHb64e/OOAFz900o7D
ac4AN+k0ym7sDiZI2imBJdbquZlZxkDHLlAAOhv3TvW+fxgsYgNor2F0nE8srNxqiLKqq55QHu/t
22oekhACF4jNYP9WTGFdl6o+A8BhQVzUySfwHKQKhLLBvlKjaTfWug+XAHzcxdRLOSIyDNcvVizk
ndXtP/k4vZdkixH44SKG5i8/+9cI9uHypnM5gDGT6T80S0KASKOOk29pFu+uz8G1N7hM+79+wpA5
58hr2RG0PH+onTcBnfoHOPZsqa5X4sdSpVx0Fa5JrIlFnpt80QrDTjhbuqm1/lmswO2ctE6GfWM0
jdlvrBL7OOfvjRl+uppv7KlXym1A//9vB5WFM45zV7CI20V5azWS7Vu4D4LurqAvtc14ajOqT6iQ
Gc9VR4bH1C/dXSvr8rvTW82719Lpxvd9drj+wVbeeVmUow2EaLKH+a5tQc811cgHw65KfC23Evhr
P7DoVN9zUKubjyyyib3ryrc+/UW9LIxxyXX9DT5ccBllix7Nu3jG5WXVRmlC3SdrHNrHkSl5HimS
9UEpZbxzKr4lN/pwF4w5tFy/KOl0RsUUVd6wv1ByuiQqChHm7K2X2b4dJARCzf76q60M9mV9npTw
1GIpBqSrCvkdVyHpu7HpllJ4Za4uS/RMxeusRXCMLBVHMIp5UFn1U7hsC5e70lVLYFoKAIjSCYyl
cHTGrVmqBgf72srfwwBkPnKXmZ00KZjyDfwNYy2mz8mq6LJor26AJKyRP4N5n07ARff8rw2R1veB
KXh3zNL/49C8/swxE8NvEVSHmE9KxtqOGIV5I2wjm1ffb6ezaWBSc30YrH2oRVAFZ5/7XolhkMVT
kMvfeQ+3mOHP9cbXxthiQDeF9CZcPbGoo22HfDigwzAYtTYm58rsXyrtgbFraYeTDdR5cPVwhYIE
yYFXp+0EDddP119hpX+WYvp4BLQbRoIQFnivuQenGfUGM92N1MtK/yz19MmYwS6MYaEUGMwA2vA7
jRKcjcY/pn8xupTR+7UgacIaEjmBFcActbtTKKA4lE/O1+a74PDo2vtd6HQh/aEjceY77KHO9oHt
UUIPB7vqWQEkDMPNFwWvvaB9lQOqVLaKX9c+3mJox20mqtmJCcqPiyZMxXDyYDMH30/3y9i1G4nX
lSjxb4X1XzsGQt2BTkWJjUhxwlH+2FR2yJUNcuq9ZV7Lsn/J69PnxsniEK8MimwTiSwgT9M4GDzz
CD3kc5K0/UYsWBsri7UuyQG3wru00Rjf5RQeNRsPvtbuYonLfNW7gvhNZHwkFkHB+4cOyeP1TllZ
Pu3F/FfNXJO8cIYInlx2sndBBv7SdVn7VsIv8HYcoejztSqP139tZaouxfoJoi/VNYzt7V78qdv8
J031hXz3SQHQUrHfdyVr4kEjF25e4NcY+Fse2iufYKnXLxwou9q+g4mCp3eS2MepnHfX+2St6cv0
+2sGlLBNHBKRTPCy7+0wneJfdkq2OLcrn3cp2Bex9rq6y5uIomJdvxPvfWYPYwxTvV/Xn34lSPy7
0f376YUoOqcsmmie77XYt3z+UtX2icbsk92zmLVeSVzY+Ek4TBAJRx21S5GDv/7saz2/mK+AJcJ4
p1B25PnD9AqrTHkqBIPD4fXm1wb7YtrKQvK88DSLChhRv1DpZ3cV91mUtph0GyFn7TcW0xfGlbPn
5ngF1tN7p4lvZOLfeVK9XX+FlR5aCveh4mi9ilc2yEDlsC9nwJLl6FUbn3bl4ckipTJxp6wg1LaB
J2lA9YSrUdR1A9srXCB+7hMvBfxZI2kBKKgdtVD4hr2uIFRuhmaj99e6ZzF1E7tlsHJF6x1vX9LS
fm7I8LmYv5TrgxOGXAfLOBSZJsw5Cyms4z73US9v89eUteIMlHyGpy5SM51SkB4P9Uicjd3YWp8s
5mtlMd7perKjpsnag0ap+sHx5RYjfG3ILKas5BlckW0hIjnh0RVoqdpyb0QOsfD1zln7gcWkJfCv
sFq7hS7yshP2GbLTZZiQre3kZWh/kL9bXqrBsystW1zURmJwu+OQVV+19u/gH7+36rQOqqn7LYb6
x2fehSwv2OqpSGBCaaOznFKdu4oVh5YNKTjP5RaM5eOvTZa3bOmYOb1J0V1+8s8M/IrY8luwL+Pl
/3sK3mP/HaUl9Cf9UNcoB4PV4Nl0Zjw0mcObXe6lyTHz/fS1dl0zPcPNc37GzazfhygyGvkOzjkM
jpw4NO1oV0ImowoYWg4KZR3twBG9YN/dn4VO/aPXsfZ7CT0vLAcbWBNmrjf3AZJYcbW//g1WOmiJ
99SCg1ZDBIuaxK/uvV6MqC3p+aeiBFlqXydTU2u2ECU8vC38u7n5IugUb1WFfby4k+XVIjQLMQzM
LBYZkoeuB1tNawhcC/iUbisjttI/y2tF2LXmSg8pj5xxPg+jc5LV5yQFxL/85F9xDp7QcQLIB4+K
7NadkgDSypNF2g0k9ccHF7LECyOXCgRdWvJIZTwQxgQjrq6yFEZsI2ynH/PGD+BCsRGyP45KZKnP
t5ltY03Ej6XZa1P/4FzAD/jb9RG69pEXEW+imDUJRzc1VgO+FKck6JvmicnpAbzbP9d/ZO0zL/Yp
2mlsAdwCj0gx76dixD2kf77e9ErfLO/zGp6WcwYaeNQAY+/SH1Y6IIWxJZ1da32xRymtrE5s2jn/
fmYF15quB4LG31rPVvplKcqH1ahwUf3Ho5JdKiP1d+D/nz/XL4vh75kqn5MEM6vs9QkmtrCs982d
BQ/iT4a2xUoPw0GqYiz3kVZ3nvrC08/JpYi3WOTh6I2UTown7+B07tRAjrAmJKY/XO+Yj89EZFmJ
1UtrHimpnSgtvlcl7L0N6JTqJ/VTqOI+t/Quq7FarhpcenR2hNrXBy3cPYzD/X1bwGL0+kusjMul
Ap86xrF7x2FROWQ3vuv99pzmF3G3yP5rzS+GvY8L8WYujY3U84MtGPyUYR++RW9da3yxtPsoYWLY
OTvR3EOMADuZGhjntOk3guXKnFpq6aHzKi0b/uDRlDm/WiLOvew+2euXN/prSfHARiqyzMWCOMCR
tanBSm2yezZlG7F4ZWguobmZ4CRJBbLJsLx5Mnx+KpT1Q/niPDV12F2cG6+PnrXfWUzdrKMwdUfu
DfWxzrRTkt9AyPRY2WMaWNWowryyNpLXK6vL0mIt8V3U7lWDEw3J7L1NvlMBRGnSnTcVxa6FOd/+
+hutffTFKtaLBKe8GBtRnjPYH7STFZpmK0n28a6dLFX1emyHRti8j7TRZ1uzM6sHcD34uz02z80Q
fx3jrSPlSlUKWQrsixYAyDQVbuRgXTvnjZ73ZV6KvQ9UzImQDCw0LfpTnpX2Hczd6M5lWXeCwNTc
TFbPXmGhJD51FiJLKb7niRx7gsxEKOYKrPhbW/6B2mtjCK58sKUY3/EyMrtjbqIxG3YDdkpwPdld
Hwsr8UVcxuJfs3Qu3Kn1XTy3Vt45m4aj51rYum5lpFYmz1KJL8Yc6C0PiRzj4PyZugbs+dnkx2ai
5fdpJPnRRo345+aPuHTfX++idJ7pWEgTmb6AMuHOTGTXtr989vV6X619hkUksLvaSNQ8m6j1xvsS
Wbs2+RytjAj7v49uwRybVE7MokTUfTib2r2Jrd68XH/wlcCyVIYb2NRXKETGlrj5kpLbbCiPhMPK
BIX913/gX9nFBydQsQgpcGWo7SyVPMp90YfIDqbn1HD7zmkAvscFfRyyjKpd0+XWsepMAZRU9hbn
tN3p1uRPsYNomhnewiURcnL8HRa7DFkcMbTTm8kadU6clsAhpLp4upTgMjO32k9wJD/UzsABOioh
Z3EhhlMIlriAsd7mtibnzlP3Q4coJBvyrXTJ96yeyMHl8S183fEB85ycymb8PSf1HJZ+8zaUMYQY
rE4CzmNQ6mwUD48G9sUbHYXv+VE/Lfb2VZuquElyHol4vhdFf6M3OVMro3NZtpCTWc64JOZRXMUA
KU6nifjHTz31smzBlMKSAG3wSNL6NoU+POjN53hHZAkitcs6HkyHSQVnLRFk8wBrTF89XX/wtRVi
WU0wVGRIhzpxcJbK2wNXMJcPKjC/Q2Y19W0P35swcxv/ORUkedRWbR0SLa0dQVnjqzfC+L3LafV8
/WHWPtDl7/8KT43FY6Hi1IkK0YuQiUIGIm42ilZW33QRnMa0wbldY90lsAEMB2fWT1WZls+5NvZd
JnwLeNZsSu68grnHsnS9gxQyv4GzRnPXWMVsBbLM1cbebC3gLMKZ7Y3KsgoLuRa3P/dumgdi7l/m
Vu5sR28VCq715yLmdB54HcPg8Iib4g5SoS9xYX5+7lMtpmktuNPT1kfALKi9992k2KHqIttdb31l
zV2qLz2fpz2PKfLVCapD2rz0b/siTvawdx03ropX+mapwASGxwiwV3jkTuyhyPvbwWy51qw9/WWp
/2sYV1VMndZH34DqjRFMkFK2QBMqx41psrJlWCr7fOZxr5BlGc2exHRMarPnJE/vLtetJwb8wqFy
Pb2VLVrrqMtb/vU2yo17b7AwKYVbRGPTH6r2kzm1pQ2urmJEyV7gGwD6m6RyN13+K7fW3LXvsJjw
U+sWdamJwjVrFnhQbRErDqpx3F8fpGsds5jCLhVV5taYwlhXWOhNDLauIy5GP9f6Yu7SQrrMwUSI
PJw+36Gtbb5dagYO11tfCT9L5VmcF1mlE/R8lZjfVlXtyChuisvwmaaNlOZK9yz1ZsUgiehKraIs
775SeOo1HIfz64+/1vYioaAHFOw5NQIbCojbg6wL2K9YavhcDnCpNVM+4PYe5MuoOIeVKyDRVW6A
yt9KSK30/VJRhtoexydljFwvnKwq996t2x3xT+knw89SRNZ2pokBpeGRxdOgT34nxfdk0yp25fC6
NN4k0G13pcDDXwyN+y4LOPzTefadUhhzFTvibqmZVibvUktaY0c+unR0oxgipq4Sp9iHfXq3lYld
sdwjS4YtsTutZ8vlUe2VgS6qoCXHGv7YvQGXvyJBkb0JF74+vgqvj9m1z76Y0Beu3Mhb5KmwwX6h
RZsFFZMnR0sKlfpWgdPaxFgsy6ovqorNCNa+R2+57m57Rz5ef/6Vppfqu4wJHgNY40bUhhuh8UOa
l5+6VydLzV2hxtyGpSvsD3M17t0Sl/hl49YbcXpt47dU3U3YzcLWO1XRVOYm9Gk6gpnlV7sK9Qth
n3hOkI45/LOYlVBUJNbmsRCec5vUXvYgdAchLsUGYSN0rYzrpYYg9v3OEXQQUT+pYERwIajga/TL
9Y+0MsiWEEDPKbOBXVqfChBa2F0+3WfuS6M/51pDlkICXQ65LEa0nxtok506sKdf1598ZXiRy9//
tc3ofOhyRoWWRS9DkPLOmTWePtX0UheZZlUyKEOAl2P0Rzt7uHIx7sbQXYmHS5qwcicnUwOOT7i3
flK9Ezaw0O4z/55I+pCW04M1iS+fe41FDxnUf4GigDIWRMIIjnJnj/KNpld2lP9em//V+bLtks7v
QdOy6zc13DvwvmmSZ0m+Qkawu/70K+N+SRquqiyOJ1K7kZsWD+XM4gDUVLgIs09OrCVx2MpVXFkl
gFqxhQq23gumYQgKa8txeq2LFpGV696qYt6A15W2EAWk79KR50SpIy5Tj1YpNjJ0l4/5QfpjqWmc
aI2EMZwkoiY3u6RpjkWx5Q688gWWcsZROg0cerCjdLocEMtzUzqBdDZ2e2uNL848iiojUysWUSyL
x9JL781smiBOm4092Vq/XALeXyO0LdtsLBj6RZoidPL+mFv2xhRea/rySn813SUDl7JG06y9Kfm3
Ggf960N+JRgv1Yws9kyZlKSMRv6r4i+s98M5/TOj1v9z7S/PN0Mz5ZpWLBLds7RPovGCuXket1CK
a5/U/m+/FABMqt5y4XLoxUFtfsVYqFADd/3Z1xpf7IbIDKhN3Od1lNPGBPUs012Ref2hJnzjgL/2
C4sJS7KBDl1ckahmWRIIRn4nVfKLSbp15/DvhvqDubrUM2pZstqpmjLyHVY9uJynxyqz9TnPhNg5
NkxOnC6TZ9xqN1/8Sk+7qSvyPKi1jo9l7rk76fTFzjOkgGEQOLEnphMvqNqW/RqmAv7jri/3BU/J
i/IoeZvTUv8Q1KoZnBFI+2qUnzzDQoq+yyyPgejP+Fcw+cjRK2L6YA3+dMinzkpCPy3IF3ixoMRz
VJ67VZKz0sFkMfxc3voStE0RWbh4bQ2EeV2YbLlVrkzKJcy2F3pIOjCQsJH9Ubqvg7PBl1mpvMW1
5H9HdZp1RSwTt4yAJWUHG+4Gd7pz/ee6gujDhVi03BdDWuBwY3oSZqTr7HCKHR1ekCtbN6Zrp4+l
ck9zt+/6vqyjomrMr7YCOlzXej7V/fB7thrSB5ZlqyZsfUIeho6OBnTlvnH212ffSmRaamVxK6OG
yslJNBSFi8XSnZ+cNM92s9dmBy8vP+XuZP+fe6Srsj6WkzVHonVhNlvyN2euv6ROuqWKpuTfLvu/
WYjfuIygv8K34lXujk4JEmVF2T6TjX4iE/Pjh9mk7jdkwkY4CTJdzgdF6/GQWn1chG4qRhmwihNc
8mgXPixK2TKolcI/giTVh7JRp4zn+V547cvcjCIY7NyCcKfqb5xC57ixhTwRvuY6GFhr76Q/t/s+
Tx8HP3Ygb8MRUrr5775oBWrU/PK2LiAcxBVPtk9194XJ+Vk31reetClExPWj4/W//Naxd03fzoHG
fWbYD9kQwEmC7hrivNuxKwPsyItdo+IdwueN6GBW6oxlsdN8Vjs9lndpk36BbOwNvFgrQE2/CdKO
nvM0JyFzxC94TpKA5PKO25zCWXBGTWPqJUj4+2PQ91U0yOlJ+IXcwwIsslXunbhxq6OgxXPGbRhv
6/kc150OYTj4U6mZByVEk7QZ56BKseCjjNwcUjZ4Z543053XG7ihAa63E/MIKDlvkjPuGzCuZ36c
2/YR1e+/+rpIwBhOfmLb/GeYQbRjffm9pXl7lK7bBAWd2xMtcdfVDpU5FIUuAjDly9Cu+2nvlHMJ
UFFxQ7kGb8lcCtgTfmoUiyCpeyzI3B/maa4CDhR3wKbcCTIHwkOSVz/TenjvcxwCNcCTe1ngT2rw
7lgu2A5V6b9RtcLvSplFIOzdxQ4uCIo5HQ8QDVu7ypRynyYEtT9TR4OqRw6q0dyHTYrb7IoOPCB/
rF7yODv0HG6ZvnJp0Fj4EMo2uGJBNmAH8K4TVDMSEIyP+QG4yCkQffHeOfUvOg9fS6bRmfONrrN7
1EF/pQaXgFC/ATYhn8fpYo9DzJ+kLUXgEYrhm4kXFFX98M2EfLnEhaHnfccV4JNyqgd7lMjFxQWK
0XvCAjA23EA38tBb1pHX7MIuH55Z4vypyh622+QMoPzzYDITDny+U1P14g/m3fQd/F/LZNr7YwZN
syzfxICOAU17NyX9GVVpP1qZPXFDTthnWqiotum+QXUOhLDWuyimLPBNQs6yS5IwhgZux6DvPrhF
eoYX42uRdO3Ol5UOU9Y9gICQBSVsVQJnpsjFOckDltVb0l1yTrW7JzM91nACDKhu64Cm9LWXLaSH
1hyMBv3tetZL2U3khkiUhXLFcL63Z3/PNLI8RAOppDPrIFWXnfNCmiMUVdUXt+7gOloUTlDapD4l
1WgHCUNVkairaq8aJ98lSQV/aFV3O1S7wyGUJ9meQ2gWgBrxg5fzz6H1gKitCrWvQMXl0v82VfpE
PO0G8ZROOzDxf42FU+25Y27sJv+autOTyuKbBJWTuGcqH2w8yt5xOz/00uksc3mCs+Iz5LO33Bu+
0VbToPTi264TbWib7KGyu7uY9WczefaO531/gLcLgR0QrHp63biBZXpYE9UZ0o7jI2w9CmDhBDlW
afcWy2GIchQMnYp+gKoVXV12uQzSYTiMpCEBEmLg07HzTHsXmzUPy1MB0whop+3Ac6HiiJ0MxjSF
ywKwHx5aQFaDCRdOgRino7E75AqYd+dR2oXCUBbQhpiTKsUbhmJ3nHGXTyrl75AEIIc4Huqgk0kT
whYoQWUdt29Gj8PFFNfWKHap7q3Zyd7zqT3V4F1+URyfliTDAWJTa28K7ew97MTyysD4quWR8XCF
VDrd8EXk9Oy75FGL7sWzah0S2Z9d3JAHSZ98jUdbhXi314l6z74NWmeVVENokvmhANo9FI5zVzLx
nZY20nfq12ilt8rNz1bS8QBWjMDXEvGjLvNij1iHITd4MC7K4ncc6JoQRoTNya6Ni5jB7FDXqXeC
EIAGXSPnAx+ME3Rtd2+ntdrxtPrRJVYbWDp/yVFIFwC+BIfJPvvTxIwHGG0vWdFXhzY3CWgU9hsr
21e34HEwee632fB33J61Qda2D26HpHvfjn8g+8nDzJe/x9R2D+XEJegck3nITDwHGQDa+5ryJqhb
/8H20khqS+27cc5RP4PrXu4pZzdbcF52++wQi+6WtZN/43QOP/WxN+xqdzzHMr3NaPU2+9UDSbCH
ycX0O+/G3xY3PwCJfXGIbndUZzfay36M0qqPNI0vpp3e3p6TCVdA7NEain9MXn6vRfJPY7VdoMlw
VF2zl5n9y8z6PibJV132X2jaqqCGAygjAO6SmWlUtVAL49HeORZAM71Psp0x7hvKCmQ4TfLGkRYN
UmtUOyy/sM5V1XvqIVY4HcLMpO17H8vXvu2UPBYpllWTjTeMjpDzU1xMKdnzoOAiCbJEfBEJf6oq
Mh8qmac7+CILEF7jCRk3rGbOnD1bVv0KnXIWNnYCdArLWtxBwT3YlVE6zW/gb2K5FPZrPvIb38xP
A3VfxkS4oa5KpJFyle7sHLfvvk6GQJu2CkxjVYB5j7BsHbyberRoKJJagf06PzBox2xJzAHjxT9a
KL8MmVf8snLQkEYP/9ckyg3cQtDz6CbmDhL0MSQ91iuJ6BE0CAr7tvWsKB2wVsoKG87EgXi+8dQj
Sgkh4qO4PBt8FdGMYMEs07NEM+1QPrmx4x+6JrX3qa/LEzOgWI5K/MSi/JXR8tGVFiyuYQofpNIP
bDV+BWXhNe1ztoOoLt65xn6aAVGCj0j+SIf650QGdaxope7yWk9h7/YX/RoYdbJOVeDKwXssi1af
DHYQYesx8pi3WRyWXlXf2AOMVlEjfof4heLlTt7byfAs8+aV12l+A196cHSY4jcepuYuYW2Jk9rI
9xS5OpiWiLfY8y55o4KSCFVTyWPr1tUZHKPpUQ4wHMFljQLTop+eCj/unuH54QQ5SdV5Vrz/mSvr
pLqxu0XO0cZOpTaHTs/FbwWuMIB+qK04tCBkhNWsq58ozIQMITXtnQU/q6+p6kFDTHL6UA+W+5iY
xP+K096bsYb5UcTGiUOobJoj6avpzNIJq6eo33q3OhG3nw7IocPrcLTt+yqv4Ag9oufA5plvfd+G
85+lyKHqLiWhozO89LQ02EYKspthTRJ44/hUIpEZwlnrbazKKsA2ZzrbkNXvJkvSU6rhyKpcr9//
S3jmTSXDCvvisdb8jgKXfhqM9xtoNWff9vM/rQSdQfsF9mIN6P9M0/4AzfirIHWGgVTHBwEV2p43
xLs8lAhjaxDndPbmIO6JChV2z4fY085BNdQLwejUN5U1lXeWShyYUCXIXyVwXJhcxzlmw4QFDzia
fVsLGXSWJXddStuTsir6vW4G/1bYBhxaC8XgLkuKWyUG+up0Y3JC0aaHNDZ17t2xhLs4mM27xvaK
f8rCBw8xb/v6K20cH1In1w2a2vh/lMZ+puViwpSmfwqGDH6Tx3Xkxz1et0y6UBe1DIUsgY2CjOrg
2eUcyoGOYewWv9OhsUPgOpObzBM/eD7M2LaUzZ7yvvuVydx6YLpF5t68VyU7FW1xM1YTc4IYA686
TG0LkEzRZMcxLrFIW7TGtnUE8Ixm+SmTcb7zq/F7ZnEVeqxydwqZVijG6uI0ToX1P86uY0lSnN0+
ERHCiy0mDZnlq8v0hqg2JRDCCSHM09+Ts+qfW5kZUZuJmJ5pJSD3mWNgOO3accN4dxNwmIpTy6nw
H3CsBYAVQS8x90OdzWOYOUaX6EqakQW5cjDWXJlYjQel8r5/AwHvoa2aHFWIEdGs0MivEIpvGoVV
kTvjhw9tmZgt0z0g/QjflLp3OuwBHFGQGJMQke7VkxpYjiu1QrYtgFgrePdUEqQzrDH6hDZjcbTd
rg/7QD56hd/csGnGBWS5vx1uB4mh/CmGImMOqx0EI2M7FqGTGW+kkr/nAE8Mlc1nk8OwxAfsYpMv
gC0EQ4muHqNT7IISA7WQ7G+TUxsBt4//X5jzpp8Rbw9m3yQkw2/nZf9OA6uB6SH7rPTgbvAqkAR0
xV424D0oxaAx2Rl5nIvefOAg7Edzj/C1svzy4GuqSKRgKBXPHCL/GbEQpnLkQ9Sa+AN8KqAmUs4g
ObcFBLYXXkSLQbs76Y1FTHGQ3kxZS4D06nBRN7ZK1NK5OwdiXKFpOfIeB3YG+6PxRg44qgLPmXEt
dS9g22c6HCA0kXQNIZsSpaJN1dhHAnW8xAWhclPo6bO2HRfJZK4S6XnY2oN8Rcwit17Aqk0zt8Gt
X+Ospa4zhIWq/rR1I3ZLVtohRLvwMlo9Td0IqTiHKC/KA+cnWqnTnXZNpLcLcgEXL/g6aPHUObYf
8nZqY9+EykRduYDEBFUeETHujTmrotqdnjhpWSzsvA8JrL0xoQ5kvEaltyyo67BBtwNi+r11nzNc
TD31710Lp7KPRNWa0B8e7BLBfqFeuiB7gBfLEzTjQY2r+bPvux9edSKawR4JGQCBysUCEmYN5ACU
6lGOK1r9K0DbNJqgQouzCuBhKgIQOYzO2+vAzu+5bZC0LaGiX5Ycl/ZgfHZD9xNqdvNW+UjPx5zc
9EpWG5jNfU4EPsdE/KrtbAg7s2ExWqf9Hz/wdUzxxUM5lNUtnEiXqKk45lWqJpoR/0cGIWpjuQym
7MRxIkO2VaKdFm1vqDqFfpabGz20/V3td1C6ni2I+LRdnE91k3it7UQ1YadFxF9IT7s2LMYOFVuS
ux8DE8WusATf9BJaJpAqKxLQVoxt79njjW0Pxk4K6K210JkAP4O+ynLkT87ikZ3nKZoElM6I/lS5
NeCiCkUnJ7+ppqlDaI8rzMSdtWlt0v+oPagmRQHwWmFtSrHJ2goibsTPbhqUU37apEIQpHRAo0I2
2XGCpeUvZxz0D9jFjJEvZlznLsubcJya6Q1UTWtj4TM+mX1dx+Wk+01N8uINplrFsSTSe+yMgh56
KectyRb3kWcyPwqXlLulKdtPuCAU0JmF1DCEeoIqhYFVEdWcOmByKkxLTcSOomK6hWYQTZYSB29e
oX6hWdWmQwmYNCqBXiTmxrd3+TCh5d27Vsrzvg5C3ZcI4LSirAVsMFvMaA7Ga3YnX1Y/UdNald4h
NJhBF6+g6WjghPaWrEd2w65pPH9dfcTwqxpoNpXFTCaFjGUcXpnv5Qjf+4+5KX6Vtg9ZBPVslvWd
qcBkQmB7pbP1ZbkYP7oqF+vMBywO52lKPFLu57atbzKphiiom/5KcffcZ1uV/IfOHEwtVZCqElTu
orivq+pKY/3M06+xw9QVjpl1np823P2Y/eCtaqELyZl7rZvwXyP0izrmGkKsfBfI16FHsqurh6Xw
+Vs1cD8p8rKODLNqY8vvZiQBZluAgCfntNaz2Azc5SEy7SKx4Tu7VWARId+3T5pwi2hQ8GJkjnD/
oSsxBfRAeNfgODCQTptX+T9nPvsaPI8ojkkLRcFDLesfxGeHbkGJ7nKl+tzYq75fs2SydmosVWSs
sUXdWMwkujz0l0Vwy1ojn0vueKTpg+WAimtECzmGbW/ddb6/Q5XvW21j/Mjpvf6pTgNq3xneJKxU
Z3fBuMRFfQdLCnjcoMEg3i6/yLlvtNpZjgk9ygYFgYMjjZ+Faf1WLr2yo76EN+DxVwcRPOwIn2Ak
kHbkpqvuc6SPpZ+ok6xf68S6na7MxbnttTqRShN4rKzgA5YQCufOzN4UQEx9YF2Tejw32aujwcxU
Dd0Ubzm4sBcpO1Tn7NJ5wkEYw3r6W8g+y1rDlmduF1lH4KphGFNSm8axdIYnVJt/Wkb3cXmuv4Qh
4CdOE/XPeip5W3V2q5fDwjsLxT6j3pOGZa9eXzSb3q8XgFxb68qhd2ZhrfVhQVnJVOegSZtz98ZB
0jxnxp/L7xHgeb847dYYZossmWithabwW3Y2Y1uMabH0A4olOXIKPd/5rN0UiCkB2K3FFRDBmVW2
1iyVDsl9WnlmKsaTwJkDQ/a2vM0n4/3yS50bf7XZ3QWpCpMc30vW23HJdQRV19+dumaacG781UaH
pKvkTHhB6lAjSKHpwh/9ltaxUQ/j/fdeYbXhe0c5cx/0foqIgO+NoIRgbmcMKCaN15TTvm7BYg2v
NnsjM/hIKz9IZU12EwoNC8xK3QqRFpMJ8HHR3ECsTpIb051KlN6/paiG312dATDFM8dgKtrDhIRl
X9C8Q9pP+MPlL3fmhFnjnUluCASOUCdUqLcgwTlk5lNXk8RDmfPyL5jnfmK1+eXECwOqriT1A13v
XAHjWxvWUhumpZN4k8NvG3eaTxVOVFN6R+ytrBLbRpsdpJSNFsLIBk+Frqub2lbFSy8kfb78aOee
bDWlswD6fSxrWA66PaKveu+zsg9RdtuPtnvlyDiz+u3V9FUFcChNicp6IZYb0uhYkvkuM/zd5Vc4
N/wKwVQiT3A6d24Os9M+Dt74PlbtDvIP31wepy/3z8E9u6XBOrew0OGpis0y6udc9+g8+PKzWYzf
l9/hdNB8caquod8jGgquR7SVgpFd3kG0O0hgcFBcwXidObPX2G9qiYVnDIiaoKHkCZrGNcyQWxj1
RYVrjntJ6AykCjz2om4alzLs2/yac8+5F1udfKwRPJgNk6R6yBjqtPIXMv0rMc6ZK3WNBEcNzdK1
ZxEE3gTg7ADFsLRBxoWsOfTElek/8+3W6GmXzp7T6Z6kVmahmseq2yKobxhHc9pRu6o3HroezRwX
7gaXl8KZt1pjqgMXUn1UC7j0WSRGCpxjbHS6DJfsG4lGD0pR10AYZyZnja9Grq2zbJppqvwR2b+z
DXxrc/ktzg292jWS6cEXlkXTeoY7PbTUh8jwtboy+pktvwbvWvPQNUs70BQXN8i1KMi1fzs0qC8/
+7nRT+/0z45v4RUOnibBZ8n0nab9G4pSAKIt3pUldW6GV3uibGbCrAXRzDR7U+jawXseoJKksy3s
jnKB8uD33mMVEnRBkaMJ2gWpNdlOHJi031cqF6hpe9d8Ls5N8+r6gFe2N7WzY6bcPal5sme0kq8l
1mdSmLUmaceEgCY6dl47BO+qtrZNM9QASiKKqjwVCdg1ZWq+JsFzWphfnMBr/C6kZrRA65KmeSl/
TE61RXdpT4seEJ348nSc+VZrGC+DobKB1gZJab5EhmCbSrIrV+C5h19dgZDXrsAKG0lamjBF6/N9
wFE37HW4uPaV+PLcT5z+/J9N4UIt1ACjFpc4+J1xJ3gNZlWmNos7APJhAqR/+Sud2XxrqVKT4SYk
s8J5y3Q8mVPi6mLDm2ti6ueGX+3tTlOGslqN+2gBoAZQBwCKtP0GV7zke8+/2tyBDXk6l47NAa2L
9ARR8iE9o1EFujz8uUW02tMWireVN1rIhEyj2Q+Un+4iNG+/N/pqO0OqYVlmlNNThFLoLWv+KJzg
yoc59+SrKLCdT9ZRMydpM9ovnfTRp7HqbxFSLWuN6O3hEGiCBoFVM/oR1Wj3ExYP9jW72TOLfw27
9BhhAMkC0EVaFfMOJiLGX2pWkF+5pqB45k5Ys4tcCe916JJieynxWgidDhQQ2pFu0O3cz3r58a0J
XtOMKjSNbMPFJOQAWUTl0v4EauCa4v6ZGV5zjHQNwzF0bP004CL2lNjCBel7C3NNMmKlp4sO+RC2
bR731ZSWwDFc/iRnToQ1GrrTc1OKivop0LT1pgTye2d6Nf8BoF9zJVD978r64nJZg6JnaB1papY0
Ref/WRfg0JQyd2/Mjtl/A4OUrwsJ5J2ZZQHMg4IuGbiB/DPogmgU1pSSRZFN5zTDPfFLoOO8KV92
hiDeg+Ms6KsB8vNq2ORaNezreTTXLmFBMNWV1QP8W+VT91NRbd0OjVquOdV9/cHNtUsYnGyQSQWt
mcLQLW3F9Ea5v7GAob48n+bpKPzqY68OsZoSqXo9mGld6UdI/T5bakpmIDJ2w+TzR7vQXdQ3rdoI
DTG5oLCte6C0KIChhbzSMvn6C1r/QZ7/uSx96suq7kczdWX/TCwrQVP9ihrG10PDgvR/72EOVTO7
qwpyqGcgmSH+cSUoPTcr9H/HHUYcC+CpzQdADUQCbtRDM7tW6M56e3lezv3AKkYRXdsaFLIkoKoB
SeruLLSpiXdlh319QJtriVLaeUGmJpcflppHbZkn5pjFi90C5fz38uOf+4XTa/0zpcNYBo7fORy6
HyW0c8pQ5lNYgV3asqfv/cJpxv/5hQLdbjWrbDkQR26I2QIE20fU/8yqa/neuSlYxSZQoOVGPptL
ylWxlawJLeAYqWFEl1/g3PCr2MRZoOPWDmh+Tq5zFFYwhIDlvSyT+3l5/C+XvknXYoc99hmIvwa8
r0Uqxxg4mMvjft3Bw8Crte8giwi4wsBD1CftvnxkB/1sxnUsNvlGh148bpp9kPbPzpEe5BZo0/jy
L3/5xfDDqz0x10HQ8i4fDgvAwxwqbvBgAHD1W8K9GP60lv9ZUf48W2Y1ZfAM8dCb0bDfkXZs1f4G
PJXN5Tf4z6Hj/522+I3VvrBKwSZ7wG8YO72Zo2xLkjyqEnsH4Mh4AwJJvETH8djeqluxqx+s1/KO
bcSVmTv3/VZbBjz8Oht7aacObPkOHIhiFfYLn4FmduxrbhUoteF7ffWOq31TUm+BSHouDizviB1N
UFbW6MxaIS8hQBbapkmfcw+ASwgBZj0QBgGghgCDwkXYgxkqQKKuFy0ln+/MvOyOVQOJkKTxDMBZ
UL0c8zhrjTnV+Pd0hPIJcH1joGOrMrI/qM+NgAErC5Dyqg114dFN6Sl3O8F1OC6w4+LKD2CExzuS
LKYZHCgqFmndBeS2MjMKXJdR309+73/adT4fpG7tt5nmfOPYwrlnjp8fXBsgbM60HYo5yB+I5XRJ
z6QznoDqdCedyfjhI/hKKjQYDp0iU6pY2QQhYg8IZhUA+G3RaELQPZfFc283wKUtRJWgxQALW5ky
31M+gesge3e8L13b+MgM6R+tTpsAq1YstixLvSwwfE5G6vE/Re0YqHrV+scwufqWTzk0y/ys2wVF
7b7SHj2gsoZ9vCmYSks9sypuPcljfxTNzoQINmAkrToazpK1CZtYthVdoR+7xsgSq2u8uwFf64Ys
ADUSL7cendGVsE6Ag2NoToV4mzMRhLCnLAH6NI0tmGeA11aEgewAUU4yWQRoTCPYw3J7TKyxd5Np
8O3bWg1OshhNb4dLJbPXfGAopnbAU+7AHQB+dXAJevctnackq5rxxrDs8rkFSIefaAviYPfdK2T5
213bquAXCdhcoR7k2CEg8SAVL6MxXtm2Z1b0GqdSi7md9IATr+ZtdPJFY7gFyLW+9tc4FZOucSqL
soBzxfpOeQmznXjxYFkT1hA3CZeiILulbpYPx7bLt3ywjBjoMenDNrm6JnZw5u3Wwmsc+Dk1NQKd
Nur/IYY8kVp+QHT01+Uz78w9tMYfjK2rOg2XSQjXduFsPACoeHngMwa6AOn974GNmwBagEHFYSNm
92M4V5NTIpOCSmZYeKx+6okLcgTsyG03gcui+wG96FTJToaLKl4BO9nZhs9+FQTCvWFQz8+gW427
QYAAZlI1hZcf88zn9Vf3vMsmQIjHxk47jk0tlvJXD3+NsOj9KynZmQ/sryJ4f2Q4h3rcKYiAQqt/
u6qycW7gVQ2isqTIpilQB94DGn5n6yvh55lx12qtXcMB2+YVxtWIqoZOjVGTKePKsjiFIV9cP2sB
VglJMMs4bVYdl3UiAMi84QKM7rjh37tH1yqsflstdY5CwIHLh6J4Ag4aAsCP31otaxlWoDQ8l8KB
6OAEt90Qeyypvfjy0Oc++2mB/hPfaJarBoRRnGICHLwXUV6pdZ5Z4Gtmao5l7UN3F9lEAI/fytgh
3t/yuboyn+ceexVOCGnVDeV4bDUWLxUjKFixKwvRPW2Rr9bKaoXnhj8V6NOrw6j64hlY2eLYZpWJ
q6o1djToFpA0TU+DcGlaaTHU1uNi9sFbz80pnh1oG41uxyPQ0tWdljDTha2TDdZcBllVo0XBayFG
NHfC25iQP43aam6eoY1qgBM6FnuVM5jIFLTfahkokCVcEDK8pk+GoKAbABQAB4cFeViPpbW3dMa3
pRb1TeEU6qEfpT60WQ52BCodCcgY7Nb2OzflpqYxgp3x1nd7YzNbHUiTwUiSsWvAzCKUPBSAqCcE
RIrYDNS1ZOnMLLmrWeJzXrW2CQDbwMy9qZZnqotrNPJzY6+S+KHmoIlNuEEmeVPlL9b8+/KGOLNw
11BEASKAznnJD/4YxJSpLRjOSdZdK5Wde+xVugLyV9cw4wQ/NfvbQnb7nHyrOmzSNV7N4Q6IEmxS
oFi54bgsgDxcQ194X2+J/7bKP6dEa1JBwGXFKdE9AIAOrl+X7Uv7e3fV2sp8rKDlAU46Ducii3oH
wE3zyshnnnsNSssAwghGYRcHtXhPorc/nYbuctke+tJ8urxezkzoGpTWwtw7H2ECBTkBe05KsdiJ
U+hviRUg7F4tl8kEHdiQdZcWgcOQPCgzCrS0np0A7LnFN7srOjDBf8nmF6feGpSGaN43q2E8AVgn
0FuHoKnnbYtatxuNrMyHPUjfGvHRUAVhAwouiJllVr/Z86juocWsb1iN9WF0Nn9scsvdNpUCi8pd
oN2BmP2z6AOKOL0VLw07MQ+8iVh16Jp58GK48ArfqoGUDxAD76PJNMvbxndA8slZ8z5ZvhqSrG2c
rejL+mbIng3nAxyIY6vrRIOmVUw/q8qJINKcOgvfm/2Y2LYExdcCQ+eH8mEI6jVxrf9OrNs2LIWO
fmSXLJRoSSPzvaEtfg6WPDmg+whHAeMIWfA7sO24HN58OcXGVGxBMU0WasYN0qy24/MWOs1PrG3A
e+Mhr35pmNfM/C7j+0y/WwuKWhDUk2raIP2KJ5zTSxfPA5jlbRNZTQGeIfe3M5X7YGJgvlvFEg6e
veGK3lnjO7GNAxyKo8XP95IFiZ/LH709b/2x+OFZ9r6SRurzGnpPY9g4PhI/Iw6W8RdYo+WNLt99
cAJdDgqPSCGtLoC3XX4vjf3gLyNIAeNOtG7qQ60IlsGP9lwl8+I/WtSokWGMT2AyPIOymsCNPqna
V7gOxAY0pcpikmhooY1P+NapP4iwQgEKmJnB0si4bSzAOOqww5+q1o0oX5JmuimdDzZV4YkAZLe7
yTpYJUgYeVoLI1nsWznXEZnuh4qH0nuHM2cIWhCwU3MIl6pmvC2RvdHtBAsg2vn7RZxc7p1InD5G
uSnAFpqsW0PK2DKckNr5Ted3O6mthCMjdmDw3HgZZHVYpOkADuuYBPlxztNxGDclqJkJkOTS/ixs
Ahb3S9d+tPzYTixSIAWUhxq6AeWtL8yb+dcgQvN1GsG1hbTFra1CJ7VuzF1rv8wHYFoKMPzx+SLt
5JH5xxz5pymHQwYHR7JVmQEWWgNeLooDaVAcIWufg4PSJcR+rZfQcqPsRRa3Lk/abNfd5fUWOtpT
gGJG1D579a56hAqDbMG0ijA8Xs4EFXPvdLcT0vU8ao0nladet+UQ6lTR8mTkyVQ/QPogBns686Om
u63BgR0fGgmUd5w7JBk6DlKW2C+QU+9f/Fc/MHbYAUVdxjDu2jhbzqYXfwiZk9/6HnjLbwP+mbt3
+X3RIAZ6sabdnLpOzAcXPWwACV7nT4NNb6SffirUvIXgBRw9pr0Npmzom84Ggom18VCUEh1jFWa1
HbqIYujGZ15o1i9kfMqXm+zO9Lpwqc0Eav0JF+PWU3H93nuRCSi/+RvaKQIutkueb2yvibrGR+3g
vV/Ssgsrf181j9AJCUD/ATFtBlXO+XAGfKaQ0Nua3A/TvmNPpD4uzibw20hYz5l9a8m7Ynzyq93Q
3ClaYMVHRhX24lbBTB6cfbIV1dskjg3oT7J4QJe7gihCHoTcuPMWyCdGQQBuXTwXiO82y84JolyH
nbW1wZCbE/U4NKFojsEYi7Q2N5xseDdsjemX1lswxvgf3sb2k+tATHxHPtCVkmZSf0xNzHgkvdD5
kJ8ZzjoZGwUMmSO8SuD/wbOV0wZG35VxrwbQSt6YcTuQhHoP0wDaYaRfwGqv9VEORzVFOdtwGgG8
YnivXr4xCx5q59EjUebcLGAKeguodLsGvmG5BCnwni2JblMCfjBYkT62veeGLsUfdLjcotEP62c0
BkxVAzmU4ZDdNqjm+8Ut2JjcZiFVRwqKtfZQygHcxIpLI/Fhe2nhYIa6DDTq8vm15T877yEbZYyw
JYUyLKxxGkj1l3ctsfaUgHZU6ZC0fVSD1owyzlz9NSQ8UT96H6ID2aOYUCSy/hIovwx/yGSGUw5f
U9OOApT/ep3fGTYQn/5rOwoEyVDF4Acz/zsCYz9SGWvrfbJ3NTgslfVqZyoZQfAjEgopIOPLSsV0
vHfRsKP5DwXyrLm8C4gz0/amBqVKmD98+qIcJ0TH9jg4j6Oq4sx5kTW47XtFtgzVSt5NkdvcyqaM
Op2hPt3iySoU9O8c1Go4SIgCqYSY8PlBDhR8DgPjl2B7Q/xBRRE3f0QgNtP6MKiGn6HKIyZJ7BbP
A4Foq0F3DSQoMzy4YxwzF2uPRMtSQN1nBJldxd7w6OtjRcqkHPoYpNI4Q7caoJ8cek7NdAcCWDxj
FwbGhycRzGWQ4qm3tsIyrTag7oFez0HuekRBMgb/sYAHYBuwBLjG0M1rKCMkGjzgAZxOZwJaWUFE
1rQfbc4jqu6nHE4khYMaH2pj3iyiNtvWSGwKl6WLh2leZhkSp9v2wRPo5YcZTFMHWp3UhcoFOYje
2iqmH5TnAU6pq3Asj74ebxqwWK2KxAF8vJUbbB3wAULJrZ2NaQT1/snLe3DpOHsU2Rwb/ac/N8mA
Im/tvBUlXA1xiNiQA1Y2iayebj0UGxHQ4JMAEU/eFtLtZyxhMEqihvyk0DRx6WdB33LBtgSJWKcf
bf3gBr94a4TDDJ6kOyaD8UONFLKaLFEmx18scej6Se8/kMmPGTlmpDraTX2wK3c3eagjycz+JGaV
MJAkh/5F1HsUNWNJNRo9xkPmQIZpau9EfQxQkGU438A6ldU9RwCEKMHCyTXVx8bMIoiRZ/QF7Ep0
JmYH7PLEofPWcWmoApugtmztHY6oiUIl5Z1xR59kMR65mp8Ih8wTQsqTipPlRFhOR+FnCVgI26w8
6TA5D76FWZbQAIJcVlhW7YNrvhrYAjk0TAb5OZT0frB4ZNZtxMqbfnyAUAgY8DL0F2gcVcPPEUAq
pfM0yOV9NjX3Zeu81RQsSKmK+8KvjspS6OqCAKzVn7Jv3wYoZEBx6pZm4iDJlCzC+lOC0OhByAqW
IDjwZW6+sULf8JptIY8U1332OUwaxiBUpoHMDEgyBzs3n38PYsDXqu/tzrw1oUekYXeKg0QcfIfu
SaXsmMNROHSZ04agsKOfQpf3ADJ2cVZ7n8yFmssyaGtDc3xdON/Wm9bzf+Mv5tuJGO6Gt3W/pcs8
3IqMg7ofYAu33dKFijZgIxPwQyu7QmWdqV0Jx8Fw/LQHcJBPuT8zyU5ThDylmU2haUJz1/b/eAEE
Pxw8CnhSRVyDmY+IFmgGweUfaWma+kZlJGWHa6GEaBrmwBs3xqQ+HZzepeugOtw3uwICKlFZ9WC2
wuAEP/d3GpkVQRNLhKyAjgJh/3FaFI1hKeMgpejtGFpFL8Ssexz99AGS6wMEfVBtHhes3HZo4CVv
VjUus/xAW6uNG1s/AnwAK7Yg01u42Ns3WEUvsDdmSdsBWdKY9t+cQcpG5nn/Q4LBG5eNGGKjRBjI
PJG9VdqGM72fkzArwaEHv/W3bbLbaepZOJcjggPp4fiZoAHS6ryPA4FnpbxCRMyHEudSf5hQkoFI
GcrHPpShutk9dhW7c8H2tW2ok1VVh0RYO5sZXyymAySikDP8yeiScBxMXbfE6CocmAszKLuC301n
mnU0dD3Cyi6qat3sARR4mLHntZVtBlccRz7tJmhd7Zwh8A9tT/wOHvI+HHkaHHsl2MsbtfDUPjla
gIHhJMF4uv0ztEO7AoCJpW3jQiK5ygIPMVhplQ9jC/Kv7lx5X5L60ZbZhoFjHxUlRSjYz8MuMHR+
dM0WKwhpvdhJt6TxsLB+7yyV/+oqQKik0dOjnOSJzMvoHmRsduBTizRGedWp79P68gGq7v2QDBCb
PBiCOmlLg3wLFab8PbcD9lyOxP7RUQNXbjOWzAz5MHkbJRwHIEVWQnfUAQXbNmrvxoH8AgSCugqn
T50bv1ANbn8bxqky5TkKAroEmkMjH3B9CR3nhjt+zKqvkwwMgMg3ufur7fripugssutEP73n0hV3
uKGWexpU81ZCzukWQNjmtguo/yR0zx4nMP6rD91ArAaJxgRhl6b1rNfLKfyZks9/lJN/qhvM1IHy
wV47TNZxNF7aLGmHn5eHPlMdWEMxa+xGbi0YOs/vTe+tNr5XEV7Lq5pC2N6iDLjRO8fZgBTLLR3/
fO+RV0W7ZemdYDLKLM16flwy9UqJ8XZ56HPlmHWxGfh/y7Qg+cA04jFDNM9mxp7bvtyMI5Lvyz9y
ZjbXxhrc6CfQJQaFViCNauNZNQFalFeKw6e6y1dVktXHsXtVzOjW4A2MUW6oCoZ4CGSbNoJBu4qj
e8RnBF+X3+RM08JZNYnGxRq1clAXg95UG3M0U5Pctf4suWUfIZHj/rEbbCvgpOwrVaAzq3VNTtPY
2FPjoThpyY2fv2fBd4BRqGKtKuqMLIz4FkG1PoAgRjAMBkIklEWg7/Bx+VOdmfQ1Ac3q6JLjwFMQ
A1nift7asolM8XJ58DPL1l5hWyzDW8yKgtrazht/2cgZohdJxTeXRz/X6bVXNT6ALYwOlTx1yCAl
BuVbOJw9eSC0HlW/afIjM6PLP3Rm7a69N5gJK1gcGVi7Ab1rmdiXKJLoqbpDiH0vev9KQfTcVKw2
eSM0ROy8XB1k0QJADx0jpPFLfa0iemaNrolYNuwaG00RNbKivc0NIwXt9Ark8NQ6+GJz26vNbbkN
7he0RNKpalkqmNHuVeGSbVD3JsQOUXhyWG1HRDdN6tkQ47s8L+c+2GqbO0ywsejQ+RxPHJkKhful
6wFMvPJW/3EEv3qtVSsY5mW2ZLJmBwpt9RxluHb+CyZw/pwhD2pO3tpQZet7vTF5lt8apIdKDTpf
iFZBzUoXWvvbskNW47Ou+k2mbFZx7wXBhw8JgZ3fKNSwINqBcpC9FK+q1voDAJz2XdS4uMPOqIob
8HOGuDEaA1KIvv7Rc1y3twCMdHtHmsWVy+XMZ/wPy/rPLU4dDhMukUs0hFg0CFzjfeSj0nx5ks5s
nv/4vP+Mnk+TO4yBB5UyM1YQPym8e6N4JdWz61yjz5x7gdUp6Rc+VIkbM0hHFGR7o4f0zV+IsVx+
/jODr9H9c6Obuc+tIGVIgkKG6q4/2TfCXn5/a/w1QdXVQqAPCWyTsXSHuXtkZndQ3RVCy5k9vyYQ
5lOF/lND+wOg5eCVD6eym1nuLj+5eWZq12zBrIJcHGro4lAx4exKX9i/6gb8BzQe7I0/jf4PwNz8
BMsfemKz7n1j14o+QF8WCKxnQdrggxWNhdKkBhQI2p88sCMLWUz9f5ydyY7bOreFn0gASTWkppLc
l6tJuZpkIlQ6iWpJqqWe/i6fUX7fuAxkdhDg2C6Jojb3XutbMYCkxNxYgX8XZVNx6aAYnKB0zAhQ
HjRAUHltTBlDGvYSfAU2EWmdSWBv7BhXLvf/M1L4tW+nEh512lskwehET7feQdeW4fkV+8djBPBv
nhU+XPzhKN9SH4k3LfO/ura6ZU76681k4eUQlDUsQ0vBTgfq98UK8q/pwdeyBQJ+/mFbio64glf9
xnjxrxcKX3axs/Zp6uGdqqdDluHGC6QCvozc1m+fL8y/Xit8+sV+oOrRgVVDTAfldNXrVC3gFZvh
PExBXMm/3GoWeudX4R/3g9o+TIUiEEzLKR5EDk89v1FuXPn5l4PRoPEUuij2TB0BLs9dD0DEldPj
59fmypW/nIt6tGNTnuHDMVw8ldkMjs0tKfO1j75YojjIYhtYQBkJlp0LwVeb/tPJBBf7fKX+uNjd
gBnmFOCTkZgwtR/Q9oXT6fPr8dcSFR99/mP++GgNjhn3gx5+E5l/a+14L/I6RV+5vsvbevX5d9Bz
HfT/Cgl8yUV9JF1ddp7uzCHPZPDCMSc20dRIwAxFESJks+68lVs7dlXhF2zE7IVJWQKz3tk0X3UF
gR7X6/7lbY/fclE0aeY5XMgzxX8YVnz04hboy5nf8pJd/VsvHu2s7D0HTj51GEbpJ9T16124+O2m
YXl2Z6BVu8sRHPy7NN2EuCNNNkFRYx+odQ8cOcm2hVvbGy+oawvyYh+wDRkKICvIYYYZz3bzxqP/
pGFl4eWxCTjnMXRaGEpc88TyIgK2x89ucQuubACXx6aAMJs5RUYOgW9PoHatbNOduupWpvqVy3J5
bIJitmKej9YKJsr7BtivhCyYiH6+1v96FMCFudgE6jrv1ZzDv6WCLpokx0Txi6rdtWtPs8ORUzIn
sBl8/l3XrtPFtoAcpQwjEbC4zqqBsvs29n001Deek2tX6fzvf2wMRBG/Kjuwn2wQ3rVt+Yg8hn8q
WHGRLvaDGWKXrBcAn2R9TldQwIdHgAL5HlqeW6bUaz//4jGvGWyLPeKKDxCrJ5DzREa3N7azax99
8YQvE20D1eHX0xDuoNkHH38RN9ln127qxUPbpgCfmYAiKoOGmHiAuI2AAi8yonj5fNVc2fEva+IZ
00WE4JDygOJs08LI7xb83V1G/DnsnzKUWXhZGTsKQn8Oz+6BTk7ijzyu9I2649qvP5dvfyzLsPac
kFm8r/IKzSAs0hI9b+Bd4fAo4iyQX/7tIl08xkGIvopUC8qbMQviEq6wmBg7PaegvK4aH3rMW8X5
edX85d14idPoGC3gK8GhhziUf1vUDG8HHB78PrC1W0Xz3DYvS84RKC4mN84mf+UBs7zyh9n5lzYC
btbFk+6HthUNWCSHxeYJIKw7I+zBGfn680t5pbC+jMlbkO/HF+XM6FK5m6GVm37WCevbjy5oVtpH
9sjn33PlwfnPYPbHyuAiLAneGzMSTM7D1Cxm2feS3XKhX3noL4PyWtZ4tU9cJNmpaeOX7XPq8xut
fn7tsy8eedxtZf0+mIDDlvYn7cFvjtnSdGBI9x1bIQFVfF28LixjX0HtCIndWbXGMIQ9dO6MqZaL
kR4GnaD/IQiCL3sbFNMKAsb0mAE6RCKOuINVg7lnHC6ufCkGMdebKu3FPaROHUbN0EHrobEwX48C
tHLmHSsA4z8wUU6/etqkX0SOgz/SfoBTqDRGcQjKArN+hhuPuEPS8y48a9YWigF07YOGOraYRQva
T6+I4oL51+Ttk1N2SJ+A7iNx+rbaW6dVX8IRxHXdq5OqoRFQHbfg4bTp6+iOZteCohLjvOxgC4T+
SitCEobI+a2vyvInL9iwDsAc3/dBGPxehIJ0LQSccgOkvQLtU9ljoDiUdUvbHpB64X6AfXwWidbp
skcSh7aRV/NORdMom+d/WoSXQVkd0lxKzK3oAWDdGoN/X78uN1tJV1b4pbNZ9c1QYuemB4Rc90kr
/V9EjFBlF3BMff7z/95SZuEliaUqelIOLvYCEcrnzs0QysPlVpnhCZxLYFkw9zUQ7Rj6M2cO+7fT
8CWcBflD7dKk6E8UdffGILwpQ+hbPv+Lrjxb//Vu/tgVjKWG+sqfD8TVWRyYDhDOerzx5F778Mu3
xNJi+xrw4UuALIM22Dh5v/n8d1+515fzP1YEkCuwZT4gHOcAAL1NAg/5Pl5jbxSPV16kl4NAN3cw
N3Wxoelaf6Duokd/smrtz7P4kc35v6FoxaVlPg3IVFflqA/10B0qQ94yaX9/fomu/QUXVWRHPObI
3kN2KZp8YO5D6IjZ7nY2qY+sovlGw+Dat7D/LTgA19GTnHFaQKwAJFFdhKG53o9KI6HIYcXq87/l
2kq6qCmpDhw6nW/3Iut1CQMqqd3k84++tpIu3i6TCBVL9UAPbh60kGFBfRP0mKPN1XCjRXzlEl22
iHurkQhRUe/AEXaxseFwcotxuKshv05YOAc3mrlX/pDLNmYtXZHhktODBfu9aYODhigttbeMb9c+
/qKyLGrfb9X5gTAA+UuDyCA9+q+Bf9N4cu0Lzpfvj61IM3T4QmnpoUzfvGCKHJzapPfy+V2+cu68
5L8UKW0JdfHi0QvBaHkAD3+xkq0zHQaHzDPn9J7SnISthz6SxqY/P//ea3/UeUH/8UfVmjqOyHwK
tTWyCnW/CmAbxInvxi517eMvnvHcTAHN9YwU6nyIQCGFRQqJbW524+OvPHaXbJiKInLmzD/HBA26
rcGH6FXl/BYu5O/PhQjF/16bDNmyZFRYsGUxQer2Q4L40OLkgn7J5xf/7z9fhBdLlnHTOe55yfIM
uURFFzMa3rgy1377xWIFBR0ZqWPqHWbpPRgrkIheItoPop7GBl8///l/v7kiPP/7H2tHzgKhrp3B
ze0R2TgiMQpSr6r4p5UpwouVmbMU+sEMnz4uDcSGbUK819G/tXKu/faLhckQquSHgLId6iIvDn1T
pk9N1XWxM4/+jfbdta+4ePPYlAdNcIa7QehWbVg4DitNPIxv2E2W47W7fPHa6ZbO9+Uye4cGaU7I
VENoDT0ztuKz0Pvzm/z3KRkTl8ihHHpc32TcO1Bn8HbUID0xFyb71sg2/96M6fDkGBrsrZn6eC6N
gBWKNywKwxy0PpmrQ+unbuSRbnlJNYTjOihr5GHO8w1A69/Pp0Kcd9Q/ViHrndSyoMZlVo/EwidS
bMBNiuT46xZC+do3XOwDVUtHtOrwDbrP3gY7UrhwMugzWw5Zn5MNT6Xzj/WuEBdbAszpnAKi7R/6
ciSrSjMFn0dZ3HjTX1mS4mJXkHzAgnSJPijke0QzF2SDHuebrqvuxjdc4VwLcbEp+KxWPT6cgmPf
qU1NmiUxAepGBoFREqYVwEWzYbsCqZPJFKQIoySIozJz7n75fMFe2VTFxb6RylYOgUJXta8RtAER
A4xdVXkr//nap1/sG67bADwxzSgnK5YBy9o9ac1vlKrn9fT/W0lCXGwYgZ2sq0qO8O4JGnIdbr1C
7pvUfJk4ui6V+G2JvXFku/ZVFxtHQSWzzEi8eRYDtacrkNlm4H4aJwsLDkPSoMiw/haXLDcEdNeW
3kUZK2bmtDxEgZOLBfE9fDfCoaXpLZD1fwerv1y8S8BRBuIH+g3aOww8ELtO+vU7JU3xIKjs9n6x
2BcKo5kNjTxobWEtoEUd3jd5bo5VGfKnAtGyW4sInggqfXbjjl5ZLZdwJFGVGIQsQh98B+Tuwk1c
eivI48odvMQfNUJVBeod7+AE9tHre7oqDBgHHPL/VPIfmsrN6PjJ58/UlZt3CUNy3CzFHo+pa1+R
B1uPa+bKXWn/8ZH9z5r6xxbeTH4BqTHazVAFwxAqwDUhPpKlPv/xV16S/7Xt/vh07kjPIiH+XKZU
44FbRFElpfD9FcIW7T5EpXSLunvlRcEvNofGqFQjORdHNfJoYe8Z4QAq5iaqxFvZlTd22Gtr6mKX
KPu+NpqO9FCXTmzUhFbjLdf03w8hyNj+31dpS5hrGhcnnFTIA+a2kNtrGAd0virbHAIXQhC4bVMP
ib//droV/HJb8IKhO9fwZ9mG3A3D5M3REoTsvXOHWxOTK6v3kjDSEYTCOaL2DiGdxrelEXSdel26
Hxs/e/t8jbne333UTFySRppl9F21qOUw0SBfVZZmrzpYvF3jA4AxjgU84kVZHYJyyr72soAexfL6
6+iYcJU2eoTVzozwdUA8cWoWOe7cGtGzCFUd5m8hwr92ZVuah8EPEKhOpaEPCN6Y75YJ8ofMSR2c
3Wt7RJhYuD0Hw69HUqYnNx+HDZuN3NQodRPwVbp4WGpxCsL2bAw0CgYy4uwFha7VYzkC42gFx2SZ
zzvLCdIOyTSoVzrXKY2LrCuP1TSYpDmnr8Oqax8V9P0mVgHIEYBlAWWde2baoyecw+fSQT9Ra7bc
e1aM98gfHX+JMKOvdhAt2tCSfhnopAUMqoj3APWpGmH2K2F/qCh/xBx2QNRxVYA+aeh776Zqw2pk
1kuvmJIFEUZf/JnWEnmgQTMjRU442Up2iI8WCL2NMIUvYw/hcYccFLFz9FkdtWEOXScIdsmEEdRL
2kCRmONSbwDskF+kqdsyQpwES5Tntk8ULMe4nnhSNe0zdtNfGDpnm4aYV1oweQ/QI8TSBiGUAZBV
4MBXq8rp1P20iDZBSEAs03zXZvluyJ14AS1zh1w29eKx1q5yNRSxC4ZTXAVdmlRVuay5dr47peOs
wgW85sFvT66DzkVo3C8AqawgfWORo1pEo5fTL78zv03VLs8kVOUWX7nsM4I5wUBEuREFOzrz8OGn
lYgHNT6zRRza2XshYblsgE2/Mwx8JITiNtFYqGMnYT53qw14QU+ztLB126yPqhD9gLKuvqnZeDHy
qFKcLWY4XlwFVWjY3Y88hDVakW7LqcwTOpfirh+7doi5VOzNNrO/H20zxl3FYmMR0htUfoMT7gw3
qyz5ibbW2QA09TAXxP/mcqXWzVL1SVrCnaNB9oqKFKYpXKch9sIK6YVjGGyqykxxzl0QfCaVI8QX
3AvYHGenQny9dHS1In4zroVt4faeU7ppRAD3b25GzN0I4lJBU9uSDNbUNDdB3KW6wmGk1NtsVvWe
NK3ZuXiHrhB+i5pAj8Er7eloo94yJAd2yMsyrcu2aSrTyBjVQrPd6u4LyhuR1HUdHvymEivXsOpY
Cjk+iiZ8HzU6v06pTEypgV3YfUFwqZs0U3Giulw5tNy3OX2Z56qNp7L83dYVObkIgYXhXqTJ6Aa/
bdvsnS79JmAsgbkq4BEmPdUxk6D5utk6y7NfLce7GWOnEw3hTBJFhWGdbbaeS/AbYfErdL0lqvmK
XtKxG93E5kC7IQ2msRaAtgBGcnH04KCEK+hjDuRzT8LHMrdVYia7VblXr5WdYQ927dY1HfTC2XC0
aQuXvfog9QzrefdMOb9bWPaOeMMNsvxAJ3PyKG+aPUY/sPJ25K5PKdJv2jtPVjBS1bvB9XdGNSRy
eZbA4/SWZXOIsE/E42ZFBTSD8wV67COKs51Ily/U7R94H7y6TJxT4GBZpU8kRxAwL35PI2zm7rx1
pPvgcee5db0Z9vH0COXmI7Kx1ynNHmEHK5OJo4VjaH6shbsvq2aL0PN1imjctk43ZrGYMWG/iXKY
bLc8QHSOSn8WTfkto+WLxNQN+dKPWN+rZcL/0rLdMsqTBBQuKrBZwTINCa8lWNx1uq5HfQ+G2E+E
2h9kzVkEZOHakjKIZmLymPMujYo8gHiot3BNlmFC7PRdkRkEvvnYNmbvyg42WiR74hqcmMiO3UKR
7N3wxxn1Xb3Ub45n0dYpzVtgnReQE9+pUsdZYFcs3XXO/W+pau4LH4E4iH3/VTP7XMz0pFiFY7mH
dcuRdqla85iF/C3z7doJ/bvWByWoy+hXBxKv2LVOFWu4H3MB6kZot8LpENvcJWZsvoiab5D3BeyV
E2zxot2xxrlHBuwjW9SbHyLZtCHTD8z9IIsN9D16/oec2Le2Rh6ZUvNjNXWPtAifyvkDYTd1pLV4
nGCYz5najkV1BwsBcBDZXRDOCEvHX2FriNJFFrzUnj76lXhBuvxRTJisYgwVdw1SfW3pvYVsPHMg
xE/uuoeJs/uG5l7SCv+Z6OH3PAenDDuHrMFCbUUKD6i6w4we4jlvemg98QURHAfeNM9TM8xR0Z1D
lzXoPcND6dYvuUPB0BBrRGyCJJ++d01/t9SIn3FMFuWkeU8X8guelMdgao7u0uw03sBgBmBk7qk1
wS/L4eFB/rp5SNm4naGWyl15DH37lrGexYA+bVSI3NJayx/DqB9o09zX6VjdsbzBNtEO6Z5an9/7
Lu/3gZ/rtZe7IwbKi14HGSzfg6meu1G/9rJEd25e7mnOAIpo1QGR6QfEar0BLIgcZxmCF1F2Tz4e
HwvOyqr5rsbAfRKSYvWXMFlPmWDrDv2y7cz5fR10VZQGI8AHVfFKF0wK+rK3W+ie603RI5i2DmyB
twDsyqPLFwAHgiFCk+aoFvnsW2T2ug35FdRYeSSziASsZRX5nD0Qt39WXbaljgYYVDcnc/bGA261
9xkWdFgkPeK6p7p/GwO1T70SqEzlYzyujIxd7m9Mb9AqNLjQTlUAq7k8OSMSZyUBIJM0EF1WD7BI
ntBzfbO2OA1QC1sOH31drnukpC5u/dVv2gJfWb/bWj8uHLI4F5IHOapju6DdAzc+MlRD2UWwfB/9
TK+KAeQJNxg2s4cj0VJWSEa326lrtkij+QUIV4J9na1dBp9uAbjI6JP8IM86ZbXsNOwQEu7tEuqB
DSsIicNyBggEO5AY852XNoeZLriYvvvFa/jKOM4vFHs1xib6RZXyPcyWU+Yy52EgPsfyAhjCqf1H
D1SLzNV3ocaOqw1KP1EUd4igWFZNiNQ51F14sRcv5WQfzcL3dVXvplm+dFIANJHR+wCLIZspLLFI
oFFKf2sX88Ih7oREYDtq56uagNLTDupAt8lWolTDngLB4upuk6vpMGfVtsqCo5txuHlDs0ds9gHd
7VM5jE8jhmPAYeTVqh2YRHsUMrshd9dpNx9aUr2YQu+LBhShPFfpt2pypp9GdM1XZbL1MNg6gje3
w2TKuS+LcNP4wTqF8RVy7Le5TeFeRjQ5+Dl4OE0TLkAf8C3PBnnKO1LvBOYD6E1O6Zqqxl1ZhM5C
olD49zMBycA/W94h7GdJwToeOSIMUICIfdnRZ2f26Q7x8V4UWM4es6wzj1QVS5wyD/LbAmt+BKs+
kR2Z4yqHJCOdtAMvNftBiRi2c6VwEnSBmkXgaR4vw/SaEs0jobqviNAE6KlmIAGZCgb1M99GOj14
QXjWqyJtEoCXUME4WF5eseAVqqp74qVb4s6wRLQBQCTQ+kWuNHC1q3CXte3XxZ3MSuTmI83EL+Rj
zbhkMJiIxlmivmciEumEzZ94B8UxW9d8fjII/I28fHjz3fJ1cLFkRjxMYQamy4BM6J6waV3DQYQH
e+R3kI9jZangqxPWJ2QVVTFOB2GUV8GjS6V7SDPqvuO4owYUiuWGjgFu3QC/UNW8wB67RJXH8Jfp
7CsCnlelGtEV7GDQblcUIphlyFeKim0glruwDlekxL2GUSlCrbdaFFISui7iQ7eG32IbYs4X1RVF
CdklbubGI7hATVD/nujSrPp22Puj2gTWvvrTsgnZ9OYHWR8Lx74UY3AXDpCpt8G9E9LjUC4AxLBN
mNMjlMYvvE79BPXeQbgGOdY+/hpbtRvW6DSZBmxyAq6JSOcVopoC8tanyPP2zwVM2VcQ5CCN2q0c
At6Uv8rz5WFaujIqcX9ihPRk0flEKlP+PXSrDzZp7KyTXQ2Tol/bJWhhtpZFMk1FsJ4XwxPoe4Id
jPPer7nLnWjJvWyntNNvLeaHG97N/c46GU9MB89MyFy8e31dNo8E3q1fM/FAErK4R2tRk2DtCZK9
yKDz52RyBpwM1WC2juj1XcprcxhLp04QAdDjBBYum4FInqCEZ/va4o9W2APjSXhgY0y22KBu9p8L
3rb3DJavDRKjqy2HInzrkAyb7Fi0iQZqeAvys90gkBCx4oM8N4RFaE7LAPhJ7QvxXM62fs76co77
CabICuTORHRVm4iWkRd/8fLn1Ju6VZA27XuqF34Ipspf4rya2Dc0ztM475lFrk7P19DjjSDijD2a
zX1qTpyATuMWjBw5pyRR6Nbg+cIoWvnDeJRs7pOx19PRHQARQKXnnjTK+3tUOmqtrVm+4nQVPOCt
k6fRqEegT0a57MUA6EXHBnCrOsJiHKe7bY9s8TvUs03im2mIQLMQcUA9ZiJnCP1VjzpwN8Jm8zzg
enlzNu+HBvc1c0rzbL2hhlkenSNE3nd9f4fIt/JBYgaxLZqivetF3+CMJHq6plhEjygrwPIYqAAl
ieX5zvc0KCz94u5yKoGtkhWTJ4Dra2Qqj2AbSljYqOr40ZIclipEjREIw/wMJ6sxdVcykPW+GP0U
6WlleQ4hwQbK1LSvpqBKshkcCZMCmU07jLQAKQ7WQoFIs+CMtPYm273KVJpVGerxFIIU5rfDBCC3
dJ67ukai82zCx5FzixT0dEkgMg3A60Fb1Idn4IvlMn/xM4gmHV72G+zbaeTCv7bKhMruOQugieN6
Qai9gOeG1eILgHjDc9b2DPVTTnDJx+YwZbP8Xg0ucBuVUhvwK8o2aamAIgZPXfAYEpctYP0gNhDG
RoWPy0H5Gc4IIRA9gV3iuAxAt6XnfTUHGqPpJyeuIeGJ3Hymz1PV++8o3aDgU+GAsiBX7bvvdoAR
YZ/oFsvw+CL22E8fZuCEtee8yiwrV0j1/ZYDqbIO2hq5SZO6r4r6xZ34ho2AW8g5xl3ZTsjki2dE
cOClWTcPTgckhTfTcwfDmxK0sXWMCRHoRfMHVPBItuv5kTu93gTNQHetMkdSuUCMcT/pjRFwq1c+
ShV3AutH4jKBOxfXbdDeNw6wXyyD55R1Bd6ICOeJIBOLTUtOrQw/AOE2ceD52WoIyh59EWOicoKM
FT0V0HGaAmR2uEBsNu0HYT9MiScT4C3bTW2Sc7RcEAr2CJT7tPW67sfQyfysnQ/Wo10AtKiq+5zM
3yTDaQ5HwzjtajwnQy9jQICxmTYYZVrhfK1HO4E01SJskY/3jGR9IlPzJLJsS2pKE+Q+lxABpg/g
lSW9PCMw/BUm3yeUd4cUgJMM1QOobtlLU0LP38BIEXUy/da5cg3769qvqpUdpzczOCcylF9tt+Ck
pHw03mTbjVuoxN+DrE06DbXKQpIFg4uo8dKHABCGiLsobpZ+uQO/792t7EfJ7VYv8jDr8ing01Nl
cVpXzrkY19CMgHYB/KF49FOzwCwyjKehTqcHg3NJFlcNTOzAlDcrV2gPjZ/m6GTiiPa0WFdB0dxT
zn7iFOJ8x8x9SpqiKu8q4y1x6NpmPYWWPOH9p/eOP427dgz4g6raYYshLR5t/K2R07Aw9mU6PgWV
DBJs+z9GOm8GZ9rlHsqT0W6XOUe6CzhlTv1rashTQIKNTwIAZoYFtXZQHI3j60TJEOyG/I2M1T16
EXu7mO3sasz/x6Fe+YT+mki18Wa5tqp8lArkFVIwG1cyu6deXico30DTwlJESOuO9LxOXK9Gs3FE
y7kyPZh/pZ9G6YBOs9u0dEOzDjeE9ncdKpHV2OANvRQ4ONMzTFebksRSC3jo85HFgUQJwxaHLuvQ
Ve2LTWvvyNuMr/JGv0KgGkaz4EfDxbdM4nl3U6Oj0Wnap2mC8tUrpR9BUeIjyLMDdSucvoHjJaMz
TxC9p1VNih0YSqcuADQwzT7qALD5GZ1DaCrRjFLq1an1D2/M02M/neFWvrf1xxphJEqs29Z7Qozd
c0i9IZq8+gEwyhgoPiywYALsyte4DcOWGewQedVJQHXkjljvfaiQzz4BrBMPo3V/FsJOO+YFAfqC
kgfgD3kiqtMSe7uvAVqYZg+glnH02jsHR7n9OAP9haevefVJ6B1MVqcHSSwaldXcvzXShcUChQ36
L71zbIe6vMfrr9nylAIsN5wBWpSMzoBdSxRjvAROR6NpIB4AhiUKmUKAC9YXCo/FwEZE8zHvFdEL
YMnBZgTITyDy9hD2i38aPJmKaOlYeu+rcvHiMPPsj6Kuhq91W/PfA4J0PuBybEzMkcJ8ngepUwrc
6DYYVZo0bhU8dLrSG/CHvJMv+/aIbld1HN3CSTgPUoiaoS+IRtMTID5xZOVRr8lyWqwaoFofmVxR
6Ugb53mgs/VMSidB0e69zMxHE1P69reZpirxXD6/l4Ounl0kB4N0h+PqA+A7OUIXpFPetc6gX1Bv
oOcAdR7WR07qD+K21EPvqi5/LHJQ4B0auXNno9ENcfVDACvUlnST86vBcT82fh2yqOUk27HJMRtq
xPwtb7FDERiOVkhud58rQE12jnFFD65g443JmGYeuuq+z8nZsDwUifQd3953TlqsUtKjxpjBjXp2
Ar0dUIS9ou2iZVJ2ut5YXxanhomORC10x08AoY110poqAGss8Nb4G0kSUOPceTlclrEjQ0AbCeov
/KS+Sl85Rglr2pgA+AUFv1sPIEkT1cqbn2ZTWswbWfqrK7n+qI3K0eJGHZSA9IqnqmJ2g8o0Q0sT
sC5gzFRxqFuDtlVX4zgCArzFW8XTMlu71YAMJZD8bVQTxMYN0teHsqX+dkLIV8w7TY9iMOWdwivq
eztDdMny1nvo5mKGH6FpjrY/R3w5HfCrQS82poKOEeE6GACWQHiUeNWt9OyOjxZSqNiT0CoQDkwT
UMRiw7ouPHqTYz8manC8KYvmnCliHbMG0KB90iJkK2/iYxAPqQDHKTR4w9qy0QdAUNmj1nWa5Nju
oko3rI2CNOh35cDNTwxA1M4OxnlGobds8gYF51Q3ywtqfPE+ujCaQYiJKj4EgzMZ+lokOneyDVBL
ZN8vA2BclT+fsHiBHO9I/mUplCrjDr9gXbI541FGBAT8tCiGA/rJzjvyEPj7uLhzIj01YeDUsQb7
KJuGlWP8/FHBG/2TQR6LC5irL5NwQxz+Zh7nnUR1J7tlV/Jivq8oIBLxMIXinStY4xdp7Z5mWr/J
rjE/lCISCMlx2fC0njZEOUHSoKOwFqkHQqUKqmMKhT+KYybkmhMiVilyTbb+lI13eU69rWzwdiCS
oHLE6XmTu/N8N/MU3FQhJHuhZJg+EO/UfKSoYvBfBjKwIujG5wHfuBlLy9dNb9DTrSpfvHm5yTed
oGgRkCbc5tCCvFUyL/eOVsupnImm0WC6fgB+jNM53XWoy760sBVQxOMVsok81oU6cUZVDBGbU/8V
/a3pW83ti1hc+wE3nfumZvIL9JYq6XNH8NhlUwi4nkBwk6NxTpgKBwGEk+85B2O8eVWCqVElCNzJ
fk5OIb+SdDYPmpb9yWq4KaJ86r+zOtNrAaTYyu/Kat31TCPlqxCA6cH4GbQh/1bZCZPDzlFWrroG
7tQHEcixf2ZoYwLoZRyZr/K+QXd3rsfnEB4o9JbOjRF4AWFGCoEwimbjxAE6njCKABU6K2fIkzZs
6C4F6BvrFhcCraoUyDyvOteHGE9FmEw5L6GgczwQhBR2Wps6dqdGYz1WsLg1hfuQKmwbsZMqAKuh
70JqMa344EbZKOfv2AvtUeBwuR7D4f84O4/luJVsXb/QRQQyAWQC0/KWnpTICUISRXjv8fT3qzPa
p44oRmjWu3d3FQtAJlb+9qcrSJXNagLWS7NASRtWxrRyEk1wUxFYkbXiv6HR3U3uyJnMvsfWYN+Y
aWsc3ZCIOFabvDX8lEGlbca7MCN0jFIhh0INz4xhIg0jeGiSoF+abS3XLLKnkTfyzvHlO5nLx9nN
vldVBZLdg/p5mN2WdSq2SVvcjQ3EUG/tHCI0A2sGzo6IFI2G1340tknGoOVnO7Zn0npci6zkogdl
SG4Mt+zOSRnO2wQsZQmscW9UXrZC+fcdtm3dRMbR5FcsZruLVuHQ5UsvLd7ssflt24zRvU9yHDKU
maRogg09lQIL6Y2bl+TcBjknfbuNwVXJlJhSL+O4Ty5rVib5KjdzWgnSFN/xQN+HDE9mjTP2Ik6y
nLleU6JEBmNI57rZj0Q4SuQ9DqfVsnc3k6X2YUJkZR0g2As6+81PnHwR5RRquY0+CiBdTnrYXrvR
fE9Vz/EgBObKZu8t4BjI6YO0zQQJ3JIDH28ROoIuIYffyiydFiRpJEsrDJmMq5ee4Lk5NC4GuK5f
sTZ/QskRR+LBd2TurpdU4lYur4egzKPFPHfNIgpJyczMIVyYRf1r5K2KoJugx5qdBiSM2LC27ijZ
S/x+R+zXs6eLcGvaARHjk73PguTBzduzHcgzzpGfdYsETAjmRQ7+y8nvjjbFNiEBuE29SZFN7ri7
wd08hN6dRVLFXjTdtFOoHRcG5q5lZeX3TRB6p47BZy1DI9nqEJjWFvYdgd6rRuBhCOqRROpMnihZ
zha+HQSLPOITbOWRnyP0khSMaDWbctN5c72w50uXKO9JXrHrZqLHGk5aQWA2zSozoGedLH/nsM75
vp9NeLRhgvsAG5/AxUj67Fd02riLVKt3ktdv8YN1RzXG3lPgN/7aNSuiG+32RVcjLAkCgziNfk2e
oTaxgAkvKJ4hr7LL4NWLap9OBu1/BhRrnhXubTun3V55/WGutEc0YFD95v+akLFs00DIAR0Zn+jW
zcg1rOwu3oikjtgyZ8JtI6E3jXBIsSa5cEmybLzmLX9Ix0btptl87NxEr2Mn9s6NawHOOtSadeo5
n+J2Zxajtc/z8ZtfIZmC4u1W8CHOKpJOyRQAKBtJ4r1lZQ4rXQPhRV6ZrcVYPskkMoEKUn/h8gSv
w0g2qzws8nUjK9rorNTl2FyfNc73TcLBdjH6jX3PW2xlR5m3TOgU2xd0QKwhMyE+SndcQCWf4rmA
tTZ5KmUn/aVb+A3yTyM9tlbRkUaDOCG2Z71TYfxWhvWB5Em1LYl9fa5KHe5UFkg408BZlfUgl7HJ
Smu9kXLSsNzizxuWGERfq2Cin8widXj2SkjLaRjXRH6AFZUOZ4go/UXUAA490dy7YWStWUn5ozfD
Dqqm/sktMhaNdgXwjflK7f0FydLWsrCKX8oX9qqKSbRtmvRBJt0z7gt7EUGdLadQFytVjhD6dEkt
U78DUB9R9wS4cjvAyrXtWFyPWcPuMqA8czhKcM34xS9Oqydnzr/Pg305hlodkIDn3mHhe3PbZF1a
rrHzHbtdx14JAtRA+kOwz6s+gyCQyeitR2JXCSDJTjNJKvtABu1PQ+OFJIY8XrIVxgfTtzn3m+QG
8FDny8YdvzGQFwSh00FQaGegw6e5FcR08Cosbqt4DsGaWFf+HELgi9LZSrs9+6aIVuRdCZYTU29W
Cs3SNX8wEhXnyUi6u4gTxrIRyF9An14ygwVuKwpGfKIVSwSSN0VO7H9qgoUVnXfq63Dmf6k/+jGw
b2kcTLeWjC0OnRS1pBOUVVVbJrQPt7psSk4Mbd+unLaol6MJDuJw2GTfuewQKuDEVpj9dkL5sp51
/jPzI6KPS/0mPd2eWi/rb6hy30dZkq1io/vQsuRJUTxYOYm7lWz2Zd2fQxYarw7sGykbCvyVzF/y
AqY5s0W4mtvgOeztcyenYjk3Afi0bf8eVH6cbf68YSTUu+02bpod89wjvtPnjQ+i8pyFSb6c5sRY
JI7zi0vxU6WsaNflAB5F2a8yn7d+kCyFnfyOcwU2WJGiORNnO2Q9xN4o3z0xraO2JP+7H8NtYpc3
JEbxnZQoGp1zbwb+MR2ybJnSm7RR4yhXimHgWBQZzItgkdti+pis9iMc51M1M0PZudsiFyitZKQf
LhK/YeFbjuumF4cLWdCRQdxZkC+MwRFrPkHeFk6jNlNOu02f+ZzpZ+ZyA4vi1qTwoNhgIuG9ajXI
ntg/6pE47pgRbaWTWZyYMItjhB9noyCunwhVmU9RUOhdU9vhlmGWZGzPpnsiCZsfWsr+ZM6De4ic
tH2ckqw7VAVTGPOTTzx6Ug36UEedWy6byk3fKH+0fxtd3ZLaXSAawEPG23yqmnhJpgve2ZLnnRch
qnlzaN9zL8kIjdV28MbaqDfTkGb+YwysD9gVR+mOFtf5rc19OIfeabq9J2SVrrK47raYyKYFfGq7
QUrzKw4dfRykQ/dfZ8qzTjPzpLJGvrtxld8DfTUEyseogGor+wnNSw/aVIzrOnGrtaLxcyeAevYy
9qdFwlS4AjDz6CgqfO5wY+VIrXxNMH01Ut5XJcu5L4It9sd2o7H+b4e4tN7Hup8PUR2Ht7NB+DRY
BcGjbWS9zrwLfkXuFH50tQXh0g7lehwMuetGl5hjI7cfx5C93dQZYF6OyGXhVbJHCNaNjHeiCZZZ
o8NyRfOkAUNH9WFeDxbMB8IAspqzqEIUofmP5NJGxD+DtvGbjI32ouzcuUFNjPNYYKAoSje4qQ2P
aGgdNRvRNPK1ykufOsGGpC+vrsg3jMv5AeI4jReXzRKYrXJoADBqLLdo3wGpxt62KEQkjcc2J9Ry
Wd1Z08IUpctDEOWMPOkUHKxcOG+GryfC3x1jOiNwEcus9cJHL4KCI3/nwwuz9oOndFoAKBNDQjkL
pKdtLrxIAu2mA666kFxpOybfP6h7c2O5WfddZaRgp1YzbFpwtycvCfKNji1kfGEUn73eTR5Hpuwz
/nvC0sfW3sV1Ey2xgefbdHCNE3rfeIsmgTTVsFhZvDCt0m5oynCmaTUh/LoFjjLgvx1l7/qhkC+q
UtCSTQ3jdEZj4F1A9DFj2wHdyC7IDtZtVlgE6Nn4+97T4A7NnK5pUe63gcWgJMAtVoMkPnnRJqHe
B/7g7e2sIW+4tpv1FHdsFKlZvUjdl/etDOW+sL3uxR6H8S7RoOq6F82mo2SSERd0jW7w0t5STFYw
5/fhWpVVBQZXoCEaOtXvTV7stGdZ8Xs3Jc2xt0xxSoRonjKXjtGRZ3QdT4XcFWNer5qO8k1vbndN
X1xcDHG2JFIgXBopuWaojaZHpkS0icQvtzsygwCXp0AvFQjBTZnwgllU2gopJ87C3YzeaVwEGuWi
Y5n8qiiTd6oeJVBEEGw8ERsnd/IdwEWjjZ+Uo7pDH0b11mXg31MiOiyjANURIU3DjbqYmK3Jl9uo
a51HmfnBup+Seq2cNmfML+s3lNaC14KX3ThTKNecTtJNBzZMi0of8+YhFT9HN0QqtuFTCQaBPrhV
SnvoXGxspBU/InbKs5w4c7PUg2MOtkEf6uTfofVq2IZdimkGXnNdIekuEa2nVq6O+mXWE95MkAA9
ITIgyWAcHPqfm2wVuna5tGoDBCpw+nqVBHbvLFihjM+zbbKtcc744VKYeAo9kJ2SdjGqWjg5Iu6b
jKUI0KdDCNXdevRCd0MternMs5gDQuJF+5lVd8rJAn+w6G1gkMHCF8XEqsM3pIcmiaaVF1JoyPGm
QQqA7NyO3OTVQ2ZxJI1bLXtyRJYkekdw3RS1VvzzJSI+/AloxE4bTnV4z8k5uRmzLPZWSgcUC9BN
S42JM+zHuKvJc+e4nA8DDS+1gbgnSbqtZr86enZhHzr6TbeOrgvajCAgBUElJ2EjklzoNoxuI80x
3fScdi8Tb3yemgDrDOki2Tnyze7nJGNniYdXLGUK2w3j51OC3AONoxQENL7oWU33OE3MGjIVZDt4
K6vXK9euWcNE/Rr8iyHKl7FfsocLsG5G3KBILvCo9R5lKaKR1thWfnwfe/2WR4SGBaYMo2x2lWU+
14a5TiDnCjVviqBcZ646aASAc5CsrKQ/BAkUdtqu3dRBcFge0j7aeB3A1pScqpDAfJq118y+wcat
GWPG2LrxWjZpbRrYCSOmOp7jO4tEZEKwuG5TdChjc2/YVD0pHd0SLs3yGzjsBBa2DsO6Scr0Lhwo
ocjMR/R5D5MJ81G2d/y1jF91eeMZFOboKLL3NOimqy7r3E0UezcZphiKAhy1Huq226dQyEvfCF+A
P7dJFJ2TyhmWPvI4i8ohaWdiUZj+t35oN6ZFtcg4AGvBJ665JWdkvcHet7EczDCEHlo46Fxrp5h9
kX8uS7t4dh30OYNliEMdNMHGTHrBluIlnCET9/kSNXkXiL4/0Bc4sLxk+OKmlvBXbj9V7ziFxNFJ
Y8s5hXk5juAlqIHhP+hn0HnlrFEuigUD27Ao26BbtoiYoQ9K95d3SVfxrbkkN40oEoJHkpISqVRv
La3TTVsG9iGzW2svpdbLLPMvNb7U2AQOIJ6ZJrwPMwQtoYCXTKtJwMYqd9z1RB8twTZsem7Gkqw0
xK4WB5jTVGUD79nEApmNkyfZTm+lEwJUXUR0yNbVs2915SPFduNNNSNHqIva20eM7IeerpFDk4WI
KcG/10IwbPeZY79CVHf7wNXo2w2d/oRcb47aucAohMzWy7oOrT2J4yYIoj1tGvCyW5tK+IxMHt64
bDnPdly664oztYAgnbrtHKWKmcieIWBVGi6nSPZbWZqMmWqU804QioK6knPRApKh7u9TPDHvHgvv
Po5EDbGsslPUSTQoqk9+pNGoH7JCdkfPy6gbSHVbrGQRZBYFYK1mzHONVC+yurFXqg5YgzqfjbOT
WBrZC8GGUy6olkmDswvhsIi6eT54mL/vtS7tFcmQ7dqfsxcpILYhSO88N3kodQPt4dKZfbZiBxV3
rsp6UyN3Zp/vZjaCvjgYEUTSYpyn8QF0K9lO0ZzizKSPy+fdvR6Q/a8Gn301zaHjGm90b3mvmeFS
Sbs45xEHgEYmydGtyLeifoRenzADVuRgJUlwaI2b3Grq3y6vZxRAnb+1y7TcW3YTq0WHwIZsHz+6
qVM33yA1LhaD2/pvbUjG6+yrLSi+R2dGHg/PqDTjdylnamiiFoMAmWOrxOqCQ5jrjzpsHvjbYnov
8rfIKzLA3tQ7TTwgt5XVKC6DhchlZXDZMW7r6QWM6S6y9XDIPLre+qYrdnNtVAd3vvhRlcvRKHQD
pjy7WwfJkK7HZKBpiVbNXTz3ZBsOeQvq7FGe5Xb0axGijLhrDnljI9+VMgif2EcqVAFTtRdFIA5e
yx/LSblaR0NevnR5Q/GmmMaDH6hib0w0bfWes8k4GhDkJdMlOssnoHqk9i5TrGea2U2WXEQfs+Pf
IwHvb6tkzD8miZYriVu1HKp5WNXacbd5Th+eG2I1yZlAl6rJEOqEAX0lFoFHVkRLzGwOlO9MgXo0
uqhB4e8gj3Wg+sm2X3ZdzMm6KOWiSSZa+BLqlNqmqZZO3zkAmrYFxDBXsO0XQ/kYUGRUaLqABpwk
l3Os94umCw3MnfxmcmV+qKVT70c19Se7KZEkALk8QgciFi0vYQZzmu0Mu1MLox/8g+dk4Z1OZxe7
VK2XPVjZSx263YOubXNnCjc+l7/Ag9VG4oZduDWAB+Xj1qmGX3xwumCkeq48OmTFwCjReNLEMPuG
FUJo0ExGwJHDn1rp5DgUaLcSkZ2FPbWPbTwgCygH8RBchnKHrhjwSFa4M4lnpIGbQlYPxty8RuF0
r3J9X2ZqO3sjMEWaHhJ002Iun+neCy8Q0U1DMjaOSqug7sc017mwoY4uVCwnDbFWjXewGnHndIMA
xfI/hsrbZFymRRfwQGnzgma2Fv2Cw0NqhE/s7ZBG0H19QvdaKJjvu8ZyzoGXzevWRgqoMipxrJGp
xrLnXe4aiBxLZ8fUl63gfMOdpdrHoB99NI1s4n5GF1iixyddWr+DLH/sjeQYUNJkKsiSGabvstNB
48/tvRKOWnXpGO5IwLdw9Rv5xT8E3RmNimqlUiC6kvd0P25EptbOJVVKljKmrzx9NVvA2sgA8NDw
e4spgiYIYlgrKVk33aMBW7nw4zbcdJZM19VEWW6Wu3oFhmUthBX8qLq2A8Yow8UQ5/4adS48OMu2
6iiuGyx3pOjRYAMpYQ+GvgXHdXpwUfRj3ynJbddjJGk48qdXM8+nI9rgbNnXF8KtpmUvTyBnk8bx
N73jBaCKGp1UjrlFqKC8rGTE+by8zgMZOzvdIE+ocGHtOA0Qe55bd63QSJFRGHAx3bOPkB2laWCc
utCPNlngImGHoFxEUfJNtm0FCGG9GE20s8GUD5RTfosjNC+VmN4b2f5wTDr5mGgxHSDvWTOnqL0u
c97aMuvvY509+QUtb01kL4qiR0Iq6QCUwc1sTLwCiCW9acc6XycjiTaRyW1wQrNfqMGz19Nl9Aoa
HIgqRjBZM+wcyrA1FigSPvzU5slDrbhC4zkzKMT+om1Q1w5JdOPH5HXgn0ap1FsVzW0R0xQyMVQR
kbsQY32f28FjNPg3huG8hR31eAnZEn3sn2TpU33M3s0vRAh68RE5+B1ObuvoW0b5m9I2kOUn3+ek
emVPqsCTantT+GNzIkkvZXQfHmhxCtcy8cedtBhWOG6PtzyRrxRtrMNJPTV0Bua2erJq58ab2TdY
oKhBk+lYT/m+DdQe1cajzPUJKcmliRnEtUtgcuXYxKtkjF+Rpu1QN1orOTi0gYf9TdxUUAFMChvP
M8FLo2E/WzNtRfWI1C2pOdsAo0qDjsuWu0ghXsE5263XtTX+qmj6RCUxhm+s02Ybq+4DHTj1Ju7L
RF4xxFR4a9jOsEHuEi8kJ7hFZtnPPAjPruIxS83xUcBN+TqEP27Ug1HMTyiO/TXsxUp1Al2ycIlq
g2EYPOelNvOz3yKDLgv+RF+k4QZX2KXVK/994fGWVRLM/NCA96J/a3cJ7dRDGy89GT4OgXkIhNqG
gkpxaTzLFuE+xRMKKYIN/rXUc/ajpE1ymO01R2Q2tgSHTlvo53BC35+6vLB9ZDoI9/mnyr3N8Kkh
qxmZK9LyTuHf83ElTK25MTvzhcsyLGPhfKfxdBt6zQ5fFrSpvUf/eKmjnL7TaYbWtC+pL5wDl1nd
p5bQQ6M4F9sCEu8AsczY0SADvpTPHhHKPkNGAsWO900dvc0qmWj6yhMWfvphdugOetMChqyonS2S
Wz1hDDEtgMegavDgpOGBZf5ei347ivHyQkeizEsOA5AKVrmDzDFFirqOpYICrzg/lyXpY40UBApM
+HwKZtt0suolkgLSC4oRgLvLjHMcUymbJNws271Fkt+Cj6lvdY+8jUTK/mwaNPD5gwP9EnZE8duN
sQ9dCZqQeSZaka7d5BmVglXmej9RyIhd5FP5WFZo9IkfOvQD17jxdLmePfnNqGLwX78rDh5l5YsE
FHeflUAvYrLmTROZMHdl9VuJbLAXmZf6t8Ycsd4D4IvGStFFM7a1LPnOMW6bGiRNxGN7xl3xMGQx
vKwH5Yfs6yXOZPFWw2ftpZXmh9oXbyQsMSHMvly5Jg+zpPOT4AAm4q4wUCOV0A2bsTKrDeD5t5jS
1oaBry3n86UMy6sQH0k93Vtj+dvy7JVt8ICZc00eayifJkNsXORN22loxAF8xTzl8+QcZsFESruE
v5fEtq0BCi2q3aZuLdD7yrK5BNs9VrrYV9l0n+ZQhI3PXGeNuNgio7vJhHUwOBWtkRT+JgeMg2AQ
PHW1/VMaoH4J4XmLTo/TRibsJqbRvoZUY6wkXPgyrCuJMocyOeVi8Qyd5scEuUM5LhBr43vWlrgB
2PTxCfQ9WU6avQIWiDFuhJIu0b1tQBhWXTgPyyxJE1IxYJewVQQId4Py4OXWHlppwl1BGJA7S7Vt
4Z82BvaGyBe3lHP8FLMLu6kpe+zM2gAiQWLnlaH4CMvhgnBjfA28IViWcVCvgxG3bDW6IGgdAHIA
Jbm0TYHqkwre+4FKLtk12yTv7qZ0VHcDvp5FRkcs9cE19TDI8bceNoOnwu6sg2nGisR+TtyONE4B
Jq+JicZQg1xNI8Y1VTnTQlc+gR/qpugjG0RgPhfWeG8C8R5U0nx3Sd83aDUOJ/KIDcBphMmjn66p
mzySjx5QS2cVbGI0uBauemKvfEg9+yE0CxqLRxxuhHv97qTzfSqreAWSfjsK6yUDF9nAvHzkwcwQ
m7Gukd5HRfHIweouccWJRJt6UbAlLoqp2wQ1EXAKXHwh47bn5tSvOOO4ByXSKTcRS1NwhpzN+S5O
CsCIMjpxpDi3tTmtGlvuEex86GEgmbL4DYGKJL/ndVZF9WPoteUiK5iTxRDtkPuRf545R7Pr30HR
L7agwAZnCR60AUOvy/E56PmpcbGdlH1WDk9sosARjPOs3FfdwD7T9Q5k0xhw8yhSA8M8xeZ4n2eM
uyY12FM3HoykzyGfwdyF9g5RyHiUG3Avgx8DYLc0f5r6XUTda365g9KHiMKYLCf7PqIDZDHIdidY
JMt6Nh5lYd62WjwhPHmiSgviXUxoT1sKiWGsRFEd51meppma1CA6EFVyysdcYH7Suw6sB4v7WaiL
xj89iNA6TGy+BAchCeiGo1lR/DXnGco0oCO7pIVbVtFj3M7v2COfGpt2Vp2PN52vfjXKe6bbkTnf
K24CymaW2jfPcRoAnOiLe+am1jJZTZf3VqZ1sEwsyHKZwzu5nXNIZgMxZTvkaO8J53UeKiQRm360
h50Ra7HILdW8qESXdCHFmLxQVSF7I/3cnGhVLhwnWxPhzNm2QaPeogZ8gdJoTkrF4lb5Zv5h1EUH
rsQ4jVn58tVjKdJTOuvkTvL2/2Vkc/UgBoYtZ8yM96bv+k1QDtB5GQ+YXeRqbfT0t2KWAxRukvDc
WbiaTSPHSK3ws+/7yun2DSrujY5IoIdr1zQMU2V5UFad5Wvg6DzE9btobsbiYjRmXgFwjh5m2LWL
OjvY9FVpURttjTeNqaFnYxvH1mxSwbmIk8nhK6YPMUXMMrbIjkVcisP/s6yM4Cju0JFJFjxpPCAo
ug+cak+u/8vfkxI+ia9QVwFHiU6qVLuEKU2ZpxBgOfRqNlnwRdbHZ59+yQD5T9ZHNMd1Hnczn467
MMi77/GA/fnvf/kn6R7qKtkInxvGVpMWB8rth6OKa/dAMxvHpRhvfpPha1RdYX6Rk/1JZoVz+YH/
+SGYWM14Siv/YJsXqbC7hKnG3hV9EQ/35+ukrsu0CBVshE75BYNVrb2eouZh+OKjP0mAUtfp8DOi
WzFwG452Nvg/Me5kr2y4wXOqsgS7eOFK+kFJOHgkWhTHr+uu0WuiXoxN9fz3O/XZr7uKSKGpIYqr
YPYOYdlOTwloAc53v/oigOXPeTLKukpJSflMKV2uHRwOOiqUU2eaLjvqhf/+1//51qvrRiUp0zqm
5X4+BtKRHH3mfYlLsrOHH3///E/+/usA+ZqyLEknFwSIm0J9JuOq8KuNUJz8eyTv//YlV5lp+RDO
dMAa01Eht92rAS9ZZ6RMUFYO4eGq8Iub8cmtllfbSdSoLMeT4B4QPCKyhypZtD246t9/xWeffrWd
eArks4DSOgDTHDPsq7kev0iM+eQuX+fG87Lio1kXx5RX/6qqmfw4fAdLkwnxi3vwSZcJ+Oz/3kTs
TjMxT5N7iFNhbd1gaPdt7JlbI6XV1xO5e27JPFyROGBtas+wViYpKJvR7wcMSTmspOXT2vz3S/nZ
U3eVjRQYRdt3eTofa9IQgYQEyrB0DBbKQzkdZfd//5bPrurVyi/mIkgrGsMORucfXdCVXmbfORh/
kTX4P6H3/zdlTMmrtV9UDsS+U3gHGyxllxtThpxEY+SvbWdCi2uqU9KN+YOfhmqNRIZAZqNqzyXC
DIBuVIauhqMJ6FbYhoPr/8IQMS1zUaLOS7Ji3DL9xiegO5N+vVyQ72RMrBxpN/VX3R2fPNLXYd0B
kpW49qlez6z4QG70gUq4p3+6+OJqLcZzavVEw1CgNHq7Hi+q5RMgLKx/SpBT1229tl+HRmuMBCxd
hIjuOI7rrCj1yihD5/Hvv+Czd5e8iqPqLYugEoWAJ2xBOSHTp87Gj4eIsMer6xvkeblRtopSHLlU
OIAUB2TOfvHlly/5w8N1Hd4uXfCo4lLekDrGfd3hjM9M/3thK3uZ5wCCnir9rapkDf5KVzs2ga+i
Sv882jjX4XmiamO/yJP8eAk5aZ4NGNVG12iGR073xReDwZ/XpnMdhtdG44h7ttQHLHP1ASeQoO8S
by9t2/YX6/PPXwFG/b83vMgylRfP3gVG676VANobD1fQ0lYcxv9+kz7Zxq5j172oRE5S8Ixr+9fU
PJcAyxiMI+eL19lnP+BqlwxHw9ZBw2sz8m78dB/YD0TN/NtffrU1dnhDHNW4+iBIf7KjR4s8ot46
D/4/xXur/1lS/5lYi15j1uDldSwEulhNnAa6Yaxd/3jhr1YmjT3EDY8OOBhILFLiRevieRPJAo7n
ny7QdQw6Uiq85eSDHRi+l0m5xSG9FC7I+xcX6JOd9zr/3J98H5cH9xYd1mmKY8iTf6uuU9fFjU1h
IzbtO8b5vn+sLp65FKv/v12WqxkoEdjAypIL36Hgai8oe4AGYj4p/cVr45MldR19jhHRpXpzRDTZ
aviFdNE6gFDOU+y9/P0XfLKozMsN+c+TGcx1aRqx0gep3bsqtIDU3ZWwxe7vH//nzVOZV2tWRS6V
wGUwH2OEOEN6tNLHWd2ieYRQ/v33r/jsEl2t3WIQrkclgnuwKtJT3kkOgyyiMtj7Isn7s0fzaqyJ
2stkVnCP8SiuhpkMadvZ/tuffr1ukRVaNR7gA5liC9/wFvSXL0BkV7nx8fdv+PPtda4rKrTIfdwq
3N5U6bfAHV6KSN/OPsE1f//8P18c5zoGHpcawwCC2UMhEVZJF7dWDDnybx9+NTNlgDOzKC19AI/B
v1ZGKZInSLB/+/TL8/SfJ78xYgnFIt1DbUKzoYkdnH8LmHeuw99zKNnawod6sCUMp/FamOh+/FOX
fPEq//Mj71zHv0821pSu5+hlxG/OqKBnvvvlbRJ8FQD/2V29WrWh43dxELJlRsF06+lm53btF/f0
swfyarUO5jB4Ga+nAyPqAUwR32n5W/fh+7/d1KvFGrde3GVB7h4q3FeT46302HyxlX12Ua4WKzlq
jejriOelQAylxsFdN+XYfbGQ/hxZ7FwntbdYn3Pd6eGYpHJ+VX0R3dNDa64MwJTvF0jzBwBbf1By
Rh/892v1yVPkXsEQokswuZoDPXDlzZxS8kOkgAyP2He/KF/77DddrV+nqlpp0xd6zLxvyTzeKhzG
M7mDGgPehcjJmq8aET85ezrX4e2XjeLCsrkH0yjHVd+N4zKKyQUM/QGv7cX0apsq3cbSCO77PMyP
pM9Gp6CCMxr6mFgBQ6TfxwCdESkd3bI35249pbaHx1Tlp3qIvHVK8/C2NwkYG6cQpj0nCurvN+KT
J+s6Fl74kWsHUa8PnueYtzEGMnSU/rj5+6d/dpsv3/qffc6KwiaRdpwfsYVnKUyP/Fa6YmFXj3//
/E9WtHu1WQxRxIwyAv2i/xthyZxNHwlyIPKvgKbPvuBqy5BUv3UIyqbjqH9FKFk4BE7hlx2Fl+X7
fw+Wjnu1YzTGmFGjKaZjkyb3xkSMWXevXUJ1SROMAzQMG1wy7pctZJ/d66tdhADsOiZpIT+GSTHA
0sKsaQQhX0TXf/Lp18HnMICVaLBaHUaksJtKBe5usrrmi0+X/1PK/IeLdZ11XvnZ5Ai37o+S/pGV
Y0WE5pIeOJEBNhq/60YZ5EeCO64yJASk5RmXOsRZ1PsUzvTNs+fwSDj6PM5ymznp20zKw7nRhrWl
sxwvG7NKd4xypASEFJp6vPiUoFIjq6RyWqVNUqJRsIobDEHjqfDNYDvI0n31UIeRpZAkT4kiJEF5
6IUj2iE28ZCQv4eN41apSviYMSNUeky8/C2Ony2LNBiffMMofwpLvhKw276gGLPyZY09H21ZP8wf
FaGAJ8IqzBvCd/ul7eKrnDozPXU2YZUNdO+ikWNCRi5FyOTNildCcEu8efSG+50R7xTpHzuS1X+J
jLga3SZYYOSM0MOU78R8XLQrTYFFu0j2XW68dZrIiL7Q44b0FfE4S+Ob31f2+v9zdiZLciJLFP0i
zIBg3OZcSU2qKo0bTHqSmOeZr38ne1UdXSRmuZNkMhICwiPC/fq5gBHyv0XuEzprpYCi645P4Bf5
ezbNmedPBXTOjkGkM2KkfXFSftL6HFOzT+gyQzW8y1wKoDNVur1Oe+4uU2kO7VrV2aZzOLxSafyR
Wp17N+l282CEg06Dt5XtlLzL7+o5wtNjQgtpcySh7c0CqVVmv0MzDXb0urY0siPd0YI52Tei/adI
zJZtKIwMgJaen1OUBwVlyMaiQ7Zv0Mlm8+Q+hVNB3pt2LBXCU4ziLxZo3AYDlDqyDOhO6U8jsdqd
MBuj36QDUDzk7DECzdKoT2FRTV/jwLBpoBPmnQVSg+qpXh2UFuH4pkDkcJhV030xDFqGN05oNE+J
QpHPqCv/qU9hOA41TtkA87JHdIbfWnuY7nBiyr/Qx6kdiiFpXiqqnEc0JkNJC1o6/kqgsNOtUzoA
GAzksLoukj2GY/MPqAZ/gbAUz2Yd0H8ZgWzcRIAj9pZt9nu6thyOhjVNMJM/HwxDvUjhTGiHkzLa
zwGisEe17MvXKjcxrjWx6WAkQvMX/UQjfZuJn+F5b/bfswhCZBHbYHCKRjsVcf0tRat+bsvCfzYG
Tc+PswiHpwkQwi4oLwM+tnwlfdrcD7EWHZQAdayj+pQEOqT0kNrSbY9Io6UQOtUJmO64fQ6dLP0O
3HS4S8xBp72205st3dJ0+BcREOe4+WmZFahL2vXjjP6gvMWt0h9wtI4SQzum0AgcgAe4nxd6A7Gg
7Oir2bmxq721fD85QE5E4BFKdvztBj0dduBSX2KSyCBas3rXMUF3pf0Km0Q5urUfF5sJ+DN8qwJ+
XVqUX2I/estKFX+lNg7KBHpnYyNhyWJyWgGC4bC2nwmyX5GLzPTZhE3wNGelueuxsOZlzpaKEgxD
C/PecKtw1zRwlnZGEtDlc31l1BbWFtnzAIOfrvWhYnhugPtTFU3qkT0dklsyWXcdityta0TjsQ8D
/+S3evkp68EDX//xhVXTlDZfcD7nNBEGGZX4B5tgCtuodlCmXr/6wqbCvPz7u01F6xuoucLQPpf0
Pj/Qpo2I7SJIyzOmmw8odnf9dxaeQs5/KPMl398Yuddk/gZMON2T8F/ybzddXfbWaFl9jYKEx7my
0RcXQfOYCv0z5RdzZYu9cPuyvUZfz7SQmvRT4f51sJJgV6k0u3fp8fr9L2ywbWlnlIXCDOepomer
GM5qMRWntk3QDIME1C0BjYqmCVWxjRt/TtoqzWHe9XlcU6ZSLNIgo/MtVkCGGVZ01hPboyfvlKjd
yve7tJWRNkqRWWoOrj/M6Nxk6lvzHQD7T9fHbeHasulFkWdWPscxpUu4NgfNpWur08lo3nZ16VwF
Wqxn3dMn5E3tCc9zmsfq2wblPwKRSZtFPo3kGxNg/BrNcVDGEQRev/FLaPhgd2dJk3po7KGxUsqQ
GbTOgh5NgTre72iLw0hYsORf/xlt6bQmq0XQb1iNGhM9sglEXqzlzY5N27QTWSuADU8GUI8u2M8V
KKStYtFl7kyICOOuM08UySHJ2KH4FiMKwoCdPvJeS4CBo/jfV2oebk1aUE9KhpVNXNPArESmvw9a
5GqAIKL5iTW53xhDfnEPwMDTqMuII51R3yFzhxNtR/l9Y1kNbZeu/zb7Tv+UTVV1UpHgvnX0vL9M
eoMfa+yAoHAR7WVl4UL0J+2l2lW0tXr4YGGjAIBXol++rbdIOvP4jlWV77h2wQrhtbJvyXB7Kce+
w1Q3EFoKZd4nepOf2c8kOFmMyjaCO/ilyXMcU9JqPBS0Ph3trPPvNKqUd5ZvJ3dKkHHVOreTxzhE
9dqlbvCrnZ3Y3ZSITf60iZbcGege6Qzj9lthOzDI/SI8RIWBVZGdjdA25vSLSh/PIes6FfwKJ94O
BwD2mIn6Rht6sLPDzPwUNnrzEtDpsU/60oW5V+dfO8v9q2hIqvVLZ41CEz2lN4jLdD3Bpbt0K7fu
oMKTycXWVIPsbnJK62s02fXPylfDL7bTsyDHAZuUSX0K00v+EB7TITU7mtqb+A/gG+2UhkN2yg13
vMuzBjKxcPLnRI8m4FjttKsboe3VUZ9e4WDxvrUJLXPELhF4OcW06x/tQsiQ8+TtnGjdTAkdLARf
axiaznY0h+Gm8ocpp8kjsgrULgdChvaUzw/Z/L/rd72w/qjSAkEPS43CR+SeId4c/4Uk4WivVGQX
goUqLQYwpDO/SlPrTBbpB55/Ke2eOKdwXkNeGP1JImUlKn38DIZ5MWR6t9VwKzfOeheGXAgRN0CO
2tFqQf/AyhL98Ys1TClaN+2E83eQArLoo209udsoXQt0l7j533hqyFuwkVQnyXDw5eSKdsak04v6
OJjDufOj0/X3K5YGRwrZc1eYQDyzwUO56nqlCpcC9a1/cvKhpEU6x4emqoDBjq5Cki+khrdRu9F+
tSdN/eqqDv0uTm5ZL4NiGAfLGuujMUH43BdwcdsjgLv8ZxhN0H/ssVA2kZ/HD75jB3ta72LiWGN/
d2kGvm80Pz0Oju3+Lek2/dO2tbLvzN6+SxTR/68N4mxfCeHeh4DJNmDs7Nfrz7/0+Jd/f/dtBOps
CDdlhIPoW9381TgY0aV027UvH8y7a7tm4Ywp7bSUTtB7+rS5dZvS+Hr94tplBn70bYh/Xx09Ktwe
LIq8aK6UZzOd0gzmVVMcrZD27xHqwKHt6/QMJ6g4qlne7cbm0nPXO8r/CrfpVioJSwMoBYiZzqki
Ky+Ty07Lje86d5k7PgI4XYkSS7NLihLaaOklbkqlZ0QJeRMdlFPKMWh3fRSXri7tER2QN/6s5/65
6rMJM4NW38ciK24LPIYUeCjMZW3kzsb5gonS+2IT59BN1Jeb7t2Q4o6PrTjItabwrInKmS+Gr+i+
99evvRB4jEvMfvfpsh4WIu1T/0z7KvyCsX2zE5PUeOVxvhYr8+PjBcAwpNAzOT4a7MvwVOJTWlvb
Eum2TycMDEg1e7v+IAsv+J885LsHAfDRlWkdFV4FIOzJhm29m5PktlqUYVx+9d3V6aF12R4l/nlC
LjGNzXYcfqmA9a7f++VFfjDDDWmGO4M5FkWbFF5X0T2YaDNmcAVUnQ3MGjj45Fu2XayIT5nrZyuz
eWm4pNkMj1UTrj2XXm0ILyyVs2aVKyvNQqAw5IncCqWbR9c452H9KRzF506p9yITx+uDtZAqIfv1
73fROWPXkCMuvFr/6xfpKaSxrcpwDCnEprcRRUcYFlh2u83NlRC8MEmENL27qgKkmV9SGIXGslmV
Zf7g0na8ySFVf03Y5G+vP9vC0Alpppt+nkb6aI9eagenbgjepkID4WirNx0KoS//e+hmN40dsq/s
YMapOFtAwdkmr2xMl+5dmuT0T2Ho51rIkguS3VZ6X1vuyaJX6PrQLL2Dy8++m4E9Ge7BFReX9DQ8
GQnOgj3ofasT29JX1uL4wqz4j54fbpg/V/roKaAcsc074aYarEzypQeQJjnuOFUAEQe/KS3ciqTa
NbCa/QF5cPJ2fYiW7l6a01oypmYAPuRsRwN9z6YBnNEIXq5ffOn2pVk9TGQqyiycPMc20s2A3eEm
r7ti04bq1orpK7v+MwtLhazaT0wQ9EVKA3KUmp7uDy/VHP+0Jk5ytf9aFc7n6z+zMFSyeH+AvwqG
vOEU5RTH2mC3BMHq+qUXBkqX5vA8JYnrXxaiPI++oNU8dRBGCz+mFdlcCRNLPyFNY6PrR+ynSORP
eFsWqGnLovtehReECYfa64+xNEKX334335JEn1tL8LkCx3isrHLfdtXxtktLU7nMKFaEZjV4Qdw9
FbAXnNn+dNulL0/z7q4104g0t3YRlhtz8oLXD5U9lUb661e/xPsP1ul/klTvrl4XuTm0TewDTurh
CiD0d3ZN/720aQm1sdkCF7OmllqYB7o0lx3FnnAWYNPvgozfYE1Y/25A2O1KTUS4w+Q9rY5R+O36
cy29a2lutzTO1nPA+QV/7+eWZP1ujtW1PpylQZOWazZietv5Y+lZ9EKeqih8tBpxbm1sGzrrlM3q
m9/XiBYBoFx/moWFSNZ/z9AeB/0SaA27sZ7RHGAHFSmhv+3d0Px7/TcWZqAs/2/wpZzwXJq8wbRe
3KD9RAnvxZqjc9dVK+ehpceQJvmc4GksYPnQjRp3j0EK62MUID59URc3jpQ0x5W0z6xiNmOv87/W
zXFuXrTw7voALd29NMdxi8Wmwa9460BUWh3/mon6fnCbUsWQ9eNpW5Ljs7jzfMCvreujctPq1ZuT
0Hxvj8Pz9YdYesvSkt3alQUxMPTPbYprmKODmyoqd9w7AFqRGtjZSkBcGixpsg9WN1U4DFlnMab7
IBD/S6Gamgo8xNueQ5rfGe6Dc5HhDh6kX/Xux2iHRxNUYV+v7ckXAsg/W/V3gVGNHJ0+qMA/1+4T
pJCD2vT767e+MDSymry0ui5VG2Eg2aUh33Jg4ieJc+htc+VDvSzLH8R0WU7e+0lYJV1rnNlO9q9O
aNEibWjTk6gFxGcR0MEc5mpEx53187ZHkia2Xk3UKkHWnvP2m7BI3lgqNaU1QenSgElzukKIYgwR
Z3hLmwe62ZURNL+NPduF83r9ARbetlxpbXpTnVSHuW1H6X0ZqF/HCjzC9Wsv3f7lN999SWDLcked
aQQZ2vCtjfoXUM+/jd5fubx9+eQ/et3SlFZrFRily/WT/mImCcl017OzPRSGn732AxXqRmBx6A54
ASSdm24xhKS5i/7eH/A5xItec7D0lVal6cun3KDZ+RNiNvs0ZmP81I5INQS8p0czacpt26ErVGJ/
firgZdzVeLHhqBmWJ2fMghc3q9UTqNriCQCxc2+MwMDmxMSNrLH8BzfTjL1bjQl9bH19mMtuODiR
434m9ZpBsHL7PU6YwzEKamBdiK32DSUOfEzQ9bD71HNM6SJjS9AK97SUNGcfjtZr5UA6a6KpOykW
oCjjUmQ2xRAdjHboPAyrfOqnLmhsI2vv3MDotm4YoTEcqvxzHg31V3/Q7FMBx26HjThtedp88cOE
opyPibObkcYcDFxoVmb/xwFYyHJHvKrSNmt8cW5QGKsNGDDrToemo9fxSmj8+HsTjvS9lTTw+k4t
SL3Mk7/BB+XOaQW4Q7xRVj65j5/BkAsrcVfAe3ciHz4pcIIcsmI7wUFNN1m3skwt7BXl+gr+DaqB
5SfnPqNWPXYm3S7xQ/07C8gIhbgbAWFhQ319gi5Nfmk7N2WAK822ds9OV07odHPkOfWQ3hSNhdyE
UGFLN2dZIM6Q5nBimkvYqnPyFyXaG0ZE54uXzMU+67aKDhCtf0cbH+6vApmi9Bpn2jnt28DTXB+m
he/KlYL83APeQMJFyjOZXfxwDOUBVkZ7aAsAuLf9hBTpDQeXnKnTWo+t4riFq57Dl7DxIKs6c6VX
9OOXLWTBLt2Sle9zuveEsMVDBtBzi0NpvvKy/2nS/m8wFnLzQza3GbV2tfWMo3+MTuNrcW6fIPee
4p2yhV+4nbf6Ybq3DumJFN+TesqP3Qm3tpVPeekdSXN/xPNTwSyz9DChB7auKa+RIs5FlR6uv6CF
0XOltSapaXjJ0qr16nE8FuQwcHlYefdLl9b//eFOU+nAHLYKzxjEm2Fnn3BHXckMfxxNhCttFrV+
GIqKtmGAUe5dCc0W8jQonr0t0rvQOl0fmoUkrnClMOKYduOArEXu1AL7N60YRxonvBg85eBPqy56
NeD3YN+tKHu7YEFRi7xa+fGPI7KQGyhiJ4/IKFUNWqhG93L8JHERzmPrs01G9C84qOR4/SmXfkgK
L/SbZQZqZ067KT2ciFOb8tMEyC+vxpXly/1wOyMcKcy0bcrm1bFZIE3guls3N53ToIb5LkGuhltB
gxdtnxrnGiOT/5UZbQnXn2zh+5ObKOZg6oULmN6LTcPdVSU8oAF3h5XgufR1ONLnTdP0nE94LWCb
47+1bC8Q4UT7nLw/RKYJmqv/RSnEXUc9BJfW5sv1h1qotApZ4F+5kWVn5VR4mp3s7ExX9v2Ay9eE
B+9Fg+2km3wMscjLYn8PTNva6GqT7evZMI5pK6o1KeDCDHSkuRFXsOHpEFU9M+8vVlYwucESq5tu
AsZeGGmyrzNYRNcfeiEIyj3rfVwnOc2YFBdVezugVWHDCME2WAlUS5eXpkAiSO5YZOTOrPVvlurD
i+YUHRjDbTFWbmOA4qzrQ2sKKL16tetsq9uZYdncODiXif3uNKJHKKprvIO80Ij7O1Rjzr0moKkq
1bB2XltgJcBQ/fdv4INBfR8YJ21uFXLfo2EXiM9KQKvNIbKxsEVBpof2c0qJq22SlUrQQmiS5aZz
rOtaqOruWVf8auujBbsHGant2bdMuK/pa7rTpd+R1sAsHPLOEKDvQij7j3OAIaBWYOZq9Mp46I3a
XwlIC3NG1reCgoZWpvId9GEHXndMEoyt8jR5gS4IkTntqbPoXb+Sm1t6KmmNjJwmS3HcKzyStN4Q
4X04Ob/1i5t0Zr7cNi+lIADboTBbR6PKWRZkFTvwUtaDMqy1KC7MS1nXqqZYs2CzppISAtvtBDsg
d2dXU1fWpYX1wZKmfdEAkEnsQvVKE1Er9qN92962J5WFrZw1HG2+IL10bLI2tLAAku+EtRKvFhZU
Wdg6hX0YT3PBjFd78zEL28pTqulbiTfA0dHwVRCRmx5KUGvHfizC22ajrHIVOiTxyh5rz4/ygx9R
Vovs7rl3x/+Zrb1Sn/3wm9VcWRyHPrYGS1kMXo4JStKl2yF6DMZw5yS3vBh+QHrnsx27eNyqhRf7
RnOyFRpwctwWVl7M0u1fJv67UNwpgaX77tB7DUiATaz3d1OPQ+M8/gy6fuVA8uFXyxNcfvvdb+S2
FtmunV8wi49Z8JcNwi3rCBeWYvw01DgOJxU339LazQawRUWAJeMNoYKrXx7n3W2XmlvFgDl7VOSQ
bew4gaIbphWtCbPb5Wt1nA8jBr8iRfKc6kngNs3gGXAz+/BeQzVoJr+vP8LHWy+urv/7GaohRX8d
OomHT8o5Fa123ytD+0MxteGhjt1vbNe3gBdLjKh1dzNMD0VbrY3f0muXornf4umdau3gZdWL0b25
fbkSBZeGTIrh2C6XgP2b3oO0lJy6i/KVRaK786v6z/VxW7j1/wjPWnWqrIZbV8NXS/3jhvptty5r
zjBt16g/scINkfgC1fQnUJpvUbamp1q6b2k2+30IJ98aC6/N4v1UAds33dfbhkSaxH7pprkVOu65
LlGYZ9EJu8fdbZeWpnE6uWNGdr3wSkjGSacfQYWviMbF5UP/Ty5Ec2WFmYO/ZxlPPXaJtNobNDo2
WHxNHdB2yOrb0K6dXZ+3NjZZOZXSJI+aYxBWwT4JwPiGeqmd3KBoPN01Z/xDXX8/1S1Z9E7x38gH
DZtJhHhzq2ySQwyS75wwtf+MNS4u1M6yg28Jl65+035QVb88NqmInroy0TZA1wF94/u0DekRuG0Y
5Ujisl93YpwhTSfHxiUw/vRjuRLCF5YJQ4ojqahcv4kFKaVE/+IDFnZH9U4z1COmTysL6cKslvVt
tSKcCHe11qusHPsnc4Pt56bP1mbe0tSQgkaG+rXTi7RlSte0TLvHKVuTpixcWtaxpXVLTahJSEi5
uouRh9rROBF1K7NjYVxk8RrfEhZhjt/wWpuDn/QPdlR+Ucju3PTVyNq1CryzaancvD2lDQ5odYbd
aRSuRI0Pzw+aK6SoEYoq79M5b6Hi4dAU/237v0P5SegKvOybWCn8hhQ+ijrrNGDLracb3ztT22iz
vxKt/xEXfRA9ZOGamJKqIXi0XrOfD/Vdfxd5xVl41vCQ5pvss7Ordtam3zd3/eP0On7uPxu/VExI
/gRPyp2///Ll+iv6cPPMA0oTe/D1KdEVPl07hojwRy10qII4pwwbv8qxdfg2dWt1wqVPWZrnmG5i
jawRQ0IlPaTuRKZm2F9/iqVLS9uBLjXdPqCnwZtHG4pQdjdX7eG2S0tzu5m1ObGDuvWwvK33rZpl
z7moxG0zRBa1ARJi75qSTscu7BSb1jf6otdqvrp5uccPPjFZ12bEVOBFNxH2MuMkKGq4gA307GBC
bK4wgIenrYU4BH4X0d5P/1cC8qVzYe9UykbMFd2NJyOyqVS+Fd3Od6ejcN6SOD1m41d8efajU+76
6mvch2c3bE7CYG0174f+1TdwXyMbh6tOnf4Mq3NJbw9pA8gMO5DeWtgejD549kmp5llJca3CxiNn
ufNm7bE3TlGFPETdW3gbYje2SUZMFeqvBc4xPn/0v4Drd4xdUf2N1cdS1bj0J3xxmwwegHGY8/PF
s2xI9rZ58knCOP3bEPw1i/mTjW+NCUYpCfCexFaLDv7Evffb8tAPf0vnoI3D4SKLVI3fhfEX18Y7
Ot73apru3MkBQbEJq89043y52CsMNjbHsCl2SfQQAe0hpVoO2FeV+9w5Dul5nKpNbnxR51MSvSVF
tR2C79WXUEGmhdP7DvFLIbC9rWuw58p2TBscZHRMiKjy+uUGU+Sd1R/xhze6aoMV5Dae9536ml4Q
Nn4LXPB3JXblhM2Bf9Cy1wArjsm8V7OHXH/VtTdT4f8oOCspRyrA2J/i1YNunDq4Ov7UY+3AFmSj
lJ9Kp6039P9nsc1bO1ArIK8eDBuhH2t1BOPjRdZdEeFQL8DuINfeRfaww9HQIuOllQ/2AFMIL63g
ecJYIyPhWRsVrjAkPtNsC9ciDIdNjNpH+9WYD7VlgSfAeANjsyEyMR/MaaVUDwHHKi3+XJZvODpj
vzrsyjAFGJDjLoC5iM2m6ruRHaJc2RtNv61VgBP3FSqPbLj3xx+kldF7vFT6vnBt2mwO+JdshvTz
AO0IJ9DYxOJo2GTq48X2NN/44QEzz40y/nCGZ1PFtd3A22SwN7oYcAvCZAQbkWJ+aEFApA/lbyM9
prAWv+H0ndMBpfzRoj9qTN4VC9p+FwPVux5o/hFCfTRbpQ12nNaunWKc4jWiq/at5qgwi7rsccLu
Z4fZULxvp1ggcDFtzK6rCYWqr+xyquB8N8P8eQT5f4Q2spZvXNgc6NL6qgVBgl+G1XtjRV+PEm9w
agXaoW+uP+8/R/SPnldaWx2n8g3F4oStYF27rY3E2M8R6axBCCzLk1Bo8bZPUF7DB0JyM0OGiHQR
/Yp0LbgjSxke87HsNt1spq8BpbWdImztlOU+JohDH3waZ3P4rMVzux+svn0ougyjUNCxu96qxF1r
NwqGqqJ8DNWufsIfVHzxg5Ce63DU8r9m0/pPjW7FWCUNPT2bLq5jOj5jbGPscudfvmWtQFFthi2m
lV9j1R3cHX7nxZ2dACkRs2ju9Wkc7nr6caNNivdCvclVjAvjWIRP6YAdV9LmWG9YqbvPApgWWl80
z0Gkdk+Oj6Z6ZaOx9Bova+a7VMOs6jRX2JeSpjViaQCt1AtmXfe6qHROK69yYZ2RNhEWzkahGnBo
LiLQqgVSqb3m3+e1tobQXljfZWktX4Soq9LtvSFUI+a8paADGtZKBgsbSRltncX0GdOv3GI8aYER
mo3wwW1q5aky8+yCK8H6KszWspVLjyLvJ/TRVU0Oep5R6f5ea1Sx9X3HXZlUC48iC2mLsJ4E9r3s
J4pkfLC1NNm6czRuWzuptwmRZB/TVvfzptcuK2qTVMvyvIcXpcFiQfoM8saqzr3ZruWvFsZKkyJi
Y1SVU8Kg9KpuiE9hpfpYX5f2bV+tTNWenAlXv3xEFqN/asXn1v6miNfrI7N041Jos1QF12iaX86p
/uzYX3x3rfR3ib0fxExZRGuGyPYKI2aN6JyIDvjWfzWDENLRpHzXVJxRb7t/aULbiVDcWfSUALVH
4T66/YpQYWlcpCOAPfU4Feu8UNHqp6yuH1QTi77b7lk6AxQo93K95J7d8vsYv7ZrnWQL8VMWyhZO
MiRFR6pWSbpzbWHr5WfPcTPelv2Q1bKDjzOVeckdjPXJwTy8ZodcjV9TdU2Q93FlXnNluSymxjqm
fQrW7n5X3eWkZY+TY83bOO6bozZ3ykGbMHPVSbk8zt1F+hR1YnfTS5HxzE7g4L4ds8b3Zrjx8xJk
1p/briztTmKqnq2fRa2XwPXYUvN3UJErN577Zb0sa7ATjEHQehaNgk2H71OR3zgkl7nxbj02bCfG
hCDuPScLj8moHt0oWPmWFg7zMmgiwWDOivKi9Vz8B7ahruG9pbjhKUkFJMyp/e32MbaF5Ic3Iq/W
yuELk1pWSxYwaqLOYqwq59sU5BvF/3v9FV+qUB8EO1kkqVR1hRY67D2LZMimG/bzvJ/30VNS3Rbm
VGkt1ug7LvuGOy8zTB7HhFPI7+u3/vGYOLIoko1ERgGJ7z61emDtpd4eK73IVt7zxyHJkTWQkWWZ
qZsyMIS6akBCiMXgj+s3vnRpacmFFqOMrUJSLdeLXTV9KkcbOfSNoyLNWWsyTZqM7c4bu3AHPvKk
gku77b4vz/NuVuF9NxkRhCFPd14tBRDHL3f6dP3SCwczRwYy12pWQfcxOy/wgS9mSjcQqd32Hrfv
5i4PrR50HjDROgqcTa3jrqZS3Ya0o1YogdJ+T8Oi+Va5xlpvyNLHJa/OZuDkhu8ihjMQF+Rpj8wc
ItH2+uN+vMVwXGmNtox8mnziBy+pxoMYHVf0v8rUttbYr7yrf/Zv/53YjqxX1K1yanTb6TxhdACd
jAKWk92Ed6KiQKiafXnQmlGFv9QGb62NkfrcGfmzHY36Xg1C+wTscNzSMZZtZ82Y9z0y7UOkBPmv
6yOwMAdkgXmH1UpoNXPgibD+XgTTCetx+B1u9Xb9+gvvT5boKuMUOb7OvrkJa7bmczZRHJ+Um/ZB
jizEw+c0THPnsjBO/s9Zi54Mc14po3wckB1ZbCc4Rreqyo3b4UuVtbBNk12XzBsRPOFkvMtx1rw+
QgvfoCynq7q+Kui+Jnz2ZneP0/NeyY10j8t2v+VkvXIAWHgPsqC1U20Yt07pnrP6uayzXdA5++v3
v/QFXRbod9EowAd1qhyiEdaY3phfjF/Mb36crRy8liaQDPeOk6DBA5J3TBHQ2Knj3D0Wk1nuez3J
z/o81PeNS3dghp0x3o5WuBsgBtJWm9NZhHJlI4Q1fE2cWfVGztbH1mx1nO2z6baBlSWulgjjWgfr
65EO2FVheVBHZ+UEsTSy0hKiE4JtjKXcszXTV2AUzb5I7F9zs6ZyXvrEL7/77s01rRrh7Mlunzpu
tx3i2NjRxHs0TeM5EkRBwxp+lvZtBg6Odfky3/1anmF0nkcG22P7d+28NfmPcLglyOiOJS0SmjVo
deEIgoztzfGTo9x4XWl5sIN8HrKe62YXEHD2F3/mG+YMNyyd3yyfCngn9N6bp3gPvWOPWeleQdB7
2+WlvZ6gPtQkAZevRc0q/blPyO6v5jJ5X/9Z0HRHFmrFQnPwmOPinf+aT/fwh4d4RaK1gFN0ZI0W
Qt+gTBuMcwUWN/s6tbXnqO7mZz3Uwi9WaRg/6K7ErdwNs+d0UuytGpb9o+rE+ak2SP5sqto2N/Bc
FVZLNT8G1MZea42ZaWm+caJPzHx0+ni4q0O6kIx41NsLCuw2Ui1NAv/+xGcHi16crXuvcmFp4+hu
Yq9grCFGPgwHDLwUDuCY4XV1OSK48Ys5zVv4JXa/thP6MBZwcSkWTJY5WzXUbC9tKJegv1M3Qwko
DQXzOUrzhoqBP3BYX9sXLT2MNGUzYdR1bul40AbAQGK3fQSCHG/x2b5l/eaBpLmr9eiDMLyZPeJl
/clxrfFYNyMN5PQjtD9wcZ6fy/HCZ6dVxflz07wzpWldmZETTHHpn1PMqEsDhwLKeqE1rOx2Ptwp
8EjStK4bTSPxXgEfKV013BR1lOItPwVnix6oo9nEa51BCz8ky7bG6kITsnrcA6caopfmBpuyVQUF
uPhbAwvv+mgtfHKyhstsUqafMc0sP5r/ELWucx+0TvUtGoO4oDJSZXsLvWtOJbSxolt2W7ojA8Xc
cGwqURupVyiZeUgbbd6nTZp+UnBtPrhpUK1IZj9MTvM70mSdYrUWkVFOXqK1R1eBxZXlgUIx0/9l
OQSqwlfWPNM+3NrxU9LU7eYgUxowHGcD/93nvtRnIInRWgfDwkSVhV9h5w5KNU58dJVC80Ln6Nu6
9q3vsdaScrn+JSw9gRQMhJij1rQZrGCk0x0AUXmc6RU8Xr/60hNIkYClNq6Uqe68zB9ArPt+MpDm
UvyH2cim1+u/sWDC6siqK2qSieaMjgIIuPGUpjn0cxxuVaFD4Sx3cVSdx1hs6OE/CmaTFlosQc8N
fg3Xf39pBKXQMBZ+mA9F7Z/p5NQ2XcTpJGehvH7xf9avD5Z8WZg1CtylsjoaPW2YRbTprXHaVvSW
79J0FN/MVHN2LZWXYxrV+l4zBzD8TjuJkzL7AbjMQS1QMpibiyuP0W3qXhjb9G88ocDWfDwdyqmi
sdUkI7zH3t3Z9n1mH9IgHY+6a6kvUHFbr8OBcz/6+56m2MchmPNjSPP1r8TvZmwj+nyn1kpKC3uL
HKJTum6bg0H7FkSG9r2DoPspYMm7txLFuKvx0vg6xn5wH5rzxWUwr60jfl/NZoTcFu3DqlbvrWak
vs7S0X3KgDPf9VqA01tJh9C3tu3dQxs7ytNc+OVa3/JCvJDVaZ2WAPEfq9SjpcxLO1DVKfI3/IXw
T3C6jarma3SmhU9FFqopfl1UusZkszoTd4SqtI6h1aZ/r38rS1eX4l7jW8VEu8MF2IeYytYsqNVa
t1YkW5jKskTNDRpc/hBAncPsc22/1uo+Gn7fduOXB3p3PFGsTPiYF43e7Jj9Mb60EYeaVd94dSnC
lYoQ2RBEgddNxs6uSOLPa8yIpRGXwpvuiDGwU1U5u4qDjsgiK7gm01i6tLSfqQOlLo0oDLyyb/cl
WpXUX8O1LmwxZJBaHc7OOMa24Y2++n1ss2fqtXAsAOSbibNWSl+YVLLiTJnnFmyvz9m8jfGPAbc+
+vOmbtpgI+zi0/x/zq5jSVJci34RERIIBFtIV5nlq7vabBRtsQIk4cTXv5O9quEVmRG1mYjpniFB
5urq3mPS5spp/8+I/J0IuUSfjUbNs4Uay+mMdt82EFVAIMxC0scFd8URJjj6lXtT9LdqhP3OpgZU
Ymfgz9kEJJTOTL8ralT8lYpgNszHEvYWTq7UXzXV9oHo0vsjXOZBj1o1HdQZyu5BipwBCAZtV3KC
GId/n9kI+8wr+TAkKhwE+djhvFQVo/5A7OyF4wnp5rANenAvZc6qzeVtt7Kjl2gHPsjajBO6xwM/
tOKpnF7ma83MldW7NI2fM03mtsboM7ev41wO9z58tz/43os4F1ZCQe2El6dJBgIo7ia9IbQrtvVk
yys3mLX3Pw/Zm4gUNDk0JHsNzokXHquM3ssquJZxrQ37+TffPFtX6GSp3HGOdWr7GOquVRZHflE/
c5ZBBeby3K5tv0X4gF9TJxwj7Yk1Kd8FJKxAHkuLl6aS81G2Y4nWAirOl39s7YsWGVAw6obC52A8
qUzEXXU3eaAl4wJ7+ekrd5Ul1sRnANOTPsB0z+D3cKeuYjZFt1zD5tTxpp85zNZjxq75k61M/RJt
0gN5OLAAHop52v/Jc+dUGNFdmZW1Z59n683UK3idT+nYAa8xwZmLt1vGrtXhVuZgiTKZPKcyIWvL
U+ai7lSrONK/ZPUx3nm4tP1O68ifuMexZt3mJXWy3049PAv+muc9cj63316e6rXxWWwN6kFgiLcg
cE6K771y2Dhd9MFHL7IAcH9EwDKwzXu3ZkCShlvXgXXZ5fdeG/xFHlDlIxC8DooPrJ0TmoHITN2k
a3987OmLveyUY2tDt+jhHd8mHtQXU9lvBvnzY09fbl5UWlttBgi0BeEtGOd/hlLuUUq7piS4MqdL
4MncThQqVQgO+QRlWz8Kqs/CAf/6SnRYe/w5arzZUtDQgMYF3COOaeUeq5ImXXHNnmplVpegkjJw
1GDzSRxFy+B8Nm6r5iVQ7f5D404Wp1gZOq62PbZU0/52UAsl4Q1xyw+OyvmT3owKFBAHRPqqRGsR
9qWDjdspvPLeawO+2KOpF/awf2YF5BunbdEEj96QPV0ekrVHL/Zoz4FwhwuNc2T+4N5RYNuwUem1
CLmS9i7xI6WTQ/S9sOLIyWtr/0ZlkMCqMRPTlTF3/7Wu38lEl0CStghq0RhRnGgf0Ju2tmYDDTEv
KaoRMOHCfwZKicCyrv4smGqSBhX0ralgtee6YOdGMPS5JUbXTez4bXGoZ/Mls6mXZJ7zCn3P7sZr
eRBXJblF75zGMFyUSEKxk4QH9nkq2F9VAHvuM/3UpF5zUwRVdjpbBGxGZVywCnwoHRjvR1YAaM7r
4ScbU534ReR/9TpwJkrVgfpdeEHMC7/a9EXdgFzQgV44ugRFT8XcYIv/iCdtx+q4GMI/MwwGAcZH
KzhpwqiN54zWCS6KEPQEIzKZMtBvcH6bGM1+mG+jbHqs8mbaF47+K0lfgYARAidvarHzPdAaU25L
SKdEQVIPwSCTrIf4XkyGaXyWkfGfJ8eBde4QQuU2HkvLQVNwRu/gy6b0Y3+O7GdTGgkOmBmtlyiw
Uw0SEuWojRoc/0ELxzt71/qoNWhg8D+xPIW5yQyo+zegVosw7v2cf214R5OsKKOvTm0VChZV8F13
XV/GUZ+P4PlDsqeLDHxJwERgKaqXjevxnUCisIEKcP8pbEgQR62CI0YmSCKhZRXCBJg35kBCqINu
epOO38reYBYLouJOSjgaQ1I0/2pyn9xR1gUnXSGbKgoLt12bUr2ZVTb+grmz3jsmmg6gvPl7wPOz
G+kyfiiqWW+HiJiN4zvTDdC38w36/hympY24n3FVSWN4CATmFvQos+mYZ8dYe4Ozk4K0ccmtfcIt
o40B+Jx2INo0u8E3XuIa74sHfcPElyHcO310VqJUCbh6zVFCeqFvoRACeRW/dBO44BrcwIAD36Ib
45C9n0Pi5ZCHwZglWjJrN5CPgaVSRCkvdnVbROWOuk4E1cJaVLfCevPNPJAAgBbaBF/4WGd7eEg2
zygPhCfS9dG2bbFvsyKDv3KVB95PE/D6EGVB9eRDmwF/P3vtGbXvDjGkosatyYzYjFOdHkWhvZeg
n7oniGSH9z1sHJPerbyDHqC3GNcubBNjiPUAoE+tZE/wVnCrDad+dlLYOjteFAnq8fLgGx3GQRRG
z77g7S+qYKO+CSwXiez8X2dTuFvetdUN1JZ69k9b5EEIrffChNU24+BXlq7Mtm2Vl6+UD+UM7T9R
HPngFTskh+GnCfTaV43r5Tc+2JnFphwCWEU3Xrc1nm5vPMG8feaEcEp2RTW/hrJu7phy2kRWVcY2
DpwtE1gFlYk/ieZunPqnEAiWo6ae3Lk+lHzGaoQkU+/mNN2OUoLHjbT6MM9ZfkTlpYXz64jgXpbf
09AcYFN6P41oq4zKdlsnd9pjyJxun3djgRYneD3NlJkb1+F+4iseJjRo/E0nghaD2n7KSp5jBhwe
F7a8EyMTe302FMUm/hxlIfRfhK+SrJHPauy7PYVh7IYP4J4OefUFgzJ+LqGPfqTYu5uJ269ZCiKO
7EcoYUzhlwo6BvHUF+Rn3yjyGrnuHepgQ+LwJt9AQm6KSYEu0ISQuhvrUh59giJwDslbCGDmQTIU
Sj2N86D/hqXF3/IyveVzAZMo05dfL59r7588fInSkxPayxYwmWOFiza5lZBlp/TB7YIrJ8/7iQpf
4vSiqCOsz8+FP6MPNZ2mOKLmV+tPny6//9rzF9cWb4R5IqQdS/D74JDDx4jFoa/FAZIh1zrb50f9
/9HJo0U21CnpZxlsio+q/9kFcAKmzhYetXFqUbFvr90vVhSV+FJW0AAyUknj5yefh2If9q4LQ+OQ
xE4IhozOaR7FOKzzz9Gss9vJM8Me6uDRZtB6fL48lms5zjLdVqzp0S3HTSqn31rhwbi4cD7EwXHJ
srLXqKJ3wRST6Hx7+75TW7iEf0bP9co9//13hwTUf7NKWzuV9qMMeDo1hy+MInrGpm/EFcyN9w/H
8P+rALJp//0BRxtVDg3VJ1308kV7QXA/ooPUovtp7fOMHHyIXd15e6MoTmPdjGZXu270TU3CBRSf
zu1tEejhiJOCPDTMy5/RtBVsQ0vr/UgD0rSbns0pXKAzUrKEOsV4GJVyPzd+SeokpKGCc7GaEzCm
ppfWMAvfxSEFOzRy2w46I4ZkQdLLoT9UrQpQuJH+8Oz5Mn1qIQ+TFPxMkyMKIshxKKMAB22GIyNW
huS7FiYZO4fVuMShfvi9mv3wex718nWoffOlwpf/FlHbvIIM7kBYw6s2uptgWDMg9YHKLyGbkSAs
Z6kjjx7ASbfhxNsTsYV/D7sedgv/VhnGrtsX00ZOAw+3toN6Za3dqNv4foTWj4GMG96G6uAvPJxK
aAM2VVLbwdzSYFKIGzU82eI8gk7WILX3ORQZec77zH6quEs3rg7zAw6+rx4fFM7fcvhTo2MIxRUW
7bXvTo+ynF94FXwZPTscuSeieNKRjWu4TJ9I6jkbN+1vSJSV4NMJdyMC0IMFBgL/WjmAkGRg8II9
viujvAKlqIadZNHcV8T/2vjwW2Gj8wSvLr0NovGZZDyLJ0n0jqeFd0dLv97QCMQ4Vbcb8DbpBrce
jusPemSEEomAL74HQeVuFByswUR2QL0sQ6RXRjZbpK46dmyLAZ69L04N5mnqdHdZMDu3zhBW55Tp
fmah3ddFLmIpkeSmXmRBqi0s8nDNE/w/Q0zSsd84NB13vUIbHYSB37VtfZxR/r8PdP7MXZ3HFI66
yRjlx3xi/KueMmBnjI/klIPoWg8+lPxh6Zkjy/Xze4i8eTdBHj5WCt0A0ThiH4RoOWQ5/Y3LtPxe
8Cw9RlVe7VuJChMy3yl8yB06v7gGUzM1gXMLXJm8n2vWHM5QsD0h6Z9CQv4i7Yr7SbAHVAXRG4+c
p6wreZyztASmj+Fykvp60/lpuU+VyWCfJPneGDLA8w/rJnR9SGEDHAGdbxDLh2MLW/stXLonvLp8
9kxwh+kwuB7Y5g4dJJRR8egvZ0nVoPSmg0UD/ZGXpIohIsSOTtOD2jcR8atUMt3ZCKrZuCrbHwOZ
vhona29sFcJdeZZFbFkGvSQ5RVvqqQY/z3uWFD1toUyt9JPje+gCA4iSdMEAtskAgrVC7D1kzEGi
F4E93lNmNpZ1SJWnyQf9LvhSl3AfFfngxfMwv3oNiozWs+mzldzZepGaj/CwlRsPWf9eRw09+Wqm
G+VXX8wwOnu3RjU3y5vqpUAIQtUgwD/CDI0DhI4zJeJPo8SzA+mfg9uGYHlW4A1zGxoIdKZNQv32
1Qr1LShVcICvUR+DgygT7eL+5vstvwNmur7xyinF3KhpqzXLAUHhiuyB71VJVPocNzrf3E6KslfE
abULmr7a1JMjz7dCtvE1ON61gEUMB8RkV1Ma175NH7vAFAoUAoSQEq6u59XvNUcoU+V3YaMLtLdC
9nPMSqxLNZQJA1QA5ddGb9PZ1ne9l48/6radd1DWq44Z8rYZjGd3vkMuXTwZNvVuIoMqmOIupT32
vOvta9tHm/4sAeDw8e+5H5MQF98M3KlMEMZ54sKKfhcOKrzRg3Z+2TCqHqBtXkLCBhnzqIsOPu2T
r8uksLn/wkZd1Qcfbrv3MOBEq6kBVQUa6l3xMlEXqlQyKhvkraHYeO2cvXbISrcZWFEJPIy6GNGo
23cM8+kFk/PHwBS5Sfp5zAyMvVzySc5uHjvE9Q6Dz50fJsgm2K9Z1/sktd9CRYNNLEtqE3YHL6BV
u81CAINi2jj1bWMCsmM4PmvYtYMJHrF0ePS6AKa1Hg94mjRuAaTpIEaLTW+iWie8SL2HLJPRd8In
+vMj+QdZVtNxf2CzzUt5GtX93J3NCz5m5UeWhfNCdw2dTTmexrRL+CThb4tbFf0O6Q8Asr587PUX
qaiTayBihKhOADbsR2lsMiC0XynPv5+nk2UNvc9lBOmwvD8BscL3cnTGTyqP2i0t++yQN73afewj
FtU5mHHVUQh1h1OR4nZVR998M8grd4G1bzjnbm8qf9lYprRWsj3BWeWXV7LXsdVHXg1f58x+8PUX
ZbrIF2Vh4dV6AtULZqwdyh3D74+NjPvft4dSZ0i4odXJmRUu5p4DsEvuX+tJv3+PIcuu5NT60vKM
yhOY/Rs9i4MW2V3rfHBal0IGTpFB5rAm8tRzuyn8/oEE9go6dy3zXqyYsK7TAVomeHTr7B0Yk5dA
p1we8rVBWSyY3IDNONtJnkoNNivht8Dovmi/+FBNF7HxvzNa8kqibyRB83H4LSxzdqi77C+/+cpS
X/avUwhKQnUDsoNR+n2CGDOzj1BOTJrgGj1kbWgWjRfXIbwf0lGeBsL+BoqCnBPw3yPvr9wF156/
uAvakVMkUiFoyn6jUKax5SdhSnEa2qD82JXt30X4TThoXW7hTQIYhrHefmw5iirT58vDv7Iml4Rl
GkV15w8gnkgDtmdNgLmTIfRuLj/9fKd85yq4bBulERPdPOZQXjQ/Rf7X7b1PgJkj2bYPuh02Ianj
zszbyz+2MhFL6nLWCBVFMsVKmrRIXK+2W0kqshtLkn5sBy+bSW4JyG0fZiP0oqc4gNqO+ZgHMFk2
kmgvKmtRGz4VQHOnKKy53sdmmJyH683iCZvCQUHBQ6BnPfxjqIKCUOO2Vwb9/ZIPIYvAw1xqg6ad
qxMR6Mh2xH9J0+Ik3PLFgRNcbXDzvTy7Kwt1SVf2ZskqSBnCxCbKyUY1kAW2rLhGDVh7+uLIAry4
KkzKQVRhJhEQFIKJ+ubyi68ty0X8KVuis9SAtuOjpx/ocO8SAd/Oa9WitTdfhJ+0gbZp1FnQkiHD
nGihU1zzoK7xgZdHMFgUi1BSbYUs8PQgeBHpZyN2+Xytvflu5MezF3Ui3VnBuwYz6hf2ZawoFHTc
Xaaqv3XofLv8+ms/sUg0cw9C7joFNTCb2jR2eu/RZeQgTTBsaOpf2QLvzgC+4/zjbzZY7jQsK9UI
ZZMZAmDedGrS4PHy+5+H4v/iJx692Lt5T02OtiJogdS8dAXZAZf2bNJ5D7P7e4fyY+hDc/byb619
xvnP33xGWAa21Ra/NbiPqlJbo/srR/zakxfZQxV5Y5ml7nDKXXM2+hBq1ypdXcn33bXHL/Zu6YxB
Oc7agJgfdXc+oOpovQ0VSQaUwL5MOSdJ3z9NJG/LjR0C6EoUUagfUtX5ZUxQ8QNUsE4DlCjKqtun
tYN6FJpO7qYdxvJHjjz/YSAdlDbQ02qys9o5Kg+BCvIjk0ZylAj9a/7Ea+t1ESsMvLkCWwbDyctR
ykbU+DqP4scwgNum5e5j87wIGKDwgBuGHXDy03teH7OP8fVRP/zv+plzaCx7EG05lTBJrbu/MCy6
ssHejaA0WhJYXdGFQLj7YIV1cJKRsZhOgffjQ6OxZJ+GA/VTRfHWo/ozud/MNYLiyqJcGqhAo7tq
vQ4qV+g9x5H40jmvl194ZYksLdMoJzpEO19Dg9NtWiAA4BUECh6ofdCUh0eYbBv9sZWypLYznka4
vPWY0elHO/w29pqG1trgLAKC0iB5TR4e3Dp3RVMmWdZcCQZrT17Egkhr2PEEYOQyhfvPkG+Jqz+S
+2EVLvaml7mhJv6Z7Nv9muhTOF2Z0LVXXuzHKBdC9Dme29OHln4W5Jr52cq2WTq/ZHmrQOnUoDvC
R+dzVEp+si107Ibc9T+2QvjiCIeVsMP7HJG9GuFtQr8R8fPyKl9798XBbSruWWrr6pRHc3rInBzV
WScjPwFTpNe4ECsDz8877M2BV7PMGaOKIueLzJELus/sB1Wql54vHnzaa4cN4A+X3135msMRMOf7
QT5fHp1/db538oKlu0vuRXUwaGwgKnsoXISy36MZXm5nQKjR80kBVEEDcdzmJa0SBun9XWuHfOMz
2d5QOqOF4bb1Zk6dKWY1gYqpgHdUkgGGlxAesHvYE9mby+96Hs33XnWx1926GWe0hM/KBiHQK2E1
1dum9ftjWujsRfat/3T5h9amc7H1aT1KcC1w+aiMmA/EG91j2Xbd5vLT1z5jsfubgtWRNyOew/YP
EpptxWKqFDsU8DBN6ii7JjOxkvHxRTTwBbw7AwsLcjkX+yFzREy0OU6Dup3reoY/1cTicSqv5Mfn
s/mdyVm6xIAWwSrUXiD3mDbFLqV8wi4evG+plzf3XYfGlko7CK7mRHYvTiCcKwt4ZTSX9jHWCTJU
6PGVdV5DPNYmLiUPWcEP6Bh+LGkIFhFkyip0AF3AHfo+g1iTZpC9D/1e3o2GmSv6RytLbmkmE0yA
b0k547Tp0i36jzu0vD52kC0dY6gtcqmzCcGbVXMisIsOwoDSf3k1r734+c/fhL4m6mf4AJyf7o6f
8sjeNnT4dPnR9B9j871FtdjxUrkpLRkK8KLV2clpU3HrCez1bkp95LPpfIIgkbxBMxKRkRH2Wmtt
foYVzwU63qwFKLCQwMtFftrfCQ/eRWMaiFulQAxS2TRtGELdnkOL/tRHJfrpJkv3hM90iDH+4e3Q
AZIbT6lpHwN0ibZFp9SvAjlemzhkGG8mATVEAsOFeISs1G3RWee2ttrbpSW0iemkuyfbS/449z75
Xk9w39yonPMynqgDZeeusd+yJtKPXZvDlFc14yvE07iDTm8TfmkKEibtDKW2eR41lIMB3zukY1qk
8RRGcsuMO91D5aQ9ZOAw/QCwsH9B5S061URljxYxcTPKeUKBAObnlUjrB2G7EM09wBUdY8Vd46K4
laphMgCceTxue/R567oo9xL0+SSz+kedtuYJMsYUzoph+4MNSm1F4fU76JPn28rtxL5uyugxbDvn
NIWqOzS+YTf94LVwn0cXsyK03E3dzL5kKkt/oEaI1l0Ki3QNXfMY+AuxMwPEBugo9M5qNHHQpW02
FBDBXZpDiTeAtcinHIhu2IkCYegWDPM5ulGxHd3ZbsWY6w20r/xtIdrqhbSwvbc+yZIUfWn8sFPc
9MW5ENNoncB5If+cCdoAGOm5j1HO3R2HtvemTjXdVk7bbj0yfC0Alt57jddsJgkRGShtmUcyyeJY
TFnxAKfGaBvCC2sD9rLahEX/fQzHDobOwiCQN97vUDfV164U6ndLRgVcH1iY6DTCR+nyvljJaJaK
JW5epgUPUSVoU/1E/Wjf1tknVV3zOn2fP01B6/3vlh5sYIOcENSBRgIYLXNMuB3BCjhG88j3VHpk
g4Qh26VhX99zOhSP7sDnfQQcwpMu/PAuqJr+9fK3roX3xVGMjrAWrkJcHAwUxskEfQonussycz/Y
8MrF7f3x5P88Z9+EMNsXQ136Djr52UA2E+jJOwaDlAO6N82VusU/Td//j2T8X8XhzW+UqhdOGWkB
/WcGiflA+c/e1LptLObE2lxtcz1Dm3dygFuo/eqvAAxd+8Ght/MjG56VieghoEHw2fNgcMwZuulj
ReTnzkb6Ppet2AI9O18BXr2fOfBl5xayEq2fglV9NF0+fg9tG+3BfB5/AgHbP/XQ+372MyeC72Db
ZV8vz/PaHCwifURdE6oyHY/wHz/IgG2Cjt0BS/6hU4ovW0Nj3dLQSdvhSCPQuUHgtmCY6+pw+eX/
Dcx7s7tI6VA3qirHb4ZjmJryrrKyhKQ7CkQ74Gb7vwPQKJvOrbtnEHa8r2IO7Be/0MF2YkN5xPkQ
HnpQO3cZidgWsM0y4Rl8q1PuAGE5Se/35bdcG+LFto7CvjdyksMRZ7ZNAjZAHKHsSsjxKH0lMq0t
nEWmpEQks3lqzHGgWOVtOH4VvX2Gnt6zHZ0DIGpDks/+Nfbc+xJFFAT2/wYqCp+xxhPgRAvhDzaB
wpDJtiNqwH9DNcsxEUFX/+1smPI4LWj5DVax/HFMm/ZTn7LyEGQ0hAYZJ/2mt6FSECdl+k/egcMW
hl71NObReOeywnxzrTRbCMezX33A518wPe6dK2vn/fyJL/taXpYGyKBcfUyZ5z10gwO9hrlqf12e
8xURXr7sZCnguzDvWPhdCcJFD9umpEun38w0Jyf0du5g/MM0O8APhr86r74Std/H1aKQtFgIWaC1
1xeROrKK/cpakcBBaDcO9c7r3V+zgHw++MCwwegkaCTS7QBMzdvN5W9+/8jgy/7XEGRuZB3SH7kB
hm4OYmgRFlOwAXrqyi+cv+Kd7b7sg/ktzCdICljpUHhPNuCf26lpYdpWTXFeglI+TNnu8res/dJ5
1bw5NqS2VVQKoY5Z0GZ7hWvICy2H4tCcLZyti9uI9KbhyhXu/YELlrqEIJYYGIExdewHgDDPOosV
S6CxOEdXlsX7EShY1nW14QWXjaePlb5R8+dZRrHXXpv29x8OGsZ/h8q6M1IgX/dHQNm2SqRIVAFM
VHN1Dc/0/vDwpQa6cfzaEoNyQwlo6CcJ7z+YDLrOvVVdeghQ5Y8vz/lKRPiXlr2Zc1+Hc1mNI1ZX
0wI8po7dXH7ossz/WSq+eXRetDQDj304q1SxbWk7DBD14ZMyF2OSVcL5/LFPWJyHkxdIgp52fwSm
OdiBwlc/UCqzK2T8tZleHGQTGaSfV4E+1l3R73HdajYpc3JYOjcf0+jnyxZxA6lUynrdHWe3eORZ
d2dstGup+X15fFbOySX1cOxVmRuLENVJXIcKEI9gsQuTLVE9C5/8nPzoeQ77KwKH71dm+JKFSFU+
hB7Ju2MIAMV9VxfZY9fMHH4Zrr2Fm7Ta10Gr/3od058EZ9EHD7bFLIlQVsL1iTlmKDZsXPjAxwIn
80cGMFg2kweVIpnpUn3Mnb7dNLKs46Zmj6qGlRnLf0ZBXm7K6JrZ6/vTBSbXf0MLEKvKaQhXR3gn
lYnMYRoV+OndbOxrNfNvAAbfyuJac+D91R1Ei6OTlB61FcWncS969Uf3Bld3GFL5wZXDa+355/D2
JgbgcltRQ4k+BrVj4Y9asXwj9ZhuvNKDBNPl+Xn/3AqW3WbUXtIRHhr6iLr+Fjj2Pa5YEJxn28o+
U11d60u8HyqDpUK21JUfGCdURw/yOAmJIqiJpe7j5W9Ye/jiSkKJykFJxUQENqvvvTbInqHMGF4J
xWvT4P53GmoN052Z4bDNGAi1zkB+azANEwvnlI+9/jIGdyZyZUdwfFRDuuFjESZVml1bRSuDs2yk
+mnUD5GDwYF52Y1TOZDG+li/M1j2UfvBDfwoctXR9OqhyctPOmg+NujLVmpYAk6NYKiOVlUgLgw6
nivyRUbTtSRkJVIsW6q2AjGDVshwFEqKYW7uxQgyawOVspxkNwqSOh27dgyuTcH5z99u5KxwoFOE
HFv32TdYOd/wESZnH1o8S6lw07aRM1PMAShWdTyivhpT0VxzC1p788XaH7I2J37v6KNDIvQhuk1V
Xjt1VrbVsrVKXNP1tBkQeCL9mnKQvMA2kKjUXdlV7yeBwVIhXE4c9N6x1kei+wfF2XBDm/RUQ+9m
V2Rpubk8/CvLaNlv7dMQfNQSBw6c1+CCB9dD5xHNeedv7nqwTPFpSR6nxmnErla1vnKmrgzdsgPb
VlVY1aXQR0OfVPAlot9k9eny96w9enGmtS2yQdZSJP6zoQeIAIDdA6z7huv8WpNmZU0tW7AFuMch
/JD1sSf5oYnmx7lq/lx++7VHn7/qzUaj46TA5/c16p/9oehBD4U57jVc69rDz3/+5uEFlMqKIjNY
sLwZYy5LJ3YjeU2Qbm3gF2cYaOtyoAXiESnVjylz7hoCIyEdXvNDX3v+Yic7duBMR9hufKifXA4d
iRHCVX4eXFmTK3kEXxxiwShK6ngYHYY+RdyABzmgrM9Qh44hNRJPJrwCyVj7kEW2CjE3j49u1R2d
wkIBIjX1uI1S6HfaRrtfL6+jld9Ytkh7KfqiY0iKbM3bfSEt20ZDTndeXqVXfF1XwtOyG5qhpqmj
Xsuj68sHZwrNLVR8IE4wyh8pyE1XMqN/Xcn/L4CAT/bfReuQPFWuZvoIef/6UKsxPKjZBX3Nm3Rf
7iwbXW97tptA/0oMv+iQh9s0E+NtF7TNd6Kc6FimDQiedVG4v6E9Tp5U6NXJ5Nbg307Me2JSpqcQ
RP9ffmunNDa8JZAU7zzhng1Ue7Jr0B5KGKiPcREGIoXla6vvPM4snBpofSihIzHEmhbmMIJs+4ex
HBAQeJh9hS0i3Da5GcjN2GShiC0JzD4XIELBh9NGn2g52l88mjxUivtgPmUhDW4gYVDuWUQhFdzm
ZvwsUzZv6qDj2yFsm5expdNjSqzcRmPrbODeB987PpaJ15r5WDuq+5ZmxYjQLcJ4yisUoAtt2s8B
akkbBgUOWOVRcmIQ6bxyS14JLMsuDgx1MzdrC30sMp0/lm5YbvvauFculSsbc6k8bwkdmXSxlgML
bXc2zs2WwA30c170xW2qBTsSx17TPV75sWVzHLiBwatNUB0hMdPsgPgqf1k0SUgSuU25DYoQSqG0
G/cf26bn7fsmIhPrgjPbcX6TK2htB8eo+Vt/sMS2NF7w6pkNYElh2ILKf5i4Y7+21JGoKJfdIR8J
vfINK95BwdKGwYyDywD/5DeNDHdT7sQDVaexklsBdqXNjnM2PWrsTxQvTV4+j2Le5f1LX6krCeTa
lC0OBs7T0ZtgBXEEKK/62dS2exAtiNC+U3SbLFLBK8yJQBO5PGX/CljvBaTFOVFXLgtLAzWPQqEs
m5ZsRlcf8pxAVIiHQnT5w9BAMwRaoOEBdgbTyTiR3lvqZsBBw7v78mu8u+VcvryOMorOM8JYdKxn
B5v6yOdrUunvHh148uIcr+ClGk5lpMD3QhSEjbBbm6ROXy6/97vpJp6+mCw7RTNO8V4c5+hH1IEi
Hj65gbuNgiimVfpUG3ZlntZ+aDFNaeM2ELscxTFzu2Ty0zj17yEWGMDhYOh+5ebK96zNw+Iwh25P
L3ssshOUy//H2ZU0x81q0V+kKgmEQFupB1ty7EyOk2yojJpnNKBf/05/Kz9itap666RoBFy4XM5Q
HAQH8brxnq+P1UbbZg3baQfREom32gmyUi7rIMDq7yyfjUk279SlfQGZzYBQVcpLT8XI/M821OQJ
TJD7X9d7vzEB5t2aJKVb9UvpR7BmbCCaU8OVeLB/6LmFanhy9nL2XKlhL/t8MxuBsdbl7692Umti
grsuTjT4OUN9bHzOSjeaK+tgq/WWNwv8hLFZQ1c2c1qFB6zKf9T+w1R0QZl9qMuf18dra0ouq+DV
F7CcN1S0iIweD7d6sD/AA++9ULA4v619I64VnFBqUaiLYZP7JYEdSpAq/yJRpHee8remwAjtUdCp
cW2Mj70+DfZXt+vOU/4HigCn6x+wFQ5GRLeQckywl8rIwdv24zrM69Gy8axwW+tGIHs1xLx8kfuR
xR1opJX3Ysk+Xm96Y2DMKzYBNAeFN1XEJZ7awQgLbHi+VzkkIco9ntl/6IJ/TiXCzRs1vFrwGAkr
lZjanXwncjXKYGrh+dis6XqmQGceLLhQPK9qgCQDHW1oQwAp+dRbbLrv62k9Khg6fq0zWUVNAxW0
XFDr3LBqhf04oE73sMrNPy5Dg9tECUc75Xt7d5U3Hw3QdWPhq4R5uW9B67Jx4fdhNxwaepoPTzaD
w9eB583yzvJrKJwN3aAAo1tvkwfl3IgI7EDQYmUc0qmMwO5m5usB+GN3Z0FtxDM3wqEdxZq33iAj
f4QAiq7TIAGjDuo/dOcHNuLBvLDOrJvnBDWzeOWle5igohOlsEM4Xl+0W61fsq1X29GQ9AryLdiO
gFeDf7dTrZAEKveAopdW3lquxnbdTMKxkUvLiK3vcURw8GPm+tn1v5funm7w1vhf/v7qA5q0HuVC
oaHdWfZ8AFQD2pY+njfs1LnJXBUr19gzxAJo3tBBv7bx9JniViZ19fn68G/03rzA9xlVEqJKEN4F
urkY7DBv/9B8r+a6Mfzm3d112QVplfgRlJ5Qc13yx7VIA0XzA+lghVG1O1+xsfOZl3daLXkqG0xw
kgOXY5F3rqUfJK9fcmevNL31E8ZKSjsPRMZMiAhiUPlhKCfYZnjFasE5j5dpOKbQ5b0+JRsRYYKb
iZusKkdeEBXDF0IeUnrL7ZmAqPD/CxWJEc8Ix0JdtVcBPcrIB1uR7O56r7em2tjkBpkVhOeDG1vQ
e7PV72J6V48/6vRr4e2hFbYGxtjpfMuG4YuNg5nX4p29eFEHu4Xrvd9q2jjzK2eAluNERMSJgkTW
6HydqPpzW9tG9BKxWNIBfDLuu4WGs6qaF5k74vf11v9LC9/Y4syyRUKdmlgIr9jnC31EHad9VtDW
OirI7kNra53LSPq6u5MuST5nzixOAEWM4EIT2OSMDb0vRgKVeVQ6jjUY/E+ssMp3ieMD0AwfvvZg
2za3Ac+e52/QliWnos2VBXUskMwDrhbn0RLa+gzd8fWh9Z3+UaQQyfXzPoFsG19PAxJ/6Bep5eR2
ffFIVqk/VXNTQA1q5cU55bZ9dMf5RemCfJrGOTsOzIY/8Dx3X1eBslqQzkLkwdLWELVsIFX6QJJu
eZJsRvVHdfZxWVB7G1Z/+bl4cC6GLSdzHto18cOC5jY0ntxvwoWrJYB8/QsbbZQ/VrJEfCz5sUlx
EYRBuX2sBlvf+3rO7mcK5uAMJ40QKQJu9rZO7lYnqYErmdv7bFitO4hC5bjt8bE94nLsPbgeVXda
ulBaGpz+wS0TcMwz5yJ5Q/sZ41FRtp7dUsgTUHrkndCMD4frC2Bj6f4D9ZUdk23b+NEMQfakALcJ
AszXm944HEy/xG5Ma3ftANkUE2GhrgdUAV32t1iltVNz2/oF4/SflgSweOq4MWQj7oiXHt10Oiu+
d/3cGBvT0zAHpL/F8l3ihUBQtVYDsNbzvEfU3Or85e+vTn6ogXChFDbURn9X+gutIMTsfro+9Fs9
v/z9VdtFM449S6WMoJ74FTJocbuQHTeZrW4bO/VUAHi9ZLOIpHyx2RTma3tIgO693vGt1o1NekxZ
xfxEuzHJxx82UBjBqth7mfrjbcej6YIIB5SprS1s1V1Vvhs98hNs4p0Xk61BN3bqOlN1YqO6CJrw
CMk6WfuHSqsbo8m0PVStQ1OHouNZfp83X+vyz2rVtw2KaXYIJggq/N0iorxdvKBx5/lg+91NXFDC
TVdDp1304II8FPlDC3H3fPkOA5E9gPXGgjGtDJvOHaYG7i2RuDh0uhPkBokcj+O4l+JuzKppYKhW
5viW1yMzcdcVYpd99ZAlyR7T4m2gPAbHiFQ+t8WaQ247JuOQnbH9+/fac6EmyoDcThPVhyjcDaei
E/WDKJlzAjvSOjl85AHsmKqzX63OyWOCQqu8A1MAVl7VsYYgBDD99S76YWuUjaDvu3qFfSxcCnEl
h8bTRVuoY1UVtLl4fz3wN67XrhH4vV9DiXuAyBZ0bPGeL2X6qSQk/eUJh56hNLR89KFb+x5yheLd
2sy12tlwNqbXpKEs00QzP199XPHw8JW38DfnN0EjMLdGWmjNLVOuw2Q0ls5J8iE9SXs4ecPw4sti
TyFla2qMXaeE9L8LLzQRTfKndlrIjUNWstjZ7DfSctNbMcntbFZz68YSaqbgO38YhH7X+P5p1vO9
XvcsXTcmwfQXBLPFgujciiBWcgpLsUJutKD1Tpaw1bqRJUA9n6UzvOJiPCWeyqU6A6uwMz4b1zpq
XOs8WFlPK3Q/I6FH3FuAfW6QM4Q07aZDhVRhZ3/emGPTWbDogI1lCR1juG4tB0jqJ0FFyt+AK/65
Hn1b32HsQkjrG/jaYhclIy5FQwZfhRLCzQGMJf/IjB2u/8rb3AtcFo1tREo3L2vgzSKvKe/aAQq1
vrKyABwPOJN2Z5TYQhvUzKQskqDu9iq+W6NnbC2JXidoqyJjSXLyREv/icrs3ubF8fpXbS0vI8rz
VbVF7ddIWUh9EBpJO6Zqrxy+1bgR3V5SjqRxBxGNFqSP4YoAcRx4fN3Uc1OtPFHjguHukbBI/wj6
0wc/X+6vN70x5qZOOV/tuZw0xtztMB79g1U+2vOv29o24jklPGVqVJhPos6rD8s2cE0GPd/2QGCK
VNJC9RB5cP0IRFvY09i6DeFvsh5ZRRO4PLS79ImtMTKiIQeBdl4XKiOiKG6lzh0dQIFme5zFjaVj
MvyakeAxhWMKxtoPMzGcc5efrs/AxnbxH6fz1fWC2NniFGkuIht53UdPJGvUcUkf1NDZdyKf5c6G
sfUJxur3+7keBWxUokpUYavXY+U7O1G78Qmmyi/zF820tP3InZ5zXF9GZI+l99jgQeL6GG30/b+E
79UYwUptXPuc4Ad6MKYltLluvcM4RgCAaTWJbr4clwy6z7Ce0Z9SuEfuhO5/u/EbJSGTRMhTgLpt
kONisJbtjwLF6XfJnML3wSnTB6BU+f3Q1X6gZ0g5+2nr4cS2OxWkrlyPkJJnB0Soe2aWZd/ledne
jymv8BSJ4h5c9+pQEe7EuhqfRc+gAktoe5isroYmOCzIpxpxwJi9hqUvCjh6u95Bwyj1Ea4Q8q7J
pP+9GBPYJWVDBfjTTVNl6iyCJNWthfZFBFEIcU8yMGfgFaV3coSNhfAPcwbX2QoeXX7UVHBocNJ3
Q35jgcJkzTCogdkDhaXhkKvlvoYcxB0kmujORriR/Jn8sVa6KFYnHU7rdrp3Sf2nfGmYFdZLd86A
pNoZ/I1d0CSRWdAY4DZ0sWPmjO/XFT7d0obhAPE+3DS5JnlM+V3ZFkC1RXNBYJChjn7R7pTEt7pO
/r/KkuOpdyoEDJ+BTQb3v34EPfusxnInELeaNxIL3SAFsmr0HPJsANimh3rI7sp0L7Vw/rvCvhXo
xvYqi9XOS9IA5dJ2LISMwfg0T/oESas15nU1hU7ik8eZ9QtYAXp9KaZJxdZYylMP87DnBhb155Wq
7qc/o3ZZ0Lk/Vj0nh7Fw1YObeRIklwn2V4lMiwBerh4coxoJfaR6iBoBFyrYl4zn+aKE7qvWvZ84
Ml2gADP/rinm6XOLV4FzY1v2BzhdwrJY2d4fCObLR7vNqxNkFvzPyerI0G8aeu4KpznA5xiqcDBA
iftBonqq/DpIYCIXugJsD6iy5O84XDWScFBLGUNuQMD1frTO5QyzG6oAoi2SIY8kWj2nuFndw9js
M/wSrUjUKCsmRQuBV9ipHODF7f6gywLHjSJ32/PiZfIrmeGhzVObPUP7u3xaLg/pOawpHx1q93ew
vEsfVo/Bjs63Onq+iIt+mlfUvOe8nQMhoIy65M7yMrjE/XrRRnj0khT4swTq+Hci1dByG73pCXsv
0E7Q7Hu0/LH5yEsFw8u2U+tn4bprfZC9DRgoPEDOsqPrR1dnQKV2DnmsHEkirsufVtdKJ5g9p30k
1Kru8kU0X5AtNO8g4FhWAS/a+ThOQxry0YE6f9Wt9yWx5GGQVn6wiD++443lD0Fqz/5pSEr+0OdO
FRbQmD4s1gKfiLbBJd7NiqMoqxku60tS3dHcaeOB5vkh07DVk3DmghUblg8IImNQ2FkaSmzD92qs
khDGB1BoV3139KvGCdmYdY9WLe2HpBFfMmlBMtIRbvpQ8hFiLSl8+JqBi0jz0TvOKzBhqhzoXu3t
bfAg2DaXEH11mK9cz72qhyVO6twBVoupx5LCH7BWtnpkokkexFhcVkXOHvxiTaI6HSDNUoz6IRml
OCR5lx69pHV3nss2spd/OPLUFsk84eECFdiAkTKk5R8blraF83x919zYe0yWvGUtjmpm+PAW9fri
1dUnd22eIBXx6bbmjQzGb2dVNA48ScfypULpinePZNrb2Lb6fhm0V5M1AF+ZM2jrRln1MmQ86Ksv
6Z67wts8fsJNprteLWh2FS6q9qJ6ypLsyelh+FFn+hswuVPguN3BFs2xU81Rufm96OTOlG+swX9Y
q9wvqx48RT+SpE1jSqbipfGhc9OkPVwq0hR1h7Fs4SEiLNjwZVAMaWRe3vcOgRCE4uwbMNfTsaGZ
3Dn+thIb4/hopooTMWKcJ1kdStuHW8keVPvtKfyHzWqzcp1pBQcWPAsHDmAXjZvBgZHv5Bxv9/wf
+irsWXvf4bhX0IyFLgD00tkjKr1dx/yHrAoaeVpI3LiiOZ/VERpYyxHyy9iiNOyPkCe4Z5vpORqs
3ovARRz24MVbI2YseuLzduhdz4962gdElYdk/QLVrvCWeP2HvarYuPRwLvGjshmSZzkq9o7Ruvid
wLBrZ31vfcBlrl5FrSxsGLHPeINQxXPmpHcrdBYLf88ifat1465tL6Mzc5rKqOAT3EzLIAVirBV7
lZS3U2XPxAuLpJBNIzody8nOP2Swjblr+iL7CEkZP2Tzws9cenuipltLzMgLx2xw06XCxb5J3S7k
0DG5VwkMmYLCotbdbEPALSkhZTj63u++pntDuBU0RrgXtpjwDoB7zKohDNd76XxMe7guXV9hG62b
KGKP4ibZJHiHhijcIYElayAZ7DmvN74x+yaOOK+sjpHL7DcoTYD+FaQFUJk0ubF54zQDmNReVpfT
OK14ci7kWhz6qdSnKV/pzk9sDY8R3iteuUixatTTVnrkhB8Hpz5dH5ytpi+D9irwtHTq0V1wAfP8
44R1DMLaLoJrq+3L31+1ndv16jQ+ur0k8ozS+GPVuN9u67YR0YlVZBme5fCquKbHhPQfvN7fafoy
qP/eizxh3OtSJG+dP+GkFWsd+ICeZbYXevZjku+8FG+tRyOC02ytGyIQwdBPh5mgN6UHv2NHCA3u
zOnWFxix2uUFLnY2qlsM7CyOm1Djf6TyU5feuB5NsDDltTOkcJME0gaOtKy19KmD09r99bn9r8Tw
xgyYOGFBBoeVGd4j8B5qhdyyyCPs9eiBQkjssOb8Rze6/QPrmYJSoSdDeMLAcLBz4Zdoyezc4G5x
V8BB/LB6i3243inx9qrgRpRbxE7TZYYnVdZ186G1SvGBQeXo1zCyHF4lpHmikFOE+TMEfXZ+cmOd
mBRe0Q+wmGMgc+UDOSqC8toKa8Z1D/u7cWqZSsq6zKxSo31sixC+IkUGmc01LEgXYp98XjrYT14f
uku4vzWdl7+/2gZcP2mXTmA62xYMT5395kPt7BwcG0vdhEdrUjFirdBakK3V1mHbdNOHNU+7Hy30
KgHU7tM9lMTGL5lQOQiddXIhbR7rur0vlfs5Y1YSeuA/NDZ8JW8aKhM0NXcDzPSyfI3nFPYu3rT8
TPtk2RmrjXlgxhIu04n0hafyeCqnX1riWSCHjOr1jm+sVRMs1YOTzLtpXmPdHMkAPdemCFzS7+mn
bDRv4tTp0CQ+qGu4gbu0O7Mqd45L0a131rqb4GzMr4lUJy7E4uZBoN5JPjcedIEg4C2imsy3jZCJ
w2ZwdRRzibJ9CmNU0bUPDqVfrAWOqDfNgAnG7ibqMAfUYVDbB7xFf52IHcjbRLiIZ4KxW1Qw/OXy
1F3X3Wn20lgK6/f1jm8MvIm/bvSwuNaCZ2GI8LwI2LcnaRqTLn+u3Hnnrrr1E5e/v9qBJCLXbmxM
J1tfUrgisN4LOjhBeVm1Uy3fiC0Td63zavVAsQYOw++PDt58eqgIXx+fraYvf3/V+VX6WdpDzDR2
BquB2P3wt5nZy/W2N84AkxZb6GwuauCHIpAC6yNbp/LOy/EeXxeOc1iyFTsdZuR0/cc2gtgj//8h
Yhzmfh4vD85w0A057z76K/0Gax+9EwJb02wkVtlUOx3yECRWlIc2iBu61T+SVCOYyZ7Qz0Ye8A+N
vCqHfODYRP3urqExa4s2KOQ5IU0oFx/G3Mtt086MaYeNr1STnnAU0CGBx67zE0WLHUzMxh2SGdnz
zOHJC2ZVDkTJTPPAytrlawafH7yyWgoavKLg76ah1jE0/rqfhGm18xq2sd6YsQTqLIFVLy/WWPZT
+h4PBe39QGp2UiyDNRBZ/LuhLvrPN603apx3kO/y87kEekJpclfqZQmqpDuv5fz+tvaNXcUtx8Xv
bLQPXHmQdj2qcF8re4/+srGYTdRPCkGBkTqIFlW4QdX8mMWPhD2IfC9z2ohGEwrbFx1LqZuu8VRY
31g6/YQ270uls52Z3ug+M+4geDmpE6rRPCr7h4ulXN1+YokHJ+z0eH34NyLRhMQOJZt70Wc65hYv
33tk9klQMEkDr17VIbfL4ksva/aSlTMVOzvMxqCZUFlICIiUWli/s40Lvl5ONhRPk/q2BWtCZbO6
taDpltMYT/CPur84/5U/gfrdEUO57Bxv5OEmWNZzRxd2ywmNk3GBZZscq7BicKm+Ph1brV+G7NUx
xVi5FFXtgAUzOkmYVHhFrPpiD3OysWOZQNmJp2s1rVMW5y17gJxRccCD1KrmkGYfSJU9g5wJLikM
qne+ZmuijR0yXYiGLMWaxSs09CbsTCFS0I+rrMnp+nBtxIeJeF2ttGhdC5PhIYc9YhqmB8HyNZiS
tDtX9iB3omRr4Iwz0bKSAvqs9Qpt6+e2rsO++JZclOPfF/ajMz5pmOfc9kFGwHdkzNYZ7PBITj9Y
Ba5EVx0GVYcZWDXXf2FjhZlw1Kn34etQwOSCVnlIx/rkZzf5cUGk57LHvFq8zpwnXIIPAAcqjXVk
A2nXpMm36/1+ey0xkzuHZ2OaIfKwaXA3UMXnZoSu4d5T3duDwswMLslGBid4FxdgXVXvnCpb7wua
WjurdKvrxnndQJtyKpmo4t7pA4d/V5D67Oxf18dlq+vG0vSKum5UaznxIPHsm5Fo5slOv99e9czM
0hpGRTnCtzlu/f4OUkSxW1jnqrYf6pE+dsN4mHV/tAp9d/1LNobJrA1gK7WHOfFhWN4lYVHycAWT
2qn4zsLfat5YnfA1sbhuMQvzQI8+iCWColozJvq2ygAzH7htmH7D1Uk0cctlGyEty47j4OrD9dHZ
mGczk+Wi6IsJLpVQWO/UaYCJHN7DdHZTNZWZuWw7+NkoZ6pjhSwsw5vX4P3d1+3Z6rsRAMAs9G7Z
8irmnqcOkFG3wqTv3Z2JJVsza4SAgzKPw0DMjudF5Sc3B8G5g2pc2Hdj8aVop+Svztgfv/ecKFlS
GnWipEdrmuShKfgSwmbGvdMt3v0ktTIUSVtx77E0O2Qr8X5XSTtA56jkgRaVfs809GYrAelH2O0l
h2Eq/c/XJ3jjK0ySjGvbo7AWcCOdTrzjqvySS+us4eVwvfmNOTDPfqW8vuUQGwd6pD91kv5Yyuz3
9aa3ek7/f9/nQhQ+AIp1LFFlU833NJ3DPvt7W+PG2nE4XjRhkw3P5lb9tFpHRgNhFnQt2G3cfmZS
TFQ/NEImwolBJrWDedB/YCns7yzOjWE3M/jWxTscXinwqrl6554t9w2yrttG5rJtvzpu7Yp4fjtc
lr18P5aPvvs1q7/e1rSxV1paeXjik1VsreANhlZJrZBaqz0E9do6H277EeNm2ffJ5AjkO1AQ84IB
5nFpquAgsmcNvTHyZqI+FbqTldX0sUvLiwSOm+mHLq2KT9d7v9W8kalN3F4LNfk6LseZnVI8AZxU
x/Z8QjdCyszSgBJkbl1JHXugicFwJJiyPhDLn+t932rdmF6duDlYvuh76/0a9RRI97eQewI1GwNj
FgxWUsrM9yYIw3mFPrVAAh9tqdadeLp08d/rFzPZQhXmtLRh4wtya+SpX2oYTkAcB4P63I81ajC/
ro/Q2xcLZtYNytVrFNUIWwKDLZmNYamacHZ/MPJy/Qc2eDyMXobvVfQOKcR1WObquO65OrQ4tU4M
RdwT8qoyzDKgPctFlBB+rDLIUDjpCVlptnMWbCR2JoeoBOOgd1oNLpQLezoLpjoVHOXpHS3qU079
o0YSoJ2P1790a7EZGzgrWV24nHVxXfOL5DycepQ1PzQ42g63/YJx/neQ8kQxTnvRukBWwQXw7iyG
1nuc/SHb+YmtRW1Eu1/Ojm2JsgdmjH0bbf29Gve0ejeWmskgErx3pJytOubzJwHxwiLjYa55sORk
J2Y2Om8SiaxaTOWawDoacsPgw9LD4u8Zgm+sJGLs4YrlSlVl2sdykPknzbl39K2CnRrmB8maLycv
7VS05EDvNG3r3FSDYbYxG6umadV3bh0XMw2WOgvsYScst77nMkmvoxKqV1xDgC8evK+ZZQeiSYHS
ekonQHhXfajb5tgXP68v261puQTMq99y6bgwns5I+IrksfbLl7Qe9uqeG0FnUnJTOcJIXvY84hCH
RxlaviTWt+vd3mqa/n+3u7nvuTfnPY7t9j2Aeu+Tqf9SJN3pevNbo2JsFzR1oQsG6ZOI8l+L/SHf
8yXf6raxSXgekNSCoV1nuBfqaU4e7T0MwFbTxnLUZUXyZJx1nLQaMNwuBLAo7MjOMtnYH0yWVQmN
6qHjSkOl83Hg7+vLO4b4noov18d7o/Mmxyop/Wxe9Kjj5uKnhlJWHTC2U76+7AJvHNYmySovi2q0
yKTjannOCQxKp9/lXEFL8ZMt9swRNtaLybRyLJd7uBj3sUr0n97t/vr1HgJoa2guf38VoFTIua5U
5UUk43cjrX86a/lYNPq2/Pc/kPKr5mF+PnjFCJPbjEJSNy3m5r3PmAZri3c/bptcI1ZTgAF7nPM6
ZvBEyEAjbX2o05S31RKZ6fxU1YtD7L4FCrcZPktZRsxP31/v+daqN8K1bx1gMluFjdgm9NC1qRdy
JpND6dT1gbd7U7y1eszQ7evWJx6eP5pUf0EF53llN7lDwpPocsS8mt6mckaawxQxzkT6ONskgaSA
0wbXh2djaZrcgg7swLrxsCkk9Z9m+l6UE/Dzf6+3vTH0ps1epUE7rNvau2DSZZAm+q/rzJ/zciKB
Z3V3139k6wMuP/5qdLyx1yDwpF7UKo8Fddr6pzKnKuwcmOpd/4m359Y17Zwc3oLABCIKvGrgF1TX
EPXI23wP//72KLmmfdPo5dxJwCiPeAeISJEc7OIh9V4Ga29je3uEXNOyiY1gvjgCm6ciXiDqIuBL
cljkHtx6q3ljArJu9JPVdepY+I8+e5bJj4HdtOu4//g0yVnZQ4GmS/cLnd43+lPeP982p5e5frVs
/HHM+xl82ajP+fvGKT5TSHZcb3prQIy9MuclThHfRlIJVb76Zwlil/5yven/wBn/HoSuiW0f2pHD
oLvSsV+P7Ftpkzygg+V9KKo5CyFFkR9yyNI+MdiCHvq8lWAe8KcVJOWQL+tysASbIJydOeccOWMI
n1CwfBfSHdnEioMzZskT7VX7Y6ok/oHW+Iesh5SnINn3xhPuPWA1/Sln3hyD51eHA7Es2HMRFeRT
kYRytQWsM/F24NUlCy2owga6K+CuMPTDh9lPxiPP2hZk/pQHFKIiIdc9CYdxTc/4H/4ztdI6KG3l
3fVZaqVIIFQNHTEX7DaYXXVBCzOhgBC6rIEvmvcu7T+Ulf4lPWf+Dj7a8rvljjMHGq+2x7EEVa2D
aFhouwNYk9dnYGtyjeNE8irJ2qLsYkhKicBvJYd3Ns2OOU13Kuhbu41xkjS4EJI1y72oZrIBSwV8
eMu3y9v2MhPaTwXMLqYsxX6fto+FC3Zkbn2+PjQbHTeB/bIZHLxloGkYSZHjYpfNXZGte7zwjYE3
tcFVfdGv7/om7jLvCW+GP/ymexhc9ut657eaN3Yxh1mZclXpYeVCdMv/a/u/8Ex726IxZcAHMBFs
OHqMca48+wCuPKiXrPRDLXNyvt7/rcG//P3VftZ2AllZ5TTx1KbVkyjArg0G6aw7e9rb1TLXdNzy
ant1Olc1cZWTi8eFM5yacRmhOTEtv5fRQmaleXZfDiX/fdsHkf//IO2Tfi180cbJ1MkAb5PwASV7
wKet0TKiuKBaolIv21iW/qfR7R6pHnZKChvHuWnBhUfxUtIWC+niw6iTl7XPDo7+kKmdfPbtq5Br
gv0TDwkmb1gbL8DYQLFWlPkBL+QzmOJucs+FBsPZbvvbcKyuCf4vIM/kyqrp8CTDH9xKn7umVcHC
lp1p3og7E8g/+2JKgdpB9uOl9zWBnAWbvqhM74TF1miZYd3DDaHPLDdKFZjXKcn7A5w9dNhZUxPW
fHKPJB/yT9eX7Na3XP7+Oga9ss6sAd+ywhp3cZ59eBsl0Ce/rXUjwuEJSEY3Q55Ik0YHNZv9J0LU
9JQzZ9kp526EhQnfhxlgP64rcyMPrOlR23cl3VPv3mraCGfwgfrVqzmLMk8XgZXMbZDVy055YKtx
I5x95YHVUMM03HVR7oZxkRVUTnubKjiA5/8/rZBTIN3YDU4smvFHUafnWhAS6PrGrduEiheJgEVT
wl1AtebmNFlpErCLS9NNy8aEioMqyubcwbkpipfZZeBZfh3gtX698Y2BN8Hi1QJ/3mSd8xjwKf5L
yWStoCKm1Y19N6I3sx3RLRkOtQ5KuzDMdt2TyngWuoTe+hNGzI4wF6bejHU5rhBx5H3QTz+93avX
1vhc/v56RxiHtCQMra940CvrqE/20qGtlo1LRuFkbBxt4kaFNR8WsYRzvydavrGNmcBwD/Xk3HZw
3e3mNA8zFDhznj3UNtnj7mz9gBGuddWnRPOuidkwBzApC1oKsbZsr6SxNTRGvJaZWhSD/EY0uP0S
9jp3cE+R4+mWJU9N+Fg+pjbS2wtGH9YAgTvWaehMejzc1roxrfAddehUjKCWKvVQQZdyqPbwpm+P
OjWnlaWCg/U1XsApTVBAWLqA1QeVe5ygjXdI6hmzqolT2rUz2bGVZs8LLbOHoSv/KKArpmS6a7vq
aLUlZLnHuyy7beukJrAMql55QsDfjN0yfe9MLTRQ0+/XZ+Jt0y4YaBplN9x0M4bLK4mk0k8dnZ1n
OXnTYSE2xMl05n1OKOMBGVj7M8nSJQ0odo8B0KDOdvKbznw8/f///pHhTotXVepEZe59c3wkrLSk
w2ly8Kx3/TM3VoXJQuu171va9p1oKPQYirUDYguaL8FEdp+Q3s7BqElGq0rXp1Btb+Iy75tDmS3J
ZyFXAP/UkN3XsK0/tgVbdhK+ty8q1MTOrYusVkgL4VGpzcpTX5YpZCA9LwTycMJreGOFtgdxk6oG
muC2ETT2eCKkqO2ktWOK1z6INEV+NZ7sNN/Zby5n3b8VH2oC6gonJRmcG53IS+wKNwk2/RprsDcx
lpCvzd16Z+C2FoKZoCWSQyOoseM2+QF9o8DvARyA6dD1QdpaA8bmkOhuraDhRKO2sT7APCAiNsRR
ivzHUqNcnoideHl766cmSGoQCotqwlLLR/LJgwtQsWQ7966Npk1+wwL+DQ4DTHNKVvUAH6T8HYC9
e1naVutGoKMya8MLt2limCt5sCGZvg1jcdONlJo8hpWOfcZzq0fPu2/VnIqzKP13pJqmA1nAfLxp
hk2UVL/AKZiqgUYjpxDP5zKc8hw2FOVf4MvOIGjvHTQbC9WENzLLhZaPEF2cQi+G+Sy2SH8qLLnz
HVszcfn7q5QtdWByynJKIicfmzu8OjpB7dr+ja0b57uaYSELjjq8/+gCO9fv0v9wffjJJbt5Y58w
GQwzJNcsOCHBgzFyz+1DkYXdELAHfleF/+Psypbj5LntE1ElifkW6MHdHtp24ji5ofxlYJJAYhR6
+rOcqxx+01T5trtKgIatra01ZLv6yB6qm/QBwj3tfbPXd+Jh2CBzrg3HYmW7MIuFy5GjzmH+Ntpv
PUTjgs+BiW1nkclJoGUxAJhTMshfsmxw42KoX+wp+2S6tUTHTaMMekN1fW4LwGYqurfkeLw+ICv9
suQwGJH1IVDi4Nb1diTZveRgMoBW97nW3+PsP7PUb41f5yhcnfO5f/bT7BYXm/spqzb4s2svvzh4
+VnZFbzzzVkHwQ5Fy7gt+VHYW6CSld1gCYoLSecGMLKh0JdxwsQTWMiceTJyPMp3sMso75U3h7vr
XbWyoJf4OJLxNpg0jJJV2R5KOt5ULNsY47XvWKzmUXP4kKQDEGmhuhQQOLBp2cRUp09qJDvPD7ey
tLVvWGzOUzi3nRE2HqTNI8unr0xvgd7Xhnqxfrt2LjR0bBQA+1006+NsiQiqyxvz9C9C44OwZC+W
8KBrpOasI+cC2if5jsMN4mu2g6l0IsYo+xUUkbxvLvqe77IHs7FVr3zSEggn5pBI7eOZivyg3bkk
P/T4uYWxRMChWKnSDt5qZ3gb4hB1ozs7Kv2NMtbaey8WdQUdqSnjaLzFUPT5uXQDXAhvXCutnWeW
Utpwj6+4M2Njs0wNi74Rsl6jPfDH2bedh6Ac22dbK/dO+qwoIe+W+190w8gLsWp+gTZ5/ckefP/4
fyJXDkQsNTU+kvIf1DzVHTRbNsZ9JVVeYtUsM0rHtxQ564bsCvkfGZ/NjIJUteVv8ldT+4PZzBYL
3vW6gYrawzpkvMujMRfzfz5URF8AanDPjfbhSWyFs2NiE/zKICn3E0TJpC5kd+vYctiXZUBkIsfg
WQZM/XALib62JuCzI3dIvWTQpQU6ERFnyWW3cYJYCR5L7XElxlp4FUwfpd2jeJzu9OhuDOZa04vg
0ad9Mw9DbeP0iNva2Z1uepNuFKPXRnMRObI0c3PtdPSkW9/MEIjw2IvnV0EsxBhEHkSh5e5TO8QS
GBe0WsCSAJsp+Pd/PKi6Mksk15teWdJLUJzhrVUTwW1YKoRHYHOb2OrTu04UX663/zHM1P4fYBzt
w65vWgibQ+I3aUK7x6X5BDHFzrfKKW7418rNjoRQdKBTfTKLXULlamjvtDbDngFAYeKOA9reyI9X
ju9LmWuI4c520NjmXKT30gn3Y68j3/8ShnPSk+pYDxsTd2XnXkLmWOPpDggIkKJnsROVBXNaE4mW
n1QDEBH9XG68lLu2ST/jygxnRkf4ZRR0ajfb2ffJHzbyj7Wkf4mbG8ggQ6ue6MkORTRb32DaF0lX
R27TRAM8zFTl7YAM2QNFEwEmH3nTjXBCIBYeIAp8CgacZmUYoyyX6ycutmx81jp3ERV03tkptFzo
qZ8yEgkL2itl5T5DMPVWiEruCrVlgL0Sf/7WIv/ZTMCclzXc/pC8dAP4zSHEDZxikyKysniXwDsv
hAK9E0JXDbIcESVzZOsh1rhDub5215p/XwP/vHxtmWHS3KBgCBHsqJk6CNKXN+m0qZG1Mg5L/J09
D26lAwL98PIr9fuI6p+2+YGSadTmn7sBssnipECZmSxkBziIdPAeKDziRgqmsJ+LzEuB3662ht6S
Ij2lDk6ztGrbOO/qzxF57aXVgJ9NPAhzn55cDyYGHXjJKFQ+YgC2ql5rI7xIF0ZqEWUTY84hTjg9
b5K5z+BfskXHWNkhl44D0jKw1bZmc+4hD8QGEFCDBzgQ7JS7tZLXnrBYybgXa0gNf5HTVGjoEVW/
1MAfRh0+6DkvN7bIlTW85GAMddbmFeGocduBtS9DwnC5necbOfXHa4AtsZtu3agiZIKcS53ZUeM3
h6qsD5WPCkxVnvXQb6TXHw81W6I4JQ5oIoAdx2lg+X0aTA/BnMPONDtcjxVrn/H++z+xAo5GYQYD
k/pMq7rSSQEKUQKPdYgQBrW+0InZO1YF09axbe1rFquazGGrZuIi97KDLqqc9KXH/XTm6i1Bj48H
nS2RnbQqQAJNkapXjflmu80Lro/217tq7d3fH/lPV0lGqN1ykIiBJY9d/pr62N3rLTLoWuuLJV3m
EtYVgrETz+ddN83QYS9bHAS2YtLaQC9O+jAksOhAIe5MKEC6nh91VRMz708xhZFDty4x175isa7Z
DHMAB8f+c2AB3mmKLtuLmg9JSlqxMQxrI7xI33HomsbJk1hno2I7IjMTuQBnbhwOVj5gCWOsmM5B
Z6nJecgUuwVEqT1MPp+TMGN0I0Vc+YAlnDEvWt81UE2CLD4uSTNaHVKvfLo+R/+evf73IMmWaEZY
BTUqy90W4j8ZBGdV09KdoL2NTbqvwJyxYNjxB0lq8LvLVRNJnYtTPU35k1vXmkd1NU37tLPsGycc
EJ1Bv/wiJjOpSJuq/uH7Q/WQhSkv49mznAOcUeSZ6dH/c/31P87SWbAID7Wqwkp3Fju1I3w7nPnN
qfn4msJA66yark7gTaTHaAZr51OJNPsfAGXndwzXqvQkDbysCSnLp6CHfLRSgdwI4O/v/tGILMJG
2HOkAwobxUxAZW27KPQHSBg9F8XnhDfYEkPZMyvHS+fkTHr/XsOaVo15fH1A1ubqImoElRf0oMzU
kCRRb0gg36x3IPX1tteW2iJWTEXFUZnPFbREQfQe4EVzN6rcPM+qpxvnmLXXX8SKtg1QrStRRgjD
srnVg03iORytjc5Z+YAlYjKVtCa8t8Q5b5vTDIO0aO7gpDLAN+R6D61MnSVGEke8auwN1qFs6jdi
w3nCD8aTzMmvBhpG15+x0kVLnGQ/B53RCERnoca7qStOZZ7urze91j+L1WxPxh9KDYEw7T5N6o03
v3X183rTa2/9/sh/9mK7ly72ShyzFbSM7dLaV2N687mm3x/5T9PpGIqp64EPDrNivG+LxsDgKBWf
nDP2/2+9suGOLKByctYaBAc7DyIo0H5t/HRjc1nZ5pcKugOWEZNM9+fClydHtgKQSEx/gWM8hIEV
OBDkcL2f1kZ3sXyhBSMsGUDP1bfMg+OZMjKyv0hPbuBk1oZ4sXbrSqVwEILvFu5BjnXZ3TmW2H3q
1ZfASF72tuUZW57zQRyzIP1Sl+w02vL1c80vzt927wxhHmSoROvK/JjJNNYoAVV1PAcq+3b9GSvj
vARIzkR5dRC8F91pHRxEmLtJaFN1dnoouHheXnyxUi+8fO5hi4UMeK0XVq7PTvNYyieuChYZ5vTx
MGbTnWqzJoGH9ZZr0MeVR7rMwNrQLllLSXfWKYfvEbEdnDoJIexY1H65n2VeHWwrFODz2BPjO9Xp
4fH6d348pekyM6sqyE/XIbyf2rLf16C+x6QPvnbdlgTyWvvvg/lvaOk5JK37yj95449x6LNDXzTe
0TB3687841lBl/kTzWzm5CEI+0X+Wp1F96Nuskjyc9dvzIS1L3j//Z8vmBnwamowIBzX8xdh6t9s
pFWUqfRTyRK8vf5/+w4ZLM+t8AGSwd6M/+r6OSbWQzf/uj7CHwcVukyVwrIOaGCkcxod7xkuSYfK
2ZKvWuv7RarUFKMhjWYQmuBVkvl9uJPSfa7b8DnXKVRv603947VBWEReY2DdNsBKFr5JoknCAnaH
rmyrnW8FW+jltX5aBN/JcqfGyjL/NOUWasBjLKCE/6khWGZNQVPoAvY1/glOhDeFZx9Txt6uN73S
Mct8iYEHKKgOvRNnzl7Z1s6H+dwIJ8PPNb9Yvu+K0NSG/Q70z6b2a9e4PCbh7MH6FMo01x+x0u9L
LwjWBV5aitacGBI9KO4cXT3tPtf0Yunaac7GMe/MyRXpeGJj807/Y1sT5u8Vzf8ec6j//kX/RIaU
TbweFIWWdJEJL/ItUX8rWGDeBBCwJOnqQP3XTDDkjdSgHR47yNpoZHwjIagMwOsDlO7Y74pRZ+dW
M/0GGXFoYhUo5myc7N83q49ecJF51cQNaz3h8oA0tYZMajbdmGrwjg0uXy8A3G3pAqxNwkUcaFvb
1VIKVLXgnhRRyr+5rDloPW+M40qcWRoY8MJvdQks/ckdny3vN1TdIef9ozI0wi3jp45m1F8s/2Io
KtILQk5wNfsBKfr7fJzOtAFO6lNzcZmAweyZqT630b7K700/P2WQ+L3e9Er3L2kpNGuU51Njn3BZ
aX3PezKeK9cbzyyvxt+fe8QiDlhV37jOgPjrTOkvn9a3rlRWJHuyEWdW0ADUW+RbadZVAHiF6hwQ
qg6QmylPTcd1uWO1KO+GDE7lkRFhCWBTB8mn2DXOeFZBT3ep3/QibtrSenfQqfwX6fRtkMylZ94Z
KBWfItOz8hGem3JMgpBkIpGDqeK65/OnTpR0idfPgPAqGPf0iZng7FjBHW+2sKBrg7uYl3XBUaBS
9QztUvsb6yfoKhX1ne3Tl+sj+/dm/oMgscTmj7pJKw2v2pM11G2SSd4ep6Bml7bLsyMO30NC6nR4
CQ1KdhH0U+u4FkzvKTaaG1TFwkfsk/3O5iDIT+/ggtYiYu/7AGNMPWM3dep0G4eMlTCwRPC3Nasz
oafuXMlL5duxcKwdobeZlLvU3fJPX+vv99//CeqQRSskoSE5we2wj+e8ySPB4J9rGIxgr3f5Slhe
0l4K0qRNC2TKiTssCtp7NilchT5a80Y/rX3CIuxbwrb8vPHJqWHdo05hojnybE8G8f36+6+Mw5L9
MgrVunJEqOw756kMxl+Q2v6vnMjedOEjK/qNc/1KYrCkU+iZ5fBvytgJYjNFxAfbjhkkcTcGYaWT
lkyKJpuhuZq7+sTl99TIOLBmeCQ3G7vJShctqROQ7w+6ymm7s0Ps+xQKzV3jvah+OFbQUOizZqug
uNZHixTEt3uRTzUjJzeowZOtLX7A5ZbZiMprrS8mklsZIbjCQEPm9Sdt0wc5buHzVtbA0i4DshQz
3Aua+dSKZt/WIs7Hl6ljN47YONiuvfvixJByGC2T99kjGngyd07jR2DKbUzNtbdfBGVtisEiZCzP
tXxAIeUwwxdADe0ORPjd9TW28oQlRQL14AGIg4CeQFyDoh6EZroLiD97Cx6415+wMkWXhg+on5MG
PnMoOjiI+P306DTsjmXtTTbl3wfRfnKKLikTVLtdO1VpcYaJr4kK5MxxmPHxc1N0SZXIQ5aRJjMd
yB7y4JbBXjdbMlRrQ7DYCXDRKtWIu5nzWIT3RtUxbNzLKJthFArdhuuDsBKFlgLQbmEbMqV4Rt02
t2FA7gOvPGq3/VQ1nTqLBVw6bsCotPUJWO1un5OiPyrq2buslENcwWZ846CxstiWhIm6RVLmF14B
ZVZSJcpveGycfItOtdb6YimbfkhTydg7coIBF2NzE/e4mv7kOlisZdkyD9536CMMwX5ycYKGOWbT
Pzai3HXWxpa8stiW5AhVvdureEqfoOfunIFiFPe+O3ZHC2JYidGl2bnO3H4uOi3pEn2WTVSyBpsP
7ut3ZVO8alyzR5NhO5pbh+szd2VQ/kdR2CunonCZPpmU3mJMTg1nl+tNryyKpZwwIVYT9A2UGGBN
/1W20C1v7bsU1xPXm19788W69iwaQO97KM7UyvamD84tszbefK3p99//SR5p5VhtY88aM7V6LEO1
e1dj+txbL5YysaDVU9dGn+DCHqWdn/hBmFxvem1yLo7vNQf0iWpZnAl7DNxnS6qobHExnqko68fd
9YesDepiEQ8hV6pO8f55COCZfOZTtVPcfLJ3Fou4gVFx6KWYMn1om6RvAQHoZdFshNGVYV2SINxu
Fj2MxGANODrJaDuH0rU+FzmXJAgJrlmXqro4N9ghrcn/Ejhy41ZvhUVOlzrAkNiwM575w1nmU1KU
or9F1uvEYRXu/Y7emJ7fe8Xwp6S5AsygYBsjvdZb7/vpP4sApQcByoM7nWyPhwe7gSMDr+SW5erK
PPrrN/FP68UASa88F+iw5o/AXj+HB2uT3/T3LumDw/CS9gB8se/M3UxOKvNbb5c2SFnGNKximZrp
oUtn/scFavLg12BZlwMZj/Ms3Fs+DfoL2D4hdEJrA5/NMIz8doCJrzW6x0qP2dsE6vnO1Ba9KXGx
89gVtNgreMQcA667HlL7VRtBIBieW76bxz0QaIfKcLqnygKty/GsXW9TL2Gc+pepTdkOtuzlUfrF
rnfrnzM8LPcuD7ILtGI1aIOh16Y4vYblYdJavGZMk0MJiZtY9Zw2kVE6PTvjlH0jQRceuQppMgzc
7CHZnSYgIc4JNY13CFPlPdW97X9jBOo7hQ1bVTVNdlz0pTpQEpRQoaPBjeTBmMzMdBL1YWrt7H7q
7ywiEbdJ6mxMrJVrsiVjxOBmqijSrjhXxvIP40DbJ9tS9aME7ufMJTrUYg1LGkhI3LQ63FIyX5vP
i/AIVxcrTxkvzgUNH1qfXMhmUAw+LtD+rYb9M5nhAQ0J+x7KiSBgxE6m4rnpdvU4R6bI4f/VRb73
2VW5iJC9lTOvtkII22oXJFZRNAdvBg77enRfyZWXtI+BdciLpdYnpbOvnZ+flZTPWjX32qk/d6Bb
0j+gw0WbLMXCH/r8Artq1KFGJ9tIAlfGeMn9KExObaXZAD1nkBZQ5WoSGzTKjYm7ErOWHI/ZEIjs
mWw6V5Al+sJzZcEB2S1GAX1YPmyE+7WHvP/+z1xi0E2Y0CPTKTWGnIKSzQdsiOOOq6HcyJz8v2yL
D+LjkuuRVw1ESDonPXl0ltXOI611GbswPfZITi4TAJYAKfp5tdeBrf5w4NnJTWeF+peREpAA3wk1
cHVskL/tadavEFfvu6M2jVNGw9wXrzOchH+8Q/DOug6qCj7OXgC/NZRsLTmA5Oi6cBUeW+JcSGn5
+7lh7Ahxb7nz7JbdZqbXl7psvEsf0OLMMee/SrvS+66ys4vvBNl+mj2RKIdYr75LmrdqRKLj9SQc
ovfPv9SpLHfjqPuXHBwOiStMB4Xnrqi6e8ABwIiYfXEoaDvvwhxWZI7LKoSFovzOXcwWPYh0n0qU
VCNuefWhYAZOJ3M1PwS80geog/DfE+yFHxRURy6k68sTH4p2ZyseRsZKrXM9O84jtWCPGTXlKE5N
mXXIUdV0D9dHCJTmuCjb0ykVe2/uqwcLZKvdlDni1puH5rsGwP9AhMj/sLljtzZvX8reHQ9dPt+w
qrsbZ0jigstEktIyMgFOLN+rIMtgXUlFYprgPvO7Wy+VdZQS88q06yVc9c+NHGQ8qqY4TkQDoQvl
0xNlVbOHkyCPuUfM3s2aW8iHiqjNxJHm5gYCk0fuDjdwMacRlNB+wdr3Ltfqa9fyYm97bhuVwKIk
AhLVEa6nLGyY7FnYfR9Zo02itnLyg8jDiwjfDbf98BUuND8Jdet93UknChQDVmEuHi3ug1FSizku
s/oFMIYCtjLqTCq/jJ0aZKcCJV3gZWc8BsoKEKSswljI+ScV8mBY+7vP3O9epi7+u1I8Rv0G5V8X
GKLihjGHJV5IhpiN1lsfAlmAWrxJ0maaYmk8wH0pN5HlvMPIc/XgCuMkmSXJgzvCusWZASVvCnc/
6+Zhnur2lgT8p0mrJzXUl1qhYj5wjb9L9maP8tZq7C8OKlVPJXHfWspURBVX8ejWIEAT3LXMte3/
IS1/sD2IX9kMGPWCtKB+W1BpG0wRniB91gBBbcXpXL+7rHsqAQf8WRlw2Zq5vgGDwjpOfPSjXoR/
9AxWtZM1T35tQZMWVpBS9reem72FLn/StkTdrP8KXM9LNbi/QI/j0Uy6W1r7vzTJysglbRjnRY/W
iDPE80AO3hCYqA7SMnYdfpvCajChDnhhbQFgS+PRn9XcxL1jjZErSImMR93n9XzjOtWTNaH0UfFv
o5BlTId2n6nwTnBzIbP8Xgtz18FMO2qy8VTbGOTAqW7tHBWZoCJsFzpDm4w+fDR47bYJHAvuAQr+
L3DdJ4g7fpGZAzVE/5KZAVqFxL7zxrSMSkh/QbM3vBmgAdT2zQOr1RPrzZ3Hy5NMA3zhMB8LE+C+
RX9Ryj73dbhL+/YuKOevrMT2QyQ84YWTnRyvfsw6fbRyJFGps+dgeEBxmcRu1+yZVNA06gAs7smf
rqSv8NCGD6NX2bEdtJi+Y3XX+k17JD6u1Xx3SqMMpddIteUYD4w9kCyE401pbts0HPZeOHcJGewE
MvvPIvCTWtRtNGE+IabRHe8zsyuJ+CVycctSco+pCv3MCa59xnG+ZSJN0jTch/CHiBoqD2mb4XqD
XYK5fYUSKTzcAxAgO2knvgN7W82C3ew0vxpVvcHW51C1LnSGC2T1LpxxoFN8NC20iXsPvkjzzi2R
+/b9NEWEix2D5OXFcUkal0I+1lnuJbUmbuyX81G6zU9l8/9Mj7R0kkMeo2L+ltr0a2nzLipaasFM
Ur+VNAWIT2SQOS7HDFdLqM8EJEWmmc0PIc1vJCKFk5durGD+fOQpGMBpk94VMjzaozE3uAKf7/y6
5hFn/SWV84Nlh3M0Ee9FWphAog6ni5rdaGbzxSLhHQlD9Pq8q9P+ubfZj0pZ9nMHtaU3UdsYH4gI
RR0ri8iZ1BnI45+60k+pxw4lDAClNWQ3Q5u+DpggUTGrO40AiZ1E/7EIv/My9nWiFDeYLD3MIXLx
CUWa1nPPMvWeHKHFno4ZjajXfC1mQaNKGRL1iot9MNHvtLXuhoKeGxwq4sKlew+M1VvmVGZHC8Tt
PvN30uCICjvyB0VNm7giu8m6MCkyVISEwkSsJBydocjyVoHcGhjr+9DS29EJfhmaXbRxbhBw/quU
xBwDuzAY2pdw8L8TCKLsnHQ45E75NYSWF6oR7OAEWkQdGR5AjyNxVbo3tgS8323nY4/dOapVOx58
3GFGNlQ3Iz7b96zL4T0LjnOuzFvqTM+KhGWiZvumbbsLpIhZlBbdK27FALcDwCW2hfdaCXODlCKP
/JHckhBBzyMDSdy2mvZ9yX/bXRnEnpz6OMf1VDQM4W/a2jyqPOvO8wF6CsxtYKW/SgvWWiMBsH4o
g+fRzR/hIfvYuni3LMVthISslrRFE5cFt88tB6XT6L5PDE8fMsyWqMwyG1Lb+X/u6KjIdNjh58Ca
YnS+EzXCPEIhEs5gQ/3KCqf8YoG1Gjf59AB4xKtrJI4o402DeaVZUSFKK7is0QKzWuIENpIKIoEM
YtjCpN/6FptrG1QCM1V8ZWF7n03NHS+xo7XNUy75jo44uo1THsnCHMvc9Y+V6OF/7HpvfuF+8fvp
IERpRR1gNXE/2wwOgFkaBZLuqEifBGBDExZw7JCCotTT3PceV0nXQnlStgQOxLRrQDcZmsiRbIjK
dISNSijNHpNHRyMUebXlAH8J1bExJDFu4h9nJBdSOb+8ESzY3GLROFl9DPBW/e4j/sWU+Tlosfhk
3tgRHx2UJLCR5Aac3j4QB+VSSEYb+0Xm9L/G8c6ya57rEdOnzmGRpIcjqzwcmUOgS+w8hhKqinCg
seMMh84JPsoRdDPPhMBtkqfO77zrkTQO9l3WDFkEs0WkOtUgdqOEntVsefy+UDONirQPdh0MOHew
+r2vU/WTzSGMQhGNIz8U8rfj0slN1ATeGOa4LJ7Tst37k3egyF+jeoJBpe/vczF8g3vCq+J+BZ9K
czf20zcJ9Szl4fOJlT5RRwQxcvSvQRB+L+1iilOokTce6BdT0GGgSmFhX2+HiKjwzejurhZIglP7
tvQAQGx7JBtF78YpCgJ7D/IJsImTLlS2YcChHuuUVmd4z2JyBKI7ZGCAPzCfelOUdwiXfZVhjFSp
YNVbetbP2g5ykcDMuE2Ttka/5yhSp8AeOs0DMWPPI7duS/CgdfpOqQV3t5TEIZCYL4iJPWQBIm6R
4gO35A86AYgR+QEYn81hLo14BJJV3DHHLp6qvs7uKmU3z7lyxKGy3OLJoThN4zbIk2ksLB8cEaci
4YWbQH0bWSZviV2iLGIjYTkIyx4upRNOv7wqC2WSN2xQcY5M7Ehb2t5wZWXoMQqEwtlHIXOKJEn9
B9sg0GRccn5j6Dy5z1D3l3UM5kX3Urw7KCoTQDmKG2ukUd9iTiR5T/MqqR2vFFGQpuNP2pnhPlUG
ZL1ZeNPF4E2/uaoPf14/N398aMO+8v8PbaOPQCnJgMDjWfsp52DN1on0tq6XPj6WkyWTknauIUDs
6FPXBidYEDy2zEUu25zcxmyoDHx8ciZLR4y6EEM5lw7q0oiSbQBNGpQYr3fOWtOLQiKw+0IWGZ9P
sJuJJ2odc7IltrHW74vDclUEUyhriFXJqvijcRqUun5mXptcf/OPm6dLsQIy96zrYOd41mP9TSHl
bix2VDk7fq75RUWqJzm8InwGVRtPPVZFcax6+yGV6eduMeiiVM8spK3wD8vPhHvdvmulk4SW8jaK
6R/PSbrUGYD8feZXjZvjrrBNxPCD1/dlheOU1BvTZqXzl1ID9gD9jk41uD7i7ktR4YA/18V37fEt
Exh/7Qnv5bx/Si2FlfMQOJf83OqMPxduLQUyWpYfCKLcUeCQsYc5pNqbEhbHAdHpHhpK2SGs8J0t
7BG+dM7YHjMh6ZG0nXpgSo1fQ4DzL+XQ6yC202C4hGM+0ChMs3yMVO6MxZ4275n4XPmRF7hlNMOo
KintsUwgVlZdsoGZnd86ztElto2Nwh7Zgc9BdVsUY7UPA4DwHT3ZEUroYg/2CmiMtiR3wmsHEYfw
xtgF0LQwg5MEvpV0GRP3wKtmZ+P6xTEwukrgCztGnJbTcWaZ3g+iL3dcZxC3rDp9CpGyXsoxd/aO
5mrPivF7yU1xdOy0eU1L3hwmO0diVdsOyrNtnQg4eSWZYzenEJX0hOBiLrIzCNL0esgecoiN7RwV
dCjo2khqdCr3Q1hsmY98XHol4XvQ+WcMIeToSRS74Y/M1dM0Vg/wUX+Bz8AOtJUTbvuPiqinTy3X
pXYEzxzftArXRxNx3iY/SybUASLSQ/Xo+gNWCuNL4YgCYvYC8gj5mQc5TFHTU2BXl6nXBxzZHgvc
Y0MX4KBS7+3649am//vv/3QdEiDBwEFG+Knz8U3hDP9cyL+0FJPvrz9iJUgs5SQyT+cBCkY57mgt
sF5Q/NsRTKbIoDQCi1lv+u/6cz6eBZTY//9TuJ4w5FUzIW9wbvKxZFHDsiciOmh0V19rnDWgOjR/
MjAtwjbL20ACGDmdJucLcpPYJw9huYVn+3izpGQRtNVoYU+r0bgOYQudOsjmPgmjX6pKFGb2ypRa
QNCLyUddpwn2Qaa3FuLHL07CxRBkvqKVhfAC6ZYguJmKOo8C4WwpCq+1vujzDJsNtwRwZn4zI2/u
/b1sBrax7tYaX/R5WlbFxGYCVEfRJpVud9rJNnbJtaYX1zV1YPI8pB3suvhI9jkffzUwzt1dn/V/
JaD+t4xPloSzOQARxc1s6DpAdm2viqA6qXzqIWbkBxGgqfTPYJUM5c25DPoIFWuKPBm8DxjuzIy9
9jp1bmy7oWfXV84rcxwcw66/2scLnwTL8VI2hKXzChKovKzvEQb6MxPGuu1S/ch4yD+VQZFgMXLO
HBDCAfc8t+Ti8EvRo9Rp9Eb3rozd0rZmnnNDOzAvTn1qEmmNcc2bjaY/hmqQJZOodskEvQ8BeTXc
b5TMuZn96QnXDg8hLxKrdbbEalY+YUkrAlqSzb0rJPicDpQ/8vyHU2+Zcv3FH3ww+/6PsytpjpPX
or+IKoEAwRboifbsxE6yoTIiMYpJEvz6dzqrfDzjrvLW5aJBw73SvWdY86/lEtbWiLLzmTzK0z38
Xe4pSU5+G9/bR46L+7k++SoapiideRTbv5/91+fy+bk4ZFdG8e9J9q03uKy+fzIYjktiHHy8wTRR
0AZyFP3SsW+aXU74nLQB6SIIzNGbboCsgCwKfj/JpvlVj151BaPl4ZfeeIM179KrylChJYgxqMaE
Fk+du+w78/v9TbQxe2tFDH+WC/w9gIaBQfajGt1DXZDhygbdevHV0KFoYtUKtcRzAJdC74GNNyit
v//aW3v/8pP/zIow/qj6GTHPlexPwy+U23J6sIIaonhZfWVsNnbQmm6ZC6+A9gs8n7rwOYcmu0DF
pUfhQpAbVbHd+1+yNUirnCZRimAGeq1niqb1r7Cs+CtF50REM9fBldHamOS/l5N/RgspIfTGCRMB
Fx0AHoS6cvvbePc1q63p0NRtYVR9vgR9xlLZ3NXuNbXirYevBoaUbelxtOHSplrqWOeD3g1lUCbO
aJMrC3RrXFYZpCwmwxWFdXvYtfddq1+JfQ2Dt/X2q6wxFxCmWjgC+2Scp4FOX4I+O1e1/+f9VbP1
5qucnyEkuSTHvWyZ2/uhA91mhK/jlWF5+6RL1vwzSafF8adCnptpjpfltxvcdGj6VtlziaI56LpX
DrkbH7Emo1k2vHunFstn7PWQzP2CjnPlBvsPDdFaAyA0Iavo1Mizr4RzkgKd0bxFy/NjT1/FtpZP
QhbwTj6jvVpGMqtGGLtk12Zga2Quq+qfDQujK91ybsMoz3NeRKu+esK5kk22Hn35+z+PdkwgR6jg
N8gm3X03LM850I9XBmUjKvurLQslnIozA7m0wPk0oy5blkfFKxDwgisrZmtlrjbsbNlj1WioW0Hc
Eq2ALJJdvFRqV8N/DPC7vNBXIubWl6y2L29nCs0xiZxbdu2fgAHvMOZivHdbdAlgir5c+aCNMLF2
0oH2UT51MC48k0U+hQ29H5cizQL36f1VuvEZa8JewAGFr9qqBUTmqwqtOzhFRFP5Tc/d6/s/sLGa
1jy7YKLQRy+Q31GwmtDpVVUyL9WVwfkLqXrj5LOmdY1MKTmWpgUQTWWwEezrOHDgdUvROrhjjMO4
OfStpK8MSJxjEQ8cWjdT2eUw223no/W3Y7K0dWyCNrwpYYlzd3G1Td7/9q3Bvfz9n51kjwAntXDy
OI/hbQGWo3bj2btpvY9p3pE1MSx3c+3Co3c6N2NTxABefZ7rpQWux7qC0dqavFUogCVGK3LLyPME
+qbbOPummvcfG5tVJJj8sAI0icmz7D5Vxde6uOMIvUAcXFkaW2O/CgQTKORgeCK4213pfbcUI0dP
ILui1lokDkxvrsSBrSFaxQFTjVKVCt8xww11mcOYdPIKDn3jdLk2zREsoBW/mGhNpbYfHSjI7ZRn
0Z9Q1oVxXZFbsd10w5Xx2ogza45Y5g3V4uHXzl5HjpbL0BDuewa7KdgNvT/jGyO15oihS98PPTBI
564xjzA2AMxsfvzYoy8j+M9Gc7XlO5lrYRLaeQ+kWuQ01zzxtt56tYfFAsNKY88Xi+Cy2+cT/znN
4mMq5AA9/Pe9vUwBciBARskK1KL7odGRAWgDgrretRPsxj5Yk8LgDhvIpui7s6H0LIi4cULrpiv5
3vL5lSixsU7XxLBlAIWxWIrm7IR13LTgb5P2safyE3HGp9nNfr4/yRsUBLImhoHkQVHQG6ZzJabH
kLswzMPdOhyDpNL96SKHMrtmX9L6SWXX0vzW9K+2t0UHlMPFjDCCGvVugsJilLsAi77/SVuTszqk
Fz3hQWHVGshNT98rtqBcXJZzYmwr+JyF4mM8B7JmjGmYaYYQ+G7O+Uh39kCOzPgnLujH6otrjhiU
XFiB29h0psMcwNixB8IWhoa79wdpYwrW5DDeKOySZanPQi5x3ZhDlV+rgG09erW5wSYANQIqBGep
+IkKe8eH9vVjb73a2m7NF63soQZTdTwAQL1ni3tF5OmvR8sbp561c44lqCFjg0UJXfIpKYuqjEOO
7e1DEjruJ8u+GdtGHxmbaco6Ro+lBoA2KMr8RMgQ7LqwHw8gCy3QoM+tHxx+pVEeeuLW1dMUV2jF
PZPGmV6VVRRHeBsAz8gychrLDC5A/lztu8KQnceZ3C8gg0S9Ef6Tx8jH0PloMP43LE6VCgDsDTHj
FaAgjd6Z4hr7aiPN0dWxABaAtaoXW58X65MT8mjhsB2iVzJciPd7a15WwaIUtvF5BZOQCViUvV6C
JAN+pDOqApoc9nqKWYcy4+2Ol/2HiqtwQLtchP5JfZ2YWzLUNjuBMhll/X3BryzgN0cKD17lVDrn
GRcdYaexIHuYce29bAR65lpj/c2th8evtp4HLSioPUjvxKraSrD47EPoD1fe/c24ioevNp+vBsJ1
r9nJo0+dfS+CDgLEjwu8197f3G9ONJ5/+ah/Bn3xVSEEgFkpJ8S7yXpj4QYBOOsrIdMCxfdg+IMj
WxV3AG5NUT/NwZWDztaHrXaGKS9m3Rk+rJznoz/iBs3poyezna+b/fvftjXvqx2ifcCmR7awE+n2
nfohFhPJ/Pn9Z79N+cDArXdI4DZNH3ToEGHqaeS0nvTigen8EPhdjz4/Y6qPK6C2JZDLBkq/YPzB
vyvXfvm75KB5WohbR+NP8kPAIPDVVxuIKFkhhuFSbbtttSM1WC5tHlzjMl12y/+FBDx9tYt85vo+
NeBmoBUsd5VTVZ+cBvzwmfvL00hY88iV6T8kD49fWw3v7POxrkavSGv01+4NFE/+KA9OW4yw4ApE
a2t5rI4sbuWXGaMzO/WT813O1ees73+Efn6l+LTx+PU1JEQ+aZhpOzCTXWcPIX3vwL2xjJ2C21f2
0NZPrCZcjBrOUAup0tpHu6btUS4A/pDvVcjklfiwEdzWMhWWN4CbFbTeqSH2uMszXx8GPRRXaL5b
H7AKnSwXIZoCuk4hZaCA7e6KAxCpKgpYfc37YesnLn//J8DZjjKkcEp28uULtx5DQDJNd00HcGNP
rK8kanSCcbLzOs2Xzn6GvF2283xpdn1XANLeUwqJO60+vx9ytqZiFTHdYASRQxXsBKvV4kbm0kR5
e7VvshGP11cSLNSJTxRPr5oAndn7DDYrViAjbO73X39rIlY7WmUuDN9w7kq59vwoaAOIt3ge9Co/
JH5uoyfw35keF5iQZW5Zw8ZYAw2bTebGgYLolZvBxuuvLx5Uqt4l3SLTRXsHo6cynqYFTLgyuBby
NhbTWt9BzUUhGkllGs6LvXMyFTzUwN2WwLl3soBqf02Otet3h/fn4+2KI0LsameA9UaWRo7sVFeA
8kewHhc/urB1jtrv/UfIiA6PE440aeFJ81jXDLykwBjnnNcuXAlbsCHiMWPlvtB9dVBl79/8Ld7V
rvfRMV8dTkR4YYf5fpXOjdODcaMdfnLbIrgLrG78yJUfo7DaVZ3jZvPcuBLUduIeZ9qLQ5PN7Q9Z
zeOXuh1HRFMw194f861FtDqRlBxlKdI6VZrPvjgw6PWf+YU7AvbLNXePjSjx96b1T7xzAbMENmYu
EFKdBR52hByl5MHxQx+wlnyg7lB6FFz6NCDlDmSn00KL02B/iFNu+2vZhx4iEllTefANqyTdZS48
jdwCygHvv/zG0KyFH+YJ3oh1nTepsWv7pLKuT2nlNsnHnr7KZSCw2vUAXumJdQ4kARyr2UnttFdO
E1vvvtqs8+Ayi/mgvgZt1uy0z/pdwaxrpcGNdbnWdwC9JHc5cZp0GMEih98iSQHcdU/omc0fqS5j
alf7DDkXXCHHalM9l8udCdDQaimXn98f/I3Y6aw2FuFFjQoFa9PBsLuF5n9sO+PJWILlw4eSxTMJ
5itxc2sm1nls8dDGZU2REu2x/dRKFhlqlg+uolUSy7scsKVZQUo4DO/lDD2Prnt4f4w2MvxajEBy
7uW9hBlAZ4HHUejFS8Y5g+mWL78DY7j/2K+szqQugZuXaAb/VGpwROn0w3TjS0jrZ7e/ppmzMQN/
E9o/IQ4QvHxwSNmkYyGrGMx7kLR1/qFOPTRLV/t49mToLjyrU9kH5LZQhXX08vCa3dzWJKz2sRgK
0O563aaisxWgrnkZ51apEtBtnYjb12R7L6P9xmVtLUjg9FldaDY0aQXzhCfUirKdQp3iXE7GOsys
Wsaos8DwXYJWfX9/4jdiyJrc0WFxOVSDRAMxkp0le3R4miOtrxV+35aVxrystrgi02i74G6ltB3M
/TIEqo9IoaQfecpBKZVm9XPF7elOd54X1UK1t6Az5b8sPgUsHogHylSRi+pxtFr9XWjX8RM9Qf3j
yk1po5KypofYBB5XWek1qVdA7lCBo7rrvd6KNKT+bz0ydneqb4pdDlYYgwZsEV753a1KxJo5Ygt/
EDCZb1OYKasvbV7ZN17BwA3IxWLJaHTGJvKJ8lN3GPSdRUAxIO4Y7AFVaB6BYZ2fmVz0lRz7d4W9
sfLWNJPJ7nJtBZdUwka/iwK/ZI+LaYPE1jY0c4noormkZheCUn3IS1tGQwfbQmnAyffUJfvAMzVW
YXHNh3Vjx5FVQJpwXlGo0eXpZHVR0+wvEgvavRn8K1+89fxLSvo3GslGT1Wf5ekAX2gYm89L/+rj
5HJwBwhC26rh1wDnb/8SqJP//SWGs1GAy2yZFgW192SBQkVI2HhftXRESduI/fs7+e3f8de8iZFm
+B6QQlPinfP+xlFDPM8XruPL+8/fiBRry03p9wrgxTZPbSzSEr52bnYS5EPNWdtfcyQ8igKbsvB0
3Va3nJhTC43K9198I/GsaRH9yEpV6CZPTfnNg0iQ0h8CQeGlV8FNFn7eDGGHIbfMyQKeuxD10/sv
vTXa6/OKrSttZrx0aP+ussewfbHdDy791WGlrucqhEJHnnrdqYM/a/9aKHBdvW/vv/nbw+2tWaCi
J/C89DGTBjlYGX6ommtl761Hr4IC1aD/TKbO05LkCXxeYl/I6P23fnu8vTXzk7KQgWKMRw+gbOih
idz2K29+vP/wrfe+bNl/gg1Om/XQhFWeOm4+Jj7U6xJZTR999csn/fP0Ngi62oclA+Ts3QeklBsw
u0+T6D6///JvxxVvzS0DEaesGdV52mbmc+6Mzl0/g8ZPFyHjCbkxef9nNhKit6bOTGgLj9B8tk69
plNqeN+lijvVfQ89nX032OO+qoNqB1ckK7LbnidF0VonqCjI41xBJcP36vB45V22vnm1saHzkWcy
53kqae7/DkJNbvowwNGj6BWA3FkfnHxvFtBewg8jmodQr4AiniWaZd+glIKbZCmqAoM0T08hH9QJ
7lTX8JF/M8f/J2svXMUGOgRYRpBDSaGnIEfwgOCSFyvZeL980fmxqPtg35EsPzQ5lJziIoRtG8yl
5jzmtghuhWWhDTgQKH60tD1SCyzLXtL+1euLATbhTV/B/pNVJ7CV1Y4FXfWtrPzqZhxwO7urgtJ+
dTXXUVlZWQQ6fLAPjU1PHYWYA6WWvWf4v51o2uGrHAb1bNwAilR9SVgJlZjeOy2ZhfqUGChsx8bh
B4MdDjRRetKfGKppieEUILJWo4uPk5hJKtOTb1LVFGk6VO0Dgx7GXrU3bQlZobQHzb882LNXJTAW
MDAUDyAJMBvnUPrgtkasbbJIwOvlZSTVFLfo5p8VdGoi/Hd2niA2cy/LRRymIWug8h8WVlz42n2C
nB07FE5tfZqpAchY9PmJggybuLk/37RWDUCzO05n0vTOz/eX3VaYWAVmaLnWBv4XVaqNfyBhfYSO
25UVvbGg1xwpuVQWoElFlRK3vcuz8hZaUq994UL7cdh96O3XJBDOZoE8iyqZ54kWbOEl+7a0XX3l
nrIxNmsWCAnLLlANlHntnD00zvJdcXUlH75dhfDWplsNfBhKzTni5zjJhHVBd2jcOUTDwfAkY1mf
9Dn9WB3CWxuWBjIzGdG0TCvBWVRQv0ho1qkrR52NLLbmg8BMpM4zzxT4FEc9DgpCNwu8YMuWuvv3
Z3lrIdH/Jhs417QVxqlKwXyHBlHLR7XPff/XHBj7pvCcaz2mt8FWNqS9//tDtZvBuCPAim1gZsNj
aGNUB7tm2QPEs4oksGkVxE5ZzOlCmfgB9cfpviciuLLctgZyFWI15OPs2ic8hfYIYoPPIMZioCq8
BxHJv5a4t9b0ar87+TQ4qtI8ZR7uNayYisRqCnYloW58wppdlwXepKDQkqe15XhRrofHOVAvne19
iGBge2tanVfMWeMvHU8tHZYnwDU8qK6a7mNLee2kVUmmPer3uBBkd3X7VJO7sLhSUtsamcvf/zkw
uTDXsfmAuyWY398DeLNC6CX72mvHvnKY3JjYNeuIcZTSwgrvbixrj+PAoTXX4L5v1ys8ttp/js0G
mU+qSEso4HGoANnkjNYue65ymn2Wk5hvKmLXL8BKobU/BPWHeiDwivzvmDF7hDLEEBSpprSPxiFH
MZL5QZPQshNfPhRb1s5YQUuAKW5Yns6Zdch9iDthPf0gxNxN/XCtVLsVWNbeWDKwKDAXmYAPL9zU
+TJBcmpiSkILO8yh8Eu8neRzAdEyyytU5OsO8Ai2FP6VkvpGullzl+DA2HnUtTCSuWd3EEMb5Mnl
U2cioJ3qY6lgaWB3kr6+P6gbi30NBVBgu0Mh0RWIZBjTVxnCMIE3H/yW1YWsYxaUtpXK09xUsa3U
zibfxwEoybLZheChvP8JG9tpzZMyVWF1E8F+bXDqgzL6Dyrmj8HXvLVVl5zgpoX2Ka6UgRZHxl0L
Ih7jNXznZRzeOKn7q0jTw7kdp0dfpAN1JA6NEK68HLejpe/LZCSBFRFuxmgiMGR/f6w2pntt3hWU
ooffFaYbSCaUM6e9RgjKhNy9//itxbtKWXJATlkCbJ4WSnAh++k0VhTA8cmBmJwGWur9X9n4iDUp
yDa9assGv+LJrxQujTYUFCd2zRRr66a5hixKGH06dh+INOsdPPtbUTk3AchBRS2ijJbf6vGTY41R
YyAzNk87y53OPiCuH/u2y8j+k3waJ6SGc0ekfKiPM3ACfMJL2Nfg9ltDdzm3/fN4Y4tZ8LHDdq+y
HZQc9i4aRlZx7Wa8sRXXwEY19pkmGstrgD/KoOt9TsSVY/jWoy9//+fNodJp4ba6iBRAPJCJNNx7
S5+EH1xSq7wpR9RHIU4qEEOso90u+5p4CYdI8vuzupVVvFV+7D13YKGHnc6dX2CAJWEPS7daxzZq
vjyvbyHp+onXuH/mX9//xa3hWp1QGXOYmINKpCowy/O0oHoSubDbvBLZ31YVsL01+ceHlDGhzBNp
6PwK7TJ2Z3VsGwnlzXIHLXSQqcWuUhCRtsgPuvQfaph7a/idzuDHBti4SIn5Pvav+irTf2O41uQf
Blm+SRRYuGXu3sHVJIYI1RWMEabuMstvxfnV2mV235aQp4OzrOWFX8PBzE9Ea/FUOdpfYuKV9U9I
F+Z95HRuMcbwfAxOTtgCalq4kKTcW8DpQVuqH7vP7dj0Cwo1xZIgUCyPONd5CxxWC+8GKlblKZ9K
eROYwL4o9QpviqAlOzyLfvCtqGas/lk75bgzFav8aMl952halR144Sw/oAFe39dNMBUXmc5m74aS
D/EYLtCH7zLYaoQarNVYOfRlpJAOrxsn/wzTOpVgsICN9QDE7gbfiZuGj4dhbNEKxVo/+BVlUWig
Irn0TvCLIVnvcMpqktmztIooy8TNAHrXOWQzBE4rMOUvJA0ay0k7J8f11KdF1tBSbKCeucC4MQ5w
e0lFQJufPZf1DUzgCEr3pX+DKgx7mrLB/525fn7ucBL+UyupjiwAHDQQEANdQgUOSFFMOyiZaTtm
XdvtKM/8JbLDIbt3kFkKiAr5OTQ7p3y6BR5YPvg+wy2zG3X421W2c9fU9p9SuoCKOVYeTQI2A07h
UzhZ+328SKWgq28pHTmBZ79CXJn+nAII1MfwVjAPweKo363LgnSC0Myppx3dT9yECoq2vD/01gBE
lOvxu1LmOplJq2Bg5XkQ9NRw4HjMWADAqTX4T8LAuwm0efnN9dpmn6H48QUotrFKgOsqUato6mOR
DeWPMOBshJyriwIeVOIoTewSyq3l6JEd8aUTj1TXXWRpWT+ieapiCaONxNdlM8Sy5wP+OEsBDwwF
gN+cLdNnq9fT5xZtsKSnc3XCKoWGibBb2kX1aC87UOnmR9A+6wfX5fyXQKw+kRaV0tiBoniMo85g
J/Ae4CpesKa/iLnQcT7D/S22oM95b1eZOY12O6SBVVZ38KseIdo5NVgwuD9hzmsRDBEFkURGtSZc
QAusnb6joNge4AQSQk/cH2wouM1Dcd/mWnya865MAgF8dhRwjGnUTrrHZkNHPQ6dyo0av9e3Wcg9
DoHnxgWdyspqAJYM1/PO2DWNAzia4zgG7MmRQVrp01JW5oc0Cxyt8rH/3SP3NVEDB7gmClsvP7IC
wq+jB79QiDvn8ARoiMr2AkUjdIwhxMUXr/hUhwG7ycuqfyh8UAziAfrWYj/XXH4f5aXjW5fj9Mfr
J1Rk7YCRvVf6buri1r4LbZk9O+gZnsosb76JXKtj0dhfi6Fp7kdVq2OJpPk4t5b70IMvcd/PFjlS
KMPvzDjQkxyqds+xrZJmLEziltQ7qhZ2xq4cnHtRc3IqLaFipx7Rp7HVnEArw78zyjsobVVkn9WN
dyeI6n8FZaPBC/OyZ+mSGbnfyXawh14OeM/g65Kh5ucNtbitnQ6OH03Qxu7EE1wCkoD20MRz29Ru
sWUidwrHQ0YVxOp81vCYD0aFCVX6IlU9yZ0i9nMnc8grQ5JqHwim98B/6SSbR5fBusaZy6iH1ww0
1PS0C8RwZ4SYfrd24B1zR/7pwosn3DzU+ph1otuhrY3itHH1UcPopoQ8eRM8Al3g3NW25f7pMlMe
rIWbU9c7HXTf0QG/0VMuf4eQLn8JZjqdXQCVzgL99gPzumI3hhp8jmpGEa/tJMTVtH0LCGiF5V2R
WNqw8UNt2Hfum6yERjJKZkdcPIIn6s7kk+tRcnSLesH/yLH+YmWtTKxssvZSV8uO5Nxleyiae4lP
Aqj/o+kaBRQXlII67lnUg7WbpJc7kdsDbr03ugfKdEb0/2qLinwOjSlvoTbDDyZQ2auNpXrLccTE
bbPt7uQ8B9ADRFadss5KgmnO92NO5A42C+WdtJou7gbm7jDD4osMCpLOPp32mT91N4uXAxlQFsaP
x6AXyQwURrJICW7ROIjbiRLEHpLZ9FE5IcghJe8O4HiyvZBsOVlAdSWTXQzRnNP2O34TcsRyCFGJ
5pX3LeRW+ei5OcOymWG13dtd8cmtBr+MfN4O8VR0Vho03fTcFnZ34qzP93VGyr3n5yxu3SF8yVHt
eoK5BkwUBgMfJTx8z3xj3c5OnZ/FoK0IB+8CAnyMja+KL0URGzFBnd9lw8+ZOVZqw3MRiv05FCWn
In/VGi0c4xF3Z2DZfDtA2fhsl6yFcYSCuj9khT+Hla7v8pH7sC1ou9/QSRB3jtuKr65syxQJwkEW
ze3DXHr2CaU+QMvdcTz6AD3fTbyYvzdeZ/a9X3YJ10V9CCzifaNdAQCrJWfYi3hQ/70dg2n6xjv4
YQS6sNpkyTP2u4CROKBaC/wfoGJ5Z8oGYFsJud1H24zhXd8uQB/LNn8hAYfcbF+NwRNKmOZcLcz7
NrlqedF1iTAqULOruR++OML1lkSAugSHrY4Vae5UxRcG7hUsibneO6D97UKwv3clBEt2xLK802RR
fsi4BWl9y7hkH/rlAvln51ehRBf3dY5+XhB2qb8M1k9o82v4Ks8LaMawIUGjBeKdoBNIkOxGjACs
8qCQIBH2ZQuh8KVynhf4SOyb3IwoeOVyn8uGv7oVDdKawNyCN7pIgLLs9qhY9QeXUhv6C3W3L1q4
EEqcZu4vgucQm5/6GJaI7a1Wwkx7PnjlAwz/ZBIgTqczvMwhMdB3qF+oxYoqCkOFuMP1GYZZQsko
5PAFnJGsdloM8xkzLOFbh5bluRWXPIvTxHxvDxYiJPV1bJjJn0wejEk2hTYGBtLe0aRs2ARMJbmF
2Yn+2VrZcpY2789OTjEeUPC8HUVuPzkwuv/qOU72AKWN0MHm04PzsxbDAhqnNAd/kP5x5p1/75Jh
wqAFw7Efe3aCHVqF8JLjnO7bQZX0TNm/prwc7mtSYW862g131gDjDCLF9KXzxktU8MpqN6AeRmKb
VPkNJz7b48BRPDGo6VU7Y/rW3Xclg/yNI9qdQ+YGDVBkntpQlJKhfWvOEthiN1bQbdHJ6Gn5Rbll
A+kLBC8I9HstfRhmHDI9r0eAXfSIpCm6dvkFsc38ruYQnGcjTLcA8CmQWVFlNLuqEuIuFLyU8KG1
6wOOWD3gj63fiWi0Zh2eYZQQW5OIOwBUk5F3XlxBfelYySZvY8fmDuxYSkUNqh/ay/dS4lQVLS2U
JJLFr504K1l5oEaJu7zzw+/CIdkvQCPahJWWldQOnR4X4CKPwWwv+3YhcowknZ371rPFLXVxDVpY
oV6dcQT+z9gLLFm4AxMH19SWHRNE/S9NoYNnG74iaeNU/ae8GNsZo1DwQzkzkYyT2z3gpdl5Ijps
EpyT2QtxrKXdyUaJL4vIcJP0PavehWj0Qh6vX2C+s0DCfSINuqG2tH+Pk/Lv5ky1l++frBubFjih
o7WH2iKgYx7yKEf7tWBLe/BmdDQgrkl31G3IISS8ObNw5glHOEzGukS/o0NSisLcHiOnFO297xsD
mVtIh8DWzdXQBoAkBP0t67G8qUT5KaS5m7S5bcOGYsixEwLpRQFI659zruEnRFAVxAmwghAvoU59
Dysl6wB/e8hAuraDbvPMih1qVu7nsbfjrplSDjnDYzda4RerziVUc7piecyNZF+qzjcxsRk99ArG
uyjciyfWjZDACbn5anD6hP8EF8tu4uH84geL20BPf15+4WRkVERwG/jmlrr5asAr9iOKLHxvVZTe
kNGen+pBN+B62c4T6hsk5bVXdEnpw0eBz7BhwOXa9+MhKK1bD7rzd1QFmKbeHKnHD4wO7Z0F0vxd
GJbDwZpcqMxjz9GnYoRELvchRNANVnvLKrW8YjG4uxz7ZE8hgH9cpm5OccuCS0kP0FMg+wESy9rs
BlzYbiYzZIlrZvai1TQ/oP1OHoTrqlMV6jzpcTNB06hsY1w1ndSCm8dd69RVUhN4TfS4TsTghshY
lhBOqRdCQWsMffcIaUD9uYe2zx28KOonXIrDxDHufM7CfNoh8PI9+uOw1iuz5UVAygRGWEV2Lv0p
/ILaJWBJnh8CHFh2aegW/SOFc8MBQmtZWoStm1iWAY8bDiYnPiz5V8at4blrGng+hZTWx3HBrXiQ
NlykvN7+wbiEmD8JnZHFwdD2n5Ro9Jk6jrrHacgPI/gQQD0aXoZjTDRuopVP4SQ091YAIwKG063h
pV9ejBnUgYu+ho014JSWhPRhDPV++z7Ql/Mi9s+LZyDpbHV6+Dk2NP8xjQ1uA9M0ty8yEBcgV+Fp
/B6YnzssCn5joB93L0wBUCy3Mpw87VDXu0wBFoN7/eV6a6sO3k4DVoEIlZkTYvIxbjrR4H8BpC5y
2b74kyNxYgsmHOYaW/QwCMsaDqcUXMt+1RUx8EppquIwsHrpcLBp6QvW3/JimNcCRRL2JosZAnGH
C/eUxZ01judeAd0QNLw/mdCbEH21PFgG/+hMoy4ipZY2hSr0fOqaXCMA1NDdGGbwtuagdeBancnX
WjZO5LCup1Hmkh6Ena7yY9gQtd9VZdtRgJAeC1honR1QFncF0swQjf60PFTuYj9U0L+Np7oAnh51
YPiICHVvCtFDA4A2IJn/j7Mz65EbybL0X2nkO6vNaLSFja5+IH2jx74pJL0QkjKSNO6bcfv1c1yo
mVayxOAggISQUkjmdNp+77nfaS6WKKVJbmSXOCckZ507Qqn61mL1RMLYmNts6AErNeFQHty4iYXX
TDNOFgomCWyXU+DAPTtKKA59hNZ+aqSF2D9wS4hqawAT6hA7sq1ncF5lgT7yjTvOX0WmRqj8aNMf
uNvOqd8j3EI8InqAXW0BGz9cKnxUx2dBH9XcM6JKkdaKybEvk/xUpc70DXltWLUJF07DEwMuypFJ
dVB9lp9M0U4/2Mhk5I2oIoDUkmZ7PsKLbITdw6ExFDahWAQOsWynz+GIAxDWSQSwI7e2r1HZbPaa
tpXx7NmIEwh5Altk0rZ3OLSWfgwFNcxwE7xXlN3dF3CginElgfeIz9qQfYsxSn2camE7NUB/mTiy
DjKrhk0VABjxdYZczwlM1eyUEds8wqVmPDP4lT/XMwCx/gBfpz0pxWc1wthCovDlwAZJd9K12RGB
aXoxzMjbII4bRPa6NHWekB2hGM0Athdh1NzbRamPRGf6U8JzB4YDaXKC6Yn5hPhm5OcSq3Q5If7U
9R3SD8MwnSsyZqPncEfvcD3U11FlqwOu3PUuR9mNP7Cu+suVto7g9BXqQ2rgmeTRFreMEToVRAj6
CAXg1cRunFaTh7Hq2S2g74hTxdlUf8Hxub+giZiHA24MDw8Avm4grut3ubbdvcG1PYBoCNEk+HYE
jW5hZqJ6xy9xmwKB3S2/G7j0lVCeJ/K5Djm71+XgvMhEFggJcKyhbQndVJ5wOGkYkAZDBJBhlJU3
17myohOOV/bBNVZ6wuweIYhuYUqZMvMap1o8weclxxkpYRI+4jPZqU4CFdaN8W3SSuHzSMknXk9l
gOiUehWwmbuFKwgktqbRD4LK8qsF++tXQOvFaYQhzBvicGpXNY7FPYTe5oMpLmffmMR7MJB7qKjC
Kfokm9ycK5SLvMSpnT83g1N9n6U9BrIf0xPcOPW+hpv6lZklfeTALoFfo5qgqKf8RBIUxPempNeM
c+e2KUS8Y52J72hUz6AXj1i03Dq7VVCnxrsyi7KvmNLh7YSMyg6KiaL0atHgOu7K9Cpns8T8ydoD
wP/VPkUZLwJ1MBToK5waUTH2Jqos9CyEDW+jYmRHJ5XOLrN1/cXFXfoA/2mADDj23bqx6kM6JBqX
dmUgpZ7gG5c006422ny33Ng8ZI1UV0So6RQTWNuCheUgdsJdxMUxXwjYdUbdsczS54ZOsvVwJo8P
WWTJTxoM39MkJ/EIKzvu50OOuF8Mwkns5bBzJH6cmPAJHt7dXzou8kcrr7N7XLljf0id6pMciT4h
Qglbj5z2+xTxt0PYd+0xr0Ea90Dr52dHNynF/bOCUW1W9lBL5Lj/6H6u4aFFk6OshT6h7hUvblTu
UzHm1S6PMNcr2IYcVVYA3JhHndiLhJOXuXcaipURQS5f5kzdM5oWd6Ss6FVOKDsTwgYftzwriNEt
BwaM5akCH+LMUdVwG8HtkvuzaIpAAFt3M4VS4MwzRj2wVRbZNSXIC3lVKxis47TT1CoP+gF1pINg
5Es5weSG63rYZVmU/1mXkqBaYU6dF1ULtS8QyNl1bQdLwGmO7hGEIukxI1Ab221nHYgRoXcJuFKP
jQZGQok9zDvCE7ob4kS+htDK3lAoh4966DrLhyGD413QRzsbtJTpuhFK2MDcttl+UoocSa37YwXX
qKOuLTX51YhUJ2bi7NlguHyFvKp4HUYci8fajr6GeWye9eBGiMRZ1Y0x9LK8R6iyUYLeVElvnrC7
xbjpQ/04IBRzLXE5bjwYgRYdgopjgYNZYZ86XlbBMMA1orER9XaZGx64orj9AZDxnfTQGWamgyEg
nGnhg526j6Gs4ifRd5HylJ2ap2JqRnLLmqo+di5EUyYUsKNyBIXvpSOLZ1hR1Yeyq/NrRSECLxCF
uOdgwT5byFffVZbjBlxa+gC3KLAlYZ0GN+a0QJcUBTAj1XCsWwWtJnyEj5U70McGQdxPRWqIr3KA
dXJrRpdbzIEfkezTN5Q9akCrEgUP5rm9bgucr6SJ2UvC5+kBUWrjFRBb7WD3GN7gLqePturnQ9Y4
5tikof0dIsz5aEyDoOukqmBsYcOEG1fymPR1dB1ZOJayi/czNm/rUzLY473WVnEY0d/xkalcZAfX
kVggYVmLI2uFix6qbzBikwaVMnsccOV31FAaoDo7I77kBK7O9w5wpgB+2UX4iQ5FfSVLJ/2MCAyq
HhCArDiqi2BJdmDYZz7ziYkKE7l3HZ+mqv9Mw1Q8a8Yb1ENDYfAdEUf+Dd0XvShSxBF6O5N3tmvM
CePCeUmoA4c0VcXsE3HG/qqqG+hGCkY+hTOsb1MUNAmBkx6E9ao8tXAOuUoHMt/EaWEdWJXawRTa
+V8mI+KqSB0Azm24PwftzOBxhnnMTm46iedS8fGpHC/SoTG1XntD8pe2raGcvXA8HlCXM5zENKZ/
RqTPYQ01qxlnVsjI0IZrsn1UNfrerQbzxSnt9ASkP/0LdXCDzxnKHt/PPK6kmJcM1RkH4BogEX2m
LTmbcXggun0T/bwhVV3J1IlFJnWG3Rf44Uj+dwKLnlQ8vGsQlNxIm7q/z9Q5i/y4qylrubGguWta
48PLUFxbo57OU0vzyYO8Sn9BBEW8NLbMhWelOtxCz658r39j7YFGQ3DGQoZ4dA5IAx1cam9oCtaa
XqQfc9A+ensaL1l5cOhEc89wsvpQZy/ZepZibSKhjz5X9v0lWMqRXcFN+2NDaYmvQI6/gbcs0r0U
lnnCseDdDnFvtTGSVsQqziJF3lBJaoCbI9DwUxwvMzb644QQlzXcYDFqdwxTeOM1rQ2rhS7Gcq2q
jGkD2U3q5k8IEsPAE9f8tkW9wqTv59gaba8psvrVZTJ/Y4B0bQlKVjp/ibiIiN2DAAJBiXLdeadA
RdhZAEtvfLG11hcKL1xxBSwDoCcBOxoH2Yr5fBi3GFwrHbSEE8VFk7qFvDTuwnjqKS/LgBlE4r43
5Zbwfe35F/MdvrIKfI4WU8Pp/hRWAnwJ3SpZWWv7skD+olipECae4wGd3tLRR+D+UFbWxmtfWWPZ
5SN/adp1LVZNyHqe8/rPuaNwEP6O595ofO252d8bH3Rn5aKu9LlQcBhuXLlDlW39sSm9BNxp1Kzy
LsOTu4hWQLg7N39mkm+oeC699hudxZIvFWU6qxKJJzdhdR1nRYBM3DcW44NGZDI+tOItURy6wi1D
gYx/FsiYuo050v4xaaoNfNWKInCJ4lBj2OokDOMzCpmvC43SU6erv6Lq40cWRvcjjW8BEnh4/5us
TK8llyOFiQ8zYwRFlelbJEdc9dKOCcL1GWXIlstx8GB0Tx/f/7SVUbXkdIQDDlsl4opnC9dIq0DV
hOo3xtRa04tJXNYJlFUI4p7L3PkewRHad91iQ7m1MtPsxSTWWM1sq5nis+0SL6fiVnWfE5yY338p
a60v5nECO3A96AYxoPDclTeRg0ugs1XtsfZaFvO4sMYORsNovFLCA69sP9F+Q/619tz235eIyji0
dxK8FaeKICtRiMs+m3TaWIDWBuZiY7aLBMlORFfPbXKyESIw87Dj9CVECKl2P+RvQbm92JIHUeYD
NCbxucq/RhoWeBkCv2SDP0Qvj/qblWiJ5WBCOqYsMNqRiFGnGPfcWzON1pVBzgL3WazVyATMPrPk
tJMxYq1Z6eL4wVWzf39krXQ+XWzMUDKIvlTaCkzKmwCuuqFfSDi9v9/6Sv8vYR1jNMECPXGjczjg
2teD2nAeEfQ6wlmObXzEyiBYEjuqKULR91BbAU3gmG2lpnqwUmgqlKWaK2fKzRNwS2TjKPgTj/W7
/rp80V821LGERseMDFWsTW6fXaX/si1eIahZVecBPLhd6MgjBG4R0pyoasCR6htUNfUePkqjlw7V
nUUkxJzuI/yw4HtpYGrOETDSbXNdaVBpbXaGt2gQj43jOZI1npPzx1QlsMnuzxBnjWBxOtd1ot9Q
q7ubaHGcegaBzww3ddXxfGNm2ZcJ+rvvuVhwSuUkcIkf2XnIJpL5IAwrZBzMZDx4pIHB28+TX4Y6
uQ5RvRPkbpPfaBnxE83j9iUFHMe3IPY4l6iVvIff67jDZLW9UUS93wogKSxbf6+6MD3AVCG+moYu
/eB4XixmbjKnLhzvrWAuUMeFd9Ind2yiW3SEn/Pidy9msaIJS6KaskrZWUFPdzeZKQ1A/0RqG7Jd
eFpgIrUIcPvI4IBLM2YMV4UJ5XM1dGqAuEG3RK2UnUY4iV1FpU0CwJzUVToiseYlbiw29K8rB5yf
y80vwxQ+phEcnVHXXIp+eBRODUkphB7ac/PY3mUEVOX3J/jKhWWJH5k7w4AhRnIiRekujQiIS6TD
GRPCM5d9QYr+1EzD0UbU9v3PW1lQloCRsbY4gkVWGITd9wz56LKGLfeP99teWUmWrBCt5ogjQh4G
uTOKMx9Y+QDlTX2CmU50GpDe8bK6Zxs74+8PcI672FaQnYAwcphD6Hd7jkS5fCGMf0MR0fe5tO+p
xA6futXG4WRlkV+arXI7hzTFHiwUCKVvNBo/a5JtwSvWemR5qMqMssqRhEFvzcSPStU/1UmJFJ2B
xe/HOuby0b+M5gprREJDdEyMkGccRTnMi6G5GTSqujTC1Ch83fikleG8xIfkJbOaUIGwAL/5Rw1O
wEXF/ECm5p7YyTfkuO8hsvmG4s0P3hKWUBEHNamKcBkGkiVfExH+GBg0WO7wsXPjkizSxqNoJCCH
QeEgO9PlFwUAwqLs+H7HrCwzZHEAQ0kbz5qSh8HYnODu5pnqK8tfseRsbENr43YxSRi2oRkOXWFQ
ISRhp/RqEh8DozhLvAjkCV0Dg168mUwHIiMlBIJQGNRbtP/fTwtn6TLfuqIPEaoLgyxVOJogTAOT
tDPKOb+9/+p//2qcJWjEhmWK7nMVBvMItbuTwlQln8MtnOHvO9ZxL3/+y4yLmp6ibJaFwdR8byCS
D23ENO9LhKrff/q1t7OY0bJXSJaVWP3An6qhcZmzILY+NOadJWgkRY0l5BCpFVggQuxKGle7DmUt
Hp30lpXh2uK9OGRIAkH1eEmcI29dIsucP0MidgP49hXt48ci8iootPYfe1WLA8cQ5cnM6YQVYnxy
gR1y6z81/f6xthfzN0FW0EXlFbSVmgfp3OzGyH1wtbuxx62M0SUtQoPfyssW0xe6E6TYJj8t4937
T74yQJeUiBnGxaSF0CDoyi5Qbf05tmfHL7TCXAjBVnn/U1aG6ZIW0RFSlqipx97WFjcoCYig7Lcf
+mzT+nHtDS3mWTWGULZDUXAuBnA97enBVFvGoWvPvphihVOUElofCL7bz1lOUR3QXmejfHr/zaw9
+OXPf1kg3KyG1BDu8ICw2EeS8ENE3S8fa3oxuSJT6dTqcKSk1Nkjp7dvpN4YkGujZjGXepqOSXqp
0lXqKS4/j505FOIJxLONubqyLiwdlGGmwHlRYV3oGviAseYHLAjuUBByA+vNox0OrylrPrQ1Oks/
5QSWnrWZsUIXxg6AaNijKm3jRr3St0viA44+RaKiyA2gE26D2k64N1lzt/HgK32wxD3MBe94JPHg
IJP5hZN5KWpear8ctg4NKwN/CcpjOfLoDFn9AGYicOxDnUzp9R8Mljn/xpMoac9ZGoaBggzbgZCd
zVuEv5XRszSvTamedYpqryBsrkFn8FgBLXvbAAw1+g7MRZpqy3BvrQ8Wsxd6IVdMDlcBwItn25qO
Qx49AkL6wFty+NAsXgImpllooKpaHN1IcYsipSuVbNEC1jp4MYtHlFSJqcDab5dT9jxyS+0i1uSv
4Yz16P2nX/uIxcbokPmyx2OQ5rPtk2L2LixNmPl8bF9ZsiOSEPLmmuLlhLBLg++2n0F6qPVWXHTl
6ZdoCJmOoiwbhdt/JL7WHN62cqoTvylR4vP++1lZIpaGthAOIzUDr7pgYPZj3jVnTrKNO8Va05fb
+S87i1MPEnlCXMFaIGUh9EmcG5hcNBtr28rIX3IauiyHEtnBbTVSqDBsvrlpt0vtWzt5fv/FrLV/
6ZJfnp6anEGh14QBghRHjgFjnPsyG/aG0I2hufYJi7kLPdNFz2+rQMkeUDY8edKCN2WxCN1db3zI
2gha7MEZqnpyVBTj9pLbzUs8zPNrxDPADBKp3Y/dYJYCjanp3GJGNQ4sZeLY56pPfkRiEJ/e74i1
YbSYwb0Tz6pxcGwu+y6F0muIYeus2MYmttb64mLaQTNW2xAaBDwG7Y3XCOE00/jj/UdfeflLbIUo
7WJs6wlswF6f3PZVQWskMnf3fusr42dJrXDVTIUyJQ7l9puUjzafkJi5s8eNxORa84vpi+lKSFVD
MliQ/DvgwwqF411zp0ORfg3n8mNUKodfPv6XeaYqVHckrMACXd7y7DmjD3L48v4LWnv9iylMhqa2
SIWmLeeRihtSPXd8o8R/Zdgs/bZMRcNcz8KClNi9zRO39Vqr2dKOrDW+mLMhlPhd7F7WZF5nu7GL
AHIYW2tjxV/r18Wmm+YUAjk7sYK81/6gw13cfa916VnJxqhfe/zFhK1bzULbGGQhIxGfYTOBIonE
bOWw1x5/MWFHHAjjiOPxQ3iAl3nmDf1T1b4UzVYYdAV97SyRE6LgFkGhXxiQEC6lFvhW17aOI9+W
FapV4b1JdrA5Tn6YfADcM8tjKE/bNKhjq36Y+4HvNTxaj9Jyqo0cwMo4XqIqdGqDT0HxlU32OqsH
O7ypx7f3p8gK+sZZ0qBGB5XOrcYikqcoovSKzrUemtzlqHMdVHXflqEToORGvpbFRRXf0FRcCQjX
Tarc11za4smpeb9xYljp26UWLyrd1E4ub144M7SqgCtk5FOh+mMZN6f3v/Dau1ysCWE/1n0vShzN
UbkWz7Bjh0vhPGzRdlbG/tJJ6lIqIOD+gytvm+a7UgDIHqap2GCurbW+WBikG+dCRRmO4k1W+sU4
El+odtxYGNZezWJhyPKim2eJoZAM1gOJ+69Zwx+6yP7YarwU38kuknqGvD5gOeqsoR5PSo3MiPzg
0y/WBVDV4xKkIxwTJhEQpCy9qEdZouIfG5tLVR3y+VafgxoDcoABYhc746NTDvRcRLX5LNt5y89p
pReW7n8cSufS7XAt7WTcetANXHWxZJ5y5NcPzYClxs4GRpFEEoOoLZPez6BZ8EJiow49zbfc5lbm
8dICCyJahAsnSwY0dPwwwcUXXA6SOl5lfXr/S6zMhJ9Z/V9ODcJBNsTKXDdgZXGfRxwxma14zFoH
XD7yl6YzGYLwKZQMpKv2DQ09ezQnkFw2xunaky/msOuCKd5h2Aes6z7rvkOV7dRutE3Xnn0xhXuL
Fw7NUAtQ9TI8paqgoAhkrPDKCkltlN7RYyolABytp93RgmcDr08FSbreR4wd5dAalXFA0uV0vCnm
UWwsumvjYXEi6KACK4yFlcUUrn6A6Vr5KTNC3DR2RR5RBiXvPzQqlgqfEQwTa6wdGcD6ZdfyC4h2
3L/f9M9w3L/LBZylvidUM8/BAYL7LIjW1xMYcD4EmBbKZsrJi2sVvxlrIgfljOqYdiHB5ohCMJNV
1p0FiPNzBI0TtKZ4vMCO22jfOiFYBBb4BJ0F8kzr0PRArJ4doglwrVym7LEtRv05MUX42IVUXlzq
L3nfuLpN4T2zJy54OhkYUoiaE4KaX1AqpnbIfZ0Ueh+aMH3tOkXOKXXdU1vX5D5q6uh5THtUsmZa
nnrmasRD5rrzSoJb+liRc6uVCFCJRF55Vc+xR8xQf+VJHgPD0UfuY9ay6Va0qEzt01zeTHOd3MuG
2M9WZs2wZ8qj2wTJ1XRHY0jQZqYcx3faBCGvYrB2w1zXJ7y/yi9gNN8fdFMJ5uW50feThJU5isWn
Ydd3NcyIeR4PXzvqosQ2zx3nUI4XeTzNsvl6koAgoWhvvB2aPj3EKMn9/H4vrwzUZdaYKuB9csMl
BHT0GqVyKAVtd2UaX4lYfexatcwTl9R2GxRVwTCXj48xzOmo0oe4K1Ivc7c4wmtfY7EMmI73ThdN
Mhji7qGxtM/Gr5NLr7N248a/ts4sNluYEEaqgBlXkEML1Mk3oFn9ElU27/fCyhK5lMQC1VTUM8pT
Alz7h71C4RZ8eYWz+1jrl6DtL+s7KGWJcTPpBlOf7u1uDFL2MY6ws1S89tLmGtJvHC65qI4jKlsh
lBLs2BO1FXC8POVvliH70uW/PH02i6iucfbGpB9q1ysSy7mmyaVe1S2tndO0duixOu3P5VBsIYZX
enupiM3cLEFRPAh1ERFB1tBd2Y83NTiGH+uQxYZbqJgVBceRPGqBvplilYFTMWxZoK/MhaVhHQVn
pqzGDK2j3ANaW34FLs5DXxl/qOKNWOQlJPK7TlnMN+GqtIOBrIuq3U4eahG3J1InCYhLpQFYDsiR
OG/GjYPoWm8sNlO4HRdRD4RY0PQDu+MCGDFmKgS1k9Ld2K/XboVLLWkKj798tnIZxMiS4IrdKAGO
Sz/eEaFxOxsa+6oyxeiHeorvUEQMCFpbDwXYg60KP+lmBtK2VyrdWDNXFoSl+HQCb65C8An7etWZ
PS1Ue8spyz92aljqTrErhom2CxXwCnD5fPxssWRjnVwZfD/Pab/M1guabCAqV4HslI+yXj/Td1mF
cvX0Y4NhaRBHG0Gb0C2wHAjtfka2oH0UCpX3wBrk1duH5ufPQfLLlyAglzV9jS+BIiZfVORhzoaN
jl2ZOEszuA6cl5jZGis9joKfZ3i1IqxTml3mNtGPcqbdMS+zZEOivTJxllLKUTDLAFaGlYAWuJZH
GfCLsCpDcA28H7Wxd631+GJnhDEsDyOD5WZO5wcuph2VAjFTINPGTc3NynRYSicjSYFOUVoFQ+Le
F6a5I3X/6UN9vVROJlMLEZuKMWCr4paxEUXFZP+xpi9j4JdhFA1ZN4SQvwd5N92h8BkSaXejZ9fW
q6XVmTAwpLObSAXJjHI3P1Nd42fDlJyAe4j8SYj0WhYEcICG0AM1WhxI3LFDrensWcBl7hwl2J/v
f8+VYba0RZvyntddj/tj35ErbJ0povKTBisp+uvnB/znj/G/orcSyaQpKov2f/4bv/9RVlOjI1QN
/P23//Nc5vjvvy//5v/9ncVfOb6Vt9/yt3b5l/72b9Duvz5396379rff7ItOd9CrvDXT41trsu5n
+3jCy9/8//3hf7z9bOV5qt7++ceP0hTdpbVIl8Uf//pR8Oc//7Av0Y7//LX9f/3w8gX++cezadL8
rdBt9+3f/9nbt7b75x9C/APrmw3YEMevuKWjV4a3y0+4/Q/HofhDygDthIc7ZlNRNl38zz8c+x/Q
dHNHOgpVz5RfElhtaS4/Yvwf1KHEJVAaEAEzcvHH/328v3XQ/3bYfxQmvy910bX//OPnJfF/DwiS
cYcqIcF3QFMghy4DI/WghoHw0N3DEA10pwkogdnWuS+T2LoLk+JAw/HGLkDnm5QFMOFYRdfA1gx+
NodmN0zWoUUZ4AE8D7WDFeTs5TZq3TIT/1nbtrWx+/8sB1s+rWvjfQrJFdA9i2NNpebCpMng7qF+
VEercNTObe0jLCbaXV7b9AiO4peeD6ln7Bh2KLh4XlNSXImQp8Ck5M3BVgB0cTKkEI/rl3rK7L1V
58k1pmB1gCv4c+JW4iWB27sPnNg87uoLcqQv3fsEoWAPJe3RRgz9Z7D8b19KKEapDeIFtakLyPLf
l6FUEYCGKkTpB2O4RweotmAtlX2NRp4dE1RPXSdgIvnxhRxYAYB47skY5h6P9OtI7eSggQLMAKq0
hwDoGa8ZwvbKCdNvCZtH8JVz+zaGDZZfFenkDakpTsrWGYqxJvce9lOvQjegldhAg4zjeMW72bfc
rgLsKNZeVPYUIsTBsU+E4yQMUPNV1RaTbwqd7+g8uieSi7ObpHupKX9u5gmOs2E97gBDq65U61M5
mVuAMb7IzCl3v8y1fw3mXwcvl4saEokaJoIJwh0wz7gAN2QRu6pyAoiSa7cH1EM4HmsRoASSDdYc
kngtASO3j0vw+4aW7tmFbxE2Lji4Mlef7YJ9yYZyekPhHgKzWXOMLW6ulbhqGy6vaZ5h0xd4Y7Ss
sB9P+Z6oAVI0AriRbT1F7Ux9UDmc1N25rNDH2bQnFXmOcT6hjhf04x7H7dpFpsy1wqsOpLoDnyZI
MgwQXlS1gB71L3DN3UNUhD0ZhFrEPMYSI6z6otXls0+lGhrfXPQbANXleyThsFVd/oyDQVt03QD9
3VlkoDyBSXxvybI69AVMxsAPJKCfRZ5Q2NSA1IAbSj18mup5r/k07gHSLg4la/eJAfG6B8zGBxhF
7kz2l7yUH+OGYYMBiHJw0UftyTKXcdSZZJ/wNxGnjVfU0AVzEE53ZLrhg+tFtb4K60cQUwfAOmcw
WFn5VuEc5UdGxgeNGqK9sPsbIXj7aBBGqVnVg/KFdzi1TJ4T6Dw8C3zeTvXas+DnduhJ4Zctvypi
85cTtw/cCneg5+GCqZyjTfSdW2AOq1kEUSEfZ9TPgz/BoerDZR3K3LqF9ZID0Aqf61M5O/XOFDY5
FM7o5TwcroeY+ozWBgYL7Rlj/TDD69dHRPAeCARkMoBm8VRNXLDpwPxwdHkMQ/PEp7oOrCgDJRtc
QeyiXtaBEkcSP+rAzwJh6IRNEyxCvJ4G3K42Ldi+AysoSmLAo9Jwz4RlPDDjnZ2DSgY/BpPZTxs5
PkgNVGnF3bMaUdJWS/1gpxb1KjoNJ4Xints0nrFIz6gAHY2NQUU0OMT8iSsr86LM+gQmLcOJPqp8
LudXMDSHE1blez05V8kQjifqiPpQ6P4Rws0rWUEZhBWkubaKoO2GFgVkaecRDkZeLAdYH6Os/tzG
yZkhkj02zbVWI/PIbD+2rYz3Sqni0OUaEnGqd5HLjjlDyNa0E5xDXEucszgGIFxO+IoIUp6r0VJ7
kEq+hpxgbEbAcoCskJyyrg4i2ckbeHV9yedqBFZRJ7dzmYdXTYayPlB0j+E4th6Z0voW9FFgedwJ
Zc9wYEj9MZx9g/zTAZY1ODrHAIunEoigmR0cQLilTgy2BJUdcrR/NDr22exI2CeHYle5yMyoqLxK
UJl9ToFxtLRjrutqoAGM/k5dAmBsjbTWKSoqgNgtCOhuy1HWe7uWz1AZvlYNU7cDQDve3Mv8kML2
GDV1Ye93mum9qzA8qFXrwEbp9BzP4y2wqH1gANw0rDWnsGOv7sCArCo+1dKUKKJgALvWQvilDbGx
PVw4ldg1QJ4Gxmtiej60lb63+5z7Zd4eHJHHJ2B6EwAvoyOxxQ286u8BJvhqOvFi6THbNzCNOwFk
WnkJd8wu7xPwmpj6nBnSXcPB+8ZKr3VbJEfTZ9ER7HO5a+l0JcNQ78KY8QNAppafWwSsXw7vxNKA
5eu6exxnM6DWM+kRVEn6s4uKw8i4DTSvbuKVyLAcgeSIvci6AtOq33FJv0x2Bs5VqU9VRJ0DEDUv
5dhpr0bpSC9nfnDn+ocC8BM5GQefYiVA2snpC7g/3+SETPCo4umk8nL2SjwPgUvBvUE650yaLAPB
vxquZDZd47zVHGiVRShsbf+yCUjewPWeUEpIT0XYDLCEQeu0FPrWKZLaK+dc75goyG0hi8p3AUU0
Mq++XYjfdYy/YCOA9snqqQd6zYV/SaebCpgt8PKwUsXFiK2CD8cqLSufIOLgIfACD0NUlgBlDzDW
5KT7RIcvqNkYAobgs5VPHLzdqNnn8YykgJUXftJPxXV8+aWNwfoEne1E52EA2tEhZ4F6pE5FPwSl
4Q0Ipr7oGffCeWiuQME3p0RaYqel/YJi+vmhzEZ6z7L4u0Rg7gJMnc5RDcQ1+EbskBSW/qw5zAaU
c0MY4/cjY+WdDWCZ17ouahqbuXzoAZH3Jp7OdyMWbbCj69gHTHa6JgWvdq0vQte6d1rjoaR5BLAx
UjfGdT53JhpPfECTZXH3v79MBUwEC0COYgc9HVKa+a5x/ppcy3mmM+d7p4mTQ4wIzfMsmzSYmx4L
cTqIoAMEFfY2UX87JPwB9toVxDjwvcVmGV7VYO6xAZsEIKWAVxfgjsO4drZIvs8Qo79JYV6w5xbG
ZavkeBxTTJMxu2DhFFimCCAEEY6HN02rrouK/oiYi2UUZDpuF8VNTZ1TmXTRrici85roG8ZZcZUE
xMJMSt0x9iURP1AEme+Guv1q6qNuBbtRE/9BMksAEZjV54jZ9fnn//38BcTQ+IBl8IVzVZ1l3giy
t2OKRZwkp9QBzNmJ9WlMFEBoHccKr2KNs12d7pEVYa8q6h4Ga9KvObVf3LI8N/+HqPNYkhtZsugX
wQxabKFSV2VpkhsYVUPLABBAfP2c5IzZbNJes9mPxcxEhPv16/eooDg3wyDTgqzDwM6+O5LMY58C
xfFnlgwfL23RuOe+WJ2oVLuXLOSdxoEusmM1F/3XOoq/Pn54wkhX8WEEZ29siqgplj0e1ta6aHmy
DRRFK1lxIUVosi0OiXoEWUV5YXSJQoNJCzMluTHUu7G6zXarQrHs7Kw6IJembSiuILeqfnE+xla/
kedQX+i5zRgeMBvV2mNuXTUQsxK17v5le7y0wUZy7rjpsUF8202I/UQRkV1WRcIqKblBLPjlWXXi
bmnaF1Xrfp1bda1E/1O31ZBOcgh4DN2LcoVJYIJGTyMdmZIz8b0o8zKqymJPJwIUI5t6KZwJ4E0z
osuiYgIQ6znjfSP/GuRR7STO2sTaGlzNDL5Sb1n+sTRqksRXj8qIJD6bWSa7Xlbs6ssUi1odqpLD
jBlKGbaNKxMCO/FSEmuaeBqJrGa5Bw/5Mu43w4g05YSmpW8JZd+7bSwn1rbbI9nY7aUd4S54zXdH
DDvVvfxVi9yKaxLGEr9TMHSL7I+q9/9yTK1HYZHwta/7n60kKt/qAXcSHpZHNmO0hc7y1k0aceBU
NRH2xSlZCHnMdsAEnrHth720prBvGv/iyYKTVeQsZJcy9AKAGFLnRnXXB7FWmw+eR6r93o53N9P6
tHHW9okkQOMg8667bs3QnjRRzmeOMO1guMGhe4QT7l1FDOXcEwi4LclkdnfeQpL4x5maQ+lvdDry
3Boo0750ED353jZZ/Syqv1Ol5dGM+B7t9D2bY96A55a3yuQbuJEAV1Xyoy8a+jqIXJHvbwMMxixC
7Pi56bn9AhP3uy3Sptn8jx85Zo/jqPWfTEXsJ9MzBiAb9nDZuvx3W/ha0jLJIHt/HCOadWxo5Rpm
jzByaORZ7PsZV5Pfiz+z/6IsorSNyrkN3kYHln1OixsOkxL3YsyPhl7/Wtq6TqXn8KyOU+R5j6O7
dKNscm6BpxfH2jWXS7e5HAAbEb0aGc3cSvucSuIEA6aeN3+w/6uBYsZdsDzPYiTw0eE260r2+jv3
xfD95kXYT+3AZ7OtsjmYrvzgZASlZyV0qw4PmRZ6rP7EBktxh/loG6kunA1n9TyR69q/5Pt6IMuP
Dr8InJDw3NsuF/38yJnmodXJCMzMZ9ef5mSsVi3MAC3pithUjlVKk3rdErb1/aR4pN6xQlAcQfQ0
4U40wnWp1bUZdt7UYHqSm2eGtclFpvY4V2zq89PbnA/yRkz9aayIRmaPu3CEDxAgYf2Htxp711kW
tDdVYb8PwdQAiy7ufo4pwBVuEG3LpLF9YV6qWS6pMS2cUcTJPMt8PqjK+SJErfnYM+JSZ5OqlOi/
2C0PUtdoGbwtFNRYHHOIc0FFRxa0rAlOeewsZHHsw7eAT8IZf+29f3P6MYtNSXjvIO452PvI5O1l
abT1r45LyzPNWZdK27Jv++NFrXVM06TxN+4NTlDSizaoYYnXIkXobf+Vaxlb37W283zL8f7vJdNK
0rcG4/lRJAFZvlbWcFF04i85IQ83oZZLS1aCO79j8Mtvu7P/pVF9FcADnguVGx9E0HxIvUXO91lS
K/qZuZJuP8+2Nt8ZIfefqrRiq3zeC9t/X2RpXILJosWz+zQnDv7XRrMDQUt9n2XhJ82gf/Uuj7jv
9/6TRSMZk/8e/BinJfEGw/tTze1/hCYXHwZR91gELA7T5tHErqNx12vDCYmprH7Df0rM9Ugo7HaY
uSei2ubwnqbq4vnryk0XVKSQ4bkSq7IPVY53cc4tOq5t1K88OZfRa3cAYuvPzHTVixcMTlLMJCmp
Vn36hP6e2IqSHMNr9rzazc8snqC0ARyflmu13EcQNhGVMOOIzisvRlWYoUaQbbw6Zn6YRbC/AwVZ
DqQ0hqDdtnhVXXZstGmLhVq7ZLZMK912232v4eQcq7z5O/vGtxzJ6KvVgQCUkhPf2ReRmqbMCRVa
iOhw/C+5rkEqJffMXu6Hos/mN/wUiK6QjRJRmduZm7sIhcj2542g/W0hJnmZTdJnrT4g9pdWAANZ
hWNvz75ZMnvmU/nH31SIcB7vF+nmRyH7b7u6F30/vwdbGTyNFg1ku+Rp5Wwf3pBT5Jjl0R/Wg7s1
U7SXdhdrUr7JVW0XokajsajFp7seZdkHhwK3Qdp30jsu7t4nyvnhVob71axWH/oG+VskjYCosuDg
tFnwF5rKjUh8RTKrp90HY/ncqyc+G+2rB/KYAqgujl5bGjzxvn5ycxrtWQxvO8PgB/GgiHnvrlrN
GUlC0MYD72kAv8Y83Htb/yqA7CV121/WVYAY8K6MROY0UyPY9NzRCfl2+hM5iE/laJl3W8uRBnTt
Z10U1utOGoq7yDaumnpJSwoDTacKMPQwF6L89GxJhgvVhMuK4Q8n09A86+F365sdG+yDQltY6mh2
di8i5XZOK2S/d3sFB1M3Y00weW3HctgxxVgktc0Vkfi1ASJCQWv8rGr1ocTsPS9V9ZlJr34qhP6L
C+WB7YQJ4GtG/qFQayPBzU7uQG4lu+YYVOiLFXUI9ThfXfWhb+d989oHIU0+GdkOYDjXT0t1gHEb
fLi2r71p3NHtsvJPUnNe1yBP7H0Il7boPuZxXm5e24rQUKr6IrK6PmassCZIUvVX2XAUj2zunP79
W0vX/xTK157+/cvdu7qFVn12PPiLbc1XopyvupZvnytAjpvcdRgKnpLEijb1efAMhcrHP26jOx70
RhfJ/EWLt39lmbFHO/sk1KIwBVoDaIKhNW+W3hevhiFv/36XhW36PHJ5xHIp1Vfd+HsshGxO//4j
YfXvjeY5HCmtfPdb/X9/V7CMRJusThWtoAKWTFmf0t9+4dI4FuswfNpSfEqXeHjdCyJZrWZC1u9x
gMUSAa6xEiBYsekMO4xzjIbDMH5s3pwdApvU853d93RYeJhtRJLSfKbKRPQrNC+CHr+GjHa2WHcz
M/E6XIRWRqngmehmSGRstfvFsehRaSvvGX5jtpXmXenEhM478cqOOQeh1sxZmOWuneIjmR0LJxOo
o9RvnDvrkdil6LpCmZnp7DjAwYI6ixbVq8hf7HMvdKpMT+j8rm2NF7c3IsfA9j3wnTZrLE5ULQcd
42koSs+4zCoA5VpDTvLHW+u5n5Xd54d1zWoq7wlQk3ud56qPQEOCKCEKCuWntO77ZEIzcBgRF6Si
z1bnHd2Rgsac6ttiUgrQ/wx3wGY/FEHyEeSmj6KjPCSH1whlH8BVe3yEvbLUTeQsN2f9Va/E94LJ
ZmoK/cfi8dX2O82K54nMe6AARDTz5O07TkCU2BXCyx6tE9CpXCynplKElpwNqQkoA2aG/emvNrt/
9BEw/YRBO8pt6yfLUS/14raxr/pTxdYCktN03Ktcv1hF3Z61wk4gQFTHQbVjXOGaLTrK9GAR2ctE
dnOcBmCjUkQf8tpPQgJ1GWZ3DPfyhnlMxvmi2SF0w/yiwYmo9nKKdBVwVZgTxYPxsx3guNlLc5kp
aGIzEERRVmsf+f/wJha3bVY00TA41HtKvVfEFyfLlH+ig7xgZ+mPe5P99bC9YXVHfuR54O7UgCa2
rEe1fauli162WCLrp9oGftCrySWoiXNpd576Ov8xD8V3we7rwKeuUWEilrrPHRMalrlGFTKjFVdV
t0+93x36mQg50p4i5sPVFczNnOxuOb+Xpnb35+/GWFqEB+3k5Pcm2mVlXZSiZ+vaPq7bpk3nzP1m
bpwjsApRgNw1ONTmZCeDs81J54/HQXN+InTKVMsx6AzmcOhx7YXbVOPan6Hm5G75N8eOGD8KzwL5
J9n3A0OLPbLhosR9Z5ytmpJhs9CJOXHmm1WotJr36dLgKooHMRF+v7c6kU9iJg2DQqCfpi7V53ga
Mft1LogNv6rSQae7Zwp2bhTZSeRFxaWjmWk+m29rGfjQZ63bVM98XE4tH+b7LOlRmkBA1TFDXMWM
iLzlpoX1VRssvANxJAfZWx869/NcyC2sNKwIlTuQFL5bF3ve/qJWPWmdOaZG4B/IrP4q3em1t/Qp
GghmvxDCfNmp6kLda34FnvcBoGY45IH6MVOYoWg5bZWlhvFRAQo6bp2cI5JItZiqkYtElv8XnKVx
g4W9d8X9Nob6jEbbZ1pwlJ1Hem/PJM5MrCyLEU+50CoTkEM5XGU/+BCkaF+FhXhoN3Ex8oOO5XRr
WAAk/7soAbWEZkXwkmaeK3uOfY2nfkeKhW+XfwvW3Uk2izgKGwPpaTGAzCg/Vaa9HV01863WiN2w
tCdgeBBvpu3sM9MNbSueOFUvYa1v8urj4sKyqtYYrt9xtifIFrvLNMCzLG4yzPjdg3QHzmIMia3p
LfQI01tJQ5vkmkJ2eZFGPZ+Z0T47RNkdSiyGl4yB+xmFcrQayEGa6k4OJ2YjOjfdl/VDG2v94Lja
Z4OQeFUmtBOwjzrdjv9pdc0DwVIcNVxMKA4nrJE2h9Fevk9Iuw5kziBb2ifSpV/n1nfu3jBHNj/t
j4HjIZHe1p/W6Q3q2v5BHvmdCFMR9kY+pa1jpiZcrYR1CSz01YK+xlXEZU46U/b6rwYyOj6hLJNv
C28U3471hUV8phVMF849ZYYsh+Z1m9096kQATyhwad1og5zB+Gl4axN1xtwe+KjOBhTDMLfmtMiY
h+U200HdtX4ZSLXRVBg6+Wk4n0dVRu6kaJhNF+RL7Zsnq57uW9df3ZWhzTYsw8kl9D/OLAmycxZ4
8ymPwyDw/7ZULnKtJaQFKkL54cNHibZKmbdlpwN0MWuF416VycCWgGZl3pO28jfXO7MMh+2T4ml6
dtuANHWPakLWjnbTZEGYuH21ZbDGlgFufKuGcMxz2KZk0R8nu/27acZTbvXf57rU07JDV+495zxm
Db3TZP0kFS/z5Pj8SBrct3mILTn+LqbxwHKUHYKNQuCsLCsaZXlbRW/FQTfdlKvulq23kTu3QdJW
cEm7bvzwFtAc2fLbcfIHSXgRkS4YQyzzYp13xyL63W3PopMHgDTUrg0sa29EPNG219IheqCa1SGv
1RszJC7DfnAve8udurnyrcSKfEGmlsk6qKOz2Kdy2gElcfFewCZRBPjy5jtMcujVVGKT1zUwkzKK
0buawfbwxLdvm92DL2m/raahP8uuuTRY68ct6w7tYrcJw4eDGLolNgxhkD2rs31iDP6hapuRjHxt
SA2Lyz7vCJMh7KFOtHpd35SNalfawMKK+Tp4Sx0D86si5T8BbOojOJoGyiU3iRKMfysYkyT+o531
+lvgu+cpax8GFzvKs8WLvU09i3alTNNr6pDNTdqJyRWxJ2c0KAQ6kXSM3PUHyQyvG6Gz4TZs8EJJ
OM0DOPSbseRxnjVdrEv9zrowafKwBYCgo+yWPaWRU2hMz/KMeE77bzt2f1bXf9dWRF/T6H/PbEIO
pqSCcCHBg1aCHgy/ae0R6a15P7S29j5ZxWeew7kSGzoXvveoBDkUVfCbyPsENGtjYu3zRR5c+8kF
8RETcI8466AUue/jJJorFZCRDiv6jCahTlvIcBfTH6maAJaW7f49GEUqSz9uAHW+5eb0BBNojEB9
/rUJFDq7Bi0PFYOB5i9OmoZYyxM8HSrDf3fktCfB2Qps920EYL/j4i08RwsrBWDHq8WPcg5cfrD1
sDEri3STxFz4gK/8/FAVy0+trr4XyEWh764vNITDwVn05dxmyJEN48rAqY9aUbwCVZ2icQMZpDtO
e3Y3B1fFqB0l1GB7aPj/3I+wQ9DyKi2cV7s/Tft83PdhPDJY6i6d29+r0UMY3YcXphUHPPaRNwRt
MvuMVOxAipScyZ91b3mpXCHmBqUJ2Jd+/mjvDxui8mC8yGi0bP+ADUnFWeUkbV+nD5JaChKaQoVt
dy7+idJdlEdNq94qr2lDtxnq4+Kb/MdL9bETNvFOZCLj4H44kISXh9IzoBUxGzxg3ieZt+YIwKZM
FeKU18b6MHrDAn7Y/8Qrkj9YEt+kCvLXwsrBPfGo+LILbtqGmOX4qeHcCg01x/ZEkJitcda0EeuB
A+rKqcTNsdyC9n0H3e7793mFVuJ7pG1oAdRcs56jJVcuCApE3Xp52Z12iaGULom+tGhSTEbYASym
CIId5BFtai5Z6X4IzQURxVtgNouH/NtPobCyCtMBuincYWR5pnea+tGjvHxaNBockKd+GdyEYrE7
TttixdoGt2IdvDyp7blCX7aZsnt0347cfmz2tt2Wol+T/u9YQvN7DIjdwa+f0KIh5GhWc9CFoUW4
l8VBqWI/Vb033A2b8r/bFpF4dJGnwoPZO1bTf0DvIoUJ50iZ2V/4no4jNSNxOwCBZGbHxuaFfm+8
C4aThyXv3n2vfMVo9UIpxiYQWh0wZwGcckHb/+1umUkZOPTUQO0vDdvPtHkiZdxQh71pfwoGn2Fe
2gWYNYPSTb9WhRDHrlFPwSZLMFgIi1QqP0eGvadd+t/62igSv1p1IvbnsHOW52IbhlOb9/eJG/u4
Bvc8b7Yr9C/zuHOS2TZjGsfSr40EaemvNEOzZd0CyDQn5GVIsQgOR8eUb3lfMi2eoCVKN9NvTXdc
8anekOidRHcnM2ymfD89Fq7wehbs5zhtiHNsuQfZeMDrop4reOYWqjFrKBJvK04Na2W4tXfZf6WB
AG/OLVqm/knVRkE4kdCtTcufcpHBQbpVEU2ZeeJObSPUTZXkjZt4vbYeyrVYqfFVSM3SvXonJh4j
yCp1Eb7lniVfE3hZi+vhArLvHBo3vynnQ1BrfSKMGsY1tfolL4J0WxTFW6ufNTtDftfiZsyLM3V9
EGmNZ14eTNeIsTsfgNx/mM7Bnzfz0qvGQ5hl90MrEohSxdEyh/tgyTmpWs9LxIRBiVTzG3mYNs+s
JlNoTdx2vdvflMAgBTnrPOwPBN+wUYe0mXdbBJd6W2+oTVwIm9EMR+zhi/sbnfaXBZieX3t8o0xK
yGIynqqS+9+CWcL7l+ZSOdfRe5TkrQumU7JNrRlbogYTH0c3x23hvfZlAITJLRpmAeWb9N3Pxc1J
3cChhtRiL+k0TEffcTnsrc0Jy2r8FhgZn6F0Ab9VDqNhqv26cqO2Zm697F6qG7txrB+qtOgGSkRP
1Ie5VNOTbvXTU+v2/5lbASfQ5c0arWolZM68lb0a2ZfJ9FcAbEcgkb+5DPluVdlP8KNBCKP9vSma
DQWLmT4cSGNkOv/4k9y1vgVaDxUj3w6i0Vjb7gK+TsL/RRIfOqMwlxRqOfdXcBcaQ4VgOWyauHZd
iwI2EXS07HRx6mvy8h+53P7a8IPC1ipS0ioZp5k9dGwak0ul7e9KAZ6dZXPbph3Wzvz4kzjNWAJz
r4tlLdHjpo1ISvnYqrWN6gyk+lI+z6M4EZK6HrnG3NgrSzTdrUndKptPy2K+OEts77V5sKGJhu4a
MSCeklkyCYfney/YOj4UgDGVUxaHwZ8BwQfun3Ya9GjNim+aarRL1rZRPhGF08HQjc1KD0fNBSe9
eLzDjXirA4LoK8G7NWoqqWrrKkoChNFV42bINpwAc5A23T6zNFf+zfbdfAjWFQHMwXETqLOex1Ya
t7Rtl1h+OcwfZDGmKZpOm8fq9WmoWoYdYx+PtWvEjxS1dFVlFZkDCXaBObyX2Wgy+6SXzBsB/I/k
2yoz7QP2kWMtdIYuPAwHYt2W98J+zrkWSqjpZ0JUqjPtRjoiAF48F+8dOdEUJQYPdRV4iWeOPwre
mrAunFdXoD/ZTfXkeaXLKlAmD3pW3qnknrvJhXxuMoVv8/xO+Milhwd685x8ehaiSLDeuAc54qCg
q1g/4dNw5gLqfrKLPrUHbIYI999NJi8g6iWhmv9+qbrWgcw/gKHy6LKgb3QPwirjj9x2I78frLvH
iQhkmc5h3iEYG3/8jiRnIK1shFK8crtPybZXJzmbJ0+iqxBy68WTYmBTrwYBMkP9RkH84mb0TpvR
n8QjWkwrRHE/eLvGtdwUoVsB5hswjoq1y2AA4Jjwe5k64+91D/KwFv5tQ/cmEKusqWnF+24G8FVX
f45oYfonF4cT4546xMS1JVtXPdeSyaRh4t2xyxJkrV/9yYc1C72qwk4nDn0/rtcRixZ+1Kifb3aj
/GhutCZSCncTvTjqRmMNCQq3sQR/3GIX59l0PweV21cJsDNAyfZyD9cBR1WFChu5wodArwWwuEAu
Dm3XHjZXfFie3yWL0l+1oNUPLaOrnIuxHrIMMQaGpg/IIcGl5txmWq5jNbHv7ing8/Ttv5Ffkfrq
57romk+bUhSW1qUu2/q9msc3MyuTXMI72dVNL3PjVKoVKPxkXxxmM8aGBDmVFWuo8/vOMPHwSEXr
2MCJyFFJd3sTqWWtx9yx9WfHN70zw3pinLO0GXwsMYJFlEV2X3M3XIL+gV7jpy2htUU5TB8ToMah
bPuKA6o8WA49ERjjpAXvHBFPvjP3az7qMvBuzSZEOFLyeh2akdFhX/Xa2k5ULpq4Bp4JNW/fLuM2
NszxszEOHAPnweNlCIAVzrpRJVpQTTGB63Wk1yxZspWXX/QmuG51uR36bs8vUg7zccuXwzy6HZ1R
FkQl1MwRcuRBZky7bJJq+VH9x6Nvrot/zIhM8WtpXzSP+5Vk7q+ZmyutQNVdZKP95w3WmroGkgY+
s/8GnDMXqfIB9iEvfs8O7cMhMpQ9Bv7h8P9PuDJx2SCXgCT/7LIyS8ncNC7mwK1iLPVJ2vh6M9X+
2UedKeRU3nbjT6X3TMe34L5iALn8/8u+VS++v+QH3mX3FMxtOFKi8in2n3U9K+o/p7wwZCgvq0vK
9w5zGMOAjUuhrP6DOa0na7YjaliWlzS2SDTpKUxij4vTHs96jqtzrRov7j17i5SxgXxeh7io6inu
J84VItEiKHNOsgTZmmQ5Bm7MRWRW5OeR71YCwFZjPOrJK4cYGybbeDQ93BTjtNmxb1BB5VaHXrln
3yHf/ZEGwkdhlFWa6bpBRgip8HWelsv8prO+HEobyRm4Jw0zOcwVjhzYpZiIB4iQsNXwf1I09q74
T6z573GxtAQ45atBkxN3+nAei90BsIkXZhl/8PO3UT8WaD+V+nD26WEOzVEiK5h2tjueBrPFQlcK
grT2ooQ0aw5PkqEgegRc337lRqy6/pmI17BKgRMOv8ZejytD++m1nvO38jGy56UeZ6LxiJziD/LN
3I2r1XmbpmV7JcXAFtabYVCV7cLUo64gHMwd3Pb3wqAK7O2ub9tfs+mf1vJ70K/PaK3Iy5Yljzaz
jHQKMiirbfvFWGC6jZPxqmmgzrusd7/ssriNzY4peNW16z4ZjzeOSMiFYTmbRGI8TE03pC1YBzWq
V03PJ7Z0umfFSPoOoW/0hrO+I9IPo5aHU9FK9FB47lYwW4waGidG/ldhmcM0DsjSv0maIf4+GY6l
Hop2RwvRMCExsyIWjuHejPkxOetyK9oxTF3KgCpnYdu0FvjLeyP46czuPRCFS7DzdDX9ujgywj7k
hlXHfrtloW7RjyoDI7BrCJl2bHcm+TYiR+d5HVc+uIE8q14mabepptr+rAlmAkvWb1ElpyLOexnE
umECsBV7iwFBKxkq0FAhDP/cQFxftHK8D4GVvdkFX07cnUjb1hO88IJkxwrz/JoYNkIfOYbzsVUL
UMS9fPLLqnp19mB/LRw8DVjpn8c6+DYGbMNXrBJxXEJx1+VWp7Ck88Qon6uykU+6U//wi94lSk0r
ntZO/20FGujK1vrMmt6MeeMjCPD1oe6W4Jq5FvYJY2uprdWeoNpjlXWsOUGiDA78wF4MZ7NN2VjR
uTgYWg5Vx2VuMoZYXH7LlDtavJLweJyDnEmLYffRKiodG7ZfXCdbVkibTXvYFSxGd8pCMlH7F6/+
5pOGumobvf3HpO/PAhjlcUXMnaQoL77naWc7RsfIY2sgt8oR+XXMFHkFOsK7kecxEUhVZOUCW9KG
gSxwujCTbXa2ZWMwJAMjnnN2nlHxVfSIuYl6DXGYPv4RjWLdhsFUYZGPWuzM9ZeVGeOBR8S9TkXt
Xe31bbIR5btjXWHIFitwXiuffEwYYoyJod8iNra2awvzV5hKnBvPGK7V42XfvUMxPSi8yjJCz0Jd
5RtyDcztQ/HwnHryouPN7/c4W5tRJ5jBPfgOP3fLnrSoe2jyvCu3xfhcwWPCB5i+MrMinbD25mht
te1O9gBr/3jGzx1lKGYbyXWMtEuHRSzx4nWpRqoh2+7TnDrgdtiLUXOIK7801+IJSnRcD035qgZd
PpnYMErTs9AkpACibiSaUWgg4TV1hsT7Wm9jFKzW9vzvxXv8L+mdNjfoEsH5zDNJoYo/MEhFjx84
37z14M3eZzuV8tnZ7em2r/PDiR2Z41T8GGrc0AWrmgy0qIs3zsrQ1Jb8h2I1GZdphsXPz9Jyda3r
aE5ATtnYtQdl/QqWLLaytU3wOZyZ7T+OmL5Jt96rUj3Ln71ZTp9bdVpLN2wY8Xy3cKxjzZNrogy6
lmWyXEjx5p2dkPLY2ZLKtPT7s2BElpTBR+PrxXs9+Le+X/mCDO53TzYdkmmJhi4LUNmMtC92kUWl
gTHfgEcVmSYdmNAGF1WQCNUVX+uy7F8dP2e4mo31lLXTfh+a4DHFv+wOgj5NURkzu6zvlDlBOLWw
ijk/VMKi2EfWTcWTRP7FZLESFVxB3Jx6FyuifeibefrQCxwBhRR16ODVfmKV54DdG/os7oqZqd+i
vpqpWp5K328/0Egn5ouivFZq6D5y4D+0UCDxJts5wfnbkGezD1MTSANsEjH857AtpjZtAtHH+eDa
F7EvMuToXBPHmuzUHnMZZrOp3md+pXKD88aoGFaQ68e2jtEyMxXy9FR8Gr78XAxbf5u89reSeLbA
FDfPhRF8a+nZPIbBr7BniF0DqfOEXp677vydg3WMLTXPuGiq4WAvxSf7PkixA5yrelqsV+MRamLs
jpYE0n+pu9yMWlaYU7Fq1VM+neeCan7MmaKpjbESEOLhwFVU4zPM5M1tMmYoTMMKg7t1qhdCwpFj
5xyfxLJfFqbksaWzHyF0+HWDk8vvHgKvUF5H2Lp4oNCHKckwGCWGGNdYYvq82nM2xGWZm8eo5s55
7bXKeSXovE673aIKMcGUtEq/lXjsIkPZhKHQZrGO4BcnNjfwKeT5ofcMtnjWfE/6yeTdsBxItR3j
ErvHIqhjK55Kx0lX4cO+ca4Lw++qzsufTCgUT5Y0nknDKs8tgJS0U4kz9HhOzJqpk1p+s4z/M2vU
9u70pXcY8IsGsrDiXrnDO/fpZeFNOw6F4Q9hXo3IxTyGQ8nflOZkvv97MeyxPRYKE4G2iYYgvsVN
iJ6zLrk18NFsGnpyRQXOJnb5rV9qI5LYQdj1OfmD/FiqRtxENR5WI1vOuUElLowAC8U+5Gweix8t
eL+zwgpxC0bzTPXevLaPFxxYsW6a9Y+BIlRxV/K0rb+QxrKz9P6HqPNYblxJougXIaLggS3oPUWR
lKgNQhYeBe++fg57JmI2et39OqQWRVRl3rz3ZIrxiO6pdkbrmDfqnUgn9bM6bthVUM7HIFEXUYJq
L7WSp2MotJMsJtYk9euajctHicA8ky4M9MkF1l+NDpXLEN5647lcORruaTJkm3pwsnWEP5NFTwUR
oopoSTq4O9cItHuZnAK3Fuupw/eiRv5xsvr05BPbe+mzsaeDURsMyjgGm1JEK8OPCV9Zw5vZ1wAB
Z1ilotdQiLdo1OXcwUl3VghmehJ44APgxEZFGKBNU46h73cvbTt1L4V8lzQma0snW4YjYtw2VvBH
HRotUkWoqzQj91SFbPAiBRfPosF39lkaKbuYSds+zKJD7o90vooTvHTqELwEjo6LaWr6U++CWFQn
B+NNOdndodFfTKlTSONeFhzzmC3CcYv4Uy8Sxb6yPNTkqfB8+pZtC99h2WslIRUGcOd/HxKDNqal
X/Wssd+OrE6/5m2cvCiyXYxFwwS5LH0yVaVcjH3gvPhsvJn7LEk0TDQtQNQh1K9cHkUnjHvr94uY
NYdb2475wTciwz7brQIzGc8YzNAZCUHuckZGUViJBRNca20Z4HHq5yzQ9vOXQtNDBniUI4i22q50
emeumnwzFXbAZRMM3Bsk+3cFMhkTVdWc54atHXK5TCrnaD0r74TTpKGL+DSjdFeM2UR9qaJ8TIwY
sXbOMpJd96zGIiSdm/Wsi6hSc7KR2rDgydU2aWCzczlzHyIJjFOnsxw9NJnGKonSrZlTCI+0mL4S
VjDs7HK662mrHOKxMjyn3UQYHY5TD91o1JzPemRpuoZQvklGTGRwi7B+SSKqkZL1J6bR3SmfDAdd
QVFXIuqzQ+iLD530Itm/xOJ00fsDi8DtsjB3ejI6Z1IBKzl1chHJinfTE6iUhkLbJHSyu05lUleD
jVxbddSuWls9cqzmH6WwD5qY2hOsF3sTE8r02rE0l6VlZPPMCdxTYJEWDJtiVxW00p3VDiiXw48v
G3/BGsOckAzZVCTAtwg6MrJLgEV0DrtH2RGaXQ6TT4+r57RWkjDr1LJ820iDN8KrfIeKetBzk3lg
Nk3nOmR7nW/o4iMa/TX6WveZpaaJA6tcFHgMedAtnga/LWbJvJQKw8CRQIOO0RuqAH/Ymm+WjNfu
KOdD3V+7zh2PmtrU57F1bu2Yo4mX2bDIi9zcWonRYx92y41RZbxTq8E64LrjK1k9hoKaNV2MZsN1
lApBoIvGwBxFfRkk/1ik4G9MCK86ZaA3TKGk1ZAOtAFQlXpL5dY39V5LqnITRRyl/tguWY3N3CvP
zkVxjNvkrw8Uezuk1sHQ2nkZxfqtT7toUbWfdYC8rOXlkYyrc2RBuiS55tcr4+ntVUlb2dw/DBS7
YgE2I1ig5Kme0KiTHJfIbEp78eHkIco7PfMJIIU4afA6PLrrNxed+CsgUOuVLKN/1Z9Q0bDtnz6O
/K4zHvYksbaTo4mFOZgYRtMJS4zWWKen9STvneS16ZM/Nj+HezgpQzz/98vGUcL9EEGi0ahLsBek
y9xumm1EkOUQPD/Uevtimtg+WvhB88DpDtKZxDGEu7KZWNTj5d2M5nG6aIkZH57EU69TDIw1lfNS
6Si8Rpt0s8Hkb1r56O4D2dxcFOr52BNdStx9KZEmQvmIRWMd7a4aeUxTd+sXCkHhUrxmFWiv2krc
l38fgo7EXDWzski+m50ml332XHzEPOxFZZ8ejrdY+WrgdqrwNXKFYXRfaBvaEeclc31BENc4WLml
PdSsM3jgWmOdhf61y0N2xIb+pXSma8IupVdNyGw2KMOAM4fde3bdNi/dgKva4Z41/erckWEPSCFs
SNrgxcDQUzOnMwTfY59FGC/i5IaOrS4sE8ph6fPyFZMwDg0Npdc0/jlh1d4GqaydJ645rHDJLROr
qk+iqowXo7kNYVzBblL8Dyt0eYqDKL61ERebFqvZ3HaM3Kt0kewxIqrz2NTeWZV2Hg0lvqRdlVwC
Jf3IE9NYIcmd9EwuYuuNmWRNosbKVw421ivPppjzKqrLUgtyGuhOu7UcjmsOEvNq0Y48j9FloFfM
GEotv8n6pYsEpWjoH6Qp2rmlI0KOqgjfKegA3fes7sI6v7TTtD7qrflZ2b5yyHLwQNbApEh1O2sL
AAIJzGZNTCsq/0NxT4Q/Xq28WJuCdK6p1d1xikvljqMUxx9aNHJQQSWZF3OzZgViy20R+SaR93CK
7jE9UBoqSJFpVm60usiO0YD6lxWlpwh9H/ho2zLXsp2o5X4iOX9mbR2CT3xxnGVNCObhYsUCWvXr
Traz55vYo3qkh0JVmOXywdM1XxyFa5tHqzTxhxolDnSaMNWK5WuBQtOUvVhr1RRsCUUU+06x9A12
iGaJQ8A9//sgukzDBb0hsmyQSdzXAk2iFWFIjgRj3IjKdsAaOs1VHCi0ttmxqN11N+rZwSTfu+yr
xFqLaLyPeHNWtZkGi5KulEKV87yINIYzZXkmY75uC9s4hE+BeTIYlkUa/ZiaGe5KrdF2En5Si65t
ou1oT3tqD3dl8ixuUyVnciudZeyrt5aeaqN0WnYtHHtlF92IcMuguOilva0MSIS1/hQ28/rI5lLP
jNpu5ZINWFXaOM1Kv7ZBEfxNnWpudBUHSl8IUhWWpqlz2w0cr+6tciF12kZR2sydqJZXfpCbs6mE
WzAO1vBVussQ1Bty4KRtHVu31pnR414JrC3Om2amVhkBKMk00XROQdWftCSsN0yB5MWwkxVnaIQD
Vy9Oo6uNXo744vka9sYi0MJrF2S7Fr/mjNFRuCRlr+311GhmkvcWnSyBRtNoXkdptgw3ZUt10DnH
KlHLi7SsVzNvw3MsxnszCOuUlx1/wWGQkj+lS18wIYdxml3qOPsecQJzhxjxumo7VGg8J3hFqqNS
lu/k3vR1wZ7JI6rByQnNCdWCtIuw+ubaNJAfw0iE81BTyl1mympXxSgADHJWSpIqWydqla31/FC6
BZXcMyKOJXw/Wam6h3i7aSLNYm8ePp8OSizSoXI0m84/8v8yTxgzJxqm1ZOXf5zspFy7eE1rbWh2
/z6o9IW7KcGhIgoe7kRGS3JK4Nd0bEYFk4nDwMzo0HdmRDIF5bN0Gotye5JrU+LASPO2uTRxTUC6
z+Sqnnw2jGJJm6VWMh1NBpJETJurVke841lg/sxMNdcMTzT+o5Ehvuougs7wGVKbYzpnNFgu5eTo
iOOmvmG15jkdEE6GkBtDlfa4qyxc7WZpv05SSfex2t8DX61WachbK1fNm2AsuweO+b8P2vO3ldKu
p7JV1jKzuTz+hR6VEH3RyfNTzfgfXMIsq0fnw3XalSzOnaMTZeB7gZpavLG6d+0D8usqhn6oPu6M
YB6TTaWVnhsEP6lpSK9lrmpnne75GdoQigkiskvW2r7myO2JEfG9joY6q0dcJCpkl6hi0YChFQHi
RfTWaNqavmY2JP7fxGeeNXWezGnOF//+CioV5swy+03u5eS/58/95m1ftFwgl0R32oNSMgEkaNPP
wtAsPP0ZaB2Ka9xn95HhJt2UMyMRUXiyxZ1B0txzcmyyo2at/cBZlor//fSjGUmyzzP/4cjgZD1j
OsqQLSKD/KW03DdYSQvCk+SXxrECizA92rbcj1jCNxGKEXJtukhDHreBob/X8aY5RkgFOZcV3pRZ
3YTvhABPulY+qKQpdAIqyXLRNOZai6yPrnRvbQUTdmJxbl/MY/RbasHVWKFiCVv9C53mlWDVI2fK
gqLxxD0oV98uLoPQ1n5XKHSsfrtKVUzZvWouOqZJ2Elv7EoNOVsJzOt3w1cP4dhf0WuREO0fp/SH
TWBqhVcAc2cwHJGTxH64MHKLX3U5Tn3jo+3YSWB96h1aCAjVztOY/ONuI8QWjdZ8gMCYtMg55iVT
002TPAdvKCDusFeC8KubeKKmnIRhlct1jwjgmaWGS+W9ruqvNEm7RW8Sv2YNDk9o4PlW9K2BCDKG
4m0s3GFlGgaFVWjf1JDKa3CCkx4op76fwGL6BUYH7TNmZ0KIdk1LxCnALbIdHeMt6hi848XgCzzV
tgrNaCn98TsfHH1jM8KZWwbcUXZUUOsP3blHpF5ydJ+stMV6nhRi2yWjAU4gfm9iUuoijqgPq17O
25gRksnMlbSfekmS4te1YqYCuXtWLTtkoE1Vk9CqxCKSr5MIAcQsRjK2LzSMDKiYuz5UoARzfWjZ
Uz2JOzPRYM0EN1kkUzCP0jZ9KnO8paKMFprdNzARHPaeEVfvqpolj8BWolz9KJqtbVBBB0HBi4P6
zdxHRYbPHeBuIRPwqH1TgnYuuB28gnZQnUCWtLZxzvJg6arpD1oPoWJr/NPD+pPQINcBf0p/zRgr
f9IWuhNr2wkO8wfCcLB2GlijfB6s9F8b3eF2gUfwm0XZuwkTgdTJjnfhLBEuRlmNUq3CASXH25Ck
ryPSQMkwpoUSCXv3rEXBmzYiDlUpkWHdI9axSUr5ClDjFbjCLMCc2gsMT7gi37jUmV8gSIx/otX3
8CNuhjFssGqtTOyl/z5FyCYoL8rTS4x9fuS/pcIEhtD1X2hWW1Bo0J+DK07v66h3f6lmr5iW0oFL
JjQt8Uy2yzEaauSsCIn718JeJJFPXycNTzO5BKcfvy4vzFjSmWnVoZe/q+X4EU0YhzXdfmiqsksN
ZRnm/WYo/UdRaoBOcmAIbnbWyBZ70D1+gSG8aU28yhyV4P74ZVFnUppqG6PLVon1xJmqgzabGn2O
F+4rTrVPpe1/isi4UA3TsZZXh2YeMa3jBFWctW62H6kz7PQqOdamX89SU3n0tb1xdXbVa6ZJviaI
riSSaLMKSDp5uqwD9ZPP17q/9Hu/wG0uOnI7ev3CLZ9HdBxEHns4bpABztzKC6cXxzKwOTadZerw
pIJjQLh/hf4E+cOY236ySxXzZqnKj1/kH60mjyCjkP3UVagk2wFrllWYX7nMr3r4wSbuHQbSm18Y
P37YvRmhskyzhsxnfQyQ2BFBNzSsm0pP6WM1ASvEHh6Jb/2FwApoeNnU2sdr5G0xD8MxZsrW7MzB
vRvNM+FMoykrYBgpfd3UOvkspCSLUvfEY/0TBYxkR6Nfdb1zco6TTsAhJ9nnhTzBM2ei00ce85wh
wRbCw2XY6dlkNWw7FXuHitH792nDWNsIvcSrbTVYHnL5MxUvXSZtwDDlnxzGbxlt3FRld5JL4Nm3
60ML4AWmGEy+wKZ9zreG89pU5nPXdPm0rf4RNT5R6lz8eFTwYYtHU83jRC6HLD+CEnqHuoEnoV3E
zojgEzLXr1atai+HyKbdFDhnqb/zTVw0u0wqZO2bVVwHu8kUOEP0s2Ju8zLf03DB6UAQC9+r6qH4
7KQd+oWgJ4st61QRXmN38KZKnL2RdvOYuWGhMesfb1rDCeLq8r2+K317tARzltgiy2OnOwZc4cyp
OmQ6xiSF1DbS4VZi7yQ0ayd9NH70MmVMB8rph0QdgoEZhwuoP9/OpN1QKb8qCcV+ePbWaaM+TY3o
BDVpAEAimJvcc4hX3UuycMBfHF5zFVJ7AUIiblYKs1lnTGFT+dvShr3C2nAMPeTmrYILoc22qpF9
xhnHepMuJk1c2b59QBiQKktb3RKkBD78S4SNiVcpF8oaANGdvBE7hVznc+rWahU3M93IQ69iKO5h
oPuMF1xeiRf2+usPm+K39gDmJB4fgdCPsGYaz2H+PPRMCQ1B9msgMVfEmNXGj0LlKP8HcZhJk5B9
Ktap2XzoeXWLqvjLGrEs6Di1ai16VVjMOrj1n2+7n2LCeV/Zc5E2N+YGZzcrTlUs3+zoCLltHsuE
/6bvOp7kO8avU2UT/5X2sRHNa0FypKl8jsH4Iyw6aA/hLo1AuanJJeEt07Z0L0ZTvzpkZuZmcTPD
/mzh5iRTeB10myx5d9IMgq1Bo18oe7404CpZU/Jgj69FPK/0ENPb8EGAMvCiclWm+ceUZdUswoM3
s/NqE4MMKNPO4QlzX6mZbuhk3C+6y/Vj0/P64rUxRvJk6rXGaOMr07cZJmeA6ivYNB9urN40FSIY
CpBV01K5sJI8XXQv40SbZA6PSjN5b6T+e/8Su8a1dM0fHTOXF3U652uyGkr92zJPehhv9CD/FgH2
zL6uKpqzcYt5n5CMRCMfc+pk4RpQmMBntigdiqb9OuYA/Ax9zXPz4VOEs0J0D2QSDIKO8SPL+xRU
L5xTVzNTD43Jg2jn13aw75Pf3ZFqPtQRwDzLFgtUbs+w0CwlhWId/Zl6RlEVpi+dk1GwPJ+gSn8E
LCmIUBmpSDx9Gj5DzVy7HWAZqQUvYQDaRPAvTJST2jYfowI+Qijlh6/sOx03mq+B97Oj4pQxPrAa
5Z38dAc0glcsZSPRZFs5vQDvZLZq71SW3hVZ9E1AgJpQ+WYU/tKsNKf+GEKXdJJ7KXi3KFwwkwiI
RFR4jnHntHb6piJI9jBE4YBhLg264OQO9dmq2NI3FBtbOA8ts9Gs3O4a6tZc08a9BQOKsZV2ry1e
+gq2QGG5eDcRtGr8FT3gHLQeHslATAv0YYYWBPpBjMTESDSG3fUNAeRTMZvPqiS8r4uvCRPZVBZ/
rUKp3U+4xBl9rDBUclpVCZCIqPCiIXvLXeMbmPePqlgHwWEyjP2xop3mTaOcy9ic6ZFBRDMpDgQg
Z1VX7MiGbI22vPXl8BWY5bKNydc5E7aGRvIDaij4TWazmYHaglPgkubdAcH4EqWEl60g9fIJkgfS
jjE1AX8Np2mQ/VWlQ0RQx1RJc1FzkwdZ/i7wlmIOJ3MpknafdumqalRK337gaFaGGTIq8EB1Vubo
/lnlUJDqxReLWlflJHSPBoSfeFJtehc6XIkZm1FGMSNu8p3AbOoBK3kjui8YElqaxu6+VXvV1jpF
muL+pdhrPF/yYAgbvlD76xYZz2WsnOKeLRo5WwZtEAtsRPgJBSaRLpKfTPsgubjluibYlbdEnFQt
wLlt2SS/SKgrKj95q/1Rnz50dBwFlEhyGXO+DYLcIzl4cR2d7i/U+Hsd6SAIFc5q6JsBsHtYeP3E
K9On1i5Mv4ISD830PCaeX3lwW2K1ymsfEhf1J/On8f+cjrNpwuBBXpyYV9WazACJKAZGv8UgweYH
0pbZQOa6yPQfpU5RIYeFgg/N0yv57spR4jJjfBVPwouN2uAThy9+W14w1A+84HypHm8SanvSsL+a
n/aXrxfHyXc+XfvOTOHRSDahBfC9kMB7T1fSEKsmqzDUGM5ldDSnpwtdnFIyRXMtsJnerAUEZvC7
uAZNpUXH5zc4P/wsnYWScbTjYPjBM+Ro6i5qxJeaBxd/rHDM0SmUYbbBQhB7eSi6J0/qRXIkhFZ/
UYr6rjlckMNgY+l40xUXs9HCioNXvxzwDmfuns1eW5I/W02OdxB1y56qPo/BPACkNMz2Vk58aXXs
7g3OD2H2xDzUxvJikT0GTOpNB+ahy98LRcYzehndG9VmTYKbJ1Urdvg3vkKTFGfW+vDQqKa6Jv1I
Q/tg2b9FPOxbN/srB/1CTPy9bbtrkpTnwCR37rurSVl3CtYhOLd3gDPnKsquY48XJy+I9o28KUbz
zjJT02/ucREeNSr8wFoRSi0D62zhqyXiYyCaZMZvPuFiTbortpJfwbJYvKnO0Wl9njTyh8RZiud2
HiabJFoVDZcvexBVJd7FU/Si2XgDi3c95K0pWQPC8w4myQ09DeOWR7I8olwZ1BkERmyvtEf1dE/8
9E5eeQyuCv/6RnMvYLFi/OtMRwNnXuAVxVc9b0eOg9FpmK23DOt+IuAtdtwthcYDmY1Yh6U8sXYA
wkO7NcYNLECc4MDzyGhSQ9v32nEeg5a8kjnCPWi2G1uzzk7M0AcfGdCn3v2KOHY6s8FzD08AbF/+
aRvNR9f1vGHSfWMPh6l3j609rlXRA0DTX3gxdwnsGZS05j0Jy6uVNucg2dT6Fbn3RInwrbky9Ejk
co/4xj5J/6yJbiSsP0zHl17BO8Mtc29kUMv+rAvYh5PZyk+ZYozEtuj5erVSDR4TM49ZHKOSNU91
81CbOkeShQav1RuAhgnq0eBjFiSJ2+kABQM7WlfyRuDkrZJx/kww7QyNn0LdwB7KYmU5msBxzKYq
5p0erTDUXLTcOrgsI2vLfpVW9WxMSMJgkWlF+waB8u6r5imueo8E2Y5BxX4YShJ3fvKLdVRE6sKV
DlKGvbHAnEZ4i8awOBOJ/cA+uGfB06Lu4r1oxWvpjCvjGUeK12LQ9xO8NF+VK5JBXvLkpvAlI4em
vpn2AgYSFIizpi2dRN5Y6jKnQlnbQ74ZSI1DtN2j7j+SkguvbjmrnEtU8Msu2zlUM7aeGzjjEiCo
tTJj2MPOGH1SYAdaW2uIiAphuPWJ4veZ+TpUwxfmlp2pEUJoWGkHZmr0nCI6upxQo1XpqFs6FhE2
iiZYUJvnWzhoYNj1ZDFZYkXz/zypYAZz6tnX1I6a2ahzFgLaZ8GG8ycwYXFmczWJGBf3KGDG1KY5
K5VKAopYWjrQpEpH7EfNZWjWhSAeHkzOldm/P5U9t6zl74KKXA1ghXd9dMmsNUwTC1KnyjNai0mQ
xKuVvGui3rh4ckYr/axcLtK6zP6mUb0jD4EB+OoT55j0+da0qxfYCKs+vYbpuNbK5yAZaojqb/Um
vvEShjxgxrW1OcTTUN9EjnJsxvdepG965lww9u0NNbiDfVrGgTzGefOZBQx2lK79UH3Sh37pzxwL
9WATFuNe9aH2tXr8G1bKi5H2H5Hwl7J7DsQqvZz7EQ7hDqtJhBwS6VQEYeR8t3Jt5Q1+ifqikhuz
3OXTujwpLa705k1/+q16RX1P2mktNX9RZdFDSOPqZMqXqRm/cS7OlixfmuJJrWJ+WqurwBqdBXO6
paLZS0rc1eQMjdfQ6Yahmq2dqCZqXm+jf9JQMQsT41vnp+pM/ZehOpcwV8++ZR4HKzxXyY+sgxPo
pwkdj0d0Mox3rIR9gH0BE1MP1aD3yi4IlgMQt1mRrsbMnSNVLQtn4DooEcKJpzBMr66pb3FWwJYC
V0zyR8Sntm9vFZkjGrv6nLOPKad0H5tTHxOPHcptFqQLaG3RbPoHqO8BBRTNm4VzmuQ4kJQB4xhs
SR0ZYq8OCcC7TFkxnQrRQpRzI+ofDCGzkV6gztOtmztLyw5eY2O8Lqh0r0kr91EglpkefMIL9TqH
jTXOo2rrexIy4ywC8AWK7d9jOE1FKv6KJwdDz5iMmm356qo7wiuP3OK+z/IvY3K5HGS47YFPYFGC
/2zhpAlotIezPENfOYST+gJy5K2qxdFtjHObPHwl2wV1sxukRDdk2hypw0vMjWRZXJkNw+5xwkdO
R3xzEfDTfPhOGKN4Pp8V24mOGpNdsngihCuSv6Ev1pZdrhOf0lb4b24TH7ra32WM15UYaQQBTdON
bzdUziwJXGlpeuDRpYzWbxFphNhU9lMc/9l9j576xdDiVzSQfrPny4GCzRFpnnOFI6RNynukLcaU
Kw10FhH1aviTa+71N7gzbxGE1LFVV13dIRWPi85Ei7AuGGa2qfZbh+HGzKqdq8YvOhPWAaqj4Q/n
fCAXRtdkoqvOjAIQkpQcfbUc/p4TFd3Jvkt4JSCvKKrSsFqaVd2ACiGfC09yr7OLVLFvcSw/W0M/
hH33/Bl8loRCJbCrHoeDaik+5xsnCe5VNNBU7uqum9sxSMBAVH+mrbxNhFfYs7IcwA4BunhFaLiA
TX4AqhZltm8S9S1io6unKPq7Gx7hDr/1lXXSmvYGqEl6qSXgRPpbW2utVWs9OWwO73x3qNJzHv0U
Nblh4FDjPlLjmDxxuMyT1IeZUZJpF/pfbpaEwsZh5VZ2dcMO98sOs3ShEOjaF12zlKWUH7E9MWP/
5T5gylcaGMwtCw/+1PU7henQkmK9hlVQRAiHSULdbsbXqSMAnvZw0NTwwvSgWCrZV9gGyjruOqba
tk0fBEJIJtl1cPxyPejBrJD4LkWlVkcVpXwWgMak7e+qsFpVEZijNGu1ha+vY4O3jatiC+ANu/33
IctS7b+/Uhs3XUgf41Sl9tWW26Dc9gE1Z8M/ZSbcapr1GU87FeNgE1XCSj6Uc0MJlZ32/IC3wd+x
u22Y6WNizbCktbuKDW67f79C3wRTp02kmoaUK4YNOVvjwwBWs6uLp8IXaPG4JJjyqWocQ8JVlu4w
lmQu7HIXdEW589OUIP3/f19CJ5o7IXSgWh3O1mieQxYEy7TbO21y6lX/TYDawc7tdYzbMB7XkJ3l
ZHt6spI12Ycp7hVPmzioLGxZIsZgpSb4g237p1eCfRwND93IWsC/djIb2xH/9tScTCjm5GRwCbl4
tZCsmvDkQ/ox9STZITASbrYwLaaDPpNp4i+FW+6TQbwFQfhJVhYlthL3VnPvdgMsyjVf8WClWIeI
6moif8tAOjJ0JiipuU+vd6ge4vrLBzAxd6sooa+zfgtji1dSrHHisqVPA5kKz8xJrC9TsYeZxJbo
xeUfeRqx6DP9JXemVwElNVLhPLVwUHJ1ZjTGJlHjej7GxgLEej+zFXM5Tk1J3IOH1piUHyx1X7xx
akoXucQz0q6bsADe0alIRt2zbC9gt9nMHnPdOk5cJVR2X3jgX6HMv/c61EXoVh9WBlFmbK/krjFo
9wLqFCtt+tTFIIX51hho1WIV+zyjR+SjaMMI8Lsu27PTMELS+6GdLRrL2QmsCCHYVUghL6Uhmb8Q
542J/EI2fxQ1z+2TXRPVgOr4J7m5hpSUiwu2ZpbbVhtND74gcKdzS0ECnfD/kC/3d/7gzi1C2st/
P1dVtGRunXSvFvmrTCZkhS3MDAdCCIySJvwJXfFEgyrrEp/+pFdLX6EThSGK41VDXuUuMMZxXzjz
mtlMNZRvqOhHozwovmmTkFf3JZcnuSJqG+Ke+CufA0LbWbCJ5zrUbO5UbX8rzOEOeLH04hqRMHLv
eW1di75/qKl/A9iSLjRFrsKGl29qqQH1Acg3ai5CFePpEEVE8duPKvh1JqiGqhu/lXVuz60Bq21P
ZehFrQWbCvQRI6cNuVWUuVB7pLpBBQOtOjHymQ/7Ya5U1Xsq+OYKQsPtI01GMKDxLpQFWkHd/Eml
j+dqJ5aNVlJEZlNBlC44FJL4iObZ8OwWvev2FKrKHG2zmdvFbwwHkE6bwEmR8Vqi2ke+ujAQzmnW
uBbLMlq3SCMzQbqCIGJA+KihjhbKwQ+ns5Xf4hD83DQs/Q7DWZIWBNl5FeZc8NlcwMfBv9ctGzb4
oBTBGCr86rsIkkVfBjtgSNY2KRc0rm9x39H+gvXFBJRssPFdVYxMrBlfDjGz1YTINuyfdZwS9DLI
eUiLYYrws6WhxfHcnvTRA5+NpIoreCPDcO8Y8Y7U82udwUiHpAAfWtC/2SmTuchm+IpnyAFombvy
gX3zmd335xRo34XbfDtFi8BY5hCfhh0jQQVmE9KPYxvrWJObnlwWmE7m8OjiDRPt5xSAg5ssDFYG
MlT6N1F7tpzZQK9CpcbiMrjTkr0+SwQT1jiYLgmMOq/QAg7KmMOAwVT5wH4xs3Q1uuntg0h3vZ6e
FTw2qFU8wHkMU2hbaEAL4MLJVnOnb1vGYhkP+TQzMlolA1dG59WjHiydmg3cVD1Qm42ZpNSYK7hl
KJozUDDYJlxWp8wwOtXLASOvl+SltsSdEBzR9rBk2QFrE1yJuTuAbKi300qLpnhjK+GtnqRxSGNB
9lPoOwxqnJ+Zxbotc1wMJYsfjCcDZEBkW4ztP/HCAcooWOwZjF9KmHSPUa6rmkXyHmNZXVrcAexf
WCvJODxzK3cV8tkszo1xB/1e3ck8/xgZ8e6s1vz+D3Vnths3sqXrV2n09WGBwSFIXvSNMlNJpWZZ
Hm8I2WVznmc+/fnCu/beMtuZ2SXgAKeBAgqlkkjGsGJY6x+SpAYRi5/y9eCAug59bKfbTW8YMEnd
INx7JvbNecamyq5nbivdojgT9xmnblEof5zitkqMnIxoDhBU/accE7GVnXz8T+Uv9JfV0S8OPv+y
T3qDxdJt/K0p2/JHt/ZY+sWW6X+TEZONb9JxI6aP39vuPy5eivQX8yb1N/9wYcI1yQbF5OiIvEnH
IY/7Txcm0/rDdYVh6Ri/ko+xJZ5Cf7kwmcYftm3oric9ISQ6St6/XZjEH6ZFkdaD3wY9TuBA+Tdc
mGyhLBJfeQAZ0uPxtu1IaUiD7P3KimwKoQN4EUuwZCZ+7RCX8PuuRyCiWhqV/LVisAVu2O3DKVre
YV5AAkiPYIgiduv3cMW2QyUbVPxm+1agLHxTjkuBvq3GMm170j70dT/fF1jLI+0LIiPbNrJFe1zW
YYOjSM25lL+aDqLXqe0WBRe3aRm/pcH83caJBdnmfCHfCurHlfb73GaNEqXXbJGFefHS+AV04Hc5
F5+1DG1EB/j7LK692r1Npbxs3OSpLcoH05repWn83QAmgmuNP/UkkSh9wsJCwRPKAnfQqUqe2REo
RkT2DdeEbVfA9ZdgnpcKqlb4AQj/FcvdLSnHu7L1EJiotC95RVI+CsUXdJNuZNMXcC1At/BTMEDi
I1LTuxGDUtNpBwAm3X7uu3sBmhYd5+qlsmCsWJLaSncJy+gSX5sd+uApm4bzlBfVDQJ1T1qCCowW
3xtZfEOS4lMcTU+F211LsMBTi6Tl0O6Csfia4cyT5cml1s83CDsgGMzxJY3NKyNnj+pdrtwA9eaN
M+hXsbS+w8TY91n6aM3d3iq+xWiYyU8RiipD6l6h0LeVY+9LT98vY3iVjvrWMBN/ycW7noogkPd3
zHpOT/bzNHR7HbbFFHiXmGRBk26u9ChGHbxFcIbsu5Kd/Dq78sZBzTtOMFCIB3TOh24To1UUW7wC
aLLNnhpY8b4EYT5N0Q1CDaAwzPRy0RefA+Q2dearHl+lGGiJm2RPkes947Jy1cLpR9eQWZkcwLXu
2Urhmc0HO1VrpPYSp/onkuPkXozHKbY3GbS3gRNR7CRXrdV/iBXfbwFqUc73DkKX5Kf3ox1e9VhQ
XWgo5V4YvbjpID31SMRcZKlHwg2BvG01aj2qs8kh6vT3emVkHKk9oM4lhYqgQ/C/UuoRJmpWwWNm
tIgedOJgu9GhGoPgoprsbxqpFn0YDqg6kaTVwkfHI9mJ1pm/ANmA0fncTCO8fY53WkC5ZWq9Czmg
ApIqj2Q3Cz8BRb8cKv16du2vfTlzj5LlZZ1pT0Vk+QLp383QT9+XwL7LBwfJbgCMdv4Z+LHfxc1z
UoPcAIbwWRTOZV9n9y5Uj0k4X3J3onYweJ85x2EWGzy6wBouIqO8CeG+IY+0D5vyKijJNqT5nw2F
AQTM0giNivBL4/R3k9tQOZXFuF0cqCF2mTz2eaZq9jvHAQIW25HLSc78E3GLPTXCF+oO1wJMgDPW
NvXB6TkNF6oqYQcpzavQnjMfuM63pAGG62KhXla4HIdtu0bPuL5L0VpsnMyHfUhcZA/mbIDBQ9xr
1ygV7SVNg9tKh8ftEnqP0lzaRy8SxZUxyPQRqb3kkYK4d2iEV2waC/pgMCzzTao31zZa8ORxRfHY
mmjHF+W07DynyC8lOnV3gW3VflgVmUmhSOZ39WQ7iJWAu0Ix76ksEewQpbxPAqZFWcj+ZpTxSwio
r0IDYyd7VyPDAZY+tFCctIea2loUmJsKNcUQeB+QXyO5p0AMp7ZG9j3JXWCLTfNoQe6/LcP8m1mK
ey8FQx7nzbfFwQNGmG5xwVoPpA+bsXC2P8KiwIXLLL4mxkJy1xlY++LwhduZduno1rWR6V9ZxuDI
at2LVyCs6YIR2+Wa211AxX7snQlNCktZyMhbo6ec3LsOg+OhwFEOsBZ0Eb5wC/1SThZFSvMa77JL
LTO/pnn4bvBg87nh05R43BGdR7iJn1LcdC8snQmdOD0xviQAPTx93JoA4DbKoHhTWyy+tkkC1zA7
eP8RnjYLtVp/iLunPF84NKPz30V3qCt+AGjvjxH7htl4iPkb0TfWYbJTrl5uPJPqbCfCB01WqNZW
ebTHzJdMA+YiF+4yKEpmustRouLciQFmjaXLR47OZPGsyndH9BfQf3AulijnCD+X92YFa1JlFHNX
03ZRVcd3fdjUOJtZcPblM3JX9W2TjV/RXqUI7/KUWKbNjd3bw9ch0evbdsQCyitKfaeUqPadrn0o
MhYPjJPjL22wIPQEDwdFtwAeNWR4LHogtUsTCbUxNMY9PnLpdu71Pxegd9vZ85w7N1+a68F0mK/U
U69IR4jLHDTSRU+Cd1PDMd4jfX7vWckh6ckxJkGJek/ZkzubIa/FP1Bd2I2h+Dw6Goa8erWVtriz
de3JSe30KgOQbqNCozTUFOEE3GyUfqtL6FbegBsTSP5wK8rpDj/mH1jw5A/5xAXJkI/w8a841ftk
WZPLxB0QPtO0m8CgnNeUkEbtvPyz7YtHNxTG9QAR7D3O6flL6tXlteXZ+s61R3PT5JkLIlri0mbA
if3TTMT8nDVsaxnBsQegMB+SqZ5/QEHP7QsczADwcR3st9Sw2QRyCJoBxmYfFgMBxsAhpP/+0fh/
du7FoJR/1kfj/w/tRyV+hscPvdsyj4v4G87P3396mSrDUvUX/zjyalL88fNY6+LxadgeZ8t/nnnV
/7Ic5qTEEU+34fv/23pU2H9IZS3qua4psAJ2+CsMYpT1KP8LsIxl8L9sFzal7f6tQ6/D8fnVoZfD
MxFgSVc9zjLxO10deovU0wOHWiXh02+nUr+usmnf6/M169UtCpsXIQTQTBu2YTdfh+F8bWooVWHc
Z/XOHdybj+wdYt6HpNtFhNJp8qJNDfka25eavkH3Z2emIyIz3SU1z716mG23qBx7rGyfWEpuuZXv
7by7nD3LtyPS0bUOD3Paz/N8bYyzSq1vBvDOFFAO4PwfJMo2buvcqX+rb4bz2IefAgNSKaqYgfWo
jrTwKreQdu4shyUhXPZF0V+bVFdlLB5smR6KEbiURC/RtnyMZwaPT3I6rHSaXTstG9UPcdnuOnxL
QHig4L/DOhQbwosi7pU63Z6Nec/lcqP+qm0hbtAj6mvwa9l6C/kw/tqE2lVE3SXZ670p7kjTXfR5
j9gJSWuEvs2I9Vz9TuSOe08s1wskYcAFWyACVWT7bkSH40UTmHjG2dkPBHivI7j67nQzJNPeEN2l
y36mmqfPGZotOuq0PbDI7JCY6YE6KFoNRTE8B4wiToT7EPM59X0GzDfQsXeS3i6N+XrpaYtMb9MY
i5nleVQKYFq3hTHJaXb61mkWN3H8ewA0q2bmlPDYtWG5Njs3H7Ze2iEegSgpyEk1QVRzG/QEEueH
nRcXqqsD7OBcxOOmaNpjnYWMsL7RmRoCyw7VA+QCrn/2INTgECeYJdgHNaOlQZJBiLjJ2ktR6Mix
DVs1supDUf/xVfPVCKouMFjj1LAFbUC+7B8NVQPU6s4dt4u90n/Va/2BssNBTWE1aI5JN4aYR8It
AGqFUdReNVZnqNWv/XxMjwVN3IL9JZmCfGpZWL6a0CN3jZjl34WqBoigoj6hfk0NimiabSi/DQli
q2iEqvZ2Wg8jsd45Q3+ZORbEKZ46O3eNRvtb4i2oL+OMyqjUt6F2p5fJoUYBr3S9C/wmNm36tRiH
bUFJI3JwtMlf1KdNBIyoQYrRO2q6/Wx5Pu/TYAICkN6O5ONbOHPYXm9HFEmKFvk2G1Bf1V62GKum
Y0cxqtnZQqkq+AUgFuqlG6NE0Xlot1/U75YVvck0UWNL2Zz8S9DhPUOfd7OFlYPYqJmSJ/pDwW+m
FYB6pqBrxoc2JbrgockFjDFoCRt+lGeBubPsn+OhOll4AiHgZhfX9aXHWHpxs7OqFIp0cPHzC91h
B7Rv53n9s0l2Dv2vp459nxL89WRlm4C6fQfHBDXCaxgB3ZbqCBgoi4uRDtkIWWg+Cv4ZBJt+23B5
rvkoNQ5q9NCszoyGFeomQxNL0nESUQPdiQ+qY1SDg6m7zKFWqWaKvNlBjLlTnVyIFJJqi8TpdB3h
xTfE31VLgHGidLtcqy9MsPfiPPDSYwyjeaaPp8MHoNmXVBL3oRFzzSGLHT6VWfyCcC0iRtkPb7HJ
eT3Xw3StUIGLR66LQR8Ia/WXOaOnlRRB+XdPnwn7Yzflmyix7momn2bP16SxdyqqVE+oCZLr7aV6
+s9hIdIaeiEP0tuq1a+z0fanEYdbamUtH+yw2OAuc32oKi7B3mWShFeCkEKK6dIBR1QF83Zx05eS
zyORmNtyY7VK/CK55WTtc5qDmcJXcdeywq9qpi5Vt02JazdrN+n8bh6FSgBeFNk3hHAwDhs3BWuR
xbTQWOCmbL7O6dcW0lrL6mYygXW+GSKLk2bXgriyWLczJzm4yBBqLChqs/AYhpo53CNFFQXzpmON
NNr8NmPYIrWAW6ZfL+mhmeCLZXCdkWKtHrMaJAIrrME6oGnTtUtwe1F+UB+zqHlJw2uTaAFlHpmP
A7NF/ZpEHQD6w4P6t3qBUXI7RUA7t+9nK98PSHYD+njqs/ylxNtMPaWp8kM9t5c9gc7tAt3h9FY1
W7eX62gAPJANz2WW3yLGuMfjAcCSKpSzYOLrgCLRN4jwGBVNeyuMflgFa+pg+lEYX1f7lIEDCIoy
pvOpFiM2U/mt6qEU50KXo2xjfrJBS6g/puLjQzu/U800IOhogbadlF9ZdIgxudTd9FDzfWqmqf9W
w1GJ6dlqh+eBul9d+ss0AT2eH8QgsEubPuBvybWXnCviAHF6cCUejvRw1hEBU/dssaKo1md48gps
qUvZbYt+3qsPoER96VTpZV5LrGlZRwJgeapzc2C8+QE1vA1SHHDXLDT74kNosGOwKw/IDETuZ5Eu
l2o3VisExypfc+2t3iNq4MGZ0bJbV/RPBgeKv3+o/f1x9ZdM7v/s3Pu/KN+rTqTHT75IwnYvxetz
r/r9f5x7PeMP0rnS8nTLcW3xM6E7kh7+r/903T8Q5cV6VcAK5ODpkB7+K9VruH+YGBGhBKLrwlMJ
3X+deg35h/Q4pCJg7wqY9CSI/0aq13D0X069miEski0IY6iff3t5iouw5Wj9f8KgCKwJHqSfhjVM
U7iUQ7qJNSW048bNYUDmlGNHr9QE4ZpicmfZEv/x2MxF9z7O3PSDG+kOcD2Ut3508WR8CGbuVJsl
NXskuPvR/toVOT4QXu7gBshl2UVYI0K98vMkqujLaDTyaaZoe4tgT3NrNbmXPMArCyMfhwGPpcfs
RXxh9lr4I22MBV9MAW/gRrNG0Lch8GByl4AQETmLcgi2YREjFoeMKXpYtWsEs28WNnDBepkpjLng
1yRqzpMI4Lu6yIw4cRS/FyGi7lrjQB3Wlhn7j1bOHSCT3CMhkouxo6wFHLbdYsfa+jH3aAxhZHEb
IRn5ZZBwAuAeYsY54mqWU8hGJ3Ja+gjTcVkCN4NMVDcL+1yUUTQUTtJ7YEzSdls7udlciM5QWhYi
L6HG4Xy8qBS2Y1VxCgJQK/1CN70vgAba79S6w1uZGM5dWJrekyMyyA8D+XhRj4iuWGbiAENF2P1+
seuR+7iL65IpwfSixFJ/7DIdW4osQZynzSR8u3Kpv6Ba2T+hSDo966GHFLHu2kjh27L+KqNK/mlZ
WX9JztrFx9JDt2/GL+nJnfVegOEfk4cFsXqA8IZV309aZm1xEwW7ZEFsAoLlmVeWxUoKk7GEbdfL
xv5mSLye0OuPlk1D4gLtTVP3rbEM/SjxgEouQlyB7+ypl7UaljjCFYAY9K44ONzO4XPlGo3UuPuT
Sa1x+MCRRwIaDONhQmTMHDJssLRskRtvAoCaT5b9IwUI3W5jkF+GH6XYol60luw+kl7BZ2CxsTHD
GyIT1maJavNeF47FMSMfUNZv7Ep/QULDAdJlJ2a8rbJ5xP09F7deoStRH8eeDs7SVFQCIZkilRTG
mYPosKN9XuiWZwSftWXv6SbKtlk5tQdBZfqH1pD8zLdI+RodR5JEcOa2c9PYWTUuNzvUUYqbMHGM
pyGtKqCRTQR/STfVTO7HWr/VJiN7zOzYeYqN1sX4KgsHWAbcbA+Wo/dXtYHAzFXYsWmA+Y6v6pnE
Vl8a0fecc+PALS0cSIU540fT9biy9CUasWMxR9zCvG74xBVrmrceDgT6p5xfRpC5KG1ElPSyexkz
yKzbSMyugw4ZAv448ATNfW27oDPKQIRUcKLKSPcaOTwFucqupLvgPtKCFXtws6W/MmDNjthBhpJE
GNY9nw3TLu8XWJGPls2Wjkk1cBWkoaydMbWUi2QOk7kHNYOhrBn2vleM5tUw2MHWEg3EAwCT4kvn
Jsitj/kC8qzSbZxYi1o3d1EBmWRIJ7JbWdV3t+B4kNKFg42rd97BrS/nPrIvEKPB2AOy3ZVZ4t3X
Zcl8G8jayDZZUaKiiEJZ+uQ5XR1unAnhXDfPu+lSmDkSyKhco69nZ5DEl2J+4HbP2crVq/IL8js2
wJu6zx+lhrA1Pgt8DNYolx7QuSuhDY0HvtGNr1vIU3e6O8ccngxAZ8KLZAlAYX4qW+O9Ed52bhso
vZX2feUSn0OOeyKM1RQYXTCN3/+fbPH/izZvg0zO8c37dn4p8pfm9e6t/uAfu7fQxR9knQzT0wXi
xcJ1/5m0Uvu6g/QQySmTWqklSSf9e/e22ezZ0Q1XmpgesbH/lbPy/pC6FED7dDZuAyFf+Xd2bw4V
rzJWf+3dprDVz1/t3VqXCD2GW+yHdQ2ABJ22JPOyD6964a/K/n8Uff5Qxrg7kqo78nAyeK8fHmAX
gQJAHfn1BE0HDAaC+Vxjd33avYs17+Ppt9AVv20CB5zXb8EwpQeGbYZ+uoD32Jhd1H3O6ny0tmWQ
W4e3vUSVuV/1E7L7tgH52ttbcck76szcIKsHIB2Fje3pVxwbitUxSqC0l9cdsjJYHQ0fpGkCGJo8
5/Pppx8ZC0ulLF81YEJd0rG0lByQI+xPAyCS7qJMjA4jJKXlfmmKSqvOtOTIiFjM9Nfv8mp8GVxN
R8CyiLHxa6npaIBpLkIPIb3TzSGcfjfolvr5q+awYmYCQDq1dj2w4+/OkNYVDCN8MPca8gPk3GrP
QA5qNLs/3/ZG1bGv3tjmYZrU3hDsOdkKdPVsyJtVOwC0H0xgUcC9Uo62pieHcHf6jUcmhKW699Ub
Ucdix7YTbd+mZotZuDt04NNMzGou3vYC9eJXL4iaKdCnVNMQo9ZdsFlOB4w3n2oszk6/4NhEWC0A
VAQNxPI07EcDS6VsuUeHUU9uIBmmMxPhWCetor+2jRKoF5j8ti45dA8IUiSukb1xCFYxaVuxI8Hy
FlC0M3B83PtLORY3p3vnyKebq5BcOGyOhjUD5NLnHo3hEe3hHHzd256+CsIU6Av1spanOwnVO0/3
/K4T4kzHiCNDa64C0Auz3AZMaOx7PMg+dQ5EeqOiLoY7O0XS2kJKGDXrG4n7+wW10Z8mOd4B1lni
d9wK/XhSQk7e8BHLoDNTQUXivyFH/9rLzFWEmrWtw7R2c3+EakZwOsH4tUP04zEVqfw+hDGw7tN9
e6zx6uevAsflAN96TZj5FWdt1B4C99bRhXWF2Uhw/bZXrGKzCDVPGwMnRaXLU+VsrcOfSTeew3Bp
f7ztFavorBYnQpZsSLk6xdUBRlxxidSI7s+9158ZkmNTfBWdgTHqLicbpDOKiTR9kU0QqCCjhsaZ
WX5szFf7cg7ztq4mXqAD0P9gD5Jzf72gedyk9n1WlvH+dF8da8hqIUhiisAoWWD1njYI7NilgUWg
1PvFOdNTR6aUsVoMIF7NvQRi7g+LlH+mkW7d9GixX7mUe+SZzjr2jtWSMEwLuvBZEPsBCQr05y09
wzN9tmc4MFJSjf3X0fc3h75jL1ktDE4TAsJbAkZElKBwPIn689Zw5jhH4941ne3p1xwZEENNiFch
aNVOS8prSnwEe62dNcLmGXXHfeNorAI8lSizllODLxosV8BZS3kfj6l4zJJafnpbA1TDXjXAoPwK
g5BXTI3xUpPSuoB2fvu2Z68iOwvHThoOlpUF+LIHF3g/akpl+7alyVgF9Tgt1tI2MmYvrx0yyKXV
IBg/KwgZshlQnt7WiFVoJ6G1AC3RYl/qiC9epK4bKgEitFrPTKEja4eximltGp0oATCHMJv14rUg
1Js0ucEu8A5kvXFmq1Dx+5tNSaziGi0L150jGdEKdAHF+H0sLFRrA4ohrvjYwp8E7ffO0pbn0712
JPzEKsarFDW4PDJjvx8kNeeoF+a1boXdF9jA7pk2HYk9sQ5xgBdZo9mYNy8g2pZgcfYCTaer0y04
9vRVZE94RExiDGPfKIXmU8QJ/dkW5pn+OTYeq8hGbViEYHQj31lqRRibZAcdKeqtr51IDfcut6L4
sUaKBAi90NEBn8FFdP7pph0bHNXkVzHfpdpYDZJbyyCM6cpoBu0RaYP4uiBP9/70K9Q4/26+rUJf
mKgdpoUW+ZHT7RrX+V5MEZnNGeydhZgBLmdoTs4wjE+/7thgrdYCKYtlspWcnJDViOXG2H/05jSI
3/j41RpQZpqJizgzQLMS79oOzWUL5aO8P/3xar7+rq9WC8AU1HYIVS30qTY8NFNOPR2kKZJKn6LF
+Vi01pn3HBl2hbZ/PeyVnDqri8iDlPhTb9uuUcwy8iDTGNVnOurYK1ZhnyPxAKhG53pfFCWKfVhI
3kW1RsI0KNFdeeNbVoHfWCQVq6Yl1aLrte/MZYvqmZe3EErmrD1zgDgypfRV/I9LVw2mnLW9bXbo
trT1jTnO3fb0kB/rJ/XzVxHodBAOnKLX9njEQ2pBJzbLrWSbzMH70y849vXq569egHbtIBOXFxgt
gsyW0BusF6Z6/7anr6K7yapxAFjr7aO4jm+QjtWv0M9r37au66tgzqcwWyAhevu+w3HRsWccW7om
P9P1x3pmFcsx2ffM7IrQN7vyh1viuu1Ksbzx01ehbCT4BuKGiGawzCKsQdBhdPQhPnNT//2swYH+
10E1cQ4r+mDBI6o1NeMipyaB73EecbftIgpwb2oEQMVfXwMkchkrtyCXIU1US4cx3JXt2L/pUAhQ
79en90lZm15Sens8HJNdgMnVfsSf/E0JUuSjfn26QP9h6YKABaipORTYYA6mjePW8ChRexj7M110
bCRW8RsuBtZPHeucnJ0f4YBLslGJW5TFozNL3O9nKcJrv7aDkW0pY8eh3yQp8HrsXncOAoVv/Hzz
16fHRTLUWjUFe/jz46fU6qEQ2F5FSdvsHt6yROjeKoidpXMzbBSC/ViN5KeH6mNLafuN37+K4bKy
p6JZeHgtwvf47Fxjw4Stpvb19LcfG91VFAd4BiahB4OqWgJ4YMDWkYurF38a5uhNezEUuF9HAEuM
DjVDI9hD0XyM5uKAh99VVlHXO92EI/NHVXler/+d20CjjGNv740JXgJVjlIkWgSIMb7t+asoRtYX
DCSl2H0NwfcDHtH2U1e34+5tT19FcWFZYHAjyf6C9v6Nk8+1H/VGsj39dPWU/37eAgXwa9/k7oxP
6cTeqBVQVyrEGzdpBeU/qQ5FKMozK9GxEVhFsFEY1ijiijlqJ+WhiipUoMN4nvQ3jsAqhpHFx/sg
b9jhEYjBowFQ6BLHl2/rIuPXLkJuhutPwBYgYlRLirGF5xTIx4EVCW3x5NPptxyJM3cVxkblJloi
FzWJ9O5zWYmsvW0RYHFvbK4+wZnF4thArKI5ySpzQDAs2GesFpsRigqpUmc6M8xqwv9mMv3E4L86
aElkwTA2VD1lIwZhF435WMe48NQu5lS5m76v4TefWTRU8P7uXaugtnOoA7PTBPsoicFvaGkDFdDU
EPbO8p0U6C9T2p0RAC7MM4F4JFScVZjPKBwOVpcHe7BST7ZJranLQiR/6ofYs5q3zWRFiHi9VlFu
1lMvpyZouNglx4CktpmNIfrpSXZk+BUm7fXTMSOVWYLS8n7oZnObtIjUmFlnnjmSHXv6KsrLMajN
Yel4elM5ezAW1WbIzOzubd++ivFcoXHcmtKbWYRA6ckoF+OmAz2UXJ1+gVBB8LsptQr0MG+tyAmY
Ungsfu5L72OHzvcOt0pQxLNv5UUNAdR4nucEy4npx+m3HouZVdzXI2oDSxRo+3xAGWc3OV6iHbow
DVvIf5GFZiesWwCryFkZZxp6ZKn5CRp8Faadh3RqEY/aPjKG7sHzcK3TLa1+AvsdnHnFkVhR8Ilf
JloXmwspSG8fzxkYKhss3IibYis/Q0g378Ziac7035Gqly5XCwFYMdbnhdNDqSMq/1TPBrrf+BPn
80OFcNNDoFmVuCrxV1vQvHQqJAMNiYqWi3FKAOlyQTYGyRB9eAr72Oq2mcSSZJuakRzfFtNr6lHQ
zR2eMra3L8JO8SSw4WAv787E9JHRtNUQvBrNaUZAnKIiFyGzv9Ew2kYq4jAP4duuKHK16jU4g7hz
aDE/u9D60qC0AjXU6coPp6e/mhC/iTlFG3v99Z4oQ3j0k7fvQn1nLdbXxoHQI5PnZMFNFAzfI1B3
VD/j4U2Zcl2ulkALVYIhsupg35rFuyWCwehhZ1an1dsGW64WQZM6el7lnbcPvWb0DXvJgN7DyDrd
XUcGWxHwXndXnetui2MAgJSl3sSD+ygz7ZGb9bkE/7Hnr5bAFlQTfJ3Bg5aUPfUixyCpuLSD+sfb
Pn+12I1x5+agjTmnBT2unkOZoGWOiDCO2G9DaOhr5LMch3jqSlrgivZbbDCRZHPmeHOkc+zVotYN
pq33PSuNhqHQzkHryR+sotjFsxeemZ1q2v8mHCA9/jK+uBi5EmNKLqNjhJL4qMe+6Sh7LUhJMjXP
FcuPbDpKuuT1NDLLIGuLCjRQqOPeNsHFwcRwKDemAePMSGJMvMP+3L565FiwxrO5ENxrq8HSya4i
ASLUyb/WceCcOXQcG5RVROA+SJ3O8AIsQCwdlQpYjeQSyz2SaecOfscasAoKzwmLYhwx/60sXG0t
9FXvdbJC+9MxcWwsVjFhSKsYC41Z1Sz1iPBeX3j+FDZwP7wQCqBtgIKuZ+hwp193rDGrG0CuGX2a
D4RgCOAfFkvFCphZ5e7003/WtH4zgdeYNmQ+nHYMM9ZzvWy/24i521eWHiNIkVIzQFB1fjAwdpKz
iB88EwjylQGfSUMNAJeyvSeRg+o9yPNJVdo3niake5FLq++2sDDt57htkVc5/alHJs4aEZdkk91X
U+7uKZPGH8cauQIvd5W1TjsV/tvesdo8pwlN7zR2gn0eWz20wN6+mCy0rzCVfRumyFij7vBlnJCZ
7Su/kRnWf4g4fqpQCY7PXBh/30tQXX5dKYpEqaHqaQXbLak4P3kj9mZz5pXbofAwajzdT7+PAWMN
q0NlhKRY6+COaNQ1L2jdDs50CWwJRRkDu7/aXuyHLtbC9Ey7fh8GhqV+/urUZEyJXcJvK/1IAwi3
GQ1RITPfF8v2dItWYkv/RD4Z1mpdqvHAjKwMlbApbbzB73ohW9+2luqzNmhdcABOP36HGoROOPSR
TxBPOmwIqiiprnSErT+c/oxjzVwtXVA3NAt7qNofqr6JNmRfapKnyZz3Z0bu2PxYrV7R0NlN1jml
b4bm8A4XVvEjyWoU42WoAT073YpjL1mtWeg0FZJ6feXXcWEjUxVl7n3ajBkG7RBRL0+/5EhXraF/
Xde7kx2VtR90Yrh362p8sBcczE8//UgTzPXGHlfd0DXQfjBust6nKFzle+gBDu6fziKMM3vJsTas
1huoPpEh0WH3M60bQI7ZqBdmRfx0ug3Hnr5aC5JEKwQSSpVfsuA81qKqETxwGtnsTj//yFUObsiv
QSmKarJmrUTMGBm98T6MsTW+arQQveMuz+voasak4LppEgxaQO3HMCuRlJQHy3NidM65v8e7IMNZ
CteNHNn0TutcgRVIihXx6U/8/XXFUETA18vGHCNZjsVx5QeLqyFVXuo/DQ5DK78MU80rv8yRFaJt
GBQVQEvAuxysrNhYHk+/XvX0f99dDXO1qNgW4sYutRBflo17GGdUIBbIMdDyZXWtFb339fR7jo20
8Wsz+2yp0mRMUDoqw+IJXaDcQaufOuTbVl9ztWqEcbWkSLpVfmZnIGICUeTvnTxyz6x6x4JttV50
o+wnM0H5c2x6bZMOdvJOi5rk2zjX+ZnV4sgr1tjAXoRNpitLUWqcWIVkUCsvddiACHxGjvO2cDZW
i0aGHJ9XRG7lJ7ERYytmgzlHFQHzzzPjcKwVq/WCzRZ3GixOfKvURLtbxryu4EfivoSOnJ58PD2b
jr1ltW7AgrXmzLErP6rt1kX1rBfudctUzu6mFh3PM7uE6pXfBAcqib/EZo9tnxN0euFbzoinNaQ5
OC2OwALlFltubd6gMo1YqVYKQ38csnkp3zgXVovCgCGOIJfEsjXExbMTC8vcON1UI2rhhXjmnO5F
1Vu/a94q9k104bDoGEs/TKsiRJHKMEttN2pOXm2VWCg0XyG7+cvptx1ZAdaAwsHVKiPAD8PvW8rf
O2QgrAD3xah4/7bnr1aAqXJ0E995jq0gvKxtUrXln1amh+6Z3jr2/aslQEumSivqGCkuDzoIdOt6
O8rsHAfhyDawRhDC9zRy9NzwMxV0SaTkIONpZ7hF57zPgGJKJDxau8XtIqnca3gw7hwgDjOe2weO
RNQaUVgY2AYLweho1eB9CmCY/jnqyxTix+ZqZ/aaIz24RhRKTXMkytKcyZuSe2myjNYB9Lvz4/QE
ONaFq0WhwDpPd8y89t14xq/L6lsLN+RMQ3ckLGN8mMw2Rpw9CBT7tE/n9LMTSPPb6ZcfiaWfB5BX
p/9oitMZwe/K1wNh5EgOY03gJ6mYp8e40kbtnRN1Zfl0+mXHOlL9/NXLKs0IoThnTEUL3cqEG9V7
vZlQWD79eLVW/2ZdEKt1ASarFtdTV/tdNiPlOeE3hRx4GbXltqjL95k8h7c/NumMX9uRe1XUz2rT
du0hhVAMewD9cWwJjItY6Mvb4GDGzwvVq+6abRQzLKzX/FjH3rx36vcdSigooGTb0x12rB2rpcHM
Aqr1NYPfeZ1ABUEXUwBJDIguwqdd+vX0W44MyxpgiKuDXcYl9/LRzvLivYDXEe3CMnfNTaflgXO5
jLiHXUwFPJIzDTsy0fTVcSEnDwahmfM5bjzFk5lkAgGWwczPYdGOdJy+Oi14VZeA8OcOU80hYgND
Kpxx51YG9kBLCyH/4XTPHWvGamUIMwQXu0BUvjmUkBUoKG8QxP6/nJ1Zc5y6FoV/EVUgJCReobtp
24kdJ7GTnBcq02EGgcQg/fq7+jwlXNNU9WOcKmgkbQ1ba39L7oTL1kdc/v7H8OqaoZHhJRrbtPUf
Wj50B/A49WeQVIvbznru5cP+eEUaaABoBY6rQQtbYKcEiInp+ZOjir07n60mWsV87lHYNBItz3KB
8+2AzCcIV5l3ut4BW020CvQJEY3LyAEdoHz/gWA2qWsL1iYAPjtv2Pr9q9U/d0gfNg5GagGTse+N
6wAJ1MCo+fX6B2w9fhXhIPkonHoX7Jsb8Ds75pgjSk93d2Jvh7a3lh5CpOFJggPmuTDzvyir6WDJ
qA51AX9QBrsfKL13NA4bN9Lgh/49kgwcYkLetejnFkwOUnwFJ/QE87kPqpphCtNASkP+xSIKEw8v
v01u561FiaW7pMi3hMhclcU9bqN/QPi1sxS+PbK8tSIR/tc6XeD0DSU8HUHA6+DLJR1Ywzm4crje
95dZ4v+XQ+B1/m6ycZnqlHjw11IjeIvwXDtoXwV3hIQHCY+tb9ff8vYI89aSRA16f124aCNgcmCP
tcBgu+ia/nD96VvfsApvHk7F4Ets9bu+eCidoDwYDcUXOhsWI6Hdu6Tf6o1VnLdBNk0L8i3nzNg+
jxs6y6ceJwwF8psL25HrH7PVVKtYdyZWw/WWdWfAZo5kBi89wO7/xt5eRXrvA4uTK4J+yJ4ksG6t
ASse7KCS7FUkbfz8tTgxbzWdwmCW50YMng/IULqAR90EuNy93j4bmeL/IBR/LheC9aWcLwZXDjjF
8VCQ8X6QLiTNPWwnFwguP/qE50/wCKVHT9rg0+DrEAYYavly/RdsfeJqXWcLankGlCiclZYAK6lO
fYQ1Ub5zQbcxW4KJ8ddq6PFlnLoag5n4jfOUlaMG0abtLCBxE5x2L1Ri+k3aZWpuG3BrSaPJx9D6
uYsXVsBDxHZRJUyeNKL1dL29NuJGXNrxj/WdDTwDzghTTBjAXLNMWXfsCu29YyUAp9dfsdUlqxkg
by/exSmuJ3ywcQ/gHIWg7LTZ3fWnb3XJKvA1k9VQMmRKcN9WfmoMR00BOOFePyataX9UMCDb6YuN
mWytapRy4e7sKPQFqCMJQxU4bGv8+R20JNnLgg3F8foXvZ37AaP87y7pqJuH9bygvUgKDOkAY2mc
Vb62NL9nOny2vdGwAdLsy/XXbYyAtdCxUZOfT6nEOlbIksdm8WBm2i5ifnF6narbBgFfrf7WmSpo
r9F4i7OI2IWnGUqPKd+ZdzaG2FrOiKqb3G0qDDHEPj9J2Y13oU6r22JkrWN0h3TyYZiFtQVmA4ex
HRhcNVCeyMWyt4nc6oTL3/8IQ/hVsdH3MLEYWnjvAtwPfOjgdwoaVNt5h+sdvdVIl7//+Q4OGA/k
NvVZKX+B+TYcyRfeqp1G8tzL+Hxjt8JXcS4FCZRfgQhB6rB9nhj4BQqOX2fofOw7UsF1YWS+jUM7
Smwyax6JVo2xu/Di++LkwOOFooXHYc+HIo+qwQ+8CAob+lHlfQWn+FLw8oDD1Px5soN3X4qKgqBa
VkCbyfGlLmwQpS5Ip0VN50PGFfk5zmp4mYYZsC9DfRJE0HMWbTyFpRuLMk1xIwtI9vuC5MwFdsty
mO9m8EeJBTZE9+1IXfhEd2AXjKg4vyep6J48quoYzk7jV9sCaBa7nm6+9s3iP+Vzag9g1jn/1nOf
9rGQTfBsCChwFzxufV9n3L5OS69f4c3VkSPLSPBUzbZ+AYv1n6Fc3B9dVZh7vLv8pzG5+EI0vGVd
xYCd65CXYO0iY3wgNoEMEhExzS5IcYNOcMHkPnSBW92JoBYMR3LTnnxryUeeUwF7i0DCa5iATVug
Jhk5qnAcYQ2Dq9zIggU7AMzC+ecCnqRwXqisGqNU6AyWZlwH/6Zy4Pcw1YJDYg0aYRj5ZRp8mGkn
AN7u8ucszQEYNoUvXpvA782dk4cd1MRTk/7udAFDluuDdyNA1srIRVEKPptszhr3zgen5fQwyjA7
+g4sBa+/YmvzspYHtnAstLNy63MG8TW75wAgwrfV8rpP3Gzx8mOlqfDvgOKGrrYU6ZAdOuvMyzk3
3YIx66cCll7Xf8zbKUXwu/4OVgnSWoUygPYsM6s/65YUj0hgfk/nwcL/wgV5TsJukkRU9uFjOkiU
3V5/8UZD89UW1yB10BZFBk/fsnETjgu6U1e4BgRxcCVve8VqgWMQINVzVQBRqzRMeHlGzMHHTec3
oYBGvu071qpdNbgiyHzYmMGEojoSlAb+AjyyfbChAxbC9Q/ZmFHXgs/aq5gDtiWcW4LRJbH2+ejG
fBTytpPZWt+pO1tMNDP1GSZcVeJSoWPQx/bOxhtDbK3uNPAHnLkh1TlM2ZeU5F2s57A/aDjMxaSG
ixvuMGByfPlnXTZ0Z2BvtdlqlUipU+gZLpRn6U7QUE1mSFgbBjur0MZuEMjZv9a4cbZO0INQf2bQ
2C/xOJf6VzH33jOombB3CWaAg8A53JVDb0RLsIoWB8jV2oen55kuFcDJNZSHIgJaFMCusWv2QHdb
bbYKGI8BDkKRBT9XXcPg9MrrD8ivyB/XR/HGvnYtBQXUbmEizPVZsiyAyaI32BQ+UTAur8aSt7C0
gbnpTu9vZYHWolCAbhnAqbUDlwIYoIS+xHVcipW5BgS+hpchcJVL0cm7EbtdAGOfr3/iRgOuVevW
G0uVd6iLbA0o2F0GJllfgBd7/ekbg2CtWq+YCosUhqpnFxZXDZyFRMZgodnAvqppUpjVXH/NZttd
3v/HBk5LyWtYhA1nGgbjAzgcff99hrhfXmyA4Ys6XzLAsHwIqxYZvJz6d0tv8/LDmC9wJ77+IzYO
J3Q14GXQNiMu5oD8hQ/CP4W1tRvxPs9gQoEsdwO7oyOs6/SpRF53j8H2dvsCQP33d9d+n5WznaDw
nQtQ6MPscZj5vyQrd6px3g4Ad63Yq+ByZJnxUAw1ZMepzueL05KNqml6HpFiP1xvubfHoLtW6VWT
Z1NRovaRgw4dVWzpYITJ+p1+2Xq6/3cbTZqXntewNEEFJEoM4EDxKXV5//H6b397WoVm7++nA7vT
8lSOIQj2ZcycAVvJDDahy8VIq0B9lPKy1+tv2vqO1fjiIvMLAL1FwoE4/e4WmT4Rmaefbnv6aiId
aTc7gKHiOzLxyphcnsZU5J+vP3xjGK1Fd3Ki4Pl7UOsHOXkw7fzO98nDiJPEnFIbXX/HRvOspXcq
gJ2EMKjIgDkFOXEIGt4D481ebnv6pfv/mGBwq0eIW6IiI/RplTRlDrtamYbH60/fCOM1P2+xk8Oo
HEG4TCf9xYeC8Duxo/PQw0p9b0+z9Y7L3//4AqfobKDmUCRLPdR3XdPaaGHdeOzQ2TuRtvWKS9f8
8YqqSU3btUyghLa+Z7Q9Uq/+xpv+eL2Vtnp4Fcgz9ZictQwT8MH5Q1br+i6VlbuTLdsao6tAFljc
+6BCTQYvK3q/QOMKDyKnuGs8AwYW6kvDnXzPViut4nguQVfhToNK70x9b+bmq+O677B92WOLvr15
BZr8714Ya9DZAq/CbCpl28WWgWoLy3LGWxjIwOMyxgGqYHfoHxcu5IAPq6hvJUoQb+ql/5boPwZB
kFrKvCXnSUdQdAIvQeddAyPtDzc9fX3f3qehD1dEypMLnPHQZ45/sE7l7Ry/NsbAWu4XBimqDIcZ
y6mTFfCm4aheWnQbsWD5vKDq+KZvWOv9HJD0vdSxAsY/cvg+a2PPrp3MTvnS1jesZqpm8WArDrO1
hDr1XVYuF+9O5xxe/Mwzmt9Gf4T/xd+DzEwOaWgF2ALJ2qdhDl/Cpn+UKfk81uAB3tZO6xkrD6aQ
DKhip03YH7s+DWCROAw7W5uN2YSsJivbBdYbUoXJCu7nZ1835JgHxettP301VYHrPQcN0TyZ5kZV
sWmKugQPCpLL26JsLdzL5sk0Ex1Fkk9LeswL1Sdwn9Ofb/v5qylKOvUwWdKLZDSKvGNwYT0Gk3eb
3hWz0d9jB0XPS1ZxwI7mvCtOZTHBolLB/Omm374W7dl0UGMYoF/ZMFRJoCRJLordnbv6jehaS/JU
i3qSQWQi6bj44NceLOyH8D3l1RibIPx22yesQ5gq7Dbqnid9qsovMFrxn+dRyp1JbmP98VahO/go
aZRlECA76izPnOSw3AYe8QFigGFniduIrbXwjrijC5+yHDOcEr6Kmm7JX4OmgAb8tgZaxa6rUFKm
qB8kYl7G7LjARHyGq0g+7Iz/rSZaha+f5nARyVA93IqRfbO0o2dTiexOLjZ7vv4JW69YbTf0xd0D
iGQsNVh7P420SI+gwZeHfJJ25yu2emEVxR2nYQF7IpGkBE5l5awUXF/kbeIkdy1Dm1rMbOqyAvgZ
P+Lg8A9hrtnp340oW0vQqG+WulxQUDc3esyiAaqeu8KbxqRbdOwtIVx6b+qFNfFuysbKuhIfgdr3
M7zHjkb238LG/3H98Rs94K5WMFgXNrWuYP9oIAV9bVpRlictCMwYrz//7ZQDBPZ/z6TKtvXslChZ
DTg5OA59N4vlZ2/rb0DZnGthkj70btx4rULCK7MBtMmAo5bYr5rId4a6hg1nDn+569+yERBrBB53
UoCKO5xP+sXroylvEuOJ45IGt02q7ioa6OK382g4omFBmeYhDzVgaZBs09tqDWH4+HdnwABL1HoQ
2HjxqY166fI4D8c9ucObzQO7+ctu/49tdeUDniUyBDMYOHk8iuqrcdkXjmTgTvu/GXN4wWWM/fEC
5Y+l7BfsfWEx9HFp1QRn1+C+04F/5xh3Z+15MyDwktXK1lcaNwMa+Sr9n1X4AHa9m6KM8PoQ+m8J
+797Vjx+tbSlswnqJp3BI6nCPIPgCXY7yZJxA+8jD3ewD8JD9SxYpijIq1uB+4K2r4NXKUNn+BfU
Y/I1myXEvCkV8q4EIOsnpUPoHUU4Nzfhs+F7vBqHsAOZtUDNXiKc2d6HDRVLNC/zvIc93mjitUbC
VDSwg18ypIkqJFeEa9i3sfYa93i9kbcG4uXvf4yTvhn9CR5sImk72FUcOPpvjDRrA9i0cdSI7iwB
G5+xlt4xyLwWkN6Rrmgn9ZL6ZPrW2Dl4ve0jVrOZGFASnmUEsdrnjxgySNj5xUMOD/rrz9/69eTv
RlLGwJZetSKBu12AW5ygeVWQSuxM+1tPXw0hgXJizwVGLMn9noZxGMLbOJYzt+FOIG29YDWVFWNA
aonr0wTpp/A3Nobms2j96eV642yMoLXWri75bKEUDBNphLz34Yh2nMoG1MFUBLccsRFkq8ksxcUp
sMU50nVplWlwvsFrjfqqYOK24SlWE5khQHWEsPJJYDZmEw73vLhtir37jK0WWs1jWc/DKh3B2uwq
HVcZHO+G6cI73eney498Y5pcS+dCtyYjd1uWeJ29C1JYDuc1SfjQ38OFMTvkcn6+racv4+uPucLP
2wWWbA5L4KYzJ40DJkJFqfukmO1vHEyrSG7m0rHwmsayPtfTC5scr4rqog9ROmwX5+v177gssm81
2Cqca2W5n+czT4hs2d1sfPqb6EG5sZw4zHv1Q2fnTwC+w565a8rT9ZduBOFafYaqPCCqBF7q8gXM
Fr/Xse/IPcrNxietVWc97elCLgQ67b2mNdzaQ30Oc6S2J3pEscqB42g7eLvoxo0RvZah1YaURnV4
HaWo2YsmPUMkCtPOBvpXTndm9a0WW4WNHQdUTS9gNNOunk6FUMOZSTLv1EpefFvfGgVrrJ6AOINO
QgQJHAejkbknMzexqr+bWkdTqiIxUrhlyzs7qKjLhne41rqpgpeEfBVIjcUxbi755dXGwy2BH0ao
SYQsQQ3pjcNtFUiBKWo5CBokKJGSSBX6v9IqvOkeGL9/FUCF9vvO1x5Nxqbuj9A5qniY0jrCorJz
Ptkaz6s1US4dNRp36InP0qjP6lPquxIG1OW5JC6qqZfH0AoYTe6lIDZHw2qNxMZRD/mAnCTyV1WQ
1JXbdsdyLKSMfOssZVyQyrmYyJehRfnU0C2xSS0w+oHbdC9zRUqw6Gc3NbcQ3Ei4VvXUOOw3MOBB
yjEA868sIfXH0XNPhbkRWmuRGQOJGfC8PEj6GebtRfdaUbWTUtt69GophdtIOFmGXGkdLOYID8Qp
Vmrew7qSywB4Y+5eK5ECt+0NtdiKAW0vxqMwVZN9g4oLvm4Ceu4+GgvH+xBkxeBEKadpeofybj5H
bj64PHICx3Vi0Bc8diisIt5pyEMojqqCMH0/WLP8cH3BDw4JPrBU2yyy2KV28QzRYHC8vhBszJ1r
rdNQgDPnFIIl3dCfvbR+LZYljzrC9sbyVg+sZpei424QlvTygvGnh26Gq2uxp2vZ+vWreaW6pOpg
m8qSlMN9WYifjc0+hZ74eb1xtn77amapufbdcMCxfhJMwc5jmA9O7e4RLC4rx1uDZzWrIAtIPD4M
QYJCP/2E5FCVRwtEwocOopmjabLwttk3WM0mrFAlt4xjpzRR8qPH7aMbV36GMXm9mf5Lf7/xJWsp
E+wjgMqEw1WSEUCLjg5rxzr2AHr87MFE7bFZakMf6ka3+oszFGV2rC1pH8sAM9cBdaBQLDOwuwxq
4I1wYp2NQxuBADSVGCt5IyB+xZb4gGp5FaBk1Mx73PONHliropycZAVNGUu0Ll4vg/8yfOB/3Ed5
Od12nlproJYstbZoCU8q8MItKvgDMsaUOHqvWm1jkK5lUJ0/heA5Il+tNIU0Gzueuzon/s7St/X0
S+T9scsOqylDWa7LEovUIoRGYXsPBXV504UuCddgPwO1Fpa6y2nTLbOfsxyQ00Iu2d0rvdqYINhq
guAYSnqaF4Y1i/JohhF14tU8jLzUvelOCJ+wmiRQLgAMeaCDJM2xD4ngPt5+y2Va3XKViMevZgnD
wVKplEYHNFl/5+dMxzzQ7U6d8Vb3rqYGiSp5d9GKgWvv63u76PqMDr9Je0XCNckPLJG6RRkCTaRH
80PqhOwgrHvjQXZN3xMKVca6xdjx4eKbo/agbGCn3bVFdl+xMfj3+uS2MYLWcDywcS1A/LgvG0k/
faIZdz9yYoqf8L/N2uP1d1wyB2/Mn2ulHbR9YLxWmKCHgX/HZq6GBtTtoP62TUWxs8vZ7zHMiq9w
ZfemnXdu9PxafQcxHK7ZsTYnc5jnfdx4qOnAlnmgv69/08bcutbdOVPf4qyPm0BQbHoRDaNifkyt
DX8FvKOfDUQKr9fftNVDqxiH2wbOSvmApGRV6McCO5p/AgA2P6ZV0N4WhGshXsUCnvaS4E7QCcY7
hpwerta8KrntA1Yh3gqpTOMSfMDcsiHOpzl9hOep+Edgr7+zRm8NsVWgg0pdBOBAMXR3yeFvE2T2
37wD1DBiVhp+l9msTt/PA35IZCFN2oP7bQyDtTqvFqWPgWUwfWX0KZDdo675wWJRxH64zOLrDbgx
ltfyPABfRFi0M3JOgRc++c1IT7Jme5TPraevzhAhpQ1GMnawdvTyd4Jm3nnMWbUThxv5srU8L1fN
MrWt5yem5WM8wn78PqChdwIQcTwOOkxPoUjL20JlTcfzaVCaFmU2kI7I2sR5XnTLAfbkBSTTkGXs
FZ9vROQacQfz0RHlSJmfCATjxY7rk1/VdVws4rZ4XEPsapoxW2aTnwysMHeyLCTKmumeaetWh69W
9LROF2/0Wpq4XSVP1QS2LJ/d/nTbYF1Fu0QlFehrNU0uTgp9RIrJ+7wAX7fH99769atIrySYgU6G
5+f+R2p580it6G7LA6w1bFBBKC/PSmwzhymA8oj+Vhd03U0Ns5auIeENY8ABO525sOWDVxUFLHa6
YOenb8QZWUXx1C2L107IS7uqa2xcppUVUK91FsFAqWEn7urwSz4R/eP657zNMSbhWsaWpkExWk/4
STUWnYCufYRhE5KszhRd8lXvx040KCgjgO6og/RHFDWiJhAF4IeuGOkUUdSXqSPJcVaKwpkEJi4D
lKBgYzAADpaWLgwgYSbh34tG5zur9sbg8S5//2O77xRDi1QGYKJgh+ujSV12qJt+r7pu4+lrvF5e
woARBC4/mTku+qJFtpWOgq40Nx4n1ro7VeOaqnFnTDxg5x56T9HYadvlcL1Ht37+aqNBSup0lmHA
2JlMZ3glNM+sqW4qd8ZwWc069Sw47CRdkgAH2R9QbqnvW4vrk6ou9zxYNzYB/6Wx/ujdWeLQ33eU
II1XPZmRQmRGivfBoD6nLTSEDZ3ISe7ex2+sAmspnj9ChhTw1k/gs+ffzaND4iWlzVngq5LrPbKx
u1jr8aYSNycDaoAgPg4bHtO2kl9CN+362G9L+ApTN1B7i9rWuy6N+kfjKTjrqbHxvaRl9XgQbsNi
tyHmPUC2zQ8x+WZnlG002/9B8zKdlkvKSaKs1bjCgOGYjkSocj+WulbTbbPtWqkHBKie1GW4zbji
PaOaMgWId2p3PmIjVNYivWZ0wWVXvps4jRBxTgN+QN/siXe3umIViLVaMhXgCj8B0KCNS2melTvN
B9T/4aKU3pa4+S83/0d/107NFQq1CQ7eC32BqU8X89TvXq6P3K0GWu0CjMgr2nSulwRDOb1IWpfv
q6XZY39sLHZrnfzUimqxnfISEQ5FZKVGllErJx0jR2XuZzfvpwm+NU66A2jZ+Jq1cr7wCTPlNON9
8wxJAh2bGNfMeufCfaO712rAmVFwhUrtJZUu6iMN6ENfs9PMchNxDgnoTT2y1gUanQlRL9JLeifr
PxmQ6p6YmvdypBtRvRYDDh3HzVWDbzC1Kd4vhSMe3M4zTYSqohvVP2tFoEXVxYI6ZYJtd0Y/ZoOu
38uAkO+3tc+l7/+Ih3wUk8S+xU0A3axPDXJdBy+vusP1p2+1zyqkfSzaHg+Emyyqtac6DGsVTYNJ
71E+iiKJ6y/ZGqbrJdYIbx690U3m2ksPAYgYD5ZON9FQSLgWAXI2ZArqAA+VhlR+yRzbvqBcbzdV
utVCq329mDvWTV2KGGPzANoEU4cZeA8UAZbuzrHq7XtOsdYBclbiYNvO6GJH8pcOe9J4mfosCpx5
enAKvwVEw63ulZyql9E3e0rTt79MrNWB3KkzWTSYC4tmpiQa+p79CI2n8xi+FMFyvN75b88iYi0P
zKlyMriCYkkyvrnzvLk4OqheOc02G47tpMeddePtuVesdYK2KD0cJxw38SpAd862AboMfjLtWB3T
kbf9EXZFJTn0/21Rr3/a2+NarIF1FQxzJ9m2bgKmikHqCCafesyH021PXwW+5XwSbtaQBCa62VOn
HO+1NmbeGXNbv30V+GPRZLCHLUji8XE49iz/AdDSnoXGVp+vAp71PVGo/0XMdFwmi+uE56atLOoS
uXiEt+Qe13brI1ared+iEoE0GUmGhiJ/1psOBmSoj7veAT4Tl9b4/wyxCFfB74jWbcyCje7iZ9m/
Lp0ZcqpCm7Ie4YFVq+qp6JFOuGNLNS3RMhiDI27vFPZT2qp6Opg8HdwnNvOQxGZom+kIa/cF8j6c
iFOAmZtyeCgV69WXEHWbbhSYkk4H1xnLaIHjks5zN6YCtQRz+U0N5iHlafMwh376LPzRgHg8qLgd
+BR3U75Eg+grLGzSixwh5wglOfdLob55vbtEbQgDliqf+jhg5qesHEBxBjrfBzbsIMnv3iOvsxxC
XGMd0io9z3TMI6dy+ihouhSADE6ObQguT2fquIMad1Ltl465zqmq5K/Jn5fT6FaoSXSy52K2v9s+
vaBOvFdmht/gFn1h2n3RZA7iiow2mlw9xx5q3+NOz+9aReDO6sGJwUEBNCMgmkHm28ZZye6nzvkQ
5P5waKfgAxhaOhrK4XHsvY+Vx15qeKNEjGATWsuAxQPvgdcL3DnOOvPDZkt/77jLV4ESySMPgV/S
Xvsi6uo1D6unCf9/BEBrOCxkmRKp2zDua+O3UWVGoEecqov8YjavmVYkyShWlDIb3y8p+5QWi3OX
L80H5PD9iATucxmOdWRT+9ICbhV3VmS4Ve37g+DMidQ0OKcuMz+70WRRQd0uGt1AQ8GS3Y/hUkQF
h2+s8n+ULJ2jsCS/O9hDuLRhj0433mOHVMCw1If4o/B/u8TpYQ1S14mewodULvf1GN6D1fiT1faX
o+jdUDV+slAtoiKowWxMLTks2JhGqG0C8LTupnjIq+9DKbzDOFET9SnMa6lTlXcNpzxGYp+d3dBp
7vNF5QevACDd90HxLvJ3qoUNQKA9FjFWpA+U5P/OOa1Abayz5zGTH+EZWUKDyJqo0ryPOlxCR7zs
f8G40Ry0rKcjr90XyaclRrfB6GOqxsiE3XK+GArgglCJgz/W9cHD0S7SpX4lbPzUp8MTczxIejVy
tIgjgbtcCCZGkX/KQO3B9bSqDszCkcCdRuyxrf7kwW006gaY2Ha57SPJPf2OmuE9guo3l+6ZZ1zE
w6XEf0oJj1w/JEdHtVNEwBSuaYPzkyd/jox9R+0W0kIj62J4pOcHStCLYya+TW2jjq1beUeJFEVc
0LyL6Fz905MQBDBnRKalt5HyGo2ga3/TDuc8qIgfB+rBxUAAoTTZO5NNbRzy6h2j4QkectWDHUgW
Mx+ZyXRyHkxe2/Ng1VOl8o/WoR9tgLDBxX+bdA4mPLdvf3nZ6EMyDIuETgnsbTsWM67DkxPk48Fz
ShvPNdRLUmZOHNT2pyZTFTnw5TmnvPqge/el4OGzBC/4CDi+iHJMT/HoQjQyK6i/VabpKUi7X2qY
S2hWB2hjZMFAwqBTXMP8LLJjm8XEoHJXEEPOvizyQ2doftJmNLHXS3nXe8EAlpNxY6ehj00A6G0d
8J+dCV51n6L6ZJlzjJRxjCZ4ziUehVd8KJbiE9JJ7F6OYDBHg4vSEemH7hcP6tkvQ1qCQ+WlHmzJ
hn4onkNwfGjM4Dz1tWB1qaCW0sF7o8RwX4x+eVKQknwcesw2o6ubKeYUOeyYD7XMo8kJshPCPzOx
707OazkBsMgzf8jQDWRIam+hZwnD+Xu379yzIqY5TX5JseIE+BWpHe19tVzon6mHCXSBhOIuoFR/
YqYahjhMUWtGIJFE5k2a7p0rB+Qai4wVNPJnaJSiHGzQR3dsq39tnrMHLaHZiFTHu6QDMuhA8VpA
1QM/f2AjKc6TJnyMPBzJPzg+9b41+aQeoNtv/g3zPnsehGSfvEyUFnRDz3vOQmUeWyBiWSyYbJ6p
yJxf1MzT56ydOXpXOE/MFlUylwUUT0Kz8kEZSLijVrbmPR8q1b2XilES5yxonEjD4+ZdyPV8Vn6x
1KfMUf45tNqcyajs50mE44sG0O6dY1AUHwHjUwZRky3pYSDwl4XxDbPNcSCi/80r1x2jHNjnLDIG
vPBlTD85l/pXzBCP+cx+9hoSlKZXTezVYRlJLX+atJ8/VnJBSYivxghWJcMHmS7hvQ3q96i0NJFP
lkQE5Eta+58EBlAET+ABixe+ycEp4SDH/tUhBTnA+Q45b4Xxx0T71ebOT4uB9EAz9TyW8Ihwu97/
XLkpBknAi3snLdPIVVgRpeu5UWNQLIFp/COr+H3KyCsqL8eTaJw8Kkxr7gu4o0X9zMpY9QCm1T3u
5FHMvWDaLYYP0E/TA4PGNcaS912VxVPlIGsdDFzGEAp7D4YOgDiJwMY+657LDoiipushgm9xWZX1
7iMLSIe1HMHag1x01/H6UQM0hVqO9POiWQMEITlSpPgPepQMC/g0xMQWJiKq/amyEOWuJijj0UwT
JvVGY/3HIQR2Dknjd0UMrzUnAhrrsbY6i9Oqhi3PZVGzUIQems5/KWqjYutie9GNS3PXAQuOm+E8
CjJceDbYnUTG18kcYOPfC2XjgjERz0sP84aefpYGteVlbWEn6tbfRTEBAtjp7ChL7xXe8BXMi7wa
2uKWHmY2t0iWhlPcOMM/4Mz/Ajogi1RlzCEcnHPApAA7tCoPuoQSEHbFrw0sE6OuJh9dz+/uUVgB
+ahm5n3Q1AIrrV8aeAi2XzKuG3zawE85fFpOspPVJwp9KxCKS9JkrXuasL5BY5K+n6BK/b3Mdoiw
yLtnCBPyk0NkcOqHmp3TnDjI4aOmJQxEU8dCSX7KXK0PRrkkO4CaWJSY5U0pn7vKQVz0xYwruiaA
c/h71vntcBaoWz8V9hIuOBde2JUmYx/8xYWnhoKtEJA0leIfMcimAyFK3Pmhdzm6F+2vyfblXZC3
9gwlqjmaORu+u3Bfi3knxg9ioj64joU4m8J2d33I7CfX/x9HV7IcKa5Fv0gRAoFAW4ac02PZ5faG
KNeAEEKMEoKvf8dv1RHd5S7bCdK9Zwyjxzn0/UuF5DWVhUtMvqpm7l98EFUPqOvmByJG+WHglT0h
/6h6QY7aUizAOx4rIc1fZB3IspPjfk8FW65oYq6RKDSCbjZVN+QVVUJnU7jihBjS/bVnEQpeU9Nd
3ebWGdcygiHXnYorrSt6RLDPWq5oeXjetmYtrEAnC07G0d7xrIcfc93OP+oB882gFSZxxVZY87YB
rzCX7yqY1Ouy67Ds3JbCHct0jk8Fc58yQMWmuWfXlOzxYWnjAI/s5u/1PFSFZdy8uaBJL7qPZZOl
sYSHBTf5rUffVXPYWd8WtarTnCVVmMOgqQpUi9YHdETGoLxDW4Z7y86dCIeykcuvoSLVb2O9/63X
Gr+nmoUlR9zYF+KoxaMAIognw7ZvC6fsZera6ZCKqi9bYeSxWdqh+P6c7yYxeA+ixEAgWpHT7FGL
pdEXeVbRhJgdxtcLHMwaw84OCStI8lIisCrHyOOLaeiid0Z3fnV4d4t0Zv3D4JaxaMiygofogqcF
Sv18/u6pte2aQCfIw8ImnDyLJOYnvYCFynYjcGTWVRW+owJBoLWmJ8jxXPiylohp002hdDK0mZAz
/ckXpBllOwykd6UScumo0nAdDnTNwsrVT+ihiZ/BINs/kV/o+xrE7Kp9UP3yYRX8DBHKHrw3cd0D
8N10iBTteWvIZ9Lil3kYg60yOSHzEn4qEeitaLyQX2g2c8O9CYZhKPsNLsEc+71jeSNj8oHgrkpj
P6nbnw1rCXwQNUCbS+BiosumtqbKMKyzqGBtbf0Fj7keLyyNYPkJJ/OdkjqwSv2LIM7BUU5aOA61
TJoN2cuORtks4kkW8wbHPebUcBjLNRBwQLS9rHOL5sYQseASOR0WKX3mb9gizfI6u01VJ125gGSN
a9xnMm7isU2WGF7x0Sl+raON74fJk0BlDeY+mU1bNLhnt0eh/W8BNu5zKEowJ/VmXtQ5Nb0I0MyV
dDOkmiHuLLN1hCGW79u4N6ZJCy9iXWNFQoLoQIvNVx6PX4uP4IXgGkJxvZw6lsMWL8wxmGXyRw/d
hipPkwb9bYMTqyqqSIruEtk2NZeeLOmQmY4ESy6GfdwfoipgLeyfvbj1wYjBsPGTjZ4jzeBk9VJg
ZdhFvODWTJaGdiWZZgUyVpP9VYymU2UVM/DaKYt2e2gIC6KD496/wLJP2BdUqaCkw3hEwiEC1yJV
dhjf+8MQedI+o6IDPIrxCLgteoS/NggvHdWYu9Dx6dgHA+u/qLILxYTJWIDVY2+ofUGXLlOXdhoa
0DsjEmIuqQ0CjHEr+u5ft1b79IL6wqA7jts84kNQXaP82QgdBedKD0v6ABgAhWGZntdQ5GhXJXNm
GT62DDoiHmEaVr3E+tlNf+SQbOa+xfGyP4TcIBQy26mU2xcz6LrLK5LiQCBmCtJLWxubZiK2Hgoh
OasReTg43svQL9gMKGIw2qwlUp/GsEJDCWrmEJDXrJ3F2TUiibfUIYFqFDch3sq6cbiH3Qrm73Wv
GSUf38GH7GDDAMM0bRXD2rsN0ZOtLPvP9qAvsnglaXVnWxTqQhqcG6d+3leXgRTvWjztasVD1dSC
l9ukZgK0Izb9OYUUmX5VuovucdvRGeGwHV4amsaLxM80II9o14HYDlTXMsTSH5gGj/cuRpfx0YoV
b++ArA2c/G44zMGy/Jub2H0t0y6rYkWTfXVSBrLwB96TML2EIUp/c6j5vcswxjF/Sze5BwWZB2nu
jeviBQkSqe7OZqm6oES3BDO57KfBvqNDNWBv4cxwhuE2X7fczXVK0eapk/rCYzaILCL4R1ltEaJS
agTSP8+tAK+JdbOaD7iVsfcxZlt1V2QjycVi4EKZCwx+PMMrmLgzXHL2R4WA5J+kqZ0EUhPOce5o
BTIi35eqng/YpIft9+4kix5AnsrhbxeawP7lwuHb69dEopaMiOZ3uGvzK4ixHxYwQi0sQ+z/7h5G
Cv/YY+eh9stnnqbkiexsmou0amyDkYoakOVwJm+4DMII9wLU30CYfI/WE2SSmrrYMMvgKLCNbJ6Q
j9FOHzVFiMulMfXw5ZVomufIhKM52HhaurI3Ri85+tD67bKnSxvgg5paDaNng+6GLVzZ/rBXw7od
XWc2ctF8a3+OdbPUz26dHMusXdfhjGcH7Unb3ghZ+AVRVmWwr/16DMc2+McGSf/OLsWf6wIMiUfs
dnNym5I50Ni+V5xFe2dtfB8dfBpnGy89vQxs9/s5mtrJHWhUEXPHExPEL6AcLLAreMWj3MZIQy15
ODa2aFeKXZ7hVf/sOf7oX0oh9/0hIWraM8DHiNpOGRfIREys3Q5Oa04hdKIoOItb2U3XaDHpXgTB
kjQlX/0w32Ju9yZnPCLpWYcdp4jF69PwOAQOy4AAeIPNg8yovJX7PP3hM2oVimjopwh3kJX6Bo57
YZfZDwve4R33VWGJbuOySnYpygWdZvYIYM7iqK/iFk89WuDRXofk5KhM1SR8CcvHiCUBoQ4kA6NA
kaOvAcNeMRlE8la3WClyNa1uL6hFtXAJESJ5cKNumqOoYUfJ+maXYCohQ5yz2VCurpiah+WEtTCa
j471cis0TnxsYomvm2tjor0tSOPDHWiZqf5RRshacjWGpmj6Vv+nY1W/w6zbo8p168N/iYRCLeuc
VUsxyoSNhbQre4aHYfz7/S8x9640qctYStIWPOrrjwSF80G2cx7/t0S0nc4+lHwopm10OHulRqFP
jpoS9g+u/jUuHTi4CWt8BVQtZBLTEXDB2lw9Ygq6Q7JYpY7zHA/NBRlLHB8KqbwNc1shvfvQJ0Jy
BE7jNZKlmxHU8+IlF/I81UhPwpHL6+nZigFxtyCFAn5HtDlcRfU2ewLRg6cMBoql0y68YBGOk2JK
8PMiU7gJMYKn3YT9qUHyEh7AHVPd95X2Pjglm9Ji4+cZaZBN+zm1cDo+MUQR+kOEmJr2FRrVIKkB
lSH7AC0ji31JVA8ZUhwju+iHVrGaTrqGFap0Qmt1nkYkWP4J4joNLoK3DManoGvVRyo1eqBwPnNA
jpMJZbbhhexLUiuKIsfV9vUjLjDnD4qQtDcZWtYXA9hlA+F/qyBbXfNt+IYUWqHE+Nv0jCPWGpH2
HsaWfu+vCFFEfStOwk12Ocf1NWW41AfUOGLaxMWterU+Y90M8R8qBXLm0AFMfMRE19eHCRDTktnF
91sxcujjzxLTYnCJkH8+Xnogq9GlC5vg5LZgvmk01Jtzr797Y2zIdqyfI5ycJUPTcX0ah5iBdOjj
yqBTYm4T6KH7+HXd9gFzuu5bDoAlXgB3tK6qMqXCdil4EMWAWlc9TX+W2KLdDb/NpnruUJcGiUMf
xa89LPk9rhCgnCV0FijuAnG64FSEd0wVyB9r5suaDtVHg+tU3ts93CIsp82IDli8yuIhFs0I8fcW
DDYbROoKVofrdUzV2mULKopP4yyCP0DE6RPA7eQjRA/Wd2DwOpa+Hd2Cb2ncn7+H3D7bpIFQqeFA
pRODrgw5bmufVUMC8LiJ2pOZY/kiYs4Q8EK334lJ6w9cK+6qVjn+qAjKDrKhMeNx2PcR86SaEYVs
N8QYqi6oD2hoTkqOHKw7XfsKXUkNw9sb4cxH6chCrlOwoloA+GMrywnVfF9qXIGRtChzvSF+OBjz
xpIY8GHladlV1M64YwUtYYC2710QGoulaIrf9QzsonIQfZZqUqRMlnm6tPhcQT6kE8XDUwkw9uiC
iUoEySaHMfYrduvafXueZvu4sXB8q9puP8TAKMylrer1hCYpC2QpIuGHqO1uDvPYaTAPck5DLAUe
uHCYhnbDxJNuJ75jFXseom68xEGFvbin6gfpq67kpFFPlVnI2aP77II0G3Ov2zVG6j9PYWmc18Th
zDPhQ9SAQahdQH+tw2qPq4Pl+vvIflPKx8UO8vsa7726hfh7cdYM8jUZPXtuRFR90qn/Z4ZU5m6N
vM3E2NHTuDmKTiQ6rMB/V4FDgiQ3QRguKXBob+0egSOWFOHIho/utqsw+UKlNw6cdogPoo7mL72Y
+dOOpr4skVz+6CQFEu/TcIGTFRtQ5lPj7wmWlF8I0g1xZvp10odt7uBDRqRozfIwQbNQgdYcOHt3
Olq0nrs43LNxQ23Z2TapTkszVX499xX16wHr/G+1N2+qiaYSPjv2EPBdp3kAL1Y5QFiPSRD72iEZ
+oWWOyyQSYb3LQQ+vK2v6V63H54xXYgFEVR16uSrIIH5N4CD+Z3uS/jH6B3Dq9e0xZUUTwUdZ1SO
TtpNZ7nSF7SoguRt2O8QF/Ud4jFwzk20/WRtM+V0EjNyESJbaMZQamw7kQcrqd5Y0iAQtG23vZw2
lD9IiTgqsEYu2wmQpURzFF5rJgAsjEAzgGAePBa1Upjqc6BoiEU/RXrwdG8AHjX6gPt3+YAZCfML
NP0P9V6dEh/Tkvp2yGKyo4KxszDn68R9ot2A3Bx+be1C16um23qyaF2xJRwDBEzRzMjfb4ngV2hI
WM6wFJbzbFWJWOr4gK5XOqIsI01+wy3MRbYphGLjjInKiUT2ZmvMwGPSi8PSjFCOoEkiBw+Jr650
e2kbTi7cpvMZ7Ftw2jpEcXlMWkjZ8bwIdVq98UGgXYYGHK9ljKWcx+K3BcSEVnHsbx8tYft9CLrt
CV+8/2EGh1VgsLwkIDgygQjrDBTkjolhIcWOaeJIJZbThQ3zE6eROs92n4/MeLyNpI0ejYEkDjxb
OhwTE3pUC1reQQjR7y8Y4ePC4Dsu7eqkxNZOyJMZR3dNRc0+rLT2KrFk5R79hNnaLligQ2X87z3d
15PRTN9ISL66QCXvzlX+h5nr5zSiFqZ+UF994xvsQDO2V3xPr1TH9XmLB1SbTN14GMZx+AC6nz5t
sUQ7EW3nqEhdjHuFLVvBp4V35Ri7mf7oVYdnibpJH9OEpSXiN2QBCbdBameMIjUMU1HpyMheFh2L
AtZNc5HK7pg50XesTBIgYeYbz6hmVI30kUfLZcgelqG2aIte2weAkuYoAxMUgfC/akwFd0oW+bS3
jhXwGdiTnEJfdgarjQmIyJFY/lVt7EHOI3aYoGV52/s2126136Hc9TEKq66YFtXaU7UlQIpNBWAR
mPoGZoNCczNnZMXHWESRjH+vI5F3odvwslR8DQE7f4P+a1gdQkiLiwaEHL61puK5s5P6M3G5Z5wt
7fs6hTiXwDCdWbJUf6UK5ivCHIbLKL8ZODg+ovdk8ww8kcMqnydDjUzmag32u3euucZeQzeCtfOF
GhZ9xHEyWOySsOznCetV4ZvwR6D61y7G0JynQIsAcjejOwPoBe+SeBwv2WAQN5vVDGFeWTCMFpEY
GvHPm62nPym40mvoVFuMvucWTN9MYdSJwvOUsiqbcJ0fpNPnlNrllXAq3oOtnr8aBa5txHhapIhM
Oq57R2Dsa6Z7b/EywqVorl1EknNnlcRDsoDgaAHJvEaCaXyHxI+Fxv8aGo9pLCvNQe+l/VzWYf2K
XCZxWImPNhCBaXIxUgiAEUSxMkX862cfBcg9ixewXkAqEVGRkAe86FOWAMr/vUeEvo6G8VNEcBBO
6yourrYIrMMif90ZSe6A/eZ7v80gmdCNgSKYOkds2/4L6JwsqXXqiTL91nWBvng1tuDK5/VzGvUz
fPJguYZpfGqgtTn2hrgzJjKUmtbBzg9qj956nAuZYmN1mtCCUFrhwv+k7oK3rUVRc0WH9oNHSh+N
DgJMxmA1IEBD6wul7B/l6d8F0c1gLsYxKb6zFcDqCHDrQnUHa+h810G8HuIV7UMi7tiDxQmP26mv
6UmpWRcQzMDupAUfjilE4zeD1u/rjjy3MyQi9acAyPXsGo6c5tG2n54t7mhcvL2mKx8ue7CQUplm
eBTDTIqtpzAqt6Jo52YvE1TEHAOhPmp0CmYQejRFSvCyho0HMCwxV4dMJY+QGPpDJdf6rivxlXBm
npP+G2QS4bheSZ3wa2tbEH/AbZ6jZlgPTjlg/A1lXd5j5C5lPeCT5TpGVmuEcxAYHRA1mK7mEtEG
8x94osIHIgQ5WN7oQgkPyTIm4gv8rDzzETqYArBz2OZUepOIbH8fJGqddEdKthkcJ6HobmGAtAP8
Jaz+bdJ0h1Wc/XJqMA/9qp87ukWPKtzHfALWdANdEJdTt8pTFFfxu6FOfMb7XD1saI7Kumbsz3BR
7ncO09sFysugpNSUkJgkTwqzYElI746Bwe2YhROswNSAVult9V+XCICHzvd/+glAi48UMBfTToAS
Ub68RyYo1wn0n5GLPWAvrm7YOJPTDITxgPcCdz+AqPMo1+2vHy3CE6c9vq4daGxlcJ/TOoIoYLT8
HOvNgDFpDm7c9GHqJnaIINr6aNCgeJhV+h7xVpxgO/IPUNKLYkffHjpUoLuBSgGsDVIx04OD4hBz
4+buACL7h5ap+UTSur0Cp5DZbPWANXrQeB+QptZDzZzPwoFx4HtddOmo/htRZYxNrtdFWGEAQiBB
kK8bMAWJ2+XGA/Gmke0NAc483QiIhNfaoU8uAxRob6EU6uaH/VcySYJAl+pfsgVlPzH9ErBgR+QW
uA4S0hiNl0F3gPoDKP2OOUzKGW0jlT9N3P0aB5TfwEUU5uCs1uO+D/wBLgsCHKx1qPjpI1JOO/+N
l0Yhi9gPNzFTe8L+tWKUaPUR6HL0SkBHneGEB32gk4823sZzBe86VoemBgQLz/FGt+kc6G9iYwNt
4v1qgGnEaN3Cqv8DnU6o8cZoehZYY3ML7OAL2BHoYnQhfCRt2r5v3950SRHHUrUzuWLlSM8xZuLn
1dXBecLBdFjGGWoagkXz7hahnjXsrh8or2yeNKpkcL5DcVXVozmDDtf3ZhofA+Hgdxr3nyMGgRII
Z513U0xOSyUeZr6JA6Qyv22TrAWttXwnmDoeW8SbHVDUthx9ot3FgyI4oXbkow7w6lezdSFiYNqu
AOk9FGnKcA/JRf+F8Go6yhgcFUmX5bSRFdcEDI11hQEXgoH9j+01Z4g+UMmlSYXJ1l2pv/sADizo
pSnXCEFkPFz0IQCdiUlEKZzu2Azg96vPlEEBpQHEKCyx0jyunAGarrnLod6agdOxJG8CM9xMFU+3
SenqvHnnj9SlyI43Eh47OIRvMNqhaTOSOgt46HNXk+CITYQ+7WmzlGvM+ZAlABE+VgU6OtGGFF6a
nzsKlX4n1CMUR6C76UrHNQU2Mj9D1ZJkXFdNkVTxX+YRpcTDZD/OdeMLteCY06nGUGqW+bBTPx2i
Svw3pFAkTUqsOcGuBShrsI/2+yf1jfmZNj09pAiAekm7StznnU85XxYQbs0eX8RG/4uxKgEbnQEw
VN2Zwv+cz6R5QH4kJsxgWArWrQBGkeCK6cx8dCnGWbtPPyZgjoVfgWJBvL8XlWm6X8gQ7B/Toa6y
PXX+XbUIvw8Yay4tWnfPOm3/htyhNNrwN4VsgjJhnkGDko4FG4DkoNeWluEAJZ5B7M3NV/ZEkL79
bNBfUyCTWeHKwqu20nqDhAOHiXMImOFSMPw4WDPArrY5H5w8iTYMcLuE7Y0RD5glwD1OaYDYslj9
nQPicnSX1i8BxfmJwCpo6yqf2MMOH1kx9xM40m6pix3SpHMHHUMOqJVnRnf9Zf5OnJoHDz0fOJcM
SLM5m1WjSFShPWKeBhhtDPJdJJUvyGMj0I2Y6erjiN4W7+pP9DLjS90IuG1CmLiJ6uqwtrx6tyjZ
zKpKIgkzXpZni2v8UpPucxTgdpdlh++i0XizdqqLYYw5CJhUXzUJv7iPfzIOtsfXcZAFIZSpEByU
QlSQrEH+jLuCDMhlMoG70IjxR7jnk7uL2/DuoPhGIS19nhV35wgqw6IRokcBa2SuCwVQEVmvMphK
bbbPDjhHDS161KJUzkeaZwI0GgQS1JyB7UIpFCBikAVYUdGt6EoaQVVguurIV/NZKegQoHWjWQ3p
SVZDIZE52CNyAv87Bsmuvs+NFTeFS/BR8TY+SV+tH7RHTBHYjqB/7GQIpcLUOY7DqQOQOcR2f0to
gw2tdmEJFIRONwjvxBPEYxBhBOGEwMBqRfUaSy8g8LYnJGlIKCfpAVqG6W7q6p9TQf0DUpy4SCwu
QxcG6irV0INoRM5cvfjppUHsYz4PSNZeJPEHYJvVDaRlkEUxeLUmIF/1DMDPrT22el+jxbgPje8g
l0K6KoQYXxY/7AtotPEsbd3ksVyemwkfmKLdW7su0VE1UMnjKNDfuXq/wF+onHNyTTtsU6D/YbWP
4Kryn823dMNytxzlKHWO35oG7RtHEH2qr2/GNReQk+Gq55/pOn5F4FofUpT0YQAdrjwJHuyEdKZ4
8OjuGt42tj/vyCIrwhUSF5ZOh4QsP+eEvo3UIZPLY8zYdvI0bDuMS9qAyBbGPuCRYmAGGMvjnv81
09gcp5QEecQAhLeAjDMDWeQRbVr3zjc/kxWr0e6GMUsi3v+li9lumH3XvIMO44GlY4flF6LejxQm
1x/G64VC6SqwnrUw9jvcaT+DeZmP6ejGU6wbUYJRiU9+EmneEogwINiEpDzf2735gyZOZCbvciVo
psPeTBZApPtU2+CBLmBLJ2w8/0CrD/exw1RgKONtVpF1KMT/5WIM6iq5uOnoMcKAcop4AdlYCPwj
roGpDsnyKWgKPnixWA82414oVIS/kG+nf0319H3VO36daqBuEABW5LL1HcNws0Gb6YI5+ivQPPKv
r/uh5D1UwbjAuHsPOhgwcMiQ1eZktiEtcNb3h0pUEWh9h5gFRoz/hZrS5JRyzC3EJ9s5kg46Hb7P
/nkZ+Aiifh0Pa9S2x2qvaY65Ut8AdYZ35dfmtK1ThxG7naFqRhWJOQSs4v+gcGjOSwuiS/FhenOi
sSdFEshQDI7WqRXsuccof/EzHJ7r3K9FtHfuB1/pBogSf1eRxnhVCVT971O8yT9gFxEFojpBAWQi
JP4nKBvzNjMzvFMZi5LZSBW2J+sVudHDkvVru2dDPcx/nNiHKeML3YID2xpIxsQu972coVJF8Fjb
jF1Wmyo5wdsx/0brBlBbfJwtlmgsY5gk5B2rGbmSqjE3YJIagjW1hJB17yL8tQlEDUOuqlaEOLXN
Y8VBKeLWGSCzwMD5INMlPHbI8X2px5kmBVpoEyBKCjgHtt0wS6XR71AjjQbcfLJgGd8Qd3fb9p6K
HBBPLyDXaM16ApHW//I11e+9oPbeQGmA5W6HNBapkkBTc9CQ0GPzsUvWsos3ASokTsZr1C3YWkDe
BXVGx0WC1ZFU6FIqXS/52I3R9k5XzLyZ8EGNDmaANmW7dRgKJV61JUeDLAOoG6voEISrs1hO2v43
lK3J+B3bHGINGBIrc7qik76M6oX3RWuWptwxBwL60Qs2BQzF9jRGtn+q5jgpwTSyh74Dh3Wu9kQk
+QBhAr9bCmAaoylC/g49N1Rk0yzaizA1HmDPwAqU3DiAYawJhcLAvIK3xgtL/lMAALuXtpJATSeD
DyWfgfu4YtRD3BewLbr0sLJU2cP3pPc0B30kynFi0xOE7uK8zHXSFwZVdV0O5QsRhQoIKOLQNZph
nFyaXxGKUeJswABuyk2nfoW4Zd9gIVB8FuekaXiCLGheQ7GAKsZqrHC8TYL9hrR0aZ8bwGNbBhlP
GF23tOdhDolZ5Eq0slVd7hIFfGvpF2XB8k0d5G+AfveHxrb9dILEXvsMgBp+TxXOcV9w3rPqbenD
uXr1Jt36/6TqHOsgUli1OnAD1vADHKu3xwQ14dhDEXQxqqPZ2zAtKmead1Xr8alHrM+PxshEZwSo
/cNEGnyXOFcxKsWpTLqiC3rA2mz00zt4ItYUQD2n/ezQJjKgi3iRH7MKwiof0fHiLuMqp62gnU9A
bYt1Vr9B80bRcxIkdHhkFa30cYUODBH0M9HgDziHZJP2/psoWcMUl2nlv+XcG6b2nIXD/hb5jX6t
aCc+SjJGRRCOIdJnl5e2k/hJaqpOlTBdgZid5UcCeWixBOMzFm5/5Yh4KafIzxg45mfV9hWE6Wnt
YQyIzcFbRTMDrWsRAhzJv9s5c+DH/cPuAwwULXqWoQEVoODiIdgyTGzAnMEbl2C0/X/x5p5xIban
JnTsxxzF/hK5On2cUaYA894IRdNejcd6iHHkWra87YDYQEj7T0shAKtbCJONXGWRgn6FLNOTTKah
OrYIbvqeEZH51vb9K3gojJuRa599QIYCegR3SBO5F1735L5GA5QaMczYq4OdknjITjBN9AeqVDWh
IC/C7JpM4fawYL94rMWyrqUYk+A/UJUUJ2wPGiushvFjUZs7D1CDIBiSjOMNOkky5QbK6jDHgN4X
ys5pSVJsBHDC4LDL9FjVn5B4TremxdYHRVGwPohoGyG893b621BA5gGUlUFuRdoEMLtoGAp0M3mI
eAKPa0LM64HNcfgowGYAp8QDBX7WvdbxvJSuR2cNfDMRtP9a/QjtWJ8nvnXnaRviP20fYigMzfBo
NjncKmixXnlM+TWUDrfGGuoZlxoWlixw0SBRIhwNSNQL3WGLEyxskNHtN4IQd4z/4OE+fRK2WKvS
fr9O3u2f0QRIK4u3TfgMwZxVoUDjnXEZziV2lfc45NVYTNyiog6de19TC0nOMCzBa4TJE/uRTYrA
x8irTaCkjmuavidA5Y9hgwK6bWleKkE+EX/SgpJr5QFZug9dj/lj3/bkHCHU9oCT8ZxA9lYgzrEq
KZBLbHk9Prz+MZnUjTlDS0UhIFRmhYCNNssVmwRsEUESY2Nlv/qmgay/D/Wxd/OQqWh+ElFvi31Q
quDOIvDGpvfdYGIeRa3RaJ7wfFz4VpBlTmDiGR5SG94hHCoHzcxpX9rTJNdCJRD+9dPMHpBT8mQM
xNQo8nrXEh29s+6Dn6hb+7WB688iN6Q5cRIKqST+AZ5zLQkCNculbn9BWHTn836MrUnOMRluS8zf
UghbkbrkJ1A98o7nfQMGbeAlmuow26pgOjFgTJW1dZEyVcar/mFJ+zVJiukMhAjayoCXynMYy1s1
Q3AFL9r/ODuzJreR7Gz/FUffY4xEJrYvPHNBAtzJYq1S6QahFfu+49d/D6vHdqvG3XI4okMtqaoo
gkBmnvNu5wz/bK/CWuh7p5qZNcZW163gCG2PXBIFcaX8QMYdpZ52velQ0b2zxPAly7re91UUMZu8
vMil69dt5KRrIcOE+qS8DybMXmUYwYdy51cTWCv0SBvlq6RWsa9qZH01Jxy0Vig3bXvbfcxUj89U
OJ9zFYObcar4sHcDKrTWBommT5NppXFaAb+rYDgUjTpX5fjZEXHlhe786qISjCBO4aZDuY/dBZRv
tM1NETUYOOoK3ELF9XqGFd5Dwkt/caLc7zvMWHKs7G9uAbFlT3h/iO2VR9KuqnsGDXRPVpiAdg1T
7JH/0nvRqGZUqu45KeeFxa5C96V3zZdKZtpb09RvUM+cBl1Uz5qdnZ05D9dorFwfeF1/na2x+hI5
4UhVVogz9HWWnPBOsBdCSZ/s0gQZ1igV52BONkaAuL/DBjC32YfWracrvh/IY7QL68kKzcMkB7GT
rpw/jez+T5BooZfU4PZubNz1uKqgwUZ91Sm7hpaODQSWFQ6iOvpMgY0RLGyj+KHRdIEjDcl/W9jR
tB4LZM1HIAXYwqb/0qFZPCjsfN2gnE2QGAismv4+QXrBMec8U7siF9EQomcxa92G6Q+tud+psW6/
FY2x7Coj3ONzOyv6lp0wouySIChBD/aalOmzHlSvaRkeCyRCWxdV8Zl05t4Djx48py/nVz48sV0o
qD0tZ3S9V1addqjTvuxX+mwa55KwlHWUskrtfEbAh+YhOuEXZ0l2NdbGTiHKtqXhzZlr7lJtNE+1
Y5cnmG2q/KjvvtqVHu611ip/LCbPh2U41sVmR1pjmRIbpNfROh00BR7ZV6ds7Jfvsd0mDTHYwHmQ
lBYSBzeIDo5K4k9DQeZE0TO2KS9k+TFP2BAtO4U1M3/gXQiPsz0ZP6D+p0MZBdmuoFtENklmtyQM
cddNUbo2GRNzaaEn+Scdcx8zzZ48AwqTVcuwzpM9BDQ7epyrT4OxUHNEjH3dBl3rJOccF0u2HodY
/5EvNmibyse6f5jSRiAcSVz3Zcpb89lmeG+8qstqPpdaPuxcmMZ4m9bgQdDnenw1lFt84cEJs6Nd
SvshtMPJQmloYqQLyGnrrRHLxi0/5RhMtXUihEzc6yj3y3WRTxPBRLE+eqZb1BgILO1LaTFed8JA
MdNvhWZKdpPMr3GWR586eurdMAzL93YZ61Pqpknv0bE7H4Z4qfRtEs0zIEOCJnbQ7avBQ9uuxqQH
HxuwJlAPC/WEAsw112WxCGRp0H/UalFtghc09cVAZfeUagAvsq2yEz6Fdg9Wg3oM79S5DgztvKRM
n2miuA4wuzXFtBFBZHmVrjE1r9Vs44Gi05qYaOLGrybK6WOm9HYfF+a8NUi6RpnTOfKMiDe/l71T
eE49Ym7oSnnWGlucKFHRJcSEJKBeQRwz4pXEnu+2TwUFrheJG6rHnKvqWqFXTNdjNVhe23fZejEM
yIUuhrA351dl0P+1U929xJGjbcw5ufmmRuc+ofOlxZGQJSN2+U2RTT8Sq47vMxfzLpRiUH1PREU1
0aKmp5onGyPU67MwVHwwo2w6mHVjEiukcNUF5XSWxqJteEZS37QcZMrLIr2OwJmXJJuZ5sj5fwcR
/WiKNt6h5F2Q5cSt2KW6GnCvAsOjyv6qqwKQJaIdW8xsXDsDmF6NEWMlMutRx7y/qoYav98I+lJL
I3xC2GPu03AxHglsGfy2RgEvxqFbD5mAPIoU/gTKIdzJ1eyjlZM0a3wODfDCTakAnFdzZXTl9A9s
10+D1HMvKhlC2oUo2anNS0oeK9wLKFY2DQBVaRjGnlHAAAnW3K0DxKrXRpjTvEJoIr5xDE2bNmN6
hNk3gJgaTfqEcZ++IruC+TobGjMy9+GA0A6OiC5c6xS3gG51FLlfmTt3Q8WC6eQ20bCyjQBmlknK
G3JWqNItqO9o6S/5MseIeS2KB6J9PCb+JPTlLgRrLII79BrjmjsfbftIP4VJcwfhnACHosBK2paS
33Lko7oRelke/xhob1bFlBJoPkSC5djG23nI5UrHtLLudKRNKKWFH2JA5JfAulSlkSOZdO3LmIpn
1x3sdYnK6jry8X1C+/FD3iwqRUhrJ2L9OphFtLFtpH7gQkCfdCwrUZMa3Q5D6CeINmkYHA2kxJ7v
LBIxy2RBQ4sxs76ZNVoxLismJZurRuexVxnYXJYMZ+qJfNWEIxG8486akKKFJvI8Ubu7Zkr5MUkj
qkx3N5E5fGaaU7yuBoyeqiY6NFAVx0dl/2AjYLBTPuXfc9MZtmqxvlEPN3e1jPk4F4AW3BbdcQhx
NzepfmVUi7PrSqfex3GQrpyqrGl3jZajHrmXI5HeYHeiIILFKbQs4PEyW3HJ0ABuE/S863SaYfBu
88njkRyjaak+pn1+m7FECZkX6qmjBeQBsZLt6MYuBA463IUW+cA0uY8kFLprDrcjEHTPlYeFhzgh
923BBBnsfzkFv4TEZ3rUJUH0+DnqNTumSunMo7TH+oGIRu2Oo3nexU3f0OHWHSrG0GQzGJFvFQiD
O3r1Ld69ewe90FEznQykPlMUvzHtH8jrPh+H4mFCXtWHukmXxB7hdiCy/aLk2sILsaI+isnnMpEn
4KPb2k6ksXpdXX6w9Dlfw3Ww0otygq3HNlBVegEEt9ifBndOdyOTiC4LguWHKRt6T2Mk1MWa7GJD
wiyzSWnUgBKylt9O1oDXKkfbHUTzmoEd6WXSp5DCLSk8w5kWMlM6uSPB6LFfWuHpk3vLJyjNs8Iw
t0bRDG5s4GOjrY8OdZyf0U7dmWmVbeI2DLdZIO7SvD5rqNnWUuCMc6aSgxFwZt/qyLvm2Ok+GFjj
IBryFjlYnuwmFdurwQ7muyQoE1yfBWXh2K9iFJzsbPrgs2ufx+IG/qOsbRuEM0We2sdusY2nLqJt
yAaG+nZxBTU03wzTaQm03RQAyonWb0Gpum2DKutaWCScJKobVono71AXf9BGTffbLNBWSNHas+Rz
92yVH0oZfUD13q71CfV1ZVKONHN3AXRbHlvHrk4tGY+V0X6aLLfepJh7gd0Y4TK1oJ+hYlZ8YFB9
BGwa5oJODF/Iw8QWutaT6ZnRll/MmFPciqZqg+xl8Is0H7Yyi86BUtLvHfPRDPuBzsPdWanK/CV1
9Y0eliG3o35WNl+vmGHs5sWHJkWVOZrG7DdgBaaNYa5mrIAvUaXs7DmN0dim+T5oo/bZHuTHpVlS
9AxwD4XqEF8O7jfBfGRKOVGslc2DNy8p/nb8vbjDM7YIN6x2lXLBw+L4UU5T8zlRxcEy4vkzRq30
GKRGeBBG4ni4CcmxLZvPlUgNGjezgW2d5R1zJYYvzVSmm4UW8zXJ5HAs8DxsSoyJj1mDY85sEGWH
mo5KRpoGbgx1R04AFLcL8wcJv5L0aZxUuAVVL9aGJe/oLXJyF0AJBwZe403aWYG6EntKvTNtK924
D7Vuw854QBb+0rTRSSSccWjn4nVbITu2+dSR1nU+/vav4VSkHKL57aQaVo5IW49z9YI1F9WpnlwM
wi5o5NhYq0DHJDtp52AZvCrsfDcacJr02oXJ5abfDy2gbGdgngy31pKgxMv6HxYnMEEc9uTP1Jre
xLpfMR7e8Fwn+YZzisY+I44W2yH5IFkqSl90c3qN4+6U5Q5PgOKpCjU+CLyqn+rFeGYv/GTCpG6C
3sXDF2nKa60eJRbtLZLTPN5wji/wnWnoh6G7StpKXlwZQQSK8BmzBYsk65ejk1qPsprHbTjP9wKl
HYEOJaqeBc5xSdOMlh37eVWL4kjtVt/sNVkJ5BgML3HP4IDWQEQgjAXV9lS/OnH7gzgRfLJIMB2t
R+GQBeFpCTCAok5a1pgf8f7UTL21mYW7U4U1rfsw16ECKWDyDGOKWErkTQiFVrLUY7it9jkKlwQk
b7nQht1KpyFZB2jRfRPn9Epv5SnrwmYVpXCY1qxV6wIjxArU+qkspVh1gXFlEDvSkwzMMTUVLhwg
unWYR68h7HsMop1OaNVrbR3Td/lO6jgbBOrF2szz70G5vCyulW0YJnIjfLI7FRs1gtAKqV2KjjU2
MZG6QQ2NaywboZbpzk1nax1RNr00cunXlTYErK459GQN3Ws3qbMhA6U6wqwZK3z41qZqMNBD8mIh
dI3jHDb2EWXBCFEWxRsdXSC70vilHscAo9mUbaXqXoY0u9bAiasBUOzmxo93hlF/Lh39OYp6LIlj
tKwJ5cx4qqGyZ/2Wm9E+O53d+LYasPrchPqVQV+d5xRJ+fLijARA0OExBSLQYOhNvdkuKK0YqZkA
Mashp0ZrqkVts7xFA4w/0JWeNlMtrKZ0YZFoIovvIlvnJkbSyr7iumw/gWQVDZS7GRKcOttHPEPs
gPgjxdeYPX3wGqmafKv1tSa8GXyq3Bq1juwnHDQSZ5zG7eCuzCIJ9mMY9UTJprEdodGZau6jJht3
a5p96V7UGJrTUYhmeBkDHt+n1BqQmxhZ0Fmr0pJBv4Enj1sYB3dhqYGfW+DNOqIv1B/xrzK//ySV
6P0svKA3hTRsmmtLq5GJu64+f3HwUf3461iiP4ntej8Hb9aWaZp0E6+0WHL0UdNwArdjKlFUzr9I
PhK3oKb/IffIeZfaG2bGgG8XlVusK13sKKoTwVMHyLWeEfAR21PGDTP4Civ+TLFffW26erbA9AIj
Py+iz6stcS3T/V9f8Z/ESTm3v/9DBB6jHVjSYE/boCypv9yag80cv+bW8LrI+Rc5e3+SH/Z+gJ5G
SZE60PDbulA55WMQvBiANfEqCxXe3CpJWeOiRnv+1xf1Z0/J7e//cFFhVNspUtRli80N8ELLFq9X
jfH4f3v1W6DVH15d6HKEnm2WbdHXlkfLo3a6XsbeX7/6nz2C7/K9qAb00EgsPqsBggzNqY6fCLDT
toNf5bP/2cfzLtora9xSdxCWbEvh5swuw4diUBMm0S9yqf/smXqf7FWIAkMcXsWovo+Mfpeqypsp
x0btVxM9/+SBej/rDxIlI58rX8hvk1/rAE5QXLQXaWzquCn/bw/R+4l/yJd7dBAMhW5SCwxiNjXf
gBXY/fVt/rMreLcLTGRzmJWeLBRnN6rbbMvtTFDFFsXE7JmNCIgWqatf5AT+2T/2bpGn6CVjs+OG
tIPJBEMdr0tPMsJhDsN441R5AXQ1hL+n3/371+n/hd/L6+9bWfuP/+DPX8HcmjiMund//Mc5/tqU
bfmj+4/bj/3Xt/38Q/94KnP+e/8tP/0EL/zPf9j73H3+6Q8+7HM33/ffm/nhOwhw9/bqvMXbd/5v
v/hv399e5Wmuvv/9N7LCiu72aux9xW///NL+299/M/ng/v2PL//Pr10+5/zYuv/Cfvj7C/3nd3//
3HZ//02z1d8EnZk0XXkbgzh+f/tbR/3NpSgyhODEcl3jlvVclE0X/f03Q/7NsJVjIPq1bdOxbwdd
W/a3Lwn3bw7lNzy6baF+4H+//edb+umm/PdN+reiz69ljN6PF/75GDKBewyExSxxIfBfS+fdftNM
4zQDlsZkfVTxVjMh67NAQfFxZidd194c3PNWawT5D301rGe6alDqsD+5SS1IEKqmF9IzbuZMa/w6
GaRgFWW3p8bambXc1UeXtISj7czjL9al/Nd3TqqA6RhSGco05fsJ6FEM6C9HN2QGp0lSVA5zOruD
l3fVidXqEAsTD1tb6MM2rXJkZKEVXFVyaUJ0SqMdHGYufD+5FSBfbr+mTNlgxpHv9NlXoAC+Ql6A
r8r6qrvJ8kINB0eYfoSE63zVwqS9fd2wosGfnZHGsiZ5hzlPv7hK4+dz4HZ/JBdnWYrb4+iWeHfa
EClXLGGbaxtMFQTLzEZ1qqTo18bSJJ6pRQzYqJiqQVbI1tLx5+ZLWq9Hp/1KKC+CRVEsawqIcm/L
6sHmJPHJHcn98XZxCLE9XdJDO351W2KMLdvNtePjkPlViiQP5R+rnbfLcHi+GIznGg4Q4y2f9Q+H
5tQiv1pmzdkMNjL3Qkfva2AB2COMApp1Bg3Ve0ayQxcgjTSG+bz0VxzcJE1JDRNrR/5agfcOZEmd
DDxJz0Z+k7eX9Hwo9p4Sh0lzpkMGUZ0P5Bxi1KcbAHmc8SisyWT7UNVzfZdoYC24XcG6yYqj36bO
Sp1hHSLrQpZZfqTB7C6MK0WovQ5pSw+uMV672Mn9xMTf62pjuEoTKJ3V2LWfNJpy4DYoDKdYnmWn
Vj2WvlcZHea54R9DW4EQsUCXTmscI94iPWD+OFoHQtHqVTcFEO4Rk7X66KlELQ4GupyAaAyFqkuz
vvcq+yw6wcTt0nRWmIYzoiJw/eHBelRO2+2LzKg8Rdwjba+6kJSk/6JINW5H9X8XqbfcA+FYyhHS
NR3TVda73SEu8nDBxjsAU47mMYRzMrvA2bhzYG6YsURorzvbZ4KZuvips1rzyCe8jUf8FUJXxqYn
e/DtUSNWyY9lMOyNlhtVJH5ToYX6w277z63tj1uZcG9r4Y/v1gQHlohkLczzBnjGbS394SETdhnm
vZbnv+9lC7vDVh+q+Sgr6CqtAvKt6lrbFQgQtrIev/S5Nl3nMoYCKHapie4DtJkGd5zNcyLyF2RO
CrSekAudfoycmr7dFdonGIxhHclY20Ri7k5vCxM9zeuiDRoakMnAX4Y+REmgtsHtjondWrsmkw0j
OjjxC80u98Y8vaTpLSpq7DYW037WejzpRxZOBEcfjH7aGMQlNi5yhWSIt5wNtTcAtC2BbsLHLf2h
lwySr/VbxIA8xq7uPo6kf81TuyZYTx3Mcqn9nGTOVWuJVxxMw1YXKAXR3/WEL1EulbbpoensTu2S
eVY1ASDYUYttoq2vpU4nEI5Od4iY6EJ6a34O7fE5AeR5W35Wow5WYpjHQjTmsZ2AG4YcURKFWesv
TRBtMoOnPhUtuHAff5zRvezfTgwISb+omvSUi+gFIx1IbmMagCBIRVFXxVtnStxDqwGR/L7SDBhW
0u0QXaNTydDF3rzqZvPgjEF3NidacfBwzHduwr5eJNJPAjXviAEg/6QiU8rUi8JHtUJcZxFDpA7Z
gTSl5zmS07XCVVxVzj2Sm2Lb5fM33UIvUdv2fSOnr7ZsLqF0orsx5pMXWTUfmj4j/3Bn2I24YDPF
vDcw2oxwBh02iLFw7lQKr4zK2lezArYZHmykmmucMa2fpJnDEOS2wK6gtbu3U6Z3cEnjvX3WzI8j
lnXbVckpzIstyzE4IuO8OKmaD8To9BgO+aiTGsl9oYp4P+jZ89vGVSriCbUuuDNy1a/1qIo/ghU9
hEZl+6ppQDCSxNpYpMRtM5XIjdsOO65lOJEPIFd5WTbXRmVf3KakZSe+DD5eSze9G3/M4E/WyDrq
7c1TDHJd2J5REDSrloucmd8tO43n77Y35DLLV7ZF9l01isQLiBVEKEi6/S+2JPn+JGGRU6WgdpK2
bpvG+9h5rHo4zDHPbSWJzWhKI4YaTYFc52J+stEg3LvCs0k93SsH3sskvMDsmQYn+9jc4OtzMAhy
9mF1jreCRDqsFxarMBoOYQz2WzqWzVDdBqMsLgtYRi7Y7HGPiNnyV/3QUxgk/V3RR+VZpMVjRwZB
0wftVrF97hZ7fgr069tTPRnlr05R4+eOzeQYdcEELEfnAzAk2/LPGxyOPnLLSGLd2lpxMnCwbEiC
Lja3zETOiUMnx4SZ9ARG2Mk6twmJJs5hTUxVdx0Jul7VtrTvY+ghiPgRYNGZlFcj3z20+bLcVPtQ
RgyFe6Vf/9BMen7KkY/+ouEx/+X+CcOigGUajMI4wYTsn69B5goiKC8SeA0iKZyyj3wDj6uC8cu1
6hOzea45dpa9iluccYQ/3pXppay7u5Lgi4cMUwyiqnrdN6qkygTcCqL+Ge+GWIHNj79vIbKyEJlM
wz5VcLNRQpigY39sBBkLlZn+IEN3WM19/7FJcv3ojsmXHvUL3gX7UtujeTtqkVMZx6np5NF1U/0W
Kwi7kuifSDPz4sYgg7hokVcBMZKzMqX7RicV0w6ZB9LN1kA5GK0Qem+tdo42vcYOoM/VOXH64EEN
LxG47F+ffW8zM386+jjxlITGwM4mIFzeHdQzNQTe4Cna0l8QbJWQnkXiibYyqB+3ST/7HXFFV3yb
87UX2rZOluHJ1SY/KbX6Ydo0IdE7jVB49sm02xj1pJ/VnNS7BVXW0W19hY+htTOkPnPz0DfEJUmh
XkxcRCPjaGQwjtsqV1+HoBge6ywPPb0Ijp2IxdYkrgKok6IzzHRyR4TwOazY5pfoUbrp6As0XmvU
0vZZkBza9rdE5KHYQnfB4WfhQzfWyWbqjMRrIoJB4cd//PWHJ26P3M8fnkkxYevCNdhcxPso8lvM
UD+Fhtw4FOPHYpo+aSkcUwInhcGLyqwTGLJvlU5qPNZyQQ4Sl/vUvXcRKu/HUsq9ShqUffX0iyGm
b7Pyfn5r7HKubui2ZQoc8+9KGtsQg70wFAiuy4n9qTRP2ZvJf5Dftbw/IQ+P11xavafjmXzD6vG1
jysLR9e1VldifmxEZ3hVODAZmrI8E7fqHCb3Cf1kfS+QfUYGtCc03kUjQtA3VVttetKfy1KHEUfe
samNfvAbkOt1rfTLFE2KAztR+0DDFkse2xp9gOn/9R2x/nWT4Mp0WmDXMvnlfVcqeuIMbGYIYiWt
Hqsu67aLTdCvZpCLm2CjKqd5nyQlJEp/vFHdhyyQRGCE4pmo9gZhOFlPLvql2t5oWVVssc2D2tf5
1zpGYWrjxYiT8apXek8hmK77aOmw962BPG0cNo11nrpyF+qq8zWSBI8QCS9OQSnzVqC4bo5PLZf7
gWFfT+5cbtoIf56eu7sYyL03M+eeHO1D0Wozk82DEqWyHewZy3x1U6be95UaNrE7x96Av20bdpRt
baXh9NHG+j6cT9JE5K10LbrcWgAEc5DVjm5vzaT7rI9LcTRJo5jmetpaZgcbWeEpmwvxi8k35m3P
+OnZA3pgTbgmDiT26fcIWDrVmsRqT7JcZ8TEJo53qG2nIpB7QmCqTVOFxs4mMrjI0SqaJJIecTUR
IrCs7MgdTmSbMRfbxIDp4dp3tqMxmUenKe+KtH9SRSBI/MB4m1aUHWbTokUcb4o4/C9Pbh2gxo3s
EAFeQMFiIqTGYwRxjG8MBShiKwKTyMkrp8do0IKjbTnrsKaCLFWFzsFCElZbHwXfZ89Re9eXwzG9
hWca5FsArc81cfgtrmFGlHnloMfHCXFtmJpy/4sH+V9aEj5DZVkYMCUoKllSP592+A5mxMPocUZs
a1tiZQoi2NM9DNEjxmHTL/UFQr2xXgJcKGTJluAWQaT25eAFnXYs8jjwcEu50DY1w8YMnNTzza5g
1WSAtHr7mNrxcks/YERCWqHPxsixaSFVD1Xb3+IELcOfC+hd4ONkrWJz8dMKqbMbQ0nXYWB42iAX
b4lDpIPMaM8Q/z1UfbAj1OB+UYu2Ku3OgYhMfQd7O47vr8zZ3FiZO56XkGOwmmBIOe7UXmEaKm2a
Dvxfz/SM3N+xf+3DlKDK/3prb7Wi1HG/KaAmTnxS3lJ+BhHU619/9JJH9V8eYKpkh5gGaVjCcq13
pQYCtQ4LFrGCpsgEcwtQIMZzkBLwATkVpU1MW5B6qsdkz7z62psAYz1XDnClRuGeyNwtCA2y9X3p
ughZgaEOlWEEl0ZvEDcHfbRPehqfSs3TFWdoCK2X63uSk50T8Ss9IWiXVlUPZNp+auOuucfAFG2X
eMrZM5sY8BpjI8JlRH3BAhIwk4EAC4eynCQbXLccf7BRpL6WE/30UgoEYjV1TVh8cQtXP5XNUZm5
dlR1DYaC/rJaLTc1XalsrE28p1pvUiJpJqTSg7YcdFGeaRq6h7a1iJEVwSaTIlzrlZ37s9WM+6ge
ifqal2bbSOOrWy/29fdrIyjO53hy/ElZwjOarMHfHGieSzwUCuBbxMFcXAPqxxwPH8xxG98pHS1S
0SzTsTWnBBEtnygqk7syJPw3rhJtNTdHqUKglYj+r9DKXUHI1im6JVmyLIt6qV7fflfa/eK/9epK
L7y3j3cM9WaX2io86xFipC4DCBqioYJfr1/frtFOdH8kKR5QjoQgI5DMSrh1QLfZOHd4V+zt2wsN
c/mElai9kFEv9zoqXlpTRB9u2vicQOkpJN2Se42u4NZrgZZPpwAyY6eDmuBQmD7plalhBEy8t1NR
YZCHhQ2v2tzhhOyywI90k3zFYHZ/vymhJB0Vh5G5YQS6eCJvPT9gFTM2ekv2IMV6ewwzqN8kNtdU
nNKroirxoPJT4gRCUNjb41UG1h0TG7+ktLYjssUH5t3ez4gJ/IGVvDLVRREf+wPbWGIaF3JFnNPk
lD9UREKZm+Nbb9oMVINWbYVGmqMHG3i8tYy7rqycLQ7Ze7tobY8W6rQMNxszLOVeMwtjU2BVW6fm
cvj93cfiEKqlIUkBZOxtmXSm665wbo7bwHU/S4WDta9qzcNye3i7MwU9WgteebBrSTSO6DMPS3gE
MAFq8gZoLHq3pt8c4HcJhh2l7ewriXgMXfcldLVd7FYfuI0XLjy9yzkbtMSeroUBUGPEkyC8ja2l
v91QlIaOlxp5waafZqyAIfO0IH/sidfxOfMYyzKUhS+rPNgoJsEctb4gm5HISl/EqDB6wrZ/4MjH
aZsuZ6VR97TmYiO5s9wtepsXbq62n1lUa1chE3MG3fQjx3qstaY+4bk+vt0uJ21aMAv7dUoT4wFf
uC+0sfX0zsFxWvZ3uiTyEaEh6bjEUPPcvz2NPX3GZpnKyLfqSFuB+OUEPxPhtWYORCLiiAwuVFu3
78fuE3giacW+DLudjIz2jgf3IuD9d6LOlnXdBCYnxPyRcNz2+LaqsfR3Z9AYtvjb9iZJl14to0LU
nbbMdFMCVxMhYR62Wct/+5ZisO+wtIr7tP2i9PMQVfKRkBtmuc6KNd2n3+uF10j04VFkpDOXb5rQ
Zd4hWJBPjJM95PjCyJQslY8tlMav67+FJiHtslbTtes17GBF8MEMotwrccLRsMtqm0fpjJo9KLa5
CahAfhCDJQgz2qL13bg98mKL9LzHXmqvHSLZYaUVWDVc5m/skFMeZqsMGl+z8DZ3ICyV00KzWSDO
0y4wGF/HYxgeSBq/hccofeOSDU73gpyQ+r9aWa31UruAalGNUSRM3c+lETyH41ge7cUJVqiI1LVZ
vmWO6jz049XBrWt9U9jxp0wflrNZkaGD7YLoXywPilG4cgQjQTu+ExlncI9Fy+skAuMyZOBC2eNF
nRUV3TCo0rdk9VH0enQ/kOKML6tGOtpO2QVI5juZXeUGL+7EpJk+OAamc2/3QMAk0TnHPDadk9lY
3qR6/cSQ+ru30lW3NblngOXzVEtqqFkjWPGWcubK1rgXMyoHydIOB5dwqDDCFxdO5kNpXQOSgS6l
MeTesoxIxxviOI5OVD2SiSye7MYiSV7F8v4NPjAcyVgDS3toHLQ3E7wGPrusvZMJHtC2yYp83Q+0
wMWMrbqLEVK//VifZOJRxHeTM0UnYlHw7TUGgtI0/jQ1GmFctzel414hPCgyLsiWDkZo1X5kEsdA
u4C/vLR3MyYNxKSEHxsZkN/bBhDlI9qydCQWZnjSnbjYWZG5oVOmADGjuzR2NeSkUeLZoVEccLVj
8WHfsJgK6PWB29yTemnoZ0frZnydibYZFmt+Ji/6gyARiRtLgSQ1xOWl2E0aLsRRd2ofTSfiQy30
rW4IGFk9cogR5LuRFO68Q1vsDOx7a/Q/o09WhDxnNbKc20W+bYKmRA7vaM0Ke5j2wAi7FJfDc5XI
9rjUixeGQDu2aLqtjZp2JUxDovWdy+1Q6voJY9R0pXYOz3BfOzUt00UvMFsqMKm3l4qt6Ms0toi+
NPDdurNRB43aJjaYEfT7TRStS/Zav7NJ2NzFbzNopltqOtjhUn1rc+DsqbTbTe22vG8jwoRFk48j
YCBEr8/H3S24ei+nddnmMUH6A+VJOY/6kRrC8QlA2tYWu7aLw3rqmNOeTfjrHdRRXjmqYXebH+4v
DE7zkxtwn+Qy3Wu6fKYu7S52VXyy9OAQS7CWumqQgjKBAPAVIclChvSRVNJgH+gkq2Ryl7el+cK8
lce3C8PkR6CdPl0bm/k5/UhZlaftc08q60bKimBMiA1Ed03lRS0S8rdPtupcZ6WRFr0q2yDc4t9B
wZn2H8jAmf26tr8VhnzJVf5Kelrsvf1IhqGX4Nqk2Y8DeUN9ooUPJMN13WOuG+JpnGyK8qxIN0kq
qMx1ZifgJuplbXoOpx4SEG0vysDeqNveKJSaL27Eu7CX+GM0/3/qzmPHciXtrq/SL8AGbZCcaHAM
j3fpsyZEVWYVvTdB8um1yLoS9DckQBqqgS7cQt/sdGTEZ/ZeG5wCJ+CfKKSi5NCr1xnkuDtVtH1v
qN2y2Bx2AHRRrdJcbBh7igOIrw+QC6exlOExyHPFM8qJyyjsfzV5/lUkmF3Mfk7n8dhwBSuMNOW7
65A8FqodiFKWRechGteB2pQbiBDFOwOP7ZANH5yK3Xsgm9nZl8lbnRDv1dSd2Im4d/ZZEB9S0x4v
rvWzq2zImFXfPQH9X+s2LL4Wmyd6T5w5WKnNoyHCdtdbqbKV/X4EEPICqBelcdJ8AInl+BsTtJs1
OM804vjVK0fjHpj6tahTxtQ6J1HbM4pOimnwFIumZ1BsYOJo8Kyo+YB1FpwdQKdFQcuC+aRY8WJg
CXaK7GcRD7ecoSjLomQ6a0FKg9nekJIKiCwBZD/E9norhnvhv6F5Aztt+pFXIdjatSV8n8KdsbmI
a8iKoi4K3W/hpyN6Q5aaA2PPfTDZXhQTBjNNuNhUxWzx3h71fMeorbijVkJuH8SXMiS4hUKHy0ga
T27n5s9UpRx+oX5xiyR/amvr1itdjbdX/fx71Ef41xKNJKoQItvVxQNUgMukSIx+1ya+DT3s9H2a
DFBAFC3cGcBCK7Ul5msS2ZdBCC2YM/fMCPiYsWE4IHXJ1kEY2udAmscgyXBEmIHYLX8LAmB186AY
uk6gxdVPHE3WaN/gqJkHWHBYwe0BlIpO/MBsWrEjDEHQrfU9SAeLNQLWkCJytu4cnyZ4ita5ajEg
qIn04lRT+mJ8z/0Wm1BgfwZV5p5hwn47xg+o78VFTWmCkGAPtMtxcGVmgJGn4p0dCPo7TJzhDB7y
bp0kcXlIC0A1SW/KbVgplGyckJs8JuNjTLqcAQHohHS6Sd6lUxlXK1lk+kmzuxujPGtfSMZpFZbV
FW7S/Mql7+ylBZRwPiXHOLnxv5dHFanpmNgfaH/NS0WfvU6VSnJYMxtOIdHh+YZFGXXGEaBmc6hS
rmAjy7Eitj6+bbvQN20S4qR0gJDMs6Dl38DswYBp/p04AIcx/5jlZ0qDuu6UgoxXAJwZaAEvMShk
YpVNrA2+bWfBcN7aoUz2cQbmSAmB+0YAj15n3XmlxvUf9vvMVXO0G6scyS7sk+5nZRTlRptHI8uz
ZDsEEU2WUTBvJBiHzK0VRT2HnWhPaUVIXMQT7AvHBYYKuDIGvxGUefw+OdV7MID84MRXuMb5m8Xv
RhnH5uKDENsOfI5V6ZQpXpvoUGpq/WwwrylkOJyGNn1LW0YWNC4w4kW4HY0M+JQSvzVOg9IUWvS6
H0t/x/6F88fq7V3p1+S55qHRr0mkSw/EcQN+6p3wnCnyjWHqrsxD/wDX4iZdP3pW4pKHpPzMqiF8
BlxDEIcoWRqaYbAjG4XlrYmII/xeSqU0g4M0/OQb9r2ulG91PERXED47sypiD5A46UGQ7MG5iUug
d9zmk3FjLofRx/4YUobohvkEXOqtnX+TRjS9pYRtXymufzDLZyNB8bMc7SYW7zn4y9jzDp0xZXab
JnKNQwVffqit55GgiKUeaSMUAKrj/o5G3Fjl/Bz5Mg+vMcodSllxsWBbv4yZo70AL+EA6JzsZjBW
6mMnu/shUSFL8YZ/HAuTyOUNKuBvDHIWbnzdR+IQ/5JB/rpcX5TP1SlQxAOTlHuq0zFY1dNt+TqU
mOSGsR48OCm0jq1w1YO6Z3Pon4uReNgG1+9yPDhj9ToJ+tiWLvSIef99KOdiH9kTSYotSEqq+6WP
XAbpZSlm8YRMttBrjG3gS8rPeaqRDsM/+iSpEnzlEmxwN4P+l4UNyDIVkGZ2cAhrTT/97Zsq+IBj
Un0b2EAZO/IDHZKmO8ZTjB+vG3a+jd8KWKB2wnlyVEQ0XdpJ2WYq7hyjyeSGbqC4plHiLd0bwD+i
60cpzpbEGJBihNrIyrW3ymT6pwnmpw6X/5ggM+1HPX2XDUYbxU/1lzg1jVvqaq+OhVdynoAI9U5Q
ukHSC7ZaUoLn4yW9+ba9s+uvqS79d6T3+2xkyGpSxyQmTlsfwwqPtbWr9ZIuSedLrvTsZ5LTuaEG
QGuf/wq2Zh+Pd9OX3VXT7RHkxKS96K3yBwINS2FEHivCqwIYdJN5RVR1j/zA3zVlMJ6ImwGQJqFx
7nSTGZcPs4WbfHpaqki2zruRESvq8emsV9jje9m0u2JSTV779o/UIqjKSoxoplUFJYuhbrIBg0zS
uTTQ2Ggiyrj7ANBkWaFAEnXw9qVArfOrgh/nuUwYYTotfkyntzhdktZa9eOZppSZgpIfcOKLl2H+
oTpO8gPg3nRjnnwY7TDYk9caelWHbS3o4aiB0igu9tR8ZK5hkMXE8cnnpThvnmzjZtl1RqvDcGAa
RpQdGTivRA3vieMfDQvS0zgmF8dqvhu1sp9T2+QdcovjYMnkxj6Bajazx3WEpn5lJ6jI6jjHoeiU
7q4EWr8Co5S/KIP4VpAjWMQFHavxxUhZNBA5ZIOBWE+1FyQM1IcszXddPxqc9YOx71otW6Wd8KKM
C7HUZ0GRFX4brHFvpcuJ/k/vo7shhC0XDb9UAq/n7MWOY6+MYEQ/AeEWKHSb3jRMYauSdrap6uZW
5cU30a/NWcXNk0rJSNJRWQeGovDGYvroZINprQUMWgJp2orSRACmcrgt9UDBCzuHJzF9UETmVamr
MB1qYdp0AwOjfJysp6EeNgZ3gFW7KOn04erQqvbYgfeE0zLGM2Mvhx7Yik4/yJYWzZiVhiKf61Kg
5bukZcBEUkNxXPbmbV8Ed6cqrgLbae3mtxw+40qpsfnnsWi37JV1SvEmRVQBS5do78DuH3ZDjmRS
c7X5fk/ad4lviuDFn8ZA3RxxAD6qjpo5KsuvNvB7j/u9fR367u6Lmbwbv+RGqV1yt/9ZEKLjdHpw
jrPsWrEXvC/tmA4RaR0q1meeTe4uU41rLLq3EEHPOibYdsf8zEdqgsV+uT2MWSCSOuVDWoZzGOya
hbNi3PMAjpveaNmeCDu4jr5HH3gME1nvZfvZa5JqITSeh9D+DfZnhIEFA3CSBBiYFUMsoITqtS+h
aqDaWX6MabtZBqpmyQx4USLl+phg/a5XubBPplu1r4sCSxEpLA6R54Tr6dC7YdJSxKPlJDvIflga
aPDWtWkvEr95LU2dQk4Q1btoTpbPCOWLWdCs16GmCfZxF53I466M3jq56OGCsbrnGFrXCgpSYiFp
v1gppHZ2KKv8qCd5cyzD6bWufOtaBO4+J+QQMiSmIAOfmtHhRmGVUT7+7lvfA6GXu7Lpq9NU0h5p
IZYnWQVPTpF2T93grAzB+8qTOWNkhx+OcG52kogtIxXLo+BlnNLNG522eBS6p7GDAdhRPaLZWNwb
K0lc58nQhmpdhoW2a5vhJVDD/F7E2sb0Z3s7IKW/WgLbBYQnQFWSCKNIT1j6oYAPuBlyHYwus3JR
GZb3V6pU0U15CvQ4unqO9KaFEB4TVmkW9DjsKepNFgNw1+PxDdbZ9IYy6l0z+NoEn18L9LeqkA/O
hgdp12h3YmtYq4veK22tCw0HSnHd97e23j4IvyPy0Ax3NqmKBKOB14OPsEUHYq1T9taFO78GGYlm
uOfic2RGD8by3dZUbWNj4b5qNVJJaT3B+Og5rrGsuCpKQKlXa+He1GR4c/nyQWEzcotVxz5b1MfD
pLneiOFuBb4cnVsRW7uJlEHhx4zoMoeS3YaxFbrjE//X2smUsyxifqTq+fXDYOY8GtUKNm7JmxKM
2etUEsVMltLWJZTozvv6kxEsEpS6ZKIFwAu9T3jKVXI4affGDemQ0Q59ABF7LfbIQDkVjKz3egmc
rq+J/zBJK1ypoGr3JoFuHMNmtW2BlHvQZ+YkWpl4deQ8nHms78yqDksCaFoai+UPu+yLi8isZ6XP
9ZXdAEZQbBiccRacO8c3T7/VqHQP5EU0nk3C3gmvOZyEXiuR3lj8E8oipticvM0HuQAdiWaN6w35
N1735qZ1r5ZWZlcYcvs08gJQMDEk2qcR4OMyI8vMTT9/i8J25xANOCayMJ9qGrCtkSbGqrZkzXxQ
J2M7677LFpgiA+H0FiYuPkuMt5skjTKv0DlTB0S9q6jSrJNllq/sTsqdkdGO4fkhhZaTZcO9yJ4x
MSRgcplciPYZNsQWZrsySZu9jRRcFyPdcIjYLdgPQnqoilRvZM/FzLxQDlEXl2uh4avMFGuuV2Fl
uVQHmt9DYXDb8KneoEr7lcTFtEe2tRL42m5gPPG1M+47+I5kZEScb2KMnrRTieaw0C9EQQ6ggsBt
ogHoVkC80Qy6z3w/wRx034CiH9Ozy2B4NdFTvVi6bx7bXP3NwMFTRB99EFoBpsAHg1LoZJ73rg67
sovife1SDkZZa20j0CJHi6YGpTBfzyT1V0i2ACWG9kurevWA4blfO1i9vZQo0a2SzJBlJ7Qu2XfE
aHA1COIwCykk9Q4RuEB4qp2vEcWiIGlhPAH7024oX8kejHbLrdA0OPgd1/mGHvkylI6yweTTbUkJ
hgvVJCkEP34fbCl2y52DR7k9BEbNbkK+hDYpdQDhQPEBnFseFris6AwtB8zd/FvOrAR/vW4fDWl+
F4n0dx04EaS3xTUq7ehGBhKxCRqN/6wDC8g92uhBwe47VKg0sRKueGMictsdecniFLiDXSRbBsLs
AQwyKW157NT8MZQUX/QI+I8b9SListloPRly87vNQB9MX9AFntXm3crMXSQCtng1K/WoBKk8LucM
YG+CLpXiCC6mvSyXWmPindTr4kkUrDyrLDAQ4NGZ8g/HJnIONLzNIwAXXw1ud3QLUE29M1R70ed/
aogyO8WIbiwWPrEFcUN1CityIpq5jWzby6O62ZYCp2KbuJShRlbxr4B0s7J2rwwxdyJYnlOt9FfY
gv4piO1vid5j5Y+o/rIME6gtpvzKxgRZVRk1dwzXAXQT0qomKWLPGPjdybCZKaMhYSWN+tGYI4Ec
hd+tAxkTojsmf2DxhrswnuTKGFtakQqQy/xoTNG0d+SknWywFJtFJAvuGEQlAU1LH9UL5icSVH/g
dtpJRva3pmfsGKwg2CzT1XiyOg9d0JdNONMpNLU7w/jpTF28GeeNDgaU7XIKVxYlJAzHdKeZQ7Ba
PldXteY5FyxIw0gLLhYYatQC5cCd5nw1pesfqReUnkN+3rJUlv9Cjpk8MtAKeWA6Elnorpg2lSUt
rxrCrxIIqQdY3lH9A63C4HFM2adxjhyxUBZVbXHI2W1t9EixyXK0dEi9bXXzu+YWW2w4e80F5tQY
2drMWLvKFrAdPQQFBQ+/tJEFpkH11QUi2fO7Cdddpb6Rd4Ke02iJEuAVNo2zhmj+FJRoex0dypeJ
wsFj4NV7SdQbbIbH4rBICEVtFp+dSbCH2VSn2qxuRJWKcwnGGTbP7HydxPNg1dqzwtO8Jh7rGcf3
+FwJnqZo2NqcKW7fd+9ChIQA4blAoNl7JsTzeuBU4nA+AQ96W4qw5ZGF5eUlkua6FPswy4tTH0Kh
rB1EmsS8HpeDInC6zMv16CQ1ElECfjJYDiENpsmWCRYooMl+KdGkb/GmvFeUnlcLQcumiCHWs2AB
FBho26EM3qVOguEQ/0RopXl247qbHumxWpC6Z8KkJ6i7YysgFN2bOMjRS21zPYW6CSLxyJCK83VW
7uld9hyYOrslKx+fSjSC675y3fleQReoRHLdNSS/K2H8M8wazWNsnyNQCvWdm5v6Bk3lFyyZ8tYP
06rJRvuwaJ+1SUd5C+fLyWJ5XJ5FTs7+mE0M4eddvRsF56zkfI1c53ckeuzMBQpHpFVx4bY3aLvn
qQwFj+JHMdnEdf8gYWg6ab2+xmdAQ2r4gBNgCu0X2YkMiK5GUYM3e7KsU2c66jUyyQGSpXOA1pMe
lncE2t7BrpR+Q7YfsdKzWrjAX823Xp7YyBarLCv3sJisXyxnRgkqqzH1H044AScxGLiYbnZvJwSu
PpoKXjYS3PQyca4BLI/Cil9CeD2XeP6jGRxAQmlzjkM1uOJMR9b2EbDCfIp60Z37tMNRP62b5LmO
9OdFAZE6sAQNlG9BGbCLVZlwikSuOuSznjq2l0XjgCd7vNTW+9IPSOcFoN9sK6FDWHoGhgSzWCp7
UZwGIhEA//ocCkLpfUJ+/anTtvFicekY8l8LVb7oVW++1kH1SmsOJrYNwn03YEkRmHmgJwyElPoJ
PQDXv+Cu5Bo0IYpunUB9pRip9j788nM7a6erbHyv41FdlwxrIjcxjt3YkhcSaRjK/fsUNoQzdoAx
U8swz5S+cqO7g3UjpwpqtBD3xDdrYIZthLYx9VIagGuj/dHsJr9Ueu6sW1EqJD4zcMADf26IPAsJ
fX7KVac7aSJ4hK1x1jlPX/uyq9YaYoZLHRFyNShoXf2gPkVZ/VrFsjlMLDegdxTvCUmxpK9uhuzP
gKLpvlx0lmD2FBjJE1lfj6SNsos+yDcce6DkjKk9O19jrNsPp4Bp0XgAYOGPGLa2If8sV8kBC3Ty
tcAS6kwAzHMI3AhhoyD+OAR90yNrCXrrXLJIJgS1es0t34G4TH6eP30tq3gGNzxtUXdqDRelKkkg
EXXmt1l/1Q54scIp3+ow3YxWP7sF4nDjos4hLtbBM0KEA2MBvtIK9VM2ZezZ0JHcK6bWh5x8RlQA
rgmxkhhEuqAPs1H0bp0prbHR065fE31NMveQ1UdFHy9QCZ7LRZIyNdFmnLSZRpCsq0kt7qZiAryb
++Koay5d6PxMHKCrcV4ALVWnNa+cvxeac8kA43jTRCaEQWgNffFIi50gy7LZxa1ZIjXbJiB2pU2M
335utzurMQllao/Yq6a1b/vmFxMfLXmmmSj4cJsJdzP2dyMNmoPoCkw3smcYRft/SYbgECugXLMk
s9eaYtgXiSp0NVBGUFhwh1dKKeClIvqw5prd4X7ejtTGmyQQ4dpWHWZADo97F0Xa2VrFosnv6IOy
fG/VRgVFzLLeO2I9VlZvqedURU6rCC15N3t++hVCv++xF+ET06WUNdCGibp/cTn0CJiyTACPOQWX
Ti+LYzHwEiseYY8nxVW3JrL8VBrYGLSElps0mMDvDpbfPyluB3RbdtqnXk3flSs55pG/aBb28anp
AP6zAvH8wmm+se8Mm3AMCS0flW0OrOQcDBOrSj77yncLhJe60A/LxxMFKhkbxu5tAFId9Gg31PSr
UxFxkBgAerYCR9qkpHEE7jnt1BNGAteburE7BEP4lFa0PoFcNHY6asvc8ozexH0wT0IDpWf7y1Kr
f0NqIh6qS5JkN5L6s3xx8OU+pRjDw/IchORvrXKyDA6lmyBSd6xqPxrhRVUb/QItUbs1YhXCuCMo
r3uWfu8fZq100CUK5j6yW7uE1ZQcyYCQ+bMGie+Gt/Y334myKxUsJC34vVS4OWDCdjyLiABFvUA+
gG1sDXg93C/zXOJ4zBMYaF3W5EWkSfVZdfJPT991J1ED1nlq6Z5oGaNQs6K07DSx1xEIr808Bopc
FQye0Bhe/Mrco6n7lSnFzHMcg3M+KYx3kirdBMxo1gMDi+cpZZSSKEawzUNwLESpnZDQfkhHtV4l
GZVTb25HO7dvgqkhwYLGU58YDz0uefKwHBwj7CL7IswEPrLRXaWKqXBkaTcjzcVNmw/BKEj33FfG
YWYa5d3dTs9dPdiXugZp5XRxAxFIrzfkEwUHN0KTUtbOhuCw1qvli88A8tr20HWADgW7uigOJnHD
DzticTmyls0Gea6yFoyKESQ3Qgg3IowaMqEMqHLz/V4xUDlozMdKUj/4NFATSWNhEBEbfnplUTXq
2X2Zy7jgff6HxJFVz7Y21OTsvy67A0krsVZnn1+PtODvQx46A7uxsgKY5epf2mR3zKoN9Q0vsdiM
ISCtxhGvy+eqa+CTlh8knkpOo7XqsmI6UxFR3C7KuCgXimfP5TnvAahO8hC2YF+MfdqnN0Jemd6M
9PiAenl+TW78SkEIE/V2elO+LaKjKQPEE8vTn2UQz59pLBjCQKkmxiV5zi0LgloHljFxz4qctx2W
qDXEBUxArSi6qn7W3Q3f5eznKDeQbb4oGdgQwD/EmjtnhhPI8OdBt3Q6jtQgVk4Gq4E3u2YRZ48c
3aQoxL1PIItp6vjKhr3SOd2+VsSrrSV/5QV4N4zDUnkKxd+PemxfrIpWMIOt66Oa8r3AaptrUPJE
NgZnctD7NBKzDyDPcvcdPx2s4BdX2PfCJk8joCogJRwvUtuM5B6FGhTE+Ve+/N41LnaweEiuq651
UHaTU6jOfzAO/oa1O92iRCMnFNOvAtQXTZLNrtUyLgZQWgNROgk02AFY4bo324FhvDwH9pA8hck2
HEhn09r4texGNHd+e4B7D/67BkKu+e5v1+yMZ78gDpKxwkvmzhNQDnAdKp/Ug/EeY5lBZdCZ14HB
QcQ0pwTPepb1qZodINMgmr3jfMZ58+WAhzu3Zfsjm/2MyBOI3jKGiu+D6IpjOPfkpDFHJhrdotTA
7o09q4L+s8RVuw0NvT0IAqBXYZWGx7yPv5adTa8Vcz6WPzONYDU3hYOkwHgohflQpIvkF+HcKp9l
451TfiscD2cRspbQm+jHZJXaQwuML6f/PUVq+IswgWM8V0ttSxM0uUP52VrTbpqbQgAsOY9unLJg
IaNJMnkaY/eQF/KbxfR4AMePzdlSSRvv/Bg4NjOTpOdYM2smY8uAosxScRZS/EGtxfHKphjBTwRY
ZJZWjSCGthLHGrJf1FQIoCikc5+jIdwPCc/CokJcpJudmUEnZU+FFA/wm4JOzAf1/1g0nLM/oGir
NflQaJ5l4/WOpl1CETQPHcNXERElBqcDzPiIlzbpwnLHgDbeyFlxMQh0PEHSNd5yjfEreqTxrjAg
3TFZTB+TPGazjLgGgHHpq+6DI1THiGqxnlxklJh0Ab/O2fSd3vYnZLgtFdosmQ3qIlllSI9PTCqI
v6vscbM8iNE8LQWpwOchL2KlumQWKnEWrSNd5I8guEBKKjcNoEsqCtYW2CUze9b+jkqy7/zE2iB0
cv7qyB0XrYP7m/OQ5rgg3hGxvLPpShQ/CK+aQ6BHl1ofeg/lofnDgKlvpuNega0KpTf8RkWMQ703
nPvYQzpL2piY3lSJLmYJ9S/VwubZrszfQav+Mh0HHFuo6q8s1H8BVorJuvrUgVo9xk7rtlPr3HIT
Za7ekjBoh1/L62de6x5nbyr0X6pdA9dWCUdbagdcUeo2zIfX1kryPUNFY5XqVXwv7epZr1ryMIb4
jzUMCc6M5lkqgjIkfFIBCv8V1BM2xEh5Xpn3+Xl5M3VEkPMu2DlCljwth4/Ckyja3LxWERit5YGy
0XGZk+14uQiGx7IlTynFsVXY2MjQEa96lqGb3u7QV8xFUjGJGysIxPLKZz2zYTPEDh5BCPXRVTsG
g0qHhn3WaiPY78/+vLKMG3qc2F3lfqj8yJPhzd82gy6fyFyYrosQfKk6zNQgKm5xS3URFba6SnRz
3/Wtccx9s0SCiAXbZFh9rIYYpfcs2h+lgo6Y6GEPY8kqIOjwBox7485b/W7UP5XY95SiO+jAoM+V
8O177fiMDUblM7fIcytEwAvAJOlCK0Rqihn3WzMxtVNBePZaNygnapZeM0Gfw5TB820a4o/CCdIr
60Ntlaj9cIaYbRddeVqu1cFVfqnDSNxNHg6XzhxRecwXVTNQMUbExHMYNOYpt/qnhEL3unwbGszp
nUYrh96aTXhQdPETIeLqykdHv83FigTBziP7yzhL0qq4GAh4iJ3ehtcdmpsgb8QdMutyRWeTikxo
kpvGYYErM3kqdJ1MxooIrUTpzHuBWSUale+oSbIP6UPraYlhN9vyOarcaDMNSo+2T0c9YbjKNYnd
jsBAHNStZqMw0V71ZCxuES2rCkvuVsy/BvGLJLnunpiSZQjxjK6cnhFOoXpVcU1arn4hpfLP/F9p
2ihiW8t64uKuHy5Z7ysT9PWhMCyQ7lNbgU9hCFJl4WUQz0Gjx+TJMpIW1ZmTLMFznBW7bnK2DJyT
Y852VlFC47XuD3Gej7tKpq+oqdnZOZgm/NjXLk2RNSsCQqGH+pN/CBi0iNC8oItvvcKiGSwTmR/S
aDqncUu+z9+pBzag6cPO0FiV/mPyHeUlA/6YZwbZJOge+eX8sXSjO5BOtClnbWaA+i5HQwrXoL/w
epRMK0Ztk7spFSrS8HVjdNmLo1ZnWaJpFYgfD1kZqVfiF9+azsdArSUv5I7GlySNAfcl9DJsE8qr
qXRP0sD847KJ26FFESuDzZ9ni/iR4FJ4KcNXqmX/1MQmdeLcX/au6y2dAcK9BgYixAmwCc3677Oo
hRghQUCG256PWKOKYkZeFzaZdMm1yVTlQJQ0z9bcAXXYCkDz4WPPNS6mAPLAoS7gXM67CUUM407t
M4onOdYPYjNoZeanXSL830EFJnjHVawVYaOk+M7Hpd1yFy/PvKz73As4stYsaIKdGxvJDmnCNknl
j7iW5ZOWQQQBk3JeSiPHd5xLqsv04M/x5JHExCXV2LrkDTSCyM3kLupxt9DtvOquJjxaE4WFZebs
XEYF1roRs4smiYx70oEIK+PAurgE6qBi6/YUuO2mT6t38m3Us8uSaynAloPM+AwxTQE6HaOjXVPZ
zD9g0TDKzFH6IPtRr0R7EookEUWpiDvOqv8Zi8whjw7FtdqEg7c0cThLCIdh4vGInOLDQm0mRNOe
qvDsTApil3ibNoJkUJUstMxqn6kfLgxVVt1sQ1IVBi8RAjSWfIBYzbwsdkF9mVmoHvOoFAUx4+QA
VnCiaMqWUUoCheXYZtrPpVQlvu0YQ4Lf5bpLhLt6jXuGRkargl3V9GJeE35kqY2FJWx6MktCXsR8
NO5W8ZZzHW8cPWTvYeUv5mC36HxJBdEzw1lhBGkOSgxA1De7X2VTr4mXfGo0y3lCocTw0i6DNc6E
3yYM5Tu5L31UqRvKk2YnSoIZVw3OsEgZkNXLJvcsFBy7qZsuoeFO116viGTAMSsxrAXkOHabusHn
MAQvSasnD1LDWaxdyQHNvhQEJWRHTOGpbUeanoxaNGdb4cdRcBsqpVmpvvlnlKU4q60PKHIoPs0h
3EYVowEVEZRtQ0mv47bYMMf/lBmpjSPBauGcnr647f6Bbv1DX/kPvNd//PW//e85Xv8F/PV/BwTb
/S5mpFbz/wESzMTw+X9Ggj39LrtfafT1r+LPv9rw979gCwXF/8oImz/8LyNMc/4tTNcxZsADRkJt
dor+5YRp2r9BBRuuqllIMWzLwOb4DybM+LetGvjDIWLwHwTYzv/EhCnWvxnDGCreaR1cBB9q/b9w
wkzH/a/wCZgTsMY0l3PBIv4RbNh/WNG1sCWPIyw9hZzadaCpysPv0TtqshFfQ/wK97j+LQye2KI0
6pduMgbyuRHHqdL/IPxavZVGWqzdgvE/x7CyrXrDw2AXV25JdMUq4YdzHQituMpYOld1C/9ZubrE
gqx9JzP2gL6a7l7G/XF0jMWdUpGCM1kHYmDUtaoOf8IEGfgUmX9AcpN24CCIqk0wMk7a7l212PR6
KPhKzNemi/ZxbiYBpw9FRZx7mHtqD9BDidDcVdZM3qZTg/b9lYYEu/vgfFaCbAjb0HclWYTbySaw
vYyMD9QXJJ5n5uA5tV2sjS41j66dEE9cfJdD0B06Jf+EMU9V6agEYtAnsoKtb6JNxhWhKBM96fCs
53ciJNNDY5MyydkIVs28wM5B16rKU+/i3BiJuNh2uYuVSy+mlV5U/q4u3cJDSZxutKJ5b3OOgKSr
SxQZ48QplpKY1ahIvePhGEaSdGiBR7XS+2gTNfGvoVffDSwtRDBji7IGf++y2EcOANQS3s3z5PwI
Ef1trRApTBG8xDrxrJnFTigdJoWpa6R5mpOstCZU4c27LAI1WL5ZcwKz0KCrVt7aMG7/6C6iuOpZ
KUl9igiPJs0g/mWOobXRKpyRtayUYyfcbaHJRyVSdo1ll5/c+Q/bZGEYqUISnpafldQ2fhFrjNhI
skhiumWeumbtziZJf5TTQ8E/RYraqs6b6cXuScXyaxU3ZD7rrAkiU7lvx0QMrwWZLJAbujwMCTQI
M+wQ2OvbYmKPnAUfDTmJ5Ch9kz33rOSPqjXENirqH1Ue/CDszgtmZRRdV45ygN2w0pb7oMwOTo9W
wU26o6iJetfiwl/ZRnqG0VawP0UChy29uWsdqk+VZDtL4ecaklq5nlpSlJX4ZILwWJmUE8gkIhUV
KncLQYn44llcGdE3wwUO/z4nxq/hB2BA0CjkVxUoX63c1/ZQPXzqNyaFV1fk46kYSasgWZEKwN0Y
hvhtKuPdyOVHkGlnu+vylaamN7saj0UbHipLPrM3IQ8xTdi0IzWWJVWmZJuoZM2D2cUHiQx/lP4z
bNJbkJpvvhU95XX8Kq3pbGGTiyyQTRAK1PjXCFtJY1awSdWCvXLhQM6gtRH+l13HP5lKPBg0k650
nFLxVlg+Ma0uUQmZyafVJ/Hg2KgJoRjQxGXqOUOnXlj6Wirmai/+O0fnsdw4sgXRL0IECh5bAqA3
8tJog2ipJbiCLfivn8NejOJp3kS3RIJV12SeHDDNQe4nknnjuGiNgGiVLjRl2eMfcoqbO9rosC/T
mL3ZlNHSqf6ShfWITAvcXfafp9RzVqGVz03j7CFD3IJU7p+kDTcAWJaddMeBv5OViiLzpP5p5olX
Uc3qqECAogJ+syRdJ5PC2LWRmdU6m74EBhROikOLBwYZGxnQq44rUH+jXd1aKXFRre9cWbOOBH4S
JTEKVKB8ZO5JvMaevLsVG3yaRA0HD0JBUg41Iqg3Mp0Pa5IDZ88MEvq6/jXLmSaXLI8CSGjMhWsM
DONuwlhC+Js/B3FWVoeMdOLDZJUeiWLqXdW8UrY+5cEkmLgnNoewNr8nHQldXopuFQDwwPPhkeSl
I3pL881QMGHkeCQCchyy30Znt+kPdRFUFgPbZX3EsbWe86Y4qKGQzBFY9yai/56X7XCf0w329OGQ
O7BJMjoMVDXVpsNH29q/Nb141Ani5fvihQ7fYlvTHAdi0ja2n5Aisx5Xqwg1c/xCpf/g5LxYy9B2
G9EYfwHjcojV6VfHsBORQSXrBsmverfU9wxa71U486VHfh0UTPZZXcvQrmozoOb6KmwPaWaCn21M
YtrKmq7Yap/5GLDMMuTzui4D6LGGSMtpRwX46dX9w2iVr26ixbuUEdKmTxRzDLQOSj/k9lhvGcBZ
pIIY2R6tpLdJ8ppkbZrXrG3wKrBtOinsf2tn48VKcNf6dgcJPc3vLV/7ZLvLGDoWPtHagppPgmpY
+OKBlcBhgeBGSO8sQq1g4lIPYo6ypu52A00zk+bxV5F4u8X3bwVxf8bIIX6ljVLA8kA4zRLSRBMP
z6Lo/vMI2+xre46su1E+Ec0fim2itfCEmKWCbW+vhHYxoVIZp9c4oz/AtyJS66c3ifd1rfLPms8E
P612+jTGx5RpuGzL13FsAtKa23BwrcfMtz8rdDzRZPd/q97TAhKwrXPtMwqetfLRdTuoVMp6BicE
hHPpFAup4QhuDvVspWVHJsyhYWlwTgBRUW0/2xNZX/h1J6ymznbWsofJHTlvB25RTQyPcyfaqEzg
ONlLh+iXwTi/uLbnbWFTS5wdxlxxdMt+uvAEJilmjYRFPEYZ/tgMn1HV2DhM2E00zXFB3YXFIKHv
tr5wGrYAcZwVF8bAXDR1H5zSeRfsoSGdpFfNZk4p2hhX/VJ/VRqZL6LCIpTZAB6dxP/tlJyvUiUf
M3shgFq9vAxsesT0VGK8ihGezz1+PXcyg0mNm8n7GdoPvfzPw5m80SVOgXFRJ8I/0Uro7cEd7GUP
A+Dh3jfNLrqEVbjRJD1CylpCbHznk3QltStGvsNbH/E0nfREj9zRiYOYQEbOVJWumDc970/iwPxa
UOpHpmeCUBuxD9JF7nvSGHEzbIltg1+3euK+aSw36Jze/L7GoW8k435tsh8ZN0WQZ6N/sNiGrCOJ
FH66fJFXs00qwoNI0Tl2TJKHD4M8NML9CDVbe2y8lbAjbAgsyXhHHwATPZCs5W+aykKEsCO7MCWH
pSHaAhPGzIdyGZH8Di4m36x6yvP8mfow29SCOWqqkz84u/6H2Wbu3p2Mo+P1zhEt2GM7zuO+jHtC
IUS7axdxsFrYPJqLdhnF1znZe91YbwxR+Ftnjj9w+jtRgZOb1AbmpzivA9sfb20G3GjSpMeABXnw
jCDvHivQsvzlTJNe2IhEbVLejUt9F6Cg2QjbiayMtiToE2nH1GC/Sq0VwBrO2GosoK1oVXGaUcl0
JBzP6Be5H2gA59uaouJ2OhbM+HRkREGieEzQnrTy6K2d9pBqR9cyxJa5eM96aO02WskORqnWvecG
Psv8M5f3dE+27hvUTgx6BQujeOnMgMWaiZ6Ol444qT66o4X5fwfCNM2lOxrL8JJn3p80ZT5AkDTF
l55y6Xvmwe0mfoIUF9jAKTMuGHfXCplUhaSisDZNscr9wqIuqo1Wu/BpZtJ4GXPHpdqTyGUJmE8W
7bOzHQA+WnLztLYPK1WDdJ1itq6VfZi8nBOf6WSf/lctFYm3KqdxWJCVkzeuTJa3ca77rNUzJC6z
ErA0uDer+KYoCXhCiT4jSZHf2c1Ro4BrOrVOB25oHvYktGVPchFdMPWOZCVWVIhO7H2iOP1qlZPe
BTki9Cu7usBVYhie2696mtfHAbMr6ZrIooT3vo73l6Nnh1p49cwLqROMs4hNmzCJzOKl2ClYTbPF
DxgzDNkzgs0jDY/nQU72y2qe6TLi0Bs9Qji65qkzHG1fOhZ6rBHbLBKUFTMlzBXtJ8s4gHo8OndG
ErrF/DqaS8PxN+AnB1/j8txctAZrvZdWRjTjc4h0oiJZUcXytMj8iwV6EWHbaMM0NR/XzHF2RqMI
xp2N3Wi2/WWyLYbrWKNcegRCLLdIO1i8CCvq7u96mxADSM6gFbmuxrlh/BWcAaGELDU2ZbrrCKHj
lhYH7BH6yRiS10706ZH4kSif1S4ZpfHcABw+8PcQLaEt4ewXu3v+FOgAVI/8sFkIoRNUk7dei1SY
lySdJnBy5rlEFb7v/02Ql3ifzumf0QfbwqcgypbKCphjWpsqc8edMU5npRZEHH1SnV3CcbYM5FLS
4buBPpLQjZHdt+WQsbN4dB19F9XeMG272sjoDpPvRem8orD4QBbAqurc6lfPiLolPPfFNu2KqrJA
6CtpZOd4AAKoPeOfF7c195u9x4zbIGWqI7n5mefyDW1NfkK0+ijn3KD1rbKjBof5ULdFQRjUss/d
NX/BUOxecahd1nXerQylnv99QWBp2i0eNsd70pivwsi9R4KM6/uSyBQ49chxUwIHgrqNuox4yyVr
x4TGcT4yEHhuqHlvHErqFGcCzvHkb1wYLbiX9IfE5430qr4I03v3kuoHsnzQvJt+fY1tQaINcbbl
OCyvqCGepOsWoQ0p4wh3otuOTjNtAaddgExMN7y4z4tnJBf0+K3ol+MYu7cxsbMbz38vQHLljfeK
dGZ6nLzkapfFgd0bVsxmNfdIvwOoOT1+4LzZQOtqdykgFzxHRNlIm5fZcyz8ZI2Yb0unvcD9GHdc
V1wZcXvBiWfgPCAQNSWNeU/+NFr3rNWCgtN0U2rO22jiXktW/2JSY/EUWCwGvGyJCPuRyIkWJ9SY
y+7Ukj/jOwelev9iIm+P69FCW5xdJ7zbZ23kUp5EfsBlKaKxAwYAn+JArlukajIp06TPaHeNFadq
UAJuO2npFPV45C+V2f+uSusfHafbYrpEwrWQom06vJ9D3RDWlCVhb0nFU8w4YiRnJ+yVNTz8+zLN
5bPUPaKD6h/pK0xidLghZmQMTNJZr/++TCVhB/5AuIFZ8cskYmCbiy+I3OOeyMqcICLpaegi719M
h+sb7wiiEFSxZyJDoBoNmk9Kou4dhwwXmiyQWdnUG248jDd68mZN8/fBafJNZXrEBZNQ8n6vxaw8
NwMpl/LZwAWuXbtlUE+6pfUhcimUPAM1Rg9t+y2r7aNO0N2dKvNnQhoV6K6GdqtE9Wfhiwg7I++e
tbgvQ71ra1oXfd3Kkc0J6WDxZ2U7kajumbkxQuna3vVMdv/43T2iMCP53DS59+tCWw5mtxhbcMvF
iblAFWSjvDIJtR57mwukyhSSYmSBx6F7i6WbfOhq21mZ8yERTh2W7i2D3MLyL45ftV456OHpkv59
a+Ek3Zb6Okf/vu36ptrGMENGxO2hlXrq1bibh/i1yyhtRvWqFrvcN93Shf++vavxDvPKjDYbS7rp
cblhVazPJD5eGsvaFi0/jRVT8dLt9QChMNH5Wee/soxzD4R5zkGj9X4oB605uFSilO3eiKpbtRs4
POISU7aGldSqPaomgtkBxUK3EP0LNpY0JJYOIYE/PM/eweM+DOhblkeFwGyvmT+laspdrWGfcxXL
tjF2HsqhsM7FImsAUwyOdCKPU3QWhyHNxTE2Z/r/ibighbZKQckKxMQUCp8WD33VUnHPBKLK2ssP
0LRp1RVukMExyAJAgadrlTrUdjkFZK8Mpyy2/swWqg57To5tNFZsFidpnqGDgSbrVi43O0aSY7tt
hKyN5mBBcKRwbNfjUHwCGb4tFY/QisM89C3tIhYkW4ViPrYkCxdXJ3Y54JHXTEkdeX/lfvbl+tj4
4ur1+houJW8tbC9uBEt6L2kLIoasSKw5MYcC2mD65PKr7Sg1rIyJHJP7UYf1hXWCrKXVvZngpi2R
HPvVfUR4xVCx+LGah2lqx1937T+cX81cQDmB0B7bLjsXmmLN7GMFIWlXXNBo5BuvSl9sy6t+sSsi
2GRZ4GE9PPbu9Bf0f/OyyPkhwyu/te6S3FqqZWcMur6Taf5owsMIq8Tz92My7ngbmWxW2XgdlgJw
oGacta7Tg7vdx1o0Ugvup2SsmyhwU9T7s4bq0YEYHqt+H5eJHo44PjBK+odiiNOL5N/UcoLJhIwX
EwAErBjm8W7x/HNaJ9zZfrWEiRt4Ar0vmbUsrHpdC+E7cLAUibq0xEMh1jfvqp5632Othm3zJNmR
ne/JRofZnrejMJaTjPVjGcvmbE1VvS/aZgjsZsEA4PZELWmFw4wytkMYF4AheSzPDmXjSyJz79m2
tRtzMucsPSo89J+IYT2EtHZsRGlCSFNszfO5Tbyo+qvXev0IRGSMErEO0TCs6X4hoz2su79ACMan
FA3Z0pb23lXLFRFhct/Tzt8NbgKL/EqnNN+WrkiPArXQhm3sH5067Usa1N9mRRx9PEwX3WrwdUip
trPg6m9WtJB2713ypK5OjoU/r0DdFXrC+gbwmgQMRLTdqHV/h3g8KUlCrAW9mRNWIfPP4uw0OMVD
Fws+sMWN1SbkHwvJse4yVYKKIfpCw4I4M+TK0jQSiiAELsKvNLfeGvCB7swszGzsR7hRwT1sL0P1
8DBXdHJwDw5KY9DFDPlogUM+rk5kdNN6oHPFkwXjupdXnDMpAnHMw+bQMFFvnQNFYn2kJwEFUuLT
pmGonfrbI+AHnAD8gkowAlrdTo/sFoO5q8/7eWYkC18PhxJeJ60ga7lbuPmcKt2bDB8xbE3GJl7d
d7MjDVXz4/GxV8ZwNgYFFAAJ8GK2/KLEzsKa4ywR2uIFtbD1ICfCZlOmDfSgHiw5crYwWUnPGcsE
tbCDzgcmWtA6m7nQ9y3s9/9yPi09YqANQsfHPucZE1267hTbv8hNUhNN3SrPbjWC+asDGC6nZvTM
F15NL/3IqnXaMWAgqyc/c7HsTXgoQKaxeiE3hy9Fy9SzPd3DbmFZbLXbYVlYDC4UX7oxSsZKLqYz
zGo9CaylkTWRjzo2cbv1Me5R9ooCaQdYfrPvrYCtyrvdIY2Y/sTZZG39djLp2Pn9CTWJ7Nl9rFL+
jWyTCz9jR7+YggZaieis8LOTAJo+WEUmt0Ni3LJ7ARsLL8xE+ll4eQUZiSBptyhPPl4kpNzToYH1
RUIySY05JSIOxwepDCJyPcXArqKSIoqEOVmi/41XzlkW/awzh+oxLQ3a/jQpt8J181BKWpQkgwtW
2frVNJdNBZWUYOW426e2/t0rUe/yrDqRS07dr+CyQDKNrK63UMUn27Q2hlMhygN6m92A0yVcJZRp
G19R6KBbIthlLLdjbDcEJJASXy5KoUgUeH3s66xRr85jdXHT4ZcA719ga3FQGWQn+6kDYzcl5Loj
UZKQXt5M/YW86Xi9s7t1t9qZWnxjodKhySFz3R+TvwYKB3yUJHQaWFD4BEItLN1to4thyw75jGF/
3s1zeqpZ0B//fYEFwkfYF2yZRvmoc4vvbKS8GHSG41KqJBxSWqMU4WUxE2OPU3KfGwQVpOQ/IyCf
HwCESZjhQ77jh0dp1iTfaTVcxjprdwa4LXg+DLMucwfjQ2T0igLe38aYHRIPIEAGzKvpeuTZOM4r
vbEr6XMXG9GtKuU7E6V2T+uZZfktTYsJ2ys5vHrfhQpNywbx0LYjii5SJTiYDEFG2Ffsv8uZM59a
Ftqs9lnId92z7BD35GuJKjVq/fbDrim2PEyVQe4UsBaraiZtdX3QR5x2yeC+FRVDZ8HiIHRqSaQG
cpNdQZzBRpsHqE3ST8M8LbfZFHcbZ2lJvZtoyedl0KMSx9XWzgqYaazOecMw9GpF950s/M6pZf4w
xljEZAQD/Jdt19XnynewLJk0S+79HgHOM+lUeYN0/c0ikzeWb0i+opZ8mKBLK/zPIPIA6cD5K8rm
YhvotqqGT+b61VbNxfOqCX2LcMnRcX8XrtsDPJdPtIsr1klSJWIkT0siHhbqFa+0tS0ZNE04lP0j
7omSuUuuP0yGwWVonkrT/17z8istxHJaZfrfSM0XGRUBNbpxUaMy8L1aAvH5PYugKJ0AmSk1MqnY
ICGY5NgYUrJUp+ATBo6V+E9sNn/AyjPF1wukxEuOmlrvTXznCiVsYb133PUXzU3+4ttvjyQc/97/
WeMGoJj33bFk5AVwq2CN8cbFxkXDkYo6vFQRgmLIrmXS8q2fh8qteTvWVzCOdui7Euh03Z4IjhRk
VI/XnuXkS99TlPbPa04mESm6YWaDnmfWesU2kQYAUg3WW/dcDuvgMDKJ1WhfyFamXk3ADfH8rCYX
ZRMjv08dtJlgtHSAPFE5lAUohXu0W3avFoaTp6wRaEgRBykSdZ8BTTqhFq3Bp0f+uL7++7mg2QEG
pwdM0Z/EymR5TDYSfo12PRSE1kYzUp6l8VFTwv1eBQFXgpcRuGv8QvmGcat7xvv1BjvwztDQj14y
kncBBlMVNn6KIeIXXbcTmSwYfo2TRrbGRgEJ32DR2nfG8GaSfwToLq02tslAu6mjzmXktNwviUGE
QHbeioUo46x+cVJ5K0m8tUcN3oY3v6c2METEmbgyLp3fPNgZGkj0cCOHGllFyNgDCUCRQ41Zvbsr
dMsPK8g6JjTS2c/+1nL90HxnV/fNsB0s/3OQFR8ev6WObYlFz5Pf2qJYVk38UsSezWWJPVBNpNEW
TvpQWm0wOzzcs2b/GAlGCt8mmbEznnQIeg4GSAocquXYPfQS70vttg/ynr/MOE3hSufC14f+3fO7
a6zZLj7Y8WnQrRja4SK3U00VYzXxp4mZlHvUlbA8uqumGrami/cC4EWBMWG06jU7q6eo7VcjorWr
2PWVBxeTAUsMCB80BaEHsms7g77YiISbxtTebL2/r49iZy+d5U3vslfjoV4kH6V2Js0Ewaawkq1r
te4RDCELUbreFP4XNwCEO/IpQ1czfhfMN5rGpWCbyoRosDWdoglnPetCNHjrIV1wPJoCeMtKDFrK
qNUdEQhnuDZOveFhFM4wybNMnDIwg8InFUBjNoxOLJI3r8v+q8213K51fxL84+binNgJCR4SvFzl
GOepLR5qcltmOO+beeh2isxndr7TGsy5COIFSk5Jl9dnZCUYZYl/Q7mfRL2MrODJJpmsHULev6k9
fWTYfgpTAwKuOV/UuNVON4me9fThXFh5CzAMvVnLnJUZzMmK+zmcx9Tmk5/lJzmyzrfw2wBbSndJ
67y2CySHYYLuteReHpFIlObapaTsp0lUBKYAgkzJWqlKjWPzDTLvcKIP9t30pRUiPjMYpWBf5m1/
Z06oiQfLcJB3aat2RLr+a6GfCCQ0niNJ2u75v8Rfb44zguOwOOUmwZ69MGrKaddJ96OHF5Nf4pNl
+EtJFHavlZ9jSaiYhUDtcRipIunyoBwjr3fN+Hut+cDcA9+Qy+XqaLm5sTUHnnSHiN2NZaWBx5zD
zq2/mYTpw0TygZk9Uaj6i55SFie42CKVAh1CGH1wRv9N6yrnkIDcoEqPr8S/OxFpz0ddUsNnw23u
TVZCTZeFeAMdRK9uvB8tNi7dV+aW+2JUNfQb/yCbNxM9NZMJ/D/piDG7MgVqV4uOIi/onPQqP2va
O93LY+HzIZQkLU/lNp+T7MluUAhj8dho7fzhj+ojX+LvPMti7M76G3yaQxEnp8HwfxbN46Pazlel
uhO1JJrHYFX3fJwRSneqt7Tg3CtsZlmxO5ZZRp54Xn0WOPAIWUhtYPW7N/J/uDXJIhZLfDG6FEbX
jLkoMeMN6VG4O2Osbko6HdpbuCKprYXrwp+BoS6yDBKMmjqeLgBqDhVZ84j9EUCMmq4zu3JklGSV
HrL7DrEDMzjCcxtMZh8NJRMEb+ietNocNxBW1NbqCkEPK8mHWbJnQDlAJhDLEVms98xNKstpr4nl
cHWt5heZVxQB2R89bjGU6dOBuxSWmSk+yxaW9MAqzBo882Qb2X3nkGPZjU0bWUEyhYWeDVFRUj6C
9RYHM18OYO1GWKWoEWrclBuP5JnN3N9nSq29EPDVmpFhoXU1De6XAqtuRGBHwCGVYbdsJlBO6wEZ
AIuWQi5oBVZiOCEI8FgNR9Lp6qBxbfeMIZpKWhhPTGN4D8SaklOUIjWhwNpiGcjJNXriExiV7lHm
8/oGevFJCCSbvixv+f3NcIjx2jSy8OH9MUYY2IMdhRpu/r32QmYPnKLuGY6tU3b69wVkLIz4eOsw
4UX5gCCGLVJAuGqPgZy5F8wbw0UzgDISz0QdCky1BLaTrcYfRnRImZE1xPX8Su5iFjQmx8JEd+k6
5RJ4lv+K8ks+DMo+GGwP2Z0kf+leONZYfOHqy27gkMfNtS69/L1PSvsKZpn0j9dlcJZb2ttwfLQ6
tFecd6rEa4f6rXqDRg0hw5I+dDW+NQZj3vX6VEb/vvXEam+sZP5byV5Eg0u805TMV8ebvu5LAK7/
wjwslqW9zkYH4rvGaq5104dFEWcarntIXf971of3xbj/QaKKDxqgck+HNyAmMpMFv5/mUQHEk+MS
g1eNb8MAhEPoy2OVi/FNrds4ayhphCDSbSZ0KYV29lAt6OvJklV8+EY32aU+giKXdcIuSbu3iTVI
20wvjbK+myx9STWRbJ1l+gJccVyZ8bT1i3plLwBWpvFZwq0/QogHr8N2CCNkhIoZIBlibOgXDwBo
n+NRRrNJVTlVbJdbW936rtrOqWUdNB1/WGf0UVyyCynUWARJ0k5BFfjG8iduj2Yr3aCaBdtM3t+V
vkdLrJ0AILlxmNkmeOa2xoK5tu0/KrGeu7rnOrfFErQDiM7BOhQlq1bWs1RthJ97xV51HOb0RhXe
yClA+5yQbuPed9eUKXnNebFyQpbFx5pnezkPBLcBFjIH1Ud9o8Py08udNuZYHYr2P+aTpPWUR381
ss2qs4ifapdmLC/2EEZecu2HzGnCMVzAFz7ZRUljHbwp2QN/OS8o74O6T/6D9OeLAcyEKYGrlzAp
C5Odk+EhT0ueZwfaL6oUomHS9kMbzWzHMRpVrr8ecaE8q1zQA6r7dibhemZ+insYx2ZfQ6QjmeCl
Ma2fYkUcDbUFxFoGgsTIDxTJJHUmThlS6MQBUKcQi/7JSLwvsORfOtwaxC0i6hq849qwTbzuhdNm
iHpgO60fxQbSQ2VRp5fzysZVNtu8Ithhnu7pWMMJbOZPs/iAGFr3J8l9MxiMLA8Nj5fZH9ZHfKJt
CKoOIaBCGVK9tZV9Y8wO5cFElax3LiNZDeVE69HL+Zo62Lb1Hy8MfYrqso0vaoqfaiVKIvCnGKZh
VtaRmbC2XytTwnWZbtOqmazRhg8Gcn8oFtAmNBtR9KfMqyLH5pyQSNf5VGEl2Ai33Sfo3rqRjsFe
PG3rJ611YsBKNA4jD+rpq2nP07YpKdmAlKJZAUlE0KTFh9MMKqxbNK+ZudWHBvuWgtpAZFXES49K
0ChYNXQ98RUJ1KeRWXrbLqg4bQQcq3fndjjN5wpYejZIs2X3PJCKfMOxde3nug5TzSy3vd3Gjw55
ydhvyZ+wx4dlcu/73hRLTP1Sm8kEzbe4DnYHS9HAYTBrnKEGYXYIA/Wfri9JAquHD9ei+tWG+KCP
ztUY+RFIMQW2sdZ/RyqNXOufqCaefS2+rJpk8x/7y0tXmvAr10PlJmbIRrkCrGG2RzAjTzmRg6Bl
mkMzWXhUlbmtG2O8Mm5IoWDw6PcxT25GpTCkIlioM958F+91pTlhRgoDeggWtY8L9jZ0reNnRzu4
aXT1J9kXZJwBn+E/NGRg6FJDhe9cVyvB22d+pSiakAonPPqmCqVmv9jeXwBeWniPWNjFtvtsg5eR
LtmQEpVX4ORXevhX4jufJt2PMNHFG7ZtGX96/0ej32HzOj1JD/G9fW305NxlOMeojvoteYbHlKSB
kP7W2uxAhAEtdCs98oAubpjso6Z3ZOCUyROYYYgdI77gpHOukwDBpnSW0mb/LPz7wJixbs4+d5PD
wAiYhQST7pwmgsuD1JEfnMl+4I/TJ41oNwsULNPkUsT7MvRr/SOO5bAxBhvBQpF80ZXxQbWrY2Vl
F7jnWeaEnTDfxnrajaVBSCNWZYUVyRAoOpKnug7yCQyyM+D2T6Z9S0QbfHOGVkTlZMdppJDyyC9u
TFfh28j2S1HCfcyH73FBZ4zmhVl3Jd4LqeN+7KUKm+oNOMm2LNiRNxgBmeiuD+7y5ObWizvcwV4z
ABDREI/CdDdz12SHlo1D3pqmjZe0qBzqX34Lqv28bo5tzfuL13KKDUAqbcW934uPYcH4tNjIWNeZ
IYHC3zvZmGft4lX2SbvvJaTPiq7NLm9jBzlOzdmhnqEpTjEVPGGFTHpGUvaK7oPJhc+ePicSAECV
B4qwJKE8yK2ShSsqRhsXntYiyknU8IwMCyEh2mEDvnc/W7vRWz7wsqBOzJDEijdmMt8c/xerXu5s
BJhndQwoP8isMXB9dUiT+in+7RJ+G+jsv3cUyMqzS+qC9qGVfnnupfsiTeey+uMpt5ijo7AL778L
mCXowWloYkIPaLZZ9QlmbygoKbq2qUdcRI2oyuBI2QCfS84A5xmT/Oe5GdOGiep2HtjlKrSy2vpQ
jN2JSZm1EexHGKfVjz62afTzG5+0UoYgZ55hGGAFU0Nneip6XGLuSqzjyMScKIWbbqht07DW58P9
brpbVevDbp4yFvNadDYathMyKZtDrwiFuztdYo/wkKwmjLDoUGonZqI9NbFr0YSp51xrP8yqhI9h
fOP+m5gnoYwEpI0YTUWjsOx9Gqcvw4j1TGmPg5EXW+iud7CPnmBfdU9mZ1vhoHc9uI/Z2Kcp9cpc
HjHHmjuBs0wgPbL98gN1Vh7VIAiG3r8q37wVPm8NqB+QMVbDCXb/ghYQOk8KlmSymbYsMFm7QQ0H
r/NxGIGlTRFChKUBUNYGJXz894UXYEbwRsYMgkNKF/hRoTk1p9TMb5MpMnrfu1O3depj3PDFEWsG
2Kxu2DumM4X8UG17Hqwt/OPTojAU6Z0EG/jvf+Z2gRoIq/XGQYkTKl0zjn1RUHoOFWGoLkpDKvln
NjlPpHu12KSBuf/7sty/LVd+rMbzqFpyMKduImGVuxpAugkG8tIyDUOXVh0QN4QMpSNbRzcBj0Qc
fTEzsPbox3Jv+TuDQYji9L7IrujPp2GB5uhFPX72Dgtl3tQnZ31Klh/EBrAOs+k58dOjCT69KZmY
zndcmaPfcsYs6z0zU5NbZDInG9VIV9hDwLyuFN9aZV+8tIUv31xXtZ6hOtM6Q8kiQvctgVWCk/vY
cPcFDQoKQimcszv9lzrAr2d/4/Xd1xBnv5rD6hsvKcATGbpZDRSbUDHtP8vqP5At8TybHKSFJ+k0
ky3IGkbZWCwCOfuPI5attaPtreND6RP5V9LR+jykjml+8EijueEnBvpVNfkZK+oLDx55lFb22rbF
in4reUOetbOMGnF+g/dcg1nAFgwmfGW22wk3v2+iFYuxXc3rxdRHSlj6ZDLu2BpZPBf3DrEbtz7D
YdKKwhw5+Mwbz8DvUkmSlnI4Vh6N9AwUwNKvbpLV/E36g2r7U6/hfJkoHTeJZ+3N0UdTxYFjFnWA
cJO9/fQspf5g9mBYk1ocZEwdhZvi06ynvdmw2qDqOqBloZ1BtDabL9WMQn6gXGWU9m5xZ+KFOeB1
TjZ/0DO9Yd9nECjokg3L+9ZHfddZOybSp9lhGAdT8aalXHAllmRE5hPTBbN4yNeXvpwfVMMLz9Qc
earW4B7piGrwadldVsKGn6JuT+WBPcw3eYUcmgK9rp5p9/u1uqIL/ShyDDs5AxGDrsnaF1Lyzrln
w96ld8RbV7r7dkFdEk/3vzxl1m1N8sf3oFzGRfcMu+qLR/M2x9U+7uJHBGzsL00aUoZeDM1e+sb5
6XzxpifuscomCF3sTVa/+cAkc1/Dvdb4+42iO1pm/DIxqLz/x6W93ErTJdouOUINw7dyn5QqMgoy
MzSN6ezaiosc3gSHs1m/SqJKjcH90e35bS0IHCOPnWEnBaox0AYIVTysi3/O7ZpNSUmgHsPWIh6f
FUecbIgjHZvzMnaEvjucz6580EADrIP3vUpuOJeRQDqyl1CqQTlXHhSS7qZGxlWYw5b892dfIcfK
+2NR/8/eefRGrqRd+q8Mej1skAzaRS9G6b1SqZTbECoZmqAP+l8/D6s/DD40MIvZz0borntvlUpJ
RrzmnOeEFZeL9Slq7wu+LglKhMohFOH2YyeQmcPR1YNn+qBlO8R3H4kVVx/AHjVsGeYes3ziNdDm
yXSzq7HALpySsUNl78ZZeN8i3ysb68cv0g/TI5mSX8vi9M+c8in8Wi2ygP9NLCySWUGd37P9HOvv
WNMc1n9wjUIr3ydJipb9UOYepyn9leb09UOlEA2aanqMGu3Fee3S/HvAPAAk+jpq5dFhKFDU/ZHm
GY0oCZbNWRVReCx1sYY3hSVHGdMKaATnu9PcvJQ4i6D745pkYXGcVGaKYAFjjO7SlLL/s2Je91a0
N58nEAbbrUo8tlZmfGfWtxkH64XZURxT3FHi1hmK+WFmwNXjDQwQIRRjhr5Lu4Lv2pMqhZyfz3Eg
KJsWj7XtGCdPmRL3qobrNmJwjsyBBQSa9kAH3jzEs5vI043l6LjBWukBcUzBh1uyrIw6g7eRUsgv
ep41ZOpk5X1hvN55Fq9YOkrq/WVMJViiGIpIXly6js/Q2FsI9hUPXl8nKzwIe3SZqA/H8m4oemWZ
vmGP51rmjnA7/hYRagF7sDeehgWmKqcRoXZzNsLimnoojyvn1FsmxnIinfnQGF8RuHusjPrQBC5F
UTKuE0U+Sct2K/S6iWusXtOLvRbZcLZTA21TVuxtjw+1NH5UbfxCooXhibGaLu7KVP3GLGNn4s1S
RKO5ffcSpxI4wXSclP6iESjOkveh5VjctBRtD4h04wcH1z3t7XMyYRQx9QXzXkQJZNSlhrnOfG/P
8vdjHD8ds3msoFbb0MpIoE23PHKMFrOly5h5kAmR6/k2+5V8aMrqGVI6mg37tCdLxeIwQlOGWM1S
j12FqLSr4dbxltaUtYhSGjICPFeFKw5u/hAuUbvyfoK6fHU7sQdRWSxj3ehWfdV+BjJ/g5oNhq56
khHrs9r9HB3+GG0U5Mdhw6lHg901LYNp0Q+Y8x88RN5Vqzvu2WrXt/wCQi5MHsH00/DGagj3G6dv
doYFCgU1guibmx8AtELmamt89y2xnDkf2UO9CdsJr5riQcKk35WfYZKzPg2QWc2GAE3IS+gWbGgi
kl4gq3EqozqtOFa4IfgJZOFHbmCBYwSOfnUO7/Eni8iU+k1pyZ3g5Z3Vf8ZtjW2Ef+a5XPLF3yPH
jX9dyZkDDRXeTPU5yoHlN/vm2OrRirmn3OFkapROfsxAoCdqs87eGkb95FQsraZ0QFBtbGHerANb
O1SgQhYEALwkKfpsq/BBNoL7QYJrtojUbcc5tCHas9Y13/swuLY2R4TrBy8alOCzloFGBYlG0G97
ltnowEAHO9rUJxW0T2DlKDBmPlFTXWWoH0PBUBC70a3xnC/ZZh8GuCgIT+9NRrtCZM17oP8pHIYG
lsdcvfRTxLxckkk4okNFv48PieNM71BtE10dtvl+yPw39pXEkeh6/6DGP0EIQ8D2rDuriIvpo6fX
AqlT4ww/faSdYy+hse+qFZSNX3c0dPLodRxXqbXNg+w6GqBaKavfVIC4bNT99xFwqh+GqEvNoVn5
7cnLeoNmTL2lTYNj4CchC92kz51877OO+RcDRubeaIkVy3Z/IU2sghI/Z9NpGvvu0sTl0kwb16Nr
sBC9srtB+U5Ri/7ZKPC/MwkOIpeUsvHq6tmtM9T40KXgYYKUEkCVj0XHx51azO9kbL6VUsMECZTW
MN5Tn1slEV2yiyqxsalcsBC8G43f7K3EWjP61sAGE56ZDU6zEA3agl4H6Z0AfgE48tuP1iaVy8ox
1cdYGPORdofo+qP36s1r8jteN/h5Qn91eGRJIhsfwecfhtHRn6wO8o5dhHSdVycgVLZJ5K+IwmnR
D5YPY3WnVSlWngJtumXYN+JcfNJwMkHR0UexDaU5jld2SWPlcKVx4lLoD5A79dZFDZLYNZKi9NtF
Q7tpwHTMbCPSvy9RYaztnqIvC3sHESgk0EpdnBZ1IsDLYFUSC22RTLHI5iAXLSbXSibrlIjFRet0
2F/9lcMyiEE6dzhxdzx7UkPcOwIqqLQrwqmlP9Q3RBfoxe2AmM2OZDRu1TBDwTFZcf3IKu3ObOjq
I33sbV/bNwnqUQdZsZfelf2U2O0nIgrjknSNvcj9Zg3jMT4EE5925LvTLtbBKbubPDSM10bui0TT
t6YhPlqsy1sZ5ycMFNGC3gNlH5ukkaTYU9oE39G0mjg/lnWF8ocJu74qCR5pnenukuvh4s069mlL
m5wjSNZwo9XyN4gL7Vi7YqVUa199x3uUI6HMSQ3gK9Z+AiBAPLi4BCubpInirI8gaOj71tBTT+ls
POTSP8UofvoYKkWtp4to9jko9LcsDtPpYYoLZ5fASW8pNlv5S4LDrzbLndvW3wO4SYjhxpdWG9US
0smWYfy54KivYKMBCBtuOrUx0WcTZxVmn9d40tsDtw0v/mxwJj+uW0+OfK04jqW90SKdhanpyGWu
k9EWNcytfcfmZLcB5tjB7Jok2GF2YlayO3ax0S3NPMwpHpmxdDMnNtduAsL6BiP7W4ZonTH6srab
P6ChvoqoRG/Jd1VJyu2ItT2IKdYq0bSEGa0WdZDRrC6GyLi4bHR6M+ftNSBPiszZ6FYGi/rCz1eD
TBpH6wTFjagx2/gAz23DOUU6fEploteHlMR7fbFiDggbztbWhGHCCoGakT1ZRgIvgz2dmlB1/jvK
sq8ADw8q/yfPNNJbHx59PEAowgzI8CWqN8cOmE/JaB0pZ+dHGtllQf8TwUXMNKmWeU1YuU3QDulf
dx8V+QOXCPWON1BIBFsa0KeQ0Ls5v7pbSnUFyH8cja5DrRDo2zb1V9MYp7vKpG+C8U4GX0DcVcAQ
TV97QUXflIsXlIvO1fYF0i3kvbymdx+OPJvtMj2S5lZib48/s3T8sSUfLwXEvtDLkYUnJXUxkQc2
OOSDRlq91Eve/zZUv5lT+0/GoGaF8GdHXPAScAlNb4gwKuuoHzokXI7mxZyhwOJ1BhaYgrh1kslf
WTgBn8RjQmoIqZlc/1gi6jUz5bs06A+MTrmgwLUMwYDTbLMkGo7EQDQULaJbQBznkHfyDqmDF188
xB+MCGaRNamf5powlWI7+MzvCPgxlnOeRZ9d9S54BA3W7P9+mRL32a4NfWv8xDanmkIGgFQnQpeU
ARmFubkR6JFW0hsMRrkKqDvroYUU3m/K+ptkP7V3pgxriwd8zHNrHuUzuRzVHgbUMwy9bImFnkvf
uyaS7Z8ccEB1qYcoGOYC1WFQE1tSnWGDU7exhNlpc+GuxuFDGPl4p/HdTT22dwZsx4FErWsQ2+F2
cnnXWHY9i2p8TUVmHtPoZtiD4OACC09CA8NQFG4te0lkH8wEjKtfZ85aWWG8ihmZRWzaDkQrE1ek
tx1oPUEEuW6UJ0yTOj38sOwsJIVOoptI3yT5UA4RVxUrW512CGN2B4YMqcgmDYgSCAVvbmnGMHWy
KVijcJx8dQIqt9BzWR/G+YtTpiGIBPStvTK8cw8Gm6Ms2nkD2Ju/v+Q33iQYLMRonLAJLDtCC04T
JhiGicO5FodglrxaASQ+Ga/HJGw3XFg6IK3GXcl5lz6SqIR6fKKisJF0lRCljmVWtH9HHI1yp7Xb
Hn3XqRAnuatRY2pHJMdDaEoW+ON4iuEY7AJnUCcrId/CAv9SVUm7wJF18NPu00UMRXvjq71XqIsy
GBt6DkwPgj9olImlqKV4jbCjnlEK6oxRipeuIw4Qxe8zurRuqdr8E5ck8K/HGb627Jn3bu2pZ8zt
egu3VcMOc+x0JoPpdRjti1T+eLYyxhqlB5ubJe1aaKhm+iAvl6JA6BVm0YvtO5Lx0xo5ynvvKZ0F
c+evu/7BqVFUVUacbrxcfw1yklijOtmYhUNCdnksFT+aukCBOHV4KnjG9kHATkPvm3yVip7Uksp0
tlUXXUpY8oe6Ys42WHKV6/EyEy1LpbJ8aYzAxPeNEBHZ6bJCsAQyUnv0y/Bulx22uYI5mcyt+fpI
JmzxrnzHXvxeOlp5jVzmNkNdvCNxtCni4ACNrI2ob/s49zYxCCP0veLLEflTzTwNrk+5i0zCLALa
PlBk67hK3MWUiBGpXE36Eno+7B6Q/EbUj16E5jgbQszUBa4nvywS/H/lq1P3GR0F4Moke7dq908c
Aldpx3xnmNN4InMOyLuUPFACa1VQrbuc5UDhxOdQ6cSlNgGdOMNsnXPhjRtj5GJNp42utPHNHVCQ
NwtlNGJVV/xndaXfzMqAKud+lZXWvOSEEWvoHy6obGi2rUWVO/VKRkWzLdPaOuGcpv3TquoFXW96
iAaM2ASHlyvbTW0kPLBuFb09VThvu4AC5UC23Qkvd5fC5n3RM3NZVHSK/AjutEwsOyN9M4YB6NUm
u5BpzFT8UeG8XxJu7V00wXSpAqaYx5aFkz0+eHX/x4eK/BgN7Oh1d1tr08TSLP5SlB9c5djqk8hl
9tXLgzsvFRMItEZAG1xq/U0aSDhoX3BJ+cOpD5o7NxyGoMS01vEQrlIZ/XDp6a8quBkt72yOcXud
+yxVXLNQtHd4JoA/hiAt4CfU+hdSpvpKI4QVa/QP0HWRHu8t9punxsvXFcjx++S3L34WVDcbCgS2
1XhamnMkZSfuHcKJeXY6bdFi611WPWpAElcO6GfdyPtdqGkBlSgqqDYItgrisBKWWhSlHNZujexA
xv09BpHgOQKtrdHFZ2X91CFj+8Izt0o4gK6KHMXFeKxSVPc9e0J8pFGwJuIEDeh6rOt9NUW8Vq5O
Tdr81aHb3XtWYxOYggGjL+u4UJEC7tQDPiUcVhri4zXLwHDVRa15ajvP2xoSLGBNesoEGvTDjhmI
+Tb5DS0jDAWsHBAKUpqGQ5H40IOEc9fpqmWe0dOuYmeabONaRl1B+2V8KG+Tmo1PKHlybjtz/hgY
PsBVOat48PBlMOvxRrunupueiyCBKsGlh/VkBz0S22aENTF9MsbGPE7zF9UgnCO8ON+4yTMcsQV0
bH2puXW25m4HGc72yyKgPCpDZMI9Oq+ujecpICMBEp6SbDDAFDGvJl10O3bDxpxcGvaWiZGsxHdv
u8ODAMVFd9zv68pzlr5t1oDS3CdzYLqFzvkAzJC/R2AQvpMh2SPynDTjmS/fwLSnXtDcci5Fa+Oh
MOVJKxr/wSSEcAZ3GOSKYujJW2Xuwqbcm2nnLtw+0RBCPgir4pEHZr7WyXg7T/70gEsOZr1h0wxU
wyZB33gxCEboNe6OwmmDRzgWciu8BsZNT9oV45KlrznWA7d2v2JPbJM7REZUXM0xuGPuMGOdfYo6
RhZ4Gojpk3cof6DG0QE8mJlRcX3RPPDYCQCpYjG4FtFvKakTcWccKhuaTI93X+sm0noGNCRdGeCs
mdr3npCGGwCCK39qfwvwsgOGDRmKcWcvZ9uiCJiTYdmeqQJYinGXEZfFnpMCUnYrQyQsq7se9bJV
HfBavsd9pDCTyV/C6DTcFC7zj7zpViz718Rt6chjJk5eZMdN1R6VZu1UP/7i3fEX1jiyfDacfWNx
QseVvbEIkuQznxMMmAOhenZ2So4W9hIn3/rNdLAk688ePdHGhcewDMxo1+MlXnq+/mLVtdiO4dBe
W1VKxE16sHN7KtRGFsz5Co0yN9K+nbCOVq2sB0w9nbfXitkMGAWrKZS/NDDcDbZjH3sFiqIJ4xtx
zPZ71twCmyxqX0gGDUH547AQ3dZOTjRlP325uHmQGiLXnXpYRK2nfbvslpZBQOEpg4zdaxPvqxbZ
PiEqI4R11e2nxv6MiCfksUanrg3dPIlSqO1ZRTnFjuQQe90MgQkQN35mXsC55IV7Krlg4fX89HyT
H1obwwSy/eKbZMmPcIzWXehDM0L2oo9EQnVVc+UNRYAPR6x6V6BFNyP67GXSGkz5K1XvtfmLFU7M
+P/+/7qSZAUKN7+pyfNW+E4ooWyCXOcvoduwA7V11MXmWJ0ZIkWXXq+3Rjd1e4/yYt802ZFagMOO
HC9Gs7thPE4Fh26R+wHrINr5sQk17CGlQ/Ytc3Uy6gXTGuQTOih2yuA5XQReY/KBbAEhPj4diYqT
fX+2yMtVi6Lp4LART4V1FcOsay3irZOxH9cHae2pAw91TmVE0vj35GEfmYbqtatR/DEyIa/H1uhW
vZ8CNXuXG4hjJ1SywiKAMYhAJWr7ARX9gniD+tSHsxmHRGo4h8iDvDz/LLQguVp6dWIWfMTcMT+p
WUtLyU0TET85dWoE+aBTUADjZMThWy+SaJgUApKRIFi3iatXMEaDsuYb6NKX0o/05QQYyPSyDOwj
BC+zJR3EafoNOt4lA0h2EyPpLarYS5YVZmGJQ+gxwPdiuVIto8oYGftiqhMWyKn73rkt5jI9+yUL
9Qfza7MIcvZw1HL3Jq9d3sQS4iS306oyg42lN7CbbbAfCmhEkbCwk2G3r1GaPFCLsi6PJEVYNPkn
6NBLlnXEyzfNCZ57sOqlPu0bUwMzrENVgRiwHuEo8htPL5pmwOUaUCRWGVbDroO5NplA12vKD+wD
LWKoayOQfI74AFF5tazbiBotuTG7MSIQ1+ASnXoUK3V5dzyl7T2FBNpq9zEqFHaY8fc4fqcyxIvj
g53KZbys08xeo6HZ5UnzkOd9vsnnElizkBU0qh3XthOicnht+9Y/jE8YUvTHoDa8xyrRv9KsjjD2
WisBjOSQ1EQPTVn8DMrNwZEJs6YvnOh5iOgD1KjOuNBAUw9H2eX+NqzD4lm6NTIsu0NuHtms9DnX
bpWIo1tsIbYeTawgSQiRuHSji1N0q1gN3gb+YIy9f8UB8lHp2aNMxaVAnbpgG7QeUvOg94QlDRRv
EZ7Om4np/hkJ5NLpVXwksWXlW0WNrMRYlhNxA2mElckXEPkszmBUt9zcVrxlPcrd5Y8jSq022rCr
3euovou+NvbKrH9Cjsol3NhmMSD0nAbIU8zZjbXwGMQ2CDgwicWbwSM2mcR3H+tXWG4blGoPXRZn
K98us3vTJS9mGAEX04FHj5VyXwDOLRppfTIbqLG8oo3o9BX9pQslg4lAU5av9m/cxpKFEiV5U9UY
TiOiznBF9pU//bFI8PsKZm5nEOFL9JgXrg2BJQS+AeWyz0PMlHgNFmpcw4ZFYM99t9S9rYzGAMWA
s2hybToWSfKKEo6NOopT2guKEFEGZ0fa+iEZoy9rDD8r8vROHgO7pexLfNcM2WvOAwWUPwqtJ2w2
2iFykN4PeiifR9UXyDZxLUluLpUK9256Pc7nIl6b7fimnJAXryzr5URuiNuY/ZPTiG2uO8O6NQR9
U52L56AM2ZlZQFdm5X8LLQciFVMLVJSQYOSGAzc514w82FIEyymyOXAcLvzOpAgJ+SFZ9qsIrReH
tIvtMMaPVVQ+O60vX0MzG7fDXH4HxAkXOgRxDlqW/Ja6RXb2NMAlqVHLbUbL8RdCtNRufrZLo+6S
EfgEjzyqF5PuaWfgkPABQDZYxa+gO6CPoYWyLOhL8dCzzUlpeq2/ll3hYoqQ493K2+FCCDL5syZ5
TkalLbnb0HJAHFxm/rBOkLSi3utPpabtOX1JAp5gAqF+H0457YgYsTHYdCArO2y/+3KYtgmRrpiC
XXOJ7HZAuFvZa+gixKGRbPIGq3KfdP61t1L31Oks6LJEvun+n6ButO0gWO/4bdmtSkGvXFs2hIlS
GAdjfEclbzKzgoOWTjHfgU0keFLcZMZTCFvBcJCyWxaqOrdkjCcLChNjjOkv0+SCI60FpUffjpgC
4Y48pFt4Kd2ZaJcFDQm3i16e9A57lEue24NZ9sYfkehXivnproZgRnREK7NqFamP/vgWOeqpaFno
Gy0Rzk0BgEPr9fDAJrhY167e30lTBP2oVavWzKeVxyqbPU/3LbhEUW4NFxUKnM5+Wj8l4wa4BsZs
FodPoxB8XDDX9gG5Jaugrk1euUY8ZoHFFILs6FOYAJrSyrtM4v7Hq5D/iSw1XvpagVUyh/KC7W7c
QgpgHK1sDM1B416SEIMYY4DiM4EolaHz/An64aNgMPqSFjp5e8yOyWLJL0VjdZuxC52DVUzZvjND
d9sWRXcU3jGlONr3mekvyfYbP3Cu7A3y1+8NkuIHr+ztgxKus7FdAmXatq/WduWITRuZFv0wybNo
BeLFwGr9kAf44Bi1MXSx0JmQjcAuuTedXenceicjasyZcxPmdIVGawE+9e5JSeBoyPYE10fbPavM
AzvJffTuSvVeTemLq4vwXlnlO1ES4maQnJjO75s5YVkx67D9JE+C19b6rIeC7QS3xj5wrOEW+Nob
Fofo+S8B9/+Tgp/H8udf//hif97U49MP4p/8v6N+4fn+30HB/6vOfvL48z/+/X+TgS3nn47QdfwG
ru77jj6Def9NBrbEPy3Ld13k9IgPPd3iz/gvMrBl/JMOyxOubxqGZWJo/T9kYOH9Ey6wbeqOiZLJ
9Azz/wUMbPIblUU6ciLuvv/1D9bnhunbrmMKHTuuR2PCP//6fIrzUP3rH8b/9AZHtSKyspWsDFT7
5AYZefGiF9OcTivXdFhg4zMnutrRJk/t+BBOHh6NTFu5nkUnodEzl05ztQuYGQZBlbNat225FsmQ
HZc1gyppYKRHO8GBO39JFZvwqrbSRaDMy3/7sf8Xxvp/5G32WMD45Bs0Tc/5z78QeAzLdWAcO/A4
LO8/OMdRPyjHKMF4xYX9Jgvki0C3N0HTogV+I++WxYpW+5t6wPreFyg5pbeNTD3dF2a9HnrtkqfA
k7TWV/iq1WEYwmFlGDCYLBqysPvWGY1TKnhLrNAWKaWom7NJkfkNlaSFE7j0fQNcaot/bpIfFD0/
so8GMpuhwWqhJg6mVTw2MiQFAKks5NpgiSLuIzKdg2k017ZCDEKQAPknqbOEHCOwkLOdhyjHYJtR
U1+AnW2aH7sesqVKq7VA87No6vCbidBrHTIEVyRgID2t7uBTdlJnOTBc4149QtS/a1P+EUe/tPxn
bAFNQRLJqDxmefDUFiW0ih5KAtXICxsJKIf6dqrDi13rl2FKHkUBsN/4AK2qt+kJ7/qXGTVXM+7f
RBkjXm8WEYL9Jomv6p5kyVYSthOwKdLD5JAL6wk53W/c2Pt2Iq5PF0wRMkb+UAw/WhMpKhIAy2BO
a/61rLaXdoyeBJYvDcpUIGGbjtOmb60DoqBTVAxH3rdzyYyVIbKsL4VAzJ4RFWHU9sZFhlJFJ5X3
myQPDo3Unyq8DuARnmfDcrQzBYR/jd1UaFwGId8zyFeRMnYZaU5eOu792Hp2zBuInDMwpyuBPUs3
srds6JYFtk0W9nR5n61QC12JjSDHJW78JydpXjm0L3ZAPmW8g550kAR4VFW9GaNTWALyGBkq2vgO
dVme57+M6Wq7Itw7jbt3/ZToj3A7atqRJevVU96R+Rf0gAEfNdUc7IWdB2uy9sVqKJG7MeTJDcKH
URPn8oLNFS6X+NLi9J05zHsA9aMteEALa9Xn466xkpUHobs1ukPjWCdo3OtEI5hUdNuuYgc0nYYE
wU9Zic/QNt7cBu9bYw/fgSArhzJuXZdX6SEPicRJTtqeyc2rk5ePHrcYYmnvGNGipyHPvwyOSviP
ptT+SAHXJYuQkLufZoxszcTuifoqQe0VvFea+yGibZZlJ2RtWy3TtmyrD3S/2xL+jM1Bkmbarqno
oSQb27B7pBnSs/GuBe7nTB9l5I5BewaO0kX+yT39uekJMCAGWmJlfognJDad7tAr+OFCxf61AEEH
r/VmmC8unL404emv70mPj2LAbme10APibWFH75bnfgUplociXDH9XDpiOMeZegnrBiZvI36HiVie
yHBPaz8a/v08NfZp/lc8s0KnWmdPfieXtdSJhDSeTLd963PrSnzo3S+2EGw+QDbDtMQyGk2fyiKA
1bdv7alS5rPVdVsPwWJZGCe/9s9TmxNfRTSBD245rI9GBRk0z5g5q3lqkkwXPfO3URMeerfcokda
KcG6Fss9tVSPl6g8lBSLVY+sDhUy6/sO23o3/HSc+mRn/onb9q109j4e5FZ9e/rwFc7e9dZHQt1p
w2NdUMy3gf1rO+U50pt9Ns7qsIwMFMPIjE1lv2I+e2t987Vp8Gwl8qI864d830d6TQ5b8zn1QZT3
cfXmwep58PI/I3kVRlvjE8u2YZF94Ed8Jt/udWbWRVa+YvRFWIgD97s8o7k5kcvISg5Kh1VdjcF8
LMwUUFT8bJruQ2CEklh2triJu2oNBNpDNB7bzL9G2rSdf4RBmX2Y00dH345eKGMZLMxtCcmbb4XT
MP70m4alv300p25XiWmPWPWkDfLsJNm1Ac3UiwvrrJeqAUMVeG8wuhDkx5vcZ9o8jTcVMkegXZg/
CFvKGw0p4ZjFq0K3r3oNSPhzasPyKMtwG7AkZOi2SAyC7UMUULP2JMHT55KRhVv7Evhik/nmSVfY
G5ho6Ta5lhET8AcneY2UdmH2fYzcZBs6aw+vGtH1BB1l6Sm0tENWdgcyybbUuKuqzcAgpnxK5Xic
D7Cmh5Xc70ZdnvLY/7UgDi8hZ51rIrXZq+qhf/Kb/GJXiAaEeSa+lEKYc9ILtG1lrttOPrWJ9abZ
0ytmjj8OYjbVMPfz9ZJwjPw8sMZ8sGOfHzK+57Ty9oncOWl4AjnyOBQWp3P40gbarZg0IktwCc5K
PBkQO50AY32G6nc0zoy5iVVr37XCuRp2dgiCl7ibbnbbPmINuNs4UMYb39qJFpWQOeGip7zHyBD8
EJNaIF401gxmZa2wq6zL3j3XRvBmEuDuuJ/F0euLt0ALoE0k68bDstt184Voi/ReS7LMU3nS2+dU
oTRApSlTfze4/RaQBbPbIdzUIrrSZNNpVy9ewqmnXLTjzUjb0+BHyIiGWjTkVFeMrzygPWVkXPsC
tqafJYsMD/mCwNlXZ6wfzD5uHkCjU40E1UtItlSs4RGuzyKX70SF/OhO9KfT0c3FboXkvCNLujuM
QYGSmkNNthdI4E+Jyj5st3ytHK6MPP31O3BlA6Yy8dEz4+uF/BgK1NwMc3c4n486gD9pEUSTnLJi
uHSW+9TBhC9S7zAZ+p6suPm+D40RbOD4FZQFIv+2P7jkbxGJfR81XjR+O/ZNf7Ko6yjvXKoJvYHs
ENxRmXV4iektsc1EuGUfWEcup7i9TmZ773L3xwe8xJJ9Ni1mW+g7ejoeLcN8TOPoyc/UzUKRUWNY
i6zq9SfhjOv+/c3LZVx66/l1Fh1qYT3cS31ck6S9yfhdbC5oIyZVk01oRnaPl8OdNxhJQNEC4nJC
uIq8vn1yLO0dst29Rs8m+G+eha4+YmoVS7M3xSZIkLsg7rjRqOF4Vlu3iD8SgD9NGF5yFEOj0LdZ
roPnIIIPWnUF/on6o0BhiWMOZa7eh4+65hTodg7SQQjtt+Ppr/sQjLLGceH8AM9eudz95xAnIOD4
mT4tu33k9zcUcQmMkD1VXr3Lmh75YRk9DioPTunUL2JBEjBQ1U3E+SqDhiGTYexGdxU0qt66Wvho
aT4UUat/EZJFhusFC4RQDW/gLMcOCLazNSe55N13j9JkW7nEVxhNexD4GhKdFCFXa5BYRAP6Fwm2
RGlre0BlZtvgLSO7vMl+vNPuUO1NA9OXIKGElJ8SvfJm9Fnveqw7pBZ9qMZ/1cYQVawRfM2W5nVu
cQu5CKpshcrZm7C3AjJbsAvGO1xg3Sphx634OMTBDyl029hZFS0PcIVehdMkPvsdyz/TfKmDgsdP
D4hympGFZM9ZE4HqiPgJFLJIruOdDByCPevYfsJSfvH9aTt14RdZWceyA7CFt+g0eDh6h3b6pTh5
hqiACdbEU9zxfSWsOCwSlh5Ew2ikPjkD1sypsojSG91PQSOx8mMPbHA5ATXMXjCanbSWxf+c667I
bYA0nZkroJMs4mNAShpuHpPVBnTsZYeZkAl5jaYs+I1T/ZxF8lebzTYMIijEbMFwN/9D+SrW/NWP
06BTgKGJ2zYmwl9YlP7DOibV7cGiKnpA6PtSagpkU2wup4QM0HRqOOnKRU4XxjQquaFLgMmXqBJ4
AMP1YRCfNttydlFMLPs9hQZiHkYRlo/UqgonfcHIM1pneffe+TQuCKFcTnVZB5CbBYkjgeU/Yfio
No3HXrDCBx2DTnQwOiEiYOU7NW5yEYOBrE8SYMLmBfyBci/eINxLAPMS+IL3B+8N3tGWnOLaK5kk
A9RfIccguCBlAGxFxGQCQjiJXj1Imy4VYxFEaycPkSaa+Lw5T9kwZDV4PoaMUYsfXq9KxUJC/BYs
QpdpkO0aT0etnU/brsB/m9lh8WCjB1lpQ4LodOrvvcW2PB/rR+QgBLPa+rcqo1OTAPi2J3QJZCt2
C97jCG2ymTpsDlncm3q3gWHFW9yS/3eXXmBeK6RIpXtO0XFolqhwtMP9KX3DWQD4Qyfzv9k7r+XI
law7v9DkBHwCCoUuynuSxaK9QTQdvEfCPb0+8EzMHCn+P/QCumhGV7NIdrGAzJ17r/WtsQblEONI
qcaOOM3JuRm2fwjTHJFCVV06m0Mk3MpLzTKD+YW8EI/VfYEqDFmjH171DGG6E6UPLoPTl9EaN1V5
yUv8YTUaHEbdw5nMQqqp5k8q7e6YBtgyTf0TuP11aN1r0KApbvnRqd2T79MAsmCgh9aRWmFZGuRd
13CU16bJd844BsM0MF+0wiN+Y6q3uKqyJdq1+OZRjvvtdexn5gFyvFXbOUxPDFirvctu0OsILZhQ
wCCWWxSnO8CJq15nQtBSq5Kuc03s4cXIwH1UYL9FC8/Kjbx2BYqd9+Q+rHQMww5vlKvZC1SXwAc5
2wyhszNDxGAMqQzs73kJwqvwaMxBYIABXmWXiJSXZVH8gR/TcylwqK2H7zIlFFamIYrAGvtN66YP
wCcB+f/kk7cdyXlzA9s+dEwd9rqXP9q856Zf3qPfehdO92HZb2bX6SeHlj57IWzXyM3oAzbDApHU
Icr7U9mL14gsJzA1eb7RJBiauRO4oK1usqp62RW9qZH3xgonAnoCmV4Ks7rXSa1fhC6e/6Hxsdbl
OvBSHa97JDjm2FENy8vqX+OAZnXvUrlN4KxCfidB8T4k1YF06u3EaHG0/Jckr5tdeQzYQ5ZCNwn2
qMSfkcNEb3GCH16d6ikkVvZUDSMcOskk1pfI0wzoyB4GNksDIYFdk9AN5y7G1rToWkr7PFXtyuZJ
ynFQ3No7pYZnZ4QhR2O5bE1jU3diYRgokA3bfU/r9h6WJPXpNooIcA7Tnv9IXxwjp0REMIPfkwjo
AaGRx0L/iUPsCJau32i7Xr3BPeZhBo8a5/tm9K1b6wR0zAWZAhWG+oUOJHphDdZj4CvzVifNC3DL
bcwJJ0uiM/RefnAp1LJAy9XH49Us5Bf8q20jZlCg76Il5FY6OX6A9zOMgLuwKdQhiogp9tdD0nwD
OHgRgbEpnOnbDPvnqIFL0dnv6Oa+3EH89OVcNVk2JhuB/NKmsZ0VlAs2hVGkC+M9q8nJxVC98ath
wGNSfTVS3TcoTJoktS5Mk3baXCKLEvj9LLDl19IvehxNHJjTQzdozGlkcY9mVAJJMFZ+3zMltO8t
ZRE0B/prjSwegvk0jOusop1VOfGz6Vr7wIm+BwOafdA2i4hiYlNkvPa8/4mh/K1pTX7mEdIO+IQm
g+7oNMYotgNufOmNDIVH66fXtbfaSx7qBEY6mYMsP36zlPPmqvmQ6019lQaUZW1BM6qTUFAijgYS
5PGmiumCx2zQIUqYhVYguMox7RYgIixOGmG9VYZYqzC5V3F8FcCDMM3Xd2Fn2dtR9diNS7elgG6x
F2CWDECKYgc+6RaBTXpfL5twXEWFu/CK00Cc7KKsDSB5Eciy1ybRz7LpvnvFelFqSGOjmhEVUgRy
sfRoztHmzgl0FqiqlfgIuF9sH1Spq1dXy7MPuF6IFSmpFAMcLlpKrk/g3sUM32lqeO06ziw6iG6D
nGi8A74vaB4uuvgF8g8xQnoEPI0OXWcW7Wms7xJI6pz48QAZ4IxtWY+LlmNcrQWoSRtrn82pQB6e
Q47+V5FMz52hmILguCahYYaldczPhi8LbfYQbbhjQSGwvC0mJb4GZ4hwM4wEw9c94wSwp8bAgLvV
wgt0pjN+giOt02HZcjeWgVwpd9bISqx8lrgLHLyzo2belRKWZDrt086vGOxdMglnrnAM1AUxInc3
uHEg3RZa+pX4jsGR7hsQ/VNciMM4QMYrLQSFuWnG2wTvvv6eBkhJ+lSgWPMycykb3HtNzqm6b7Vd
6ZOOSkTEYtLnyqXjMrEscjSmWVFdRWzdZuMsmL5Pt7RXm4qAhyVKuG4PtF+tXaV+8J2QN8Xo04++
Mns2OYb2xyD5z/TJnn31Gw/ak86JB4Hyqhg8ea6NaDX2APlc38N049/rQaeji2UrDd3gSZbmtbX9
deTbZ13mMexHKHeFl8eL5ElpnF2y6MSxaSddfJN5k68qbbpLoeTkZfLhlVzz5F3IVWBTNoTi2NvV
M2eFXZwYB3T4F9O15xEnWlg9YyvgGOMrYNi9R/5J+wgCU2W+h+CX8oL4HY6NELiJmccnq2XJmi3T
OBRlcW01+oF1UK9lBjorgp/GO+kvB9TNu3aiGMNvgDalipfu4GoE9GiHU85Gi4SA8D5ULgi8C/+N
HVEgPUHdVgnmeEZMWW1gEocWCNKqZRDeawfGhAj2MdvF4VxvUB3M7jKxCjLvNEzo0UtqqOWgxfWG
0RtAEj07UKYVz7ap7YeuN9ZWmahleIVJxdQTra1uhNtwRNErIvvgJ8bezQmYw77wxKGDlpiRFyu6
N6dcMYhsHHlPZAK6M6PG0Y7UbWp4gZGZsfwAo8hHtDpu4YltT37c5CAP9xSMnihuaMu6/jYAw0oO
L+9ijyqds2l9QGvLaZDCyWsrGBCOfhiEmtDGkHcX+dmf1svsddkK8oYNuS0n9R1MebdsO/MlVs8o
SQ6eU96DKTnrCTkbvkBoXQNgTXT0OJwoqOZFfyBL+LUmvYWKEpFRyUh66p3LgKsTJjGOQI9e1LIS
KgN2nH6PGetbAASjUe1BL6dXp1XE7UwchpCU38u0+QxYBfAWqdcm1+pNknZfuC5gDRDF7LuS+wZN
CU5444MDGtdhGICM7K9Zx4NAm1j56+7LAr2AdmtRJz14PsmyzaF6rcXMJBWleW8Ssp4URrvpVUL1
2YtF6zOr7Sqk2CRj3NUGi2UOLgwuTPJemfhIswGMs6xggeIYtlqpLYfSwgs/WSHrkHbMem1teElF
sVbz8mOAEA6wQYbLq0ngpEdsfaukA5i6tAhoD5Ztk2UXgB7faaQz5ZScK9BhGejCOVJ6EDAcpG5C
3pEgUWyiLzi1I4xEcuKD3n4R6XOedI867CyOP9DrsQaY+ybUb34+vedVSqfG+CpRqKF6678SbTg0
XF4o8d4RCvuL3us/EgNJlxyQE2iwkFYz6jQT7juCvG/Z+F9DW1kIInWSX9xh1ZZflQ4MRbaC456C
iWt2iLf79GqH3jZwqBhS/Qi1dMuMhA7RsNVrv0T3ihU1nlLSzCTAfT1lsI0+hpkH7pTQslAcNvEJ
YWS66VEcBbUG1228s52DMv1DmqWPZas0cgqTbF2P1Y8+my9yci80FW08Za8JuWyXEaLDXZtz0Myx
pdp6cYZI0FIT5v6GmuQ8FAQqFUjjo4sw0nu4bSQlCHc1GYyPQvGZAZtbGly+TmoC8LH4DZJ+rGMx
qTiJRW121m1m4TngQtIULH4h5tHpaDSJGN0CCwuW+HYW2XZTsMpzjQLOHI8YXtuFY/3kusBn3gGN
QwhF0+PZMOawBA5FrHec1FGouZRipd5GLxrEcVBhWbYam6jdpv251gu+p+9dxzGPAVDhjwmao9Pq
f6BZORIuRaG9DH395iTmz5j070kzJym5KFG7fkfXBmktZte4OytvS+DcPg5eSZY/ZFC5TkHJDApo
8UuPPLKokU619Rsi5UjDw9fhASNaCBmM3IjwaAPQbA06iMgX97BESHSj2Ym4FAfXuqmdecnDl7is
pfuBjFDRw0OSR2De2tZY2JjUWftZOaXp3oqFfSdLEtCy/hmFFZAnOeCaNeJzPiOf2DbJunYVIoPo
T97JH8TLgFUxlTPNgSRcoB93QD7lUbQYwSqxg/qXzAJVRdcK33CMEignCCFK2PcbbKxzQ9Qdvsjs
AZ9Qwa5qku6LdJ6tnbJJafC/Qz3DuTZ1G5QPdwnZ9k5WRquhyMd1IJzt0Hnf0vHRX7nhGvrPoXMF
szD9oNuGvYI4/KTi5A8W6FtA1XiQ834vvR/fJJrQIJOKHn5zLC26gPUA69Q3X+GnyoPxkDWwK0NF
89aS2h+wrPnKuToPuNbIn6lhxVQUYw02s23Y9LcQtd/WmUZekhWqVaOXnFYC/K+AsLjPSJ5dpS72
O0A82sL1CvacDAtobaMIb/NNHnscnEbtEno5YgyEE4beE6mJb8xUiLyd/pukZm1lYV3dJh58iQIT
spM9BFmwoVmwQUXOkocy2NDimP9xayz6RoHg12PivOnyhy1u03oK0dOWHvoUgG0l4fSsnixY27Bl
otNPO8erdjiM4iXCZ+g09gMkBXXCVEUTxKzeCA/dawnpqADe6VCEw3z07bAL5cbAtoclEGfejwZx
G103NntVHLg+dZeJWldZr8q27aUzSlyNSf7ZlMj76pabW0Qag5D6gfBERpC0H7PK6ZCS6cuoqWHh
W2QcdCrb2vm4S7S02BIRP63KFsOvDUQ3Ha3XZmRWMZVlsu4bvqsRP4/jxKjR3asgO0eQIw/A3+78
WUCYPU50EeCSwrLgvO0MFeWiyyIbiWRN1uJwxxD8NY8ngCOxR2fJZlPojVkudjNC+TywxsJOhsFY
Y8Zr6T96hgdiwjoGQ4wKiL6OXZd3PYNbqOARAbSC0IIY9btPnq2L7SXirewsZKGEgIml5z0j4sIo
WcZiUWCiExEAvpr6/hw21cKup/w0UV7SWNItahDD2k4uishMOEdnTB7AdzsbXn93sLqx3PltDCaB
FxcR/AmE13A3nO6J5u3oB5JEio6+QbfX9cNb1RtLYfnjmcRyfjQMJTMY1/YImGkcMzSYlPIU8ISn
pDT0SHiZGNuE7SJBAQIwigzyijz1rSBXQf6+S2VsPvQs784d68u0dVsbGI+m//EIGtny+gFfJHl/
mDuFNRfpzrX8n3CWL9lZaW75sUnEUDJNTLrMo76zbPHMxvNVV/WTgQp+BYl3G6YeeEE1c+NceFFT
mj33XndBQUK+l77xQ2L2WreClY0JQQ1DDGkTsw/F67LsnJ/Mo+hQqnBXVnNBa7OCzagd6fdS/ecm
qcaTNR7qjONmLv21kEa+1MMvH7FhP4j20TCeCjrhYZFc6xis7AD5qA0bJGdWtHUbkx5h9BA37aut
gvgFdCsEZAdEZ0d8ZxcKmjiOukf4CqN8EJRM3HTsy+MpL9xrjdXhGBT32KT8XUSV5JWkhs3V2obi
qDwOub2laU/XIshw8WLws0rx6nMCPkRxibGrC3P6qsXKRFd56jTx2GgYQPRpaliC9rVDNlHUudR7
vrwwsjWtdqEsiHGNDGl3iZXFfB2sL5sg7hOE5YZDA9VnfqKhanY8aIUNKi5sGRQMpvzp6OufyW04
ep7RnQwXxH8KZZQh/2NCZGYYS8iWTTAsU1G+8w4nu86ksLJ/Sk1jNBmoCJUbERYcv8atrvH2h7NN
28mKY8aNGYLNOJUo7/zOpsC3vX3gT0gPqwgLv36kYEgWUnPrY9DXwSabbFoqXXhfFRy2zUHcTFfZ
+LerDzurmZIPjtx0NbBZOzJuQyyX1GeFlR2lrBH5Obj5jHOpWQR8dgKd7AkbyoZgq11FA2U0mkdn
ViSTFHSH/e2CvffiBxBqcbM1lUEMONlfdH6Gdry6abuP63RnWUuExLty8C9uEj3oAlC3G732AXkV
SqAI/QR2v6qK7J6wDuQAzfCTmcGzKcMN7vpzkuoIhJnD1ekMSkxsdpsBRQR+aycj7bG0e2JCkptk
bs1Am7ASCB3Tq4E/oNKTN64FJhu3cKYtEAyLLOR+GLwv1/d/4k6/r96EMT7lAc24YPTZv5WABtTs
siQhvSULz41In9Iu/+oCcw2MlCmI5z+B298R+sL4N8EDC38ij9qP2gphbms47eOBiByGP3MhMkxM
NAe2Zn4/d5ZnZEe3EPcjfIcNiYhXCOvJSUcntfoHcbrEMBQ6FuiJzdxUb9ZQLr0KUX/of2YpnaQh
y551C2Sf6/yRwrmkGTCFrqfLbr/9I9ZIq/PIYVwPTvqSRGIbaEAqYrt9IBTaWpWaQXutmCCkcg86
JrAOQONG6L4kjv+FMiUdsNdH1KUABQFmjuQ9lAC3SBWBxWPSmwWy/SGI15gbkD85FVtQzt3bPjyg
ecVcCyU/sna1AnoGdJEg9uyhaKq32A9e/zGqepBG02VrE6Yt1Aj7IFI6J3pSRZzJRXwPTTIbXdKE
bIfwCtPdOWXTrSdZX6WJezY3T0yGDoFIyiWqV7QBGNlXA4DXVVFXcHOY2wdNf0Sv5XNahpNRFcmA
L8aVG4JrKPBn0IrrbAhs6Vb/X3OZt1E7/j80l7qNuO+/V12e/6R/+ujvosvfL/hLdmna/+QE4Roo
JR19VjcirvxLdmka/3Sk6dkU2rapG+gD/yW6FN4/TUfapmdptotghL/9W3UpdPnP+bn/639+Dv8j
+C7+pUVs/q/Hf9cmzl/9N6mlq5v0GEzH1VFcujryxFmK+TepJeZe4EoEH+IeZVZDkGNxA/PS7ShA
wRb3bn6rFOP9AsXx7yejhCwntBSrzIrE+T8fcr8R58hmbJzYAlbKvz+bzH9DLegcUL1POyqJCwZ1
c0f7VxymoLjANiJQiXABrbacXVP52fr3IYMCHCsYZi961Tg3BB0bJbLhlcyZZC/VJFZ1k1z+9l79
V1JNd343/89fCMMbR7N1JMyWbkl3/oX97RdSCOCBOMkHjJXiCZNvdIw7BjUkMPsr+A3tIZ4/pE3I
pksFVln47BU2VOQMRX/o2/huSmycXV207+maFib7vSvjb6J6V4GfMi3EKchskgqzBb6X9Ok7FJen
mAHawsm1x7FtCMEAf1jnP1WDJg/iFHv16D1A6EIkZKyMkklsix/fi2HGDgEpKaNuP8Sm+SraKj31
JS2exHQ2aVKkS9qeFSwwmuwzK4s+gdC3nkbrduioQlQJA2SEfaSCLoMDY/okM6rjIEjiZbTODKuk
SRNbtBujVsEmCbfsg4B1Ep9+QaVuNdHzqyY6e1QbYIXGpZ2ayalUu7oPQfpYLeHDQB0IBN66obWn
t0tj2PLXeiE+ZDv7oNWxxhF7Qt/o4jTmomPyRFSLJWg/dxnoRrllYocF2+8lejnsREO9DvHdrXQR
fKna4tkFSzGKS0OzXi1ShGY1OwW8YhItCvhfkX9HwM4n1N+lMyHMR5UYZzOALlibNrQJOKgIJUAs
j5fYHw/0FNax0dyPbc48MqFiL6gbTYGcMX0252lshs1ix4k3zzk4OzHNGw2KOWzIfCF0eh6jUnuZ
+YSpygY/Y71zlZuc6GdCz/cJmKTRsNSTaSYJxRPcZfALsfzUYZuJyYnXDrnbXCzuBD/BfmK8w0Cl
xi3WTTSI8XAhxPXFkao3WDFO71MEByUhumuU2YvSRGwA6Os8W6ahPtNqLz3Cfyvc5bUbwh3UzbXo
o2EPDTkC2AIayG+NqxzFna0F87g+BeDpl+NutMKLmY00Faylap2rDoARoID+LCmlFIDFuGfUZHAl
DKqUu9wkF7asrx52+j1aLfJDA/tsSE1b004dtjhKouVoAAcAU+CxgBxL+MBLmc6xVZ0OtqSq36JQ
7md7o2WOm9Y274SrJQ+yr1Amc94rhTeufa8g9qGnAnOs7q1CPzKh+rFGFxhKos7EHDAXTGKbYhch
quYwbwHel0/tKZrufGpFzGWA7vTGxPCPXb8r0q/UxP1jxYR1kWF8P0X6vg+8q2XSGoNYMI1uvcsN
aCNJXn1JctcWVR9New7GN5x5XGbe0cu9k15yaHO9CtI5ibYwFOkbkdywcBsgTIN3rsLwoadaWUx2
9JQO8uh6XEwdZ57U9hJ6KOWD05cbwqbCqH2VEaHwITnMGqP6ocPOxEq8TBh6MFaf++Ua51O+sW2D
LsFMQsoEDp2iZBpn2RPNsy05BdrBEIhrzeRDSA6jfqi6ZewWJ6tuGrIkJncnlPas07ae+E+d3bF/
VANVhXRLrIEtlEKPDhRzjcAabxg365WwIKP2JQApZC0EHyHmseuT7ytmlYDoAGN8ZoRxGr7202do
kWylnetIPfadu+F7BQeSLqydFnG7M3PnUOuHxyYJ/uiV6R1qo//syoyiyrQf8p5yntElKa0kZxUk
AhMiUmUBci+79I+NCvwj1oYcu20O78n0jsWgQfCx//1ZDMloTwSY0d8ne5CSeSMitKPZRCiAlQJd
4vIrVzKtilNmBMXJnv9GVgocbbuheDYbDFHgL+oe4CO9Ew+nKmAuaX3U1TBh2YUnIm5l0LJPBWV9
N5pTfff7tyAeF0TVCeQchr7+/af/fJCMG9yWLlbREx2iJ8HFjaL2PGEtp3Fr3GATYBvMquHw+9AY
jWI9Qezd/D6s6uCpSMlWC11SV0pgfbeiyeozvvqP30d1LMXVMlAyGZ5+azswRXintRWDlmDTRdqH
002zvMQjs7Lo8oMuIeP8/u0/D9HP5gdmzdYqEbTOqB8gnTn1kfxkJOGieqwbLkHN9O3DxDk+KBr7
2w2D9wS40bN0DYAiTQaGQ4IjcBLFVDT1ZlFtNSziyGLDDKfLCNyziAtnmTlu+eK33qvroMcHzGCD
jldR9mUwOUSG1bmPnAMxGEaVAzbHyU/kRxEbj6hjC/xKrSpZQmtTifdlqwuWzeyHEdJnExb9c1YQ
bomGvTzEg79Pm5TYUm6TrYKPf81DdKal+Tk10GaJjabpQxjHjuTRfTeyrvTEMV9JyfsOEl+cbDTE
paqesrEzUNtCKfSBJT+K2jbXVmvhGcsFMYzSwEkZgPAh+ehCX0+tAS7Lx9bDzx5RmL+H/NQB4qVb
Dk+shtX78ME0jKN1pr5GGb/kBdqY2c6opeBRiUX6BJzxSWMo5dw1yk3bS3FM29FikhI4WycN5zke
GIBBNg6tRuZ87A4QICPnPmnVugLd8acbFcHL/qRvhoSLeQgM/+CYDoFYg7RfRQVEIAoago1y8Iq6
0TyUETBAWSuxgkDUACjJMMMG1sW1LoVdplsT0rTsR95+flE6Ar3VUNsCgm5jH1AFCq5Mxk1q0PRz
Juxy02aBe98rl3BcyIP4zRLM7ISXrERqTNdMj2lQvCM9nO6nDO++bYTMBOdapY/KH46zLk1qFDbh
Swo3AmF8T6t/GA2E+02mH0CsLhmCpPspdkycipF1SIua+EXVv2SNeCOIJ0OT3lnlIbSjXZIk8bZM
9VNDQXhljFJV8NoRkDz1fV7egnLYjyzkuagvZdleqgHiQDz82IDyhEkJVCgh0KEn2XyEg87i9Mfw
Ey2TuGOmEULHIlDGY4K0c7ryuURQeypIA0+C4CBqQuKXjZ9cQrpryzBjWD8QeX8cPNS4xcC0kfdV
M+KtU8+TJKz56x5JEk1c4i+IS6Bjgoasm87gwKML+biPkW0noM6+XBz+285qXlMncCkqWuCYvTE9
6m697QZo/MpOtQ0UN3UZs+TF7SpEgHZ1l1fOuPENh5G5vOA4NO9oPfxpS6fekZDNQSBI0KUwT4jb
mljGgLOlGASr8cNgcHnoVqluQT9aAO2Sq8cW6vlZec+siLUhCx71VAuIpfPGTWNypY5OBefq7CqZ
kV/oPwYCZwyUiXlJ7O/1geKscK3XxBlwZ7ph9NDm/osxG4h+i+cAjMbd7wfkwdgQymCfWh+lPrk1
ZYBxazUX9XockSXuRuWBN+4F1hWJrXMIk1659UkxZdqrPj4lLe8XQHVCsRvBzIL4ZJBADbrTyege
ifvVV03vvgVjBWex9NXj74dIkvuAt7LvWo8k5sy6pL3xaHbOS2wI8z6wCQBH+NMSaRitQeW095m0
qkfSq+RaA1a2rq2sv07jkX5r+xCOMw+uiE/BrOyEFdIg7S8/cKsvvZSv9TXNXoeZAhUd95StAkxn
ZlbyAa0W2dFYiDax5wQrh6hYwhBFvOOC7s/QPFJKCWgpjYqrdZB2xygILynN1yd3hsTFUfhKuyQ6
2k4BgpVW6WuodzWqe80G+sxnGU3vIsMbH0kKGO515Fq/z3JokWwVfMp1gHePvOzC3nRlV5DQlxSI
3TZJkFv8fB5A4FtL4EkH4lbTsxb16VmQMHfO1oqoqTMurX/9K9JZHfPB/KzKAviquxhJ/vN8R3f5
9O/jv55TjMSf9Lqx/v23vz79+53/8zURbGM9LLXj7z9JfzSOkNa5MCi86taRx3L+8PvQMlPacGjV
6pXbTMny9zO/zwnjSdEFmr/GMmP3r6fXittWVMTb/b5IbWKCBfH55CVpOGcj88LpSRYXF87u7yfa
R1v3g3sk6GTidol/DI38FNMLv//9IOBmLAazAN5COzQO3PYJ2kn8SKDj8vcRnDnz5o7bCsc845bs
bE5Rd6vsQj1JBgMho2k9lPJKToj7GGigp8HKPvw+0jNSeUXn/4aIuI8W6/feyS2kHvNzuw6/AnJQ
BtnlaeAHU4mm7Zk7JcLn5xMbFBxAu3VXOc1NvnwfzDoIulpL/F+vRUm0W4Ima6F72XtN0liFQr1Q
1kMYsvLEAepkE1LIoqT1NwTaR2fELafoJdHLF6k375qNWdvPdmVovA7T3KNrw0vcQ80KaHmqFfDd
7xHOO1GTabUiIpkVl1ZXi825KGKETDVZHK4vEeBp2JwdKLKAk7KDCtHmtvwvNZn42ymJ913hEWeo
iJppxmpfCR2eMSC0td4ixR0Mc93qJLnmSkiitzGAI4fzTQZ79DYJVL7RiDfXsd8Qbznr4wASvnpx
86NSJEDMaQ9SVSeye1qWXGtgXBLAuKXTF/feY0pgBpYoloSAjGS/r9wda3RfgzCXbeus60AnlBPy
Xddrj21+0Nrmyq6zV3b/IjPti47EhxVV61hhHB8NHV3EEOyHwl2XSm2Q/fsnrUq3kJsipjPAYMMR
/YTJ7BSdCXo6zIcoExk9M66tJVrRaTZ9xoRT1Ga7Chh/rSMt/vNb+hBuRsCq1jyB3393Id+gKAMb
nQlItI7o1mnAUM5Dx6WX9guMlgBYXn2nFJarCqnN2k+mixy+0kG8dj7nnZEWkT+9+4O21uwQpxKK
GE9/M3Pta0K5FN3jImAw75YHL6zfdTk2AMNNbDfTtxEX34wsvpyyftIbtG1RcWfr6ht7wqatqdtb
r3jyo/otIGJ7KhAXjYbqmM1mNHrV1Q66dOdRfhPQZF6ceciWudyw1pjsMxcbnM9gbEGY7byqMjmc
QVZqePeT6AuCsuCylbtYs7aJYp5ccYe04RgzRKi+qfgXuiZP/LlOzAHYer09Gu9XZi3Q1cFNBZoC
RTVi8ERYM9ohmTN6ZO9tKvrZhAHH+t4TKAk6LbqmBlwUzWfUVONugum48nLtI2iLdxB++laraBLo
8xhpcoIX0oUc5FY07iPVbbJbZ3HULEXlbmy41kp0x55jzVHRbdhkaqbkRni0mGrba12GP5nAQoAC
CW0Gt2Gp0OgP1TfdLo3gooLKFEDouozlm+ZEZx96GlFgEnjd6LAzJgptx1Vi1X0BGpAD7NjiXfoK
0uQ1GtV93WDMYmWHdi3hxQY3mH0L5LFqKYY65aVWPsLtiQqNoXsyurjGEqKwlGzXzB6QVLvcSVmj
fRgt5W2JFqMZD6ItnHttnHaVBQkh0XREE4lx5ipFdAKqaYbHGg6wl9QGTBE1dOEY6yzR/35r/bpX
6LsbZgJlnXxC6ZkDczdOB+syyYEg0UmYXZbdpN0RsKlpKI/C7I0696cionaFdOqaMlZ0DeuhVCkG
4tjGm0dpPNa5OFTwY0G3PeLGdNekpNByIyvSSgLQGULARkoU6tKxvjGGSI/CbO+mvDToAAhwyAEh
9b5RvUh+3+YUP5nFiEyrGOfKPXQu1o6oUwZxqfM1cvs5rIIAgS0Uz1O4M/IqOKZTt5wyc6ey/A5R
ilqNsgy2mNJOdiGOUZWhzULwtopc1PpSafd66wFtHsofN0CKEBLMsSGbncKdXDKiv557Xpdu+cM6
Sw14UKVusbt6d6zRPa0ljIAWTLYyAhRcSvkMcjB87BlIF9Y7oDn90Odu+JBE1p1sG66qyJ2z/nAh
W1bxUGM2XEyiuSb5LKQY0YQxbpwx11r9q9ZGFZL2h9KnbTygveOgZmysvE6QRtTwZvu3DDoL4cnF
i9c1JzWwbbi986yl9mOHzRyhpLuGhQbymHYt0Iu+3oYDHlEiXJaBZRo4mZE+G969TSO7k6Fc6WZO
6pbFEDGty58KxAaSIXODMtl9TFo0dDqZY6XggBwX+AkQbqI3T9dZn7+06KTMCgCUVyB7JDr3IB2j
fJ7z4ZOIfKFSW5sO6OVYHPOMobeLYXGNcq7HERVdaD28N/wL6aodEC2q9wUiFCRdtVqbPSYBWE9s
npLOWsMt3/Xtpmk7SbYte+SUeDuPsKSl17CMZhnmc9Ke14N4jmUXHHrdiVdC9HeaXd2SEP9sEiQO
rbfpuW+YymJGBfuQb3Rc4rVG+qHTsH2AP84D1z5bDmeGMYEEF4D6HrURKnpC+eFQ4U8MsAW6tb0i
IgVtp7GCrmwvNJ3WFpU/LWrRIKvu6K6V2jV2nCfwDcRvhQ5QGuTGsOk3neWh/rXKiRhi5zzgzLto
ZXObIuuFDq7c1oozDdxR6jOy5VDtF+zuOJdQ6LYcjas7uLmM39N6pbt4HTQim/yQeXSrdnNK6y7M
XXqvUtuPVWzgyq7fUTF/MLLulziX9kKZGT4wt9hA8GUVpmcXuOhTzQT1A3DNttdTuJ/jIymKAVM9
gyhDtDBDDAwYUbajiL+r4jlnq8JGKxx5yyB7xW330BbGcVDaowZ4ZpfGe4lWegnpO9kUerMJEfQs
lYUa2quRNPce3SDEopqJ6Gxyh+LUTsELPM9n+AQ0QkDptNrwImVjkTtdveTCe6fJRsBTEt2GFNXF
/2bvzHbjxtIt/Sr1AsxDcnNvkkDfnAjGrJAUmizrhpAsi/M88+n7o13VZbuqnCfRN33RQFUCCaUU
E4P7H9b6VtQp66DXnyytt6CS2uM6sSgLEvXGxJXFqFadLMWbL+Lk6PfDnT0O1R7/9movO/yb6fKH
mR6umH+YKyIEmAXHjL8M+D+CLJQ45UuDwnHdV5G+07EF4WRyHo14CGhzrc8SxOMtXzy/kqBpOj9D
wgLMrer3cakTutOJDXk502pyyrfOxDU+EudDmhWk+pr/NlUYPsz33k8ahKHtQQeEtlNLl18ARujq
5q4Ch8UMlMDn8dTngXsVZvH7oHNHLWvjoib90SUNcaUV6ULLIiZS+p2NoHAwVrVie6CcQ+2O6jKy
VYV9yKWD8yZ1n0iSvWps7vEFSQCR+6KlHGq+GL2htzrCsKN0HSegnLJ5ixaN6bve3fYoRXSdmUke
xUhPF7uGxqWzV8J9bJfojBz/M2uVdmzfXWdJondNxnfh+DnJG/08J/arUuEXMfnI8E64N1603Lg0
U80aP4oJCqGpLGdjh5nwRp+p/iPs+yvSFW7yVjSrLlRf6AyitTqB0ok2mquB0nOIZx7FO5io2AuL
Jl2PPmIGrn5uIhgkkIR8bgaXUYvxggcGil+hj+s6sdEl6N3RwjBDhFJChEQfn8Vk61s/EA+MtJlD
c6tPQ9yBjvslUeVr79QXwQLKBcCclNOFwnpvsa/fOyWlQVo95iNVlTYzvSNfS/fgc38wO8626JQo
fhBuMTaWeZEcrRyMPOgOv1Ka1wRlfANyd1f2nBU6HSpQKBoPHB2IzVuLmWWS3ICh70AOEjUElD5j
6DPzUqpRfGLFyDZJW8plMNyFstnGbE1cnatUaR9zoByvYURIoKTwZod7tIE+YWUngmTppqdP9SXH
Wkdp5CYov62XhngubmBgKlnlrS0tPhsoFU9lHxGFBO4ZyTEOgKJYofdFlHEG+vx1cIr2AoWqxKRH
OgHGsgAUy0aLspS+8Kqy8BlX0fLK3kb3qY6W0ZGJEZb8o7GuKXITY1zVZvcWkinjlUKiQKIVaJd+
KlwWBEVuXtsE+WycAhcqRF89IUF3TKKN8Gu8AT0qhJDZYd66r4wrSJ9JGeFb+l0To2QmGUwcIiaR
eF7AJ9MPsDurdkk1sXqAd3nCeH+O+1qusgoyZBJ1mCo1/6oIJoJx4Rt6AupwiCcIGToSpCGZMNLX
Uq1G5jdU8MhZAeKy2BAjfID8akIUhwOJjO2ki158oztkhYiORRoec+7mGqSbY03u8Eo4yGj1mZuH
Xc6o7jou/oLNWdH3ODow79Q5JM86vU6d/vzt+rVNAo1ZCC+USnSfKQdMaXzo5Wcnko9TQQWoTQS/
akLH5yjbx5aRz8rVg4Pp2m8mES/Y8Ry0fcMjmP4UpkLWwDSz7qJgMM5GBjQ3Ng9YuPoNcEm8vqme
sILU72aZXFILV0NtBa2X5fZbMLmPabxkuErMOgnIQNHu8kS7mgCxcAv2IgsKXmIbjPYa2/Pn+Dke
2OHxHkVrFIEMoEps9dglMV9E8jXz669ZJK/ho701shC3ZrGQ7OqKPOICqmnKFLXvEe2NyvPBSUSw
zTbslBFzKnc/yCehi/Q6GhiIiuoDowibHfCoYZ+hgvnGDOXEjQI0PUNFPMtVVYF5Lp0qQl07P1RV
y7chQV8WB++aVNU1oqvN6IovZd02ZKrN5cF4Q8/5Wrbz29wra+3OeELqPv5MU2mtTbLuSux3WwJf
eIMESSSCFhgSAKGzWvuJHvsNOh7ZxOnkKVOOa4LuxY5sglfEAgw0MWdaJGlcM7YGAaCLg2kYZNtb
fH6+JMrDihjokssALZno3zxCACZ10Dyj3rvHb//oOcN8hdbSCKa9NZMs7TrkpcVPHPkA9gbawTgz
7iEFM1dj42k7ndoNBX7cpAtuylB/nhV+ArOGK2jNpA2u8K2dp0BPjqDzXwgRPVUAxI/ZsLMY1W2b
Mvgc98nWxijnNcniLpXul3xqznE2aQfwl3SRsQDU1FyCfEq3ocQgSIbx3h1bB7utIECF9d1ssZgd
/X1BAkZX4zoWCHsYl7hMFtzgeUJdCzG91PZ2sMdyZ644saMdFNRohzH23oWs4/horTtHf2dMsLcY
+WCNaB8D8CNbZq2eY49yrS/J9YBtCMnRbhy6O052xgfSmM+6QfqZpqkrB5U4bs6drQyaRzja7pzB
5Qmqg64NnxLWUa7FayCF8EUYPn6WOH9M2O9Y7B3QDmfWwa/VZ3SM9RKssFWiiTZOuYy+rfC5Hh8h
j6ibBpDJbQQimCj5FLowa2QZZEjtxXDXY7SkaPfntX7IVH83z8NHztKtoyffDMHwXtv9Nbxv9Lnl
zB+gPQG3abC7tIZdUdP3ZVExbDpT3eaKWsPmTjFkZPbqCsSFQ4fR0L9vuxCeYVm47Bu5snwftWVP
ciM2YBKwMvvgmD6zXYPYaaPfj0b5RclZ3yc9OcczFMAg1OgMTBIEq8BjUeDRrMk9eUzGKpA1ovSm
eukW9oUc8Y47vObZSG8qN9U2A2g3z7VZxdj1lsGiueoqEB+jxvPswLQmLreUxAH0hM0tHC0ycoB1
gYag8YfWtYGlREmETm/m/o0mc85fh4G19M0wFPWzWHQoHKaKgQKFrNNvdK3bQ/MntHQGnJ5Ww73B
rDRNDpXeJqd6AZAalb1YRXk3+9rwoBYiKglcJll5Wq175ybpsVKXazF05kbm8WuUcKjcG0HzFNGZ
HtiTTl6nM0wI2Ehe5aS6cVZsZKGe00x5U9g/hj2VLulsda3GO0yP7qpCpBehf9TKjvNPzs+IA/As
h0Z8bFkuqBHZhCOBuxrdFzXI2gvMt4HEuX1aLVSeyAp2WQcEvhia16qp4LM0xombyYv05eNcYo5A
JXKCVll5aYV4lfsGJ1tGq86R+Og4qD3bl2EmGTAYaDJUBi110hDdZaAFpJNsUaVcIZuGkzggaswU
00OXRh0mfLd2R9u5yhi+jAiBF0oW9Aq33xU2yPooMSjz+9Sb+lRtSx0ApuWLa5fQy8MsK8zGxR0p
PulVU7Sf3TGsgCO76qgHi8kHI91omuEmRXzJ8YDViY08MVrFSUv6Zs2MK8MEGoTPBQaCKLmynBLR
QBriX4fFX/Xlns8mOOYx0xOpYfmNWHU21BtrO++OdLY46FFxrYSekxIZTbdpPURXMfU6rQVWNX3o
gM1R8+OzW9Ln+ofGJit4TrV6l2ArAqhHT10N+dkMsASHQBsQ58P8duQG4n+2n+roCUp+RjxF+hZl
bYzllENsgoxsddGZXvgSREQJc+jRegrWBXpXsWHbAo7OvV4aGnuV5Jy49pWFMqOXzaeKVqSkki9s
xjSmygB5YE8gx0Cgp89InylBX64FizjkQJk4Itt/1B0ElrKn+Jscd6Ko0Laid+BEaZSqkxvuai3+
iDX3TtOS6V6UyTYLW3ft26L3FGv8LCX6DTfdzD0emEOTrJGaiUXvRE3KxA/rAGYjnDXtIgB9yejC
cGjRH8+qIo7R6oO17vrh1mxPDuEx+6DXz93Uf+ry6uJXrr/T9AJ2X/s1HYySK6VZqZHlp6vdqcTh
+mUxiQGe0hxniYMJ7CQHY8nsSSyKCbVxNVGtZWxB3e+ZbKeGc1NE6q1PQwZVceZsOzaN1DYN4QP0
jewrgmZjAUUzBTSj2gZNj9E9BT2wRqP3IMbU2joL20kDdRvY/JXBrTUKm3g7KJrAOT2p2DjIccaT
p3CFtziBITSxDJgpDjQWPmT+hm9N0F1NMN8aeuNrlDWn0NW0fRDbtM5IcaaEiqgYcVzMLOo9c1As
3ZP4BPT2TigxbHQ9vo9LbolNUGHUlKCMpW3d8E17sSOwEz7Wy1UZkEyKHZHnj7CutFg8PzlgVDYm
AR5r6BhschgsnKyZLWwH6Nh2dgRXk/JjZ3xwrqN2bm5hjis+l4U8NKQfbvTU/Bg0PBmUoR7jk2Rd
dxKsgbLcbeJY2ZkRi9gng3HTR3m6nRLBILmrYmAxMepGVnQyC97H2SbgC1YjVH24UpCOkUoEn0LD
ekloNAASp7oXaSySTdPLSjD+BHwVW63FgDblpEdgl4BKgN8VtPcpMVEKE0fAtSHkO+kF2zFiisRC
UTfnCHn2pcZlAM0k3ljKb3ciIxeLbZWBdt5NrvmWvUNaPQK3ZRlPsgvudUkZmnT0f7bh7/DTWex6
KcNUAmIwuSHAgV0OfHCE+e7GGAj9szTjq2AiygQx9rjpYSEYsSEHbGWRyQ9dW+CLS4iztSTSoIx7
oYP5C/0Elua5LU+dfof8Cd2fBV+pbo6kfyHhKVlpo7m6BcoBCTEMDL5q5a4a5CpXAU1IVHMSoPZa
hQRVoObiaKwLZguYgdRRatptKrZT14LyBl7RTr667S2M0KO+RGoy14xBsFPul0ijSV8UdfKpqLzK
6pke6Ty0kIgJmT80+6GpL0MPcI+0A/Ji+xUyBpSF3MdXS7BPzOhawOwuBv2cOxuDHLpNlMIW5YOK
LlIr9wZ8r23jV/VaTmF572vgSIiVBhzImMufejJUzGc/KLBaQ7jzk2qTmvZDNycZJfxLMwcNt2iX
CUo3H5kgFVZ1aBPyPFILj4qtbGsdyOA1HnXuzeZjorrF54CQXiuag4bz3mWhdYSpn/IWAz+oTKp/
q9POsXJ7b5px0BTYbYvRSBc70bzFqAl9n/QgBGbP83hIx/ijquYn5QKhbFESlKTNcC7TGakc25ZP
oiMMCuIW4F6GflVsgItph0xrT02G0JXovD1mXyrWIL3TYnJpsUo3O9Hi0AlD63MgHIpPkxjW5E1g
SvYoDG+FoC7ubGJtBcwRrxwIrtLlSaurhwG0qJc3r3IyP1vdswJLvrFaBIGCnTX9O/h7erS7atLJ
ojTZE2gxdaPfV2d3fmkor7ys192dgWrOYPa190f7vTTHy2SSt60IgSlEet+L8jVHMachmef20zLF
ITGktsGm1YYuvHYCABGSp8u+n3V1nzP+cIlGp+5L+hTWc2ujMeyLAUBnvhVgr1cBHGiBbaKMhl2k
GJA4sv0wKD3dyowPDYm6NaKQqfWxa5ZMHmrjiz/r/T6iJ1iW0E4TEl3Yg7WiiVsbvf6KG+8+H9xk
b44Mq3VmcdmQOhsqm3HNuvbAV3moiA5WIRcwxJ7YBUkWVhpKkFFUNKh85IFZ+MdM7/bUgRWH4NFh
js710bNEQUPSRU7PQvO2AWPkkRrqCUf58P+IunX699pCysIbg4L7xi/SaFfMI4bsaj20jBrD5Doz
59IzuUcXxfwy2pxPtXXfcnKlyCm8XFJmEIjMbjE3+5Wb6cyGLAlEEl9UQ65UQi0lQeY3OUcZiCug
7/hBKHwgRZFvl87zS4fHgTBk2CcmetXVhGUPwKSzDbKcXNGqudTYgeYUuXE6mldklmxqgdFwitEK
OODP+QYbErz+ikd8THAwU3X2d4bMH01FslTjDEdIK6JH0RJVSXp0RPtcN1F6jQn8Pga1GxoUdMFA
YpgVsrD40sxwD22a+FWRDcOetvTKSGP2f2dN+q03sxlfxw33dt0We19ldzooUVsPdpOE8tW76IZ9
23ypcizNJWHJcoxbKsrwPM1exqjNrChtSo6fVXPUpODLHkJHmdzyMLk+ruwRxKArOR+Z4JIVo2tH
tzSIPCNwUGtdb8qNr3nnOVhYlWN3u1LLLxHSz51WzvJgopfKfASuYVrehVFFN8OAS/SoF1VI/nMy
IFFv5whCBakFuTEdiyJaBIYSoBdzMyO7jx1qPsQOR3QUH8gfxJpdndrayHRIx6benJMhv1O5dtX1
DNgNR/tUOSx4CHEnN6GjB4kgjWjJ0G7Ys63ZosxgyJCSqRJ4j+S4bIhcJhqmZwHD/13ES6S3Hysi
M2ICJA6uRgFGJChiZ/NlSpCBT5aWrJMRcRl++fuwbG61ubo3jYAFlrBI4XK3ZtZEHsiwk1GMd5kk
sF5E7PadjqPA7V66iSbTFxv6csRhrfxS+82DLaynye3TDYu5jTR7Fl60XPTwSAFLb6b1pgQ0Id2z
atD06lCAo8G/G6wK1V7mcL4KjAlD4Zi2mwyvec4a5ZAKB9q+scZejdOqlMydGD0oPzpbIydeOPIV
ihybtLLQht83eP3kPiRGbWwSDYSZSA5T6tg4kT0qH5SGDFWsvOLcQzallWQzDqFVrIyacJXRrYCx
CBccbG4upXl5UCUqKBJWeuyfjsu4FL5JIBLC1N0YPHY3PMTdsyjMYJ0Yst0Fovg6CqfZaF10CBxY
yEltXkNTwOrablgrA3aGzZZOjJL4qDIHBad4tDpHosEDM2JV2QrPLPT/4JZlRs+thALfbmdktbI5
ZXH6rrkk5opg6S2NkAg51mNBAE4CgUPTEyyFA2Kl+xzIyWCOu2yU3lTVb5M5fELA2Z2WeW/EGtv3
ZXds+/bLhBSO8JSu3Vix4nbRRsOqmsxnoXriu4g3Tgp6HNUyxNBJlYbZi8rm21aQ0LW1GwpCNnTz
qodx5cxD7JmZKNeGls/Ui6wCTHAzWijfa+mSDMY0MI7ZxEmYsnm8dcyOVRLeD/TJ2v+3VsHi+XNr
FfmSFmKJHyw73mv7+rfvv3v9moHC94rkvfjbf/3t4TX52oRR9hPe/v/8/ne3lSGMPxw4Iq5rKZPA
K2X+w2317ScKCatuOYKZoAX+/u9+K2H/YVrCxi0hpcmXXvwAuedHdJaWg87AxIelq7/ivAKJ/6PR
yHaEhcWROtnRbVNI3fkFcm/qLrJZWAcY+T+YUIww0gE0eTAs8aPA4atZXIUl9gigHNgycr9e/fDO
/RuzkyH+5BkYP1udQvLaBbP24lLR4aVYnpo88Aon9obzhI8dNWZ1ibqXDF9hi/TT1d6/PYG/FNtw
jr7UsKc+2v+1/NqXomRgEITtNwvbP//tocj432//k//4h376u3jj/v70lkvrp3/ZfLtEL93XJWmh
6dLvzwFb3fJf/k9/+PeL9U88hOZi8PvPHsKHOsqj99f3v73m7397KN5eg+JHQ+G33/5+iWtK/8Ny
EefbAkicaarFzvbdUUh02R+u0A1iHrjKv2cy/OMiN0hykK4EI2aawnVdnWuzKbo2JF1B/0NHTOO4
FJ5cokh6/8pF/rO7kO+yafO8XFe4ChM+Ct6frzAS6qkAI81lLeuD2aiWOhnGroie0ix70QsIX9DH
9qYNu+6Hd+zfXdxYKX/w8X1/aAXo0MTcSPGj/+LjYxncjOAuyUVooOlp95FNRqIxyr01Vvdabz/k
c03Dn0xPqVX0dLj03b3CUAcAFfdsCUMlqxHmdre/f2LoL39+ZooMAYMcCkUOhOC7r//yptTEspJX
nPrrBvOaF2vTJcC4vnXlhGIt0zccK+a6gJeRlOgna80GKGC+zkF5z6kZoluBp1eCnUNtBOIsbaCG
iP5jSFwgkipmfINmq11CTveVFIHnmjQCOPiW5KEawOu5gP2YBXe10Z5ai35kjFkeQAxfu216w5Se
IXZ3aIovQPaZpc7q1naCc5FyH4oj/E0iuu7cwGT1MSKCrwZCS7UZz1a9kaihbRdIdCH3Am+BX8Vv
hlvcj+g5CxTfSdg8j6P+RMDIxU/KElKWu8MaYaQM//XkrV8cSrNlPZqprW3c0iTtbLpxKiyDiR3M
LG0sD1DeF+zlBATn7bkq1cVS0XuSIf6o8V6iZTrOgsFgiCjOQxr5RHrjysqd8YB1aV8wPgHlwBaj
HcM1cp69gHTaSYh9ykhfRGN8QUVOS4ndH5rVJYytSy/JRvWDXbRIH+1Fc+LChl8VJxvDC0Mder5+
tndtgPdRXwzrTR9eu604UQSplRWnm0BVENWTeB0IJCV5QGmdyY5fJf6oCT6Aw7HyfkPg+s428sav
gc/Ms9BWfskLZ9Cjr7S6NTdhwEgdcoK5z1rH62hVkPF0TE75dQzlG5uVyipeFvmlch+QO/NXEbzS
xsLaVYzno+jYdlxaYWInm3Y8yVo0YCTA1KIwWdWBtmFFnVwHT+PAZZYFOnHbJuoeB17UBviAv+sQ
BvJJ4VYFdkImB/JPomtWSTGzaJEMYAc2RJVmXVqGhHnSvjYh1O+ouM8qytAuoCqEQkL7Tg5S3wDH
KrrmyEyBxXgfnM2+MUGg++csGZxdwj1vBe2Wq1vakSdbFD+0SHzuiiJPoqhuifiMmdInxiag+W0U
Y0BzP6jpqakbsSqc8EPy6Xd1eiNGMOp+kVcMWJHSlhpcP3TTVV1hbrImuUMbau8G1fc4jjWPIIbg
ovAabMow4LHLLD5NUXMdm4ClGA14fKIkxdjlggvJoati5wjSezmYO6x5UMkJNllbdvqS+l+Ndvwy
jvJqGsDyB7zmVDG8mVFO5ASle27a3WNLoxlySqxl0+cS+8uG+GMDnFLQXE/LP1rTuVbCzPbC08j9
WwWWCwpvohHVI3GuZ/JhJF2ZmX5p5+vY5bqUEH74XuLAmUkmD3t+yQQUvFzQ1N+g77Bd+TEXHZyf
gptvGoivkaGAr2DPJEBi4W3kuzQiWjluIZEYoPzbXj5iMntuI7thRoxKk/1oDx+3LTN2/OBRvawB
iQdj7TlA5olEhFDhIIbn25sw0vyuvK0X06vnFO8mgN82My9FnJe8pXx1kza9MsLPGcnqLJKxg/oG
t+RCK+4Dq+VFtg0W4PFJz3JPDrBPar4OKCcIBxKovuP2NM893PgJS1rEM7aL4n7QE2Dz5CpySKxK
MwT162Dp6ZmcMQYJeu2SuNktZIdmpXfkd7FSdfAI51r7UEtxbdjGBfwJIhXxARv0gdU0RlzSBViI
aJtYsf9iCL4SufMgkqUZrgShyAL5pHrQpNwy7wYQuFybYT5cV3OMTkVc/D5+aQbunUPU3ypyYAbG
WgYNbx/17abNs43CtbXK0uBWuhH52nXjCVr4tRHna3iLz6U1Pk2lujZbgsFj9N5ggrnk4vdILzFF
yCOqxZb8Q8670f6c6+WpaHgRxNq+xRYhZ4Pz1CJ1ATbrPAK8s9kuEzCHiORuLoOTrn1ladovqtNp
HelfoL0cc6N+9hM+ZEfdyXgmWcznlla04iaLpivOFhSwpIyL6tijaNT9G4gen3Ji7VbRwBEfCIXb
CAAhLE+Hj9t3sI+gJIMcVD87znxsRH4TEeuJGFfe2ibpgK6NUF+3H5ZRMLdbHgcRT8K1gBf6xTZj
Mjoqj9vVxtb4TLDh5ZXzmLSPvk1TmXQhsBNOwmAM38oJty7bu8km1LyecazmJXTQML/KEw5KQPSk
2VXxS+AfpZG/fHtkVeTdFhIBX4cMqXwYetEomn3MOsG26h4IWPxiSMeBctXcuAGoacd8kkyyzRGs
pWGPdygXSHhkBY9rGEiquCZDdCsLeeS4alcZ31bdz25HfDoMGx44VQj6CEqmWH30ONoc6X1b7Kpl
3tdXk7uufZZrDbP3jti9yF9oNFX28u20L+GIuRjVci1kDcvb1Y8+ySN44jBuQpFeO5b76PTdeR4R
Z1tkcpZ8t2ZZmWtr5nNukxJhdO54MEaSOn6PefN8lACIOokvzuMSfUz0VnX5SxXJyxA7C74BITtw
lHUUtCdMAnvGsWALoNpfg8G6Ue0SzFzcZqEVbIZh/CAxGBdg5zqQrbQHFLjviVugrkNd5FavcVoa
YLu4A8w9kiJgBB8ESjReGF8DYjc9luTLYYP914CP1HOX7NHkUyTfE5uTW70DEMHhVuDoO4MwprU5
h8x2HPeziMbCM+wl47u/mnXih8vuTKUcrUMRkLqDD6zpzG0silvNSDGHE9QJePW+yAyAYCHmQptM
QD/qTiV36M0E1339uUhBKfZ40ddVs5zvnCLKgM5qaBl01mHTOpqxIgb4vWnDj1J156yvN5ZvbBOh
fTGd5YsdNAQA1s5bgbYbGH+iwAsupdHQLiLiljuKFk0PY6DOedCfo5mrVDEd4rllOy2HBTDUvCN2
k7745NoKaTx9qwGq/GKVe6KXQeo2ryxtZM9kvi7Ka1PL70rFiTPbYbkJpminon43sqiOp0UiUBIV
Ork3Qyvao9lYybqLr+Ymvy+IqYTjMCNzHpAmJNyDCApHT0tbGvdFto7xbbTaezyy2GIGvOEBY1Qu
kMAN35Tr3E1u41Zs+iG9C9L8kW6Yt2I4mxUb1Pku9jH2zPNEYFA8rJvkCuQeit6isLZNwQLHCZsH
tkaHqoZSPkBD6pxoIrRYA3nlW+tcbMNBO1KBPiWmuY8qVgTdHLBEkiDw6szu91h1vpBBdE5dt9sY
fn8dsIQ7USuOEKtWZczF3UEvxrrqvnaBe+02NR9NE90fmyl9k5NxAfQ5rnqKMZzi79mhAY6BQ0zl
O1j+2yAlcQ3PPycd975VK6kFuyzj/nDrdm27jlu+jUDCyJCi3vFbKvoF6z0A3Sx7660h33KtRkql
rLZflKgeft9pGL+0QEq3bMmgwma+4KglS+/n7stEhWa4HQFkzNRi/ALqul14FErwXavljTnj70HI
tpSMRpXegh2tVk3Nxle2x4ttY82m9cTlXPV/0pz9EvAn//7M6H0cwfDT+jaZ+AGy4iKkbDGvaVxG
n+pi+FTPwbuyJ5i6eQfzEq4SJfvKTR66kLV90j1HPqyLQQWvUz+szaJwt9bAujzhNl7a5ugBWNzP
Led4RBXRdfELWUxi1SyFSVMw5iVlECMso0W0nevfv83/9sVYCKYMEsYN01G/dJpapzvSSGldENtt
cT3jENedg8E93as7yle+87Mv71UkbwwL4le2JA2GR24dpxqlqu6T+j5lV0nFUZmMnFKyuVKgOIiJ
RvvJwvgZjBg8FDjibnfbIZSDCXzVi6D8k1diLCOnf+Yufv9YYFpgWWEoQFLhL69k6KdI74nqWKMw
ZiNKhvwMe2fdK7hV6oLqTffIBpgwIHAZC+3z79/If+mLuVxpyIVB/iSTB+MXFJED9q4CoKyt0dic
LRqzUhN/wvdZrvhfXyATQUGIzTLacJdvzA/X3dSVU4uoSFtLNnRpbV33rFSannvq718Kc8F/fSQe
wiJiE6eYAxvhl0diN8/NMPbXIc4oOoTpCZJLMSEN7/sz8pojAVbgCjinbXO5pZvQ59IK8ocD9yup
XPaeKddDimxQhVm+a7D5r+3KeFKhf59OFdZwbhxpHb5rOEZKsG2ropD4Stv18giK6jecqPpxV+JQ
Ya3dDKxv7eQjbW46Xd6GnbqGv1OA8id1R/mnggdYxRZjALUwYnEWrTiQniMbu1vUDCaYj2aV2yTY
oFA96MgrQk3uVcI6tqS78nxhfGj3vi7XS3WztP5Kj5+M/Iye5l754bzORzBTWoAOr+izm6ZzaB7y
K3S791OffARBuIgiDlbqX+VW+5z4ziFBaN2fvw1qhJyfWgojDgyfZQ1pKkRCU9RNMALXRtQ9hx1R
kS7t7Yh/zOGQqEKEJl1FLANtAawpJWDXCVRTogw+VCpxRSKIJDWA1ndEKVRlG32oXtCj37LKPGRu
dqVBzS4t3to2LO4bPCDfmhQW/suBndzOvto5FlnvrYGKmsnJdcEqCg8/NjUHNyac+43o2iNRM1Wb
eotqD2swLkjEEUnvPCQZNTAHBivDoL5pxme3Yx/LPtixn+D6PSzfgRb24Eqp6TpyElaBFLs+NiUc
Cfm9z5LKDr/GFYzQig/Iz3Cm4oMYYAbI2CVOurAuk5VukKp8+EVGWmBVEZ5QPSO2OZNJ8TWHf0qA
1PS4QJ8dozsDqzn1SbqWljq08fxUztF7qOE3bG0vjZxrSwRvPmV8H6mDaDkXsD30a1F80Mi/4kok
8CNjibuqRHf2G7ArdQkwEqIVoqnbJKIFiLG5S7qRZHZJ81mMIVgddmFnPyR98Qxc6IIA4y1fxOVG
RWkQLg1VRIjwHCLvrTixkdLdpqi5ksZ/yB21T1sGX0HAASJ3po5LvFb2Q2zwa2HKN4tlILmWkg6S
1jXrWV25AROTuoreicoOnPyl09sXkP/gRimRRE3eXFUcUH6ODK3s6ymI38xx2DmjQf/DeqLWS4YG
4bWWiMfUQthI2NL328dfGoz/34y8f5qk774Wy+6k+XV6/v/gXJzb9X+eiv/3/LV+e43i158ikPmV
76Nwqf9BMjFTa9O0lI4Emp98n4Rb1h+2zQFti2+7nm8/+WeksQsMgfE0qbzffvD3MTiBxsK1GZy7
/0Dy/ZUxuPj5YLVNyV+hAKMQkIZj8/x+OQ26f4AgnaQEmR85WyGmW1amFKpW7GzrBdtIDDmSvwXl
GMJ0FLAdyxrFyjSAe9QW8GOqj3yJFxhkDBUSnpUouAeQ0ndXVVm/ySt73y4gSUhqICU1pPogJjGO
REemXnBE4U+aATrJHz6Ffzdp//ncXl4cgc+6Yxi2BcLW/FYf/XCo/pPh6Wj2Z7uarkMU67prX+Nb
fTUt5ltO/MT9h+9ibX9xgHuKkZkPsE8X6Ofvn4zgU/7hhLfpdnSXK4Dlhq6oYszlyf7wZP4JBNWq
+Lmwm8+NU1wiu6TVA9EZW/tUuTtzgl3RLBDPEB9NEXNeQvcMEjCfIbzPpbdFlqe4u83lOjVr+s84
tMmvIWGHhIYVmlQ9ct4NOKJiAYp2DM6khWUYuXahL8jRBT6Km+uizQyjsSsxW0w//f6l/ktItqmz
uuS16rxWE+zyz68066XQNQe9stGT7GsOARGp+pOatGaTRYRdaIkvTlSRv3/Uf3l/l0d15bIzFZLO
9pe6Jp5Sxj3g9DeN4VxiMkTIpMMJOaOI+/0D/VxA8UGynNUNUhoooZbu5Zdq0C5SE2d9q2+mvmc8
nFWbQYvGYw8tntTa+IR70t/85YdkIQYEU+iK8nPZCv947agsk63RFcaGUV1z0shFW2etfXGziNWo
K4cd6ODiT97PX2rub69TurYjaYKAfFpi4VH+cMEaJVHZjIvHjbAsqEk+kd/qsZ/y01Cmp1mM0IRm
sgoFKPxOGd7vX/G/uYYAPLGbU4JdFLCWnx/cTgM/JhNp3OiZQ8rGOO6RT69iqJsQAcRjobRLYOfb
v/6gFrddGj+8Hea/9Ev+6JukFEEbpxYNzAfsVJB0Bi/vrc9jX9OpWupP32bzf/N1HkuSG9uW/SI3
gxbT0FqkzpzAUsKhHFp+/VvgoLsf+9od0GhkkVUZEQj3I/Zem1fyfyv/f95mh8eVMA9aYlqrfz1O
fjCip6kZijtW+SGi8FKFxiWPgmQVOKD36qz/tloSmvUUiCGLQEGYJoq1//7K/8OXB7WmhihBo+Hk
+/O/3+7CcAPwXCmfdTTskFuyW0l5vvLo97//OfNX/18v1uUPornWXfjq1r8+Vo9hmjaNZb/2YJoU
6bhOXHm0OhZH7r3oEErFxqo00Fb8n9v4P9wDtvX/vceE3HMqgKSFIYl++18vL2zZPBKOChLDwjIJ
9uQeCkJqEv3aOAH0bpuIsA4+NGvMawIvmidSLusZIZ1HzZcAKT2jpcOkMLcDtOkI6nQ246d7XMoZ
POoGLrUBn1rNoGoPYnUHuVrOCGvoLIyShPbsfHateattSaYUyGu87rcABHYECntInnrA2BWAbBNQ
dq5Pb+TlfMyJ0J69ojV6Cku42m6G5G0mbTcgt4cE9PbM4CYwq1qQwfXpguem6kYyHb7EYLvzmd9d
5WwRpo4l2Lfk3oWjw8AhejPAfvvgv0v69wIcOPNDoeMFAxKu99oDpuunAHh4A0Q8ByYugImUdnWZ
U49BCl3df6jjRv0IpwV2FUI0sOSpPLVeuNcNfK96iD6LmHHPrc60KUfSSEfg5g6Q875i+mAEvktm
BgT0FBS6NTPRLQawY0MTZDfxbUAZ/CNngrqnzSx1EyDCqB+NmbIuZ976OJPXAY3N1JtnjIbtSXnp
fXCgtEfg2o2Z2w7EaNxaM8s9n6nupQbfPQf03kNdmbnvGQD4fibBMxl1MTOE+1x2RMhYL4HFxWpj
8To1jnmMfbM+82H+JbBePJ9JoDtT55k3YHmFQ8+xCOx2ZtMHGTOcfJxMzEyrxoVf380ke3i+zSI/
y5lwz9KJjQbQ+wTN7szAbzT4tNjI4R/Bx88B5cdQ0sk1g50vYAcdwD28uWD17cZPD5qFFA1VwzbI
++LYJ8x1ZApMMWLblIRVsAv9axfK/DglzoMLyvIEqWTaGQi1YW/gOrS79gZhZM9LxioWACMpycFu
0il6Nem/oHXdkxJ21TBE5KnU62nOEqgJFYgIFyjQNZrG82w1ehSEDxjyJ/QAxKBIIpXAGN6tiZwC
e04swINFKOScYiCJM7DrSzenG6g556Ak8KBEVD7OCQjdQBZCMYcizOkIYs5JiHTE5OQmWFF7EW78
Aj0G3w9iU7C6s544cLdGCPlCRcWz8scfq/VfkjmZIZtxpXNWAymIfMImW0KchfXEVw5cTLNreaMa
bCoHYw59ALmWbuM5B2IOhNDmaAiO9+uwcOfACG+Ojggrts+S7q2cYyVSKp1NMUdNeP+ETszxE+0c
RKHPkRQT2RSUOHStc1yFNV480w8WnLfjOTLgU7bR8A5n5SFwc2dVxgmxFzn2PMYV3qZUHjM6zaJe
y3hG3RLzlGO1h8KLCdEYo3uCkuRIQOZtZDy77TQIJ2ZPO954hQJYz+ZonOgjIwTGQF5pHkMdRwke
knpvdNGbVsNIqUjs2Qqreh8VfgUa8LTDZqLZk7FtzlgBowPIrV9plwQb1fWH3vekWuvwkmtDQn6P
/XIDu2SOjdYf/GQICVb1fvwh/1TgarGqmfzE6CwbpuFp+H4hjBFFbSfOU9iMs3cAgBdIlz7RviX5
K1GWhWsy5B7AErK5N5pLGxN2n/qMY5LWW5bB8GcEI7aT2n5InUpuDXEMyf3AO5oy94lx3uRz8HIc
5ltHg/DTFITKaAb5fZ34cIv05vUEgxrxgE8qyc6cX83ed9b2aL0NcN5GhcoheFN41RckezpAKgHQ
ihF0GPqFbGq8Q137MNmja1NbfJOFPi4xPQeo/YsWssKQbQrL2+La/FJ4FzqSUm4VbCVjqj/kh2UY
9zC88NwxikiKpwZGz4gaOvCPRlZWbGMMEF5OtXVzABZq4KeSFlaNfswAJHNqPTjo1NGXI41VcMlc
DepjKdgiVUXzwQ+k9klEqJ49QOZwNJTTZAYP+PHROBP6BwCPNoGlMqnao2QLK4Jp2ODQWpZs2zYR
yu0dFLptkkgGPeMkHnxovLs4JLCnLbRt10Th0Rhp0Nhao2+Xm54RWWBW+crFBr3yXlUJyIaFZYjB
lXymGIPLItVwDCem92KEhKV5+muge8QTctwRJ6tNbK2qbp0Y7m/rZ0dEuM9jDQzGN0MJBTwlM1ip
Dwg4PAHIys0RSQTa1z4hgYmDiqBbPzKPhmH0K5EDPJmIAvxuo/o8GD8mjveLmmCLFvY3Q7hpQ3rQ
hZidWxixqQtY6jRx8dp3wVYX8jFJxU8RD0tdifSi+seShPD1VBXJsiZx22piBnWStB8m5TtI2a+w
bxDax84RIcJnOU4wiJL8tVKJD9IBsoKdwXdBJ8O8L7ZuxrzQMh+jRg6nodRQE5n0yDXClw22DLyB
GkGUVc+lEHdXWfNfg6P7sGr/qDf1s6njwwv4jS0HlFHs3DuVnI0K0Jeehj+FtxUjQnzsFQ9ZYLy7
PaPC3I1Js3DTux1wy5ZxtSaQxVsqbslFTN4fX+ieQV/yF7F6ssz6SJfxlaTTGgm0yLRlGzET9cv+
YIb+npis5ezSWNWpwyOjjb+yz9pl23qUREj40aEYT8II7d1/r9Jm/er/rg1tjYZR1y2Uf5bl/ruv
8l0/4uSQDZdPO4dg+vcUzPNm6nxr5tOjTWm77FBV1BeDIJNMFNRBZUWcaJuOp37UPnOiYGcLIl8B
7t4YusuuKdoR8o0zlynq5ImgXRr1G96N+rHN5BdzzrUfFA9NSmqlTNNLPI6/zlAkh1YFp9B1P5k3
m5hBxnCJBgysYlPusUuLS/n2318+K4X/8AYwsGC94Rmm4xveXKT/Pw1X23gtMBoCqAbtF1lLuyjp
aBd+7X7mWfwlCMLbTwZcgTjPdm5X7hWJq6ZFIz1plr5l68SNRVO+LDogQnHdvYcBE9M2ZbApPFb1
mbcNCu9vcEey0rzm6vXEEedNkM20jP7qJvqBt4ulvT8pFp21POH5dvGsEzOlDzmUTgVP3rCNcA3b
fC4JmededcJ4DnYEvK0rS5tYSVRsRh2Vj73LbDRv9F1veIcJD8+qi9HtwX+ZDjwY+wCBzaF3Nh4n
3bJiEEYoCCsq3zWuUs1SQBEG6+Iq8ADc84gAuhobC/Oqd0wm3jZMUmT9Iab+xpL9sk0Mbz3gX14M
VvymazlDkdZIjiQMwITjuo+IEHtVKjwn2J2QwvXTwU47Ms8iZu5u814klBRDx2VkT2J41H5zTeu4
1/QWJgqgqxhkW8LnsM6muXaptFM2whgoB+sIEOClLIxiNs2QK8Q7ugwMnlxmuwgd4DPByvFP3vBp
SQPkoYLgHRt+uY1JF8AZkxFz1/Az9ZSPxykSJRKn8YDrS8cDR8FOcU+wKdSpCFz6UAy7XPYfeRum
FzJbtrnmY1Ke6DKCyFE7mAzBSkv6aavBEkL5iKxtp3oI9eTJwPuqOrJAU75kgEWbjTaGe2W26XMV
f5euR3yukeyHcbihSAJcrcU/SsCdnXK32YwabLjBvAbdEC6jKfIYQUiMURYDHSv9NQscH/N0gKWR
ie2tLpfKLt4IG4JI20XEcmR8TM4Qd6suQ8EddeTuykjDaZEO1caNhqMIDqjLvKvOG7F0aq9Z2/Vo
b3D+fSkDUmvlOVzxSiDAgujQMjsfBYYhsFjtjPaTQILXfdEjgmLHfYmoxfu1YXQ6Esh278VEfDRB
eDCU+NSVDaYbudICb1YE2UoMiIXaj7RmollIDNGI2g5lUXYIo6inchUOz15KojTWuEMp0iMGF+Ae
phZdctMj963wcZT24qWX0aqDtnp2Uoc3LsX8kgyDvo2V/xLg8IFE3Xpjc8yNHrSyJ7d5DikrT/v+
qJvU/aOHGQZZanivrLI5FmZ/7kJ6T5no2t5pQLhQOTV7ckDmLSx2m7y37rVTtXy+81o8g7mLevq7
xz3GyiAggidFn2jFY4CtkRte7/dd6uu3Cv7XCnyZvlWauOM7P/rV1J9KqcBA5Hh/CGDud2LErkeM
s9m73i22xMYxsvwC+OKKI5B5FxGOuAhqQsV9siozfZZT+T8BIfO0RVm7L6fPoM69oymtI0Ei7T6J
jSvnadxm+ypDhGbZxkORTvIMl7Xb1CVNYweTcjEU+jkck7MdVz2c5D99AEkbmOB9O7jLS8vBgt1M
CTzG7Ks0gx9/Bog3tQAjwzbQ16Zx6ZlQA6PY9DYFp9Mq4gJk5xKmK914KTtrIer+F4YQFqJqJMy0
xQLvF902BHgNmA+MCnkHZpi8JDYOI54Jbd005dLVDX8f0bqBKS52pPA+RfxFb2bhEJHg98EQGY2L
vAZdKnplaKeg6dGPFe9CYwHoGwM4u85bpzSrc2gdTJlE11dZSfdixeoD+9xzEOOqn6HrKMhK33yN
4olbke0pbGOCuljrLj0nPUrHyt9VtU+N3F6ayvABkPQ/EPR+axJ+V70NhJM3upyc4gRc/pqEACvS
uP/MdPHck0k8dohbWhNB0RC0OpA4vyZWT1uXI6q5eKxtEFIY7UgGOSflsvKw86ZV8tR409XBsH1J
XrKwp/I31FnyGCzCZPC2LgVTwdmxQU+erkAFEhuCDsepRb7VZCp2hjWQc51xq/e8+8aYIV/OM54m
Y7RIt8/QB9kmaWvwtIoCGVMgNGM3EZtYaWRqJtmgLRuLZ0f5JHXCxfA2ASishaYUK16dPjzpAAZF
lzQO8lOUBzhjQ/mrgBtHLS63yR3u4fgRVKF5jsd4x+ZN7Ajk/LUr61qO/baukNcTofPrUUasChO9
shcwf2noiS2RvamUkQZhCkjFk58mZelWuhUgiLS8OF3l70vPvueSAmyqqfgBpOU3PF/sUoUs94Gx
U4WwH9raTa/98K0H0VYiB313vCeW67wCa+ZRBHm0HaMQrIpU1touSRhJkT/b2PnYNfEmpG+x1E9l
rWG/yyCwE/r5zfZJW6NjB78Y+fvESzwsnV6HDdZ2kAEjfDIq1D++onQOOpPw+hYAGxpC5VqHRk+t
NTMhliqPUQUW0m7ExksDJCJ9QMxlfcWb5q6LpqUOjMNhoVmPllNdAJZ7C6sH8zE5+YeyWhc9bpss
IQdjqdd08nw0d9g4MaAtZifdVOOdndp4Q9N3HDqFdRwlKOY8knvLiu7R5Rjs7ag5ePF1UHm3dgkI
5vGh6q7Rji+FASDPzZxpU9Q0lQsrddgus9aY4tQ/DdD/+IE3iUUlI0NciqxCl/2ImdxNWT4EcQ1G
KG1RnfNrncSVP9knpgLJTss3hF9YOAvUoWt0vo5l8jv4JJm6usO4avyGFQIEo3nrW6dCgmgdCzvX
z0NgPvUGvk13oiF1K0SforXsrZvR5EP73U81tGl4rEsN8RqT9IBlTobDv57WDKQU6LfxRij8DPMc
/tCZc1gV2WEaBNUZk6hqYpmh81VgKaxB6h9T7WxkcKiGWiR8wSB7K4cPAesJJkeuHS0N8nPGcnEJ
q2JaMez+aVtG6BMX2kUxFTTCCLG7WvjooY4m25pjGpd/sA9zglyTY9+7+tYmz5PfzVRHCKvaiq+L
v+BrbZ5C8/LPZBq9Y49WfZVWnH1FnP6m+Y4VfbTjXU+w49LgV7gQyIuiMXWQ7m5S6FfnXPcZvqA7
3rs61WmLz7J1ITh3kanBpagegqCTT9ZMo0iyuyh9qECzO3W051SEKdJoQ9Pu0HOcL32tsXdIFbqw
umWJQXTAhPEkSx1npXBZ4moFQDwQ+dur6MvQsvIY9ENxLSMw6JZ7c4hFvZtkPRBXEyJ8xcB+cny+
HH2UNxg6ZuzAGIhVPyXybGkp0e3cPVLa8T010+e6BmWBXjrbBXAkrnnmv3XmTjme/UzYBNMupN+B
0J3z5EfGylJku6giegOiBBN7aHdhWOAacGPCEHsJNJvXrmpoeBaoXwq5MlyT04NUWhTxWcOWkUv7
ggd/m9a1ZJyDfb0DVoE9mcH1AEBHLyDSSIfa2OR6k4l51JGObjp8HNdGOTgIWq3f6EbqnHLQUMdW
VuB5GXILP+8OtsMSMc1i80Y3KUYbIIumxqM/1eHGBOm7KNwQHGlXGY9AIl7KaXrLwik+T3YBisuY
AE8U2StiRXlCcopnNblMCPQvMMuzfVhmjwCIegwf30ED0AfXewQ4PDwykkYZwwNuTqV9yXvY18Bd
3omW0r4SuLJ93C4zjAM3GqccGTNJClpfB1/Z2RH5gfEb0GgRt+fUYHyDduUbiVJ9TRh+NfxWWi6K
p8jMH6Qg4ERBNNt4BJCtqtrBae+r/IEVV7sumFWx6FPXePbfJnpabgGTjBsrN79APIqvuvDPEXSC
vzYzVm6cCBQlvjUDdN6KQM/f/GnAXuD5t0aPFCFlpMGZ+Qp0nHi1xwgNk4VSE4rgIlWJc2oyxh71
bPtq3f65DdxsL0mRiai3IsSjWj8E225gY8tL2Th+9QMjgiOuKGBqOke6FbmaAuO5nSr3gWgGpP8p
JZOki9hUMs6f3aoLGCqyJSys6Fj28wwKTsU+TIk6rsfg5FEelYZ3FmUtAMMMn3Y2PQ1+KFZB534D
V0xTg91poTXbuPwhuYQvAqE4tyZJZ4QxE1pn1rOSqh0d626+6vvSR1LTHa3Sk4dalLeBtIid1jEw
7P3wK+wbQGa8rAjz6kpZE4KlnxifwUEY+XMms2anNVQ7HDIQpTUXZirRwCC1yIkrnIw5V0wZDqzY
Yo3d3f2xA8xLZyLNaVgOnt+vpDY8ux3/2lFDe2ZLQ6lZtexIaonmV7+OdkhUpoUNikHzLuvxcVct
qU9gmC1itAYCm1T9K53sAJJHXKg312Ers4Wh2A3JKTs5TMsXtl7y59UpdHTyW4SPlmoWA+vKKgG+
UNCpYagWvrS/nJH8dyccmWpFDdzHWns0rGLdVG6+RLpLnEPScYHV+noMZUsTm3x2dYWlFUiSL1h1
jhkRF+P4yDeaWBvb4Hf1az5QIMe5YJ5JE47UeV3Nw3OTaSpyWVNuUFYJcP6s0rwxu1st8w7YednK
n/aNrTkHf6g7ApEIIuOkXIqUYOo6wIhjq+xJFjmepZRZqGt6fxpPepv5goSYP2Hy/HXu3XGpJsJZ
JxpzVagxzvYkLu4HEj0WUwNkxssid+VXj4XNTS4qRgu+raqlVD+Q+MFSONDwy6y+egi1J1DUsBww
A4T2d8jWm6dOBHOAHDyfrP7xc4c+zNOGec1GszQxdkU4CbAngJIPhxyeemp8x91Bc1KApjksU5UN
BfNK66QBE1du8UKgi7/zynFp6CdIBTU5c0BaCe6x/W7LhxktglA3tn0znBsvAH9NsPXKM3mZDYzw
ndFM5sqhC1vrwDZxaaLCliKAJqjulMLOmTplgCBUWWvll090aR5dXVtBjuG6h03B/gATI0iUPyCw
BXGSJaAOx/mhJXdoPLKL6bNH6dkbeM3SHRld8VMw6szyPV31p2sjta8+I/QeYHBQhyGTOXmMT3Ev
2QxMSOlhB+HsHL1YVikE8FHAhW07BJO+i4g/ML6LoXuCHHPK9OaVldpnPmZqOQXNSF2Gvh8g7KYe
5XdnW7upo1kfXA18VBStQJ9ggTGXdQExxK84vCOrht9YfBi9KQmnyxyU8HQUlWswGMWanWofRuH/
YA7vMCTWn0mcvCd1xw9rEhoPiEcTNp9hT/MEC4a9qFk8OVoFYkXwwo20usWzEQUcT9Tap9Bwv1Fs
VuyIsEGCOSeNnhRxm/GoDtmPjKhHqXVn1woQk6Jmv2QDvDPTuiaO+ajx6snPfm2QGK4qGCCoILuV
8NSDp0WbODRmIIPzghcHXgmXrNYpKKGzaSvx5a/RwhNuyBaYIxOV1LK73gf3QfQwWT0iITOG/7RY
H8VU3px+4HiN1J8DqgjsmbdKu55KG/p0CyXLDxJ4VDFXp5a4P2UARZjHL4GgpW/DSZjg8EfARPYy
cLgP6EkJV5NQ5Lx+GXMursoofPI5jU4p5qLFnEioxZq9scIsY4CkDkZmvItKXypqlGWbF3PsArOv
iZwtKlHuoKLD6mazg3H98M91oe6QLaPyljGDRzQ9ozSvVWAz2Lxahr4Dx46XQ05IjMo/eHbPZKAt
usj4iwZsbX78hrqRM7QH6GGG1tMIkW05hZxs0mZaMfa3kXJ/EwL/XEG2SHlF5joi1GzjFcOWXI5v
lsvDxuUZBwDno2Ga1k3YTMuANdxi6tNoieXQozA7BPB0WN0QlGFCcAlaAtCEfbATth7pOENaSorL
OKmJNLAGZhK1u+EscnwRMogTOO9MDfJI2gwbTI2vbR2+qQq9L0P+dIpP0hXGKSDxHD3Epje1btEJ
/9t2YhjzgYXR1U2MNW6/e+hN8LPLTtu1DFJiIi0fFd7TvGoP+uAZkGisAtyy1q3i6cqIvl32fcZG
rvxz2HKoJFyrKgxXhpmJhUizY+H2OEzy4d7p4hfbK0E8rWkiabbrF7fg4oYbezIrXGWZW31NQvWr
YszZ4+mfaIAg21KaXdzbOIeicrEHTOiXVkdao+2O7kUGAztgttIJkbZEFVHLVvpF8T+i0XZf+B0T
XztgDHgb/fQZTBzuPZLdNAiS5pi/KpBEgLkRYcBOThL44H5O76ZMXkTzSpIfmxzHo4lqWIe+B0mI
aQiF8cRUC+iPVj4BylmNoz+nk/ffsQ30yHeKXW4UrB09XGu5dtdK+Yyj4zlLm5s31N9i8Dfg3B91
X3+xaWy56LybETHgmiqnmM1VMOumFzbiz9CWD1HuHmur34b2eChGwnCy5MW3HpRBHTtP8We/Yzwm
u0l44L/HD4WhUabhU4VrGxD4d8MYmVVke3Gq6EHW1hELDkwZ0R9Di5jJTlIFYwhvudFKwgWtpnzo
2EBxsFj4qa0HomqfCCwE6JU6sF6dbEssF1X/0onDa5+9WZO8txZl/uSSTx9B80pPbtpvSdY6qC7d
sqYUvUW3VpI3NhXY8kr7UGFKpzFCYeRPBnsyGG1Odm/r4CH3wnvI6cZ0rT5pGfPDqe/NFXZLhkd1
vrQlRMpR8b8mhmOvlBnPa3SiYTq04IPJrlyES6+lmzWyGFB3rz9j0Lq2fvM12tQCiZaDzpkuZklS
4tAiZSDTZWMSez/QLGcuy1msc3ym1jYUOg2r6t7jxtmXihPDcyGC6yCj/Cm8kqfEmiUal/kE71Cz
3LUzAnuO3IwECI0cTvi00wSTc7JWGV5FP2x2TviQat5K+HKlZe3WMPlGkhj4GbWEPNuRBUIpeyHf
910k2rFuClDc46WYhi9wHZzH3aOaGNhq8TMU9wvFFLA4czhliK2WoCke53+ojFgtunTcmlG9LsFC
AKVu4O440VpW7qGA66k0+2wXz5Uzk/xq7a0Kg0f8PYexFfkqzxmml2a1jgf8iIDfttXQXTx6FyJq
oY8Pk7kuFPTnymIBKC09YZPEJRSHW38M3pDJf5tGd7FBlS4jxC/sQ933XJJT15Fwu5Ii/3JjeTBV
lFCFMQkkSWNA1z8t4QOhDrU5ZOPoEzBWRU3CXRfzWcc1qjj6l3s+kIchmoQE9kF74jmDPjUV0cUk
KQjJxZZQrPLWcY1ig4BJV3qscVlfiVd3YM/XVkWERzIZN3moLnaYjk914KLeV+nRzqvwtUquUZ0t
+VXjnBfpdnQ6gWtjePD8uEMbVL2SLJBsI2YAW8PLXwN3zQWZfUpfO6VUTM+jbZIAVXtraPH1NgnH
8BY4019q8nYLM9+w33ar8sEz+VWn0W6ZSdaI7YdrLaUQRk/DrMBtEbFiIBZO/IgAdELNAU00YX4R
6T4+pKCN0QK40YJpw66rTpltcxQ4x8Dyn8bJfkedsovb4SJah5tLdGCSe1jAj6ZYAlh8kz3vRL4P
SB1ZDn71gaCYUodcUAb5K97RpawjfeknElYrTGYTP1URZucxZ/CHzjdcxXEJHs1292NTPcS+V2zz
sH6xXLMGb8lGsjGgaZR+57MFj49NFuMJJSl4kbf3nrSVhyGD51YEahsXc9dd55+IutS5Q8RVdcSc
9d0TCaRyCFYDgi10F0KuKxYmcKUkXacxxLvEngfOldoonawVcqo3VcqkzPX6s+kX5G3J/tCFAbeB
VfPVAA+eNNmtBBs8IlCiGh8o7kgvr2ZEvUmrlRHT6yHbrk3es9oHIivZaVi4HPTWgPoYZhsGDJxi
SuzKTFxkqj2jpKafcoLfPqoeswAAsuFe09E6IVN6SmrUPvQT59YT71VL1dwG1Usxf5wE7Pn72ODk
D7eDPgZLS1YWSF7P2QtCLjlgarhfL6be4rXQA/oyzjrN3+tmcQ/S8IFpdbUMmIAHlOiVKX6GoNj0
FnGSrfEWCo60+YfQzEqsW5tzAXWabtUJiqWRZAIJIXDUHbAa/mz7Vc9Y5w8kdfiHuMOzga33SI7a
M41KyxFKLRAR/4ZBeUPgBShir4Zknppv7PHjhehbZMcDxWypDcde90hJnZCbS8bTUvL2k3HQrb2u
h4+AoemiQ6jt0xrVJdnyhCBxAsurm+PsdBny43O76JLZYs8NOgM1Ghi8g0UUJoqNVQM7U9mTQ6Vp
udvS8vFq8TBZU/dsEhS378L2J2bPr73pXY3uxRUvueEfAkv+gbvnvAiH4+iWdycNOFZlARd69BfO
FH8wui7XZdazcp36cBW630kUlVfbIcUEQPlNArVaRgyNcX0DOUavgBwigN3M2K9rsevm3IyRhhe1
nuKdrAftEFcmnWq56wvrD/A2dqO6m+gk5zQeAuCx72vfUewkJBn9KWxEW+nQHrMeoAIEKgMr+dfw
rH3hoNdv0OubtJ1r36U21LCyrXvqiA0uqJvf9zc3xZoNnB6EenmrGs/cVWZ66MyiPaGlg3qvzIgd
dwOW2CUZ0lC7ROusCyq9Re30t7YjM6UchiXk3w1QarWWujA+LKSOaY73M7HBSOfC+6Mpx3BdJCDq
B/FHtvBPa3/IGlP/ZDYvlhx+uYY2YCRem7r4tUt8Tx3bTzmMO7f0IuTjSPAcNTaIMBriXHVGWwVd
QTVYP2gPH3ovfcePSj05sRwByHIWlAWtn2xNq3hl882TURuPGhERiwKW9qIUtb4it53aIQVQkDBC
dWtUTkSQHfPQeEBZ8hRJMa8bwZgqdeRjxR8N9AAZKtyIrEc9mWJ9jqOSCK1abG2PfMPullXiox3I
dxEpS880IAWLNNqFPb417fBiQWXkxzxa1OQZIMVV2+izsJUfy1LOVavo6dX8afsNBjuf/yoKGIXT
iRSQpZchI92TXT5b1fBGasmV6U1Sis/KgkYCJoGf9hhDmtiVqXwzTZAhLm20XqFG/0A8Tr5IbvHl
xTdNEtQ5sfo3KwKfJAVw9FZHARYrnXkC19oq9OjfwGZgyjLq22Rllypn0gTNw1iRRGJWhXrIhsTa
uwPbdm3EqDWGrdqUpQNPCLIHQ2tSfwysb/mwsCedeJcp5p1iazM55PUirguc7gsbwocRFDfLpHjy
1aPbeRi0PenMm+NtNvmMG/4gDq5rNKtdhYgXeQZS4zQFnD78AlAgs7pkqqryT1lyHyZldgEPCKsI
TSvcNVmt8dqt3JbQNWnczUE6O8OsoMU3u3887g6BBmGpNxvzxiHEei0ChgJNnwqk7o6GH9vL2B5e
uyF/SJqG+bleAyQn8pjIhqRQ7hbPPCLegfQYWvkmQhMIk4eVRQNKZSTsZZtFDzYLf48F2pMN9305
ZnUFo8S9N/C2Xo2427hyHDekczD0YsF1cmME9EkFUgR5IeVlUg6boc2AXSbO0S+cB90bHjo5fYMA
Z5ffd0cpis+htHa+g9VSSLl02067RuJMVBtsxlF7pb68U4bzrfDEHYkn07iKywvAllqUCqCXayeX
iqNs4ZTlBad/jdY7OFA0PhVjp9ZGQPuVu6O2lS6VBukNDrJUpFaBhW0+Gd19Qqb6BeN5ORn3MXlG
NIFlCSS1NjP2Y47VIJyvjvfS32utaCFOAiFBL0vqXiHPgU1KpkNv1qmxunWWx0Rh6p//mfDkkb5O
bT4o8manPXv7XY0yf5EE2Z6jQFvx+P1NCE8R5LH9sINE7XyOxiXJnRQJlVFcGodnw0uhwjMLyoCO
kywa1OUZJguqn0zfhK6u1oND/k/JiGpNE4gHsSQGwk28L99jcIyd2r0GWu1ew5HdVSVxhBqDvhkb
lgCxrGz6C62mUI5OeukA2qTsVHDcidTxH3zGZKu4CiBZjoj1QoZHdIEtOmBdDyOsNybhvR2bZAvc
gkuSFf09NwHLPAteJ383PyeWInFcFytgMvSSInx0wfuBq1qiwJwPdxHsDJYnHG2YtAz5YrEvWDDr
HRdL9hH+ouYbsVBCdTvmDjO9ID1Vqjc3zOO/qMlMQPzI/yaZr0F0/0V4wFzD/RO+DUvN1HBLAj81
iKdF0LZ0Mr/iH5DPsrVZa4JH1dMUBBAUYGyzzkXHvhtO0Eo2XC5NLNemsD67amzXTgYRKJVn5jxv
QNuQXjBozst5SR0Zc06Ac1DSfdI1lAyE362NRCducZqHbPkJ1P2Xza1Qa8m1juwH4cwDtxQYA1aU
KUi7rWUx6fX1O2xj2j7Idgvk5tHCqTQwYswY8+hSdWwAi1bCc4gcLvcckYRWm8cyn+Mt8oFB04Rp
36xY1jAY40tYIRYek7fcQvI4/A9557EkOZJd0V+hcT0Yg0NjMVyE1jpF5AaWqqA1HOrredAcow25
45qLrrYWVZkZgXB/4t5z4xoQsPC+/dGv1k3jviVK8NEn5rgKe20DjXFckxj22WUEmcS1vtClDhs+
616Emt25CPO50RN3M9TKKhLQG8agf7EmfW5I4M9Gy8WWcAZ4JXZ2afvO2HBbGtTz59ELo7WZMFcV
VtxsB6g3cw2twWh0r7kRo51yw4vb1NWmxxhHe7StYq+Zw4iHEGLAUDJ28djNuzrzjqiVg0vSdFe/
aaptWIF5w8jiI1o343aX+8pIRWxlS0uzlVNmB0Q/WL8pbOx1jer5yhxgAFee7PRwPyoIZ0eVTFTX
tIlTy3PUr1p17myw000SZixy1I9eZ5PAk8Qo8BwymbPy8KOpuaqa8DJW+t2NqBeyta6Y1DP1RlPr
j7sWmJtSqz+8ZHyB/v7sLHkj1WbPLP1oyoxVrikeDaFppKBDQkHGBZqE34MIjAxySirZrzCNbMeO
7mMYNmVorwwD3PyUdB+m5cuPb5RvpQbPdshvDijuIo5uuTAusTNyzy6I2tqYY/aKN4Nle2b/Dpp8
GUJ5JdN8QTYQ/n5l5OMaLH1Soed2573UarPITT4YSQCHzM6zrzjkq/VIOViDQu1Amtlxhudg16Lh
G50LaoLgQqSiEo27LHH2MjFepWHfkrw/F1F4jG1trXqzvPX2RPRtu+mbb/X4g7iWha8T3VmsTRE9
hJ//YTVzaLL6DV7/R1tHtyrozpVmET5SbiK326daf9ZDG467Km+jFXy5EcViFj8FqYIhiVOKsevy
5tXPHHjLHJezgY8X2eFvHnuUuQE9D0CUuhWhfu2yYlj4os0XPTEcHbxTz0H2bo9rh8w0YmPwjNdx
81rK9r3Ug6vb++sWDv2ss7sN6oOtMzYntuibUT7wax1L2IMI7V5CXrq2PbETOIRRtPIIxYwnt/vJ
abxP8Kl6FDzdyj0VZrLSyMT1THFVPf3VmQQuzJq69IV6COBTYTCuK45R1d3FtD4FcywvQTveXe9V
Bcnt5dY1beWzH7ydeqrC8JCEL1mY7FKdxDszJU8x2mQkbzSecrcM/7XLjXXtGpfSxb1Ub1ml7aAa
3oRHRFvjigGh+ylwJWwZ2QdEdDCh6sSXZ45vTWS8Ny2mEG1lewqBUOKcml5JA6adWFtPD+t59N2j
kSdUUExfmDH1iUu97/7hqD7a3bbu5NopgkWB8Gwg+W1WSeajKD4IithIKJB+xFpORkcmLnunwKmV
ExzQoTAgQCSh0xi014RreEZzSvxwDWovMR9pLI5SRSPddGcLSnpoGFty4oDs0+QKdDiM5YEsI6wv
Cp/OOTp70SOvmZxUyi2R+Zvw2fbH8X0kUNPrx40asbAahzt2hXU5yXWU4Qbq6p3e4mFXziuiSMna
xY5SdEXxCcbSsSLuQh/braGbh6Ko7sO7U/k8BOyYaSJbbTOMydIucabI5EMzo4+is0/Tx1mL7StN
x6EVFSgGG8OsRnko/BhuJcIa3X8UWnItBvUCMesK5HwdgsqwtOhIfXhSU/OY2mKR6OlyNKu7aelv
IkJNofMV0mSjSs7RZNjbXI4Fm5s2LN9jbppFm2uPqqfjLNVL5Ri/QB7ONbKNxtXeFKV4L8w3VaRi
XaeU9kzfKc3VZmdYFCGe+afMuUql0l8AsxBaxaYFv0L/rcv6B6Babu0CKd81tfmq6Ji8TP0NGOFB
BSFnzwWrI4rhkHMJaWn3q0xa3YqFfeoby9ZGYdf4++mN0JiuDzW1KijKF7WEq5/71SFwBXa6YKtr
yXF6CZt2PMZWc9ex5ha19miOvmvecbJ/msHIWEVllh5vitT8cHIMEPpLmxlXYROR7YtbGavMf+MF
FrWbrbFjJKr2lbXE0VHINgr6NRw++9ghymAqrP9RpvHw9L9YjE9d7sQkD4gPiU+6Y39nZvDsnHDj
GBL5irsM0RBW1YuJ2FdRg1NfvLZxdvdNeVB9+zpSCM5teG+DY2jUnSy9VKf8LmxlX4nhYRv5V45q
xvDMEvk9M9moNj9jr30h11AEzYXN7nbS3xZoE0UXrhLfP/hVv2lEu4covZE6n/o0PRrBBmrrRxR6
T9WLFnqjpFBTSQYoAvuT2eQyYWAKMfCr0d2LUzuHIhuPLnv2yrIAYCrevASXIRgM4t3alWifYjCB
invxu2jFOI9C3Ox/nAZUTmCK97LUP4eIhyUu+mOVLNiZbHRaTprvVRHoRw12eqy6pylD1DC6bZkb
yybXUbG21BTj0wuTp97o32NIsk18HkmXS5n/qODJOiYnKCOJ6E6f2PW2LqMU3rielBG6QKYRrK+u
oc4HOQ83epKtzQZaoL8TtrJtpbGv+bQUOA5mDLgQVGZbSz8w5GCWL5ecAXuIilvD2xdjcjYjFqeN
e9O08DjW+rphrpcmn8C4OfYjMkeDhcUFPY78gFF5jXPnhISOXDDGscMOLtfWr8UWr+ap0+Onyzk5
PU9C99dRsOU7jjPlPsj+WATDLRscsEtyPejgZ8JVEBrrRGnxdMLKyuOK2VB14HZx3ZOfYy6phuP0
w2A5XKfSJ3xj4qy2W9kpV6eqzzJXbzmhADMZB3eWTItB8Z7YSylKXBQYaY7PzNaxVCR/7FG78b7t
01wuImqVMI021UsdhVcfWWDeEamBuZMdMhky1VVU+bfDmRNlCyP9iLoK0ExwEXI4D5V/Tmwcoawk
Cxm9tlOir2pvacIYbtHwLpADw+eDFlOnpwBm/ph9YCt6Cbr6Yg3tNVJ3doPUeSwRUbnQA8NR38Vm
3awdr1mZGLyWoc3qVSJdrxOJkiBpP7LqqDYghFvTuVU5cr6w9oh+BU0Xlna3zAuGadwpr3jFyANt
FlVvmrsRBWGpgWjBS1sw8uZ6cL00WVl2gLwns8zraH/xyk+JrOLdE+WAFpQ2IWflcrZid23Emxod
9rrMnXZT07C6xnIAPXoZmO7Ood+8pUW6LUJfWTc2oRg5JctsKMoJCaiN26zqd/ZoIBdCMjI4frWR
neRIlrsgkjQZzCrjcSyXVaR+jEaUXzwtZ3X0BiyHAaCn3qqo/tSxOG5x4e06h4xdDa3F4FvkiLOv
RE0YkWnYh8vEb4utdOsOGQpaD2xBBVF0uAqaznxt+jrf0QUzW4qqLH1lG0Almw7PIPJMnuwwW1kq
+wN4PSVDYiCyaHS6TWvosJGNxFwPOBgIm3CMowIVOBxwGRBBvFYr5OLduPFy9AmiB0inhtBqahTX
C2H5Ty8tiTofx/EFwfDV6PMf2w3SjWjgWfQGJCGU5AzQRW4emVmeYDeOC8trN62lDnveAVIeJXGO
53riwUNNRrrSYgcYQPnakvV+ziR4pYIwJl25P6v44fYkZ79VJt93YKmYnwRDmLo/K1HUbQYIY3N0
NzzJeQf2RNfPfpvG7wntq5OCqQrTrjoUOhPYXFjGMiThedbjzdfTejgEqpqsSCDKmfARYt8IbV17
9H3Sy9p7mfITFynpKDUbd8xgkfKm6Wx+6KCqsa++Ct1aqlSq0mYM2fnpOwGCyiWlSo2qON6h2kOe
3LDXpfXfNeOlLoJkpfjqi4jFW1QiOwglWCRk1dvGrMgQ6aKjURCw11jjuOpK/cCzvR4qhVxLhcVb
ZMp9kuvrjti+oDV+G+WPKscnhTCoF1v3J/Ut2wnsgTVWy0EGu0iF+EXv5vOz+TcksczZwRDSHzG9
SH4rgKwKiuTGUshrS2zM2u4qKGt2vtUmm2IdRUnyl4FUAN1Lw5VT4N2Jkn3rJbvEiXGRMLXxDapH
I8ZfS7Z3GfJ3IjPp38Zh+1e+x/QPeRs/bcVdhZn4NFxEFQKK5VwOyDZK862GTT6ZJxZR3TzGhEG5
P9pHLHmApjv91uc0xZgVPy0RnsJmn1p4jnhhnRk+QH3ZEMKKzmzB21gvhR1MZkDtI9GjaJ17STzP
lAj0NxPLOJ7yS4LUZD+KaBlCE4Jia5khUV8AXEMl5vIkDugQihwOsz+e6D+WAC2MWdyxBA8dtqGM
67LpVUUQR+J7nCVzAdmhRorCu3xIXPK6iRpipeA6n5gWyAiCQByKe04FqbIgmYMIkEsephB2YrcK
ZZ2tQdqn6Apx7RlKOZf4vRWZ0YH05bPl5ziixruVWvXkvrgoMvoqmnKjMGiBVsxS3xkjgsc95eCV
KvdwXf7WjfoMXglw8kgWa1+1ODloasRP4v4BDM2rm1veovSUbxM2BVZtYiXnhWAnGtgROijAlDlL
MRAKPHLmu22uhtZ7Deryw1OtbtEE2NXjod51o3nvemM7lIT7xE38XeX+dlo4F7nYi7ReFk7NEMmU
WNL5aBqFvI/MyjONYX6HGWqRlyxqokQntamN7kr5ItlNLZomFzPdnESXSsbYmu6ATfJCJREXWS9D
PkuUb7ri2WQi+gcrA+EdmBjGZY6tMFx5TncP2qw8wCWyqcI2Cq+pQRzYMVSKn6AqmZM7FP2T2byw
fvpB/SN97xKPQKWnnKm+Dviwk4BjKnxM0p6hNFmIE6n+VOnilvvx0Rirny5BRBFe+rTYGnl+aFRk
eR5qo3VLZNROyuikAbHVA5KhVORuC2qWH4dlWwyODpkY3DkN30fVw72HcY6qJrUfYzk8WNqbMPZw
ro1sdgv9QGgmvYeqY5Tooo0/CZFcR0LGNoOFb/BNUGXpMx1U8YCuJtbZfwqNm5Ccc26oj8AiFps4
oJ9CT7dp165ymKQ8ifI6uAZylz89CDP0w+LDN15Tgi1n5Ai+WHxxZs/b3GDXdxrT4qSr6bkLvXmj
tH/siOGVaUQYENNDZcovaY0TteAnLZwzxhhzGB+l1b9x/p5zNKV+Zb3xyGFI0dMPvUOXbFjrILQb
ev+6ZViPA43PD/CYWVIxWSz6CCPk2KDV6teeiH/G2ECs0kGG90btw8Pa1KDEjc8W2cVV7n5mFBBs
9QkIq1vtI5gyTtlin3jWq62ldseI9wFfEZt6FrvAm122/sx7PKW5lDjweoM83NF9OrL9UcJoq+Tx
w40ykBXEUE+5W8E4IG3AQxtk2WIw1YMyLdczUKGWftGs+Jc4c4YQLPrhTwUVypWs49RzVcgff82G
eCE8NSEwHHVM6493P/DPDMVekRzdjKiZeqB2TjIcpI/sp9WCfRBEr4ooNmrhXQev4OI0Fn2yzvT3
0ufdIZTXGpf0AwuQX7A9ov307/yGYXUDzC72lnB4Z5bqHFG4L5w0u2lNtbFHcF32OdPTlXS4SHW8
pKk4STN9mAYeGru7lwbjIq/OzpnjLgyC8FgDPtIeGSmBLU9Gq2+1ShFhsaISjPDy6rPJq5UTEY5d
Nzc98m4hrnoex+EtdeGEm8FaCdWPwNSWWZ3rfAwwLWlhvYo7fKBmykk68fAIPVj53KAAbOGj6CBC
0Yi4OMb4ODY5zhd9ozC0zoPsniHuYLmYLSDw8NDo1gUxEVD7h61VlzLjBTZjHpS+XQIZu7CkSUv1
mzTsqWUvV0MdXgPfZn3iHxtyz0SxGiyHatx+0nW86Wn/YvD5SEdvm6s9WojqpGVboG4XW0XgVoE8
d3Lzmx9RmxC7afaRDIAOKu83L3eqZ/3UbflihwKNw9A+9I7jWc9Ze6e3kXe21+nNk4bRgBvk1yGz
lqnNotzwrUtTx5dSRQMVe/bAKC9cgyI7IzFIpmn6VwelVkbG6xBzZMdxtm3SaUjuaW+Rop06Uop5
4lkksMQekbteuYc/MeH8Rv624nIln/5J+cjpJqM/NvG4ba+uTQaN5lR/GayaBG/DnBCXbsY03q2g
HFtMkiJO4b85QVaXWqZlCFYCbebb+YNxdwAV3ybLSynmZtdwO1bqlpF6O9Os4UcrnX1Dedx62R8S
d2n/wBNpGwGFhRGehFHqM7DkbFj5a7R0DIikdlAyzkEjzk+27HZ+Txqa2q4M00frm4WoY7N3FikP
kf6VpeGvGC6G+BK4I/yInGgnHhZ2Z70hqf4o+m4DBeEqPVZzPX9gSzkn4htuAvIn/TqdKU3DbDTk
1Q1Gw8R589RCgl694E+cB2eXRihwPrOeGV/L1msRMJjlkTrSbh2aXuyAjiK2lyGTWObISXxqW2SO
xIWDuS8mI0pxrRBSYCbnpKFEdKCcDjqlZEQzRBDrDvO6Q46H9h7LCGV0OCJ9GYtt1owvQA9O7YCS
q6vxV0HH9+auS+EQtLjW9P6dJIY7T3NRiwcBBToSlvq3jL2vUKhX2RoXIgHdudHkBREE/lU6FlJk
ZlhB1X2lAa5Z9oCA7D+UlufcTdKTb1roOWMUs4pLrjfvqjP3gpqxae+9qVin54jCh+m5ZCxGeEXO
kmI25IE7H5IckSd2o7aibxPcG3blXcpi/K66YKU6qMhqfE3zXhs/8yZZZpFursyAr2RH40JVxavI
p02HcbczZ1vK4CK1kWuasn3QaCLgOHCexZBiNUyE9kYwGzuk4fiTlNGprKy1pQ/f1Bc3IzXojVVK
4Ej4rM5QqrK0c+YqG6RZPRjvZr7hZKkIYgk+xti9cfTVczX9qmnyZp46/vR+vQFC9Z5FVxm4zZxh
D/I8uLNKHIg1UNBQqk+sf5L0m+jJO6ktoHs6TAabF2Zr89hv15XfMS0xyDMdEJp2Gu89KZOJd5FF
90U4DvkWkung0DJb6odDouLQQRCLLM94yXDS+BnhIXy1KC3srTZUKLTd/MLZi2pej0jFsPCv1Hr8
SfPVbqfnGX8sNZpqnWsHWQUrlzlRwyhKg5HbXFuYdlysDe6vWJIbKz0oPDydO5VqU1i2D4Qg+dSi
KoePUr6kV1sx/FXeqyvN9A5Faq8AXf16AYKlSKWa8wr1I7ERAOmifNWaSZIjT7al/FRDidmgfhgx
Ic/FeGgGkEFueQ+L+pXEi7fOly5QFpopU2Fop0Xs9LAd06KiwNGKSYf1Yk1ReB7ZvQsz1RdctZvK
zFlDFoO+SUzzp644nlxV54Y3YtKdjZNXFNayQDjOquk6pojAHEJh5hG2CzWKdz2X3qyqjCeiTWhs
o3/pKklRa5MwAxVTjcgIQMaSzLv85in6p57o7BvJKrGphFeVQk7uYGWv8GEXyJiVpVE0YiXE10Dg
AVIGBg0S3gZ+KbIu8NeDhtFcwWSMnWiQ+QgZ+upx9h33XdPxBFumgwfE1DaF3145bueWo3lLUxlw
erIin+u98YgYVcyKzHtXgz6Zu9L8jSt902CAmRWJmFewgYtpuSiiBi6REr7L5FSnBa1RAbaK4HKu
xSwAcdOGQMSwu81a3DJzo1TxuPbDtBid1aO2Er5Y2XFoUAsVQFHKV4PRA9HC+gnbdMFTaH92sAGQ
dSjZUNLoJDe18z4H/ZnI+mxRi+01yW/vHNYwqZjW1v0WkcCVqmBRqs3ZVznlRV4AdkY3WmAfsKDq
B+ZvH3PlRlXx0RN3b4c8hhjjaVu5DxzVL4h7Eu1MvPeT33NQEqZAJt1K4zasy0Eb1ap8yXWe2xSS
1Qy8yNbGrKuPOOoKDYYzZ5ChRNvG4w8OLJcibJR7XMM/qcbeKQ3DB+aeY/VuOX6y1CFp0WYpZxAY
4HeYbmoO6zKuvgfvLHmbaVYvEue76113oRbxJ1q8jwiEx6wN4g+PoB0eC9axEy7NNGXOaWL+lPVN
dCi88woHd9KwAWz86Gxq6ZWZZ7/fVyYf6lEdkuUwaONMbX2MhF4n1qqJUgXaHUay6ELK2IEJAETv
DrMFotZ8nzvhPWlVBmro3f0yXqd1TU+Cx8Zg8vmo7C+yNYKC2j9Ipq6FDtuNjd0QBxqJp0q3BAnE
0h3DKJEj2qI3tN/SKTsqXUQYkRo8SCHfhlb5G9nZCz8Nrwi5tQXur4A22E2KU6BHW5fTq2YiOHM7
fR31OjZE6yfNp0q3tptNHdcr9BefoixeijpHLlHe7IBuNm7lr14j2cFHgB8uHx4OUbVYq4BW5DnO
MLbjdYyCH6citkA72/S6hdAdLa2DFn6lRNio/NToSOm9t8M6r5QDrTQMzTz/o9UqXkY8JpnJZh38
eG6SgWR+cmTu9Hx4ykp5a0UrWIJaWHY1KKy4ZIBTI2lOYuSMPmI2z1FOvcvWtyG0VmkqZtLoZ0Rw
kyN2pbRlzCGJcp8hTgyRbjDjcCI0bmz/yYM3wy+0XLtBK549h/LYYXg00syYc02xWOBTDVkc3I/N
nMYJalQU5rMaeiohJT0KgkXYDyGeaMGSs0FUuKkKTK2hus089xL6DCcqNhSZ9Z4O/bGrw3bSfnWL
UFUOnHZHX0qilIg/mPdGccAM+9QNvCNxm7566F1movW3wRAEK+lDFrSV/rVC9HYJBgpTWcQQZUcU
SOrZ1ju504rCO7Il14a90aMkBKeGb7J50k1SKCoyX+nlwGnfbEh/xfkUYAdtRnlWRdviA6ML8g/a
qL7hjbsENeWQoclDQxIdzlHzaLX4WSTSdSq6Q4g5zEq7r7zeVQr6WKYgzTqhTcU8EusTe4AJ0age
tP4rcfolTkx37t2CBl3EYLpPOJX1crDxuzu6XI+9eYarE+0IQKCETZDP0ez66N/tdcr/RDn33joN
SyKGqHNYKEe3+MYL2GEfZGhbth4jGx9jOUjTWW0OXyaJEKyon6YcJZvn+BlOFqgSU1iB2boZr/pA
S55VBexzZWvCVlGM7ESB8yTtGVOfH0BeRnoXmsmHUuVYUsqNE9k3NNW/0h/PCqc+yS8LL1BORsQL
GIhrk2m4uyaquyUnwaEzQ/8DL0UyfvTD5BIpdoWVNl2XKiO3QgcGoWG7ZPS4SHj6qcCGfaTw6pJn
h1w85q2RAf11O+RrNyEIHFehxbFaFsaroeA1DFlO9Tp27rANyjneWjxYeUw+TwaSrNeAAfScY1r2
mrRyn1eVMtPQyc+DOPtmmLLKW0cwWxAfLqp/1tfZorIRW9ONZh6SrY6xK1kDcJFKPEIQ8w/AlLM5
e9SHi1zDC7UD6qJjkqdQagzcdvnwlWAYnXeEwvWcNwl6M3wd7AB4Ctm5hTynU/aBPXy0aqnMUvUt
942PlJCr1Ki3Q9Dh1uq6rTB4wVqt3ahpgZhxSMM5U4rfFtg1RGaGJGRizazW/WP6b+W0S2NDRrMD
oYx6NVrrGu8yf5GarA4ALLynPViQDicRVeGjs7Tj4USh9ZOr26RjtWfYHIy+RY6cAnExFsUe86Q3
z2UKDmiKMJiHZfCuBNUhJHQwcsKPzmsZnKQ3ZAr3AHM9xSmzYoR4MnivTCIT+GK03FGGNXNAStr6
6jrV3E0e48ZDYcLVZSBAcu1vqyALsXem3tS8WLa7LD0q2TK7EQpjbDLAnLHiXG2X3VvfGzvM6s5a
BaqgKkI74XbHF7oSjTugxbiQAz0SYBzimxr9P/Rup6ws79RZ1lw6nX8OWM7mXjA3Y1oc1TXix2Bb
21qPurWHAl6xO/g/oEfzLj53Hu9obRb9JHeD6I+vaEkLTI0yCntJmcDYPgixsga8KwVVKcnovw2a
N4KogB2IGqMwwvCViDP1fRjK3zBVDi3v00bvaaJDDzV+BICGnC6/XUofgSOBlcuCU2WBTKjM7QrY
pkd1EdfWqgr9F+bKk1g7wV0uGK957LsXrW/cYz19SnS7TlPai67Q7mYmu5XUgfcEiOhDAEp8HhnC
dWV09DvG1GiQSf+Jm4WSLIwK+3NmKa9RQ0AUHx4x5icIWO9jqn7Rjb8MdM7IpoFRUM6x+8wOBGJV
i6gL5IoKbFzH41vWaTfPoCwt9Rq3Uqwjq2hRhbGmd+oT/RbTq8A8KANjZjR6q07ZQqOiYesK1jol
0SqloT56s56LIcNLZKOYDi9DUm2zHHqOcMJzWGp3WUG5pWGfGUpM3NFgw32I6fMCc9m64KfYNgQp
uL86cqAxprM+yccZWB0moNL+ppLq50NEOVqNwV49DS264D71BdNJ8zLqt5Y/+pD3zVdPnc5YPuKc
zhjptXxkpKpPRl0GfW08b4bmzdfKU64M14h3k0+csi/LJlq2oggJbWe3Kl2cBFjiJQI622PxzmpO
BwrGgED5jppkIJhCuXp6/1kBhymhDGWF2oIcsgixIlW+JDIs+UKMHtqU8gWZWFM8+FKktI1wFkhv
zV8HblFcmTGHon6s1CTBCvcwsXtzQlqfiR08e0s9Klb9p/GqTVoN9BFIA0WsrHQpD9mY0H3bv3WO
kM1rvgpJPFMoriZuVSmcfV3LT+whB/LnlkOo2Qt9cNaVueiz5qw67h3Iwd1JtJeSfqDBDwjPUqVX
a4oj0+97krRb2Dyfit7igi7GKzCBrZbCEq1HFobhqrCKRab6kNAIftWqYWV28s0p+ndHzcNliy4T
ILUTiOcQTLgEsQA0t5Q8Pc3gPBHdzGVlXxWvPmhSubKhW/bo3UJ3hJ1aI1LstOKoaMlapwJDqCMB
CCodmD7cpGh4fwHG3Ojc9zIm+9BrrOWk5ggHY6Y3zVtYcShJxocog4ghgf3BAEkyVcBhBkRhj4sx
Dr5K5LGpoBIfXn072TW6+mPRtWSquw+0+l6N3brT/KPTUf8XVXkYmocY+nKZqXSHwaQMgm6RinxT
aMqvOfZXvQ6ObqBVszoSnE/JW4HNipBgcImNffUck1O/Lrdm++lGNEpu1nw3KaYCvQlPSjSvwk6D
n81Fytbp7GQxDHzE8KKvGSS5O5f7xy5RG2XqGxdNrBUfw6QIbuLyYFrDCqE7WjrsjINeryDzdEyI
o9PfUsNXZRvIYlkKHh6zUI8tWo5ejTZGlv9gOnmF8r/Say4mTzR0LSgcYYchsHfmwVhuqnKeot5I
saCsUi981J1Y/E3ULl2QQy0EbEPMRt1nbN4yMRCspaTG4CjQmZUpQFZ6su9m8QCVg8GLyt6mMPgM
AgSbtxBg2UrTWfAJjXt4tJXrstMeNaBI4u1vTo+3Sg/QKCu1dqaZTojomd5Cs+uOf/3iSMWctTin
PAsFHv69CPRpOCsUb5JaQ0+2musAvHbBmrnd1SqNND0vqKku3LvWCgUPFaNBgmMDR4etLxQs/Cev
9QifzB3/i1Q5xY4Qqn35L145edz/Glbyv/7xP/4/hqDYYNX/m7s+ZY//M1N8CnH5x78vk3+7fybt
509e/Wsm+PSb/hkJ7th/p1sm2Q2qkOFqwgGA2bFE/Me/K676d+Dsus6IkF/cf01CEcbfyReASKoL
XTX4FXj7P7NQhP53YWq6cF08eQaWr/9LFIrQtP+ZF2KaGNxd0tIM/lCVkEznf8Us2MbYD/pomauo
9R4kUH/lgcbc781RrBOAMkaeJlevY2unpve2rWec0pZxkheC5VMpZeIoSedZClK0TI2Z2utLSIDu
ukZImmCBmEl4KwTC0lMkgb/KLBxSdgWrM+hinAMV5mpqXjmHgwoX0ybINdSU5cSuFGRBWXR9cWL+
mMImFJYQk16hvit096E43jOzfkaDMvevgGG2fo/pR9Bz8Y0hEP1KNk85CUiH3Dmi1KcAZ53rx976
Ac3TmOl/ComCfCVF8PXXf0P99tJ39jb08F3mHruuOI5XmPrdOWy7GYP1aJFgf0jrsZ1DEHfnfsaf
xDAMKWG+gDD4cHridSM9RbFZ8T1OPaEVf07fVt8w1oyFuR1H55G0pcshAswqGLZTYK2Wx1+R+MtC
XFCG+8WPHIMPJrDufKSaXQB4m5VxPSCB75ZRYDKZCuMv1mMcdJzjtYsSX4GpMCeHlDQ/6lkbzmvB
ZsHTo7NWtg+CkFeVCqAyN8dvMiYOIDLmOBdYDDVG9SgL/83qOH2qBCF/lkakMhh//vo3pRt+K/mz
bGOWDrr6XvKspH5780dtN5Qe1FqQoBUQBxCUCYUNVUsTnExpM1yMKmPeROXWAMG2hOdN4eHFKytQ
3wn0Sjb4KXJoSb2tt+z6xMqsfG47FKAlwNhZUXk/kKgOfp1RcqvexUaABZ2DNEnj4YzyXaTlVktS
prhR91IhMwBP+Cydqp+nNUskojy+bJcvyWacgVtA+5d6IOWQ9g1uTwZmp85XjZZUJ4fXjnqw2YbD
RmAXXgu9Azep9Vhhkm3WxuPesxF6UxhOIetsaYcYjMmQ8oJ5inGpxr0WsoixFbYUoeLfOtYiHZRx
bJ71zh0YJKh18UU+HKsAywJ8EBrOKs8l1Jn4No1v923EFeCSEzqaGAhKyDEzRgD4GXzmpbGPxBFg
exgVf9SImUiCDhR3o/FsoYUufFc8E4HtJc2gGIBoob9lp3IhYP2uEuJWFTTVRTQyOx7FxVTRrA7s
RHg/BHWMe6iAjGL4Ze5V4uEhbeZKp2guEYNz1XVvQKje+gaaMwrma1T8RCS/nAMi4TPU/cGPJoxs
kRv/yd6Z7catpFv6VRp9zw0yGGSQQHcDrZxTsyxZtm8ISbY5zzOfvj9q71Ml53Fm9jHQd12FQm1r
y8nkEMGI/1/rW7B26ujrAHn5wmw96mE1lyNO2U96D1R63lKVrDEO8giHLpQaPO8B7X+PAQRGawWH
WCz1JMp3BUYHI+ivFXLNrL9Xwgk+2RQGr+sC+qjd+8UV973C/TZ7GHwfAyMd6dBzw32Hi+wy68xd
GOZy73lhcF1Z4ZK7Tr02Q82SdsPjjEAfCgyiE+g2WksZBY30O0Ssbk2DC9V+T9it7/pPwClYgQFD
hJrmbzuKh4bHugR23bRRDaCnHHkfWot47cJKu4BB9bXpxpRg9fpxoFKwT0uehtiGUcMNsVjDfoL5
h5VIAQ3xZyZQ94kefEECdv9cx943ZW5QD96GJoZDV2PSbXJ2P2oCdxlfu9HwbbQwR45wNUp/1pXR
1JhGtjNpv+wHZEaU6GCUEDc85Osh91CcrqeAxcD4RE94bnF2r6FP8rulMYk5bNHX5DsudGRy0tFp
XDtzzaSktCZDCcKiGLamUz1IB4ChOYd0a4Fp8fdmZa2wl702OSuHhMELpDb3merUsjEUJav0O4uX
9AIHIpYO+tSS/ndQd+ZeAj9H/NAvDKe5d8I7X7eaZQfZcZmbs4DT/9HZ1JO9ZC0p8nYWNXURNotU
yJ9ajX7ASIlA7ttwDcV7V9QmOd3IkSSqGN9oJgoJGXGMwruCcFcvydn6WmfWtxocG72TAQdL0SZL
5DEjjbvwHiV4itAvc4kp7FqA5yAh2jEN7kL0oqz05vCNed0ueEOttR95Omz0l5ivowkaScJ1eYic
EQ0xfSMLZ/uilILcEpQTC6Qt6fAZGAQu9jHZUKTk9wSkNtM27mgiNstatACCC/9uTk03IxOwH+LQ
yXZ+qo5Wj0ycbG9Bil0AssQUwlOk67ejHD+hd39Dh9gLVsoAlunrZ/aeFrMHxNJbJj2B83JyqHsD
j7uZwA8Cj4pvrYpoW5YnpGin/Rz+5y0jssWDYkTm2EPDxDcs3Jws8u+FeGh6rdlZQaxfOUG0o6iM
CaB2v0QDdD9FD3ADVnEdt6F4mMYexWlH48gebVyVvr7WYW8uWw/sddLcjDpiGGPWlCfaeiiwEId+
RFWr0VgMWPWus9Lks0twFCQgCPtYs6ryE+TQDgmRwq2rRH05tvE3ErCybaVXPyu/yHc2L3WL9Tv9
mAn9YOuuROcG29IZIpzpq24AJUpp6CtKUfC+i87TP2GBhkcNOKiXA/JVJrm2dTadxYvStsOrx8oO
b+qc3WEKdJCiMaXV4CvSuHJFMXBj9QaipCDc1YV2j/wC8af9vdBBMb4vEmq51IaJrmTRhysEhPEF
YDwIDY/dCgGrhcgEFXRWkdqo9xjpcdP0w7ioDaT+HsgSo7zVawymGqXtO3gxt7FR3VgpJR5q4x2E
C/NTIom7IfLqqmEgL4cWoRgaessz6mVXBd+IMZ4WXbnuotDdukW1ntAL02MOriBObshMxjVIpUou
cvk2sAHaIOLSi5suLR6EXRa8jm1jE0YIltjW5LkBO2rdppjaQrDL6Fkm6vn+pW93z7EMpmVluF8w
epGr+0CYKi/hAYanGK8pW8oLvyeM1stc98mKWcR1vIqxqaMt8FdN112WYgR/tofoiQVSWYjmzLzZ
FR5ias2nyg6fiLB1QU1A1TDdcp8GiJN+FUhdkX5o+jIoqDjgrs62Y0snh6rNahjR/je5+pnpW7sO
QL32dXnX25DrPJaNyzAGgld1yCVTzcZ1TaMItIGj9cNlqjO/Nvl1HwUUPgnLo5mwFq3zPYKJeOG3
zCoW1ROEZRk8VcOyLsNO/6njg0GGg8c8i7y9lwXWbTqgBIqmHQPtoS28n1HePWtp/nXCYMve9IG6
dEXwARD1MBHfJ8vYaizO4Iuy5LCqH1QhLoe2ws6fDPmKoC4wxtRdfZaxXUt/p4kpRbpyfBCdBK1s
UCnh5dSHKYbWjpndDPtNKYmZaEqSY8PnPqGJqtfo0VBKIA4HoVhx/giHcBwsfc38JpPkrdIfK7fb
eqL/bjgs16kw9ayCKNvpxic1WndBkD5GM31aICpwZstEACyc2Tbd9vIJtHqzAMJH8hG5ULQmxaKP
APgj7OCBgH0wdu66aPCm+OKHG3/u6MQNalnY9BM1jScf6czKlXygR48hCrAU+GkOOQofNTW/5Ca1
y89pQqwEvw04x3lub4s2RApLIdRMnE/TEL1KJ77qUTO6yU3hj4Q0GeEu+GaB6KU6ewsi/aYrcmcX
OfFT5SS7ZKIIo9GHrP2WAi/Kd3yvP5XXPFR6syUFBUd67dHsK4N0n4KcVa3d3QwGfHKfV/XeaEpr
GRndlRFgtfen8kokbbyPS/vFSIL0mpu5bG0M7ginHz0oJDQnmVwtu/ji3mUIPPbAeecHBwmDEWgb
tB+fi5o+1GBK4N52rm/i4Gvt196SPhTFJEAze62rLu2gve+UWGtG6ywH7jGmdlZYRah2Sew8epJd
QBDRUKvZd+DLqWkKM7tp3TUt0jUkoC38vMt0ZD/HQIsWsjef83Sj5r2C6CklO7MahFZ27zHFWAG7
LMcfWLP7+ivWMG5bymBIiLOkdeUsY0V3RhBl5XlzxQeU7SLVzEdksQ5yHbg7PrzqtEkxjVsELZsC
nW7e3EhqmMzx+QXEVYA78+KPB56mXqN4D/ZqXfWEoXeF1FahvdeTgNSsNn7NcaEiuphzQ1qXFy2i
Cq0LtlKSD19hieMyMbty4pGB25fmJkIcbGqxi5TYKK2OgiYxIzL74dwg20GjLJf6WL4MOKvn303n
3N33K9GVVMeNbI3R83Xyqq993l8WQfjq+2zr7IJXuPIewEf+83e6hOSE+XdTG48XoizebSUBzBDB
b1CjLULX0Pdlb73BWEgyNd1XBtFWsWnuYes0TheAg8SYZjTayOpFoKM04lcAUC3l5a6FdFsbOP/k
eNnCbgrmLQEQyOah5eM7fTQJiEGdkTjaXTJQZkqKoNpoLcm6iH7qOgYR509PMnOc+z6VV7Sus40u
MBU12gtE7+520rCBW435VFA+nTkVepyM123WrMou56OazEBMAlnZ197YL5QXzZi8vu83W0ftpnlT
5Yqf/7ru9uiQBAAEm9bvdmx0fackz0zXVs2qMtAqYnX4VFAHLuCN7+uxxGiVxexDN20AqGiEcqYD
BYja/IGMj350qmuaeUHWuFdWUl2bPVv3KEvZ7nievZCjyPeVEruqnXXnhqfWCaqmpdURvTX25ghW
Fwhh4NrxZrJ9H/EvPtChYZT4X+yRjDFlX1mTp1EgmHmleHaHiQmzICzeDbk4/ngPXqd1PTRv7g7R
7S6pIsKexLAKkugV3AKjN3hIKFnkrvvo+/k1uKfvffTdaHpEFXPppBPi1urVt5xgLuKbCjBx6ipo
bBRgbN15b3eLQufRqTEBke+gp4vS1pZQ4NYRdJQwR3bQcalTn6E+X2dHb+lNl6j/a+7FEu5dfOUD
7w5zBdMwuGWJ9mh6jAo/0B6TWTFXNDfTTO6TfWaihuA7GQ4NQiNybgRW2kXzOWtfPANlhUvT2SK0
Gul2ZPKu8h6tdn5zzzNEZPAngeSaSN011wxwMUWLiARpjYqBN1y/DyFdMI+0dfKqaowZJW/QsEQY
kTE1tUPBlxo5DZZAZqpbi/m85mvt8LtpYL9p0Jv7qnQ3IE5Jc0hlR5BT8BYM+Q5W8HihDPGsR229
7KWEeG0QeK4sCBK7ZIyeAffSF0le5+dSF5wpdMW7KN5mPpkuXDcc2Td+HK3LPJwIGp9FK+wCLZ/a
kdVRWZo/Co7StZYyxnQ9ftVZ4Pz9dbzJZhsyz0qUd4oOYMy8SGKGncXJRGc5A1qVTi5aFKV0ABNC
bakOFfOEUGG9p5ObVvADupYpu02T11FBxvDrCT4re+4s54UTONNWm2mvxfiFijx9dE5DM5nqhPxS
RincmIQ59/12yPk7Z+GjbMlkcvha840oa/vRwMprw13En+gucoPmSoclpVHqy3vJLEr5uPfrO84V
M4z0FK5kvE6b9gbF30M0y8fTdA8KHqXhM/bHlxn2n4RDsiTtdtqiIvCXuTuplQX9G6QWiTeNw2pF
jwGvIo/CwKyNV2rgIbaHalrXrvaYjjxr8wT5PnEPPml3XvcGy5kZYaAz2K3n2//+Chhs0H2ub63f
f9VU3BXHqe9Yjm6lqHFUmP641Lw+3suajVGuR+heZVwuY5n5W6bzmvcydcl5mAyBt4bkZiFcoGQm
1dI2yYPgumdU8/HBuY+6170URf0UF7yHPhSA/6mT/7esTe/yMGvq//nfzV9zN+eCKkwhqZRh6yiP
yDT6NdHIrlRd4DSw1prkqRmjLRKtSxVPiEBXlkvdj85JyAMnB8iVSL8u3ouGSeE9zt9Mg5ZOvefL
PAnM91a6Cd7SPZ6aISvvysjalTyEYctTWWj0UdXOpXW36Bn5li/RUIgHUGWnT+nXANN/zsgCYWO6
4BQJuvz1jGBWYF61ALDONeG0T1m/UxlDuYMCbZMP7Rc7ppjYC7U7fdz30OR/J6f+fWBh6cplcnlP
DP/1wCLLwpFNEJeyKtdzPzpxrJv3LOuIXkhj30im5XkWKSaoYfMrH+8I+vPw1YJE3BQ0lVk+jPql
HdafAwDIrUh/yHlx0zKaAx+rMuFuLV88a8LXec0wlrxkcvvm9Im8Z60engiaftsybIeqvWH+eiJm
JAlXHUNr3QsG3vzN5zHex8N9ra1sBw1/V93yzO8I+yTAIGYKK1l3YOyjsMfSQzI7hHytmrKuIjko
ym/mKT5mBm5Nar/zJDcab0h8r/scM7GijXZBbvbfCyEJSoVQjPC1Np1PI1FzDZdvvpcBQ/P9TP9/
m+hxLOj3vPFebnAT/vDD/Jfge27o8S7R//7pBy9ZWDcvh3/n7yaRkn85yqROqgTSYZdH5D96RLb+
l7Qk0em64Inl/+gDZXnVBMw7zl/ENvNfS9mSueZDi0i4fzFBkibHD6WCSiT+Kz0iin08nf9+erX5
i1Hls8VBcDGFCLOMLc9bpU7v/NDbTAhMtrSVN6IaDA8zn12H4S0ekSA1UECIlEbwmBhkp1FBttuW
RqqF9eV7VKNHI3OUFfRTbpA5iQXdT9EgaqJ1JzYCmh4uIR7Kek0dd0IH5Gp5gkZjIpK0+RyBxaio
d8D+v+isEfN6L+3S27VRltjXCS6HjKZImAdLz2jR9EaOV2g72hKSLKVQt2a2ul5GWE/9ZpbeQxrJ
RwDgnv5V74eyQ2899vp1FUytce/ElpM8Tkai0MJrKZ0Su6eCtw+RXtIDZnos7ybKDNVa91t2up47
gZqrqGwkj0VgOQ0eDx+vYVIq+OSOVprTlSMS606zyRxaxbL0puVYOpCwopps72/GKLRnzRnLYuWC
rAGGoyaKWloMKho2WNrjA1M1vmF6i1P9JQ2L3luOSWO2PyZ9qOU9Jnfsvb2SIN2sLk+CXUx+K+90
MIH5PjI90uAmS0s1eHsDCBCr6AOxyVQ52KtockL3CosE6Oo2821cmMomMiSqMzz8RgQCDBO1XYrn
QGYQ15LBifp1ktMkgAwfm5Di2cEb+P/4yw5RXnHXIUqvVGkuBuojBaqQYSo/uyTL4UkQNRFDCPI9
mgHlGODm0xXvwTXw3j5/lu6QoYb2SIqisK4lsXvNpF6FTzRgQFeqxAXlY1aCXnvvCKv6zMzNztoW
RukuOxrk5hV3IOovXbj51mXf1xMAPLOju8Qj1tqbSZq2dx2FmQyuC9VA2MZITOkHJm7GgqNEA/kj
srCNLW2jScnqSMYQ0opNe+66Qvhnf7IBiD3lEi/7D0TfGlZzhJe8mwzCPjiLso2BxdeZIm3Cx6hF
5DJWktYrq4Gwr2yEPTqFQN14j3eQdJJwdFdE1lBZmSK4N+3FVFWgdUGHoPgA/j2qpyGpZwlIRXA0
tTQjn25al4zcN9+AH8/WWww0ZxhlUMFLOgEUZm1Su+0g9tcF3vbwc6Rx0mzWNaHviylGwWRlSnUb
1/MJmYwQ2DAcG+qQ2aPvFoTEgf1DnbOBBlGBsStVS6E8d+hahQL+zxetiWpvlyRFXV+Ratt1X/GG
NTOp00b2jM4cXAZdYZzXi5FZj6V7oLeCWF3IwhuWSwU6TFhCVr9R9WDUK4eNI2W4Wpc/a96ONBv6
qCGCNCBHkSepbMxdCuUO+Ylns6nWOyB691pm6GrljGaHoxPROupADXPEosbZG13bPTTdT7Ih3YJ+
mowRrFK+xAJNYmms5SNiVMIwLhPLLgkFHHJcHg7yeh7iZi5wOVlLnKFdZWQjICIxoxUY03l2ITKm
44VsuubecQ0EYV3lucW3Gj10iOxXkHlcAAl2bkbVEclFi6bB0qWxFXoeDHpJ+9IjsOA6dUgBWlld
X9vXtjcqbPFB0UN3irUu3bhdB5dYb0wq4SDFLA9Tp5ONUgEnVKm1yyyCdBYsJiifisgqqq9FrVi7
LCbV9OD0fTOf6st4kCxvXMcYzUe9pz2LYzfue41WjOdVmLs9mhFJyOr5Pu1oYAC/CFz4SQONVm66
xsw2eTFrBHZKVOZcc4KJ4BZ4nvZ6mrUBxXvyVkPM6XWKxAWnEvrv0PPkOizcACnb+wzNnU3pnDfC
xRAkLUGDCZj8M365MN83QQoMjc5RuaBmVC46g58vgAOgwjF9JrMy6G39Fq2eG8A5SOl5BFOiv6WO
ZmKZVA4Tels4eb3GWYMSoZpSaD2lqJnvdV0pd5MnkfKX8H2kWmSS9+syAnaVbUMAcwYTrwlrDjyH
wgLP6+8xCzyMzUWeaXgEmqDU1nFKu+bSkTpFmLHztXCdufrw3bOgp0IaMByQpFrzbHuS9LQa3eRz
Zua1/TPP7XmXBfUdUZSu847TLLfH/+Qpto+ER1vDssgMSHTsWdqwwE2k+c03ss8k/smeAbsandFo
FllFreJlctOWcYnX2U8Q3geRuYTwjW1RUWuNSE9zzWeJis2guoSa4gKLcwwUoCMGu0uSiVagqasC
M2M+WUutMMNXQ28ayBoeXG2Ifn7eljd9GITBTtc0v/7W0FJGVt1OsEZb3o7oKYEUBdf5kGjDJizT
ov9KsA4xB64fWoRsZWbM4nbQhuY6oIc4oqUkreHCdkOHuM7cDI19ZFGM5p7aiNotB2U/kInCS5rd
UGvWXPLtBg2DuiitEbYF8g3amRGVUvZFFIb0BRQrSGgmWP9ko49gdV5NV5thYTH+JoimJftLRc6w
7wNxnyo5RC8+90J763i0QRQ7YVs63z2F38FlThIzRn/KEOXzj3Wx93l3t1dplZI52eBImy6NuCy8
pzzGyYOnvrUmdxVnbF5RM0OiHG9jk2kRx5CvE12v0vwOBhw4/6bzQEEDsaU4aAwD7RP2VQB/BuZE
ROWBg/O5DLOHohw6Q+EoIijjggYrplC7lM54HcimAX5bNgJHVSVVH944A0r7R0wYRc/+Z/ayCz8u
rE3aG6CiQKZHCOFIXsEJYfso8i4Yg+Z9mdKzGXIZRXtfr3im+kzm5Y3VaJRyStISaUENJmRNMtzm
KTgoqIoYpiE43Zwo1aWpgOMvLLO0jJUDfxZO/RSX+iZxJstmS261dGs0IFurUhV+foeT0Rwh9UGq
XtVjW4htSmUrujW00u0BY5jVTzHEargMbeT4L5Ulx+B7RZ8Cq04chGQUgF0de+cicEgsXEiV9cYj
p2WA9KlN0b9aEFxgjWRNFK8g2GjeZjARu7MKG+OZywUnsb+Z8CCWS2WZHV0n8EOOiWU46rUBV4pT
RIKySBKN2muXO1H9yo4ZDjRLMXMcLo0eYMebV6Rhv2oEDrU9C9iyby6Uk3T1Xes4ZYUC3AKJPlIW
vUvtPp7kpWfbQ5AuPJi0jr4PwrlY8iWiyD0+uQ2YwOGyHse07N5CC6p8viaMFpX0/5Od1+ZHPkvX
6v8xb+ne8mJEvR00/+vXPyL8+2fHNyvefvnDip1wM963P+ZdUN0m/NW/JYTzb/7f/st/NHRn9lQU
T07uqrLmpXprwreXj9K797/097YKYOx/7KO093/+Z+dEl+8vQjgs4RJoa9kO2rt/qeuADv/l8h8d
cZ3iNYwQ/7+yd1K/2zkxvOeff0i17iWN1T7CWtOJz/m85JZP8KcXCLQv9PHqw1n/puD0a3Xmn90Z
x+BifTwGNCdOIOcYxrD2ozezvEf6dJHSrR8fnHbjJ19OH8f47TaQAx1EdEv2AkXYy3ZjEr+oOuyS
vUKCkC8z0n6gBVvTRW8+IHo7U3b6VZn47xM7UCRWha63g+B4mf4pwqk3tPqZTz52Ww7KMFGOrx3n
V7tB8nOR0dhrf/hcvxaD0ffTF2u+Jv9py8y1Er/elGDs7C5qfGK21CbE4R6TCiO8v4f63+PoN3f8
2IUxfv3wvmoqpWOC3Yz0y3lyKeOLM9XLYx99sNXX6TCEtuDK9K0bvLhxJ5/rEgTz6asyFwp/c1Wc
g+velbgux1k5MXgZphf82gK1R2GqsRALh0WMHi2jzi50Uj/sclrWvU2M+/70wY/cEnUwThCq6xli
w3qTzn3kvhu6NfXpN3+a8s3pIxy5eOpggJhOnRdhYkPL6ap8x/bH24/slz6d/nQx397fXb15Avgw
mViogUQGzow+2ZdAXOrVNsheSHLDkg1wvYogWU50ycUNSo80enWqrRltYIPXzaVpf60k8rkcc9WZ
kz0yhuZa1cdvU9tTL0ybb1MjacHNvmjV51Bfh+j/Wm95+pSPHWP++Yczdls5mXVblMwAhNv7YZOu
hrpyHoLK1r7UmkzRGkJrODMrHLl9zsED0unYdfukLzeqG7+YJLXRVgeJc/pUjjx9zsGzETUtos62
KVmyThhmhvYWAHJ7WeeolE4f4djXn3/+4WI5modUDjzBpi5rgs5a65s3kUN0+sPna/C7Z+9gPpMp
oVCTBeU+pz4FnldMm8zX1aMhKrAypupz70yt/NhpHExuoVOayGnsZqNV1GAXEewauc41JKHL06dy
7KE6mOLirDFqpA7thtKLB3dOR/RWF8WK5j4wAuJDVnpWDGeu25GDqcMx28kQEk9RbbKwpw9KWOtN
3zT6jZvG5i72SclqQ7wcp8/syPSqDoakr5W2YRIag5FXvSIuk1etsCEFmUjrQIk6CxSa6nOeSvPM
2R074MH47DAgFTUZsRuTHS5m3Vgpv37w7b6BXI9+u9glnUQNhuXXNZ5MUkBGFnH/KqD/5hU4D5vf
PI/2wanaEfXuzNNssmFSf+1KLbhkd9ot60G5r6cPcezkDsZTAoiWSk4FboLUEhLYNE/gUZ5s3Y52
oxHW7cp3rK58muymsocLGz9suT196COjTR28J5ugAXpk5ePW9EljuTUcksu2Riqd5DP53L3/ZYI/
Ie5OH+zIgJs9Kx/njdBv2NuIyN76ULc9cGhOe0NRCYbUn33+wYCeAr9rBDL0bQmC0Nj1k58En/j+
Dka4PzvCwYg2wgagXA1pU5k6UTq9CZA6paWbn1m2HLlC9sEghm46hLVu2VsYmhjAhWXtRWTWl6e/
/ZEpwj4YRCD2g1KWdbLTawtKjwGYZPLz5DnQWN31ZfcaJOMYnLlUxrGjHbzkploCEDHcYscZzaqD
wWzcft3kzWTf+3aZB/LCQ9gLIRdHco/wmVCYKvqWe5YnSzABY5tfwQBoUYSmdeCkN70x0F4nQUzJ
GCAd9xUOr48b78XoB6c681Y4Nt7nn394uU3a4BeUd2rKtnFkY9qVQZ/8kE07Wgb8EKyl5ZkrdOxI
B8PekJHuCoRIu7nkt0LvPWBwjigPSxg1p+/4sefpYHjL3kInC311V1Oevpg6aoi5g2js9KcfOwFx
cKmaZKqKvBp2mTlRfyOtiDiYGPg38Mk/PMTBkM6xQVGC8oed6rNvFj6wRT7KckXKRH3mCMcu0cGQ
1ktkzqMZDrvcIb3TIWhvjUa1ODO/HrlE877/49MUmsKhXjm1uzQsi/RFI9EM/5kRUwJexJQh5f3p
W3HkLKyDt5Th9lVuQo7AWFEgjUUMhEa+m4jSPfOwHjvAwdzB3s8yQ8eEtQ+owt9Ooa0Ayki/xPa9
On0Ox67VwYThSLvKgepyJ7wpv+ReF6/BBEs1zdFAnj7EsbOYD/1hcJdBx7qB+XpnF9QfV1T03WHv
5G4SnXmajGMnMR/5wxGmrNO0vGynnadSmtlbv1Ch/wNeLRwggp1oNVBJz624eZ1sb6pekrK0sf+W
5ItOzz4ivBruo1eG3wbsIkV6TT/FqB6KrImL2yEctGl9+kocefFb5q/fU40AkmiuyJ2GWi/fJDWN
JYqWVeCXD6LIXNBdZYGo+8yseuxwB1OFBCIYiCYUu9QlaWeFOTseYIbFfr/PmqEk1dDzrXPvuWP3
4GDSUFkwxEHuaLug9bB8Lzyfvb1+oTIgiTyzYeh43/7sKh5MHoHWtgkti2hXCgx84ZL/pc5dihir
o2is6BY+uVBfjXF5+nhHzkweTCdVV3fYVqtkx0fPE20bQ7brXF2CWa5M3IV/dpiD2cTE3lpLW7W7
uAsU+DZHZ70ArVEOK/DR2rj6s8MczCmmiqPAaWxv59AIQD+Y1zPbsIwjE718if1Rnll4zgqV3y3i
5fzzD6PSmMaRIUjPMdULyNz4PqLIIIbHvS3hehQlwG8tufbh1nBJ9/w6eVSNu53S5qtvV8thJCVY
ijPloWMrIznf3Q/fRrYB4otOd7fYcL7PnTekmmvb0laF3t4n6bAd8vRnq2MZy5DPVrmN9asZdgP4
K8NDxe7Tlx+1L27YvJy+EUemRXkwaQ0iYsRQW9x2Qn+qSapcwa46V+g7NiXKg6mGNbPV0NzBC2GE
bEmxs8pk0pYNQLEBcLAWEtqKsVAY0Y0LNXh81MMmHNaRKd3ovuCd4K4jmXrWF12vKKXuFSzislqW
te6NALnYPJ2pbxvzbPSbvZ48mKWGzFUWQFK2lNo4LUaD6lekwBpCXh2D7iZX05ZG3FoaqNKN/BbW
B812pzkn6Dx2Gw7mrSyxTIWWOt1NegVagQYoHWlLx+51+jYfGwUHsxXlTvpDY5nsgjiYtqXvToCL
yfkxkJssUSC4Z8b1kfMwD2eptlQxGKpoF7tm84LiCiwgXEvjz94l5sHs5EJISr08icnJSBzMnaWa
ajzAo2LSxX2OYwMZemqLpDkzHR47n4N5KjbM1shEYmAbE2SZjDAnGyKKdMIhT9+YI9P6u5jz44Sg
xWUzTRC/+yDVDbAllTOtW3qnekmXWcuN6z87zsHEg84+EGaHO97ObTkRI0oLGgYTzNKlFeOV/8Pr
NV/HD6eTOhHt11qxL+gseS/9uH/AoKKdmcyP3Y2D6aSzK0xBCPN2VRRM5J0HSXFRGx4Q6dMX6djn
H0wCfi4I19C1aueMWbZBXpuVFzVu5OYPP/9glIdwh2Kw9tWu1XGz3pCrbdgPQzIm2pn3y7ETOBjm
vVk2FfqlCgAkWAVIwnEG4aaZrGl5+godeVzfRdQf7i9b4Dyymal2NZmoC8oIM2kDlyRGo/rPLpI4
GOPkrVSovgxv1xeB8VhaMnmbfM1fnz6BI1dIHAzoEkdOEpJQg7O3sz5HblF8ZxrXH05/+rH2pThY
bViuICA0dttdXVJYsUo7uktZ70b4tLzxNTN4YSR9HoNUK4FkQPvujEXfDn/4AIuDUV7AaNMjJGpU
SsDowZrT4zsNLnd9ZhY5dvXmn3+4/TrUkjHAxYJ03IeArtdp86IMKzpzc468pcTB+I41mspW23S7
roWxlCOwX8/Qw9vCjp+cnNCE03dpfhn95l0vxK9nEVdDTW+EUUJCkpTNwiuntP3u6LKiG+hYDriI
1jLKFRbqOl8XeZ+YN1kddSy+/uwLHMwDiY8kD6OG2uXwUwD7hXFIFmWHkgWRG8TeDC6CWxMLd5t0
tjM9jRSG9U+Nnzb57vQ3OHYjDyYKYlz6pLY08hT1AidA1nd69jBi+Du3G57H02+usXGwEKjTeAj7
PvB2hkeYsqqNYGm5EQY4s60IBHa9i9TEm/lHZ2McTBmFZmtjUgAC0RF/XeSRUREtIJanP3z+kN+d
ycGMgZM8B9WKClWmOmTdsILvAdz4YhzRpDZuVVAKkW9J4p6TJByZY993Mh8G2Tj2Del9EQLOBCzh
G5VRsizo4UUwAzCJyjMl4SOPwPua/cNh7IGlTWnLYF9UFSD5sdAgmCX9YJy5bsdOYz7uh8/PUgds
hlkGewMl/prv70A4L6KlNLJqc/rWHDuFg/liasgSEDIidC5VcbNLWBBUm4I9sX7mAEfOQT8YqAYh
hamp29izSxayI8ibhRurp94w/7C4ph8MRITvkQ8JL90XsVN1y1SooQdhrnvnXqdHTuF9w/PhNgST
lkmjITl1KgWMPJJ+xT0AuZSwQ63Un//sRhxcp8jpSJsZu2HnOUm4b3luyauw8zOr/mO3+eAaBaZD
ygeM6p0XR/4jakvrh+h7/fH0dz9ygWCc/fKcWn2G1D8thl0iAlOQjEokRUGKxrAovKh6PX2QI282
/WCGEl5dsAMOw/3kkjfmW/D0E4FCMH8tCXc8fYxjJ3IwUZUxzOOSqI19FgLx21pWJuOr3MjqBUKe
9OufHeRggUMw2aAnMba81MqAVEe5HD6xvoSt7nZWdOYgR264Pp/hh2cWyXlTJ1Za7RChasVnoSEF
f84yq9TOVSaOXav5yL8eQcatwbDLcw9gFoXb6tUK5Pgd1oP5h2dxMDsJDQgqU1K0z+Mkm1EIJlEd
oRulf7bY1w+WMai0G4GMyd9X0ZDAGrMKS7vE7kqa++l7/fvbAGbo14s0lKgKwCwDhdAd/abPXCqB
nZWsTn/674eEODR6JqMiP3K+BZkzwRop3Qtzoq3njeatLs0zp/C+rv/Pb29xKI6MYkOH7DX0O5fo
FnXXZlZEmJsfB2N2TXAiiuRFFI9l+snn+artZapDK9h5bkfF+ALXUO8TPpVKcU1fsElIT8CKABjO
DuZQAE9TJDAqYbcPhpaH9otWFrr2ONCkrGySDYgsu818up/PYEIHeVtEHgLdC0e6Mr1STjTdC11T
xpMB7DT/oyU6PaZfb5oblbbra0WyV7EJOriltB/kwjhz034/bsShIEuxGLbGIon3E5E1j3ztOYG3
1wzrpu2t7vPpJ+PYc3cwx6QanYgGev4uh/DQrfWxK80tMrrxXPfySLVPHKpMs2gs4i5iJLp9aXiY
YEOVamLplCISIM3SwPyhTX3nmEtyqpLuZ6cBScWJ5yqSNLzh/3B2Js2R6lgU/kVESCAEbHPwkOmy
0y7XuCFqRIAEQgwCfn2frJWf2iQRueqIin6JNV1JV+eeD6YTqBwbLPyKJcyo/ZWAsdC5UAP/JyhN
MAhPMkjYYSHZAjfSt3CmL01yZyfdr4zfUtc6MQm1AAmeKSZo9IHkLEUGKGIHJd914+YEJC9EQbQU
TXkglbH3XI3w6qpFc9X2Bh/R//ZOxIwk8I+DDhH5/Cq+QRl3jjo9mM817E7UUYdKsMvtWBoH57wx
Ux8m6T5n93jD9eXL1LXW+8oj3YL4gWQQigovf2dhMGJnw6YwlAJuIpMHP9Hzh0HNyXcImWATdPnn
F5rhSg2DTlYqbAQIOwq1jJCFD8NfT4b6ewovmbWltNSG88ffbKQwHSmYVrw8JLmAOSZqFqjcSGnt
6+VGLP3++d/f/D7kjAZQbrghdbA3A8UJtUavfj6s6dqX+shZD6ifwlszt9VhTPE/t3AaA0zGWOgc
H/Dlke2va4WzMmCTUhRs5PUhHvCSAfvlXmVPCWp/7f3lD/wrk35nn4ud1VGW6B+8l7QHCNY8WyB3
3BH5FSLuBNZsqPmWzQfgwxttwSWWCkKWsmkz/6mAS7wGUKRMyR7im3H+CPJNTm+4mSr218xl2P1O
wAms4XsYQ77zp6O6k+LQl7jQfU5YUxh6S3OPiqsONb6rSmO1NQC0seQ+6RhV2zDsSnGbwCYvu24o
XCWaByeazoh6OMgug9ZghBF4fyNsAXbX5aFYmrFO9PDnhNJCT/pAZtF5YAEOqjl0QHav7fALc9aV
e46w5ZooOFogdfF2OIB0yRkISJMf5bDzxTJR5rqmuFrPtsigFeB1eo8nleInTIWTl4mR6elyRy21
wwl/LdQ3ncfy4KBYXr1KFplzcjQqTxQEaXrdnuQK8tWY4PGah8k9fHyTGxYzilpwT3293ISFsXbF
+EakKLfWYN4Rfwb1uIfIAEXXVThf+dc70S9BEXIiIEo7xJzAPT9nUw8zqgRMr+v+fidqBAHE54lK
4WkCEvIxapj4HnEqr8oK+JGzEgZRNAXjcE0pDPiwuPpkOaiLuemG3VV/vquZ9LRSA5k9rOWpmYHU
GK3+Qii0UCu/vzBDXQFwqjgNR9QFHvKooj/BER4+Q5luf/teGP253ISlTziLIIewJ65kAC1Mo+vX
HFeSz5T0+RNl3VpNx8Ik5c5xuuAoAAbEZDoEUpNmC+lRC7ZPkgzPl5uw9Pvnpr3ZoouRwYezmueD
8eFzjCvH1B0mAV/xlUm61EXn7775/QyYj5HOsGWqyrxlD1GWBKLaeWHaDXdVncP5YeVDSw1xDgM4
fBcz7YvxwFAy+4Q3ZbjJAv2YrjVk6ff9/zYkIciBdl0/HkYZTY9RqqInT0SJuvLPdxazgNofbh7V
eLCw3si3rJwBmU/gwLhyxlj6853lHLQ1fJlMzg5dSf3nPCOiQSZfQaR71Tz6P8FkArHfnMDuIOHw
rt4G8K4gMGTNgrXH6fOaeueM5ColCQ3rwbOterbjUJlHA7N/r75B0ftYwSUjhNfDMzF4lrC3JZJp
01q7lj7rLHHoVijTiYKeG7VoezCW7J6K1t+ytp22sgjMqyRS3VzuxIXFEjqLPZwDaOqKlsE9FFkU
QGnL5g/wCfJUMS1WxDJL33AWPE4aDWxNivAQ5akCojKHo87Wb4tu/FSkYgyunA/OukdlcN9MMAE+
tB5MZ3fgv3jJreeF1XXFTL4rhIR5nyYyNSii7mzpbbKxgZ4gl3Ax2F0ejIUVEzoLPoVWoSAw1ziU
ATA4ByhwFD7j07y+u+4DzpIPzk4LMirIoYZ4HaSvTtFPBl4za/KX99++4I7mRKwuh3NNSfxT0o59
CDQnEDCzvYFnZRYYMBx97qVbXPuFru+GscjF0xR7xWohwcJEczWPsbJjV/MmOLSB9v4I2BgBB2kF
ewyCDlDQy3249BEnNc+jPEdJB+UHGWb1UxDB53NDqkDfdJBb/rruG04IUB2ITXHX1k9wvo34x0Ah
GxgDlapEfT9ZEcnrnpP8/1M7JrBlZ9HMDyARqgyGGRxOTGCMXPfi5rv6RRpFqV93XnCaR9nUT2Ia
C33QPi6IK/FrQUHhu4JEM8HLNJhlckD9R2/IVkaD8r7A4UXj9cqoYgZUUvN6vKlGuEQ/xF4CzS8e
Y4EI1Tvch1i/chNdmhfOaQDlAHIYScgOLdcCXFtBUu82qNI8BvIzKMvrlrArPCzrqEkK6UeHQKUt
sO+84S/Q3lafL8+8hRDEnAiRaV3AoEvC9X+G5/GGWlWbnZ809Z/Lv7/US06EQNTxk45iL6BF2u5R
cgJti5LBeDu3k1x7EV9ohKsq7LU0UJGz+DADWCIPcIEsvg6tLMXpciOWft8JAaLsYZDaGJxs2rH4
WMddApJoReMrUwKBs/xToIEGBf/+A4Qest1VddJPeygGMr67rgHOrm/HHiqjhkSnzKsJChTh7yVh
7AU04+XfXxjl4Pzvb47gerS8he96ckJdXf3qs38WOb4HHB7JIO1YicTn7njnfBach+fNVyzhIB37
NDmVfcUpBCJTt53LeEph8V2F/Q1shfcwVE9/Xm7U0qg7C9wXJBBAzEO0b1DKgspvUVL4A+FZan/5
A0u95mz/rbVZCghufPDGHFds1dO/LZz0gCySSKusdNp5iN/rNGeBV23YeyioS04BkRiJBJnLZkpa
nCkNuSVzOV33rhQ4C91ob5iD2sanAR4HsNatFZA4JJnyfGUOL4y+Ky3MPADsYdIgTvNQw8KkYCmZ
wdlElZ/9ilqLDCb/CRwuwFS0es7KK5PwrtwQjy4a50tRHmslRLkrIXB7HFqerZWxLcwyV3AYw2YN
r4Q1SLtznXW3LSyhhu84eeLx7/IsW5gAruRwoC0gRzzov0LLqHe28l9LMJ5+z2kRgAlewwv98ncW
ZrOrLQw4MlG0J/MBUrG23ozpNN5SeDSjsp1E/uvljyw15tyLb0JAaqspnHWSH21KMyN3MmOmeYxx
/sfT8DSEdbyXAiLLlRe3pcFxQgAqvM3c6jp8IfUcHUmhZ0AC1FAXV/aZEwGUmhT3apYe6gi+eNuS
efEP0U1n63LJirWRWeo0JwRkFcg+RW/LYxREbNOXlhUfLFy8DHxE4Xd9lw5QfF8en6UOc6IAlSjU
HXtaHIsKi5OhfPLogUb29apfd0WDQLGHM5m88pjCCr/c9PEokQfgxbS2ES/0lCsUjJs+1LLj7CVX
kw63zVhzVBuGUF36CZ59N4Otqn53uTFL33I2/bOsWxV4JjkpkEg+phIGSnc1TJu71zRkBsZgXpGq
fu2mtvS187+/WTh+maSUwkHvpbGB+JQBzH0XBgzEF/js7QQM2a+7+7uqwTLBsy7e+MLf1uAd+XMN
x1dYQHtpbPhX0EpZtyY+WQg31IkE8DPqyni25ABMB2ptSj8PgVzvAIUCvqnlays0eX/7dM2ybWMo
Kkqm6Dde3pNbNet0X3RVzUB3Z92fxAPAm6CU5VtXwyq1hk/ISjJtqXlOZBgGCgOBri8fOeb68BpP
0ppvNfH4cJzh77OWIf93RH7neECd2CBbOyJbmhWfwBBqcwoHQRImTwoOkdNTCE+99BdUVVV+VySe
5DsjBIU5XwZf4mCXI7Mr92mbcbqHp6xPwE42ctoliAAZzFVN2N76tgFj8DZsaetxYNhsRW5EqMFN
LIApmvaMwGhTbhLA31D+5bfC2ENtGD3bk+Fl6Q70tILcw7W/a3c1H0h30EWOtz4Lt7TpI1PhcDbO
0l7/UcEPFZbI8Goa8ocmmqK82OMw5aNkSsCOed8rnsh+p2mR938ur+ClMXKCHSktYNaJaR+rWnmo
V4NIyeYwhQVzOn9taTn6K+mBhcXrShDHaCgBnwKnQaFGeT7TSFPwfscBQvVbxWZYqm9m2KSKNWXA
QhR31YginMaxZ4U8angQvkoM1+duqsq/l7tt6dedwKcNiC4pCnyPIRK57Q5QcLBsKtMHK8Llpd5y
Qh2KORVKicv8Twovz/S+i8NS3/QoGWx/jbCVHl8h2IqGL9c15jw33sTVOR855/BCPYILqn5pOcIq
EvwH/fPyzy+lO4gT5pgV+aSIrY8CftU4S/UZas5QAssaXH7UTIPoFtBC+OBlSVoAAiW96kdVBYw+
aSDVrxLY+sQ5BmXVGNQFsAfHshGs3bdtHmXHMPOAuLnczPNF+p0o5EoVedzBzMnEzWPqwaR5D4x1
Sl/zoAcfZCO8qO34TeJ5XXAqo6qsuztJeD+vdPHSdHQiYFfgzsqqwLs3zZQlHzyg0/DugurptWej
pcY5YaKcYDPewIj4LghjIDsn4NWKrBy2gw7Tje0kNi8ela9mTvKrxgt05v9OSr+DGRCePKM7Bn3p
z7OnNt8bCseUu8vD9X6XUVeaia23hp9vCKQk1rHdVU2HExhpLPwFr/uAEyJg6aIqXwAg16TDGD+F
8RyNTznsCKqV7XWpBU6MAGIAbhs0NMc+DOEIsPHxtvQYp17h/7jcggUJIXUlhJ6ic4InhRKe9+DW
n7kqIGnhyTC5h5nc/OKJZLyD6QRYqJUflPs0aTLA60yfPiW1Is02aGAHv9Kd789A6goHw55PyDOw
8gBpvP3cqvpPM3ptBpp11/5M5+iXL6f2JABQvrJ7nYABEq7WaZv6dyBRFVCZsrSpdzXS3DeXe3dp
+Pz/TnBToQo2guPPUfWt0Z+Rdq7KI01bK7aXP3CeaP8fkKhrEslgSDxkST7ewQVL+sVNymj8GeSE
ACnYyPR5c9Q4cMLbGKxflqwM01KrnEhEmSU2UlN3TPwZrzX1wO1N4KOs/MrfdwJRG+MsPuh0vJPd
ZKD6Lw3y50UrxErYeX/jpa60mKjcg+HF0B05Q7HHBnbhza2vQwbjVDPeRIFcK9Bb6ChXZTyU/Qz/
PAwC3Flo0IJgUPbgMMW9MP3p8gRY+oQTgbribACPyHmUtfV3PQ6au7olV+XKADn77/QFihrOUYW2
xyZL8WRlYQj9C/Ze8coBaOlvd84koxeIHkmQAQ7Ssgo3A+bRNh7osBZOztvIe4vj/N03Zx5ZELhS
5QBpNmWnnud5IsmzD3FNvaU91viPUsnEe8CePqonPAsq9jjiOmO/Xh6Z90/duG789+thCscvzGTg
AXRXAYsI8IWA3/1cJOTOm3AI/nPdd5zVWIR+OmsT0CNc/oKXupjJJxLJ7qWA3cfny59YGihnQebg
MKZqVuaY4DFe/wSmo1UPMoNl0+7yBxb6ypUC1sDUyDhT4zGAcTJKTFAgcwfDfkq3jJfFymngX13s
O/PBlQEiI1dPRduBSz/Rsm43IWDjlm6aIShmcK8F8T+JTofdhxxkhebLoHUFwCh8yVtYkSogTvgx
aSsCpohoOzp+QhCk0mzI2NkGKBEIu9kXz+KsEdwNvG91dYM3Mb8Lt2VWW0CNQW3ISbVRJe3De5nZ
bIj31/WfMwdGCoR03pH2qEvJkQUSJSgpH2bCebYfJPWHlbfEhYngKuHA8iEgKUpE/iw1apN5pQ8v
264xvy+3Y+H3XSEcizwNe5WSHkNTT1/HOVTA51bjmqvSwi0F2+1/16SxpdZ1jr/fj+UMAJWm9bgP
aTH1B7g4GruhLKhC+FCDTXGf+Z3qbgA3iDq1ZX1SwXnpqma6Yk6o1+AXkwfN8UyBshAegLq6UyC/
rqU3l9bT+d/fRL54hN+HIAMwqapD4K6zpv9FRpnUG+v55rqSTBqdR/HNV1gEQB8fAX0IjRlAyJF2
+Fql4ERBlJ3h/n9dZzlnNAkcD6ywtTgObTvkOMSnc4f0Tw0X7Os+4ARqeJepCKaIzTFFzja940UT
zt9Nm/ftSuBZmtXn4+6bfspIlshYke6YznHW3at6sPo4mpTwlRYsDLfriimilLQN6JZH4LOSV46k
MPDXs9c/WxPkK3vAwqHJVV+i8i+NYfsgflZS+fmutE3HnsomAFCj6Iu62vaQI69d5Jca5MzfGqhk
UL3n6QhbLVCEG5i66k1npXpB5rnsr5tZ3Jm/LQWdam6r+sHGmaAg1As0JmG0/HTVxOLOzOUosUvD
bCDHCmjQYWuSkv9SgAev1awsDYkzcW3ecKWibHga617Qb1IWudyN+IcYcPScqY89zH66L5cbs3CY
4s4WI0s55mnu+7deBBdrvGH74lPpJeZBRWfzHYoyvZdZCfk0iZgh7gh+c/nDS3PBOXzE/QA8Twwc
yCwiekLqIwQVNO+H23xgcu3paeEjrmbTwLCQxTwjeHryyGdSiBBEVp+2ByjdQIa+3JKFOODqNtOu
FRHuTuw410YDpwn7yWTXwozyynRE6GxvNgTsJ5uz8DhoKlHTB3v9YusB8NTcXm7B+YfeOUG5qszI
hoBBiBzjS4Z6H7RFH2xhU5js/RQPQVnqd8+zqf3fl7+2NCjnf38TNy3HsgHHjaK4pQz+QBWc1Rve
6+gl7cfYXhcEQicIKOBFuhRu1A/UBuYjb0oTbtgc9dHKoC81wgkCcMLuSpV47QPg1lJu2r7qt1p7
2Y8oEt3+ckedN5L3hsUJBMqC1hAPY/fg9aHVD3qKVQeoUR/w+EM81WJ8jMIxLcR2ChpJvs5DTOps
ZUosGBPS0AkM8QSjrBnO8Lc4P31uUx390ZKJTS8rGI35tCY/c0nx3F1b/lCMRsdgRJfFl3FMKd+M
Mg/uSRGFOJmQWN1qHyDaHe8CFayEj4W45Uo/hYpJ0lfQLEVpYupnRoDiBnWNtzamwL5pQCJhq0nb
KdkaVMfKZodSjzNOPgjAcFmbZQuzwFWAZhqHDKXj6DgPBas2AlmzxzhMkKUZjcc+Xp4GSx9xzhkx
m0o8h0Ts0MQo3WYbsE4HYMnhyOHbcVOQaojXts6ltCFzQg2ovePYzSx+GHwYlgN5bulQRDuYME4M
ZKkRVg0+2HuZZbdh3uKy85gEeYVrktSdb55mPs0y3oCzhErCGwgV0nzNZ3+pF8675ZuoUXQ2j1By
PDzwDN6pxRYPoyS55wBI1Hzj9apJV7IjSx86//ubDwFtJiKNGPUQ+WzINphk9U+UkOQ/SjiBXrkx
uTLSqIr7tpoa8xDxNv7VwuM+vxEBVd9MZFJ/ZQ0vbEyuvWUZ9XVPez4DQAgd0SYYsRGWcbUqiFv6
fSc+zTrSXlCE859CS4WTYqFNe1MmUVztL8/8pQ84MYirnMEpurAPwLqK+JFkacb8jUjCEiDzy59Y
Gm3nGIJS1xSpJG4fcn32QbOStb+B+Q1H0NmrK2tHqKsQjXD9lH4Qi79BX6T9kwHRL/9paDCsuVUs
NMN1nuRQnMGwIS+zTU4aPNB5/TQPd4TAPbybR4Dlr+otVykK9bZfAHXIUQ5muhgJCdQfJWYjKPzj
4DwAK1ubrQzM0gbkWk+K2uvbsQnKDykOIUR+1pQOfXPndZ6X7HgfQ7S6bwIrEqReugHGJdusjNM/
fOwm8nlOemIfU10N3d+UoSTrRpoBbhCbui0pywHZBJr2MVBZtirVWBqC87+/iRswN0xaAo7TIQun
notth5sbhZd6wcJwQHJ4bNh1dZfUVaLOAXhAfjnyh7iA4cW2B3S1fRwmnq2N88LCC5zTjUqk9ELW
eCev7dmd0UYJ1F+XoJteN4+cyBG3fQf53JRCPdNkxWlQWoiTgYNZl2xsho6y1x3TAieCZG2roDU2
5oFXKSR6FHjgE4z78mhTjoAdX27NUm85MQQQcC2ThOMjUZblmIYmi3eizc3qE+7CaccVn9oJWO80
UeZ5BC2bkS9DoCGcy+ZCp2pPq6wZ7tLMr+oflS3i5haV0GnZ7Gr4NgAmCpT4nOk9KbO02SjAL/3m
NiYTUKsP6JopFxuNm5EnNh4gx/UXj5WElxtVTdBsPUzcwmYFhycvyPIHKnNS652ZisTe9xFAFBah
Jov7aptRDWCGTg2fwRf1pQ/7vErrmPtwc1VDGmzjpBvGEi8+eH/Y+/CRi+oNPOSzgQELN6IALRib
EMDiTnP8oV5eGvs9T2C3efDTpon20A0LEJvrFCorsbUyy6uHsgunVGDOEAbRpzoflQ4FN6O3beMc
MRFn/pzlr5mEx0B/q5kvwdKLZV2T/naCksHcMb8l3iEZE2/6Bl+IanpI8rY91bHF7XQLNmqX/+5H
M3XNlqTYen6LYWjGRx5A8gLyXN1BvrgJWtjVic0IUxT5qa9oGmOCsapqH2qeh+KuBrFX3A2RoXit
y1Me03GbpiTgBwML4uqDD1Zea+UGVQMhn+E0ZFL9CxYJgrdb1K72E96zOEgZutpCkNSob57iUM4B
i12PRb/jsADM2g3G0lNwZ4Gg5RdvIVduN/k0tCIEVqXwkvxjieeJdE0QvRDvXGVyomADl6Hq6oSE
RfTR14Z88rPMe5hAfP95eWEt3EtdcTIUvT54wQM/eSrgJ4k7044T1X9qZMVu0jhUvxNguFaeD5fa
4xww56kDkzxPyiNqaJi5UbWIPEhcppj+zBPq+SsXl6XPnP/9zTbhjxZQGTCTUUWQVa+Um3a88ySA
9XYThWyWvy533cLd0T/HqjefGQDLniATj54ZoKvdqw4K3oOjXAyYh1gNBXy1Z5Ww+MZoLkuz1xke
NM3+8seX2uhsH01Ps5oWJHtOmO3q/HEOPH9Sm5wP/WAfi44TsdKbC6HX9UodgwmE7GqenrskKvz7
QKLgft4MABu0a8+N9F+Ufece/g9G+KYvkzwJUeFT0wfJrQp+np2VIMlmKkbKioJDPXgAm4cqmoAo
H3SALB2LvT3ugdX0HfWIMa7NRuBJSsAzljUgbBbDDLfYQEw5wJUjYmX0PQhgj/HZh5Mn+9LFMo43
KeyPAgRPxHjYAWucgHMIFVFIQzeyzIfxR2O0DmBabzvqf0b5yzweeh0W6sdEMI+zHZjEQoPuZsZw
zDfwZkAJya6jDKbxG62jaFK7cbAwF9s0zZzl3qZoyQAACeol1dcux62y3SRpGJhybzxp+bQPAPsG
1kypuc2DDYD1rUd3cZ+iiHs7jc3A620fzHBWRRVpUNm/2K2K8aNhvSISItypbeyd35rcCJCVQAh+
lAAwwX+1xGWZkd2k/qVRPD+jxbMBz579Ljw9jmIzQQ/B1QcrUx/WQAOSeqG/KRoYibGthxiHTKUt
edmjfDWh4HhsEyvwH+xqERbTjyxIALi8t0rmoHGnBYF8CD3q1/a1yDreqC08HLVOdvEIoou8b1sU
9aT3IxfwndhB6gszwb3tK4TSGwBgcnF2Ds/S6qBGPyteeDOS5EFRpDSjR9lUIwu2Aag31t/6oYft
5RyFFf9UNymw8zeqLIb6IRWk6T/B381g28koQNzbzG9BGoAPRUN8kKU4Ti54WEZrMnpDRRDksBrs
IwM3ZjPmeFXfF3E5z59VjDzXuOVCRtTuDZ64wFPukIbK/jAUqFqyi41t9cNM5qj2txroO9Qq+XNF
/qRwYK4QukUYnQCmG7Eh65LDzuaubHrGho1pktH/whmh5Wlsxwok9SQBnLzYwmJWxGQv2h4nrJ3f
UVRap4C2gbieGU6YECDH4ASf7hE6Z5DcCcyEkxAln+GYiD0cE2Ru8cfgkSb4el3UcY5hCR5Hqd/a
8ISHedICaSPJntV++9nIfO3NZyGyuSUAltlaRe0QnoY0yePfAWMcqmXkrr0zhBuyozV5/tKHnKTP
RPs0HiMmnxEdPAaOeOBLqC9RhXmv4LO88vC7sMH+44C8iWzlqNWgm8hH/l2mSDNG0W/oKNgnLhp2
M+OUh24EpXzFUWcpu+RaB1d4IUeKXJCnJI68Q+zDRgcnCILi1Tn8liZ1MWyRv1P1zrShLrddTTXc
I2v1BINY/bVveSNXNvulhp+7/U3DBwjnSVY3wWmqGvo9D0h+g/d+tYdLojxN9eAfQo3VfnliLmxS
bq1Aj9UvEY6mL5mkY7zxYbRZIkJk/O/l31+aK852K8FHLL0grZ7PNe6vHnK1UJNmleXb3vdJc1Vp
Bf03qG+6LIVlf1BI3p+4woF/h7dh+nPy+kHscwN7oc3ltnAMwDt7rVsQgBgxhHBtGE4ctdfx1k7V
cC+mKfw0xhpvEUUkrqsVp//EBG/aEyk+ZtHoj1/I6LEeIljZNbvzvfo622/g0505lo6BgQPBfKoj
EYldlZQTKhJ8HOpX+mph3F2dPPLYfVCRfjhVI2/7LTjrst9ILNrf4/mcdXlAFiYvOa+gN92UQCqG
t9mZnlKp7bjrGzPgElJ2a5zPpd8/T4Q3v1+UkWyrZAhOjZkjuyswA7rb3i/DNYzeUi85Sx25htAL
woqcGLRIn9sCAWjTpqz/hFJX//vlTlo4bbsy+Uj5Wva0nE4y4flf7NsDcmPRAJkmdA0PAi6ZX6Dd
SB77oPHvLn9yKZi6qnhm7dCQMipOeR7y8QeYVVOXbcC+tWG2gZoPgqZ9EoJEdB/YAQnaDcz0iv7T
FJGiPTIc95ncitRLw48YYfPp8l+1NJpOYmfgxQiVcU1PnsG1m0IiEWwTXyH7fPn3F8KD63jO8zTQ
uGBOpxTWYM/Z0JQJIEg9bPVVM3hPIFUig3T5U0tNcY4TyKN4uZ0KdWqQWA22HkP6H+mQKbxO3UVc
mXxbpSafy5adwiKMEryq5MgaVKToqz0TnMnba9pBXLU8LMhG2c4hOfVF376ihIp/Q5nsdQk24hoY
8zTRChTi6rmGfmQ4Zy6SDu4KSdDbD3DijUS4u9yMfzvA/+8MJHECBenKdp5gNneaUyjFkz1UX8KH
MdL5Rv0HldkKmj8ZMEnlTgcN3gPv4Fo85sXNMGUeOCAcyklkTAKKx/SVKULfjy3EVdkjrhNoD/Pi
EUy0UZQPupqQBx+LsBx2w4Cas2gPYJ2J7CbPSezfZy1elqYjLsc2h2G/VHp4amwttb/PhxIn5Q3r
yx6QVbzDlVxtc7BY6rUJ/e/u/04PunqivqapFrIJPleMNz45IeWhOrZHhiU0wUmjxM/vDiimgKNN
1Hf1WaGjM9N3x8ivum9IIMR63PpNg/vLbprHKZLAAkxhoR9AJcsr/TGSigiz7dOeedMtbGui6RBC
AGqqbcKj2T4Sjqx4tgG4gNsvSNn57S4dgmbqN1HbWw8WKpcny9K4nNf0m00F/Np4CMe6+dIGdZAB
jpvpL4HHw1+Tl+mVjXHpG86pKym4bmPeZh+0hstMttE0MMGP0AMvCzSYkforp+b34xDAu/9ti50j
xUJ/zh/HcGK4MoVT5t+GfQY3gMud9X5MJa5zMaoPjPL7Pn0hNZ5871FpSsJogwSu18pdX40dNHpV
gseqFX340vecwOr3Xlo3yLd+GPyyqYu9b2xooy1mCXjG2yw0k/nuixKih5XZ8P7uTNzCgCbN5FDU
s/kgYyHkXyzjkdBdMQfcPMUhTk3hRsQlEgIwH8z94oNsk8a76m2AuLUC/gjFcA240gtJhvi7T/Lp
Bwlq7+vloVuYg65FM9LEyAEl9fzSoxT9IGUZdZsoovU9brz9WjHKwni55QLAA6es7QR5Uaxhz2lV
1x+5mPRe0F7cTO3ET5cbszRM50a+WbQQo7eAfM8EyaEgn6pfbI4j+TGG+CH8lsfd1D36aohlskVq
kfHvjOkpWLkHL/gTk9gJGLQDuQ91BMMHuJNR+dUb+kA+60EF0FtVgKzY78iUtV246UUThXKbDrGK
wUAcihivofg/w3p90xTJFOotyrOr6KYJ8jLtNr2SXnADx5vc9lsqcfzELqU6XvwsqnqK532e5SiM
/5JIjgTsyopemBauMSjE7hVJjee9wBHF/1qFSMfeBwHKhZ/4PNbXxSW3RgkEPcP53IDejWqesj6g
QjT3XmNWh3JlVJYmnhP5wIIcoqaS5ReNYs+fTS/DZ2SUWoOCLi+JtygD8aL95bm3EGRdf2pyxhIM
3Ry8iM7GIKyLNPwbioD1N5d/f2FEYifmAetmrOxE9XEiffopnovyLzfGfhSwtr5y03OrLVSKC6bI
Rvai8xwXQWiGmpc6G/1nWkI8dFU73FoLlLqENV5J9EeSNDPdDb2pq42WglkYhA3DdTxQ4gr6p15D
Uinq4KXq1XwPJGH7BbiS5I7Gmu617YvrorOr2GcmCucWr+kfC+bhZa71U6E3Q8rlylb3z4HqnSOX
68AMi9C20j5TX3zsdekR9VY1roYWlTCi2VKgj7IdDipKlzs1xYQcs9HjeoNi5IrmOyTnGLtFborR
AmgTeKgH284bY/Etsa0o+XYw2KS/zUULC/otBLVZ/5r3Z17gTQrYd/TbBjBYCXeCkN5neGRMRNdv
zJmwbTb9AIFFuBmrIQn+pBMKCB4juLKEj9ofunTeFsziDXk7mYAM8a4iKEgU3/WY+kZvhxx1q90G
Pxs2zQ33eIq3y8sTbGHNc2ehBIbA43ZKzbcKB0Vk97kfZXh6Pb9hQGKooWbSN3RCodLPy997PxFI
3GIH1LryuDcieCHUdt9s00y7SYr0oYgtf4rLOtunSq2lWxeijOse308B8XMAPV5EbseXNhlJvFWa
Z2vm8Qud55rHF9YY0YkyeUEafh43XkzoyW8ZTsBT7dsb0SbV78vdttQSR1fB+VSj7nsqv9ma5t3O
NtCp/g1zQuYrP+DMg6ZN/8fZlS3ZiWPbLyKCQULwCpwhJ+dgp+2sF8LOdAnEINAE0tffdfqpI29n
ZUS9VERXVPsY0LD32mvI7SpC+5TtsA6q1hjx3hUcVv0niM0HmqH4vSYJseslTKE3+lz2krLiBNkG
ruNqYVOfHQWgcNudy4QMIyb5ww4N3iPxI7bJabe9beM6jdZ0iz4Dcy6P9T/Oif9HVJ8RkiQ94S+A
T6JiqFgoxfyMmpSw7wEO0/7ajdlSiMeUT9sCoUyxwS9+McawW5gGsWR5+lcf9r0exM+Z3BHcxJ5G
3cFtiuEocFVw7jPbyg+WaP6uyCsLzsDqKvNn1UIRFtezGRZ5rdiIeMkG4XIYbWAwO3yWaP7B9n6v
BbGFTvcRHMgn1YGlK7sZbbdSWXE/I2biDqq6SFeZX8i/q4neS0M8bCrE7hh9IgQZsccioQXBBBdW
2vW/+zzvSqIk4rGEPII+gaM6Ls1exOCWsUnpb//uz3+3rzFkHgXzG31SQ0/eMgnzkjrhm3WfHO//
m8gUv9dKgKAYpxTc7J9zDnCgHp1yu6p7DWLKEykRyZNckXiSgTRcG198xZ1HgjpvRTD88Z8f8aOd
/15O0UUTpQMyW36BSWheQ0nVae4iMkKzUUR/xVE3/112oYPcjSf+BmJITittyk+RrA/OzvdqC7Dg
mRp0pICDdHMuf9Io74Yzs6X9jPj7QbVJ320yLUBHMlM8/fblMEC3By8W7X8PEhjZg6ZDPn+y3D98
lZdH/K+WTXPFVq4WQDpbT38pEDbB6LLfDLTxlqhru0aP0M/yJl/dk2qjr//8BT96vHfIS5QhQ2HN
sSIq+NMQB95pJ+Z7FDsbbCznTIdPivYPDo/3/tipHtcJgzXyG/Yp8fAFSWpYFjVWr2lF0wauVlP1
064L0UzQFIfPoM6PFsi7TQgpbi62FmyzKoG3znyTD+lUfvdJnKmXf36DHz3Zu9uVbi0v90Qur9s+
9PmP1CkirsEZjiBYLYaRg5YSd/2SXY9sAIn43zUP79US8RQkLJvp9lrGoZR3PvRh+zN43jeYQ2Ai
8ckZ+cEVQy74wn8tSp5vJYKfY/8Kp0E3HIYFV+Ufi5C5uKziCODlDTzh0M03//wuP/q5yzv+r5/D
tCUgDMjnr5yukzhBY8ajpIonwtl9DpCa3Y6ghITXf/drl7/Ff/0aCDedTvZgXoEGxuu33oWB8CZK
gZhcbGR2GGzAg7xEpNYnJ/YHS+W9pXY3+gkyRKXeNMtI1NXd1E8XDs4G3aA4wIBsSz3sD6Zh+JW2
SUQ+U9V99LvvjpYScREJ7X35Omft4NbTPMNB7ckg5azYz9MwW17WjuPpL0r9fc/af/m87w6X1vjQ
haDAoISlQ6mPapYZ+LJQIiT04BKsIngHDKsZ3vYY/+70z5/1o6d9d6/veQ97Iav42wLF0h41yMbo
2RcS9QkidbasuAix8ML1dIQKhorPFOsfnKTv7bdTMDLyuA/ZqxgxOrtysEnkA2SYOrhmjzBd/Mz4
/aMfenfgeJIB4I8hlIXvDyBfgowgclQ9OEXVrKj/TMj4AYT4XmcB8TXkIqEf30KuU3CTzTQzTPXT
EuT78sjjDFrn27Xth/EuSxkBCfIibPLR8z9/xQ+OgvcqjNG4dsO9q/4MZZSXX5HtZPu8KuKCxs8Y
azs0sGIqRfHJUv3gnnivxmC6WAwr9v5N7NzMFWE7eJXIPkCO+T8/zwdf7b0Eo+imiGS4T19Z7xU/
0jJLTaVpZ9LjYIqo/+Q5Pnptl5//rzNt0NO4JzDteIV+pJegUyWEyiuO6jP/OUwgZJx6ZmCE+8nP
ffTa3p0s6LA4TD/m4U/oQS68K2mXIBRkZiNZPnNt/ujFvTtESqGiORV8/JNzzOF/DFsUumooO2vv
8mU17eGfv88Hp0b27tQYhF6dW8T4NpXZXMQwPS6QT1vHMUI3tsbPxfgXkWOMdBIFKuBn0suPfvVd
eRKPZIKAl7k34RSCDap8xq1e3rjERyI69sigJCsouNrw6IiozST5+c9P+9F3e3eGqC1RmETk4x80
ytv2qGQuNTT4y/TZ0f9ROfteZuF2D6qiXtvXopxVN55k2/YQNSYYNwwNjEKIpnc8545BHiHAD/+x
shCbW2DtNKYN6aKWuU+23gcP+55dz306l22vh7dLJTg9kHiAK1vVitzwh3/1Ot+T66NERT6dmHlj
C/P21G1xuqEjy0bF40922kcT5/fm3xg2CyY3JOZWrBviKFz8I9c8vjOd58PPfUpTSu/6MivF/gWS
LVx5CDBl4powm9vooFaQkf0RoWbCKLiqXqqNQ7ej/+0qN0Js9R0c6omYaoPwg/EGoKSFFnXJjU4O
quB8tlVYUKrsdbf5ZASLQxor8qaEEmI9yRIn5id40n8e6X8gOO/9xxP4iqx00EgaHjgZh1fPAoQ3
N47qpbxP4OCfRYfMFLDBuk4Z8iKusoXnkUHSes6kaxjHmJBX0z5Lei8RyiPULcL7YMxzHgHiBvG3
ABDrTBOGfph1haIsCk+bNGpBLGEslWInaNzD/piPxWzlw8JLvvtTaSM+2loN+N8/hiVu1/wnpZrR
9ZMz6IPD+73QYCMRxUecFzDMW462E9of3O4IqPDQzy4Hsi7lkNSiK2RYPimWPrjl03enq0ZAkeky
i1UFYcYcjyeymo2BY7BjqjwdkGWEoslS6vMviDfQ5n7cRVp+lpf1Hzfu//Wl3526UMDPqDi1v4M5
sO1/anMRXb2EGFmI6muUTgM5rhRDBfa4EpGXaV/pXi7riSH/lIEenbqZ7HcbUPm2u4b4CPF0NVQa
u+6bnXZtzlw1MVhV2XqMYsXkLdg0VA0PLPKbmD5zlv5o5Ple1eAsKeXlvfGqgKPgtn3v0Vh0bVOE
zPcvE0H8RFFBRrri7wWp7zSGL9LHYNdfwQZfzfyo5Rzm+bxsTvfhKYMdQtLfcraUsW40+Gd9d1Y6
NtNvENRSkjQzoQh//QICOoHNSAW/Z77P3zXEadR9shhT8uGR8+6WAC4tIxzedqk4RF4pkmeTpRaY
II3p9jWDTmPBY/l4WQfWpBiF9OlSiRAwRDmRZIZT3Am52U7G1UI3sp9YT52KGlIujC6iQiQS9eIA
Zme2JVcXJZjb6h5+VkQ1LraJSyopBe9k3fZSjQeI9PvtZiyzCeyCfi3ofhYdB7u71qRE+V1jxmG9
OvrN7PY3KZKwQl7XyraPK2YL2qrKwNbMAm8efaFZDfg0IcnVaGgZw/E6ugzibT9Y/ZjkOWXJdaeS
zmXVNlFDtxofoTBdZWYUnyc3Ud2+EJannNRbmWzpy47WDpJFSq1rDxxs/N03UBAAj1qmoUAmQB7k
qLC3obqb+nM2Y21MlUa2nkfeRRn7HSKSaBeFOPMtjLyOi0yUf++d3uJwzHbFhuPENqEOMoJr3lLr
Kc/YdMiw0j0417anLeT7SAEW+kjhWbrfr10C0667qVAuXu/MDsGbv87pKAn8HST4zDdQUs/yL7dD
tnAP/atYaTVBmQfhBkm5fRhjUczXWbSzAjeDhP4tuUrh0R097rlD+FiDH5iTpPIJc6N/HLdgluQK
UwZfvPq4xdlS9y4y/DsBSAz6YjQ62HxLjWskQ7BIz/2PdOoQKt1ImP8tX0EWKfhVRhmICmctoLVv
qz10nkIaacT2q/UQV4kqkzmuG7xdAQVyPexJ0d1FPMXIFgKNnPkH6F4GWGnzCfTRpN4Aw7BbKFDs
eGNLGFl9h1/A1I81HWPTn0kXC8hDCtJ6Siqzz7aAv/m8sucxx+T3Vmpjl/yIlOhkPRj0eHKqM9jh
7M1myoQPNS5ljT9HJiBnto3zLZwsoEoZNlPLcljyqCrHDIKSAGuRYQIcu9nUXUFbMgSITLp0FhXo
+XFxGCSx6W+ix3Y8R2zp+V8Css/yW7uKC9WZDMjfu4enHhLqozIDO6XKhSxARSi0HJ7IVE7uvk3w
ZZ8KuuzsFw6FDWbtHM597auDZ3GrjsE40D7hFQUjOQhKLcGFOlSZ6Qr6uK++j/0Jd2RPAO7vXs3i
pCcNsB93kc5DcSViWzJyU7ZdJH7Zyft5P++lHKb1CqSzMm4cpssjgeaURjDI7RQMMXmgmuvXqacr
TKqKbu3dEYUHKJvIxx5DVHUYxISlmuwGR1tIP/VSQHKbRn1/t5t0ictDlvxHBDQlbInzZrWhACwK
Qt+ojiOyFsXjBtfKOGvGzEUFXAVhNJ2oyhnkYX0vkSWguzqfsO3NkcLREID0eLG2gmWhn1DYLOMF
xK7AjIHtfYOOs1iOPkVVMdcba/vtiOMCWt4asyy9R1UehtkD3MORxQ56EzOsOfstlOHOjDKWX/SQ
zlilRdlu6ttARtLCzR6dGX8g044cyqXHyEk1sSCkL6rcQ7/7ZREcY7pqgm4rFYjOjYl/jnTrMFdu
ubb+tOw8G74aZQCmIL2CwqtmiLydnwm8bPwxz/bNHoTF6ZnWLrI9NzXb4RT9LfF6BKA1I5/GVMJg
Ey/H1CIF441128A7/AUyZnE4Lgz5GGs95cue/c1NbFdX83FNWWUM4DALCuNGofVdMKrWzZJ2BBZT
mNJAN3rN8ZqKOiQFhGbGwxfyJaccFu3VnG12XWuR7WN4gAXvwvLaQx2K6j5lIlHXQ0tgOFBNPMUU
q05WncVnOIdHUDx2KVnvKfIIRkjmx5TPb8sORPBUIsgP7lBrvlihqjaGB+4TdmirQjV3PjcY02/w
iv+BIf3IvmxQpS1XAraiDrJiltD4p8Z4tX9MxRQxCkR/JnPDZxapx7KHOhG2/9JikfmeLliuwa/D
67jADOIZNm6DbKFRQvTlW45kTPj0y2JN518ChojdesT5ChPwfFyy+QxvqTRp4n6c2POqWuqPNEby
xFGZTs6YxrfANIAN90r15QHIt+nOuOgS8mVgkvXFKcritvgrACqcoFZUYxz9MilES/Ep32Qh5ksX
xbq2giNGHHf49LhAj6VZ0+RVh0LD45I7TC8qHFgIHWzh52lD1XqM7M5T4WByf0NNlw93A+J1sx/O
U4yRDlBK4VNB505WCNQAym0cbicMzf1NHqnM3ywWNfQPfFQr/0hQ8HAvF35a77Jl2XpI2UDO/b5E
nWv9QUJ1tV0FmZfL2PDUDOaErkMlcRWzCDcbKMWc/uzzhW+3DuMs8iiEJOVXlLnZMlYZ3Fs6jG9J
nkGtglMdtKJqd6vb1mrJ7NDdRFLS+RxLbKavwKR7/2yMHjQiCGBONagGNARgnBXNTSdE3QO9pmlD
00IhJGfaEK59SArsXY31LdjIq8ilgcF1DHanV8FOUXZgWnv9zPkuYEq8wQv7IuujhvBn3KGp+oJp
Ew6eCh8XXqXX7RzolhxJm6f5aYUrML0OUsqINSCJj49hifFYM3wCdZV21qEQaSEJ+z5D2DhoFATw
SgXwEPxMs4OhU9QvFa4I0JcbR7zq2FFaGIyXNxG9uJHPZrRYrNMwhp5B5sWS+a1PW2u+42Yx/XhI
Ln/6jQzJJH5HXIytqEQ2Tet4nIfU2P4UhmXC3kwzmbDy2Ic4Y09hUBleBWZQ4/A3l1BuXXtigcJH
SHgwkKuMJSxEmmmyQ/qSYFljvROllb0xyaoQ3baPuJ0PbMV9/7b3ISLg/hUXIysxlpReJasry6LJ
J4zHDzNQxPIG9j09+TauNFr/eEatOBuBKU1+nEwkyHNJtV1P216uZZWOmHHcWnyW+ZjjnNYv60JX
/uCChdNexbiAfxeI/znxW4WqW6o7Bfc1fYPd9vemVUQf2gSWDusxEDqI37NO/C28ev12zjeV8IM0
C0/vNKy3/CGhmF/e9EiJW0DeabNJmsZbr+1xgvtBsjy22EVYEBbfePlSEnhhhbNpqfZzlSFXNIEZ
A/PRCGVeC3Xx04V9BD8ZtKhEv0wJF+tPZYtEu0PRJX5sK0/KWY511k1t8pa6fUryA/wCkcVcrbMH
FbGON+94jqCkCOLSA/DmTAJ3TXQJjH1PmfyzDDiG8pMQgxj8DWxTg1vqdIiQu3KYiIOs8w5pbqPn
p7ncCb8bu46i2Fhwh7lQIe5NhPWUJLrb07NKlIvWe2ILn68N5L1ymSux7JH/PnhIl35hXgGrnMZC
18+2elMehKvDpFuBcaJN9njrsM1wPKO75ITOYqlJjBBMXKf4Z/YHZHki7PVWFiTc7iFi8bdAjBKA
eTOR6ieBFBizPYkE93JXU7BES32OujaJv3d7WC1y3FBsjAe7DluWXLV6KBN56AuZIiQBjhhTFI4b
SFf72xZD0CNrWHHuo/mK2UDCzZng3hUtzDa8jMODQW+Wk6vCjCNdnsqVwOr/CLHP5BTq9yyJr20k
QFOpIhDzdXFGro6ELRcUGliuvfB74zRoqq4OPJ4tajXXUdIeJjz1+KMLqcr+SnZpTFaRVcrk3Mk8
jbfKQpG6eRCjjEpYVYZ+3Z+lmKc0vobL+jz1R0PyOcsQmYP+B8q3pXNmrDbhacZrax0p80ORI/t1
qQ3zBUVY7uIMBMgNKaYM2YNgX8UFPLy3gIydiuoZU6hmi6fZQRhdzjrzxwmUvWiuQgvRAr+ywD/m
ik3LNiEaRGQi043xvueh3i7s0QZ5Zvu8nMYWRVtaDS29GLeiWhs1vwWSCG7vPcT5Vr14ESDcwGkN
MrXCk0OWAQLAjUfvup1bwKn5XzyD3+uXIoXkiEK+H49FWaH7hXfyT7SRlnbfcLylqA1jZZl7RFA0
woQaKRkx432PfZujyRrTMWJXUgO4yiHBYDG1L6J0rj1GCnjc9x3uH+Qag+1ye8zZGO+HYuWo/KuO
kIQBS+JhWVaUfznM2U4UN07715InAdjkDhYjgo7geQ6fMdgMYFQWvpbKLi5vWriIjMNZajslMBdI
UG30kB6JKP29mjHnrxEq6PwX5mtDFNcoS5DVDaYnPjKcsHfXPcD1oKPnfUnH8hldM1ZKJVq6rV9W
TVfyDZXMVJ7w9DiCakmwhHFW826n8hI7Em3XecSTrbEwgBSNWUrjsz8a0aAo7vuh68wxC3JNH6jt
JC++QISAz3yzuHTR6kntJJFpteYjpI81125Npzu45Gr4QcVJsfZ1bJf/ECdLwIbyLmA8Ev292Nj7
A402FTckD6leKwVXhhCfNtc6+TjhJLLY5UuOCJEGAKXK8hpeh4TpGtgMGdFvgkoLCCDh4T5T2tkf
K2UDXj7IyHTLaotqjP1AFTSAJ4OfGAk9tlG6ztcyXXp7W0BaDOB/Dq671WkRz3tlsSRYfJ4xL02w
n5YJ9h8hyjI4IW+sX9Y3Sctd3S1kv/jalwKSt7WK9W7aP6Mtd2R1wDR5BQHCj1me3AGPUf4VSxRG
PvBsKHBz5b6dkVEHy511PKRrAaFoDbhKFr5ZYjqpa4YjzJkDH2KUsJj1dztSWqZ8lh1k+QxzwfOS
BDCVa3CywvKbL57pYzqH1X0B9LAB+M90geobjRDKozqPVaL3W7V1wvc17g4+0XsRZ9u8fttSgBFJ
7TWiTId73PMcieyovmU+H2ySUBZfI/d3juwxSeHQQ6uhcMgmjConfQByNJad68rKU9D/db3nk/Xo
PjF1z/oT+NpdVh6iAAXL0NgUEktU1Aq5FdnZKkQLihrPBLwGzjmS+rcyMSBKPyNbPVoYQQZJS7L0
HocSb8VdmXY7kRUX6HtuIiyCFKTDbp9gcSCNX5K0Cem0s68yFkCRezhvR28htgUOMptCAXdwYsrC
NwmvixwgQLphl1bUxmQf611JV36BfCdqMdKdVrLdgFfFtpdIJeE7Be9vOkQcVyd8k1BF2hNYUWBA
ewi5LVABXYBpD9yijF/WFPKOFxr7/NJ3Rv281YPJMxjacm/CvN6ushXLExB3aq6cYbn6nrIIuZUP
GhWjeUlECjZhM7azDktTMBxBhxl2itN46lMTAE3baIFrUbAQqwU4AOQQPzZqoaC31TIxaGM39DTx
3iC7OczZNXJXkbLnNIM7XN33uU3Ps01bcrUjRGa95hCWpWjZlBFmOBnfsnW8HsGuketD7iPHvvai
gK2PwjAFxbOzrF1fqJU78RXGR3AorykOTf2lGKbd2abIsBWPUbxS/zubV1yltTSJ4WhbxWJJsxOE
fO2NVjjzgOOJeG9ReRZb5I4MrnHAu5Y08v5PwbDq0jqoDY5tNSDG/FJPgxgzsXNYEvhaVSFgjPy7
Q/+ee6zGJGZJkyVREdBgqBZSwitacjK3B+e2Uc5oBrBpDAD5ucW+TWF+w+ODz8mWX7WMGXg4LEEh
FQ4Ub8Hm6YwYhKyj1baLbnmJu4XhJMJuU/T3BouE0V8CcwEX7hUkxOl0a9JURPwvm5RyFld8GtYx
/NpEm4Tpeylz6DzPcb/wzNUl7gOcdDmb1swc4U+cld0Jk50CWT8wx+EIL3BiSyt049E9fLf0mJxW
Tp3+3vMp87qW4zgy2ZSezeTaF9vmQUfIU/orSofWoTbK3HIzLf3sfhbYJ+G0+y6WUwVP0DEN+P+B
KnEY+Ngp3aBjsfvXMkPA6AtwWDchcyohhUJM5zY6e4jcFMhdjnmvlMe0YPAcrdoZ3nw1moJVrDUM
kgrzM9un3MAda5OrfOqLqB3/6Hby+qWAj8rwDT7ZaY8kNym0rorcifCtA/5cwpmSg2L/HZIyaadq
AVm5a8CywOyuWiN6idWdFUSKV6ZMyTBfuwg3tT541MklPUZJYYI5coo/PTnJLsAVEkmcOyfJ+Lwu
DonPZ5y7qchOSJ4UyX7QTlhJvsE7BazFg9rBIvkNXRAO5GOMY509p6hzs6EOwWTDzRpTiIOOuOaS
/m857hl/bFFK7rWi2Ygwi1KW0yMfeUpMPfcsSX/5PVauKteeC3B9LBzc0ZgPg86QrI1OGX+YWyFE
xTfy3ULcXeZgffcXKS68UfQHaZHdzg7/fXdaB7vREyd2X9hFNyZKe2Ll0m8aQLcvxaWDdTjoHcFH
AFqL+8f5w2W5lV/WuO3Ha9InBliUnOHpsxxS+HpMz1Y7NAbNjm6oDbBEQlMAgC8ppm+I9Uuiu0Wi
lJ0OwdCF33Fp+4hi0oF+qzwGmsz46IUbFnvaOEoVdtiACuIKTEK38hpVX2czIE4JWBXXxrR2OQp0
euoH5fBnvW3HwtjxkOUjoLAGtjRlyr5iRczt7w2WOXOohxiOrlNVtDlw+qMnBRLJK9S/nuTVlmYR
r0ek+naNHdFWQZdq87E8wVKzxJrsZtu36J3SfuzufZlBaVFJwkNZI2LtMrfJhwRUpWWzsrgKBpfl
T6l1CTbd1M3e34HTnaO/iIZ9oPdQVrbzVYnDzCPMcsGrQRwbbUv3giuTweWJ+kRRctCFCmarSifL
+Zp4ASi/snDh82/J2uloqkMHD5pwDgFwljmqtl3jrbY5HF32GpMWOuVHYJWbMmfw7dDI1X6Z7Dqd
ijxLCrg+YeiwK6jcNjW7U7aXKcKls0F70ta53ucgrlTh1iQ8ULxvOTfKrBCuvDjVI2eDYt6xJPFy
7iHbuEABHqR0PvwaMkqeuhX2sPvJwPBrWK5KEXI1XSHuTpvooWdl4oanHstOkRvu9tYWV1j+6Q6A
lea0dIhXSjxzos5QbWSprDwkU4HfUoQLbYJUCqK7Mkx4t0isMM20RirIWu7IAIlwrvF8TGvv0pSn
ByTplmY4wscoWfKfAmdkBPjODBJML0DpkyvDdbuFNDKnGPPVoTilPqVsvHUr9DvwTuy3qUurDXEv
AGABlSBp85a3RWDdndcb6ZIGrkgmR4JgusWm/anmwuseGYLFArMrJIO0mWhs7lbIZlgXUFAc4g4Q
798jbKpaUnUtT8Y3dM9YxtWM8gOuqsppGW117iKBP2Pg8Ja8T9pIprZBxBFD3my8IyToxqlFT/zE
ncr1HVOFJe2Nj3YV6UPaX5CNa09NnJ5YyFBGVSABt5eCYitGjp6fEclzIMEcFOy6LRD8ARuzHa6M
sFgOgowQOZYMU+amEN4berWzebQjOOdTu8JuCtNO7GXM8JRzt0ObpLOvHewcsTP4ljjAN4orje6v
7QDTIf6ZwjX9W6sMTZ+yEkbOHkZNHY+ugCOJDWHdZOJrcRdE7FoELa+m1IgiBstWDfUyz8v0ivmL
zX8YoqEUPop8lfm9wVQJ5x0z26ZBUPJ5YvRxzXW+rc0QAAvsgM4Balyy2Wc6Xy1+1EzhDhpWiv8C
hwT8U5EQgM9ZgZ6thx8UqKVcTrgjAlrWnkCxsDcUmpfhCRL6LDMAyZSjf0I0QuvdJJDDo6onFze4
5XoQkQ7fYjkbnZ26Qgh9Gzki0bMGi/DcagNRxhZnl7k9lofQJ1v/tdTS2l8SVP6xRYsMrzF+IC6a
czicm063/hV+87gvfsZ26rb0WncwOU/uDCyFVPs0bRgGBY+V06fx8JeK20XJhzTKjdvuUg4m0PZg
StSvwz3oK5kGgL7DWJM1RYdRKeTCHnZmQELRwzlS606gVMPBOw9xuB01RnHtg2o3pu0fkffKumPB
QZZqD+hE4dYEI8M5fwg7F8udz8hA+ZMEswPGY2XR9eIZx2Fib9ExADmr7T5HcsHpuVHSfY0VgCfy
LBHpOMo6I4uV5rAtKeid1b6CV6QOuIahk6omx/f2ehVKmSmA6ZrG0fpcxESm843C6KfMqq7j4FTc
zhfvta7Jch1lX4C3oWloML+EMd1Nn3dF+KnnSfXPHLMCjBg4mOTleIbR/hB315vRkOs9RehJFuQt
FEpmOjpMtF1nZLFFFBD64tawXidrjke8syzv5dewrns/ASTXWXaGx6KZCBoFnvcPmV17IasEstg0
O3fpMOKWVLMHPgsTN4BLcZfQZfu6RmFNX3Lr7Pgbtt1gf1aA2nv1vG0Z7taDLAWB51vNSjLs4IkY
1LGpu2Qgo8x+cpkx4/wXVqHf+z/zUJIpggVyaTdM80YMUYoVFxrmkPuwwpc0t3O4YhHVwTS9hoFi
+wgMWSWoTiPqsQQDbLmElv5cMLCctm9tDFFsdAUORw5COu7icb/4V6Bs3pbyAMojN1GjRzEPHJPa
ZSEYiDE5IFPrHsmql251sSrsV3s0dT2vdOHmkeEvpmASeNwsMk/Lh4Qn2D3xAVUT70coHHu9zQlm
fDYXgqHeXKGCqh1mWfBFrQk2aQZLya6DlNaf+mAwlaovpOGhqFOw2scUEU8DklP+9DCcs35pOFjf
Yr2VIInuNQJouiBPnUTMwXAs8dMRaVK4mbfdhpYU7If8IcdIt5VPoVzASTpjuJ/m7fMih7A9AjUl
i3voLIOq90iMy6Q+79htC3pyaBIYRioo3eArJq95gFQBeRrTalNA+PAiskcBFjexT84BoGF3zLkg
1nOWw21vfkoAwyDBPgF2uBWvKsYt5791EcCD7EuHCpqUA5p2BGgWZ+ZSHYn/Y+y8liNHsjT9KmN1
7z0AHHJtui8AhCKDWvMGlslkQjm0Qz79flHbu9PVe7Fr1lbWaUyKDAbcz/nlXmlhVOsuqyiNAx+b
cbNUsWFYWdqQ0D0Z3veENmfIcbaStgfr4uUZdk9kDnS8gz/P2/IjgcrjZ2eUZ0KbeeMEWFI7BEin
QU+Di0WHmcsNu0rNnnGrcr1qL0K1jHj46HiVm/YvHlddL2O8MyUXSzI7jTxBb5MlxztTyK2LBphS
FuvcBbGtIxBFDxwgq6GRf9AQ54rsNLEj0aWWonFIm6MllrYtr7K5a+xuzypft9tXauoRNrFaNjO/
30bJBBX6Qz/1GrbbrRWYnXaXtpyfHA8EFx0IT/12NxemLl+NFSqZ2BKeDfhcMpNtX0ZNZpZi3nVT
3TXzJ0qxTNYfVk8oXRojTm7KBcCVPY0j5vKneXvL0wbYuAqltWnaDZ3KzA36kEHwqwThWY7M6yBT
wifTnds7biM+0zaBonxphzmtfUbWwR0RVyvAi2o95UaVobzRc8vlEvdTWhuvZIfBh8XzBNMS3OF4
7TDEhibhwmr5Ih3Qxa109C3R19ZZAjNCO+xwKVn2CLg+JVjjy4j85763fikP+qh8sYlVQF9RgpKm
17WjA9qAEdaQ1Jiv0vfpR0smIktRNUyGtT535hgM3dVkzeBJYe/kQRJu64RqCerI4/K6MSDyLfmI
ec+3veNgM8EhGBLGGJCnXNH29FrItSjTyFOUnycR7hlmHpK3c6bTAzQUhMlpcP3SsiLSO9PpGYpQ
r14s08Fq9nWNiqcE/Cnn4MyGtSoVgZgQz8uVWNSy3hkcu+uV5nqC6LVXkziCaO4qbmIZVI7/5tS+
FbiIQ8zAvGW26fIqNrepGp4MNqw2fy0Wowius0R2EHy5hI24gcY3hBM3DFMsgUyTAfm81ui3KaKm
gcYy4AV/ypb9BIM/PVpTk3p+6BQ1wqCQYgJh+WmoNjsxTmhFGFsPBCMJOYaC5sDpy7MZ6+Su9Mys
Oy3McVkLWkC7zpH7qVurbTdQmth1ww6ubavaaAH69R/KpEdhEaY6E0t13cFFKFxxKUZJ45aiISeZ
nhLWZsaBaKChUkwPUlqtP97yzph6vp8F0N0e562BcjtmYEqWH7WBIDucty3g892kgXGJYhzV0ANu
2I1rPld5bxCntCl+Uc0VehDbU3GduLBzoPmVnPxbMTRtestpUJlCRoXOK5kRPA6RVn+iiaCs85xI
U3KBkytKJr8HYg8BYj0QkVT6Z1Anb7rbcslp/gmZcRE2ZNJA3hH1LDVG+pErmft+NIFElU8KWY7f
8NO1JA/G7uaaZhByzFvrS4F2qVNI/XE+W+g/GO6visL3hx9WbRfy56go2P7V0a+hTu5iJ6W6pkqg
F3aYE82W2ntVCptTKTPIgK5DE3gpfzKYnFmGqUJK1avnUgV+hocTw4mnMh0+s3xyytd+6UbXC0lG
MHXBIyJyeTODfrSHxkoM5nknnzvaU1qui2HX1k3R3mZbb4qSUFSkr++2SVkRqKNUTXFuuoCA4Ugh
fU2Odqnb9Twso9FfTZ0SbOS5Sa/AR8n70xY7b5yNJQiLMm9tcZjzhdd3Lvh5lqhGZoj1TwA/yJ3Q
RTF+T/mSdt9FtfDGPJS2BTuN2iSp1B6VFAHGEdnAVfFC7FnJLKnapnXvOsfs2JqLtbWMMV7yvqiu
TWsp6qutnjL/3WwDZT+R2gnZe0jBQzdrV26VlI+s0fnsI9fF44kcbmBef1GLW8rHJVebiYdH2f5d
4NhiGaAQBq/9MRm2wayeBYQb8bKNCc9FZG8kNYYEQizpPfWKBPBGHXHEcwwbJOim6Qggcy4I9mSk
O4gIIf1DJZjRDptZW/n7loMofQEvg05GAVHDJckFeLjt6xJWLBh3aZH3xKZ7SR/sG1bi9QzdqoMH
Zgm7MmFaTdQP7ACtb+6IybeN4tTCf2S/F6yhykfJt7XZN+LvLT808HP1Egm2RjmRuOetzhOmrIK0
fEcYhMNwmLf1VaFkaZBgnE64uTBuUB1xdtcuYCKh2y1lNWUVVFNkE9KfeDGBHpWM7XLQI51cKPbW
E6MOufFDNS3bs1KjHA8DY8+iT2gMh5UOisKlvK/wWp1vUTAtbvDuKdmlj0uz4eK4qujEnqZDyeFL
X5KZDvoW6cua7wRcDZPqZdgZQ7KglD6XnrXhKlhNza+jrXo9Ic2YttX+SjO4by92fN8tf85qm9t7
phfB+2pWWVM+GOQLuguhrgyx10RWNPOwG5Y5IOZ4bG1Vf9N7Pk+fymKojtnGPL/a2zIA+OYW7K0K
qNvqMr6bA/F2ofErB+2gm2b6Rcsc6YjgzNZVWG6LsewHCgyIsQZRQSkd0qmT0swF+gX4EdKZNdh3
RPdMVR/npAQiMlGj0ZbXU0B5LFlxurwyCXe2yWEvC1KhzoDowrgPRAfJWXWG5TJggv3OL0G52cHL
QO5ykkX8ogdwIthckppDk3qX9WG6qJsQb3USJC7kcUnHIITIAArVHJVNNK0eIrlTk5HKX8AsA+2M
oTbXUs18K+FMdzXix8tF4ve5n8atybxysqi/kcs+Kxa9mDsIZLMmojlX3NrhRsixua+1g3qXM4jg
j7uMm2xgA5kc7+fc1FzmoVku/XQPMtoZv+j7G3iZXL+zGagbd24ra8d5Mgf7DgKeLF6f6bR84TOm
4XqVLmNwKDbQkj3LFOCC5GLLEeoJ4oycWPlCLNluWkezZuwktEzc2hkgGY5Z8ML6JhBGxvBZVkD2
3n7sxnV5M10AHy/MND0vSVQHqgH+pquBTGXEH834CcrpZwurgp0XR8N2IB0tYrn1qSl9VrWdMPxx
OzEFLU0Wt2WpVufYSMfSz5YF2bQTglRXn8GXLL5HLr18JX4JEYWpiWzHlXmzBLZKnpOKrJMXzVY7
nFbNU69DtHtdctSXq94Ik35EULhPPUPpNCZxe0AuS9wOD1Jz2cHGMEm8qtitXmfWb2QwOtlT1mWN
2geWSHl4VgAu5jNnnBEmrz4igGMwA0pFWXaJtXVS1+yfvIxuB+5eQ9Vld+qCsbff0jZz/V095OSS
M6sa+Qndf0ooBdkkpZEeOSjpRoBVGCrvps8bAdFiTYWVwrOUdfbTlBexSdTVnhx2Re1Y475erZGQ
rQu12WaRKsuSd6e/JXDjIWgf7EO4XKgytjZQsPUG1VE67mWvVnVnTbys1zBuQ/fm+MOa3fqkGK5H
B/WsuE2J7SpJ6Rpc663Jk1r+uExb231R+p6+thMU1DeK6hf5U7XebBwnd5qM50m0TXbZih37bR6J
Lf5JqV3DPwq+OHH39ey7q4f1pfMhegx3KBbKnedlcn9b5uo4e+nWQXBP8HxWfoqk4NgIXSb4VMIU
qAoF6xRUswyJXs6mKxBEJ3h2MtcrgjhPyrWKwFrWrUBe0LT587wRyv8wE2NZPK+eLFqx26RXeEZY
W6qfv5dZj+VHsMhyfEoqwhKPOa5fp447SeAgVUQjwMGE32Gbjcs1IeQabXXRNCcrl1n3lW/9pbDE
dXOrchAIliWSqhn7rOPuZbOI/h5pR+DXkWsvswnzgYJ6GqNVCGu5JcZuQQjRMFwNoJF9X9J0pMRo
3unOsXasH9abg+iheXHbnHUQXZbVUHqkheXAIbXSrwDkJniAitbqpHsvPfxiadgo4ti/KSmpty83
81z4yXWF317qShg4TkHO4xqd8PKjHZM5bnI9Hgzd6qcCibz13ot10Xfj7N4bM7XaV7R1LFVNE1Ui
vi+rzbzfZL+asQtZFFQRW+s0u/FsFVBSTkL2/qFo7cZkuvAGB6FU0GUTLd6sHb+6ZvODMkwUUleW
IZeF2YZI3NbkxCHf1M5u8aVrXbVaOsMTse/pehTg2tsQ11sKogyZ6Lt3wYXE+fBm+gDtGBGFlTaR
P5hy0dHIS1Lf95KCBhURNK23NERhiOoGSWRXvaUcsq/t6MuffVY52c0EEjn3x3TSxnY7qBGQNmbY
E4MVZ/ZQZM99vuZEHhQ80wksiKS17743FqDXvTGxTDvXxdgDksTaSb3q0a4Z2sYQhgd7QKy3HI8E
nS+oPfsIafo2fzUDJGlk4R25RwmbMxjXB8/3VU/8/EXeVTkF23uUSTCZi+gqNVyY75QykQNFEUn1
y18zYbzoYsjcd4IcVYXifqpQLcLSliZ6YUVM8Qk8fmw+mJjVsMZA+MjT9jIDvL0fzFQYyasPwX2J
LUKFOzZn9Ilm3+5bA9EdrW85zaTtTtdLI18nI4eR2SVynctvb87ZQsMsz2FUmGvAUXRUKjPh0qlR
QacoGa3KNY861WwyV6blK7d9sNUG+BaZaD3UjYnLx7jjXxlsJt/DmYz7qcmH9ZqGySrfjrMSXLwh
boQAOXJa1k1nR4numkHdoY51rd/4WDM0Ayg2c+Sx5K97RXZTMg9L2EGrSqbiLnFR2ffhRtZ8fR/0
BVx1hAlvzm4xKxDvr210C+3OLw0kpeEC/qTaEDrHKw5OuznurcHjYkDeIyUTr1YAZHftiEEbP4gw
LIb8I3U3hzRmy+U5E4/raCNQ81LVLjculu5seKEkAmnh62RBCmAKUNBRcMgGGr8IBp3xNR79Mhkf
ti2pihHMfpYt/RSrIKTnhJKpy4drTEK6/A5mGtOWfWfmrd5VFB0l27FFE263cFhsc+Ted86sY20b
YhJx4BBezYdKubWvbMZaTKGh+8y98rcOEVZMnGtQ/WqhDoe46pfF6EKcNb33nnt5vT15tu2kVuTo
cp66H3mTKGg5xy9EtWFmoaXjdgZnULfEy+BFRb2jL3HlbV29DZkvnY8195L2rEQbLN+sEno4QcE3
aRN7qP6zc9UhnfzKfW43L5wcN53vTSg9HgUXmXGfhOmI1U/Efa/Sim/lW5nxa2VylgbzdLLUPe93
w+HfcXGscIuVAXgEnArNtnKxD0Y3lIhs0zxwt+opQUHBjOMn6O/flSlofgk3x0KddN5w3M4vNArb
VRkbfoBZoHST0m1iF9NC2Z01sFWhv2q0PyahW2OR0oK1rHkjf1t1j1Y5DorWkdlZ0J4xvQ6rJuWG
kikcB+gka6jU/EuAxE5B3Oo+/yXztqYMGT+CvSACBaB6QB41GvXVOBWmu0bOUPsctbIqh3nA0Ihj
5UO1U6YcJNRob9pzZ23IOlGfoHr8lA1Lbndb9JKS38OcqQCNw4C8CNwael7hhF/MpXzxi0xlj7RV
efJNzJoNjIG9mKfZDu0M/L57KGgyxM2C3gXuPfLRFEwYAWRX6ZSFyO850uzWddPfAQMM9oOZrdJO
z5BYFCHuDBTM8samZW4Yrzl5J0ue0B95wOLSWLYHgKtkDPZWoMRPkgad/KffZySpL465+p9lD8Bh
RJPNK/oh4CGtnTkA4SFgzNj+hnDJLEuL0MRDunw6TiuduDLRYPhxMjaXR753zbW91v6wNWtoD0Ez
XS81kq0yzjVwlhNtWDldC2RzrMa3gpIWg4RxfjQSiu2pgh8JF+lq4zhks4O120Vg0Nzhgmw8Uq83
ZT6b5pJ3D2WB1MWMIBzYodmMYMIiqojHGatMMGZpGdOSRHgH7QPFXEVOtyy3XXqZDKhV6csKDkRo
86OanV7fNH3agPJmk7W8cE406N2sFJrvZa4uBo9mRFF1cQTlS46BdtBJGa6C5+OOn8WY4R04Pt3P
xWZK6PBINJUuzoYFkTzHBtqmHG1PD3raQPhRZNZFddkG+TdpQS2Hatau5LGGLht3Q06EIRfKYd2x
LI62xynH60EOilr3uIpyNEO8BXx9mDYnd3adt7AF2/A2Tsea3eIeuxn1kObMfK4doCjXjc/DDJgF
nXtY0d7a+lAo/CsFCVHrsJSwli7o6hwPZpL0F3HINPBvdVuvKJ4FdUnplYX7qjDuOgqW6GAc06pK
SUikXK6wsveAx2yr91uOeQABmQEZAaVeQ8q2WwTKloHC0BPXWME15UnOxbe7Kh/5DYOTn81HIk8u
6984LpbvxggmajfZYUjbkKOJzdmMb5DRoiwPq4sG86dBpEFbRUIAtL8aTQavzNGD+YpBrgeePG4g
ruMTCnMKQKesqYbvloyKXnHQUCn0bNi9wO5TCA1DBb2Qe5kRGYXaFjc01OBsl3DxZT5unuMKWuPM
hZkz5LrtXbT6nSj0yZ/71Nvh1ZfcAzih/XTew6Y1TH5WvyTzc55Qffqc2J2yn40E3SAcC69ndSLW
ZTWzKHWbFl5+blxjiRxrHngCsmpBdEc1YOUVww4ncg5vWyer4nZZrQTEGcy/r+4wcHXt2elpX+8u
lFXeoDxratxPBfaPFZdJ4Jg/ywHp7N4l0y9/Iw/LQe0tG4Uu54lrS2ZH3Y1185ZWEM6/K+k49vpk
eGoJYBXsLIcZz9IiBfg1GsTczIjCIZ9vN/bEN2Id76VVxV49WV4SDhnkqiJMdAH++bWY3VwWJxYa
3+C+b1EBV6GuwNiK0KxNZ5kPve8qAQsGpZ7+0ijzliteqHGr3/Jqlc12KHUAuPPIK5psxq4IKEPF
CNna9bbc4KkNxqs0RVtjMYx2m9s8CMAW62q0Dc/4oXGAGvIMAFzLczD3gsay3HKAbilt4UyxGwLh
D4lDWtILia6o50PL6UX/GSjUphCDVWCg3b1ArqSVojEcPMiLhuOJ4sWxGYwT3iGz9kJDBJtkQN6w
DmDCbvQhH0k4YLFafcv6kbRl5W/XgcYGQnkRY0/kE+gKXSlosJT+fsxxEGEB7UrXXciup99rDlfO
cX7RS+UtANIN5qlSfSkFYI9Albz/oIxyJRbx0cOmqdt2M1vFcpWaAnGI2eRV9ySdZuibsMEXWoNX
FVvf8QeyR6Fjfd9og+kKdyzxP/sAon4LjnMtMjTTLt7M+hpaoEmcyNlwmezbgrK5E55Kjb9R6KXK
3DjDANSPaIF1sX70VqCb97wKrICKhZUn0YPix6Hf3NGx4HtnXJue5H5CZ4g4rOxAqiC5bTkuCBpx
M2qQqJVQJ0hgZ9FDhAh65FLPh65vvAMmVtooT3jd/eQQ0GSSaoqx8VkeCqNYRYCYyM202iVzogZ9
dpjlHDrIoWt4mZdS83gDbFZpcK2AChnf3R51wLEYVG00UTbWetFfZBb09fKc9Z7VDzsuIbHaCB+t
Go/FOPOaOreanKYiidtmwpdzm2wMbTisWz9JohnIYTURsENRTJGToZBvI1PP1bbcjujdrPm3DTpS
NTfkXSOh2HW6zYVYQ8RhjPp796KdSdCAJYNF1MVq2GO8zlM6peKeiVyS+oapDyBfvpatUMF8Iz3l
dcs1xk5n9CJS/qc5iKGDWRuv50vYQx7xxtvkwyJFws80r21Zqytq2ik321cA0yI/TH0/Siuqeqfb
qrDh6Ktajji/RSHKTcj6fo8Wcu3sl3Qjdn2uI8EkRh34LsOGeCnQ02Na+O3jwlot4dPRx8IRXhy8
wPaYc6WVeamDCVIY1JLu5hnnwe9ihj9C9XzExWj0Dqr0cjaK/MNDye7pCACntj8DhsmUNMkNYUMZ
brSEADmQ3Kvqa7Nos3SKTWeGXiyEb5dip0l9FfUeUarft25UgHNmtbeD1oVCrLFN1snAtryNsMeH
Eh0rM0GIoF2sPUJqFsj1GdA6u0rQLc/ZlcVZkdyL1fS2GotmAZH43QedP3yPhGWz4Dz9mQ/yn1/L
/0i/m/v/lWgw/OO/+PMXlz3d7Jn+tz/+4yb/6puh+a3/6/Jp/+ev/fWT/vHcVPzv3//KXz6DL/zP
bxz/0D/+8oddrWGNH8bvfn38Hkal//zq/IiXv/n/+8H/+P7zqzyv7fff//hqeD4uXy3Nm/qPf37o
9Ovvf1xS+P/zX7/8Pz92+6Pi0w7fvH/yH//+Cd8/Bv33P2z3b550Hd8jssA2kQGQ/jB///kR428G
8l+To9OhB8V1SMioEa5kfJL8m0PdIyoPy3VM6V6CedHz/Pkh82+G45iMOR5ABclG5h//+wf7y6/m
v39V/0Hm9X2TIx76+x+WdQmf+O9QCs9yJClMvk8wIP+1+D9/zVJqLKxui6oRD+FIaXamyBXkbToY
2ChBDLkmq7b5MdY1vl+c9SEKdRyo47AaqO090ljDZOkZ2jh4hz2SuLaPu9T2rpXptscyn4PreWIp
C0d2giuspM09ACvu4ib3HzvU1Xct8o08NOA0bpxJLh8UDS9nO53GE4JS8WNJg+QJTnN4sDqXgl2F
v3DcdX06v6CAt8K8083zOvn6fsbAezNWl1rGtLW3WAinOOTN4J98Ttl7LBf1S0pAz6nQXX6UglAq
qTbvB5Ul4sdITM/hghyeMmzCOmq1FZwdpJSnwm68F2iE/qlNtpntBx8fjvLM644sxjxenpBtCHuO
Sj8Zk+GKzW5Bs4VCBrdAlbXfAa7ZPfy5/7uf/Rbdi+HhjRmA0lufXWDIzQragUwGvWNXsksk0Z3T
h0g71wdMAtNb5ZjiYLpslLg0EL/21KU8lj5Z3/gWjPceiecOeU92ht11oqYq9TuPPoHOlEw1u2bo
SrQ3wE91qAS5jdsWeJ8Dm8AHH1G/hpYCZnCw4J5NwidMq1tSIt0EdKg/mffdXHNoeQ04nswHZUcB
1akrNj43PykzdWpslIt4oyvKOZaizc4jYoOjvTT5k8kIvksCaX9pkXpvo2thZMNVEZyD0i9u8k55
791F02zWifrAWem/V8UGpkJBcLEzO9khRM2Gxy711be2nO2QzoOD9EpPTZi040jdpR7qK9/SFCco
nNwoDZsjIsrtgMALqVyBVYUxP4kTBgoI7LbI7UhWhXsUKCLD2h4oZsUa/to6ubXPMf+zhl4yyg1u
wtsWOygFKoNl90Sng7YAy8NRAmUgs2WzNPcGwdm3aC9h4Aaaqe+MxSleCfKYfmXaJcHDge2fMbJb
y76uRvFbY1S51z1jBJaRjDEHvvxm9vPyzKHvSN4WNpBFk13WR9EiZMPS3Bk3wC7p3laLv28HN7gv
gy0loahbuR2G3pwNpEN1dV4vSm28hRuaGmKf9ak02i04oE6q8rhMGzqGSlKAT1zhXX0omT1IdZdr
8HMz+3wKO8dt7xhVsqtLR/XEm0eZ9hHvh6xirng7Rf0RjN0eQoqkPJJBSMsQHSb8O7deLo+wGt1f
vnDTz8Ce0ptxSMsiRo1ZVtcbr9Wwq8aN1wm4er3FVzi/zZdkE8SDBs63pHdJGFoNXIqhIF59jwKR
hB5g2LK5pZ67k+Ank+z/H1081p8FnH85/7BhSZQs0nVN13Ocf8sGUia9PF231jxAIOWlb6rTIjP/
s6r75ZijBwNRK0crXqdlepbD0t8TKCBuncDxD43R8toruhqQqc7Jd7k06gpJ2Xaf9NX4SGtRzYBG
1udh8LL2ioGRvKoKi2EZ5B9JXhQvpp+zt2mQ31gGuUZPa9qnXvjeB4aZ/n72fH5nA442uJea3GN/
M9/qcWAGoizE2InOgLE0tXspkadiJAQhwW7Z5l+KwZ7RBQtRuUPSoeqwDvr2gH5LP6lWWTzbAd5A
o02Tm84THW2trUHTZN08dtPQ7fq8UjdV4eP9t8t0PZu+L+mRJbvn6G/CeNKWCdtoEop9PVjJlIb9
VlNRPPVzvyfXYUJFhf7wRyvJviWc3O9/5O5Iewl9q+1VVhlL2KEF/LQqS+3QkHW/So+wlBRCijm/
HapTEBTmI3Xz0y9V+M491uYEp6qciwhZ3FRG7tiszHeICuqYBS7ZebkHEU8F+HlIDOetzJA8hdY4
pq+1TuR+nMFR0JRcupch4CMc6NP1kOv83gYKemd8R/xGgJq7V6gEnkmC9U+llTwC7NgR1VZJnOIs
iaXf7dKLcaLKu9cOsht2LlvHBwWptxttx9l5Lek1GEY/22QJOCUoVl4An6PMdbufRbeSsMHvihRS
trP2F1KN7AZokXLezNpe+d3W57wzl5uCdeYdr9OlWqv1fgeYYeM01cZjYoPDF+n2FdQLSaoWrpR9
Brj33mVWj8DR874zGahr0Lcp5s02xtrtzVPj625Hcj25j6RwbDuix9Onsrb5d02Z9wQXNR2NDEM4
YYfjlyOHmvKt+m248Df2xo7dVK2zQ2fLbtp2+M4VMSiAK22MWoJwFqi821YNdC8vqfCibRlGTh4E
Ci5ROj9L1AFGjCYLo02SryQhYB9HzsGRB6JnHyc80E+IRKuYLAEaOwjzeML8EESWZaq9xVvnqp98
LyblYd412PuvxtqYj9ImYqaBvY4tAw+PTAt7Z5lWenYdmt5yd/CfN61FHTvL6l/bZiCv8FcVR0Tu
/fXSL4wTPa3Pnof3Y+l882AVphl7kxjuIYXmB8iCCxinl2gjhYoHtXA2nIPbGnfkW0aYaKl7sL38
UFD4vSusgcSnIB/aoy9XrGG8YnrfThv+Zomk5V9mzH+Ocv86umEV+2uEmicd3I2Bh+TOdm16vv6v
OMfL/ZSOut9ZYIzJ0crz5N0kYEWFfeUjkiEHykMumerzADUY2zhfH4hiXPd4dpIIe1K1N7oO7RrH
Iiq7yn0UbQ/f3bvjuXDpvDbsqj+QuJTGFqGNe12q8dhpLIpoO+qTNQdGCChhHWib3jrsQ7kdF31e
PAzG2kfAeH7MO10fYdmGndOWzQk+ccNe2ddXjkHJm7+t3mH1dR4xsi0HMazicWrt9TdqiDmkH63i
hy6a3WzikF1xMV7rNfBgF7YA8MTTuwJxcoi5PPjVYaEKG4luOuzcsooM7LJ7ddFFB6yEd8EKzU4C
TJzofMHXCvvv+hWa5Lbi7FW86+KsQLqG3LYGJPDME7k8RD5Z2fCET98N68t4hmvR3zdr/XNjFtuP
dUB+Qua3xyZ1CPmdDM6Fbgh2vgUNrcvM3DU4TQ5O4BZRFozBvUzGKbawjh4Kr5A7d8j9/ewmckeg
D6SBWxvXTpcY8E3NcGeipISCXYKoQfEabogI9sJbjYdmciUEPi9EntpfFLkXe4dp454YEz/EmK/i
XKBf9hLqIS3TXiCN6k8pylt/2fpTizcgQtCPwEQvFgrB1PoJVMse7XDubzY0Lit+EAMF1vuJ8+rY
qTmN55xLf8su32EjIjF0pG9FxHDxtQzMHilb/k51hj4INVZHmAd5mentHdiJ/Oib1vkAZ8Q1neP5
xvge3JAOtJ7LAAov5Hdv3FSwli6ATz8Tt+M5r6PT2O2VTGYzdvDKXKOjNs/eaPrvjhfMR7L2vasA
GdkH2jKmDWsyDgOO04/F6mwZDkU1XQapIj+YtV4fRYkYdwDIfCc9re4AujMu3sn1zN0UqGI/8LB9
NoS+PdCg6NxhB0ZI6nYzx7s5VaDklHRdzQlaFy9X85WcrfS2aUvcOWYZ+DdUAlfHdRyta/QXxiNu
3ewG6QfIWjK1cGd1gWSuSn9vcmKIz0lgumW5UhcgtX62KsCHopibjy7x03Oxyvla1N52CJK1Ig0B
NPbWANC4Y9GjbFigyThihG9Ow2baMXGthR/ZVEPeMdg5J4f9/8a39XzuMGxd4UNNnkYotAMFE/XV
LPCOTERrHEyEBQyZDpL2OKCk7SaoOveu1IaHfAYX5rk2phmudZbzN+Iz72YmQYh2A9Xdk3VSk5Ak
SSrsCz2+e4gjHyglUG+I7QpBPlHu3yxrupwoe1n2G8oxNozEo+mWteNBzJu49zUDVOE6nBNTnx3g
NcfvtsqYWYTMHoytsDZOXoJ4jsj9QEKZYbC7DQV2wGBMv0yB8NCfZr0n5Yf7FpmJSS6BQ3cn44ak
cnhTLSWLJUl1ny3d9g+Bm80H1GeMZNgi67OD4f5qqG3mu8V3RFhZuEKIdy6z+7lo3PtSqQtE5MoH
CofFfqgLD7duVn1jkk68aM003zaZ1vmdiOYAW7m9viu3cZEb4JDrrmx2lV/CdvXXNOfimGel+Vmm
C+8oJaGRI3wF860CDRX8O5vhbJXaPmS8e/YA3E5M0pFcsNUxezEAMYahRVYgbjyjDBEMcVbBAmkb
3X0JDXITAI7/KnwxXyeXEa8n7OGg/yd157EcuZZs2S9CGbSYQodkkEE9gZEpoLXG178FVnVbPdGD
N2yza7xJJskkEcA5ftz3Xvun7rN+akAdXRXOqY6ce6NovqgDqRbbYZKdbq7h9SV7ObnMGmhJZC/1
a/dTbyKxFk7TXoSq49jdaqVR3mUmSSeInZyRexEQXKp2tx6hkJtQjL6KY/xh7SWulufGtdvL3rUA
K7oMKRfe2stiknjFG+k1xZEore1VRKTvcainktb3onrCIXtV90I7JYbxGd2M7Gb/rMOZIIZFt3F4
1YbikA5D6Y77xtruW2xpCoNv/ey7y5g3IeVCnfH6szEL+xY9LFHsERUZO52gru64b+VTp+67+r7B
S6U0Y2CL8kdz3/5LeZLcdS8JhNZUmGFTJhQGn8KWgg15LyJqQ+Tx2gsLBilRRRI15cZq6Ikj7SVI
Bj/HU/ayBI0gYsy9VJEFYw45aTfHbC9kJp4TF8pFEWIs0EJ0JZbT7qWPuBdB5V4OZVY83425VMNE
ZARqj3vhhLWjPyHKOTUaiiVP2yssJGg0pVu0jeteehUYwZxCM3CP0mRZr8pepCV4bRBnU7jFLSWc
tBdzzV7WMasw7sy0Z4yC7Zu+F3/aXgaKGfA++rlTGKuDcUdVF7krEMOndi8h0XxRTXIab71xLzGL
vdisqnZy470AjalEu5+aNN3LU+5v0VcZZDT2MisQYgr69XlZVa+QgBZXGTTj77bXu9T4+rveCstl
g9Z6NphNv5MqjtZlr5VR9jS/uVspoOmqihwHtKFhJYhSv2i28qKnULpC86cIjxjxeEulyB50xfER
e8zaUd3I3WspZ2c4MhzHIiQTm1IKx4SQlec9nxF8fqJ+T5hwOjB+anpD4jWdSjz8DiZTgZY/eaQ2
wvA6kAcjfhWYO5YuQ6v5NacMPliRuB+NcI7tdBC58VL0qRiWM/z0HHAvei60bjVNyxWbUXeiAEO7
Rw/pYjRT7pKMmAKmGeQF2wQL1UMZJ0bIiZpIadMsy5d01ZLHrY2tl4VmAqOqsXzF0b2cq62pDgaw
Qg4uMaQEKMi8PBBZ0t6JeV44g7eHqowny4aqSA/LwJNyn1YedRufccNdjg3udekM6WvUODLVkyiE
VqPy8yxp0oUlCGUfRVV5bGqTiR+Qo+XAKkmUoyppl7U0e6/YCjHAD4us1kANne1IS9FByRwhJKE3
4HW0HfzUYknpIYyZmCjgS3HutcBuDUsrXdoapE2rrxItkU582so0dqamSx9qJu6oDZQu59ypJe/g
26bThtfob1Ns66HjHPAmA5Y4Zcx+ghSu3aOgzdknDzpSOYbFyOdn1BtYwoQnqBqMhBYGNXsjSQhk
QxnfinFdH5tG4d6qAPKfdNIKgz1ZMPOHnyZdanU07PKZ4+o6FW67t/Pgppp/gXKyRSBV+L3T1VR7
/ukBjprUQzgC3kzkDFRAGwMLDUM57cJejfXJ3qOzFPy9xXpiPit5krK0JPLF+qkdE/OyMpmtHG5b
fZfyJkG9dyrlvWcppfoQmq0loppRkwBnfXuPVLl4atl8Dtz2WZBvrbK5OJ8sN+4y+ZJixr8le7c0
Ry/vkJfd3dcVhZELiIJrKptLfVv3Rms59OZFQ9ALVW7vw+b4z8/6T28WSeMFmTHdHq5N+oA6p3vs
lEl35EnVHsq+T0Mr16Q37l/ok3v3d2EnCru9IzxWct25pZXXHlOYndatgYSzsUJgv47Z2DYb61r8
aAA4+taqTftTDKgF7YI1G/mqBJ3SHaR8xe4vzUGEXDuysawPihcVRYaBEq4Sa6OgxXfwM1X0l7vi
sgEOxqPJQDT+2tgq1AyUW2rs+v+8/TUuqq91rQvgzZG0whY3uJaICOb+3jWvmfkyxXcDhFTHwaNE
uk1zsVmOq/GnT54kOeXxthCvJK6s4eOYLlOmX7kgfXOvLT3kAv9K5D2NQ7Eoow6C6vGE2AXfZBbv
69QF3G+2Su+F3uphbQEOji2d5vFkDNKRlOxnlLgv2E+CldZPxIJLsEJrBmA5bWnG4igK1Wct9u8d
sCFtHJ53nWGgZqt1EEp1+TAtl3OSXcgS4TLRXUxz5aQ3TVo7SOEj0CDjvcijMEP1DGltRIrOkVGV
5j/yMnduVK3GSz607Z+hYGllyTJxZn7RRFw9NGwPcgJMy2r6/DgwCzhj/NvQB5m0jmNc437GiYS5
P5hFNyWQgdNf8ZzqWfGdqmPpA96TggGhub2VPefkIvo0cTHhWzB+K+V8ayiknNHIBlhCjd9ry5up
jDfCxwtnWwvraSTorrQhDG+OQaSAj+jMtdJYuxQ1N9AgxhLeuE3HQNbvEoPC8oqJ+ebaGKqPb+QV
lRUiWpZb2xAILDNSsvuiFe1BjZLtKe6j4TbpyEhzMcWYahacYnqudwPyDeVj69WVUjqjun4PHLOd
Su/R6c+W5UTinhVfJ+1LVOiXpVYf62TB3KZUTw1yIgckw+JWxA0xhp3eOfZ8DuxxLqmRdOa264RA
zMZ37OhivTDgW1e7ZVjrjh1VI/lq36gw/4iFkrwNDb3gbh+zpik8rlHQxV1oBYl0Mej4s5ZtMV1J
rRZ6n4IltVsrSzyUbcR5gnZxBGUabLT0krvBDXY7DBYuo5N3ZH2RXetK/WyYceIpTJPt2Bjhh5bG
98b2Y+fN0oVGlCHlsqLabVCIB+KsCE5qiV+MThV3axfVHYfcsrWCmUgO8hiBQQ6aRIxyb2oHtnM8
Iw/L0hosjHDM/5rCaDwCeIZ2SZP3osuR9oYGDrsxzKXkvHJ6e1riLv8WKxGNzjarX71aNieN9q1N
lQv4RdC78pzFTfGCYk26Wh26RRtyx6gHPfZRO9IFM+OR4VDCsG7yhk2UHpRByE/1mFQ0oIdIf5lr
ueaOKvVQV7GG2C2TU3x1EfuaRa+LwUtq7cPD7KmR+U1nkoYOJerr77HVo0vT6cPzXOSxb5bw8Jhf
Q1wAKX4WV0QCOFzWjjq6zDi8SD1fLcPVcIzBGB8SxrFvU91vd0HrZb9ays44KOqG0R0dwnMPJ+ME
AqKHI6NnVo+nRl38eKrr/orJbn7vNnlYPQvnp8QmXmVrOJux/tEu0eBp475CKWaqnRhagfuE3SNC
+DKnFI4QeRvpAVnR9kYnBWWyzAivouFXVh5QYgGojCF8mohgf1cR4PyEgVZtI6PbDmazO90MZDr3
TbCwG4nGTI+lkbRjO1RNiIFAO0KyiwLYvMgBUUFQC68WTkSEEoN2QWfCUx7TcSIdQ5WwX1mj6lvY
/p2uHcdQETfT0zk92GTXRz7Q2/hs9sj8V0OUHJQqgreuoxL2wvLVVkgnujpubYRu6YtZS1sAdQZj
VTtsf3A2I+JVQXGdMCuK504TjZTHNG5OHWe/i6KCPEd9anhaurCHrDOiD3TF+QNwfuUj01GH05tJ
/iL5rThWz9wfnVldpVHMbgbpWke+SoBYmq9X1BPrLzry3bnBJICxhWGL28tlcarTenkAayZ4LerM
e0pf/whAgqa9wUl0W0F82mpVKS8toq7PLUeGzhRqQ4O8aieA4A3DlCJ1VpBR/lzOm2+CsM4fhoZw
uWwzekiBZmfZba9SMbVT0b+kRC8/T4QbAACZY45+61I3fxurb5i69v1LhBZz8gydvqlTRZhsEKSL
B8YhEAxaGXILDQ7Yu8s6SF/bsKYKm1e8cSkEI0SjnYNixjEde/EEbMqvIDMychvH5FnFYFu6eof3
kEVAAQwoVu3yyBS1tkVZFgNj5gd00lrN3LyYXprSfCByIXZUbaMYxfyAFEem/pWYCRB37OqYb5wG
uQgwN1Hn3C3vIYGSyAMBlu3KJ/evJMKVdwm7SHNCN0yzTjKXBwX7tFePxnbej+2g0xKSh7Nxmd/+
96KH/1nO8J/0D0gFds1A//+B5kHeM6n/36KH57HL/6z/rnn4+YJ/iR7Uf5iKCryJBoSyx1UR5/lP
0YOs/UM3FANHEx0HXN57Xuz/ET3I/5CQNigGMgmNJ9BEivAv0YOi/cOUNBXvNTqK/43eYddU/Ce5
g6oYlmippoj3SzYl5b+M+5puwOChYFjpTNhV9FhsAzDBsYDuRIACpnwv5Tb7AmuSZZSjjeEOE6lq
GMIYhGHO9XfQzF1V4uaB+/hQmC91ek2IHD2nTbYcIdLDa+mkRT6KOWoJScy/ZRS0Pijh8WgN84kg
79+dWZSdLcGrYFgPNweWUXMXy9HrcV5IWPM4mxUDLhAjXi/JmMKpRLrnK5O1BMmg0ZDiL3daW1Fu
HZF67V+Kj/oxFQqBng7dVzxmpxX5UrjSUfEmoFhW3IkXK6WJT+tHIdlM/EaAfvm3O+B/GEnI2Gv/
2/U1UcGhJ9SRqPAo7hEs/x7NNfbyULUYmjDb1lQYnPvY+qMrQL+IJkTTehIocE8Y5+8UBeNVmnT5
JZnm7wGXxwCp8w6DS3K7OU1urFFVILeleUqyCFEmpE7UEphwz5t8/vnCatzU5za+4AVTXhb51WzK
4USgVOWhRFbe1GS5VYgFH5uVLjP1xupwseTDz9f+vLuzYQ917yM/XrBJIIMp6mX/k8jLwBjxhCHm
qEtW+5w3r7Nekt1RgG7G95zeAdoAp+otR6m1/kHzR710wF81b1hl80sS444To7Ji8ZfqAxhgMbRI
2HBlwD+vypqk/moWiq+uo/5Sl97eeDwnWuGPimJcdaQn10TrCeaooAza6ZTruIFk5iRd9j5gpWdo
s3/bwUrf09Y8AhxwEw1JRpRnyQJfbc6DGsUhtTaJD25b9ghX5+lNU7AGzXRujz/v1tHygLp8eaTl
YdiYRSt3akTh0mpgMK2k3D4nIg01jHTca30SJsBEDhs85iCugp9fdiNw7Zrp+YE+0CkejYTXFV2y
1sPUribmR3bWTrS1cArP8Zh8EO/ahoi5dE8Dy/8hiGNY0aVfXU7kOaO+ScQMr/qgYvpTWjY+ZFEu
GnaJsIc7flU7tGxiC3J0VNVLOVofTEimsyKViifhuqAls2m9L2JOYsCVdtjWgIX+vJQbvVjXEEEU
1rHwhzLjBffkAeEhc36qsIsiKMYFN8OdgaYc6JGmAdTmzcY0G+YBbXLJWLCoZvlh6Fr65UmsneeR
rIVGvZYlDfcB/gY+sJ5TSzF4NR7SSyQi+LWxF9UhgogvsNLnCgPbIUkt4wIzWgtSuh5szJn6pKqm
j7erffh5jxSR5LCYqgmzpu8DFXuSK840fVtNQ0SI5P5jd4fShSmTS1co11iwPjaz7q4K0tEHVKr0
doTiOqFBo4aomZwvv5RE7h/qYnO6hoZT3y5nMuDbyyj1ZWiRrOEkHXLfeLZ0kPSkgoAk+Y2uUTnB
inzb5lK8KFRmMrTQc6tOd/je1j0H1TZhLpOZSQSp1OkMVTcNAkn7ZJr5V4tN44aiQbIXmFufsWHe
tRyHrVa3l6athyc0G8DvdMIb1j9kYL1rrZXc1Y22UcYGc54m62UyrO41643URy+enrpZToIys+5z
qyR3uWtepGZ+ijqTXs5UX8z9DSba9YQJ2DHksr5CrkhAjUz5AZZQcVDMmSoW88VNXzbjtqCK93sO
83avLiEyz+2oo/q6yII8e5wjG1LHF+RAWSddk8Fu9nfSlvGiLE6XTo+M24hS2EVVX9Et5RtmXY5T
gzm437GAOPDH14OIw+e50bjQlZbqzlaL43mpl09TjK3bVIyALqqFQIROMm9sNNZtqOXOA8GEku3/
foyOuBX2Mmz9n0/hWAH2atbV0xS1CPWJ2wmsuaqehaltD9EmVw5t+PIZZLhxU3PARftfFutKL6kX
VgduFPlSnAA/t2T515/++THCPB0Ut+JVEyt/pIX4l6bBBcS18SHATnWYoVF5/6zIVt/X2E7lhfmB
PH6UBfNalHqB1cmrD81KedHyUjpk6Wa4AtAMO1u65iknjIR++1gG2BplB8Qj8Tgsl/gIzLdEb5iz
G7EY/vjv7QVTBmpuS9h1IMJtnKsPMxq045LqijcKcqDQ0oP0cV2Nwpst9UWA4okwoX3BiW7pUNrU
BoxXbZIunV7KyHKwjNutNDCcSE49DeIEkU6CokOCpzQRvqFmzmbwoV4PtqT315rmVIUBGRl6atIx
kIWgFfJjW3wOE6ZwsXjbvVS0DU3s9pVb6l2I98O3MEsi4/TWvDsKtMRK60vOOn+IJH//VjLH7oph
hDQb3g+NYlq8TFFts9G9nEMOBxdg/OSRCsyjYyNA1uDLhcKOheOoYIWv1yN67oM4lwcUO49AfrxJ
x3mURm4N/A4jr/XYpfkh0iwXkc4waw8sp3izjYCzi4Oj4yBq6oU65wmIpY+j+5JMNLlUf2PmCyCF
GBeD/XK9SLJmYwhC3RHZeS0gV3GmXnWVyCA/LQmGOg6jsfdyesBM37ycxKAxmc9TAS6Hi7hfiM0Q
bkpOY4cB8RjFJ1hoHjlDbr9L+z15+Bg5RcjLu7bRAUlfRUU4VAJyHRmtQlp6RgvtQmrcXJAdNQF6
x8JVlCYcFsnvyDqIFGeQ5rMqJEApsX1mapAijJ6Jpi2IZRqU5aSg32zQmRlKDNMPUZCw0JBUL9ui
PkRCc+gX5PJt/qrTQNqK+tJvC6/Dch4SsPDAN0E++92kulI7n6NRZN9YTsJavHa1eZ127Cynl3Hd
4VeTH7eVl62jaym1j/bfNm4Yup0Y5IGw2JvM8E5JTvRcD2P0u6ijw8TtUlbp2aojRK46wzBIk0r5
mCoduh2bNc9Vl9JfMXf3ggkJagMXI/vSHtdUbLB4jUcRmcUQQzDGBGmD6/5M+NdE7i0RX4vdqoUP
fgy3v+60UoHsfUFWf9CG9Npb3JPV5ioC35waIDbQV4idsyTzSYmnB9msvKKJPTiztjkh3O0OiTz7
Bb/YVyIjUS/MC3IK37RWx7Kab5CM0PVKJnP8myDbkRkaYb627hIRAdJAxCQibo7/DkX/mZrRYe2T
c7M3h8GVIEjSk1A0hF/trLjM3W1TJitN645ig4BNE7yU3yqRTb8UoILG2msW95f9u6TPACgDMEt0
G58glHCVuZQEillz/Dj2mj1a2nVG1jfElU/ulosvIhiZv1oopWACgfcS7lPzu4WUlkydz4zMjSDz
dT30G+5nDMSXahhee1E5Rel2YwR75Cd324J8kt6Lh/KYEoLUsY1GmCunWg/2j1udccnN+txm8gEe
sTPW4iWxumNGI1TjgR6b2VbFEv7g+qAWpi0vw3H/fy+a53RRefH2g8qlrExaQgzAuuUYaYmHKhdH
Y+t0vJT7a0ySpEhTtNFTrzDXo9Sf9xeZycBhKhs2wB7MXXJGjxfmuvLQptrPDzfL4K+n5dhssz03
5eu+FpbWeq05WPTvUF1chUrVpG89GuVjXo7hKIsf6yzZHPjjmteBlodBXSrtzRh/lX7t6xnNDnF8
pOPpdZt1YDZ/xtzLKobJxgC1mmvPFG3OoM48IflNQpgq6pu/KDQ2ZOWmQRaqc+td0bajsmQnRtn9
8t5ZsdduOXOMlcJJe8Q4iypJC7a2diNpvVgWTuGueifeieKCCnTmy2r1JgBr26nnv9hog7laPvo4
ulbNHvKiv0Rt7ZWSGJpIbYZ0fGCRcMpSDrpk4GHmwYnRc5uKLxG5JwOeAjF0iKsvxYi5/vrTopmp
S974NYk6yGvRZcyE5zoPItq1TXomFiqo2fVEITowoXC6NT42GldqXC/ZMj815IrEi+ISYePB32Qr
VwG7i9Mhl6STIs+hDCwvrrQPbdIvpUz25+AioHTNUo5typrEVirxLcsFuC9t+rmBMl+ZgrDMmx5A
hhdLeUF++xhFoCjpE9oGF3M2hsBYCuLlVDPUFflqpgZGbHBAtf6edcyxl3w8k7T4MXD/6mLzXq0h
wq4G8bRwNHrz3o/pecYtVsWfSv8YxdbbkGiuaSbogNtL1+po/xkJ6q2/WtUpkpFgJWX8UQrViygI
ACQxr4jdFGgC4TKx+lVL8bs6qZcciwBAZFElOYFutvoMmoQVcQqLKA9jI1y1fEP/LotIoYwXwHde
taKYyKE6MiAinJFp4mjIj4gt3TahNUQR9YdaH8bz/NvSp09tTMHNIE3VKOvwEl6AJH6C01FErrKC
G3hR88c/cmudW1H/Rlqn2iQQ/uJkdAYH4DfrEPTl9qjC5bCFajtVLVEqlcju8ijnTLJypWFgwfBq
XqJ7v1wXtXmMU+FZHXsEwdLTiC+0159jM3mxEtXLm9yvmN3Qwpre9Q6K4dI2T12EFGEhgoaWVbxW
f5pK/qy393WTXpk/qChsu0+MSucuETHOT4Guzq+KYbYQseqLkBvPg276W5JBWGhCjtlB128ecWAh
c3twsfEX1qYz1IVAiRdIh32wVQJqBA+SEuYpQUHu0b4zWIe4brQ8jtek7e5Lan3oejaAP6+OKZCN
5ATd368amnLscB3HbDAOecXzrlpPwJavAoM02XxCjnEZrMKFVPN7yrfj2EV/RWhplsDmWmc3jeEF
kpgjg9VjTXnWWxrAtJEiRTou4rPGNDKT1m8a4g9MvJ8gwF5mA34PhgueTsKcXqhxXTDNriUNvyE8
tXYpvVpNjhN3MDHOXcGzvvWMIgaKB+yyzI/DuNY+oEPFBhLGbHlLs+a9Nacn7plX0n8+JIF6HN0E
UQS/t6WBYh9PDv7jUOfBr9jhp4rTNFjVB44RYQqSVchOcvQprfrnaOlHoNK/515o6Blt1xzijNOa
5BLgOdlgQ+g4txr1AXwOtJVW+D1QP9jEySnAp4FrCM5qAiYoRABk6DijAWbEXFuuyitVkBQhGCTl
YrIYIhYzCd1brARgzBbpmK/MSreuekgz64LhGJmZhexoDWBCI/jIlW+QQMcUrb2qM+7NJ8OPB+Q+
45ifClk4brKKgHKsHxgusNJyAAsao3EUa4ZBpYpOYywMmkza10hq8TnTJxch0vVq2CQpj7/1xqg5
FFli0lILkR5MTGSX71JECokQi0wQD/fDx0rMjyYrbK71MZeML+KtbrWquRqcpJZyqzPMA2HMwFr8
bRpPNav+JCGzbHB4Z4trTcMLJP3ztKBTiadHASFaodykcmDv/TSYxw4RFmnkhO1UhZgU2bjw67Lg
XGjtX3CSyO4oMS6k/ReOgjUFy9KcpoqlcwPrYDdgMLy2nFGRpZWzqHzIQANpY031ZdZOX4/bOzt7
hVCnVJx50X+h/0NEQJwREtrEm2U5EAQlwBLhYJ2Cb75Ao4uTKbUhjBOwEE9EkikXuTEeuwr+W3bb
uuVxWWLK9nz8XKq7OmmBZUoPtWiGSgmGFfMK6tDxFw7WU53QHN+0x8GoHhcO7wEIZwg50ssk9d9m
yYMQIVvLIAuBVDghxGCXeWLShL9YuG7YirLLhOvTxg8ZtmQ3SUL2l4gftO959RkhTlQ47astCcNQ
Wlgxz4zIHEYjj3LZhtyJJ62Kn8Z0ethNS13fnZJY9uMx9VshpSIQDzC+nHp8nUbNRU2FX9kIGB6+
tfThOYT7UGfsWn6pG+s45JGr5UQMFN8CmxBMgUtayDlDgAj4Fy5dvAQDZTHkLdEneO+gKi/kLnj9
nByY8BdMqZU89SxG4RWJJGUyBWDMXamD/KYvqJUAO8gsP3RP39FNOcLAsUrsT1IfAcRp5CXM65Gy
rqwO4xZ5g5V4DWu7B6v3YaIZY0+bhB94vZtjOZ0HWILAcmgICMQArMbTFKHy0XrOI9l5j6uMkEDL
Sx/M5xyhktMm2ou54FCacANM5dXaZAQGjcxW80RnjW1WtmshhtBe+ig177GAw3jQ/CwdgqS0gPwW
AV5OtqC/Kvt+uf5GaMU8azvy6EKFqBDoS6q3LLNvVXMIV8dVV/1RNWK/bhCjUwBukfC3aiK/y+sL
dafYfdWC+bpIot+XoLHr/s8sZZ44KQ54EwfZHvsYJj1swzZdYj/NMLhX++lLFM6ZWQfqmB8WlWQq
OXvGBeOPgC8s+QI63gHUckZb8EvQ60MsIF7TSfZIAK6UzIHTNH6wqE1FMOjNiFwFjZCWpn4aFa/N
Y59+z7Calj9GN5FfxVIBT1CzmnAgfGZfaD7UuEcygb9C01wgpxeSBg6IYjgZNp5Uuh3BHuyLVpBZ
+hM882OlA05ONVp9sxF/62Tv2sOoYIQb/nZS9LSWUOgU841QC95vDloESECTbshcWLShuNcQ3GS4
f85KfZn3ZsCUP1xEK2BM+zdvLvq+G0Xg7nDd9+JrjizRaswT420nm/EGRsmDOjQe5MqG8TMMuT+p
pF2VbQI8LtIPrn3SeN1M0m4wjE8ke/lTPdyIiHqp1/pMR/IGDIMDEg+cCERGZGWUm4Cj0Psw/ULS
Dvok8rc4cbDvONOY0cwxnS7LvyegUp1KqtDWhpjMUHPHR9w+lx66kg7XALQ3pNKGlLxafiN53IG9
zti1OScIUUNoht/TfpycUCWqnd9HhR9ls4vPdT1jXxEBrBU1bpveL7SB2FRRqhD4b45aRh9gc/yu
t04ZOSv2PDYPCmD4gkemUD5Hufi1kEqr60ijZOkVOKPNPDKIWctW7XePJhMnGN6z6LQRbQ8ng7Vf
/8uryEVGfD1txQHPwPesfRnLR4PqtDNUrGbDqcd/004ztOEIH/j6Ps3Zvbd2aRpaSZKh/HWjZR/j
NyUAMzJJHyT7WTCGt5oMMChAuFUsGharYltgJwV0qzVisVwpn9GMMsfu/aWTaGIpkctN5klTOEjj
3UrSDmW+dmmq0bG63LUEzZ9j5TbzXQ2ayzypjErpepecZLCOaw7z1NtocRwoniP9q5KP/Ne2hkss
TBhvUuzM2vSqZWVQA2ysZwsVZLhHstRlcsBBH8LOCNZsT6hEz68iK0PV9qiLwAYSK0yF7Yim/DQU
82UrIo9+4Wc7mardK9XfSLRIIkLBqCIGioXtdVsIXUpoNbJFH4sFnjD0bbO2QATtpfSSkRjNwbbN
9lLEWQlRwcefw+ISqHEjHdoZzdNZbw6sD/cBwkFqakdcPR6iVZag5NiDGUytzZYII48NKTCm6Chq
xSPINgwNVe5PZFsotJ+qVfOxfnpNptSHvHc1huq+XFvXNMEdRMh5l3nWUOySVvkGMNM1iF2QSplm
CFIXiXm2/I2IxMutWL4CPCj3ss2w1q92JGpqVJ42MznRxgbS9wfOC+Kv5GOugStiF6PhyiG/P5Qt
3d0ikxwGcaGs1qmtBXPbB8g21m4JRN16joc0oJb/quaILBHhynAkmNZv9dBzkHDAl6K/2Z46NfKt
prmKxL1n+Z9xnknEjD0j4zwuyB6A8RvZiAd8ZS8a0iF0PggqE0eZZl9yaqjXDGjEP1mvnLHymuzP
ugNgyO5M7vZNdaTJ9IxJ+FInzn5qV7l6Up67yfpMyaZZUHcOUlihnEbf7yhQbuAv0GWHhXTpuwei
cg9zxz/RZrCfzHtOOxCWIVeXqE5A7ax6nZMQil2J8QEMhT1qpkMOQaCbJ1U8EK3nWJLsJ3QENBqa
DXnUwHRS2VmW9MTBgmw901HmxkfBHQJI8fBQ72z4BdS8dRN4tBCXUYOTtkR2yKqPR067odojopqF
GzTmoK4YnmnNRTYQ4NToAYUaVufmms19nVFfqIO7kGNijE9i5+Xpuc/6X+iPvH4U3AQtep70Z2P4
LNbjzkUaGLvV26WUsOP9yuvf+sjRQ3QSHF1jBL+HBq8YOYS4m+ahNONQrD4E6VnMXsT8a+JXN35D
1b1tVuJabAUTjhwk/J4lpcAYyME56B0U8enXJg60GtEmEncBg5PE3695M+6ZYng6ZmQm3bTiiKFJ
4L6RxlsFTXzPcAXNoD05BOogbqPXMiOGozIuCDZ8WcLC3GzMaMPyzL5Y9hmtpPFozkchgdxmEWCN
5k2pci8x3hlXnmSJCmGIPT2hUTrIN5w+g/CmtqiQT5iJr920ucbwZy6xLWvVEBKQcxWNAwEGzN/+
prt1Ve3fDVLZtdNiRo6hKQcVjVWZf2pT5G6NcKWbKxv6EY/1e1EuXoKAsANbRwdp3EfVEJpCKe0P
OqsIPionEd46VTlzFqMCKFNnFoVvs9lu5nam9TZ2bwgLYZYLjqho13zLGLiLQcFEkcwlNG8SZHfd
h2cYmGL+kBfCY1Jkhz2g0Cjp/sG8ahAwysNTVnLIy3n5V2lFsGmG4NyPSCPFAk+SjLs+bcy95acG
Oh4KhVRq+tk0l+rhKMfA2OnUzZNmhSsuGrYFsfHjWeDezhV8Dl4OUfycxIl0VnorZBA9YBqTo8dk
f9PR95a18VHPJtMpN4gDVWN1546agcK0iwtuxRXl9rgMT0LRHccmDccSlWsFadDGEZ6fwaslJ9kk
q0hHe2pJs34hbWw4AHca3HbptLsoJblHlEDLEUu4WpUlng0mJYxFVspABRDOguW4nwEDxf2bJcSA
LNNcvYqECwWC0f9lbLmeBGldOavH6+nn3Q5DAlACQLg/7/68aS3tMx3/g7DzWpKUSbPtE2GGA464
DUKrjNTiBqvKykI4ytHw9LPiP3PRPXOs5yasurusOgTgn9h7bfmOhL95zEZZ3DzjLR70b7Z48oTJ
dK2RegDK4iVF+okp5Z7RKhoEZU6MjTUW7zk4wLWkw3/o1Zn7G5gK9rlzgHVxB+uNvT2BMUmYYc19
Ejpl7lcrvfGH2XxCNfdE1pXep2nJkaAtuO4LIoqFsFAGuaTOw10gw3fm0JCV72yd2iUWo27yK/pH
+dyT8R2PUfzpDa/TzHzO8O72NHpcSEQdjynBYh0hHL182z4YwoSpPaXN70D9cQj5vOuicwaLPgmz
XhGTXcqfyFtJdmDVqKY8dgGr8b7jNuqzn1nFC6hvN1Sz04bdOIwbbfrWa12fequXL34ME8htyuaU
LsG2NKf0A8Xh+v+SWfx/RBaBC1nclKCpfXlnevyLyAI2b+LlA+JJkiGnsLdTzlyiz94QzBpbx0l4
SrTTXxIkzN8Mhcq6UWe7duPzsvMQtANDYsFo5bdiWCiKVFRssq4VzG4T60XQyG//j7fr/a+3C6MH
vEkgMYU7rLv+/e0qY+ns2BxNoolj/GwjnCxCda9GB00rnuONaczlDQBOdFX9fbXtNljZbFbjebRE
J3wYdOsQf3jOb0mHWB5LvLU1KEf9B2sTf8HPoxPihDWcqYKAOxILkzILHv55gQDxU4jX//yJxP9W
EQWOaZnkHHjkeOPA/fdPFJcWbMkcxhpdu39ukQM8NC1vkxj06yTYJtiVQf3vQdDyIOseDemh4HbH
V1UUzCI8Vz7xw4aVM083m1Db3f/x/u4qpn+FGjg2d5b0YM6QFUemwf/4xoc4kHCdGjNU/NjMfqdh
U9p823YGVhH4OfOPVDA39xzDPyfDy2LOepfz7V3/eYmBVf/nd2TdMTL/9o74qkzbcaSwpS+FvF8j
/3LJisTwewLvOwCU4h6YYwxrYG09o9hhOaMWZbHXv2RY4+nzjpVrWIc4MUmUiXNF0TLWB0IlyWy/
xq6aLpLlbtMzxJCBNt/AdTCJIAvs6T+/Z+SC//Ndy3tHYvP7WjhifEIn/v1dV7psKftZyI2JLN4Z
UKMoF8vZIKAocDQraiHI2MAZAOoLwcTegjxyaOv+gLZpbeWmdQAltSWujNzlliRtX0SsQ9rmGDD9
SqLeY7pS3KRWYl2aaDv9JgSjkoWwHMt9jLYk0xxumHVBRsjlujjiu0qCYe2L6r0toy7EmuriEdsT
7kuVzjgur6P6iJH4sVrs6JkncYgWDdxojxzfzdqLnnrA8R16ngXoz7pPMzZ5ubMe56DADDp8DnHP
ZYJuM3L9Humn/kM+6Beyz26j3IZtVVsnxB9Symns+3wNTJdIPHPJWslcWOJweqtNM9ofDezf0Cn7
nhBLY9fdU3brPj55jS8PFvVTMTN6h/ADn7gHCNDpk9vJnxanm4L8G9r9Ymwk5hXiC1U4Doia6tL5
iUTwnBqlODJ/fvLs+svwp23ta3BZnvns4I3de/6I8IPMnGH6sUTTrvD7oQ8XtNlAAZjPnyFGrhrL
fJjLgj06zWlRzp9gimht5dtsiXiHNpnP52Zrw5/tUC3DhxfbDLKW6C03nqqldN+HPjhPBmYqv0Xk
1pg6FKMK6MMYTETVUB7pQdcE68K8G5S9Qj8c0cY3DKaHHvRwpF4nUDRt3x9iQuyxNF8sywFjfATt
fynkSFqSmD9h7RhgKXYT/hqorZ61nYBrYsLAJD4QnVca9fPQ5D+CYFHCbuoafBvVTNwBETdAKheR
TYsbIezJkteYfquDzR2CRD6zxhDnatQv5EyRH1EM7abJEIbnybJKlvGkgMeumFEkIf/zYtHzFYoY
FzPC61K71pcjmTHGsdjfb1FsdON+HOMvju9uRVjSK28TWTe3LBFErYkeb0JQ0j77JbY5Nw1Ydhhl
t6rUydb5OQers9F1gxDPdiMkzrQlqgp2BbMSutvgEHsq2c9AhdFk7ps6AmJTWW8UM39rH8wOOyYs
W3YKlwS/sZ8VL82UZDtYxkOl4s8B0YTYZT4XhRWX3tHpuxUZmKjO79BCk22C67WvGL19pDYzg17r
VFXRj+7dV3uGI0jw5i7VN+jI0aoHmfnmwkKSRf8rBioHMXkdw/IKyZf95dUf0DIP4HXPpLMcIAK/
qhj3v/AI+2SitwEUeWvaODu0JitIKAAFdBtHb0ZTtGHj3BCWisfJL/wn2bh4Vzq17B/LqfTpb3kZ
09m/OqwNoja95llkINX3vNDK6yCsx8o7+Sl5KDCV0N+TtvJck0K71to5U61jbHSMXyx5jU0NCHLd
NWrfjdUTNFDW40AHgUAZvxE5viRCPhp+ce6dvLkOdL3jFJjXxDPIXelI8Mwn8wZL7tMqE/Ivs37n
Cvnt+DC5kVi9NyYlL7qnbRRVHmecRzSDfCpiLDMpHMbFj+VJoUn0yvanrUFRsvj+24PE4bJarFCb
zq/adj9bkjouQezulztnUfaazCcgZEar5Q3X7qNB1OSurhhksonxiZI7IeLst8ZiKx5wQXPlLxxb
xdlCrO68Z5i8MydPH9O03TYJgKIEIupKJIG9HXypzmZHhdE65grY88Koetv10jwXgJs7AXWv6sV4
bZBtrk1WKz3E1pXdWu0FqXlys5PmVoNsX4kJD0urQA4aE9NHC62gh+gVsmtRb+I0eSGu1Tx3Gc9f
zyjL7RwFchVpOE7qDbhgRsGPI3GaPHVgUIXEDTtV3lQwJ6ya6789V55UR5gNG2mK+VmXJ3OxD4hF
77Ay270Rs3DpldanyeoGlDHAZszc+LIK8INAwp8NX1kPxvOd9Yq9kx2/9mD7toOZ7TIgt6uAoolJ
Ps17baIaUvWw7qisJq+4GnZr7vrCsnjED68MkTbx9NpUCYeZFD0CrtG/lRneFKNSz8DBngOAvCeM
kPoyl/UWmjzaf+xO51Y8xrBWV2bi/QVxRTSoNckDwzHmG1W7s3Ie9Q1yhEGTaoABcFjLMe5OdNLb
VA9qH5kmHH2dXCN+Ao3Kb65Sa1em/XXyRz+MbSY95cAO6J49paMY2onbXkj9O3ZBl7yYxBvBq6wI
TspOtekvN5fuG4J/c5QGg0c9qScCGQlapFSqCBlGfFFck8b/3RFydadj9geLOwpN0DWta+8WJSZT
WGt6qZA8bpmsJnsHx0toO7G+BvfMzAnTEeQ1g0FQ9NIWqnwyEQRldUcSAHOD0CYkZSWNBidKFqMy
Krvr1PTJQZbBllBy0iFA7FPwovyYGOxC/T5Oboltlyix64JebYuoSRxT1Nahs+g2HEaCRrJGkqod
RbtIjwBCq+T8zwthuIx61XAtBI8cyC3swks1XskjSg+MPD6XLpYPHL/9LqoqlOg9qklvUR/EQf6O
CL3cMft1LxDwkdUu1GAGXjARka4mWo9g5jmJrgZp2tueU2TVTn5w+u+XB6C7c1YPB4jeTISanG12
0SL/cukHyWzChzdc61p0e2dxC3iXCTmz6Ryca79MCVAwP5q7ijxiFx4mLVJ9kbN9KWzrWBf4ZEnB
ZESS1f2pXzjjHRd/vIqiC9kXu7HPyGZXAANAYZ0YdLOeBasxnkprcdBeSBZz3iL3pB88qzT7bIu2
23Xp61IjBSIj8DUjt22DRA5NlyDcqVOWIH7DfIPHlp0GutQjeXTshwJs2+CXxJGcpeYVatqTB8WS
0SlkqAJj2im1gu+sl/2ZofOaBpST2baPxCfQrdpussXMVj2gWb8wzwfZX93ZO15N+m/RMuYOEo6w
scEVk9T4xyWiGR9zrMBbdapRqzKVadTFEvWTBe7wEdTLUVp5fgsUYj/fjd5Qd1orjYn+kNgs1hor
vmUJ+xEHzt4poYdiWbpWQU/UkL3s5NTXhxEcM4utezQSNux1BJpnOzp0406KMKskuuFM8mHBvIV9
XSyLgb3ODUouOI47XaHNMvvgG23zSALwakxmDIYt9CAS5k4W6PSHUTHc6W09b/LsPDgM9YVunrgX
r8KM/SOL/l99cPVUVR47gJkMNt3vLjejbRW0e9CD5iYm+4HPAnzJMVVzAVMyzDaFVFd3+xKvAEaF
B5FgYx8z4+LHosdonQKjROQvFXY0pqQiHFS/XgwrOhAK9NJK0zmlRCOgKDHBTc5BsoViD6LCrZz9
mKACcBniXnSPVf2RhVd+bmsGjx511NoWjGngCoES1El8pfozLosrz11fjHtk5AlsgWMNmoxBIMHs
uruWkF6fZpgz1IrlxwwOmLHZdz+jAosHa23YrklRcofG1mJvNNl1aTgrgh5RtbcgsdceQELQAzYO
6OMIyRzHgCTPjuFkvDYKNo1pbFXHqe3+++Wf/1ix54CY3LxDYVbnf16wKXQrMAn2dm4hR2epy0jf
n99dUjgePSSP66XDhj2ABFwUD+vFMejJx+0weeMpneNHaCA+qtfWPLrFtCYgrz1iD7bD9s6PJFtX
XT1TqOuQ6/y6pG3GeIYYxI7EgZXVNupq3l/++RNjG3UtZh8Iip1km95kqkNQd3MAsRI89wbCIfge
+dIh23T9mvWlM2+ze3T6GFiP9t37PhaMWTmWYkOZKzvg7scihpO7q/d2AM8jcstdMY9IuIoMFt5i
y22smDCl4O7pyR6W2HgfpkRT2tXOytRiOMqyvJC8G/OcQ7Y328E3ALbnQsHlcdzHKO3P7aJp27KH
dEIeYKgH1NrjykUPsUtS590t+hOJaa+qjf/GlcvAunySuovCqTb+Sl0gQ1+qXerZnIHU2QpRL/md
T0GefyjI/qGpj6j7CW3leNvkaMFSpyt2TSQPJjrslRxYB6AmzkNlz+XWIAghWCAiZKoGczNyf7HF
K9mEGHeZgi9xKGXuDmhAt65G9oIRStFwIOh3YzdMrQM2RfECuIW8OVI5l/hFLj08C/Wul8RZU1xb
qyn62w7a3IzurFZDnD/j6vvGHT7uunqhuTRA//Qpno/4YjNDXAfYogJAX6E3xggFAIVFNN8hIGcj
uapB6nU362uqnvW8dCvfLQcCmyQqI4FK+37nkHSzb5jNILOINpKGcNUB3Fr1KTrgSeF1zUzWxFHE
GFcTxYn4LoxnYPZ4y1ZuR1Bh/yvr8vkwjjXC6zxfy7z4rZFQbWwz2lEeGCeJ/5W0YkDiRfHVF3oK
KZu7bRU/dkODUsFGPjWwpgIUtkHvsAd5iiTMB2ztTzpeezbZCaz+oDtt23kVWPeo6gU/ECw6bsUp
5FhqoPkt3Jx+/mnDG3VbFGG2wQyAqvk2+DYArsa8C83nr4LZyr6Kum3cOs/pOJ90tncrixWXRn6Y
g+mDxzv8LtN2OZBMskvH6W9WqdvYx9XOHL/p9J5G7KQbryAvo3Uf/nksqckj+Yti2K7YXMHlQoSi
1C33iAvmkr0GnJhJ1JabVotqa3IZ7DgJ+MfMM1gtvTL62jjkMBgy4YPuRyvVNMapMuS9fM0vftqe
pj7W2AA0fW81nqmDj1NvR6BuQdYRJdZsarO5xrWFMsRvf6uAFTD1yjYwGk7F1r3C/uzWNhFfFKH9
B5JRHscYlmnZvRYC1huZwxlyTe4Cx2qXdcKN0si6ORVDSvhF+lU7o7nJHSyuPlk+mv8S3xayQP0C
Gk3tTRf1WU7EQstHzS0SN8h5+mUhBt+UEr5G37YfWF3bfVFH3c41EGPMfiBOcdA99llR4eiVMnSx
EuCetTYB23cumn7am8LDyjqPz0YdVaj4FOvVEtEuDwr8wFGxq++pCjmVvp/EOCOs+FMGRbUplx6R
A555ukEfbBD/1GSJi8DAG7Ze5m1J8Dt0sv6YyVBazaWGSLOiE2GNNCb7ovgDRbV8KR3Cn/zuAXAF
LgB3IrJNTz9Fql5LohE3LMaLOHp04gqfehAB9rC8UxlA3kJ3L7eu+hhrf2RVsTMJaXqNFtJaKv9V
TXN6Ggh1x89Q/4w+okDOGa7P5pz0tBmM9F4xWJzMhihaPN4t+rkFdxL0XaD/1ZtTwnwaXlXTgyAi
lRX5PoOkQjciJA3sGDlmHkKJaWDDDJh72rfZxCMfMGOt0gb+YtvPa2Lai30uypdCLd/M/vVKFo7z
iOGNLQ4RasEfj3Od2YgBoiL7nZdjvMcWAI6oWcCWdo/lMLfrOdPBapZugpZqDnXn1esIDxxmRSRo
hO7QZHNboYygbUswycylKDeJ218A4wyr0qz9XeDSknqlW90IFP5/fzB0iZcgsXbFkqDDW4hqSd30
tYebsicK8pfPs/gMseK74jmGzdw8TG6ShHNNW5S0wBgc0kqyLIawxp52hOfiwdZWcV2dx1legd+w
Bne4dhzTUTvffiua5mZxMYQq6//eQbAhzv9DnVgNwTPok3O7YzCS9I+BS4uRT53aGSNXKEudJ/2i
HVtsYxuQkdDM3TX4GmXb8S7m6AjS1rlqYfzxlTqg+TkWhfsLeh1zPSfFag/RonFQZdCabCyL5VyO
8mLEBAR1/uyqvHtr2Fl6DiszxDiBVVxx8R9sbRQwgtJtG/aB8QqMjiDjSX+Kez0NMc2lWrhvJpkh
qtjqrzOKTdnm3ZGY0IuonL8BurDTnf9ggP+51YSzMy+tirWE2oxErnmmzYtCPWaHZeZL9SeWlaRr
UwLtSY4irR1DMjtcHaq2+CJEMbsRRv4N+JWWM/uTC+0e05pI5rlfHoqhhoM5E+tUDEO5SnxJumf/
EKl76kEer3ExT9BPZpa8cXO0AsRRVuE9OZl3qblMdnk27D2bIYMru6eJu4vqGCh4CoZ9zeiGrZnb
NyHRiOl2aGG/Fdwv3G7EFizPZoNGvfFhPFX+3mHi5xfzbxRlNHFuEO0WBreMLZJtKpNb7CuQ0CpZ
I+lmFiSznzsOgLpt6E5G57VrPKwb12K2AsANQ33iv2BI5P+eZ5ZsPQZ3IikOPXah2rMvRlTIlzHb
Qfeqj8X92of9Kd5EEK2duutXo+U1r2Mcv+C2amr/6mlj4Dm8YHbt7d2Em5AQ7YNp6gWZ3/LWZyrD
j4mxd5wQNGjcG46BqiHFwuKlyyfzanWZXXUqXWM81P80JtMeP8NrVN+V7rNSYe2n8H0J5UCe5/0y
bTb/i/1dEhtxVnwtAtEaOqyGsYNs4wNfh8VhX4Tz0l58tAYbnNKKlqWkNLk/qcQ87KsKzg3vD6Re
BG3alfGlmtxm65Rn1ZjFrqiMYmuVMZCumogwhSpWA6P3+pfONh7N+kTK6Z2LSPwJ9bY6EC/dGu46
H8ZDkHjDpZiJhRol0gAmSJuKCPW1gS4lj7N+BYn9ze5HtSfnLVgxG/ntRtMUpob6StzpFjgVMaGS
34ZkuqOlfRZkpPJlEQnlcQtaP4Iph9XuLc0F9MS/SYCFZJLeAUXVaeHYA9fd0LsL7Erx8mwbawiw
u9SYFDPXhfin9KMJjMcYMFIg8sd8EGrTskEhnozppPfV2aNeJwxw4CXNVCkzchKfpqdBrzJZE6pb
+zEamD7F2KHrdsJ7gADSa5HPjG5JVrUrKG4muOxkZCPqAI944xG2biP95lh0xRyrv/vaHg+2eZwC
3R4Bw2+o/ptbYRMKzWSNOAuoziLAcuda2zy5Ggs6hCaL9DZN7YvNI5aFt7w2nfuncHW+YSFxjbKB
Lh4BStgRTbk22xQKYzUfHEc7K1EkD2khigNLmns0WmY9EV4Uo0ZkP0H8ZOjTvfsd0mHCWNc1USSI
kZubcMdhQ0+NL5UBHJzIh8nwf5aMNGas45+ifiyc+16EjLHMC7tWfZGKeOgZJKcCgqgf8GHKfHyS
Cyq5JeEZ5WH9C22zvzvGqTiTC+T/j+k+FT17ZfOER/M0tpBHakaDV4TWdI3JqtbIXPFOVBu43LBu
gxSxdV6/EmtvhemciR1W6RdzyA4culyuRvSQYRFcL72ydyAt/xBWLZ7MFEPSjP6jxSHI4A2Zb1cK
6gnSxkXET6z8msyCMoh3dqrJcR7dFfp8JgtZZ64tR7gobbznJeGY1IdRvC0G+FGDvRUIgGztTkEN
qTeVW0R5QLbK6DNoOBlxm67R/I5dsS3zmqPUsd7HOvnu7/g5vwd179oMqHtnfKtzJzk23fQFr46F
y6OPmDSuBoLEOHBCt3rOUkTZMkiHjdblvgrMv77tf8ZDd7Z7vgod8MSmPsoOTRT0NysjYzePbaqr
WSECiCfS4UhvJb6WJ3er0kuaTOaD1W1t+PaneGLpE9z3AjGPqlJVMH0HD1Xb5JyLnAgw1levaSwY
w7xVEbr7dujf/bZ+9XDUV+4qMZDBj3FwNIH5tGlCbhx7jkaFnUz6z4ZiEZ1m/jyW9gVbMBL8BGey
FiIC0IbusczOArU+czt89KgoTnVEmPbiIJqysEpsHVnjNWSvPzLaQnHBoMXMJhqwViE01DQVwYjF
kYqPea8RRMcs8EJVDE2o6u2QNu92ikAZFU96j/Rl8+rPWwCd+Eg5DstpuFlabMXUILkrN07xjXpy
n/YxNyXINAJ0dtpmqmb3RIx1nYk4nQuD7CW3zeNti3sbRzBMaAgGq6Ywt4GkqVqQTU9ReqrBYuGK
ZR6rk7U5e58uF/MJrFHOpt4Fwwo02SFN9i4/HonvTB6Dti7OWAFMcmvBptfYpKUEGklS+i5fGMAz
2ItdU+7aIyN3Z4XQg8xexlPKt46B05U37VWneFigGt7TBHSzEcRAFJFBSC5A0r1qPRg/pelvhFtg
wC1mRK3mk7n0IAhjcIaZToZN7/oHy8epVc+yPracNNiVBeajXDNF092uV6ZalX3CZBqx7Gyne7oQ
QqUGo1jXZvJuxfbGc8ZTnw+HyZIvuq7fwO15/O7KhfPIfKd+gOEmQuBSdxlSu6a0uxKzCpU5sasN
KetMGnOsupHfr120ajFp4ed8AFdKHQ4XE1epxLGVaGSwdsmHYh8VbywXXHRgmt7WmdRbfo8pq1yF
Iz5+r5rge4YR2tXZssYfaK/maKDOnWe1IUOaVO6GWT6bzqAYLo3p7/C01+z8Ohwos//mJi81NB8m
DPKaFO68NSXXcQ9naUr5ArOA5PUp7YAAlX/d1ip2bU/yhc6YjjRle2ZDUd+8u5664U6rayTBKHYY
HifeWpRNtG39R2ZEVxEztmiYMwWUutOQXdzIzbamUU1rFlbdZtQemhXFya5BYqDU0FsKYGfjzbDT
TGdyd5TrAZ7v+VOiElCuHC/D2LxUMmMbbOWMDZf4Q5TGZ2XK7DjG2t5053HoX3QPyLiMP+t2x7Ds
Ms8VhYli3ggq8hgX/kuvvQQlhxCcXEw2ptmzX2L6NmYx7rtlBTWUlsbCV4RnhOCEbuXNi7PNWBoy
cC3f2Z88uBN2K2t5mBliHPFmkuDuqcdSWMZrUuClyJiQjibB4m0+7jzyf69ksXnhsED7B5yXU9Sy
7ass9yCsbD92hg6XpKERDPQecN6LnbGwLUUWdtxJ68lgjzr8k8fpYzx284j49NonXiV2/0rJ+lqP
GjylVe7KytM3OKWkg/ftG+u+aB/VefRAKqgXYunVn1O87zNvZ+cRPFfZzzstDxKc6T5ox4iF3vwz
kUJ67C9CLnRCAxABYoMfF9RzsSRupmpgxbcs3e0h/ai99qBZqAz2Z0CCM6LWbMN1aaCX5P6MaO8T
uKkjZOstEZHmuvYZq/iRGcooe6gQXTvIFifkm+FdMJRFxcEYaeQnvJOoN88B6eyhrzBuQl59m0l7
iSyHNvSFimrtO3nMg4/RY5VxyPYq/kgy8FwZub2UBFboTTrbwel59KNsg7qPUO4ZOBt11dI9zEL2
xyGmnXHlgXHBZ2tlbxOiOpEQt+HT0KyK2flw0cTB24RVNiQLT5iczTdmSm8AeoByDjUcd+bSMtRz
u+GFSnfjWWxMU6N5jDPzkQoxWnfstzejKr+92RswlvyzQOXL522RP3saqqPjZ+zYxyzjxzL/Rr3I
T0FpEcE4sOuc7CYUOZrulVCec7JS89D6tv40YL/xzO6RFD7ayMdX7hhhI+IKCsZln3ZUyTiY8reO
/FPasTRbw7t9KCH/hCQ1uKFZBU9SkEE7GlQLEtwn2e8yXcNeOGTk5zIIT7cVmln2ao+RIz9bp3uu
CBbY9R0/pTf+NNIW4M6ApVhWf5sx6ufMoNYk31yrjKUoPFjckRLyOo/kjXHvUiaWszXa7NAmfxlz
EcSIwDDu+1kUmJOT9ABZe3btHSyHLu9fVOWMO0pEUD60V5ONJN19wLczQLiT5CqmuNKpPchbtR6I
Z/aOhf5op3pA+TEN/NPtiWddwvQ97bGL/fUVvyvU7/JYgVS3puQXPcKrJS1JWS6Oo2+wVgv4PZIN
mxZzOw/BT2K4u7kqZ0ZvNaM6p96aef1Qsjfbdk5O7gDeyDwpt/CAdp0a/iwagEWeMP2x/OnPFGP+
QxRFljDRGxMDqpqP1xDE0gZjAEIkflgs7s0KHitAJrVrkTL4i48Bu6SKgTCBgDf6WywKauy4A2ni
bZeJHOMsjem8rOVqdnBX+nF+Yzi3EUG+ZzofrDXfaY651TWB/ZlVnjENdumEeV4Hg/Eb8beBxLBx
BST1ZCPM8eCy9mB5shG9oBlRySfoetylJ2H6285rdoYg3wAJVAh/gNygz7phcIwMZunN9zH2GEld
S07LeDra3Udt6QOGm8UbLzaVKWq2VSOHcd8KF2CCCFEEfnnK/juPzWdQme+6Hj+C4gtq6i+WWLXj
MU0RTRZWUfBEnCtDHfeyEPWCf6ko1sKgZgL9kb4HKeJjw9qOttwEtrzzSmlfyk8HtdGmYFWNzgnP
q4sxOydiij7AxMBjUyOOTG5RtTAG6Ld174dwevEdGmdrlCdriOgYR1pINAsr8oMuLiOETZRRalU7
kha+vNye1zY3N6GwuCeMb8SYGrGo4a/NON02orzh4r/OpJnznJFwjjSRWttFjEhrOs1pSNUDmJpo
TbPec0B3YTJToMcixQrmsOYxHo2m+1sSR78hC5KQjjR77uzo6LhHO3ioYqY3IrXOUWKordlSfErg
+fTAKwAPEwpqSQ+GjhKlYM5I0+R6qAVLkQiuMqDBVRfEeA0EwEMIJ020Y9XwhPb5rHO6lxIL99qt
cRNL50+PegZTGzWrcycvq+Sn8LMfazS+uoalUOJV63JGDGFO+KXGafld5gOnn/VlVkW1NvPliMzu
Tw4QEfqa8wf1/T5yxFdb2S9ejY6srU53YkK2/CxG+5wsb8ko32t77jauKFiZ/8VJV+FDRw26tD90
D7ReNgs6Ze18j9+JfJf8rbLTn74tiitWF1E7dth4ronxqHsxWZOEi+7btZ+4HhrmjO0DgKWAS8ia
iY7IHPgfrBzmmogw2Xlm6DTiRt+C3Q4ymFY0MO5YfFWWh46bwBUchNNDYzeUDhIgC1kSBjeCOuYV
rQjBU/UOmKLELqFvUYEzKe5oseI0PuG5lQ1vJLtni5kId0sssASSj09wLD+0xHFUtxJAKlHg0JZQ
thA1YjoVIvx8+NOVZrMlTvgjmXj4+Xn7LaMasDlGYK/rm7UFHqfru2PCr+TMHFlxU/3cTfRr6nuW
HEBhYj5+9WiO7lXTZ7sV1y9JdhaEfUgNxohHga8PAS/u2waYLFxyauypPM3F+Ag+P0UU2F36WvNg
KrO977IGaiPq/oIOE2fGjKMqe1jG6KGpgn7bAMgndjZ4J3aIH9gqCWgo3b0qGqAjjs+9jYwY5BZ6
hHnl2Zw4tEFHjRqWZ0U/bonK1hsrINGZkYv54LhFvkkFGiLpRmIn/fLTbqzQXNSBc7kIC/MrGkij
FronqlByZUxWXRyyrCfos2niT2oCnEFA5IhvJ7rBrRHIZDDpMgKXRoepsFkcINSSYFX4Z79/iV2u
HAId0VmiKdQ4yNgadb+juP4pU6RKWn70JkEiHVtnzWV9WEr/UuLTXXmmv4crv2oQzljCvfSOvQen
/yvT7/Yc8dg07ocZdhKfRAh8MsjYBhb/WQ40oLTASHmUmML5wursbhuQGtov+jBjwwyHqqGPakjv
JawZASc5DDpKTkwVh10Juf3ZB04sxd7PxAnRVESWEYqCgMgJZZgPxYJ3xoNdsQGnd9eKxptsIJWn
rMLS4/3EufHBzEO3JixYNQzcsdlGRdN7kXhfuBO6wGTTzF9kbw9CGZAWZSRbbA62lUrm31iov6Mq
+spmtz27BTLYtF6AsW3mZqQHSVPuoMDsWENOD2JO/1j36BiUD8zRYqyZFrUkEjQCpjD93J+O2dh9
ShH8jib3llV7pRXro8kB8uVzV9Rj/aeXIU1PqGN7OLhj/m7N/Mi65ZiHz4Qq9pGpdL+K+/EWtD0b
m8rLuAl4FJGkCAWdT9J1pCclXbKNvPjmIT/r1fwwZowKOwa9krdc444Lu46+PB7SdSOxcgE8uLqt
OREVR1KN72ERwoP5ZGM+gmm+49SqBHWR47L2kRAmhVVx8MYUBVR4oRV9B3FyAGeaAv4hndqSf0Yf
DpYTY7OPc/61PjJwBd2RZ2X9HbWBsWp5RK+gS/+agu5lQFcBtIHIJ2IF6RtTd0OQzy4T9mFcWug/
DbsGEP/HaMy/u8ljotp94A38sNro/b+IOq/ltpF2iz4RqpAa4ZY5ihIV7RuUwxipERqpATz9WaBO
1X/DsmbGHlkkur+w99oxRfS7KsL/SJprMJv4N6sNvwhUwTszu8yI82HHXGM31cHVj5ppzxw/W3u6
PmRV9JftxM9SyStq9A2bhXllo1rwGAaZqi6ZaC9Q2PKrwAiWuk5FF5Pwe73xRIv1kvanavT3uhaH
hpGOSdsGPJa/buFFK1IK3HOXW3sFfgkKy4StyH9FMnWKBpixDfvhwhzBx51it4HbaTGDb2LOERmi
pSQXMSCW7l9U2mRFuKrn2UC9Woo7JGpq5Oxm+ekF3lDM3OMYgfsiw6eiVgjobAJR7TAlIf4w4k2U
Bn96sgZWS3PGrqlY+EVh+89YhDxBucDc4C1RN9S7oFKMiQOE9z0mjYO5ZD5Cdcv3M0RMV13Ynv7K
EuM6uPGvltuYyBLiWC1PfTnNEpuTZz9JtdrUzvBPLS75+GKWnB+1/K8fj4VB8dFYmJxsh4lPVsid
SwAwke3zC0h+EPfdtG6c/tdo280trUsErtnPnIKCsk1XkMwnccwpqlcR87JnlwBJsn02XU9iHYrK
vPmlNVcxYZcIWY5uiZbLc1sGHzELh5nki8SkF8uLOtn2Kt3LeHq3UJhyRX0NYYyhmVH9BsHaJmUJ
x5QxAJ+UvILo7Q6hUHLTim0tTHA2EbotMMDbUYCWbzuLuS2JkbvJONWT9S/F1OxZJJ8o0PvUHPMa
CvDFT5kGT8zc+6oCgl66P6qgh6pmWGsLvdcqEcDTy+TTFAmjkYG5IkERO0S7NUQDB8a8K794d3bk
hk+7FLSAMvV7ls0/pJrvgdb/LGzThUYgm+C3Wga9LmqJTWzJH6xxodpEUjG9g+5jz/NGE7WCxPE9
KwwYoYpjz2Vejp5csB3iCA95gLjhIhbEfbjrXftPOdlwtopghC+gKFY5Kke6ro1p4osdkbCEZSqf
cnMWr8tXbggmlE/guMQZNS9gQV4DtGwDLCDke45srnVbvmqyjP4mCSwb1DtrTNR6H4f9ss3mJTEu
VaadW8zgo/J7603rRt56s3sdUjFaBx0n7e1h1yJ7IYCGjpsyRB8BbG78Idr8o4+D6l8q/jYKvy9R
SrcB6eRLyUmLjA56iIEAG4x0eM2MgtQSkkvTFQo14/q/Fw8GUJ1zlNth8YR7HO2hK+TvISQwJKHk
/N0GhGxFNwxXFTNGjPxFEi3GaZX9GtrgpMZk+kTncLVadGmeavutb5qYCqvaYpmSpu8qHG7OnFRn
dCjBjYHTCBIfSgAgOj6aFkrauMtB1MtKbZPRYYAMDd+u0wIBjX7qypyBuGPHL7HpsVhe7HXt4qyj
AnwegWcuTpDmFIeNfPGKgpXfDM1QlMNvG8xDW4fRe43VfcM40cO0TsvgVHouYC8UVythfrx8A7Ph
WW+TV0W4XN+zMJy+6nbdMiTjbJvvac4VLAI9PqeTZZpYv7xznGH6Szt7Pn77ooSALTBHQ3mhpqRX
tt+JJvfvMvX/ixo/PXTewLU3AGXLusH8LT0vuhtJ1gMNwm/rUoFBUOK9MzL5DDzCoc30/5vwMxJO
WzjXKO8Ev3O093PBXY6uPLyJ9K0iw4oWIjcLpj2jQbBpK3aFZ8N8KZjWyCiCw8hs3IWUXI9Tuy/D
kHF2ZxkfMwfUas4aon6c6urYaQDWD/ml2SqyPpp43Br1oFkwVbbiFK94qwzYGMGCXVVwr7juojds
5exl5uKNho+KvsnHTTy74TpJjIJO6o0nyr9mC+YVWB5Zfbo4NRAXNw9v4ePFN5chBuK/nYVL7ok6
rl+PHJsPGx20STwOXnwK69R6S03FNYELd+dN2a5sg/Y0abe5mM7dlkH/2oBwLEfTBUS0Bo3SvDrR
lsx69/74ogPqTqir/ze3e0KMpvhDoluGZ/qhpZ6+PECtbWCJc5AMvMVkIeCK4II/tb793+PtYb9n
Y4bDVnKYsmAZjFXFRU4/AfvZeMu7D6d1toWZoJIKnb3TJ+qOdVYpqs0EoRfgggj8jBcCUIqt8wNt
Wgo+UoJYxtYwgd31FEhEKhE9mKO6JipUnKeWH7fJytPwspvd6OxGi9Dtvz9zztgSHa6Lc+GGF2de
kg7d/u6F1T85EUwOCAepnkIb/1nkZH+FYnoh2gjdohEG7yWRr8OIU3P0jKfHu5paMFqpbN8Go28u
fT8EyPoZUrUq15dmihSRXWRTEt09lfP73LFvzUtCjlAmfFXhb8rX4b0vx7MWqCQT6Nrs1dCTNyDD
3NAs3qZRzJvHByWxKCEni/VMUmI+a7E91ShuiK3a4j0J9xGd5zN6EX8z+KhDknr43WlV/PET8RmH
9rZRY3aIO9feE1pLdaPbG1FALBDHroWk7M+HwSxCNBtZyec+NpvL6MrPcGwn4KnAA2hlvN3AmPme
6RbVR/cW2G79quyZw480ledvhLJJuiVEgCJYWTKcOXoI7nDYFxddaiDASrqrY7n2xjeIy7Ml+BZH
O/65yaxflXTtSzPiJ0amCTChGeOdcpGnRsCJHy/sAZNDK4xPy7fbc+B0jL2WX0X29NTmyNEjOM0Q
MwlLXcLiYWUGLPN53aiATl83ibpIqqeAI+egS9Iwh6GghJ38jQwFtcg0vsVI3OAgAp7JDNOi2eYI
iV3zZZDsxaHkXR8vncBYPTiM3HAChzePJf9V6XA7x8hUHJ3U7yyyawRMzR6So8bGZZ2mDF6F75Xz
65in87FhS8LAwscakbQoZ5zyPw1xjJPwzhhLngNsyKvc8dHbOc2vKQffUQiBuSNxnnCJtJdMNm8q
qHEWeK3xQ4YxYy9/fB6m5he5jA2xqF21y/yYIOtMMABLBMmZbUV8tkzq6pqDaV6L2S8Phj3QWZFl
BKCxEdBZDcI1I6QXqqmzZ25B84Xv/8PuJ4tpXZ/ua1rgF7qLxfEPxheyIFhb24BDKNzpIENsALKT
4jVIUwCBRCPByhvQkWToVK2shc1I1c5YSx0C0hjWTsYqry+iGIK4OVxxqkXnRmk6OItdig47jAuk
jBLXqTmEZlWce+Qu58mci3POjHEXtZ1RrbMY31axOEMfL3mP18/pWZgVDSGrj2dB1hZpypSnAubA
478y3Da5FowxlB0B37bQE1iO0d4fL+lMZwyJm8ceGW5i2u+ZWgasbGIOhaK97asP0VC8xX5SHTMP
VJJHVtNJmlRutjstIXK9hasc3ipGxfBlQoJQ6iTdG95cwyrnmxvgMJ0YZb1mdTBdhF2eyJ/QLzmR
Lg/kdFQCHLGSEjJTF3Kd99EHckbEwmmLRitNjrEjrd9IjcARpR+O5x9iEYqtjvL+4A3ZeIy9/ll1
RID0YfPLWoASXg+koI6ODmkgU5z+ZwR2fKzNWp9QvY7PSQjGJCUfLyj84Gsa0EdagAES4X6/BGP5
4siuuhVm6u5pCX9oH4GTh97wR6sBGljG9HuePKZAaA4bf3A+nWKmNq5qfSka8NiDcWkN9zKYYEgF
cMgnf3mJdfFOymCyZ/8VnnwVhqfHr8zODE+1VcvDFPWHLu7V2WSq9f1Sjg3QrFwm/4KQIXHA2FP7
Bys0fzpjTwxVA/1cIvw/E2UGJrDwLo+XZtLehcnV7dtmXMh5PvzvUKEE9jeexNTGjGpwV4ahn3xY
VKfvywRAaoHK+UBAcEfLFDXZ2Y8J2Q3jychO6Hps8pUHB9Ce65xZYTrnx5exJOGVlR6zkbK+iOUF
I63sULYivUwKmItsPq4gz9gbLw0fgqiArE2mNAKS7SXDCYbu0oQL7I1Bu0tKY9xrArXM3t9JQlc5
ZWrSz/yAgL0plP3KBzOtEAxicrGn7cBxvTUmNL+eaO8UtD7KSiJV+IL5TndPhqE9qJiQh9odj3Xo
d4DTKT6VOWPcJZR3w+Pc8mQTuPMohauBH27d3VMsg68h4ydCm7NPROESgF0x0NJ42WcVSABj1Ml7
Iou72mmfGNV3T3Xcdk+PL40ogijcFre645vMHdYij3eNnrK6/u/l+5+VqPCx37INM/eK1e65B4lw
mOf0Jl3dsUZfyiaCXfWVw43qVW3dfnBZTbjCWRcOknxzqTxQwqFWKDLW2YQqCK7l92rUfx+giMro
n4EKq31X1N6HX8BilguWIPY9VgqEUhEnzl8ZVfZc5M2OsWl6CnpygreVZs6apeUuaKP0L78dtGrA
8m4RRW/kEi1BVjQKxpa60JCKjaADpEk17S0PJm4mN3nKQNSBDonNU4UEiMXgXc1oxIzIJtI0WGSU
Sro3y909vog4CSiKjJ+KVNbDbPZ8BtlZ/aj8/DKrepd1UfFkLYETWCw4c+zghW1iccoSGOGDsODR
dEFBr++POHbn8FAbgd61dhntTEeOr6bH3tj3suSYxGgfRAZtTgNk8uPuBoaNOyyQWDqcjCVM7vWk
pvV7owxs5NwsdayhqfffJ4818KkbN0GXJNc8NhHUqy494Ah3N/gVyp1QDfkD2jKuhq9hLMvmT9fS
pYTUEW/9pMKtawXyYgtWIGUqOIdM6o08iU9EWf6popOfT9nLo+KsHCn3THbgvtu0zyPv3OPG9h0H
FtiAnq5kTwnSmr/SArG5MwnaBgr3MVMBvS4EmPUN2YcQyVQUyqPZxvHBEuKcovBm40Ek3gj0OyNh
lRhLjOuZdONdqXHq1MuX3Hso1mbnPWqas+778BBKOwDkSiLHCqFYuElA7J1xVosK5YO9sIWLYmsP
Ixz5LPIQlsxw6NgYd6waQuT4sTP+9tpFWT4NaGKXit/pZvMYufKvXTrxDfU9t+vyxmdm96c0xc12
W+Nspgk1tke4NtDmqUpYpHQgyXPEo65X8SMgDxYG6eMvLDpEAI+jFVP9/x+tduR8DWbkggenxGfz
QL5E3JI0EQQwrBP8YVb8RCzNfHnUAz6WEPR1NAwPnkqA62RLsE648rBsTqu0afSOoPJns+4PluOB
+2wXGjy9CCKpfywA4wOydcxtVu7u47goePcSq7qU7bidqt7bE4/y73+1IJox49p1/UdGGMShZDJ4
iQAM9dJWmNVIDNxVCNxWzYLdiGY3OtuAq7ch8FrgQwPy/KTO+aZiWmo6rH3Lx/k0ukGwEW658cmX
RYcqd4HoWHxnbBQSd2BhqdtoNWCz2qfwY+gx+2dL1nByCt6GZE7iq495TqQwSpMp+akbzc64SGHV
4CEKx6q/plzAm34MvvzCh3HWjk+uxcM3lrL76ZBcOATyRI1tvQ1MNF+yut8yCu6isHlhsYaFLW7m
YzZPW4JbvB/GZJFS2glARpl37Jm5vKBlBHOuuJVUgy+nAwUr8esHOXsyK4wd8C8NKrcwDffVwnsV
jGNXSBL/tMzGRIq0ZVWhYIE0afNEPKgfBgV3Rh5WgzBYUd1amIEZeXpHdoHn4DG2YJPKpNq6FthJ
fLgh3dENdI8SPrHPbo6VsO9whBW1wmnNqGe5/ekZku59hj8o8Dr+/+9iKvE15mX53Cr+HZ5fRMbr
XnnlQSVLDOLybVsBa/W4Fy42c1gTBO1cNaPL9Xd7B7chPTwe+NkZ40Vgf0xbTlDhpt7m+2OPW3vj
TIM45W4Y01hA7MllS/OZFcfHndLxgyE3kfGii8YOJ12NyeS5Ib2Q9fbwlRWt4MKKwhMJSPPLYL+0
MkDvymSQVnxEULBkHuFHGtbe0vgDBxGbjk0SjVcWbWOgUkconUA4XPQySZs8+04Aly2ST2h0qicL
D7p7cNuwPk1lMl49HJnAG5cSt5nzzzRu3r8f51in+kjUCIK92j1Eke2/DzVUGqxc33d8b1ViPWbm
sDds4oVLiCnbISJY0mJmRi5G054Ym1w8EVSHtqfQfbTlWB9IfIarOLxwozUvKd0Ixg5Wsm3dvkyF
+8PIwuRSuppnpGlJssQIBeSnZ2Tr8ozHaXP09cxexsLDFxMv8sg8CuyBIDmXNcHARymo8pPmeVvn
fuQ80RIi3U1a+xSns/spSobG4XSsS1lc7QrXptXDBkB3SIxi3hKoxHBr6vjNzBQYOjNGGYixOT+a
C6OILt/3khdR0hN2sx3V0N+n2myXHbv8aN3xcxoyBhaeDl50KJHAcC8/XsKBoD9nIkEilP7H/8oP
e3LZ/8wgJloIw5c44vSIUA1uv0/3GUvaZiD3b5P4nESJZ30lST+8ejIn/Wp562yNX4uq9X/16+xi
10QSXTUXUTM2dXvz0i9/+OOlIZhk5ddltvXgyFyavqeqAxfBkq7Gg7X8s8htnUOSyuecc/nG5AOU
atfU68cowukDklsYOnCDR3xzoYl/00WUg5uXXKnCp/4gsdLcu2mqdyBqbk2Jg8+u4vweI4xt6ZUD
OZQfpkd5mRRdhytqoJj2Wv/IgOgM1fuzBNJ38sFaBSvDCbqjP7GwAV4Lqqq8FBNoCXeM4/N3kZ0h
XYsnPrKNMN4M4JUns1Lyg0MfMtniOzfUkv/awEWJYnas7ez+iAazlJC2IrNZ6yI/ennP4lV110yx
YCCl0rkUtW9tQ1ZHCwjtjrz/Nzk23U3bVgRb1yp+tgDXAIa1vMv5/FYRpJSJ0Li2bvizXPhmAcGP
x8eAkSKRtKZIWWeAs5dHZ98bYA2XIoetit6mrheTEQk0cma2s+ZjynlZ5AYDm5jK2xPDEwlS5Z4w
0wb/LV+aS0jAkE1PZJQPCFNI2GjS1nkaPUEiV9mG+7Gq2Kw5jjh3RnYzUiYnKq7CaxlY9t0z1Wtt
43FqBMU74x/Ep8LUT+1g/YEOMV1iXd7T1MzuiRFeSXx2LpU5AIWJWjzqy6agVTZ8dYwWCbQtf5WS
cbTqHYr8Zu6YAG0qpSGtgBihMsjaU1KTKLd8CKlcyRfQwuTYgM4CsZidBg9OMvwX14aLXyzW7C9T
8sP9cMTSzgqQ0Ceu89nrAaFlCxJuQc2lVNV4tiNv+/hc2iLEHuPlJxR20aGBBbauCiJW7YgQaygh
eyNsEOkEEMV9F7q2TQN8MaYi2LgqZOvnEthWuZRFpZjj4+N5dqemAqcXUVpJKY8ia/YzcIJTprV5
wcTdQN2hDqpEkx/7HpuPWyc4gJeptOUjuqusFqaBHFnFu8nPrHbkhx2DscYpaLOYh1v2uCSigECS
KR4QnQTmJUwyRGGZDE8sK+Zd77Bfp+TziN8gSJkZ9PglqB/Xpe1vNZiCrTP17pMRV39sNSmuAn40
ForFuRRqj+qm2Vv04+en3MWtyTCG8yh+dkwx3V2RsEVvIFANrKhxj2SUvY9DtNRzvjU0XH9G1OOz
aP8khlMeusnqsUZgSW0GQ5wqoAtGp6YbsRz4Gx4ZgZZJgBeCovyaDcVPmvniHhjmjzwfjZ0o/OY0
N7QPfhJdvU4cEZ0WbyCqcUb3r2xV76XjqDVParhxdNDeSS+AIpIYwzVpBv3ENvg+QATad4//VxGZ
3YaNerCHceBgoB7Hg5YAoAodURjOGdHr46ImmpeBTr/Mdx6/CuyM0sT2nuMxx3AnU4WhHjoOgg8b
QvKIk2YOiHGgDWfpwHyae5cjzneKA9z+cEO0AcntS3vVZeOvx5jEnpBxUhAaS0E4d/yVpH0ZtY33
dJlLMavQZEIzTxHSl8+S4JGpNH76Q8MzoxkNxRkC1O8LrKl5ILRiyuFWyRJH5FUmI/+iXqe9eu8c
wczSxeZf1TYxMCq5MUQlpaZIp2e8Yw5WVkLSfObMm9oFIG8ELjnWoUmXb5vbwVEC/RZdh10R2wA/
yUU8UVYQFSZEPYkZ2pd0wt7bWG/ukpMmhBPtbSK3Nsq4JpQy/2RQ/Y46CgsKzmA/kmNUOliaO8gX
hwj7yjE0vZzU5Zpt7FCxcWQ4utVu2OzxPnJQm/HJMhN1rmEeHEMHhol2eWoyjh70ZYb0wd8uKXQz
viIc5mEOZsgRr5ENnxgZ1xT4fwPEgNRXWINLHuK96SfdiY0You1YAdcLfRZ4S4GRRVNxccr//8Ga
XWT+B5oPK1tpnQfOFToZB7EW0IGjMbQfhi7m30ZWNHdVEVRvLg0RUi3z1Ia7ahDLGllkL84iGzHc
MlxPBHGRWR3+UpMGRKHG48D4YFeMiMsDxjMbKvGK+LpefMicYr4J6QN9twYVwhR/60WI/9iwDPug
ZuDgN9GCPsjUfUqj12Es6AVG9hVBhEhODrBSEtxWoSoOBIuNzzL06qc+KodXLZy9h0f2YC23Hvrr
/tj64pQRAnphgOY817pnEWRT9WO72oiULBkrfR8aFe5L7a+qxl1I7HJaFeBDjg63HetZ++IGBEFX
ZZrefANmcUW0nFhmOo2Pp4MLMjoG8S+OXgBTyx/VInc6+SnObkTd2RIFBQqw+mnPoMvMnP9xyY19
Sm0neG7TegBX5H8x6ZXvDZsVQ2TopRJNt0BQD6XrDHgZG/djFTL6KFmSKukPBt5Qw2zADS5LXlzH
WyM2xFlJu3qavOKvVXrTwRkKPPPLjxT/vmIj7v3DYYtHiEOItwS4etr05i4RZXsNOxwHbIcGTBtZ
fQ6r9odlMPkOlDmSZupxnjr0xvWcHsvaY14m7KNTFiOPoDyhDHWOVomWF1vb/N5PCPrh5p8j4Xo3
ywtBegKWNrIWMLOnQOQu31NVdh6aCToAOg/n6uOA3pDl3Vychu3LWPnOBsEyyNWiPGMimc9BGNdb
ghYuCl02pi4Mv1S7n13V/tGxFifpED9hgLYElNKM1wkz7MI2JLW1L+Bzwk7rsLXYMI/zIj5kLtKq
RONLeuxM487J911Mo2i3i/CdGLdlOvaYifmR0AdTv+becJ/6BJz/wOj0vHxptfdsrhz0vuOIWqvv
kYY3NbCcoZVHr+ZaEbr/UIyzFwFJiDRWci9bFijtQiAM5zN9Um0VQs43o6MymLMsrY0G0XsdZkJT
DUXkA4+0jV+7Y+c/AGEV5GnFuW0cXTuBwWezxgMuwL+QMYcJj7vjmE+1kTbrx5aiptiHrVC1JxDr
L9RjxRoVQnQlxTbAHSzcazWDncZfePEqx8VNxU03Vswo2CydBye2zwIk2jauC3nIO7INq36G9BZX
/a2luviwfQ62TuTt2usTQk2Q+hJ+CKDVDJJXWOGcMztIPtnfWmGjrsSY7al9sA8FrdxjteXuaoNy
NTsco1YzMyBIxn5NbmpB/IBxGrKgeB4WmUppuH9AetFSmvNnYBsSoEsELVFGECuCMT+MQX5H8o/8
MOA/shajZNYVz6TfHnReyy/Viz16zpjAKuMd5ffaCAL/nCDjv3BuMElPfre0vBCyxgvlA3K+qD8R
3I1kG6RSFpvdeTISvYndxl1NnXP3qyjYl8W8R4Qpr/DFSDAzbhETMgZm2WtpBclvP1iXrgmWIJ+N
q83CEEn530WesgdUn18wZL5C9TdPAAzvYYE7xqzewQhUzwRvtgffHvLNWC6erxgaI7jXFT7GkQGq
DdAVPQYA6EgxB6MmNmA75Qly0qyuWBkvT5mqxuTgLauMrhhPZRGalBnmtE2UoE8RWPzCpDJwuh+s
wRnOpUvP3TGBa0aen+jeLvvNtrK4Q02i65c3Z1repiwz//2Pq6rs7uAO6BjyRv3AMYglWvvWerZc
Zln26PLu285elT39OiVagEH1OPYsmKfR+ikD1OCMi6cvMSX9tgt8GGTLx6quS/MJtQTTUP6qk/Lf
HkhjpFanWSAJCgoVsRcq6rOzLEeFn+kTRTFrO/9pgKlAuLNmDjechiFILuZQ//DmpDihPvOBezAY
7TrlbbO+bq+P4m6QdvfcA+Jzgzh6rXKyTUcqj106KRfPOVeKm8Mfif0I3URt/+JHtFXIBHo1Wq8W
1v6jpofFxkD6PKAItW1niBSwuLJL443gs6N8ZlKK6jwwkYvTkMh1I4eJVN0uQzxK99GSpd5XAC07
03vOmU1cHY287PEDwJ7nv4LA6ddBPO4i5m9fcCWWtGHfr6zDo9NzkRhdQtl0bE6pb2z94UbQ/7wi
hXM9Box9qasNcwo2BbKBdWd07Slq289MENNph+3PWLDL5JAhUkk6wTUudL8XmMCFAV+teVR6U4JT
ljEUhmgmv8zFve/tuUwbeeIWXIru/zTfWMMTje/u8UPRWnO0NtWkT72dvJhzstembT7NfjRcs7Q6
fw8p5myD4cbY1wsLF3Z1+0OH8Yc5/Wma7Ic1wrN49A4c5dGpkP18YDiFXGSexN4x/mpwlE9jtjHn
gOKnZPZPc4zfwOkyNi6yftES7luA4IDtCv7JblEQZOMcn5N5ZIK7CAONtM3f3HL+TAySqdFPNARZ
aNp+bdPfPA7XnnS5GUmwIG00Us5nCGxk+YSaDV0j694zvn4T7efBkFHxCxEfotCBYbpX/QLhs2Uy
669CpW7NEg+9qEMsn9TJx/vXYPD3HZvMacKy9+58h+PD6cgFTXvIEdKTfRMAhHpuMYHdmQDyx2KC
21cCrwmqsPmsmZbu81kDyiX4aovXTKxamcIznxHPQoOm4F/aL9Oifmf0zFBTRopZ6PgadzAmwuXQ
MNw8JAkENYHjA27CKOcwCZidxXEaPvtxwWqoMpzV0NknlmHVdvKj+ijB/KAJbFjBLXV1HkD3zyYS
DwwnKk/e/Cc2HDz8j2mgUhvsv8ZbAhtwbQ/415U/3AsgB7ck9U4VMTz5KvvdlIG+YgdLV3ODZoyB
D1Uauuh1XE/FDk4odpg+gFVWU5NhaxyfFVKywbSSN9umokM0dE0EkC4EXADppRmulOJ8CdwCwCaq
TeB+4Xhp4+F33aLAcNngn7MhM86OeewJ3duxzDK3j5N0mQIaYyefE+JK4hSYittv0kUGMPS041Wi
5T5dNB+arJO5z8bfgYetcAreJmCOyNvFLY3YPZmm0RxqPfC+MkfYDGOZ7DDb4VdennfEGQfEjZKQ
1nyhAqE7EH2w92YYgr02p10UFBZq0De7l4yPcxuYFdbClCFA4MGcpulePfDwjH/wYj2a2Dggl82z
qvBW+tjPtcPcKubTHRchK4tFuZ7gvDzrhlEYU1tGaVbsDzsRNx/EPswHQw+A9tnnAwCOzmnS7zO3
Og1Ih9zDImFsbT7jwzyHN3ME7dPnhAGlAN9FDNontlDEh1hsDpWRL7HD4BaWp8Wth2dt6fEMI3bY
mXgcVw25gl6SjbuWUXSx/owLzCCik+NL7MkOqRzgeKnME2zT35aO5S0VvGUGq6LlE92rKiWPih1v
U5dfFSqOg18tP7VWh0vjikBmJDwcGMYREJt+w+QRb5p2+OlzAmzKfPwo09nYTzaOXdnB6jRKD3Tp
8lF+XGQxXNXdQAfxuCxypoBYbhlOdaoHAxz8mGfNG+KgEvuQrIKXosUcUNuyT3C+NSxVkM0Xx57O
Vj2HH3X06SMd2zWT2W+WTeZjQMZ08fMxbJxDchQLUhqISSXUi21QvWUgxIk7EHuLfdckKh1eap6D
8K0TDtrHUqjMETcFI6mVYxZmZFngL88SRtY49qud97DPge81VwVenriafoYLgy9sdo/WxZiWPAVF
3fkY+9Cx+DfX9++dD2kD+vE6M5snH/3LEd9kc8EvthmXjYHSQFlL03mnX0TI9+iCOj6Uoe7H8+Pt
bh1bbhSf7lfjbyYFkt0yYyjtMWtw02Tnm210sD0DZ2QWVJ+UvvRnYZsdO5sEPJmGYu+LjlQ9A+DB
KL1NZPfh2XR+OuCtmbgDLAL7V55CkD6Ra0/U3S2gsgdi3p/iHMnYMo8wCSsJM5TxEzGSDODUXkk/
2qkiBanFlsIIQ5prPw2vsUM4ysQgkJXGUJ5JY2hWPQjKcirD7zZVBL79zDgDU2JM8T2OgLO4og0E
iQcWv8a1CZEsMz8ezWaPojx/rtMGNgsc+CPP5USyWfzK9aeWIiI9d2L+pZ0qeZ3BUb5MI6xAh7Sg
4/fYo+wbD1i0VgSgVOWOhKb6w1lixbEordj5phcXZ/T3giZ3yeIwSs2bFYyAxeEK1HPA1Fg4CuCe
Uq9tYy0r1hq9Fv2qBQ/ihoQIlg4ZgJchmv5Vuuy34CTUHVLzuyhm83MmFT0fEKODuub8ldEvQWE3
jN5wrUHmXtPcAe1ioYAxhPUkydHVw1uPuvNrHiAYjoi1Vg/xC+/EWzgi09GNYI40OlQelvUe9Iwc
WLlh+ApR92WpAM63bOWYQDxhCUZ8aDJpW25gNnz7UGb6pltsXe00Rm8MD1Cwa4zpdBvFY/InrPik
0z78LibYK4ZXiIIIil41z8OmjOqv74yAR7Hh20sp7DTdHfb1igTPcJ2R0b7qW0NcLDvMNunsiPXA
tH2Xu8D15OR3p6qWDWlfXJkoDEGaAxQ4NqYJB6xiXHHymtT5pJPquSzyI39pJAxpXM8H3Y31kwjC
j9TQXwiZt6gC5AuU0OAcPf4rVSmXS44CZ87VaxLo9zhuiJPiUYZ9Iddy6WzHXnpADNrxOOJed4aB
fTkFCOISqqcRVdyhbC30T73ACYE/PyXY8ljNhMEzyzGPAdbzNSG+e1Tc+a1us+QqCawBGbRtxnG6
T5a6QCKNz6JHvVV3muTbpQouMcXVSEN3/FH6NFe/SEYhRYWIPDMtwMX1wXCihpE0sEcDzfS0fKo7
0EuDuyPosbu3mf1Elq53VC6TLw8LNIsebrVOeiBm4qeUFe2N8ROC6eWmaOKEPYt2tstG41bizdsg
R8bYZvyTnmXACJvb28CTqjovOg0SvY5jur8rJQgK61BMO5kZf9VFz4iCvAVDhB/KTeZTBFyGuAXQ
Tg/hpE+NuaGp/CsDBJ8t0+C30jH+aZa80Au8v6F/qeRLa8/VZ9WT9p607XsTwpfOZ9v57OsA3f7Y
4dQjyobAX26k/2PvzJbjtrKs/SoO38MNHMwd7brICTmSmZzJG4QoUZhxME9P/39IqcqWqsL++74j
HAzRJHNAAgf77L3Wt65lw3V9VFwGypMMs7UZOspTUut08kVIpsXc09Rl6V0h1HhK4Gn7M3d9nuyU
OsWfG2DP536bbB0Did91q1NrBeaszNGQ0/P+UuFXYDJxaUXYzciRWuetnaxGX2XFn7d+msg+VbyH
XY5CKOfy1JJkXJFHUr666GUXJxo28g5ROaIkU/brb2WDTBWXgUEPIUdrdlVFembQd4CTfXczObBQ
ciqzzfVkqyr74gYdOjGA3g+9VmYLbM23DQBrRDXchwQu2c00T8dlZH25Hh2ror2cIpm5M3rwiI1J
EXjVx9LagQo3d4KsGc6G7NFeXdfrOi4Fu7q5USvdiMGF2eiPqNgBkRNQSMtFu6kDxd4hx+toMOKb
wpM371lQ2ZFnICN6UE7vblTiEheWSAneGXJyGuowv0UOPK5VpJeHpDhXSmjeJSFTdLtxbjTRwCS0
P1dz+iGcmHCZVdh3e4skqsid40hwwoqsuUSMHbbXSSyCtV1VXlxlONfzDq+KyidtyI9UXMWrKEg/
xDSCbLvM2KkB3K3MxH/Ec8h4f/D39A9xYvV2u69HmDnRKGH349zZwjMhYcjMXnw8YyrJQo2LCqfs
bGwSeClxHxfjm62TBIaAmgjPYRHjD/T6qQPzFNO+lDO5xwT5rvsOU88u3ExZoCxbrTLOfdXh1ytK
RlFUUcGleHCFDzqlgprUWVB0unJ2xBT3Okytz/ocl4ewhWZQn1GF2Vm8v54KUxsVB0tnNK9NQ3o7
0C5YDDI6lnVtfD/f+ylU9nQkof74AIItNvvfb9UoPbPlxMdagt3B0HctHbh/Z8hhdDRABSNlqIZc
FYbN5MEd6Y738bBXgxZZdVQA9zRBSF1PEZqPcheCo27CroATbr1YU5rcFa4Z37XucJl76MROyGNa
lf6ucUKOQ67dd6rePQfqohmz8OzHFyXIott2wtGXJpN9jIxmOxWFDvgQOQ1U6u4eh0jNAAqHWgpE
YXE9y78tbwyAUTAjmeEm8jCRHEz++LDrEyMm57Ja61of3l6/RCgqGxt6ORQ9AzT0EG4a9LibYWrI
+7ILuesJJ125uI8QTY7H6z5Dlv42l0p5YlrGnkuFP2dmgbEzKuaGXd2FjxpQJ6JUeBGkflwrNlMo
LgSzhs7FmMtVZPiph99RF1XzEpcEeYWjgYCgUzqvU9CeE1ENi86G6Jr3s/EkC5PsOczl2W3D5NnJ
602koZovolh/TIoE7ARp4staQ1+EVfUZF0G2Kg0mOJnrXCKXAc+1o2S4LjPbAMURyiw2BtCn9cBX
dyN3Zh6R0Oq8w/JJkQh+FZulBJafE2tr2FO9zSMkMUvEpNn4WHWBgHtnnvGEqFfpPiKkG8UHW63V
+t2A5GLL6DXezoZ3QmQ0su3Vac0moIHvrzh3QdqcGnDzSLwwVcL2A1UwGnRwWj0kFT6z3KfaCtbt
aKnb2i4eLdfRTqbU9Rm/Ytv7PhkuWptGN1VbvTcK2Y2mE8q7QdDmc11A5BXTZDo072M0YKGxp7vr
yoYzKiRsm+zw0WiA7Pd0isLIBT0f6cXp+7bNtsV+rJ0n1+2DZ/LwBuzxDrfVGn7pOAdiaU3NVhNH
1S5j8WY7gYC4chm/AaeNy22N2OugJdpJ6tDSS7KxA7/rtvAKvtKCUw8RboR1hXNnVc1ThJjdVGLj
5TKFQ8NzCnQa+90DK6Yyo1bN7qi6RbVERkOH3R0j4L3DjouOynII03ZlZGI8frv2rjKibZMyEXDb
IoQthyAzZz+4pD0/HRMoGrQhVPVuiP1wn7f5M2kO4c4v43feTXiPlKhZdLEmDqVlF082/eb1oAzo
2jtqAbVt0rUqYvKondG8t+pzOld8xeC2e8UJN2ZfRXdONsEcsb6YnUrghazrix1m1VrJoi8OjtU7
7vxMB3U19SCTcF/NJZGZEYSCXO2Z05gjCIwuIy9vrO1VXJfTAXkhrI0pBA4zZZ8NV74HEZFngD1R
co9qNyyGOqsObZkYx7hRD1pPsiymvurdYdSbhelXPSntZ9DD7JVi68Me1ad54rAZbMCBWVRcCBcC
RXdCzdKxr+JA5SjNV1rFnQCnNYAM8BtLbZ4JYq1JTvCPkU2AGKIp26BMVVPdffDLTGxhs9towxLr
gHALfkaVOs/gxBAsG0H4prZKtnc16EBdq2XrpGtnvZIBekZG8kQfPV5lKgN8roP4bnCrB2cGq3RV
pq2NQXTHCpPIxjL8O7uyMvqHUC3aTAmOffqhdhFb4rCnzfDtJHZs6LdoRPAGBd2jzvT8oBf4IKYw
xwPclKeo87vbtI4gkuXK9L30qBQkoteRHb4nuqRtmHv4WSGX0mnapbzMbSvQg7aqiF5E79CKSrPk
RCjz9AyvgDYnlTPb81U3uz/6oD1aTWEyNscakiRMyxDt3Ks29hCJkPTBcdUciin9rqYLDAQs0r7J
Axwp83ddluXHPMGNwNbUfJKoSFeWwZQRHFS0tSc0QWCn3w3HJqLo2m+xQuN4zfUTEWJO0KpqmrBh
yaN7NWqdeyPA6BqyJ8qr5EUxk+EUznB/gadDD5k0Bzp9fr1t5TYLnWld5b4CZIYL4rp9ius8wAQj
iYPJSFIeVDGcOiZfgJAylCHXJoSffkqucsLGhKnRu+nBaDN9K+OqPeiOp44tMQ9z95H1WWdWDKJp
LuyJL+2rAihKPVDedu020lv11jTcp4kRKgwospQ0vAd4mMFWKG37kKA2IpG+nJ6DxAXBwO+Cv2Hv
OAQKis8a8Y0b5Eg2a33DNF97TSLasW2mHsegeZ1mHWKvwycLTEXfD3bdPeBg+dQgz1wDDcaMb7bK
09Db+4CB+13XFktk9tirqkZcuNPD0JYp0/WsjgB1dXsfFxbneUvyQCXF2udBO6sdUO1ku+Raamtu
ZK9kJZM7YbvxrZtVeF7i9KX+Qr9tOKUIMr71YSCCYmvJpHmiOQCVsZHKTmMgt4KSSOwleuONO7v/
QtuU8EA67khJJdZBGAR33BjeKccw8tekNxMlsU2T9NTSyzyYcxcuFslX+K4GK0+vrYZ0vLsOKqcm
cm/SVL4yeumPSm8zLJ/WsA+mHTWkAQu8s3bkmA87fOjDIp+2NAkYShRMz6su67xrCxkS/7prVSaB
KcDVphk6z07tYSllEi6jIZef+6hARxNmT35bvxQMbBdmJ5Jz7CjRCfObtZxZWMZ7QKRIzu1NMmsk
tqTUS0Beaf0UV/U5VGt0ufN3qQrBVx/SvTGKcs2imHKTJrBRkeq9P0jtETkQ4RnM8+DaZRvm6vau
0sJgSeMyf7TTfZISXU9SMvo4/TKnGaCtZAYZVJ+gAt6OCo6MdlI5TNhZCnQpvAcMj65pSgRS9A8q
GlmxBvWqLVOoIZ15Z9C7WdMcmcG3MBjmpNsmcxoPKxx4ZvTxcYg6xr+YSp+uGK9VODRaoksqad1M
mehIz23vNdJ2sH5AxlUq+7l0oQBUOTFGE5to/Lrcq2zwjQ7EFoACySEamtXhmjj3X5+H/w4+5Plb
Hl79j//h+8+yGKsoCJufvv3Hg8z473/mv/nX7/z4F/84RZ/ZecmvzV/+lvchbz5lH/XPv/TDI/Ps
31/d6lPz6Ydv1jnBJOOl/ajGu4+6TZvrq+B9zL/5//vDXz6uj/IwFh+///pZtnkzP1oQyfzX7z/a
ffn9V6ESUPhff3787z+c38Dvv95/wiP6yzn6qKqPXz7lX345MVD8YIj8b4/xgYzu918V0/pNdQxD
d3Shu7Zhqe6vv/Qf//yRoVqOxY5cMy1h/vpLztIR/v6rYf+mGfzItTDA6apj8je1hNDCj6zfbFO1
DdtyVMvid8Sv/3ytP3ymf3zGv+Rtdpa86po3Z/EkxR9ZiKaODMU0VUvFMKVpNhYqfv6nLERDodCM
iOfyYvTQayHxQfXRM8+7maUOdtSUC0OfVLaINf4uBAVF2EIVhrRYdNQX9uxMiAc2AUU9EWuQHpCF
sddwg7VSINZCZY+ySuXSzEnwE7jXp0gQE4SWrpXpW5aq6kIGWAIZgA0mdPQBrVunus4iGuIvbSx2
UNyeKGkpkQx70QLBXPlUb0Ylb10QSy64tTm68l4bV3FAX402UrGkS/beFAWzZdVdmzCb1JrUdQOG
Qafb7zz7RwbacR1MKbRepI1UKgufvckKjAt50y6ZLIZ24dDc6Eb+xhpEv/dLFdrqYrDlKcY5CROC
fX8I0a4fnc+DXt+nOUgKpdfV9aDSdZqokLdxmpyqmVuBcToAXtGcI1E8Ze0X6ZgbtZ1ORsJALDDL
l7TI3lwEsmm1zDV/36A2hLbm78fO3pBXCTy8Sd5DK/1ChXYx/eCDLL0AFl+g4NlaapKERH5paoev
to766WNGE6LtLQjzDh5d5XYo9PM0kUbaOfKtH62bnjU5DJSvdRN9CX3nodQxYCAEBj4ML5VBCkAw
gvH6Xnhjj3kzBeCeGgZxKymJHSUkDPjZKfgYh3al3a4KzcRODGdmCICdJe9VFmRL0cDr8Mnmnuuj
nbCCd9swL/Tn6npGEiTWsGCb+05O9W5yqKdLHP4qQolVpGUmG5yvtW/d1FO2rnDc6Q3JJFmenulm
PU/0U5diBmraRbnQ8oXZtpeujlcTe8VExUCA5RQFQQ/0iEyGG7TrHJAi+yiGhhMGEuIOJdmqARG8
UfAZLSYwIVVwKpMwJ/8OxOJMkF1V6J/sHnaNlgLW0GX03vhhyBxzHBaOkhYY7y+FsOkuhu6wrury
LZQ4XOoKlSBnJXCeD0qgDfBSvBVUzhhH60dox1+alAQgbnnVjW91OyPWmw0DY1LlVqNAMpD64wmK
M6GoNTbkBBz3epyLbWgG5FjH99oEym+q5xQ6Xiqu/rOp8yNBj7aVnbbK5tD5HCCFP3KMczp5a3qp
c7zlmGKFzy61ZRB6ht7C36dB8i5ESoKa4YVxdUOFuelczNBxWtwz8URF6l7cMDhXKvSrBt0Tdx1z
EU7KvqCPTgxQfm4+9NjdaZwHhpa/TQXjE1IrNjogkTB30auqVK/V2VZJMGfq/YQNYiPK5O1PK/H3
1e3Pq9mPSbisZY5rqSrsbsMUmmX+nDRLqiWZGq0deE7KSWFLxJ2xtUWlpXOypse/fjLtxzzW78/G
rNI0BM+quT/n2rbIqBSgHwxXJE4uOgqG+6BzWI3Summjz1PfnWpiw2NbXqKkfvmbp58X5h8W7vnN
MsnHu6GZgnf848KdZ5oupSkCTybJe16h8gmaI937paewPKN7nj8Lxsyunx6dPDsSXbX565fwY5Ty
twOAhNpU5/sGEjD1x1dgMH/NSsYcHnytkyGyI43yXUnjYTTStWTA9ddP58yP99M7toXg7qcJFZfV
z0HHYJrqCnMLVPCJm0pIBHuV3DYFKwk0N2QjcNfMcNoZSQlqw+yf7Fq75HS6SxHuW+dtpAFoNuCe
GdUy0HTMN+KPyrh7IlEEFVvCrrW8URSYc0nKUsTE18bgps3Qn7zVL/Q+kNr2NlOD+L3Won1QvMkp
eDdtHzQOM6yl6Tq0N9M30g9w8OracSxlBRZ9usmL7LF106PvIPsIw/5TyU45Y6LLSkGbke56smZr
Zi5R/C8z4Z8rtM5l9RLPujRj0muvaLVLNpow1dMTfrJF6qJzIHka+fE4PQHnfwgc8ZQw7WelcRvz
YSwjIJeVcyMwoS+xHe8w7m0UbmEpYQ+SpV01EABdP6L/qxn/pmbUrL+sGU8fQ/RZ/rlAvP7B9wLR
oaITqG5wVQqddGftjwJR05zfdNs0KPUYP5imwSX4vUTUxW/UhvY85XVUYZNm/a8SUTN+M3XdsNBs
qppuCNv+35SI5k+XHVJ1oZPpRrUJtkNQy/54mVd6p0V5HpYn6IfIxnuwGLOZPGuH5o5J0kKv7HNo
G8OJjdf47Yv1r38RfYaevqHJzxTAG5ObuJsiTAwWFAGa+rdTSviCi1x8ozYqLQDDfwxSuU4aEroR
dkTiZGp2eGBCLQm+r5p7x8z7c2aYq6HAXpmlnbrW52fzi6raTmnZoX1JbvCQGR9QCHfEEhdvjGj2
Vo6gFNUVES2jHXqtPUMd5smd1anFRg5RvrwO8sJ2+Jvobk396U7BYoUnAZ2CZTBT1S39pztF1Edp
mDRFd/zeqwPpdJsrDOPbcHC2DaD2U+kjdoaTAipPRTHqJ8l0k2WRs+iQNK+GKgqTvWUFZr1xvgg/
fA+hb50BZWdn18g6jI4OtpRQO4KyGnGCDeWS/Z7GuABWS2HHkC+Nzj6AVEuXV9GYWkbKsoHB1lQy
fVGi2360i9dc5NGunJxqnWVlsY7NTPOI9cGmlgiNdpTSb9MG/b0M8Q00ZVwcawl6f6rJp8K6fZxm
88MY6ojnXKJS/EEAF1dQAowUaqivkkvQjIPnJLLbh3qRn3T+fh317iFohXpSjIGqpa36u+u/okLv
kW4DDPcdVCGWeGpSgzQQEbgorsHAYOBjUBXN5eHU733FsZHZxeatrWabKVamQ15DDAK+f4hhQpDo
zpe+1XYVxcqtBPlHvw2LQsTBP9QTMua2iJBDBsEuLh8Vv3BwKRAmS3gEsncfAYbota/gm8/OqDSf
0gaGTdmN2lMXRbgwraFf/fUd798vPQe6jQlthNv8fzhxBBvHhlQ4ROhTIRg9ZZCf8GOH953VxLfN
lKLDbOMemLgboRHx1XeqQKaaQdbuXSR82FW67kHTA+3cxcK7fmeQOrQy4g4mVZjP05XOsR7TTrxq
qo1ZR00pbb+Zj2QWlQcSLiKaxV2Bb0KpNPHQTLdqRMJ71Rf6o25VTG98Aqc7A3FGPE/4e2oCiH7I
KpDxhNFe00q2c4Vl24fILD7TVgUgPyk8RObQHrQMksOvnuHrEF6zn/76IBr6j2WDpuouR5ANtuaS
DeI6LK9/3uHqY5FyuhYZTmZWh6yx1+rQlXdNJsQcKLZWDKweqdnsiXJsblLXeUC/OL45gRus0hY6
cmXBr68Qal5KFWS0lnbTJyOwSatqqvzi5ml6tBmSsfVIlloL2jJD6CKigAS3JGfH988vnNj4IDXk
v6FmZmeI4XqlKjfflh27ftRq19+5Y4g2MQkb7ypJDe109mtlNMlmp3HQtI9/fXjsnxcnl/2/KYTm
AJWme2r9tLwnOhYTpHTF98VJ8y3zLkfetip938D8oxYnEcI/bqQhTiC7osFjmDVt6DKqd60Clgut
XebZfqbNnUf1zn4f4FvfMX1ZwkLOb9Uy4AQW9skGPnQxUX/x1nVWstEJP7ldwsZwJnYkZmgvjRgO
JUbqjsWeIqYy1JdIH1PWSDdah8zFzr2xdKB1kW7JFwytE4h15NgbUkTIY4+WTZRkn6cp4Yaj0bIl
hv0ghTTWad/FZzVht9qVwKqGYap2hDpVK+LJiucWTRi490hsk9xa9hgYnqp8Ar4bRe9YjAhjNYPs
KGxjm4BOPaUKeT5K3HwE8zLszsvw9V/S6T6kCMYdZuHTX39Oxk+fk6YS3EUnSCevl56Q/vN2Q5Oj
Zii4BA6+VpWHsRpBgzfZVxsMrKPUyZeYNFtSTDIUbg17PhGA7cX/DoTIFMVzqhXpMvaj8XAVuDWV
siNrW3Rmh4opsO5p3GvYIKS9YWx9+806WTYhCCXif0i6vTfZbuxgZ+Pb8l+xr8J/RW9wQ4gGGq/A
AOKo4Ycy/RtL6yeYv3wJHRkfaTttSXPifyWttf2bY+L826XN3sd0HGduic3/+PHSBvjOvJfnOkTp
F2r06GRBMVmmNaEK9L+tJeSEYNPriJZ62UXrodMq0oIRIGiSYFMWV/3RlOFzWNXZmQWKdMy0LVAh
Iaix7HUSs093nWGrzCOmSJrQdq8Oaaftjd0krOkxtUwa8Z1Z7zWZlWfJObfMLDI6RvfVDsr03bSU
eKUQsuYpFePtSAXVkEouGgZ+43vWglAuAxLgCuiE8DNQLpnSvSgKGSp9bQ7vIpsedQQof3Pgfto8
siY6NqeQpTKTBQrz89aNVpVi5fHYHDRDIpLwBfcKODtMaNNGe0fl6kDpVRS8w0N4X+FYXXJnRDWi
A84ahQ64y5CBh56yuaPn+Uz2Zb7S9aq8GZMIWZ/du49ZZDi47+oeQYXVs5Docmswm0QdihQvcfTp
ISvHcAP2PTgS3R6idjfjTUr3bF0G+NNdYIBHN1MpI6r4eFU5dS0xoA2DPGsEGRngjgeQC++oFZb/
/teHSPyH2wYbdodLjYrNMH9eF7PcyLuaUDRoKLAVi8bp7xzbOpLzqzyLPpW7pkF9InoLKvWAJsyV
3HmTqfU/R3ud6OcvFXnVS79So7MVhAW3QWwThZU+WqImc0YnFrkyiEUeKdYmEutj9W+25/p8Y/vT
flkz2QOwotPT5fqYtwM/Xh2kzVvY2wS2m75HcDnPr8n5RvUlUhqhlrusuSpWtJKAhDCMONWtXqzC
oK52jqqQg9xU9lPFxIww87h5ULB4rkhUddBGwXJKIKRBsdO/CGFByCnHT0qPZh6ujvoCENZmRJ9C
ZDRJdNeQQ8gqNl4muyXqCXfnbgBRfGEY5rXCPl6pJTmZ6+f5OxFCYfMdrKt/84H+1OnWTMOAcitg
btBqZ780//xPnW7FMphPj3W5txQtHjzuHcHNaKwymll3RUg6vAPtA0ZFksBe6qEbzbZTECVfhQ3t
Gh+MvkyjofJaRhV3UPLYAtXo/ztYR45TPGPyJwRuGsWya8PPMcjpGfkxPiIIzP/mk9V+6rzMb4XJ
AB+vcLlj03766a2oI5+Snhd7v+21SxF96lV9eiXq5FYn3tirZp1zEA3KwcjhhycllNQkIJywGBDW
4qkWxc7ielzUmX2yRt/Eokh7/lszgFnQf54taLRl5p3Nn09B9rSaprk0qCie5gHDjy8Uf+ngoyfu
PNNPF+mgrwAzPBLnRk19JrNgG0Lhl1AEAcNH2pawylWFK86P4Akk6U0nLCg7wx4uyKYBjRs0BdjU
YKvj04+nBrRpQRwOC6U48KfHRmg3OPduInw0Rd2+kRr/eBtq9afEKG9F4JP/DFaid06ZxpLRHAmk
I0BuYb32aJRkYt2kaBH9MtjEufPSoEdA0Q5YNvCazvdC4LuNf8xL7aSVt0A9FhXt3KTpN4WNBrSR
AJ76fWg/4u6kAUY1qHUPk8B7W2UcbC6NsWBcj6p7sqZVpdu3tOe9RNfXSFxXffLhxq+x84qmSI8A
Oi1a/ZD6O2x3jHuJfB7u7WQZfya9NwO9nN349Ughc5ueYSwsAEdH6kNlfu3hSIQU6qHvBSyjYX2p
aP0bTwoqa9er3HdVuffBHbXOQe/2Mc7oOtxynwRfkxpbzApxsbJNz+mZJwy01gN3A/RjRS6IHLfx
wIcVsqkaBMIw5bkrE7in2J0SdVcYPAM+GNFvEWtfgFp4RZSuESrdMfd+6EwdvgxRw8x0CeVhoAsc
isR5JqQL1vRt1MWYx2swO9NeTDX7VGPHpPYBaT44SIYpBcadFFJuXTPHP9QhXEsw/opyDkW+sbMX
0MAn1G+eG7eXAEFRERvr2qZYb1PnXh2Yyw5bGprbKtGXpkqP1lEEPVodoDac84nETo2wVfniymI5
7FID46b2xvqN5IUsbXEeyF/RAkD0wbmunhJMvKFL9AjyG1Q9CyfqXwJCy5zpFhfx1mj9I9q9IHgK
Jp2maGQAou+/pjOYwrXeo6DbBQ7MwcBdp06zFGvCZxSagDbPhraj8rnrtYdx5HQJDv5THTw7WbrQ
TehVj2ZxO6CzizfikdAm3fiUKRBK4WAq4xdImJwdNpRCYpJic50g1JbaS5tH9ETuceQtXRy3o7LW
2d8bD031mgACd7dF8FZb5w4Wv75ynjC2bOqGPcclIi1xjPZNQyNgHYLBcKtlE94IcQjKR/wXK93P
UHc0HpnNQOuWTAAmH+vN3uZgptTx/qv1KkFZ6OdUe+V+UWUL+YYLvZZeX2+anEmC5hL9WlEYSLjl
5ji/Fh9RakOwWaREO514Wcn1gV5lVSQAyaNs1eHsYxSxVqsaVGB9VmCTFv0TQ7cbu02WzofQG29I
1G1ijptYKMvrXsN3QefA4yIZL2lMBB0Rb7GF6EOcchuvOAwjkIjcaNb0tLBO8lvRWujqUlUMtEQt
UYhcBmlIs9sg0AkbkzrsdE7/xKddFV8Y++zzsvMMzVzGeEKG+gqH2pAfwlRPXdtzFEqgLJKZJUnc
yKid2EfusF3eOLl2JlRuVwoCJqvuWGNr62DXGY1xHwzE9GSGN2/a+4x7d6ou50s7UAizjJE25SlN
6SO8wFYDMlaukXKlym0WXqoWx/SykHsZbkvdm1pvgotTe/MsNzgWKrF+eDK35nQMXThmA9qmJ5F8
Rk+5t4jXzauCIIbUM8lt7WZNZhOc8F+tQrBjy4q96wiLdl1w0R0GXJ1b3tcTOmdUsZrvv+Zm5kWa
FNBDxvpkjM1HOgzKA3WatmGZSUElrJEoUlqG1iWLVEbDUNC4RSFUyjpkDmSokXcJjI96pVdSY4ft
qF2ZU/WeyDE9o9Hs792h35Uxe4zZYMQ42vB3motBR3Wyva5Wxl2RjCSHouscIiaMcAvlWo9DFdFU
OM+Yo8fUNtrb0nZ3TO49rVPLl8wp8X/5ceJV0k12RVU7K13pXmlFafTsbl1VbTcG/OklRmsPF7Mn
Ord6aSgGdy74qlWVVvWLCtZ8gWM4O6lZLp7mCKPrrxUOOZ4gRB3KBv4qGDJ4tlFNl6VhZNAhvobr
CUs0bJ77vBLHTNJFwFf8pA9WdpFQrlYUby4Jjkb3QhjRsq9763FwpukkEdCBiFf7l94FhzyIFtHu
aN8Mqjbc1XWwGcOmWk1tN2z0iLOi7oLvX/QYpPWQxafr/5f4LolACoKQE6sWtofEkXqoHpBtFTuj
Mwp86DFhzESIL81/PRIK8kUpBEeM7FnyGjAtKljjfdAVi6qN1bUVJJ+kGL4/5/UPr1+u/++Pb68v
64//N1qOlwVc4I0hkXCGwM7RnVkYgNDYTms9xXPF1J8qmvx3MmNlIhnYVrgiMit3VtcfQcaU++uX
MM94Jdd/5s1cgOPP65dDC5A0BkdCBzFVPBHpN5aSeyVoihSmBrj4tTT0XQznggfPwh5R16y6sRYa
jsBGGzbU2PSVkMXBAUiqYd0VML3QXMqguemFzo2VqKS8XLZiXOZS3xgEOaq52CnitSWfJtZOvU2w
pqLdZKBHfNycTuu1o/B8YEWCnXaD0ylNNwJmtVkaG8bPD7LE753xEeQkylUFC6d7V8tpL+sQp3uI
qpoFwxWknFaerJO9RDjeisrjYG5r/B4u1HuWK2nY61IVq4w0eYv0thigi6jkujbIsgqPZNBsOuRM
MrZYBGsoQ/CAldiru3QFQnWRx9NJpSusOGROE1EsQ8szuH7TEaAVqkLYR55GbmYWa57iG15RuGsQ
FUayCwrrrTCbQ9aTE9aWq4KUKi2OT9Ok7GSpcF+FXRpZ58KICak0bkerWgzusMQ9fjsitO2ack94
68lQ9ftuqj6VNNSq6jltZ1zT9BTYE4ifx9ZuGM86R7uuvc7hdQjtNlSaE16McwQlOZA3Q5l6DUF3
84fXds5KYeHr0LAqsXJEZLCOa243AsgMeXVifOiGdJPhHmN0sDazfpM1AtMqYXMBpDiBT6lQlj4w
/MqZ9lz7t6iulm6YvLjxeA9yZKvlNRZcLwxMb3aVufVtSDxb+pGozd7mmiXmxAvrzosI7QNwfbQr
gd0u8FTkGg4u+l7uorTY2yxoJvxxAJ8UkyDp63yPr4wzdYHByEvR8mSKSk45UKHsOJFHihp7LcSr
LGdY+LRh47oy4E1KR1uoiFbarvNaqSyCca/k+moWw4z49B1158oWe1XoWQQz2XOibqPvTcna/NJr
zrm0CsyaCfWmJFhv2KT6gJt2VijYu17lEmrqTUwezdB6YoiIv0wO9ugcNSXd2MD03IKlQZPEzDDR
5W23w7TOnSeVCkOT8PjafI2minu9xkgCajLpKt1crUKxJdUBo8dwkBb8CJKT8K5sq/Y8IY2E2A6P
ivWB+tus2xVemzWs1CWY0E3Bnq9H4KyxnXUDZfbt8KoqduoemhV05z1Hb+bQrfhI0TQSs1Cq4BXH
ozuU1JrqXYldEur0sYvSlZWztONAlRT3VKg74y3BFmFNxWkKRoJgRhht2iM7o52VNQdf1TYt0Zqs
0+uph0Y+DBtLXFDn7ftiWDcCulP75tr2gg3yarSg/fr2zYginR3Fiyqb20KGjxk0oL64tfzc64yK
q10+ypBc7nLckrF2Cjpecic8u7+XZbRt9XxlpSTJK4pXMS0LonErDEkJr23Ghl4+NpcIsU3lL+Nu
TnYFHBxcFJVlCgpmNt9jQ9WTEEVM1I8l0t1uTPbYYe5kA+S6ecZQeSSRBGDQZp73GOgMyGeldjIp
fJy91sb7qRspeqylqxpbbvbIMkbIQf1DSZ58PhX7Tj5ZQ77r4ukumIbPqVXtXKxQmVue+YQ6G+Gm
T7ZVruMPg2rOCIlP8xDi+qrCtQ9QSDuHSeAJuEIan6OhJ6cIXkI2BeuOVC9Scfjj97nOF6LY0tIk
RRxITqIAll4yu9+UrL+BC0WNBHa2q2uF0J5MS72MAikbNl2Rryun3qUsgbF9ode91krlU+n6W3dC
8qb4O4C8Gyvl+pd8jqzNY1ov1U2DujVFSkN+136A8lp+YmzyWlbGXrbjiajw3ejn3Ev2qTVh2pzW
JLDX1nhwQBkUXe0hr1v8P7rOo7ltYEujvwhVCI20JUESjCIVbW9QjgiNnIFfPweQ3/PMYjYsEaIp
iyKB7nvvd85MjExJvxi8QYgkNsQBhiHZ1/ZEGtV4yiewtObvYXgReXJnt7oRTf48ReYxdo6jZRya
+U7O8VLCSa2Bd86x6dnqD7W2sDyPR5cOTGFkjDwZO7M1D1Uhd6rTeIrTc256tuzwSebdCTHwkT6z
ZwJ+M+1yM+mXRLAp8GOd0rqgNL4P6AkEgP0Msa9F75cMxgB73bt0ABxRfkOonMTkGskFp1bJdlvb
j0Ph1fDieiXaWioj+jlgFHimdtBeK3ekNcV4A2O1V3eMLq0KnF0Yl9GNtoLqPvXdj56MkRyNF6B+
mDwBjZC605PbxMKDYNHGShS/ypJX1oMPmDXPUlCFJoNQuM/0vJ9MyCbZeAuDkzNwPdzr7TcVS7ZV
Xqxh5ypb/sejfHLqN/dHMDwStqEa9J7kNdDPBcYXtbmqsbWXVnxR4+JNsbNncpHY51J6aPOZE/Ix
Vp2TaLMvqWb/6u3wqxi5sKrJKQLQy6D1Zbn+jVV3WmoNaTFtS7f1bYv/TATwxbSfgQmcx+al5Myh
7HLMs2WhEGtLt/2iJktNv3kRSnMsLBPf6QSvg2T3kBKLwBNaDccOxDV5lFer+aph2Fb66agz96aq
ExWQdg9pxJsZXQvM/gSe9AijWsVPBotwOwXxUxvl75Pe3yge75WegrruHOoAhHL2CJvez8avheFe
tLnw4dr6DCL5mpruI9vaScj5FYtN23hPX+uZaztzmY4OH2pZugA4Bd30NoPmGofkXJrxleAMKCrz
IAfp90F8TTTnJvnR9TzeNDY5cRbvetNnMUlakctnSoUk133KNLc4D59pwR7Jrz6XxB3LNjo52Gbs
ZwIOIpdXJWCkvjLUvVpC5nXDU455TZAeqmHGlVV2tZjUHiS8UiW4Rorml3PrO2Huo2XcDMh8FM15
112DqD0cgtF6iit5EwagmM7akDbZJUr7yDL3mhmRj4+VTLblkcPCW5gcUkW7l8t+uVb3gTnfIfz4
lQ0qVMvfpmB+yAXIgBRTae92Il6ZAbikJmu41DiKgV1QxQeMQhUqgM61joMdPnfDRBaxuDg6suf6
4vTWaVywVQuBJ6je3Kx9d4KfKdGEsKEaEDbwz7x+HA4I585pHhIiG8/L9OOASkMgX9J6yXV/+jDm
gMgKYqEs/1om5kcdTY9MDd5IcD83zBQtSHQtVq8Ze8apUL9ypnx3WdWZVeBlxHMsKuUwWmEcBfcw
7I6QgX22+nrRnGSFqrPVzk70J82H7zFTIHPZ3Zu8OMQMHltRecVPtysrIGe5B57cD93opaO/VxXi
JBciUClOWmU/MyfDs9TvLRBlvRO7RaWcAmkQlj9UMG+S8IGpzJNTeqsV99TE2qNOmi1TcTsgWhf6
UZtUzZ/DPPoGvOJksdRf3uJqEn5LGcMEubTTBvu5q8R5NI5KT094Hs+WO5zBjt4d2zo3bArH8U3l
0tjleHJ5BqqEP+c8PJUVtQgiugq6664lxUJgstL2BoCHWMccxCwzDZ20e2dg9OgIchpm43eBfaaC
3AzxhUsAq3T8bFRTGetSDPiJX2vH2LdTiTqAmoDQ8aKkVOeRUpDBQ1jz0TfxFyGNFzu0DxjHN7RD
nkr7NXXgGHbxtXD0IxK5Cz2Ma2/aF5V5z8BV/AAVIskJeyR0irRJ1Q69Ye1yDfliNR7sn2Oh7yci
761tbfuEQD4w9C7ElsTHGAgIb3TmI4xrGNFPDHKYhOUhtZojDZmXTrXPYW7uTSe4SkXfxfm0D62P
wrJPZTQe3JYt/ocmZkgD1UFlBa8DRMenclL08lYTjO3YyLLH2yYJ9TorObvTeINyWbjJIVZZtEJE
hSF9pt0EWbg9DRANlSrkc8USUEH0DpvcalO6CtpJXvJh2tum5VPDATNscAmNzb02BLuprfjURMdF
52Rrd7sdtphfuKx0KNvyp0zyFm7C88QwCGnLX33enmnKP0vKFNi5N0agbwuUpUhAn2zDeEtTjfP0
8LsfbU6wLnM4qY8vwxxJqIhjmsGSV+W1i3vqcEEJchC5ORbYISseyuy82UBO6HndtUHZT5p8hl+B
it7PAIZjGuxbeVISUL9wnMtM8/upXSqZF5HDXwHAAWn+ODTiZJnjmczgs0a0iL34LQ2ji8C/qNbf
xziCrCG+Ttn0anb6T7vVfQuVz9AHF0kI3egRWlKW7WNAPBPQSu1DAZfmZJzE+AXKRXMEIHNKGs5U
7Rl5SHm2RXa2dWjUnYPtqTqIxVKS5miLuCaoNF4B5LrmY3Tyr3OufIm78E52c0dtdYLW2UJq2Iwj
661xV/7pzNErpyebopuBtLFiMVFx2kMhcLAFOSLdYu/W3VxL95hT84JK8UkY7wvjt5L9aUAuBKr6
lLJya3jrWVDoFykspQ7FPoxhdYCWvNf0zredYBfAqW1YBGuKfpaPShTf4fEcocDxLoStgkaqiN/5
DJ45Qd31rvHjQnuOBzY/0rmpU87m8caYF/VIZa8F+F3zBUY4+jo+UC3nUmSxxJj7S+JqgFi+j1Xw
ZMsMXUlzkQOLlWlmT8amvqaAwnjqnrj1gj6J+J+ZwuvCJ6U3qIr+t7SyVkNcs6NesR5c7691kvXu
erOWbv7d7Rpm6DWYQxsb3OR/n2n9R9V/Cz/rXbkk5oIe1zpV4wGgo5c1EVUIe8o0Fpp0AoomxjK/
3JQBDAYlR6+eKNXfY+tXeUYH+POBIDGpQ8ahQ0mdOCTYlDk/VaGCwLvDK8AufDyxCK9ObRxVp6qj
nsRYL5dmzeaNyrTJSRvrvzdlYqfM26z3qRksC6v/fD+gB81Q4uivh4Qbl6fOLnn0v4esB9d//Pd5
/j3F3IxoXpq08dbXYC3+rC9TNkzo3/OEM/LyMhV2+2HkbrxXFUM7rTdJYQQbsL8sU7WM4lMSQIkc
tOzzq5QJP166qdpQ6f/olhetXV6q9atueSkIlIEqC1hqLhW29U+2/qgph8RDZ+5XiqmY1nBKIKbu
yc1TZOC1XZ8g15dX9PO5lqd2zOQnoZJ2h+WNP1lVbhmQc4/18hPhRmWfP3b9aj1WaY5NfQmF2TFJ
2UnwFOuT/XvsegyiqEKoYPn2+p2kSWy2bvKlkbz8LRnNUyCW17qt4RkpE+N6PbH+GQZ6j7KznKp9
N5V7lFFgI9rD0MJ8Y2hw+NOyT8oINrt9v1VAYYaMFwpAhWRFd4k2Hrqh26ntuJXj9FpN7g+lvAYa
MWhnEz7VybQfYJhn/R9Gme6G3rArG3YFNXFAIntFTrfpTxvQAZzno9o15wyLZBi3nmlTAZInLSRs
1wMYK80zLbDjnNkPjRAR3dmDcYxphMaNxh8mvxezfi7V6GwW+TWt1V3U5gfF2GrGtm9YVE/WMUKN
miuFH3bhKWwCGI5cgqS8FeehDP1U4V3JfHVZqF5n62cSRjdpV6+UU/6Yyn4AatGPjIl1dfHCcNip
K/m7deU+NnAJH1BIwRhJtjKetmRgNwqvRxoXjLpTdKjnS8HiQc0gmjTuSSjg862HQcZl6H8tL8MM
hN3KoAuBhdJSanRztQPV6EnV2TOcdxicjoXx7wYkVJScqa/5iZj3sJ93XXcxe1aNauylBJEDM/UM
aAIqi5OJIBhxcL80FTA89JYYwkT04bWLL7Ta/dKUai9n9gDFfOkM6UVQOoeQldwEVk8jtKUlB9HK
HQNAGwHgyumLPan9fWtPh3CIPKd+DdhdAaffFyxhIn4EVPPj5FhPiUFvvnw27PFVzWZfyPi1FT2l
+hQbL3vbSEO8El+WnWObGrxIvOTg72STA4lW2+cQ8btWBDt7XBaQtE5mWlqi9ax+8AU63tZNuWJo
B0kprWyW4RL0xKyAJI1WtVK2yPNwZYttSoWStPA+4tfri2q7DE7SsvEt5aNRlQ20dI8T9FZGr5rz
rLFH6Rc8ueFibu297JocqSJvVKKiqaNvp4l8au7HCuQZsWHP4MXZr9j8YpHQb42tTnIXyYgX2F4j
8z3J8X2v6n4J30oBcxAzyBVUFJ/LnsV6tVOHbBcbaGStwWNIxrOrRwFaP3QhStI+teaQfXOyBQOF
WYiBVXL8Dr+ZCs+jCEusacbRHq1dBWtAwf+emxZquRtdwsimkinbO3jXrzHUsYYflgT9DkzETkjz
+0y+hsnBXYhjKAmQ+wYS9CUOMS4pISW9bv5OFiu06X1ZDCGQ2zYQehTUxcPklRqCEmEkcOlcWjSg
Q3ejDIIiQkqdGfCgO246QV9cwS8H3K3H7qp10GfGkYHV6WRHS8Q5Y9ZKOVQhhIbY3nVOeDIX0EOp
M8CIRqFVtqAfNxqDbkq3IEs7qsfttrJ1j6igJw/JrymJaBdc9RCNcDDvyDbSpLw6mA0SdMUk+KnJ
MddpMgZQXOJQekOgc4kewAkAIbKCO/04gml8fBwWNgO/RHJh5NB3lPAQudQpmTyUTL+27JC6/qfB
k051uIuogMJIOBkY8EDEbKWDsLttDi5tFptY2tRRuMKzhBZFJjs7qfZurfvjBPqnqj1z4N3GmISc
GcmlQ9HgdxiQVVCX8/qsokLwW+1+ZFpHUJ6uEi9blx4zcQrH2NOmhAaI6qVUQtsQqG8itzYiwTkG
sVSyDrG7bRj8meALZ5pK5czcxDl/03RCUa7MT7jK/EIiURXI4Ogoj1p0ceW0a6gVA5Q7Qj49JNSL
0vRPF5TPI81Hp2r9iP1EFzSnvmHBbZxBGVIPxXOapacyd2+h/cUYI68QpDQDYDnBu5mVNPBt8E6M
bTBymnLJMHtSmgM9T0XsHWZWCjs/CFvxFE6VjSuYc9fRyveEB7JjwOalSt0DO+xTOBUHp/yZDUy7
Y6vqumaZ7dkwRNlVu2mgcALqzVRfI9Wk7q2eKlBGglZqh15Ia1rWuk9BYj40m25EVb40lpwoSzXn
AQ725NAsPmdUr+TsHsKg2kkAaHH8XqjmXnHbXZlQ++bkGbjS17oKkQ8T6dVdYBEqSWf1hPuViYAO
IgndHXYUaTjnFluH/7sFzafOlB0JsPNk9duanaVGQdDumkPGiTeNDN4DzgFYK38k+qSDup0KWJL2
U8c+tAqtrREnj4ozfWxFlA1I1ur4AhMDz41LCVSwDSh9JMGU+uwtnsetNTMz3lCNwRc5pURgESRE
nX4c2+BP1Byj6cUo+3nb2EsDarG0Ge+m0e6yPiTDOJ/idARWiodFB2AYkgfkE1hPX8oufhvbHA9v
8SUsom9GW0PFz49YZb7Qnt0WGWdEld3HsiO2ZEi1zmDqHyQpv5jQb0VEL41LutWa555hp1K7zyM8
hBzbVvYCuAKE7/QSuf1XHev3XLMLKsw3hC1gQ2MKqLN5iXT1uVEschbAFMS4rdndGQ+ppTfRJSxs
WOr0Izs8ZWtOwaHEdBW68UugmU91EH4tFOXV0bi25N1rkyeXLrZ9Pe5QXeF7Ri1tT57ddhSowO9w
Dp0YQGC08GXemwGqvDE+V8XsUQDCOVV4Rowjqxp3bDmJFXMMfsqQREhELyUe+pyMLaDiU6G55wnn
wfIyYLWIVOoVA9/mjx/rCW1nBqLrhzMT97WPYccKIYwYeSjxoXCx6JOrK8SV0+HysYf+Ijg93KmD
IUzNiXpOvtLZT8DWjkBsmc5SjlLH3VBQNLGu1DrfSNwCWLPPeamdFg1Uh/sqidC2qrTDygSuTnCo
5m/jIskqkmOMusFxKC7CykoMZ1dTDh8ofMsElBFIbOXbYJCeJluQtpEXWKwu2PV00FhzmOqwJWGI
kCT9CZ9kKu629p6xQs+BtDc7VTCJVH+xtFdtvmfMJS4UGQBECBdBAJ0D+1H0f2Zxr3wlunfd74z9
F3vNDURKHvtqDIdG912d9/0jt98NhZGm4/SuYQMk8fuqx3BUj+rvbBs8FV/ikVkjr2GmF6X8D/Hd
/eCckm01htduEBO31VFsxldmAlhkQEBcHFovHadKIJhkCOl9bKJuO/zpSatTP5dcn9hEW0nN9W5o
79LuZxptUpxnxwlveChLj6lv7RVk7UuMsCtU1JxzDIxCSsXVyRwzQgYWYqM41C06OYtQuHX0jTVB
aIsnuyNsQRpEq6DZtDCQtms4JI2Tya9z/lMiRWTVdfavBhwGcK7xpth99bOKOlZegQG+dRprEoZa
oZxGy+n5MLS7wSyVczWE1wx8KmwtXW89oZgsUtFk7xPJ0lbWEpU9teUAJqdRbFfpST7SUF/Qj6Yt
lF2fp9UhCWXOWU9J3t1Zv6QqNTfga87O6dt443JOe5PTNOOMKjR0O0SV4O5m2JhJLgF1/HujTJav
Zxp7lmBiDBuRtxebs81iC8fxekzmWeMH3Yxhx5qrixIRMCkqHQm5LI/Ex3kjjdprgYj9sc7V6K72
uh6CTga6KA/4GNGoVq0KAVunFreYuViuhDhlqV3e1hsRyZi6FKNC2sUqQ6yFRT3d6iScb+BDp4Uk
ThWlEt/WQ3SF2cdm8a0vJuNpVijgLn+o9a/FfpK9q+TDH84T6C1iNCprU48YWOiPLTj+ZNIYzaSf
FoMv8tZ/ud6UyfdY041HIIldd5PqfloTAlg1F23xJ5gK0MIxvVWW1E7rMzOEQpUBseDOUsvfSqKa
L11b0Q0sotbLWDdeYV0RUSa+94kC6snloAdl2YB0U7jgxAem7PdKWSSPUlWCbTnQZrcNILYJimKv
dzMe/WnQUgFYkQvP5u8y+i6sSfmKWXbeq7kr/KQcgjemHc7pmO0iLDrPqlEH11oA7E310fjIMhrk
Q/ybaRaILzKFuc1XxVBfqchbgkqV+1BHzfTZPkBbgFEHdhEQ1uAEz0I3WcQ56E4b0Z+UOjMuSU/N
viL5cZcGnywFst2+We66U34sgXLdAxvmmdk2t9UAwKpQepkQ05fIAMClD9Vwsbso+VDSb24t9WsO
K5+5mNQ6ZvgktyHOj11Y2MmZSKGmddavrjJ1Or4Bo58rBamuRX6Ui72wtR7TbMpLqCp3tW1K7A99
edbsJLkVwdB4YzPGu3ZQmZ6JwUQDOP1jdDZKTySzYzRR41b4bMWJgrCnAJBkN1ZygFn0h0bKFXqE
8asY5LVQGYWtO4pamW8vHlYnr6PrvNgNsR/vdaI1mZd08kmBCXeI23g4m1aFt5YM8o+yfJrZ69Hk
1xFOLW+TChkuVpgX0cFzk2C4PgHhFBjCq1R1cx8/U/Mvdi6D25eaavxFRjVGsCr6Zom6Oxp2LYeN
OwwMo1FEk0XKj4fFSWNeS+74jWmH9sbbMKTTy9LxboysO4yIu3aAhqhNFuJPpIGRjkP7u9WiWsin
zPBmagfe+s5GoZI4jFc3uvFGjXzIhufQKHbZnOovBXXiMQ7M95qA2i103QW+MZjvETSU49hDrHZF
pR1mzVh8EjltblET3Oi0/jXMAaXrBdVNNxpeWzpAG20hSVTJ3L+ywrwzY2Te3EnpX6HNDFujsEMK
ArIHxjkG5/BZcgKJsKOBnQpJekMLIlSXYYwycrpoNQSHPXRKrooAYLZA1vBbqL4KsP0X9DXYhZ06
3K2GATOzBLIV6KtVUoavQmV2WI699UuwW6DyHf2oQTxvsyYPWBpKh+4dQDCj19KTEubxNR+x6s6N
2rzMGb+FzoBGa5tkLhdnAzkFtI5VT+qjwywYyvapy4J4g3uDBL2VjzuXiTdqrSAxt3VhMy2zYOa6
aWIAgwnjTuT0TlIlu1ta6NC5g/CQLEm39UYNgWo1VjshD2IwzKh7aif8nUCCFy/h8umZbQc4f4p3
0E5D1sxMN4PFi67ErBY/aVIiiikYEupSLPfLT7b1XniFqhffMogXtj6YxEzwZ7gDqhVpTOEVxQND
uvNE0tRtilsDd3Pj6Lnx2ppMfizmrfVGqNBXFYbS91nsgildIopT0iaPYdY/inHA/Jc0zQ4vbs8m
meZdPBJ80xtWFGtSjyCt9OqWbTVn8y/VYIoPYYeFV8a29mSGzeA76f7zDKC3ATnJ2TRuUR8VZ4o9
zC4gIEnmefR0xE2clkgWpVo4s+nI9s6iX1wPrTe9o/lppqoXG0/LKRfdz6aKWG3ToGWlGZ/ynPMg
lZOzwRx/vaHqGKCHYRMYQG/bAjHu2409Q3Khw8KqRB/hCipxdYqsIMU9VhCETPL2IwXjFkZZ8ivp
xNe+s75/5oyzRX1SCyt6cRRrvBqmebcQNL2sN5zIQ6AChuK3jBv6kWXlUO/kHToHM6cJkt3VOk6x
6oCTUdyMNGKSEE7WHn1CUaLThX6IVU/srLhnmwOmxAUvm1wIwXOCc62BptmaNdQmXqvKyafbeqMN
BmUgk2BVOf09NHYaiaGBdTgrPrhtU/3NFEDy+sbKrhg3rAs/1/LIyLg0YQPNZ45USfpvWl12B/o4
1WFYQPRMCVUMj3ZCVXa8xfT8ZAZ4arS6PSRM1Jj1mF5VuvtXhIzpdb27fkX3RGHSUvf/HeqImnjE
N8WSIMCW8H+9nwrcjs0YoVdThD0h72yW+ddRq6ZTA/oQkkd+KZcbTWmcg6k4j/WQRTLi8/j61d9j
+sFx8RSlWsJ1chEwRewmMsOsrkwoNQy+mz3+vOU+ilLSLWnAYFhdeZ9S8sUqutL+XRf3Q1/UVJD+
c2h9hL0cL3j8etyocakPBeTdfvGdlYT/ZWwOj/Ue9CtGdArEDQM80mfH+pFlevXksINcCdzrDVc/
sXVrRfs8JpdHIBE69MTKPRK3hZ+WLDlKPWN9N6T211inoMP0Qn4Hg289VW5abuLlG2EHejjrs99W
DbIDXXh1wQvATB4s0KfQri8M5th+rVPu0lhKPmMsUZ+HZUHtwKU6zcsxIyryJekeSlqTIeUzBuPY
Js3UPy2zSi+GHK5Rrhl30WjOkXFJkAEYGm/hCGmvmYNHi/vo0TlJf7QjulnrsQj4DPImxB/LClZq
FTe1wYdYnX4RtV7o9WOoK/vcKsdroifvJAkAk4tgx/qemghj794wCqfZCvHej2PzOsxtSF8KprJw
AIW41EbOdlwrd1PtQY8EovsRJ/OjRg/15s4i88VPXZq1b2EUeqonG9t1X4sPNcFJzTXo5AAX90SL
lX3q2IsykWS8uQFW+793Yyj2Y3azM1SOWdHf1gSzq0HS0kLjMxGqxvnvRKOaPc8BUaooe9VTenUb
R05AtBz8mMnccYpnI800NdipsdH1DdtpSicsdt7RCLNfWhDkPXN4l8DOcMLzvljmdRpcbHqxp2TW
UMlkwZAa+fyGTlknn70ZzNz92brIuKit/YlN40mKYfzK/PS8dYuZRerQ0WXuEiBKZZdfA+HyI6E3
ysyCnG4s+Mg0RyOy3JVNcMgBxJ0Yxqg35tzqb/p8z8thfl0zydyJhP5u2OD60J0w4ZhnBabqOnqP
pwRTLr9OgIX8FC+CVkYf0Xga7MhpXTP74LzQggbTN30+mRvcp1LD1EhUYB+h1NrpeV7elKpOfShp
AfGOjIazqkqfrHwJitFmatN14+c5p3AadTP16QKvrVOWL0rv6HdDMYe3sgYBv/4yhXNtwVNiQMVo
tdp92ipXDsh4qp1iNfy68hujtthiJ8qu9ur1tnKpP2nzlRmseIuyp97belbcqtbJb+tXYTjTwnEZ
cUzaHr6A3jH9CWTcT7je+S76mjPzdAC+Fqt8Vea6V4WMJP8zIdduWeIA6Qkc1clL0YTV+d+NQ6Tg
865WdSRtsowR1uUhZVfHGzYZYj9kGoahMtGMnZqRkclXp2gR63sHL8F5vSqEhTLgsasvuDSnm1qh
x9qgTn8axjDzzQCFyqr9Dgoqn40gRIpSzzxrZU1ORRXy1Q5e1tx4m9fadsRHcAuyUTtLBf5xU/q6
aeWHzpTOR2dD9TWa6IcjdkqlBh412eKg1bnxVup9tisGHrm+dVLawNtIYbTaUilbLvqPehGTrjeW
kwZns852gq6B0m7tZkHFl+HEVEMIuqqARolesHVz6vIU1t7dAnXwa6mr2dGcBSJNG09nb5j7nPTM
Y17UppUq4htW0v91aHbxdJe8I1Be38Q8BI8EIcLDgK3sg8hLt+ux9YYX/lVfCGNKDrwpXjZPcrlB
rdcfVcm0iZJPxt0MZvVcuep1FbDHE3OAIIYGGrHXablZD0+SmfGuY9Ywob4zWQXaiVAtxwM5W671
xQzSoItNMpVDPviz2vY7AiVoJub52XFoLGkOpZ1iOT/WLhXsoRSIiRr7dxpV6QddqMyTGJrueKXp
QKBDozgY/56ZU/GFrccP2BikqrQY35X7qkoCSKMrn9DwZK+B0rGD5TLLgJqRP/Rl0lEbxLUpc/8T
T1BiGkwaxQC0kqXumdG9gk6XREM6mjSCUJ2YvLkRCbA5rM+B4NPXLSTnBkVDQ6eSqHv+Y27ds0aI
lGr2XJ3o3sRf7J7SaF7N2JjygSEy9U+Ty+QL/w5oxOqDt9Io8cbIeOYZLF+1MpMrksWoYdDkv/Ee
844YOL+eLct49C2DEes9Fj/ZYU6t7ysMJmN25W6QqjnEjYi30YInWI9VNrm5HC61Fn5V6zB7XuXl
CaZPTx1nZ7/end3cYUwoerAbcCGTfJRViONXqXoG+o3wq0zFQ7R292xFTvWUmIvTynbaM3mLZgHv
lXuRUMZfX8j1Zpr6HFa+M21kQwF63QIG8EAIoSkOXZA2DanODniLXINSkz6O9oc5BsdwjEp/Wr9B
BQk6DPxHRkaD+b5+lVSleh+jmGNV+CWyCsu32V2diop4URGl4urU8W/GyV+bxX5QSTxBc6vxkQsy
tikAADynyPub7SDkWmEfXATQXJaLfKAon61WU3GjJuxO1QZ0M/dGU2PWrQvtrYFyZwedCECG0ed3
HRwI6RnIHtXc1b4z9fWWWSou5FAaL7psqco49TYbdPtuisi5j7V9EFPZXNdD6w2gDWbFSyg6QZCb
l7qa36guE0GKJnmJoG6ewn5w/DGphqvt1Nk+UtWBIrnkSi2z5L3L3aU0EeB6Krunumiah8hoFMCI
cwk0TwFkwya6FTi6d6Zamo/UNSBYVoHyBq9u2mjuoH/L2fMnk2X/HvR+m4ywdLSpjJ7NhNnwMpN/
wn6ZXSmGb0Ov46+08u7NQl3gBU3Phc3BRB6luh+y/T0lWAwPY9sL1spDfoDt/PereTkWLd+FOy6u
/+/jCuz0Co5P4ibGB0rOZypu+WOqabaFJRCXUIqYDX45kzyfYy8stfmlyLq/X0X/PbZ+99/jCqtB
4WOR3FwfMi9P8PnV1CfPop+IA0Z/GrtfTLm62u+mmip7ueCaByPgVBFX7b7Lxfe4wiy5Ek/oGpgX
2ocvA1ItzJqcULqUhXZB1sdfTzmlwUBpFzgGE11W+UImbC7q+uqalEBB6xhv6117udsuSBrGHViy
ynj0+oDcRMQO5ovS8VsmNUNyiF6nL6H5UkOLO1ZLUE9hEYGhsy+GszKGuLwCrWK8bSUxrTfgHClg
jYwtKekpn+M/ay2RiHBly4ZZR+qS0pqWGJCZ7gAJ7D9LeqlOD9DI22sNoegbiBWXcdfEeMnGZt5F
TmZclazrIJ3gjnCxJ9/SYiDx2w3qa1nhtlALJ/heM5obBNELLZvirdXI1ZaxGbzUWs26s6BZ2jnS
PDcqrgmN8+JLNEY6OdC2f9cn6x0LT2aGX5U2L05oBjpvvTtU/NZ93Wo3bHj5i26a4MOJqmL5kJAm
k3nfa/10KGVdfdX0YMc1fXoDeZpfapeq/OpAyerI3SQWBNYKeJFXqREh19S0LiM2tv2saXIj2t66
zBRLMY6rZBTUsNwbLRgbc7mpAIZB/5ZEBMrGvqalAuo51ctoL9IShroc6QqaxbHCbs2i1WF4ySrx
4eTUxg6fBU1EsJtQp6hs9DjmxVKUFgGZF5yzXMSXirU5hexWXUkPHD3MAbsVzdrPyp6A+gQvNNjG
pssZdzk4zEawQ87AZDXg1WYxo7TVGZhJdebXcB2kTXxZFyI66I2igym1dHSQS92YHVFzYWbnLR86
9bAeWm/+VZZ1I+r2zAeHm5L1drWJDamek8EmDh7gGuh/GW7SnSke9ahTliPrA9YbJounjT5L2oS4
HpC+TgENRiPWuBC3QMLSTOk2VrZEpbPlS9dxjMt6fwjZV2RMc89OZ/qu6t5aVv18SodUv3KWczYU
6c1dKA2w7sIQEGjs+kU270EUYEkOEy2/c++ziGVG1XpPjlnzmJys3Q9FLDxl6im8QGj7rMSDB8j2
deLIfbNsi7qIKvz6XRCu8K2W737e1ekxuGnYHyC61w/yVlvbbsunbHn29VCjwCFOk/JpvbfSN5ZH
JfrIZG09Pwohk1uk0RXDDxB9lUGVerReBTsGt/uC9hJaVXMfpf4jDXWT6WBAyzRUVVrjrTyy9s1B
xaJwEFVPIs0dND5By3cpfG9sAgUEQodTkivxl2C22JMpzivYvuJJpaSz+Txu8Y+Y6KNwHWLjWSp9
SlOku/X++h92Js1mtJ86QqUS509C5T8PXO83arwD9aewdFWty3pjhsHfr/4dq43IU0EK7WeG3hgr
EMz31IKFo0a8qflWddleC6ftGI869ZiGj8tEiaGgf6XaekSamuKn+z9cnVdz28CaRH8RqpCBeQVz
EBUsiZJeUEpGjjOIv34P6Lt7q/aFJcmWLZHgYKa/7tMUMBjoyaVOv6bRvYps3vkJnYRaRxlqOR9G
EPSbCNRypwYsGpLDsuEu3DooSOi/W6l9s79k+qmgeoXtqbLTbSHnHaYkuZlb46HTugUrTQxKjNJf
uX5z6WrrMa/9NHDi8mx1tGiWaXOFY4f1jLpABHUsNhzx8DgJzbrn1k/ilN07izA1qJ9Eq+RZNylv
bxvzpUuBt2l1xxCxQijBvivCkOF1/OjbLDeAi5hQEaHRMeFWosC5mX2SlHlikLw1w5lSTHQFr00X
/QPnO57bUQznwiQXWfjlkyOwukSJc+fgKeTlYj6TVIrzVtrvQxcdJkalL/wXHT4V7zb/T1yM5zhF
tQgHQf0v/uCEpYaSXfEeVu0hUcbLspbs9FCsC1Vd3RFYUZ+Vjw6Xn2PZqyL7ogviYYy6r+UlTS2L
XSTA01bHVcQEMArelMv7eXDRMqbZu6SDRvajM8+TLxiyEoDNiOyJNHyde+M5L8U9MzZiI9nIBtGN
v8ymf2M9KwNDGx/JRle7wjLWHfPrxjZ/rdj90aq3KpqmANwxGcXmqQ1T8lZyhbz3Q2PRT6Pl55r2
jkDMJCJ8pbb8T1s3Qk7RsoPsUy6mnEI9lKegZasdmI5p0d4GfgR7Y7bQMDSSbLJ1jwO9QkvkOWQe
nrcUbmcDhudWbgs3f6pm609Yuhc0s3Tlol01DcEvNSbPTWteEzFGG8Oejr2HjVotF7dXuA/0jQRN
lBdbCyRhOnTbZNDv/XS8pwTynk4nXFUDVbFotRPpAsw6ZC38VyZw/qQ+ZS9+a9txMOKQNCf1ZXi6
t4otxqeEF7rI+vI1spBRuW2sSSOdDOG8o7YtoKttYhOo9s1Y3SMZfToxrkrcldzm6BuMxvwnMgHZ
NSp6QB/rcN00mzjt32rHv5pCQ2Fz8hOj5CyI/fRg1OqosbJu0mLCx8SRbVz8aHUogrqjiLtGC6hq
PNR+vYsaN1p7ETfKWTdOlX7f1Dlg+CnfibGAIzIK4i1JsYsx2ge9Uz2y3zgnITpfqxRhhWyWgWyd
OzKRESPnDhvXmq2oWrwrPc1sTf2gjPxZOHSzTRK6BBLbyqls/xTNAyQjepQ8NyPVY/CqlSa+Khes
ncO1XjXY+cbot3a2IbbpNXePGoWsYGVjJgK06sh7mbqfjkOLbJ50P2m2dVaxvxekdSlOGQpC2zhj
iL3nKegDL0EZzc/8aCw/ywQww5BZqwiLfhsfyao/pq33nScyoddR3Bkj/3KJpFbOPwIPGw4LEskx
NASJoL7t8AoHLoVdGUfKiSSjSYR5pAHGIWw2NjqNM1jdm+I+rCNrVXnyqsXtr8/AdcE8DPgZy74q
6UPXfjVXeysxoVQRnii3pdcH22177Eb3VDklZcx+vq5UxES30NyAXqZ3J2M1zM3pK/JDi2Ci7gRk
DGgnijmaewtDONQ1frmZGy6dFQnaFbtfhMk563dWqmHEcAG3Q176A1P5yubpl+DhkxeHP+x8dz4F
hIJWlZU9mopDEARz94t81FOm0heNNFfb/0W+5IxFrydWE4Ilaby2Kqw2poZjKYqI/mYpM2WrWsYd
8qNru2w71LwoOhVvbWLwC8YzKcXsi9rlz0lACCFU7XQaRiWj/iCMy7XQ57hFbOMA1JN+lx/HK4xV
WSSPoU0XGquv5+LozGJ/2pouBY+2UmdGV5+dB6bWj09lM+XbKcNq2JfP/Zz9RLVieu3Kq5VZHRKB
9QsYwlmVBHLHibSkaPfRPBt3fTH+iXuq/EqoMIO1F5ksgil0rU3qpTCCQAvoXrvA2OUWoJu2ysOx
DJIwPokMGyD8CssFSFg6v9o4XXGyo5ca/A0felsjY5DVfXhflN1h7tisRozTe/wc2jBTT6NWmb3O
L6Ly3zsLqgpbgHu2nEfLo7rIgdgQIPw9GyH/ZkVf0zbMw5UOmsBPzR/DwJQVE3Y3F7m8SceXsMK1
NETMx0tKt9GxAOd4VASaS1mdgXeib9nrzt63446Yalr1ool447fKD3JbnWiWf+5cqhiYJI5W/dLQ
2EQ0Kt0ZHnVxLgTywAKz7LvC2QDkhwzTr+xQ7L3O/PElfl2fBYiI8rii0BkB329eNV/dt4b/NypC
O+jKArKTY/UQWyyDkGj/0OfD3wGh3LdZNuO8eGOr8crV021Nq32c8PsZs06FWN39mqiYq9oYSNtl
tADpOVbMHCcf06bj0tw7JOGlxHuZtzhNjeqouT0Ez3ZaEwr/NXONutmKDsha28bsN/KS8FVoAYJi
P3A/RJtkBFLUNCWHMvlhM5UPss54Ba1XUCPAszWq7kuXM0PVcDq3Q3ofdQSGPZ8+NE6zebLtBMRA
vFrtxShncq30Nnq5++RpcXcpu7CkTbe3ArBuZJGJzEKAGvHD+5iAHdBd7Htw62D7ACESwdSd8/Ji
ugTV02ycke265x5DxAGz1jDb/AyivKtlQRK8RSaIE8xlziyuXJ5ANK29CcR9pWqkpTTRr1mXpGvs
mIxh64Fzgz6Rz4tn7NVgIpQZB2Xpx4GCoo5zXlJEkbnrwTHji5c33/FCaC41gfdNzpd0+ez2JYY5
8w5DhgrSrJUXaEo+e96LPpbfgxzb58i5gKbSUyA3e6UQLdJC+wZ0VURVh/hG4TY4x2SVNBZnXF1w
jFJxyskh2xpz/VOKtH4wldGSaaiw1kAUkBWNYjU9kmHJk9cnWGLBb7lx9ylGm0lN6zKk3CRqGC5m
wxVqubSFzbU4YToCg8GimuXsA6VIjzK0HgqP9div832G0Tuxiq2snXznOnEKVwY7fxeqpxZ3CwGs
KtsS/Q0pscy/clZu0wGfVLrD3rE9fae385eMm19/IgBicioOamEsjCTSn1lsLuXbNLiAN+VyBqol
Y286RdycYzV8cpwj+B1CiFPSebF95W5qM8cgCwZ4iLTnJvUp+PCpHnK6nxyLQxDrd20eA11z5Pso
tZ8W03hUW+XK9iGKeVR89odEUNfXjz7nGoWePPTjNU18bgDCnNZWnzwoaf2FppZ7/XsmFlWQ4hiR
JSY+QRpZvQG7Ms0y6O0sEDYkHE+Y+5KTTTgV7lb6bNRzfVvUyZ+o0XZ+BImiGkfqNdj/JDrZwb4v
5+OEGRxXEYjdSrdXRsMUZI7wJnGtA6zjN8bZvhL9zAxx9r9Be/mbWVMUyVWYaGudelI5xh9aMizu
ayrQ58Cjhv5SpPNlqmu50TQMCGw2asohtnXNvw3E+dPn+/p51I+5Vz2MNanlsnmcK/NHZ4emZu/T
qY0fSn3ua7JIRKK39cgu2Jk4VrfaGcvcohhHmDJKO4bTfWSQs4+RL9ZVWmDuicp+U8S9vxeh/+oN
s7Ziu/ZgKbams1v/xBMCtyla2CToHPHW97uj6MAmGQVt2QWt1oP2d0rmcKNLdQ+4u1qCC+xIw7Ra
Wlz7F5sY6pBOV5pmN5CCgfh2zWcdx/06pOEhdsrtSA0c3o+doWFMdkbE8CzCraNzcVsmkwMToZ8C
DDQ6s562mhve27JloMBbK9CWIadLQTbZdqB11aOo1XjSs+JMIRe3YL+/wkvYTpELcykDbNU6uQ8O
AT9nOb4OoqQcMWtmZAQDM6RrFIFrp9fYac7wEq2NnVMTnU/NSHqCoK/B/11JdryOdXCHGoJzDe5c
F7SLyXDVcVyk48F/TTalQo8gGRHh8zg5VJuv6o6RRGfnBNk8CMG9gUbqteQ8HEmfkGlzn4NrREbX
ncloJsArMkmioj84FQ7lymGRZYkkDwAJSlHqEmvkxPueYxl47iXFg53Wm4B8NGVyrnRKhKTVb+vU
PRFwLY50oCHrJTI9Lm7IqJrRiViuN370wjQRdmpGqtSv6v0YU8MS2fKELY3jnsnp18vKjd6kHmdo
cL1612zD2rbA/Oj36ZzczZ7p7UuvGAJ0um3bEehGy8SO2HMS7tn2e3pTH0zybIFyEOvwJpwHrOqo
3HfuUGGTl6xihUjWE+vaI/dqHLqwRygjAgEjEQ+Z+9L+2hAK9tCsD/7ElewovOMihtmGM9RbtQ+9
DpGQ027FXJLDHpde98iKgz1FHv3WxHBrsrsq1B6OhQ5zJPwAADiazpeBQrTS1dhSZgSA1nXhyruV
+c4BBZh7Tp6XVtotLiFanLqW474qP6U+056TsfHvCpRDyz6YuSMIosGSkoIJVJ426Pv1jz0AkKpF
oMcj6ZeCyY6G5yt3XWMD5JvLQkM1H9VYB0ozSTgBYtCW/Vk5UJmkw2U0fPfTZgHb9pF9yka6Mp02
2+mae7FqrTlaGHkHk++CqOTyE/UsrMCFMk/fJ/h52We7Qdp5+gpayM4oCA4MRvQWMchZUyCHNqsX
VxjIz15vX5yOwxAcGnReZ+eiNgYig5mbi4rkmG5c83wkG+FgwKMllTPDsiuCXkVJAl5iK0KRxBiv
YUXnlv7KbPFPk/i0TC9rZTvjXpYWzurobzp5dyFE11gJiwOKjXDEvg7ybE04zcC/DWkvmeWdZhV/
6XMnIFywyUVzeMOJfo8rq92wTfVoiGLN5B1JoCGLCSZFMeswpchcMFVv/8LdOEwtI4R6UswqeAv3
PcyWHiZSxdt+o1oaeh09omR3ZOiG8Ly0ngMoc/JHhzSFHB0MhJ7/QxV5MEbevaxtUG7+oYrodtZq
HIajR1xqvi9t/8kr8zNZtRLCMJ4jL4Yr5b+y2tsuk6lUdowjLa5KwxZ3IdaMMLt0wrz6g+4yME3O
jBAPGfUqwSBtLGHmtx9634kHxTLWTolnw4X0G2z05UX0pGsQZngzYVgnxgF33+5WZRh+eXjSANIB
Uh6M33r57yJS3YFK8vdMh+yoS5bQjvE9ewfj0/coV/bDv47RC66n4ZC6nEt7Bc6RY/xnnqg/Qzvt
JI44hqps0jlr7GzpvsrCYA/R2bwnwAMKEsu+1Wl703YrNAgygr73UXtFRk3wdPC8EWR7QSRZ2AnG
l/GNAtD16BUVU1YFILqszTs/TxiOyDxkG/030or9ZFjF0+0hZZ6wi3Acrm6fSk5aZHV8jLyTaA5s
LneFD0oozgjVgQWJtlHRG8eZn/HYTKBnUofCrImVlPD8wtkZ4Qvk8TEusvtGL9RB9fE9HfZiD8Xu
uV7MpZn2jdedoxL3CDRyJhJhus/nmipQNQoOgdaAp0AUa51oOoi4eS0s/Vp7tXYpJ264iR6d9Ynw
nqYTTBdQv/rJyTbSIJMV0YQNx6M9k1PWA0i+Hb1q3rtbn0HSvNnlHK59itRHVKUDk5TnPCm+RwSp
Xo1/4G/XezjGLTv9IQ4GqlcFKuxGwKSah3oHpYR72chmBIH5vbCLP7nVnBxpkomHJ93FTAUqr7jX
PHXxh/mt9/ydm6cX+i21VdqSnbR8woRZiU2G/S/rVPOW5NUDIK61nb8aeBzvZqLvlrY0POOw5M4j
sGS1R1pNR4D9DG5H0GCeB8nF7z25NmLiCj1Zo86zVi10xtkv2WF3xRH7wcXXSg7DerQJefEbKvZ2
YbmAptDqTA9WTn51GaKnIcGP2Bzvm6r6qM3sU2udk4Y9aivnEUo9PwmG2aiOdszKQgi+trXWB++k
opTqWa8vV6ryr41JuNG0wPxWmEJhL6LFFX8KrPonb/TAaHB5wz3wmpPXzmq7/FKdVzhbE8EsNIrH
wkxDBvbpV0vZBCb1vIVMOiRvYwnqxjDYy4JftMnqW0TdEk4y1FMw3BnOvk6cNlU2qyUNCFjpcokz
ySkTJuDxR2SZG5aAY1oUC6iuiteRBhOxM1mTTEIiqlY2UcKY3KEOBL6vERyF3X/0xJCzWuIcM9zP
Low+ORz/SWR3l1XdRQ7lqrJakoYliOnZ6K9+nH90EP6DukRDGNroYDrRnz6Sh9SevmcqeNbNYF6o
Eq9ZSntz5cEko7uj96NnCzykXmrPhcPdRFvSj4P1lGb3EPKpyAo5ImeiO1sVYOX4ngTrSSbOJglL
xv3WF457yBZoZ5ueEVyWIQ0Z5idXPRhQQWFfkx+wO40r6jQuU7KLvC7aopbX62Rpl5bK/GmSeAtb
8cgYAmU0pzZ05iDQWMYGItnvlCJI6C0ngogXuitaJ7ALVxJ0s0/Yxf+I1FmTS0EzsfvHoWm/8FAe
sZPqQV9WYm+i+5WhvDN0kuRLltXHpo9jm2W4GcQro4FtNMhvWbNTT9rmzPWDJh+dtZa5qlTGO4XH
OWk5EfhcqW13MSha9eeEBF/Ks90aA2ZhAqj6kADn5c7cK+dLr6e3xh/3g5VjW2+vxXTMAX2iJk8A
36K7kJXFjd0/jmO+Kh2QaydfIzf8rH+myfozhu6a7dTZDsE/8h7h3WvBf/X68xwnD1Nq51vAP8+N
X0CslkQHmukN6ioUMXKdUBTQdCP1aM/GuePJauxN8xvG0SNot4euYj0ol+OhzdDC55YzttydQggO
TMDWcY1TcYnNRA5t0s7M06BocnaWCyQlKDk2xlvKgXvtdTSk0TIVTEkL0rzReCKsV4jjH/Z727rb
ZIxxx7J9C8yqf3cakGoZiVDjpELuPwL5duHFcUglzl5G3XMyGNcxu3bxD9SLR8ekB/Mhbe2djEZo
jmJ8AY98oPs6WhMjCiTmErueOHWyHmCATTkUaurV0bmLxcn0FeMp2zrMTzfGNJznCS7p5BAJQHfD
GMjuqLU/a6ulYMSrVzPpVN7f46nLnNeadCQOzjvOnH3QteUl1ORfTE3bdMo+XRNUgOg+/AcZi72y
xnsdwb/xNd61EWfvydfg5lTgVqbus5+SH9RMB65h/TOLgmuG3BpJk31kTR8jC+1u5jk2OROP8w8z
Yo9zBEJkaTX73lrO35LxbVZAWSwp4ouTn4xup7WmQXq2w5Zhjg2ayEXMLBF4zZL6k2kKtaDWC7Ce
W6R4LhtFvWVusQHNvWQTVoKnzhqq7VQO4Jmab6NmpxqzzsST2OfD/BVrPcklJ9nKiFNgUV4aFHOc
k99j7R+NEtMrygBsa9CUFa8uEhIEyYnTMsGy5AVt4SK9HZzcTAwY932oanIyUZrQBYSPdqJjkSO3
1705KUxBoImtzLgTwnVEgtjZsD42fQ4XsJsOYd9Z3DGIagvJ7LDTrnoR/xSsCithiTevstnPSwCP
FeHeqE/EimzgCrpSjdK4t1R3b/QE3dHLPI5gUb4zNk1jEt5siRs339FiNS3R8ch74e6uWJHj0iTY
kR5pe33LTcAAaAP2wpgZalbBqMZod0hjREkyeAXxgSlhp8f+ualjawOJkeWcrZwyxZEXlojCnVzq
wtpu58QJwqx1LJ1ynWi+xlVwW1vSE7cECq7xLAeeq1mBJ55AO791fUpX/DIIGZxHoev9Ogr7J72r
ym1XiJfQHl6wjZInKQesRPHJMp37xGAioOOXY+uigsyxz/S23BleuCYlSrJ9Zuse4qzZFclTo+nP
llXH+O3Fe9SzSYHucDenxV2Cghh4ifMoM/OP3wUUoZergsz+lk4ScnfUFlSxsMFCzh80ba1gq3Kx
qm9U7XeCDo9DjNJoFGTdJs39FtUPlrO3EgGOozBfC7WtLedlxwrsRK9ox2kJMorYOZaKp0sUL22F
dyTNxb1FTFor6gPnnDddFDKo2CKteqflWJ4Pe8tB+Bd6ukM7wFDqqLXvmMA+M4YpWDUNdoSrBIvS
OjWNJ4C4YmVCmB9UeXBTMBqCYqqy1D8hWsF59hanOEuUmyOYhsb8mNCps2KrC0HGB1notL9MIuBy
ZNbfLolJYYF6ieE5qZaZcK1NYuMSQWB/BRRg8rBH4hlLcUGFm2JSf3hDQSCJrS87lu8mZ8FTA/Kj
nDHb+NqW3BkLFz46rWERtgmzMngibqD98ej3wOexteSpStRblTJhjsZwpTLn6jTdXTtG3IRIqgXx
WNw5g33pKBYNwroBjOJxSgsb+aKPx9QdP5h87XrJOA7JPCdBKKbkb24nCFtxPVBRVVwYSJ2jcXge
oJiwMVjoSin8O938bBExNEXuN/GgJJJ1XzUl2XE7PTHJSoKWrbCvSmYPdfjS2B5lL6BGjZbpakvR
L5pn/aFb1RFx7WlqU5aR5h0UOtzxPnpYSLQzGTxGfdQwj/A2SOAJ8xgW8lcrPAq1nLtwSPmd/ZXu
RLBKC+YfYYz6WtacORsyMTGQQ9cag7TKDt3ofDJC81txlxhNvnKzpgF80TcrL46+TL984XDDvVcj
Bhz3Owxzw8orxH0KnmnnD8OXh4LuRulDNI71wesemKXMq3kZaTmEDZEMho05Di+hA0/WrZbtVi5P
7QZR69eDUsgpmy4qN2dBZD7DwjMzrARcaTZcPm5zjeKUHinHfhyQXAi8f5r+uBaCknm/Hy+zU9IH
a47fbmTMgXA5LIdu+cq27DVjG+MKTgSC+C/mb3cgQYndmTb3u8J3tw0GMtwUmDJib0Z5Kb+QxC+5
9UJsJlr5TOkDznh/e7s9m0WxU10FfpaW5XXcYO3McCjMaXfvaNWuSpOzm5JjLSdebpXdoT/91NyD
AmR9shHXcu79Q1dAXNT1AitJRGUg8nOLFLWqdG1fpwif0mfhiBmBC6AeA9QsNC/31OdYEobug1ty
gku5DUxup/OA9Ufa7TN6u7N3HImFL+vO4U84D/5jgZzpqmfO1i5xwydKdxboIgyYgntg+WdIh4Jg
IPHm3mSiVhpo2OD2Zt6HQwKLyQLXAppARB6wlQyOfy+vtoavKCfQjzSbJ2feVl2FE87movFlf+cV
zZZbkLnlQLZeJCRbMjaia/w0x3g5fWtE5dbFk4z1Q+p0+b4V3YtpNryrTPYDnEF/8eM/+zMGBLeL
YI+k3CVUhIMmp0jcUwgw/RVkNdsBl7dpDPmdXBnVHPhFQD0d2kntOG5irqIZmg0mG9n4Sv+TG+gu
m18bz6eCGxiUSdZzunIBocbpey/iEgtBGS0T+A+/I12DCm8J9eDyos95feXkS2HP3B+H1P+NJn0I
FCUYBeSdIK+qP5M4G3JyKTjByOyLfN+TJUgmnsbR85OPtNfGgFWqW2UN20o1lFtktiqkV2Pc24kN
0qVDq4hozPbOrFUsnFlPaYh2Mqb8Na0zhJH6ys6sO+T68KYPuMdIlHvZqa0R/ZywQ9gjrRsCMmzz
Dr42mLUkSba08RJmp7F8RWu0YsyBBDeXnH8C1WgHR4idOQ/OJo8WLGtXP3ZhcW5LnUoqVCx4MpyI
sTr0KuMXoY+UYa2cUeO838qnHa8u3XQTd92j8iX/GMcsvD25QftvPeMTdhD3dxSB/QEVDE0m0bBJ
YDsq9Oppxra46u3iWe+TwxBZ6KDgVJr5125AnKb5iyqy7y4x35XPm83PtZdYIsvOavywI+dDmIBb
08GFdjDhHJPVEFhOvv+2Ww3Qttau89qETE69XDGhd6K+c7xmR8+RTBiz3NJTsOIc/45KtM/04RWZ
KPBq3jdR/pzM7cf0qbcDIpu2Tt2dXnkGM3d5YJvv0TiFegjiCpu3T0CxwcwGb4IR88aLCOyBCNkO
IECq6REP0dWIzO9q6p7nGbWydPLXVqTPSkpSs37AmaEY0+PAbXrSvcvc5O96jgnJMXIgeyMo8rp+
ISjAEMDe+aqgSZm2lZlJW+cm3s6ZhpOdWBuDCMwO6OVZs7TvyC1HuhMo6mIKyToxkJtclE/ipDio
B87L664F9O4D1B9C0LGhgoRksPmHzIthJC/WjD4fVFJv2sb9LC3vYIrmb5NXF196YyALxk2UjnOo
XtVNCn8uc6FoMWatqe5povFALvOBzTW8bxpydL2+ZzsDD0qhy+BaRrzjrjzQ2mVLMHmisJjyzuek
AHSaNpdx4r1EwAyVNYG1EL0JbMVBaqC5CzD97JwpswJNveu5ozHOBlumyNqHlv1da9lP5to/E0i7
RJHucZGa1XUYyTx4qfmoNDSapShA4uMOaNxgLm/M62LE0O2qaZ33rrVSsriyM4Fjhc0QUbMDNp5T
1VouPzAtTt5I7nwWLxA42LPEMxygwgkfsYsksiKl5fnn1o5hluwS22hWzUhZQURUkbpbg7W3N/C1
pJ+WL+mrSWxIV+2wNstu0/Yl/WUzUQcNzDXgGMKKTGXY6q8NNT2YXQmxyxo+5qx6TugV+SKcF++p
2ES1oayVJZeOUkC2c8k66IEbsnVeEhol74gNRashF+cqH6+Wbl063X2vcn3thebfrGJ2OU2dt5LR
qsMPszbcXnyGYKKXfZMB4UiWJ9HEL4S0CNVzf8jjb93MBk71b1jDf0wLcQEzzmeRT9dxYA8pY24b
vhFRX1ADywMOVuSculsbUyDmBpC7r0NjPLm2pnMuj6E1cuoKowpUlzHqLFaNsYJPw9sAyWtVhY61
ogDzVZ9gz9mM5k1FhkDU7yFTIdWyjKiseelbgiwG97mGyUevf5btdIhmITeuNd+PirGhHtNni5Wj
grhWbiVVYms3xZqfYOWG2/U6x3m91ZuxW9P/3m3Jdn/nPXckzWbuqXHSSgCMzgbg0rh/xj611hX/
YJjqjza/AMwfKzn4AunYZDdj78Nm0olWzG/1CNcqMtHN2YL8gHVieeDcMRoWZqJ+3WEZWc09DgU9
+mxyxH698b9mg8MskLvHvmGX2zl3/Qh/q1Jzj/TEHIgkiP0xIyWHZQKnxUVuTzKT/YS6uoVJjbli
EE5FFGEjO9PAEBdbR8pxLV0ORpkEnIeo5+ipTccPx/hpolTXHBaACtr0qgU3vKrN7rvTvPDS2h+V
REV3TS9nWzL/spqoO2ZXWzkCU0feTbS/HX/I69yRM40YQveRYQV27HGwrLdGiUHBB3YyLdMDIQ39
PCXsRHP/MS7FtLfsktPwNNQbR+Wgy41hRyyt3Taam/F1v9gr7s8bP8w+ejOiDKQI0VgBc9ownJ6q
bAdie0zMOQhDQIt+8lAo+aMavSKwDXZ68qZXMUJMH200ttQGIhcR8e3MePHr1GrPiBZQBDhnnU1Y
hvt6hftpbuNrYeH3tno9pixEP3N4H4kipqiROav/lKUMH8VZ01IjEL14Vx4Qs7wf/yp/QozlotLI
Jeg1WiX00RXcFqDgytqPjd1wJrCTrYHRn2vbWG605BxS8Hllm1VIBN2Z05YRVxXmp8U2EZErqVV3
dqFEmQzqNzV9PNt2aI6ptN9zwB4I8e2dbecHOkBftJRRjWltabRcBE6wco5puKvYSO9rBUDbRAyJ
cM/tZmgZAbktFqRoOy5DGHymTJhaRS7Vu9ouO2x94Njou+YeTVx/nHRGqBgtD06mwkeT7Atmdshk
bgmgXTTOujTwEY4T8hqRPTrRWDNTnphqruMzmWum38AqgjjjVsklNBshv4xeOkExMAnzUB3MWoBq
ysfn0tB/KlMPd4ZPfQYwtIn7Jc9dV7GJnOnwAn1ERayWMs6WXk9xCScAqbF7O5lcklmSlhtbTs2x
tSGf3h5un7p1Wy+9eE8+OjK8aYuht7NU7Pz7kORWi0u9wsbTEyAgZocrte0nHufIJ68ZOhzepaqw
J8ozBjltm0YmadblS7cHrOMc2Wzn5HbY/u2lLue/D/FSjJPe2nHoX94Te111CzqUBDRg0NtHCwP0
v59WC+jKgtPMHXAsjjXv0Ozfh/pCG52Wh7AImX4TvOSUChr19qAl//vR7VN/AafSk6mA2B20ivtN
XQAPZPPMh7cHyiDo97CrB3th12ZLN0/KzS1AtKS0dpml3h5UWLb/Pip80Rub2xcJ2UmMvMtfyg2z
4QeaPorlTdfG7gCLfPzPg20nHKqHs1XEGkEf81vkAA49fkKOGcbKQxRjgyCARoaa3vJDuD0vVT7S
NsVkxC4q1FaJ6TEcGGK1Lkgqc5gpDliemdsvfPuIrQ5Pgkrvdc0Ba0AkdI5yoHDHjNj2EUfr1nXG
U7G8ur390kpMY3GEE29yV55V1TD8MwssQGQzpqEcETr+adB41vWE5ov/vjK3V+v2IJfXLVRUOmA+
osLn43YdJJMtNp1hf6QSH3550n7tCC1i5ElyjT8TVtZ1UTXM5ziLW8YPgugv3XUaWXOCrop/ZdY6
eQQ/Ra6rWajP6f97XmzGZ9TG7m/P1b8/Zr7NTcsRbAIbNTKLXyC9re7Aj7t9OGQmoNumGCTVie73
v6/1+HT+/XF3+zBq3Op4exiKhf3cuBgLbjThxFN+xptsuWCXy9QxZ4+Kt+xqSg6e/y6m/39d3S6u
MCvCLQS7M/fIsHm7XZKqN0DeVhBfjDFNMVzFhwiDw+72lPo3Au/tyR7/763x7/3xf5+WssCqignD
5WUtQAUcbx9V0Yxs1zJnxBiBJNrI9vjvQRf/+ej2jDFNYNzbMsGPGzUfczZOx2nM8DEtD5mjKSyC
bElKfDGcuIES9k2TPKrlgbFCt/Ih5GxtL+TcONlUETYl90lwTfGjmFJeXLNJGWQj6yYN0og9zh5R
SuE+MENyzkMyHVVhWatOxAo3E7iX9vaAvh8zjr789+8b+NQCU6XycPv22x+YsU89RIlMcPuu2x/U
U6L26UylspEY1smxxEOoR+Kh8UzGtAjDRcmXaELDVeMBfbW8or+//Y04bMWDbXUf2MCXCqX//c6i
gxUe1azWk5mva2TnR0fzo0e3GfQNkpD697XBGKNHzS+peWkqE683n94eqMMdTxb8mdt33b6f6NH/
0HVmy40qW9d9IiKSHm6tvpcst3VDlF1V9H2X8PT/AO2z65wv4r8hBJJtSYYkc605x6wvAzeJ9t9X
PV6Kxygr0vYcpOHVEbl1iMrWuJJsiTEBWzTr5Mi4BtOxISPgNqXpvRyNJICNw0ycgbD6nF/y93VW
eIAAqVzmX9SPLI45AcYVmg/0u/IaFqb2+CPzC3DhGKQkjizg8EkyCvLnhFk4GyXxCU9FMIkuIEAT
L3KPWntorRJBXtVTYsbm1VDafTl6+nGYfpbx3bwqZAAsUsy4m/nYvOH2azLFoRDw95g6RMlxmg8O
YentZCn/UIsMb4UdD9eiWEnqXjcH4qaF/O4Mzla7WtZwj2KRHZom0K/zoXagK2iTErVUkHrMh+Yn
I5TrO0tjMTAfmzeuPtT8s//7iFKy5vNZUhka8Th/X5r1NXSnQtLDn14yPxGZZFE1lvH+96/Px2Ea
PcWVTYjJv+/KZfJFSZq+/PyKYXrzadNU69ZSwAMVdnmFupw5pncppk3lwKs1SJ7rRgxAjt+bVzW3
zatgRF7k1lAiPeQY+CfzCuNcTqRSOmHTsXnjQoo4TOHXoCP+nl6RYiZny3BpuB16ClNPcdnaK2UE
Ulp2pEMil3+VVhQdJOp5usKIB1qb/rBkJgrbu7825d0IxnvVMF8fbbnE9PezbmLlWk6brJLBOtC8
YCqde9f5CZGTt6wRcv9koqPF0SCT+CRlt5tf8jhWeYeSNf/1sRcp6o2ci0OvGdqGPPBgWygEbWA3
Hs/IAp7GnPiZqdMV5v3Rr8yf3LHe6pqILY9lViRDlPc17fT4bKLFeJKKGi7duifHvFqNofoSdZr7
lJf0YqXqvBaat60BptYeb5hR48msrCfLRklSu6cef9KA062R/q/ChdUYFna4rHPrqSRjp049dx0m
zS+vb3eRimGsDL3qqdXi6snNk28ZEzKKqzfT5G+rTAQg8J2f6VS9rI74cK/4abiqvtX9kOgPxNtc
0SeGanM/Mlkv+DWnVI5fvkIeKdf+YUDDUWLS5eG8sRpHML/rbWUxPzSm/fkZM8lBC0F+buLLWEuG
jfkFbhJ5/7x23i/URAVqyk9V/z7ysnHYj+kv8kmIG5uf/D+vfTwz/4QT1aSjp2JXKgrU9b+vfvzR
Fgo1aprpd/Np3pKi8dbzz/3XL5+ffbyxEXCD3UTEFU9vicKm/lQNmrEcHO8/b3t+9X/92scPRnpT
LKsixPs0/eTf96v+/eyPP/n3E7tBVGHZdb//HvqvD/Z/vylTDM7WIC0MrTb/g78/I6GDLTDfAdIc
5L00zWgDyt0sDHnLi6J7VkLpbv3Bs59II5gYuwaSVXhu0U6P1O7ZEH1x66jGTDvzkciu5KZwgo5g
ToyU9Kp3dtKhS6gZQU5D1w6HIu+v+rBpCet4k5ZSnRHTEwgcSfvZSDqKEJNP9mCO1UAXKB5MmqEh
VVOdZfhQuUiPeP1SMcbueX7kZ+h36T5HB/TtFVV2t10LXamfLVZ4lLcAz7DQUFl2ZVZ3d1GRTvHe
VaJiwyqIMlad3l2MSEk380/NGyXNlnFt7JwSQqpF/N1RM+jOuLa5N+MuPppcy0+l6pAEY5rUtzP0
YIFBoFDnynFXAp2Y90hPGGkgoDXJaoxqPvCBSwije50NGSbn6ZFCcv2up1/k0dtzXNpL7XNCWNcd
vKdK5NOEKxQtpjwsGNw6hx+F138GKR/eyVjgC4FctDBr74AkhChArbLf0sze4F4lrS6UhDv1+omW
q7+ArmN/Ojp9YvrA6dmILeWmZO5HT2fhsyycc6olb57jDT+MCBkQ7Y27y7LgkJhaQaWxcM/oHzAq
5cobJV37Vo5DeeGH8akkFHFYD1BmM8cPzU+xAXml/m4zAg2KET67SkYidtZOUFsVtIMz+a0VmrGn
PCHqjgCZkvJJEwOvbA/mfA4kIa17TkOKiVjeLyaz0m1BWQ+oT7Ce3yVEnMWoaUTjtONWkQp1fEpe
qGVrLB2Z8F4KUAVTk64/+QST7q1B+AsjVX/FZjZcqfnKx6aMqcwRmb7pZf0HGlalo1eX9tYWlGAy
QrO9cWgBl+O+sJVhUwpJH9+2I/C9dYM/ASGQgt7eJVrq/HejTLtVX1/TPFm0E8asAViCGyWktTDt
Vo0wOKNceQWCSVGheE1S3/iD2+kVJkX9QRMUfntWNGsvJBEhtzZQGux6EUgHEzlhtEcN+/5TM9Cm
JbgH273KSuzgWbp3aLrWezyKja8o65VjEA+FviyRsRFxpBbP5oSiQ+b9WnmKeyvpsXAJIelTWguy
ZylVbA4Rc0vPc0yoNQhqu8hJ91rq9ScKEDVeOm+NZqDZoRQq3vnC4F4TpKgZ3DeL2IC5hvy7V5Ly
VuvFtzPEwTtURblEFh1dWg+hnVnQBtML+R2icSCSAMBKYGlroy9KiucAV/uASqJW0x8wVMwwYU0d
ZIhb99LrrLPikWmbmHbnY2BP9m5REpUx9sOPkPuGUTefvQvgPmGCt46ZUTGmBAFVs4qgJExoPcFD
1//aJNXFdwrnYLjUJlNpQLSdhpEy5ArLRnFNrKg4daX/TIQAwZCCNtdh0IGK66TBXghGtvc0icN1
B9XpTQnzWxwiRob26IEaaj9UQ7XeW6PIlkWp6ZeqMQkf8GPYDhog2sJrj1UkWQXTAloT60xstB6Y
dyfI/RO2HTw3wy5zg0/dSyZLTzLQzCkNOR9rhX5SGxgTa+aczs1XEBubGJAl3oajq1O3MkxH2/sO
seDJhLgJvN/0XZxzYzBFAZEUMBOy7Qb+GMV6Q2nMu2dW1cpBir9mbWcfiyD8Ruud7zHhgWZRAi5o
0Ig/Hekhx6T0cdMrFLcs6v0fogfokHs6hUorPQQFd0VhiZ8k+OL8UoLm1hn3YnQ4bY0kRmxi1z2r
O/5rWEYw/arWLtLjZhoUmdc23asaewMTf+d7IF2DSFO1RVzD1WvlJMpzy4p38xU9dFq1xXzWPcmJ
q6ml8ApSeLQ5vfrlEE4TONFVN2fiDeRpR5m089AjTbs4P8wzq4KLm3gEmSh+8cowzT2mYxJr+2IH
CJr3mZn3erSNu+6VfwgqyoxYPdYT18A0YWWrRZedymnXnnYDEcoFBgtiiXIrPINJwtQVxum3mW3i
Zqi+hgmNGqC3K1XL/UT9fZ7JtZCqFwqQ2LvCl0+JSjCktVn+B/3KJP5DiP8UmhE1BCxrR89tw3XQ
1erdHWOduGC/XXi1JHxMz4N7IfWQQr2bc5qyG6I5PAiy2EpMZAdfUReqqBaOaU7ESGGHG0/IX7pj
Ybysavq8hjWlwHLXhsiRECnfG/HJ+uSWVlYrwVtYqHaVn4FMyLUdIjiGXy/77h42IF0K4QIDZy+o
aX8qPv7nntMorOL7Y3yPgLHvZFb4gDyt5rM0i5NtxFDoY/q/WdbxqTnzF1yPaG3nETidt25P9ERP
ZfQxGmLaQK2d6LdxoP+hE6q2qrE63nzdPpZYVN/IKcNaleLInXdx9ihPqCuhYkVcufMwWBpAOhNX
20Vh7pxJ1E23wRCkeCu6I1408Qkuw+WvGNZlTEx6AXptxqgpR/Mlw/NAz3oq907uB0v755HiD3KB
+Q8E64SQcmAmbSuL9kQ0FDTp54OkVb2HItjEpOv1Zt2uVREw65VSXQQ+Fusgs7NVrbfpS4ZMGDqw
9at3yAVS/UJdoahorgV6JZQo2uu8J0qXHvJakap47dMqPVomFcl8wrg0Cj6eXsP93CMFvIzWsEDz
NXw0FUpNRNLFLjREcI+ETQDrEK0jKTZGVyMDn++oCkvWLqc+MR8z6gKwYD9Uty4O3HU1kAmigCns
y/Rb7ayX3OiTvUE0xToTGGnKyoJgaVn6dd5AjiFKhGITqimOBRIjg0NW8zwpE4ZubzU1qBZD1OKU
V8nFC7qEyAyM2Ss5veXeypEYJkyk8DeqV93HdM85Y/2yBlCUnf/dxK9JC5ggV53gq9WJQFXHMH/W
RmnuIb7gDZzvmB59BxLd3OoGvdRdz59s3lUFDNHGdkGUIioVrCHveqC/mwbungz28kYBUnuzVYeC
E3rlRcil8kIWcNP01j2szO6FP/pLayrv2CtELYdx6HTPfRySieI79alwcaFlhWK/uBpRD02YlRfC
bNH02u1zlrn9RWNV/qoa9XNnDvIy/4Mbr3/O1bE6lEl5BVkbXls/ZqrT2cm3F1AZNTL1U7MC/G1u
mB18wSsqBQAtYeMgn1oaCQqjGdl4XXvw9UT9amzW7oHidEg6rOzDK+DISyePt0pVZx81d33bYGYQ
u6m42Yn6bOhe+sFNxN2kZbLWLVRhIRJHAu3qVW4wzIZZcRjNfN0rHsGLeffdWeiCmg7OVZb1pKSV
vnEW2B+pyeBDDMv6eRDZD9elwIeYARqkl8dnGMZvlD7UF8CVwQvoJWXasfBeXSAawQdODqgNm3tX
Zu0FjU+EDuHaV1Xyu0xuHqaj3xq/hum25rxCMV1aRj9ZlsLi3Q8F4SKpS8dp2q2ZBYCPaOh5ldhg
zaYEFVa68dGyR2IPE3yej2EnNFyL3g2s/EIln7uIWIvMu/Nm5ueTf4n50qksUJ9goZtK2ielcJ39
yCzRR6wOy2I6RjYodxdutKeu0vAqxbECNakiPxIP+tIZIOE+KcodLot9wf/Knt4Or4lhJweb0sK1
xfmxV9Xxi1ImXpqigk893erm+x3NwBSSYIEDhRtfUUX1QS/9VyGy9pj2k0J3ujVp/7v791klODHH
+dPJSD7Xo1Pt1JEOT4Gmjmq6aWzn09CWgkZ/pBLuG4b20VJGksxC7awVtK3y+ZZeBwW3SmvIV7pB
DSythujNi0iHhvkRNTaSUFEH1OGQQHRmlJ/1sdCYv7Yac1Lq3k9xDtbpga4TOZL7yhEdlQPGKZVG
20fcDd0Spa3Y6dNu55tbsrvH5yy+EC9kXzKTVQjrw+Ej7eMrt76C3qw074amv0vEaDj4/N8o9EsE
oWDJ6rDKkSRDPalmalkTw6Go6RV2g118hiKGb6J376apOfs0oGmeyqxcSbvpmPzmyony+QbIQ3Wz
IgLv62ztk+B2DksbApU11swpWBiiR0W3bgD+VHNfPdmCjrqS+dFLwDBFII+zBjEqFrImzIt2CPt1
VIiFBeXrpqScd/MXm7cBIllSJxYWFtmln1fyZCtEl1Bh+kI4gJ7Y/qFE3u9/HyiK/CrN0jjOv2lQ
xXsmZH6Yx68a9RW230Sc4tjwcdzjmSJYo4FNUPQ/0CkzCj/HYB2XKLEBeDkV43pUvVRF/MJCnQjf
6VBvUyorTR2vyfSkrIsWHg020vnZyHF+kqSQrAsfmWo8ERBTgdiiV137OMIkeSXNazUfN6dBHpK1
+9j1ffNdUDag8tySIYngdH6VMxr5KgeUSVmzKddVaBLr3BkfPpDVX+nIsl+dbsAkd1WZiVwDc/c2
tFLzO2/j7yhV40861tQO+ypYJtFg7GRUoR/xXVzobXdONL4KOkNrg9x5XG0A1F3Zul8deaWRYd9j
J3C+u95dpYqdIYUDjexpUfvbVYBgRI35QZJDQWAYglbKGkyIe3/TWEqElbHtjxP8CVoUjesEbQLo
oJK4D3g3INMALbKxl0BkfdaRXvHSv2uhTuHNduqLq7Ro4SvDoeKY16e8ALcRqKVDAq2trSeiXNIy
z4pV9cW1+k8y5NXTQCLIywDxYMGa3dsKu1iPnNvQfHFbWZLTM66l9SZihWW4Ed29GINROsbo7U2D
5a2pE780v4Qc8jMtTh9NY63tk1IGd9zGTEGt4TbvgR3Bv+JQzezIqpkPGaUb3A35x59e5MRivNaj
hiD6P8tTPgLoVlUF/jutVkfkz+vCRFGcxAW5VLrFJCv3rJ8UUOlKTIw/YTvWSqksHI7T7lCiB3Jg
ocZpFn8Gdv7SkgPhP/nAaZjg/XFz/wN/yHH0XHlM4zx+lXOFJdHqivlWa+HhB+r7uLCSzjnJkkA5
RmHvo26/grBV35kKsvDmX+zGZfjVtMqlS7Pm1dN0sS2L9qXvLBx1ZYZmcUzEJUsDsWikvoybxLxD
CDD5j/B2fCEVVjGpthjJv7vinYL4z2kHjmXt+A2OMDALP63yOypZBAAEU9cFtzwc6nH4ZgT9QmnU
08jMHZUgsTYI//WTo9ObIEiX/CJkCbDWggmpQIbJSORZ2PkZomUfhpbww22XIgqHE2oTpVPIk5eT
edW0hbtOpGKfC8WhlqNpr0VlYQMwGOsVe9I8pVV7xf2E4ND2af/i7KcfgNIpLrUN8155VZirX6Xb
xVuZkdojCt1Yeb7DZMNsO27vyhbn20TyG7tGbOXYfReWxULaHzWQ0fNfIk9uZXg+qRZh4wVbndMN
XBReeekFBEfrWf4B/yTvdITSdbNOGQo4Rc38rDa9Tse4uQu1aHZQwMy1k0fWnsqQgTiurm+dYMUc
m5MNdLzja61XUMgUGDRm/fzYAHzHVKuBA+qNslrn0dIIiZ3omrB5njcyKQiQjJtxE2TJlx+n1bMf
J1CX9OI3mKjHg+mIH0MsHbXQQ06fD2sWiflW4CR9z/tt7risvxz4HH5Bc0KteCQ5p/KyudSVnV+6
OG2gcHniq+dzbMlKJVQt8o8zeJYADehiljZCOGjDM+iQE3l9wZS0R0FK4asC6V2plxB5mdV5yvlR
PW0KkSzhuKCF6KCRsW4N+jVquQ2RUBPYWq+pK8ocj0bv7x7/CrzPwyr0YY80MVMXJ1WPnLfJrmc2
AvWQ2a/fXqkVDLc6zfLn6ZPhvPB7YX1PD3JnsL/9uKeeBqlQtt2LZYmp/tgYG72w3bdAH3aizn51
Y6RfVbVJN7ULCSipU2fxoGUqPvcfOysuZY2SYYZ26oULNSw1D8E34kp5RgmI0n/yiz9On0wkpzJU
FFIFinMbqDE5n218gALsHkIfl+GcRlN44BzbxA0OkOPRcWTob+K+Awii5mRpyiomZNMbhqv4nZTM
CGhXkU9bCnU7nwbDAEwBgVGwQmRD3YPKyLxR4d6g5cbZpWfwhOnvrH1dxs/6NHf3/AqfcMO9TTM1
AqSGpZ9SIdXSytmEUJXWCaEnJ1B9SLPRdrtJGfB3+WokohS6ILcgNr3fTf8HY1bwK1OQYRU1MqxH
hkiEbrfCEZwu2zjKt6Qe3aTKs3/fnJ5SvCfg9TEMQA4UYtGH1JziuqsPICZZ15th+OWoB11BmVfF
cEAbET7jwVWf6ZEvXbNPz44jX9q0614CPexeYqKH4C/fPVev9nnOaogQioQZKFGyL5XgzqdaGFTC
oEUjOV1GtMtVOmLAm4x6EoYb+y6XRAGWGA3aOmWoEMh7facV58cH01s92OButFF7uXJTInPZJC6C
vyjGtJEnlrMxpqk71ZCSBPDUODUE+CC3y634JPptZUNFBflnbrXEVN5biWmKpctuKCf6cZsAgvmf
J+Pc/amPwjnPGNmK6cepRDE8Ay6TnioqiqSj3TXVIgfrBRIpQcs5iIQ8Al+7zv/pCARrI+KAplul
DYcgL/u9GrE4lWH/e75yMp0eUxRlu9p33FNpRA4EGidGkNV+NGmubIncwmvuKdcWNMBnwqCEqzZw
r3iwtI2h6NeiDcalPi3zS0HUp+vRBtYmgnZJ0XWGyjOJhbwyD12QTEk0sN19rVAxdqWJFyprx3JH
eTyr24nJQMWi6yecCEf8+BakNmcsxvKlYhvDQfo+zsMY1zkF+fGnQ6XqqR1RrStOgvG40ZSD0RTj
ynG18grUkn8hfosQSw5A4jxXGQ+d+PffB/Eq8DQ6jXHxEXmxvyqMEeO4K37JLBxWETKBHfX7kiEu
bbeUiOrnefUeTaFKo1ZDIGqpo0G0RK4FZP0pwaDxpfnh2tV74w/n2N61knxjAclbmW46nPBd+U+1
mjg/mWwTeYPv6BA4hbFlRpHTjXZpMXLHUw10mW7Tbh7jDyhAgg1Ss32zSfaMRDz+8CwiEQwZU1X1
pEfTXuDHN0ydIqBLXESmYXDS3XtTYZ7op0IC9dcWNeWwK6biCAkZy6oEAxFXI+BJjfPYDtPbPNiX
oX/La9U8E9o1WYKr9DuSv4UQ9c8CHfkSLvSik94AsZCZVK9y/hbEw4BIqpfztQWQrHnuE1JSVTts
Ed6gw5tAxyw3tGXSRyN5hwrBkQShG2ZINWEQAc11+Fi2qa7nkcKexrJ+HDG4I799hMWMUv4RjIs3
Q8jvMoH9DRSwX3jBsAHzz3xHyZP31n3rUmfcwsuA/Kl5cp9r2NqabNBOAA9wHyr9a2qN6jtiI3Vp
OH55hrDZQrMqTy2aJXwj4PNwrJcV8CvfW8jeGrG35S8WiPg/lfpFvc5cwzPNVxIE7omi+tKcUpdk
MaQnvUNj2pNaNG/qwXYPVH7J9DUXIArCS22m349vOSi10zwfqHX0q30DIIIK0C/m5coib+XEIu/U
42AlpOf5BI7ARd+HGvegaY7Z0Xc/1cjihQAgUxSKuHbkKezjzjhYQ0f1Oi/C/g4H30SpmlanFHvp
ExE6w9UWoABTArdzO7F/OYGOOKuQkNFTD4KFX9w9Ug5xR4GUHNBSoeiCyatW3QL3tU/kDqQbDVvN
RmaYXMc+IdgwwyHsYJhvh0bsm0DC6AXVhNVOMmKWzWYeVSMfUphmjic3rFXwODbib1+Hs+OM7n0k
cAVNen9XLDfczGdRZbRyH9s9ckg6wOfHfTVnpDzJmCYEYCn3PCrFL5d5OZPlHlxkVlO+T829TYDW
Pc61+5z9Y+Z4HRM3vlVucot0mjWBXbvXxy+sQqojflitVaJJl6FF9Yzihr4yrYqibBPRwCl+RKF/
cHy13WW24Z+oXOmodJmsYBJ7iq2ovrSOJZ+a1sMkRB6QfXHccaRY+la0JYkEY27ZSxAe9NGmyZTT
M34xgyEV0EqBknhBoVLFtbEFl+V70OUE2IThsAR1Ij5Zq35HBr3UPIEUhdXv2fFql0UbJOKkDfdS
NXvEXnjt8jJs8a7xKNK7fx4F/z4aEZtIkRuv///X9qDo8Y7h0qoYkOSYQwuYwg3oIilYg6k3z6EG
lJJhIjr3OtM3sk21HV7+fK0ZIv4Mpyivyu++slZDXN8Zyql0dPJHahBs1GV0T41/NEm8iyQrU3Tj
t0xP/A/LRs8b4A88kYfnrSkUnjyM6zvEc/RO03Y8mw308biOmhcjyCchCDirQSHqlALCOpu0UvO8
f94AXqRdQnUUGsu3V+b8ZxOSfswI9oOhgBxGt8LitsbvMhiCVK9JhxOIpF9RU61W8RTsw2xTPZZj
0e+sUnfKTRCZJXBnOO3ptMZMW/hQTTXiuk8LeLAhBZZBo0hEH1h7ClhLAknFNaSCrN0naYajCyvK
Wzegfsa64m/mXRhQCJn4v4esXgnR8iBG27SNhT6EX7HP9NdRfj1iCzBBVVs713rK/ngIB4xKB7N3
vEPhTU1/NOoz30w4en6aH80bjyIp4eZkhgWlEa40HSiePhpir2GJnT/ivBnSN9pm+Uekjgd7um/p
CJozOMZfBhipwQfksM603liKTucO6iU7QXAZ3npfO3TTZj5ep/+kyGWBbq2JKB4puNK45QySLD44
reaAtnn67hXth6wJfjbhaJixkVxxb5ngjFvca7GPA0GDGxHQRcs9F31ObuXbjGLxUZboyGMFqwGY
LXIXphvNPFjIwH17vFO9IuaJnEAHYgPi3LaKDoOZcr+UVMGrRIPQxQZ3nXqoi0KsEjD6QHdj86Zg
waO/rrwFPuGgwLshkE+7eCm9Je1scyU9TWLgCnVscSPKtO2j6wMkfxeiKwewUsMCsueeFcFVIXHJ
KcCkBtZnTnXgr4LD4JbAG/0xCxE08NkYSoBmBbJIb9KIkVEMTDvJzo5iO31RHDNYBkOCQr0h4S10
jXqZ1c5N6RP5/b8PfKZOoxJ4R4NMCxq+GC/n4pSm4T6YFN1n26IT4Iv00FXWpOBXYZmZAmeJMvfV
26AON7pfDR8V3oLDY5AsteRxWtlCR/8VCc6PzAvk46zLxl4umgp7lkyTgyyL9DXji2LFa9hEFzg3
Ijym+gXdarsso61fYJkIAoPFB1GhTyEezHXmyOIy1yiVPFTPak7TLq53BpqO1SwsYZK30itHefNY
Qu8iwO4L0Hk5pCqVMjv1QG8HXol1VJlZy8i239WROf3cxdGZjF/D2oL15vZyZU67cSD2os7NfTLq
9cr5zmxowvo0fbJdRXuOiMMrM303KhweArW60y7cyqjQ3906G/YBlUXUU9+ElngHrZ4C+sg64iF+
Q3DMIVUNkiSpICU5mRItar9Z6VFOZgkub2LpHZBEmXD8tZWFzckrqFPX1JP8aZ4E+rDdKSWtRBYh
QEq0Ca2qBbj+QWrt6f7lZxHi36DD21PODTVicJVhTY2RAn3mrJSeFi2mU0plj/wzPWQYVOjnFGOm
XzQ8Scy3pnFk6js/1uVBkdq4N6LsxW9juW5awRKo1FMidjJ/ibqe/1FT09YfhB5speUezbJmPkIo
ZDElpZicWycGjUNWRzmEZj308B/Dr9HBd0Gk6IY1obfa67xbBba2SsAYeFVZeAvAHseMvvwWZWG5
yepanKgO/vOIk/yfR9lJ6tAoXSWmrytQnWCV+DRMBd/itMncEsJUMkm0wjI7EmtSXJIyfhEintBs
zYD7PfD6VT/dMbHlgo0TpOM+vqGSFy1sFX0E0BVlabhBcMx632A1kocV7zOKT8Y0yZtv90lA7b0o
sPe2AFJiQ23vOIDzSbkVcVk8m6qzocYWT9/O4yvKAuNodP2hK5KPIRqUS+Io9Vts7uZ2D+qx9qwd
Rq/+pbahh20AIREd/Fxd4FVdkmQJ4UPJBYyJNPzppPHd6tZ2oQZfZsXiH/F4euhlrN9wJG/Qj9ON
YtIudONcgO1l+RGOOsWtOH5RNLprZtrgf2vtLt/Yqm7syNP28GaG1qKZVgplmznb2kvxXM4zPtr9
JygU5aYxNSYXXaS8tkWzwG5JdXesaDi5Ft8090VLBsYeZQRyMUllBTZZX+JGjcXXRLYK/JVva+Ir
arPPWcXR6L1+J1rBMZXTYzGYuz0FeS9Tji62WBenbA3pyO0C/dl1rWbLXDzasq7LKPzQAOoUgi29
Vi7VbDF3rUl2TK/zowxCnqOumtFivh1zXykqltiU/8yzHxavOOrNN00Y4ItSA32WS1UcpEHLML7u
yJp69R31NzrVna9zL0iqK0RRanh6xtk1r2pbJ2z2fhLVq4ZZxw5jTIndMN7MUhGVquuCOvaG+UXy
rBI5sAitZPiMxvi5sX1qwdHAnCJuV7Te3R0qhngjNYy4kUuP0+2n9QBFnvV8ncyXzbzrOBTXByNb
mzJTLvg2g0vbB0hRoBZBKaUcOS3tqqnl7eResnn0x6sBs6BvXLys1LZz6b23pbHGxBSv5l0nKO19
A4SDeHPuDe3wi/wmIrIn3ZwbRSi6/dC4RJ5W34RwP4sEoW5aKT+5Axz6iqbm9GAYneFKyEK8GIXh
TT1wwk2mRf+8iZcgcbcROuwvv3JerWxQ32RlaSvy+6xDrBf9qclGDespZHS9oFWlqLa7VDQlPHlm
nx2BOT2nAnd4TBX6RSEZkKJGRnawV+xkHUzVdVQQFZofwiYqNF49hcw4tkk2i7r6pmkdQg2NYiX4
Liqw/JYNiOB03zTGbb4JxzlKnVpvVBao2DGzPO+A6HNB10p9QJudXAxabNC3TXepTbnhIXEuZ5SY
8OvHMlhxZWY7I6iQeAkuWwHf+qLW5JEJKZr3IaOiqYlj2SnOzjRymxTESXaK/oOikGhJlTKCg6OX
wXm+T44p0ijMKu+1hMo6X1BmCeGxxt7w5ts6KUNYXYMRmGY8X57ThVpN5ZTHAEj5P3w2tVbdsJyU
i/l/4EjNXWaTpG8ECrgiGjBDZGRpr4jYzSMT8ovakNYsHamfepMpMrYF8UZL0+UMcw3E2dPuyNrX
VxFe8bFCgpybdkmm3Ejl0KZKPa3aNYb9TaW3OL2nOltj6O+DMIJdMmn81KpK947e1stYY8gsbWW8
kMaaXCLB+TdfPPMTQLVhgg4QJDWaJ6dGgRYxGi4lH06Gro/s10bhhpGm8EWcijdr+wbV/kmDQUDc
QW0hGgZOi3HfRkanTxaLArFii8Hy1DItpjmW7lxySZ8ctSqJ26ZhgOxvuJotDJrRTki20MDYITXg
2Ukl441showWed5++m4sIIP3yrWxzUnDgXhVKm+qkj/P30GWW+a9BTAfeVG5GywPOjge150nDPfo
2yhrm0itn9uC8khITfWjjsx3whMmnVZrgwm3KCYbQ+mckPVYVQmKZBpUK4m5gGlqcsUcqG+7cNC3
Qq2CswzyVR+14skMmCLpxO9tpnogNKXCf9d1t15y2w53IuqMJRky0aoix/qs+PjGXKffPWas8Cwx
iSXxr6HVG+zgOG51tQ8ufzduQUd7UNpffw9hslqXYVcenQR06jxVy3vamCKBguoznVlmTthtwtnL
Oz3y50dDRiclivCycXr0eQVSoq0h5/XtraAijWHa6F5UyumuqtnPtVPHu7BzqqVi4ePtHeTTBICf
bBO68LRHBhkBHh1mu7Y6Ac4bf9Ympmwb1Nw+iyuy5zPl3SQe9+RhLVqYvV3wSaW2RE6BZQGn5aFv
mRDhXVdfjN51IAtUxJgpzlPB6nchCXJ8esxfbAr/0LT+PHRWQ6+Gq1j9Twxsr0ln1+n1Vp+6SxkT
/y1w6xyePbuqSeewpOzDQqoYWDWxGf59NBojI38rtlHjojCy1Q9mgGTzEBUCtlWPov/H2nk1t411
6fqvdPn64BvkMDU9FxJzEkUl2zcoyVYj54xff5696W7ZPX2+motT5UJhJ5CmSGDttd6wjoFAf55S
G5qFGr41ZFdA6LkLo/W6F83Wnlv08d4BY92O6YSPqZaD13apjRnwo4/kaMoXl+TjTPLryXZIrFuW
V0GPUNZXEE8b6PdBHWwyvq3HtOXeI9B1lTj4k2Hji9Kv5a0rsXR1ofsY5cRhDXyjhjDieiI9EMB5
prgH9gucI7UX89SLVoTB5TnVkXzAf4tSjmjKgSD2bvD7HZZhgu2YfBsupeqVbGoiiywUPciSxndZ
LUQyxG4I5ar0mLX6V9myuL+ygQa/lJO+XinB3N99nCmxyKvjjbsomxiFwNLx4UzNnwvygZegD1+m
to1v+d1VQPE4I/fMY1ycRaJPGcYfo1HPfy0fyutc2S9nyLl5hEp1MjrvDamLjeXOyVLzUvPFiE1y
iCkqs0NhnyWyIR4swJ/T82AgS69h/b2SgVOFxetKpRqRJu4sPKIQyhUJTt+b7joFw0fHiYqtnNo2
XUXSvEv4TWFY6Ot9uI+mMtk7OvIXqcJuaGID8NS3hbLI4AqfEPHguZehKxOqzZsVNc3LaHADFnj9
qRdG4aWZbDEQjXAFnh+8FsHLrA/Tc1hP/cGtcux8VCd7rgttp4A7ttS2upRm3DxTonJST3lKIyN4
cEmHyN6gR4rXnbonW9Pr53RI5gOQl/5mwgv8aTZPASmIVTELdLbdOxfN5Q6KnZz7hubDUxNH6RPi
NcoaVSdlLZtjGz/JCa0nIFWW4+DJw3J5oaEaZkD2Qoytd99GF75Z4NbBynND4IKa5h+UsQSWgt/K
a+R553GO2sc8LJrd2AKjLBEvfQVbgIBLEH72oCBuHAW2JZ5+1bMVko2KwSy1wxcDdfsttqWUhUVT
SdpHrFTaS96O3anDRRLFS/pDv5lQa6iyw0R+9UnLSJIB3SXxGhwrUf3tZl3Z7mDdEhGXVL100Brb
Lo+6TY0g2cG0s3Va6Hw2IPEW8vY4dsSDtYJjogm8iL1de5lSC5EhTU2+91iE6Gr7zmcrlAD69tGO
RtyGwqK9HWMVqaqW/Ebaef7K2wH8pKzSBXX7gCChesgzQrVrWwngPPjoiJfd+KRUJal8ov+zGk4O
Ow2lPuSJr2z5z1obnADs4zQTjFVjsJexRVrU8Tkg8SJbMMhgf7W9s8e/FNwIQfqgw1Wwi6m+NE6t
bfjmu+th5g5Wsm9cE44568bt3a1umvlpLNC8SgdFe86N8VuHIscfMZYubN7fJzAtN2iQhOkQPg1m
D8i+4uGj83fe186IVUae4shc8CyazU59976Mqjkv+6RSDkQBxLKdWt933I4POe5Zi9ow6tdM07YD
FiDPEQS0DXlUNKJRuQCSGrC552uh4RYsAEKRawHL0Useom0afqE4jzMWx4MaxZTKLHzEGggggBnj
R3iMwpTKDL+jy4reetTgRmI8BRYJT6uCUoK86XhjtlT4IuoaLXixDp2YPZX9Bu0RmqQCxoUPyG2L
U1cLdgNj285H3w1Sz7ixRaylWeS4KhvYjgw7ZF81Pbseig5hYaUrTXXjyzCq89aEe4r1MEVk2VdX
1dcySsH55fDhewop4RL1DY2iF210RgWkTWD2u7z8LFlFnd6GW3dQNkqowX2qMwEH04VjDkFMh5Bb
cduW6b6q7OmEEZFCdcqrdsj2QLjrsueyV1FCjytj5aAk/8VANKhoyvGuiD0BWiY4SyrXXEtEMDpw
S2Rr/CfbFt4LDtXdAOH6osnvMydR7u1K7w5ASy61EMWRh86s4Y6n/mlEduqZL9Axpzj8lrtsWaMg
LaHZms4+tBSkSHIvOyjZhOXLUHg3OsAo4UWqXowwLmBZop1XJdqFIrJ2SRJQR4B64eB51dfkQUao
xM94Vh/Ty1wG80rPEuMlN1Bi9BNXxSGrbdftGFL7gKo5rTGHDDVgOKV7wKMYBFCWY50cRwIxuMEd
sTrwVaIe0tZKswOs/UQMAlxxKqdT0hLzBaPrbEy4FOc40ZE+DHi0DoWe7vCqL05BaXwO+8i/6Y3E
eZYLwB86z+zE/BtKcO6NUY4mtiqoCAVx9s0gh3Xr9EZ75yYtOdYmXNVzYB8QaVaX1M2yW9vznjon
Ho9YO/ePrfJQo1b5FBP57Yoo7w9pYN4bpVvveTswYNBI6hc1qIpFJq27qYzeEo0O95X+mhk+eldj
oOxk/GMi1tFaIJMjnQdSgv/ZwklDE/0Nd60PBthQR23WWuBfoproXHdxSowLAENzL7y4jQEJShCO
C22Mqi9diZCC3+vZXSqepEGiHcsMmMV9FaUCf5L2A2wusJXWUL4mkW0crAa/D4wYw00/2KhuFs5T
Qiy9KRpcyeRZRA4ENoNTrXtYbesQ1stXAC1FN9x6sxmivqn+GOoU7hY1AD+iRHl/QzAvQenL6M59
EYQ7Rdd05MKm5BFFuDDZWfkl0+fpLlXSHFTFiGzzrH51wBMfTSCSm9mzLhhnZhsX/PANMBrtqbCr
96BKundLp0JlNcbbnFO+xJi9vE/QZ9w4RCMNllprftPlvVqAuFZx3/6uz4uiMOzvowKsTQ8mF4At
ePQEha0CPealinzpa/2OSFT5iqVgsNLnYdjqnZBe7v18FxnoYjpllr92JirKoiBQxOYKNOZXiszT
JTN7rNaQo8EMxps+h6Aki2ZQHnULMKU9zc/ga5tD3GgA70UKoayJnXlUdUcPpTTcvCz2gg6YSwfa
4CoakDO+xXLmydWGDXk29aTqnnssJyQbICBFb1UKerVQ71u9Mx7yqouW0P3MTSdKU3rfnkxuXhfT
BQmeZfY9j83wFupjsZO791QhVwmZLDEJeHsDPlFiDQm0EBKZgp2VAcGABYAWVo7ZNOK487MSDAEe
g7X6nAcgC5Xilc8crLA9405igALvNTjWpWfFF80SWS393p5TbqtG7e/SkURBFRFI5i4p1lS/JS8u
dAvt9DP7uGCf+OWzp6bWAWAA8bCoE+YNRssxYApcRIKniizbsfZxskb0YWGqzkFmBDwUz0g21qdy
rNtLOXNbs2d9WBCtE9OPHndfsg/IR1gTyZxyVjd55gN1HTVPPEr96+dV81NXAANevMAu77XSeCgU
T72Ph+Ri6w13X0wjVlEXwWRInXd1zIJz7ebWxff9IzzIL0EmouIKEhfbjy9JRVogSSzj3FHnv6l0
wCQZ0CKYfGw7ywi3EhR5PbR1xaYUHQlY2bmyb9L7bqiNu7ZzwR7xV30CUofMvWuab13qkK6s868y
U4hs5b0WNnhv4PJ059e+se6jLNxnKbDrYUqbdedP4dnUEdwfe5yJKkTUVno8Zo/EFSQmAziQsklK
jbdqoBpjI+Qnd3K6wdyPpiqaZt1kqOyY3rqbWwWheR+rWEh+S/llisgSk171kMNqte31Q9d04r25
mJS1JOo0M7y1AMtHyd2peZaUQYEKvXD1KoWPi9OrWEcrVgezRHSqsOIpJZR4SIqmrtjxHanhY22U
/o9MESqeeKvrO7kVM8shOTQ4uJWYJZyVKn7ig1Wecb/Rd72PL15lwSsKOhwn3bR/I9sFTWRW64e2
bNRTO6cHkyi0vO11PMkaW813pIHrh4BYaqfXqEOqOMvrIKdPFXkCB8WpKENrPZk21zYeYQBjsKq6
LS1sfeIOOLqOmIe5qnP0dhApMXY+D1kT9hVQjjJdKoViPuilq5wCTLQ8REXlBvB6SBS2gk72xVYc
UdhiYyj3j24x+qvMg+k4j+goYLqUriJoYVHXojXWeZ4D4orkXuJgKGtEkfuFwuDGiSJU+AWKUHf4
VXu9A/GxX4Y5VXzuoGQOHKxAm7Sxt2Gq1gt5CwkKsgxpGJX7RtxRtF7l/hvnFyCe5Hr9CkxTbHcb
12z8hUzWjw5FtQEn6m3vOePZaY3vRTjddnZjvVCxdTcxCO7VNRPCkyOsQnfvN3MOYgFMMR5A5kZC
3qPsceIrvUCRxXquTNxCctvTtrLZUIlBxk9kdvTIfq5Da1mr3b60xminEaYfdW6KIyDUZVnzPIha
jKjMiFuFyxccJK1iFtAz6jzdyfyXN4FeQS10L1uayIa56BsvfFiqiCmaOxn+yAOitru+LOuTbGEc
1+5mdkXI0KctT09CpVgzChK1qnpXZP6IJ3xdbatGU7Z1bTyYqih4CvjekDf8ulz/JfGbDKBAhUCV
qM1UsYLiM/XhexuVtR2VCXhnoikPwLNM7AARjDMnDIM9nTqf/CmlzXSM8f8+XX9mg8cr23Z+HZQz
Ogr6DrWRk2wFCZuLqcNRIZqpyap6DrVuDLHdGNgU1dQmuyUQu70/UqbQqx9fPvkNLKA5UY+dcxAY
f2Yv8MKFSIJxR6JCcrOy3LsNWze4pHiLHJwS8UkAuhfZFfRNt6Y8xZ9ezJADppKrIJzmYi375AF0
xNmEOIvKbZki/qm33iZDDG+sdCqYiJMtZriZBlZqmX/CEyzf8/XbKRCn2LK52If0uM0MFHieEBqH
KIe421OuQkWRBbR+Mo8y1y0QZvoU13sLPWEYg9Wr5emI2woKCeirdBHVsb/rx7B7yXl+dBV+CVHu
XiTwP8uHvV9TPOCn1D96tUUYaRjtEk3FB6dHcJiYF0gg6jQFajMgr5Fn3mW+PW8quwYyTxobtUpx
iPvux1mDaNoWQX6Ik/669vUBuDhPYkmW9rDs2M3W8Bw1WbVxcRe5qYphPF6rp4IsL8/0KruoAVUq
i4Dw2hWlmMzObNaWrVnpJ/GuUMX1z7lUIrJa/6yW/bLVvegk++VBUbSIHSgRbKn5CIJElCBULfJI
7uvPYVIoWwqV6ptSjP0a83RghvGYfpFn2FVk17Nrn86dl0TNjZrXzb0VkeVuCPZWMLeiz1CRt5Wh
1RtKPCpYx36tTHn3ZY48X0Chp0Ou1/3RcNxukZiNurCSCuSCP381chgW8obex2Bg0O5mT5feRyUQ
zsHZZZrv7obOMo6dOMgzSDzZ0S7X18YYm0fkgTAiioC46ZI9G5mlhxkHLEuZzaun5KtTD8XRcot2
jTZ3v8QNkPLMrFkLEn8l9XpDfZ5sz7nxi9bax6OrHLKy1kgtYCIxpd3zHA/G1oga7hAiqRTmFvkd
A5R9QaLfB5W46W2qW2ET+rAI3ureJZEPhQY+TeBtzeiOG3P5YgF496ieXGn6dmrfz3MaXIa6W2GH
p+0HQrVqpU88FRr1lZ0AViEeG6QE9YAbrXUAD4uDyQZ6L5uImfItGx00L0S9dsyTr0FsJivPq0Ct
69BDkZ3FtFhcXKVauO/6btj2VHg+ugwPU0a5EVYrG4KdCPuAmRvbISIjKAM/2TckLh6pCFcAxsFv
DMJQFxTGNovK+NSnWKaSOVIR9rPNnW9Blh9x0765FuhkmxsXmVqVP1UehtZG84z5YDlBTDKXmoaT
8szJpqHZmUU6nCyUsutl47fJbWCBPqza4YwGWHoE6Hx2p9Q4mr15+1OAS5UxXs3nesRpLYw8NFRE
DUomeOVZ7hoTNAlQN7o4TDhXLyzVE9ivUqB/sipgE+NHzgMcWv3JdQQ70fIerFw1nubyR6sQJSVT
7ceDXXyncoXyguMEJy2Yc4SJaBKl3GWT5lxUsYXLCmsPG8B/MIoq2CU5wMLcF4KRVeyuwaXUt0k9
6Es/naGQ9LowQFMja6WlCkQKu9AI9DI4aWZn/2i7xC0rq7T6W61L3LObseHLFL9bjOQ0z7IPvc9h
q5JKwRZM9BXBSEyPeKQaF2DWeWTykV7MuYLSbKrBJlG8H2fDoLy7FCg2VIOaBSlB70tIMVrLMTAg
cOjvgrjcl4NZvE6Z4/K8jOaHyJ3Rh5m6fqUAlSUP0at3AF6BClQ66FUTvefUs89JloDGBOuNiZId
W5gGVaCyu3gFfBB9m77EDQl4yd4TB9mUhzlqUMef/TOitsPBa/0eXWnOcM1Euak0xr2fQ1elO1TH
4aD4DqASqZ2hYIKRNBhpqxWY/sJv8ET569AmhnKMEEY7tFSbMJNELVLI3+XliPA8cGYEv7XF9c5r
h8VhJtd2DbigBvGMVaGJyZCrxT93MwlAIfG9dguCzN5JCE2lERBo7OZMjP3uG/zpZHfS5+zW2GV4
3fQ6VexLFKfQ7ku+X7eF60IitEb1Xg7YQinPrFpn+9E32vPZdIOOTCVGbgCM9NtidOo7A2W6myjW
/B0IiOY2KbBUxF/OeAl9KsxJNjzyMGrPdoabreiucUOG5QMjHGD1yuBp+oIC71ZHIuCttUgYTYYb
nImhHOA+ubMA/ZO8NQ3oIR6hYQwCakQXxhXiIi6723VVdO6utsVt3hUJStxfHxSj4m5qT+6r2QZY
6sIKsylWuhnWSOEwUty2TErPCcbhY8UWMDBhgRtVctYcUQgycgUZHiL7Bgbs9yJ5DNtWf6fACMYz
C2vQwaW9tFuS0CjnlIeKLdoSh6/hieqm4BB6+vvcf0E8Jfiuay60lbL57GfsulMqmdCckvnewLR4
GZpsZ0eqK2t+Rd7Bn21906LEuKM6O+4QZ1E2mImOgJTtah37GD2wFXMpfozpvdOzuwubSTzNtHuq
1wh8ho36pTZ0qtpJ++7FeGcikRPemAjFg6fT37O0esYOwP2iRj4ZMSrBj5Hb6ovc98Iz2TNQEgSv
BwcFvR2Ea33j9Me8UPy9EgMJnKbSPMgzwnDjEGAatJZnH33Rr31BYtk7kpn44I75tieDtbFiezxN
o4OdzaxlTyEVbsAAfvIN8XUKJSMqkDPiMkEyam9sescbXRmLu8qw72L4eAswZf2dEVMQNxzYLPxo
vB358mCDvIiLhzQi8VPohXcVhOPJghHvNu24I9WFwLBDnDoAbuH7r8IWgmnUll5wUSu+uqgzZNe6
H7ueQYmU+0+//cd//9e38T+D9+JcpBO7zN/yLjuTo2ub3z9Zxqffymv39jtNCx1JaMKuY1qmjhGK
aTL+7fUSof78+yft/1gIJNd2Dw/LdFpkAZR0vEfBE+sCbMa/GrZ59EjN/6Hr+AN1evPNdjHa8Kyg
fLQGNiduiflUWA3tIutzmpGTP/Z1iBKRlTXfKAosurFKF2EXlEebAjRmVh1ZjlR17gplFmLcbfPa
VFA3m6LiAWtChiIjNdwaYoOHYk/7WhQ6aqqB/w4s8TxGcUxpOGhmgGfIbLvw568U8hj4HljtP5sI
1Bv7EYjOddRyGsibkrGcFQM69AKhJWFafYRkP0i7G/m5/scvH2wjP+hv2J+AFidV8Wvzv48RbmhN
8Uf7X2LZX9P+Nmv9Xpxes/fm3056LDL+/X3KL5fl1X+8u8Vr+/pLA7PbqJ3uu/d6urw3Xdr++QUR
M/+3g7+9y6s8TuX775/gJuetuFoQFfmnH0PiC2V4P33/xOV/jIn/4u+fbl/z1++vf5//jpbh758U
S/+XrXuWA6HEMRAh1LjU8C6HNFP79FuOVnz4+yfX+JcG+J16nueZnNn6p9+aohNDpvYv27ENWMC2
LQasT3/+R3/8Eq5/oX/+ZWAQbf/y2zAd19QMh24CVc/WeFO//jYy/uwl1qLBi0J9GHLxCkna6Emv
c4PDT40/R2SMRCMxtPBJFdNqzATkmjHRl1hO4XDX4ejYZtaC7RCaYzX4YiLlBIE7AaRrWzuXo7Il
eTaFVvw8A7LcdYYclNMGA7X4zNaj6zXkKxQZNkjdqiS/sh/7yQUwXqakhhKUpK6nYRWsI8PItlnm
YKblujBPegVVoan3zU3vzfABYr1LCROQ0LT6qd60st0rp7jyYCF4Q703rMJYOBVachJoMIi032Qh
xSMje2CmDjl6K93J0bSxLpjLaMtcsPHzHjKBU3j43YVFukWfzXkoqwB4Djy86+jgRP5F6Y5yTM73
CmVC7C0cgBu2LqIUvJ5uaR7gWye9m+JyZdTIHxODI8RbC83oaxsK1/88lUO1NtQ7eTZFVo2sr2hf
T2GR1DtPXkWeyqsmLmrVCTaoi37AKFWtuI01emGeMXsyz1OiDoAvjdu494yzPGQZ6l54Ly1TjFwO
1N68rRW44bZIo+LoFdgOtIYf32uJViysKR+fAENqN7xW95Ut0CP6/t676wD4avEEdUoTdlXX30nG
CiXV+r5pguag1uOdbHFHau5zR69lVyB4LbIfrk9zMFj4t66/Fpp6a0B9mNqT5qAFozZEEYXuxpAl
SCXDmug/E0kf7Ua3vyPSd4nbMXv5mFqJqVidezwO/P5zYETHXPCMat27xLmbnAx9Ppd91uA47dZH
3crsdZ22r7L10d8UOSKo0JIhX0XXqSp0jPEmF0vlPDMd/xhzr16PA5XhG+RoFJLAXbLqC1zI7Nz0
TnY5REeYujFKqnr/1lblDZoa7VcomfrSmuyOghJeaxDmUHi08v7NDuvP+DQUj6nh+Bu3wFjWbFvv
pSi1tZzwce0+sXljAB7+/bUrKgE3XRpR9OMZAewLe1wYwuld54KLmCy25UGmaG82ZHrNTN+wzrIX
7Ke9vZvZ3l2SDOhDIphzyqEBL2tyrrtsLnXExTnIM9knD/1UWdnNP80Z06TbzvVw52YijBFaYSk4
8lM1WPdIE9gPsqtptfu6z6KTEqsW/PVUX7ZkQpayCV0uPGG0DP2XwaIc5t1g+5i1kHxC0cK9raZU
3xVKwIa5Y4dwGI1aOzjwVq/DWWbou2tTDuMmQ8QrFsoR2Xcdvl5jIMOC3qQSvGlFS2an1b5aHjZ7
fau1R0/Fy6WG17hIOm34UmrFuqmV6LviD/h5FGP3EKeWvwYnNW/8Se8uJMz6Gznl16upjdIem0Cd
D6QR/EXQWf2XxivXSdVDDzLCcp32zUYCrhQcEm871IOPKmcn29IxQxjG6C12w32P/skzeRllPWfW
uPZm/WAjx3QEUdoeJkNFOqhF8KivZ+2Y+NEGJbriHn3s/L6dswBsqUCf1z+6iO+bM6xhOT5GLfez
btigkU/6NKw0ds1ebu/lmTwoGQ40Qr55Mc0+fFIxRR5k0/Kcb3oYDWs01Z0jUrj5Is4N7GUUwzka
4lCGKVhU2T7OegzEUcyUQx+T5EI/mQSxO6I+J9fIiVae75sKkCuYlNzsy7fYQhWxJPl7F6autcWE
MSfjpZoPkYLgDIJO9ndMcK5zA2gSP82NbLTFuqS6A6GzG/NwPMqD1JOJxwlKxWSMwU6Myj45Ggm1
mVCO9rkd7KYhu66Npgw+57UwLUf8sbyOkKHbIQ+rry1h3FCFVB98jLTnW3maKgoqZnJIHlAiQQ/l
OlV4PMhJH8M/Tb/ODAALLJuuNHn2jjCU1LS9qFkMQMFK251sYhAcQ5hCgVEMykONJfHarQIUAeop
uuXbB2MuhKKgNzxXUaNxIWAjxmk6SXtwkzx67NMWAaEs+WIA3Bz9YsmdNqLYnjdPsVPuDU2xv5pk
TRd+OBT7WYuMB72tHmS/FvNMFrXtQxv08aWt1G+WmK+W2EE7rmIffXeYzgV5G/aHo/11GPDTDecs
vxtjF0Aed1hyas6lzBEp6iv/YKFMuFUnpM6NwD/4osspSI9/NOWZ7EvMtY1j5HWWXC3ny8PHLKAk
lyRQMRMUF/OK2tjb2UwNCVtLycH2FVDadVe8RJ0NH9kc/bVNjfrZCf0dGPW1cPyyjayDwfziVx46
tDiJjTx1QjKVmrZUFGTSA8/tvurFavSs9JWyGLjGyIy3RHHZM0i0LfW/7NV2wwelrY5OMnzLoT6i
g6yZF1R4kLAc+y9sdqxLKw7BhK7+BC1+VZcKMqIkwtkjIi6DlA0bVXEQGvpCmYXTUGniZVbZKrbD
fw7/fWIkp9vVVK9TEy2W0J5vgLgmGxeBLPBbiabz23btm1ARu+wK+d5zj4meHUaYxInZXeH8OXvu
M32taIGDmyMAhxvjzsI/DkYRb8IDIEkYJ5tSPbFx4T7x+Bn+x8hMeY8AgQPW05jVx/WdXOvAM1aJ
P3+5Vo5Mj3Yjl5Q9MZqcee3ktm8giTR6Wx8VFeCA6TcVD8sbCy+Gc19r1i7LKYwbLugr7oqrdkDH
T86A+JhRTaekIQvifQmUG4H1rSZ4ZqrVKvehdmvkuI3d8lToNlmFSZ4c/KcFk1gQw1mtFSA8qEpn
9tge8sZpDzMMsVXlwVSWTTkgD5WPA+LHPHmWihVaimy1nTsG0fifV5EDH83BtbGAlW3NKvbo8Hub
j+t9zJPLQD4sh34qQfirZzQnhz2bJ/7yjs/32CgCY9GR4Tu7DvQs6OAqjIQZi6okjjceqh4vlp98
DouwP2tKFj0G7rDyEbl6wTNW3dltgxmJmOVWoqrsUoKUo1HY7v0wMS/gg/R7xSO51lAHEIizvYWu
9L5CZeR6KPv2u6YlwOsRurl2qa6o9cl5ea44fIBiNm/Y2oOX+478ebtSJ/+Bghfs2g7ZhK2cMc8l
9CcvLH5MkZcxwIlu4mreB6R4sKEyQK7l5j7sNPsQzmaOQCIyndgngocYB9jrY5BV/Q34/7c44mEu
R0eDGuRiKL8W9fBj7fVy11G5oivcO6U04jXUc6QyIj3Y9kCCZEseBg9bGXkWZ/jN/D/7QjEqp8zs
XbKbhnvQQtPb4UZ2FvzqM8z9Koau50nh7KqutjdxjzWoGafqwdXCZ1sPzLVsffSjUaBeZ3z0getA
6yXqtdXHZMqD6uFjijyTffZUjzcWVnXL/8XkIsE524E6vJCT//biE6gCJCR07P3imoddGn9V/bC6
RUETjHanqpdB854qK0y+ThUqggmakLss0M1zmc63quOkWyM137SG+Imw9EeztFJotnVVN6Bjf/SZ
1TAAeQ315s4y5+uyf+qDoNLctWJpkkbE1GzdV7aDC01SpO31dzLV1cQujU9RDaOdC/jHv2nRqD43
5fDoqCmYVvFzkge5tO6rH0tlH/AG9TAShchFqCVZ6yTE96ZgU7qMqbGtSxB2L7M5AnEsTffk+l35
3DWfUfEzXlwlMw4RKmI3dh0ZLx+LZFOHDPzrItbhU6TtkkDUWYomqPaulofRtq/M7+R5Q+g4WKP+
GBEVAjlHHgA9ABPysEgFgP3zwPUyspwgFysdNYaw53BdbHrlss3I0xlWbt4CD0fIcGhQlNVg5uJY
Tmo4tqxHSJ7T1jRMWLiiWUahcXQC94ucqzW6dqlRppGt6wTk8mEwDgi0iosNanhjm3wcsvn/46Ww
Iw9cNMkQp1WuhyqcfpyRNzgViWduf+r6a5qhUHLptTZefCyVZ3KylRBvZqCBPwatTogjy7Yo8ckL
f4x+LP2WIQ91W+ZZt7RzVdFvoHoKCHzhHRygkvVsGacu86H7yNN5dtGTKYJuKeddlySJ6x0UD5F8
sVbOk4cgTsyTHREMJVmDt6O41sdAjwzTx2vIuX7EAjnj43XkQNC2XwOMf06G5zg3DTiTw/XLqv/h
w7oD8hXGd07vBdcvbY3ANapAhrOUs3iY/NOioIqHbREM7/iWKLeRUKLVJtNESXl8iYQUrYQYOMjD
GXV8bdRD89ZlBhIfAm9A8F4sYnIwa9nUSYpt5LWuo313vZZsyQtyrTQGey1fK0v6NyhDcGSQhfXn
srJ2Gm8bHb1hB+jcHhbWIm105RE+GDeKcGi2ZdslT0MH+lgwONeZESZPvVnbK1B15RKYbvzksMcD
QNqYYIZoqm7X77WYTLdsKrgcnrq8w9KPpZWp9/dkFVey5QZx8DSu5Dz5Qjbq2GNZF8fajhBjHYKz
2cHJblXtPnQpfMWOYhP0JidVdMl+n5L2DruXlNr7n9O4Gahr13SLW9mXWAVc6NnfFVPhLpBXc5YS
MihRhIhU7Msy846yq2uL8qAF8bMckwe5yI0EKUTEUXzHOdTmPkIn7jh1A5bdXRcN3k3sQkfsc409
vY36kRQ+lE3eSfhzE9H2W4m382Pt9FPS+B+KFrouMq8fVQuRmXU0Wzc9oIGahfzy3zKzddJadhoP
9TPOhdPStIBGYxP8ucb9bVPkI9J5otBasvd3DKf77Cv2sLE0JPWkhpLN/O6v+R/9v86vxHX6oKBg
y/P7b/Pl9f96XXl9zzR+zBfXd7BXWhiuOm6LrM4R1izxI7aD4nOZJ/MCv9Rxm+CU/Hm0yjXIivQx
g79xV3tqgHwk/SimTKs4SxDFEav0uXx1Br0696VdPITUjkbRbaB1CjuEL65sKpaCwM5QemwTi+4F
D0y5OAwnwq9gpLAuLl1OY70gwEfjw9LcHYGXcpSHqsQUK0FV/aNLUWtud7I9ABgJhxjDC7HgpwGd
P8QSR9HythMlZDmsZwiGWzl7gkBVCVatudzMvZG9WCqZmtpHOZBkXP7CZpcd0Dw+pXZjn3utvMhu
vY+b3US64hYEYv6SpWh7ReCo1vIapH/RbMzC5ChHaxBtifk9qXttb04FO5eqdfOTPJi4Y4DOQDY4
QTwcNToajp5B4zVQrVzAEcC54OTMKf4a/7Sg7MhGVbX5R970uMrzQBwWNkgyyGxpp9xUBtuxwjeR
T9Ui5xxmlkOg7gdHvW63sivuXOYFgEXbJNNO1+bUFVgD1iob7gmoyiQgCXK2vH4Ji3f50ffxGvLy
cl7gj+ER9uX2o0suEK8TzYN2ur696+sMw4/3Iic7TjchGV6fUPO4T0uvpsiMRQwFy/rQAR1t4YzT
BiAL3SamBLIJmfgx52OJ7LtO/usy+GhFG1Utrwt+ut7HvNzK0p3bt6jHUZG71RssilVk529srSwR
CTdhXvRzUO7lITenH2d9j1wbyaO/2mLOdbpcKafjIlLux1xdecDkNn/rlzPw12oX//5+pJnu3+9H
FgplrkU47Fq2hcrcr5WiyApBmI2j/9Song2ABeXPN6yCHMJ6ygCyMhBNirrETown21+lAa/UIJUq
4/NHlzwr9XePbxAg1j+LCHY/sK2SV7Q8UlnmoZaqEzOYQ7NI8FMvQdtCLXJhXXoLW+pzRXaB8/Hg
YppgoXAS/8Pk1nN/iHmlXv3z5P9L2XUtOY4ryy9iBAjQvsr79jvmhTGW3nt+/U0UewSNduZs3BcE
UA5Ut0QSQFVmhqr2tmJ7bCDi+ELiC1ATljw+4Jn5LiOEucpo4gNOHcFqRsj1slEyMiEF+ZIdhfqT
TMWjOYBMVa7NLA9Wbcatow4k1VHuU+a0CRnJ3UoaO8zJlhYOSNY0nMbEAIu8W88uN9Yo6AePBJm7
WQYqEZRuTIAFQ6DfZ6DYs+PdDHMIEnK5iUp+CLMkl85jn7nXfhWRBhCcJqtPDXC9DzHSo5GbiIZZ
qITMJ0vb2KDJQyIzZAkHAO7cxXH57GGNHkCHjTb3t5HVg48WBcfOVgZMC+SEg7gb8d0eOTcqzhys
6ttLWC8nHdC4CfI+b1Jlc1YCvgVJvpQqSxZcM94tKMG2w8bKnUWKAu3//XsR9r9OVk38jS3dsAxL
4CnO5e/pJutgcvowaovafrNc74cJNOBuzwAAfUQ5mghWGdB0FoVu5Wsttu0jkhTtI6lbF1UGmxtL
hkLYRtLUuwB8WpBilHHmMTlSiHmMLRQcamDzajHPQyrALXXdXs2RxMbP0QH28wTQtQCJQr+uAPga
v+ZQ1izA6UalB4sMmyHApMS+1n4ExiVAm+JTJVgsMybfe3cyTwPyX1Pl05oUZJd1YblB2ZO/wMYX
O3rXhne1VmxojOxpvD9KG6WmnqHxSVsGWsGOeFvtkLWa9D3Ag6gPEFBgoSHzdha6vZjm8GQf9BPY
MTxnZYvYOKMQDZTMWAZ+qtK0Wuo5SkbB4yVeGx6CHUWmsOKgaJOIpAUaIIZRVq9RNem+VYEmjlkV
nrCp84jqw/SIAufHXLQ5CitAMduAweQICGczX1htgpak+QiYg6VdA0h9FtzoyKCWvmbBwYiADMgV
d6s42lAsmgMn3gilxmoq6pENaWl4E7HGKZTpTWC5kBP81U653c1BCpLNH4EikBD1xDjwteufNJq1
1J0/2o1gNrA9kDuBH2sDcJhVazX2lwjZ+CtwAYFRa8L2n8GTHnVajv0FpxVfkK2ZvYxgpD3UVjqs
sTxEypcfVFttiL9abeoAaROwFZrErtC0PN+HwpBgdxgqRZtkX6MA2YEkAi01KGFsH+XmzAbZs0TU
UQoZ10US8oKDN3CVGI39NIJI6gkfZ+8XkXamURQVDSAqkM1jmqilx+5id3RC9yPZR9LJxUbats+s
GlmqcCdF4eENwMIR/FrFBbQUCFz9DGm5Xdo86FG2FAVPzk5TJ2e9acU21KfPuhQpObZwAMR5NSuB
WLXUsyJbKzvS9raDlGMKBeiLJX7hSGSQbsqOlCBAAQ9rP+I2u6rA9x2CD6Uz2/WIJPqHwKmd57Kt
/V1YYcMpJS2WI4+ZG/VnxzKc57FpTRTYuSO2JGFMjcmEv8ictgL8K2QeCGCAfdx8I4cc5PbPXICC
zQ6Nek8WLs5kzkB2PKsYQMDkeJ0MwfpiIwZooOtHnFsvlYWR+c4Ky8JoIxDuyddPacCbQyK85lCH
+OEu1Jh6qvkPG1KT9RxHje9CqCH1/mqni+SjnnTgL7heoXItwMcwX/WkhV81lG9sclRZn6jR9AL4
NaijBOaEFA5a86ENRoFqtt9MUPYOILaAwxp4aQCR6yKcV/8yUaHuZCwey6UxtmylFDSlGipfo/zY
c6yXaRYlnqemMX6/DrDxxfvFKsNYa+sl0m7zbabVyXrU4mJL+DyhMb4PS6PVsVsAnLM08pKHqp1Q
bSg0+9RW+YpGJC/LxDz870e1biDr6velNg7OdJvhDZEht8p22O+PauTWIN/WLMa3LI+cPRD2H1B3
zT/ZuJplB9z1J69Muy1L6/HQ2iI6GwFj8kczvDo4TF9gsSm+BaJZFhHyCA0wIDP/W5oY6dEQK7NO
rIMXpukxiDuc6oy+ZKyUXRKS2d1Q61rc60lIauVNMqA+UeTCDYGa1IJ/u5QpUNQA1t4NVjalQGlI
2t34jj5tynb4iiwwvF6TRpkXZKOEozE95UnHtmQypZO/bPQKZ4koowvMBphStPss96FpC1vKecVT
pGxARA1tY1/tlYh6VznFoRBXuYqT0R45QEteIjknWZAteUk5zr7TQxh1w5JbGtCQ8jKTEODZUct+
9e5kUdi4oFJINLRjGsDcEDhHnHi+moUx0EehAorgHOnP49mWYlMUsgdXJyo98KZzG/56SWQyTyll
bgo+alRmZQvdz8NjH2hAGpNNm415jj0edFGR/qur9JmbfWm6Pt4oURPy4HgXhrR3spaChjxb/scv
x7X+tSq0dbyQIqkRiYScIafx959OWukGUNKF/2alVjt6r6PE7cqspG5BdsxyUDKV+bnrujdUsxY7
Tc8SlJlKWdz0/Tav3G9TXZbvxl4cAXjTE0DpKKpiRwECO3Bw8lOUi64GMNQiQeLhMsEaeFNx7l3S
uPYuhewVepjsAhzWIM+2gCEJSW0bEf7T7nim0X0YsptdXHNIdk0Ac5Sqx4cydx+i3hNnr2birLPM
nxaa+BbH+ni6EZEJEGKABIWjnkUJ/LIzyZQvyYBfCjqbArdIpZiD0jjNvudOMJ5mEaDZkQU4WNZ7
VLyDFkugFxVgY7fcrcNwOuEadfAAzJRi1YBU+uMAHupy6L0fel9ukI03fskYzqu412CtWofedgJS
/t5KwncnMOmCM9ZzHhuhf4sTEe+FPGpE+oKno0IClb7WiSQ9HS9S1wlQOphKBkMakk2vBai8HuTx
Zec4eMfLAsCROgNqJ6heyYtkERN1uaxfop4GmJK5p2RIHFpbPsv2pKSCJ+rNsWj8r+6dKcW22/JS
g7R4e+Oipi9HH3S5flduE5YUSGS0CmxZ4QQClYF4QntdccEr6CRWDeCsFkbKug3AOxKUs0hz0uOz
AQyqGbBx6dtPja9Ve2xAxQxnJpZ/4WDfAdV7J5bemA/ITXI0tgfrzcM89AHleqmtZDWmo32k0eys
AXcyKtPzvIHft4azHLDPsKqoOiUcy2wH0Pay9Ndg29vPTI1uIzcEqthezWN/wIo/sjxrxamASI17
Pa7wtUEJnt8Nn1HrVz2HWstPDEdZSwJkQp76ZyTbVs9dkaAwSMc/mUkSmgxQEcoeq5MbezaVPwCC
EVQN9rfqnSVKvJqYNpJ5jPA82u17k3k5EGNo3APbbh3mHACBUn1nqIbcBjV3XeGI7s4uLnQQApPh
AHiRJXbD0vUsvJmG9GyowKbQgTxcXYqaQcmwz4n0P+PNm1gKuN6qevQ1XuEtPwYRVeFHCxvpJrOM
tGGSXDw3NI6tNbWy6jppNlWMszCy05jbgOzX3heOwR5mk8aN8Q8f+bimyJ6H8A0rAbhuT1tfj2yU
e2o6qhMLVNW3xfjZrcVHf8jZs5eKDmeqsbn0DTHLNeZMz34GubK3YR/okJN9i9/pEumUZWGACk2z
vH8k9iYSPT5McY9vWJigpECe2KZWV2zwrYq23CqND0g+xXOJhc3Viaws33p3Armt2BUab3Y4ZF9M
NUD1UQ5mPhQCdeoTM+plbrveU1xO1oaxasTjzkduhIg58Am19BmVTwWQWD3nE6iO90SHkEs8QaBR
fO5x90CiVYP8zRRbIDh6l1gcGIrezR7KKATDDMh5raZwthnLq3PKvfLcNQJ4sSNIwvtQCwHVIoVm
VCJnoC/1HXBqvk4ott0DEwc1aLT4i+TiTy0U59UiFn9kpxaFZFuCE+nGlrRyUWlcF6CzuzCyPdnS
elQFvy5WcQ/E/NrVrmMaxtd4tEil9eldPLKoSqddNsAtWQMlDrdo2fjAfkdvX439u8SwctyDpzhC
MkjtgchOw99qpTwyFEx12IP7rwgU0QIuxhZ/ebxqYambfvNED1h6fzjSnibtbiqRLum/5dAG+juQ
iKL3YS8d1JD8ASD1rp3D/e6r630ESMEmxjlcnju70E66c8+Qcmto0TOqwYFMggOebRC4+pKGpEAq
crw0LJxUkIwa4LJv0gGnwrPoVyDl9NdAQ4H8qiYSP3DCyA55ENsXbGpjo8yNnM8hyiqZ3lrf3br5
mbW9/yaQ5LUJ7UifTQNARihTEAPOprWJM1JlCiQf+1Ijq2vVluNdVDJFfTLofeUFhGFY7VChiKr7
67phSgEyldZMX9MSIQbtno1adawMblYPN4uNP3cpXl7gK65CzcsSWqZQPIDHYcVC3boO64UAUQqS
YPB39fJp5ngkoke8l//TIjMfb3YgYksdC1W5AkfLpEwzS1zMQL+xn6LqH7cI63O0d/aGLJKOKxw6
C8AScFTuvYXGB5wGFx8s5IRePAfb/GTk1Kg/Bp0l6G0k7GPVg6wd0MfOfuin/INjZW8Jww5NYOYO
0F8/ks8EVKI5RKvp7b7WvWoLSMgtMQI0LrCXOzZ8QfK3v3TDxHhGoRuwv9JG4EC5crAnD9Q5hmK8
Z62uvcXU2uYXEBFtXYkfJN29IBrv3YUDatqsdUEsiv2L2O+9g66XroNMOyffVR4Qy4iYbhZebVri
qUuQ5kh2ddW2C5BVFs2CmIcyfHsvg60jb8YXbykT06UvjI9EUkQ6OZot02bW0UhwHIf7PHhILLAc
yZzImyTIwXdSHIZxgDYi6ZFyGZUJ7xJAFONdoMQW/pxOSWZkQUrGxDK0BTAZXGyEV0swIWFdioMD
4SOJHDDUOv/kDB3ShPCeSWVuSfWNAbbre5LjOVQMXfXSAb5ogz8ClkGGlp8Td8zWyOO48Smar0lZ
x98j6dN2Oc5oy5bh5tSHAaq/wRO3do0g2yTy29dbXXrG7f+DE5vGC4mwB4qcqMa9EHJWmHkJklby
d/vGS2Z7oOB5q96b+FowZAhrwFjv5fcKDK7+oZWA7lTl4wJzGUUWdrgjrYmvHegKDW2GIm3772aZ
AQ/+VwjyMbFUP+BNw1uSj16BZDoAU8QO36yXDsADe8I1ADO0OGc4Clr1MRKi28HFOoCECvagRo0D
CljsHcmBpWzMAAlkQcgJ4BbY3MmVbch7a9XwbFqqGed5aCyjo2DE3nXGyICQMJavrHaWoKYogAGB
nl/FYOz7vacx9i7Doft7jwHE5bXt289IbgBsgWxwtlEf7ayRqAZyPHdJ2ncapNTVQH1k5kwHQhfM
qVEh/uxCRkyTgNZhUmzKEhgbPu/rB3xY4ExYrbvN3bha4Ci8fugau36gnlKQHXkoRZfm7x4qFBKk
3S0plPHdHMpYhaLJ1bxCz8DsEKFce9RncNgEwHRv/e2g69Zckto1YUgaAo1NjTZ6gw+Aa8RbLgfw
URrpk0bDokLxwIQ37gaEjUA4yi+J5G/0wMmzH5vxsS26/KLk1Bs693tWF90+xhrdX/luC0IU2Yiu
iPyV4RlsDa6vbIHjk3fNvc1s/rt6bKtnI9d1I/iWD1a0D8pmOkTXZhzi6WAC/KFw62GLLNcmXZCW
7OYxD/m7C1kr9V0YsvtziMGYWnAkyMnIiUxpGHdluEbdYAtWAz9dVjiE2iYSiLGW+IsOjy8gTY3O
NAoGvX6sAUZKBiCH156QBP/dR8FS8iXi4QU3jhq7sPjGGfJ7FsleHqEuvQ8HsSMFyUirFLmWIL2Z
hLYHJlyyHvoemaJKCD5FsaMhNRRHxOEjAxxfgi2VrUB6JviuJahxJRvhG+keeDVI0wIgBsmR+4Bq
GBoXzALDVgFYbDK+UdduN/uRrGh+mk7Wf9aB2W8CuudjimxnkCe1QmYN8kdWgU2LUtcdi29AGeTc
WAAZ9D8sKIZIcmsRDnjLrABxi0SY4BC5mXMwwAN06MDaN/em1gMwihqTmgzvZF7Wj8BQkN7U8GsP
8BHQ0Hjukh6VRYBaB2Tu8mbaIETl3M34ehk3MrKhEDdT3lzmzXTqaqhHV+wB33WTJMWHWXQ3o7K7
iciqtdYg8zVu2xyFgX1cnpsiLFCwrlkdYNTsDcm80SqQpNyWZ+wF2ECyzMZlb4/62XQdoEmauQ5t
tCyBZnskeSuVPTYEAOPVe6hCMs1DEEc4vifjueunjgkiFeCP3cWiITVpDhQJYIaJtZJRBJoY4A7L
kmnp3pxAZrNwktY6UNNOY7ceUoAM6QHwuDueAuSFusomRuYQ4HWlXsjmZgwIjQLhiqDH/1EGneN3
IdaGY+VVgGyorOpQS8LwUjZeOp5MPbZB+4URIBqrJwAwn9qmtU80Irm0qv8tIkewRKIIVTpKK+V4
DT+LUIm0BwgdtkZizi4xIK2XeD0Cq+Dk6xcGLB6+QGGmfimitcHM5DIZCeOLTGqdeEAC9BgDJ4eE
5EJhnCp99gPT2JPrHAWIDv1ed+tX8p3DkDHDwhsFcDFAuNV0qAezzsgxnUXkQuHbtivWLaBvlqU+
tacuFya4cbPi0GjyXavpwEsD+t6uODDZzGPRGb+6pKIxedGQGuRKAPBO70eUfeF/Z9P/v0LuFTiv
wNu1ssHsMf/vx8qHcFbdmt32KQY1PVnPPgy/gfnrpPQku5mSxoMLvjmBivvlTTZ8EGQnWxQnEvlU
bgSq0CeeOngFoUT6LCrjdcpNtnKpRkUfRXpy4TKXrKAKIzl1CV7XGMqbkVJra48pIPmf2lgD1nbc
N8irhYwawDsD7q6MftIol2Yabp5noD9uyEmZcuMzcFuNB2XZZP6zMFN+VJal5gNA18mKHZmRguH3
sKJrofikmIJU++u1VGEHBLaxmubrqHkCcmBywzUYuj+cPGBg7ljUZBmwxXzr0KIe2VgavmEeLNlM
lgcVdV3LLIxlk3Tm4caBVPM4Qwkq0jPTDyQbKeisuQ8160iqmpupaP75UuiqyOhmUrqIqqpAu2HH
H2oveAfaBebeO9Cuz3I88Rv3jQB4k7Kb1u3kil09seJTlv0E89f0wS8r6+D6WbaaJMZTJ73BpZg+
kLfOtTcy72tdAv4/66OXLUFDH5YowG76Y0VdBlQ4bIlgXMTYHElB8VYuAP3dH5XGTQDmmo7scuPS
hJoOxpW/es+BQLf8Aw9oEA3J4DTNrFBjawRr7YYCqWmvM95caTkG9dpr9QKnYgLnDrKOYuzwFVvw
Eot5HNJtSZbJug1lQkPVKJOiBNz+Qo3vbMrIBSOEFWErWwakxmUtyj/mlmZQKhXHjBJAe/tBva0q
5M0jqweHSEHGUTfq1oGGTN9JQiwLIKKTXuh69AAqzn7nwGsRBNjAR/EUVowcL4A8qKAt/PihjqzG
QFH+uAMirQ5uPRk8QY6zi8K+fZY0oMk0UhsndQYqqY4lOGxXloYyiFmIij0YdE6ZBJuCjGeXuWVm
mwab2bLp6/DI4v67SLmzjgfsdFIzR5ht/u01R5jlFKGzwHvg6Ifb6W+d54uYL4iuOMbyYjUBEQkl
QADkTTcEczhpdga0QBwWhIP8AtTxpy7yWtBnAgORGi8ajPVQVdHKMTXU6lUpYGBRqbANxhFlmdLD
7oGL0xcJqj/XLK5xrtNE6dqPUTY89eAipMbBrvpJVnKeyspBJi51Z4201qoERcZ92Dc3PqTWmw45
vLO7tAxqWP45kIxOPnNw5ibzVQByRKzdyO+0lzBv3jMTkRVoXGzZUJph0NsbCycQSMxDQiOJqOFc
pJu2B+qysiUF2dWFtcHK3wCIuPHDdSZvZhZR0HQAlNJx9xyAIStfzEkxwxfysugPPAr22KvEezph
2M1d8hlr/HAVc8ngpLtSC3vtpQbdzLnSgdgmEewmZulPmR/gSAEIdt0Q6U+8DHeE6eKhju4JIM47
gm4BMvqsU35Xy6ufAyJ4VL4Cba4IcRiDBOsDNabTvvcGoNneyAowyAG/UArJprVjfV3jkGrJbQFU
KQb0hHPmoWYS6wesyTAiUTU17z0lwz3vg6M7QMnuAgAHS4s7sxbUX8Q3gHojaG+mmIr8Y5WjPk5f
VI3xDJRsfwHYFvc11MEoqNXpdDAqIGkMwtHwnBLaZ8GKeWtX2SZVOuEkwx1n20zvxTK1j2nY1Y+g
0NUAKNuytedlxSenFygdm9Jvtsndxf+0yJ3RXQBF4O8xlEXYWHgJr3tRfu1RYYElyW8oUDT0sUZd
dEbH39qkEDcYUaQFrvAtglQlh8qYtGpI+FKEi28xVNQo3/j75KZ8o34G9G1HFV6NR386/zzufkBm
GHQgLMyz7d0vqA6D5iCAZxs5QwTs2b0l6xWAwP1VxGmzA6gzShnkMLWbZhdYLooszBFwGVLb4Vzs
AnRKlDNIk1KWL9zJyM2kOok+7YA6n2nNhkAVRuxOboQ3gRBOR13VoR1RZciAf7eYcRiSaDU4tfuC
/UhnlQ+xtaMTMGQPvbrcdh7rKPJfI3BHkLiKguAoJqQJ0fBvToPmm2tshIW4FXTZi40NdNqyAap4
9lL7IFURPWq88w45XLqpBcvesvBIM0INDNyGdy5jy54WuT40O531n0hGjTJJpDGYaADObMbH2UHZ
mQUY1M0SrFdKpnxZOnp7NtgA05PzAN002depC3KsKDiFheWf2rAJTjScZQkOMhuD1Qs8Sm8VpFXG
f/JFLslTrmXG9q+u5KUmo3BIFHe2g2gf/xhSXgSZ/ck1Nm1soePOA95ifJS7S9QaqwbBfF5vo7I2
VsKKrC2Td1HDHIxV2zrmnKhGWhrqEvRKDSmNTRn/v3yTLLQOqZb8yIQd1z8yi/NDOlQOGNWSCplj
k7m7kdUosUSiIB4F+B+1uTh0HepTG2TbwA0g3/5yRCHEEhBMzfRpxD7BFEZnD2Dzw6oReI1KkakO
wqiOnSMLyWsLgMyzM42dGGhBBnZdSGT39jTLaZi6CfYYzNm8dYFUMndJOSV2vxe5df6TJwWqwrHZ
SLykReiAXTEQjbWiWvmbMnoqj1eNKsEv6jFA8XyLmqgwA772tSxfmcxhgmHg+6zErgMfpjPwk3H+
jlTjVVxXwUNkD6DYDIMD2HxTbJ1I2RQDi8S1/GJdaXrwQDJq8s60tuCgzrEIv1prAn+SoMMOYuJZ
QE41ume/rYKDcqMoTm0D4ZSnxbrOOn3VYSMFyc7g9SpG+wVnYeHMeYyacYkoiFRmUoIB2tjjR+cv
a9Gmr8Ygmifwu6x0p7WRNVnjAPx312Lsqi3Zdq1/64p6x5ZcSXmdeay04AJywewV+2Dt6s6dSfoI
chDSvRpQzX+d2W1LexNr6efOiccjNUbYvvdomHN7ON7JaKgP/Js5GcXmr66+V8i0rmtkFb7ywvI/
ctXEfaqawwCmByp312XcxR7VPdTdFBbcDLH4eZvKwF1Noy32ge+hkuoXEo+OO+yMyUMyP5tmixlq
R9nRk4K0eJM4zhA8JCOTUCL2dHYp9jJVZ+ryHu/AbYBPSuobc7J0sa+ylqkGSxVCxSFZ6fhgDo1A
g3GnmGOpCPcfQF4JuZAJ1knvEf40E5moScitoRNQH4/OMedPXTN62C8TZwBZ8ydbNgKv/3sd8EmL
oq1fw9KSZYYxsjyAJB3iKZejNPWBRrnuSlqj6AWgaziqbwOz39SAkgZL4S+HBNMtzEh4O/IgxV+C
kAGI1EBIgDPcLbLKuu1Qg2POlAs3Lhd41ADr2Tni4bu1f5eTmZAFTR1ycJR96JXxQ4aa5cUUGcA0
vwYiB9TFZ6vAKOyVCkcKNb8oACkRGTlw9OWMZGfrKK+RF9FNcWcAqUuuI1O8SydycrJTE6nJAXAA
WsB8AKYVzalsqGcZSDjEYUWL4hfMhPTDSJJR5VvugFBnmfotP/R5bqeL+REixzjj5QcaDro5ukds
xfLD4EzZHpV/i4ZxC3Wr1JKRMtfBfbMMRgC5jZIK3M80c1sx/ZFGKZbN2GaVCiCxm9WCutQYUy92
gM3b3ygiySuuTKIs8I4ki8kZwPZ8D/jYdS8DKrvE8wEsRON7FyCIGYeoDfFcgsscZjaUUyW9jeQg
NaYewLfto30zR+ZnICuZuD+swnrEVmUcIYumG/12AS4KH6+9v7JmsCsCwOLRHPu9JMoItKaLXoAk
0i78JvA3XZwAtIXMKY8GGRzYl0WNtBgsUVwGwC86juYfJwFQGTsBTIRuNBroy20nO2kC6TYr6s5S
XesudWsVoNWYstMIBNpkddPNy6rZYPf/tyCVjERGFIh6SobasYtAyf/uRqTCGsL3sdy+Xhs5p1b5
6EyWv3cDICIhnwHZsFnI/HNmHm9EIaXKFqU4h0GQbhK/0BfZ4PNxRR7U9NxKFmOZJFtPGuqxASbV
BjhRdtUKwMLE4gTmRz73AF337GlgjlKi2EN+5qrIsuZUOp8cR6yZFjvY3Tftp37ElmqqJ+mChtPU
O0/MQEnZOLnZimTUgLZqWHpVV2yVzMnqz2UcVEej0wAFOnbhgjlj/UgWVgLEsMI298q+BVr2Xp+G
fp6LFGbfcGxFgEFPXRN2xuNlFQf+jkx8Cww3nm+cSmApHdNJa3eR5exolEuROQyiWIg+bpHKPjZH
0lAjSENdAKkbgKWX9mTk5OAZcXFksiZHpVDD+xA0puZmWnwrmp08NLyZyy7AOfUfWePGXWmko3PT
cpntCNdxbYuxu6TxwcRBU8FL/tICx2jth+yx60bvOxZYu7D0QT3fTdhURrFxiNT+vc8jFi3ARGnb
Ig8XcZmtAPzu/bQitk+din8vMv4E/M3+q6jACmTw4gIUmR9532QXBvAlLMe9GAkpnb8F7SOoqwDG
/ozD0uy58ooJyMhluWcszZ9J0Q5AeDfGp3mAZBQgWGNLWzlZDt6QwiLJNzHSpRdmW4hdLEleKqP8
kphOceRAwIqWsb/z8c7xNOu4VZ8ibQSTVnEBimUIsEK4gJEHSfB52i4La7KjZWCb2rLzGr5pzNJ7
wkaj9lSm+RfLTspjX1XZhvVFtQql77/j4+jheZ7b4fZ7XIu/lHyyH8lFhafZaQ551VnvhCsw3etl
tMm8yMS7i2fKEwlLAHONgT5p1OzgLW+NelWHjbcN9Bwgwf6YbSqBI0EaxsnQ7nrHC1ZjqYdvQykA
HelZHAttGPst3kHZpH0EZTBGQ9I9sVHfkI4a59Iw4bxS3ytfGiNPD+1QgP+1H7YAnzMOjWwAtg6s
wSnB27JZ4Z/Zprj3kyYHXYAAEY0Ffdx3FduRDqmw5oEXae2syWzuxlP3BTnY7nqON1v+mk353Uzp
gAgBFGQ0PYmRZZ781y8DuOL3pUi2BaxZA9QrAE9BRcXdTyOwPFYj8an5R+9wNtx3sXMEntIHVASB
eSDBi4THAXL2ddQHa+uHwaNTcxPceKDMCA0WvAALN77Y3XCm0SDy4KUDRc3Sw+btjmSOtEBO8Wyh
G374YrsoLbfrYEQiG8uP7/X9I+g5IufilfZPIrhoDKT+pjUWyTTE9me90oy23AP2C4l3cf8ZKfD6
gx475j+lsySpxRvnMnJ9jhAzXexsG+tqUlIE0DKW+6QAmk6NhNZ5E6bzsC9dRqm9nPdoaJzqnT2/
/7Yc8Bd964t1hfTrRS1h88Cse0yF1n8QYQkI6KC196CVtp9QZfJukeqowBI8fBI1O7QSEssY8X7P
i/InL6KoXuMrsip84ARpnoQaNEeQLJiurFWWmFqDbIqsEvsiau49eIqX2RkVYWrccqtluvbQuVpx
YnEK7ijNe6CG5A1g7ABaqTEcR0AxFqU2az35RQUp5EnJHSSVHPCw+8ikVdt1fOlEaYqqrjLZdmZk
LTNul88ijstnFpsNTiKYuUcCR/lchuOCe7l+GRMtfUQJgo1Mu6jdepmePeppmT0iQw/IjVZwIgsl
b0D3vPBF2W7JLGkHAehQ01o3yBlbgXQNEDt5kZyyJsgA+OxaH6u+2XeuE30fAcy4GKcmfAUm8bRt
DAkoFEbuE+4G2HOUJjHoOn3Pqr9QNJ7W7tniY3ICtkK2zmS0AtFiwFV9FzWIRQCEHb4mpgaU0LT8
rov6c6dlYG6YJv2fEF+RNEy1l7wW/uukG8u8TfV/fPfE6wFLLxs59yFI66jpZS/rJapiiJoJGg2Z
c9Em590i5jEIeP022c1a5K+DcNnHtl0R4lSXApAm1IJXZFg4BwKv4Dh+AumLc1ZQFgUI3UHCWAlA
l1qgiARSI6rwzGRc6mEsx5qZ423OO83Daxi3NuzzLPOSylm0lim2KmyVgTsRpXlbDjzVJ99DLj2S
INgXsBFubM3XfkxB9JR15fix7qNyVXaN/9CAbWffeLErMRbunVJw0f2wguSpMUbUK1SWbm2jMftZ
F6LaE76r3wHnSXPPCsoVnEPxbqhxUwmJsc7Gd24R45UPX8hk42aJ8YB/kPFQZ1ly9IzpAuwc46Gs
LTHLByADbxruN0ulIC3AlYD4mXjaTRBSNI25Gzt51n4NjrwX84TjxA0ZqEB9CYg6rRv4QtmSiZ4b
oP7NBnt9p/D05tkBJBZ+er8uE/ez4WI6X+5iswC3ryhEgZlfNAAZJXVQtcMK6D6y4OaXP338qXR+
VKJK9ndyFu1wmoj16dW80MLkoNfpP0pEEcrE6te+7bg3fyhSdBawIzqjtLbKY/6QTrcKk748q88I
3GZ+zKMab4r4nyi5qHyG9GQ/uQlOMVC8nizLvJ7u/wtTyo5OkepHFSR15dlNXq3UXwpgo9GmTBxw
MWkBPzue+4W1eFVJq8BAjbiUBb2ObvURiZz9mSR9UPPzbGFWKPxD/d5HkmGtxc8cG6LjaioY2KrM
LlzN/uRI+r9OpEJ4bzQZCeZroAuRDU1YCfujCjgUbY/XoQC3PbeIz2WI7dJFpv8TuMC6IJFARmS4
Bel7si+s5hzjcKtZgQolPoNcHosCbnrVWjddd3GjIj01Nn7niyo22RoZdYBuVBrqdbZ/RPr4sJ9n
xkoQWFCkEXoq8BSr51HiuUucrvwA50mypZs+PQimATQ1OHR5aOVzIOvy/Gg8gpSlPBRl8QlsMs1j
JNkoqWHm9Jg5RYPTyl/yAXzLKJiysTtCZlKRuJp4SIFUKiW9pA4cZeMVoDFwQ6S3KAXNlJvVp9n7
6iBnav0JM10n910X5axyJopGiqCyAbkJMgzwoLcAUs6n5yQEhQwyk0BnBRIo/F2xLiSZD/5wF6uJ
C40ybFIcAH2SLmhIzeCbKV6P2nJHXg73+qcCmAwyIjXI8vC3wMjwV0qGc7QPehvmJxJpFarkUhAR
0YguqAgB3odVARIvr4EiJ1uMmUzvkaLONPkO2YpIn5FD8upLZBODwjc9kCz2bP9h4P1WxVCfUX1u
uxv3IRifbz5jijXxzWf0TJYuhauXO/LS0nJ4wk1bTVzo3N+CwC+4+YxDxG4+Iw8Mfiq7PXDfS7s9
Vvk3036xOBIRPAndjEQnbOtUeefNY8tJQEkvh1U8TOEqzV918X+cfdeS2zrT7ROxiiABhlvlONIk
pxuWwzZzBPPTn4XmeCjL/vf+6tyggO5GU2NLJNFhLSs4oikHMZrJmjY28LczTCnis2Dji0QabMDB
+xoETftc43eGGnxUk9LStUYdJNLhDlTH7bNnB+0znob9gpmiONDSxflln9QWXyAV7RZLPbXXrIiL
qwbi8GcdSPJooDMAw6n2kjuniHekpCuQu6Z9+0CyQ6Cfest9C9W3dpD4W2own9rPw3dhN7RtsGZ+
+2Y0QbjGjSjBdUYtCKwd0CX/0Dk82GY298921rn7Wq93MmgRJlEiGmIWBjdLMnPQynAnT9430K4S
KIF7vFfemAF2HuS0tI0uETdnpBa1oQMGJ+iKM8eJDoSelUf6uOMWyHNpCepm9oQvJEFpkQRoaCao
YPXoANxEAGi59h/2YfZEpjSAYhG91cr/3+y9smMgXnriCoxr8h+ApoU+j2MF0cmJoqcm4h4Ocgko
pi1eoHUCLZo2qsZu5qh68A40dMo4Fs2wKMNmXN0a/TkHv6A2bbvVzc6mCwW6jYtGNAKm6hseg2jG
sS20feulcRSqgN2QgTEN+vuMZKQlu7sl2BTLRWQyVOCrHX+zI8W/XwP4S09DGddbuqwUAy8XtO1/
+BhkV0i0zSaFsZ//jL9d8W8yukStoxipjg7/wx8xm1RFgl/D9CdH5rhLXETH/vvf0vfzjaHX5X5U
gFZMDVIBYfnqoIsahEPtmWCUViJS3pmRQhJk1bw39Jxyi/bal0n77m72QjO6xGwyu/ciF6xolSHX
k5bc//tm8sV11IDp6WX+JHefdr4EzThaK1bDKJ1NyIKtqB0gGCi0d7QVl0eDFT9ugEuNFg2dwADb
zDKz9rcx4vB/25SXqbbUBBiuiTA5U6zJXGjdOa+Blsk46CHUCu2S/dnoRt6tTC53nTG+AsUguoKm
NLoC8apIuxIB1Lh8jN1Mv4Yo/FQLEhdDlzyWx+rdhKR1t3Rz072SnVmM5Ua0eDZxs7GQAePjIlU3
NhpiNfONMpOrv6nBE4z7W6XunnZkRhsARAOf1wqdjSPT/uMYyD2zc5AWRgMArnGEu4xDBPr1IBer
WmbFtzpZkEGnA80yc50arERmdUGtD8qQNKF/G6xim7My/VTgeQmsMVHv+9RLn9Hu9JN2hnH6LTE8
8Yxgmr+na2ca7+jalmn+ce2sD8UKTXLztYGu9nZtoGFXF4k03pLVMrzYNkqP/QqAzgiCf9VKhnxN
VbeXpCzjA2cZ+tVlBlrrzohBAYv+UdYZky06sU0AaoKSk2w1W1TLVveeqArBawEsN4axvaNlgtDX
KvclestBQPhK2nk5yAD5jnfjeS8qxNqHutc8oOzn+Uq6mf+l1wEm4ZgGIC+t5EEy8F6S3ARg5EJm
evXgOE772Grp91LZ43YOQi8gNx9x7k9fAauBoATkpVs76zYKxC5BZPUz0kYk5iBb2iIVAA5aC411
QGUpl9HIxYOLXvwVz3HEcsJGPMisy8wFysGqc46ChmlJmkRZcxMdHLGma0i/K0PSNGi7O2YuO5BD
spu0HgcUm8dMtgXsf+EAP912dogtfZ18VRkghgereilrY9xbPo59fcH8Y7F0QNX71ICO7onVodi1
snAXtKQB2BneovVjY+fqJV+lkW2sajcw9rIFkzr9x+RA1t03aknVIvOS/p9oWfvprXHvATp73kva
2ZhckbZSF/of9kpw4HZtwB8NZJB2nXCiLUJK8lPbe6sUfBtf0Xscr0TQ66cxyBE+Aq4rUpZQaKL4
aPeW+wweYL4vALyyNpLc/hIOqImDPu/MELS2nX+03Sx9inpznYf+A9B2hi+6sPEyPkgTSGpG/Ghn
EnjwCuwgz2Kwnbfhm8JIkH4hRe372bTD8RGFMtGTAOIRszADoB/rJuhdPCCsqxkNRl31q6LO5XJW
JHr5h91kHPc/w5K5kycy+5vPydY9hm4fnMjKkzmyriSfB+B7aFsALLzw0K1RBgjKN46aFDB9uh3w
LD22y2pU+SyICjzMh3QtuqpYVaFwLzTE+KFfRs187MbCPsxy6ZXs2OrtiUS0nWZJpuPbxVpjESKa
UFcdbmx2WeoLDezLe8PK3HgpmnMJhCpEQaPsCT2boLUy0F4/LZXM8htzZUWju55lHd4C7a5sTkLl
SUSRhhcUrm9mA18L0ToN0vNll5Rij4yvv+Si7I/49B6qMCPjc20FIATyQfIlc6O5WrJGPq1n7HNY
sHSFAF90jBgrPmSetiK5PvJoOwRFti3U/goHcM3Pug9pmGmHpDUBAabkthUEaDYDYQewmTkwqPR8
kUdoHjMrYIknI5Ac83TIL6zJ3KPPwHSKMIz5RQgBUL8q/f7/Z8GUD/M3H3X/WJfIzxEVVSwqFCcl
KKlF7kOxVHF//OzYQmx0tdKd5Od/ZNAs+/c0gaPjTG/aOhCXTNMCctldmqBIOfjTXRE/N9LcpCge
Whp91n+wNJ9vgiQPNgIp5w+5LPqVB6DYHWlbDujsKmF4OVVazys/5cDquZAyBz+8N/jdcz523ouV
+otJ3IGHtImKK20Z8Tg9ZVoP2rPC6Z4cnHtQVugGz3HJEWnu2QEP0+CZhpKX4EItRAx6GshcHhpo
OR0nC9pko8ppqeFOswNVer9qGcjb705CDUPuDSUQw2ZW0IEHgfJcrmZ1RS8MdFzqRh98sj6ONbob
l8fab8pjqwZaFm4Brol2EFdusmI7m9BstqNtJOsaK9xpg3GYbe/MKvJJamcwr3iQvDme7d4uqz4G
B9O7Yzc2CLgB9opb1a+PRp851q1wUxjheEHD0HgJGJ6FHFzUG0sPm2gdaPk/XVJFuPXCZLYbeyAW
8Go4GYlnL+tO99ZgKqtwFNRYehqQbBibTmxKAHqcaOCB84SDzzPQcH2xDFW7Jc7OzkFzhb4FBfVx
yBuQkZuqdRIRp9QDHDhsOurBJGnGkAha3BuArTc1dySlDT2i67JNrefKlOEZmdyvGWp8X3jJkxcX
3AK97hdPJMob/MRM7qSHFh17L37pgEIDgBZm5wRXpobCDmqEjqt62fU9WJPV4HdZeNVC5zEfQw/9
9SxzQEXWBgdUfXy+M0PdnAYA5+byHz9Hw7z7OTIDWTtmCWaC2BWpu3us3wpsTt1Yds+29WqHiR2t
PEOVdwDIDQy/TniiAY9N0FveTy2k2U44l+fHwb2ClBqLHqF3dPD8ZZ/pF89DjuLoWmuiyetf7aZL
8ajE7xO+l2REzjsLPTarSW9ogPPD4wD4/LHVf8ARw9t1DI9UwnjRGr061WK4ENgLwVa7v0QTpgst
pdNdhCzkI5mRCHyVlxkm5nc/ZOq45eRaVDl4rV2WyhD9y9pDHSP1DuwE54AayW+0skY5PEZhhkLQ
QQOkaRWBW6QXsdy6YY0nPe3I+3xfScDuy1jn5mJkAglALX22OBgotzliGgDW6I69BKINWtsTfwUy
VQ3V0IH3EGlyADRzhMoax9cvgVnpl9JERjALfH+SzYrc6NNlYSbthmRhOPTIRg+q4AqlHcmQ3g6z
LK+Tr36LwqBZNNvOMjCKxCfpK3ixxkAdBHhzms1sCLaK9Pgf310TNMO34JcoxnANISx8abng/I9i
jBjRJRT4lMVzQT0GqAk7BoPkJ5T88RPNwAF4uyQFcF+/Ng1o26aVsg2jMQQG6fveXAOdFt4QbkR3
7iKQx4G6klnpWu8sZMyUG91vUYzt5xw1c4l3DsrsUy018dJohvskwm6hi0G8oPJNvACgcmOFMn8k
kcvxbhOysj/RMgGC7bICvtaOlig+rjeAe+/WUqusFz3r+d4v8ZpGnlphhpva03stXdtGiMAg2rkO
oRpoRgNu1/wAqDRxAE42WlxoOmtoRjIynPeRG9QzJNlidjHvu3MDirhyjaagcPI/+zLIA+1jtQ2S
mrSXZ1fFOpMMFeM9SqCm1eDoKytojA0t6y5OH8yyuNDKp8grryOUmAf9MVGx1hqVGIBmBNEmad2i
RNGAhUOP6hVnrflVprm/6wcNaRvHb5NhFX80MlCxkAENhZ8ZZ9TQIbvDunzHpfaJ5ENdYZNOI++y
fBVmKDWZ99GM9tEMDQj/VVLxx6sS7sl4aBgcpKUCBPD3r0oAmwZ3oWXK50GM9sKKkMysi8I7Z10y
HrPWRH+gjhz0u5xmNOi9gcJWR2TbWTbbuUXQbHUNUcNZS47npR3o6zFNquOdnK444q1BhTNx21HX
nh3TzDOaEcEwY1LO++cPWzCRLmJr+JdP1wOw6uYvnvfSJdSnswqgNM/Xnz9EG47FShPN26ejrfOn
AB7/eBx7tiJRX2ooSUKhVhK4X/foxrS/2og5rYHUU6Lm1I6f27z9NraD81VPUrySWJp9NT0enhwO
jmB7lO3Ksqt+bdt+3W+A7cpXwB9A8oznefjdHUEgqCEd1tFz0TWG8DRZluoR2RTBuvR9e2/pnCUf
SaaFslt4hSPXdueW4fchBJ2JDezGBVqiK+0RbWXVWh8KC7WIotxJv/rWa6BNkfmYPjRqoOUQoG4T
xUyPs4jkde+mD8ip2wcpxY5E6K0A0SVN3cTNTsxrl7S6cyklyh59uSbd7Ha28ruPAfrMwWIEIOis
qrqNL/lwdstmOHv4MZ3DQgOhbVsmmzIfq2JLmt6v/9F7MW49rQOEsgxTvPnHxnBxagDTkUlShyOw
JYusXyXNsNY6YMei8qf4Zc0RDwP4yBmlNBVIG4zMXv/Xo+YOLNZh+CGiU8rmOsr+8Li5oxAZhxzI
QQBLeQZQcnNCpRDaEE25d1HOh6rIvDtZ6NBpFrS2owzTnINWLeAAy5qNaIb/me402Thq57TdtHa4
m8o9rWb5vHe6AHmtPZTs3l+V3M7mNHv/nEWH5ndfAI0ncJyfdu65L4nOhk0qyvGga67zYKK6YwXy
I++LTMDqIcEjHsGU6z26Dktn2KDy781U13K8hJix94Wl1brzUusHSsdDkeoqKmyvZhzBuPWiq7ue
cAEV2j3NMhHxyZKWBB2YtAjfvlm2hC84W3ma+/CWImpBcLzWsqgADy8KxGgQRnDOUYz1QCtLjC26
nq18sghUaVmpaac7i1zz8mU0FGm+/IuWroD0XpwDLu4P77Q35wqny3JiwGK+ctCExUsfpFAH1/QR
MNAC/8nWa/8pTn17HVXmuAhc4ILhRnJMRiAhe2GGSn21dBTidd77YzWtb6YImYThqgJWP1ge8wOZ
90A3ZI80nYawl0s3Rs8yLZvFv3/zTcP+4y1LuMgwG65toPiVgdMLb2E3bCBd4uQS2NzFM2e5c/BE
zoGaM7BVHNQZGipi40JDw/LxlLnWJsDj7DKZsULztnk61gszavN43dtRt2oF2hBoi+c1b5vRm5gB
mUU2u9khadWFUND+x4X8GPH09+20iS4GqqJ6QcvK+hY1VXuidhBqG8HtNj/GeDCRiIab/hiW8Yy0
c4vJRG1N63ftzQ5zjMBjYxrRUigACRO0wyizVFO0vViHXA00cyyFJ0GaVAe4rx44N9qR4CMAxmEd
asKkoI2TlLYPhEwx+4zH/NWP0O2HSsIc8GkYht5VBES83nh6oEWTBi/8Pvjm3B2ZNGTc2ziI0LrQ
/X86noOaWWu3XSgSRBrQnVqrYepJVY2tSllHIbhBlNzIPWRcamDPdRlwJmzPHbdUUmkmOK93vZRn
WqZOtERazX3pAV3+aCIpA6614mONQ+0h7YBQSVbkQ+ukPvmIZHzrYxzjZVyb7kthoz10Auo1e3Ck
Voq3hQZiZimSoFoHIkNdjlLMbC1WWQ8g7lNULzPLCxMeX3qeBCYt2vLWQ4kHRt9YOLXQ7uLd950z
WtKWSF3qzisw+HEpsrkZKg7mbxQPFhZQlukvLgbvc9gm5sUXmvEBt0r6Z0Erv3jwKwliDtB6fxx1
hFx1ycUKBVDpRasDiTyR88Uf2+yz8BI02xVF/aKD7woJoy6+BpGmbXQ7kie0N4h9wJx43wHc6pwg
3rQBSYP/aLZ5uUrGrH7lRWMs+iyuvsTMfqlBDfyPX4MSK0HV0KJ3PcDYNeFPt0TxdR6dQuCDHKma
Lo18JPsrVHpPtXPg/eAL/MCiPdXXCbt0HpsU6FrgTacNYdvKHQLHEbI8v7jUATL9HVkOMz5HvZ1v
23wYVsRCGHAnRO+UHFZEWVgY9e0yMyp7Y7hhum29Tr54BeDkkeP67mXOJ4RP+YvIS2/Leife/W7Q
FZ8B0WgeK2LM1m1gROLlLDyb0bcbUaBAJXvgPyx4g54LEX1rfR+BikHPovMwfCN9BLBv/NuAdJru
B6C8dyWw4Ke7iOpWC4jpnta/lNO94qZtDgqA277tmu8ztAl1IRxY3CMQpGJt3ITIXqB2B3SPC4Ak
ZicB6JOTBcCVEgUah5gUsbIhbabr/hoUyRZeNlDkhvxH2oOoCWXetG+sW0c/09SpQUnp6Xxjc1Re
B5qlv2b4p12kuZP9XLuWTH+2fRGhiDgbX6PWRCzBTNNzIgoHpLyRtmEpRy8A/sGBoWyi/bSS5YYQ
1Y0KnQqiPfmj4n6eMdgr3JBWFSvFkvXImK/aoluzFEw2aDjTgciiwBTnYVRAiLREDnJchOCgWJVm
P74Z/nXPjf5mSk6spvopTbsDZnTyEz1/I9ilwJJx1BMJnk9TC5Kj5rVoO1dCGkgmg7qylzQtaQoa
oQt4BMBd37gARSmbn0TJN2huaGyyWAPShwNK1lOdLbVc1ilepZRsMgokprIvfPTN1AtU/ikN6af9
jhNq+xSniMFK5elW4+YFMh8ZgFsUK3BEZMMJjX/O5eggJusrumC3Mg8aM0Jw0dvovkCvMOApk6Qs
FqROomwro7A9OCA4x7c6d1JEr1m8QgOLeXZUkxSqUe1hQWu9Ae2jHgbIg8q+2ma52R4Tv1klXeMM
aOHDqWCaBoVtItSK08+0jsgAZ3L0XRZatvAsli0QUA+W5hB0lwZRrwvNdAEA+lGgdISWLh5NFuIN
2U/fQViP7IAlALaMTAzXdqjYYTIha/QSbQBi2INt5Zc/kmvDFQxBw8MsrlM8wsrie2gZ7c3VjQqH
HpQGgzmk9xesjssFlf9ESVA88DC/UkUQlR01QfrMoso6T/VEHbPWICoY1rTMbaDMVkF5JVPa9G5P
osS0rbU32D0oUVFjRPbKv0V0gGaSPwNW+s13/O6bbFHUkeNNm1vlN0OLjOXAhnYZuFqPxB0aVmno
/PYwIsN0nlagoXiwKvQwKgPqSNXyzNoCoLREceivTf+XozJP3TPt6n45wuustTIRRF83nr9jfS/Q
RSffIOiUyKszcSYQOYKgU6KidPlZG/gP3Ozw6RTwXKRrW0dZkhF5+N2fOZTrxsSZcToYFDHebxMk
2OmwQEMpdYC6e+UkIphxkiswhKUE8P9Ga0fbWbDcS88xuLHJ07w/UT5LZTdBq5M/pIc3tWVq+Rps
P2+XnPeRiXJFXqYTCrmhj3Znp1yNnv/a5fzBjYr2aMfNumwyYFPmAzi3EsMpFqLNXWBKoUvwaEYe
4HlpOklpE63Vzr4HquWkuNn05oU5ex2lh0ehONjx1UQRo5c42463XYCDx6+1bnSoFJQIml9ihndF
VM/b20kYiObUpxyEc0X8mhiiOQyqZSOtdfR+DGBt7ZxxauwAyfJbO0ji4EUev2dt6gSZFRGrdr5k
7WkWOQKYU2Zjf6XmED6gpxghYqNeuppTbugyRqbjSASiskWj4wlSo0LwRLPGkh0+XCY3TqvHC1II
o8PxmtTTlOe4sfEIYVASyqYDkLel7yrlZvZFszvZwGu58ZTrEAhlyAtHHVBKOGBO1iZyIUcnc9Or
bTN8MIDsfQ+7eJ38bmHlXr0bhzI46cAIXJhGav8o/Gcv8uR3MzYzoC5HJu5EBXoT/ZQDG82xn6pI
dMCIN613UzQ0ZiiT2NQuCpPcRVCX9kqKTTTI+ltf2nLl1cw/A+I7fHCL3Fma/pB+/80ALAzoB7fY
5a2yM2ptA3eLePyE8iXQyFbBj5wX9qYwtd78WATxD7Aw2RtHIE++Mm1TroYccVQy9jwOlKr3fWRI
q1RRyYIP+Ze2nafKY5rYw6aL1mNkD8A7SccrzVL/BwAriwstaEBJBDA/7EpufWU1mbptvOuCCI8C
tX1s+vE6WK68iqfZFZmzsOlQYz3K3WzphHa8zRDZwsEjAdS5Dpxs9B8Du0NdoGzaCrUtCCQt0HbW
7tuw79GriuIuW1HS0oDQyttsdJ2kWMyaO3U7sqt6U9/eyWl5v3f2OvsjmeciGm3EOVtqmX3G/QXZ
M7yTeQtuMH0ZdCXQFIGc5y1YP9pA+M2sxbRGJiR4QKEwTtPKvLdN8yoD3PaVC1rRMLuZ3OqxfHPT
mJqFdjgAo+gKirkFik+l4HwIbr3+beUACcFSwD8E046Q7WRJK7XPbuVzL9t2F6hIHz4fsEbUDBjx
wzmqAGfttSiEJgXJSEuDpiKCMbJ5q7oum+Xs4M4u81OBghS7W817ZwetU4BHMftoxRJJGC8zdlLk
6ZPo9PQJPURLdPMmVxKBsdE8Rg0gZAOxKCJrDToV51IhQf2siv626YiolmU2AdK9YfCM9921xWvn
QqLZgjaQ7N3HbJF19ZuPdwvy8berkMW/XqVoUAhg5F0BiAo9f7Cb4DNHtfuOVi1Kp4AOphQAd5gU
FbMBPN4YziYfG30JJmy2ujmWTMcRWSc6eEwEW00HEzBeLHInjNLwYawiZ+sH9TYwgBkArnYerVAG
4q21VPifUTu1iUF8+goYRjx+M66pH1nw2QtKc9lnXn9sByv7mEeAB1fyzo8K8CH50bSdjSPyQlXn
XgCaaj3aTvNKbtMuiTcC4PJb2vV+FdvgoHzMHLAQqKu3ZmMux9+uQnK6Cg7Pa8N19yj4+jymTfzk
tWEMnFlXWzc4wq5oOSnGAGgHeg9aI2WC9r0r7wL3VDvfwbciriTtm9gAlVr6OUBZOuJ6736mde8n
zSIoC31vdbW11lxU38UyuKaazV6yugkPlpM2a9xds68R63Ej8fzPQ6+3KE7wxm3jmfwTqhIWZKDX
XbkGNmF2SPKmeRFu+igiL/0KcNJxmTZFcdZ81uM73kggjEAxaOCOHR2dX0MX2Hm8jddmjihDOcrs
6+8fgyGgtia5+hgqxn1Ku67bcMc/REk3Xmz8tz0Lt6tXGZA/ttOy04NjGAu5oCX4pDy8lz4HdiSe
SFJFHC3iaVnvaSlRc75DiKdb0rKIQ/6IE+O0ItEgQLij6+AMYWIhui5+MNVAM635Mbi+d6IF3m/f
xEgYxg9aDzjLoeP7WU5mNMhWB/io1YH+R9ne7dcA4bMMZeuuZsVsp6V4Zx+Q413OntH81KMCjQFt
37aMn/OFZhMNv8fDINEXR58usAZ9+nO0pAwewu1sGQI06iy9CbU5GzK5B0IuuH7BFBks5zXn38H7
VAO6Jy80vK1pic02rdZUeN1SqJKi7UESxSq+IiENPJIO27g4c8d5tEaXNfqI8Nr6QfO9defnwxfP
5jhIKrn9m9x3ICd7aSJc3w+I7KhNACEcvtjW0CNZIfu9k9WTM5LPm94vkuHsdkzEUG5D1Q3FzWIv
hcVOreqqIlHvyXKNE2O9ClUDFsm6oCwfeh/3+WgExCDJwmJgKH8z3MkTGdtph7fkIYwXseMw0Bwq
r+oaQdyz07RNOZVhVq5Rq4trqE9Bg1vp5QOwRVESBJHwxxFfH1RVB8jQg2ek/QdoJUhBiNZ9bCzr
ObdCdOwG9rgxC7vYaiOs0rxBkx9nqCAbwfgS1mc3BgEL3b9lmva7ps/yJRsY8gaoPz2HtR0/0J38
XhsMxb22RcnIEvkUhWX0y3Mp3RPP8uTkdk29ZiMgc1rFozLEWXalWZh9rj0/uDRh/yYuW6QEZ1Oy
8pPBXyejbS8bt9ZBMjaE4N5F32e3wL3+keO1amcpdl63Tsdw2zMEIxyOmKCyuzG2w/Fz3WTWJsH7
wpGILnLfBh9ei7jCXvhsJYgCg0grbqatFv0AEwjbIKDUnkD90570Mmcb3Wp8vOkiDk+Kfqi9elo7
Xlpnq9jiH6K0HLa0pQ+BeervC7sBu3rKvwNWqQNqpjAfTJAog/hlkMcuSXC3MMCIKV1nh3ex7lqr
occ3bBvoFng/1ZIUSGVleLlczBKauYj4LlgcGNtZAbfdzmV4Oli4uW5Rm4N2zT5ZscwG5VYWRgv8
mmQEbtNVHTpBvEALHRtlAgn6R1CaCDicCvFLJ+8SfxGn9rayauOfKi5OvevmP5KCP5at5nzL++wT
z0Dak1f2P7yrsi8WQzFa3Zouvo0AGa38QS49LfY2nVtHLw4gcigoSqsRVaQSFe+v7zqKn86rd52y
/N/2VWG4sGQmj0g3AapzDFBzJxGSAkYWaA1QjPIlwEFrWaaWfx4z0yN53LpvcmA4Bf+n3AGG/exH
cO3eD/lnvgsGxj7aajy8UDm4GJoIP9XwQnXmtlr9rvNd/0J4hmSpVvO+mMUXqjE3BhFdlS7pO/PE
AH+yHAH+tBw0Fn+s4i5bADqi+obb9TFOQkD4N8EaZKZAAhgBUtHmKfueuugp52P5CU+9YqlpontG
ih6hsQSszl34ZLLa+RRXvbvU0qS4mrzKADs/DPs6cZqHDqm1VVRH44fcy/6x8Nz5ieZzL2h/ijr9
iZN686H1XHtlVEn64D/i646Xr16YVx34Kcs0N6yP0hq+qpv1T1D4ovMBWYIkbh5H0ZiAKhbl0gZK
99PYVu0m4m56Ap2Qh/cP89aP4JH90c26dz+s7eGnRDSG2Si2GcN63AUNGk9AO2l/9rsuAUckZpGS
+eCb/zxr59m/291p/09/ZIemA4A0tFa1drgDzMvcTVDrWZivvsdul7O2Aq/Ra1WJNy0tZ61WDuij
jx1vGY4gU9sjbl8dygoAVXT6ResGYJ1jfO2R9t8SrzkNCPi/ov9CO85U51Zz9vtYww1Z8albRnO2
6/E4rRR0Uwoc470MUSp0s8dnbO1XGrLc7zTquW4nS7qcpbaRom2T1wa4UDfuQvtElyNnleW3aH9C
rRMHOXsNWPo9QwnlwuwZv+iffXzPLg4Dvj4JHCtp91UnvlVRiwYqkjUZvn9I5g+rNJBavA6d/OcA
3Ox9X1devH7zYY9RaC/e90+m89ZOQ6W9NdZ7/EXxkQauAucWhdN98NcdaT2rR99CoN0DTjQbc3NH
itkuq6VzkOaCxJPpncXsiWazd3JyJ2s7XiE8UrdXKyhXFIDBlzpcRJXfv4SdLTZuG5UHnzvZBbkV
e5mMff010MoVRWDSWgCZyR67lzwO0TwPLnuqZUR6LI/RhPSrNrLMfGQOeWVNaiptJC1o5OMTzRoq
f5zXQcgOGVIcwLdgn7IS9UM0883ibRaqWZf37BPNZi3YV9mnO7vZSxYWB1BO/rAB9rlMU8PA67iG
Zy9FZzwK6HA/0JZNpxlTQGeK8iB5gqYDHwlXm4EgeKgBTZKnQAsUakkyXnALrIOvJCkBSjmJ9bJC
AegIzlJSdMjKl4LJM+1xE4QzA0d780O7eiu0lR9ahG32gkqA/kV7JBK1LrGTRdmBfzAsNWvdAjjs
lEa1dtRTFgB9jQ8vRYaUResy9o/2WChm4HlP1Sf2Gpgv8pB1oGJVdSBF1Y4LO7TsPS1HPIRPo4N7
9qAKPAB/f6t1chOlt3ZyobpgM21f8DxnR3AGg9yxqfGdUUsqCaYh08cbEW2SsGI6149z9bCyKuv2
VvS7L1vGqHsKGEMNE4CjK0DxjolfXktEc2iFF+5pRZDmTlZNK6Gg0H+3fF+R7t0SGR9nFRm5/yCr
4qqPTfhi16I6Bh7wgdwgHb8oeZ2H4YubhR8CJ0i2PQDYHnJNvg1Dg6Q0orHAgu18TV/MGktYALkB
e9xyls2bNRkCSUZE6aQlBboEXZyowK+6SWTsLmZr3BPeroeq9m4zuL9dKY8juQdczHOKsreHzGBy
GfaRWE/LugdztlLwsBM7z5ff7+S0LPA8DhD3OvnCL9D95vY7hSN1jXiNd/hQqxe0xP1suNIsCS9u
iy5+kgQC4sHE10EOiAzNpoOW9DuptpPJjQJvqH6crN94BIs6eY0Ug9bEhIXI30MuMvcQKNlI7FgC
ssrxUAgyM2i9y8DM4QCtiX0RBuorQdt5tC0hn2ioXRdIMF0LKM93mcnzD06S5QiaI9X++yYSGcx8
2yTxPTjKzELJwipHMnqZFagSwH8O6penqR1pwLBKM1QBzkKgzwKh2EUvO95OUTD9Pmhj/GgkmdyR
MbPDN+XdkrFW2/uFuyE5bZ+ududuvnhIFdZkefM56AJI/zy6OAVukkL0gKj1dcdBc44QK8203A1H
MPMlB5ffoUgkeMjU0mAiforBYdnnGaCJS1l9ajS3ObOoy15MMYrVYI+3WwcPoAm0FXxV4zVu5I+W
o6tgsGX74tiDsYr7JN3SstFb1ANyOSCkDa0JLLKHOjAeaUWDnn31NC98RokT9HivBQjOL2dZyd+c
RdJvX/7mjFmom+w1Dce7EQU56BFAlQK+GXoToLKsVFXAtE44MpjC8djW5SUiwu8KmuWaq22GEjf9
m80jOkNwd5QIl9i+e5w8kr5hKLbp7DrdeHblI8QDsq9hkCB8EiGwurUsRRGfA9wG4LnGZ9PJMeVq
ykP+FBogKZEdanBQKAxZreBo8KDmR+GV6CzEyu+Y2R6sGjigdmCUiwJdSGcyLoK0Crf8/xF2Xctx
49r2i1gFRgCvnZPUkhwk+4Xl8cwwE8zp6+/Cpiz29PjM9QMK2AFsuSUS3GEtZiGkGwftdr7MfAW0
qmh2wNbZVYOqTlOWWN2pQm/AsQ3c43Kt+do4CmXbqDX9VZwDa9+s3KtV6FYjdIq3K1MyzaUF5noa
SMO0mmd/tkhxnzsQmLegmtMeeiCzZYlSjnAVVHjNBWk0DJetWg6aa8XVCf1/2T7uC2PlBByxRj3E
QZ8++a24FMxz0XH3S2QAm2LfAwpmRRaLgw8aVtS9y9MiUknHDnEoQNMSZtnNvlwE34s4jU5+6tkC
vaiAJOut8W9LXybItKwa2xAUcyI/dnnviFWKI++pBVQbbU/70QcQQVCtxIB6SlqSIkPf1nkU4/OU
JNiKZKLhiOMgT71fNsiC2jjL2D03jRetpzHt9pTqLfoKd1ogCM+xMB8ocVcAwq9xu8HtlrR6SbaU
LkavyuwwW9BylM5sQWa0x7Llxx5uP35OLJ997W3ETrvaCb/yLgHEhNOypzofjB3C3cFF5XV3iliX
H1zgWj2i+Snf9rXgn5CLRyyBGc43TX8MavT+e5IlauWJetiZUew89Tr1EhaRuzeDEUlNyse0Cil4
N2+3VRnaDbpDigfOx+wya00B7lLaAdi+yN4YCt6FAXIM08dblz0O9g6J1/p6M1g4zY9t6u8COSF9
Ow5vnih7UJKFHSqEEFrBZ2kvtKQZySpPPijgXALQIhANyntgN0/JcNDOnYrCAyvzl8XtxiSri/6s
UB9SI0+LQBHqy1jN1BNLGlBQtDz8g1Xu5xhgzp/bRGbHuGraXdeU3TczCMGVpzZlGcnnrgzzz30b
XrhA8tkBWPfnKHM8hMBMdSBlNgKecWzQVB4PCv11Yxg+2Rk2pJV2+HAne7uZAIBfJsUhROgdQXgU
4ZYxPwv00r0gQyCe4tj+ak1m8hY2sbmv2tjY0jKyUEuX5GX+2FkDkLU6e+VoM4UqjrPNEbWm4zoa
NAHhYIW4go0O2Qt3vHOHO+1TV5Ud6p4S8RAYIGQgmQKe8BNgchGJrBH1pyUpRgP3JwA+fs+0xWCU
4bFK4++GLvSkYs6giED951LZqDWN3gm3/8pZUyUoWQVpD+YAA7GwfCpqBw2ncCX17DSiFkRu521o
x8WAZjSUtOnvr5KPNuIWAXoYHwYqbjJc/HXrIQ6G6Nx/LNOOA/nRyjvcmqCIjSg+l7Eq1Wq2jrxf
0wRR5301FK9cxOKgQKCzSTTKphV4LfjCET2P9BKZnB/NVLfXQsngNf9qeLV6DboQCBNm/Bd5GAHj
NxvkhdFuar0BaUfG5w0Cp6m2PtCQ1pPumY3RdSTWxmCl+0nyZ+DjlOdaD6Sl4U42e5AGv0B47Vgs
Z6Heq0JB9yKfXXjinAB1LvahjaajtcDNUK3kOIRn10bUcyoGczsLS4W8GbrhuvTd4NZjnpPfbCEG
AFIxAK3uAWd7fpctm5P6VjrvjkrN8Ey7zGuuP8jyaerGRkxC29z4k5rWpJkdSUjePl10/hFaj9Xe
OkMgLIwR/ew0DGkbsuFJjJZ3Hv3hcaYSJJnvAh8MWHnnWVaPYC2IgOO5abQb+f4vtz6vnTNZkO1g
cIE4rMcBcoGL0SCF4Z3RMfK4iMhWX5Xc0UPLzqB8nu+JdOujEDTd+RqA7NjMAACzviUuclJSkJpm
pHALd9q5PArnkPWiIN9lufjGaC5EoDDZT3kONJ67ayzbJ7iTHVHejJqoX3fx2YOue+eWeK1AFhTB
yWWD5YPfyRwAlZxb73D36fzaw+dZvOgSFS+BHIsM4fww8YthV6Oc6tLoFMQURMNVeIc5v4B6IXQn
S7/doAg4AQkoztxAjbN7PM2PslXQUs5iMSG/womNtVuDpJYeXiFa/VcZ6EH3tKSBnnQ+WG5WiUwQ
ktdPP8Vdfu7ykq9Mr796MpgA/u9l12UQRowSjZD5+0VGs9GrBxSMgcZ1UfRggr+aU5xvhyjxgZGO
JWlJUbR4yZMeeGXuPFJUraCcOv9yJ5+Y416mfNwsexg9nu9oWHt2pqB4pG2n6GwXfXp1gqJ66Lm/
Sf3Wv4KH1r/SzG+bcYtEobEeWT9lYCljn/ATT6fFrqjL6VyV8hLar07aTAM/lTWigF7YgCjQB5Lp
wzKYrQsYMDM1kKXH6WxPGnBXiEOAIgk/c9+NQ+UGSEqDR3t2Bk7qux95iKn9WfTAbDZNAGaDENTe
FiF61NDcX1w63Mbdo+N16kJrL2uMNcoXzTXqe9VlUbSmAedlTWpZW83Jsdm6CCa056EmKt+4XoFG
1k4ihujXI7I6KMY6t5My5YGmNMjIZse4RjpQGzaGD0OaLiY0Q33ary3sLin5etEv5k5vQBNHDK8h
lXMkk9n6xp2kE54bgA/Rn4jcZyuwjSdnEo4TexpDD08aMlwuYaCcVB5oPf9UAY40Jurl9hnHQcVg
ZY+X18HzzjQYLBan1HolJfqmK7QC4Y8SwBzapLaCX9NZlzJf7QLb+pvUbjdOgEfUlpNwtn2OL8iO
k/Li6kG/mMxDiyOjiIr+dCcvUZN9YzY7aNmAMtpV4ImW3m4ud3t6In1oWz85CJ455xpANkBXNfFu
F4J89AxSNLxpB/2JFDQsdrTMUK9WoiARfndqJ1VoZhqrck0K2m/e+s5wcSabZVnh9zlF0AToMP/4
VDe7kAfpyS1DwcBmMtOLE6DYukv78S2yADYQ5c1witpofLPK19pQ6WsM2NyLTKsUfRAQIzz1bsXx
Z3uZALO1rgXOy25Vh9/AGtkDjxqoVH7Gq09cISer5U4LoCxAB4FVTS+zTF1cXoyfkqAvH1MEpVYB
CJi+pWOqNkkCtj8etuwtsWZxWRnRqXP9YUNWvLQrMFQ5xXrwu3JtSre+jGP/ZfJzdNZ0cQN4TAwk
pyENm9slyZiPE7l+H1/M/qetV6L/smpAoaYvRQNdga71O1mXD/GhneLn/7nl3UdSAzO3CBp2q0UB
sqd8k6U4/k6fCjCqnABKEJ9pqDof99q2j880Q3O5ffDAXUpKv/1lRsvWLxuFMngI79xI9juXxS42
nPrdeQDhx8Etovkid/sty3hEYasBIlbWMHnq+kqeaDbqJc0q3BWBv6rX8/ROTz68lLfeDGGkVWyW
9uZOQcaWjZM6Otd/XZBs7pbzpf63+Y2eDwAsY2iT36K+H5wnSAOvlOa57aivACjhODMbmmKXpCEK
BebZrP/tOtc7NaUNvgxyT6inITA1Zy450H4SjGan3jukBkcEm6Ojua0BD+nVLrD3wI0bPDSix5va
h2Y2JI2lJAAXLNDckA/JaACrNBRp7id7QGDEq7gB/kyAp+oKnZeR2JuGOpZoPT43srPRzOr4/1Lz
Mn1pQh91TMmI3syq7naRfjVfzjSoJojWIygi53f2RZGzPlijzZbNirSpUZYdOcLHnba0dypQNZra
gXcLys83NHj7z4h3oV4lzfBALw1zTUtScBSxAKXIEzs3MeRshyfAd7+cqjOZkbweLn5TRs+0iJPR
uVilfx0qA51ZUx4b+7SYAJutr0ImjNnNxvJlPG8bdYVCRfeYgxuKXX0glIGDB90L+BK6bZ94Yltq
8FWAlQACzZafDGU4n0j0Ya+0gVsbt/YIYgNwYQS3nN7sw55HfvVIK7K3bHzZaT9fQvHBokuMSQG0
LC77a+yONSKtrY+OkkZsnCGxUWXVT+aZBqApWWcEYvt1Y2TeelHcGNaVHQcbUt1IFyeGvvCz3Ul0
L0UjoJarAnj6JpquHpqqsx86UBmsnFQWaAxywQr0oaAlsrzexS8+0YLsFyua+eEQ7vB7ArB+2/85
VZOxo/ThApwyQ6osaUhCXOH+cCqk4RyWLORst/gpDfHAR35orQYNCKWBHJ2H4iMUwwxJd76ZDvZQ
bsJEGiscz7ozi8bUvZAXK6ZhjcB/gogr8PJwnNKsVGDk9M8IAAA9maZm+MQTkFiQ0knB3bhZ7GiG
3iUUWHz4wqGo8d/W5Em2Q4R1UPsSHDgPCSses7yqgamaAfoSMSX0Z47NtrdtUDZYXnMwVHs7i5qo
nWXBx+zObvynb2+2eKXIux/lxAASkdk+TuAMkUfZgpyJ9fIf68rTgaM0R9Ee2UedvUbHHaGRFBwh
1gpZRFoZ5YAsVxxm23nJXUQHJ8CjAw0NVSNRgGpPlbZHQinJAd5+ar2gWc2gJRoHBTDsIMjE24Kv
AaEjA+dO2o4setbO2xHmiZoGUIxx/O+UdWwcUVT0VqGrm4M4PJZATq/kOktLth2TVl6ZHkgxlGyH
vhUPaKLuu+jDnwwW+bIHKZoJJ493NkA5lN1paadN82ACLpTKvoa9W+2p+fWuN5aWpFjcSKa9RhbU
+zv5TTsu2XHOHjoUWR1oE8nLr1al0Xt0Y+9sS9NlFyvA0SirBwT9bxrm0tTStT3BkVrgaLhpqqO1
uO+WmzvnFh3N9EZ5XgbHuaNutuG6Pw+8voh5a2Lu/27C5/8C6RIWAPNM5Es5s1xp3bXgl2lp9qgS
DF9moCPUC47bQJp/F9XgfNcThD6d77Ht/I2Irvs5YcO4AdRQfsS7g/0SDk4G6EFwzTRVdQ2GcPg6
NV65M/pqX5ZFsV5QvmcsOiQE31G/vajyNk2Ygq3jn/jfd5jgi50PwsWtibv2upMcBDaNFLuyEfmj
Q5zGNOUO0JYcs3vXoGwCfXnahuuW86gCRmXkDKgwANkoUYEmuM1evMH9GWpK0pl6tHytJGCVaGFl
aOewgpKfaIkOmnaH8rp0q0zApqkOGECpWedPZcHrXTOidw6VAYhfBAyYFAWAlSzLaZAuE9XDf39z
nnsPUQWwRID3SBB4Conkyh28WhlxFSPJDSISZYlLbyAxA8LkYpeBt+G1yAw0BaGRx05qoMULC6xS
THlAnOcC5cA1f5nBynLgwZxRyfrSUo2CNQXi3Ln1c5hYwZMMUXpOM6ua0JFBrVTgNHkSeiCFi7on
B5h7skNMduWnuE7Pq3xNSq8ZE/xPlNGrC5QT5OP0EpD4xqn02mdfb8LbGqEjUECuUKg+PAEvpNnz
rjNWwgWL5grYdvwad0dS+jqlHugEOlMuELJQ6XqYzcit7vGFADMCNEVhVHtXbsxui6+l3dy8bA68
K7B71Sj5/4BamPz+a7HQQ2OBvg3od6Dmwt/WPzEt5MCyNgLo7nOKKokVgHYbD/hreXxymfOlSGJ2
nWWCiXA/lAoJmAhVVeDhStiGx565yc2oP4oE96V4Fzmgx3FRA/GEznfvGqFmLvfNfCu7XmwNwFvN
SrJQhh0BQahHEg0kBCSiwfZL/5ACPgcMO9hoCgG6shoZgAmyMSoPi2FVZPbFt+29D2hWlLHht3ul
Egtvb1ay9mOVfw2CCDMl1FfUI8XrDMU7X8FvAOg5PtRfhzH5E+QngDIdq2eqZkF7YbFxg9FAh6ms
ZjA8kqFD0tgaToznI1rIio1jVWiooN/BvgrffWgfqoNZZHf7BJVjbMkuVWjm6bys3Hp5NjyUypPr
lvvlptIHgJtB9cO8JJPQcsuNoz3IhHynXuE9uWnM9x0kT7z+Zh9yRNjtH44di4EToTf3a/CwvcP3
lVnFcZbHodyRaB3rbTCQ5JEP7IV6yjEM8uDU5Z8kp4HkYaFG3PLZMbUM4ayEn0cX05R/haYDpFej
iA9OYjFkmir2qBRKAoSK7LMfT7s7OS194NBuUEPVbciBhka70iywTDztmX9mvYhXqFyPVmgH8pH7
D0cDbbhK7EKgIK9ynmOphwxdJ5MubzUeZilNb1SVhuprIs53JOxja1ypHv1zRuOwl7pETTKSG8PJ
zsCL0IkufexGZMTrZMrWVYOywhrwVLt57aXlunGC7ol8+0G5hxJlhiuAgpsveF5Wp/++rfJ7GkbL
AlSly2zJHeFZ4h6OCTEbvFvlmfvkjuOA2oUOjQoX6sKWflNvLDPM0VmINxFVWS4a4PN47ukmWecE
u9xoktMAaGc4x0N3NAecO6mNl9qJG4DXIjw//KR2X5LTDA8pJHYYmALRWOnZ4WpEATcqjfDKayKP
tivj/o+bt9j55ZZei4U+INCMhvmFd1kvNnnaZEje10gxG/ETOF7sL5FhPFpRmTyZehVgRTrLbewv
YEG7WhGLZ51e1Y7j7gWPp7WReBL3KKMHnEhlP3pZFYN4zhk+5zm3VrgDNj+UW14Qi+UoG4nRMhF1
f+Pd4hX8wvLNZ32zbsqkfQHmWLKbhsIA6VcVH/77u3Tk3SMS36UnhAdaTf2P8ztoLbxbIiIDHK3n
3GtxelmFg38ths7c+iJuUf6a8mMWyArtvHl1TQt72gA+Lv0qXSNdSVkXf4Lze92hkj5AR2d+UkM0
/ggVkJWtavA+oRTX3Joj+4NzdIYwEeMtVErgbBJLLvHc4s+nLjdJHuK3IlAnx1NFh4rQzLvMRihv
7JA6A4GS0csfKnK2aZKqbwCgZts0bgDdahn1Uyd1364xAMY7GbrNQDQnRAMgymm4lOFuFhGHgM2/
/vf/om39+5HmcMTObfwcnNn/wlWWgYaQqpzouQZWFBKlSLa3YI/3VVaeEPFvrugwGc51Ov0cvean
6zn236i2UTgyZvHPRgTxa+Hjrct36uTal0wevIz5h0HU8ZUJQLJ56NJ/7eGK/2654ohWHHwmfhqu
1X4zwZ6DNs5QHsuKW2+d3LWear+lvQqPYHJqt2QFms0vTW+lL2lsoTHeQm8KOOaGx8AJFfIMbNo7
XVRsclnknzO0VT8WRftc9zL7bMdD9rkUbAtwf4DZ6JWXsnQ9VnZ7bLWFxC15z6cc5R16aUwKxfeq
fqbNyIG709ZUiJuhph33be7b6BVS1WMWb1ycqOwViVBphT4ToHlvegUsSpItCgPRQ+0gwKA14nbn
uW7yjJNB8pykbDPg6Y8eNzEE6zJJnuIUMIGkTNs2ec4C1CQzy+SobUxhAoBDf2V5hdjHWk02Hu/C
jeODWsqupzFYB2Kqt6AF0TWjsKHLWQJBAiHtdj3vI0AWCPZLhViptqELjqzyT3j3fJs/TTg1xUOd
VcduaIen90KyBBh2TlECIIDokFoLNV5AR3osiBzpn8PvZLPvhxuRJiEp4J/tiLGdAlDiKk4t+SVS
3dopCkTQB2EfGWJfmwYYGG/RWCHk5rbVA5kB3XBN8jBj9hHlw/iVyIZTi4fRpYki8zKgbAdl1olQ
G4fnIAs3+h+kRWlD4+24HyVHYyxeVWT9CeZe+zlvgVtjgoJhTX1xWm6j6fh38qwJfiv3OSpqTSAI
rSnBTPlmZkeoXdYM6YzheIoIGEJjXYHvpMSJDEnQSh4mXZg1rymVbWTRynfQlTLLOHDu131YRZs6
sf5EQ5DxlqM/Bb2u6i/DmB5RdNO/ZUCj3CRuIwDjJMJzZLrNLo9K9jkYwK2BcpL6a21Z31tUuH+R
aatWld/Jn5oOd6AukbIO0a8VyR+BRBvxlI2gAUucflv5ynoAVQ4S4J0/HKQU0TVOUeIvek8dkaZ4
y/LBOwMUxTvHOqtEM5IBllBsyp7Zq0XhZaiMQ00NXOYpWdL6Zh/wZq898JbgLvthWJVRfEJWE3yr
blahodZ0z1XtA4+epjQ0OZoyE+Wht40w6mvmvCJ3D+bwaXJPQys00m3qnWgJgEZAri/r2NAQ7J02
mi0/fELSkHBR07Jxm3xl1t9qM5cHoPAXryjy/ZlUWX619erPKPWzV1SaA5RW4sVNy6zeBjhOVA+b
vp/Uq52IcQPGWeNAWgF/RGeyd//Rc/JXNx6Kq6+SnwX6Ozz0uaAO0opQqQ56xhMNDnPNdMXK4H2d
WENzygsFIemLO8vF8069KGgLWi7bTsof/x/YWsnuH+gm3nQdgWe5FFyCLe4uWiFQG2AoICJ+ypu4
O0Q6fcrbCkPtgPV0nur1onFjnURL1JGUi5yWjgRENo67egc9pL6HNQjjMM7zRTdfQpnAjotthu6f
j4vfepE97jzJ+fe72EKm0Y4MCjT17iOjmi+Nnm/nKCr3lE2Wf61RXPqcRN2PJE3Kb23fZ1urQqsq
LUOU6fqgM+3tID+x3gDysLYCd3iCo2hoXPFSlC7ecWkBSVp7VxyNEL5E7hTl0uZqCgO5J45B4i4E
CE+O2xxeAohycFGAdBVlGLl5WeTKdtCH28h6QzIajGoC402LCmgzQ3styebrSHQ+L3Yp6qSP2YQo
7cKuSNqc1UfhSnZZ5KW+TpGBYXuhV+wsPCn1dQAiiuvQ5xxQa7waASU+X6cpP2WI2TwGJso8NHjl
j8jin3SL/WeRJDiNIxG8Y6bIvtfxT9I3Ll5PTH98bl38Xmlkz0APdZVZa0swd0+yJLDSq7YghmgS
ldoCv7LvFgYLwHbVtIdhSqZV4gqA6xKJud3+hUuMT0QvLlEE8RDI8dHpNSm6SEdjD7AEYHGhN2/m
RneyAPRWuaF2M6+5JjdvDOvveDTsExGVk/zXtrPERnAtjobHZRs0ab1vPV9Y779svezzz61JjsRn
bAJ4X0TdhNZVGg0H/ZLgHG5CPDmP9PCcRbOaHpo0IAgfXvrySIvCBXImEm3WlosovfSAnQgj8Lkg
T5GgdlOL9Mz9mN3JfORmz7JeLVaLAcmctmPvalqPFW52GXDwjd6Sh3rq2Xe8k54if6y+F203rfHo
tJ/SMsoOtQGOKwEMsmsA/qwNesvTN5SyfTbHAihGOeDRwfSc7nt0mQPSjnlfplp5OwBBsG0mQv5l
NKx2B1wSf9bWLni5GhwWdoYPY1RRutuqcNiOfH0DNdGj2w8bF1CeVhpkD3ZhpQ9N7DgA+NFTEk6N
I9Y1MnMbOyyzWUbassJzdkU2rfD3IEtPTkxvs+w1z7Rbz4vmYGfup0VJ2zVTb79vgj5nsGRW6/bn
CHb4bYPM85XFtQ/O8dx8VVNuoAa2s680JKPVXlGlPBuQbYtu4+PEnR92bUlvRWZT6qRbQHHmmxth
06Le1Ajr5EA22F0+pDY60pNMbFQeDKeU5/kXuzNOdKTKxgDnAS1XwEr8kiFHjRcTcQY2hNrIup42
o53Jswp97wknHUQD+yH6IximNzYVKLBuGTsC0STeTV2bfZcdWpu1AXlO+KlnT2NEQBBNehEaG4c3
gOGL2TNEsm0XWbg/aE8yIM+ijdudAzoiUaMDdJXVBtAciuLYjln4RINdoMWTg5+jqtM639rokwdV
F0haFxOaIfGjqzfMR9xYsVNdI6ow1ghHynICj9hso9gf1ZRaOFsP79unZdqfG89/INH8KdLYddeA
ZuTodvtl5wc8QUzWqQLr4CmweVWTZxhrrxHsXJmpCboV5PhxGhkAdVFoAUlJ7xXxNrH69riIZuv7
9exNUtoizdOXVrM0kmiyAxytPBvRZw4YRlsPJd5J1iNY49eLTNhNfabhdzJmALMR/QnnKuD+HqAM
YzHvRx7LphNHfcoi++/9SLsY03Xvlkk8vSV4Kl2KIsbdb/JSE/ivgl2QJohPWSa3tCK53Y9sVpKM
aTOatWacnIBvvPXdYRWFO4FgyLlAoug8JEk4z0jmaQXNLOnj9eRO/TuXOxkHXIlaFa4o19FommtS
046018QZ3kWLHNHWGLTGNMgcVE2grjM1whmEtDa0cFku1iheStBdECcbsgMsh30qkKH4jtTSTzsM
+0+17eMvAVg84G4ss7cqCdHe5qBeQDrtNkhTdPxEo/fiocd2H09JemTMt58cga7YWPXdz8F4Ms3W
+5NMG1Ri35hyXjizaZKG96ZWAnjV2Eenh2WnKyReI9zVzRAAkOjvoFkBktWtMShjfacAKYRz9Er+
mWxB8pQ56EmAryVfgR/lP8yiMeofwR0xIazn3V6BTJcrZC1KFhcZzegK6Sg/L/Llc+EqFtiwHkjH
3TR3Vnc/Q1aHwdrPW6felQUYqIHW+6DBjE6EHEuws6PGnqWZn/JZuYgWs+qXJ5kucrL957akLFJg
TtLsQzkD2y6uH1suosVVe02jH5w6hvZEFGlmFzz0AINmoJ8BoHXj997hVwCHJJ9rHpWADAEUHckB
GosoXTM8oABSrtG6VZ6DWFfP0/R+TUxRldT8VaSitfA52zpgRwPKCwr0FwXNSDZzTwmvTY6OG2+D
pLPYF/KrAFm2AmdzHB2Rx/kDrQNDEq2bCKlfOs5QuCAwjXWK1tTTfP6ho9Ci5XXE2pWQcraZj1C1
DjgsNolojL3dFWLldGG9G+LCfs2B3wY2kah8iCbLfp0QUURt8WskanwX6AlbkZWIigABrX87kRb1
bb9z8rWTpZ0mpCI2reh79L3+Yh6t0bZ28ny1vYkk+qYmIiWNC1SDWKdpE7AmBHuOQDQwdkFYWXs4
aEVxe6IZDXVi4M9wWdMs1oYVXl2RwIqnvZIx35PfLLuZkvndlpl+Rb3fd17P47zL4lrXwkqRdvvN
J6Gtk1CgiCrM5SZLav+xsq0no7DAsVX7rr0iGai1gG9Q2NlsQrJZARTA86CG0yIa6pORgZEZxduN
v5641Z1VYfkoiAGEOKC2YnCaBEF/LklI+kEbpYVf+2tSIa3gbqwx7B6RFdnnoQqDlWUWeMkyfOBy
FNMafynA0XYA0WX5Fo/QevwkQgX8K3cEdIwNypUi8Pyjj+zSaXLd2+F3sho4R2hzN9/taLm4keJO
JnH6QYE78u93CnK7u8ZiMl9DWRffcHUoC3AZsRVXJxv1HSlCWVjP0zrkiCfjAJGuyGAxpeUi48iw
sDWpWcji9+m8CVndb3JjZXVy3yvDRSE4D54Aiq+OKEIIVi2dnbSMFIkd40lQsn5f0dlOK4RRAAQq
MlcendkarchsFzDWDXCxaQMgfSEN3k/TKQgRog1SA+XwqNm9oijgijd785tbWSO6rYzsuWmGbl9l
6XBiY5I+gPpBR5HH8XPMPdw78tz9CSZcPNSAluKw/pPVBX/X6Iw8AO8EvXotR3kfECZ+TmkXH+cl
aUBe9CPOx/JWFoP2rXLz4RjLfkJVoG4Wl6J+FZVyANiB/UgU4c3u2qT1l8mtjHd/ksmu/VRHY3Yi
WxrATl6Dmd5+rjLezHJV5v9PNs6x/sWOgtIG0+KudGxpSu8+nR57We+CPLR64Z2j2ziM5HHAKfix
5gZIkgEjvOn00h2Kxtq4ZZ7u+BBwtAc4E5hntIr0pRsXB6Mz/6AdnFK11kZmpnOaPDTLAJUBsUC9
d587KD7OJADwtn3v/uVocChmOU+8rsKTpVdGlDgoOcGsUdmwT8VYomfJR5ifNGRTWN6ThSqJ06wg
md81w96b8PereIvGu4+tW/UV6EgyRki5mja9ZybfRll4W1VV06kCfuIz0tGALmV28DNAYJNHkQWI
oQwkOI5vHtFCWL4EAVezhRqDJ9xb1NfKs3MAx6UxXsasBrWYznHkeF8kEMxlILBMo0jGB8OKkLBE
EJWUJAfsN7DpwaraPcit41SAfic5WXSxRDUk33mTUT+YkT3IDQppAPM/1u0ORX0ASVUFbqc8lsa+
kwFoo7RwuW3STEbf6y71HmhRfRjQTnk2tbs7+3JKggPtNl+S1B77tmwCCuMvzPQ/i7JwHinDwsNr
2Q/iwdOSRQxmGHSAKQBr3sh09obsxnp2ukvUjIC538TaiRSOnbw1Y54eKb1DIjhWKCZ4oEURNOKU
RGpOC9EVgwpwoGTe2r5hzdmhyr6/Gn0muhpqst6vRluS4tdHDEO/B1ZFliTolwgQA53S5KXUINxJ
Lv7I2k7hAI6VDNriOTPnBUkAdQysxgEAx7SkoWiAGGWaEyI1/2OfCK3n1yrCS7jGteNoV43S7tE1
vfYRkZXusaxYc7Qa/qlFdYy5Ii0NZlXk28RBjzLZ4QH8S20yiftd6Ib7Za+wqRGhFCLduiinOicz
1kwj42pjBoDYJsjgGS2YoGlobRbA2ardFIDeGpe4IwRhpXGF5ylJafDS/NbyZiOTdUAqdOr9YkwX
oL27Fv3ZaI9JATNuf6dzIF6pADNa3Zzr7o6CdOAjGZJSiymJlxPhnH3K5MpO/wqn2MSBc1ANu/AU
GJxp8V4ATqXg08jdC9rwUVJjDe5KFlW7E3aWrEkB2LhtVxZA6B5RV8LFxM7ULVeyHAlsj7/Rau6q
s6X1TaH5BK8hTlkBQwcNWp/TNc0tLYhU+Gqmo3gwPb//7NeosHHrdDzkZXIo8MZ5dUo0oLE4e7IU
CuzWHCzQYDhPnJ2rSzvqWJgvKPyyrV48kwRVR9YeeIvTmpalNkgd85vVpdGFRJaZ1xcrC195ONkg
lXRaZ91ZU7snLTq7za09TWKdCSPc28BUnXvVpO45WxrP5i62huHWaeTu4b4vjbrRlh0WP1LQMO/g
sPTZjAL3kMvohy1QXJuA1uCF99m4MQtgsdMy0rLKHdd9lhRPQzaML23nqiMAHu0VKUmWlc60amI1
HAErbADmbQiRWE3LEw191L7PUBqjUrws/1ovNvGH9eLSmhFa/Gl9p15slh2EK4rTNMTWduTgQBPK
RwPyyJp1gPhzuA5LAI/crOuqzvZtimoNn2q1lrXSNV5ODYbTZQ/gzVXPtV0mOyZBaW+koMtqvekL
aBoQLOjEBMhfJ/8eTdkLiG6bT1lqVhcn0+i7Wo6P9beResVzkMv4sZLAMCB54yHmmSJsdAXFlHHl
ZYvuLkDSfB/xPaA3WvYPLPWM59IKfjhhn1/+u/7BROD/vo4ECScw1UkBimmbO/c8VaanEaW8tH1B
KQ/iuZwbp0IPg+X4YLykdQtABLRE7jI5GicSOQBEyVf369ln1s3z0U1A3/HhRrO0E/Cd9XSp1nSG
Zf87l3k3uih5369JQz7/vjrt3pcgLvWGZmeAeWoX+Ch4MURrArcfSO/v0ywvggeS0tBKZeyk43yN
KguhRAdYvWcTeN7BA00bT8Hz/yj7km1JcWDJf+n14xyEGBe9iXm887zh5FRMYhYC9PVteGTdiIzK
yuqXCw5yd4m4kQRIcjezOE+Dtc7TG+oiqi5q7k+9K+RDRletTmXWqt76OR/2Ms9Rs/p3i6qysZL/
cLokv1VezpagKCo3PGrGt6FrdlVTmo8gzyxvVYwfAdkprPkMG412ZwG1+ojp0GUYR0kjdF+xR0FP
0cwGKjWoq4M9PWzTCXITTwejhyzNZDdq1m4s4N5AX4U7v8zifMd9FDdJKlqkNpREIiTjpx/SuU3h
9MtgVvWzDzXJQTaUJkUz+i2dx6axqEmOOpfLeOx/WNaoVg5WlY9J05X3mQa5JXfBRBb30lw44CVe
kbB4NnlZ3gN4kcCbTl7qG3nY9s1quXesOnrkPEs24yB7iNGhGVpWhDRZuy+li5f6ZBrGuNt4vVXN
yUk2TyU3ucONI5mAdHU2qJ2AVhkN2dvzAUhUlrNiXnnF8IqCa2sZdaDLiCo2vHpCYQ9NpN2N7bbN
A26eZamjLUd18RtoDsTKSodiFzRJcw9CWY3/VdwS/38RInLjzdga5qFA9i9rx/wtBSPz0qoUgM6p
3x4An26WIB1Rr0lp3tsWJBV8UZ5CE9bGy2IQl6F4Zp9Cq0lSYQrtICUw8u4VKCe2ct2mj+dJMdoQ
1f21HQ8lCEHiamdgcjaHdol1b42Ru44sT4Ouys9ATpPnCwjmZO/YITtWrmf/UBAQqK2u/rBG255X
TpncpQYPNl3rdBuWTOydka/mLah/vgjfXzWNzDcuEKmLqAHSE8WsMTTqClZtXZFvyOZMiGo649MZ
NU3CX5ORDq6KvnIIBq0ohEwDsl4QzgH/PkTJAbcGC++W1KtPdb2h+beNbv/hs01uCiQbWLqzrYx8
/5h4HVa9S+WYoMDtw+kWkOLWz2r+CPGarTX9pqPUqzelUWnkzILhDdktYH375CLMnsJCiAFfhEHP
CiCEMVlGeHFuRhMUcwlq2Z49G8WiroW1uTZL/znpzekrQRUd+Lv8Z2kItsbcMFzUI/OfTQltu64q
URQ19TWzzFw5rXKX1LeIGoAtIS+4Im9eYhrS1jmk46e+joupbQA4zpq8wOm7i7GHJgI1GyhyL1wT
VeciUNWSV44xl6nE/r+dTNm0KRWAmvK/Tyto44LKY8oIlAZbtCI0NhROgac+192pnU74+RTYWezB
o/QqnUBR4vOQcF5MNcioK50gU+TgLWpyLtpkBPq2nZHUJREe8qJfKctht9RSYdmtawhVzbNhANn0
5JWf3mHyMlYFFwKZZaJW9QAlx3N/PkVgQwTPpc/RBfejxzbrL/v/en2S20zsxFlVYAjwS3MNdEL3
GqsC2WSwimETXcvXWhydKGxf8lqPt/lgfCGrtHtnY6WuvaAmODpS0LWm7vbUJ9EPg+rCO1207pMN
7QkaOQu8eSyjtsy2OTRk60m/r6ian4eyTbEd7EGh8ezAOhCFz9Q2lATFJ4UPVvkzMvdiVHp+jkNN
CjnbotqBAKrAlGhs7HfCgecWFIrSPCzW1PT97qHsJupjp3fupijClAdQHriIit32FDXGvnMHcbzT
WBTlp9gYSIJgfPuM+hxrmPDpdEWKouY/o6hz4ce3w9iv3Qm0d77R6Pb6nU3lwNzwJoN+4+ddSTfp
6X4lY0u37tnvB163CDu8W2jYU2QiuACyMXNnPWCIj8CJPQC9xo8ohNePnpz0nOLcXZBTas+5U4Ve
xB0YL8AO0ZlgiMd7mLx9jJITLLcilMxNWUme1ShuEP49DeVAWGahtZuvKbjOHOeQu/37aajpsm2V
2UfHLf79sifnFNFhN/Hi0l7hQ5F3NIzTH0FXmC6vSgjJOFXW7ajr7z6DqvQ7xXvTuJ9/vt9XyU0Z
WdtuQmEOrdft6aydmn+29TFozDDBBInJ1O1/1fd316ha/A6qLC+WVxd3CSxKXWp/QAWQIcFC4aWY
NnkyucM+WfyATYDHHLX5b9osTOwX62o9lD5I+eoiw9I24KvMwyPUxOL0gQ5AHWVzy07SjUxSZCnb
Ot5xyPscK1vHD00MCWLbSFbN1CITdoGwJsxCGyojGEQkygCov0oWQbQpUhcc3Y6q13afeqiikz/K
2JVvY96W2Lf1x0cjwOcoRFHfcukM6xjQ2n3PQOYwaOBIJRK4N76LF0eHavuH1sGauQMI5CUdTGhy
sSj9qofg0EBJK5r91/XKsNSPSZ5kS5nUzSJxOugvTPmwEOiRakan0Mv6BhZusQpQObinA9npjBfx
33FnN515n9GnsVqeDMsKzGOWg5kHK2Nx51qxs4mgPbVB0Ul11xXcmnd12X5A33mLt13wo6z1oW7s
4d31GmMeDxHUebE9szV1Hy9GM47WTV+sUK4e3NKBTZBR5RjWEvrzHuZNvzh0lnyA/tfbnu1NH4aH
X8cIp03IOJDVoi/i4SjAE3QcpzNfQDK26uzvSOHY/YJsFBIHTK9N4X0XfQiMDjmoW1thT8RpJ7gl
uk4R5OtUjbDz6AGKfWhg6nS2J8A7IfXyOfr0SSik8BjK3T8/D/Uo6NrnET67ZWED1kwse0cU2eFC
08dAkW7l7D4HOI2XmSgHbjClQO02dDpN136tJOjDzdQJ7zzVV7cRUJHUIjvu2vDOcvpVwCD9B7ZX
z5hhxZKg2MSythRHBxfPtTk3IYQm2wIxosjrFRYM3vwck/Sj3g7aSMGaiauRwxoAmg/CYHVq0fiW
hxLXdJC3dHH6GLWIUZSqo/0pzG/HjW1CJi7rISo8U14obgr7gYH4APdIdHkwhmLb+Z3eX9n9DIDz
KuWYX00dCqczwY/kVWJRqgBsYJ+j0KAoN3BXTZS4s7MDNL39WuahfdQM5Xu6sNMbYdr9MS4zY57K
jH817e+B3YQfjcvKpdeE+R50Ydadn6UWkDnM+opaskPaKudFDDxfh2BG3XRlUT6ZXL3H0wil0UC3
YRBYVg1pvwWzDuRxpBJv0MdZV2P9FxYlDxz8iHdJ3dl3qXKHuW4tvYqmJtmGgY1robERogbHvqNg
g9XqWKfZmlrcQUUZ6znQekKFOwCffx7GgDvFBJ8Od+SxP93UtJoxWiejfXfVDZVo/zKKTsCrAz4C
XOXi9DRYYdqQmfi1K3kG6kSn+RDdp6jvWlGcycsfvhbDMgpHtQM4We286QCdaywN6BQiWjglP0Ad
OKUoapOfzs7dTzFn9zn6wnMa8+JK5ytTz+sLnYejM5frH4EM3dC7F4ntLs/UHye2kF4Ke+aU1njy
FBOPyAVlSGYH0fEcYxFdCBljVoE55N/95wvRGY3BP69z9jINrnYbMkrzGvCqWTXi7rPsJt6KkqVr
npr5ixeAxDJK829/jBgNLU4RY9U823gFbeosAGXQ2KoP5gUPlq/UYxrJcB9ABWOBnKX64BrAAdv0
H6IaS23PaZw52atMfIxtWj9AK9o/tK4xzGkc7bbfS8fj91kIwZuCgXrjNH7pQC8jL8T9yPQ7gM35
DDzezY4O3ufZ72xeYXe4f6aYLKu+/cdOIPsHONC0Xd+yQcwBDQh8sitAWQrMcRCOXXCP2YA8BE2b
Hr3pQGegr/x5lqN4SUCXfkP2fw2zym9ibEBmOw0hTN72Mz+3UqhCYKBSNO1O1sg3TK2z/Wo0BoqV
ddmyv05hkOTuZxRy7sbc1FwUBVi3rxznJp2x6e7NYw3o2fmzQNqymKNao1r4g1WtOYh1FiehoTJy
lukwvdAtOQB4NU8mmAUdWGT029yolgwabyeTcBrAL8ibEShDf7rKJJIAoSw4R7571lYRMFSy6HGn
TKd0iMsuXhfMeNKq+mkiex3a69hhya7BvAT0f9ypj9IwDZSwlacWmQYDcIFFhVkdmECaH3jLd2sB
td0jedvOBB01tTlkBpdAPXmz04BDmTXrNAX9VjhW30aZV7dK5OXrCX+R4XV3m4bWNwJn2LKIti4E
XCB5CehGzS1QRagi3lKz4f/B3GB7/9iU9gDJQyLbAeYI/66wEGXt6mhE+ey9n3pCvyjpG4B6gOVA
RSA9aAxMK7AMK9dnW5QHEPbrbTAhkYcCMUp5zDrfOralxbCxDlEebHb2M8cO9S3Q7OL2d46Ki2aT
Nk2FRRN2fqMAu8V0oCbwPtj9dSbPlduKsIIHLfnb2Q5h7QgQ5Cre9sji3HTToUIqBRCCwVxTE2I3
zerPP2bnmvnCMj3uWAx0QF5gO2Zw9Vt2qt5Nelvb924U3Ge4J44NlAz2btMhyTXRQInpcU2HjuF7
A72jmDcZT5YMct0vvddBSS8yfoSYjfgssr8FGqS/sV3Fj0Yb+itLmS641JLh6OWgNfZtkOpc1LGd
6s+oFM3mHP8lVLh2LlejSjXPi+UmKfjmOk7bVoT6au7MY14OKF9DDUAYpcXejys8OyqjXjqWSF+K
LvmRSDv8YVTPcWq33yUUscBYno3Qoqz0yk+xuPjzF4sFwfWdybjHgJ927QAMCL57xUwh4qQYGhTB
3Lv1i0rT7AbTg3qXxJBCSyps+WbNGM68pvK/gr4MKkP4EkUUvrR11b36A/b8PDNDxTKqDmbZEPoH
OzGxzx0W0PLKHPFBNjpcxJxOa/O9c/RjCOAF8mtx8AUETlhOGOwFMI14U7puu0YiyX/tVI7ScABD
TNBVzTEtCQ8FlHBufWhDzoqc/wUV1nKdZWMJELfjjTs/0uOOl/WI2U9lqY07tclIByxc/RUmvchS
8OJnF/Bv1zmq+RDY5WGDp+U0kNe2lTUP+kgscfvxmd917b5o5E3NXeOWgeQF5d+SJ1g/FGqJCtsw
XzY5Q4osdI8e9mFBYyxQpRT05QZFke3sFNKPNZTowaqAjSqMQzEMvA+FNDQuLzmI/0AOdDRDpZZV
OiZz5nN2pAM5TjEluMhndh0CI/7pPsfQWVNH+OR+ub+yUzMYZL5rendLY5KJDqKJUdloupG5rOrB
ACMJLn4VQzZMavQM0Bvo+0whjerZVvbZd98zbciKSgdgiSbacy2HFZL45VMchSVAg2n3A4ybXpJ3
36HEwUF1ETf7EvJnhphrE+WLSCeawwzc+yDEKkGe4aHQQ0H4FbUrYV3JY0UpdS3LeVBpeYwybubr
AN/EBtIHz2EvpbUzRsUPMdudWjorvydJ/F4HSQYkj9Uj7ZmOt20F3YhQDcl9YkJqOeCGCZ6cNsM+
llM9QcRezQVkO19sF2DnuAn00XCUuxqNUK67wuKHhrNxMyCtuy/HwN3a3hBsK9Bb7FM3nRYZ4kdk
qW4G9cxydz4gvw/pnjgfTNRu/O3B7Z+Wm3ObzgBgQQKeTqnTlftss6G/hMnUNFphhylAg9M1zuEX
A12EXpxe9DqdUt+LbucBLz756fTsuog/X/viKhenKf291PXighcBF6c01vkqWaOTn1/V2Xhx6Yue
F3/Wbz/QeWQoifjbPz9e8W66frxyH4nuiaICvD2mdf3iCsBij8RMqu7jJKrxY6xdUB4JUX8F+86i
nhSNBl48ydwLXnWdjYtUOwYUO601UPwRYE442H79UYJ8a+sJ66eJ7E6LKtTW6ovFlUN0VbTDeubh
yu5DDeoWel+LIYB2C40hE3PJY2uD3KyJHBdqK0OwDL1BmL5b9UjPr6mZecNrwNrgzuZp91B45k0c
NPWbipHQ0iLXS2rWcSNnPv5jbqwuUs+Ajs/J3kLyajd2GWg7R6d+qwdgmLKqcvfkddJ5BX6PV9nF
HfiN47VKgeItFok/3KdJmq4Ha4RqEOBf5j7N1U0KSsi7PEh/Hjoo7c1c1vWb2i1FMMtZH2zB6/yV
Qk622LM//KZKwGQ0hWTQTt2g+FPOxDTWeUDhdEevLrMN882nRLmoIIiNh8S1m6PMKoHErPDejQSb
CpUHPCC2Ycb7LHW+cCv23yMUui48VNfueg1Mtg8UaK219w42N2flh3KFzGg/P8/v5DTxo0ldJPDm
cZlWa2qeHRRMXoVNyjU5rgbA2zuf5WmCHRLMc7aJpW/kVLmO75gdugkvT83TmapcFE6a5fJsI0c7
xdEZHQYxDBsLUkLtMgPr9UOf6voBlBflNpympH43gvV26Ho1b8zcWp/aTq7mfgF5RopGPZbalPkd
qCkhtoeSMXBCexzpThkXexY1zubUVNIuDw3ok0AwPQVRm86CUOCd69eQh/PqiX96cp8iY9bpTV3F
ehZwZizDWPRvg+OtKfecaWaBDUfF93Wdqp1OzWamAgBKgWbC/2BqeDfQYmBYTIArCVpNyVd/EOtY
oEoTW/LNukWedxMMhXgpG32gAK2iHEAdCBefeyZmlD6iHhgkPBGYYBSP/2Jt+1YoEb6FQjUg/XT4
Q+OBFxP5NHXk0m+2ph+JLZa89tHONV9K4BcflQdKTaev6/cEpEy1AvMKD556bY3rMk79LepnFk6n
i7cmQi5WV824RqV5+5ZhV93xze6Lwmt2YZYs35txw5Chx1ZAk3dfhlLzmYlapnluRmoOUgKQVUwF
BTKtYmvh20N6EzTggUap3y5RIij2mPLJBpxI5EvaOrIW0h7uPB9Vdk4MmB609IwAG2xJji1W41ZD
8fuLgjLmvOdWd9NaYP9vcxSCYXJmffGM8a4ILeNJoLh+q3RZrBwjMD+89GA4rfUl9ZGdDOW8QAUL
ENz4XZ30JDyVRsvGEu0sBoyyuyOPUFC//nDDJt1ncYt4VRTuhmuG6RHICeY96Fd6KNGtQeCjpz0F
r92NMjHa72YMSlcDNMnzjmUSyMVOuI/kBxsNQjs3v2t1Hs1ybNq7Q4KcRuo4T2ahv1fCF5C2E+4T
alKGeRX52fbkRBJiiQRosITakfvEuJ9vi7bp58EU7CRGedQD+0ZdPbvJHlxAsagnmZC6/POV/ABP
exrL/Lcr0WgJKHf/7UqnAIFs9uffBMWx7w5KpgV3zZVVQUTXng4GqmhOZyF4YcHhO7XpcGqfgzTK
yC/Cy3HejW1yYaFeF1Fgr52fqOzSxnlyUe6zLCedafC7oAA2i15k7UW7X+0i4cbzANqK39lbkOLu
eBUXS9ZE33CLGrPYrSGJ4ocYNTTeSgmym6BNhkM62UFZCinsNnkHjn38nT0e1fDQohjhFN+Bw4Vh
Px+VH2ZsR/Mc6P9ZYqL2qYMaMoDRViRWzGYgxaI267vu0PUFXm50GpEEjxwEcAdltSIbLzLx0y20
i0GcJgFVenLZ7+SgcDo0PGyWNVS2gMCBqA/ZTjGk0XO6Yq7jL5CSz9anz0KRDYjocDEUMq+LNnw4
ZbHxZmojlMQ3lPMmGx3ElCE/Ny9sIllHvdFuc6gCgYT0oy3TBoQ1QfvmQ6dLgykHFdu1fYMnXzkj
uy1zvvStOt3kZiPfgsYDrRDqSqVs1R2SRF+wmSPfSgspwZDZ4Yo61Uq/iWF0Ic5sVQ9sdG+rrk1Q
miqLVZkKvaeDn/bjpsdPglpxjSxD1uUoLBygCo6KtwoGsgIVjrbf858dyVjUAbD6ysgWp05k9HkL
wQUaD2/xau1grTb2s8IXH0yz6tZpe4aVLUS7AKvi0VKB/nguzCKHkinc5wN4bAIQ1rQVdJ5aO1pG
pWKLVFYK8LPWiZY91tDzEkTFi3DaMs9QYLSu/eLgI4VqLwOID+84JIHsJbmBk0DlvXFtVaKKniiA
OviDB86rXMtlKANnbXqtujc9+y/IVAwfQkTN3BwNeSR8Xlc05aJH0nbhxn5zOw7eR+10xguKS5Kd
30LLhZoSyKUlMmEo04WC50vHAbkKSxsoqCnY0eJWBUV+P+okeIY2szMF0YBF5HxQiwZ0zMKdU9NC
6uk0IDWNCsQXEE2f0aBkmgYtUcx9PwwqeC7sG7ryr5+yDzBro0GvPiU1oYubXnxKk6PGGRU5pwFt
LNLrKnr99VMmsQ7nWZIryHeBoygt5Lc+E3pFtEVEgER2OvsP21Bfdz33xzMXAk6OA9rEoByBt0PR
ZcdqFOF0A2rGx8jei3rA3tOn1xD9pEaZp8Zibheqeu89197Wbegt6qyp39Ou+guZWryNk3G8Syts
EoFt+r3qRLDAxJBvqbnBo/FnVxWmAOVPXbEc+MvpxHAH6H6/BQdxtcEXwHbng0Y53K6qleMuyYif
JIQb6DSWZtlAqevveMaQvQ4luOFMlXCAy9p5YIBzBNLHSIIWsxL8d3t/0hzKWvwMDnj6QyRgMFm0
ikQJudcxKNZD4TW3ALsUG7DQ4p6IoWA9Q9aova3qvN70AnjAeII9DVrAUw6O3KCQM/tppN4UnQJP
gYdxOjsF0hBD72nArmKo+fZg+Koy614UVf3adz0KtLBhmrjMXaamLbYQH7qwpxqFAMgsiq072TWI
fMD8M36IyU7xnZvUO2Rp/RnR4EqU7iWWwbdElHtmxh3xuEOCaIJgfoYQUS7PoLjAhcTMYYaCckgQ
LMCoztYodnQXfsr8BeZC8k7GXN4BodMeJ0qRMEisAKk1OHwJBRDsL5kbwVvQqSRMNAuvhbpqMlQH
mZc53lDTqaoksLwuiErJZo8F3DW+1sVFZByOB2yf6A25S+2icHbqfB2tfNHNbbcsFlGB3dEZ+S9O
qRN1ZyU25Ebrq21IB6UQ4wi+0LHbUFN747Qd4Zgzahal6zxG/ofrOfLhKh6zaefRVN7PeGyTJHPU
odZtstZuF21FMOrbKLMNUGXHtyUP9C2Z6ODbqP/yUZo8O9soRFsu8s0gMFiQ49wNT8dwhts2WJ1t
+TToULDnDly5u/NIcijNWwuQP0jHRzfngZrE9Q8J+AHPJjqLPC4gAc+/n4cmu+OC3E2zRs6pqRMU
oUBpDo/jcXDG0yjkoQtyNWXVpN1tyEZj0SesxmTrgf33cB7eN3PjJsbq6/NroUjhAtid2OPFN0VD
GxB7WmO/SgPECDiR2UTBLs0F8uaoff3iarZVfQI1UaDt510b6e9JZSQzbmCXlnnQzvaQm76LfdTK
9q0BYhAQMB5aS9ar2AJjZOn39bysE/1udvyhbsc+ApntDMXpCXCyLnZ608p9A3hmxEYec+5VWlor
t/cgAV0pyJYNlVwbyJjeDU2WLAostVhlD+tcQVzJtvqUzei0HfK1G4hyf2HLppgR7OhmVdh7Cmsm
lDzZwf1XrUwIhWBVqeeBDypssGiOs7xqjXcmnI9wkOybTttd6Y06mmEjYmZivgM18egvie1G4H1V
vAtBUP8tVMVHgIXbhwQTCQo0Y+umASzGnBgEPaOokPBLupkk9BgZM+IcZOaNkel656HA6caZDl1p
Ov8ByfTY9faTDRCEbTP8jCyL/4MN0nXiSNteJu/92ngmxn9i9G8nhn86E0mUgv96dMCpOFWiAY24
P8f9znbuG9hZsw9zVFaW3xvkYJ8HvwmPny01tYws/16D2ezkm1p5044QiJW47MTMaqEgZAESZL46
8bYWZndAAcU3TeoOgEltyo7xWxsKKnPJcnPpQmTOP0Rj7S3b6cNfZCLPOciTMWGRCcbyylimodtB
F8fIjnHvOffaLr9DgoPdQwU4m2G2Ux1G7LEsJe/jZ2Xh9SNbvGLjjy4zzB9V3lWztAba17SbZNWm
VriP8tz/D8Y095owzbIn0k6ozTrMCZjrXyUJAZ1NUqNV1X0LhEuAWVxhmo+tYh9xqvNvqW++665n
Tw7+jnVfqHTD8rh/+lMA1g7pzWjy+lD0KLZDpqLDDxMvVlKlptcltyUq3jNfrs62Ghv426ru7nIX
hZtFXgKXmKT8uQAr+SwH4RqwH5Z1ap69oDxwZ9gOn7bj5J1hgKrRSB8SkNI++L4VbvPYqYCwQpMc
oa3dBYhg+fJsM/ryK5d1vSdTKBsAubM5eBKRjg4KBxS+Q+KC/ARnoalh7D7bZ3fTyoe4iFHsCoGj
/Z83dG3+j3yZg0SZ64J63fYCiLtf/SfF0k5Tpmt1l5nYpbUmaHHVIQUTljUIgToz85EYSDax5Pgh
1R0UC8/uUOiYg2y5ZQdsXSwgNAvq+7bqF0Nqqse4d8XDyN6xZ6Ueu7BQQMsw5DebTG2oydjg7K02
AAB+8rpQA3kEFxq4seLgSL2ysvJXaWu+gG0znZGpLPL8wXLeqEHXGdvhctQYr9aFYADKxgI3Sill
LWctFlYHJEqbA52lkyfIs4fUycI1tU5x1IXaFOf11UcZqwZPWWNcVQLsMRV2bt4tbiNJL9pXUKp2
uzY3R5B/+uw9MsZvDmvEPa/j+nbU2Jyw+469p0PP5w20X/aAjonnjBcbGoeGNVEyuA7Vs1fseisz
9CrVUOMYU7s4GAYIQRuhti0oGdiRbHQosMDDm2DCpk3Bp37koc5FyY12NvUusqCDUPI0bJUW3kZ7
EHQexQAxW+wVjqXsZtheM+6MpnP2ZYT/RXL4+ddIo9rSStp4xQuHbwM75Y+/6dgy7uydUWL3v+L9
R9B/A3595tQ6uaFSynqS5UB+Kdj0Hur/zuWV5AC5GqiTBH6tV45fByGnG3Th9SANd7J96WcfHAu1
AaiK106joBaTaWxoTZPjya4mez/Z/V/s53ikgi/ird42XysNpkvDE8ZSqOA0zjmexndzO8bHzkEu
7DhVvojsYo1nwghOBzwVV4T99T89sd2PW8L1ZlKBjazj2EqPDnbsV6/tEI+rQXBrW8RV/JBHvJ0l
g5N/+4wIPFSWU0SIjZyHgkGehCJAdXHAruIfxih5uogGcUjDwNvSIxLlle0tneVD8YKCQm/bM0PF
y6kpprCh74Hu/Qy5sNFD9bNbaQgQQfhYiS9DzKOgp+M4cbY4qWhCErpapKiDXEaksimMOr+t7QcC
AZOoZpcM+V04hcVTmJCDcwQzRIQR02BEdlmON2MZSOOxLtxoA1hWgNWVroyd/+vB9r0jEtPt+my3
CyReweURAS4J6NPOrQVYmNpdTIhBYgmjkpFwghq6xEhGRmrTmV8e+1G5R4i8hZxlN412+E2KuR7I
FoLIXnhWky3ISAek2eGB0pajmuwmSkHUQHYQ+IK3YeoguNqoLqlPzMTnNTkbuQN2WJBNN7PTOS3V
c8fIgc/vveWf1/BjBW6pRgFvFzMxFQWPTbfQ3HTB35vUDtia0K4NBSlfKzRmqHIDrx4kQYBXU8NM
+4a/tLISInzUJpcax+ZIZ3gWdns/GOYJeckB4sifXmqiZPmhcUNUf2QgrkumH/50KLiaQAdhb85R
shouyMjdMrlRVYBDOusxTcTz3xGzJMXUa45cNqiQsHtGSllM2wWAMqVcU9Ns62Fv4Sc4i6Eu9RDy
YxgK2YDPAni/8wGb8/WiCJ1sHhmfbikkMIG1xmqTIql9OtP2NEYBam0VNesAXDe7EQzerMQeuwdx
p4gfzFFamG8kUIqgU2zmlYuyZnpuQQUeVc9nf1Ny61CjLG5WhcpcXvhRd/B3/1IkD148FpsLN3W8
aCMLOetBJLkXDhVWT5cACtA6fRi6IlQeu10U2Mi6fg59+pQKrHFrr3ffr3pQs6I/BAnNaGkVTTQf
W8gdcO5aM7B8sls6cLMLj2ljz+RQWScT2TPPirZ1jrXO2dFMIa5sy6UugWzyTW27qDyG0SsCFC6N
CpUF08goaK7/Q/DE+0cZmuubAee2Y7mubbLrkshBuJnVgk79DphbFNdDvPeWg/V+0zt+j4WkC9G1
QgeLzG7TlzwAw7VAYc+PCFKlqLP8a1TdK5Ya0ZvFIrHoOzwBIx5nc5EhNWSPUhzTiQhr4GDxbIMX
c/DlTTd4+FFOZqe3U1Qxj+WKmtQp+fGTsKvd1tMCYvTqvUyEd9dMS4bPFvliBXLByVf6LF5hUoUi
RGQqbukQtNY7pgVqm/DS3YUyH/bYbgYVKNCjyNl0IOh1QfaTMZl+L8sfKMetvrLBDqCTU403iQ5G
FK7zcQkREuMV9/NBBX763YgaKD8Y7lPHx6fRjYvhHnXl/dZhI7i2EugNhH7OUG6ozUNQBObhqgmK
GP0fMgnW9SLBdj0fawOfuyAdty3i4Pn25QH18O3//T/sf0I24BbHvOJpAP4KnJXsEPc9CIV5P6y6
QAOTMCT1uyn5MipM9ux2ozhAt66fGwphngs+dgHi/eMYmABzortT6a035Fb91YwazGUHlOp7A18o
W1nPuX0A4Vv7jhqHHdIo1XMwJP1OFC5U9jTz/+P+ZNb1ehUrIFSiQRYNAH4WcPNKkAdK825Uhl30
5FXNknfJU+fzBNjoQj5GJt9gk9R77cChsLM6G7TpENh9jcAAt5DgmN6RN/GTbdKM9ePQoibZBCaH
ohot9WYMQbjx1IGE467lOj9ETtEtzMSMv3JPz8rctt+9MqpXqOZtt0OEgiUjqV8ooDSxRcIhGXkH
stx8IQWIZashwwImLx+47xYPrYijjVea5fxsw8ZCOndNVW0ohByjSueBzcSdJeJmHXstg9As6p/A
WvuNAkpRjAC7lmwWQBvpEPh1Yq1Q8DCsQJkYz/BA6uUMLAev4OQD03zhu+8gzFli2osUmAmuW8+C
xJzTjP6LawKdO9kLZev/R9mXdLnJc2H+l95zjhgEYtEbz2OVXXNlw0kqCRIgiVnAr+8HOW8qebv7
+7o3HCRdYZfLBuneZ1izuO32g6TFoeID2HLDIZ9/mOOkM3wdkEyxzcit1SYey2JrFeqqtIEWUAiK
OSwHwxfAiyge0K8jgGtHD39sMuTfgNlMyzX3YXiTzCJdIkw+TJwrbMOai3Ahv0IhDrEoy5w8NZPD
Vr0e6/sa4Pytw6P40E1iOqZIE2wjKeTFzZ1j6kEMPa2r7GTGVUdof+rCxpzsGWDOv85sHwg2SJ0H
HpQ0Y9mCGAbx0f+y67PmI7NSD9Stv//P/xFgr8fwk5vx5AQ3zsiO//Gra4aiHbWW/AkwD3lUBfXO
kd/tSmsaaJtjBmkfnsAjMFGZf5ZNu5ODbK45QH33aaqXsGPqL1qyYa110F/SHP8ze2b7/hhtQth+
1j1btp6MHwvdroMZowz13PE0jYDLeXOzAX1828CHZWNHu2Ysl1UEBSE7OpLuKGUgH4A4B4BghBVM
It1DIzz3rg5C/ljkJt+VuuuXod/xR16r8RRW7FtSqUXRE/mcdHV4Ldz0hAKK85KTkp9yh0YL2yxo
0209SKSsbbNGuQjoPDHtbZML86NSTgAZTkydrwghbHa4QZ9NiXzutYSFRrvXySzdU3Zr+0SACUi+
ZHRix9B+w0yzhGOPfDajiO7bOvxqo8Khwe56nkTddjHB0bLdN5EJ8jPAK48qgDhYmkCxDZas1QH7
KBgoup5+c/Hz98ca4gTEA8gJ2UyYtEXlm54AyiKJaTaE9bAfoNibHIGopke3F0gwNJMuwUGHjl7i
xpKvPse1cj+8rISjkBv39bFN6Rbeb2BLzP/1WET1NcrZV1dGkIn/3ZUM9Cv4GVheWzEC5Xi3pp1k
w353jUMAlCpyKjkocwxidmU/7ks4wwJni1ewwVOqwEQbJTjo8wtqWP5sOugNwE5TQ0SZ9d9jh1aL
scnTZwK0E4zwivrcpbw7oII2bCFbra51wke4ugr2nnfFHZOl+xPsIQCwuPrIJdyjIukk0FpGGi3A
PgfYoqE4KtymNxOAEw80qgCPwff3a1HRfZ4F0SsP1QH/5eDM24KeuzLC2dwciIoW2EfHa9sXpvDb
SQfjYsHM1uHku2/hkFXIi2f+LH5nHoafZYJaOqTV6XcIyCwn34Rf64p6kFsIhnufS3HAm4PVPWrs
TzZW8axaVJEHqQwT1CcyH8qade2idzqkM3AzqjOSbW3rFjIB1WBUmg/XhMHqF+pb3maQfreyvxT7
+/BauSR1xS6gYlbX1n7fICQ//dqqgSG2TqaiP3/u1Rw/rjfg4pil3bVV411mqL/ugCp45RW0xOcv
Y5CjMOjFjoYWcznsnaZkMK3ytNqytKo3t9ehVJB91OeQ1U/BOWyhsLRKq2J6kKjtBU71ZJ/URfBe
MvnZAKm+erILJ4TZEZgtN6dQyvkHI+LoS+w8QPgAMpUNhwb4MFU/gwAb7AlM2jhSL1R23Vdaw60m
ybPivUheOu/kt1O4jKu83IUJOPWDrJONWyHGdNn0ol3RrTR1vXszjUhPKj8/wAhYnFELYGvRJ+1j
p+GsBpMD8bVBanz+dpV9kV/LOb3ICwnloX9aI8kPWsYEQuUTng5z1tKD4MyaJSlfibnpzzXAz4GJ
FXyF5wkqhv28Y/+MtoF2SgGui8iqYW1QBTzAShM6e/NZWvX1apolyWwaQs46ZJ+iYresREeOYQ4n
YdvPCk8t8QcGC8fglt53Jt2bNCLvP2NmpveBGLH3KmnWDi/d97yorpOvxWPDBDlD7A1M8jm4qFO+
pKMezkiMFY+4McDHEfEwMR/WrCjzRZSnFK4/KIFwj5fLaQIPqRleHKrC77yBlrpbpekjfGi8bd+P
eh9ir6U0aY9OFhRQKU+jc5oB4WbPbJ+Z+8TcZ89sn2AwCYXp1fX/IfY/X9Mx1Z+vaK/nZM6LlByO
WLO4XShGcy9gintrzdJ1Aa+8Xa7gyWv77AFKG3zlzgzyzz7kjS/+bF0NQynYfylRQr0O1ZcBXmYJ
tok7uK2kOy/3pyfZxu+Ngdfpfw0oAFgFPXMRKi/7joztnleoSUHOBBgjN8pPHmiZZ5JWajVmWfvV
gdV378jse1SjljlhlXVV2oCTbuA8NUgtnmIJRlzj8+C+TQhduHVLsfFAtVJIpZ8VT33cLoN8b5uk
GMJVAeGNLYoV5bMskgw37yLd2NFAhtOWwgl2ZUfDBPr1PZK4SyVA2tYyTFBNxaOwxJoav7lhREF+
0N+gWLnoExl+hyc2REuSPHzUwOpuB0hm7W1snEPZNAJW91+xJXx5Hqs5tp9j47iK/guVJ/z3HhTp
c5/C7IO6jIUxJf8inHStK0jMO+/x9mxDNXtbZnm0IbTjTxXgBgso5uY/xuwDLnr1BwSQ8YGrQF+H
HD5FAIvAxq4aqmtWtdky6qL2g9VfblNmnj2jufNIZQtOz0Cbg49Hx13Apnwl2jr7wvpmZ2OdUd2P
+NF+GwRcA1jN6kd3cOkObJxd7roQk4aqH4EE5FfInz/1rquekhLGZjG2iWvb78G3uXDVV9ONHE9C
1e+7ODpBYJEfTTIEa6gaZRcnqH+doWoVrE3qiIvKg2A9zmdp8q49H3CM1svWVjAE391uUYNug9Ih
DZ482cBSRIxvwiC7asMmTrr/sryFMc/fVQ3qe6g3kYhATg3lDQLXN9QR/1jfEqMLbDV7PPe6HLva
Luz2btukF/C+p2XoAs6ZN/Wq6bPiR0izH3nQds9ZwPNNBbGrI2a7Z4YC5Mpho3mbCnUHxbrv02Qy
3K6hqDOmVLy60EJdlyOEfWwzALlmwfuoOdsmfi8rxZjzWCKb9BBM0S2KN0F1CkwI9nk4wL92kNO+
Gb9A0zp8hsVaf4Ea6xOITeXrUMtk7xsGTrgM9St3Sgk1RpJj64XRshevnvPYVT5/zKAW/ug69+1g
OB686GkBJ964w5SueYAfKbZst0EyVHLHsURZxF6Rn7Cx+nUYyuG16l08p/M+P0EhKrsNAudrGhQ2
/2nbYTsNIFjQxvw0WldUI1fsxtOdAg5/2UAYGmtcKZfw2WEvMHnwFnQsprcAwrDYeaXNF6c1HyRs
1DctyWM3Nfn3skyOnCTip2nKjUeGjC9kRMBfCgCGySQWoWAPt6So8WOazCuLumNVQRMPyrPOQwdM
gu0GKBeOVYPzQmhz6vve6C0Np+EMbyt3P/cpQF/MCqtcWPHCVgsgSJTj3eSDJYlY0mLKrgUc43cZ
qMs7wtzugUEdZ2GdAVwoiEEI59+hbJC41UK+ZGnjAST8V3zEM4iTzZf2BGM7D6o+t0v/FZr5KX1K
O/YhppqcuOzGNeki2GAq/6eOq/AHNS8F6dV33aUuDOhI8ehgE7koJ/E8cB+VusiL93Xa5k+aBt1W
TLDC7UHMeALWDpV5z7kngTc2yA/xHSxiy0tJO730gkpuUT5r7o1jTuDCqqNtRS5HXr8se6yvWn8L
Hth7UTjkxR2Gr3SmzEGBAzcZHnwAjucvmroTj0FWsU1HZHTgOhugTCMyKJVg0oRJlmc3gBVaDubX
JJP2eFK0SEFbraW8Zw9J6avzrYVM/z7mE7sN/h3hIel3hpf8ZfQd91QAji5VD927382oCrBv5W3p
ncJuOBOPD82KlJ7T32nhltcga3t32zng4dGqwmZsIOF9EobTEYjek+1Crr6GfVPRjOuwofFSdE54
n84HG6wifEOh1sP3oymaaGGcOkUOB5xB5Dqv1h0JLLUDoVC/sF2OgxQox83n01EJ7BVxaKC1/cck
d4yDdQ0LTqALcSHSFivoeAIs03RnEiT0HmIEFP9KHCqvDfHba/wlTCldcLaQRbF3AtGmkO4aom7j
lDV/ZB6vriiUL+ydwR4KOIqs4ph0GzshZVV5Tdw/I+w1UCen615+8XC3fWIpV4dqwBP61mxbqCIO
DTwuFDwbY77uKpo/2bEgzJ87QAHvbCuqp2qJLdm+hab/BXL0yRqrDzhNG1DrllFRtosa+vf7W7tV
73TK2WWca+1ZF0zHrKfvt7HPuXYUtIQclKB/5ts+ZxLjPUov4FcQyDax8JvReMuZSeuHNhfVFqIl
0CCd/PwOwum4QwPoD6ISfbFfUOQQATX9Z5L0CXitRYz0NaxbscaXd2HpHPs0QQ1rPkiW6dXkqHgN
pk1953ZF/sJZtuy6Knxshoq/wJWoG/MXCQOmR8j0LP05RKVjC8RGc7ATCKmL+xDPCR172eOEatEj
SL2gyU5eerDNkjJ2rMv8u20Nc4ShWi4ywMWPGRWrtNd807IMtqa0ENesn7Iliarog2Z7e+8C/YMs
/Jr2D2ryHFBrEBp2Ib+FahTZP+Jp17V5jppfBLF1bF4UDFvWqgSp4YaNcEfUBzMXHIffo59N6czq
hZ/B81yAUM5A48BosU+BsvAd7933YXSGW7A+w0WifsyUvNh+xx1g4MhUtm+ruHkHIADU8mxNtFa7
rqshczbyGgwQZweEjfezouO2yQn92uSVs1BDFT0McT1uKKRl4X8En7lu0FiApMVOJLTYUUX854Al
PTDtXO68WvnPyGECplCPv0YLmZuVQkZ8RRIvX42qGlbI3wHmo2S+c4b+z2Y8Ny1ASNP21+hn084t
g6J71CUejoazo+9LHzLGHLo8I0/eBQSekB0cv/c6+oEcbvQEIlK4EVoXh76u/fuog0oF1Eu9b5n5
YSO9AsxpFFjwH9SJv4Uh1LCsYVUKFVj4K1adaKFWjKbtS3P+6+w/9yGXtphSgCewygiXyOxw3Crh
xQzRVJwyGlZLowbo1qE+fU7BKTrbM3uQWH6uoxG698SQ5qHzvLuQKP1mKqfcuaAIrtvS1W8REHOA
Gml2lrIWL77vL2xYynQAGDGSgv0IxXlb4zVV6W5oBxmGyKPDF3h4M0AYiLnzgMS52AFrz0Wg17dg
jfNrABmAaqFmFoYd+JxhB2KQsfMpkFfOGvYAMsEeSzd2Z1sJNKghX478tW3ag9O0L1g6voy4zS9q
Ln+GFaBsuEEGNzV3K4IOew4Qbzux/+xvRH7REeCtxIEpvEMi7wlJLvCASBj+gB6Vq5MfFHTqhegD
9kQcuHL5AvkUjR1yHwfLVnHnzdD4AdS/6Gc8fK8q4XwPUfld1PisnlEZSNcQJFJ32qfDHlqpS4ak
4YFKJc8i5QxrUjm9Ncw9GScJvxNTPjpM56+JwO3XFeHB5/P2W5cKpoN6B8nKWQFaQqfMaAjA5uaC
FHnyBTsDggSJrp51wPrViPXIRQ6mWHit99pA1fJiDzVqu5uoqOrlZ589m0y+mqSJz5/9A+3ctQKt
elX9nm9HA3EEtNjc6x7f9QU4CPES8tdwrgm8pYttoFzGcfFNEuPDMqybHhIxFmcHVtCTH04PtosM
pFtRL+2RNUaEHUB5YdH1o39x57Aa7i87GrjJvIXtIdmM+5CETEtaZuRCDAplcdIlq0xE6ht/4lT1
38Qg6Apya9GRD1V5MUEQwFbD678RAzRAEpJDXTTVBrZPZbJEtq6D4sd8mpMg29VjeaREoJlgmXlk
88Ge2UB7dht29Ngf4wLUVOiup/kuddSxAy97rWIenR1eRcuxoO0awEEUJj/bIKE0awrY/KmKZs0U
WESfOh1mr0Utdr4q4gcVj8DZVd4az77s1el4eo56DgusuRnlLkWmpIBzyKjyV8hwihVQ9d7ejnq+
/6XNRH9vByNknnwQ5o2T8asyOQh4hIln1RBYMQSOvuS+5tA08PJTotzi0CY+oNx96Zy7LKRrF3Xq
B5B6yLIK5PDakwyoU1BLPpxA7bIhGvEFLA5xVAJF67ry3hvd8msIU5LFwEXwLBoHVA/dR5cJ8MKN
Yww5TTCiQF6KQa4jHrtzprGI140MrxkPo+Xgw6m7q5qFznhzSiVpTvbs8xAlUbWpY9wxGiS5/VXA
G7BcBShGPfZbZNtjvXtrlx2BHIgNsp0gO6hVPXdix9Cemrp4SkmJzwY8lgcC7MZDP0RfhTTYyKRl
9DBFAMzlNP9pW/YAtDtd+DSp9jY+g8HjXeIXt3iAtaIH5L0gDgq2xVbpqF0yGJQfoF00rkhFwIMn
Qf9Gm511XG2oB5H3oVXrPhvBp9DiawzL5WuUQdoUQJoRtCSVw9Iv1O+osbqrLvTFYaiG+E00i2ju
njpK9iMrk9WtSdqfaZ/0lx78CdyV6u8MS4P3sJMC0owZ6s6o8r/3dD3EnLwpv9aHPMA3wXbXqFFD
qDdy70lHRkhUmzdU0Rts3Jg5MX/s1hPv3Z3EVvwtScx6qBVEQYaqhffGbN5YTfTNREyuvAjuRn3O
w7fRrKBTqN+qnmhQMFIAuebuJsmLZYcUyEnkMSR6IbKwTpAkfRnwsH8ByjO9hlN1b7sCDnamh70V
JB4RwaYk20G3Ib1NEMDbriGpk+/sqI0Lp7LaNhEgg0k1vQnOB7hFe/h+zYccpR+VdvpichFdw65V
d9yF7evvgLJuo30E0ApEIf6ZBOuVegNAMOSWQRnLlu6QY8nu9unWXsUGRrn8qbvJgyUGptl+HtQr
5XU1KKtBASvOELz4BOIRpxBbaORUQNBfj0UBwYzQG9QKymD9CflbHmxgJblz6TTsbd8EY1nndmrn
JBmUnuyIvZo9MwKauBI7GJDUu0sqoV80Otx88akUS/zR/C41bnJRbgANvnkAUhd6GbnOeO7AFbnG
U/vT18Z8QbGlWwJklJ9rVjrXWnjfbhfq5pW1fOzgysjZdIf8V7iOMmfOEQzTXQ2mgQcCGE6zsn1R
hqj9H32pI2FYytKjnTvCSghA28xH8SryoMsxT0v9nm3iuonxe4zrqxtFS7eR/L6c9dJ/dxEapaDC
wTfA9hNYltgo2zVRVK49lBy3KJlpLMdBVvSaie1jJK4fawLjLagq4fEUuVkJMKd+cR2anG7BkWp2
Xje2y4h3eQkCnbfClfuLHZVllG4g35KjpNzqR8mz4iEIgAGaQ2VrviGD/OqFeXl7ZenX3V0gKCrl
eGF7hVqXv97M7YKukLc3Y5v2AELjH2+oBhgOOlFeC4kevKS90t9vqou6U9qm54nH+SXhuriAEoTF
A9JZvZiKy2d/17jwsJdJufkcYHys7oRm8HHGdNtfFCRbonLqwTgBt8TKQ0Kxd1iBTQya8UTlGXTn
B7AHelQaaiw7kQ8SOzsaBSS5l20Gm5/2qJWpDxJqlYsJytRrIHQhrgI287DmGY+23YRVeqI5gOsq
qK/2MBRJsaoqkv3RV8RuvsokLzbQUPXu2VisoRaKIpRfNy9h6z2Cqiu+B8J9glUjcI8khX8CljsH
IGXERUDaaGkjDP6gUpMPt6GzUn3b3cdQbj8AyCY2IvScF535lzoz4rtL2StFVvK5h4bZJpR1vfGE
f6l0y+8ZLctV2s03TkEvnuHJj9qvN45qh68m5NUSBPHq6hZVsh0LOe7tJGh/lavCm0AqxSSlh+RH
35abqKnGPyZJXyRbM09SoGjdG0EAu5wn/X6laBQbA4RyULw38eiuPSePD5GH33plsJZuRS4/TBqv
/3PEiIj6/3aNBNjDD8ja3q6RD85qCtMC6jbvQ+HIiz14YN9eqkSolc69di3dnM3+gx2/Rxgwa1jv
2zjJJYBM9QJ6l+0dyrrA5ui2eHEKKRaQU3J/ZMVBqsD/iZT8a0t18konUqyGAHxbF54LO9cBSsrO
jn7PjufZhBTe79kxA4hrRNoDt79p1wLavoCSJrAl0E3AzcgvLm5KoT8xD2Qz77ocCL6zEN6XZUG2
Tgd7ZVTnsmVbeJW/8h4aAcJN7m04hdUwcdv8nbFnu2WpByxgNFxMse6O8vfwz+6/ou0+xkZnxoXG
dAMD9rSlwR73U3Vq50OgHb5uoICFUV2DMxFjw5Ti9oH1XV48uFnjb+mg6NYWSydXf0QEd3BbVIW7
zh8t2Ox8QBQ3vbPotDnStnjdDR/KeYyxFbkHogogqa5eTthDvKJg6x0BLtO3ZgcSxnqE5urOjjpB
/pwXJrrEnaIgwqhtD2PmVwEOxaH0qnDZFRnylkPoLs38fm2p09Yy7YG0AhLGrp8vendGI5d+2Nza
NtDWO70SVCQYrWEFDFMHpA8LigRXnF3JqFcsp8Gj7QoBywPKVpbHbI4gskfZ6e8JKZUrAwLCY0p5
vc48aCRVOpywIiTTKU3ghQhzWReJK3yvW/lo/IJ+HYgzrcAnmE6qavo7fAHwxODy3dDRAMMBz3ak
LcZV48fDxqYsvVhm14YHAIzMivOfo4x4Yh0KHwIPkGTHTgrgBQhvlW9VZ54IxF+vgyTOlUXJZQjK
8i0jYYwSv0PXNsrD9mjR97M+RQCr96IEYMOMPjjauESoILlDIgYL97mZFw4KAJ2DrMjcjK4xLnao
ADRewVEqOpRG/zpUWDxBtvV329Xhr5GaBdgBVr5cY/MfHT7nqYYzZISGO08BkVAhdwaiQF4/9NgB
XWP5kAymfrA9hWb1TkVQU7dNOzBBP2tRKuHtbJ89KDBER2ycad6DvwYxFhgbVTpdToypva76cpHC
oOpqD4Yl+clADDtjaZkiS9SYe8/D4ss2XZDhNkXuAcAWNHTlC4hfuZ4IhkVWxu3ZHiqtOjjFkmGb
xvF325XMClx/xEVJJo56ljqaY21IgVzOPiMp9h8uO2CnOAGWnifsYA/s99m/R2w4D8diSfE8XNpo
22fPbtGj6PxtGjH4UmpxTKGkebRn/6fm/1dfnPXOAvZd2erzesoAtFAk5MGRoznbA1IS5qwVM+fS
xx8nFbyUfg/Gv89s30iwhS2ccGnj7UzgiqFfbU+JAdpNalivz7PsVENTD+BgxcEUkKnrr62uTzsr
/KT+lKy6mnPgSyDfE1oT20j0MMB24FDRwbEcAcgPpreAoPJ7pKJ9BtKxStozNjbyQRAnhzEUJE8Y
eFasJXKfkJAsvCCPThme+2WqY4B2G0g7dBF/Q9FyWnR1bM4GidTXJDk2+GFCm8bNTtqbk5W8FG+9
BvWcQEl7b5tJN5zABCIPHRyxsFh35/KshPjsl8QfzL1UqMuENbzGbJOWbhYuks55EwzS5bYvMszc
x/NB+uXeQZnjaFu2f+C5vIPW+8IBWOBViIofJ/BDlrbZ1YytSsLoDgtVHyVI8gQxIHbREHnSEVm5
8P6GS4w2MJINTLIHc/Oh9jQmjaCWQZ5aHTwIzB4DbELw2DCTe4R7ATle87qHLiGsSUffpA8TEGRX
QBqchqUPShTpg846fkT+6rsdN3NQ1eXFpmcMn/8cYQc4RHjca5lFz8hYlheAi9MXPTzCUFu/guml
7hoC0rxtjqSFYQqAMmvbjOdEBM99QK7m4PkSkB7tNyoy8VpUrl7Bjc19c/LhtnqaGrPxoYn3dYDp
15KKSV+TIXW22IINYLH74j7/PQkKRrdJehxuk3ykdRRWXvMDwD4xZM9XHiQ4r7blF0asWilc1EPx
TKGsV0cQ6cuFnWD7VC3+mDCm9eWGbuoC+dym2Yck+fSlzhMAEr0WsrpBR69IZX0v50xlBITnsnda
de6hWXztuP/DxnutWy9TH+WtSaX9tWIwJ7ADnJByWQ4NgDWiLK9wPOSLSUBDnCsWb2BVw072oIb0
DrYVqDOy/leX7bfNhmoDy6ZRtStXQvD7XzGg/oM7kRgY4YaSre08mdcNEEU+dGcWA3O/jVMLHHwg
3zoImCJvhJVy5boQg+wN2UvhyLs04tjkuVnyLDueQz+NNT9aggXyDLj/a3ZUB/w2mwOj+sfsvk3B
hGzcEVRD5Fu8vNJ3IkigKzu63tKJsbjsAdZ3FzYdU7V8Jrq6H20Maxj4y0T3Ahv9XSAjA5FKhZK6
z/GcBlHgKR7o3ciGvRWqo7BphEyn+17PE4GnRiEQwoy3ibwb+0ucYds6sFgfdQHfxz8syOtouoIg
bsCFn9d+1tZ87uvmvtv6EJ/wrWkHC5SJ9mmQmXWo1pVg0eWGmMzEn62OrZxKscsnIhI9s+FTY0R5
rx0ogmBvIX+ZjfnDuG6A07l5knUJOK7IvD/asESjagj8JAyLgpwu00ov3T70nqnEZ8v90ZxsGcT/
u2lHkbI0pyFXIIj4HZ4AMngZSZk/o96LlWXQIAGlMv5UKv8D6Dn5Aajdi195vwI8Bxphk/DXDk2b
a4Va1mVsH8Pahfna756eA86ewr3KjqNlhxq3S7a+GZ0FExHCQySGgGZRu2IGiFLS/+orRal2tgkz
pj/7PEGQvarujMnYg+iKgylR/LatgeXOrh4EHoEgRc8SZex9SqQ82VEvakqgMj2kc0OowjaEec89
Gd29bdqFtG3yCKOfTTuqQuDYG5qffRh5U+7BHhkvc4zqbtdUdQNtGXTZM+gDOkeZwouphgKco0yF
W3XGd9A4ETtgzIen2NVfOrCDP3TB3lUbT082gBgudn1Vj0/Y5t0CoOL5XgGZdwuwV+CgeS6SNlGn
/z1qgCbPDrvOX5eJ8DpWXu73ZT4D7BtpZP3F82X5iJ0VHAwaBwS1ooCpkx/m2Jl5FHgN8MPgvTN3
5oO3KRWt9v/qt4O27zbNthPmbSfleeG2k64LLgRkVXmItYkP65d3UMOiBSzX87u4B9ERS8s3UMO/
/Wf8uwf3xL+FLGkQxbEbBR7x4e5MSfhv3gkwWyoM3ZLu8aybYNLZpxBOADHjAP65A/mG+RQCLww1
k/kUidN+X/p84UIMcgMV62TtDlX81HCYA3gtRJOgqgXvkrmPgyB2aoZSLVCRip8kBPaRMaSHDtLw
/VKCaJWzJxsJntwxcpUCdwKBTTsLzqSBPNnB3PGgsMxYsLNN1E6cNZJSztoGi4GQFUvZOxDjAVSD
oNtGwxFblxZZdtuEPYO81k64ARYUJUar7IY328Je5dG2hMpfegrZRttqeAg3OS/IDl03K/QiVX4I
0njYD0hsrXgG5FFngFKKM12t8BGZ2Qs8fJY1ntt6yuATN496aRwua9GVe9ucSh9av9Bp1NJDVzu1
z72SkIsTpUTBGc2YRPnahTriFqu19hn4jHTDTSc3dhTMj2Sjpamw70EwvMuT7QBkM3ilRCymcSjA
CoWAfTQfrOr8BCbOYYw7ALFF9m/p+s8+bA5j2J9hO8Ei/QNSFfpsD6HQ5e3ss891vcsgogjyt/+E
IeEETbz5YPuShk4bg/sSEhh/DdhRZ0wEiJaiPiCNQfe3vqSCvF4K8uFE80fhNuoMlGRiFpDv9jZ+
JhXUcND5x8hn2wj+BkZwuvvs+iPOh+PPzgm6izt4vy4waTYusQHON94kycPIl6oK9INt5LjZbUco
JC9tk8wBRVh9uKDYHG2Xrbtpml9pP5LbJJXhnzjxueg+97Ut5xfdl6sSXzBkO0EIlNkpBZPrAemo
Yj/JNljYpj3kgQd0UR1B7CWKzEMYYkMnIVn4GdGk8DVx8Cxf2j7IqBsoL5Q/KGDdR9sFULm+qyhI
NfOr2OsMlTaQVs702vZBhQUp4pLGG6mnc5SN01mKsnvgNQWE3g+ebauE6OQDyxvwKJVOkQFEhD3Q
Se37JgVPaO5qyYRKYV5/s/G2S7lxucJn/eLnBkUjwpovffDdMZ3/NjjptNMc4kKSVwm+7R6UkSpG
nouZiTa4Hl91TH6htXYOcFdS20jnw1JBl2PZw1hu6U7uRYAssoYlKrJlbU3ee1dAMBsEGhH50PHT
09fJkc22DijAFdyAuVK3PeCkDd8njZLHYmgPyCGchxb8ZaLS8JzSBOqzWFSvM9ZH8Lj1n3UdgTPd
YosR403EblPsG5ifr2PTsKOpIe0WBs3JUWdTF9AYA56nX821JN2acOcW2Sb3y3yXweB+W+lCv7N0
XJQQVVsAZhZeScIBWSSQ0VFcoCLJ3JcqGgA5hsX90i0Dclc6FQWoBqDxjJXpNohquKwORXCfS1h1
j176YA/U8cl+AsgBF/+nD0jLHE6NtAYE858+aLrCj88pkn2gIHxpB9LGR4qhKC62RQBlO6G6ff85
iVQO1GZJAk2o35PyscZ9y42yre0bFc1OCY+PfQCMxsJvxuqAkmh1uLX1jLywbXsIHepAHZecqh4F
msXt6M3q1W7Ul5DM611Qg+e21wc4zGfYEiN0mscbO8v2/ppKygFKarMu8vwk+l+Undd23Mi2Zb8o
xoA3r0B6SyNSpF4wpCoKNuD9198JUOey6nT3Q79gwKaUyUwgYu+15lqfTGESyNO6WPd9bX7t+6/z
kvVZth7+XP06/vUS/Fjhx6zbn6tS9uLYqx5+t+I0Nu2fRRxqNP+WRWKbEf7tZXU9vO5c1772fR1I
4zrOvK/D//0SX1f/ObPv6n2l16MfVHgyQtN5FFrbPqNKPsq0+xv54HxXeo1soB66a4PIZ9erMnjG
Pw34kyrOh2l8lOGI6GGIpc9dPHrkPmgcSrcpD3MZGY/9gOmwiNv079w5JLqafFRy7D1FBPJZtGWz
x2NkHHWRaXdgvDqyC7v5mUw2wZ5ucTDduKNcU4eY0vIZNHyZvSC1PpqdcN5BkcQ7J6xR/Q3WQJqn
u/gkkvBF7fhldk3yq6UP+KL1cmsbUqfdmbXv6Zxux84QLwjwq0MsTMzW9nC26mk4R3OfnVFga7LF
J0VYFu+bigeFynyjW7V7MLX8GM/YjToCOYFva9W5tPS3RfSw3tiTpe7oMBHcBC88Pae9tFoLvKwa
v8PCfaz5QJ8SYKbRZFg3yqaQ6IysPXHz2+flkAAimzeTaJttJemeg2WDloS4bK+HoUIDDMU035v0
OAk4MfbQIapVnOzIlU+iViGnTYxwgoRCPxps61fPRUlBMz4aIxyQKVJMniu+FCSoqZP9MYfJo+EK
gx5C4htD+pKR7Uaq5rAlqKCBTlNnt6IMh1uQu7TkmBj+LBxxDuIuf8VpVxzyoCj2M/bc5x4hm1vT
V3fi7q8STQLT2bp/1AUNvmxKiK8MVPGK4uAGzK66aBk9VWIvDYJlqK3KIcrelGnLXZAwBMkXJila
d2NG/byptGLfVGN+hmJylfC278wVcdG1YeY3gGI2Kq2ke68a7mY0fZrdhMc1lr7vYsO9WZryhu6v
pYleOx4gTeuY0C7zo1D7G+RHemrhe2et8exwG7PTIj/1CXpqUSqLpi4sj4WuO2dDASpBr0g5WEKe
jKFS/cYq8dCBy3W1vNpgwZ1vthVnJ4sBXUIWgQAs6ioWurHRCb7j1kq8Vrr2c3KMGVeqs0Kdv3YZ
nJiScm+M9FNx9P2UTC96V+XP+dEc4se+teRO9gx0V/VNRN1pZ6U1Q3lMsdtaMgqbtHvWdeIU6A3d
HXK4vLSUP6XUgVe7iXOCZ33pkvFRs5J6Zz2Ktoi9SYKBmxHuXzTFD4PkGHx0yaTumojSxLqoXDDc
Uzt7U+EkXhmW7akqcaZV0j1kyFoOpiCz0cg0a2ulVeeXvfWucIKtAWscomdGQu2u0sbitC40Ny4/
19ZNUVrFyV0W62bo4hfD4/Wfs//rcEaFjp7/4OnMKU+A/N0TU7sp/9xu8uJXZP6yK5PvQWT7GWY8
bGCZdpqNyGSKzvg2i17Stgw8BMs/wCd4KYgTimRUF0/uNLqzv66ien4hFbHcReWon4bE0k/2RNag
4eYj+rdjgA/RA1ZEhWSoD3EixT4mmhbtsMMrFITlJMRe126NhrhyPAi4wp9sBZZs3s0+93iERtzE
9YQ29SgfrYFIb34mCrj6Y11bueqPGQle0i4+/weOu7VcpTxO7UuFzebkhsNI3jQLV9mAcHKOTtHn
p2BZrM+ada0WSrTvJkqYnhUSMYxLvD8pydCdKAJ1n2u92f9V1qRryNryKiXlE6iWRyxVOXM/8URY
w7fwbuLYJP1CDpk44VsKPhdBXMQbkRmU/dPGPDfT0Yx5Y+vfTzWqVxM177alzHIapjk/MQDqRNaf
Gi03jgYpc7mlSuZoNt28Xu/yraF000l1sulUuPKHXjTmNleSiWYGaam7pMpfQ9Ul8Strb8XywRqj
OFtJjHCVxBjbtffrG4ssXfXzUqL/AGp/iqt2PpltdZson+9s0ylP1CvIqVEbZ28nMQOSXDmlAQxf
WZfd58f054X4mNY1UkD7z7XUgVja6sz7gkHFXlpr0g8LZ0Gl1/OuscxHvZD9JgtdHMYiak7rwlGq
5tSBxN9PNR5TmliM3YvCC0Ecn2Qc/BiL4LGu0AOWYdX6CQEPqNDOTg3yJHDOqjmewlg+JRUqNB0d
yBGCyqkC++KptvleWwKGyNjP5E3nj0UCwaI11F8hzxNPbYYz/tnJa8Yw9nHXOrg9nGhjIUkAQ/ZU
pQ18X4sRUV1mOIYg6flhClMJBLbhJ+gmES++Tlogd31WJxvygOptaFbaRsQDceRoVkOBzTkyMrjM
zs9UUAA3rfZ5KkpMnoDPucQN/FrTIs+a22xHUAMrxvAc2XRXx6lHhb4UwJbmampa2a62HZBtk7IV
gd3CnEtsb0J3v2tNbav2qdw1KfJKl2nVhh+VSwuKUAC0yMqucVsGByaIpMiNeEjIR0Sf8UZXCBwQ
4UhKuJncSbED4oKRW+M3oQb5uM87tLKpSXp9ZPF+kmim3jnCz+aOvwFswLvsGMtQZZIQ09IwwhXi
ij0Btg9jYrYHx2ovViAs+PLlMeGZdYqDeN/JpOWj7G3fCtxsl1mEANVBQ8rPXMxbbCLlJRfhDaJw
6ad1TWBOWFrbXBJcHtrZK/HWAAsB7u8SKNqwPUPrMcZtO7ha6ZP6Hm5TJ3yVRtfsBho/od2ONx52
d35D9TmPoI7b/WV5rHp2574r44jzlZaOnzs62hFG3fBjbLqVqvqjd6TitS2Ub4TbQOOsaWOkTXbo
e0Kj7K7t8DVXtzqKYWbpKARc49435BckhWvgssk032mQkndZs+f3WQH7LB61osShUDew7sv5YDnS
3GdWvx0HrcEFY9QeTSS+1NI6m1HM31UkCZJSvnKafpwpHu6YTNyW0f8FNgDotWksjqreMzXoFXqV
DMnTeUK63/Ggp7PhD2W99OLBTmdK/DuZOiBhfRAQT2CgijHI6MbJASnbkiekuorXpTz83AEW7GQT
IjSPXon6/ZKB98BDjoOF999O6d9mWWHmdIROeg92eCowv8GzOZcxq1+YTJ1J8pwgcTXBdnCUe5JA
Wy0JmdWEezWyqAAh2bonHKHDplTBxaSJs0tdkd5a9zqGauj1WhQ/2/kYMP3JzIMDCmlDDQnSF9De
BLrExmJ+Bn/WPalx7NcRldzEDYIrCFTB0I7whKqqCVQwwe8j7dUKoqtE1s173J0/ikLVPIdh8cMw
vBRZlvnlkJV7BnzqlnHU4Ne1ebEy8n9Ne+58odZ/jRPDFdIPgjNPo1uSmdVhGu9pwuDYbIdqX5t2
crYyhfZ4dLXdvqElmF7qvnTu0UhAq163yb4dUCTp1OCJp0/tazUr3PXnztqkg6Fus4IR1dBLmMUu
saxtp5eeigBuN5bg7FDjPuE4UlHJF5velfby4CZcObUrv+oz8q0qAicpbW1siWYP45XwtM5c/lMJ
9Nr8gYYLZHfS4beq1pAi7fI9kRatSZGCUxKVTWbzjLnc4e0Xlj9XTuSL2aC3H9Fc1hzKcqrRb+bS
fZ1SjUe0gqQhnMvdYKlQ+mZ9E8Cv4fmBKrQo4wVFjtYQPbQfKmPLv5cj88/NkrBx5Agtg2l/oHTj
T4M9ngapPmhhV+8kj+c7ARi4KkwcQzwEogdYHy9hal36fLoBuQhusztOBzHT6CuHXeD07qNh9vts
4vkD7VrfEhi4RBjGEuzfpHvu2C3vh6FoXlnTrlaKZ4T/zdbRK8z1ovuZ5rLdWUhd8QijuNDDxt6k
EWgq3RhRBTJz4g/BZD+YlQGtUpH6ZN8M4CDwGqbOy1wY4pubiAd00metzKwrpY9+pxH5u0msZrip
Ubtz0lI9kyU/3Lo2Hm6W1IebIkLzZAH8GmCa7Jw4Qu3MHcInfmWepcCg5Go3AOvaTWJ52zSKQpF3
2eSmfRqnpHkANTWiW5+rt9BAX92WVfNWlsPgdXrXvQH2QGlp6f0bNd0e4WQ4voU8sz18jLghmZFA
i+uUNzWfOuQONDeJyegQtPb6W9ORq7B8od8MSRUJs4X9hlyq8UzqTG8MP5j9lIG5GVt1PDJ3xAmI
2v+N+Q7fqLpVvyfNjOgVgs13WMsMyAPZv5ZRlPl2OjgvdSwQdiqHoe6qFyuPR79VWvNb1OW6b44h
SWGSuzKEKNW33SA/jE2Tb7LBMp+wwDEDBKyAAuOqJUiD1RqFNgQpdTvXtnZ3raHahRpuUNyI4X6M
6+nqJrEBZbOdLoVdQzgvBpx2iLSOLbSgUxf18iTK3jw6iAfwVznBQUxZdGmtJIN6UemnFjHllmBT
v0pM6IR1aW9UHTwcYeAJUdxNRka5wjQ27h6zSdkXYUMISk1IZDu4weL/MG80W7/VePC3yVx+L8KY
cJRpUvzCSAmdNkC0GJc+qlRmQepffaO/otr9nVtiQdiTPaZVx5TxA+pcuRkr3BQjE/Eu4gc+R8Of
RZ+KU87/xdMnx93QOb2YbjTua3t6bcU4gFoBsuY4o7EDeEQOXiYrAAwVgYjYK1RbHQ+55jr+aCrA
q3Vt9Ke+7n17mUokpj4cjUE+Ge47LFtQtWL6iHpm5gbf10gcOhEm9zrLmUy49luAPdErTbN7IaEH
OwfSgX1fE6wdUtIVtYbsXOhMxpv21scwW0M31zzbmiyPQjw/govU6IaYQUhCjpO+qejHN5Urj6ZL
bV3vuaHGMop2Ui9uUefGTxPtdk/NotfSbjAeePowo7fpTmUs1EMk4kceXJvBSEZfneAka0r9m6wV
1SL3Rsj2NwXZgad5i8pNiWPPDEHvy1ntt3Pekf/a1OdIs9N9Eahv7H0YU9FsBVUgEyZvZmc7s0Q/
KRgEfnZthmXWmEEmQHuys/T2QkHQoQSa7+qeHBDNeNcKqe+4P36riN3xNZkM144vPG1HAmZlP+3t
rk7PUkeoOpQDLklreBmzytqHAcFXddz/UJqCkoIhtzNYxH02Bv01pjRgBeQHwOkSW7r079Js8QPp
3Qv5zTEKD7hx+Py6OqA+EvNkEmW5LVrV3mY2D/6q+0jpmG/RoNLtKKzoWwNNN8O2Xyi9e2fuz1SN
hBL4rYVhxackcueHgpG0lfR/Ca1bokFTsg+DzgOf/Sy1X6NN0YxeOCPOsXt/tKPM+dvFk5aIPETJ
inEiD6GgqSlGJ7he/CpdUjOldWq16YNsFX2fDssHEi9BG/aVW0YTU/RUx+keujC8hnxuTg2RSojm
1JoJBLUCWTUDpSJKFAQqt6k11ndFU/iCxy7zDrgyzSkvjcJAUN0dGQj3+2k9vB6pMT1p27IhmIxK
L6d+vsA/jq2voknlZMRy2lv277QK6mPfCfomteMr2FBO+pRHsACxpqmlYpGjNvgl7nS/DMKTGiXW
Hi5eShPrCQLVLevNzo/bDhlXXjb+SPvxBeuq6+k9nqU83ZLEFPsizblZohaifrMXuWX/FZKqTqu1
5kFQzBuLNKi9HXTPcxxDaKcI5aWNzjy/HM5l1G66vnugvVZ6ldXiQVURmILheexmqSMPKQ2MZO02
Co9RmNZMcwM+ldSoPAWX6daQqdxOaILyiIZokfG8ysqbmCC9uFZ7KA0T/QFwxU0QRN86KVwftl3b
97D+s28KqpxNmgDC64rhw6Dnu+9nMm0qhTwJosVABSJtIjZni1VT94sRmYMQ0y1w3RIpTfMSBzWd
ueB3MOT5N/I7fzK/6/aMxHdTSDhoZPFbhIN2sxq9Oba0sHzXsrZ9oLwzD498R3bzAiFksts4RNHk
2WEWYvD1pKd1pIPLkZUdemWU8r2qX1PDCpk/NR/1UBAymczfzDIFhvRWQbb5Sb7E1aorxYvy1JfT
91ACiiJbIQbWCHFII+PPju0ncE7fi7zaW3Hzno4q5K/2I88Yp3bhTyWefjtxnTOicMGMTBD4+ZMp
Z0fV764ZH5uq2ytWN/+s4nfoZ7lvaFnv9/wtipZSisjVCj6Q3hKnmuPDj/9uwfLTuCra69BXhEAr
WYJYEIJU7g5bNW6ajdBO9BFkGqB4NoPfzaLNMm2MBEmKA63vFuKW48f2dVHTbqrEafEgM/rokWy4
M2nQehf8UNpBJ0N6Ip5Vzj8yPhg1BQUWdg9FpbvQncroASCH6dnxrXCtDbDS7M1uyDmzBpgqGOf2
xjy/CEfG98VGuk8CwSOqdUkFDt09D96fwpbvhaKHxCIFxVNYp39B7R1JF66hE+ri/MvmBsHwwS5O
Ia0+qGTQSWa3z3ySDcvmwKg7PaawbgeHkRfx8qVfdLgBSvT8h0jR+UmMrl/pJSguAa9Mxea0i9Hf
7GZKLhtFM3RIP8Z4W9f0lnKrjV9NGQp8JUFNBi9BbY9Blh/DprQPlmUtgUeluOkFb9V2rZ2Z8UEW
UJJvVTyZV9pSuccASby6E4I5M0vnZbwkXvVZwa4eWtlBM5voQSRFgtE0sq5kZmTqHVk0mGDyFxSI
D3O9taaWf0nSX3tGSeDTPekuLUy2XZjOhF9NBUqkz6RDVaZI2/voqvTchY05yy5OYmHhwcrqFyRz
XvHsb1oriimgD8mHglGM0XpE7U8F3bdzHWJ2EGEV1AInGlLUL4TXuonprWKdOpT1eQKg5K2O5gKS
4rnTcpA8i7JHSShUf528Hl03GVD6ZkIuREYhd2kML4GvYS03gCKHnRwD926pxZ/FEMA7QLXytVvT
VbEnqodx6zy7935ZrOfXAtJrMmFbUUm58pROo1VIpZAbJH50/A7TW6Orv2mtOXciFt2negILsexe
z7IchhAVUqT1LIdp1n1uTOdJM/vruttiDGm7dP5SPHL14vVgtNc8dkOVXrM0PTP6ZN5p10p6LVDJ
rgcRozeP667lDMpFcCDWzeU1iEg8YtmPeFSb9sO60ORHlcRMJbHWCk/hb0LYfQzZ6D8nSBt89sy0
a8uQC5GKkTnjPhrVEJDDcgmNVWIegUysl+QlLGvC8WgkWckbo6rpuWyn+qRQdtny3Zp/qsG1rqf+
BwDgZlfpc3RUwZ++GFZ/XY9HkwLaNFSMa6427d1uB9tbD2AieXPK5tqNCDomt8JO1qT0JxE474Wb
fO97N9rPiUKTaEQxGeRR/qrH9dvKmktiVHyz0YPnYaiFg7i7ZAHaUrILCqgCvmV1ODITrU9pB7S7
LDNsIM4cDYuuvppZc021oEsxE5HORuCD7oOuSp4MNUpvqHi+kTa+Ecgzn6pFOVWo2GeXrdVXsGyR
daQ9rQ6E/z3zj8bK2hjOEhPb6neDKRCli0gDnWmT4D6bLRpVqatniMxEK33uXI6ry+LrdBITYaQq
5s7CCXVGrWud9VgFdkgUbbOnhP68HsB/WFBjXM4JtZzyVDHH2MHHeGaMVQ2OTYhZCh5GtXOfTEb9
TBm+Mk/6fzYn/BWEQdi7pj7YtuNCLodRq2sznM5lc11gU0tPUyE/vnaFMeGq+MZ9SByGgNTCuVFL
EasuJWLN/1w5Ngrgprwzj3TSgweFyv/D7FCpi12S99bz1gPpRIB0MFOG+ZmAa/vkT6Yy1q4g7tuN
pIK60aI6uatkW93XtTEmYUBzJth8/z4wWXN+IdZ8t+4nkq43Pk9pmINXOXKi9UXauu8ML+hn6eVK
GFNe4+W/FsJSoJ/hH/G6bvwQVlN8z8fZ3JbQqfarmpf8rdGrcOBc16NVFPiWLfpvxdwojw6ZHvGi
+U2p95/CfsmdRLHLLM6dtgX+/F01AA/stUF5bXNKp7EpGPMtmwq+Oy8wzPi6bvL5XLRO6R7XrYnH
ozW8qlmvPlbIRtadTVsX16QBMjDZrvLKhGg46k0UbjowZK9QuXuKfHTYDMf6S3MV+U02fcUfFP0K
oCn5LY0miX7G8GattAB6RvpbUaDXXc9VHCJA0i52duu5pi7/XNpXUf55KVPLP5f2vfl5aTIW8pvd
mhYtZNvefZ5L1QQjfE0TcmkaV3anfjOCML27zngvli2S5NRvs9wS2QOibdmQufLCLSq7rVssGr/A
GHJcL9Y6JFXT0Crb9WicR+kJTyNxkx1OvJAS4d3Wm9tQDdmblGqE/Ld1+EGE7QU5Y72d5rH/XkI6
dUB6/P3vU6HM/jm1V5zqv04dpu6mlrcqPcRkG3hqF1YP6Ogs5ELF38rCdjbnKdwyB56OQ4cRrPtN
5nH4Xvbgr3LGNJv1pPXiYKirBzyu1oNpZP+4GJ/pdFxPq5mHmvE/r15fU8MBDiSVq82ail1fpQLQ
LyK1RgAEUePAfXAIhPWHgP5yNWt7i0r3x6jpN3cu4vcausPirWnuim7FnktWCFoNPE5KP1AcmQfN
XzcnKeIn0yo+D3IfMZ97sLgeOVP4uENBCzexs/k1ze5Yzpq75erVwQiVDNcqdDfmSOzEZoKrK2AK
tJLA131TbehL1YBnOCZHLySR5VIPLtT6IVO2bdKK7bqZNyp+5RAVjJaM8hswGufZwf6wbKwnGCVV
Ovp9lylvmpOpKMyvcRC9tSED76Y2tNP6gLawODdt+50nSYUQr9UeFGb3pE6I20q2TPrklaeZwLkL
KmY5ZuSBuMXIYI+VTJtNmJqAUc3gg8zod21UA4b2ekB1vzd4gmXKaWrmaC+FYzyZE5k8sFybv3Ru
MiqE5bIZ9OrXkIwPhr0JueumXq5tooHWJI1myrXyc0X0y56SVsj/cY4y2MmubN30KOxBOfQNpfdm
KPUXqRnKQamI6yC4rzx//lMGOGhuKL9rnSLRsPxWZyP8hWsuvK674FtGW8olaPyWg5qlqCfY8zMu
bC5YDExP0Ho8S0aeoHD3I1YXW7xs8oubtuFDIzObGnjU/Bo7B5BKRBiz2Tl7Guzm3mrd8jWX+ZWa
ZvOrsZEB5IZw7k1WV5eWCfKmMtzuTDwS1P3FKENCZ39o1Oyp7yQVcrv8PZj5odDq6rdCvezfK8s5
656RlcHGLi5CMHh24JobWZogi5cBGK2/TVWCwGsVegopEjFv/RqA9rY2yRB1x3Xz36dhP/tz2ti8
abH7fWjNIdoqY5pS5iesuRkHaiWCGfD/qvjXNbsN7Y2hkk+hgnTY0D2oj0YVgOnPcu3xv9b47/3Z
p+dDCVg3yh5CEe4IsS6fmiW1adlqdKV4wlqiYS/XkGJ3CGzgSepin8yG/Y1Bj3nKEB0Q24D7Iqqn
i4zQ3ayy7dYJxCFDa/mgauTXxSKlqt3PaFQ6zLZXSkK7UInyh1gZUpDRip5ecyUqdvEkqfu3+Mv2
zcR9B/IDzqe8bGNEFmj6kGu0ykEMI1OdyKHFPqI3vwCOSjza0lY5TbcWmw/yN9bWBfOacWeV0EaI
KP7ngfXo2OBpVJiS7dfN0qEev76APhJSoseXptc1yCQDVIg4jJ/kXE7n1joYFXGuXj3QrEbv3Hv8
PINbqWnBrQ1z84S85rLuWhd9E5jEm5QJVO15On2du64p8zxupuVpv24iZXIPxKNFOE+d4DHXGwKC
mQB2y1ZMx/vWMZhcj60LDCvlUbcohH3tQ1uVgzVksV61HnAo2XhKLiuYJLwS6Ifsbvf51hkKaly9
fucdKE8zmK1jW/Y0MCNo9n7Tdcy56kEce8I5njIA0EAnId2sRyMc4lupCWW7VJ+lv7xeqkX9PUW+
nQkbFFZnX9DU3sU42/gWchtauMAXnMaIEJbN9cBYByUXBsnWzDqAnSIKXM+IcNuHbdbRxDQCcCXG
eFnPdpfXAjvOBPfzJeOckFFcE+kOi6gg3Pk2GD2/GjP9f28x9kG8QC1lfXbEYoovReGOxT4VdrRp
CqAZBBE6G3uE1LCxgdTQVyzqqyQK5XMxytbnKdufv/YPdAD6TVmSixu5esFHw8ltMdHQ+LouMGp7
X0rtx9eude3zZZKtZeyiug4fWu3ja3627rHkx+f0rGvC8EHK39lK6JtzU6UkEZr0h4dAtFtNhfVj
RoPYWJrE6jMz2xv04CDLcf7E9xsp4YuNMUX7leafxkFOE0itbqWqhd8nZzcmpf5dxzVzMUe73pOS
jlVzudXzwP72eSNAn8+/GJpje5OZ8yILzbpUCzXeNIlr6rNR9yo9jp5RHPDbp1q1UY0wfp4pXW+S
cJD7ePH2xrUB4nQstvFq5rUWVguupD9H9SpJHgK+oeu5WQb1pnf17h8OR+RW/U4NMWmsDsdmsTmu
a+tivbfX8l2Gk70V1LpPI3kn1zZzBD4rQJoQh3+svqUWrQ7jtP6vdOipDMSB9ZRQN9uDiDu3TRIQ
uuqazwagyOMYIlVLFwv0uDjdWt3PkQk+r3uo4+e+xez3KGfIH0Wov1LQG8Jp/JXoI3BU3t8VqLW4
1jTractN5FExLiRC9h8n9O0srkZIt0ipp5bQiLDxCSejbhqGfXqUtw478n12DCaPqBD+Siko4/2I
fkBVLLfUnPozZgo416Pr3gJgQYxO1Po5YlB/cGeL1u6kWi9TZ0L+H9OL0zIHXzOoNLvrF7KYsl9j
qtbF/+3AZ2CVCWWRDrm1IxUUvqautF6kTMs0mc1137q2LsQSf5KFhoLQHOL3lWbWa7Lo0W3LbJ7W
Raqovijj+KFTsvZp7Lv2FNuoudaD6z67gldjLrJyYQfvoaFPP4I+u9UNCYdkZsdnXGvjBsPh/COq
8s/9ziIQSRvxZ7/D+e1yvrXsl8v+BHrqUdotKAuXqEhEYPatTEX9amTfMc3o36MhNiEEAGQluQx/
qNaHuxQ6395cNpXRfVTKMJ9fqXlYG7ehRkkdOnp2tSp8/uAwic5tTeW87XAoHlHTuAhjxNiGdHUd
64IpbqaqVwKsNbWfhQ1voG6k/Y/9rVQ+98cK1w89unQrt+6idV2/s1Pl3RHdZR1da0OL1jEcfki9
Ag6jFcOD0Sn9YbJqcSAn6pq6tsm/rkOJSa2kuaPwsk7SMW+GoQ0mYpgOZDrgg3UfjTcG0HpTQrpQ
0hifWin+1vlmtd9svTWftIFBWte1n+5ShBnKeVJE4q/T00wG9a6eO4PPinkorT/Ic3kmL+umLZ2d
atbuVbTGs8pv8dKUbrIRrR39AunAyImWbJ7SUgKgSKOpGMIXpbAfnbSKfynaaHmKPZp3FSr2H6cY
Dq/pEGpk2jAJsje13VN4UTKj9GDCiKOqOMnTuqjdi6noyKfqIn3q3KA8W2r/az207jLtdml1YDlZ
Qf2RBjjHpZTJHWaUD1/wfkw1v1S1cvCegFxxU0C88ThRzYCyMlwdWhGlMgWHz31zgVcgiuNToeB7
DlPVfPxamyVIf9JWzMeQIexmhqd8SiZ5i1VTAk1xx22p2ckGc3b+kGjpn4WLJaAUoXVb9y9IWl9z
6wBgFyPSOEnVx6kHWhARy7gLAG5/dxdh/HLH+TojC8c/Z+hFbXxPi+LzDI0mi1c0yrmXOWrr1TFu
/WPJTHrYqYQ9ImXulEu5nRpboWq1pLXN+hQew65/r2dTv61Jbcka8JaJ+QN0THeo4lY/UMj4gA/T
X5u02baWLoptJkTvO8yioBVoYCyX8WOrkjmjStiHSY1jzNb1B4NkswdtWcDL3ouk5LHcxiKgvcST
t+60GkcG562LuK2CXe4YwGCWK9Z9gRgNnOt40YwAGSQ4CqaXAaXevbMwCak+8TaELTw5KcFl3bci
CldsYdmM7ZbS9OSv+zSDoYq0jOpX2rc/nVhNX0TM55EN01sIOwzAlww266agY00xyuDebpJons6i
ODVaxEMGMJyPwSGHp9cMzGODkJ7DGIGT6yuaAlXvHD4P1+NEOioCDvzZeKk1d7uOEUTSN49f+76q
tsVyXtMvstK1bDuPC8Fi2f4aW6zX9WXtbFpFdR7We5fqips5zfbVWO5khTsYeClLfk/r3Wwyo/t6
dD03ikrj0AYkxNrIFNCn0ID9dzTCmpSQosDzAWEOm6/MhNGSzWeEgtqPMwEJ0AEGbehAYxGztUCn
olTQQvi8ZUZVTO+4YSytzyEtT7dkTlnoFllhgb3Rl/k4bYXqOtXNe7dM5JtlQcaFZzZNCcGP8yNV
1bEDWvtE6wTuHXT/hIAmD/Oc/Vlb9yXLPvLijW0ymMVuRIL4V9WgCW7cMTqZlRs9M32pLgjQ32U1
Rs+22d4GUxH+PAzcM13uA1fCVLx+ECFftQAFKK7i3cp5VW1ShM0wGncrFPZrc4XCYvG3t9NIX9Nt
8Vv0IvXoTvSP3cIgZzYFbAnIzmbdXEnDIAPodGT7z4AbIkPi+bU2UF24bTZ3XqnzozLRvG1oVKmX
9UG8PpIt3eAwff8Php62R53tZ6zOzr0SUfqCwOkTjmBapY1ATKVPvqATOhp/W1OodDsXVkJWjZ8X
tWr3/3XRFObqua+XN1gBfFnHliFSouO6uYJfxZj+2VyPRtO/NtPKobywXJtqAmVUmLxK3vWmdGAm
EtI1vVlF42VxPb8qwrTxJ6E7EWMsd4Y6/w9n57UkN66t6SdiBL25Te+rVEZVpRuG1JLovefTzwdQ
rVT33nPmxNxQxAKQysxKksBavwmOmcLu0iuN+qkYSdBoHsqr5hwE3wq2mDxicmwU4IQqJrJ5VvHk
TawMPNHhQV5VagVUBUn5Gb3nmxpq7/IdFv2s3px5eu+hKLyiB/7vvomRYY0PeRA5FDOthupLCSnR
LHOo+nIxP4QBIPe5V49Sg0uO6dP4v8dcUciRQ8Lebvf9AM4x3MyRhhpzVmEL6rkPlqhCybMkIomd
x2Dz/tWRJum1Q5zkfI8XIM3OJvYsGZoZMpcqM6iW0ZxQ3KWsINK2cQKyDJXv4SATtbHudgdwPMZa
TpiUTnvIJuM050l5QtF7WOOkiTy6HYRHS2mt59zXtSP7FvTlKDg/F4VtPaN0WqpZhTQQEZ7b32KA
ewG6BN8iew0qMfsrHJABVaPcu1LgTq9pPGAwn1NHaZ0Bg6dW5zvWMX6xyyq6UtlEtouWXMrKeJuo
S1yGRnm5/jMmh8lZv19Djh1AVi0vhIzOFhzOI+hakLtR/tfANnw1Wm1N4XMIzvw2521mKtWHGNG7
xsOSE6u1dgsrbbzKQ1TU4zUQB9kk972PLeDnIxjQlQmIHBHEU9lkIFKE4l4v7oc+KLlwmB5NIbgn
w0TczJkeW9H9d8So3D3iDKSJoTmxQupA/i35F7UsjYMDLXMl0zMyCyMPo+VD1Ym7kz95b9owhefS
JKGXR97t/jzRnXTjUxzHvZ7SoTxQFNpg9fUrJIf+nrhsV0Wz0QGe6DXAtEwZH8e6mh71poAeCKZi
J2P2oE2P0A6g3yQt2zkxbinbOiBrDJX1hV5/Gye8I6KQBXulaq9UaIoT+6poK3NQIq51+a944qTR
Fob1/OWf42U8Y5X/CEYuXiWhemnT0Hweg167YvnhrmTW21ZMFPo8J70gAEclmIXlkjSvqWEjdjPu
ZBZ8rsh7KamK2DBwSqxhIGn1zQmwVnhbWlYr8oI2muIKlmXIHqdPy60aN+xXVI/VT0hmKps/zsiE
I2xebUdNZiQnPK1GTX2P0vxDi/X4p91/qF0qIB7A5PI0Nr4OOgiOdLTsl6YrlE3Re/5NUcDqjbMX
C6SBQT1VmBbaPUASF6brTz5Mwn5NWIc1OAatnF6zPode7O+wsYAUL5tqkmy8zm2OstccHLSWM1e/
VmVhfRbY9zKrvafeDfWXvtVXcpKqOtlDFlhf5Bz4T/MJWzLcxOFt3LwQrUYn829sZatNPzSo6us+
gHkZVFsU3OOkfpAteUDLz7/JM9cYz1XcK6d73MSSkoI0OIkarLwFbHyxvJY22NLfOsBLHbvU9A/f
bKs1nIM36fHimw081HvQxEG+SOXW1DKC6JH09FSxDBTYEyVND3ep4Uw9J5OrnkdXq/bo+b/X0jpM
+oTFSgqlQvqGdYG3dCcDRcmNjJkxhN1dAJpjM019iXzIZtBV89QpPonIGGfG83KKvV5yHnovOcsz
ebAGIM3rpR2MM1ewGLREcSfQnNo8+bPN2529cyUuUPkMAQYX48/56T8jyyOn/NlHU/xp6kLq+gyW
LflU+X9MVyjWHyLhvJ00dfjgpQjSxjOVW9msFS0kqUgHJJryFJvgcszZCg6URVZzhpB9Pg8ZxCw5
t0gaQEP6vL9Pkx2pii6lHWYYJgYjQHR1fJQHIyT7PKAQ1Yr7xD1udcGR4odzCRSB+AgCFCLvU+Vg
OdWJk89y1iRuRfLs91SHCg4Sagk6kXKq22rTseCKY1nnGaTEsUdtUYTAVE80Fa148IuImjgtq9XM
J945glKeGlBkLc2nQhwwQOhKVulylAt0DgeEUF/LPjkKBN8zFAH3IlsqGvRnVe+AMIrZclZiTT8z
GJKkHkzMxck9BbUDN69FxkjKJ5GSTJ/Rj5J9MoJZBTSg/5/xaT/4MGyj8eAA2Nnaw2DtdAGJsX13
gtRS/tm898rBslcVg10x+N57n6sJvwDF1cEjVYa1s+ZWf/3X3Hvz/v+GAUjpSnf2schWV6nKHrDV
MKcTyWpncvJd20K1LAZzwrwx9y+N17hXV8gpmLFlnRIEt1eGTFaXXhWvkd+ZDgPqu59M55th5PlB
c6lIScVIbfqCxpHy3iXBn+Eo/NplufJ+Hy3VKIPw679Gy/DYf4V54S+jzdA1tmgY8osWOs+xW7zB
0XmqSk+oE0XVawA/QIbtLtGvyL5Wq7Yryzew4c5+8r0G66GueFOy0F4vr5F9ceo4PJqIWsVIafBr
b02YFlZrxjfsOnCMGDTr1ZxZtSJ2X/yw0mep8plr+msfhPV7FSXku8sheVTIwB5qEsJH5/ds7fds
uxzzH+74nKeF+VPMjhEje48D0oxz6SSPGbS1w9A7v2YHGjRHvy2fNWvAL8cPwTA6/vjhaJgwmbr6
o4G1x60WvfwR06hZq73v3Mm+KOiGvrcjRkeDCtBnsChiNCS6bpqZK3tU0L1Ta4LJcmJjxhbUaB9U
tlmbpsXaMZnePGBmq1gYOKMisAL0qnx1IiXYiKznLe9186y6ZrdNyrB4N9327DY+cEPMqtCoGl+Q
tCn3lUVBJZ2wE4lBEwCFTOKjDcyaml0ZnuMEOxIBZEq1yHkEE6w/jqfIS0EtTV5LWC9fQmcuzksM
Wd5+PTdcLLJ3mWmia1IMiIckcl6FifDZDtCzVK6uEplfAk/7KU9Sw1xOwKT81FTV+CJO/tdjxPRZ
zPrH6/zn9N9jVJwTeyMMnizf6VFXC9+1eGDPXBnspdllIeEdP8mWncASih07P5l6nL+QQWbZAF1s
4/pjfwVwnmyMBIsmYRJSuH337DuQNMUdIaZs9/y7j2Lz0iexeLJPY55s/Z6H/Ab4lDEqzlZWJfvc
J4UEmsJ8tefmJjdlc+mH6xJniYeE8sq1QKZsHaBF+E1FfYTcTPMZybLVLNiHaTGCtyhIvsbiDPTs
rzMZk71yHLIH/0Pv/VVI6kBeCqf2OEEaR5ND++g9h4SpHtUHMxq0j8b4VMVq+x6Ginn0J/5nOaqa
ujeLMjd5Cb2/BSk0RBmncNOgYlnrFz3jq23hZw2eh8t6WmtP3qB7K7vomkdLrxVkB3MVawO1/AhK
DVUQ/J2aole2yPTOWw8P64OsMVPvOA41idYeV4GHqq+ypRQdAq1bhsmKtRjGMtt4nm3sc2oET5Zh
s4c4dOJibqqEhoBhFvsCref/+9n/PM5NNfVs+v7aaYxiTy7jf/9KjWq42xCRImQD0f/CV2TdoLa2
K9oGa60UhuKqmfCzkBCLIMz6vfz8etg+Kr1SPaVD2j0irvjN1dz2YlTUOQ210S5wdb/JAo8s4gSq
fQw1A8qgqPmUgtlqgDDZyXIP4o3dKgRshfmhgGqaar6TZTaJVpVnoK8LbI2RGg7K7s/elkLXTY7T
Gtz9etSFhZWWp1lkjRUrGa+y7SjkAFR4YrvUKUiI4l91SE0vuMpD4c/BlVTJWg08FGl+xwcS3AfN
qKlsYAg+C0vbSq5Li/jQK5p9liF50Nq+b1ddqwYbp2hH5H2AmmLSVj+bGt8ZaQz09iq9fNS6sIVe
UjvfFMgvvfBA6adnPdef5PcKe5jcmBdPy9ccWdoD27nuqegBBUEW+KvS9XmV252ggYGX9nb3GnwT
68KHSPspC++y5q7C+tdXvlon68ouwMyW/yjYyzE598l8KryLLNVj5NdsfDWx95bfv+qdY3ye61rf
gnF0zkHJrWiIGoPCuq68A0M793mUfdVcpENLmDvIPGZrq7CaB3eInOmlfbGqAVUUadCN+Xywb5Ac
XUsTZSkeKGNplY/rHjtHaP7dRcUY3bomfQWJVJZ3UEWA8saO4GDMWEXH1Csf5WHw6+5hNlH2g6O/
xNFF/ZzrowuPvjCXUapYdRoFkLJ7rGlj91BQ7C6qnw0PuAdVH/i5G4kVHsKwKWFSooZniIPslh2R
gJOrcKzWJVKZe+nr1XS6dtAN4O+TQJrKWOn1PB4jjTKNhKqCP37MHM+6yCERlm0Pg4N0iJiAoxDQ
cwkkQp2ufVi299NcA9kwB7x9q+hYt4nX7Po8mY74XW5xGeqRbJzZqLTaJYMUcakRZ75MKVxSrfNe
cMwa9rAZx2YlY3KILeEV+AZHh7FznieZpNEVRz+5xoTsh1Cy9qzEOFn28CB9fCsdK5xYS4Qj5+h4
4Vp+E+Ib8xGaXUQDZUh+VyKOa6nzbzHB/xaPQC/apIPXeGLwrft9M98SX1DteBO/WyI1NI5KvMIH
aEANCiiO9igzNnFEfXYMKWTY2On93aIK0GyjQmTnxV/UttEjULoMXyjRzLK0PQMsOS+fXPUnCBeh
f5Sa3ZijPS6whUzvrzIH02lwAkJSYYdcZhE936RG0Dr94RdgQPS3GhgnmZ/hT4WUfl9jQ9+kxdUO
W4iW8nTEyHTjGj1IPtHjlH1xlWf3g4wBPFY90mhikArneffrIm9C70MGl9dEUQV1axcPAxn818vJ
pif+C7Uz1yEJ0/N92NRV9TGC/hDtNUVfTbGmngZbH/WjMKjY5oVOpfsxR/uKfOzvfwceBKI9/fr3
d7+L/hviOLwf/UCq2l2Q6n0GShITXW+zANFJCjiHPtAashys8eRAZPe9q9ea2wXOHoiOAAjORNnj
GssVnDebQkpZw/gKdd01Lpj2BkiNPny19fRLpDvDrtPb/tyOSX+GrVn5SMVlJfSgEtcYoResCv1g
eXY/KD6FVduZDvfQfxsmYwCAenBhU7wgkSSSSC98bu1ga9eyeT/k+dTybIi295CELqHc4N/SpoAK
U8dIQQFp6gLTPiJpAcrB568Qm561NisIdfbkW85Gb6nftd7PFCCesQrnOty6maJusm7EpAjpOtUY
7Yde1PNxtlZPaj4nK9kpY15iQl5x3XAvm9WkvuNh5VKfnr1uWDCqeuBvLR+ajWWoOc5D6BbINFwX
AibLUAm/5gbOgIFbXsJhqEiMKWCUDdzs/GDyV5btWHv5QA5QhD5Uc/J2f1Dfn8f/7LzHq6He+RS+
Tj3kzIUhYiDadtXxyvjFHyGldpW9qtjSkub+s7cTzftc2YuG0fMclO1XHYsM6JNwzuXyi9U3abNg
ehoVxCuDKP4eTxjV1v0wnoORrcOlH+LkZuEmuGalePQKPEPVxodYGo0fnYDfurpj4HsIASJo/Pag
xu38aOXACww1VL+ISf7QnzWNDLTMrw6+M1/HUIFlLLIgv1OzoZt+G32UkmRIHoJYLKWzGVMboxxu
iTdsohJ/VSqUv2gpA2UVy8JvRK4NRl3BBKJxi5vhNMsw+SmDIQ6QCp7/Y5hSjtqtEoBLH11KZ/wk
HznxmAhDM/+7bMlDQsp125VCEVmYVcpYjcvqylH17PTL8dLclib2MT4U9SWVLD9EHOZvWZzpp1Bm
hzLszbazSwL7/jnjyFAuhYnqn/hKzHryNr7iuBv5DIcB9wBEAvNBLvnlgZ170Itc8q87OUI+tQsz
Cg+gcIzlMS9jg8aisEbg8b4i0Fu3RBtR06k+11oy73vkSm7gM6hnpT3YlhhYVjL13j6t3B/ywdD1
06GmzH6WrWUd0MbjHzG5DID9Wa8Hk03FpxpiIQSIlWHWLp5Cg32cbJ5oPGv7N7do0MEHEPDfRuBh
179BXPljRNMIHVGrRalLLGuiWHEvhaYejShhSSM/Zj7HhyZFg/v+McsMnJLXAem8x+DGhHvL8bGD
EUufhGfdcXZjeMNK+20Y8vpVn8iwwzSnHNI19QO1WzB+WD+QRZtW8LPG71Pj8guzW9hNGLiSfnPt
A1/p+KnlD7YMEY6Zau79JV960HVRdHDhJhh2sCqS6D3TEXTEy6491VyQJ7sKmp2DgyjSfFn/0of9
eM7w5FpV8dy/1GhvP80BFqhF5LdrP20vjdZOD42VeJDz1Wljm/zagthMP9Vw3E6dBjglj9UKpmV7
kHUiZOh/jWjFiOZ/NyLpsgodg+6P1/Dmst2qOMWtwVwke1eL03Vuw3EBLOvXD0r80U0OjLhkghbr
h7F5WHo72NQbs0p2mV6QxmtN401BKXQdB3Z00b3UfDMpPmVT0b1OQNMfyKb9JUcVQentLaNjEh+B
jzadcUhkSVcE+AjIU7tX+Nlj8wTHRXgLoJ2x6yPBTRdi42qheJsuKBF+Ec07flmqkKea5SFwlZjr
e0fdIVRukTTb+I6XbbwBhnCaGkfHGjwA3aBIIDvnAetGzHAgKQtBEMxwsFw8xEZuvhpa1x/RyEDl
3gnKtyEHeVNM6XQI8658U2NwcVpkqDfZG1rQN+fhM7xF96E37ffOjfCpwfxgpVb4hNpK6H21fP1k
WhleqtnwMXlp+rPR5ndM5qz3uY06Vp5m+xSygdkBpA2vbq7ZRzdX1UPUDwMUEiPdqLAMYnwud9It
S5pk6WnOXVXE0D5gjZgHza/2IGp6cqCM2dhNLPNkzLcH9CR0vdtJqESbgknRW4uFtOP6lzma/ctU
6cEGOq2yRijC7tntZspFdmc6auJIj64n1f2CEpzzcD/UVp1s7AELFxlzO3ZW4BfCC8bw2vk+DhXz
+ZzHLWJzzE9TO1wVvjs3OjaNqJIEah9fO7vcVmRlHhA9wl9ZnA1DnezZxbpCZO5XzCv1/lTH1vcp
stY6EtKvZDNwEZkjE70qb3zvJiRSzd5Sj2ZQT9AA+aVk8fMv8I6oFMv6sSwsG7G+51IIHmXL0iJ1
g1eMt5NF5XoEMZ4p8U9ZksbC8SvVMeeqiYM8U1v13c+89hCS/2v37NDDg9p43yKn/TWiVatph1QX
e0+vGQ4JW0gWjAMkC7uYqGYP2j4Ck3ldmmjLk7ctinojx+ToOTzadYuzToZ1du47PIERqBtDO/vI
p8xC8GAez3Uy2J/LERXNpMk+INFOh3lAzMfUMdSg/DSuoOs0h9lg6iRl35EhrZc2mUp+Rr5uPJu+
9jGZlv55zOdXp9Ht71ofn7kAg48k8fVNAjjkao2pc579XKd6g8qW6hmmhwepXSlgycau2owhlsxF
a5y6vDYAYUHrvXCbSLZBZ1D2lmNMvbYvMGeGPbfCGZqAihySbkYQvYsX1o2/shf3fAUp5wR9P8DS
F199mSyUw5x4i8JWf7RTrqP97KgRSIkE2xqzcK5LEDoEpuKM2SVQhFZl1Q1XaeIxcImaRv0G7CC6
JR2ZcxkuVYhjWu/0O9mUk0KtqddWP7pruXnKnUpxvdXI32RHtq07zqn2nHKLf05rvpjCRA5FAHS/
2JXxPOEO+Ue8Ec/pf46f2Qlv0t5b4hNqRXG+1xMfcr/c5aZiD5z/PqDvLba+8ghzA8ILZhs7+GnI
7dr9awdl5eSjObaR/5XW+sfBmYdXFCqrP+JifEhNRGCnm2tes2k3fPOT5bjhc2lOR3lnb00P6lzn
ABqlhv+GfnTPnpNdhl2myadfICu04kFRaFYKNwtiTBsBqFZMBzWdtKGgNQCWXTB/slse7DS3AMpn
evXNLx3/WKF9sHGybNh7QuBgDvEpn2oLXGjiwJ8q3fRTgr9ka3RQ/0Qo1SqKZKx95HgVrWa9Lk8p
iYLLv58xso0wm0YCqEZt01finao3ynqIav2GfiiSi1pMWtoyAJgo3XCATout81jjSWK145PvclXR
mCHOnxJV/yt3zOAadUWznmocBmXzfkgo/l9lE39bND3ANu5RdhogCrh8ExZb811FJelITebNGaOU
C6WK97aAzeUKDBfVc9jICAxwoejfOrtT0cUH8iFBovdDnbYgNmrn6z0kzzDIGa9ob4xX20hRMTTN
ZQRKIM+haePnVmbHVmumjxFW3AZosXttup5tpoaafpSr2WffVN8xkbO/U7GisBFedKV50wylearG
uqW0GPwsgjg9y1CBpdtDO+a7WQyQIdvy1V2cKNkmDzsDybqh2QZjmeAqYQVriYctZxXXuXiyj3hU
NZcIkQN3ZeTfFcTCtVpzPrH1cI5V5HS7eWzwZUzLs0SuAyfrVrYoDiDhxh02CG9J3kASDYzXWtUR
zaNlULFfWsg7/WWESPWM/oTglgT8NOxmV6Man8NQ15+mCJivm+sCVwxaDTXMY42AFsBimtHYRRst
daOTvADEJGuyUKswXfSGhxDg3uzZxZkN1WVxCCbrxTsNwwuyPNlDJzN8g7ZDKlLo2vHtyW9Id/xp
bXjKuL9/rVY5AlF250cZQuwnOAUJcodTE1ekbkHt5DiPgJy2qu0wOeWH0swfnmK0n8Ja0x8cngQr
GUc7EX1wP2xPbWzn701/dYay+nDcl17H4zpMk+k9NXjrCiSRK3Rf/xV5rCVuJZV5pMaARkPsbMZC
rW/5CD72s7ytBIhTSPSDEhUO2zTkL0BByIjETsSa5u3mKQ7X/+rISxSW+lqtD7JD9/zg4Fu+edLR
VxuD6lXWb6x0HU405L6YHvQuq1ckKeebpgF3EZlv2/ykBS4+VVx6xX4wcClptEp7bKoqFWq62Y8a
q4csMH+qyvBq88t7H9FbQXZSTx89tJoOrWEaRzwC4tuQYvuCSYfyMOZoUlkoY1wprDaXcqhe2R4i
yqqYob+Zm9ra9tjiPcmDRlbBTmL7muUdIpmuHx7cyNKTK0gObW9m7ifoGuqD/EXGqf2Jn59KrpXf
oOiTLSBv3tOszdtgyHa1xZ1/chQsh0fWllqS26ccdaidbob5K6Sl74Of2d/F0MFssnURJnb1DYOf
5NiTCrsVWvzZqspgaeH6SsVAxEdxsOrws0+98CjjCTBibWUn32vDfKu9ySEVw8HgGQqLUpwOgBan
QOV75gEqO92072YATmq10fFM3RRo1ewWONJCw3OS+jNu6tUm8lgCyT+k005/Nu+9sqBnYMe37sfg
oucJH/cfvyBUuo0N4F1Ug/7ZkevlrfeC+nyPN7lbn8VreFNd7KoZU7u+s4zrKA5ZXSoom8YULFI4
JH/EljGNkx2CSfmQHfKQyBnyFFmIfJ3HTrnt6v7XC0Z7zMlBBYWGNX9zOss8+ELhKOwbFCbF5RiF
DuZQngprpXHDVzWc9jJO+p6iFR5eO9lEqesU50n9ggdBepXTayf4vAgIeGVwVQc9dD6m0IMPwgvi
vXxO/LI4s0UPkC5yVYC+fQcUgZV6BHqV/pb0QbmSp3+0lwl/9Hmuqq8MoywOSGq6D47SPsrfZRJ2
7gOQt0cNE8bLGA8Z4n2I2WVZWV6bMWcnVNdrt7KsF5w1m0+lM6MQDkVjqgL1ZJNSWxuuWr75KAJv
Wywe9nJS91PvABfMZ4lhjnXPeqwSyJB+T4m3m6zH332BX9hLi1dgR6KFt6GEOtrWSnJCPt0g8aCd
QIFb6NyOwVOcZbdUhNEqn4+GD1TZ6+bm0a1QdjBnPO3eFTRPGxQFb/5sjY+xnfXcwsMPxUymRxla
4km3b9gSXkMKakucjxpvuNuTD0IA5LrUaMIhP2m9f8DYS3m35iTdxnlcXDwEUa8o1Jcbk2LzV8tE
IDfMgBK08OY8g3fKbsQ98DjU9oal4BqRuSirmXr03XWVA6sr/7gsg1rH8LYs5vxTm4fP7YT631bv
UV8yzLY8/LFVjcjNjuZ5btkYncpRhwlq5dbFiBGj1tT4Jm9R1Ojii1pMb/IWJUOFqkGCIte63Mk0
O66uQ9dc6lg/kGAzPto56khcNcHNLbz6zGwMdiA8fsb88ENuBH4PrUDPoqIe/Rra+H6wG40k/IzW
/H2o11fOZTaSH3JFhEF1sCyLHFO5wcJ3DveVklwuTbYGPWVKYNf/ZqyUyksV+MmD5LBI1krtGPXW
mbwClC68ljLXborSuofa14HMOUGFVDOGTNuwccDNlYPSn5A++jIN/FXDsOufJ1+Pn13gg5ndAzII
+2fxbF2nc+TuZdNLVJwFp+CrbMk5TdF8nuIpvspJXua3iM1l8YZypop9zKxuyUsH13aG40LWAvdO
UXKVB9khz0jbhRc7y2B0Td608q1Y/95vA7HOMuMK0b/ecD+VJhxW1wNENatY0qUpyyJzyNNtUoNS
x1XoBYZQ8Nc/TjDzCGWEncZy4paV82al2b7s8GbnbmN9StwWeCBe69vBb8NvNTzersVBwaLub7Gk
OOkW4qqdOf6Q/XKijT7Wumz09AGh3qPD2vDJCYbuWRPSqfL6n3kWltjCrBQhN9LNAvLVIVYge4sU
eVO7zbgBjFH0Wqjmts3BI0HCQ9ch3Nc9HrnG0HoferiEVWRY92qS/gozelZ8jNp8bUAG7bURdw72
Ct0LDamAIBuRiZJmbLz2MDREj+Sj/90I/BppSryKPi08c6srANLZEHKwSf3ipgguJOxwbo7OrQwA
ICBdtDZf3Kb9iUDy9NXSfDIw41uDmdJhpnp4LZBEKPYTsY7HUULy/GUCmwRjMiyuEqUmm+g2F1eJ
UptrxMVkL3tTfdfFSbYxLeybBl3tzg6ess9ZrDxW/J/KS1R3S1NLnPGLHFZ439QZDMxcojErkq/8
qT6o8GovUdRjtah38SGsVcQb/XY82KY24rXOtlDsKOQh9RJro1dWuasFvxbh6Iks768RtQkDNxcj
cnsqUWpkVuhUL+g9558ME22SxoiaK+ut+MV2kRoWYiE4rJi7pkvbfTODJQlta+ey6nnVnL67xFmN
fF1vN2gNiYRyoWs3MGzhc2KyB/B95LkWI96pUTZBjSmM7I1Eb6DQKz18U8MNnucm2M6VnTxOdpMf
E5+c92cq9ckhTBGLMVTcChZIaoHYHzUL2o6kLck28ql/t+fe3HQzKs1wwV0AkHBxg1JB6zRD2Uk2
JQTSwu4In4FnGcm8EkFLMT4W4y0NW4j7eDnEbf/reCPLk1UUYgdaCwvX3jH0jZI3MwkLb+p3C4a6
SIaItKio8WqRcpnTfLrgFij3t7nqpYeSytY6Ettdo3VyeBnORe6A5Z7XyWdcSar0UY63MAtkwWLa
Bxtp2zMF5Q8ElgSGWK1e4qoz9l4BghaJxgYPximpt7mqzWu7YS23vAU9s2doGKxSZIYRHScYcwgA
cMfbBGzhkfPS6k8uIiS3PnUEtI33rfjR0pSdcpgcoWTWpoYpva+NGu6+WFiONYYUXmYa2yjyyM38
Xl/KM66i/Ox7Jlx21p3LknOZNjVHPZltKnxNhPwY32Y7BdCG52bcmSiiU84m9sehGFABy71mGXLv
mEYUrlb8/o2LmZrf/Ixat6yJFFbQLjCILtIQ7xcdsubv5BBG4XASdPxoWEbLaons9kTxVHZ4GiZb
Pwo3rXA6xvLmAQUQcz9YUB/kH6w1au0WF9EjfBcHdUun3KEkaC1/OgVk5zoLp/I4JGPwOIWYiAzT
9D1UFWTWxRo+QtHf2Oh5hljzWxSDlfoGJnGCacEmP+QHsolVisj/ygMsLFLZ3VBTXLrvyQE5uspm
de0iM7ZsD6ZQqc89j0353/6xY8CVhRVBhPiNfCuuuWpsI8ZWHlFgN6+UnWkjLIeuqthiO+Nf4J7Y
7A7+D82CoxxU9mcUZ4LtmDbxcUCEcBsLiR0JyUpTN7iCud0MVYkCg2wqSr2RI1LA/q6bCe3YyLzJ
w1D1P3PSF4d7SAUbdQumMD5CrXyX8TzT4BDYtTD0Da5ulYVXeYa417w1M4Sj7jHZYepWtC7Lctql
eZCd9ah/v/+mmwzZOoTg3iNxIUTolENSlZxsCDNcvUrvnlG2TKinFxSBfLR3R3bzP2zExYvR/xFZ
UPLUwU1eB8S/t3phNBdVAyramN6MzTq4bM2YELRw7XjBjHnIRl3nuP4sAWUSRubjnpblqHlAlB1X
aVfau/wZAfwQrG/RPWRD9M00I7FUD9MjShn9RjZbkDqbPCjdg2w6vvLdcafoQbby59mz8CKUaZG5
RxiqtRHmyQwd8zOhmzQXhYG+3KNhDEm9roR2Uqb10UnqLFFGzNddqO9UAR2TbAXJaJBny6GycNFW
ohcZvw9TdL/eGnlVQ/Aqmhue9tulkPGvZhrUh8H0snWfNcEzN5R4Tclg+oJ03nVqwgbS6xCuHGBT
P2Zj/JlyabxhnF5AdFUiCjyts0fctD0ZiWfin4ZTml4q2c4e6h9pl3vp0c5InSZW/bXXp3H4OgOM
RyEKdqRAV7CM/HW4N4toIlEs27k/4SrCDuO/jZMxvduioBBc5X3KFjcrKOc6N8DSXckb0/0GJntl
M/ACfYsZxK8h947GQj1EMx+Caiq2vjnXG5Ro84XzLM/i6EGJnPLhHuY29OdQZWb830M7K63+GNqm
0SMY0BumqNOnpFfU3eBa+UWZh+kUqq3PcxtLhK4t9A0l3v6174duNbMi+9Zyi1/IRb6lrQw7L1G4
Hf9y8Zd7q4fKXHe1i1sASUE8HSp7HYIv+KYgzJEOJCFrwIc7P+r9o17o5hObYvbUYgR8pr9QyR+e
E6/sjp4/IwCtd8Z7Z1IbEQMmDJQgeYzlDR08/erY3MuAkysXl5vmVRFAo/uhaz+6Zsou94g8+2Mo
rK4NvmPj+h4jS7VxqAk+RnVT7joPsIpl5/Nzj7fjo4dGJ3Dm+XlQnem5bKyenac2nmTTLpXwqLO2
WbO6aqu10X/W9KF+kp2m2IuMKdlu2WTVxg1utr4tQ/0WnU4F/pHsrB3WZG0WnAH0Yl5JwuuGhBfC
zlHcog+MfzXcVJLeojVrEQcxJJ6H7jAnyXcZXw5yFoY5xXqeE5NVlZqfCjBTK7tgC+jqXvfQcUVu
YNj0b4hZg0IKrJ9psrYUNf+JCjniMf782fNMnURQbd6A6eHrHqv9dkl/zaQjc3+TCCcrb6hchNlB
28aeN71TkEc0HmfOc9xF07sbbzMxanKwXF9GibBJpuSfo5SoUv58rd+j5h4pb/laf/+PdRRu/Aye
ozJt3Azp3HmMzaeuiOM9eslQDkRzBiz01MNUxxF2vkZ9T8uZMFbT7HKFZw1scQUPczxwdf0YiO4w
GPqb1rcnOX+ZUTSY+HTTsEtRsmTGtBl6PHAWHvVYgHope0xzknH8P6yd13LjOrOFn4hVzOFWWZZk
W86eG9ZE5pz59Ocj5DE93vOnqnPDAtANUOORSKB79VrE8EPiPRP1e4aku9gCA92HnwYmbmGOJ7Pv
+m9mIj5UUU6z7QGhm1Atzi1SrgpEdzVllR0pyU+5APC+B9Osjf2nV/ucC0Bm5JCnqrEX+wXhVoRS
d9XDqPO3tEWkaLdja8q7EjWwbiFcgL2goiAO7O9mYVDDLEPmY8qICCtElZfJAwHh3zPQXYWJnZM5
XLXRYfTg6b40RT+fBkWreUV1UroSbV3y48uoKaX4z17C/MlHdD2ppbgtjl6TxCkv/7SuTX9qIazg
5Affwg9/+ydPUQo5btPLJPEPmeMVYkKXpPBAWwNMkLk3qTPJNqgEL9s3geofAES9XZDnwArtg+dv
5tHSLhR0ayfXi4MwTYwxiYXgp5Yb22oCQi2bMX2S9cwEpV1b5yEKuLiwjbNZvHQCvrehbVxd3N3e
S/fQVMNpP/mH00WuNEJXdaCuxAxh8DwpXVrTbdpCanduLk3COeAWJsUDtTpYaY1EjN26UEPbWg3G
ZxpNzMhDqUVy1p8thvCnyIIcULdyoyq/qSOtABMSJt9LUv9pmKtfOiBX6zFMbMoRSJ06QIv3maYu
CtkJz0iaaoCMkJfavO3vpe4r9AXRsxu1+b6dJEwExY2Mzrzl9cmiIM2xSTvLBVNTJtZOHeKrMW/J
hSq2sR6CCPW5HlmzvETeLjNNvrCW2PjVDd/Ezob2gRe6tphERKZAAhvXCJFIyrKJHYSuyu6sWIvY
gbDQmS2/3X7PoQaQEEiUaqSv2qk2tO4XArsryqmLgXrRLoCI3NUneEb/7iPMohLbVNN/zIOCBOlw
rbp3Cek9mJ71og5l8t0ZMvjei+ohaclfgKFytlmVeQsjA7FH3iu4AqOHHFw92M9DavDeIUaQwo+x
sE2jO/9nj8ZIHqsyrJG4bKqbC4dPT/1S24IKsRUfELOg/pnGINWVjp/85GksRah968sVh3vQ+5tU
yb2jL/XZkU21tW6jUnrQNOpIkD93fxooeSvaT623YelUCvkhnuYM/ugd4eLJjm6nW0ClXfeBaom3
Oc3x0xxxH6dDczK0gyeFB/wJjKqyhr8Dgc8pCdD0DkkAeHM1Yp30xy796fcRZ7Op50IwMizEPA7z
6XHIEI959xXjFxfd7a5hAd07drtTlMb8EanGawYREJybir+pCrk4NFrnow0ASoNcrf46uRbpOC7c
OPlFZs6pUF622noLs+uw5m2N3IQCkw5PxfI+LI2vqWL733LU5Rddr+RnpHa7gwc740qE4wLlltSA
8SWstNcgbHVwS8qwk12IZYLppYjqWU4YAyUFKJrCh9QhfiiF1d6TLZ2SVNJvvLGggq8Uq1iZfsFW
1Bz0p7oBCw3yG2bCzINXMR4SyBXBHUarSCVqPgYS/L8Y6saIjpNi23K0c+PgK/p9pbnBXUe53w1h
fNRbYPF/7XwEewp3aPaia+avrkqczCtSONFjqCZ5ovivfkdQ0za06hSEtvaATs5WjMNRx3MwcjhE
T4tNN7FBQS0gTTd3Zda6B3Ex7diFFFp/6xZDSIVPoyKu9e5SgtoIVnbfLzo++XrI3ea+4tFxVfco
yYmuOqotGzm0YrxIugaz0t4rWZ4gQYeYjjAiF0RQzjCXwigmRa3qISkmZXtXbzjB6EXPV2lEIM9q
rTup6KI95RX+1i+i6sksOYIUafXY2mp3VU3qdRN/YT5dbNMNrnhgxLwqbPMsDKksgRF34LNQXLUK
l/5EUgjpi7+99BNb+RFljXXlCjrDaR7kzUu9DuUbsQqMZ+p1F2abTmqyTUuZ7BVqUj/qIEq+ozjw
5LtZ+qi3hbKtTZ4cYTi696WW/c2h6JNml7ZEJhUr2sQ6srCU+f0MXBf8pAMWUm9dKvlj7VvQgX1v
vEB97CpkWL2EL0TIe2ub16kK9UcfHqFXp1ZE66rzSLE5YDVVfYYn5QdkBd11PmV8xPPYb5u1FjrN
hU/UGDrYE7rmHPYTp36A1I+agayO7efWNPfiH0UlCifhGDrkNkVZhN1ZepQnFIJNdVIm+9qt6KWF
4eztwIQcfzIC5qjvIGjol33uy9t5DLHAz7MMTa0WYoJwM3oTPSD2L/9yVpuS0qEguJrgpCSQ5xmX
/nSPcmgOPC3cI+BI/77LnHFjOFTMyF3MhhHNK35MFl89zgMgQkJ54xNLYQM7QUJ6rETyvHOlrDsC
ks9Gy7nDlzuUkhrn6NuQWrUTk9QYyyTFtDhC0ZIHhIabFvv9BzcxLtyaBMoHsrfDSwFAVrh5SvS2
Wv++mjWtJrqTWw7efDECLz65Omf4WGQgeWE8mySMNr0FiRZ4PI4Ckj/J8NrejYJ8waOrxksxbkRt
dRggFFpGPrv8uh6UlTrk2V5Ye/4xBWyVd+bQ62fT7YHFsJgaknel6Mtbi24+kg+X7NI9iK7X/kKz
tgC/wgdyPWMFCZq5KEPYmEcvCV9gU4PaQS+fBojVriHlrqEKLIKXsoe8Nm2zYQudRPCi2tGrIunt
rZXa5IvyaC+Ga6UY9kmPkouYVHg9tYS52x+E9c+15TBjyz7ds0qMj2tDs//aWHV7G9VZ97e11ekT
tONUp/i+dpO+yB0xNk07jpbmw9DCRZbrt5aW8xyxNEmQmPnXSZ+i2Sgcoc1wV7EWQew3eUOwikXM
7u242gdNc6byNrjWlbpRVmIKNUELqfP1Y6cXxg4i16cA1k9oPqWY9CF0Sa1cGmgL1Xm6k7Kc079b
KyvhYziGfVKPDULsyUFT7Fc0s6B7mKaLS/Te0kczXhF5SRO936QT9ZJvs3dpLf9s6Z1y1mPpntMz
vEh+BU1CjkqSgHSSW/vkJSYLLxl2e3hQLX0Z88y6sovyR9oZ4depkf9u6IQKxIhojH7zQzSU343J
+X/y+U+3EAuCLj3xN2WLKMGFJXX5sGMD0L9kab+L0zp4aJIpA6UE+UKMCzdXg2jAZPP0wstl57tx
+ABO7R9uzrSacJPb5oNb0UocmnxopefV3m86DLDV93+uZjtyvRY3NUhzrXIJ+WI/QIgsGqhvEIks
0TX0WjqKNFfM4+ViFXQLs1UQOQyS+f86V3wMcSOxMnlx6Tjfd/6Q832FtXv/GENQt1vqCq1lZNhg
JhznZISdfiNLpn4jWmGFFoob6T1CLZOhbQJrUTiqvEjHut8KR1UMVmWxis2yOs2T/9tFp7t5Wazf
zAvXaYSQrbjn+8KXsf9lUTE/Blh3+bQfFlVAEsuW//HT+hqMA54mXf4EF9/P//z3v4tY1Dblfis+
+Pxv/ncLf7h/6prJWmtWggC/9aPnJg9lZAuh35NsNHSJdvpb0aUYDsBHUqJc2U10fHntnvOA/MjE
xCc8MtX/MB25z39Mt4v04/TKzJZisffpKJCMizys5JPXEMQ0J5BzpH1NxiH4TpaUYyyM1HBG2pQT
IuC4zd02uvdIO//FNTKrN9fepB5HuA5K8TPquqVuBfGjlun6Oh4p/UCL1T4A/AN+ilrdwzjF3spy
6DiRLGoe9j8z+KAYSZJtzfZooUxpjXG6aHnrLtVOR1xsyoMYZUvtHGyAOkqv98JNjFuegcyOpJIy
bZFraWBlPYjWfNHQQCDnaL+5zIZPzqLr2lq+TCywgGSBu1PkllQ8eM43GIYriFF+d0Pg3Bn4VQu9
v1Ya1xkZBThEYhBDQTpMcpDdFZtH496FSQyoHArc+kTmBoFkfEdQnmLkX3Akhg+UANcPpfQkjt2i
k0tP4kCewVL7pyUaPrh9niPQAHz//jlHbDR1Xase5OpZLG2mnr1xJAve++Hpf5n418+EPpi69HuU
PGW5yZbi7YRggbSE1l+/Eu8wyDzZkLXPwNCSo2MPfDunagU/1z96KcqJmtr2mePLm5c8lt/iekxB
wckBBJa9sndk17gPO/eFhJL/rZGBbI1aZ8N0SjH7MELeJ8hvw+xnL9vZl36aSD2msq8gP7i3fftF
2EGyfJwYegV8ONOKbfpLTOxAwW4C7akajfaqilzEzOFWAjejUFhl8Mrs3SfxDZYC50ede9ETKYJi
rdpddOK0hETnX+YU/ZOQpnif005zaj+NTn2RJQer1saNmu0qXVI3bDoK1IRsdIWSVp/oE6BzL/mN
+WTVXmMZKhdKULyFUy7yPHOn79NLDp/ACzLz+rKVm+SsjWG0HSN0kLVkIl8FywvzuDw661GfdCH7
PrqprF4hCd6F33N9L5BcUhCHyyDsh1u2/c6+gVd2kyDv9GjmzovwUAz1JtNAaubNVykdtNtoqnQb
cwTZkAIgeUtPjGd+hjDByGs1l2u26RI6kxs9VtylMIuLKWtk7xPpXAqXMHzuTYS9AUWEJ63KzH3R
evKOVMdwbTh6vLatsHqoBmRxfFB7XyEeOmXldD6LOMfruvwrz4Ynq43C12FQymUMsv/O0/jfrBMb
sZKmLTfity0uqZn3EM3yU7eyb0aQ1sccBra9zAZi4RGUqO+HAdZ/50ZqCeV9g540g6V+quMVvLZh
2GwDxR4Plqj0hQ0v31hNKKGDOerXpJUVmFoD7xCWgCOHpn4sPSCSkaX2uxBGs3vNVn5CkJHdelE0
LDO1XVLaSnrvz1amDzAAeVGDZuzU+tPKdpExDpFv1j/9Mrni8WSjlzrN+uzrMysU8/9c8/Md/5Wf
lx8Ty5OLbwCsYwpddPmOtzkke1XXw25M1zSS5qbP0LmPkQNdusXYrgP21OuuiuijlbatOATeCOeu
8ODskgkslkWk3EHUlWw1iFbXOTkWiBG/Etxz1lmktXs/8fNHdTROVNhUXw07gmAe2qqTST3iLXpP
zUIY4oSH7dCbzTlFF/WYm0ifi5UkK9+DAq/gI8+NXV3o7aaKLe2Lrq/qAhAfnDHFtjd551DE90gE
FgqFuPghIPGpr1jbLDHGtagYMSvPn8538VHg56dJFYipzCerB23UyG7s0vLykvrokLFejHlgWT9Y
I6sib2Mr4OzUfi2XdgXkB9w6igT7cXRNNANIYlONDONM5Rb3aJMhjFP8TM3I/K540qkoKp7whc5P
rNVAKQxAXMPYYSvhyWhKhYdey0GBuKazRA+yvDZGD8w+Aax1Y2rFa6772zQJre+jKlEyYeXjnTXC
Wsw5StmGSlk8oOX90xhD99byE2iOQ6o6VNX4VnklcWentB9cT43XXVHl16rsxXvVlrx9Z/YNJ1Mz
WBupGjwauYaMLH+S79LoItfZkdGeVqridHwjfw8Q4IBVrYqWqtaaBKp6/zrzB3gw9d78anD0tXlk
PpElb3bG2COH6FXWi086St85yUlAb7s+1x4c8yTYgkUHGJuwjBCqTZYPbslJAHT7N8sfc1SKMakQ
44kY9XCj5EazJtWivhJWX4nqjK4s/GWBhOftf/YYgyw9gKwv/RriqAX6sIiFpAhGe0hldvxNIMTY
2Cz9MlALsYk66pqUVK+BMib9xSMuuoNc+PlzgZj9hhBbw46tV+4kTYrfPDLzXKe5/Yj8eLONaqKm
Sqm797aXfr/cpBlfa3/sHhSSubsKkOIWYnRraUzVg4D8bhPN8u88K67OtdY9kLvNX2QFKjGCE7xN
p65Cvd6iSyPnOrF946EkwCvGM7Ww9p2k1FSQGPkLrAWkkNijHYXVecng83tpFMAghYxKvG872Utj
CLq6ut+LOZSTbdROKh44JuY3kg2nMLLWyWOm9DpFkxm02WfeousMDUv0T2mNakfLT80PY2FUIcee
QxU3J+rQvc5XSTbwqHhPjYnEl+iafeYfm+ZBoTTpWKgjQbw0eWj6nIKVaQgwc03eZWrOLnNXtGwJ
JeuGurbVJ0MsZx3c6ohsI3RLXUha5P0BEuv+UEVefzBsqg0vg0GZLAtFtffCMLuIGRc/YbHElNk+
u4MctaF08LrVh7VF04kjZwHj4rAKCsU48FAxDqI1X+axyA8fCdySRzRKFA3/5jKPVZX726c2vMu8
oe9/1NRvvpRIchXoGn7J4kS+yfVzKPXga3JN36dQYV5gWmOTIEAfJeiDAfGaU7miJcYmDxPU1VHk
c8W4uLxpB/y2zobPaWPn9q1q03C1eE9MSLsw3aNyiSRPbcureayhfoiid+mr+k6IL4yVsnF6Kbow
64sR6oUiHshVvR/biUCYyO2msmGxpkyqjbektIrFpR8MfnatWCV1Ku8WMUY1uqegUqhm12JOqCM/
eRn0qfJdhw0c66jL3LhV47/YVheu5Rqqi75pOtTYIoqHwTA9G65xK1Dr1PveQKD05lpHHcocPgFt
ixrRv7iWimQuOetSN+vGFcDzrroxfMNYWiFq8TPR84XfmZAXsQIMs/Mng1ggzsJxWbVDBIk+aEWB
8+mAhi3HDtwttYEgE8XgDFc01Kpfml4BkPIvAEcxNq8wryrgQp019AfOiCs9j5tt2gM8VWwzvaPO
J72LKLtFv00yeZcl2Z0dteldOX6rTM+5FZ2ic4yrIkHSwjJU6PVVkutA53173eWNFC3J5N+bidYd
xXIB4M5ryuE2oicWmO8aA3dfFy1F5zODv6D2n7tONmH8HD1cztT+wlrBQpkkbnPlO6VDta2oWC9b
4zvaG/G+9jRz4aSxshHcvg3yLhfOX8Or9C20SvliJv0VrYtfczLkLrq4zsM62NYF6SnxsusBqS6j
QUFIexI2E12nrKu9eEnq3fhmnbvB5FylsrG31Gnr55ZIoPj9T3BP32Ktjl6CxFKWw5joZ0epJ9wq
4QC3tOsr1UUL2EdqEE4qU0cXrckfUTnsFuPQZ9+GEoFNhUriRV6SNogD9HwElL0FFmBV7UM85s1a
bRKoRCqvBbRO8oEyfXJUk1WhDu62kUp+uhgvEwiKN241XKYrhdeRoKSSM/H95FaVqKUp0gImZ7On
jC9D2bJM3R24nHEpusDjlJNqKK+i16h5c1/bRDLw9CJFeci09hhKsnpz8Y6Az6ZuO1wFk1Ft/GJd
Vr2+DsgICAoFA5WEZW7V5ZXoIglx1mTHOydGmjyG1sh7DN6Fog3HU5OROem7EVHTsDC2zui365b3
x1Hryl+pD4RKXLTMrvd9wrGxhWVgHo/fPcSYsEJciqym7Lrrcix4Lr3PEIZP3XkaIDqC81T0rz75
CZf5RpYJ8maR9MqrSynAdv4s883nRcVSl24FuiStoOmePvK/v4Ux/WsbKtmgNG3QswMNUkml+ZAM
qblstEHZtZVkEFiRy42K/M1apnr1wQskdZ/yLFiKLrX69klSzRfRQ7LLvItaeSFm1tN02QNF79nF
WThIrgtiSTeHYzAa8Afm/DUKaShPQNbXCPYhtDgk/m0zXSIAV6tR95WV6AqDcFHHdqPbYPXmCb5C
6TWpVorbpkUulx4atLJOa0RQwnQnxsRK2e8bqpa/bi8qBn1UHyGZCpaXdKljI8ZGVqlfX/q5w1uI
fbWzm/OnlawcQYRDaDZlU4ksJGdoBC7+qQTfXBGq9yI5Kxy8Cv48wvTQlBqqdE2J0ZKzcXkUwFZ4
k5ua3DLCw3VhX8i7hVWtW7gTRfPiI5rvjgIaW4rJF8MEpvUi9DWs0dNXba+H+QbUAcwNtXelaR6i
uVXuDYdGH4N8I5pAd4eDLykU0UM+RkANQtINpZ7bzLYp7xokngkwrhgmEvMZRCZFuMgoqw0gKgHC
3tbwY85jPcSNs3Vu/Td+7V/mTut1HgiM3CdT60UqbKsc27w8U14/tbIqUl97WU8WY6H+w9pPY+Nk
/fd+wkrA4s3v0z3m+372C+BgyyDin2KVggekN+oVsgYBeXbilWivRyuquuGunLpVWlH901iI2/tN
Ui4nZytV/bNgFZmdxXKUKL85C6taf2HD1dzmir5X0fV+Csuuv6Zy43tuD9VTgPbdQTYHOIkmY4AK
3l5W7JhiT6yxGVmk5BVrLaypYyDbl5iQAUzOTT9OmAA/v2JLWT6loQTCU+49HtuTNazvdDh5b0Wv
q1JKvI3+3nes+hG8jhjN0to8u7DmNIPtUEcLlY2klcFGSoPmSII2OSBshkISico7Ocg402i19gWe
nYOldfovrWnXKdy03yiiR9qJuNO9bjTBuvLuJrI8JMy99JgqcJBMPVWCRAV8AfXHoh8Oak1GdwjX
l+7EoCJaXS9ZV1WgbS/RJU/qhlU9dBDGdQqVe3BHo6nXXOvBCE3nCK9jsLR97d6xJi1xVyn8DeED
tqFir+VK469EVpwr9jr1gnNmdBAKJIacZZuyG8u16Hq11CIV2v0aUdqgpMk4KImb3wvtknG4MSnQ
/mo6bB2CIjcfw0TrV5WjGTd+XuvUeyrGlZQ13tHwwerXqp5RllXYyzqz+ucidn920Of+qLxsaTuT
NINidVs3r82HrmNLbdsDdTdDthdxFCdWbyGw7c8wl+b3Y6ru/AZ6gtG2O8ocgM2KWIyYlKJMHJXA
bsulX8Qot+cVFd61ap2awbNPczezi4UbmfVxLCR9BNeIXxF63joytG5Z+mm3jjLZXiBYVh5dT/6h
BR7Kff2I6L3LefhoiuZgqjnCyXGxji0+R9lbJwA+3G1qZaXXjtMfmHeN41WUUzNoyjEvHL+irNzh
iwt5grV0bfOLWRf9lV+N7jkjc3LdVTpoq0I6iyG/dazdSOnEQvck9ywMVtw4K9WrOG9PY+KSF2ax
iFxgcD15nXASTFwlRVjeeFBvLxOZb3k5EMj08p8VGrWLxmzNRyVCarso6uhagytyH1YGBzif+OzK
t8fixc6tR8O2019tCfh9L4WUbMIyOMJfIffEU+ESyw3k8hQj9M+VGyJJRTQB6imAxaDFZlcr9iR+
pqG0S6LWR4v0tyurapIdPwT6OCyizO02QYYeU9uXiUyJXbCEieTeRKINARO5XKuFMpxqcixQnTXG
FtCsxls3MpauS6iXotczdVT6LwniYTeQ6h/xVJISpXmxrQqlWaFPVnCOr82dVdolRbBI3ovwTaKY
d7LFv3b28KBZ+eBh6PZdzX/WY9qpbN3QBdl+qBMiK0C9B6dEeB/RbSAs/JwqlgYFUSGtaj9GE6pP
jIemDfhdTRyP0KRqJ74ex2TifxRDlSYpKyjUl77ieGtKIvs7LSuHO1+SCDtYxkkMga5sDrZW/+CL
mCVwWsHuZNpOtRW+wgUWdqXmtS46XjgUO02F4190xUUCtwpDI8LyYpLTluGNhSzD7JGW1KzqRehf
Pofa2M/hBJAAVtqCBjbja0ORiuuK6sRlawTBN8+V9jLcEE+UQZjbrDXULa8+7zm2gbRODmJm5wIO
ruV+4fCL/7esqfAWGcvRdIuV8BOXD+SrhFW1o5pv3dqUNuA2USZOgw9KozlaNhAFZs2VoKmuIOja
UQApL0VFUYWezl1IvUXikQBqgfHB5ASNCtQuAPRRJt+qUzdHnXTt8jzhkQatymwV3AHCCosN4dp3
Z9GNkirbEgxFktfOTrY8qj+mRgraVjQ8L/Hu08gk9rYIOHCYxiprRvtJ001y6zBjnkY7KI+gdMJ1
G1ThawUeopOoru9D1NMthdxnrbraFhSKucvLNLozW8TuhAunUjTaR+shVdnbaJpqrwJyD8+aY2mr
wTOGnegONcU8DYWYJ9F19HrNc1e+z1S1uHf0iv8lRXoa0X48hei+L0TX1dtqJ5YsNf68bzy2gWZ3
R5OCBbCAcnM246Q+JJ2NcmMDq7ykgoVVpS8GNCPrsJMCIplFeq9rzrccQoaXGL0GuK2blxBVe1JN
cn3bTZfGKKFgtPPDPK6nZcreOVQprcBXXNo+sG+ibDOPiFYfh9AlFtR4zoaYlMiVOuYvaaMOK/7Y
9VL1FGtMF3GpIH9SesD50WhHysPXg20GlXc3bMClGgvBBAxRynDwrOxR9AYlrM5/DpWTjIzUjRcv
0ftzohoSZl++T5ImJcIh7+XrJHxTtIZW7y4dVHcvSGZnzlnbGd1VkUARJAxVlqPsF5vA6WLL/+yc
J6Z6nYxfQ5+AuyYfLoQA4mUGQK5MVmxJI6hqNpHd/UJTzTyotmMcyqlVlSBWFx+awhR0nXlwyQ7u
Mr06iSFPAjJqdOxm/EhG3jdokj3sABDHhHQ9k1eN/ERU37wXA2PdeHBSIkvX9QkbD7Tben+ll3m2
0JFZPUQc3mGF+KOFtPXbGACbf1jnGZ4bQ9koD6Bz/+LX5bdtqQekHnH4967ihrPfp48jbuhpxgvE
Bv1V5lbSSVwKB/oiRaoH5FeBlcyGS9fv2TFGGQDL9xmf/HidonGpnuZhhMatZYnSGU+Iogwl4AV5
QaJ2KA6iFXpjjubh1L80ZztiCPVSCw3tMkcY7JgA8UI0xWVQA3sXZMquHkfnJm/18ppKhoVPjWay
jlE93AxBhzbzJIcnXETL7yH7hIJV282GKmouc9tppXlcLJJbZbr8ZEjaEmzUtIgwiNWLNiZqAaO1
NcqvhYVUYphU+S4q/XwthBTHSMqWVRjIB0FM5xjJypdi80HTqaD/yyTh5VrAX/j1/stJnlHq59y0
f5JHQabAdmAvIZvTI0H+JaS6YuWYVnFS5V47lvDa8MvzlVetdzby2IQ//JIHRxugA6BADr6LZAtC
ceo57nItAkmqWBU8Icm4bzokW7rpEVlWiX6TwuO+6NVxojFqT41nxk+ymrvAwB11a9Tt8GQ45kE4
1F7iL+MkaG4KfzCPspolbLKj4ht0RYuUm34hzS6tB0pc9krXe/c8Ln+KmcZUSmgUo3xXtxnKrX1t
wF8dtV90aHuEB8GuEq5LjFR6wxOU+Q9hb1wUMFIl6HeKivRLMYHoRhW1LdWmBsvsZP+hifSdGBdu
g4aOlTFB9WRbAXXXoD7jmpYnVvvkJiiNlWm1P93UOHlhc4ooNKeXm2iAWE4u+naFkhjlFyKoPA+K
oLKIRc8GDUA7ZH7ErOcgtRMiIp0UFMPrMqy3/FSGbWaU2raIffM5aLQ14f7xq+TC3tRQsHWUJSk/
G36SLfxqkL+SBYKQIIMht1F1OIxBxK3EjKFB3Z3f5AvJyQJ2m6vAMlwYTEz1kaIK59IVNF5z98IM
pXHqcgzHvXBh91VYXbXdfYW616IJ7eTWjIf0dozgswbT/RjF5XA1j2uoJO6EL/+t8Mf1f/hdxhpV
e/PpkmKghEwL1m5vgLuXKcXJePcc526I6J7oOoHFm3a6RH1SnflyL/W4TG4opLbObNiNfT5QImXE
DVVaMZHjjeGkxcqr4yZcjhmQQZQf8u2lLxXqV6lDDxPyCOvMhss6J0jw9oXv34oFqTYvrqFN2gqb
wpNonXmFu82Ueitn+fhravSxcWm0vxv/NIkRudXWY98FF6VJ8d1I/D7bc677Kr4Qo1BDeB8THgiK
ot7NPT74CeeutvgKOdl/MQ40BciHY5WX5IXIPQSqO72KlVuRk7gcv0VqI6awYu+q463ZkuJelBNP
wyj13cZrM2XZdsmwkC0EjWLDjx/9MIeZDRi7EEQuoYu5CCKbqrzufffKvBLnlQKpylVrWvLJbZT6
hCAJR9Og8b+Xe+jv6sXbyyOjCmEXAuDJFk6QJAegP1NmMqjhIZkGvahNDuKCpPNbS3Q/mD9Mn91N
xR83egUkzh+kEwzVvMSQg5ROo0PYxUtzaSMstomkwcqaSGC9hJoF4XNxF/bM1ZQTmXPRuYxo9sKD
EOXWhaEKSh3rWhQg+ABRD6bRfJ9rEkrYm1f8rZqN8Bi9Pr+ym+RazeFIgi8f3oopjQEL2u/uVPyW
BONbV6Dt5q5AyH1wfp+bToJTcqqnsJ0GMZFOSofigorGPBuHeKUEboZEAL/BDVp46iIqSP3UYNLM
vT6k+ZFEcAQkfvScDRQW3y5ddbLA7xSbe3jf4Bxw061lF9Ym8ALj0RpdMkBgMBK1eWxL23oMHd/c
gCbS9tR+x+eA/71FOOE5UuobHVAEX726ggenVpKTQvkijEx9v/LgNf5S99WSEfN7PtSo1rtKei66
RN3bWm9txtzo911NSUjRpF9MAgc/zDrbdaZrvpYS5BQWxU5wjcr5oWoIhUGc6Ty+uwJ0urg2uv53
V83NL6v6xptrNbk2nfy2am72H1aNCVVxBgHpkI390YLMZ8cO4A5SVSddBdOYMIhLL+f9EdbW/piY
2lqpeiplpiHViyiv/Nwcokn1Mkj6lZj8t7UuE21OrTvkcJaw2yE73y4G24snoUHtMUbfhCNjEx3b
SbV4tgqBY2HNGy06coh4c+7dPFy1Fmx30w9NAvkIcCzWk4M7/RrFYKp3/cLKOQTOY5H4cQqzuAjL
p3kffMDLtwv07P1mb+eqts0n2FREAc3WTko2j40u310uOmA9sx6PoocWhHSotOjLBZQ1tEAAG1UZ
tsIKc352B8mkWEyMxGkCkWmRSEvIO9AQ9Lv4sfxztYLVLpCueTWxQN4MFKaHy1DgvzIO1pvaPttR
V27LrKhv4xLuiiCw+6dBozbX8Qvte1jU61okAU3fXJlG4f1QXIRYy1w1nmQ/iyFnl+XbNLWSrRHJ
7SHXnPxAmqDc1pZJ5UefIWDIUeNGXIp4sFCebdP1POblln+TOZK9NUPIkz8Z+DapPF85Rr8vIiaI
ruLE975punvRE+P14O8yIDVXSWSefcpSqmVTeDs1ANzTF5CBjHWscwpyih3VyMGDo0rhfrTMfCms
jWsVZ3WsObCX4UMgDcGDO0gvSWBmAEPxDwc+PEJn5UYYG8PuD2rO544avUIIzQeg2bT3FyPoZWp8
XJl6U6Y2uuptVZOMs+haLQzCMPSdRa/0g9doIm4PyFht3DgezwNxhxXkuHCLEzJemJAkfGGv/AAH
z/jTUpwlMCVqihI/WChx5/6Km/ImzxP161joxSKDEOcJxTQV/Lk73LH37NeOXGrXSHCY0JnDslfa
43jVsc/edY5rnbzpzqFGjVMb/R9l57XktrKk6ydCBLy5pTfNtlK3pBuElqQF7z2efj4ke4u9dRRx
Zm4QqKoskC2BQFXmb0L2hwpFTqMvnXsk0819ZZgdhnakfM0e0KTZWuYlK8x4h+17/9SHcbpxm077
3CYJevtuV31zivlz0MzdL7/MkeEN+K7t+DPxlChYKap5P2ml/R19VBY2ehK+xeAe1mWs6c/yyUUG
4lXRMn3TkRszNiUrcyQ8eEGqTXeuWy98tHqKx8qQ+BTMjeCrGRU2mRk46nnZ9sD354OFU/LXTClU
dGAKtFaWsBxpMFW1que+zrsH6MEsMpd+MFrOJtNj9egss0aLu1qz39qF1GZoIXiltDPWwlubCgSv
Jm3Qz0Vo519sXIYXmpvj9cVZ60tjLSQ4ieohIkJHyosvFga+v6OomRlrYbPdouRabnZl0IEtLMDP
E4UepboPuzHlngQOkleqtS5ii/+bZbkth35ZNdkT2brbgAQHy4zbwCRLMeks/3KZGHbwGT7/o+wm
bCtxVoODNwZQwuS1QE5E+v3Odo6N7Q+ohmMZgqhji2Fv0H8yPfarnpE9wyjuPw1ZCNlVVbWzDDo6
4NHAtbSdQAFQauuPaF0iUbFMrc2sfTDt/CKDQaEoBxRytDXLO+ea98pNv9v7tTNvJQ02pjzUU1+b
jtKsFf1X1SfWvbSMtFgpTZixkFOdpxnCriTYhqoL78rQRHKtsKnuV47F8itvw+qzFn/2qb4FqyGc
HloU675peEev26bWnjWIA7vGLIc7DSnAE8q86p4/sH002jne1CwP3ow++OlkWf7FIb2FQw6ZJDTc
1yRz5qZfubrabvoYRpQdTNFKKbwOFbwo21FeKu4cBIDOJGydXY0XxfOM+w4VtFJBlLc8ebpp/uvo
MZKGbvsPF7VWXlcqW2e2VbjRpbvLStLasmOhKIHNxFhkh6qJzTvZnciAxDko7lzjCtm8THN+CHUL
Tt+yi5F9Tz1i/J2H7rHtMSQRlTFHRMhqXgq7v3Z2deyurkESf4scam4QT8nbUw4h8KFDs/C/bS/0
AvEGxFPJ7i5WGAaScqc4Hr5G2Kce3J6tXVcZyAXWcfQyz9NdH3nlvXTVmvEeEZqLMEZUqXeNOb2P
GqEXHHrdNs9OGFm4NyXaa9YV/aG2DFL7paG+5lOlbiPcavYy2oXk0x3D7E8ymkXlv6hDtPcyWOJ5
E8RG8GIkyOpGyq/rFYomY49RvFxbGi9xtCT4NJV6nFNj0Y4cSH9SvCxdSxr71pQ0tqPxaTIqaewP
TUly/2VuFvP7kyT3h+BQZWm9XCpZRuWDcmy89yFfxclC+5wrlCekOpfhIrAFv5scpKSnxdn3pHG8
B1Wtos9Ozapj0dh3vZKtXxgHO0BF5lsfO2cAsQNFl7F8VsfFu2k03vyoxGUrcPONRe3nzXGdBGF+
0z+2dXTC1hSqoWocHdtqnmGFt89pHsY7f040uKv0ycE2g69qpHpnaamWjcAyk9KcH2FedI+K60/f
PrV6On4LlQGhQ8Oo91OWnme7wD8dxxDUrVrrk40X0KqyRu8XbyPUzqZ0yFdWGTifIjh22ySf0zvU
rZO7Rc3QneaHKXW6bVYCURnEEk/aZYhE0HVTWsZ+uk/SsFzbdv6EE3l3LyKHQ4ER8tTyLJamFXvt
MfeUdC0iezm2nk++rW/LmDc8SovlU+It1GMT0033t8PlzetyXoAWmoAzgtnQtq7loGh165RT8lik
iuU0Z2V4Dbpdw1HxETAx0Ea8s9iOcWm86TwY136hzmdpRmmxQVLI+jSUKJCrffnVihLzzVWN8uAF
3mGa3Beqkqd44YmItZGcRfO0D+Ouvtz6MxXgiWfU9QdXpNJU/Z1fK3DWlvlygFFh3vVxcXIzrNjC
eEnhLPqVVHTMjRPaxk5E5cwOqc5m8n5krgtXC+05rECgJUpp6BYrU9WZgt0SK4PSFaIoF7i28eAZ
1fR4xXYkU+vdSRLBzDx7P89Ns7r+F4e29t6W4c4Awocq009RjYdmlm6pzlRXze/UgcC7qu34peb1
f2p0h2aYpdGdhq2azKgiy3uoixrCXWPWh/5L7eUKDJ/Bf6LAop1583wZCtd/AjXmP/XIa+7gvlpr
6ZNYwEGocRZ2vpc+OaC39znw2hDBAi40harx5H8LA8R3r5LraMok67Cr+E+ptYEFAWfF5A77eDlD
neb9TPpuo2B5YsQoE+fst2y8mrlut2T8nccaG4NHB5cI6tq9zoKePmrqDFRqdAmq4ihdiIC0Ci8u
PLo7Xb2/RiyxRgnTzrXm5njrK816xCycpzHGfjirQoaO60tmWBUmD2qNXMLSpnimn3o2sh/6JKaS
mCqIP7k6ipfSV1dFM66ukUHhmpvbdS0D1+0KKSS1Y2tsKqny4I3sGNuhyn74GPIlnWp9LfMM56m/
RCgDdiJDZF8jGpU7IGTR+dR18Vcv0pXXysazzYtzZLhhNZ0mPQAOr3fFS2VAc/UKDCM85EWyyflV
VTr7tOG40krTvVoSiFK8UbP0VGoXHo7cV9LpqbG2sixrhhCG/LzcUzJwnX295W4zZVwib7Mb3e0R
HvLrVz3INhWySm+p5kbHxsdwuPPiRR5KZEvZxpTQ9UJEbVoAq5spNvM78NVkjNGIXDV5hZypdH4Y
l3jspkipVMHetPXhKCHX6MYCEp9YIWhKpz3LwRzhs6xmOzbLlXRkKqLKtrGYWEunLQHXsOt5UEzt
2RyS7vxxTCZHbEPKQg+OH+OjokPlDJRIex5qNr6LytFGINsJsBwU0pH2csBzC6hb+gXE3fTqPgPS
cv6jXyI0E82gZaYM3qa3I9YYiuX9DLxOOxsJJlJy9rem9CmlQylXTsvE8zZxyA0i85R0wGFo8h95
8/bnkbfJuQWSdz2TvmYZuI3+rU/THaw2inH3R6yKzolODmusbDLEantIZlDVrC3zh84cjIPOqvHO
cnv3DnXCwt+VLYilDJevtdVaIcqX9jAdcdy0yATkU/Qrc9UY8T39i9ApedetsbLLfljzggXjx/QM
oBsWozkPp7qe3QtcNHeDrUXO78jMN6Vnxc9zi/2QP1fqbm5Yka/LInhWGmPmK6SYH2Jw8lCVcE2X
WDlowWAfwCtbK2niwOxuwh5wPwqXPIPH+gEkhvG5soYXNuf1g74sepYxackYDMsPrd9jErnMMyvn
0vdjCgDTGC43zsKN34AozK9gVkd4NUTI4aZXJ80loq3h4ZNU9HeJ7gbH1Gnuefzon2tVxTgnqO/r
JekUzWX++HusTJz4DnsAaBckaS0dR+JOdQqqey3qq9KZO7ly0euk3I/kLWHJ0LwNWJLXVXFhs5oc
DXsGr11y2kQBO+qj6DcN+qaMrPZ7N4/TNrSd+uRh3fGsDOovGfeyReA5yO2nAObmGU/CaFsOkH1w
sTDXDiqE59F10RSPmwc5YB3ZPEg/25PzVZlLBn73ScRtQqXAyULiBIMUBFtzjE+/VBq6PF5lt9yg
NB3HPiaRCowtyLTHEt2NIcTYsFUDfe/Eo4cyNFGofS/bpo5bTI8hRqvfyKQhTJK3+lkubSPPfejG
bt5YS4G06I0zIBDzXJkezhJLl4d+18nVfYRs6JJDt9RH60Dt8TxSKOX/jiWDrK5NttkrUKzFNg4U
IJhRtFiStdbXOTM+Zak1/VtXr2zoKN9Vs3VgnWr9M4QZNd12al/HIVhSYa77aJi8Joaiz+6KJqxP
pQP0hyKsdi/XLvsoWk92mI9PoxO2D8hs+ocAg5ntwBPxGxnzNVVV7Y17xD+UisNWT7fGbwr9cVEn
F6TZvnQtRlfNcpAzOTi9supSVzmJAZZ0jWanojhKZWyq1XQnf32IELnHKu4if7z825V+NRyjaPgh
XfgJqahOWKm2LpNI2UqnHExrGld2lH02gAI+1E2wcZ00vUSLlrJ0YZUAEG3yDyhUms6mt4ZHiJ9s
CNh6OkCDo2GvaKD+SNnWuCvuonGwMClWydJk7fDVo1aFv+QXdEGiU2P6aE5nSv+1McKf2jgoj6pa
o1pRd6zul3CUMtONMwXRGUV289W2pzXa2cNX8jfmfka/aSfTi7A56bXafTIrxbiDRFWtZToytjzT
sP+6FJ0Sveg+xrPLZeVLKbk7o51u69xiWIMtWstrXNHw5loUnOQAs3TGPvJZTJXGOFcOSZTgovA7
4G+TZuc6SaL8WMHRw83fJ8mFHGem3Nyzote9+E3B0fHcxH31zCLuV1pkzfeuc3A07zT1AccO9+Jx
068bdkbf46R/TtWm+gRHPDmVVdRvZYI1/1B8gMtAwIJ91GvZAfB885Z36U7mWWE0blR0Js5hC9d8
RsPxIK6UaFjblAhii9LXf9lVVisHXZbHKW6qu2vJGD9OfB2Xl6+6HGLHP3sAYU/SClTXuWtQxArz
mLWOlzvbaQjwgVqatayus9T+3nmqdpQ+HmHeg6vr6cVM2610Tcsyie0sm+zZwNFLQQBKvqQcJH1g
d9OzkyjKSb7t9S8IguKQIBpoIBSQhuZnocwUgR88/G7VcxE+RJX9Wcg20sJb4NoasjmUyBn0B35x
VY7Gq94oVH4LfUJPpDC/SLqqqysQ7BSY7iSX5ceetvFMZD9l1KKGe2ixML9mukpsHe7tEjjyQpKR
A7nHNnOSl6ybg7NdhP2qBRVE6k1hF9UXKPSVpJVkQJoAIaqXxOkupjHxEp/V+sUe65BaKKwQGZSw
ZF8ilI2IHVewg6LdzB7+WBLuFPF07zXj3e168pFFTPlOQW92iMLs0UjIcg+5OSOWnXiftMTKj3GM
O500FznuO3Ssycwvo+ZYuY+NXh6kJQfP3DsWnnnSoFZ6jyz1/CAty3ZaDLNqVlfLZEufoo3fdoAk
l6Z88DTuLfNL7+bIdM9qou77At+MBfcOiLKO1b0DtXxrjnG9xvrXZLlV2AjiNMqJnzbVC4hJBQJo
GY43XYN8QwtLTKkamKl9lWEM4hXnYcHX8QJ/9FXHfXS0Nn+t4XynhfJaTBb8yNH6Iq0+m4uTYfX6
WppdFy6OqWTfrrHLBaOxvkNWr7/vw7m8zxVsMRH3aratHQNxjHMsBUNjRGCfg1eG3c7Cygq5tWh6
tNpouugU+agfsdKBAEBuA/AKDwGa0P/em5Iq6mrl/2makfYe/MdcCZbRPo8tDN3MesvWNrugp5te
Gt9KL25dm3eTupFu6bmNdUuA9HHfJzsN0/aVjP5xjVscALcMveFe3/0RN6gNaHxl2Geh4vSsle14
hsI3NftWo0giZf9r/uXW+QF8ood2s6fCPy8P0C5kS4xsgTA6ys7x8Q7ZDpYfXoY5azGqe2/lo1pL
q1K9BGGNcVsi3XqB0OVuHMeavwz5fGct5dY01166qonectcbtm6txXeFkk2bxjV/9Yv1mqubwxZ7
czhGS1OMjeK4fm5yx7qTLgOq2yUIjXsZ89wQOyBx22mK7q1RwLp2+KDNjqe+FlD5LxSc01WnD+pr
WWVkzhTNXMto1xjWcl+FOzuotddKNTA0bRzlIKNlOPMWnt35blwuNWvJQ+Bl3qMMZsnBS3v38++P
62EV8kg/Za4XoIs4lG/dL08flNd08vsHMkrfzUW0f7YwZYzVtttIU5lMDdZ0CeK91Yo3pxt+OZbi
HClnK9tyTO2NUwyUHmczRxC602yWe1PZr0Lkbdl04keIsyLZ2CCwN3p3NMjrAfXPIBINmGCcraiD
LhTEI3uT5dTxWkxXWjJpnqdRICv1NzFnvZq3gmmtt7DdbZIYy+fJ0IiUOwtEpcR/1V7UsTvrbi+5
BXfC7dEu0mD9IXsgp3KYyB6cWXmvpGWo6F3s5TRRqn8m0IXXq0jXh+wExS1gPFfdYpuHz6bFQ/dJ
HV3zqcswQ850Vd+VaQNu3G5y8vxe4hyv7cxJT107axeJ7ruygVGwDmpQzmunnBAzK5zLNTRvgcOU
LXVkiZUDklfFzrPyAlNOPs3O3H9QL/k+ei2JmhBfdJR7LrGXdiz/Ql6LapDpB61L3EcJCVwj2EZ8
Rbx8LecxWA4LoeUw1Ca+qMtVZKBzZ3+xoNzeuqRfC1mYbn0qU2/tFFc7OAMhf041P+HQOay0AK3f
ME9PEpHFVbXj9xicADjMT4mKgQu59fz/EhFmsBOijA235Wrcu6qzSR0NYMv1OJlRdLQU7eUD2uV6
yi9hX+RGcL6iXQTGkto9ElImfDKl2PHYTz/ZBmg0C+mnX21Eirvwf7WFhUJ6k3efWZsC7/HJ3SNW
pp3r2ip2QRFnn3hmv0+yEYdtTf+XV8NeKzMV03F2V9ugMue7odTeJ+mKlZ0tmCRXpj5yWuUuI0F9
4+j/yePXFvq/8P3x18zqVYI8P79A5Y6nWr3xw9J67Xoo0aahBL90pJL5RyZPDoDiripr95vrKcpq
8oLyJe95WwDCQZ0u9ZHYd4fggA2q8yBXgg+E90jQqqcYgPKpDLXv5TDVT8JuTpcuBFWuXWLlLVFL
l7QkVLr0DmuqhltZuqYs/ycfcZ+EIbKTRFUuya7eUvRtzv1N3YkF3LVzTqJvcdo6x1vuayj5S9s8
3QVefSpsXx8AANoRkM+rNgfeaskBM+O9lvbzd967Ec7r/XwXZab+6AzQXGUgSqIQor+fPLtNRG6p
Vg2kL5iR+jidQyz9kg2om+UQmQ/1ZEdvLTsFDQ2qVdsUMebnRv9Yz/1RWKf9Qj0tcOYhjf0iPXZV
vaSU8u6Fhzol6IRAp65PMlgNCAFUmensZGLUOdEBv3XAogshlqevezYzFNdkLnIc+dbxYmzVYvdH
EynR8Zq2/k35T1vrQ//1PdgY+rXviqcTmCVPjB/tNH/KFYhMThuGFzlEkfKlqgprf+tiGRVepkRD
8CQvQM6gBwCmQi08dMpvdnGFoeysrs1OyWIoJ/29U/yyfR5nw+yq27nQvA0KK/GzHLKWh12SxPHJ
WbI70pcaB6sJ2idpTIGWnsPB+nGbM5nDZwd6R/hvgkrCahCTLqXU3jSIhi+RnlIhgF6DIFrJAs60
SgCPHY8pUw1f4KEamNkmHZm/ZTSdKsgkho2aBGXPVuxuWctlQC4LF5WVEXVap7d+psZdtRgCjVUf
rFqrMz+rTjRsQQk4d6oLl0cvgm6XhS1gy8i/RzNO36RxPe30sYN/1NXJgz0DJVtacijSxFh1HRUO
aTpG7J1gOJYracoszdYflSZxLtLVW2G3dysXvP1yEaWNamzXjpPfzc+zZtcvrlqRvin1bRfo015c
J3PXevQzZXhK56Si0jgfxHXSb5PxpLUUrKRZpXD16kW69v87yU3h6k1Lmeg2KafqzKtK19YVOvu4
5IJ/EPdpFNCi46CnOSD4Gm9qr2leIG3bM0o4f8YOTR8dZ1QS1wFOCS9daElsHJukgTybJyHircpG
BbVX5Y9AFN1tjP7iDjZFz8MXr5TExTBk7yzeKamBl3ha28c/+UbSpv6Y7RRonis7bKk0/hnEtz4V
DflQP7P+c9nbZ6k1Zp2GO6pKtq0VYAIO+/TDFe9uZJ/7ObQfywF5Ut9IdtJtuUV8zvxwXAsMPp1i
f2M3kB1+T1JrHTPRHIM6bY7/nCRRbopqlkyKzEpbp2o/nkMHAL02IviK7Qmp/DJ5qRd+XpZnxsGg
1PrUwzhmTUUIsgsrjcLmP546GOsGM+GHQo94futFvjNgWL32vfd5UILmJ+9mcnfd9OaNGPwmdaOf
y8jApBb80ybGr+j78sFU5bqDU/JCd7IEDpNXZltLU8fXqU8wHqgAautjjkSejcVL1qj9SUbnHgUg
Mwr8i4xWanBqPN19kkF7X05ji8x3nTyzFj9KiFk1yX0Yo7XlLJefs0Y75T5bNpkiHx52qr6uzPxg
uqnxrfSRU19MKV2r+5VQWP5cuDkqLr5jnDoF/6kYwu3md+gwtc5Pn1CHrMlfQ51c/XDV36Hx0L1f
VemHRSfP/nDVHO1fXU/KZ4wsip3e5sqerCQe1qBW9TAqX8FSGWds1Q2MBofqa5Z0ZHXDML1HEyd7
4SZ+kPjb9HAgDDX6v06v7fF9umFaqUyXy/qeA9cqgRLeFJu8Hd81RkQ4xDM6FyPP9EVaje6bBkgW
QqLKgLXRDWcZaO0ZktJYtHhQT/wCe2m/B+LIh2rCy4fJMuf3Ff74SB1X0k0AGu76XcwM6t9MxX8V
jzPV9MhsUdf78zQZi2GFFa25kfFMU4KznM26/n526/swW4Y9F02B9/cVuNlN5ebTfeIHHjbM2lZa
t4MFRP4eNm65TW1j4glFLFhhfkNy6lSwJ60pPHI/TfcfpsU+wh7uQKYZqJS8h/0RjRoPpYmdNGVA
UOsY0n8cuL6X84a9iZfCMPqwX5VONzL93e2ycgl3ufb/YkCCI55yo5cp50z3q4uSskIqQ/0kLTnk
akF5dRmUQzMFPTZpqrn5YyA31eoifQkXPiCp/IJMFPXYtoBps5LJfYHVyuTGqC0uVa/b4Vb/GuyC
MtetfYuBeYq0dBjX18lKXTU7mNpIxyxWtLKaQD5pMfFZFhZZzv9SbYQkPGQBIp254mTwdeoG22st
9a8ze79ITubQ7yDbNpTp8IURc5irBYwPNStUs/DkVH2m38nw1UzmOl6X0X0HxRr3sFQPgfrnMRvP
CNMMg8zmGaCWZ6/9jl4ZqpAoKWPcHrqu8oGDLOESqJOrPBZjvbLGobV3kl03lQa1T6QOdpJxBx09
dSuniVRgz0vi/RaU9jZBYe4UOPbW39NKSZCpMTAriz12w3Orf741RdpampkHiVFfOC23UZG2vjWv
/q5RCGo9J4+CpGaRu89QW9NX99m2h+ZVy5zuOW6rfWnGzSt5+BjrbO/LdUy1ly9iqvwZDM7oJxxT
aiIkrpjZBAbohHFklbSMliMZF0Uf+r2MlonLs8+ZWDoso7mBCVAY+t2djMImeUU+sUdgjMFFgl6+
WGwU3nGuleFdlEtqsFHXILcZ+cn22lyEud41upYRpzTfR8pIAwXKX/re+aeQ121ECr9ytb9eSEZm
spzrq2eWEsO8x9Xa1L97qvs02TZQmNotN8aErqQ04SSZj1ljuYcYJZqVsTRlQE3VDm7/D2ncQrFC
fQW+6pyka5wtzBNtPGYsMnwHoL3+2R5c/6xbJQKKRjwAjyAJBjF9xAh56UP186ha5U/UX9YC5FGV
XDmzuUP8ZQHwpDPinU7P5g6JHuMtt8d/SkszHlq1LT8vk4aqbdb22JYvVqlufHcsvldgldcawm7L
4gFYHhXinc6e9JMau+EK2x53UeAgZLI7cqa4ueD/2zzD1GFXiShlBLN8W1RDf+gnDOcbBJK6sEzf
6l6Jz3Fshxvpl+kJDJrciXXEm5tFcTkcA2SoLeTWsL1FzMxJ51ffs+37vtJPsVponAD28wctOWhR
Ar1d0re/R31QZS9o9SaHeRmV4MAaG5YeIy1eyGEcQ3F6VeoB/j8n1x6Gwmbp+RgzAJTe9qmCE0mm
jI8ka1JKIL4GPBryCPt6WF/JHH/pQnV8dCs/81c16PTY0OOL9FkVpQvgL+eevNzW8Q2VBcx/qozX
YpmJyieL2+OtP+aJcYEoiREwZchbv+N3mwks0Ywle9Ah15UlZrJrA3bvaT5WqL+o86pZIC1/iVhs
FJ98fCxuEZqJEriehhrCvll16Wu0D34TQ4XwmfiFv0XbSL+yS2/sUCsOfqhROx2FRCr9VO4nYDF5
eB+bxc+o1+fvbFwhUJVV8WgEvXIXxIqzpo41f/eH4Tgm5Yj+MgYvhpF6u9py6q+uPq4kQAmxsy6j
OjyTalGftSB+6GTPBtIGhHZVdS+aX30XqQLI7A1LfCV7KmPKYL6JFl27aBgMynPihPo33Qy8bdmP
3hEp8/3Vxz41qJ9TdhrWSE6kX7MOCL8oM5MtNEvT+9eqsy99ZjZfmhYBiYzszhMSGwmYNguWu97Z
51jFLqbzPPuq8FyOCRqvxYz2IiXnl3zU641iJfYuXPajJtJij5Uqqs3VJY2HdttZ1gEOcxeuvdGf
Lw4yIlAU4f5Bt/lr02313cBr5nMCWBRBYn/eA4BJvuVISSWYcJMeTVlao/kp3dyMIXWfb39EL/co
FdYXBQLqesjqB9UK8T8f/c4D2sFD/do2TfZimGH1hxsAIw6KrY4T3IN0NaMVXJYLZGqsrBJFV/fe
pGePweL2CWTtk9vxk021Jr92JXrfH9wBhTh/zKlI8utMgE6gqrO86GNSgDjRKFtp3gakGaEAh0aW
p+2GsgkfYhY3K2yLoB7rFAqMDCiTNN0Kl2wl0ac7vCiMt8z8OZNtePVybWvbgdUgBhRpyL1Dnxyn
BMgJ9jp7aVpq/96XL33+EhI16lYn17cZFufbdlB8uFfoC7iJZb5IH7KitdK4z9JTDy4P0oJdolWE
j1rfh3dwweqTDdwMyYhy+mbZ8amNh3DfmFT5XpsBBQldxfcVEMO0R8g2QgNWV9ezEfdfwzp5TLPA
/HeMo7Ueev4Pf+zQ52pC81OllOPWt2GaGI4ZrfOmxaPTLO9j1cZljNJEsgp8ozl7Tti/BK1pHYZK
LdZ+CTJ6PQAfHUDbP6WZ3b9A/TQ2nuXA+AthowwhOiHLpXy8xFeDDxfyRh6I7MDd4kYzrIUYIANX
psFkO9vAGfk18Q6/ZN64Rkmd11aTQbqE+O6fP7Rr1aesYCd76ZODVXp4ZSXcIHrpP3izxeO0s8pT
aM3fAiuZHp2+5IHrDtouJO10kYhrWM2OJU5zF6tZ4gY70vexqeJZrAf92elRqV7uR7kN5faMTdYx
iZ44JPD/c2uCOevOWZM/SMSt3401dRWD7L3e2TIwmFZynvSDF2kn8urBpdIX+8lsUacdQeBRjtW7
4Uie/yR9ckiW0b+FDNQK70Cks1SMKderxf2Vw6IhH3UHTm/Vd+E/EHS0XRnp5aKIE3xGdt7D34gE
bYxY86d+WthBuf0aLi2qkemzCy1JxiReH3+YaGG/NOGgfHKm9CFH1/9BhpwGqYNcR51ZwlWTers9
5B6Af66latBY7UWUT0YnOwsPbuaUG2UkE/kuKDJPdYhyUo5hg4IXyyZW+2BTQTW+oPhvXA8IpuBv
p7jZPT4U01EG/EY1Lrc4NwQ0a1Tq6Rp7mxu0xb7NrbMUUNVSJQ3k+Dx4loqsM8b7OmtBZaiOwyPX
BHZN9xi1+mXu+2IlzRlt5kPUYTMgzXQErKmMeQ5II9PuLRtsjV+1xUrW9yxzkadJyQNONsTna/O2
wP/Q/rA/uJ7CDcI1WLfOWEYld3Iw02hqVu5YUQhqWwTPpC1DM28kKp29a26r2DH3npZClsP17yx2
W2EEYwm0T7yS5uDAA0S03Dn2J3ceZ4y9E/M+zsvAWBU4qgBU4n0jnUHMSM1u/h5oRXG5mmaPpHbY
A5W+g4mb8xQuUsLTUkuQs1hqCdK+nkpvLfrA4PbH/TJHp1S3eWcqx2EIwoLnXY7J52uNcsje8Utv
my5NXJjTjT9l1XHiR/yKQXy+1KnmizT7Bi860FLPpYsohNfgCbpMmuy6egii8JsEQbNHC335gBBR
uGMB0nnnAQfCdqTKL3qDcuw6amoLJkD3Jsg6ZbDKTR/53aGHdYbqi//evI0Wtd4dAIcG6zypeBlM
Xm0fZGEX6XdoqugP12XdMGjBmh9gvZc13PtCzukPVt11K5nQL8tBGWBqbCUGP6dl9QcOIFiXc1LD
IqsKZGpYfR98ErkrR1aMLk+lh2k653bNg6xvqMbiXo5TYLexsinZi5m5qQ8u+RHwCIbYmVP/wH+h
CLaOmgZM7aPDwl/GIHT5CPkW+b81FNrH64cYBdlyx8LSXL6mfOHbrOsXxRiUh+UPfpfl9e+QqKC3
LQqwoXn9y2U6pbHo4FnNU2p2xxgiEi/sRQZPFPFE8g4/hlUC5e2ugGf/H328JZDNvbKJFHdYG2BZ
DpHTGWRTSwVRsCgNoKAZSnlsFlzkrSn/XXnnmNdRwUnemjJ6C7Z5hb65vvut8yoHjY5m51sm9hqG
lezKYfb/AcfIeg4YEURy+EO1bTb3KNNGR71y42PRDdW9Hrp4FcSm9yloHaDSuNcddT8FC23DHDcT
N74IdNS31YQnXJpcBC0qo9KcF+xF4DB6C7YC9QniJLbfjfWAYHv9xDbxm+x6WjIVgDaC7GgPZfV1
sE/U8Xi3oQA6bKSrxHtzZdixfdSV1N1qndMXe/hdmOBmlL3ZtE/M8eEOTjW+NXJjyV2QDhska+P3
2wBnG5fCUz5/uI0VUMBsypim1cE2VAu456Dvs3BjVU5ySCaw8LzGdWS1WL8gHTYPPDQrHTQNakkI
4nV3talfQDu0uwiE/nU3o0YpUEBy6VBM/co/XNtx3kX3YMVJ6IKyvPbJRLhJ52j6ni0CFiJlMRnd
29QBKpUWkOrmKQuqt3yMq/NVDsOpQaItTV/R0iPicCqAHYRmAHe37iZTSnUliIE/wQMgj9DjcTtj
3roDKqRRXR3asAAV7tfYkmS6om57FOyek8ZXnx0Iu5rb4x2ytIaSJ5hi6Cj5FcBF1m1Ydyue1Mox
oAjyHOWmc79cL8eKfuMMA44eG7wTALgljvrI5gDOmNZ/kgMU2F0fq96jtBzT0ldK7KonaQaTam3N
tvK30szrqjvNxsxv2AuHT3rTNLt4aMyTjincA+vfYD2GZLqBhiVgnOmTA4BFfVtE6rDWNC1+aGIb
txWWmcOxj7o36bsFB4rS3Wc1b3PL5p0+JA/AqsfTdRL5Ae0uwfZOUEX9OJqnwlKCK2tM4EHSvIKM
GvvjaPPfzW5plmgmr3PDKe8SX0vmV+qZ/0PaeS43jizb+okQAW/+0ooSSdlWmz+Inp4ZeO/x9Oer
grqh0Znese89oQgEKjOrSNEBlblyLW0Pwx3XesUntwLvjmAz8p1DKTiX1kMnCJoSMDYHAGU91y68
ilpT4pen5qDaF+v6ziLNcpZcU53o19EGihs0M4MHyhL/EoW2d0GiSkfBpKIuLj3SmCoKQXUCFQZN
YXdGObcqXyfC2ygcdkCIFGA3vXdZ15FeU+XWlSsyPGTEvltKnlZ+W21ChwyxHMq5U9nc2IrRHM3J
o6POaaCFpI5gm212aizb39VCaMkfwO8MMCzc6mbLnm0ao+W3fvkBT9tuyxvVXeU3Xx7UxBv4WpTj
YbmORV7Q8fNK9TYK889vNPpsg6xLaWrZFkxuftMJkJI80FRJ8md+TPOufUoqp4BsX6c/WwQkVOzO
Vde7lETn8FRNlvJktW0ickHZj0DRH2bwfa9WkcfHAuLsNPfcoxK1zSVmH7yfUtsEh2HZgjml/243
3e3yO63HaCJnYfNngxIL3busEbaq0Kk3mvsu5cs1JCq1B1tB9t6BFatKYqSKVaSDU68DH2q5tJDV
qXubUZA4doOvPtKL16Ld6mXfBiO6yB1UC4dFYZIXsXRwYWAGv6pD2+yVJOB/c7Lp4urecBOYc32e
gefMXX2Y2szgnhi0uCiYLGdyKB0fbKVvK3Bf8Qatjkqpfd55sYKcR1GZ8brsuvZQ8rC+md6sTrmM
pg7qrdP8XQYIG2dC8bgT6sZz77XHbBrgwf2HvQ9G7idlSOFngm4we3HiILqYfdqfZjLU3BJSYpE2
eSjYD17kWRp7BpKDw1c5ehe3higD1dREreBG+bDMupYVeM7O1vuCvB0PvDo+DLWpNbado5S71aEG
Q7Q1k8zcUZXwQQJE8KijIwTnhQ5rge6Zt9IhDypdChDhy6M0WCJQnvELU9xV0GW7k72lT7vfWiob
6AL5cYACgkVn5eiQZ78n6pBuaP/eqD/WeesUUt/RtgzBpNpVuTULPutBA2eoaOcLSP4+ms4pVhI4
X2da9SLLzO+02P8uR9Ie6qp60KH320mbPMxZ2m6BiUwAWVlH2jL6BuXSSPIFG8cFpDAdLMt3b+ki
qO/8klKwPrMZYFtnXqXOlQeYB0mRZDhY0kPaPjrPugpg9a6zkDup4qtZkgJY8MW5+vc4dtzNii77
VNcHOqD9dkEma74z32Q6IizSSym3uOqessyMRQ9/1F+0yDJ2fVm4O/S6+qttW/0VtsvhasbmX45r
5TfSZAr74hRhabkvbS1YIteJPTc4N+pYfpEraD5/GznJp/S3s7M52a1rKN0r0inc0Ys91HZSSghC
DCSLcwu+kLzxb7RJAwNSqA3pV8PdGsajvJHsC3PLBjh5llsGnw+lHPm94m5MLTB5iUe9rbYBnMM0
uwyjt5xSx4djS1qX0ybW9b3q1TAar1GUGZs7bj2nG6M3iu0KQ+9yvT/kyCpsjQyQw+rQc8SVwrK6
tGH33Gv028my4tA6tNlM9Kyqob5Qp612rTK8sxJpi10WA2Uh8Zddmtp6hOG1BNK2lmp77nsdWnVQ
A8v862qfeqopQHXG/WqTITocNYB7lK+r3XNJEKFcovG9EvhYeOZ1aNPy5KvtoZOc1e54KTXHvDNn
xdj76TjDUpq+mmQR/xShAuzzLnTwE+sOiOZbKBxkr2Vh2DI0AFl94JtR9q8I7sWVVpwl1kwi0uin
OY5OZV/+aTIVbhEk8kzaLdVbolbTr4krSE2Y5MQ5RU4lrPtyP43AUTeTMlanUVWvqwQKQOPxIhnE
pM1L7OrUWROfZurEyyx5Kg9VFdWn0R+uteAUW+0J8hh39AHulFpP1Y1f9OF1Zte1a42ye290hcdV
zPAm6tM/l2iIdoSKsiDm8lv6uYnwgBBdwyiFUFROEIfWS79o3AbfrPbYz/pDKbICYxcUl7ktQTcp
xXZqSK/vpM1LYiH6CVRh21hVBCsAgYsxq7ngbIoJUlOVSYGep8lR+uVhCEC603gDnzp9uZfV8Tbb
rLybfPBpvQm2SRQkF/LNyaXsw5HK769x7CIyRoNEsWm9MrlIx2iFdCjI077LBZ0WHVrLxFoETXmS
tztdfIugLjj5KT1By5KuPFUa8X/+42Hhfaizor7tKUTfTeqc3XVTmN3JoTyTNm5R4IP6txi0M8if
Gy24ZxaIRoM4ebquoLuaC727mVPssiEsnwftTu2b7lqk9DgOWZr80QAvdRs/+tPKPRsOH7V8pE7S
nEjk5kdbL/SXyEn/lBF27t+VepZ8gYocJhrugWTOYxR8VdDioNPFnlr/51AVQ1AYb17PcN+CDbvu
TzCF6nyHI1eP9xqo81sXMqxjmZcD8LyUKltkBN/UwblYFinpqFW2NnxjP9pEG9EPz8uXCsHy/dSl
3lmfKoACy3qNUZfbXgWo6qZiNxXDoSupdqWNDVUFj4PYaY4iRqkYL7y8IrCpQQlIWy5j5BzSR0il
L2SrFuXJbeo1obKjJqlvQAQqB13sfiK/Ym8kzib4D/eJH7lvgQZ0ozeqPv3gJv8tRMapRaNfoj4D
Bmj15kba5CFmt5q1fX4nR9Gs037apPa+bWmrG8FUnbso4n6jaE/IwSDq8sskI6QTYZKMsvhTxj3P
IfMsczeP5Bm2Zgfzp6mNj6XouhmbTggmgKmkdfwb7Uf6NnKC6qFq0dIcVIgP/K5BtiSKnG2QRu5X
UqiQ7AX+X6D1dkEynfNZqVHqpjE1LOrx0vUVDIayizWGqysq80Z86X7aZKA8KIP+KueuHa/L3GWZ
DCIUsbI6l3za6C7bShyGRGwMSfWG/5Q2dgwOd+/0z4HmWCEd61Ceqe+j3iE71jC479Z15GNECTSp
0aDPe08WzUbw/Cd2LDa7Df7hTg23CUnAOzla/w9QtvMtPc0/IvMc6Xrx2lR99GDmzecsdovPCfny
UwBgZgfCtvhsN6MCEjenQVoMO6uJNzr7kqscOuGFm6OY8pqjbOBkhQrPiqyj5GrSJgvJiNp+4jdc
uffL7G9p7ulmPIy/oqAlehelDfG7KLslCxx53vSFC+AFTPLbWp0R/C35n5a19FE9lIaPWFFlZC8F
wqw7MwvjY+tVGQxkfngbZYULoBxv31XOo4cIo3QGwpS67avrkMMpq79aYBbHIsmHY0cn+EtjzsGm
F8zl0xjCORNrX2hWL/fzXIXnQgsiIGMtL5Q9Tt9pW1hCoQqAMTTJzcepN4GBdo3PjZq4GXPjPt1U
ou5FtyZg6hDy3ClFp9XNYQou/g7gWURZtX8skjDcj4P3djb/Olu96xkURcPjCKp9/1/EFRMoCC7D
Rz8zS/2zO8ZbqkITWEaw3yoUENsYPqOvvZY9LTh5rzrOztj/nQ/Nt1pBjE0PfRdcReA+lPC9o5tN
GynSABG8haxTKGq1MTMh09sizrGpe2C89539vBSZe3bIltm1sIYmzbnzuuYT9EIH7uwR7hzM7tib
tX5wgcd9FaCltvKClwhu6otd+xS7hF1NZ67qU1UBpy2Gk4FsyuM85We9qKxXw43UM4zsgmDYIO8+
FcMNvKagg8UQmU+6XpTCOMrgqRqo0tootkhvUI5PeR92D9Jp6oeON/616QvkqtzwBVpp9Wz2k1tw
J9Cfxt7hQpR76tk2zLmjRA7ad65rpWp3Bc1L059BMtb7QFVvijrXD61BN1/qIalFA5i2iRIne7E1
a3yq8mwjnZIahzaY71ZAhlWaNA/cYT0H7MDN4NCXTfUlY+vm1v30DRwutxK+bt2RG2num3Fiu+X6
wcGg0WS/NOCMKUlmkqnPK5eIbM8prZ6S+y9+ERJjhxwixNv3hCEy0OqzYZv0qYF8jgVSThzkPD/1
uYehsGqxS0fGdFcMjfVi2JpyN1hpiSiFZb3kdTM/QBd4I0dKhAnx6SLq5mdpUbP4RUUJFNA4Ll2D
LMWxw+JWrqX1pCNrdAMPcigfqQ0j2p2QsqOiGOe2up8oF68iTQmanhkbLrBzRZbOB9rd6jMwKhfi
NMEOhHauqBcL/+jWsIQLowyKFXpkDqoYS6PexW8xy5w1Mk9tEj1zckRbL7lLe71vqXhzOgd8HgEF
aie9L+MbU8kZSo88eLllejeaqTs3KsX5sOrmO3o8EBiXp7Qk09mn9ehox1l9+uh+F7mcDpGjcHmc
ps0y9gdjvoOrYVK28tSvkL9AxOuUW79kL40hL8JdkdaA3RodRj1R8qLKWoaLkKYcy8MSKU/rnsY1
s5njjWy0kTY4T93mAHXBz4aIgC7uBYPWKfF8407JN4kU+0AcojfqJJ0Ltmz1/nKs8LPVGWbudJPG
+bdFSlIuLOM8RUfUJWv5HMBmBT6I2361g/+T/JmS7N0m5bvTdBdj1Mx7tQ2sezrVcpJP5XWJ0J0k
OCD5Pm3XEFerzPt1KdgOtsAsdtacsaUf9ejWJMew8Salf3EGJ32Ii/kkndLUjcXe9ezmsYrn/sUL
bGhiPBqrpHMasnFfwF9w6EZ1uPY6jWemLejDvCTcy1I3+qnFFegryQRxZqXnYIxo+9kGY+7cS5WV
3gMWM5STB1EY/GBSfiXwSngWdU+/WUKkY+Nl3XD7JgMxOaF26hEzlqxjcUJCvQgSdyuHhp2Mu7gI
6sWr9umDbw/aYxEp+qNZit4b5ye/sx9C8iCoGM0+hOZI8DvLYT+3E0J8NIYONPvDsw0VdJjvJRX0
EjrR/gIQf/rihlB1Gprlk4sk7MOKIgwNpOnLSixdapAAGbHN9w2W9WxQqotpGdYzsl4JTdZUj2Sb
Rd9BjAlLzOIMRDeF7Q6vZVfWFxkg48EAAqAVbRlQGJhXbx4uUDJbz9KkTSROPC3cNAVLhwJnwXd7
eqCV0IRTDxYdXyAx5MFUNefUJdFfq0mewXe0a8zOv8iRXKPkkbaWI7ovxGrSgfqec7Ia5U9pkmG/
phsTifnlgSFFLrSyXmDMED/Z8BfSEyoByQsOeUUzq2VSnSf98ztk8gpwTgTUGUIbGPT9Ojsuc1es
c5JRgC35YACRIuub5OdIm7W7ovRgJElFWljz7hJhkn6pBeoVMzh4OcaputXBqv/gkqHdLcUy361f
Pgw7gybSxVsN+UtnOMkpHQ39senowikFGF7WFsuKT1fjRP8Y1vTtyFKjDJZeWWqsRbCcCxuh/6Rq
SCADbgNgQUEN1oYo+iZSKHRexOZFbUZt2k12m3N3HFTs4PEokN1Pm2VO1vhbWHA1mXZZ5mTcWW3D
rIYE+FRGxbPMICV9R4NOmsSHpa96HctclIyRZ7k91Vt2XdFboBzLidK9Zq5oowbwJlNHdkp2tnQp
Bi30Q5KOyFct9+xrbn4LWdQhkYRFg6c+iZbeG0PSEpkW6mrLPLjYTgD3bmVqRyZz0qY16I8su5s1
3VPF45sttGK2nZotPl1d2N0ophg3v/ydZjNe1/g4XvocM0jE7NAzDqXFDVLZuq9+h86sPIRkw6+K
4jrXSQ/vG1Orb5Gmgwc1A/52nRBa2bsa+WkZLG3yrClIrkbjcZ0uz5Z1G8hb2CrWh6QiqQhihQeT
Dw072WvvdffZoJpDuGvK0kCozgpKEn5pcce7VdzJs/VQ+V745v4QU9s1nqDXkttekCyKFdYQI0Ik
TW/Ss7w2rReornWeVTUoTu+UkaVXOAySOKc3kLUAbv9yoAz3c8a6lAIoQs6Q10V4B4qbWgc4OBSa
jyp5EqG73KWf5gqOKPJoV6eDi39OVf0JKbqt1ocawnD5SWRoX2Rk1ZAfTObsUY5A4nzOxrJe5iEo
Ak84NDJ30okA1ACzDpyNctXOCp2d20MqIL1KBYG9J3BRcqibsEMnJoy7hXxCUQXhlV6zOxRD+XTr
Gdbl0J3hfIryM/1OII2gY4vvOt+g1SDz558Gtxn/8GkrPLwL0nw1vlvGS6Tnc8XdIoUWk+NSq62j
5+a5akfzbKYI80UUcQox0hSNfwv89M9TGaODv4c3uo32crhOnpoy6jer0YurLWCD4E6aFu8arahA
/RRP4+N/dCaSlB7ya+fQUXvI4/x+OVttZlPTz+SkCEXHOVpvvw2Uk83+jgIfCkZipQGikdOkNBNs
/R3EUpZ1CknyT9BCJOgyWPawHH55fY3LGDUqHLEMBAl6R0f6mR8IozlAFtrQ1VKEz679h17E2qOE
55Zalx9UOjd30icPXvlDFQFyADfsW4CMD7T+kx2S7W13okd8s/7XLVosO7PL0IUTLwcoW0iP15dC
BrriP5Nns+5udPgNblf7MmMda0Owq4MseRpsV5tuvKmvTm0+P/aK6H0zmms61dmXNEMZMNIC7+w4
QXt226LeFzNaliVEZD3cOFsD3fFL6VrWUz/ZzxA4O18ptQZgYmb3NNDv/xmBqk0zz87XrOjGY0al
BNwBYTa4Oi9H7KbLNO2WHmlE6kVYVGjfCgv2SfhuSWTqMB3JeFo5Y5gWk+GCfM5ussCA9350t7TW
vDvtRi/clgpkOdK4QOvAN8fvQxcrN0DjPhlU5cYwERIc6EM4GKJorqjt366q+/daWDtP5IgurtfV
j40D2+klcCOfTprMPs8Z6AbgXnTIT2P83ES5uzE8tdgjjDjntyrawocFndD7E9Wv0fis6puJxsrP
sZPEMBWhZkvC1fhstJV76ECqkrpmGAzGsLE11IGG2KKkxsV9P8WG6LsnpRt2LtJTMURgyMu5CLkH
m6Tk9Zo80gsQem2aqq55ODPY950R33tOGtzElG5utdC17sDvJUcfrLjoMql3kG86nyDoaGFcthV6
w3JrR2O0xb1IT/a00sh+QeGCIpg8lYe40Sv2SH60W21yTuR4xqaq3G7rIxT9MCSafu35JVrRsvJs
UP1wN6Ahyd7+J4y21yr9OkBSLU0rZFaZ4uhdLNzA5qkCf3Aj+eeCAsVkL5zOK2HdFAlmO7NDZWeC
ah7V+t5Wd9IfVT6QyND5+wPHnRymc5zts6lGgXWFg0jwhwej3haMd7eXQ3lYYqYuLAQ08HtrN2ZP
IgcwSWjrW1/AN9IKsHTMHloSlMpD/jnNffVhNVhAV6aqV8hoQIcqGU8heJi3oa9OyzxTcKICdLQP
eth39NQwlLbMTKu7xFGepUlOpd/wW2bG0BJlAajx0FVeB2joD/PUNQc57HRw1lUPA4Mcuo32ycj8
6EGOvCcIl83XxK+6h0zrnmurU17jZvRu5XqQpcBWFkKqnwyPc9OrP8RJUQTLyfi/LP8hJhia9ktE
Dm12Azj44+rVBgC4N2iXP6fWkJ/dJAIfBhjrU+OGPwYPGn+D3mWYwKs/upyy+Gz4AbJGPe2Ewazf
+E0HA3ChNFsTbubvJZ/ssEq6v6La/1a7eXc1OlDXk8smPHb17LtPxzfiToZ1r9jsotTIATSCEOB3
NbA/+eDnYbjq4aNwhfhOnebfp8jcjUDJPttUF28sMLLHCraHr6b1IBesFdXZm3M+nGDrHj/FIc1t
4oFK1QhgP6k7NBCr8dH2gGR7UES9JMF4am3DvglDu9lM6chWtulA+3SKuZdvp/xMyHeXTfchjzvz
srzX4rNiRUMHUd6o36y2OkyCvTlRhVflcvWv5a15ptDjR6dFf2itNcYDXV7urB1l5XC1L2VG4R0m
Eq3SG3TmPbCrYtcEanmZ0nDcx2lhvjgFcn6qHgd/ZmQY+UEy/56b9CEove6roZvqNufm6ZFaBchn
viK3nW0m28TQ9HvT8rNN2JvuSwC6Zx97c3bOqiw6Q3aj7F3V0V8Kt6IKXFXOX8EOGqPsE2wnV08k
DX2RTZxbeKsikot7t03JIfpupi0eGNUZOzKyE2QoImidSJ6op5eyMo+C1mctzU2enZzaUaVribLb
Wmsr55JS1honPWuMHCIA+7OYt1b4pCenILcB8PB1GNtgK8EXEoaR8RXaTW4e8h216K7LixK9cJjn
bmWMRHNUiQpG004epGmMmuYykZRDMc9BTIXrzQ2XnwA9iDI5KqZWXfNCzfs/lVjRvxmZ3u+RVAzp
xpqMB3ko6du86Fl+rKGQW0zSnjrTbcUd3jkSbNrSZJsIKaM9AXWZmC4dlZe0R7kkP2WIh9CHFoy+
425Kd9iTEW8vEFxlD5Pg9R8mvzn05Fq3XTRmD6vjn7HSqRqAA33EWbYyTOtz2hWVZD5Dsih6Ruw/
C8GeMyhmCamc0h/zsO9PRjNWD4lL0j2FefBJdbTnfqi929pr9HzjVB5NDc3o+Hu1VX+eyoDFKgOW
2JZkKAXSuN9JowyqfL+2tkiBF6cU2pc2TIDvaZXln0v3mb4q74I6mncZA7Ryd4YgV500Lvq5U6IW
UY/VcDMb1RcZ6FGcBoIhFhhr9y6o2wjhPRGXTkO0twxeJBkz00jJ9SsfbxUrVw81La3iJmX4mvcR
3KBx9mOEDgtO8Dx7cOCDQI80kLcxS4QEz9mO9j6iBBO8MYDBh04ffYkcsxOM2t4F6d7h1fXgZMDM
hR7ucA1+O7f1oi9+b027yhu7k/RaunHis1U9d2mnPnRm/KUoougLKl3asXRcWrcthBjfCBm16G5w
muC+rvTk7NajuzPZCX/vwdpJQiaFVjd2xSF9nvx+7KU2Xt1FwHVj58o/ja5SHHzuBrCwmuhAVq3k
g69VWuf6n+ahzTEcNO7FUQB0imtoBvdtELnk78biautZcZV2efZPZ5B5IbAgESIc0Oa4p1bMWqcO
TabdjGP61clhohm0Ejp30BGewESERoyslTiDNJXOvCb0dh8cMjgaiu6IFFKyWWesq4j/75xkf60W
PhC9RpI5fZrrtjzBoFbsytovTig3QpKZJPN92OT6cW7K+K6c+vYuUcvuOKILDuchJLgq/8knNUZi
25364XsZ5xdkSASd7GuFuEawqa3kvszV4DvCdPrGBgH/0pv0t4BNZk9cb3rd1+6XQ6Pq9+jKTTtF
78zdB0cCApyWCvIpkeIZNs1lItqN98YAfm+xBb1vnF1YWGE41e8ddUamIFHq6EY+kjRORvYDPE65
BTwNBE2Jku7q87za3LwuptR3IeRo0nIXR8GMHAtDCOEnyKLhgeP2OJ2Ahwkwjab7P4CC6/zWi9FQ
sJtbL3hISfwwErBM0iQnrBfC2Ew/u0FSHWXaPjT0vyMNsWE5IgHIfbE8XQ8fybXivHmr3DntUy1o
gCykJ4s0sr9ntkrWQ7GGR9N1reMEu+rJnjvnCgC2YQ/o1l+GVnlEHcpHKts3TwFgqLwZ+h8K3Nli
A1S96B4CiD0iVGfV6/Vb5KXoMEn99pEkO2wMkCZ+DbIcWkDT+DtGBQDy7ae0HvXLIOUn+kjbfBg2
VZgfPVXPyChAqB6Tnr9pxU+6/F2OhShlo5mf5A/8+rO+xkrHGgvb0yc5Wu0yNonQkXQjtJcumg99
EuwA6NJk4bx1Ktqo5NDR5ujcOMFfcjTRBfZM9/pTG6vTpffz/tmwsvjo0B4OszzO3s7HpzhYfC69
UNsZyOdRSQ37HmGw3cqP6zcWHZOT7W2p8aspfSFC0a9O1NtqrNunuX+drLC9JnMA2bDpRzekbdEp
DnVAc8K2OmxueDZ1Vb/ZWnFW5UZ0E6L4vVmDuVi4fjKeJXSpKywbFZ/g24J4+gBnksCmZg5450J/
wT9NEj9FAmLP/WS+kVV3xU4UujHnZDMVuQMT70sJMOHZoq73EgzImHpzrN7J0NFMPJoVFE20++h7
pGKtvXxTbLV/dey5v5UjeQAAo934Nv/V+hZPysFrpgAGAYurx+kdIBEcKl20GmCuBbUYJjBnbQwB
U5RYRs0ZnfhEhtJBiGOYbyszU7cuZJBHeCHQDnJgFM60enygo7t9Ukszum2dgG9VojL0JvO+9GHD
iFoAVyswTn5TZ/k9ttqmOlDdGJAv+fW9Xm5fpUvOtDQoqxOLVkFRNFbn7u/RaoezrBBDW1vvY9cs
lgJznRTJHe21NGWJenNdQH6l+XdFaiePlIB2HWpooIKc1N9leQhk6Rc2dkXJptPTWOjWRUJmSSyF
x17yjHEra2g0c6VCkkQ2+2Zn3W/nZ2lQUjXZdm4Dza3w+1HE/Y0I12F3ouVdFKLFZckRh6p1czgu
92kyWhdzKrhmSZM8pGg4C7scBOg4L9CB2uPbVAbT3XqY+5LGsdgY74q6KypaBxnbQw1pd1ncyjhp
WmfIM29UqSSV16ExorvOCStwoJCPdyCmkITJwy9hnn0DHDbwOr+1T5lO/TSa2fA1dEUHnh8kT2M9
TYdeCyGXb7vorvX6m7YyzQ0i55ANiUNK08xV6R3/UEeltjikTXoLy52uHcpDEZrMO2lqPYvMGJX4
Y2F6+Q2tQUhsWU39WPgmSscDdeuldCLHSV3+HMf1kN/KsVOBoNpmIl6OG9GlVJk9SiNNUB0mlRKK
afX+18YtIfOEjzFO+1uPCsK3sRG8JNBlP4zFrKFjh6CyYs7Rwz8njYL5UUzKyOl9m8Uk718mjbBz
I5UQtzCTkgGvdUW/kqnbViX6J6qek7aP2URCwhBcaFxiTygOnZcC2LaD5Ga1BcATISyqh520yQUs
WrROvUVXdyX2k9Km5UJi1KGI0CChQCMtB3kmD0FmINloV1wxNPXNoY2BCpzh55CcomAeHoTSC3Ol
Q4asq5RWlm5aE2DnavuwStkMEIuULX3+PxdeF3GCwaWN9rxa5Drrc61qJTlFxvzwwZ4MbP7nMo5P
lXhHTVuAUuh1Wd5v1x/fDw02M8NQd1cZ2+l/TcaQPgJK7G9LGmA3i16mb8NZF5m9Q+8kepu2PtYP
hjJuF/3LgZ7Cw2A2zm4V0KSV6xaixPLKZlp9Yi9zMorUOi0QCQmeWBAY1a6AimhBVtRDTarA025m
LYJjKvO0Tay1OlKy7XRdD/NgTNfC2VdeEV1lqPRJ8wxW6BhXNIus8RHShzqAc5aLvAx8jJi/uuUK
Y3iQy61meVZo9fvlPjzYuiSo/Ae+E/HtUlmKXc85KZHx9KE6JWtRgEGfUhkgqltreapLTGUfhF62
XctZq3epVq1jWRqLRLTR+cpePpD0OvUW0m//QbH9P+x00G6XWpugH6UE/kOaZElPHoSpbRBgWip0
EGgswxXQTduw4mgPWZAH97PihJ/Mgd0plX7nLtKK6FNSI+xs0CFzkl4nnqt9ENfmQQ5RZqf2M2rW
TgZrM4VsxamLrfQONJABweLjGoil+npQwF1YlJMZVWGqPZfWN+laFkNRxZu55shRZTZP8lmlGmh2
EpSfRz5dNPFU4Z+mMaigNcQQDdvovJwiz8QpzIVneQYXZXSGDKQljw1gsrD+0ELDvqWd+O1giKE1
d1UOABej6ik2VK9u+TYe6qD+36cydJklF/jX8fpIMkYDmrKF9rknCfHzKTjygeXYcSYVKch60yp+
cE4aataeOYbndRgJWzlPCc2A+vjQa4N7/BBC0TFtNkuMXELOcUYjRo0FaRCxtJwinR+WlrbVIePI
FP2RGK5xWO0lydpmeZZl1s8HV8vgEAVJcxsjhHgrz/5t+H+xfVj5Py8V/u5ppE3oJ5v1Cf7nZZJs
4HrybzG/fTaeXtJ1Ok0PctbycMsytAH846Hf+/5tuY9P9X38O5+cujzCO6t89OURURGjs1ca/tdz
+u8f9/2jy2Xk1Cbp0DNY1149q+3js3q/0v/h8bMU0MPHN+jd+N3DvjuVT+vfx7U+83vl+BVb0ii/
LcVBng2WlX0c/luIjBN4slt59tu5a8ga9+HRfrvUfzH3w1LrM10f7bfLf5j7Xzza//tSv31dOkV5
hKAb0nPx0v/22a6O//OzVVBTSehU+Mc7/V/80799TVH3IwP2374m6zLra/Jvc/8/X4/fLvXbR/vX
12N9lusr/9ulfxuyOj683OtSNpxkURJA6tIhe+duJm4grhO75601NGiPgivXgB1iDAU6pu9ot0+K
zNvLQGlbvUMf0+sgvKtjWQEkKx7DAnErloGs+W1BOQxg6tlCtYeaxFyiWNHUu8oY1YsS5OM5KQIF
+gln+upS4G7zSP/kITAMfE417ntx8CLbPcepA/M9I3mIaGNn059NxzyIBatSo9jLjGACzJaYnbZE
y0A5hRwEVcmivF0XsJUhuIfK+cO6njHDoJaiA+qPXvDaNJq9yYe5u6sGI3ylBFxRT87tczxW4avt
Tj9ga0ZTSIzyGDIH2g7v5QgcPMyBNBTJUWnMZKDgDJKrBumzOnjRpoCf4FDWlRCaggzr9t2p6Qe1
vh2BD71Z+/VUxpL+aCCTiyGMicAVAg634GmGZWLn2r5y9L8Ebme8Zog5Uxcqn3s1CT6PrevehmGM
DnxtQGTks702xqw9SG9Tjv02ShTtVnr1Mfo0UlB7sH0b/AVFTU2UQwsoXjcZ6PbvNLb9gHxJewrV
GBb1MBJaCPnw3cnHLaWJ6JjVaGD5xjjcOzDY3iPCcBv1uXnnqaUe7Q0FagGoZq5rRAkxzLXRvkuL
TYANnXPv3bUtgqhinbIXPMKkum+Q9PAuJCZffWAQqEqpw4sPMZBSRC8OmQdE7s4kG5yDiej5ve2Z
YPdaePRmEjJOWNifEDrTIWscMgQCGdo26WhoogAViWEVuv4R2Lm+g1re+mRbyGQi0OK/eeGVPM5B
ktMURLAxwqObgcLdy+B8olcGCiXrzTvN1SHux+ggg/OZ9gENhpaDDDZN09jDYqAvXmCo3V7z+gBK
WJWVVS3dp1CAHGVwUVTezpxU7Sj/BYOkFnpKSnAjV051r9mxbW5u5FzTAJtd9JZxYyuodllVSMaf
p4tuU5+fS/IJnz0b1RaXbeacJ8qzp1hIJApzaJaX2Byp2c5z/NkYmujGSqp0L72hitS8Avv8SXqh
0PuTbhv/ahblcPFa/6r2Y7xzXM1HAFypXzqaNW9cY4B4RwwLo9WueeY+KONUvxhd3bz0U7YN4iJ5
imvl1QRqdkeb2nw0i6TY9q05okQ3IEve58Nt4tk5kmPZD7gAk6cWmPgxE+D5VC/p2oumIT6A8Ydn
xbO0z30CN9KsZ/VZDjvDRLaBS6IpNHT8qXgp6CUtHQDeZaMUL5aawBgKCcJtmtCZxffFP1TFaAP9
M65TWptwEenmowHG99TbkCtJW0iL8aOjBv2hCuDoljZ5KDL4qNrEIyEk5v4PY1+2HCmsLftFRAAS
02tBjXbZVR7b/UK4JxCTADF//UkWvY23T58b94XQBEWBJKS1cmVSO7OCVR7O8QxEtrgUVZi1d6+6
Tr8VXhLPCmcPE+tBbWEg6iJ1TmYr0J1De4Bx2ZM4OmD7v6EDVQkM3SXb6Pn7qCBLFgOYJCaIJ1pJ
FT8Coo3dn6Pal2yQcH1A9PK7bOUbaJZA1DNaUOBRstk2ER938CxUiJo5rQczVQr61XNhE6q/NSHs
1Ju0BX/cwGR9F3W/2rhLz1B1fxtqL9/bNZjTJhFyIEDNIAYNj+GatxB8nC6JNQSitbNDNqp678gm
umLrb/mmVvKLzPS7AnGnQQxc9r7L7FPNFcJsgZPwWaqmQ+vKU8Yb52rXlnPVUsCZzQl2XyozJAcV
JqacjYrH5GoYzj4Bz+A5xwMe+iw8gkNSAx0eDjWPqr3mRPkGLAra2bHsbjckrdoAddU04NtGjMqS
lBJe5rLr0m0DZpDbdo52oRS1cWEj3jZ6kfpdDHuSAdBD0fP7vBD6hUpgYpgFTWIHaDg0oIra0weQ
EIJdmsq4Y6RwzxUQr5g94gP/WUAW8m6Vvbcb6IoJYF4CKqNDUXjFhTnP0FVP7124sS4F8wuIhD+5
KX9KQIdwV2VN/dzPMFALAWlnTUX1M7j0EOmNGCBQBmFzHspIXj2jlldsO/ZjotlnF5QGwAKAThGD
7mEmgHwonckMnFLXgnj2Bk7lUBzTCBgMHot2pvvdAEpYb8PatX03ivobt0lOWTW419b1BkRLxOY2
VCJ767T0W1Np/TUeazxKEJfCC1rnG0PT4DEq2AhGyvGd92G7twCWeYAPOOZ60EWT/dvV7Avke0C/
kc8ew5qBxt7kwzFzYYLgTVI8UhmwXefOrMCGWOIbmKWyODBRTbf6qPE93CKJFwPLkVvs0tZSBuBG
FC+O6tUGSnUKyB117pyebWrX7OEIGZ1bOugKGoFrllJcOvkBVunHompBg05lnTU7/mw2BBmznN0I
VTIfAdXj7ehC6zvyTChCOkb2DZpMvpdqhQ9CW+eQVrbxDO2xJOgZCDUirlnXMNN8iERNp86en1AN
NbhtpWX5RmuT5zGerdRw75r1MPyxxuad2a35KiMPeLsmEwfQthQ7G4Bhe7iHFOpwH2P9deRNM0BQ
PTYCWabMt8Fef2Z5HZ5GBcL6ybwFkS/IUNzyUeh822kKuIXR/s47lt1aEyyVYQTZIUeWxXlAkOK2
7/rpVWsg52Ds8SUxtU1RMO/iBKk12BdKIyrWu1SWcZHaYANHi1wU1miTcG8DRDHfr2Vj7ZTbyFBG
QGdRhZFM+mEwwG65loEhrwwQ9vhW6tgplwBmPYdZ9jsTrfHb8urNJFsF92fvbRCKUjy0AiSng6dD
692EJU52GkL4Ug9KqkXxVkC8s/QSfungDbm4mfN7dI3irWmNaGvyrj/yuoP3oGwwnYUSAb1d8dA4
Fn+qWxfYKqDfnM5t7hosK0C6DTSd1QvEm6eNDKi2CKFmHk+Vudf6Jjub1WBtOkA3FQfFpt2dDKNR
lwwEQk+TRNSmLawB2CTHPcR9FW1dIEKCQW/s+wE8knt9SiRUij0bKm0IMmoGdTB6JfdOJfNrjNBC
kLkV0c88sk9V0bWvaVbDlpfz/qgX+fjg9pgeqYUuxqsV9d6zHjcQfUFQ0UEYZfQEauAfmQdaPSfv
xjtIzifbTLXJjWEp+9q4DlabILH7kav+t8d756GDJgxWkyAhr3W7ei/KnQOFtI0BJcMn1o/nyOuN
b4ZVGME4MeuMXi9vQJ1U7NxCADgfgzIvkpC6KuXg58pJfxQI6ZmZFdTFTcDG4Qz1TZk1Esb8pN2V
naEe7JiVIJtqnLcxti+TihEokNtnw86TP5OlfiDyy3ydHDcKerh+LokJ/XlHafoejG0g0BDgaYzh
fNHaFMHszAD8jNV3YC0v/3RspqfXQaE2WmCpKvNHQ6/t31ZqbR2HGe/S6ysfilH5VbeT5KBbTnUs
pZlt27JN/SZERzVbix/mCKSLqFvmN0ahICU1ABwBcBqWfGCozeo3vEsRiMhroIFd18e2w9WANUSQ
QG1VGPTXFBRjT4h+dEB/IEAIVzVya4AL4t6UYwg2f+neRgXiHHO8uVOBwHhMuBVQpn10AXc14OoG
dksJ1K3vq9Qad54AfXwU2vW+Cuvo7JhlfoDAu3fjyTQ52nHsnqpS/LFt0Mbog3Y7Y13BpmCC+L2s
jpSjcjr0c4u1WRvb72nKuv1atDaLo67deumAj6xyrKfcLPxqyvuHYs5Be/KdxeZ47q0WQlaxWfsM
MLAjZd1Rv4E778dk8vwO2m7lBRookd9Kle8pm2lteclM4FttDhP73IKKqBIefWAGtTYEKCGrgDEG
IVEhoi6oxr7ZpIq5t73o+ueOPw5tov4gAM/HBwlgEvFmSJdYuEAfAQ/eZUqaH0VvABvlsV8t2LOd
vAHXdWLd52q8yD72TlF/ZyEw39cT+0G6EcQF4Rd0/Q7i8jPsDXjlfC5dkvhUjH4eTeUOWqft0WKA
F8jBrV5MxwPvBQMyl7LeUHTbQWHPHJvOsHGwqriaCLK4ugis23SGNR7XMjmlP9rBcU7TGPZXKk95
fLXsWiI6Ax9pvx+cQwaGwTNVQnv3F+h6c0BrCxDP96p7yUAMchrAdOhD4VhhB588910GlfZwfA4d
WQRurL4TNBIMZwbImjTISFCeDgCoobCMo30ZM4jSowmVE9YSso3u0fDac6W38Q3TgNbWQsy9WNUM
G8vs+junLLSHcLTvMabzN9mC+RdyN4C7zFmv9bYhVqWS32p2LrCaSobxOInoAVIWxW3s/ZZ5ktx0
CS9uB6u+GEmpzkVkONA4NRCrbujPeu1l962sn0oblCG9W16mvvzWOaNxlpY0zgh+tbaJptV+G8XJ
NUzZQ1npxk0/5+iQjBn+n9udCG7lQs4MUtwzjqvM2pNlmBCktSTiFjIH7xOSxI6FEd+k/aWGbP0P
o3TFJoLwx30Rtt9awezdWLQD+kDGX8dMQU9x9G5CSxTbqgpPnKfDIcXO4UZalrNXDQTkhhS2AAf+
ozJ3nSDq8oPXeNdESu8PID6dbiHkMOoRc4Hgyp+Dy7CzBgzo1UYkoN/Bx7S38TtAhoAT1wh5+4MX
9qtWg6ILVPubopSgyo2gF2Ia7fTuhPq9wgT54HohqKUsfGE3YPcFxHOsIr+TE2J3JYyKM9PEVnNt
BYjGCCU6ptc3kQzhFhWV921iUMQ1d4UU3R+t67cF9p/RRpPvPLtHnLZ1Q4d+EPYNdKoxESXVdehB
YT41feybiC75meYsSMPRfIvs8myDZx57LxDdI+Y/3E+Za78CBoMA7K5+t0sHO3UDkrlVO7KHsap/
IHA0PGAtZxxiqTZZ2IlfULjoN50oo50wBZ5nW3WPw1B/z0QNECmQlo/hZGrgn4L0L+aaI2JiwgO0
puQdhFjLLXAxoBBTyYXpFfgBzHh8ZTkgih5T3ltb1b8a4H5+5El3FZODOKYqN+90AfkarxLaXWc3
OajYsl8ybaw3JkSNzXbonVLoCFycOH5ywUkMhT7jpY5t4x7wvhfKVX2lsPjImk1pytmjWN+vWCKh
gwxVqCLZjTlWzfoIdao81p9KPrgbXXjNTQvxjqApQgsqNTLcFQohHBJCdgEYv4bd7KY9ytnF6f0a
IJ18BetlaDHnTka2t0lhy9p5hYNFC6Zqdb8WWnM2jFs7gFu03Nig9IP8GFj0EDgF9ekW1L0d4Gt6
1X8HctR+B+ZiScwlH1XSmaz/bqOng/3uoDH4aAYfmg3F3WAO8QbjTQI7YjuXvOI/+zas3nQ9ibeR
qYYjSVkhSN+uwWS24V3MA/wFWHgY0FEQuu7CYwxpgvt6QIAQyPviHzF2hXKsvGfbsyuEvfN8XwnX
e809RNyrWvyAAY370NXqzjUiN+o6IMZhoiGmFLEQa6y3bwv58qV4bYrFkw+ONFDcd2LjxbOehxnB
RNONajvMouVu7gh0zSw7jqmeX8y8Ki6psKC2m1bv1AI73Dn0PXaBVkR4YrGLWIT4DAgHXcLKNGC8
nKp9XHjjY1jVkK6facsGqAqa+Sh/YKGJIFFYz/tJvo4eDFyeI2B3c6LyNTXzJAijkh+pluvti6Ya
bD9Flrxk/ZVKQ7Oq7lIXHMNhK4H7AOVGc/QaoNYQRVsEXc4QnDJzaCIMg/8EqhMLQbzSUcOHSwu1
bI8blQ90qBnfj11i3FGuMIXaQUL6kMWQA/MsG10R4nvfzeigaXHzPlkm4GfMMI5WHHpPZdrdg+y8
eQd6bfAR3NKf3TFybqcxF0HkNumbI6MdAZtNAzFWBoBCUPFjDkYX6Gn/u8VkoYv2QlonBB8+m5ow
bxA7yQLJVPwj014RENB/Z1xoWwSg2kfQOxbbWrTWpkb4JDZrheV3kLF+lKBBvI6gheVaYz22ToMl
PVPvTFoABJp1tc21AkHO+JebkSHQp8z0EmsBF3xdFOSrUrWrVHwywJBwN3meeint+AaQlOGKrXrz
kvP7IiqqZwdGzkeMMARVoNQ20/B+CsfHssBTiOysC8xoqCA6r+flpjE0ue/cyrqBNnOB+E9IQCEa
5YEOhgeqCpWAJgtrwy71XYRqBlE1ZDt7gjgmtal6F7hGHTxf82n9aLSX+SJxB/l2aFhCguEjHsvS
AYic3DbCI0KMFh2AqktOYeq9LZIcrX2vyUQiHDnGI9cs8SrSEFIZIGx9pbLChKb1lxTVFtL+3E6T
iPORbrExR+2bINVGVvMbzeuTe8AxLdgu02QbI5Jix2bSgqlP4vPcFgiNxC/NPt1ZFO2xrlkoOMTJ
sAATirs+VWi6CVMBlnLaEACd1z1QyoFld0l5H6l/1YIx+ezQEOkiHUtHZ2ODm/BXXsBop4ep/Qje
7nw/ltjAlTaH4u0EUgxnEvLH3BYR5xz7wlmhQ0MIDGs5MOaMAXHd2tM96Id7zKtgNeot0FjxuaL+
7wo6wxT6fdIlL7HTAFQkEvYswB22p6zKTfMZ+x1zX0l40xEvGExQrz5pwNBetCYufVkaya/st1Uy
/tNC9ATU5LHtaCZhngSQeTvXYfpLmE4PWgS6Jhb2z8WE6UI1vAOvS6u2Ye4+i0p3SkRIxpA013SW
nosiie9YVqp7vJv2qNXR904PkaOi+RBhq3AUrvhORXlclYeYQ10A/RIDMyp/Qq5AnFND8BuzkC1s
lZfeboezoFBbhKQNZ2jeIA/0yAlEvnaOwbaPIZwFIjfY0mtE1PpGgw3iDpPHdBqBluzmgBFhggSa
l1716Bii25sRFIJyBO9fkhlU544IL+q1sQBpASZvhAmaz6XZOUFfcGNPSmgjKIsD3YEuN2mdUe0w
N9bnxvXcWClA5M10EPeeDNVFReZhcBSITmbG03wIoQWbZVdRg84UPXbWrKqcE1UC9Qw4roLngGqb
3itOkyrBsjWf6nXw4oCh1ldhx57zTst2TaYyKHbgrYN4Md9NUV1upZVtoJKJ+cprrRvEWkIhc87S
HKZr0Q5c3P2FivKoU0Eau+ikzsw9IxEapBuJuuodD/CxM+9WJr25KIoydlc6Xn9Jo9TXbUSWwlRT
PA1Yq10TBulbQh2zLHzRGlc/8xl3zNEBg1KxeE/ZwRbpiU7VBjDPFYiu3cSIIIK1eEpvdcbBLrzm
c9ZMAfA4oD+Yq9cKwfISASOg0dYdaHWoJBlvLBjQni0DkzA4kWG7YDkEUOHwLJ0y/jVFfwxHar8z
BA+yQoNEXNMAE8ui+sxGEd1kDpBYlorLx1ymcJJOdvRL9X8aVYL37j/n8HzKt9D0rs96LdlRpNcu
9OortnWlD10YtV9mesobHhBxzVztcWfAsmQaAqbGPNC5LXaEQKUDnHagV1L63zLCllK7Hqir3TS/
DmoXSmwtTaYsDDD4Tn1NAxa0CBv5FHHgTyklPlJrrdbDK8ETHaZVxNI1fevel5b0sHqKuh8Zd2BM
UOZL0iB+amqFxBLarp/bOoTJHQ0GB0J64AiMrkPaS1iGoIs3WoLhs7ejBjw0RzDDFdqJO0/jLKuN
KHA4ONgRWob5kqFi+CaSA5McTqa51dq04dzdJKLM9lQBnnyo9mXQxSyZA/EQ7YHWq/Sg8TrdG9Yh
LHV+rlRORUI5D8ujp6yFFlTJZ0lwL2ycmxBRDSlzbmktJDwen0LP8HzKmo6SWwUigwMtgtgADWk+
IgaUat32T84j49movOkyttZjnmndsfAEIr+zHqxjiCqQsLZDMzj8SOWNDsdLzW6onA5rM8rmSQoC
JFVU/loBSshsz8SUbYgIN2rD7gwH52YRRKUy4sTFt1LA/w2qYypbK9wYxjYbiHl/LYPRVj/2SfIu
wetpeBu9ce95A+sKQdEJoU6AdYFAvRP0Iu+oiCqpnFI9QitA34MwkE/0zx9nUJPclDHbrK2ruTVd
i3XFrp7D14h3cQiz6sRAF71SOlJ5Svpc4F4D/hvRbMB9AigL4+4v8AtM+wEarfuWR8Mrb6f9YpYE
5NyPRGqdi7bmdw5rgWovDegYOdHtBBTZix5PycGbEBjIO2+HBZJ+I1rpHoqx12+0LvpfKWyh3cO/
2kVWdNvQt3oE1dRwxeIbnD3yVpPgQ6IFiTP7JUJrDI+0ILFFyQ9RaCifanvNAfucN9xDfMsFlxm+
FVhOIih+ztKnAyGELfaYyNKHZSiSzlcKMgssi8UcggL4vwbZZXC5Jbf0E5bQtV3mYW6hWuZV2UXo
+Z6XEb+34AxbGFBHfo4bZdz+JUBFVgPG4ZYqzQwU4CM41vawFKiH1msQXJV5MdjUkAWDU/Mg0ysc
e/WVStKmmb/nYLenOi3PQVTr2aCay6AKnPE3BR++3HbmvAlx8+hIQf+FPWk7QxQtIlLhIHHSEEzi
DWevUsRgQRPdU6UzBJhb3WsTVuzV6WeCwYwl26hFq7puWlgUe1b9WD7pMK3roDgQbXhdigvG7vPK
HL9X2KYGYe5VN1ML+eu4Si66tG6qvzyu2cxfYE1ecWeErbavnNHeJXACf3ehA9lDY9oeSrbLx9tF
3TDpoA7TgtgsqXPr1kOEaiCTxHuWHKxHLW4ACuFPRKwEpSj4Qniy5OY6yplWw54/WhLJ0pr7T51p
WBwSMSARIgUmNtqDP+QQ0qy4DQHKVjp3bQ1Sq5lpnA49Vqt/WyCCExKV4P9pFV9a0EnrNegERwN9
z8c1xpSzy2DCe2ggXAABQ+lJSwzjqRZq2obaUOxgADHAFjFWR0BDlE+1djmkd10XPscp2urQR3wy
nC1VUfOmLu/1zsnul9YGuGkYuJpPeuhH8cxLBL3FTeMM2cEh+0JlITTWaHW1s+YAPDYfqpnNuo/d
4QYLKp9y1UxhvaTmSmoGO95wgyD6vy3m8rQS7UYUkMIdRen6VVyBjV6H1F7nADAwuvU7aOWmsxUV
+mHsvad2zPQzFTmIVhgCK048UO0lFuabEaErVTcbDMor1GFGhCqWup6faQBMo9RuscK6Uv+nIjC+
gbvUhN9nHTT/OAlukWUMUSsPkpfbUB+arVnANOv/v06Iw0k9rL+y/vLHSU4qu4OqMAF1eVGeOCJB
T8ruyhNlmW5CcroQyoc7gUOsecACUY3F1kbPCyyop23LGEwiMNT6EuGV+bbHCNw4inUHcxhMB8ZI
Md1p3u8lx/iY37p9d9RhhNtFZo7bn7/o9PWmj78ljHxT5TUe9kfF0PftXYcJg1rwDARKwvaSXQvf
1mUYhmiHzmb4kw6vRj3m8YUqRmZdoNIqbozRE3cyh9+9G8XFVYl29HQQIgqG5fEwlyl48w0v9/wO
DDx+ZSrpnsCtAN9bLptdpINPNkhYqJ/zOYREyOTGwSICVA6s2FgR9upBplfsVumg/UW0WthBjK9/
k5iabjmCjwM7yuA/LkHgAx+CAwtuWt3RQYMA5ZJqGnPvRIgxNEd38BGJXd+NhQWLShwiREaUIIp0
sJ0LELxV3zURNHMQjAQS606bgnioq0dTVZB5DvXyWTNZ4kec16/Swk4QC93mnGYi9uMGwgwJYG+A
frToyHyE5LsLek8YjuBMCr+PEAwKem6UL1oJNYVK/QytcLqwhut7F0QZO0Da3I078faces5jaiOA
WA1luS9gIgoKlfpxJEfETOKQ5saw0wVEz6kMwlPDQx4OT5lMdPikILNaIRBXaAmwhnpTq3us7cso
cYot5B/arXC1NKg0ht1mKJLlENfebnC68HYMoX1uedDn0sGifqJDBgAx+DpzeY4Q9xfobT6Aicfy
XiqYQjZGWudnMyrCl8TI9yBajRDZiCk49OKAWkUclpUO0Y4bJiH+GBmDPHZylEstR8AOVJiSAcsH
XKNODXfj9EO1yc3M9B0jL04RyOpP4Jv6m1rLqCKRc3A2VTsmoHTAMKE5HajleuJatjahFKj1C0AS
nXHbmt33kQ02TG0CV5GV/d9JeKFwK64Aunaa0dOUp6aUojJtbBDo+4yQ42ZveqI8edXQHe2mfGKh
Z+7W2xdpPPj1CF6qRgKEOGg33JwlvgBfOPUz0J/NUHB7sn5Jwy4B3oitjWdFmo/JoplnjOZUKRdG
vjWfKBuUFEWRH3tAHWDmhYJgrcOHTeEBdNF+MhP1zZgvDU8cvMYNMCin0hjvFDz6gJdW25rHLUjX
2uTgJFjXJRLYD9+aCsQM2FGJyF9ICxTLG6FHR4+YDkujsDHxSpY0FVP7tSn2hfZh0KAalnZFflAz
Tnk0rDw/0AOUmFobhFXiBfQtnL4QNZ0fOzgiCqhaFay6jOzcixY+grl8ffz0MqlseUVr9VqzllFq
PdB7WbNf2rVCxztvYjs8cNAyQMMC7ny84LWZRr2C8i1QReNy0xmQn6MPz04FVpqsA4YVd7we1nun
sqht3b8nUp6ezNqaUl9O+ZL99MfX84yuxs1DjhA713R4Sjhzpy31gMYxs8nvENcfgFYDVqjGGrIt
vS4Yu4vT+qLXLJWtb3TNaloJQNr6wqnm63me6wVFiZApEZkSuBq91OFibSToP3Co4aNDf841NflU
gJmo+ZvkOaDNUGZ5GjuYBQd5sjB3n2q479E55yQdoDxbfc7nApTQbQM6Uno/6+P6NMyX5PJ0i9re
dl64dcyfo4vFfhfhqz0fkvl5sPl3/pX9VxmdQRV02pqlMljE/l5K7+Ec1rX+T5d6t8tIpTFJh3ae
CCjlUNAO5Wkg/6vNv8pAJYHXstZ8/QWqocsuvzDmwAbWVeIDaQcr0Py313dKg5he7JeyNUupL6f9
q+z/vNR6+S+nxZ5TwWQTdRsxz5FCh+bk3+Sc7+YeRHPmp5oSm+oM3BaoGvMcSTqV8stF6Eofp4+A
W0DN7aOQUmZXTXvVZge6eAXG0GBiWw10l8t4pmFKU9f6UfhSto7ktd2/yqQxR25QV6SG62WobM2u
l6EuvWYptYz4tfDLT62X+dcvdYYJxsDoOWMN2Jjnr+ky+31N0rmfCpcv8ddSavCpFSXXRrGoummZ
yHuaYz/9FrX6elWsvIpjF/5cJw1rBoWt2XSeWGh2oTLKUur/tx2dS6elPAumxFSHZVpdb32Z1un+
/leS3oegmZySEaBOAPC8rw+CPjXUt1sDyj+sQ/C7HkXozDSFZXCoNTc0SVA+B2xxBlB+THEVlEba
5nmdWula/5xu5w/1OtCoyZd26xijiiTyNPi3R335yH8Zx1/ODXMNViz9tNy8XfwcS10e58X75IM8
BIx2PRwX5pTtOAwtSEPF/j+LtU/Lg5gWGHQj64Hu2okSqIqzrQ3nxo4exjrzU/ZLmUlPEeg1Wpyp
ONa3NGYLSrqARx84rF97beDfRwDbJ59WW1AR0hDuN496ah567VMfg1VVKPfTGnS5e3qPqjO0v0vN
jBagyzulBSgll868vmkFWV4tbO0DdRqQ9WWBNhUjyEM/ngj94+VVUuGn/MdrBJ6P1dNwXDvT0sc+
1rx0efrZtbdSisqo9l9ZKvvXpTJTcdCmBHze29PNUdMmld8ioGGxZ6iCZbplFXZ4IBbwgOLFFi7t
xg3oU3638+qOZiJKQTXic1bGeb61c+NPxMzqlLawQgKZV51CMGoeQgFLw7mrXLDvxPDBGNoEzoSu
Onz6pGFVjK/b+pWkT+Mgk3TyeykR5Ao/wgbog5/rg6EUHZQF9D8rmp0y79sE0fvrN1oDkHkHpOId
NdQGywig24t9EMKpcen5q5wBVXhQCHUCIxewxhBKEMJ+qJSHUPKh2tOcM9UZljISEeTbDo+Mei+N
bM9q8TGabBv7/DZ608BaBwnOMt+0SlkBNTEUuP1Bg4gP8HLgNX6/GYyAniQdsBYCd4ZzpLukN7NM
VSMEcsGa5z5SWZUIbwMTy8W2xl8xomqOOO/Li8l6LYdP/BcN8UzGWyPpGtyI5+uDeaJhUnvtIW1h
Ipqm4QYLpRxWORPqm/IHvhjpFuZGsMnPr3u9Pw245y1ILt6hh/QMcIe2VZCMmPwGMhTHRIe5Dppg
2QZUtm+D57GtpcbqhIUe36IDfKOb/7SrWxbWn0qXoUbL7bV/98qtZqgELAsfa7b1KRpOCs9I0xxo
eC2PbN5bUt+mi3yZg5bxTYVfTik1uG3jEvSI2IuPEHuC5A0tTMNiJznYoaGOBd8hxKUwySP6a5P3
brsbh/LKOw47EFCiCNs/WH1+heNsY4DLJo/CWztJ/XxqrnZ+kcJztvSrKSg9Z4/jBnTpu6jEvhs9
CJ1lHlygldpYVgnhPvOgSYXtScaPPK7ZsklddrHLyoIGIo3zdXHwpYzRboHaLMkv9ZT9vxcYyznU
DeC+3empDPdK9DtEkTnLdun/XH3YrAbvdqH2y0TL8Bizb3UTW/u1rxY294EZ6g9UBI86vic0pyxJ
KqU8pehgRxoaRVCwwPqx33FzAvkG9Hy4srbrxLEsg6n3fiy5TWnXx7QeJPRpYf34sENQNxkSO9q0
kPZG1Ez2aQCusygNymU94016csCcAvOi5Xt5PByoRwIAMyLUwPRBNBHuDSPb0fCjNw5P28bshHug
rtdM3dKAfjuD0S0oZD0tS0W6sy+/+6+yuPVm16y4bTp8mf1ysPUdUFz3y3RW990O3JUXum26mq0i
uc+bv+YUuqIzKB0mpPi7GRfGtHW0Cd78bD+BJ5nqP33h6b6XD+Uyeuirtgwn+oeWocRperRrHjS1
Jg+r5SPvmBm0k1FsPi2IdRMKmCXnxdKtP3XBT0m6eZ4WMoga1tobBRa4g8wdfCSAOdhlCXohfeNp
/6tM2NQ0eLOjUuwQd9kck+6xmoS9zxTfscLB2pR6k6OyGIE3DajTmx9hPWuQVJUJtvl5Z00jgn4Y
MpUTHD8A463djzrW1y6q+vYhl2EAedrDVMdz5N1/rFafnuDyROePP6XoKeoAem/U0EA/92Pa4q0c
A1kJTHsfKwWgkU4dz18x08MWBIa1eUlkFbY4DAAUQD8SszDtQZckLfQGHttwN8zX+JScwhJGgioU
EPITBw5Gy4BaUw+OowqPlvINSOTnqLdliUO/92nSWUd9jeVekA+RuTwkejQqFk1QFiborWlXb8GQ
MFbpsUO03OTzxBx2JhzYNFxZ3jxaPAEQZvn29zAhQJvi+6cl1wj42jZtwf4Fm/No+x4cwTD1mgoP
w4Yi2PwP/z6q9r2ZajDk0hqUuiU9ZtzVKQb3/qwo4LX79fl7BhxJyfy9W8uWtWwz/y+QI5qLDaQw
ql8W+Ly3GexsxyK/py5BvUHzxgnDuvf7CUFCB+i3AA2EGYl+2R4csY0dMD1+GjWUXA7S2mRm5Rzy
ucfAIudtK6jfHEvQF88LWK3W98xAMNAwwuwO2Xm+7P0tJ0c0ZaxjVTZPcvQ6KGXWYGUEYf3HTLrc
FNUtncZI9WlLSSqkA701SjH4sv3wt9vkzrVsZQAP+BtUksxlU+cKXgCuppU9QKE8hPpW/x+bndM2
2l45ZWv6Pago6cksKzuaj3gF4PqBkouhkl7+khxcFZ0s/qMJs/647vWgeICFGLerzZdN4NiEIGWd
MrBoGtMj4j/zbZSNm8zOAbuDSSnW//D4aYDD8zDurfk9gtoHIALqJzRtLa/YAQ53k960fDY/0Bpw
tqNm86GYDxNI8LYiyl6oiA68uumgBnCk5kV88Tzccjavgod5RNpNDbGJ/Fmf3rv4dqjvTYSABkmx
60p+3zUMyBYNblXHATZCGYNv2AhzwWIhyqoDBx4ctJvxhtfoPDYcfVtsttqNVhvQzgSa8J65dnrf
TowdwbN6iWYlLpEU0z7UxC+A2eyg0Dot8CqwAUcAJsGY7yi42iP5BO5Uy294/TdblnBmgYuI+SKy
AsTlZ6ekdeMDY0zb26HIEV4LR4WcXHZty7rE91LAgTpnobTzKkyr3pmT2EAkNLxM49PEoJVXAPd3
yTPAnXQvd6DGA/dbp424IIB53k4gZPExHf8o4KYvZVfaF6tBX9GyukXotgBTsyu8F4UQ1gCoWx0z
nLZZ9ECrKESXGhGHqkUIxWzGW+hU3xTYPCgd5ComWACEpnPgFKw7N5k83GggvCHeTi07aFGdfC/5
68RifQ/ZXztIe+3BSCNwxGmIm2EqKIqSvdrxW4fIITWvh6GgBKmA2akJWVs4/v+oPt+D/hKx3l39
h0FWTvMTA0tbIC0DAD6nAJRmkV9lSRVM485Izemku8mLaAcENeWQRAKfu76pE9nvbM6T286AcvWs
6VNo9v9QdmbNbSNrmv4rHed6EIN96ZieC4D7JomULNs3iLJdhX3f8evnQdJlVumc0zF9k4H8ciFF
kUBmfu/Cb7UwL3kQuOXEzbEzbcT8jbjdKlgjrtK41DAuDvJ9PiuvvB/tMAIrODg+qUd+f4Xfw8DM
RAkUToIXZDgYrNW8niAjimJIASZXs9p75jKDmMYSve32x5zDVMCyPX1zit/GEmLO5AzWW9RUnwy1
hT/axtlTO4wgJMPZvpjDlHt6ZDTrxwP+vo1CBD9ZzbAfvA5xVasr8wtabt4Q8CHg/HtUl3+ptghW
BFaYrsRzu9N9x8tMbfLMzhkvaaj4no9c5MpeqrImP8NOKIH4qHspwwse10PSXZE6rTH5Ub0mgZYF
daEDTVwqGzVHQ3LGtqHa5k7qpnan4JeZdLus7JGgj8ZkFXSJubLmGpqpHLk4+AaXR9HBvTo4eQZI
jf9upZMzY3+6cM7Ok28o2PCg5dZL9QtGEPD46lHDpsxDvTvyVMcI3dY2X5wuj49kV3wXWC5IaqmH
j2A1CWfbL36rxLA7xhg5xEs7gLa9F5Nu4hZbPMepauC0FX1q+xTj7LY03MrO9omVYAIQWPii4lAC
rF4KL3YZtC+zXrcvTVyv+x5ROlHT8lE5ZYO2z8o6OSVLkVrI4tfT81xA59GdESxu8DvYkPxlnpNd
XVjjYUyU9e8GmqIAyux9rPbaEUH8aofYvjuOVeFBCQ4xYDZ4BpG52Uw2XygbcYyV7pejK1WzcTHq
fmtaWbOvhwJQGQ++o7h6FKUfwRTSkrXZ4Z06jKNrI1b57FNrfVlf1ZZRoMdrvxaYBYFkSC+OUdRe
baOua8yJs1MquVkhQQi10ciCQ6j1XlDa0vekcA42zqMTkh2t3PrfEbhPgCDUcGaKqdW3cRxvtaKA
pWt09uc4iW5KgYemNAc9rnUNST0LrYEBCwsElkvZbasQKfFFBF/KS2OHBx+pKpT8vLbIA5J1EwKE
UYlbpSkFh7QLvDyfv9at4rtpCrkgHJAurfSbbtTlK3xYSOkOJNSSf2PWmcHa8n3NLbvua+8XuBml
yVepjteyOVZIcEQcCyRdxJ/tnMq4+02PigjFDB9nGZ/vkmmSc49ycz9WCAvzFS32SaY22BQ51zBr
n6ZuancdJD9vwOLgBMvtWvUkoSXJcWPy/BdTkSU360DFwupdZAG4T3NqInsGRrBtIlleYhKONBKf
NYzc9vdWyTyFDR/sNOBisW9v22Ud0CAlTGphoUgAgtjZFRQ4B7wLqniYeeotlpCJrK3KIHSdGMlP
pbMgDS1fRnCgnasi2usBvXfcuQquldpNWydra9cswLKoeOEmuWWQFOfjU/LsDUx9hrQ8znfGqs2S
Fleo8YWj1lG3zHOj+ygVNhB60NSOXFU1Rs/QAZ812dnS4vJTKLXfFehsR5+6/sbyl/eKB1/Fn1v5
3MzqVkJ7tpEGUOJwpQI18NdJ7pIWcHNJN9bCC3rW/vSI7mEqduqIgkLdeH2iswtMylU39ByYZgW3
7KSwvE6C9i1BCOjTSnV1WTGelcB8dxzdOEhNZTzjNv5HL8fNxjJ1fA0TT6sifVdnnCbE0Y8BRWbs
MbJ3sxrqnTE9Z7qtbHQcSDzSX/xMQTy7MI60Q6nOqtfKz2lZth63Q/uUdsq3qJ9Qg+hiwGt+k66L
uojfzNlnv0H6n3MMhYSYopUnxcS/OlXsPTBWziy0KThYsLFOsiJVWMijdKz00JVmaC0Zx0Kqcp0W
OZuuqy9jUSnXfAzqA9DcPxIEIgrDG6FfbTtTuijZb1Vtym8I6077MCuqlalIwzZROHw02t48W0uR
691L3VXHwg/VfVOHsDoSdQLTJ38ry8CCxqNo6y4n2Y5opyvXCYlyQHJHo0EGwpBioJt15FV43nup
hlCrVuSOx28ZRq5h/hYa5rfCD9JN4uTK2lHsYaPF7W42y8Izej2EizeMgD3aamVno7PP6nLb1KzK
akh87MR2ErLuJxarvher03Nqji2O2EmHX7jirOUYhRRo1u3J4pe4qyTzre2r6sUMJY6FRnWVQrNZ
SwPuXnOrvieYt/Jkm8BO6iDdtDpp1nwP6sPQmskuyLW1ysmoFBjq2knVWzH281HFFMpNjVF+SQPy
rH6hnvIagwdjlga+YZjepeUQHiz1B3LE0qU1Up99o4z2RiKPPAX6d2izcHoj+wC0HA+EX0Vsl3PN
0pPg5KCZxDyQyufXPPrkD1Pvak0sbzI/0E7GhCtrMw2ZZydnOWyc57l/KXUwuQ00B8C1nNpgOrHq
K/5D86h1G5YUaT61CNpreKThLbyBekXOzsB1qg/tm83atZA4EI0a5GVU7S3tMWzv+sHeL7aXK/AE
El/idF9o8kWqrXqVVlLpGjjl8N8JdpHsjTU/uxkDtJVSakdDDo01sB4Pfj+2n7UVbQuyXl1TjFAT
lD8GZ9A3addJB8yhppUS2UiJNsttNlYzN3O+ApDwGj0nU4Lf/Srr8Q+WK+6IY1Hv8QqB3YRHF6uj
XYKTmJcaxU1p4mmVcTJrOdW3WNGREYKk4jplf5bwC6s1H66wWb2nukwSOk9PddnYZyzvbJytknYT
Nmjj4NsFnFIeSnBP6yoA5jYF2dkeawjWtT6Uh2nQ3ow67Hkn+gjV3ywvMxjjfThZQOiNrLkpilnf
Eta9cqbGTyLUs15Dnhv7Y9HYl8lw9Q1EfsIepQYnlrygsUeOqBhpZNN8lpT6qo9dfQP7pK2dKWBF
5UDSCJQ82RSlhKcJNhTV2Pl77mi8MEj5BY8vHbthlC9N7APqtyvkqfj3rURnEdOUlTlqDmBQWGgI
Jb9orVTvbaMk69umfORG0yLAUcXhqg3qb6OZo689OtnFrHpLdkc5wAqjiK9/iYlLK03ngxYWB1ET
w/iR49FkTidstUhd9EO/heggX025Ha/WSlyLwggadHQHju4esUoxP3eBH58cMFzXKpJH5EeHt0eH
oW+DVVojwPWImd3mB1bpgMd7MPC2LPsH1Ul+R4ghuAKECq4drtibBD726hHT6gryWgNwL1fTCCRY
bW8H324uYsRcaPOFtdZW1ETRNgOnypOq8321g6tp2yvVyqPnvkaOQzW1ZK/CcbkWfqqdO3N6EjVR
NAbathWsg52oynk8XcaZN7n0V9UquLUdpAUcmK2tiMEm6J6gMGxZxS896DZVOCnBwS3uPSolq58b
HQez+xz0AIDdrfQBr28RS3OpWuWZ5K+r7o9S6qwrhFDr6nT9uLazqMHsHb8ZEPkj/jpS+CK6RBnK
vDkPbE9uVTDm4G9PTc4y1wTpdlWbgWQO/meu6HwvhmEREc/9XRnAuS467Tao+C2zCOg9a6mOVhbd
yngrD6Z2S1jP3OS5DjysMLq96DCwidrHs4R599JfdEE9JfEdNrzBqO8zU42uUunkB2VC/iBN6uga
L0W5QEtrPSs4qaIqCjtkh1oBqzxwIlYm2MogpQHhvpf1wgNQqL+WmLd4maayYqxz7ZXF3LA2FBxA
RSsfkLNbqPVe4czaa5CYxbkYy++iLxZH49WvwntbMvyQ+VimOayw9DaTU97GfyQoNkCQrsND7VvN
Eyku9TbGYbYOIbKmGJ948VR2t8YYkifJYsO/1EThFItrpl8O95gf6BoEVvYevoofmb0UrVps4H7H
z/dRmCOtuUFPa9EoY8v7XOHz/piyc3LTBU+q7EUMV6/pEC7q/mKAiPk9BP8QBte9h016IMemci2q
ox6VL6MP2215lznWmU+ZFO3Uzok9E/m8fafo8q1sgcTLGhuz2k6UG0deym10+G71WvsiQmZkYrQ+
m9lWDPBHsz/12viNRZFyE6E0ds56yQ9D1GzVMgEwSf1aVCOTD0uu+nVVxLtKrZWzozfDVR9GlD5K
9QsPx+EqitmOcYYxWmV5YP6MlY7tzYUSPd97TIVNXgGcvUYuYBtbCNCFHRbViuKHv2v9WSimFJP8
DWK29okPwF5Jep5c9MpA4i9UlC007PZFanGZK1rV+TpV4V6f5/IPnKsPYy5F58GJv/uLFrPDMvtk
LYVZWb5bwSp+0jTyJlVVNLeujL9MpcTHFmgz3/IcKY7KXElOFK5yqMmXxBVHBGGNiseoZNVGlvTa
1Y1M2tm1l4/qpeoVxOTqyNlZt67L1o70FZyi/oTdYk2CFqL5aCrFp0Z39vw2g43lS5VrIezQ58rV
shGoaL83KZZOAypdiENbHH+E9kveI/6iO1qJNHTg7OT3vAE4HMirCdPkG3/6plbM6Lng/jgn6hWA
57SCfOuwdXTGszFXyjqZDJRC5tizQy352ieDuRnqmOOGIif9alhrXJUVTBw5c23HUD9qcEW1Ovp9
6FT5EJTWd7tJjnPhRGt1nmHQqFX6Hphb2VZZ22GWVXAK7DlxJX+SU0vahHFkkfPNkqc2kn7AeERN
popQ+rPAWIbf+W2onwp/fNa76k1Xsum1aFIJL8XqWzlm8j5ZTCDYT+KyiYvkXrFaJMuQRmMx2qlu
nCTxcw5lDMy27P/mDAffNJF66NPsXigYB1fSiK5YVM6uWE6nWp1jj0G6MBrn10FH19DC/DUZ8/iC
507MCtHM10qrNJsdIqPRDwtxD08uI/MpRyRjSQCbLNvKH9oUjp+aybomhhH8ULL4U27Y2Etl6H9B
LSHzoFfhUalG/2D1dbqr9bG8INVekEFBhpN1aHBTMiP3IgDAXxxLerP6cv5DQXjGWpyPcj8l7Yw2
Ae7ukzvEZfpmV5O+mqOw2aEkoLgGWwMMWaumPiA9yNIskDElSUo8BUO/f+76rn1tfbN9nRaKmJn1
V1FL1ZwtaSjPR1EdVaVcl2rZbUR1wDxsn8IQcLs2714Tc3mgwR99zFbl0iZRLeNZ9Fciy8Si1ijR
6uOlDD3JNuEQj2tRdeCPHvHXYO+4tIY1j37DmNAuoiYKfMYutj5whLaE6N/CEUCgXlTNdoCSB6Z9
JapY4cyngBP8n7NZmb48wUSbeH9Gab3PZq6exXv3BzNe9STf7z2mrGYX7kycUiwvVfC8uKRG/iZq
bT8Fq1BPUjeY/PCpx1ntCdBC4mZxm3PqQEwUce8rK2UKgHzUprSaYNPjaygHT5gDo7mPguqTJEv5
war05w9xUQ1hohr9PJ36lkMCV8SCvmWlArB9I8YP5H7A2Dvxuusr5zKNlbytR84dG83iCy2CosBb
zu1lftiPEAeEzqUAUO+1Y2zdJxCtokGDGL9P0/4zrvQXuS57NlZqoZFBD81LG06vky3P+7/EJjhK
G3a0CA4sXXK1Ni9KEzLEAtxgse4+3avsTnAqyoZwtzx+SAI1hgeso2L3tYzRmqK/cJ4vKqJA/IdG
JEkwmJtaEi6iLprUacqOEYwkNVPNi74U96kAF2fuoCrWVgQ79Pngpzf9Jq7S+YLSrXqArYbFKTUR
Umt1F/TG/DyG0x6KZYXOzqC/QdlnHdTJ9xp2fltWff5LGzr6W2LEm2o2i6voWSvZek7H+V6LpmrV
RLNzr5UgcXGrKm6iJ07gbj3X0y3yS+OtU9k46p1zb0vrH6rP5nR2DPuIHFD5VmbKxgpH5SUd7OJN
govdJXHzJNqQIEWjDO/sc52W2UZPSDfodn0t8PrtDTdSwSlqpg22U0oa0gAkqNPAWkV9eYtnXO2a
cNauYNrZMcTycvQ51TukKnIPvX++/3z1UjZ3O7XnXGXqlcDVbIyOtLKo9k438QjUZPMZBpJyMsbm
rC386WSyg8Mwot0pqkpRqMjKmCzWDGAeMeaCI0I1HsqK9ioEOrpNkDHbStPXOq6j7wHrPw+dsubZ
QVnQhc+fIEJolVt+QJ/sBk3BQorzdanMnZdnC7klz48lfHHUltAGiW+V0hnf+X7s2VQZb73OmUIA
PzZME+kdgD88P7xK57HLI86UJze+2KqtB26PQ2Rtq/LviSSdHV+rv2dO/LkSMmQTvllNhl0fB6va
DmOs75iXXI1AjVAdrhIwAkryFGi+dnZKvthLKF4KcWXLsbaFCBK7PkwvVJX8GwwuVxobZ4ub9fw6
Fu1z71TFbzG5RBgxmeJqiCt5Viq1qOkp7UlVa2s1axaixVY1gRqUIk7n63fLdJ4yf2tmSQ0ihiLC
VApu0qrIJQnTLS33wj67pRNkl6LEfjzVu02n2OU6497nBf0w7OQ8sLzSjFWEQ4p6U4+Y1g65H77l
faLsTBX6vjn1CWYZ1TbNumhtavuyHOpXhKV4xnSIViKx+iJqreN/6qSxvZiWmb5NEbJQsJEgbC/V
RAo7T1fGaT9OnEC2AXfPIZXf/aTXtvmcdW8qYh7rRjMNsJGDeUuQ1OWwY9kx12DU+5csUtNXdQyi
bWD16dpMm80//uN//9//8338z+D3Am3WKSjy/8i7BRuUt81//UPT//Ef5T28//Ff/zBYxeswUS0N
c0lLkS11af/+2zXKA3or/4s8M1yLOIx2nTW9p7J5EFKm1SzbfILq6Ls8XApMc5f6GIT5aemjRsWX
wJh5rpWV8hJw418V2Szfr0Ss0DMfGAWtIX57/CdxHRX9ECtEExiu811tZ1o0dkr0b9maGdlO6OuI
gsUDi46suYoejW26//0f7jh//8MV1oS6wVm1admarFuW+vc/XC2nyEZGbXxWtGUZPPGX95aJgytX
yq+rR6yVyfvXnFP/q76Pbo/x/6MYig36tkzHQ9CX1TFGja50nXGqjqJuLVddnL5OeetvPsRFDxG7
DxN1O03x7RSXj3YxzQBpB0AKk/WJ7G9ETHRB2ZQGUScj8c1wUN1FqhlvSbbjqXoo/14kQaceANcp
94a2mQ2Sh7/6iBat0sgztNzO/xz/YZRoEDFxFaaLHuaj/m/HPbqgoFm4cTtOm3o2NISROBKNs3lB
WeIcujUrww2tPDzndXb6779Bqmraf/8OqTI3A8u0AFCw7zRl0f6XHw+6Japd6LX1nCsaeo7jKu+N
7Eec+4FnG0H1UqmpscNcPtmhBFBcVVNRSTD45g8WbBFaZD+muT8aqn4uFmZ0gGKuG9c4tWa0XSI/
ZL++NJDyB/qUxj8bUin92RCWNICxGZ7DTkOFxI2zRN7zy2mqo581GKgvpmPCPUyH3bsLOUF0H7GK
pMUZJAI/xbGTXNFvMhZMHEdBoiYKK2V/D9VY2T08x1K9Jj+Oqf1KdNEWDzOtk6z7S4iYeB2W6i8B
uhEuZ44LexQIahBKz04dwl4eNeTAFWs3SAi2iGoswSeDfOwfRPWfB00R+jGAK74Xi0Ca0I5Ii81k
JcZzSprgVFj951TCtbiJskWefKi+IHWrrio9Dg/DXFmfk8oTWmWTUqFvk6PILY9R9UXzq++R6jjP
hZ9lzxKS9a6Ii9FIKS75F40UIy7gCBRK9brKy/hNq2a4iabU/MCNgAS9rv9h186L2Sbxl1lBr6zO
FP3ZahE67qsM6oQd/ByeO8rP4bNVcyqUncO8K99lp35RZCd4GVGCeItRORHhiOX3uZ/wc2WnW753
GgdD1YwepWitrUD3skGt0fegtcVHVFvm6P+cQ0U4zo8Gh1SYAYUx1joUnBVwLcIw1+DgH5e+Csfd
oSr50uhVsDJMy9g6cdBLN0lhP5QGhzixstdwKRDHCdxx0tpTs7gtao7UrJMwzTeiS1rk2THjVsX+
k85ZnrY3jIhFRfSvAjAsrVrLe1+8AFpPA4zdETnd5V9h9d1OcZpFjzS1TiqawICOlzgUYA+wiXQa
wCu+8pfsxT+45pa2BTuRbMOB//cyXEcK5xJydP/wAK5jgANxwBK1DzCHEA2hH+VnNXoXH4PooFU2
WabFqlEU4Nf5aFCB+jl0qEf4+HPT74W2kShUPYQ8OXOmtMgfPeLDUuVQkM8buifmeRAq5yqBQbl8
KqQk+z0mAqknPpK65ihT70YWA3ygoofujy+yzdJC1MTwLHKm+/Cs7/p93eQ8Jex+PdvOIeuK/uZ0
DdrPlRW7VahNn0vJ0tg5TOnOKMvpsxaGx7y0u1uhhe1TWKEk6ejJ/DkzyZD9u25BFcLeXIbXy2wA
H3Ex9vkmhUj5bYS6qtFViN1whI/4DNzwkvUglx/r6CuHpSsG3C/L0HlDsF67T3KPiZEJ8B7bE5d/
GSTqZt77B9Pyoskwz7M5VW4u9/ZGnFw8UoJqmZpns4VdPirJ9hHnUK6ZV+0UtCR7/Xgt+ukxJK/7
2QdyqegcQANfZr+fiYguoq4bQPFx21TwqlgkjyDsQjRqxxFbiOyHtci1VYtAGynYeR3U+FKIqmgY
OhnB/kZNDvcuS79m3GrAnV5EpPH9+Pjv5ukCZCx9Fr/qzO9cQgU1scv6U+MvXPWy+kJmLdglzgju
ZKnqpox6jBTdYjMGQpOrHFdNVvnlMRzYRIPKZrgNuvz3LLEwGeiM5FQGQ3ICgpicJF2d0DX9VRdX
os8yAk28GbA//UQ8UUCc9yDOV4OqO14i+T5n6Vy1ZS3dr+pfV2WYhPvZN5Ud+lT5Lq6basvyQ3vn
i7PlnB6dR0dVPdOv5fNYghfq5jn1ZNBf34xKP2mkRD45DVBAMXL2Ve09TF6xZLm/2w9/x6Mq3ing
T46dnPmcziV7YbYzByfqUOkvwEQtB/QSD6oecKBovwcNX6dJ9FUkTTnc6z8H/JrGRniWnUT7Q+jk
5P4cnOvQLl01HpuNiD0EdD5UuzB+BoOwySTw18JEWBQf3IU7xBL21tSfP8Q/9NV9WCEhktmbtpCL
82M6u27Qwa769nlopsIja01aFmjZq9b4W3EbbTs/29p152/E3dbJsbWezO61ltsYvwZOREX8MTyy
0Ej3VWkb+r/ltjJeq6HU3izWBRJncc1fKzXHn0tLoqrp25/dgHh8Hksb8Mgir6Hbn1Jryl6URdbG
TsuJM3o2jaIqilKaFpf71N8CqWuvIsagEc+gfRrnCI8Ouu/1ZTR9RdzuUwGRFvREkZwiEbdUjl0h
MaKQVmcNktN4DNbC4U/4/2FGBK5MDUpPWg7A5SmStkOODpfoImKiny6MBx/1TH33M8QvRERMep9u
mf5D7P5qaZSVq2SCPT8XWL3Ii3WvKDi7Kyv3UVc19k9/qUvK9LPn1LXpJjLn30XnR/w+gwOAjlOY
37Ct1Lws79pr30btdbJA1TqxATN2qXayVTwDDfJETRTJJFfbD6M0s/mahDM5WnfgQb6KlSRKtmZk
jetpNKxFsyQxLoo2bCJpHA4SJ9zTQcX8xYzl8iU2c/uWLTkKElZvv2pCW0nUkGnjL0Rp6Vft0fY/
G1d0YD5NWVqswdXoswVODnjXe4sMxTkNsasW4WbGEKjsUmQGll7oDF1ts+te2Dn1VzNpz6IXi1Yb
8AeOHKLa5gHMVynEHuPn1LoMLEKX/J9To+Cd3lQJyRu8PNrLsBTdqPkcQeC9mwboVrMyX57kPXna
QvFfK8hj+7zQJ3XrtKFb1khPiR73zqSiOzAVziafCxX8rxhbkWUFwBMh8BDK6jYtQKiqChmWFGoE
L7DMLV4/H0jZiJe+v8KvFxRdsqE2WewB1GXZtw2CwLxxO41eqnC4GamkvYNxcYCj+8ZqUhr9fdB6
2Sv72V40JrT3RVBcDCpR0V7yLetm/IyRvbVTWmtn2am8/Ecn+9iz8b4X/GKcY5TPgEVEMBCXZqWe
nEBHzE6MeXT/OMe9zvmM4+nROHqip5hTXGlplqCc/PdXE9Vf7+r+go8u4uovL3tvr3urPcr5xnDA
DYJM2M4zkIeoUn4WylL9EBOtH2K/xlckMf8yPkAenfwJYElL055t5Fw8QKrBVlRVBFSf0XIuFlnQ
BFlxuohCiaf87Dj4h5Af8l0RC2yVnH1mn0aLL6HrFOnPqcQslZJOxynQXwyn0DYduspev4imgyuK
XuKI044mQj62U5TopVkKJzP1oxnb9x4iLju2fdFTPuxlkChEPIq+V3NgPD3CfSSd9AF04iNUyqi7
lHGu7cX0omHq8oKsFxZdj9eVS6zwkBYq1rAUUTHXlvdrzArv99erivfLr66B6PnnO0kgAx7jyHx5
/Fl9YdX7vA0PZty+k4lOv6gdRGE11IadqJpdCWt0mD8pZQFqtuZhYC/dyra1XaMbSf6xz3gtmULE
kxljMpBA/kYMD8vh6DeldQv80mIjZuocbTI8hcfm6QF2HiWe0tLihiaV+fgU4qHjhXaVbfzFZO3R
0KokQpW+wgtuabCXQlyVC0wnz8PDo6+IRyYKfWpVnz7Es3FbmKNzeYSDOerO3aI1tLyN++su74Vb
SnB0qvaijmp3VjXHtQwlPVV189dCxCz0Nu4NtrbqcE06/quuxb8YaU/lvO/savOY9tFNLhQFG6e/
v+qgZtG2Dme2dX97Nx+q6JwxVsyagehYJVps3qvj3OCbB6wFFdx6H6YgtLtQHp9F0WbS+DyX7K7S
Yro84mRJe2+smpkfBn3x2xqfE7/7p/Fg0ccVgk4AWTvFxGJZz51NMSVYgy/ETIzuQCBxSG2e9F8F
XvKcY8YVCuAKFBzRIEbfe9/rfUW2rB2+TVoR3qTZ0a6cU4hKqMvhramNmsQxSQsRQ/RJv6bpvYOI
5N1cr/H1kdeiv849+QrMGBBecCuxpWGjnrRu0Y7+JcMRbBeh/uzqcp1yP8Pbr1IaVr9W5l9EkS39
Kihnnj9IIPiWhgaNIY19GoODZTCKxtQ5TY3c0FHZ5cPqDVwAs8nxUah/r4oG4DHJsWoARnUBtMCl
hwg9Rim+E3+MidZ/O50Y8ZhAzBe2M7z8Lnuq4HOw4ul7/hy96bedBVecXUMXesh39WDAQR0LoVah
4Nr+iomqaBAxIDVxiuRRZJ1nGbyTshSFr4H4Epei0MbEyiGUYw5xv3w03bvmVgAyoprsnxP8pdc0
d/V2mV6M4S5O+hiZvcxAYULimcq31tBOqDBz8CYuS7jkJbwF6YV1eLlTrEg/wfRG++R+uXQPpkY/
mT3ckRj2HDKltMbsQTbqwPFDbunBWRRtaF8mu7N3tWpi4iRiyDiHZ17tYxcRFz2s1nG2gLivDvC9
gzHNyqEyKuUgquKqWKri6l9V/z+GYXqJJp2fD++dX9z6XFNAWDjA2exBWtWKXCKUDX7c6pziu6rV
PDUKvoh9DNysnMZv0HondzJ65XUwLNx5Oj2+OF1W7ulm7yYpl+8zTU5evoF/xk09LQw+KB4upprr
p7IdfxZ6BgkEwdrJFTHRCtnLKVeijsCrjtToFIJaTY2NjCxt75pIXp86s7LL1dg5/jFtnu410SCm
GBG3p+PfJ78HsVardwG+Eho8HwWGeFsG8ilE/fkoNX+gVLkgBJaQKGQUo81NHW4UVD1PZFR/xu/9
kqXuOwlDkLhYOSOWZSIGVlKPDmKGhGMUn9Z94pl63R2iFngVWvnFcGAz3iPRgPbyrsE57mCjlAKk
05yWDkvbP0VFoJs7SzmKDo9pHv2HHgdYT/TEYSPxyJiGq07Pm0vbOijtLUU/qJd2boPDh7iophxD
5TZf00d/ETfgOp1sPKo+xEUVt41+j7nL9V5ryIkUvZ76s8cSPz+H0tyO2AnoQbmXiqk/xqX5JEvm
sPXjsj/aSyGutDplZYguSPfXumifah1nlnLc4slSQj5axoiOYsIAfy3fe0wkWsy+ACL4ayBQbU4K
RJ/7pRgpetoAeja5BS9B3Pz9lj0r6ghgPXl6zF1YA0Qfak9UxfPAAFHbaHh3DgspwQ+6/haUWUKu
uUIsyQr7WxqW83Xi+5mZnBeKCAl8DxYL/jVLFa53fEJw9oeoBSFTOGV1GwIWSfca6ej7hKLK2f94
HBrpc+/3qFZyLLYVaqAfRENFbAgQTsYvKdyOZmYMKxFE1mM8i5YxYT08DQU/5McUj4GPuR+tQm70
0UXMMI7LrUAERSH6TMtLP2ZIZOXz2GoQYxdOhj1G/m5klYVsg3Ivml9XIoZihQxmn77hWN37PkKP
HuJKdBOtv/qKuJgSk8n+8PMI1cQJZl9EzWuHkuNX9lhYowS+cxxhRd0sC+7Pkv55xAtlKm9LfwuC
yldzDKNFqA3dEDzd21Lf1jAJsPuZ2qO40rHZ4istqSVO07SIuri6Bx91MUZU50mr3ECSy/VjMtFg
jiOwOhEsl8nE1T34qIug6J5oo7KzYTKL0CP+8e2IV75PY4z8KmRH050aeiT4LdlJoMsGcDvapRBV
UXR+6/lyJe8fIXEVxDYpzEewiWEu4MtQ/AyK+qNZzCrmXyZsusH0JPmzxI39kzM560zODbIJvrap
pEzZiioS126GuPB7I0EgM9rUWYn4pKafZtah1wZy3IXPx3ZFPM+LwMsKSTnblqJewyJ4VY3Y/GLZ
reE2y7NiUJSLHdbKBcSicola+Udp5P0u4D6IT0GUK4gQRSccJ5XLPdaZeus5bL/Z/ZuyijHqnzPg
p+CH889ueq4CBTQx0BKzc3RIDktcktE/1bHy/0j7su46cWDrX8RaIJCA1zOPtuMhTvLCStIJAjHP
8OvvVuEYx53ur797X7SkqpI4to8BlXbtDahej3ycRkpa4EAF9llY7Xew5Jo3LQjIiwHnZO6lg0LI
OQqH6DwqBmzeMiZjFud4+6QuNeSeI2mMHUW5jqNRVwr/1zWWhewQmTXb3CVTllzzdjLGlUJWbJsp
VBxFFmQrgcMHBkUI9rnP8MoW1KZ9Vcq3x40XS1CJF9GGIkoUL16pRyHUg8Txy1I0pCYrPkTsYwQN
p/umg+iaHJPr4BhQa6lRVdYMfEs+ako8vcBTPgATruOpqcdWrBspJdh/ftl+X8jCS9fVysSe5dm9
0SscXWm14L7z1Vl0OLtZU7c1IIa8oi75Pa0wPPlAuXFU8m9QCWMikQe2raX5/7LhQOJlLk1rUOQS
4Nn/uuJ/WKzIwgnk4noKrWZ62H9XWXdt3AYVPDJyj70KxIcGpV6rKJ4g5gdobGzw/hkY0HYnApOh
eM5C/otlqOwFOm7W2FABwNxhi1RdVEGBA3r00Rl7qwHFPmH3aPZI2PlA/5FiBzVR4xxx6hBD4xHx
pgVm655hL01OjteEebVa+c0xTFHcKbJmBNbBbuoz8Pv1mXrLEAACwKxD6DKRjbmsPgM7U58B+ExA
ZH2tR57cUCMGiApE433hNTibIxPQwiAqwa5xtnWqOg4Fs0+AJePtDkJ16wo437MaAUtINKM+Ne1g
7IGqDE9kB+vpi52cMvOcTVr7FsoP8A/euvJbrUYwDYd1BqnhobxmsQVtSny2b4kttlndQdEWIi97
Q6juIDykX6UabyjAjbAhoplBgYow3yyvRcLym7zrQFHdJ1/xLprfyFHmN6PuuXY+Hl+OgsPEQhF2
07aAkoGuCkIR+GuAbbuMsVOOnRbI8dHfT456oJERwdS02e+B/QiaHEDHu80bV9CgejVGqU6uD6Kp
AfucXA01F3s6nF4c1Ous6ofnVeowj/Sh7jzLTAoAKt2vjYHK7cXES2VtwgpH97WAMtkkYv+Ucbd+
7ICPgp5oIFD33dWPou4DHAvJcUXexERRNm4161EmU7NmfY3aadRJBVnePKI8CzWcgwuVAr2SyZNu
X0L1coNDSeRcALAPS5eB+amW7Owoxzq/H8vKTY5I/APHCO8SN/EGD2Iyzg3qBXbgH5YXFOcpPFeb
Ln9kqqy20FSQAI4G5XVpUjOv5mGLZOsZdShzxGJ/H9vZXzvUoe5TB1+HP4X9h2s5DU4kIzmhBGXi
w8qZymhr0w/tt/jJXxuy9ajTxZuGNr6LoSEqwocV0ytQiFHQrzFFfTYo2Q3UkZrVs8JxBkhmhOtf
6hp01VnGceJfp9uh6p0OsgdJAA4N3R10l8bKgiyoEfngbcab84Ymv4R70w8H9Zb7eUgrzm49mXpg
1wBteVjmG1rQDaziYpaH3mcgY7e1KDzYAtAV+mYNRGd8JqOlPSMFkZHcCZ9+WLly8feD989LvFlt
7lJsFOJmkHsq2aHo+WOVdCSq4K+9pEwvsoFuZ1HXH1Xn49URJal/skOE4b2d1oHm64s9safqWAok
Y8dq2JAuAjjhOM6S+s3khyi4/DUidQXUAM4+0lOg0e/zgJx4t8oyT/uSPTSopmXV5Yrau8Tq6y+j
Vx99GhdAkY5lUOCQRbmxFSqyY9RpBAcIuKXnVjeg+I/jXTPK9DyYU3qmnteiHHO1BLnZAJ0JOV0F
Odx60nXir+HQz4IOFRvyjdf09TW3u3angClYFV1aX8lGvaEW9ZV6NfDwZ6PCRlBPELqhnlsm4zBP
M8vpbKOm+jjbllWoV4U8RmYLGjjvHMs16GO4UEuc11scNIOu+foxKr8BD0UBDjlIJDsnq+aleaCu
TV3ouzonyFsWL1Zyic6IgDbjlXNykwFQNeryyay87WA2WlkKjPo01asMbpypOy9oehZIhxO885Ik
Xeep9JBWqBFOxgLAUjKKPLpPXUOeZ506rV+H2/FLHEVQQ15ZqfsYap/nxU5r+h5k3xOrzmbpO/Lq
2BSnbGcSOiET9oe/rq9jgw7q1KvXuGW+KPzkYHGrA/0US+8Wx2vsYl/WVLhhb5lA2YuBqgVWbfu+
R/27xRt8ATK32HaAxcttCpnX38YQqVwVQxJsgA7Z4scZz07UjmfqzUPQOBrrxQNBdegqljVuR63H
T6pMxCnSDQ3/ZKOQ3hmfTMNsdkvsu6k0pPkUokLR7iNsTNv4qAoQVQLwLLH3ElcvqySq8OXb5o2t
98OjtL05womnc11wvsYNGf+dWhIwT3PzLpqmLU70OaqD0XgMNJ1VlDEowmhb3xV7IChL8KhhaEiz
hma8eyo9IwWq2KyuOFhk18nq5WbWp30A2Df4tviLwkY+FR8Wu8oREqKbXmb5bVYXGaRkqvbisbiC
SlgVHL3OsM9WDLqP0Uq7m45Jb5v7ef+BdQzYgCx1H2XkhTjX6btPOeoOVlkat98AFb9pxp79bFAJ
CmXoAbjD/qMwEi8Ej296snpz+I4iq2+m5/afQZhkr7Iy4k9OBGFiic9wLwuIBCwfC6i/9tIN0DKn
j2U5OLGqQeI4f6w6yDyAD1mmU8H1ERh4ce9ALRDUpOyS61EDMeP7UtfdWgUUu5IUt20eh+xDGj+S
j6JipEZQ7IZDZAogh1MOm47jPZoiQk1ybTh5vaaLkE3y/onVLbtQPN5lvdPkAstAa1BEWzrTSgyM
HWnYtEV0EyG7ulyFZ5CCD/Io2VPEaFXsg88ecBg+bsZ4HI+NieTgM0hSsA+PzQ9y4Ol3UyZaHxAH
7XjmB4CMQnb8NcJpuwSaRZ6/672ka1BaMlVIn/vVhXr5MIAoyilRta4dOJ+vZ8cS10IGcP3v+GAI
7/L3+GCXe0jWCtuBUwC4BP8bfDC+ddwzsUG4q3h8GM06/si8BHLHMkm+ihAsCCMAo6KMV/kUg7gr
FhDS89PoR+Can7oyMT/jtBEMKn5rP7oVaKJaUPTcpaXnQue5Hy5KjjhrGoL8yLy1Qg38gQCQwKmu
UA0XPbtRnJ5Rl4TCLQ2MrCqo8FlKODcj+ADukyh5IESPmQfu1qpZc4iQTEpFKjao4R4/+yGySkgX
fmurCfrgAFTj/33Mb4eYg/ZAO1I2nQEDmz5mEN/FXsk8WQkExgAkEThKbbJb17BvY4jgPXpD2Tx2
6TrRA7KAO+OCdG5wm2vpeT+CtFU/rfpSZo/CDJObJC8eaNRqExvZBme71QfcC9JHcCAAkSEkO1Z2
kz1OkMjam8pqNjTBVdWIWuIqOiearyZx7B6YYg5mYbz82xvIkuY3Ye71UFeD0U6nr1Ax/VkrR6ag
L/GqYNWNnaHFUszDLP3Dj2Uz5vck6+MEtjjEJSRtSCWIGorn2WQeGnDqgWXwXFhpfp9OSKqMOALk
KchcElA+mYNCGq4Y67mhYagU9qJAT2AvWjF0s2782eYQtKDASTvI+27ePw7npWgarYcXxJ+++aO1
kC0MG3fNeO6eLN9AncNrs9hwZo4Cj38NoWn/Ie4/hHi53+yxgb38h9jlsvWExzY4b/EjvPuk75Yp
+wsoku2Ta4HwpQuM5kw9apRgzTnSDfXIVoyOv0vq9GkxvZu6ON5NpTg87pFsXVZG7TFKAa2/uggE
FYHporTDUdUZdZTV3Pu/2KrC39iWmx5Lt/nbcjxNxBb0Ef3WcqFQV7XS/4IixEOaD8GPVsib3K/y
zx44Djbd0A63Duq0j7i9FofEjMRdNrY3aV9fFO92lct8UDODYU+A7ihaRRKCfYaIUYSH73urLfDN
UdCf3RWlLX/aiThnss/+ygd+n0Bt+1vJx68jbnhf/Azc9sAZqnu8tQw7cAtBlvG1cbVAo6fC6Dp8
fmddhtRrDfDo9biNbTzZyGFFM2XOQ/CCzfMF2Z04A6sR9PUEDiZAagWuNyE3ljLMU9RG46cuuxfY
MDwnnVNeTLx3rslMUZ7j/cQbrtgg21g8WS4YJgIblRRKDwfHCzYd/uJ7XjfQgwKz3k45qb/FqWWO
YNfatzYYTGhunYvi2A3gy6C5faZiZLRjUBDpuZaPrFLguMh36Lko14pwYxRfoLbuf3csfgsCx+hZ
cZlAQdY1T8h2ebi7OgUIlhzvuzXuxjBT30GS4ayLpuM3RW2O57oV0Qa5rjUenAMeqxV4VE08d5A4
9e9wPpjeSE9uFxPEtnxoS8ttlan0hqLIGZgtKmn1GovNaAEH9BO8RCSZ7d9RHJSs0r1gAhyf+gq0
XJeiwtnPxeMy1YtFcSfjPVfe98ZDxhPCSEgCakG3znccvPBNfb3F+xFkorWRmtbI+mHTlNxe13mA
N4UyxW0MTAB44QcxwO59pGOgnFr41mEORHnEpkJNzpniHC01xwrTOXScC51ab/ocEnOgC1PRJ1AD
4svLmha6F9X4KWU2XydRq840FOnGF7n8ZNoSNHU5aKNqkNTesAoEZ0mEusG6r4Idnuf5I97wQTUt
MvGXg48dNqP9NSulsxbcb2+X2LJoX2IlaJSfa2kdi8AEigFFXPGmTvps50du9YEBDQ+e0MABidJY
XAav/xqh0PykdONmzUvThcbbIXkpjkL+NCQHhQhD8WOEks6hFVD5HZNAXTqBjbKXfSRGwARJX5yc
F+AFrFCoeqGIJBv2WQ2Y8OCChqRcGZ4ff5CBG2/83guv1Ag15SDfs80C1bod8Gf12IT7olTBUXao
73NWecoBm1TduWFNdwZnk+bL012vNHBAurjmcZF7bGu6+KzkmY0U/2ZsQXoDR6sTDsksVnUoi1Du
pZWoD7NBN7R5Y/Sdxr2Q2+hYc6qQIhF7zw3YEXrOD4Q2xhakuS9dVD5VQWttW3rWA4l/bZU9XSkk
9PvxoifYBGpegsk7GnhDzSrrREKqhAMnhdVEdeAQs/Jgu2DDF7w4A5lED0AdZOjKDnjSygOJga6w
KLzwbUM2RgUYf3Kjvu8lOnBbexXn07ChFZZgnHace7xe79/Z3y8Kspf8/GYaJE13Sd+ru6xBpWqX
Oz8LdIzesX86ZrzHX37uyAGW1xjt6l1hPafQeXXLnddBZHhGVIImNVZOvkt4laFc9BWD+Q5S+Q55
+ToXPA85drdAbhJo880qONwH/A5bDuvGmUDqjMQA+DN0U9hqOCdEp6GHYw5QmCrk9p2dhjSBYt8N
l5WqFCRWK3JzwNKHDtoo5MUZxMsVafgn2xIiCsiKMIhB1Pp/LW5RlY3CcA9VQhhm+p9w7KJKbWg8
d4fS+snKptuRzRzYwQPh/kHqutKOaj+BminPNKae0cLzjzbW41zKffpT5DKxsv12Owje4LYRgtSt
Kl9KD1RYg+iic0E+9rtjKUygYD+2tnUcgpz29zBDxXiwR3qVEuVH8yrLXBwZVYfBSxthbr0+gSDp
VNUXV1ngrSygUmwHwQ8yLU3LgvqyDKnH9YS6MOQW5QLAtOtFFscyfDd3AlpjjWcKiuX0AnTZJZhs
NFwcIXZSqwE8RtssK40N5PTcEwgOxdHqVbdjsuzwElKdObibv1cpdiNOkHgfwF0ojoHntztsBLtn
5hbnui/TOQLA+v7w8g9kZaDWfQUME1R4Rg3/I2C4IwDxO9wxoYgJhlwrWW2lJvgDQTAoi5APO9PQ
RVlcBYKBX54A+b9jXwy7JYRmUANAc7bPfcdeIV0r1swqnZsm9vHePVrWFjU5/Bk/7NV2WPRX7Q/f
mizwHyWKU/bgmO2PI3bQHxInAU5XRzjGjxYgxG9IPQRr0SBRE/U1OMlCkN7kmUyfxsI1Dsy3IAys
h7FtKRDXcfAy92byxFQ0XEFF8hc5q7FP7moPJ1g61A+b6KG1xcrwm/SJTHlwNRI73Q9GU29AHvzI
ka+8RrqCzykGvIWAGnkPaYH00Ut94ygt0JGSt08r8UFM3RqPwelQamRigX3trsMx9WbGKPYdiI1o
TNBDkpGPmPclKIwIeqK+B/AXVY/hMHE4jDgIRCoAhWNkM2qUOhhu4O7IRo0YnFtAR4ILjSKZlre5
Z7wpQ3u3EIWpXAVvFurx9scd8G73q2AA1tPPswmcGiq7M53Ex6ZXBLeQhazO8xBZpAA4y/IlpmKd
5g1ADPfTHNhp+kmqrnsek3781NsFMjdF8phXJr+B+iBQUNpe52a9NUAVeuj1cPwVJt2C38h2+IJs
dncuWhOvWeBsAOVugH19GtunZOBHsjtSgZYpVP5zXcfJuRWZupRW7s/1szGHDG4KluMdVciaoIVb
K5ezM9MFs1WsjoXrOvf+oEqwhUGfW5s7lAheprH256JbWkOCXmQ39FP+bEOqZh37UKm3UHyGt9w8
BQUjUk5S55iEVff7rGo/BoGDhBTZIF3iWjvqWmBc3YzA18ukjtYBzrruqIGs/XQ7NHeGo8Y7kNCM
s9nhZbMyGmQT3oSimnKvuX2R2foVx3AGfes48yQyc87VufL7G7eY2ktdAV8ajc2J6xGZ8CfBt9/D
v0Ds+biB0xgZCciNN9lHGr2LW2zkoKWU0UXrrIFWMXmhAY8TX3LP3WWO36r5I/wtZrkMXd6Ik4+0
9vy56CMuy0j3MYv9UgbAOheZqaXLIaxeqmvaDs19E4/yOnLnrjMTlD/pBqxq5TaPqnpLQyF4fZ/K
4g4svy+TGPBuVynYPKmKu2Qj/M5f9ToTTw3X6XjqFcjzni3DvbF7g+3JHho2aDHnENCDlPM8GRQo
4qI5c/d10rIiyBsl9JigFUDLvplCMUtgT+vSJZQC6Y+b2vs3trlL4SjQxYdZZrY4SMeJPzjFJ9Uc
sZ1HNZat7LWFzec8HGsQxZMXRPfsiYaLl4L/l3NZOrqodcsPTMtYD3QWEuMY/RalDRPO02HMjWTk
+mFX3yY1FLI6lK5te2Swbsm2OCha6sn/7ih0JUU9hVA2wFEd2IF19Vq+pTJS6BOj2OVrUgqwNhvK
PPE26+5tpA5RxBpF30IPnMBAOyM9UeP5DA6n14lDYrlfozxs5ok5isXv7Np7NA3I4tbt1clRgtHH
bthvaNyNIJpr0vE0mSGOs1GK2wJRrrusln9FIjRRY6htiW90G6mXiAdodTtRl23nwNn4urgFZs1N
V7vVmq61XHWJAw1mgcp9/Dj5ZOJSOsezF73/o1XedKbG9gOg/WPVFVsV48SwEsrEwRJ0SM6cXNRl
UgTFrjHyfdQE/mEe0nwUHE3GellP9CZ2fSDcKbYCcNwVeWbjEgSON/P8ZhEf3FY4hezSfY5k0IEC
31yXwslolnG364fpyyBxOsg0Jox6bYQDwMUGIiZUEzF1JNNiX4adnr8M/xRCtv8QR59CXxGE8H+7
YlqEOQ6M9dU4OA4hZyDjLepIzatIP1eoprihxh5bZ+5ZYEtZt7Ufbt85aJLvfFpCRWYabBXIeh2Z
2BeA0RFMDrFzLK2en6nhAefQTUfzzvanIUpcNqxw7Xl+C1j5m1k0QRW8hYoKyEVR8f0YgbfxHtTW
7tU08WBMbIN9rsNarushGa9eORn3dQtGU22fUl5uVQ9VjDENjU9TvCezhzO9g9uA4z0FxuVzOkCF
BJuARwWKowu+icjL06pV26+QUQtvPeSIPkyxDWQTVkVyFZU5wu1RiV1Fzyh6muO9IWj2dc5QpqOX
NSFSg9Ov+KOawBOovBranTn+nQ1eQMUC5FS7sYiMjTe62UPgVECIO/NgsLL8wWlkv6mM0tlRgMQr
4i1K1A61M+UPZFIsUaC2MrwDDa1Y9RewLH2mETWZ08Qr8FRXZ1pymmzvqMkfV+TNh768KyDUNCb+
58wrphN41EDCIutMrK2EF7t57EYoREsZiHhNluFUApoO7IzU0wfiWGkqZ6UGV94S2UpoA+lgJXcL
TYteXJjjdCI/2ZWqxVoDiXdkmxle9EUYUD/rxUYXwu0R8i5ywwtUNCioKZ/BRBScadhYk6hQrKBb
cs1+4SvoSZkTOCN+zXk3kYbMbsa9ycNHKE/gNFE3HETFSNYAxgI6jRqsW6Aqn22hE4sWiVLttzVo
uzWaZ5pogpMO5Vjkt+1wXPlG62/qtHdmlRLiIZ204smscUJdMlLMLHny3v8mNMpNZO5owtwUqOkD
g8+zNB1vIyRgqVV661RDAkynm1wn3VBvGZq4/BqoTaCNdFwBPvV+RV3oa+09E8JNs8MIDl3JguOy
3LII9QD0Mw5GC07ZOEnny0TeAwv97PIu8t01KX5ZlnpxxHZDVmHr5IlmWtX+6F6HuncOOPd9ohF3
cvfac9PByWM6/AwE3nXcpGtfgsnt5c48Yw6uIFGBt0DQNDT3gJIUKzq8TUx+bcvE+5hJ7uxM0NYe
KaII22JFe9nXCCcbnZ2bs7cRtB/G68A1Bi3q+zVMkH+DumhPOfvEZVBnqQASoCGEADaWM9VPZRjz
q1CtuSI7NEeg4zN69XHQ+w0TYhHvwjpt96Gk9I9hjl6NptNqv1+0H8JmvqjRly8XXT4bLa4vSmGV
gUMFaLD34CRIhlVg5eOHeLTkaTQK/JPy0n12uX9sIpUiW44k4JD4w5sIkeC2UaahtyGgcsUyMFEI
JPeiVwTywJAlz5sJ6livtsAGw1Fmg/tRw5vHYeDn3ow/LQEpflX/j4UGlqA2vIFyDWcemIBBMrtC
3p0/CN20ICfv3PqBLN2QZmsoJkUoexf8YYnvbMnnECuf47vGOsswmQ5qapsLqJjsTY2f4GuXf6Xv
igCSZB0Vkt38Q4CRQo1XOtVLgMCGOwcPjF/2AA7gSODe5iDOaWQ6fM+96STqynj2wsnYKp5bJxNK
indT6oTAcSOi5sl6bFVwn5vRXWLH8aWwwX5EPxT9KEac7zu8IN+RCQhcUAoD4bOTAQNZKs7/ty5I
Nc8ByFjPsoWe1GoZk5Eam/fBJq5aa7XYqGc0egp1/zSvHiTH2ySfEhAKmHkKBAr76Q91dVBuAD40
3Zhicm781IjB1dx/IhPwvvqgXntdi//ETqE6UFhjB3i/CItMUTBLCtx4W9S90l0bTNS42y939jfj
vJIZqrJv6AEx3+Lr1P37A6JnwRX6Tv6psGwQrYfyZoF1iVFJFKFCObg1jV+4MB0HjqwQVQnaVuWW
AHHPvsTTf93iSQn1gCDtAZ7oo51VSZC2hm6rrpk/7MK+q0+zDeqjw6m2UL+rwLUw24DHTnYGtsKA
jNl3/47+wBno39jhfE23btqu7zLT9E3zd/SHIxsQWA1NeNt1ACZmrtGtVA5MGAhbU0jblOE1tUPD
2IkyDPHg8NnaNUaIH4g2RLp/YMZl7pKfOw5gkJJDn4T8PiR7QEblZTmVJe8JJkCQgAUr8I/Qgbbn
0QZnuQr6P8AiLICBN0OCDrxby6+M+uh48hqidh9P6in9/K7n2F32WdZIfWdCQvnv97i6zB6GKEt2
zJDG2QCbL+AjRQXppLwLzmQsoH18YmB4Je9ipyE1INS8rcuU3UHEKzbV9KUvfbl3GmHvueF7n11n
i+wPX42yxjbMKVDLTEgy3cjsHqQu1j1ZbIFXQUjqIj2nfannxSclU7Duamxaj6fX2WnbH3wMI6gi
JQUEFAbTXRs4AN6SsUyr6BbM0tEtjg+tvQRkFjdi2ObopEqiq1m3a7JB0BjJqESBDggomhtqUFMN
CRKw728BjynYCun+Fw8KL5EyddvzRA6KNv16PKq8epht+FuNNzQDObRgjUIwd/N+GQ+0CIlSQMLI
ErqcRgEBP2WGN51fvDQVNnZBW+PgFZYoxJYUJ9Do6n3pSif2NkUhj1IBK48XY0jxlP0JByveBmfh
4xdncE9mbeZP4DXrT1EPPsBE4461vfPxhlzj+H9f6V+v56DYGBlU84SzUP4AlXCwIvYgtCIvRBiC
DznroUiilSNQsGFmPTsGjTtu3NCM1qJAFcIujkAYIvACRKdj0ipwMGZnlQ3CDEigkrHxelyoiAIo
rIdGfUimNoVKYMqPMub8cWijHrwQNeRT9HC0wunAXPxZ877mj8wc+wtqgYHI0kPQKWYfBsOcY40I
E5KxXYGSF48DHQAq6k9dYQZXWowulRYNJNJN91pGsf1EzeiHU7xpceAr+Eah/nZdg9DgFkiF5tZj
IHAHx8qJTCbrkQgxwBJ4LtJ2tnHJ6ltbN3lcjmccNZzIlEHhbjc0UXoIfHMtdX1NqgCxMsfEui1C
a0Ql4JRtB12Ck+BJtROuY66sHgpjYOIAC21nTxdht/LBzUp+nDLQoltAPuZrzx7eeLn20lwTOvX5
WsCLX/d0qRzxdq7Xsx5PXYetDCtL1B5VtiAeg3TYlgcMpziNPhWiBuleaFPkYw7kMbJn5A0LJ9pH
goM2I5bTHgIloKUyYvNjkPKTq+taQCpcriUr+xszGFBjF1XDmiphxhqsvWDYfW6bFApDSTft5r1J
pDcs9CiixkkM4Nhq7vVbu9G3T9q62PZ445aaHAsHaUfADK9LYc4oGM6sqQLHhLrmEUDE2buU5xS9
Uv2KQkp9QjtJfHnaFkQMNcrCb21986BeUUY4Sg+7ncuTzJm95GhRgRx4uA0vsWQPLMhIQZM529Fw
aWSeOSBswyV01hnyNuDxC6YOPL1rg4G8rM7i/tLqps/NHXiLxLFDUculMzmUqLS9sKo+A8EHuqmb
dlsIM0yrJcbvfQNKaK9zgHubDg4zmnWGBNhmsAb+YPMIqWZmgusCI2oc3nyraw8M9IGPV8CAT7ss
qv6SbfrkRh2esqKOTGzwqKVaWNgMG+dxJnQY12abBRfPwDcghgjhk4UyLmQVzOEJ50ovvUnbGoBW
T41i3m4pjFvq5JJwmECHoUvqFndnazXTwcDfUjve1NbxAGxoL+HLTBS746vgsO1kReMNKEchjhjJ
bhtnHrINU10y1LNpo3aXk/oCLkxxIJNybNzIUU2dXGTgbJYw6gWoErBiXPC17KtOq4eiz6EnqU0t
3bzIu3wLX0Pm79ry3aM4SLNuq7bjhzxz2SnBRvqU6h6kqkS6ImO9dMnfSGXj3LH5g3+KIHuzoqg3
3XmtN8suy+RpdhtGwoBiFy765kpvplN0lGanDgsdoONrXYJxMi9gVHhpXN0DA/UTYPZiT3YyLRE0
gabO3rF/HytH0IBwmU47TSW9AsA9vqmHrHiO1ZcaBEFPrO/bO/zOHsmKA1X/iN18CHotkT+Xk5NA
ybxMDuRFtR+o9FGgjmwuoOW+f88gNLKSeF3A/hbbYtogz5vhLAnB1RQ3x2XTvMQxCE/ufRSlrGIA
tLYShO9IT1BuNrjNiKuk/H0Ys1BnboNbFqMicq2DG7CJQ/9ZcHUtoCK3gcQuxGBA/e3gZEkkW4/z
It2ESXWVk2ZoW/cjxAmJt4NIPYjGg/EeRQ6OrLcsznFbI/cLBwgYFWcXGalZqD8Wm6mX6CFnuh0j
3DxWy+LzGCXHb9eZjbQQ3nNR4sZx8j1yFQJxMRqnynUNADDQI1sVR89G4TTAG8KO87iXiIE5QQZi
j79Pc8bSyAA8ROSb7rL2skbXVBL/5ZBdiPRzCZVT+oUTILptbGk5bshXAuGs30eXZjYyJe7NUFV7
W7b1ypZjsV0o+t7x7y2OhZPvTyF9DWiVQm4xakFYWBv80bC67DIoyDdAQpI/QjLAvysid19A1L1b
J90PIOiLB5OPQEo74ceoivIbiqxHJ8I5N1REaR2VQTUTZMUTnhmVeLRjVR+4E0N5DFLat0rIYzSM
4EYAZK+/RqYCaDKKih0qUcHAoBugt2KIqehupfA4IzdFUyPqLkbZuPUUImlwdk2kUUGuZz0Frv3V
rRk4I3i/NwYef2FxXWwAtC9u/ByJgNJrnksvhDqujfd76i3NG5s9+ute8XDNQ4hcvnH801zwyf7b
eto7igD/fsvl/vQ5liu5vfj+Ui5S5ajXxe8DCu96n4ET/mId921/Tb0m/RCd7LFKv+eQWk/NSX4J
WlZsBzC8nLu84beONUKP065QEWmoYt20IFhNNGcqSlXYYazTcx5qulXdUI8a6ECN9WoZ0zRmccAY
f83407R3tiIO7xT4pm7DtM/OZSPaNROl8wyeo3AbuJl5MErffobY2Ee7VxbSGkb+yMMRH7+Wt21m
8L3SBJaeVoCiHjU1mJU2gw0ZaGK2nKkwie6SxksgzZvdrbFngwsM3+tSbxg1zUREyImgTkb2450X
nVtARj8Umtr7l4UGvIY+HuS5KIYsvQ4cX2bRgMx+6i4xv63jx96T3zkVlHqw68CTXbX+LW5iPtAM
U3Ee3fEGqrn+7WJXdsY2QVY4mxa7bFQPhP41Z2Fz7rNJgOkeKmc+3pYBIQehIh2a0tBHhQN2kI39
1IxmNnvpwJW8IlEv3hh1XoUP2pqUgf5yKJKjsKS3njcMQLgcy3oESV3sJtNHAwTeGxBCcOhjWVok
C43D5AdUGkO24NXum4MHMTK5poDFPjSZv1ejAmOZnrk44lby9RjV9rb2MnFgufGpCWwmIbdVxWcv
zXn6NAgGmV0R4LPQuEiSbD26QabUAeIAJYpdzfY0eI6brKwIpIZ9AnG7IRSAjUERegX6LZAWDwbk
nysOwDEHpVigBvncN51xsEMbWlV6yHCr2ebQNDwYbiyf4wL0RV4u0ysNjQG3asC9HuyyRl2IBN1/
J1eR9Sgt1PyDBq5jmzwGrLOCDsW661y59nGyfKoGy58OjT4P0ClxvIFUsbelLj6YsOco8s+h5Iop
609dJ8T7kOc40XbU81vkwrwtLU1uCbYaILog5RyIHi92ZTaGZ2mEuVi/73oUAGW18Dx3SwC7ji7O
/v8cyRzj2R8jN7fvjXDIwPsgAV3KQiQ/J7MzoLjr5mrTuMxeo1TTPhfm/VhLMGJNtrgVVhd96fFK
jdxlOSHpYZY7ZTkQVvFt+4Ta4WkfYD96Z6ZOtEnDqX82VPfdBMDrB9YRaQmIq7tpIncVRvn0YGnE
gB71AE8uo5EplL+BosTUpL0RTm0O+IwgCtZDqpYZos6BaJwdHcnm/A9p39XstrE1+4tQhRxeGTfD
DpJsy/ILypZt5Jzx67+eni0ORcvnnlP3QVMzKwGbpIAJa3Uje+qDH+yyrjZeV+w/kVF11WO8x6vO
0s5s5Jiqu/FgIwN9I3W26ZqgTcavjVY9dtAuyl7J6K4UVWSXJz+LAVdwKEOgXua6cQDh4/Kb6afD
3oot87RqzvjLD+RTOIavXpQ1x4xJqbFILwWtr3MBOpxz4fBOw/FaHvoCEDQ0S8Ly02JHqFS62VP+
Q89v7gM2Ru4u4BjTx87II9c7lXGsb4D87V4jq+J/4HVTB7pTA5cCQsdZj6g2CE7mnNrlOc7c6Gxo
4A4SVdB1PQ5HMHOCy9t/L4wG0F1xYVOttVttaEc1hRyyR1kMQknwtAkf1kWzx8YfnXjrzU0Z79q5
BHLwJmiXdJfOaXJh00zde+9BBnJF0MEVHo7Omwpcl5sHc+pzU0f2uRMCXF3EuTOUnkGb/lqhIlaQ
Dyx+AA6HAjN6lMfxUc8GtZfBq5HN+SH250kq1KN/qtO/k3SuQA2BdwNti2I1nkWMQhvOfdpiBiTQ
FrDb3j6D3KadsaOLMXDxdnaHF9qdjDbUWiCy2q7JGO37aumwGzI1cKR+1Pz8ybPyzzRczAioNu3w
u0qvnZm2uw7lDHCQt8gYgGfE/F1lwvxcH3vvMpOXQyWTLvj/cuj7IjkBm/ghP4kCmXjU1mCKn4PH
jCfmEpmh9wfAdb6i5BWcz6LJ3f699yhLNPApB6gYV3aAAbk3/ndfhtfHM57gKKD7wXWcJcjB1lwN
8qnB/+HyySCfEvx/X4gHisFnCw3aw6SNwVk9DmhA0/tni+w/PFK8KED9SI5zUiDAYu+bRdiy69om
ahFL+0RZkBUpKhxYuM1P1R+RjlO65tcgK5cjaBnHbS2yONmkut5sDWx6HN0V/AGUxbn7ZBkmGCiE
KF7d4LkM2zN2HUawwoogFd7AtWWWW0ukKaIAutlHmR8eJ5GXCMR5cepquM/UAvsM1DH9+LOvDfZb
YWkfI8EzYtjgIlgyH3WJfpPuq9SKouFVc0AMwo3IMZ6+Ng22vLjxGICSBcxqXX8noxk3IoW8B6v2
SYnYu8lpRREbEVvZK6fSxAZZ0p4td3QOPM9+ONTmsXW1eOs18I4PJ+3UqWPuxu3jA9Z2AJD//lhe
2VERoMZ5wwtGRpKc7M77Bf8MMHBU9h5TieTgimGE0m1AzE4gvxbDLra7F2MBXrA3GD+Bxq/9CSTr
VFEyu+5bBKTdFzoXw5Jsl0VDoYvf62+dAQ6pJsYbaNCnPQtYU6QHX/00SjYT1qzdtu+Atxjqn1jO
2g3gc2ubprtwiM2x9OAU7Tl1a30vc0orkXdauMCF3xSxswDQEMXtuD/nWWWkxvYkFUxADRqnFiyW
4jw/PCdF3Gj7Pp9QluP34Y7CWPeAX8rukNog6RSWTVW891YcGWp7pbkLROHsePNpan3Jy6AIJBRv
xIOsQoX+rvYBSU9FKRZG7LHRuTBSYzI7IAnj3oVab8jdnQ9Ah52XghvuZIcDUt0isOCtk91eS5Hc
Xydm4TzjlLY+YDIASr/Wx0dHveu42FoZ8YiVKh0AZ0AaEK5TBULiA70qDUSAcuzGSXe1Ixw3LBmS
erHOiS4ep3qAaIvEuufb2AywbbOROoppMGdZfNF/Q9qde444cVR+rnCWbnTw1+wvJGEkhwhce/WB
D5yRT5kk/QCuVPsMGj8kft4pbD2st23tFYc0sMZL3INn0Z5B1M4myJKfc2csnjnqFt8/dm1ogdgc
FqZoRuxGGRaI1ymyXBRJdA2qELU+wUGU5buvIGA4ULkaYIOvkVu4GWKzPlHGi+rYJgbT7iHCjiN2
fGN7vi5h4NoHZ3RRb2pjV67PfBtb1dCUcamVu6hPQfOgA9ZLyO4UzTCgWNiIF5S/hAOIO+J2R1mb
RzgtS30wmOXlr2mdvgWom/rYzy1o9OzxE2pfql/xPnGPvQa8p6xYS8wULPzXCsfmRZt7/ecqnjB1
gXfVBMvZTwG2wSFWeFgoxGt8kcMYJUmJX/+SIWv1OZxRu8Vokb3grD+KyicOxS0gUz7FBtWyHiLb
RZWhaMp6QvHRiFJ7cL65UqFh8wDnJjkKoTsXZ3nCJHVty9xIayutdxVogLEUTSFUcdYONLf6HD97
RW7K0FQWUTkeQEPlbYbeS70ditaNl0ErPi3rZOD5IEYM5XRdeVqr5DMvRAVDmfV2XczhtbKHfRMm
6bNV47s2RBOi5PQMkr4PFE1D3Xqb2keKY493yU7ZsWcP1R9jayynBEirrwP2kF8B4z2+mMihoIGS
a32wHqe4Q76MsFWB0nTOt34YGwdlTO3t5uJwfplRCfxkhWZ7Afzie4M9fJFhdBuzp2xAzTidfBAL
KJGypQyHU/fxHuyofZAxQNT4+OpQArhTAX5kZzvOeKpaa68bafdB6xxnn40iJZNbv2osN4oBgOjs
wUo97LAUxRaJ8AFP1j9ktOsx29pp6dh9oDFjKd/ldj0l+8/xUuREbnGCiTKvnaG75h2NFgm1XMeq
L9EcHkicRcA2SSxGRWprB2kmuLUUA9fooxbt5qVc2fteyZCGHz3NbQAy5dtpYlVOIA4rdWyT32Q8
YcSMqRmARwY+ttown5RWnjhyjILwe2ezBk/vkRrhh/wj8wnHeu2wo8yNvL8t4K82ACsE7/uUeA0I
ysYQOD4GAAZSASbAXlLr4B7EQwqg3/dyKtkUfgqkgAc3pWYoOlMWooBpE4Y9Uotu11DGrri4GloE
IeD4Xy+PMiVtwlGYsrrzUqEebuNHF+990KdjhodE8+9vQxl762yAm/D7O38Yqjs1guxtzarhqOLR
Vn0aVFBW8VP8V3UmvgYbXwM9ViBgYOnWbewR8Iu9WD9ayQz4Uo41s7cB3SmkbO7GBq2krdYO+rZY
rG5r2jj0Q4F6+O4gx66IHaYaoFKlGwXe7NbxgV11cUzrmllQjgoXGV26LHaDdekye/uwwI/XK9eX
Jl3HnyzDX7YAGvTwm8RwyVCYZpoN2A3FMMvN7gqOlgRgVdr4k50E6SdsxFPHRgRrxx5kVhINaVoE
bMNQWR/YrG74WUfS8UWJUkxoIidKX7VFsz5MbtO8pebfSu9hHoR5a/6mRG2vtae1D4AMGenvkU1g
zx6w7ELBmohDY2CBjbti8gMcXuIOqLB90LwCemB8ogzkBw2oHbnTGICRdEGJTIM9vwRccz5e1XIM
VmP7YoU2NsCAsNZs1JjCxBytSxDPGjT5rq7q7nInogkbQ0RgTxrTaF0i+/i+X2QEgbWJql+cdg0w
wasw70A+BThYZmdGcmU1GRsX3Gx7LN/9q525VX32gYtxAKRGhKoq0wArsSG99RX4lxqILnaAqwOo
/AKSn2uMt+rV701/XwwC00DT3mVKW05FOm5oGEUrsBw8CykxSJsaNzRKkdtQ7+xgrK7IXGcEqW1R
Fr+x7NndD5zDjj7+Fj0ai70vZq+c3QIAoRE5sq61QaFisTd6lMvJOTH1YZ/EJ8w0Xuq8Ct+MHqeO
bV3IkT2s4dvS4RHc6CYK8oQFGwuUw1sjwDxbybLARJ1oYxtbuvmeH7x52pydzSn9iyLa2iN+9o6p
beVIXIG9qM/27liY337F4F3yN+o9V8zA4x16TGT52uN7zpuNCFTkeBao96ZzkyULCBfGLHBwrOo4
IK7sXBByJag759hKDHRnR8NxtZhgcEjNKKoltNa0NgFyCA9uvpRvI5hbUUbVewcc4SJb0a5HwPgf
ytQ0vjjW1GzdxOg+upPRHdal6q6BM1jnuq71o952+gkZuMvWnfUj83Jkck5TONu1sHRUwyJXx8nm
7tWo1juLBDvg21lY0OFmEXVutu1XIFmrVA7XnCLkdYnMD6aDBHqYIOsnmw60ec/8EIkid5apFQIY
1l5eVBysYubje+U1gCPMrQFqqos/re+NM2eAL1XjxTOHCxK1aWbdbO+8LJy2awk5Smdk6+4HAbje
J4Bj7x2Qa+rFfKaIDYgMkC8gGs32kJFFuxqEgqfaGM93MtkFlmdxnGqk837Aou13roCLCmRnRbSc
PPyOnWfKvldEeZT0H2eBFiaMgeoBjssB31mnozjNmeI9SARA0Oq1/YmecjFuIHtzDMAYclfvieQc
rCKTHhmgHvhAZLXoEIDvsywCMKMDTwdFop4+XgPUOF4mI/5OFlXTlVqwp494SKBhb/WSGtVF9rTj
EHSP+HKVYRP/vFRtda1nrx52AWZHmzQBD68mwHZyLCZBcTSBiMyI9OewdMRkqdYPQFVzQUVtJC+m
Z3l41/n517o94v9G+wfKoHtwYC7OsTL7BIEAt11jurmADqkB8rZRH1PkUiETEKjc1EYVgKw3C0qC
n8Az9THhEJ/gu5o2qMs2gNAV2TsqAhBgPL0nMmDJgnRjJEetHlIsTuxO/owtLmxMzZvYBBa2HFOV
IWmzwMK9BwFcNxyisUzBoI0mxE8e0NN2V4EUG91haEIXZyOFfhp0d0N1GOY4+mrFC112lefyGjqA
B2GCYdl40zUP9++JhgKo2e2cEgkVQrFkePB6RXefjPhNQXdCf4BYPe+AX9hYxxgZKq6fhxcDACoH
MyrSTRwHyLKmsBV5Co/jcEWiAjVZhM0g+nCoFMr5QSZjTZa97GLHbOv1E0quBItMW30KYvPgeFlx
TpIluDpG37QoIkDXkBC7gmqgNs39nQYkLea4AUXSutf13gSfrJU00j+yMN0aOlQPihBsCmxEbzxv
qPbczJe793Ljnpv9svsPnWaE4RGfzvkfRmK2ZuTzgtM20V1b6yzyiZ9UFkcgPis1xFLUBsA6tmyp
wCQfnzQTj526QZeWHMsMEeFdJa4N1rnV3D4olHHhARnBeU9wI9cDwCD/sDMsLjTTQNLbfQIc9Zme
fJ0zoA3f66kpQeuLvSQcO/IJ7Xk4MrIW41f5QJZP7YcEPT7PG6f7jBX0dFRPafWcf5AFmbGdvBGH
YTlOkDtzAjZDY9S7qY3ackMhm/91rAtINuX+/4phCKw5GvEWsql+wv4fliahNlwUC8oDpwq1/4Vs
KLplW2epIUlZSLCi3Nj7n2R4f7/Hk9wsgumlyAvs+/bOidufarN0CQFXWftOv1cKIFt921D94eYp
91YfNfbcgHaqHZaDX475Kchq/+KJpnE17675kSxJkBuIKjzgBv2b8X+ON/rJYWy9DkDQ3y42g5hk
LszmDwCYfWwEEVIlGvY8Ezif7NWBCXJx2/S2SoaScrAfPRjqObI/xzA6Uc6G8QxyKnEMmpPmBBbD
swrFXg4s+kM75AMKzAHV3pm7RBzJlo6ADLpDBvLx/pnaLN3n1NBIdgkOlBXYTL+3F0GSm5MKdBdY
+iBFHtWXMXK53GTN8VoEDnsHOJPvWMESQRBW58H6zh3GMUnBxupzOReAjxDsYtLvrvtDP+rp7Kzl
4mwVuRgwooYzGJZQwL7skgBZ/AQdJ9x4HwhM8pYtBWwm4pEjZXEEzYTCJqcbINu0/TS7X2lJ0HHK
pTWFHMvIKB+Mk4OS/iOmm6cvfoUjZ3VPjKlcZvHSfdPECTCWaDj7ZTdqrPK9yzEb5BeAkISaEOi1
F46jWdf25Zx8fbArKxOIM0pYAGv0+I5KYlj2mweEkNehT/yXDuynYtDYAYD12POL8DCNWDpQYQSu
7m3SHId/Xg7iJQqLEFxARr86Hf6fuHYN1PcKuD5RPe54c2ntRfFB/klBiyz8DW9X3ZD6k9i7+4vl
n0jzrJhNpI8iKI0KpC2+T729AhvI2phdRnAsADEm6VC1bGd4J6IKW2r0uZv7K6W0tLU4vywJUFe3
FIKwBonkYJdbWxQ8gx55uhR2uIA1GVO4IG7xv4eTNDcKB5w8gvhdCtUUj1O/pphdwN+lwf7RkePG
/73vqvWqVXmzXVHiuEtQ53WZxdlu5jsjdtRvY/bYWEML7p0AQMhCqRq6rcL3QaaGpTuXexCEolzy
ZgcubpxweT1Se119HPd5qrsF0nwbJJ16uf8ZgBHl+MYJIAqJeuQh1IKkB+tyluWnjW2DEA7c2piz
AdeTQj8Js0uWmgCQGRzssycZ4HVxcCENUxpSiG1DILEs1rvhAFrtfbiAoNAHQOwTGJTf7spXJlEd
pkDivjdRcnrohIdDDXB3TLPd2vTFl7Ucz1VluX8iN/MXszSmX0Yjc/aj7ZoXgJjrz/G46LslAMA1
aklLudaqcIZcoWBqwR5ZW5zU+mu2B/1qYGtFz0vA20SmubNRNfdLHud/m0gg+btugE0PZDd8jr91
2jR+Loay3WVDP772c2lg4g9s0XYtYhAdVbtoHsG6Vxbzs+LuAhb19CwbnF9vx9gQxHxYDKO6B4bU
0KUx3UmqHxUiAmV1oU1bXkS5KWN1EXUfUnYLwCGj8D44lKRk8haEYSkuotQyguAxU7HUffDqypcm
D7eqtOpWKeOFEvGRKcXj1W6fiYqs4klj8ak+fCbKOERdxWl1sVC8/VXqYvJraPi33S50992oK6lb
vfu0VCD1eQAZGjRGrQA7vSFyRMgtQSUaMmiFKFMIGhJMg3gbsit1sj8Cj/odaYN+D+AgQGrBiZ6L
DDnApjyvIyhNkf2NokMBYtCMZjMeOHZYGfS9zT/UtIwC/9kQcaQLZaj/RAkjY35vg2y68OKBsggU
JoEsD5H1IBNqjvLl42xi4a0qRFYh7sLaPBbugCKMhzqTvC0AgJd52DmivwWeaF1fgGFhNcEM0IA6
xxQHGNryfu7+MHbZ0KgpkMbCe4vSFBVR7FI9FNlHvcm1Q2iggM8RINCmmNGz9yDTUqdHUqKwAbDs
cOydHklnGCk7DpEo9h6Kw/8fmZ103q7FzhOWmfN7YjKgabVzvPxBiUw51oRSWbQAUenuPKIcmTNZ
B0qBKGoLJOKLTGc2OGOPr3cxrBQMFVONz9US5E9t0jbHYI4/+GMoaFUEe5TsUn0nnYCfVuM9GWr7
AFDFm2Tc20j7fo1rQHVEUVHYG6+qv9SoNz9RRi2bMDSrnYti092DIl37+anAntRGGbOnWaJG6f0K
BuCNU99t6vjDXCTrnnioWgQ6t01eBV917GYdKJs7b7gMAm2VvQcZgJ7hIf38GlTI82LjSCJYsP/e
Tsg0WpAKvufYc6zwuHbjEO/XHIw+j/rH8dgN5WHtzOjncO3CvWcMzZM91c0XIAiDQmQBSESl15cS
hWHbcrSaL2AImVDHZOkv7QLqSsCkfsTBov/i+c08LQdtqpAhjV1A71jmdnFJnWCnY6P8xFEJ7CBk
2gjFUqBAfXJMr9pIlRBOQkgNZTjsCDEvcvX5aYiGoxxSo5VNedHM7Js3He+ia4CK9VAfh5irXYPX
vPEA+PQQPdewxcOrycjUJ7ymNOXdrRUej2sXFXt5ERHzLrx0VfdMI3ln8k8UF1V/ofg8UkyvTzJE
bCU4X+8wQdHGHvnDEkSUYL+5wBMNsiBBSndcHahhQwWI7bDSKbwYuHo39FGqu8JNNjX4sA7ShsI2
DX9tWss7qD1g9rjjiyRzPKbCDs+u246x2gq+2zuukgU/KaWiufJ+UKgL/ChsCL6yTa1H804PwCup
yB+B7f9XY1nanvJHDkllR/WDrxqyRzJJ9kTQVTwAHuSKyVLZUoZDbXBXKrXyoyzQ00/tVEVXP3Ps
T2A4aJBa0NbHieWXhQMWraIEFHKb5a3IVdnjv2lwHkPjg4Fs8Wc9bvaokNeqfTcAYSmIYqxYiKfg
ro1Ux4Jxh00hSHGUnTYim2qDXOURlGLt1lji1Wh/z4A/GQCk6yyfBam/frobgkjqEzgqcJilJSBY
B1zwaAOwEEBB33CLJaYwCIkhfcQXlmPwC538MiifHnCO7aL6bUSFG+ryUI86oMLg25INMGnhLvHT
afewlnNs/S03V+2s5EEzWZcwxjxAuDdJ0x7MEdk0UYEjQoO7zZbYeDaLaT636SfKdaIioHTdTQF3
iuzqIgKnxRSKmikz03Y52Hi2rJSKq3Z+Zk+WVMWtAHwVahZb3dVZyeKr771ZgEVvamMvL7bvy1at
HeuDZoFftFnnFwAU9G+uaEytqndjvQx7w0bRwyYyQb0HoCtkSqT9GxsahwmwADtj7E5KkXmjjbT0
3BaHhPClYZT4gHjQgTzjYkOEuyKimW0baOgpUPoo0+alwwrY+iNIjObsA0H6KW6QK42kpAUJaj34
Seti3WD/AxCXbl+9JaBnEcCWvqOVIUBYUn0zAhYLlAKwyMMRkJfDbB5RPI8FrZDNkRHtLR1J5BYS
t54Tr/eeffAQ7D2BrbAAF3UF74cDVKIWX1+XpvW1jnMM9d6tthNwQp61NNssQAFPNijEf+8J2QSu
sDd81ykWiYA57sm5GU1FjoUpxqoJZrf1AOIMIdUrilw2ZuQXOyX7obWf4HEKSNn2vOSmtkMW6HQ0
gdn7M4eYvU1HY3SBtyi0KFud74bUWsva/lx/VcEzUcHMmyi8sNiuXenLG4vxUWIuLO6RNg93VrC8
mY4//DunHsSqoL6Y5ZJLTeu5Tph8vFEB8PzGkVKq6X0Zgh0K7OdvP2Zf/uYvVw4ecIDWKTgNRe+9
jJblvdjEyAO1wrYXQ8qoDfy0fUa+xYZy5cBhAKQxseuuHaiInG60AFdTGE+Ok/z5YMyYU4RDiWwC
Qqy49FJh6ycA1vdxXJIGzyEQv9kFUiSxXRW/4Gw31zeh6OoBqrPr6pc4yeMXxwrsCQnIyI6s1+xE
WYC6h3cHzIvtrd0szo5CL1h7Y6dCF5iebTG7Kbf8GPkJyk9limqgW4zBZ/X58uOWyylqfWjVwu3h
yzC6uAIctiYtqKwFaHBcm1ewBHkXcOSAqk0HZHKMFLxINOyNRq8fSjPBf1ahNfp6elF2OhBztnlf
B8gJgIIeShvE1dnClPNMuQo8ZN16MNIC5IuaheJikCH24sCW5NjyiEQMJSYAxze7O9ldV3p/i8Uw
6VqhGoPOXfN+kSqbcEK1LHNnbvvSy57aWgM+b+oXb71o2AM815cwSvMzR6jsLt9sZFw/mU0Ckvub
GRXT3HzRFrzohmQu3iiqg0STtqtR/xQubnSST3FVQju3yL3sKs/aqzcBH+hs+HynidHHtmDQmOTL
gopSvlCmCNVXa/mufheKK9BcXYBDXgVv9de19l8zTcMEy/QBwh9OQbWR4xh0GM9ZbZnrptLACVVX
7iXVW1iiLBUQJkLtm00MmDqr33FIhXSxhim7OGV/uA/G6yQWjquXuF2Pd9EWb0TdQvB3Uv/Gmczd
tKrmTIfTH5vc3HfzH9pyHHkhfljj1zsTJ8UmVIM8UNQn5b2Ondy5djeZj73fik/8VLwbYtFMMzgw
0r46glQPuHE3OXuU6Vb0quO4XEdyqH8N0t7cJgJYNhLNMAJnJrPbAtDXGFoCmVYpWg/Lc8rYjAKo
tvWm6kkpaExfpSiJckuXh/i0BiTjr1OYgUAWsPDRrp9aG5loaMBNbwOX1Sovnf4P5QB4vksnGtpi
9YjsZI6p0XEWAEzJPjtQrQzV0Ks8uKgxe2w0rx32qx11MqBSKGPpHAXLn+DCcfaTF65nNvjsJ2yt
ijEAv8cCkDggnJ48E10rMVfx5XwzeFfB1NabbjO2KOa8U0unQYYW/oyqnBhODe8uT410f7z8g/3A
G6MrGy88AO28PoeCCdOTzJdIxDkHgi/zbuyY+XwEfd9FyvwHc7rThz2q2VMKOwNJGk6jEReTGmBM
sCulygl57qhUtM2fVFJbWgXRtqyQDbwwMe7f09iknolx0+q057KZ8LtGXhxdVMLcDxPoJgavHG8A
uGh+AfDE56XGCxM5KuNVF+zPZHpmQ7pn9qgIAStzbptl+yD/kS3DjbHp70CBAxjUFLPXH9k9yG63
A1KI8ooq0l4bgNCX+ckVO9vTfGDXnvP02hXWFaxJ/ZOblFMial2Trd6ty25F4QlYU4XPYkwdjvOE
uYezhHQ3GVEOwK4gBTCVtWofVDgnwO8ZPCKbpDAa42RPlrFBmmsIbJcJ+2tI4rN2Xo3CATl+eATF
xk+5aXnXu+cWn0p0Q5matVUPLvZAsOc9y178852rMqNrpxcW0hRgKy/Lh6G89vsV1Y1IC5w8YqMC
Lw4ND9NtEy/ac+mV9800pfbZXdsnJXeGOFw3HLfO9AGrhPr0I9e214xdm6wu0nu+i0ljIJpYKnB+
s1gS5DFsLE//oKFE56Rc5WV7ETRphvug1xb1D9iINIFpk7umeUbFnXmeDRQKokYRXakqogEYOY7V
efsFS40nryn2pu90FuDTYEQ1e3c+/jzowUWppD0qaDdR08VBAwZqw0KdRQQC8ggLpkvjjHvAx1TI
XkTT9H75wuFNSVMlZ49KIHrtH+SMQSVeJFL54K6BzWwz+0OLLFNvk1lB8hb3fvSxBCP91XWWVz2p
4o9StFb9cdE68A4ICzZaMq9YQABREYeC73aJa7wtsWGBTRpmXZbVb4ExbZRTZizhaUozLOitNsu2
wGmr92a3FACG+RbEHPC2RpmPc6IfFUbsbTyzSt/GcdTxLMnKaQRtt0h6RArldRRkBBr2sp5KvfzA
0dLltXWg1iKrQGN33XaK0w771t9cHG0c/WfLnw8WChVP0lD69H5S7pbWaQ5dGIGlonC8NwM1/G9V
j3IaUGh1e8qkopmKJ83BPFjJKttMAaqQnpRoDnoP+BoOCjnn9YVyikxAtIJ6zmpPkbiMB8QrYwLO
nvhl6NOc46HQz8eoAHnKRpU6mEKDw7L5SMM7tbPo3/no2hqh3Ocm7UXgh6oKalU0XkaGpMYosMS8
K78QEWijon6zrnCXvGvH0Gewun1ftyEc7yPW/cbXog6ZSjfAM2zRgNQbz2RClykFkK+t59LELsT3
CGkcoqj6EwqPwhNH1TphrxwQdshDBIL/nsJMK9enTuawm/ngAAY2wrzXrl6C3vXPtoDKQwb9BLLp
tZGy0gFRyAb5bNLObtLgTC82P5BTdItLe4pUXMrkkFcEXCJQlC7YHasu4F3UX9kEyCZ/HQ7sG2H/
LrXAgXXxg/lFGVJpjvFwBN42tjFuEVbh5U7DireJYe4eFB0q1fAcSpejik4PDZt+NYBHLzjhbp7b
3t8tVhV/WrUa+W7VMJ057HTA/hbj9Gds6/EnioBGiTQ4zby3yIv1TypB+BN96kwkzDAGveK2ci43
C5q1VfzWo1q0BgjICAy4k5PjWcSmCc33npIlYxsDswMpOpR1N5MH46oJy0OdVECgvcVTQdfeFkTd
CRCtPeR20leFUnbKF0fld7e3zvPn91z/PImGE4Dm8a7gC0M0qWjACAFoMQrBg413TVgjyVEgKnBE
hYM0Nrz1b44qTiXeUVRQdhesU3FxjthY2wdTOt0ZyQsV3mvSglIO1LzWWUcZxTmuv/WUzADEyK41
BvDyCBOlaN0hKKSQmgf1/yRTUemWjVH4X4U2wCQwaTGSiGuAcCTIh46T8Be7cPtTNer6vnC6l75u
6it4U67ExvH8aX67jQDmKEeE0YkjPKfzAnlyZjJV1UnWwQI36OKOZnIKQDJH0V35bN1Zv2egiGyy
S4KVMZLM8JyLdIBP1Vp14ki9kfkyNuzRQSp6g5S1b2929aK/KSl6cP/XsHq4nvD/VOtPYRR0R3td
UBUkGmNEfdAqGg7TaP5rjnNjz5GOLQYp55BmdODwv5BFdt4AUUWEf7+QhTEdVRx1ddPB9GQFMhAI
nmbk7oAyJMjzELg+thHvFiHrdQv8SDin8C5sFneojkFX/KxEyGc0452MwK5SZSUKktZoWHZKdmc+
tYvRH3gdpK3vGsvH3rQOiPcsQWKOhC0hBonCLrnDKXmAOlE2yoW9MQifSsurnmhB0YMrZYQ9aR6g
UpTLD21uoal9uIN2cFGxa9m/E77Fs0ZMLNllUwJ7yluSKwdV7dcjqmdd9yq7g9W2u7lEdZjyYO8x
TAKaygrrHGX2aGHM4Cn4UShernHWT5Ug3euCOntehhGHrmv0pUaxTnK07DUDOCIaM17inTnq0a7C
hs5zkBszkH39CqRidCy8+UtrIhWP1sqPSiX7NSkx96LwLg7H4TosYPDCTGJbeXZzntpEcz/noNOt
smC9JjGeHYvTDz+vFg4ncVAc/gXUP6xE8r/yxO82ThzkP9WrXx06ADgjw17vj9GcrMBO1HKU8AAc
ah85YGuI9MIE7FEPrnFg4P7uVjagwJAuD0aHqPX2ciysQydFnq5dpbsi68IX5MmHL+wlWopiKySw
HSjrqtoB+2aNeVhZAVJQGUrNAKCroh1eWhFAihhBw3nMQY4ZdpkwY2QEKVRxkmUPZj3wN4v74IWS
BWDpu7oNjq7eJVdQpXWgMEexmgHEkeucfH5chnIFmaG0EKdOsw0E3AlLWrUEHcylxJoxXjZeG6GM
QswsOBcYqu6YYRLzShE2s9ZjpnvOVk0vYqDb5GUH+lsxlaCFikEvESMVFhy1fgk0YHEVwxL8gitO
0B4S4NIhMc4mUEwoZ+ocE+PYKNvvzZQFVswZwJBQwDEEI7C1wOp8QOrGgGrnxFlR2Tv7B12zGoBV
OfP0lAM35FjWzpO7rMaZTTevwSzHulUju7DvfAMArEkCJIWblbKn+s5SdqmnSlmyF1hT7V+U0Grw
XgFGUuQdI9N9oou12u7GbYDqq85+/KVc+qsaq4MtABoh/ZMaeWrULXW2zw2kd8hjorEAz/XYhjuA
CGJHwyvCF9XUOEp4TpdfKVnKEvW/y4w8eLNvtCOFnQuSo82QgrIS6HHhJoyKlyEsz64AdWSDI133
bvgg63O8Yv+zCT2WtAeyo4r6EIZD+3bNMczbk1Z70uFfw+cRCovauQLLkNjxA5+MfW7FDXFoYmZW
bpSGPappyCGbRDirIbVIaoGzMnzw00fsZI+O/puyeAjVLjp2CNXdON3vjoUtOGboqqoq1zA3+YJs
Dll9JYuuurlxj6bX/Ml8XSmT+q5FknO7DmBMYi1XD9gEUAThPLkmMMqoDS22+qoYMEMVthgmFH7u
KLRT/NIPOJ8Ci7igTk21HBSHnigqlVb0Ak6dt7mzl/GGZjlkJqbTUw3cByBSFygTw+lTXjXjSyzO
pjg0TB3U2Zgj7imjVtlZev8x6cwVLKHfXNlbCoCaDEYkQyolY6gLDq0bIROxKo5gAnWvY5aXwaFN
PR+MrMtxzdKh2aESx73Krltn66ZZEmtvzK5Vv0wCYE0H+XUYLzPyM/Cs2hg9aKnpw5Bt0qMEfRk/
3n11Q7oa/l59yXe/qTuVEyRf3HVF9lKD99qWX7oM8vCjuPORP7DKAQS1ES3BrhVoKXZeAnbFXdq/
HN/1DnJIjetm85W9UMCscJhHBV5mVQ4ikpuMJm2B5ZeMGCWAkmmS32hhAE93QB05rqQ8mh51Vn2o
z1qB15lennSBoBPjqdOnWn+WvxP+DgCHjdLIFJoOSWjnu5/JIlw4znA7+xhE2yF4G1HIqPfRFrkw
yXFZwm6LM2CMNRwnnIB5BPZxjs2kNcQJ/sfJCLpoOxrT8FKGzi6yrPSD1XbphymK0w9tij+pNt6m
pB0ioEHqR4Ch68/U0VT3p1/DWQ/P0mIY9QXvbH15Ygw2SGrHgW/QzQd5rRZriH2LZAl5MQ3fxEsY
BxuzNsEQhVoH7Jx6LdLlInARCpnXd1CIIXuU1Q02PhZruTyYUakLrz63/4+zL9tuHFe2/JWzznNz
NUeA6NW3H0QNlizJsp0eMl+4cirO84yv742g03TpZFXddV+YQCAAKS2JBCJ27D3uhkT/9pdr0EAy
SH8V6frZibMOfwcNyD1rjIq1lozQErzqT2nyw406eRxZ1V0aWZ5MxWUqVW+sa2ztoA7Z+MY8xupQ
Pyb4i0K60uh2SYqfcyfwhd1xV9YCao4GoGwBxAK0CYTfbWQfARh3b7DPBfe7r1i/6QKYj36Ufpxu
/QE6wZCEqFdWVVo3glAioIZOdxbobDyN+qDtbu8y64VHI+isGUPssw/tT1nh1ptFDnesRtQgjf0d
mRwzYscUgU3qkYZubo721upanCUUIxtdmONw3BEYEASmgU3HlJbbDri6S6sgU9Ggt9hjo0s2AKOC
S9bzxywc8MBXdjJ1NjQfAwaisMWkWgXwCp6l9XgsNiJxV9J1/LvEozn9OIYXTYvSUxzVm9YyiwPv
ypNe4ntrifTjxY+DetuDFHZ1NWAoP0OAoDcCl9dmGaUB6kL+5sWyTP+GFnZH3n5YvbVPtaPrp2uz
ejOQfjlZDBKOKYrPpyTi0GRu+T1YkrY9an/P1NMzKe986NqClaaNvcgPkIXttB/kz2qH33dGH+xw
0FN5EUyngbaFKGyZDN02R+g/xk8byklTqscHmgK9BJwbGHc2ftzj+WlblXOgy+iG4H6V0gH/LFpk
q0v3D6C8xo25uKFOCdztym+ZRq2ruVddclmWWeb+5VKunro4w2cJyHFFBapFKrFZLsPQexBN6PZR
UqB+mgZE7tjihspyGCKbqNRSFTw2NYsGYGyzy5+DAXjlvIlQzKSKt+dqbWrSpUaIMfaR36IqbjLh
iFiccMCv1h2qUFYVio/EtLMCFC7j6RVVn3k3gglKBw9xI/Xys8jKn2CEMS4Sd8rLkPl/kNnQHbYO
uoHtncJKP/cb4erZHmgWYCcgKrMu6lzJtNjWC4jpT04vkwdRTcaD1Ra3rV9ZL0lSR5BYBc2sw4vq
SUAUUbLUOE6pqx9RUanPLbLxxBxudfF9GTP9utoIYRiQaGryi1m+ABYNvR2FVfQlLqblNJtR4nZG
NrrgfPPTkoOzK0HGtQ+nHioXdnCiCwpIQFy/9Md8mF2gS4SB5N3xNy6LiVqxEYWnOuzfVqaVBtSW
yxIkJiBYaNWlU1wKDrEuUH9usqH+o66VvCRV8nZKaoM8lzlky5GrVJrPl3luAOJpQEqKjWXW4H2V
NnYrjUB5g4lfDDjeJ1aeEwG+AjAwk4uh/BjyLxucFM2NpjCLIMvIjMe8avV+kxUH2rCDFmZEUFVm
u6wdP+71QwgN7uSgj6t5o/9he09Ncu/LfKWL8V4DQwW0KcH9q3EBfWJz2BEJMJkiVI1vy1g2a+rS
QJMm3zsEvjZTM4Wb3iqabZfkxgs47g7mBHL1dOiRXpPcus/C2N//swdIZgrP1g25sxPbuKWLbEJz
bv29rZPRI5L+1Yephq99tzVXBx1u9FY19ecCKxzjn82+H5+n3rc30JK2bgPX+DmXyArfiQ5DpaqQ
TRAV4izFjssFZV/4DKcJoZwRVQVH2UDqHKYrDzBnf7RZQwS8TtDkuy7UR/CNaONlAh3KrgkctmpV
lwYgt5FfwE5BnUCrCh8IDGRV81DEN2Ab/4SsIBj+frGJ907BAPXQUOP+bqNWONhI/JmaAxr3X87U
6vLWKyDldIK4E4iheSXAI5lGl5660g9XVg3geiTD4jiCgviYO22BjEC4TpSJ7IAh5en6QxPHLL7S
IUq5Fq3AELnGZaKBtIkZNdQaegABQxAddorSe26pW/+HrhqoUj9c88Z2Z+eiliA1JG+nKmKgBP68
RK26ZHN1E5S1nVqyZ7aAEJ1qfrBWtNQyQc/AqvFGUsR8cHdSbG+OO/4lffISJ7wKLS4xQa3ABjrR
/Mr7nfNQm57bpdVrEyMzIRrjRaQ2G9ZFFIXbLPAHMAuV0+2VDEWdSFSv5pAsRs2QI1ZznzxlhUrw
LXI/Etq6+nQwWfpDZJP/CAB+e6NPtrFr3DB76v3iOQ7i7Dvq6n9Eo//XDigxANtw6uxyv9/1Toca
HNuIw2PTmyiyUa0gcBNAi977ZNRr6Lkm3Oo2VwNj1Iagh8WF/EZakfp9gvMFkMO7vmm6mz50D+6g
IzZXQSl5TunPfUrsz9l7yuZrld5aHjWRLADfAjVndMDcVBmgVleYgnla3wLfMRi6jy3K+4S52Rmt
cdNlPrY/Qdc/gg8RvBwQpYeoPLgnG9lD5DyxNzTIxsq6E5azo8EghH+e2NCuxXf+QLZcGHxfNK6F
0AlGGbZcZhluPpyp/RgnccmAODnihmtA+MYNn8J+S8oD1OmKLekO/BrRFYf7rw6NMAmuhTyC5iLP
WxQsAd2Ha8kNCzThyMIEAmQqVOZEBU4pQsfxvu+bZFNIy18ZqAGCEBxEfMuV5I+9YhZ3UDazchQ/
N3UnxRDeTSHybGqULu17axkgP9GlIBX/+ym0fmSH+zoveiA8g+k1dhMEZOviHCH1em5cABdAU5Lb
t2oAJKFImVeQu5yHBxwqb1MMJFB22JUiSFYcTLO3VvqTylyXqteZOWhhG/rl9oFciAZpGvEPURfB
gV6tZnGvxNbpdA3W6OR00qb979JDmhqr+Iek0zI5QH7sxOMD5ZwgDvhdtjEIUxVPxkJpkcftxtGt
bL+YFpYLkZqqpKuYeuje/Gka2Wrh6J4uLFvU4FIZQ8WoUN9LRRNpdeXXoQPClyPOHXosaD52Y9l9
NSbJoDqF74P37lzloKiE4Ei9zC/NJLr3U1R5Rea+FyBXntqu+GJaP8OOh98mCbVpM6r4bQfAy6XT
gR0urCb8NvjB5xCcC482YvV7cV/VfQdkFnTHsjaOLyYCxinuNI9k0qTxh1M0EFtRphZlWdsByQIA
CtHVQKa8+JNH1Nkf/BtN97eOD1SYCx2l26Gamg0fg5eh5/WxSQz9QfImP0ZZ8lo4Ysq8ziodzwco
ZWcEofEQgn/hATkJGhvsCLRRqtKeZtIFlOgvFhOjV7jVDVfVTxCSNm6ptXT1KUDVoG04m6uBpbs4
D1FaHEIoOBFsHHGQCZnST7HJIYzxq1fn5VgAeqJ+FkHpEZcmQToWXEcc2CtmgVx7QZQsbkFtrfom
1ZXYwASRBzB4SynuenUxQaQA6mPtwBRtAtlHxH9vfVO7JdNirwLdhwZbN6zJJiam7ySEQsf7RBfm
AfVifBMZqX5wwcd2GU3fXrWSZd99Fu5qvWhO4Gm2vFlmATrH7dpnUIElsQTSUvidtAKNLi5Tbkiv
TYAeW1iBAqIBon5r45NGcF3RLpkaX3eNCX3dd7nShRVosc3MQUvfjdnbvIUgiFrgyFU4wl7fO7UT
XwLRbmWs948IjfePEnRMipnZ34/Kxlwgzp2EydU8qmzR2O5sCMnekSkzAXTHfmjcUDdtawe34bq8
aUMEqBtff6BLL+p2C824Yd2GhZ55uVGdS1Q4nvqiMh462wLDtF1HH2ZUwsw8A4xWN7QADlLhvVpz
cqThNa7+OXAHc81DS7uN/CG5OGPGVgPKJL5pfoh0nd08a1mMDYMsoxtQ0htPcdFeyAEygHIV6pV9
yW3R3TapDDa57obfGhTaqhVo6WmMxHpsOom/0zctjaLLfG8JxNe/7EXia5W20WXqQtyjMM+w2m8u
2Bq2TQk1TVC4FohEqU0R9enCJn90jyBVOcvMsXZkq7qWIJz1pvHt/CUdPpHGd2CF8hAyKwK5iphe
Oeep1+W8OY4Qj3+x3Q9ekePCq4umVzNEddji1ZZPZAbqdjqUdhjPXjJP3rwyAfUirmfb0ZA9JJAj
lKtXY/jom5Z5LrvpoPMgDdeVYrbH0ZMOofOxtdezaad36dfliHp90CUXGRQfXOjsCjFt7O+04Bgq
wQvkZxDDSO+oU5JSRgmhVqRYwU+nHJYBvWxQZYZYxy7hqcFXflytYpQ9TgWgM0a/WbDBV/BfiTpe
lLiPn68gxDQhQZUmXkrBf6nPs0yAkHIMwC4NRuPV1Vof3DUZegiysQPNW9ZGIiZfoxgO29G0HFZO
0EUXkIm5SF93lTcxO/4KuaOXRmblo59BZSs3mAE4A+zJVOzi3nWeXUAtbkxw8mxTKGN/lZ3nyl7/
AuY9Z9vqvLyBDJH1gijJmsahCBhtNASJD31eJ58Gt32g9ewgA3lsn2WnvLbZRRs07HfUC5l6gxrn
wIkuKJ495FkPkieJxLVTltNr1jZsA8bR6EbYiXzllX5rSr98rFp7vENdNPLbofXmNtVDdEPdP7vp
qXNv19kae4AtgpLOp24MyzMCBt2sYR/5yJ8GQx7s6Stqww2yogZAuH2xtiNLe2R5/Rzm0vlacogr
Czu17oZmyE6TwK2UBpwwvWnrNn5xKyl2GTjNd5Ng4iUY7Q05xGWUoAaylEcQqzQXu0ACeZoS5ytQ
vl8jFFg/mlbcHBqGdDrZGUoRAc75GmQa25ROyfetXWmPztg++0i0hzme5iOU6B5aW45e6QKWHr0L
3E9JcqsP0EAgU5uH3bnEDSmOTeho5DWS4T0+Xy+B/HGCxD0WyCBg/GEBRMn+OwvQ8n7bNufITreN
4qCOWuyrM3e6BSq9OHXKRHbq0iWuUA7a8rHwFhu1Fr9JpvVx1KHdW69d3x8OyyYTUuu8WNN+ky7v
Lpy0VRmprS6703cfxPHGQ2GHfwQJQ9j2fSNOW/KINH1oT057cBpeutSafZYdfJD6kdfzMVwvjjTP
Zj5kt+b8j6mB0oDnqBcO3KbahKqixlYVNbFqOWqAa1CcogGy0egyMKgCG7ItAwBxvM0IIq6gnnGC
U1ljFwD+UYGQaSXciyF3eEi02r3UTYLqVhVTMkdEeAbNeE2KUGx+5xGyeleiEPbV0hgqmCOtXvu+
be6gAbMfmkRCZLj3tXXihnwTgkczw564XGfcDS91lRgPfZFH+6mpgBshb0AhK2B5uuIQdLb+EGjx
eFZrBVOOPFaZN1tXBWuXcO4c041Na2uMiFz776M8bMFotDhOTn5mHfBuZHLtIfbyEQFRZiNFHymx
UmrZ+PK0yBgtZgg3ANHRZNm07rDb9kZUEElkS35NwwxU0CHHJCZU22LHBsYQNdiP9duMWo3QMA2w
TL6+HR+wbzfW+DzsMzEkAXNjrUNHS9Y4Hv+iTSJKJGRf6ggcwuQ2cyolytl1knRNxg8z4Dw5fjo7
G0MUn98KorNq3zZmt8MJHBu3WF7czBZ/tMNX7gaOAhn3G1Rbjz/A9vTVcQ3ttUbhs5e1Q/ApwDYP
8uJM3jlphENEVzqo906agw4phxtpliiDyGp30ydFv3WqDMnTxIB8iNIQAZGVuy81f7OYyE6X0eZj
u/rQb3uJh2h2WkzEvExzQx2a30C8jSgpB8o+SPXojHeePnVaArUoZ3gdtbjZc7tm626sh1cdbM+g
gY7lSYfu0JM7ItWq3DLuQIUodiEToWXja+EKlCBqdo34HSrd9j4rfK8A68IpLgCS1SPc7LrGACsV
sL9umid7X69R1kEudNHiAMH/KrG8hjV2v6N54NdUN3emr8PBPBe2eK5C3O/dDk9NU9UypxL3Vuoa
qtJ56dJooZx95awr56u5NBomyRqcLcjklhz0D/M1BOrlV3tgxXs7g3oH001gYURn3NLFUqHfpbvY
Ps4j6/vk+TX+Y5yc4hpHnilMbsM8sE7G2CN+qAfhThggQMGuCEa6uIoCNwU4sjVmw2IlyEVSQtQk
RfIeUr6/mdkOHLFPVJrjYflrSYJ0ZDh8T0DXQ7bdAeUZvczigmriaBPYKPsZHL/wONjzkFWAckda
hv1drC5Dh2y+CMBhTAN0QcVPf5cnYBEPS7e7uZoRTfFrjMf+/mpCgNS4m+NgvKxBLW2ot340DUfq
NTESm6uIJyuGkMB58c1NAwghIHDaSLHmqwtiZKDoxX527pLNTzPF06uMNPzBGxu4lkOO/l0tK9BF
DgFJ5A5JPIsGOlM8dn1YH8mE6ut4LaIA/DQ14xvLRjIJpDzFCXkR3EypuVyMTt8ZqVYcFhO1uLoH
z7ZY/7gKDQg1muQ3EWI4D8Lv8dvXamSE1cEO55d+n2XYy0BOE2I8QvRrA+WcFzr76Qjeb1jIoQ4A
EddH2wjyu0yKfdh3UJu9Wkovq37fF6ZYtSN+Hllisl3W+DfAAIWPEFkMH+2WIYwDvZ5dZTPA/Zss
uks1d/aYgs+ohGMpuKd8H0R+JTTDIH7jg7dJZ4DOF7p/pH6e4vPrRNBvqGtCIVXb0vCETfAaod3K
o66bh5jI1cRlNi/G77at1TcLJJHAjMI08eklRbHDwxTglKzV493AUZUzFaE2wxWbAKpZxZC+Rm2K
Z0WfWvYZZz777IjsDwDKmhvqLfasH6M9fg2fdaOxz6a6+NCFPQUVz54L3j0nSHoBBrQaSRuzcK2n
GjuDV7/VpGea0XQP4gyB/5wvb7vYGaAVkGvbGjPvUWaM8+5UWK/52DyPYVipdfp6ZJ+lZj5SSAF4
hJfKHvwt9ZbLouxItlLkbJaIvHKpWnE9nwGd2oFSlY5yDImnYTUf9+pYW+U1oCU0shwBEaTjng8h
GCXD0dyZNuCQDuJijSp3IROKU40jpIl3mQnKCq3O3N0sCzGhPj6ASusaFOv9JzYlxinOple9iPzW
wxMkZfknUpMAugOML0V5onlCWr9fpneVllQt0j1PmuEmMkK5Q+6pfjK7GvqhCfIGWvzTSGz2ODuw
Ho8RhhCfbsU7Q9TfSeedEzzkdwrw736kAt8AHLaWWe3gaVAVVQjJjdi+WOqSG9NPGwQ8+4Fb1oXs
fle46zKS2nqxTQUemcLCJ4vggeav9MzXLy7qmDFp4DYsdmt8WMh1wLM5YgcBZWhT8k0rI3EYTMc9
UKv+TXdxIT9QUL7NWKYVcbOqQ0vfL758qF+Qt622OI7rANv++SUWP3rFpUutq3dBc6/8RgjAray+
LjymCBbbBlmsLHfZ1lZd6KYN84VGyba44DMD302tGAEXx2gCXyatQFOaVjZ7fLAQIxldeTNp5bTX
awf4EtH2m0bo+afYxi7GstLwG4/Nm44HkK61BfB2ruF8h3QydJtGbj1VeKdrkQrtTCuBOnTap30M
qQqR9xsT4LezCNPshu78zBcxwN/yie78dCnsqdw6hV+vZwVFrqDMkCkHJM0Jh8QbQ2tlaVFxIW+r
yZNlASMG3ZoGnmFHA8EVayF/h/90mE/DaU30GnT5QHgSlPyL2aX8nGiB8QDp9q6ywke6lDgGbpzY
Njcx4EyP2IM2d2X+tchTht0o9j3r1ger/NyfHJCyj6BrOkA3FOPgTlxNCfPv3CjS7ieOd+G2EnX/
lX8fd6Z/7xbQ3s0tZGWoSwNCZnKdNo7Y0Cy75vEdaiR1QPKQdw2PvuDpLY7DR6twmrtm7N4uheuk
G5El26ArjCOv3Gndi9j9Og73zVBl3wWI3vGO8+4sbB8yDCbeexYCG2jwtNqO3MVtngkcUH1eM2+B
r4FeDLlkwqTRJQcwQ8ip3ldysN4GoG2bzUg4c5iMLT6OZ70ysY8w+S3qPRTQK235LcOb6vc5Ays1
9W1oj6ynzmi8ogESue9R1sn9L6WVIOYhFY6QZPqoVUNmdQ8es1OQxj8grFw/Vb1fbzU5uQiXl+DS
G6p0zXgwfMnTfqvFPvuhXB2bVbNr1BcSGLHYOSCz1Z+HGJwEDMSvL+WoJzuRTPk2lab1IgUiKFIW
8YlG8WlmuWDPy6REd4qLlGWIQmRFuAfeOVGuOrPtbxEHOmZg1ARi/93WKrq+uf/Rf26PYDC4DTNo
4llu7RwH/Ma8KJbZ9yp54pNrfjUltuxFlI/HITbGcwpOLK8CTf1WT0LQFauckFCU5k5f4E1Q31fZ
ImpBXhQC4KMxesuASxmlpU+t6yXKKpi2hqy+468SoigdNDrLhWxCkeAGTequ8Qx+G6WBWI/uw74N
bww3npD27xwkdcBIcuymEpJTFVAHZMO+6W2AWpK8qVlMeKpkTgLF8T4CUViVI3+plOORI6nvFRJ1
ttlKX36xYWsc71uDIZ21+NBw4Wba2ckDoJr88RGcTdO2HHwkNpMkPmmVW0GxSYueYxb/rFXNiWZ+
6m2t+VGiBm0FLNb0CEGeaWuOeX6bJMgrA9v/ZGpDc5qQ+FveWhrms2l5Z2QqmbsX2Lad//2v//3/
/u/38f8EP4tLkU5Bkf8r77ILPt62+a9/G7r773+Vs33/47/+DSgjdHlswV38a0EC3Fbj378+RHmg
3P9XmNZ1nreFdc6AfN0R1Q7R6hhWutUN1DguJmLeWboz+04EnRbcy7c8aaOZkIc8rsh+eiFA8GrY
JtB9fnJ0GHgOImQWPTxOkyNizPiYqQkRhwS4MPhQly6Quki8LtHvo8m2vQL5yq/QKPfw52c/JugH
rbJSKz9pyEFt9cZJD2Y2tXeWneCeYIL+jaR/NAfRfZz1gptZUY/6OFkGNyllL5f+rMCHnYy/ClgU
3pA43uRvpFjPz784SOJtqek6NCNKABKpX6v+xDJnWAMsrR0T3NxQdHmfu655H4WQQq8nfkc9K4vG
u77tPB4gYeD1oHS7Rdn4p8XfGhLnBjqLKPkml6wJs23G/GJNC9AFGkPx2hzHZtu8v44OQfOVGfJg
Py8d5fYDSM7SIy2tG3Z0HkQEhioRPlJ+oa+Kc4qd7Il6cakbUPtB6oL7Q+H90zfNuP6m2S4QqKbJ
oBliCIvZf/6mcegxM/wkzBNSB3G7dz/r8avFK2/JbF4lRJdE51+6IC6h7dUiocnkofWhW+X3d7iv
FadeT1tg711xTMRwn3Vj+0CmziyLjdM13Ya6NPCbSbk/3ZMDXRo1iatJy0Lvkwa7r1ahyNKVP5nZ
pbTBfFCk7jdiU8zAYgrKPhmGKyA9qz0ZDTOATPnY9wBmZqie3/wHhSyPT8IqzcNAhLIExcgJhUFN
E5z+W27H5T2U3XFWTNwfdsl/GmUxvRQBSnhM1KPdWyCY2yZBFxwb8GFAm6W1d7G0nLse3xskUA32
FIyQLxbF4H7rGIjNsIGB6GvvrsSwE45t3gKiCnGg5RycxomA1nmOP3jhBONqORzP/dZEvEFNjCD8
9vdfIGH+5/eH2czVmW5w4K7MqztV7Bdt1Th+fwoECk4DC+jyVSUr4K2L1LMgY40cUZVBAY27OUrO
gXYCy1wJEv80s9dkpIsmIZKAW5v01xANajy/MKwNuGylx0nsmg5PcQf+ri6X0qMuJIfeDlTkvQzg
j9DekcsyQAcvmrEsFSraeL108i9+U+DADRTU4xBpkPZyI5DcMwbwHgCBnq87wD5mr6jGKW8cHBm9
Rj36F7peapENGKdkx7TicSH0/UvfDy6pb277oZereFLi1E2mH0tmu8+N9ZOpnFMKXZxDznFabCc+
vpJXHQ76ESAw8ezkP23lVU1I1wQODoPkZQI8B0odrEVeWIvMixdNorUM1Hkf//6bYdjO9VcDYQpm
WAa3uQstREN9dT48xEyQlXShsLuTLRvXk4rVjS5hbEDOgqE+c7FRK5tGD+V/8TkcfVCckp8xFh/9
OkUGx+sJN8MmhmZuFOyHzm5WRZlmj/itU4iHQjdul3EvMmO2IxtwIfqR9/GXOeojWf2i1ZZ2JN/W
QPlnio9/Tb51XlWP+XH2HMJAeF1dW/M6nRXbxyZuP7sJknfeFGWvLgdjGa2jd6bcVWarocKS1+ti
spt9A6o+JNUNsZ+4ljxDxGtXVOb0ZejCj/YS0DyyizL/aFf+sZ7IL346fdac5rF17DPKHtqHLBj8
i2sUL1EQVK+s4QW0Nc1mm0Io6tUK7NNbQD62bKQsgh8FCoZOFPNVPRkE/okCwu9jjmzNp/cehYPf
e+/zQF/xYRVa830eKn38E/XyIJ5fIUuQVAwCJFDVUn81OYX73709erPvb4E839+edBtvzDuAEVPu
KMlDs+QQK3K1O60fMqiAOeVjMBmQe8vb8jHX2ZttGV1a5Kf1jfUPvwWuX/8UdBRxuIDlMWFzw7TY
n38KdeoEUxIIeda5GdySXCGrxzKcNQ5nEcMCRfRRhCzGPAyBt1sQ1ufd3A97owjXf/bRZek3W1Af
4BBBTME6TrH7dmqD+ZlHTzUaSNrxe2tZ1h5ZeagiTpGxmbB322rBKosn/i1X50WztctTGPX2SRgW
3gvqG1BF4GxnKQ0n7KIzq/bFiMrnXWCBADZoXHvdBpC2tkAfiKLqCmLnBOoA+TYqvwjBUdsphLun
7I6lQDPMPdD2y10dpNUR+tzVuTWByaeYqQqSFhYeZNDybuco6buHjg+x8NKwwagdvY0Gzpd/uG3p
//FEw08Ke24LuEoBgm9+ddvqe20sMtsdz6h+8L1RukcuTO3RrBr3KF279Mo+MD4j1mutwJBRnjsr
KR+YqT2R3Q+1eCMLS+6RjDNfQ+1gD53xGZXzw80Umf6GvBiivKxK+SbomvbGTsvmLge8c6PwTB51
YyGbu1BdusT6OFCiAP7USQC1aiP2YnWw9SEwu8mDMriZ4tJ6GSLQ/wpgWvOGlU96B0pk5TXVowZJ
NkzyO/lqBE0LBo4EKGUd2/u1ZtXCo8hSIVwkOrFzWjeGe/QNffjcdZrvNXyw7iK3DvcQdsWfH0Hj
i2FUKNGupPxShNG+VGesIneO9pRvYi3E+OA2D4KFyapwW+NAXUNM9t2Y9cg/ouzLq90s2KFm1Idy
YqnttZgjMR2Zr1Ppx99UA7T3ybcIjUFZVIMs70O5LhcfDO2MPK1uKSi7XCg8ixs6X0Mgr/BowMKO
/h+2QzZX++U/ndwsxgAEhFqRheerRSe7Dw+9yUx4EoROfNYAbPcq5tonx5zwkxKZc2ot48eo6n7J
RINkp24e69mtFeqbKzt16RIOfbvmXaHN6/7OrzWS/aijcLNQr7xMpVeYRmjx8cR4ubLTe+C52x/i
Mtg5eMYeLHXR8YjJUWDL+GHURjRpaG6SlfrUQmzbPSy2ax9abhmmFmr6bwKQaNykQ/iIn5O5fXu9
v1zqw5tY1rpa+vqVyZHe3bw6uS/vOwOPe6Zee7F/8FteZVlmsY1a9MT6ttn6+OgOIkmgu0pNusSQ
KDwgiqofFhu1rmwAsY0gLlJL0OVDn5aY+7yKQITYItvzuzV+Z6OXAeYewbCr4RBcsKtKq/OtIQAj
NAr/J6DtQP0I+dymNWif7HI4sVHyA6oeIJ3LtegR2XbQEQOY910plKWt7eNgY3wFPbl8Zu7wa5KK
BVTl2G/bkp8QKktB+W2kOXbxjUSZKfJiWq6F52RwTgbdzyc1WnTJ22jWlxGNApAVPtIE2YUf55NH
hPk6cC/bwU2i7Qj04pGbVuoVPRQq6giH5dFMoHJpdOanrrOA7C2rzwjDRLvEAjXKMPHys5mzGzYa
xieaPrmAEDrKbZku8H+m6QCLhDeWj/DpjGc3NF2swzbA//Udyj5D22kEW+FtxfNu3dtF+qo3/Zk3
JvsBPBNOhsnwYoP/bjPkdgvphtw9ZpYVbrLGTF/F2C6uVQxlqDZ0n9yqtM+iweHTbkGvrXop9y3w
GUqcX9hk6B5qz6oN+dEIXVClDeoXzLiyyxx/T32q5cYcUPKmTTiiLUgTai04koE5CPxk2JQouMkM
UyEgS4998Lbz47e5NOMKg6Lm4gkDnSst3JEib5Jp4CegZg8US7synGDTtFF8IFtRClSY00DJpbbH
c4NBAk2KEvhWRdxROZVxoJajutRaBjqQHxx6ovmgJnnbxM5BTmAsAVHHMrOr0nI1iQZ1TEL2W561
3x2166qM4e0i+wjihdTXkUqrV53SmF7GxyIFgDADDDVXhYp0aVQFYk1ljdQfESZZmb7ONolCiS6O
KNTX9gHy2/P/mP7zkYvNDcONY5YkztQfZP6jGfHbCP2lAPs0vLhV4Ou+K27zNn27VL6AgMPSp+HJ
VDUhZKQ+NNTMDTaC0Woe+Z+sMa/Gmnoba7qVnNysTJGdBd+7JoS4ICU5HAzsTzeTgZMpAJE7qlMi
jwq/lYvpgvWOPHTwVK/KOs/WAOA5RzCb7wfRd3vq0UUo+9JFzX53qIIa5SQoyC/toEAZpj5uJqur
qhVRirGom27nPjXDysnLLTXpkgFOpleFtQVHe1fsyUarUSvyS1WZpVZ3wKGPbCZrj3mD2HfcAJJ6
TyPL69AcZINr4OgHLfbqwSj2VM0wgalnX/E2xF0Q9RFkG7aIl+hz29ERRCV3V+mIoNT4o3vQ9I3H
/LT0oM4gmLnq+v6HNCy8EvbrO2ICiCRYPqlrqIIiq7GzTatGEVCxnmjUjNNiR0QBU+ZnkAAx/2bu
4kxzXcc8FEHqrmqwadwm6ntmI/FdrLDFw3eKrHopcyBQUO7vUT8FiQHKptUEusRm1m+GwAEWR3mS
bcijINlSnxZdvOcp/tCv/35jL67PYCqo7jqcGwhXYV/mXO3ruwHg/CAb0lPJUTFmtD3uP5SBmtNS
oC7bmXYrIYTwKz9liQpZcmc8arJGBgLVJx5Is9gnTQuSE6IbP4PYcT7Zk+vft2xccyNln4S6oKwb
mhxT9kAOglffY51Vp7k3oui879piT65IfQLTGBrBlrqGmUwb0x4+g6ckXYHN0Lrv8s66r5sm242h
BlitstGlDSuxTmrebRab1vmJN4Wc75z/T9l3NbmKc13/IqpEEOHWOKdu2x3PDXXCDCAyIv/6d2nT
c9ynn6mp77uh0JbAbrctpL1X4PxjHCC+v4zW4/vWdJBoBqR1kwZheaarMplnlwL/H/UqFMEWoToB
tHm438Hs0nB/f0cJ5xEgCmG+nxiooIWU/BFUu15t4gSy4fn0fWyB35NB+uqJON7WXVxsqpIZb2nA
fBoAl2xjOXCwDgasAa+mi607ddAtHdfXtAg75EUepM7uv78Juvk1M2Xohs2YYZmWZYEbwNRX5dMi
vericIAJk3aMONTU7yQSjiofR61nNqy+x+9kki8x2HM3S9cNQWEBi20RZeH0Sc71TuaJChgZMM8a
5957B2nGGhksEejae4cJEI6+oB4epw1ooPKxIeRywYB8SgSwUlKdWkC3rj0rHBfUrWH3k2zoFHbT
u8AIwz3eW7dnHnKyWaGVbyU0oPwi5vm6aLtzgfTZr5DXX05U1yBK+Wuami9dAyKT6vpjDGoi6cLk
Q7WtV7ZXlQ8k1+pS9rZaUmRuULxe6Zg/Hv6IALEmFpIp4ELhNX6uqO+Z0rqiQz7Z+lFA6aghNSts
GKFMkjjGj6rQnO2nceoyByDnVadHrT+5QCPrda2v+hgkKHPc3XVs4rJsmwXJI5Guzf2g2J1TX647
hRcIyjq68R5+ekixA+aqWnCs2AZYgOKX3Nqgo8KZOU1hZdgDw18v6JQOuQrSmetOEL0Qrb362tGN
t//+gtvml02ooTuY4LgN5ppumvxrCsOWE9T8HIAB8rDA0hWE9ue+sN5KYdjSv8KFKn2KoYn01OY6
uLRc8ENjttlTIkqgHUXFoXeCJtPgSAEMZgbAkw1iRespRcwGqx2RMg9wkKTaUHaJDrBlT45RJQ6U
daKaC8VZWexAZEiGC0tFsOFxqzWlktJZRdqvocG0hNnve8gFyrtAH4O4+LtJvVhJfG9+F4mTf0bM
9WAaARXiS4yH0Zwggi6QDnQmcl2UUnLNXD/2Xvo60GakM1sdrmPdR69oBv3YorfyQLn57/8Ctvz/
82/w8Jv2DF33dOgf/0/Wzza5izQJlnBdYk2gIUKZfPLDpJMRdBFZBYZOyIef1cjEucaz/mak2Qpa
rbD1AQTpppWRiXJY2yEtVCF9HOvTqvBC9ypycOaH3DFhUSDda1Jq3TFBQhvyl13uT14l4IboGVsa
nDPIDkLpZ9sl1ZD7dTdmyzIPg/UUMOdapiZfA6rtsO9TnLOLNXXNGgJ47XaKA1QUIJ4hUb/8FkVl
gz3ygC173Y9v4JItUtTJ5vh9fIrF5z3+53i6T94mv3oXBhrEZ2XwGt5YWLL6nLis9zZ15xkU+3hn
BPDxHcpjKHDgYw5DqcnGQWj9rijSDYWo8z7MSDFpAvGNcUYM8rbbusmh6DkDmhEHE2Sac1uwp7Iu
ul2finLDcxOlwjCcmoWXMnl06XRoUrFpx/r73ITH06WYqnA9ppD2X2hY6uzzyWN7lGxwZnkIUvvT
6aeh8+mnAfNl6gb3W82XUk8kWxi8VEBNlpV+iOP2vRsjc92IBjpOxqjhSD0AQ+qHT+15uLqGzmoT
Mg09Jq7V3KTL55vAoBSyXOXiv7/6tsO+TkGeg3Kg7ZhcdznTXaobfnrEShkMlRc2FZT/2zjiCzeD
XpDN+pOEldiz27nIUasmCQWbNRLRJvQST03Qmc85OOywpnN7uItKOBM2UXQqROM7tZkd3LyOoMuF
EMoikIihtp1pV5YM7iUqAw8mM12+qnmrvRhsxKMTmh07amoOSxag9uPnpnpTAEpLz62fKgknSwAX
tnbkai+1xdixLwT22qrpwpwCnKmtFdWpL2QIYCZq8g9FCX8KR3ZPoubdUw/VlzhqtQsNCLtSAkVb
dQfqxOeNfGjaDGvqnfQEBhUoOS1kri0GUDKBVNKCNZyu07XlhOUrBLNzvxWdPFCv0Tv7uEzra5jk
1s3KnZWhRiUiACuvVKRcIcxDlBqomyZCs34ChvBL9HDLRoZbrkaa+epXkdb2lVIqJlZrqy5Amrdq
zaXdpNF72qYvoW0al6TLo8eo6CNIFprhO8wv09XIwmznqmEa5lmjy8Sr7GL9UNaG7tPljSciqGTX
8Qna6Omzk8k1iGXRuzFo4bbrA8hgQDD+aCn5kknLgm0b9ymgGqhGzLV4XSbv7lhm+4RK80j6xAth
uwLySx68EFJMOm5iXRi4sVfQsY1HrRm+URjckG5txWm1gaTo+NZl9sWMw/g6qlFRO3zr1cVOZnUQ
eMK92mjcBF4I6ymQ0Te2hFicplQdIiX8YDRLy8KXiRqok6RLq+/qDTU1OeYnMbTPCbMBBh9a7Xvf
m80xUJoSrc5W3EZdZUIRdknPzwra6Gdb6FdsdaFEErjaEsbu+SVRj17mFcKP4Am782B799TIstuM
PaClsTueNZJVgxWEhTxu/wLFIbj1qQOkqMZH2B1uAWB3j/MwTJLFcmiicZUiZbcpzJjH4aKOqxfH
S/V1HgCRDx6z/Q5R3r8KTyQXIFgB35TWAIKzdN4thtxCaLnasTHT5gbX+kdQtpz3ONBRiayDdpcN
cYeE/DPdJobTzUYz7WFNzdDEp+/p7nPTF7C6cywAD0d79CNmp4u+GD19DZ8ob917+c+5GTZlBHIf
1ugFDDYbfae3sMMs02hcRwnycWbbeds4CCa4CRb6kysjdjIK751aFqwdblH5rAmMpAh+dkdAD40H
uphbKV+keTXt5+EZr8FdgsxXkxsrpsSQSOpIt5GkATzoRCFmh8MxZ8WTkXOGkkQCi0O6wLOh19U4
1ks48m7BGh2vEubxQ2lMxgISkOM36nCK0HwYocjywKT5ucNQV2gaUP9frrh31OpWiXqWSgHTDq+O
2h0Q95socdw1BNSLc1Gw/zkTv3sHO+3wYRc2BKAtFvtgMv80WSBfqgCZAbsysO9M6vCQQG1pDSRJ
iX9wAv0u8FF+Odpfg0r/RnH+E4L/H9eYRVifTIjuH/BRWSCeSlzDoboUSOt+TdIkP7tRQogxQOqj
cd1mHbiBA1/b2r7g+9MuCJ3auBGeTPbweh9hlaF9YXHwdUTNIcvSZdrf9QAAOOiHQEtyy2nWrURF
09HHm2Yz/SEJK/3U2jUguC1n7zKUmHlaZKxHt85uZjA9al2OiluQjysboN1t1KMJF2JoLrxDNFns
XGz+Uf/ExZCRuqBSFt56CDX1KNyvU2m26wRE2Vuo419eOdz8Zacn+phSCfwx8xz+DM8QkDH6ARVB
SFUfZFZAc3fcQq0vXQCVyW+dOkhwScCQ5Y8U8tqqgLmRITdh4PGbWUfIUDlYdPBe/wmTcLGCZxc0
BGFmWfuFuR1g+3urIOd0Y3pUwze9c7bUjAIsaFjXb7knHxR3A1vw35jLuQ2lErgDExwTtMFkEZh9
CvmfSeL99GJ6MYQFK1UOJUktuOpgsz5Rfig3b0Y7fjTi+hb0taKgMKP6UcrerAANd+DuHLdF+ZJn
QBXx1oxOiaou1gXwEqH10uV8ONsdkj0UdrCkRbYhydbAFA941xFAnCamOLscx3OWw0IjsYSAeQya
ljrQGR0aa3zsEw+SrmmsQMeqN3KzYF/DNHKO1QAm7niPZakecH3BYhb9iCPjqdHwV7QaJEiR8mjX
rBHdu7CBhlEDJDQXlrCgA2nQFsVj5xn+MAg8jbWqvfVZD62jQqvPdRsMW91wYgVl6o9w02UgBTXF
pZIaCtoAoL8ggQyV3AKKGFMDaW0hc7B49GThWpn4O0y1Fw1lm3crFamfpcVwqsYhACIbi4Y4KXsf
pRBtG6vlA5MoTfRawpfUC3BUDmmPOIF9N3oTrfKuYYd9nLq0U4fIMR+7ULPO2Iz3IPICEgmvYf0E
yc9D2tXJdVQ8bAtGiZtKAjBFzbnDhZwEXUAxOhgTEhOZN56pNaSge7ngdKIs4CCfKhv9nDRh9ZTq
FjZ82vgWlJOxdfIClN80Gd8svfmr4K96xIObm9veKsNW7GhBdmg/Ji0ECWqdX5AErH2rKOQ3kbdH
AG2tv3WQS9s6i372dgXcJqSh93ps/+Raw2/Oj6Juhhude2Gf+q4XZTtHdXXx0O/ipgCITDXLnrU+
a7UBS3iQJZS/nF+WkbO8m6ESL8CqW1BgXOQywxxqq2EZI+NU5R9nMWK9ZQEQqIlyiTIWzu7j/uyN
rdpaWFEnN04lrW2Tag93EDWdEWCa8NOA7pi72uHbMAM/Ja6hjwLSbsZQiMr+aHcBXLCkidf2wGud
4P1YZdHJ693wlMCs52QnUyGXUFjFWtZ2TkCT/NQDUb8OfHoyG1bcCnzehwQLNyi6qJ0ZviWsx3Q/
NTpSEBk8IcC9hU8yd0zficfQw9egiL5Z0GpLn4fK+D45QdPcUCoBfN6DpSIcq6EWFAKIARNL2HnS
Fr2FotUWkF/oiavuUiG3P8UIpU3X0Bi6hRuDbRIqxYdK2GBsISfxzasgpWJyowIFgkdbG3SfZR1k
1iFrlpkClZdqRmsVxvxLkzrusXIIwkWudzsJ0QxUhHrt2ZPFljabXCLd3cVmuO8H71M8GJEkv8fd
KN/SR3Yf7/FYURfgSwCIIaEGw2B4l27V7yh0xx+q+JBM/Y5CBnada6bX2hIpGrEQdRMC6WwkF50b
3zsxVu9gR6WrOg3rXQLu6TuT6z4FgAFr4mzvamxaDmoUwJbKBLlHFh2VV17rpQ95mOSxTcX32C6B
WqyxuSAJsXRozIWeRd2BRMSol5okPXZvUi8NHtW1ZgThYGr2Qd1AMsmefFqYCimBvEwid0XNCbDh
Ay1MqQnJmvjJ3s2ZJKAk00WRZ/B0C1vTrwtIR8YVTKkB4+SHSR2oSYcyr+CnPnrTKuU1qmr3HhpI
l6QhHrkiKyysDM2S1dhzgdn7yuPeO2metnC8DqnEDEtGQrRUIz9ZsRDXsArNq21HB8K/dLEU+ywQ
8ZJGcXVRKapH4K2y4TIvlRLmKh7ElJ/KGgYNZSyMJz1zmwXTOu9nG6W+jafZ36ZpP7DSGt6bFvzE
QXJxiZpx2MhWa8HIL76DlM63zEHVm8QMvPEIub74RwXyLaT/UQB1hrgE6uufAbI8xqIXPyZL/jHA
SK7DZGNW8bz8kIsif4qS7oG+lcxEJflf4noXt0t8b+BvZWBDocbTt16HqtYycvGkKQJ3gijbiOzk
sdf6A4SQUIBUQmJSCYGpkJkWUK4hsP3vJgiM8pJw6Z3nlF+btflpgBYLviVT8AOFnwXTW/tX0ymX
MRgM3VoNxtlja7dgQ4T5dgwzG9KhkG0GtwnK48o8IP/8ZDfSfp1LZhzuD3t69ifYAAGLXbxQ3AzN
fx77AA4YPh7l6YrulIPZhAnYgvS3mn8g/oLlHaihq3k6UhPTlxhNRPbvcdSkwV9jWGJujRBMlCIa
it1Uad9JB2Pq+4EvMhUbTfdfY19kMURVsE1g3roc35wOlpU/GixUCQjAxwGwGrhU3EKIaEPfFBXP
xjasB1SJJ5+75Y533HzM6lIu87FqHsPExVPUToAIBLBzbzJbw5Z0TB60tA9XRVvJp9RsIUAYjM23
pjAudayW0Dr/WJPkMjy0Vid+tCP+sijqnedhSl+GwGIAvKctqJ4oFkYNcAgS2K65skhN6qW14b1J
lUUpvI/B/1/X0prz/kL3a6M/3wa9Lj5C9zwvPKVjuaBIy3YNhzXnZJBehgXizmkKthSSKs4VSsEh
fYwBmR0/HuphSUHPqPLDaDVbKTX+NOnduqra8jLxkT9JuxIoPnnDsVWdAppHftdMbEtNANcxSQ8l
zJbUYK8LrZ0VlEi0qqbeZ94pbTCDq1YjcveaBsOCrqSXUlz4Hrz+D5K37Tx5aicfcuzk6cxN7e9l
Z6V7pyvzYMFZra2SCiosAWUBbDMZT2AxrWXH+B7KityHC9ewDNXKK3NM+IzYOdRKYM39AvESfNWG
8Q0pOXuXJvZy/vTwsL+Qx1BXhZgMIetm76MArwCdOHHLC6Xf7zrxarYvopGpd7Js2OGU4bAB4CF5
BPwFWsGojr24I9aHOaAZPwFtXve2B9OGpo2XThU2vwpo5+K3YySvooKrNWxZvcfB6aAXZ0nj0Otm
fKB7uh0EFKTmOcc8SHo/t5F1GtzW2OkVMjkoE063RE+qha2QMzr4iJFRgDDiTYHPGwj0OXl3JsqM
YZTlNnaQ+yK6DB10aMuYkicnLSqrZy+xd3UX5heZGcZzz5ANjvXsIlWqsdetuQ9gxGodN2HvoyQQ
rlKbZ4cptIyLbZsw5VL7htpzf2l9F1xNGZZ7x+nZCp7e5XcNVsA8jn8wCbuizEkvZtHo808K0gFY
h6omffGpOY4MTfX4vTfpJ4VUM+Q7o6ZaF5CFJoIbUdCq2L4EJuoTd0Iank2Xdhij40yDU5OgCulJ
GR2pWEJDVYguRMqwfKj1GBImeufbdt1HviELscGe7I821Be7hdYV/JcmNrkckX/Lx4+T35HPJxqc
oASWzButsKB/kgzAIhnKX4DBaFPNw/RuKIQ8MHRUVJkn0DFCNe9/I9StwARzQ9h9RMYShTUUYpHJ
dJZgCtqrJgQLY+p1AI+NdFoiJcP7+WIi5EkB94aw6+dXpJuqUG1D2Of+AakQXXj/gKK4mkOR+jdV
Gtv2QTX42G4BRRt44JYhO7ilJhy1npHFsx8DUOqeSjddUxjcqviwTF3RPjTQUMG7Ta5T1mL/hbl1
C0FdV3EdkysdUlTQ/Naw+Poec6vhMY5y50hX5ZEoHiBpgtplBegc8PyaP7hlvcmU8JwHHvIDClUq
TeYt5oVMW6QXPqkv/FTKbTZkeHSrQ+sMHzEvduoLYJFQDhU1klNDHk0Q8MdSx9QA/5qQoIXRUv3e
iEdKQ9VDxudwNqT1O9TnKUyjkcxzKQXAoF0W6/ovCZ5G3JbgirNaHrRQy77Do8ZDqmwcboELpbQG
u/BTCePNvVfE2daKIe9TOaxbWijDvchRF/Ci4fbZYMnfGli759H2kDzoAmdDzY5UikJNYzujd2/W
2EKCQo2jwxRYUFpP2JNbeNPFqxMfdI0EG00U5hd9WHn7eQep99AX49ydt4zcSMLlnAnB3mVNXEQ9
cbytDe4z1OKxOKKDnU4fMbxNeSHSYZTXHzFqIucNQkcCfGANl0Io3Vocz6N/7CsCJpapMbHZ8yLQ
PHaUkXW5e140PVK0Qw+JwnvMzJMCGnLGMrWTfh2LBhxodQAt++OsS055GENKzQKkbUGdRqWPGxeq
MnOTxqZejO6uRCEgV7filhj8tE/VSjaAI1Sep8NRjPqyVOZmozR7qIDI8ruwqnBHdmWS3NGyKGcr
J657n4JJMtrrDlC8refEYmuVWLToE6tvbge32AECGWZZDZcU26WbGWMLFiBZBzIdOisnEI8jbJWo
ky7SChn7XJrxjkbAvNtE0VmtXn7fMnODF2OIAJlX94Atu9ji33MsKujtO0bMFo7rMOgwNrXjV8qt
wZFh20CIOUoPLtk5UJQOFKSLzKLs/A+pcNFXbAd1e/yB1SqFE0ScNavYAmMVPrZ+lPDgrzLjr9xi
xavgg73UShGem5A1e1gzIsPlat3VzWAqkzTIZ9h96beyDP6yRufVaPLiFSaiHxfl1hYOKYvR5NZS
Ahv7KAbUIujAWvzuCvZADeqzsKtcZalbLF0kDT4N1VGzC4paP99vEaWht4qc3gYxHGODkJvbSs+A
GktScSs6x9eVwtOQDp9av/sMpQ01GtYvLIOwqm/x85FJZzzxcZyA5xjFaQDgfT9pRb2Bmkx/4UXc
+npW598y3TgWLNT/ZnCFMs2c/2BRZS48yGTj25Cm66kSBbhXXXuA4p25Fm02XofajXzPMvrvkpfb
wLGnZ9AvX53ObX3ow7Mtcs9QGC6E2KM8Sh40/FarWJNcXE8zrtS4jw9LzbrBy1rsYx3ZCeqdTO8m
DQYfHxOFGZkED5aCIPMiKjd6GoF+o5oENa5Qv+mhPPBAoSC1i40UWYRahmKd/EtvpXpnhLO6OyTF
tYVdyO8p0rbrOpHiJavHNy+bjF8glu5LZLPfC47FkTs02cLEUmRbO535mkHxIMkC8xGuAMlTDUOQ
UoUldCagDN31PiR1zVc3soMlcn0cj4OssVFrqrBUya3qlTDLGfy6MNPm7pagzTx9K8reeYXbs77H
j6laUhh+dOUia1z5gNnSgmFM9Wrz8g1iF68kZVnY8cPg1OO1DcCyA1XnVwXgJlDJTgamUABoUxHJ
RZqZEMrtzpkR2VeaXVHsBVzHqo0tNTMnjIAMmyw4oEf8VhQ2v2F83q8zM6hOiaGUkGWXZstESrEw
Uijt0h/JyjZZw4S62NBHUCIhuqjaHFZJvGcv8XSmMKqYwZEugmrU2sEDtB9hRHjEjvqxMjrweiuz
yx8tq4IfIrZB25RxPKWwlikPagyEMOGQLgF6IaQK3BxtUFRZv7ljVqDr6R7aaJpZVaExlLu5MFPb
Nb4RAM52asE3CQ0Q2lArrnAet/aZhTIWZZihUhLk4Y9Uw68XQA9jj1RmfaULQwP1RieHIqGs3fp6
RUa/ueqqLtWyyNya0LdY4CeEKpRV9RCWwrpqa/OJX3i05koXobRKJNOC7jTn41QTmir9iXazk91a
y3KCXrYD06vZ8Z7OsFlO/NiEVdq/SZ1TL/xgkPhRl5Gq+f0G1OuoXuqgw10K/d57vzOzo53ZIYkS
F/2ba7T4BQUCMOjQku6O9FZkUPXHpIRPV623Cy2z6gPNQNlkWYu2ilCdUBOSU7vW3EtzFzXvvTT4
/+HaThw1qLCrbRcdIkzubWpZJ5d2XFGq2cDnVmJN5VUa0rqutuvBmqMWKMIJcMbyAuseQO5LGLjB
5MaFajiR4YBdRO4MnHYSSYQSfrZKWw30Z5lBvDoNAAGTOhini6FFic8tUPnXBh4Mu6Fwav9DOn8Q
yQvEArNHmU0NVDJMePSpptcW+PaWDbzMkwJ7ABpiZKB+pc24NfS6OnVN+V4aOYiQIPMubFcvr1RU
BpbHXFSBJfeUuwPwyF57PZa61IufzS6WKKWQFxg4ce0yB0fS19xMn/3Bgj8NwWJI426lY17giR0g
deMFB7jQQv0687Bhwx95j1edUXVrCkJ0tFgngZ5ML4NRPLR5Faz0EEgwM8T8WAb60cBW4ObWYIVB
oyBcFJaFkkKo8UUPRboTgciMEl44DvjXC/rNUmym9ctqr36fR+5U+dZyu3jxJUFMOWSKFa77huqW
gA/RP7nl+9ih4RryWzCJG7wMGn2R85HwDrAcf4AS+kfTwRKJr23ROsgJAEVFksB1yZ7HpGwvTc1K
qPI0LxQukdBeOsiXC8ix2s+sMbObdMPu0SvStU11PhHxeFGMjq1qrXjeYVbc1DaU1CF8p28YCqrc
2b1lrc2ea0js0nwcZ94AnlxmLgs1PTcZ5s9hCMaTjrKHcn6DJWtRxaeSFX6pD5EF3HUWPniGo53L
YHyG6yDb3UON24cPgeN0S/xQ+yUNo17qMPsJC2+9f7YA2QHSRA2mIb0s55ehsUBuhMiU4oBNA8Tq
7JSvKTZfJlW7UD2fgr/fJN0Ueid+q8MNNIG7aqmkhCYlLXSh03uQmv8W+zLE4raBHyW0Mu8d7u9b
32Nf7ocV+rDFrv4Yd06wqNzeWs3ppDnjlDJ46MBbBxQpJJrm2NxP46PYtOauOUg5KboG9fpVpARg
52vuGav76yDVPa7hHsoWsht0rGL6cBMwy75iiuQguNftT8OGg5BaV9pR+I1VEwQCAuinNUVunmKp
Z34HiNyirsrw1dWjraZP/Jo4cBfKDPgqKsjTlKXBycIUtKBmPZreVmTIRVNzqJpkVXUeNjNqcN5l
IxI9woZwSuTsQzDaViHc5Q50cJmDMydLFtTRQ3S3RDoYwfl0HpSmSPvTqTOM1cFTh0/3cFsd8jtF
uMSvGXIsvzdOjvKgE008rckakDpaQ14lFDmPFIqS0HrwUtu/X9T0WADRjSYrusSAohzpqRgKJDH6
Wma+Zqn8w73dUr2K2mVaoCAGVPEZm5clJYijuh03FL/ni2ksjIczn2795f5UE3NrgRw4yvUbZGZ1
7B6qeh2R5RMKvPpu0ry/h7oaH+eYdNKlHmnpuc2AQaADlP3P0FBTj8pSg1ARHTkfEj/JvGbVtxzC
phTE5GaeqG1kjR8hBX2g1nzhPNAAbaXTXZiEYGwYAxRiZl3oNznSIycJctWiDl2+ymwnjlZxZw/w
9LTY6iuwgMAEOZ7ge7j5+CT89GlIDtnGbcH1vw2bj5BAKINNjUn7Rfc8qCzDTYQJU+nBVP2ZBUN4
Nsdu8L2kin+gLr41XS1/LbJCIGfjPdq6cqvKE+8JeFnvEWpwqLD03hOFxm7bFF7yRBEnyc4ACIwP
1NXDKnUBzj87UCcH3Q/m35DsoF7J7Xo9oQq7ol5dApdcTUbvU2+FCeoIsmO0mG9s7gCZKAPnMg2D
thpsmLhl9gi0eGg9ll05HIiaRVyswVVMNmp3FW5Xq4cLHoebREsAWwEvikE6Am2XYVfLC7M0lxAl
iyDQ1IDJg9T+bnRb/gLfAQjq4ksOIAuaomu3eciGq4Z/zDP+WVjBIlzHYnwAFeoNyUL+knjS20OH
E0IUqjOKsnRTVg1fUTNu23IZxizZuVH0FCZCYLvIknUCmC50n4BQaSBDdYbuFvAtaIUKlxJE40vd
tPUpzKr2YMUS4ihQZ71rylATu0Sw8Mf6cI9/0m+tsiiBvGucYp39z7VZx8udyYZDN5jwfrAUQWs+
JSJVXA3NFjCyHbUagYr7bh7TgEc0p7HNqR3WIQxvLoGbiE1TdtjAyxDJzHsb6AjzHMApTFOVcyqf
0yEzU7EH1XZzL6tTHCZHgWL0B8sJCYeHxjF8izT+Ykj07EPLhnmHUvSjg2sE5qqQpbWMf8eiFCn4
TtZsS0Ooo6mivegmVOnVMCEKG15UzV+QiwXhX0mOqwN8aCdF1co+RMtHLdgMKNudqTeouLdz9KRb
3K9oUoDLNOnUu1LpmvdjwB76ol2J0BCHWOjPtCajVdenRee9jXnp6GRCbr+M4y13V8B7VAtWeEjf
GO5QLWstNXyyZU+UShwAeOhpDecNBoHgARRQ9tlVluc+OMpmpo4j7PMnq/dh9unNMep13ejvIATb
6R5H4k4/acLzaQAetihvsOGcZb2OfWpennPIp+/7mjXYgjfJ1U6M0B/ghf2DjdEyL4bgL3ihPXt6
zh/6bjR9WgnSwtAAtGwprI4v70tE6oDtJHIiY+UddQBOkKDy+NZqeusMegv80t28e05RcF4MdtT9
1PtoBeBuHQLjYG5QZZc/Ws0Ai7PNhiethR9sXhfh2RIcaht9BGV9HcsuEQIDpgjPvMSn6cTunEpw
tbHa2CkMqIDgGVAhAGGg3xlByXJ4e5iwrtCx9Grz2sz35DWY9Kigs+GNGmRB2Eto61UZUjkNM41m
DTidA0XCDgLraQ6FQdguAZCkgkPFDGQl7qfQMXcOdKAgs5NtUMXalkLz3eh0vnA+DeGWasTTyWau
rKGf/fu+PIMWTztE9dJQWVioJHV+iCfZilKxFKOzOINGDtSs/IZyt3PKtk5/GsKQy563/coZ5Pju
tuGqjaL8J54PoV+mbvoI9F9y+JcRg5OGvpEM6WOcGQmsjCbbN6omPw8OlGHrOtXwUINmCTXpwKCf
iR2TeTWU/Ow9PsHu2dBhh3mPI+k+LBrglrc0rCqSM8jj4KUo7tGQnDjrk/MXNpKbwvsTHHp9beO7
6C1LlAw2KN3Aei3PB2/ZZMO3edMj+gBW6U6JFZaFMyqAaOG/tO0OenbzgqTFFm6ZNMHziMfB/GgB
MRncp/kpk3lFBkjvr4iBjtlFgA3oDOtLQI12+Omae6yPanNJ+3TMaTumYro2wXntvqk3MBgzlzlb
mFF8oiHqCrpLbGaVOecRft/5vu3/807zS5ia61cGXrooMzCb8dQ3gMzxjSxKz2YPilnKQGilp76Z
pXtWdXhkVba9YV1rbLwujV87J9m1o3tg0qguZmAb5zjJ3ubkZAd9e2GKT60cz0EQJYytqcSxQYfI
JX798KBmYFUuZhJ2UprVccwfZtzD4MAeLJ6wrCTCSYr5Ym6DJgWjovZ3/4yJ4Nz4GE+IiaSbisfA
OLskiGzfXbNpC21FubfJPfOJ9s1tC4Y9yiMQATEME7BuvdmSCRu9kXuMmgS5oFiTts12fq+qDMEb
yMxQjN7A/VpHti2qroqSNUGgfd+AqgPD77hf0x4RyPhv2eQCAI8/7BqW3iUbYRHzgcwoDGyza0AP
iI9QIe25jUCFQjYcoDF90o0zUMWXXrUoNGq/QjfQrtTAJA9s0lSUM/0hjRJrGdXwHdJkvgdUqTu6
k0D6HgrAnx4QTj3wk4DAFz0H7g+OENrDa7vHLPalo5FXUWS7Hs+da2Gl9mVwrUdIV8RvaIGGFIxI
pTRe/GYXcFrtcqjz1DB6ec3ACYrjtwoujMe4gTY7XdNBwHw1xiHbUi9K+nhy4s5B+TTX0Rqnt5KT
I9/A3dU2UD/Rn7jZvQPKlv3Ez+RbD6DI0wQZn23QRZOfme33XK3A9CAtFkOD3TctyFpUYf6PsvNa
jhtZ1vUTIQLe3LZnGzpRpKQbhDSagfceT78/ZHPYXNrr7Ihzg0BVZYFsEg1UZf4mcTTzGRCY89JN
JPqXhZnl1/VDErnfZU7Ec+Y4OHNzXbXpVRjujdZzr6u2YOTbHZV6ecfjN2D51+FV6yvLTQ3CoBtY
F4wBKcx2wSpkUZ7c48T02i8tP+2TL3qSrgJHQe14aqp9hK3PkwymsM9XRVHXZ2kmpMPXA3zWg1zI
cJRhJz8GXCc85xRUiDwOdZbbq2B0tGtT+qZ8RDvKpZp0e4oaFQr/Ef99EFnm463fKVxqrI11kS55
Sje94WzEIiWcq59ZnBt7cVzBuyVJ2PO64WHUzTeJ8EXoXwQPRzaKG1ZVzjrs058+m4P9J4Ntie4T
tr1B7Lw54YczyzUmCIufoYPr6dULOMjyla5DYr9796eRTRsWY09Dp8bwgpd94mimTzXIHZbzC6LI
oyjtVe4pA0wAWngh415PAQyUWwXD+E/uQchLv7sMXWPQoEQkIuLd5fbpqXbV+WGoQm/vZVl2KJq0
fsFt7Ke4LIfG/K2eWmjkoO4X4MCnALHfQ2Dlm5+m+fPgZXhqLtIT6Yf+xHQ1zl60JkZsFqesP0Ou
CsIs/k39gEx0Pn7TcgW5EB+8qKlx/xROmWwULdV/ejADylKLfyNDCMLTK7UnkgPJnV2o3d7OEXTN
dOUf3ev8RzQSqPE4wWvQgp8HcpyeLfxY12qsBz9Sdq241d03iUotph2s8Ugh8F76simE0vtxcLrh
HHUVvM+PLglrPaXZ4AMwggdlgjFAMtD0vW3iEtZ4efJXGv3s8T35rVXLt2z04y8Kkhr7APXRO43y
x6MSwc9VXHDWld1fmslH/g0/eG95aOQ9NAu9Am8pTdLu9dodfLQ1l9Gq/xnH/fSa66F38TmFg0Y3
JANvayi4O0uU4/tvttFrj8iUsIBw5rf/ZvQpfX3cvw0qulrSstSIP5ScUpToT5+8QDM00E9dhBJx
kJWHygcwv0Zfw0KEpP2Pdk5aYRP1QI+7wcRQr/dwB1tAJSHWeCfLWtDwAur6aAoAVIJltMoCg3VO
9HUyivBL7CkvMcu1c2jiPpMMyHn7Bbl3GZRD+G+EtEwlGu5sQ32PCNO2OyQjild9MP9yk2o4ObbV
PCthb96rkbXvFt1X6QIKUO+q0m43t75lUtnZm755073UfOvN7jspnPQRlwj7JWtydBnxrk+VXD15
E5biSmsabybMua0ejuUhDzUHNxxkd8UsM/DbcKepaAtbwqIPoGtoK+ldMhMgkMeC4i0HOYvhGdhT
GuzreLZ4lmvKq4YNxh7q9LCVZrE8kqvMau+kaVfgHRwI9ffXYOxgQrLhL7AeouepU46a3wdvtRrm
Zx5fuLNhvqVV/V++kSj7auE/dpOnbjC68PdCeOyVSHtvLhAlaY4IfaxmXS0mUH9V+nxbcMlZz1qE
ZIc172SdZ8oHvY2gJK1SG6eYk+JOtuuKXDtVaK/PwfDT9v1xy1MFkbC4s569NPpHFmumMWRQKAL3
CVZwdJq9Nt7mPQv1OkVEiKwDQi2vnZVp9wpsWmpmnvFmU5LfD3jQXOEwQ5kYIN0G/yyjTLL70t1F
/uIOxt/jEedO4z42M9ArtG6bNKGVFxZLpmvfUliLtRHWCBVEv1C0OzvAIvsK7hjwIzKm6koOsD3E
dnU7CO+66mdpeO0eUUTlooh3kpySL2/Xfd2n2y4xlIv06YWB+3pJ3e8QKvPbe3OZeItR0C6ys244
FaEf7Fwn6KGrddWp9koynXKqspgFhs0BAcTq9N/6ho6KQ2pOz3/ElnIV6fSzc1nVLtB8hBlE77Wc
VLLrWZyc8byeUWE8wgWHAWlV+jbrHesc60n+WObDqsqH6V5aqXQphb61rTLYSB+yTEsWqafg1JG3
LZqgOo2SqL21pTMJZj6TnF6DotpY83TBVH6ZE2hQfqhck7y9xVTJrkKy9aHsHPwYCgRKZCMu/0Bd
TxB3rPKj7L6ln0TasCOZ5a3kZT/ka3yVvLO8t+Ug3bdmF3T5JkCNcH0buL7LwxEvgndws2fm0bar
1PFPQHm0ANFvhyvo/IoyF/x5UpfcEMtEsL5mTt2sD+NtygbbKVZY2E2r2Uui7ecFq6xa+wQcZJ26
0Vaat4ODM73iYFSrRqnq4AaUW0e1jJ/nMKkxYQnZ66rjssMdHz2t/a1NjnvXSs536W+VNoWehyiu
hIHRnx6TxnQu9r8z58Hu70xgXt5eK9zke2AjhAoysdgmAcsYxw/fMDnU0NX07b0/QFpU/PQoyMWM
Bdga0ENz39hjcj+NHVYYAllMkjsWvvNWCeNk78Z9e+qMWV2LUHDYsNCFlDecBkXvv9mrxlKKF9Wy
9qUeDY/eCP91odYmCpnVfAA3LHzc2dMehyIvnlGgaHhVpzPPQ913XxWv/WXaFDdxZar3w0IDOZt2
N/xA8ArMcdXU+7xCGfe7dGajOmAeCL8WOa72AiNagSlXVt97l8u2MOPP4djWX208Za+gB7fp9oMa
GddmlRcnp6vjL/BvrjWEjF1PENvmUSoGMRqcT879rbwwNmZ/ZIkRg5tenEhgHiCWVLj1VuIbwxz/
9biLqAD1CP0cZxK+sttzP0ql0pT9oBRSpVktKZ6wdu4EI3b7kTq3HHrXvgqqGciYDCz4MAGKSRdp
fu3BCsLNbZJAzORC/RDi0C1A18RlT1SFGBy+omEQPMMAub67w3naxeAFH+S1XVdGt0dR1Vtf3+nL
yz7+f0TISqBC4uzMouF8hRvnCCGU3vTYTXr6PCXZk3TbVJCQnBna3VCosDT4X206VA0fp0XzGaqL
0TXDg1SupWeOw3SrNCoCeUs1O+PlnWOFcEmC8RXFSe2760fRNq8y/U4Fv/mt6y9zB1uzVsLuUJp1
sJNmYfXnKsmjF32yUJrLLFjMy+wONDCMGLW+xzMre16uWobf87rN0J7gEY1NQI0tc+CwvoTtt2cd
nr90Dj7Q5YBitjTNsSif9NbdDKUDdxuY0bNbsIKtjTZ/aa32NAiZJPNt4yFoFSwnPXe8K2I2iZbO
qzfVp3Qr5kxq4E0nfHHqlYxqlRo/l2zOro5PywScS84jO/eHq5mTteBpzW2kzwbaJG06nUTOT1T8
QJjAvirif6TrXQCwQhDQtLLvqa2HdxPKNKcgVF6CICqqr/C4q7W/L/Gr/wH4utoPndntjcTofvj7
gLfoD2pZ1X5WlfdeElpB//esNBT4Ha/ZFW3kPMHmXQ+hXwePSIkhgR5hFQQavT8jMTScm+UQjUmw
axoVvuAy0NvNcJYzAAdwDqR9Pa2QMk8dPb6z9QHVYLnEbc5IMiezzerXEMbOk9oZvwVR4yR+vnLd
QCf1X+cnnrPBVjA4lrsz3KH4CXha28aWURwbAKTH3krI8jZJuRLGRRezC4mq+tfY6iNEpdR/mMzR
RM0GpTRYM8YXiS27e78bmjOC7+5ZTzLcqDM7qDfZsI6reTxb6FacjeVgz2rh7xoXbwOgfUBzWits
7lNvHHZayPKmt/qxR8MCYprq+QfczVL9zJrdRnJBAQngNLhLlM3pOmCUU3OyloNfG8eI/OQ+8sl+
rV2/jk+FMmvuQU4tP0QeyaqT+tD04SFVovhEjloPd3JqeWnHy2uu2ztKoZ+y94i0d6dJ01fXNH6y
ZPRDrSSjL6cfw5LvlwM1ecQ15DSFs4iw1YSHo4n7y9h/ywyrutwObHWbcSXtyaNsm/ZUbKz+cwji
6vV1RtVOGLbGrC0/TbtdCw4WrhrUETonhYG52JYWTQ8Q3KjKN81MirtPTqSpl+VYVREoneJieoXo
LNGq6uZ3xpKpllE5DEOXH2oF6qcM6KF1VwP0Pk6qinPQcnADY7EjLb1tioDH/W1AzvywOCYNu1UZ
DEOlv5ezVlXsk6WgwbBMkn6Jlyb6OiqlR5xDpCkDbhXytQyh+dUg3h7g+L+6iTreJU0dPshB+nOc
44DnFtgi/DGgqsXBSsp4dQuWMwONLDxx7vN5yMzroPQ7U36A77nDzNU4/JHHlS1E2qnfUioSB2nJ
4bbn6AL80+3U3Y8lGYQX04vwIxkziOGJHz25jZNsgtmK7pWkDM64E5VbUmKYY+vx0W386LfWsWUC
LFq8UETtsbtr4ruunvSnzhv1lYTkIL/cWpt/ytVIxNbrdvaLfRE4GvphhvJVmxfdo6aLf1ehtYYa
TYWmBUaFuJjx08wAwVc21thoTkxbt6gnxDZVJM9Hj1djaWQPqYpRFPDFuwDPsFWcay7MffZb7SRQ
wehzs3NrYCjLXk2CofF9bqKRN66q1OqPbt5q68CCJzb25VrYKgAP2d9YXfhi+0G0D0DFHHk8REc9
oLo4jRnloK47WbbV3xvLQc5crc9O6cwmP0+G+6rr3/tlsO4w86lVahfSvI3K/EBDN6Ax53p3G71d
5eMH1mw3O9blX2y7VTaN03Z3ySLxUteoWCBLm/EaP/ldY6+l2+JZwRrCqy8wgq0X4CZ7a5GA8cbR
2gMEB9W1zHbT6EVp1fC5qdC6MJ0uIVlCmFUgluBO4YOyWFkpi3WVnN1yJP93nwTnOhqpTmmvPuVJ
hu4pnGONSho0Eqvhhi7GIxUd1tx2zJqRNUC6+yOZrKNNmaSddrn15ykinUt1UlbwgaXsKN5VxzmJ
uwoH09o5FKF76ZMUkDl81LJf1dNgn/NuhBacluPuGqlbOG76IxIY/qLNglDoE74Q7UmoXXLI8zzZ
6laICfMH54sacnY2fbRjlklXolfBVIze25P03aZqjatu4oRnAPuz92kyeotbfmqrlocSyZmTcOpK
P4xXVpyUF2nWH00hHiUeHlwyKs1Po4skhKr4WN1/zJVgNbOLi7CUbsGJVnbbWZ34dFOKlh9LYqUP
t14xlA/W5lMj3E9I64VbN6ZER+KB7XuCJfDtMDeh/rnJbwFC4CMGOcB6NxXeX7MMqMjybnL8vCEE
qtQonkJ99I8mDOYNOiDTjzgYLmqH31oT1/Ve9qt/7Fxl8xsuSKbbbtZusnTbth72zB8DvWyVb22J
lsk4TiIRA9p2ZX84NDaz7x/YRMAdcYeL9P9h3ygRvdE+TePiQCZxcpA4Zdb9Q2+NT7Y4Ot7mVlO/
g5Ls3JENehG0um2AW+d1xxejSVoScTTJ2IaX0KlepCUHpQgojcwo/custmjDy3KNW4RcA12Q92tI
xHKN20+5XeP2U5ZrQE5xTlNp/q3mWvDipe5XGxDEpZ2AmkQVBPupR59bBiOwsidNR85CRqVPAalZ
UNt4li7sbUKsCVFDQuAsfKkrJSFjBixXRquwaB6rJt3LoEyHG7JvLOiBC0s7xefNysN/kImg7qQF
/asaayZF6ha5N2Uq2XZ5EyCjcn7gy0gl1su0t3iev3ukDI8mUiDVryaAZLi4RRvOm1uYpLdcf/pR
GVTx5yl5iSu/PLVzjJrYPCDVQ7+j+PSnTXlSkQXhlkYzQDP8HAu6qX5KY3ifBsqAgBrJLKzJg/1H
W8Zde/BwTKO4YObBM54xeGoMIURjv8rG41QGT6Zf8MXpo55HHKLJfAb16+Ck7JRr21inTR39sj2L
535vvylOWu7ToSsOWWyFr+xkLxLQAu7HwSZW7nEMnC6mHtw5LQwVl3/TpQuH+YQ4lrNNXa9+deP5
bZha53dn2HdYgjbfHaWb0N8jVMNU/jR1/qfQMCEB/5+hvDKjY0fuo+CmPLsF7jeqX2rfBkgQidbG
v13HCGAdd/kL7p3D3vVnnCMsw3wCoYMS0hJSJu4qDZ3xZz5bKcufIbxnIRiSK/rWmDlq8CiUZCgD
Fj+UJvROTauMz5nqlpewUh4s3vzP0qXg9LEpHTva/Tsh3wLBUx9kFOQi0jIF8POiV3N2cCO2olRf
jYMMm4ads//4eZ2qeFoIsspV1jIYtIsJFTVqHPaK6NDNCIsjAxk/NHXPMyFJe/XcNs5G+kzH6s3r
sOplO5IH+bmzmkjhWcgtHBq9ue/n5N+YKFNVVnsIn3+aKD9G6ZHmULziECJMd3ZVFbowGaY7jIKd
sz1o7MuXfFLSmiV+qPawVfyKt0ausl51gZf7FW7WfulED7FXtI8oPmHRq3ndnTQn2EyPiOToezNt
AV9Lc4mTgQRfVgUuzf2tP1CjYhNlME9i14WQqHIDnXMHG85l6jWub0A3NrkLuL7vvHRXIZZ81NTZ
P3aoQi3mErQ9b74Mad2wOvnoi4zqPVCiJe7TMD71lbKVoduh8A3VWntNki9foBROTsTKvkwc1V31
i2OvHeg9IqUwyXxu8j0P+9E4kMIgEcGLfj3pMQBdxXAuchZpto8K0/zl1p+i5z1TUW6dSxvZ4SpL
s3FvJ7kxb+KlU9Om6xRpfRoYFDdcWZ4/7GVErjh07ITsgjo2yTMsfGGfFWN3GfJwvFx70twYrm0g
HrnTXTDtHC+pRMuYHHogjIzJvFuvO3flyfK9LULS07pWLIqs/aQ+t0oVIAy0MwoYSQDnVH/nB0oE
S3lpK2r/pcRS+yyxKgpDp2J0fqKSrmZrdiATuNGm3cfDRjI5kr8pQgysDTtRV5L0KWfkB1cogjxM
bdeeJKRd8jxW17r7LA/VK7Hhlg9aYtsyfY+FxH7is3iXsU2alaHbyVF+Gd0atHsqOXdx46vP0jVY
MM5465iwC/loAxopz6Y1IpZc4s27dAUOgBIXSOvqNosy7F+N+TtvZwo4euojrh1+89pJ/U5yw99Y
g42K2dQV37L4a7F4/fSNxjO1gZxULU2SHIgtptVLPpbzGTnudi2zfaOgTgJX7j5Puwd8lv0J511B
y5Gr5cYMHPfIFlpZie8WNMr3pjhb3ZoyegsWQy0nymyAwLMBGmg29lnaqpSmsfbp4Y79VMxmy5sQ
g9N4eu7NOf9WBgGiIUNK9S3prbsRlZR1MQOUmNmrHPvRqi9RAs846C3nxU6LZpXoXvwbyYCVYxbm
P3GsPTqDUn3P0bZdV12gQKhy1L3jKSqUhgY+vhN0R958eBikZvvnWQJe79jXgXL3f8exXCp2AzJT
e7vW6ie/HGH3/RoF1IkB89IIy3K8sN43WPEHjWUgXqWcazBfx2vR63psWvfceXP6Cc9kLeUv2cJq
iX8ulxm3De0VD7UM4JcW73C0Xv5bfhl+hbe4C/XA+icN42NMhfunNaD82Vtd9dyicrxTQ6s5QZbN
z3mlZDuN3NaX2XetlWqSYVqmO2Cft1Sc8p1qQ/r4bcf5s+2itz171p2NiSWEPpopAperlELAPau7
+hDx8lkFS13sdtCG7kvQOoDvl/4yNf1d5pkuLqWgPCygfNdF+a0py31pVkkYXUR24Nb8NEoR+iKr
fxntC/Wfdy5s4yjUu53M87e5a3pHJ4XGcpDTdGkP2AhZazn1s9h9jwrQzTkmJZul2JifBlvT85X0
DVboHwFt2LtiGL7cPEPNMWGR/9/cRG99g2J818tW392mtXYES98M0vGpZlVytNEK2Fre3J7GpLUf
KiWFAj7i1xg5bBLUCucUNMKB4WoProkoOKsEc21DTrQBs9I5DGzdgsR2d/VY6g/SJwf07e9dmz25
VZV8bzDP0u9t+0mi2o/QQokgDpvzj9tsGWwth/JiZT8XXU2CFCSXQLeSFkutPGnPV7iZNJeIrC4e
2gLxG6RBYVssB9ltXjeefppTSOvjnfTdQvKSyhga6P9OsZUOvhdMnq0EVlWqUCKePCTBfGCSblqY
R12FaejmRbYdEkzYIzOJt1rSeQ/zcgA74j3083zMy1w5oSsEISf22JaYWmBCs+Tx+3cGkW0QDHco
NhlY8EwnOXxqfzqVIafQi+O4yD6NwHa8YdgUJm5eY5KsegVoiuWCp9SUsYKVmjR3pUNedtR07cXE
8kIiHAdGkO8k33IQKTh/FDqZT0zPHU1T1ho+N4tqKsA0Bz8hOG7lGXJ7/WYnT+NSo6qNQTvGGX8J
af7vqAgawTekUt+jokVKVqKoy1VnMMdyLen2B0s7ZkUdbvrl0reoqntMobHdJdEQPysArHBi1cJf
bg4Ax6a6zho1mo8oiLTbPmmtn/VXNUiiX4aRIA+sG+7RnDd1xG4f+i20OCfu4OsthSU5REoLMTtV
vO2tjxybepZo6UOid+5WEhj3uNf7ReLsx8L/Wi+mNGJ6Fi/AoJsvWt6rQL19VKJufXKGkGtwGQVL
FFVoxkiMTO6GoMb8XYzrU2MAJkR+Otw5S6oarDn5aVOy1NIRSho7KsGxWzELYhVFhFMrGetkSV5f
Jzi6BqU21nVg1FWunxER3Ct9px60Wp+A1C7pcgSiyJF3oM7QSqrRaKwt+wC7jPXNOH3jRRTfzahL
bgMVgUKvSoZV1ObpPXqw4/3YeOQojH4fDnq+Fs0Q0QW59d20SlrMbK9xEiLBtzjpk2Dpm9gkkP1b
wGK3mNv1b9eKBxvrjqzVKSaiU3QTK5oTLd60GI5uhFImA1fyWKWr6iX6dQs1Kz9bjVaQ7bqJ7S60
L8yI3Aj3U1+x2q3YRkrfzUBSFYdIaV9NJm/hgZ4X9UqGNC9Mu0VS7W+WKdUuXCrnckikUi6niNDx
7Z0WTTcQny+8NBD/XwI/xdSNT8xtupzJFDn7mHedwibg/cc42fhXMfLqYBfI/Su3MqJYznHBH8gt
Ll3XUeeKul1ufBgUzjGD+HS976/jfLEasvAtNshG25ywc+QO+nQ62sZTGXlY4KAZdJIBI8wK/Syn
Wmhnx2CMZhYbk1N7/FXCDBf0Xg/PQ9SirvNx5rIOVqDS3f3RH8uMW9xtbuxx31bDkkr8uMotTgnI
OSLHcvgsVpHPSIEskhZq2nQRXkuOt9Mb5blY+mTgk9YFelGEsxEc1728IUO+EZs/GTqdhgkPue8r
N0cIOokALzutidcDgNetdLq6Bv7nqt4Odb1cNwo0gzbo84MUKlErtPahoRYbaQ7FlGI42P6y5qx/
CfBqfGFPeKtyKpX25g0zpoRLzVOuFfnKi+pi9Nz1sfJmV8VanG5hTce7ccK0PQWPqXajvodsaq2i
ZTMa4njprWJ2ozy01Hvp65f9pgISYhMuu9FIdqPzshvN2I0mCPZit7ZsdstO6wDPEi3zpo9Le7zB
dahrd/qomQ9y4APYq7LvuVGWPkerzIe5DawHzze3poeB5y02RWbj1Jrj6dYlZ0ZKCszpu3otTSAy
5aaNrX4DCw+IJAAwfY0O3LRBk2e8yKGNA+ucl1rPjliPViIHT5W6P+Cl7ZMRQPe9z3Czje1xupNm
bHpvY5cFj5ETN69KcQzzrnzDVrMDeYdv4A/bjcg1ZmgzTwnF3N7owbR7HSs1s3V433KY6vifIUqN
o7Skv5y8dZK77OKWSagBOvdkHLaNZbXxOtVhr4RagazZMl0mUDMed5GO7KLMcNueomUSWmz90x6P
dVyVcZobY1iZcri2DfjklgKDHEhlnm5k5HqazGHBChuLOqsKfycFGgloCtMXEbQzy1znrYW2BCCA
Jd8qaq+BblWbJkY87dYnZ3IQfVgJwajWW892xj3mjs8h2bNj7MJCFUlvcIlfwamkX4JiDs+ZArEn
6VFU/ehPHWS2/ks/KlvhOWyT+3IMUFVzIOt2rr4VMdibQGwjlVVpm56PM3vJe08BAR/sb5Ey22cR
voE84JILUtlLCyfTAzept1i18r1hJhhb0eiBbUDFIjV/SZ/o9PQi8lP7YHvNST/bdaVv4nIyj9gI
/FUEXvkztMrrSfzvycfQcjIOdfVTenQ80i3nR+kPV8OGtK7bx6UlaMb8P1ofYxn0zLXP3+nuClQw
8vEfBXX8gy3KXkWMGu0Um98EyxC5dnLf5gdRW4z1oXkAWtPVEMpNPwWszxLgevZvt8RItASQ7pfo
cViEGv/3BSSyGcEnOEX+T53MJRUGKIgY+qYHtS+nk6JN00nOTCNg9BqD20SqrKW7yRPzUAwKdBXC
dSaTKUkPdRlMp/cLfpooQbfD7erSB8EOMdLs2+S39TFCDXQjxbQ20gEZVkhodx7qSbpaXqQ/HDMF
jFAScotQczMN59z4COGz++/va3ukjr/0J0Ffb4y5ao8IJSvffkunEfIbU+TeowwfQ1xkYctaGisL
i33IAmp5K/Sv0p1PUEIS6M/Xzyu/6PWDyen1z3L7INc/jYZw/9ox+EAS1KPMtNWqJl9lQzS8O6wZ
MdaMu8VOTZlqde+GUXNOS3YnNsr5rPN3qKCgiG4ZaJ0bnrMCPWPdKbzjvkw1BPXcscu1jLYRBIeu
3JLQt716jSAVAuAYVPrJWbN8c+37jbWuDRXV4I+BWzPNg7lZRZkxH5xAOwZKUNjrMp+C0/916iKa
D5p5iIsVOP/5OHdb6bKXfjmTS8hZpSN8ikYn0kAzmtzv/Jcm2oGgU85SaZQKZGT09h1a4j9Mc2CL
JQM97prAp0tje+0skvjRLNv7EPJgVG1Q6F3luKth4XWekcIwVyHCzQ/xPP7iowd3zZimD9VysPgq
PWhqjZ6CFbhbaTqtBVa7wMdkmwDmo1DhUAOeYsM92Kb/1x+TKSvYoHfQe0wA8OP09O9Vq9Fby28g
XaRs7tCzUM+YDYUno7AXGwvtsR8LzV9h8rPpFD+8b6WZ5ng9l0mZ7ovMVx9NRBAfkZCywDKy8+uX
eTI5zV3/Hjmd9y6ZW5btz9QZyqOEycEl/7GFR6Jtbn3UU6+/BSiZhTPlvY5NjVavZ+T7eKna1Ogm
pOUP6cVw5aPXsPXiR6Ki6yu9XRktsbPeK0953teLz1q4bsZB/1H29aXFWRf6FML9WmBnf/cRKARQ
qP5r3unlJo5xno/s3tt3VVcfw1p1zo5eg7vAeeCLXMnEQxKXpLRqIhCzi23cUjJJsKnZmYqbvrC9
SRdrGOt3W8zrvJutn4PCSsHL4vGhWUR3o7j/1Y5sFGtbRxF1scrlEuVTWnSIH0UoXC0FQVxXkHZb
IqT5ESEtmTQkhrpp8uixwRTl+mgoFf/VbOfsia/f8BQl4fXRoLd4I9SRau1kozyW9quZVflTBDz0
jyiUq6ydh+DvNotTVmPLsxxzu2ctyRu0WmhJl7E81imePHe9X3/qz3oUsJoBs4FB1dT9NAX2sBns
brygLzxevAwN1zyySXiiOLnFZWgMvy5E/S4wiuv+5LYB+bQhiTML/1bZjFxPs2Qxa6GsvfISBS8J
uO+PtUveToVAtxUZUTPpySDzrq288ItZdwkiCeG8Dydl3OaGZh1we6u+x+NPbRyNt8idjaPdawUA
KJS9Q5t3iJu0JQVEzXmKTAA+mV5+bxMLlMCgvBg2+ArM2+anRF+UfFxSgFoW+E8qH/mqe5qiUOTP
vxFdeI+MvfQ9EmUh4KsmWUfBnOBQ4bbq72be6KQbLlfew5XioL0OdpNfxFowECbElf+gvYZ+lOOC
MtZHRPcugilQzR9x4VQPLnsJf1W6Fe8J1lv7K0RB6QILvNWSt7tq1caxskfuExSGZ6dnYS+Bx6+h
Xjrxc2Sm2l1mD/MORln2RrLmbJcWe05JiaNqQF6wKN4yCMVnCB0qxnS4SPSF8xbABMvWmLFYa+QR
mr2M2pY6P/+WUzmQsK1AUCXOum8SwjFUeyNNAxOyVs6xCeBilQxzvsa1Z956SgLbw+uc9aD2i7AG
td6cRM4jbMfwXjPMaC1rv6Sd3wd0qh33A2vntVmb0esVZltUqO/nvvaFSg3elE7q/G4Hkv5F2v5S
YNCt+yijAhmE5l2hzcU+Yq23gZU5b7R8GE6mOpYbebyYSfWkB4bzRfpb9jckfSg4f/SDsbygLFb/
5Zpp/lYWvZLftQ5FKkdt8wtgaYTTFjk/MnH5ZazBgUnZoJ9WFsIx9wBF/JPC8lZwXH/CvZbBwIV1
HsCBuSG9osErjyhKZChcbYeFW6U2lGSN3CufKzWPD2OZ2ofGaOAFIz2Hhgy1ni+1XyLvNYzavePa
9qU0KI0qLeTfwsKFtCu6N+ws+n2NBtJy7zSvDra6aTHnj+AOhlU/pcUGbrsJVN3W3rTqr2ZWy++V
11iHLBgnqng0DTSVSBi7T8UiIlX7fbXSxggw+DK7iRAmsqDCvJN2I0goUFS6wzXLqmLtdm1fSb88
vt/bn+J1Q+0OejYY67EtpwMa7WAxgKRveh3tOacrgl3i1PZucjz11Yg1yhC8ie9klBxDgnJ7bl1k
1InNg9En5XM2ODZC2wcJgnTlPGpV9SAtw44mMNUhVb/l+llfk2NN0d7N4UV0ltNh2+BlX9S/AKj2
X/rlYObIW+roVO2l2dfuDDK7+CEtmeI20ZtjqgEuasQDYer3MTKLm6jwjAPuX1RBlzpcZRTQJ5Kw
Wku97laHGzwbyAIa8bd+XFi13ZICRVqIqXKQ0TwBeLvESlee+mBuq4nNP3/zNcj5r1U+TqdrIQcQ
47VpR3hCUTkYQeTn/r1VNq9SgqBC6d+7Svkq5Qo39DwZk2qFtUQ6RAr66L/MW64ikX4BcdWiPraL
1Gwvy0dZNPoKivWOHcZnWWaGfhjsvXwcNzLKqjR9nI23Qcd1Z0FuyKFE1vria8P+lvCz0eOTrmu+
Dy8I7xKDZfRrDwUb3NYPeMG/+QszLQ3N4dC3YwwKEt6aFQIhb0KtJvNJE4Ls1myi/iU3o/7RwlKi
ir6z+PH/doe/E6Abv7FJV1fhbJVf0Kg2dhE49hMbIJTeAmtxrkibV98u//Liad64AZ6eyIIXwFfN
kJ2PZu8dEZ0BP/4fbRlPl/Eu1fkKV9BF/qW/znVfrISQV4Vd84yHCk+fcrpIV60UyCvG+hch8Mkh
WCqvpCHRhV14ftfD/+ekMqTYOC4YUopbD14x8+tksbONm869c0XvQO/cdvPO0O0Bce+c2GN3V7QV
wJVJ+WrBoZb8r+3a5h2qOtOmmVizYMYQza91CDowJTG0EQ0Ukae7Cu/104Ya7cSy3rD2MOm/iL19
tAh0yZnY2bcVD398L6ftHwMSMlBnwb/J2Ugrz3CWS/+HsfNokltJtvRfedbrgQ20GJs3i5SVWVqx
SG5gFH2htcavnw+OamZddvftt4EhPDwiSyQQEe7HzxkhCUknExFV6Nn2UkCRGm7w7JkHCEcaED7U
W2ildtWQLjxrCKZNmwvMa8z9kxeU0VkgYbP0XqBkhAEA949/6l1nWHpknEw1OLG6N5V0ZrfvsEip
Clh+p+oz/cbof4ws7pDIE/lkZ8Fm3pDbJVDaagVUgBwyGkCb2qYJKA/P+knfrV8maY+eoe8KANzq
8dK/fpmGpL9bCS+y0aP2RIPII+hb5TqeNfXQJWbwpKpJRy2u0XwZDERMhTWav19SWOofvtN/UaEm
/pyGOfXddRQ8psjnHcfBGa5GS/8xj93zqvna2A3iIjTX59CKdeu604fnqFS2c6uvPAIrHnTk77Xh
f8m7Vc5ZrhJHd35LWHIhrlltaYJkC7udGoJxA/Bl0LwM46i+dTven8YbyTodzYy8A1LiGW8Fx51D
ZDTGQXprF5ktM7SAjVgdGG2zhFOh8yKY40zkBpbKWlObwmu7Rf9Z/vti6+s43hg2MHlpGqrz7iJN
ucgsR6DEw5U2q4l6rEP76+yNxTvqld9EI/6VbKskG3dVCpEVHNVtcJRycLlcei42uRskrSO3WodA
AmTHlDFF2lkfnFMcUovluMbfdUW9SSo7+JknQGCo4ARplnzvU0X/alc5HAN9nnypA0rh5xbUmNYA
NaJiLP4U+FD5jQS2X4ZS97Z2l1KqqbPdSFNOVHPIazErxzvNs7I7EmCkX+vA/Jb27jHNFjQf7GlR
V6vfeo99uZ419hPApfFQ8QNfFxPveLsmJSySZ63SJSdFH6+Ej0xMcskWhseLKNrqu4gJid9gGtmp
T5Mr4TQTU6VMn8LB7Smd6frniVLZLlGcB2+RdqTgKdn7oQ9KYGlSUR7fp2F/9kkjQLwFappUskLs
NLP7Z/j86pOvLUnlZaaSKAjnRGNR+QDyqv0Cul4gr0Hl6NUmBoN3MN38ywX2Kncf/BK+Vy3kG/Mn
IibGcsLzYKmscyV8lCNd0kOXR70aX4flRCg2HeJK3Z3DRzHxRYViMGPpk84JQvUbCmw/Qamav0RO
PhN2om6+j1ivXD05TBN7FqmHylFm2YKRqE4GGrcvEfjX4zgb2U5RB+WgV3axLZTAK6j7imAP9buD
P6M8vtr8tH7O+8G4dzalYRYQ/2QWEho26cBlD2cb2h95VQygG435YbCsv4uZbJnHW9rRT0ZehC99
VR1RE/PuwyVHLRcrQr6a2nFqeH/ZoMPp78Yw2ZSR9dE3KwP90NUGvLpG1gNRWyRqHGJGN0IDtqpr
uWqNwgxhtq2whAVWxFvczvNNB7kD+XMq68uivu1mJ3jgLRg+1MvFLCJva1qAC6RDbNIbga1XF3TH
4i9T2IHKC8IAx//bHEmhfh8LTzvJQOk09OEVSj7jSuupxClcFPwkL7NeMgsV+IVcTS6owzsAS5zT
xSR3l9yPNAdL/6P2nygZzq/WE54WJvMxD0Z3syLMtXGKHnJzZyM01uzhiIEAcvHuneb4LtlpcIAB
d51bz0MT2M9R+Llt/OFJLGk+jKArmuFK+oJyys9K6RIID0BYrmcosM/zQTVdRDwW8eE8mvj6X9pi
/AAOaZv8E0mn4Hhx0ccKpjxWi5MI4sEDaQFFf4bMFr6aoAiQ5AvVG+nLfWfcTeXcHKU3cmGtj8IJ
xT+A4y+KpVZ3U6StQ+tJqzdZs2Chx8DcwiORk7xZNFlsYhqnzE3+HsKL0ewJ5QDIj5Xb9W+IcOY+
neE2rQvNJv8MUCcF8/hQBmV9F1O1LqaLXeU3oQYNXw9WkA++REI++PqLOO7FdyrHP4B4Az+GYsoo
7qjFHo/KpBRsDwnpan72ownG6qE24+4JHOW9mKM6fvcS3IM+lx+9DP1ezCFZCh/C8V1YNQa0PqN3
1n00SNneGuAnymZLxLv8GjTmTZYg3Nf2w87QlfhHWLgzD0cUvmRJ5+7RIiy29QS7JGy27ZMNa+Mp
7LxmkZponuQysriy6+jVIzUjsFzHLoWRMF8/xAuavbNtc8232TEH8dic5ytJukn+THJwHcDVEf6u
i3k2/QB95P5NnC72InLSvYZ41e7S0ecIz78nNavGpyCuLNydD6piCwMSAogDGgvrnRZNdyjEPqUW
dLkXu3TqnEOufb7mobkoMIhNLrFLzWjn6H9wtu3ucwekYmlT1UWc6W1U+/ma8EyyRYOjfKtGeEFt
JUJsw26KNyrk3I2TmtmN9AazefC0KX7sUjg5rV1a+MleQjTzEP60wso/Sf2H1JTMVF8eLMeztus3
0g0U+5a6jXWAuKQjyssKtMWIHSMmldu+cyt3kVK4t0Ogwd8Uz+7ttNwReHA/9sbmJ+JNwdaJR/Mz
TCQ70bvx2avugnp0b0at0u9dn8i9lJuPCsKAtZa8Di5qGH7TWocAiDYY+NY5gaMzt4HS+Ec/YIFk
WWhvBqSUZW2VNTOK5leY6PJbaRmL/rI2Ulco66uxqDPzE0ifXFwEr4BniarJkBB+r63w2Oed8dgu
F9v1cgSyVfsUzKyg2yYzbxrgvrdr01NOpAH9B/G1ChYP3xoOMrwA2vk4l2FwbWnj93f3aNGzJmy5
1bqW4wExqWmv1dBG+9Mye6r46lZ+AhltV/3bZOgeRV2kKDMCZFunLYO9NCVjKTnJS/Pi4joJgU/p
AWpDJkDyna7WaLtprvQlyNYb1VuYDo/sEYhI19MZEe3yj1lrv7XlCAdSZfrQ8icmJGDlglVAjzOy
q4z0KwUleW6UT5T4Vtuyc0BJecWNNg81SoOEeW02VdZxnpzfM9rTUES7JOAlKM/U5ULtygvHxOos
JnlSnYC/puH/FAsJHkgMgxpRP332io0Ya0fZDZ4PGZYxUnWVz7531af1raHX9g10rlW/WW/XbgNR
yp7vA6wgizsV5GTpYhizg9IJ7405rDeKUupHAwLH+wH6PnMzTxBnxYaCetxiXB2XO4Ps71nR88cP
znLbWBA9zkl7e/F1XMW6alznVSBNAmGKs8DdDvwHt7lAniD4iq+lWy4rrEkQTpcxH2BRF/fVKHOK
e9ZA380v9g0F4Z+2nOMjor4w+I4/1eWUH8NxCUkTsYa7EfkQ6Vj9kn/4udUcXRnq+HP4RQ/c8mW5
1Uic3yqR8dME0niUzlhohOV2ivT0pm3VzcX3t/FOiOSVVeaohf2aeIrDk2YvVeBOr9yjYCLvqEt9
WhdW46a0/PLq0tGwuziW4BY2YuscD0mg5Fa+6wXVJMh5TU8+GVrrbNQKTa17qlFvLo52mGs3f/uv
//3//u+P8f8Efy8eipQFP/+vvMseCsjrm//+m2397b/K1Xz6+d9/s3TP5TjjWLoOm5ZrmrpK/49v
TzDk4K39L0DRYxEFeXoG253trSihhM7lIV9ioxJBl8i5QYUu4Wr9eUTppdHT8UVn9T6hGubukVmf
v8mFdKW7J0ShneK8nl48q4ZeZylp1bR0O5J8v9N88OH1MEKNa8bqN9hPn8ax06/0ZLapZxsoazjD
n2eeIbS7Lh3iesiXW8Zdjk74Bml6/2DnqqIj9ZcHN7BDHkhpk0ZCHXeN0AWjj1xARQW4lkc9WIml
GaXQLakoRTiFFW8JRcQoVnBJJvjRgZWlR+AOyWqLpujWVvj+i0dRzfbdiPLxZRAI0uxKJkpTlOf/
+r/h6n/+bxiq6kHNTrTGci1D4//x5/9GmhiEXcBdnNMEnM9kBfVD6tY1CUOt2aG2W+7FJhf0I7Tb
solXEzxyVG11wK91s4l3ZFzhd0mr4Z56mn69IMiRgxUtWHcBVkPukoYDKOVOO07R0ET7tql+wtu7
80u4w6h+dxv3TmnHYBuqRJchxaK88dIm0UAGaw6a+3q5kw69Ij4gNjd3ACJ0Ldp6YlxHl1arwxhw
TC3DpxSZA+N6xMxhzJiL9wOn0rLWp5rxfuCELjAGdVSfxVUGTWbDoTPsjLMsgdRUNKfLlKuNKdPa
sx+kJVN2xRgfpAmfX3wPY9F6ZpV5ZUqw0sb6MTKlpys+HG8cenUeoKu//lf/04MHBpz/sm4DtHMt
U/39wTM9p9eslJDb++Idw9cdUsO2DQBcvSIz9n5XTOE/3f1bv8I0240X+f1j7r/UhpJ+mbMoufKi
Xuf/QhLYrV4Le0y/aIs5cjT9oIQGkdWEkAYCG8QwNOoL7NJsP5k98pjL5hrKx+is8RfaxQtMWK/d
726EiNhtqlbT/XvM23eHjQOID+LsDP42rTMefLOM73o9iLaSf/bgRYUCwNQfOvTuPnTICJ/45jpi
MkEfygiYPTMCLXTMgfo+QvJEaRwzlekc/vp/4nn2n58//huG5qmuo9qqpfEcun9+/oAJsCOjKOl2
SlOXjTN5jA2Y5OJaLlOSUu64XNLWiwkuLreThhpKbgcncVEy6o7soqb39/bqvQyRnkuz8f12IZ+k
oCqKjC0ngWFPoLJACUsr7uWO3JeC3oWf7n7rgNK9O4QwEm2lI8mDch0B9jm5ouQm21xGpMt84eRH
59gYny+zi4dnWQDOjPnwYY7lh7BtW4Od/3hxl2lkTE26BvB+uAvGRLuOySrcVWUWHQqnCLeRnY13
6WJL9SbVN8GkVbxU7Oo10wi3F9lk/BzR/6hj0/wjKvNndejtzyyWSHVV2vgwDrN3bOq4RTAFrRU2
t8aurouv8TBM1AB6EMv/iyZ0MNPVmgDObH+rTEALw6yEv9PT1Q3AmaVQfiHpttuBOC/ydMfO0JFu
5pvmTO796tG4oXbsyO9tstHHVwb8GjW73cwBrhzuZs8wQeIYxg8n6gHv+gHpP2fS8l1LSvdGtzxE
ZyQoJO1Lt9hQgAfjruia2m2Mrpu3CF7luzVqRDYL6zrKdarrEg3DL03We1vdVPxbR0/i28rIydBF
YGA6VCOhCv7RLQ7q4pBlpn/S4sC9lo1FQ+HqwRupORyl+FqM64U61NtwNpwDfGSUJC5bdbl8cLx0
y65dulWJ0Mdm6u84vLETLEGcBuhVK+HcHVNpQcpwEyyXTlQCVhdiJ2gMp/feaDhPaZ1Hj2Uybvwp
7/PtOFHNPFbDvEepxn0SFxjgjJKinMgisbiApHxKWXZNQYXxmtEaZ+dmKJuvxkwZ5TbvnXORIw4d
w628FbBFlGbt/cAf/zza/YOYQsC41qbMnPZsetojr7453GcOZRqEnp8uo+Ru6tz4TMT05Td7B6vm
CbDd64cpDRgLT3brfpIPLZV0IjLCC+fUpflnsa2TLEiQYfAhyEnML1YYTJTyocR7MjU2v2S7VpiI
+Kaekp5c0//uVV5wTNNs3lzQ8gKojxTA5CUF47/ZL+j5JJpgp/Sc+l3QRRxFkqXXgLEvYz+A7y/T
WHb7Pk6cpYOsibM19CI/Iwt6tgn2fDcCC+R61qmvbdiPuxIBo/th7IAU9XF2DXlBh6z3UB2hHSsf
xmBsdmbrB59QmAFfBN73e2rrkBoPMNN0qBEn6aD83cuNz8kQeZ+nfKzRscmqO0Jfe0F4Fr5en7rJ
eBOop1wuyM+JMmM1yGKiNZCwvuNAGyBESt7We6Jjyt1lGGSb9cnxrbfV79KxzJIDzV5nsZJDSZXe
EnZGlmja9o7jr03Hcr27GcZQ6RSFPfJIHz1sMBN3QdKtNATidvEQqoE/z1EvGCYYkH9aHOFqKEWu
M92/aaB0v1cTg+9T5qSrzSis5t5BR2ILXaWzMfsJrURhXxsMYlq+kZ6Fhs2Typi1WyjZlu6Mmq4t
zLnfVCe71ZqeSvskQ8/ViNPb0krZvmX1ApJrOIwuX8jCV4zNQNnKUSCnF2BqrMfA8QI3Os4CPxWw
6cVYyDOg59OOInwUI+OC/AKMGDAxL5dB9d+MZqqPJRWdUGUtNlMQk9NgQjmcu28RBZvHD+NiJXW0
w8RAbRm4eqc6a90Y+QvZQBQ+tQlofqE2Wy4O8Psw1sdbid+3JspUEroXQrNag0Fc1Vp7IwPAzoVP
VQskZmE7kwF/Hq5EhrqJIMaa9SEFlRx4V91ShaMk5iHtRvXF79TmjlWg3YhdW9zcxW1Y3Jp6gZEl
KqwKFUza6XBjZhO65EvlDlw+6b43Cu8qXASulxnjZcbS9t9nFLt8sLgpmf4Z3kH1GEL88BJH4U7w
75piBbdwE5FgXTDzeuDXR6fr7b00HSQCIeCdHdgf6HUT71aLG/1R5iiyYAXaT1ZMrdQyh/5rjqgo
7T2HUlJuADGJMfirNEBXtLLor6aLnRiSsSU4W/Fuxbe1Ocxtxowgs2Wlb2tzDu09kLDmJlkQnaVx
ynxYgYB7qMouDsY7N5l1CkA7Ay08206pq2ahtRtzPOqNg/5TWoAyQhA72LOv4BxIBv/Q9U5wLxdO
v+FV2SjpBlkWiKTcbOIvqV/1i5SXeHhNlpiLove32syC09qUHm0g3OQlCYvs4g26KVyHxEo3nHpe
8uJ2sUtzbv9ITEIN2kSgB1rA+ZgIHCtwwoQMhfLSQ+p95y+QrLXDi+FO6nV3ky+o3VSgu51NahV2
j63flcX5gy1jlptqwfhO4iNdMvCXt7T0BqpW16fGem8s/DTyuLJWgUZcLu9WMaygcY96uaG8DyLY
PzfywNu7fIhu4yiyXoOmUHZ1a0O1TW5xCjdRY3bbKoVAwNWijsr8bt+rCpXvwn9qxFBs2rCQH5Kp
xJhrzepz4UM1A1IvC0fmyrKWLJxsQ1IFENTO7xeSPtcuAaTTxfSBnM32zqAfH32vmV4KtMRJqScb
afWdNb0MVnxLBfVwLya7RURFHevgLJ2+jiwFWzV7L71zXHc7v81/lrApbVQr6b80QKt2pOaD66IA
Sttbxba1pv5LXCjesSU5chC32A1ueCcHLwl5XjgIIojpFzfFQ9aXJHDJ6c63n5PcvrFzvsClSjEz
grTdU1Bpr5ToUx675ApUy9FvHcCySFe0T6ihtE9KVan7Apa//cWmowFGbTYlMotHSjh0mzfZSDnE
9aCr1usIPO7F1b5Io69S/zmEfVBaFv+T5wYkec3z9hqFmv/koBexerpN/8QbiSfbt184BS71g0UU
UxAukQC3QG4e6Aw4++UMmag6fNK8wu5bR5nvp2wpHS8M95VTxWu37HvlUgQJq9FodurN4CTjDTyA
EdlRaxxaNr1aZRwtBRbi3jcf1CTMP8WFFh91swY3PlnKk9W2ySYO4uwHLCsPRqxmn4LCffcoIax+
rtrqf+yxfIpvqd61nqgEUWoqqFILIEe0wG02feuHtyHshVYyBsUeeYNwl1X+tO9J1z+YYRY/NKEb
P1A+BQHKvVjlUiB4sVd1Nt3vEy3+UwzFW1SBIV9aq1/sW0fFhkm64+kp9lNsf0m7NDzLtKufHRfn
QbPfVo+SeqRNNijz0Ymi/v1HHGqokGSC0irff8S1rZyLLlLuL9Ml3mDs61GFgUcGKHZ7LJYfiuBd
sAt6pwIj1n91NJYqIXpbWmpVfWgloQJl7kIRB6vE2teAyHotzOZfjfvV14bFosOtnASW17TD99jr
OQNY4Pr0vgkgc8yMFeY3WsWnDDT7bT3tc79xn6YYCo4efptd7NflivWbrInnCAJ2L9FdvsDh/D1p
svpGcH5xkL5PuPYiWRhBEfA0lZCh5ZD2He2S90hiTw9CLdz+4hx2m/g2UsroRkiJxV4ZqbFTScit
bMVim/t0vFbs4UHcLnP8Gp76in0ws3I4uOMAErKblS/DrL/fXWy/3ZUzKobzNP/DjxiaAwNdC8Ht
7TBO+qdUV46pA7dPkXJmLsY3p071T8vS/1CG6nO3+KB9YVwj4OpubFgWbtNQa/YmeZanQh9vtIVM
fiYTcJrCgBPpgr5TZhdKGr/0TtKkdYMQXveETMO9bur2xhR2fqIb/fXIb+6/AmMqt37o+luXLRZh
DRTjrian+LSEqAi1qu0tiH3906B6JxCO4ZNtlsprjGDCYo3DGmB5o9xLq0mH+iY0Um0jTQRxULrm
bb2TZhtk2p4/PoHuZWhulegqR6V6hgzRvVJsDplmpaAmE0B/vs8aordjj/TQrlFhJ63Kcbc2a2P0
7kLd+3uUgE3knVd6O3Oaz71HqdJQQ8ZrTOFwH4OEPZZq4Gy6xXbpmPgX7kdVM7cXm9wRTm12WhDA
i/trFrlz1aFGzQQOa2leeg2z56XpEEyQj5QO+TQlhCsj6QCULD9KZDvzrevN896avvhtWvDddqDP
X+4aqgjbjdwGHe3Qg+OWIvMsQXbem3ZilG65xNItt31mAUbNe2VHmWpyqw/dQ+NWFrkRWsEwJbd5
vby7pW2MjncdzMEmWjqkN7Vm7T8EuHXH+z3CZnicdl14sj3L00z9twibQ6jeHEqi7GpdUOayCCNk
AzIXbPDygzTl0hbulV2pw13Wje3TBDjtGr2urxeHfzcoLCz70Co9lU6cAcltt9C8/GIVIVYCnDb8
cbHI3cXVR2GFjMHi5oU/HFReYyvb6ZNO9qx1gpfStbrdPBbFkbqa8AWOAvUc2OgOS+9MSePzRD0Y
XWKgZprQhtKYZ3FX3YXGzY/5dZfJFsUeAOj2rbRklNLFtz1ELmgmGhosVHHwOhO0hPs798+oCwWv
DdSEgOqH6KpdmnkeVwfXHPS9OJNGt1F8nCxKmRk7qqVzHS17SXEu4ey6n/MYeio6taaqnjNUD3iB
IKfepaxiQGme5GNmLXu1FH+A8QpX6L61Dct+AlCSD7XBrjYdvM8qnH5Xqz5VHaIA9+em9EIQo7+y
4AY7pXY+OtctqO+/HlsVIMSTvriqRQqEgpTnYKisay9y6kcCYs3jYrKykEJ8ThWPYi9VfTV5bbPL
y6TarEwewu4xBPo2cpfdeQKYSlg/wgihJW10/xCHi52zGupdVAgepGOd5Nf4i3PYqA562PB5IzFk
PVtQp94kQ/w1Xlpi0tmrKg0kJ25imc9JMwX7JrXaw8VfUVCNWfyrOtYeAaQCbCMOZ1+oEIVQ0e81
FfFRCps+4GOhYPUOVEVDag8X1b3VlcsXB3r5JvIpMEi66b736uy+TSNtIxTz0Ary6C0dMgJY+scR
kW9O936R2cTgQvUowimEN9hsIUIaorHSUovxq/GPHnGrlCvp+ceYsYmeVN30DhwFdjM17cabFk/F
uUoIAMkZnwNBcbUio+JZ/SzLv2wUhsYDGaL699LKM2fey0Wa0rF4XOoDwAFqm7pRw7NUBMgdaT0K
jGXT8Gs6+QQIQd6nE+eILzoADt4bFk8yGog8lSFinF1rA5ibZvfFgQAbAufxm7SMPkseyOnMmxmq
llOkTNFLrwDqKYDk7aRpJll5H7K5yMuuQpF6jm4RQYxIvGfRixJQKjeh+HjsKyV6mWsVqqUEAJAM
NZIsv5kmgFuQKYHIDG/6qkSTEZWeUpqTrxOcUfI8O/51/kNzfss/6rZjOyBP0W7TNN3Tf09KGWVc
akQvWKTBv59hH3tO3FL56fnKQRl6MrSzch47pA8RX7M2Vm1COTkb1XXGgfgHr4dvpuIFlHXy/SK3
ZX1q1JhIA8V8z3CgzpRvJuFjWfXBgeRidxePKBZlrU1pQll1p6CaA6hszf66if34qh9Vk9Nn3h0m
RSkeTCUM9kYdtijq9S24Gr/fOvXYwyXFKyyndu27lcLr7dkT9Yndk9qWEUjkAbiJl0V/N+zhzTSW
LZfmGxsdjOfrgFzlLvGn4nFqIauKqnK+pW5CuwpHrTlPDdSQ3TxqRzNYyCMHEhF6wq47bY3gZKON
dx1PVKZpfq1/MkcnuoJCQ2FvRXNUoZFIupH6zqWZF2S0eir+rqXpecYnswQzJK3Y7RZIv/li11T3
1mF8EHNg1OUdsDooPZcphkI7m8IMb1kmBa+blvqwTRgiW1J3CRxQYL9fOy9GKtueq2spjmp+NYeQ
sCtBxmffzx67MRvfUnjv90M3tzeVE8H2XgTR3jKy5DN0Rnea1tk/CXA9WrE1vPmcCvZ94LU3fWzB
tBil2s6YIAgZ6uGoUwb5MCVq9mAYObkGbbrpDZsj/5gq2YPiwdtmlMlwlKY4//KLjao7CttuOsXj
XsnJ50kFjDTNZnQOUthy6ZUaGFCqEHShtHkja0doKlvqzsNnaXVsUy8tew52pUVIE25xc4u62kYE
xEDjD1sOwO4dZATQMTSGvRvHLP+mav9jj7h0UZjLSu9fzRFDsPUfcBqGtgAxPgI14PjmgTQtw0Y1
mj3Ukrr8ANQAIwN+vGJiyJycUzsm/bWtjuhXd3rbX0eJlkBEGaMosDSb5eJUCvt1aa+eMkjTDDQH
R2pcrqUtIznhk2y6zOmlfrRtNSWHOitQr93lwoFyvpamVdZUoMmtGKU70dNoZ+dAocVmGx4+cnsZ
+Ns8l8GeqVQb0tXBDh3Ql0I4FOdFPqOLjJqEdtJfSXNcbGMyLaWm00slfnY6vfsNRJCvVqP4aLr6
Eq4QEJPqcndYjgj+9IfwrIxGAzGJFrS3agqdmpoMq32KyDaIfdas4XHxLyp0WbRW+2hf/PVW+YqC
cXJllzmavvWo3cqdA2vVbdjtkXvPPpi13pkJpkZef4Kp5U5cAwUa7MRwHgKLHQ3IIAea69a9z8iW
7hzdMnfSlEvZAT0JlOna1OP8hVQWjM9FlxIZH2jq5Ptiz0clqjKyF4PD3iNkK1t78ZUBjqq+EgK1
ocD9x/CkclN4jPCf0lA5ZYr9PlwLCX64bp+dugU6NQrgiWqVLO2aa7WBSJfkOLsoWOipRzbMN3ED
marA65Jo/gRybUH7oSuxl8Fy+eDENnWdTGwy18VPZnUrHUjrslNTneakBOaN2hdaudGXip7LBcL/
9kPTkqY6VgQN9d3FTe7Ed/VYJvltqLj8/hniA74QIoEcCp0+h5RicxnYShs6H6wysXRNUcimJsof
OL12T0niGqeCsy5lMWr3BJ959zSrVI2qzpxcSVM6im6bKG34JIOyAFRUaVg+ImhBv9pmPzRBPczJ
SfwVKMVgpln7XODQaewYdwa70Y05N823BDCLb6EXs3FVzoq51/0MVOrtO5gqPsEDM+4gpe7vowpK
3ZlNMCgg1CNtjiQeOgLb0CyUr+qU7+dlNYAa9A+Y8NyXrM6oaGYPy7EHV2qZlK1d2f7XGTk6WTjc
CMQpCdN6KI3XrFSmO7V2P/dmr7/CkjrfsY/4fOkbPetzpbr6q6KX88XzX4xbPFmevQevCY+BY5LM
caLpNqba7dD5JVCmxXbpsJZeabrtNO0TBAvJ/48cKcQIqae7r+q6Rjk3cw9DVDvnKq+GW72t4z36
JvOnptW+SWViF5WbMDHNH56JMKRSFdGzb9j3VHW8hm4EVHtSOnYMyyXUjOYcjSSyN7/fSj9yhs05
kf51ELRA68jL8A8+chuh5ffXOz3r99XEUU3T1m3T9mzNAVb+G9Csn2yrdmK3uWnVllyuG55zrYs2
ED6QQpF2MVM9trarjG11ufRTZNU8qsvFSKPxymnAHutGcCVJTbS+nbsenSdtSBECNydI37IKiC1q
iR57R7Tb421rWofLychK4nCTJIrCEs3RKPPjCHWMBO6r5TAEdKB4cEeyapyRjZjKol8lH3YoJ+ul
7YzBdJgyA56zRS3V/dCztNcxkXmjKFFzamJTvf7rv+U/hTQcovMADwzUhFRPc7TfVmY9rSqtI0xw
M2e1RTWHllT6Zl3DqJdLtrkHblHTKs+FgYEIuNtP76uULF3kV8724Jxr896OEvPNd2FoTlj4NnDS
GW+BnlCKVDZExZZe+DySDZqg2t3k9RR5/tMgJEoH5IrG4kqo1X09ajYDXC/IO1HeKzarAT8tNqsp
m0fpCIw/+Ynm68XWlnq9Jx9IUciuN9324DjEI70ge0LPPbjLK0poAv4+X7I8AUNmuC6Z1rZ6Gqr5
k9i7LEWVHqjA2Wqy4s3rSlC0vv1Fa5ZfjJjmUZqqOnOKtaI3L1SrcwQmbCfDl49TMy19gscsXD9O
/GsKA9aPQ4vK+g9wMBaS3/ZcjmpbbLtczTIgSzfM34JVSV/ZsJAP5Y1XU3fimdtUng8l1qP7kSZs
P/X6OHj/xuRH5lZfmDe34rHMIc+QjOTJie8XD2kNVXVV83++ZjtdnCkiSw46iK/PMUxiNuegH4Zq
zxvbDarHeKzxKBqAIHX+2Q5V6gqr5nEoI0rwdJSRli8OzFoqT+3MJ8al8dZNOSqbiZnAOkUzjvUP
g7QgvoJiTNk0CNQcYn/2F27Kj5dGm2E+FWMzztmV1Q63/8rvYoMz4RadOtP+ShIKPkryHncxRKBU
A8yfpUXdZnEnd1LBjZQ75V7W8Hl26uJOTBc3GTnTudr9pTIHUVy3u5M9vTt3BpT4Sn1Hds24UUuD
OsC4DL7P8GrNNtVBCpno0K7qu9ChyuevHGy/Kk+z50EPC+lz9h+An/+EMXQMTXcNS7Pg1TBNw/rt
dZETv2knVwuv3+uZhqg/Z12ifWpNB6UXtXtxkmJ+9mN9F5aG+mmYJu8OYtDvflypn9qa8iRVy4ut
jPEybzpSLFHvxZfSTZ+qwSm+Wme0qMQEvDtey9jl4Kn6vnr/6+NUH2mpsZ1vJG0rl6gYkQWG9m1/
saWebt/DMSaWi8xlquofXaVDXBuoqXjWH/qhQq/L7BWizHBxkmU3ofrsS/C6xoIpsCvzS9vzDosH
fn8Sc2JVcsW8C3pi0QMat29xHmtXM2xDO+lN/zxF6WjrFJ02yhTaMjF8M+9TyBi1cdR1imBhB7z8
FIlb/zGr8Edd8FDkOB501wYUlPbdvLlAqEJPT1mckDf7jcRUD5P/EIhxl+/Ax8Oew7rs2gaHJM3W
VaDCfz7s2VUIBR91e5B8z/VeQqjdcuBHD5TDfZ0br82fm+BR33utXDVeL85NbX73VHiX49LM962q
pocAsp9nT/FR6DaTt2RZaUdtJHJJ7NmxWudOTGrsv/tLZwJ8F8KH6E1av/yRrbLv1gmretgW7rQt
/MLutG1t+tGVYMH1VAGsNRpfBTIuaHGxG3X+/zk7r906ri1dv0pj31efygE4u4Gz8iIpisGSLd4U
RFmunHM9/fnGpG1Sy2qp0YBNrcpVM4w54v93ar/ampy8vg3GZGv1gIN7k5k9NlTEbLLUXD8vZGyQ
lBz+USzNYdKr8TkcHXNjF5n3aGqZv8/cEdfE4OlXBGiHYwE8iohDcxu6S/rJKpYHamzDP7r8Ka7S
4isUqlAAWV36MU9cd5fDwUCeSRedY9fT7srW/q2vNe83vaHsGQY+71iNs/db3ldnrZyzX6LU1X7S
5ZZ10eUUQXjIE9sxXTP4Zz54Nk820KREqCDYww20wMVrNGBNxr2+X0pfe6f2vf4JB9R13U5+f92l
fmm4/Hdmkza7qVo+TvPqfB2DcAOT1RqDttgBwemGvy+t8RRGffzJnNFQyF+2H9fEz/bd0GXvW80H
ZgWqp+u4r9PrJbZgRoYMfKp+IgtxK/7jq4GWATQGxDXbQ3m6GOiZY424RKv22q4W98ajzOg0kNV6
7ilkvZ19R7Rzo/9FC/DkZqaZPuu9cWqaesAvVqc7Ymbal7JYobPvyCc0LfD59aFr3pdu3Z6WxffP
6LnNuzyEJaGFefVxRmICgmfiqoSW5+VO8YDxMFXR17WCONTtHf/jEjn1zqKJ73RgAY7mmI5XOOPM
G5jMioPbwRwdZiFlLCTEPvme8d4pnD7COL2DoDX+I8iL55iyiV+XlSRkdYukLNr2PTNxvMq0eTlW
flyA04kC0ckfzWx+sE+dok5W59VJQcKt07X31F/62wZ0hIMGXuUDOYrO2kITaWftg4soP2c6WMDq
WDwv/m0umON0Zf0xJtKxKdxl/Exrvm9G8r42RvAhNBKPcbIQRu/88felcj6HDeMEczrZ+sSJbtc2
SLdxkTy9Ko9wFJKAYGZPSpVUuuO3u8qM3LMqdKtjFAM00+iMxW9/pVamx5u5gsU0M/j15ugeu41c
GLOdugdlRsoWXPZvttQxZVSW1bq35UxlVP59XScmphxT16ljNVv/s+v+vsvf16m7UMoQnIPBmvdt
soCmYmjzdV3q+WYdavNlX+RXEEf+/Ued97qpfql9Yx4cqAwKT9OkVZT1yf2qHK41exnN/ct5S/O7
r3vLWffm8sHTKveYxHGHF4HNcQ3Kh8wg6z721/6k9vWyjymwCcyivlO78A/V14ndfVFbQ5RSCaAD
M1eaKe6QaMV/h+dK/TGVs0r9hOG0Ac/PSzCwxM+Vr/o7XR1W24MRVzt/6ZLdm2tebxRlVbHxvTw5
2gmIibjWcSeSC/zOnfwQiKTYuXLaeJPnqJvVmEXLuR9qKq6WxthmAQAOITWjZ4UKkkV+/m4o60eF
JZILtszrGWofdYn5OxKKH1+hRJA7371H6lW3eL0+KCZoy+p2qrw3jDznoAp3VQlvHZb36oQ4db2N
KvQtU8+/WbU+2alqX6kH1tEKfisS08WmgVYP5QN6smgID7jc4AhSsDd2lDwW5F74bUEKuuxCKv55
hiEH1b5vz1D3WGynAmo/a29b3X0kZ3Q6BkaCCzHt27uUfJqtPVv+M/CmuCgALfM7kIKp06kf8UL8
eW69xJDs9gUkG+0Msjc6uZ33J8jNtK+1bZMpGjaf+qCHH6B0lvcdtSnUVy/NyQxq+y6Tiya5qJ+H
E7wi1LaT8EzHZNkvlVac9dJ1fhvdPDxmzhwfWpyMv8Er/7SsgIhYiVvf+5r9q9odtZNGTqNFeLrQ
3wf5tM2txrs3U82974FMu6or5/d2IrkGyMmWfH1oQ0M/9c/xlKefsju/AETQLOz1bBhkJ+eCNai3
5u9VXlt3Wj12+AtGPF5yGtjpDsSpnX+2Vyvh4hKaqV9/bPwb9qUnxRdkbOYmONpmIMVD36pqIcWd
cwVY+HUfjFYBLOa0pL8JxbM+AJG6IWy19+PZ/+JmYbZp7c78qPdTgVmbzXdWENdHx7IhnlxH/uDE
OLYkyt/1dn5inhFmAwHmAyl06VUHp8iWIpPugzeuOPzLVN9kstl4pOK2zpQCHR/1H3p9mG/Ru39V
l0LQWd4B2/NOXamB03EPAtBeXTjosf9YTr/3RHN2XRx7uxpiCypN+DOsUX09JhOOr9dts0ioa3rd
Bnf/Rncz+GGoxhuNlxJMhY/Wu2ZxpBIABo6/gdPULzNrr6w+rYkl/QWo9uZciuNvoe34FBUaKOct
TPKEB6H3jbNUuD8tHSone9F2L8wMkDBY1w3y9r/ld1BcDiuRlWsNBCK1pf6oCy64INRpTpRtds6c
w+MdtoZ/t4AM2VVGdeOjO2gbZp+3oRzBP7pq2yXFYI/cWP68xgsHAbDPoAEYeM9NVNXGO3zyB3Wz
l2swDreRB85CADf2nTrQNCWYIklpkZT1YPfUE4AVRXbChAe3d6eHzMuByVX7Sqppdk4xpfgz/945
TNNVEbsangMuU2gwpO6/XPu6S+1vQrsl9A4T60/mwWXk2EePQ4H1ZTp4huVeOBQnKuIiq18oA1f4
lg3OZFzIBXZq3LyPgxKkU5iiH2GMiQEqdLAug3U3lVE2378gYv74fexLC4rKSsPzTD0goq1ThHWh
WKaJ49Q4yJyrxNPzm4UUB4Yqf9Sv182iAkylgyXtoPYhaajh9mtK6YHKuAOdWL9tgQNSW69/fHe4
LwBSuX7dlZZrsG1TwrdJYeFpnjS3PpXUHG2SMbDusiYggJuPBcAF/WyegoxCzZpCTYCdSPS4wEFQ
+2xb/+sUKdFS+978kX1TbD38uN1M/yJByzLhJyMxy/IcCuJAqLhouAVAMw9HqnXsXlCmc9fIDzPp
3vVvBJiozboycjckHF9DKj41xRdb14/NPMEyY3fhvqnWt2csiTH/VhdxtylbIzgrS7YZ52Hr+11w
1sWSXeN+2KqjyrBVR9cBdkJlyb6eTPFS+x5qtDuf1ffQIZt23eRDO0mO+bjLJh/O6mY271P5M1uA
MKerVpzUvjhpPyZTa17PvvtM8lR4Vdm5ef/yR9eOXWelt2pLna5+qfsYWc8BzoDk273Dhq+vDXf2
rpHcQ7tZUxfKIc3weZPKu+4WnZ0vP2U7ymHt+e6R5b0brObbE+R8dedVbq8uUpvql9qnNgfq3Sns
ifSXx6gnVPXYt5s3D/vv7uWY0z2wZfrx9X6vL/v25V+/o4rL7tRbxvXra11+kHqvvEjPZgGseBq4
4TugGSjzMLzik18BMg7Dz0S0rfM+LgFyHTABGK2XmUQH6HAUs/sbvvcXpvdAqNzVz9c/a0zG5+L4
zVbRvasDr7eYAxhxDxdHnLGbt/kQedsBTtE7d7S+UIwWnhezZkWBeKc9ZKGpbz1NY3u1czBwin7j
juex6n3CVFV9ImNoPnT5uDw549dswC2gdvtTVu4k8oWzYbLGzUoVybiJZy24SVh+D6MhbDCymcof
9evlTBJSw5veAKNwcFv7WpEWdl7zO9414/hCYag4Dp3BpPgmMc2v4aIT3hM6xNc/Ce6LbTs40xbN
fDhavRccR2q3fnV97zgslf3ZDTx/axVm9I46veiuSUGiqkPH+hzCbDfBuP3YO3N55SOQ9mo/szQa
pvaz48NyGjelc84tO/sl04oPWbFG+7XFQ4zPVsgwswnKy4hSG+JqFsUBstNnZl3jbDiqfXir7dve
CoFrWBI92MB52h3UTnW4SYNP1hRABbKxX/6ZkyGjCkwLMRC69CprKIMaR70FXbBsD5S8ZPdmDoEt
WLPdh2ooSOOB0PvJLZqPGVDTX+s535VlMl/PsUsYQdOMW5f47N6bq24LI7J5+7KvsG2TNNfxnC4T
CY1D8+eBVn7ZZaUfIVRj9Knz1E51Heh1X6Kk1U/NEEe3aXqjHPnkZx310IlvX7z8FkzaavMlctZW
FMVZY3yrYmaxl0znMI1G7fEl5Y1kp36Dz/9OlbvPmdbusrTEFOOSX2S/QktW+9OuuvuxqLf0C5cT
pe6eB+gHQLWWA3edLqrtm5QSTfOtlryX+ESStXE15z7IwYhww8QTV1ZN4u/6eIFRJKwADFXbrA4u
7JyP5pI6twP1/SL5cn3rhmG7f9kOEq27CfR1x6j865y2AwdixmABTbn2buPVdk+tIflvIUmFS5A9
hZa2fsET9EseBcGHpQ6Cg6UN43ltIvceqw4UFX/Qv0R9Dzth3H0KY7DKV+JD1z7z+TYPunULGPv6
xZ+2/bQkX9zQDahNH8pbM5y7mwosBkg+nfapsaAZtnlaFnXuJnAm7Y7UknwbpU1/soP8ESU+urKg
432v/ujtlKJTZQyhefVh8SaLT+1TR2czGQ7DYEXbdhx7e6N2xhXK19A77172lbNwP4+meY6mWVaq
LAF/KHfTbWj2IGECvnEFFW54r/6YsbfpXID11Nbqscy7znydQMt3n8kfhwq3UweDCtFZuclMrfqu
A8Zo/3oTp8JNDQlC+nJjIpQNRckJeXJLahDFJWK61o0BkHVq1LcFs2ozZWZ9LKD7u61lX1+kBeLC
d7/GfZKeXs5WR+w+/TX0Bogp1LVyhbpMbcIJ/l6boBJSu15uon4aFXHhsbeudNfixmqfuktgWh8r
Nzk6Y5pej+Q43M5//zHdKrnVpoJyyx4g/4sDajOOJMG7wTZSm+qK1/NsV6OecDJvL/a/bg4abo2g
tG++d/nkUurmFFAwqQu8gXhHHEcuccC/ZLHeejtfi4vriKRKoPoVRa0clQNgOhTC5gprrex6obV1
3hU+IHb6k1YV8+chaZxN19Xze8PO7XdtQ16ZOrAW622b+eUHz1mbMyHz7OCZdfG5KGFO4kIfDBd8
oNZJZ628BQa1v/Vmjz/Q7+1tzzC2jmz6UDLYuygBVF+HuuGAhePZO3WN3pTvLazos2j1xkad7iRg
AsKzIrdTO16OhU3rnm23v3s5Sd2jjOzyAJ+0v1FnjzDIkwoEsvYHMGXTx3o8oZ6/x7lo3nRZ5dyv
s2/fZ9YJ2JrkZSMFN/idNeRndWiQk9yRyQfUeLFR16h9Nghw2AyUqKtNdcCOvZoEojCnHorL1D4W
B0De7Kl8uZ+6aW3gRp6ENESers6d0u3QRv19a60OXGjW+q6ORuwsSChYD25izQyB4sOXvl+d1aew
q7Hej6FuvVe/GnwPG9f0l2MCHgcpu3I40KtDh1vl5mWfp6X9TQ6EmDr4so8E5PrIEkiltHqAOtQ5
MyXYne/s1eabp+TAM87YyrM8WO0v1gnm6vEEtmAAZYjsr6uFApIx/v1lH5kk79QS8X++gYfqFFzU
l6oGFTqK+4vN/zp+rW4/F1+7/ytX/X3Wt9f8FxWW/PfDU94lX9qqq/7oL8/65r48/c+3233uP3+z
sS/7pF/uh68QmH/thrz/C+ZKzvyfHvyPr+ouvyz113//60s1UPHP3aKkKv/15yGBxTJ0zNe/YbTk
/n8elJb4979OVRn9x7X8efx/2Fcvt/z7uq+fu55bGPZ/okeAbmfrrmf5UugyfX05Yv2nb4EtY+Nz
1gkGA8kF2WAf//tfpvmf1MVQA+M6Yn55Hit2Vw1/HjIcx8Lm8jyQg3TT+tdf33/3Ejl86bjvw36J
U+o1vuj5tmljrOuy6juY7UozeLPyl0uy9HHY69cxBa+ZX1Am9JxFzrZyn43uQaP05E37/Pn8tzBj
3yZS/PN5F96B1Clto6onMklhVOCtTtR1AuuCC9srCUo9/y+eRtBUJ7KEknPpklt1+JKnYtCv9Xik
Hh6smbrcEOaFWsgmLcn8ycf537oA//w6z0DUeQYZAYZgrL1pzW7yHGqtaE0LIs9Wn+H4+CPRAbsw
tqmNDy+HlRToHmJKFKG35FKnGzJHnVY7ZYO9W+xiay3WznaKrUGdngZrRz5aOycGgQHy1e6pBh5A
tij8DYcbQ3/IcMgGLj69Ao8gVThBSY4VDMwUig1CBOGa152rbf0NVvamMaFCtQ0qhZPN5KLiU98d
pk9dre2dMQEDJaGa/jhkoLrOD0N+A0c2Pq5+A89iiwdyyrc5dbaeZ2/SkrCu7OIu+fIkj9QAeJ7K
pywTJpajVz+tlraPrAcD30UWPgmzEIegYtvI42Ne9sdd/a234p9Nf5FMkbrOkq2eDGSeCYFDaz0b
LsM5eMDA2fgJFOGT85NnGhe52H891Q4IbvsAtanw/ZsOD8o8mGpn0a+NniT8MNnAiLGra5BScOTx
zZ0N9tn4CXbZr53WH9v5JoKHzoTvwoyvpI8D+iNl4Q8ppLLpBJ26U4DUKVa5TeNokzckifXHJUfQ
u8nG0guIDkrYJ3siYcZ2cnMK26DkYOKWibafSXUtPX1bxea218iyINNiLYtdvTyko7mTnyzVNi5Q
X3c2eLG3SaztE1eDKZRBwHPlSmoQYa9mfQpsRhE0S/R2tiSbytCvV8By3AgMY67NNShpPIdxRLEg
UZGQYZDZT7Oe73DlAHYAJnzyVDFmRyh7wdXf8B5Z/tT3ySYYH9al2HpgKOctdjZFJAW5AjWhCbvC
FEJrGYp0o6YE22umgcKcbuCg2UlDhOaTjFMLnBDKFDekgd5FQ3xgNOv6g7TntGwn4MtA3gBL5ifT
/CJC/89eFyH3pteXpCxJbVh1OLH9s3yfWzd7yHy30psDxYalfAqjgNf0Q2PLhMhqZijzrcWpwKxo
inzXAHk1kOpCr/xqmsVhBsWyMen+XNuDzcecfJLWjwA26X3tNEzUzTOcRLRMZbv/30yf14F8EbyI
QAQPkkjXr4tohAuyIAHHBKQA+GfkcgeIUgu6LAXOP3msCMR/LD+g6Pu6S/EiXuNvW7KjsCyIBjIx
RyrF47jCLRHsk9n+SU6FymK9fA7ZewarrOEToLowcMGJDYG9r43rENowmavSa9XyEKWPQwUe0PTk
LCGA1sFeL24GskVEnJGlsnnQ/Ie6Pq6kvLouOFFdS71xsy8D40C8jDRwjAZb3wZMyoSpT0/DwLyZ
9AQHSkka93N6PSNCZWrg49ySYbwrLWcDwSFJavkukbkBV+341EU/61Lr25QKlAfdcvhUPcB/i55/
ufplfRAvbWGS84UgZCg22TmDUEWm31wgi6kzk2ZIil3mXo8Wb8/r8P2phbuZxcAr+Kj2SZYBEfTY
cNArJuScPnltdvLHAju6B2ryptTynXxyR+inSsufSNlLya4+w7dJk9NNA0zMi0W11PAXM9vma2hB
QRUpt3FYblihSH8NIlJ/7Gd7+YneYFyqKeqZAQ80IVCk3F2a9s0ML620Z84tMwTBtEECWTZmE6ny
m4aSWSI7TbHNWc5kjjscAWh2o7PQue5THTNSgvwkvfvjKerq34YyXjoUn7wUTFs4a3RpqTdvtTR6
A+uIPl2vmnHwqL2Db21HkcXeM4CzYojKPlmbZSVqDHsnyobp5TtIqzbrxHoRomEgP0Q+b+QNJ7hm
RdYqucoI8GLSejuWBgSrCLNKj3D9sYC0AgJVqBsVK9OD8WyRhhZmV31RHbQWLrGsPsG7IXfzNOaS
zXJkGupxpInuRP8RyY5UG33vLLPDxXMji8UAGmnZPWXRTQ8fiIh9t7B2surYiMFWezLMRwIogBgX
W3lx4AMf5NbgSe3kS+OU/JXladEcXHUlT8yBIQRRodgGTLcq1A8RFCGiVbU7b/GOyIBjOfPySGzq
87bSmzPDt7SPVN7tQtCM24DVMm73acKsgFQtRnQvK4QcdrMf3GbvsV6haMyZDTQObwWqLdCYC+ur
vNRk2kqJA7Xy5Apx1GyBHuPdWkZ9HPxHZ2bNp1FVj/VobS5l/Ky9EYBnWmkepKdknTVn++9mcwuW
6HEbL85OxFfX3oTRO/IOtsas7UsfmtCICiFRPJKrziQVGs7ZOijwIMCRUbfHsWXENt1em3CNgsLU
gNNfwwe9BNOv1LTul+7Go8fWGRk16ltNe1h4Cxk7yCZpLAy6plk2Hu+rVFlU1IWcPBQP1Cyl0Yr6
AoP7vkXHC5dzmo/bxkHZ1Z+kg0TiACh5kI93kDOr+2BZDI+MldJu903Xowr3agQHFYOLwpOl3dS2
IIQx7oYn7pNEBMOtFuYIAHSQXNH0aQ0GSj6DvZuZ26ht9loU7scZgl/mLKliWwM9xe/fF5W2cRhM
xJq3vQkPToKOglyrkVYR3uIu2PfT7fIHzoTjrLcPVIpuu/UJoWkuw0Y6igHmgDs5oYk1a7OXD3e8
B+m2OOg3JS3vDin3s3Z+/VTWFuVaT/5y1XrtNu4NqMDsnV/pBz47TsudTzOidp1k+IZtdJDxlUG0
LcuTtKPMTekq2+ezUADQaiADEmiwfQdiEaBs2zUltlxu9QgANL6EGXuUuwY+S1lJZlW5k2/Ps2ED
uvBOuNJpsaV4lKk8e+gUGCOeY+06NBJpTFLzDjZTJ5lfpr58jqyCvslocZsHW7ferZa7cSb916x2
eZfwtMSoMRP3iMBIItvERascjXV7FpGJg/Ve9H0xaUTo+HSRa906w9dxMQ6hySztrQNg07I2iaK3
1NFZPiWzkVpNdEgDOp9xK1rPnLln+dzOdM8i5Ujc22YT+EJPFaO48rR9y4hmj6hesqR73ruiOYg0
EkGihSfYzpfkoNnGR1FMRdmEjVuUrBAyQ3lHkWse2pqMUJGBcq1aFWkYlHAwjJ9IK9xLM8rwUDNU
B0uHbVktsdDQFaQjB953QuMFQfZKBpk0BoW34Nq0+wppIYPFAvJggLww6bOTzlwXBeOsFQYOOmaU
cWpbGEpoTG5jWukJnJebcjK3U/YUreVDNTm3zhS8HxDZQWFeLUhDs3Oo+QLGF6ux9pAwqCPSTyK+
ZE2QGS/L91qbW+lveefUhAGPyS2qjIg97JS9SENzxQHpa3vQ/9QL5SA5hjWw9cavqNgk+CDiqBOg
x+VKJ7d3tR68n/QGiLdpp4ndZcyPS9UdY8Pc6ZP33kZTdtL22I35nvjThjyffeJ0m9g1QHStH/zW
e18zrzTffCft4TsrsETmh3F9CEvnNl3SZ03HXkDXcvgg0btEH/FWiLk8aA9RunWNLEzziWybXQmu
vw4KdjUcxYA1AajgRmqtEMhBLAeTDk+H8NQO+ckc633v61hTyQZWp9WVeS8dJEaOGM7hygWMYBIb
dvA+sfDw4RUji85GmRdxNA3o+LTuwr9ua2z11jlDMLHpw18zOmJmeMu7y11sUjZ9hrCYevJ/BJi3
X78sZRTK9T0lIg5Igtjvpt7uSX3eDwHrIYi8YtuJzjVn4V5ryZeDZUEknoyqGm2VakNZuUqWvDVp
j+5wDEVxi1u4AGgVZkmus27CDoa2AkijqGsW7XH0XGtrzajHpHvO9a08e2D0iqUnNqQ0c40+IbOm
sFhRMMPavtnLKpPVrFjYIwmArbDBHqqVVT01tj0caSmyJFm6I44B5+j14U50CGOoPrJg5XkEc55x
GGzjkDgwUgHnQ0vEmZApFVvAK7bOAMmYE0GwmKihq9RNPtfEDBZtWzU8C/eP9SxldLw1FkT5Cyx8
ch4p9xbJXN+qWcU0ehORnOlaDElROGX9000wEmUxRBTjQN2LlBZRKtZoGRa7PPssS1w9IqHBreSo
yI/AZEj5T1GG4oOBUWU3IqNz+0kUanRYaWDRwRIm4tw/mB4Ze+ODkWM6Mh1FUM0b0wHPgl6V6UH8
bCMnyTiS4Sbrz8qAX7vhJ61g4GH8xjS7aAXrwmQa7NyzisKZrkWExzphscc+RjPSn6MRPtqRl5qf
J8y2rANNBOYcS/vZK1y60wLdJqqA6m/YJEOxAH3bEVHtlpMb+mj+rLYiz2QsxlgnsjZJ4zgNhBbM
hyH7mdGhCiu+HQQ8OwB5H5et65nuxSCIQIOIF59EXrHnRRWGYJalWK0644pPK3+yECsymTUN2UHf
/2QYmv/oABt73CWPihIQsHcvPFrDTPVBCjbLNWGBbYb2GmQVNGXXuv9ZWSQxNGooINeUZzDGHpgU
WzHcZRFCi/PqYQez/Q5Lc+Mtz1MPIfz87HXPfftMecHGNp77piDc4GzZQ00aa42znXFKhhAgXHG4
QsfNuvOI+yxhQE6sWvBKjtqXH3/npQeaTnZ0E5oD3XIpdLk0tXofeFQgT6AEmsrNaD+QZLCtRpwO
OTg6WHwGu3/8xH+aUTzRpuSV6R28OOTfmlH4/AvKX8z1mloXkNENaT2PBtAS9/DjJ13AqIjFxqOE
ySEguq7jgfh2BFtWQhEGYehrsk5wGkCOjJ8v3FP6ey7i6NAkrvRKPZsbCsW2+hAdFqdkQXVO5Oed
xsYBTKykFoyXczB8dfsYgVBu2vTt4ByXZtzVsXOKLdiiWK59q76r5+KuY3Gl+vhcHKUBXYjbInzf
4lqR7UHrd75b3vHVlC/spJ1XHpoX+d2NWZrnYGZI8LpTh5oyFNvCREbx22VEzUmFWuNsu+4dyPs7
OaReUjwFOIrAyVX9hWTDLIejeJMZ5aaceUrpHIvROZcBBERg7fykS51LR5I0tOHTq0xZBMVlQ/tG
WM3ROJPykWj+RvRB1UgAr9TuM5lOG2wXmUfShGUA94TmbAdXu9IhNI6s9tGFvgqYjH0FMRiHmGYS
mOgKbW/F+V2jgYnr9aTFCsXSczbN8cZ3e8j+jKw+hpPfoAC55xwxVVnPIwK7mW088uOuL3GlGcOO
0r6prjZyQ2TdsWsEBdJANx52Hn2RJDasy+7RT7zbLiYxIrLvC7LJeSf/OOb+T+bcP10qpPPZhJaQ
a1gBl8U2ox5aVZfk8E+HV1PMlxvPzULi+kcZG9rgAEL7s8DPd9YTeSbd4+Mo8xxVAPTWeZFHTe4B
unstzi5RbVk4RTctsVCwisT3lBHsEFMiKgkdVNbO6H4WJbC+I1T5aOQM3nqbyX8xISGEnFyweyiq
qL5ApLltep+ULqq00aBEqlKqgxf5ZUbUrbsFiPbAvM0n52RE3kHq3GX5A47iBNX2ltSVQ6f6PiK4
koPmanhnxGdPtnr9ro8TsM4YTWQ+OfnDj2WLyr+8WKEcipEJAWIFEuS6+JTMKJZ6aD0wKcl5kBVy
bMlVchEZzGZ5SXl/RqtIDhdONIfJsCJNprjYN8Owm+yHwgt2vpr9xKWyLdOWGs2Ntr6TX9OX1vjM
j7GjbChXYgSXm13kqHr4GcSJYyFBzM1kUI0NH3P1LEFEu/mSyIp0tuvukDP9qyTfT8gNa8bNEuZ7
EQtEHX/iHTMlcvij5pCefzO+oJ92mmgJURYwH20H+MsehMkHaRgsebFqfaouRjzqYinKMBNLIcEA
l98tFp1oFIZrK+UKjXXI3rs6lS6Etx5/3HX/9C6C3qN7LosMK5B/qdfEFEgQqgqn6wanOlxSNlJA
OmzJnG1Z/Sy9y/7eevf2cRctY8LIDowL2KeijUa+MpPFwSdumMZ5EjcMoUSJGRa4ps30xcCRsEw9
p2pm5KiaIwq5uP0oozuL+illp313A6GxGGSE+MRSWqdHQzvU84dcf49pHU3MZchqHyhe2v7lsBQv
YNw+dfSEZTw5oAuLG5OzjTjd/Lihre8NCmaI5+MF1w3XuojU6K6fwvHdzNdAyO/EJi9rf7tciZXe
9V8meK3TYSORTAmAVjfJChk8w1Ts+4rsGFHWbeNJThgH/E40CUE90ffMHidXmivjM2cVdAgOSHsO
zTHe2+u4EydWFhf3P/4g77tDh9EjLmDhhbpwhi/t0FACO83XpjeoOI0uxnb9mIMn4JDN6CE6mxZx
w280dplzIs9lRlLEAbmSg1Nv2MkSqJtoGvazrHMiOcTuj7PTRF+sQ7hfR/tYAWUIB9HRCs3N7D5o
mEId6iSzajAdwn/uQeRJGIb7CZ1A5GPL+ib3bgeiRXj7RPcQBaNKvywlWQUhdMT5izgQlVPiwzWM
9gDAPYioEF+q6JvO6G6XtVe+VREdY22fCr5Q9BWY4dVE8XM+vEMzZj+KcMkg7Pm6hifL5WX3Mx3j
H8Fe0THIYbcI8Bssnios+EbCGHZHtd/SAbvUW9IIAUFJ0iVEnuYSNUtF6YG85CeD2P6OGeQ4wIlg
DJioypcQLXrQF2agtRgC7Y1lh3vx3EmcVlxnMpKb9UMVN8rNVOS4UHGei/NfHHsygMVbsfCqjNyh
x19HP4ufTv5dA+MaXPbbtBzwYX/0u/CUh099CilC2m/u++le+Ys1/G3ijcfYVNYW/nrJJZDo6o+H
t/k9swvcOvJaQKJBVbhc1OqiK3stovjZWMxD6uHM5WFkpB9E9GRUcYjnXV6EgEELOiGha80gnDfi
4GsIfLC9hoIVAqoSwLji/YFXZbf6JHLBCoGVJnEbrW5pxUfxCItQkPl9KLVPBncQx6IKfuHEMTys
bFk/NOCWcJwIMY2OJNP6cZtVeGE1ileQKTMxcZxz8loSsZVR7Hkv603tIHLrxxYnqbhjRbiIIB39
7CTRRnH7SXREvZjhnqVTRgxOV0Ij+Iwk/iCBfN/EreRnOzcnEEzM2PSNmzxv9+JTFUekLG/yKFGs
5K3N1LlqK/9MYdTOY79tvrjHxRVNhE+rC8LP5G4UL850FenDfyMN4HT91jiVd46WbZr2Q3YVHhke
u6x5WsqbIe/24rL0aB15LuCDWwnFiIHcjBQU2/epk5/E60lpiYTpxT0sGR/i/bJ0FleiBZIDwdqs
HT1W5BU4Cb2HURcp2vfSqeK6kgQCEaEsC+KeE3+f5AiIwxkHiY33bnTwS10FotgQli5LVJ32kwQt
JNYqnhl/sXfeKZ/AiWxMkMFMnOAwR+SE6VkHe3pCPKxtfpczMiQ7QSJpLv0mv9fhSZxbCCiPJpZ8
CwluiuRPPOslRJQQ6CJ2KtLfyhmodJt4FRm4KgdjIUYnQ1JWR/k2SX8hO2IiRYN5LMMYEto8fJAX
sYwIsDw8/wRiCDAUZDqIeixjT9bGdqWZFn479HQFdV/S7H888YzvrStMvACvD5F9ctW+1Z6yJquD
KBVDdcLsKfF54vqXnkWLIs4hsw/5kWpKmoj/o/GzrV+xuhTPYt9oEHn95JXM7yh0jmv4rmlKTvql
G65ae3tcm365zvAhzy1shMQvCBdKmoq4iMktoXuUGoLA+vHDgdf43tM9hyAsZiVi90K71uAXrH0L
74sW/xmR0+wbCROIxBVPcg5gmF41ewkfDYS9JJxOiIBaaqVgqsSp9kZieOKFx8IRn+BfRg82ZGtc
ST6O2D0ym8h3VWkjWY8PAKklYRel1IN8gEyWTZlkf8oTtFI3IJjGRalWC7DpVqa4vJeIEoKNm2X5
JL0mgQdxNpKKexQJJFkMAxHMCDea+FFFkEvMUoSXil/65pW42kbfhkyaSBGaAeJRRumEoDL7azf1
drnPIM9JWUeXk0kh4VwTj3nbPagVYnLPU8/HMZuixd0YhKsYv+KpD028lzxXpgYyXJyXLl48l3ID
iQFJnF180hOeYYlb5aKR5rvZ8Zni+alApygyA7uCoDcSRWRQxRyq7trxA0qEhF4k267Q+MKgP8pa
KMukS4hC3P4S7iVIpIfmYc7NgwT2pFtkQvUNTn4MTukI0YXD0t1oqDPSpqR/bx+KinRpVFSEWo8s
YDqo4A7rhRgU/cLcZJE0Mu0k7kmbBUG8+wGxAzwtBSwiEgoWfZOaO/UihUdXfFjxK5Yj2LI8zn8Y
yPSRKJMsEhbLU+xSk7SEJ8IuStY33m3twnabLY+Qxu1WGlleXAxpCTG2RAX7GccoHyUfEsb8W38W
mSRLiywpmeGclZz3HqIaxnZaUlzTuAR2vuMAKlAe+2TaTHV2ov7jhO26cxLcggRV64nbIM/tOT1J
nMrC3oUsChWuNMEoYprmrfdLi0vFL5yzhFRopMYgFkDKSemjlvAOIW1a2Oj+w8NSmTdFYu8kUFt1
+a4goawvkjOc56cmogfNl9AUEVUJwJlNdlLBeVInRanRPJLBB/Wtlcj7+sljFGV69ByX3tln9ZAw
r5LJMUtsYvx/5s6ru20s29a/CD2Qw8t9YAApUpRoSZblesGQE3LGRvr151us02dUu3xc977dHu1u
S2YAsPdeca4591V6pzLtqK3BUTeafdldYG3YdFV3kD0u76i5MsEYoLewl0RFlrCmq7E4dEdj69Rq
PGcGakdEMxmBXszpKO2emychSknUQbx/Sa20Qi02YUkEsyeOR7rHqq63FtGUiq3dArygHKO9/Lvp
6qE0PNoeovrFuz26pjcv4nc05D+06SIlbsxdQYCnaE6uZGkGf2QHHyNnPRWVf8dxOxTE8OHcmaH0
RaWLKi5acB/iEm8NDY5qBOdvZdAzxQFKz08gSiU9a0EI5MUHxu+JJqINWzGeAbabQP7cTQN38ewH
mxWjJx0aOcXSGPp3+tOJQ5y6A32Mgt0u918SogiwSVAe8oQlEJCNA79r6KwI+Sb7rAaUSjh26xQT
G8h5oUIkQZyEZmKaUOtK/ZblwStCgiRmULyTNDRB+m8b1PyKB/O8ZtHO9p5W40Wvm40/0jojtOgj
I8yoCDSpdzcrbntZLmnzT+7i780SG7y2oLWDAKTVLW37S2qQoNOhW8WMr8Jlk8EAKviDDEFQLfYf
GGsJAmIqhAHwDrGuAv0UiyHNY5yG4bK7sT1yuMSsSSuzoksn56aloyT5tjh/sa1iRMtcwZPBnD+B
jPwuRT3p9w7Q+1XRAOdH9wtwq+ffynl/uaPIGsfUasblLFa5K0IDNLMgPWR9qKeI25LCgfToBV4m
9QTI6PaCUqB2Ir6a+7e9PyoDqAC5Elcq50mCU894ErgN1g48aFe8S1AqrmrM3y2kNlh1mmkSKYu/
EgsuRZrW0451bZxF+pTeyy3216kn/WmwJTNfSAgbDjrCmxLjy9mX/ii8/bdGYXvVfRc+Up0xScIa
TiPbTC6d8gRXLI9YHrd0lcUhSYWCUxvP3/qAonYH2KwLJSQ0vH8Kvn5VjWUmCPg943c2Mcd/xl4Z
CrRm34FSH+C7jH5IMm43TyCXtcYGgUVnhoLy75fX+OV3uvSXAKvzn5/1bRPkrYn3TP2sdOcD5Umd
B3cLNxG5kDWq4u4gPkusN35VvLYEu4LXFYOatifH7XcWqjHzoP7hNNm/Ok1wB7Dp2HouVf3/fCBp
Vqb6Osw8EFIYOS6SoIkbzyxSHuAyUqmdZ5eiRLcLIErG5PYle5NN9m/Ig0BXAG5KTU+2kOFRVqa9
LFmPYBakzDEUQLNGLC8EztEtVpF4aukIGdiRtyAIS0tOIncvCE8xX1B43o5jQwIeNeU/3PqvmmGe
RVmQVTED3fup6VqvZTHmAa0pjoweyA0XHAhnK/h1ZA73tOV+vxH+6Qt/CnPj0qa+YvOFc1Gz6F/5
r2xy6RpSzJCezu+/71d5xl9v0PzPpUVIoHYHD/5wacZQFbI55lIJknJNTb369992Kxf8XBT+69fJ
TvuLFYunxYHHyoGuHKRGs9waxyp1dl1rhg1YawkrgLhKwEZaLEZNbE2Q/4iDizSXafaLbRVHIpm9
BK2/v8Jb2+NvV8jACDNAUMeYP6+4x1CjqafGenbsL+tS7KWXZ5nx+bbFF+m6IXJPe02K+fEEuarz
qVHuFuNpt9VG9kg1CISQYg6vwifLcV35tdvxaz5Q6mfLaiAUdBvsca3vSiFKanhAZGgjmtFJHLjd
u9tAp7HBq2XqR8ppshGkWP/7OzZ/uQVE2B6OO8Pkz3+uCa2ZArY6H00FmiTSu5B+RWN9qfuvPfVw
ueFOy/dyO3Fc7mXrNzkisj7oumFn1s5Rqpn27IZQw21y7y2F9UHaLAEBoRQ84/bIhOKGTtzvr9z4
BQCXuh8GydSlBvg3AO7al66F4t56Fg+xDieNYWDJE241JeeRSRw9OUqyL8ZDmpAS1chKCuRLUkGd
MV/xbFKAwfkBa6SjuSHckoB97ch9iGslMJAsE0QZdXmJ27ql3MnbJFzgt+KnJP2UHyWjkRRF8kai
bXyrWD5BZOfkQRV4GwEwyD6XfECAPcwthQK7tIn6JShbm+IoMAauR3BFTl4co7G8pdliLcUxZgui
QqSMTzK3g/enJk4NQyylYL0Gky4pvl1qhhIry5dKfVzeKb+Tf7NkpqkG9OTi+6UNY99AvnzkSi52
q43k5BP0yniT/BgFPGECcbl9SZHI2oipxDDXiYMf+sPkFlBJ/wcDfOsI/O08Mr3luEz0oA/3kwVG
oK6Ky4nzKIGOeEWpQpkWJUQpd7Eygo4XrJPk/RY9kNu6EIsxZS6r2jXJtkStPkOZTPyGLKhkR24i
ush8DOtFWCgAMMFkSdpNjUt+G/s8OpIDSRMVQkTeK07ASofD73fxLy3+X27wp+MXzwrCzNRez0VX
gPVib8Zf0wYXU9ISpJP3j7HGLztzvh6YtH91cCzmT/GNUXh6pXoOvNMu2xyhGIaDgbhRjvWHneNq
IOMSuLHNjfQZRl9th/poY72kwg/YZaDXUKX2QQyZYBP0hP40/Uaipo04KGkU/P4RGb96Rr5hsgMs
zw784Ce3UVQ0XhGwWc+D8ySxh2TigmmTOo9OHD6TdkupXcqREh9wXGQFBQQkJ16K5rJvBZP9+yv7
1bMkKoc02LZdR/9brMiZjpYWYt6z2ei77Fl7tJNuk/ahkQeb8cxS2hzG2RluAOiMWqHERh18ntKR
Xmw0henUxIl5OEpbqC1olGQpM2Zff3+dPCvx5D8dJFdnriew4cs2neDnVc/H3E29coUHpA9np9u4
CKbRdEunb77G6pVD2Gl9aBpDuKRfchq3Gt61bSBiKb8a8Ik006dhqrZl5uyDZj81OtZsec3TYa8l
02Hx29AbVVi4j3C8bSdWJ7D60I0/wFy9i+Nok6Bx7tr9fkz7fTBRKwpaUUClosnQQlqHtECc7GRL
9crq9ya1T6OuLjxCs5gOKFRzotX5ritgNpmGMGjHF7mL3PwTMpOZBXhFfyvdLfmjk5kyCLhdG3yU
GTBcoHbLxL/VxnXsO4mtBnugUDOEazIf5CL7IdgELRrF/L/Wk24bZOJMtLT1ixeglMMtmfTp5SUZ
xFGTwR/eHfd7t+v3csfyrogijm2Ph2oc9mghbYL1E3xgOyPhOPOSMc9PgYOpBNXfqY4ka93KJ87V
dLg9UwpMtpOeIglxxuKpBNUQ0L8UbJFpLIe8kwvjgklLjfVTvHxcKLbxdFoeTIoGQ9rBC/KBXOlo
0FgskfqN14AZUEbG5n4fU79drIXJRx6xNlGeyE4jj8Wz5oPSeGx1dprBW1gQtUwslNeWl8hBL8Ya
X2SpV8s5Nst8kL/7FUKFanrxyAwch2VhKap1enLI50YmYAzzfENcFMVJPrrToMqxI5A/PZpVHyoY
iS1u1FURWWgfrvUCMZ2+pZ94ZKziaC9bBTjL59nYsGjX5nLueGdU6leHm5ne89XaZ9Wflz0VkAZZ
6SkxLaiKn4CBbDO/C9NsQBLDf1um9WqRDWsr1FAwwxmVtimN9FLW+UneJjtsAa+LWAWinjM66kxA
XOkhU4lh7/XLQS6h16PNLOweE6ROgCmqgXIGz7kunQeAoKHdEDqwEyz+YK+O8gxqw9vmQ9h6Q+jH
KjQqoInseavWry3J08jfqccwIxfKO5mcQCptObhsN4OtliEdKntIVkz+v27d47Cs17WcdsSnsea+
VfQE/Hmm2/skh4yQC+DF2eUUOUbHnG23916cLgKWfATYelEoQbRt8aPr2GbKe5Atmdj2MSnfivzF
livn+ci/5C4iUmy4DKpnh1MSsRDwFFDOpGjsTQdZO7Q0vABYdD3u9O8dBatMaWHg9s/Iyu6dqjj5
slpufmprFYq9cZc3SwOdjsZtwoxPvVdTwF2vm85LL/EyhGPGLq57jm4nZL47M1vOZTCE6VBc5M7l
iaARTUqAhPVT1azoTHMn3RerKU4a+EG5LHUy++ygARaV/lNtT9wEf3funCbscoZu2AbefI1MHJiB
EifPTc6/mD9psVfQIYHTkYM8zvlJ7NaYwK+krpWRnyAXAufd3ZoBltQ0NOt4e8ean+SqM3VtHAZz
kXzRMQ0zOzMo4ddhiyVjR/lvOsjLFZvDZkvKTRoUUOVAjbi1m6HrNHqrh8G6xq+Ou9zsojkbV3lf
NH/wqmYvBJa2cxBrSNq81SiGyF4imdslRUc0znaVPj+dQrk1zUkusoXThCtjgUvmJnPOYpoiWxjl
l2KYDjpXYU4tQwjArbDNYjVLtrqPGe+jlRqfvpXvktW2s+LiGONubZYr5QyGz79aBfLNfn+zebNt
YSFu9yxXIZ8Step2ZdbC1sYwyWMrTe8BDq9DEep6f3SqYS92Ni6wdLxCDIMcIdPt96pUoY01F/sr
5sgvx5uJynv3WKN29hjw8XFFIhDDHYetxqSJWbOdt2DJt/KRDY9GwJn1jOnpdhbQefEB2Xyw7Ozs
aNueIzGmF/hMt5VLbYlEgJRbjqIzFRd5uhUxpFs6RzHzC0ZS7HdbpKDL1E7xctmUdrCcLWc+iDn2
Wfd5YlOtzoOsSJothxisKHRiBOlf9JawtEREpYHXxU0o8WP98vnsZWxYEBYRD17F87llX/ZrGyrH
OU4wA4tbu11WC5Un9oQSkVP+EPuwlt9XEKVJQngEfLa9Imy9ZZlj5HHlBkr2780TsFf1Lr8saj4M
ClUyvmGYW7QJTvLF3DYCzfsVP805vhkjveNI9HvZX7MlQhTzWYyC+PK0St+dYHhC6OG+KZ5XzkfD
ksgNV7R9ZJuA791KCCHLKbZMnFnuuw/pml/EMcs1Fd507aiDxwGSc3NFnTW/GBwa2Yboq22sNTvd
DkoGmAfUUKxfbm5Pgc0d3IcOfygPsLO7cKHjElnvsvmzdri3bjflsZ2KGN7dSeqGE0pP6iXu1mu7
OPe6T8DLmiNoFQ4jpdPAQybHOlvuwTbuvLwM5Ui3ZoHwp3tcncvscUQ1dF+gW0AlxIl/eLX/MPnW
G9IEWBrKk7CHhHJvcpGDx1HBc0J6dEQj8gq95hEDQDFRg3gA0g14E2X3Wsl6rXifuEl57OLk5xWh
xq3wiALh8Z2d8yKHU55wbDkwsbd/vppPLkrMDROgeIZcXdumuFQ6kSiGsdDGHeSoxwUUGNGWPCdy
57sifpO7VtN8MLgKWYWalZLtI75cLKt44gCNTDFlsn3lNRL12BwJ2e5R4x0blgAFjL3Zh7LrE8y3
bDaxJ1VanOQsyg2Kccjy4iSOrVjHgynDK+sXvfnaTA2hgOnBYmkdMwIcubu5Dh7EzJQYvRvcUztN
6NBr+sNM28ho0h9GGTw4pU0dJv/qD9kFe+mtDngMTmCTX0wg09b4LD8usHaLL7PZQy2K0NMMaoGb
XJcXt9kqq361+vkwyvni0fA5GjGLfKmEsEk7X8UhigtyEwj7IRqI3QWt2/SuByQliSkzhJt1zi7+
SoRmwyyOwRF/LyediGyvE/3JBm6m8Zx0iDHpn7tpCSUEEBMe99lFzk2GgyjzZY9w3FbOjlWtYZA+
dngeDLZLiC7rImshJ6idx4N88O1AEo8YMCWKG0EA5zgZ6qAF1jGZspO4H5ToLi5gYj3FGaOfKc6x
hoSlbFXYV7CismDymaTI+7L5kfXOvWyJBVDk7e2pdXyMYuM6LMQ1nMYhKy9i1i1skUicIRF4wWcu
5nKVAy8fNbCtZGugULaZxn6fpOoWsa8am5tjZHUDgknJ0cavpDmItuxjH2FieDmN700zfasrhsrR
hYjOiF/c1YJouRRp8S43KVdmkKuM/bgrJFTBK4nznrDL4qlGAp2Z1oCevreTf9Ra+6gipvQC47F4
WDFn3mw/yK0NAX05Vl+i/aYoL62RXXKcklje2xNhC0jQbrvmkRr5g6RPBYmyRE4SfEk0UiGXagTv
kt3ItTXomW4k0hYXJmPKOn3GgK3ZYXeQcPg8ceeT2T9Y8H6luKV6VttxWGGym+pd4qyEcWOBNKdD
fEU9cSzPrke7x6khoemsdpv1qNN7CUKrsaF5m8EBbhNoxiltfUrpxlpugt74MfWPUc5nuaa+83OX
ge2x3mcZvCRNUCOgkqmzNhaMyjFsFm3KIfZPvbuQlNlAQHXYjCmfAIaiSBSf5dyL217ZP+IipOxH
cH8R1+ZzZ2Ltk7IJnfrrQogsDyew81NsTU9doOgq9WHpEJhrA/Wm5dUIqG+pgtDTPwcDLSk3oOAc
T11Nc358S/ARI4oNfU/fv7HegtZ50+PpSQ3AiXG4EevlanGCZqMeLi0moIIgcOv68x4dyjN0VTlr
Mr/KFd8+2dSGcwv5b+R+zdxx3ZRx8rFfS2j1SIPtYyajzWwuCYvkNNmErApDrusbN1+u4vMlnUiC
7CQRSDYsr8Fkv+UrrgKiPxS6rvIxjXPNE+tVm2nKBvk5QLgRapLNoGc/YAuHdofpJdnhMxRm0D+H
BoXweE6eev2uLu2tvj5KRtsRa4nZjRcMlj4/zT5lZj3YJcvrorKFinP6qKr6q6QjLrhtcRgOdokx
0JPLpkZJ4pLSZR1K9up8kARqLBWYzT/Eeol1llfXun0syJ7ESonFkk+SA40QyT7HxYoLSmxQjHAC
woF6P1TgLDX1YsBfYZX6qz6r9yDxN2IZjXp6gRpgIzl76bhHsX7z6DwwVwxh0r4Y0H4lLF+9+SAp
nDgB5SyHGWMhbNRBAVNdl1Aa+WZp+blXy9chFj9hHlZIO7Pl6ZZdqmuqrk0s1XSYoR33DT2RUDyF
BLJiv1Se/JDTLNFG3npvpqVf4YndZ7a5bMu+3M/GGkr0W/fJvereqoywNIufsaFHwzKnjSTEnZYg
Cdx8bdd5k2WfJHCWeEt56qm2GYnVDwUf39TZBRbdi8Q/VZ+9N9V6lRUFKXyInVCyZ/9utGPS+uXV
4mNz5e9m8xW1jYfSn5+GWDvEVcwTjfe+135KFv2atVRPUTbv1bh1JFdilcT/jAYAO8gspUIzRbGM
KxLR4aPlH8UpxUnxw+rGgxWP2XbV8ptRL0vvKImUZF1ixmisnc1leR0Cx3xd5/ggeUziEw9RXLjF
VdqBRHA6S7wyJ7gWybir76qrCjbF8BIk5anh1547htTdWGxSebK2jvRCHoc7XyVwlacj+0iaGUmj
GEFqD21sHSUKkMi8VsvBWfXXpPTf1my9Bnl1WUiyxXPDLeg7UFM5wGuWqzEa5xa6WVnSWSHpIhu+
6RdQQBQaUxLcYd0OqBxJvaK13KPjtYwYa7dtK7FfSfTjKsarZdMNrQ6XfxN+Ea/noLsjD8XXCBxJ
CDuC95ghL0X2KVEU7c6z2IKxHcLfF+J+McwKBYxPoRAqQgPM+E+lzFmAdd6YYFvsipiMvjhVZ+na
w1pMk5v6JVQ0wr5guB3+n86DdOM5SLo7HIRTTHAJAnAS6JrHGJi0AKRHLzOtgiOSuvhofGyMvf/m
OskNmSwjqjKrabjMawoiAL8lXVcBGklnWdeClxuSpzNCeu8CLgMMfEdD3ifhk2+QWTEDHNTvn8av
INwu0owyeOE4nqf/VN1Hkc2v16VbbzgNaZ/ccAfrkzQ6AloZwmJTgEiiv/D7bxYuv7+VQ5kshHtI
Oke0+v+z64UExZgYJQaYon4GB5YDLIJpmUIVe62sqRKNjDQbm9WQnwHqg4KXDlgWfHAiP/RoiqFT
ukdU8dbQq8f4fJsxAsQj7TrB3/1jb/hX0xPuX69ZyuR/6Z4i4Vyljk9zmAh/meOwYyZ5BgMtjbvG
4lAwqgm4WZoI9COlB+ks7tYmuPDRImKMTsYDZLYw44U9IWub3XcTxRf9i/wWfOXhT0QFibP3xRu/
6BN9yuXPiaL6y/9FP/gXUHoX02paFsgHhmp/WoXV9dpxjPC0psW8F31DJgcg3GHwob7djVxwEd/m
/+qRgXSGcqQvIoyIKwAAg3dJL1VnUEe6pv/cH79dwc9lcwM4KpSM0n5yfjqvdtGghGAODKdGTKfd
Jjm+JPa4g0X8hgSghiD8R3OibasnmY0llhO+Pgk97PE2UvH7nSt1+r9dEFyUpsGsmaO7Px0Zs0Sy
Cyb6P8eQZVrW62+NZJlu/P03mb9cnUCnN2wHHnMWP917uzReNTUEB7LBLKKs0bYPvk5epe8b5d9J
Kzi22Xsz87IYYWkQySnIJCrhZLRQzMvyxBCJOTSQLHohv79Ew/7F04BOMmB60PAB6/zU1VCls9Q6
NbIbo2ROVWipSHVd99Z5X5mo0fR8L1xp8nccacdsoa69t+7pdiH/TXl6/XMBfmJg/enH//O/Eql+
/Ss/68P7mFY/6hub6v/G2vq/fpJcz/+86f8PSla0iv+yZn+jZP0jLb+8f5m+/5WN9faWP9lYLetf
LA/kDhhikO5M+P+bjdV0/gUDnW4J8EYm7j0s+H+zsTJB8i+cqA8sPuB/DCbJ/oeOVTPNf9mC3Ap8
18ef6TTC/h/4WC3L/09PAejJsjhraDIzbuSDSfvJ6tZBbSPaPukgNvqYDlaj7mjgpUjBFIg95McF
uglI5fJll3iq2PRzH2+WSGVHLVpQRWdoOAryFpzUoB4jGJzCXEcHz6ybOpyhnXpEL5AMMu8/IbjZ
QuMGch/wgT15WUii8Ny7c7zNonKG8aH4VEr53WqsFNHfBQz+kN1lzjRK7jACO3jyRwPO8XItLugu
fdARS90G8NrcxSn4Z4ii0P8kKLJ6V6aW9L3l85vR+bZMTfZxyEt7M1ct5Ou9rd1Dj60gt0iax3wt
76HrOmkQTmwa11rvFE3kPVoNn6pC75/hQ/6qLPNjk2vNnXKJ28vMCB0nqxLaLNQjo9J8aDwDWbeh
AyhWnYGZA35Qs36ZZNgmAqSvtfF2RRnrc9anH73o3S9/+GX03mpL9kewKdxmhsIDhONinoYuXw5N
348n26mOUNt0R5UodVz98mOEhh9l79w+L7P3Y3LjGighhdbGRZCrXKLgXE9MH+k03bfWuCjETChz
zbsuWhDabKgMN6PB5Jjf0qNVWk1WMdrhXJPAmnPXntE+2aM1oB+UOaUXsGE+RFP694TlOK1G+T2u
s4aXl+poojV4rywNmY6qNaCMyj+2NQa0HYAFK38qgY4aVTj1zffanPS7rl6LfTX52V3UsrMQChp3
XrzEz4EBUiQlWHm21uS+Z7gAek9lvUwenj0aGu+jNw93luq+tHXWflqKlRgZi7ZHJbM++MrakwxA
bdRQNMjj5A/dXj6hcxps5rb3dlnHKGKXv6R99Zb0gb7PAzAQo9Z/cuA/2FRGgeJXvYRe+jmuNeN5
ATC8b+J+3Aw2DCgmbeU7ayJIDYoPsd2dTbvQ6WQE9a5uvX05xcM+U9COdkz691V5YiDD281F95Dq
cwUbWZpuhyT7w10NbTtGeMzA98gs5uLOKWg0mqB4mf4BWVQv+gbBg5rJpAZJ8VQxhjVNTViahwHd
xW1qsWRzQJ8fxoDvJJfCKFDXr5kfLBs9sr9V61gdZ1KJTVV4dHkpP9Slf7X5iSKJVm86bMBuNVKw
wEPrP0Ze/4Du5Ae3KfoHzk/yEtXDh2SCUjXt651C7IlhMTs+DMCBOjIN+DgMymde/pKta3YMUv3E
LZQPXYEiffSpjQyE7V0bFqLCRieqHoZTiezHxrMjNOzMGg0kvaVeVh2ztNE/uEm3S9Ik25dQ1QZ6
d2qHwblXcf/MoYu2UYRhsBmeh/XSuQ9URFWS3egkRSBd7x+TTk9huJ+NUr/PVt+5jAiKopi2Apnp
noI0GQ+Z7XeHqfXPqZmOMCYG10VLwXXVI838cnifYwt0ZvoKvFyFCwrScNFTdaEhcaqcIIMR2a3Y
9dDn+lLQGerqXK1J9sl2y8dyJqnxmM4KjQJLpWsRVaapXNhM0NPGuf15tNtzW3RCNW2/uEPxEGFj
VhhmECL2Y2QR1n2GLHRhj1/iNvoSr4Qaa9o/DVn0opepepgiiNdd46utpJkOP8N9q3iQOjKAQZRu
maFqD/rScNAsYcsKyvg4psa4GRW45sg2PzV2vV3dvD4EC1CwLgvRa36aq+hlWAc0xQcg8d6Uhb2+
LKTiFrxM1Kgpm/GOZAlOpR6/1INWhsXilQcHVFwfJCv8Tn52NTKnP/p0XHMM+TaP5122zKdkNL+2
bsWz7L5Haf6cedfR0Q9NVQVQ+kKRNWtuQeug/bHoXbpFw8LeGbNaEHcxUprNrU7rSxdjWYdp23zU
6vFDukI7zyyGtQHv4m2HADK6NCO7y2MwAFAcDhmhs6FR6PD0eGeCg8GOH4Lc+5AAJMiQxISj7A7B
l3GDZBxoCTrhZWzVx8DLo4c6i5qtx2SZWVN+zKXlS6nsbBTqeYyN6WjlmntSAYqJtl0/xpgoKQdU
ux6Fg/h1dR0Uo/N6N9s1M0ZDe62nhUkC+oS6MYeIXCJZmn5utcrfl0oqZs0EkGPumt3S2Oe+yR9W
P0LvZMz7YweT/0ErMxdYgkaf4U51nB47yt8NbE7tWYAu2nCefPdj02Yf0mAJSz4JWSZy31YKFh2t
Gm5y+pwsOYINmrsH3XVJ4yrf1UKYpich8zg0pxbKrR6DPAqBX1Jl995vXHNXxvNrHXNAytQ4BRz/
pW2AkDXTd6Oc1SZ2u2cgDM3BmhQw/GhM9re/BRbaZZ7KGRQcX0fNjLcRZwmMjP9jrDqmfc32vhma
o4mp2i798Jj4OZU3ovKNSmY6DpPbbgw0yfYQrzKOWDTfRo0pUj2D4ylSWgVKdmBSdjRO7sSHlzP4
kmV0w8g4m2vDrJlW79HhwgvqwUNnan5YBnW1KfW1DGOndJlszL5kxnyqjGcrIP1dyvq7o5JtO9pk
lhm1hNQH61pPP/Ks+ahP8MPHVfMZsM7Vj5Ota/QwaXarop9f3o9DdfbUcEduZ70loBACu2Xuo7X2
fik1LSZN9vagIOKOYwq/jbbzdKR/lR2z7XwcVeqWx6xX3WPT1h1AS1Bdrm4Ou8Wy4U6PKICjKn1e
I6z1Ui+PU8mc5lCb125GNmr4sqKfDOF06sEN431Hi47QyXf8TYXxGbz6uZmT6a4dkO3QmouJwTl6
bvdme4dxDGh3t1awG6g76dMIHEm15ySFThVe5K051kx39TSdgAZG0ylJWerFcMMAzkgoCBiHyr6N
C/M45VC81bVDbVNRUE+t6rMR5HiEftIuxTd7ZhZQFSvHynyPGsPaG7X+aCdju3HioHjQB+9z5a3D
MdVjQANQC1b5E7oAFy8AgVkPVHV7hXGPILrL+xzxD639lnowGZOfYnymnecP5zQnfsvidGFICx5X
j3FBIlEgZ6U7jZtKzSE8RvmuDaIlXA66VU4b9O3lAWgMGTlttq8Yl4pTfNNoVd9ZnTqjB2kLt5iW
fiynJL5UsAkaab8NmrZlWgZvbAQa5BOmte/QvZfhIpBPVkDFAfI9r5TamnIjxj6q6E7H6tOF3cQe
IYSXVel99Vw0uqIrOMFpXI1fccXUAprnMmdC0kuT92bA/E/KpFrW3E8OGIN0/uCm9getc7+t/VAd
ovZ7ddW6aNqaxbruVlL1uFkfstiy7mvn2RucYAfLXLeZHFyCH7xnqzcyuNPs1dp88+PxW/RxyWzC
blCOetCGjhZ9SJyvzRoXW2Um1qV8XwoeW5zcuQ3QgilVx3o1riXJAbDK/IyqUIHaCVCNEbHRsWQe
1IwBJS/1viHY2nmzNTM8a76Yva72RuQ91kbWPV6qrNn6XWDugwLce6QZTHuCrfOhfhqHpNg2WvWo
ZWDW9MH/Wjrww0fOl6Yc623ppkCM/PscYaaNF1N2phq/nnTeNGZMMo+0jfW4G0nCqZkgYQbIMEtD
3d+hQpFv8M/RAZX3Q+s6EzMcvruPCgWiaNzCU5LCz5tZGwcJF9dUX3KtHTeubX3WWeNxTYlAU6Pd
DiO98GX0wnVeyo2bMh/iey49KiPYJwaN/hpmm5Wq3lC5J6sNkucWqezQ1ux4WzfbMveBm0KLzMKm
gh5SW6tZbYZ4F0hR9Y9zhgSzbdPGWCelYHC62kk+7Idu+rrC/b1picXbyXH3GObtYAzwJtTWtXHb
y2DorxSFP5vF2G0WrYFvu88/w6B+5xjRo+t8IpdYQZWVj3HKfG1kzN4hNt2Du3J6Fh88jOPDr8HI
2tk1JwTpdfMertQ/nLr/1neIW1m5l++jMu83nTuBFRiAUNbaAXmPTzAswUPqS3MfRKNapqvu1KFd
Za/zcTFXCN3pOuySmJnHlS5NW8TvTh98T0ftofKGreZoz20CAjkuk3rr44y3dto/GD0llSpy+aK4
MY6xu34bY9r/g+quzlJ+p/nADRV9vNNihUiTItvpVgl0io9O16r9NKfxwSSYh3eBzWu2yTc6BR5o
4zrereJN0hYm0KJ8ryra4arRoIOJwCHOPawtReIfi0FbDl5SPzWM9m0Hdv3d6JWvk9KmXdCVX+bc
uctGBehBYzcoM5N5sh9JGcAD6iiNaQZ1UiNkqRP2wQpi43nsKiHaShmixL/GeZXu7PhNaa5356VB
f9fm2mFx5miXw4fwYVTxe2F87ADoj5GD4LFqVuYtgiebVHQze0wXDx17PRvGfke+94yaGOhCx9Pp
2mMGmypxQhNptVL36oNL33hDhJMeU4EuxjFzZkZfaHda4cDyGI0fLHcaXtQ4fGpbfTfViqv3tYyW
AUPgqSpp1bGFawvN5Mnzwyj3+6PrNcfZcIe3ZASYU/rqTffNGdUAKpbleKparYDv7nV2h35rOm2z
txek17PMex+89IOnQT8wKOuxgWwhLWxnN9Kf3Vpz/LnumbgrtU7fCBF43dU8QdN7n5T9xfbtLxYw
j9Wa59AJkokweVrvcnveJkyvdTR7lUYSOAdgTZoieu1n/7zEhHWO7z7X6XScW2u5Q3IQqEnsxbso
gzQ0wpVeRjTq4QBjimB0WxIvqzrMecMkRETf3Zt5Yj7zIrqyTlVHCIzs3HWoKISYi91DCzNBZ9pt
U4dhAmhqRrhz21MB0+S+rMcSXp6xE5B5S5ujMQagALHlb23P5E66egu+lPg11p+ZsdgGRmXfDTHp
V2DP2C/zzraHZmO5lQ2vvvm1slvjmGnIVNtuN0BBE0/bjgZflJwi3/OpddOBtavpstRwxIDYgXt4
+BipKDl7CAmyAisTtv1noj/jSBnkc+NDdV4I2E7v4vWj31vJvkkLNFW0hmDQUpcBwoqwNop7050/
rWP/XJlzsu8JWULovLNHN8rPfmzqhC3efzF3JttxAlu6fiJO0QdMapAkZKNUqrEkW56wbEmmDQgI
+qevL31WnVtVd1R3dAfWcidbygRi77/1/vSL9+GlDMCF823IRvFUNlVUryUb6Tre9dJdOMKX9Np4
MyP1ZDzQJ21eLA1w4JXLWVnqQ7TYxGfCxXgjD+Y7Q7uGnzZJOpmg6T2NsKEbeRxLh15xMzg0RDqc
y15E0u0es3Ra4z7IfJq15LdykmZSDYF1TpN1MMMzEBjnnN+75BSF7vmfH/DSxkq0X/10U5iiYW2G
tItdg5tFzM9Njmw1GNDU9s6ykVNYzVG+oM0wPJFHpRL5Q+ATnUjHOYUHq3siBYrhRSOXN6ePcG5C
slPdr3Tu7xpt6h13KLNHsgRee5SU/BGK/jYhaY8tzNXOtjGWKjTP6DFFJv8w1aH20EERjRsPs7F8
ye2VHrvRfRz96br11m0xAqGepnGnxirbTTXHJNDF6lfPVvg051WxVyyMO21SEdqJKrIb4glslF6T
OqO0/5AL2U0hy2IBM+bKlO542RbRbBVEHBfsbkah5W4dPH3OO7nFamh+0rYYxik6DvJL4FnM1f7Q
dVcnUi4vg3Qm/IMYJ8CvaiVWeGi8KJ5oAdN7DwGQNKf7ymJXLeaqOwxe7aMw9BEB/O0PdMwreUjt
edQZCS6FybUjt10zqGZPzVsVyfp5NKoz04y193hKAXf9blWlIk4tY2dqpjxMRyUH7insOcLVMH2S
fYlGjT22Gm7B+t1r6I5vN2z0NKZiQe/Pcbixf5ZthWJzURVPXbQP5UoG+UwMg8rL4BBY5o1d2lxk
MXa20zKfdnS39bFagz+hlNRtqvUkx5OBQSxhQL5z3O1PkK8J5aLhRL4boxS5KuMWN1KLHXU+oKD2
QzinSySH5rduq0Q5y89y9D99ck4qLwRkWawfYTlvSBTLL1bx9Wlt2zmuazooJT9v0sTW88vEXHc3
O2JBMtntXLMceMZIzOuqtyGX6Su3Q2YBb87Oq+tj9FzZgGYPZmzpto+M/CzmdGTpQ01y5DhVw0HN
bwPNo5fCJ3Mq0JRx5rxFPqUFZGqHeyW9/UBM1b7QzqeCTL6zQATcLR576BsacmMq5TOuzkad/35A
PU+uzXKLxHbJ5J7UWwbSlgxF3mGR4ENvtW1NWwk/tW3FM/T2+VmnAqKMvwZ/ZcrwMMU2xsgN3ZOA
7q31IQyt4TyykiTdyhCkpYg85X8CO2cRA869dtPirbrRW+Zc36kCpiTsKBNo/KyKTc4hb0t3RO+S
CGKUj14x5oemV9ZeBdbBQuOxm9htiM33jxPxh4mVt9+6oOYbHu3XNAADTyG4cAJuZUw3yrW1cnYT
UJm+3HoOWlvsLHpc42JuqQrtJJe15x3cvI2LNbBO89RljGV0Evjty1bU7R5OwEUdQfdVNi9+3NET
fJrle81TIfYygj5LySFXhlUQNd526S1CSjaJ6scNW2AFg1AHDre7Ig1/jsXUnhV+qDu7tM7r0D57
MbcYTsfeJcliFpfRv3jNhAi2Yyav/RaufJQ76SFox+wnRuc0cLFqbx0P/aYuJLmnp0WPBDJ7zl0j
5WnrRzcRpTql4L6ROZpvrl3Y91kXeIcGuoFwGE721kUv3wVYaXT+2DGW0+ExUG2gGkaQcqPFVFG2
aaQ+EeKPnWdk53E1D3oONbezjvINgIk+zJF3FhWuDr7X5ZDFHW8mOKHboCSorPNwUw2BbO/pPV5J
fbKpn1LNxJl7k/Qjke5Q6HiZvZHhUnRJsz4suTm9zXkaeaiEsTIsK6dz320sKREhBUdRwsg6w4hX
dcw5hBVplQ7qj801p31pG69bM76UTQpYDPAZKX2hsSJfdgJS49rmRJBMqPIw8QwGTjO+jzkw7uUC
XCBHP8nr5ptlyxE3AGBt0cN6GMrISJDxyckSzve8teJa2t2b696Mqm2AhXl7qoKuO1bhhPw4te+4
Wt6KBUGemfvpT3Okv7YeH7C++Q+D09ekhVkObpwersPwnWSrGEJHiSC1DZzrMLXvTFMuGtEoNRCw
ToJpqbNI4gDjxwca4iL09aOz2JRfZ22xb9bqq9LGe36r9lmzKjE3xWhdzlU0DuYbEpkfyIwixFom
J5LlH32nTNKNl7CXitW3YvOquv6p3xx9KQaiaCf9MC7+QhSKDo65tR6NtmliRrMvfevaknX+Vqbg
Vq4+lbelYszpIl3FU12ERVxy/rjdg5KO3mfmxjtY3nFpoK52zL1o8i0uguVrFnV4ygOo2xb2JFg8
k3+q9Xav2w2E9RXXvrT7s/a6/jjN5oWYXUa7vCDgwxquJdKegWymqLbapOxNokUda9vVc5FF8nOR
ObKmKn8njZnz3AeDHz0VNy2ATq7ffFt3R5Wuv0CnXwqn3/cN7HGNCZ4jmtYwowsExJr+GJrmI2Mh
QFHvJRvqjXisxQNDs78rB4VC277X7dYRe4TjoAhNEglaQFmizHdFhSGQdl8SFCwbx0Vh7q6bg3ZA
eZU4NmvKJofaJTPmqzLT50qji+vGkm7T6jJsBaqi3MTSVPN0TtOuPOHUfe/Ne9/fqh9z4/h34WIq
yAThPPQN7EzvcwsB3DVxlVW8nbYsn6RLwJRqjJ8sbdzvSlb9PQnVx79/WNz+xmj0/SMi6H/+hb+/
P3TFfiUY6fr3VzSflk+G2z4Be/jUbCeFIhwDPY/39PdD2L4xMB4RAeU/Uo0WjGnQe27tskvWCnBc
Z3569tK2O1TtUjxVQrtRM9bNKXXmNS6s+tNctL7UuXideBYfabV4D1dCGiaNZrQOr0FaEqXLjLYr
hpJlIUd2YdyTmyBfms3OHyrTJamWRtLch3YxzfnqpkDea0EoZNqdgjlk//KdGpiP73QiwleEkjix
YXzJlwr8yj6YmzEePFqjI7/VX94fLsD5hRDCx9pT1m7u5/4kBWzhMnF7GM5Y7kXpDb+6qjgFyvnq
+gwZ6RqcstJraM9hziSngqIlVXSHoBUfU+dvD21pHnJjth8mE+pVTjb3HR1J901Q5A9zAz47beuI
Tc8J4s1Nk3wp6Spuxkun8mPjmjoSPYtRdQt+nFeXS6oLu3sxizHK2pTUJ9tJQDr981Z1GM0Mqrqz
lhwnLx99wg0HpL03DZucvuVrZu/7m9sbaTDxBts2H82kbk1x3CgFfvWb8KpyIfYs78+A3eS5AM5r
C6h+lM4P9jFxb7jh78xl56dqxTp7mLopB8+ug30TFQPxfQxeYvXh/NMmUgJEcYndH7BgAyFcY4s5
rQ4eq7RWO7PlPx8RYh5dkCgL9tiyc0y/k7jSH+tE9lIUEBxbjsYzjyxFMJ1Dg0svzO7ZadZX203X
K+MQtlwz+6yNgZPL64uDSa0wgLrxYHp8bm+Vv2uzmBPfmLaDZFW/Dqa24sVwsl1QzUiAalVEbAfV
rph8vmMy2UVGX6PLGKe69HPVGeOrHYzffGOjw/GWQdeGPTQYrguj5X6HqSHdPRuQmdr9BcQvxCrZ
r/HYTYCYaT9HOnAetvTabc4T5Q5LHN4yC72NJvDBgiAjEOMXy5ZzZyxrElqKI4yTIq/zZf84jYjE
9UiHtOi/gpF3wpyY3bOBINpWZFBPM8IXxnGILPRsDuei7yC8Nqvq3muRuvqVGGjy2P6YydCrE6R8
bCB4j/raiDJ7+FNmYbZTdaVotJaHldNLlUZiYFjfaxd/4gqibhhQKoV9MT1ln4QCzkzLxokCm1vD
qfrpBIjx2HeWmQjQPlsZ6uxwhKKigeGnhSxpuuYyazaX3E3lzjXEQpIYO3PzK1gH67jVFXrLeamS
Nv3iK9ygH/wKe99wy1eglGbL4G0UmqfCfypNMh09jyikxstPG5qhnRvEajN+tUI/N54yDlBK4iA8
76xvjebGkIWnqlfscUrF5jTTvWHTOZR/IFOvbpGeH7ZpP7JpH8laVw+ZMv6waJIjnwd7r13TBGHI
47rmn2GeLrFpdYhqX5GvIXZvWj+ZUhgjezBRtg3FXW/6l6oXAamR7rtYx7eFRCIZyu/GECh6tJYX
e86naLDDaExXiyVo4HAjNhNunUh55GhVJIYqpujnj+CKx0nWeYc2IxGA6xRcf+dZ3VfW1IqvTT7p
1l3oKXM/qtWWDxQq7msGrYjaGCADkRLVP3ZnPVt7kTrhdZb6MFuMe9L4OYxIHDLnYuY0zfMgmaMM
3AlPmn9BA7snlPEwWfISuGQP1i4Opa4sw309k9TmrmyijGDMJtnKv47KT42x7azXMaurWE/GvpX1
hze0RewWxWWE/Ulngu9b0Bhkoeu+3JAK9Ip5yKV3G4pvb3oToVF6JGT9TyqzLUateegnLk5HCxoz
l3Wv+wq7ZA6XSqQi/sL7bFJ/zHZcSJdTb4BA2cmVwZc9fRdIdWgKNREpcg6GwxCNE1kBN07fIrNN
dDPRCmyRQ0kEWYpjSkFokQuWWhhFp5yH2jbBSzVEFXBGOKhceazNZ23Cd0mvY4UwxpuAO2OEqbkU
s3I52X32uPrprfzVQyFu8p12LSCqDi9ZgWyyAO5sSVM7togo0MwW9yII/piDwR+ZRXkgaCoesjV/
JLPsfgyqH80snvnPCsYLsga0xsThji3FZbjRBvpt14pbf3waAYOTDnnu7H4tIQtLUPobb5HhnbY1
Dtw5Cpy+PxAoJsnhOFPXxIVq2ff2LGRikSg4ulRllfYKZQVsWQEH7cugpr1V5Ce7tJPO9rlMR88+
9/ZTX5gXqexvvrbmxMiDV8RGzLMBJkp3tE9G990scAMD/NJoDMgR5BosZIF6CysMJAHFUbabdVCZ
BM0iN/niOe/ykhsmj29Wm3BhxoVIuzeHyY0Ci+FjCdTJbBrY+FydFj8DGXCfvdAjEjFj1D2kdtPC
6pIULKecCgh2BkpcMfv4NjAGuWGm/py3AlzGmYFCt/GtDtN9DS8ffgzt3CTmwKNztssyLiXkn3LQ
8SkX2W3GTRb0DlnpU4NSxK1XuKnhosrW3FsTOuVwxapZh7/DIRAHpRa+vCBKcT3/UFQvUJw07wcX
D5PtvnLO2EnhL5x8Q0F9OwfWToY3yDebL23QV0kgLPt5FOJSL2nUOmTe3kwybGbQySJc6ZwoXhaz
0Y+jvpWXkVyYb+a+Gyy+KsTpaJ/SD5FWZKiRPAF2NH3yFD8WqtreGq/CXN5mP5tG6AgAA0Frn9en
3BoEZYjWedEIMRbqpNMe0s2eW8ROquTE6P07OS2QZn0EpV28+zVSkyFAJ5GKO63dN8vt1jIa+dm8
ZBi/C1SZdUm0aWdXyN5dExhr4xndV4v+YRjGzFtv5Fh+WS26YN3iddPLfpA3aj3Ty9MmV2yOPqdL
Kuq4vgFy1E3ZyjMOrObWzpLZXhfdPnRCzKEuvNjaoZ5Oa9qafO/BDKETmy73D2TsuoktqdkoWq8+
SadsoxTX6N6u6SytRvpKlgpCEZFOlbaxj+Rr58j101uqKxc2AX2l+TKm3S+MGzzh2J8HMwf61bhK
s40rhsZp/Ky5831xuOK7nl2ZcMvppl9vSY1KHfl7q5pg31XDt3EEFmNZabgUIvQtfjKaQbpzfVUw
UvZj4uDwNBG7PsnQvnMmCjhCz3qzah5dg5teRrPGvU7JJkPLuBxJ6bktgpQfkuMYKbAXkkf9t0rM
+sy1P1OJJLgdNt7LefQmeKoGEQMExDKkqBY0lpKg/WNl4GUixSsy2clc+L81xMFhpImVe2f5065w
FIMO77MACaui6yIcWnaJsESIyCuWGuKgxTd2IzRXm9deNTz19to9ruXC+glCj9qDHD0f0R+0LrRZ
0dQHl9wtcDrvuMgWpdj0DKrCk4Dzeae6+clmF4u16MuYWDLcim592AaZ7+2FiCpggWu2BCLKPJDD
0aw+Wlkex5oMOqVId+x8+Ww4PFDFODexDqeVk56hnI3tRYptO2+d9WzwTDtu4XO62HdBQYwQUCXo
c/vEYcNJp7IXabX+YXUb0Jt1vlt6TDlWTdXVbPvDvWg5A5btPG/LhlOUW7NfqpNdEcSCkE2lm3G3
jt/yFK1Ejk2Ue7jAQ+kEM9zxeHDMFrvUvGKG3rhgbTP/HoKdxsH0GK7afmi77qnoS+J1++DJ775n
uvlJg5DezQOxSl053PZre7eKdol9AK3Icb/PjVslDWAq6ffD7QnlAKD0GuJ5KR6sJS3OfW9IwnON
T2oFIKiKHwyr3bcaJxcqAJ0IMLTTZDwHjfOQYcZeCnR2ufmDIOg0YsDajyxdbK/TFW1aQmET+rbe
fjN5ihp1f+8tppsgB2wQR+3NVP50CPoH8S0eRds+hdwOecMAMNlr/eAH+cEZdHry/Z6Apyxm7mDm
SNP+ihLuNAvzYtb+k5vXcPsiNPaOTy9mjlo8MdbeiPzKg6qxCpxkkSmC/Zzd8lR9YSRzZXxaJcfF
5hFPmFlYJt3u+4iYdj855OFbw+KT30oi7hRg8PG6i99CrAe6/qoHmCA5jIe2/gtZ+CdjUj/CAkkf
Vq5trgEuHfulWYlXkym5r3WQ/55LUoHzERqi49BPvGw4+La8KwIzj7z6UVqausmp6/e8X+lZcnRs
JmzDMtLytJlfpSxQRHRdTu642SOzK7BivwixQmT518APv9dOTeZVS15t/kXKM7ORI7nE/GcgqidP
B4dqsxJZppCoS4Ekjgl052l4AnbY+1Wubwpvf6govc1aHxFCuyu1cvA66C5aU3Ft+lMHzbFbwxT3
fsDDpK5+Ux1GaMOHK3DAmv18bNrUiTHSYIS4weqtQa/lhDm0zJev1ckdes4J2LBXDGhOlu/HFS/8
YmzHm6NZrNIk3QJE1tVoTaRjVodpCNAiZwStbNKIFoTKaQmw55N4rQywvgorplz7KbGyP41tvA+q
vx/NgdDRWv0awhsjN4APaoXv1dLrr7wbTgC7TG4BscqF+dyqMLifve29tReC6g2D+FBSFOGv98u6
QuGlrrFnHkaOVcag24iPJkQbVtMcA7edX9HIIMesSx6D8I2OAX8zYBgKPY+nEuFJ3BjRMi/zHcvU
eRqB3R2Xi9tKA/4oHe6yYEzmMg2om9EF+Xqzi3m9f1qNlOAAYFfb8LBRD/l7KYD1M7cN486ZPnIH
McNCKMmIkUFVthNN8nwzMR2Cxbovb+bVqgDnJQPgMnQZ5jsHTZQf9837yiFzKgKUAXI7rcjYEE/4
41llaR9BFR59O/2wxxlxTtN8CntDThp2ZMzejGDemB3qILyOln0rii0UW7r80TUZGeuOQWxipils
dBM9TljEOYzjz7mEbTTM/r3NhntzWteHpiYtwoHJ2ukNvdBW26dgqe+ceqXafDPzM7k3b15TVfHo
TF+9mUNRyvZeaf0Bs/7cu05kumBvTY0P2yVQopya2HBt/SCFwHy8vHC4q5MbvoR1BSbW5sVhKskD
tfL8ukKwJChwkQ5rdS7EocgriIH0d7Nl6BKc+UOnxRNa0XurEdy5JXh5voD+o7We0iWnAkZgxxRv
sgZhRdfXZX1zcrS6GihS9iPYBz6fh9VkLStt2mrG5mn2mM1su0kaJZF82gu3l8TInCN86fzqc10F
ssWZ4OZMhMSSbBiZ/fZ7PSBK5CL5rhQGOvY8udtESqgFFONY578yLIChP6F32bqTdiY+y3He24BZ
pHZ9Edl2+VK1mqQaBxHPln30PBo9f8sORVube3+uF/QuxrO5TMVBK5PClNT4kffZW5AzcRum25+a
Sv22jBU3aQZ2z+aki8ll1r5zQnEH5rWQPYudVi4g+cyGr5O5mLG1tu9N2CNKnQnPhAm4a1iaT9re
3msTfisMOvKQyvDQ97I9tuX8GvbOiRuQA25iRie/J0RA74OjjdUadWt3tjJmKt9FfteVDpfeusBD
Owhu2tV/yofFgVBhX5rQ0uDtXe95zMe8Tlzg4xy1RD0AGsW6Q14SeuIbALGOert5GpdUJDwOjito
wlF2xUsxPQp/tY9GsxVnsWjEE/P4PBF1B3NgHC0eZhA4kKuFDp9tXX0zWBT+/lCZ80Byerl3yjEq
q2vOTrB3wReOrp2f7cIKiUPQe211b5XhpEd9my0zO55lHr5tc/VolG/VZvvJysTExdE+p/qJ3ZAw
z67+oRxKiVnh7sN8PbZddfA6ttXabr7pzHohWIHZpdDm3ZLrEzz+i21hjJ3m8g9D/49Njd/6gMew
HrrXeVhQWq2vlcdd36So47ryVstpHIuAphrbnNBlpWgNRr+m7Yu7kxHqRaQEnpZqvpE8zyVpGmkW
nueRqdEYBSKblQGqsbi0CjSAVm6/tKLrbqTJn80FiO86l5OjwOm05thcq7VKHFbaOyGoASkq+OYu
GD+XGsPrJPw71z6Vvg3pVGZshci6NpT3g84Qoc6EGtVTue2Zd6Dpjr2rKfQtgXJdqJpZGV9GBuPe
S6rZOTIAKztiSrsO/ZCQl9Iv3nrY7EjIAEeM1T4PMuCFqhtEQCv+mECQTjRMr1krH92yP64+Xcpb
q3+7C0XgOpOPyh3zkzW8i6og3y3L30jgMHc2GsCk8oZjWpOMsabrQxk2E3LE66LC7iDhoucsRTvs
kNVUurNznW6z8Q1pNqsyonUGUGmg9LB8R9stR8iJdbZf3Z4/JOWNuqm0OHpwHwcvxfYMVhTQ6Eqh
vYFhvuLVhPM7wAImyjce0a2B6K2fo21bp6luH5tbbissIPHIU5JGocinb70D+uVkw53w5rdpmZZ4
oGhnN5rbGGk3nO8Ho4PvXYbghl4gxOXZJDns96ySyGQ75CuVQ3V27o0/+sxFNjWVf+pMU6nTAw1s
xPLlRpv47KiOSnIxE5o8jK+lT8jE5tkx1Ai2YsFzI/QufZ+FaA/cE9abjy5EC7w0UMlVNSfI+2bk
wQLwtyIqJk9EnSawkfHoYsNceB+Ttgr3vo2IUTWhuG/a18bO70ZHhnHIKJ8EKm3IZeqjMbvNpZv6
jmEjA59/QZimD2lZPs2O1GQ0XuwUL0xR+8TqQTlVA6AEHluoQ946Z1Qnhqz8tJAywfc4HBf+gxmT
qsLF5xnMOo5ZClSsw3asiRCRpgfCZfq/2rYyEBtm+XGtdE7FuDqIJVNnKmUbLkLNTp1tV1GRoDsB
EEvsZhdfgFvYpoiDOiCDD2CtQtQycIYR5WLGsu6+8Lcj5gi6x9AK0/vwm3Zr55kd+WygmulI0WAG
GFJcCsBYXJp7nzoo4nKsgcdTCE8/0pzj2TUdW3geRuILHBfINcWfFTeTCVlv5QtQw5Oj5Xioh66K
GoF8I81JWEmN3t1NdBhMt4hCP2dNQNOTghMt5vAt7BCQuAiN4SH4EVCOgEZQ3Iztst2Kk9DnsLeW
e6szWO5o0L7VuNpCvC55uUYUOrCMcr2X3vK5BEZ7nBm7d20HcjgbmrNwa2JkiE601kfUVzMk8yT2
rgQ+1sX3IOB+qwNmeh+JZj3dkeAQbdMwY/CoPqc5jfp5DjlqunPuDh2633CFIX60rR7y1oHICbTV
xjPw/u7vh0qyc2yCL6qot9cysyfYTiPnEpVvCCjANxdKRzb46d0cqhLghA0RbuWcNhROuMyje2mR
IOGgdcSrNPMTo72E/UL0fGhUUJtAixYOrRxJZW8w16aks5Rg5vvKZKqsaouLCn1GEahrNhSJr+aL
XY5W3E7bryJoOwx60JLl9D4hiGWChnZ3C/M6GO3ZDzxAxy59Wk074zk0J8PYFnd+eOfoMD23m/5B
uMle3J7dRjYfWxvopqrBcPLVunK9fpP1ra/GEJFZkKXH/mQZtzwcDBXkR4wnJPwcyNNyoewMSaVl
HtrJAuxM53JfDIbC+WQ1sb+x99j2rhxFelRccrtbz+ApX+e3FH0xqyqvNkM7YiXD59XW71IPCowb
4LdiIJ/w0BjaDCII9VsedS0TmaLuTTsPAZarKR7okb/i7hhZMFy32W626yfTAbTG/PuAE7OOEYh2
URumIUxGet97FZFLp8CZRRxKgigqARZF1+1yXgT8Yl8vd9C9F4xbU6yDuYhztzq52fpmC2XsAnPu
2Z161LEZUinA6QPbPFs/cnRULF1P2Gf/kJc0vzfp82yg1R1L49MhQAz3gE/rR31lWoRWMtt5bwb1
/Va0t1aVvt+13vBkiPQuRe0W1NARcygTIwuviEmqqPuFpLU64SnAj9LTbKK5QKSU626pG14EW0SU
Jxis4S4KtZ6lle6o1FOXNb0huOt0Ggbrd59W44Wbh2df9aRzYA/tZhV9HfdT5vyYRx2e0Oc85rJX
xyxP1OzgBsyKn9AtyTx3zOpdA4NFNF0IgBitBXdbpWr8Twjs6nH9BUy6mwk0YTebWUCzx6oWxTlb
FOR7iozKKsdnudF6oS/ZwMNDTJIg1LE9ZGgBHXt6gDA/2BioD6Y/7oxeBqeq9X8x7wzMAiyqYyd+
er1PLEINepIpbASrru3Hvx/Swn5e+8GIBoSJOz8mqZvk7QEPD8LTBjkZbiopj0Eg8h3qbbTnNfHU
mYlSrE06Ajru2Ss5dkO0mg7JznGeElzYEpu3OBg+KiWO6QxWzkC8lyXIgBICTsPnqg/af1rd/1f2
7ReI6Vb+v/my/6st+98PX+31l/zS//Of+v/SvI2n/9/+0x/9f5u3f8nfxa//bt3mE/5l3Ramh080
tE3SjYgt+Zd12/oHv0twvO9TqmrTjvl/rNvBP2zbdSADLNv5n9ZtK/iHKWhVxO0NVEQwhPO/sW6T
1v/fWzVIjA75t7xbPIDtOC4RAaQH/JfADMCjEEsmV/4wE4zV8/BJw6Y7N3YFXh+YSZblT2j4pxM2
NBZJr0emvPmwy3B3J9+49GXXouiBcO1hXtMbBdtJrGd++R3/FLZTpfaGAJJwp/kPNYns78QcTJg7
Fw+9w8H3rT9ITIazeyN+Nxhgf+Xg20z6qqcbPaxuRLFjLPFmVfllDrufFcf+PggQUklz/AoGFoRu
kvdv2Y18NloGaBX0LxDUyaB9527q7F9em2NOv5HXwY3GXvCIx77pPTXqIfC8B3fgLrLrFVLZWtaY
qpcUdmC49KtVn8sFe0l/w4I3DDouni8Uth49IzUmZVO00zdygnBw5flXZY1pgq/lC+d9VN6oeVTW
VAze6PpgIPStFmSM5e5qxdjl3evaOhspfmpOnFb+Nt0gv6vm/NF0/OLGwRSHZdq8vd2Vn7mJRAPN
1XbtZ/O1waryLOySuZQIP0kprA74XPK9iwdk8TeW26OV2/HzSJXPWaAi21zzYwBDfAwqrMGBNQeP
xbi20ZCuQ9T+8k25QIa2O8xoy0+VHVjZ7A9AnRHRToBUAi+daFKLdcu/JURlH9laBsBc3g9dYncZ
zIGgT9QXRtA8oygP9muJRcMc9CsxRuKI7rXnP28802axo1MrpNVwP4pvgwU03JhmDaazoPTrivYw
Vm5HnScuCDhocXYCN8nc0tsbqQGa1DaQqOSux4ifIRN8et16LA+RvxXHEbz6YqXVyTGMRBVpEAsl
xnPb+sgDsQg9yLxDPRf6lIeukrRLX9gPs7YOG0kFD0EafmQDjli8QXSZAeEzSyFRcvP01E2EwZiF
/+WjdGmsZvy1kVaI1SMfLqnHrdEuQBX5OFg7u1OPiGjmF6T8WIi/6jUfosCT02ELD/S2ib2ufPQ8
oWzuxsA/pql+VCGmVu1K684sADmtxS5QGtwZN8FVWPZvzk1BpAf/fpM52WZd3ryIB8tt/0rG56MS
E7ZXoRGnNw89A1LsjamKsyx4L8kyPKoufK1KW1OA0H6Ser/G+OGbk7mg26u2oHiiPw3NU1oY584K
u0vWdF3SY3Z6HuethD4pih9OtRxz+y0MB+/p74eiVUAhlIElMDub1zGjhyWnOBKsNZvt6yLL/d9f
SQc5A7q9s0S99tjd/sLf3xf5fxB2ZruRI8uW/SICJJ3ja8yTIjRLqRcipVTS6RydM/n1d1EHF9Vd
OOh+qEBpSEkRQbqbm+29tnFo066++883hI78bY9YTn6+aLYlBqua0NK+pXArFtmShQT8VvlOtWZu
5591J7P3PrpzEolmbIbzwKCc6YmDR8JndmW3l6TULvpCIK6ZEz95bTVeUz9EDyK/Q7tB2Rb5+fpD
xyhHWcTsbYYELslNMjJrcEbA3PckXBOEMQPPNSdslW187SkSkNehquuR11Gry+2E4E52KO86JHgJ
UjwV0gEzfBOq2qLTaxbFHp7yzYCETyPl82ps7Jn76vd+S5aaBvsgioMcw/KQzOpXZhEAFP1FQIR/
fVEKpotmkBnPrltUhClyQhdZoVj0hfFQxPRJ7UvQTTUTkxb+Mr06c9ElfjI3o3YPJCJh9KzWqHAn
Vl14nEzzO1i0jfWicsyRO07qLBf1Y9YGDX2KG+GgK6Ib1Taaw4cewWS6KCczJJQpUsoCSWVqQlGw
A/dbqbbYZtI8gJgLuAfpzXt1d5vq6t5IuT8C3T7YI9JNxEjd2pZTt04CvKVN6B1Uh98sd8c19pn3
SNivcUl1yYkJAgLS0HjRiCrEokxYv9NFPaowSiCl6aDSMnW3Fo1phdi0W1SnUUiLPUfTTNXJhFH/
QjfmXO2oQt9g4BV3pLNLgm5pKzOsZXbPAbQIvducDDfTinZBVxofuC+XY5X7OhelOKcGB/9x0och
tR4m1TLJoUGFfbt+ZeUi5dV7G1zZ7OcilZtk0ZNmzphRWDbdls3vqV5UunaFecfO42vNuRdTNzaQ
MsETMOAeZZeNr0aYjqtNaF0qaTBrteSA+xQ5viFfBWL5zSxNeNxl2xM8zsbo0+D1FLpi+C4HuFWL
2thacm/GeMOc6RyH0TrL5PCqwht6E72DrEnBOyUw0t1hYzHFK526X2PUXq70pZEVQlIYA/2lgKmd
Ovo76LkJKRidKd6GTvRmxS7RLhbyvUVHPSOorhdldYvEmjF3fArvo0V5zcgVg8Kixp7cxt3UOWv6
NKXeTkkh78N+CLYDmVDlAmzpY3+F9NLbl25j36VA95AY4ukb9dFILQfne8HBKHEw0vfrTNrRsajq
C96PDm/vvJ0XZblYZYvOHEkkQM8M7bnLGZWOV79tvYuDOH1w6GFYfUDY7m5EvG4hYi8XNTuChvIk
Ebg7CKAmCZ8iTrqKmJcJiRTr1c7vrUuyKOQRIlIeMY9bywyV2mD+mkrDPGKXRVm/cDQZbBE/nVEI
aes5nyGf94siXy7afIFIv13E+otqXy76fXNR8psNmn69qPslDUQQIvIMiOZaV65iG+7wwKQ2nf/a
t1+8qfxjYhjoFudAiIWgW7wETDE4UmMvmJ3O2rTSkigm1b2/eBCaxY2AEjdf3AljCR2aeBA8i5aL
3cNx16lT0+atmrtOwZYEVK12jENOmPxs2sj2N2jV8r7JzHsnNA4B56bW6t6Fct9y+6x1QFse/7Qb
T4Q7t4xEw3FUpxpB/gG7+cjUi0TLdvA3rL2w0fLypfT96gGvM3ou8zMcvP6UF+VdbJEM3TgnbC60
AuLjnHAxFz0kh76voEpLHJZ04+7FvCQpI20bhjo6tllIcCTUzWBEXQPd/rWL0uqO8kl2tLU4J6+b
PI55lWMurASzYp6HyS/RdKzk+3TsrRc2lX3t9QPr723MUUQi9Gl7QVB8PGy0O/HAaXwgSo5BYn+0
dPZZaey68GJ6lC2kPEQxlU95bPiP9Kn51M3PXdpc/axhGL0Azpz2rQXcdvDtrdROtClyhCe1xTqk
frs9FcBsK4a6rj2j+xUeE8cResiM3j3iKIdVQSAiBknRdqRod3Wy9aNoupRNWd0NCulRDn/W1AXq
UGS3UzcfEVZ8m47YCmaLyVxX+7HRG9lXtOZHMDpmqeKjoHUt69l5LvtlGzbLvd8EyPxg+zRQdylK
imepg3XXUc66MYpKt1F3ClE9WP2InaGpcTM26CeBIpiPJFB3mAytCNplyWodNQhdXEsd+NU7b7Cm
ez/og13fhnQLHeNuwI1STXb8+PNQFkZOPdD+mlOTwnpQTz8Pho2Bra7HmrxJEzEaS+GtWR6sQLNs
091BLNs8OBRnJzP2CwdvCH8tSRXyQLsAEf7yf5q6/5b6/nznc9jwiFaVbcwwtA4q5L13lWkVG/o5
AkwKSbH9zm2hdZpNM+9k2jcPHkOIS1GXt2Hymgcf7M++rLGa1HRlKOWRysTsUVYTPNLM9W+eNwW3
uJb9bfG4pl5wijTyFCcp7nqEJLvZKjCHQxhBTOuKK1KC4C4rbj8fNAWZ5cyBCZEQKrkyMYtFz9gD
Ne0Roe5jumQbSo4EXAmPXiWYowGUjUmj6FrnWJPqgzI1LjjBqM+xtYxXSsP7UPKSCy9v1rNymCUE
Yfwao0XOmOEyGkUi58aG+VSkKGmQD5wAd9xBMwmvnT/7bMb0pmwLXaJ+DfKpuA5WAtrb0c06XdxX
dCgV7cBq3NgsXXsfUQAjYCpgDkry1UhpRhd6UbEsH4qac0FBTNhOGsZl9o8Vhdq94drfHI+ZoVfT
RL6BMI/ch1ufHSMEonqeQGwXrt88VwEHu/IvoPMXekEEUbhVZOyUOz+wQT9ndNtUkx17Db7IQeRw
oADoVyr1g/swvOOciHgviBU3rd1efx6mcRj2MJRags13icGU06wp1ADIUGUkLgkcKCNdBz6OdGyT
+4bNczTN/qrCwDxnvPejoC+/1O9RJrvnojZuKQKBq48iChpCrtZTVQHfzXN3XyUG4rK0FE9B0IYP
Eb9k8MurnBUvhecMD7VlXUkSdnZS4KVqJKh3F0XlWOXf1jxED9ptSVpx7RahMW/yAD8hmEKBYJhy
30/q1wj47rbQrnygGdYeHRciwpDiPvA6yuF8duVjlRfivi+fOXv/GZOLNwiU0kV+yCSVgEAogH+t
KRFtepc+qpiyOnH5yLhI3HFeuvx8BOSC38b1xpAMTjov75r2+7RruUqS9dwVFXF3LFJFkpyQ7w0P
0gtpSyZSbj2UbaUiBlelDp5BTx+478tVGGZy7wbV2UUbUGEWqGL53oXUcsrlOgMNVZ6FidYu7VYy
lxh1bZvUZnJgmjilS6dN71SVYbXGb/MLlWd6sZIcl61eS9uSx0HZ14ytZKWtyEUJrYGDRfMu/smX
Nru9lVbRehoZlhSVt45GP7ho2dPJ5ekUHAnJwpV6lcnY3Lp9fOfRW9sB3lvGwKh/NJLDgbnbOFuL
qfeDSdGZ4d9LhlrpNM4lKk69NAtpcGyknZ2LhEwoL3JfmrL/yBvrnIRjchiS/nc0LUbCBD5WzntI
cg69b2l/otlg/bO6L5o2Zx+WPyBVhAgSHHEeuw5Pen6PdYdUDVltnRbbOm7DVVN74yNaoqx3DWSn
/Uuee+SLBu91TeJ1nf2VEWPE3iQbFv/GtPHIOcBJ07w+894IVkn12xk6e4tLq9cVA56bE8Z6LWIm
wV1A/HMVIsm2shjoRsxwzdE+Bl07PVcNhDiouf30NCPoQaHCxJSK7DAMCWrfOidnN47Y0AXgobJ+
V7cRS6aI5uK3mWroFeBTysXqafczbkq1RJKFIIdG8L+o1+lLj1eT9utm7Kj409HACKc5kbdMyNjh
613kb8e2njZ1mFFZWdktnL2bN7bJphfIdqZGfzhiSOjVMtiqJg/KPNyi3uvjTdba304un4U1btIR
rrXrzpxjcJC7cjxMFewlM4ifo9w/ei4c2FL55gLrrM4TnD7iBNadbqp1beliFxCWY2bVtFn4A2uJ
EowXEaexHdwz2BrwByM5oMgY93NAFOvImTju+TcqUejP/f46xgOjoYZXUDS/+nb+m4fjY3MaYOev
O8fCXyWGx9BDSN5FC8ZsyA86Z27OaEzez13k3Yroxc3S9zRr/dXUTck2RvFMFGh9sv3gV+h0zjFm
g9xnvfOKlP1l9lnRHMHwy5mYYIlxDQfjjfVAH12z2FLihZRknIIcagVQEkosCBXuO6uz7lBrE8Kj
kV9pR97bmCkxcLiELZJ+JxH1l61j72BDvLixiSTJHQ59YP4JIyvdR2jjxr58wvrBrEjywCsMITU+
gEkyDsSNkY4Txu9pHFIOSJHAjrDk0p3bAC+MDjFWd2948dLYPKIjCNbsyqApeA6ymLJdzCbuKLEz
fJf5v+UZR87vd20f/0lLzGdi7qFk9OmurYBFCNfYdWI/VRmqexGfVdZ+6ClITwlC6S5h4mN/CkpG
k4JupZEYZl18G0sgPEHQLTUmCuqfEESVW0/xCCmHEdrGVK+QOcHOU1hztx0ML6AFFdmcWJ3w9J+H
DDWETyuL6rO4ozlbrsvSzigh6DNIA78RXWUagVSIR1ky75tSdS07ngDHpC2E298TBsw9cM2RGZDm
+m9tlMnOZ18Pb7WXrmoc37fIwKrkN0O7QYXW73IWrslTuNLC7FdFtUUxyZGzZdnplfpNfZ7O1ZFy
pwEM4X21I5nkKShC203+1KXc6Wjud445P5eBTjAbZfPBQ/846IfOBYwhGYAbM5KjuM/3SWRvKhv3
rDW0f3WLcZHN/erkb5zGD44/e/Dn8I9FKnvO4u0cm96mwhKWpTbHV6c3N3YEEa+JTVKedPsJ2fna
2d13aPq/x0Yu8cIEGkYoKUBW0C/DHWGyhOfvdQSqBbfcktuVPo/pZjTn5WU1LiIR7V6xpdIyIYGG
PAzfeLH98LM3siW2h7mg4eaIOuzHsHKYNesSVU+Z99seDdawEJwSD6eD5T0C38IvamF6GhCyEJIU
bOEGPVuh/1kReyJVzjoph5fYMfU+htIMDJRGKW3QF1P8KpTzlzf7cVJMz0tWCjHjvy2IUti45ngn
8+IqaEKHseQuHHEKl3IsTh4UeKFA9xdGuHEC8qMRFeLfM1p6nNR8VSZPneiSU1e0xwykZOQoja9G
kZ5UXEIxTmxcBAdHWMqhqAnawyPJErHCxc+gKd5ZIw2BuUWuVQUKlT9pvjiEL4FdyF1XDZjHLHjr
TZbemRPA50yjfDMGX++zKT1ZZHOpglZ/mQ14vhWbims+ehnVAzJAWg5t+DupxheOd6C/o1rheU22
VqoZRuvTD/rI8GsNLZyEBgy8K7A6CANbTtlkI6wRy+ebQo+fTYrka6rrZh/729Ru6gMuX2T74av7
WTOe3tROJLdxfVGlzpBd05NJA3dYWw79YLM6w9lsH5Ii/fZ8a7rz/mqmd37FMSDOmemHrjpUsFLA
IHD7021f54z7oQAMu8j1PqZ+qQWYPfhZ5RHxi6GkCsXW1Q6HNydG7MMQGQSadzZjL9jknvFXNOzO
xc4J0G/UDtZbw6f5Y4lyU3uReDNsArw7TTWN29Ig3WJREKfpbWydglPuAoaeA/RMDc/MqjkHz2ym
LZPGm6E9A0D+AGPE/vCKJamv940TRGnfmM422a5EVoV/0zIycTZDmi5HDEU53Aoaeys3M1Adsm6y
ZT1E1HQOdf0Q1A9pWfwGh/ql6blshwGcop2tItd8nhHV7rhO7yIzEOQARXRAZdidjDk41i4InZ/r
dxTioxHRrivFLzk2DKPxnuythV9XNtlaGwbTyVH8SSZ/RZDvvCkd3iH/HHdMSXrpfZUtxJm5qW/K
pdVmzaU8ggfhBGjv8Qpizeiyt7TAC1pX4qHw5g8Fw2+KkBXKryn1fyvst3dGPP5iLMdwNKjpEBKc
gUAfhSN8P5CVieREZA3yUKIRpIhgCbEg86yHMthIk95iQMlI6SgUB+2wxznGQa/D4c0ia3AUVuFH
1SF79m3SExPadln4ivCUFWn+bIEQiiH0HnR2Ej2WQ6ZvP84IyF8DEi+VaewPNCpQxNsvViMenDbL
ty08CHg54cXxzknbIRsfLXiPHaYvU94lobjCW5JEyvZHJOogYBKXqVDwHteI1YFUYVgCItXbLgfp
6rMQEFMqtxSMw82HXPccjQgt7qIcB18UbnL3yTOz8b6YnF82hIw1dMkXq8NuMujEBNxDJmNGL8Vp
wRZZrqQRW6GriMWWgR4GDch5KzenAdnV9fWYhC5X6qAP0TQ92mVDFJDrLH65+hy18PRT7zNzwjXF
2rh2jR5he/0GnsQ5TllT7Ko0eQa8a6xLI/wYZ/2GWgycgDm+VYpeL02qFSq6V0wBb33jlxdcVnIL
55/oPYkiNFPX1nFYBb0UFgnMr7r38BZMC7WhPppxKg/WbD/BKDsnsO4eyOCqE/CoOg8PlaJwnfAh
7MD0hTpCJdpwhDN956GxVbytvekJ4XV230P+U5mBsEISJilRxo82i1ALyZiDWr5vRg/sKbZZ5Vqf
OJQYKeC+UrV9zBpwYbM9jQfcggebUOmAc6CcUdhVISdYM2xeRnTDfTV8Oh0XfNdyfivNGEaJiUK3
8GE49pgZ90bnvdH5f7biPLni3rqj80IDf8YKOaHJzfwS4FUmvV2DZKxQ4Uve2o8RxrpbNXQnVzQK
W7SPHb6aXehovb2xkxSwpLaPYQLOR9sPVZPjmXQc5pNd0zP603Lres17jejvDiMKoinCsEzSKEdK
mYLpzC4b6WSOzVMfza9ZnHoMAgjysVz9HMfjje1FoWnpOfsZrz6wvyLnXWKkiIQLuxi9wyY8NH5x
aNvep6k5kN81NMM28S+6yZwHh+HGuquRzBrgnRhDYf+se+jDrublT8yPSqZXDtYD6cx63JY5Lo44
Nc6ON7+zcQRGapxExDrq2bgt0+HkpqzRjsYbXIkRdnf1Jgug0nD5kk2ca3osBm64wH8OlGRqmoRP
I5YsWuTDGhHK38jJmOcKdBqDL304K+2NdaCKY72TDiCgmnsmGfHKEtgCthdb/CIfwk2Y0/gOh5nz
k/tkBYOH2rEhhbm5QP8u3wo3f5yGX7SyJLJCfHVVFIPGQhenEbmRFnPSbTH/jMO47Qx4YVt/Gjmi
FnOxMY3mkSNAubLAyz4QT4blmH53odkrTMO9lVORPIwz4VeaDawM12Yp5FOWR69W13r7QXqLVZ3V
O2Oxdzvj5kmyzqPUww1EQbKNGcH0tfvKNriAysUpCR21C2MsfeVY/bXbEMV/RzoPLVm6Q621UZo4
ca80znHl0fRhnDyDEwTQVtxMiFs5eX2i0ERmzZLAL3iN2hIezSrQipn3J7RSlomDy6V81WirERJN
YDRm9RIgAosNW8N456ReS+POLCpAMU57axb8YD/Vz2ll1XvPYUXlrQZapNFKL2xsF7TZNtHzUx1l
L3PNUd2QhUmnjbBmC+8yrg3nIY8OXhk+kg+raQzqv5nzbpms8Xl6P8wkAyLoFb2YiDCjUWzOu1Hv
ShMlYlmnX3WC2w9CxWYe4E7O30OcU98Sgwazj1itJeNOBQrCpAsxa3b/Euh2l5n41mqEIxtrmg9x
V3r3uplO/M2infwdG9lnEJLUXvQYL/LBardZaVxNl1cL/PjZq6lrBxjmu3iqgVMiE8ey2yIxepYl
ruBozo+ImBawcncfT/m70cjv0hKcufRGaFm+Yc1hfL+Ti7SudXxgIiGlgeXBilT+L+Z6mqirkphP
7IJwYNB7oh9UnSKRDSYbZSjkp8T4HqGQgj5ihk3UVoDkugt2dEKGc9kZPW/zPvTGgBxo5pbd6zSj
d5jbBIN48xqCU1kx683PWPd2k9+9p2J4xhxAfkjJhYeSE9XrJ1ZCbOH+sMP5T0XrqXoXB/0jIkZG
z6GAt1idGh/Jo0KXgEJerpzGc+7tbibeJ3L30VA1G89Mza1fpgnuiCOjTYxuQDlQdfVIp8fLlBjF
yXd+d6jbQ8+hLdzwXJRw/4QQ50U3jMyNCVj3bW9FG8pCAm6SxTWLcO2EhbX2TP9+EitmQ/rK6ZmR
XJeqncXfsars6s9U4Ejyqo+2xuseOAqKjF3tc2h9mx4uAxvvUTf2s2mV6dYG4n6QHjfOUIB5l57j
3bgOyOGWfyU5mkh7Z72pai+jsFPdQ1q9GNynqNOi3kOnUE6/eVZ8npsuwteeH/pCT3thGfsWkQeJ
93/xcDPxx8YigIi2Pl14pbL7oAqLQ6MJ94sD8dDPVQgNCjFoEU7GqZqMM+JkWlshzQgrBrEz4y+Y
ivBSN4mF/JZsJlMCrxaqQbE/fuVxMW6E56g9PwnvrC3VxhyOveghf8pwi7Jf7xKHBbSdL66L5K7u
EkySeMNMUf/yc5NKJkWYj3vtoLS3yPJujJLtIwC7K6Jt/1jY7u+RFIUSKTcZxa5YW5H9bFjqNo8X
QyOBVLYX7IqihgnuEMhCiwt/dukhjY1GnAdZuJpVfJOJP+8xOParppnYhOgOZG1+hwXjOe2n6ERV
DHw5n71LFOb8TH3fT6J9HOuqPOYIFNdZrsONxoi4E2Fi70cHiwy9M59KZg621GP12pl/Yz9mizen
J5XHHGcyRJwwKc0tFG1nhSt+Ie6S8zcsmgdoJoxukTDDkZxofCyMLbj/RXHVwr6UdJJW7RnL+bUJ
oa7M6Qxzj1ciCDsHWlaMmCfM7o0CqaCrQvyvNEFoOwLvE61JpAAaia2D5h2nLVx326zSTeOWj7NN
lddlzOcXJvlUos92cbqYqk/QOViPcw+8jV7ntrVrMiJ1MlEvRTs4K9HJKO2vgOS9XSp2omjRlQw7
WGEuChF+oDnbIywhktZGI1v7CuNGqps/aBkf6DOkB3u271UYz6vIZJwrshq6PpVpo8xrpe1vt2/X
NcEg+760ka5GIAqNvKI8GNTBp6d/EPMAOWNws5XKrKdJL9ka/TPfXWzdQXGXOrSagcSGG9PPjmQX
vM5mfl+HqNI8UjbD1tobdg88RqHWnJ3iYGbOWSTTjVAQdtjsaWodKOWtoIAI9nWDvdwfuDbdkgMG
594ODbfs5mw1WmiIY/0woBkKkWe92FXx6JTAsWryHbYDXnIGFa8RMpr1aGyGrkTvbeQA1Rv7YyjA
23igpunIYmpV4WHCkpKn2Edq27DInTrWwveZOgOj4g1zN047vbPTrAJXXyN8qw/GhDa7pRqdJ+YD
qqWzUIze2ZDCwjZthQz8mnwfBHjWapk+IUgRzCE1YqIcAfgsxieIT6u+melUlsn9VGAJRX23IWMg
/Wp8KAHs/svd0GG9WNzq3LXzyS4ab8OGvXN8C9dn1+b3JRGPLdSQNKy7+3nOXq2htpCmmMEZRAWr
H44bWvoJw7Cy3SQVS4LKuSHHpK4/B5xGjhuUrw4c872EIrWPkkk/zEX+m9Y9WhP1+PNQIA32PbCy
gajUOge3fhpGkGI8N/8SOa1/+fm/nweAw9bWV4xa//WFf334882O+BIB7c9//vnP//3rW6scc0TC
i7T51xf+9c1ootpTTWT0P98Wu//7x/3zuZ9/1WsOq3TVpt2/vvCvnxn1MBahQ/3+b98mBvF/PnW8
QqfCozP03773n88ZRhRtAPZQuf7fL92/fvXPh5dxGlgR/5/fWIYcTJEURP+f1wdyY3ccgHL+84v+
eX3++VxhNw+hjVRgifqAgIFxh9A/cO3Lx1PUimPUVP/5apoK9/LzefyOItgNGdABzv3mBkWaR7x7
D2A+EPKl9ZIaC60VH34+RO+9sh2EKkankcv0kLkrkrsuiLC2aSSiv8QITUhl0U4V7zZT5YPfWemu
x4rbjNl9Zw3Ejnu+S8hyj+seSYwzp8HWawv5jg11V7tz+lmXLnlDpWvdySAT1xYEJAEXCKlibbz4
LRaQkTr66ir8dWQhXGvX5i4cc330wU+c6ZwEq4jeGqIp71VyhtpUE+3StCYq2iOm8bkqm7MzPnlh
Ev9RDEPMorzgdUpvhEwyih+tAyDyY2XXHxA4eDJo9COMIYn1adAUP2PBlpTerob+Oe+1KZLjbCfe
68Ft6QfREzo4PXs9y9rS2cm6V7q26Dv1Cr+TvW69EnpAYj+OfkLEG2wwupbLrqjbfZG3f6h9xBFX
0AE5IENVgCKbUeL89Mov7BtqW0PgpsaVCN/pLQIbKo7MZ9CgKkbreWKQmhbI1QTPwB76T0PXMPu2
uWPYMCYRIy9FcO0kmxBkBkJfl+YQ/ih0n9GJMcG0rhObjhvm/I70EiqUoyPm77a34dGa5jvO5Gjk
pq69pOGM2O04fa0xF8XsnJ3cSfNBzhnzJNjPW1RK6HCerUWQQf6nOdPeoF2KLu9LlVwjyjHFrsYn
YxJsyazL7Q6aQn0Luc9jT6co6QfvPDpgXxSjH6Ro8+JbARiiaHE3Q/MuPKISU3jEhOc05qZ2Y/S8
ZCNsmXvj/Qrfq4h1OG4y9BIFbb3PRNiKpJuCw5U8uUZyJEXsmDAzCCJoeD1d1xNlWSQWbKtzhvGU
HWTrHAzb+kD1YYKEhU3h0oORsw9F2njQamTk43nHlv12lzKpId/ibcpxKPsGAsvE7cl/bOt7GA8+
Zluf2UOHI4i4FmPlxTDgJnZ1FVJbsdOxyQCIjYedFc3vSWbvh6qt94aTPffIgjgoHtCD44esvO+p
WvQbCbI2WRnNRobBiKG3hnwSt8RuDzdY+8VJWIAOcs6sfdPSngidXZajFnIUzvDYOlCLY/Tp263W
eJyJ+rKxqrp/fVKYuHARahUlFpdiNFcUueaaAQhaq5aSsSq+Kmcqj9KMH+eK5wMYbYM91rlRQWQF
O+sIbyniaRFFgM0rya2N50DoYxi57saSupWZLNhA8YB9x9jRNEMw2P9tm2nJ2wAhY2srXYVmlZ1s
TCK8Y5tRZYQyFYQ2A6VB2GI8i4Hkkriys11ickqLi+LZqogMS0rr2iiCEoIaUjMKG7WxDPpgWF/C
3dRwB8QlMO8mb++rzrhybRe7TOoDZA4m6KJ8M2em4EFYXTMXwk3tUfRYMUSSrtMRFxjGnNzZOsyi
/MoluEGozxa6fG8MNd2ykSE7R1c8KBsdz++Gol3iS+qvwKsfK2OBaUjOjsLE9Brb9nqvrYUNiqBq
NU7qs+vqLz8H2GQJ7u5yatS2VcnMekPvKyTMa5ra5lL47z6yDLJbIgH+BBtVV6LPx33+1YEK3XfH
KPb9uy4DSOAhuO0DH5RE3jbnKH30xmzCGyRokOjcI1/oHo42bJDKmQ+94/zp2/YXbBgSsijBFPhr
VpoRZnrt7qc2OWZ9JlZeNgLMTe6g8ekj6tNXY+ze0pGdvu7ErreM1wEQAofFL7yWI8onMEAE+IFV
oCE6IEEPBqyWRkwjuQh23thBIfZulN8MCGcIqoWBvc5N+6OzYEgGHPGp6GHB0d90iYXCCOKTDUDH
7OcqIxeoI5/bKMl0ab6XP6Xzijennj/g9xaLoIG2qcVYuaY/l+rHJB3gqGRgCvjNsDwq8aUJQIXJ
FD1FA52+WkJvVMlGVI8ymEtCOLqnwliappisuQehmEfuR+d+jtl3bA6fhomO3spYHpElJVaArS6n
P1ww6rJTrnm/RRuqTWdrFEm8jUgaarXSh1hYRK6ZoAOCtjkUMTKfviLHd1DoqGVLm9tTz30oH3vP
Q7wKQdsvPUQFZnPfEwAwpTkNJrLRmIbeMXqR76lGcCPE2rf7FmJg4zBFAiTuuWtTAqypPNDMes6e
RBkjEbLstybhxEAgg2rFlz/A9zGwz+clpoF4BC40oLVkOvxM6AGjoJTAvawLvpiv0V9yvUO/9KaU
t6ty9AfIHG7pVPtn0LzgHDDkbrGy8lqELla9PIy3caGONYveAczqVjfiBawMXAT2uI2NiDSjR89H
LiWG2fy1a8KlmH1nF6c8jXBH5hDveYLoi3TX9pLGMPZJHaIJjHN+8TSOfbDXAdynzuJMaPNaBkZN
gyYst7p1nwKMFUxcqvRYz5y09NKYVOU3pwtO3jWSsaCXG1+Gd5ls5LYV3KRjBF2EmHtaikrtW794
sYY+OKTKuYSQUJNmANnTIclDiErXETltUHW70fF5fbtj4XBqr8AflqYc1ilh4rUJWGye2nydVvVb
zh2+MQXncBN4ZkzDqJVOeK+8csfEPeIUMqaXkZMZZ7UZBxIjOTwSvL+dCwLYuSFv5EifRsU5SOSL
kby2U5Sy3IH/kUO9tGaLeWMItMhZlRp3Jal3K1RixDJLsfdCg3laRfs57p0LGCyUVMpHPRMZf0rX
/NSZHZ0p30kmsd0UUV1HxBvRGEn8UtbJg8jcj2WNJxWPtLcyNg5IsxYb8zX33CemKv26FgFiyYaJ
d1LT4YgYsP2gufCzMk0znFNpm+Lg1P6rMTAIqHqb5EFtXxIbmZHurjEq+LVQ3qZnsLZ203Jatewx
IGV1TjXX4g91cQRSc3REXVXtKyHV44b4nKQ+O3WegcUhxmTMRtqcPf0vymw4yURL6WK4ppHLWjEG
IwdW2Dwc8McJDpvK8RHM5MB1yx/Rl9MBv8aR/X1BJetfeW4FK927X7NZvQcx+EmaasfRP0I4FLuy
1iG61EPpImofpPWbSwI1nf9gec34RvXC/DdEWZjF0x/FhI62XTg9K5TulSOSTa1bHOTSPI4cDLeu
5H23DUIWagAtCqCkz7hvX5uMIoFoXsc06c6KH7CmDb2g3johaT8ZETBC2uy0SXg/cDrfY5R4x8KK
zjqFH6BHugpZBW8+q7d+N7JHeQMNRB/ZyzF7kl7DJTOT2qg6+9vu/4e981iOXMmy7a+U3TnK4A6H
GtSgQ0sGNZmcwCihtcbX9wKz6uWtrH7V71lP+5rdNMqIYATC/fg5e6+trhHa2FsM1GtC4s0ttrsf
zWzFnCxiQ80aqGRr+1ucuehdSAoN2q3WuVcIATU/Ta7L3L0Jre45nwx56FJKLKuh++wmKYg6j4Sn
WSczaqm3LF11fWzKBIetALyVtl/SHohimmxMsCrf2Q2URSrEy5SZ5M9gG+eF0faOvh1Nv7qm1YgE
HpauHah1WN0Si8FLIBJQvUPIQC3RVlNFBwkvkYIn5zcQBgnzkRx6MkptgOuvRW1EdO6sR1gR1wYm
iKjpFbkwOSnnUfyDocVw6LRqUzNV3HnsBmnT7YMU+3aZs3CoqskPsePiC6zii4H+9wCCMj98fySL
wNk7DK/nLxvkxvsgrwESaiUAMBE1c6+dbmAddAeD4adL5WYmDmeJNg/o1zLxXZOK1O/YSdZgZ+hN
ZCGVSi/tXZDRXxMSmv/8D7DW8hBPpn+gsKCMTQ/Q041WfmVNW8BthYHme3PbhLBjE7IEdWFSHhS1
zUGMY7XO5PQJBIxku8l9ietep/k13kQh8uEkpBnsjAh85l8psL7//CdKcNFLQIKM9ifzIEz7Qej9
uDFbMBG5b4NhNMJ6NfHYqaltWlDNNBIUiuw88L0LV0Yzt2k4h8xPjuvlw26CHVBwIAEiVIfZgT4R
ouSchdQMIv1Q2OjIQ0e+jwPAVS9sKZlprYAvCecZ4wEYcrVo+yrcNyKlP+swx24cMyRTT2cpjdFk
RnnD5NR2YyRQTGYGcngYQ0wdC76toWSjLYRS523oaYS7Y2uhNO6hZPWc58gBYgQoyVfxSEZDKgMm
xlA9ChOIdkNtgsaQOOxixCeRxRE4QcMehMl7lDKsbYT1rrvNxQoJFEgMV6z9rrtzRYfOk/wFGoIs
sAip9nIYmEpQejvtDptow5BpX4vpBHOMdyRrop9Ep8io/V3otxszqN6lEdzSkXpHgAjBJK6eMnBe
2DV16lRCUNnEYCKhp+ij53TfGNqW6KGaiiRTG3yk2NLbD6vkQKS0j5Zrbd1b6CZDsJST44KC8qN8
FTVs8q2DvcnFy4CnCz1j5yxipu5rPIAhRqnJ3MB+pGylf6+757EMy6ObAQ/Gx4S/yjMunoItrnOl
LGscnMyJQSqhM+5jdduPGZjSYahXSkvhWtJEz0e2nbDBCQhbmoyW9DHrrVU92TWRQWMJq6i56E2E
NKhN7gNfvdfypAI7/v47OxuXxVSpqzCndrYsk922Te40x34UxURpQT2Y1fIRiX++zIz+kPcxzbPG
2DEHhnvQkXHlSAgUfnhGiwTda49vhW4AEsIs8FlSOoRaps6cvOSvKypy63LUjCymQIxRGkIUQp4v
SG027fazRWC8EhBOCRgq1pNbeGs/9TkmdtVRS1owbs147nbJaERrW+pkhniISr083k9UeHki7wln
i+4FjdpisJZGDkTetCCQ1Mw1sro/REAOl2HBnwmh5LkhLoSw5w/OrfWmr91NNCQ2gruJhnUGVBto
WzlXeANMgJ7LsQsVz75go2yB4CWBO3crYBTD5INiYlZrKSeCJ2q4K2jE4cuCRwT4uCXiwm6eBglP
167IcygVU5SWPqSLDLSbx52qyK+0iMtSjK4kSGldCAuIZQUM06NFFnFQ3fsEWpU+EAvDzreUPKiF
qLk2RFlyIQnaLVOtWvD+9jOiZ0gBRfDY6VV6yrXbJIdMlcTRqXaqT9RGd7YVElg2fjEggw1dcbqc
E3+IXUMHz5wpNF8KBanPV+WcjmY9M6HDo6gzBWk6QldqJ0aCakUX6XZ4M525AeSkSFFANagQLJ9V
uXDM6LHwJGE5SBuogmaOwtff6Rr+3LCFF4pxi1zpzNsWw7StRXEJXLxOkdOMO+jMV5y1nJ1GF241
A+QyCHFuyaknSlIsdEx7ufBXhseiQ2bLD8znpGF1QPy04dRl9IlnqSv7B8/p0LCHRzD6W3dtlIIJ
KIU9C266GawX25jR0znzdmVxCDac4qMmsGK0KKis2Gg3cY7oMbfAatekzKKRqD1shFSidbZEuMf0
oETPl6nbVor02LqUukogx5sGwtrioIZ5VA3XAdgZVEUM1sfu6KDJWzRGdAg0Sr88xTllNDBBUVnR
QuSUcGmtwN0A5dH2BTKqtnJ32gT629CKbU8sAxFnCFE4J5EyMqhkM5gUoYClPv3ey7aqUyM7GqzM
vC/tc52hoC8cBv5WVdkbZ4qjLSw8LIFwNhZ2JVaOZbKtyTvBhMOtHGQ/0wgPNP8YBoKrGp7MIVIM
TfB7xYj7qblyQq3q8RLEqbusZ6lwdZ307hcV3aU1WCq8DJaxz358UDLuNq2o3wi4Q+5SOg+QR/Vr
V2q3QXMsqNGWWgQ52iWJbCUH4eyEHJ5nx3XYdpgn2aQ1n+fFhUC/rKrs2VTGOfI7tM2hsdf6+qVk
336grxMQe0tMu9X3jGmbZMWUdIUG0dmbBIk5GawavdRmoMdAvjNmHF1L1jol1Bqvz7UT58+eBzNl
eCKbS9/bzJwoOThoU5+y57go8lGm6Dk7aJXtyIUfrswBWy5L5bJzjWnVT/kXQV/wR7rkltZFz9uI
sx+uUBOKzN5QLas70FNHXeICWYaWdpCRg8BcT453SlKaiNin8iS0dnNqIAZNrKXxpSkDlH1AX7ux
5G3gV4hWc/wFfTSl2wZgD4I+QgEH1vG8ET/MsMo3OcFvDjfc0Nvb1619h7X/qh3YCnXSx8Byjiir
wWR3IfsQv4AesYHBHgYnSZbfGKktkihjFelPPWrkZUsls4zKal2aMcPrUkanvo0oVYqCru6gvXkW
CkoSvsEJk1VAy5JHVabHgOd8rbryvS3MXduiAjWkuJYGHmTPZ8OtkDotKMeirVnT5XaRE7ex/ChK
/wVpgsSECJMLgjl0CCrnYYthmUrSUoi0qNtQ8UACpc1wagfwBrCIPlyNjnbgDlgiO7+4svLxXMqn
MXIAd4EyMJyrKCTDPM7yOcHZgJGdf7WhzRqbcLCCD4BnvAlvLdfcS6m0tVewuYcGSqM4QWiOrBZt
72OFhpqInnQd+URigec6t6nMlqZd6avtGFYoyKHo7TiwAGN6sYBw3lZcossE4eoYVOFV4nAlFVnj
Yr8Ak63qauHXE0hqI33KsxiwRRXRyYgherO+HOMhufi58SHblL+jHD8Si+ctdmDkStfhECn616mx
tyR/OZsW2adCRh0niLsxZ742usq3+USfzCwdZ4OIL15YNq3iupzVIuRxDJNFOxCCUMd5LiisYYOp
SDGUwAvtEJdLL4qLjr69sZHCjJYN4kqRaxOOaJeYoEp/6zvgZoDrEIBo4yUty2Eb84ySi0Dx7has
150bEpMXXqbaS8+97W7IjI8RQCcVgrZt3JZbQeTZokRluUlzGECTgQit7A5yLvi///HM8R+fjjQw
kVzvaXRMIB2m1ykdcA0E4o2XPbo0oai34UDpPk4t/GoJZY36kRM/LcKEuNjOaj8zwdtPDfYr+bNX
ph97u5y31RKNH3oLNhWHIwWSm03Bgrjxs9kTt/W7hkSnHGinr9EhtSqTIAfI41hq8kXHCYGmsjy6
bY+WgMQyUsi168bqT8LOPmgxX+zYQD7eq5dKr865gpA8p5KtvNGDS/BaSxp8pCfmS9W2jPnRwziN
BiFrDBail7dloT110nJRQ2jZWreq0+gzxdbTgMV4aA8WUpzJjABys1kuJxLeCb4KSUdADOhp59ok
EqEgEzQwU2CemvgcFINQHB+wUaf+VSvFNYSRczCod1GNP0J3ehhM39uoKDlFDt6tsCuwncJNXHVq
3qU81MQaCUu0vMCtsAlIYrfXZeBY5MSj0yBGYZiacZ8FRYA1GkN4iFow18GnaKRmsPs8TjYVmGB4
78R78DMh6iDSjtEa3Cjd/CIKB4ExEEG4zLSnZXzfuq9ZnISgQBDqxDTdmdxb65RDIvyz4jFIoHzG
5KmteFMdbHmAjUSPYgDygs/3lFr1RgaDtlHvtkKKWUIxQ0x7r3m0m1Lic4BoOPO0YMWQnflYpkV7
vabStwLys+reGDdVgMaaftSih+xG4VRsZIY+GoqYqzghpfBCIg3GMJYYFPyFezMgcyfloGOuQns9
aFEeOqnhbkGdcFbDzD2RnLLqs1svYPysl4ycsLEOaD3tev7nGHXjnNyTkn7RhhaObPCRAevFUlPF
dVAV8cGv3A3NsuQqIOppJrWmQWUdLIkxIO/anbQqbWdn/lPT4GBtmY9trK5/KlT7EemvmcEKj8fM
Ya+9CXKJMje+8fXZA5+woKfFyyjRLVWa8SNMG/1Qd725c8IxXoLqWgo0k5RJ2TnqZLzO6BX3JLtj
wp9VYbc14bh7TBcnX/NHqtUajYBq/CObun/UDJD5ZidIER8t+zBgTBJ11B6KKbmJRVZvU906jg4h
yYxaogXdqpXQcVGWUm5La2S6iLMoTC8lw7ZFNZThIdBHDr3evRGV5rbvCt7N4+hv/QzrTaLZ9rLK
+2Ib5QGMH7ppElfXPjbNW8MkQbYuOJC3A1rksOvn4+HwzH78EHniJpUIHif/0KPMof4NcXEaxQlb
iLk++UTD5kEbboifuM6MF1NLk31pu1zvnMLKHK4aAKeHKqNBA8UvXCmUTUuIMyy1FCDzOxxjIAwW
R2I2F5gyBixJqyCx0HTPggtyGMmmeIhJx0QXBn3Q7I2bmhB6csUWoezhzvhvOpomItAwl5X9Uzrw
vsgdYHFRoC2NvoCtU/R7o4EaqYdfaedl+8q7Ex4cwWYgntqrNfKyOUO7BhlBuOfcsxcsdFveoFXG
VqQw/uokdC70lshx1xjTdbiu03HbYIVE3Jl5C536ixl6uO0lnMi6LID8WkBVPVaGEqAnSUZ0SUds
lJkh9hHBD3TkjB0McXbusT+3hXUlef0YJbo5rmwqIbNDa5aBdl3oA5M+cwwPcYZXKR2iS534nMiI
kXF94lwHC+C/McUrZsQGDAeaMEkm8aizxqQRosFMyaXpzVIth3JTzxJ/Yw7v4+wR7b15Bs5MMsyJ
75Qw/2nLBR+2gnKBN2qFTxaYYKiVK5YcmI70lQVUJXKwNl5VvQzElRA4Qb9Rw6sN6/ehG+UzMSAH
UrQs9kT3uTHmSOixTI5KJefGG9IjTB+8FYgUweESxYJ9iijE6QeGOWK142aXd+6ZLG9/k/N2WcKi
WulmFOPn0daklm8pMVK8ZKlFqYnDIMq6k1nb5mKythEDRupOaqvERd01kKxLQviis0iayvpphM/l
vtKT5HrH810OzhMCUAssB6PBwDiFxalBx0xstLVqQi6hkZ1L8+oSmSmtG5Ols5TdC6Cu22iUZMxl
V57gmEAf6irWdwTxxqDvWTZwQjO0iM5kNJxrOWY7JYadlzGGaE28QY0MznkZymMdkDXSZVubRdWj
hZUi490ZmQ+R0mwi3ufUp6BbS22G7DYBuGgfhL4VCFycXItagzZdTTqd4QgtlxyvSo9B4eBUYp3F
2Ox7cbJRtK1rab3VFaEwc2ZA4JEvLe5wyGMsmbwDcV+IjEIUWZobntIyWbuEG6ykE+zD1rkd24b3
bhhcj5gIWVUzbBS8GdQA6yMx2XgTUrIiuh3zWYyN0CseObkZgPUiMijcq5G55aL3+ZZqS7GB8Mzl
Bxor0QzaIrS7evEpMd2xqC3wH0O3MrsUxBdJp8hGcDAAtmXyhjCgbYdVTnefYZ09rubp4thVJyMA
juPmzrWewmmp8emircdFKVB3hyK8AU/4Ai0V8JZl4IXxjrrd6htvbGdZdIHq3a3XfczBMCevtEPN
vKNZ/lCIyd2A3Rn3JKhP6cXNvA+TViVtBIT4UZDdNQVNq7aYymVEkqXDxbYm5+PZmu68QdQMzT+n
KHhJ5ovV00VBh4TeRUo+kPTVTeXYORybGaOgVr0M7P3oYUu38CpZNe0iO/A4O6AHCfQIlzgspVU5
Bq+mBDpRGROBY2IbTJC4xtY5wQz6iIrysdHULsn0cd9RwJFFtkUyilWgwY0cqITZtfMYjzQsfCkE
0ovZJ93E1crzxQNBInsgXNnRy+/JeiqPaspu6kbgOYDiD870Ih0UuB4aIOD/dC5Lcjxs+xHSd0fQ
6sgJG9xFXCkgOamB94Ozw/yWuk/TSmCP858ooYZzjfFzMGEVDdG7rKDvphkrjjemxkURhOcRl0HH
D82PuzFF9WjEVrx19ZKiviAsg4lD98YRolxBVRoR+gOcEmjTWWRTg0l3rEc1498cMne4qj0bDHNT
eetUAJFHfLPFG8J4x00YhKHKhd8zbrohqXZajRfLxZ4kdc3f0ZwMkS94N00GxlRaJg1PcNFlcfS8
eestIyJ4mzdbc24iLzzVKL52IqyB/TFqpG1y7Alu3EcqXLrTeOlFf2tFyWFKM44zra5v4bruzDC5
cppoGcYaUZ9UhJzzgClbOBPHCo9hWdXJztcK4PpNtyubiQjrlgU6Vvi7WQICpPludURMeoiojbGQ
mNuOAnEBb+UAHuXsN0SBeaAzJCCwwqs5WuIOUR46yIEzLRuLAdcMIaRVYeqc9AlmL7DtbKrNDYfb
ZVDKAlvJZwH3aJXUZOSNKv9yZdgh+uEd1kl/H5h0PtOSbdesGcg4OE2W8o3Z5L2na7MtggGjrYBz
1zwwOXn7uvRyFu4Aw9oY7uYUihzd+oJYH4fL9uet6DGZo9gQ6IymVPc+CbvLwCKcudJ53v1LBlVk
z8kTtTu2V+z6PM3AxlIbWPKkBG9Wxk/Irc0yfRawoPGlgA0lL23fddNdWNCGLy3vzVV4ltqyRVyG
orUOdA+3Fiwg1THiz4TTgNBwEN4ZI8cbupZrPaEmcGHaYCbx2A19dOh6ax2BZc2S2h8MDvSdbbEL
wHQGe5ue6bKid9P7S+U6l3YOvRBjc+ntPr8mPoMrnT4W2DOQ3KtqKsCWeAZ1C/v02oDh6GljsQ6m
C0CKZVkzjcL4+eQwceWzmnW7QcHuatuhME0MjwEBdXS/YQaFi6KgfgNdwKiP4i7rPWgOoSLYw2Ru
88HfQWCfhqGQzEySLV798tzTpqNoVcmNoheSZVm37fOe9rqGI70RBT6qHB25URZ4nCaLwyvTCILu
V9k0DCdQ1NcaqhESlt5GkkujurYQohLEYSXjTRqA2GJ8j6+VNIsK8ncPQecQhc2DlVT3jPiIAYrp
yLD1eUsRxk8jg6SChkpg1it6+oIqtnQo9eIPjlBcA2WIjAnl5KLy0VIMTljiS2WTTzI05qOCZkEl
XPSMffSdPtsyJRoaIp+YZVdavm1IzEEOCwOJofW2q9nUeuKZlvgzp+XoJ8YaTgUn3CZB4WX0jEhK
gGVLvZPg9UMc43V5haGa/iBBTkVlHtNJN49OmlxKv9Lna6E5xmm7C6DCHyTYHx6YmVKMqmo70fkD
Tar2Gbx8lYOeEjUKoYaVVddZiUk13tsTsDrR2upgutSvUdC9FCFQcjrQBdcTrZNAR39rNvjmFN3r
2fofkxLDH0BBXhkxbZHaO1ZcUXXgXUsXEobrfma168Lw0N85tJHmMJ1qW3ymiorSr7yD41r8mq8N
nKTrCxRmEkWVNSz6hBQqIIjQ/MpHPaUVBTSvZ21tXvpKfuTimsUSUR3oZecdO+xxwoFIJk22KxDo
SxsZY+5t60wigtBIGRKuJLtcjYhJIHQukwl9TLnvS876bQezuFdfwss4Io40esG/Q0ZmyEFCSuU2
uMuIDxwZFBJkpi8nXBUETdfMkcsB7wAjkRL5zbIBAbSJCdKgDkcThTB0UbTpi+3E0d4zJzSF2BsW
od0Xx5x26MgVH6AC4unzB2bMgk2FeYBIZqapf1UYTX1w4+or4vVbBNWYLMqanJWw8pe1xXbg9vdB
3SPDy5JhUybdD3SLzD7FJRy0cmvASMJeWJPHa6DcJAWAdcOgeTUEG0vSCpvEg9a8hDbcBX1COZBZ
+KmHaVxrcnjrUntt5eQHmDaJCPGXFtoEEtCvZ0CxIEacdnRQMN3RjjF6q2XqO8ZZmvOpKlMnmbN7
qYTd1Cwy/NHVrdBowZK1W6/0nOEPbcplk6V3/Sj2pbtxCZFqSrM6DH5eUR/2f/+I2L8/f/rrR379
3G8/8v2N/4ef++3Xvu/y+2sagYn4AObH8T+5me8b+Hlb/9e7+vVH/Lq72bLOCPq/fy7+y0f82139
uhkzW5EnSHTwbAQgSLZjbG0qBsyhY2QHP2FaiZBKiXIDTmgzzd/XRZodVJbMXfX5c9kjVzp+f7Vr
6BmRucUP0IsnVe/7B37+7O9fxUKHtnb+0cDHFssO9Y/Pf96U2SXV868vFtiTgcUk++/Rem8iEfj+
qPI17vL7w98/j+AfTD9H8d+iUtq8fP79oYag6e+/9f35aM1Dgt9v4PvzYh7l/7r97x///lRGzj9u
/ufN/frWz5v79fn3z39/+uuB//rarxvPJr1dO37/JpywOACHq3RmyVZ+iFLbzHZ+wYfCKhEVf3+1
gZX598//9K3vrzJLjpIFMamHQVTe1tKa/Ihg/gey5Wc/1DDm9nZ38OgaNTAXg3HiZZj/aUi/+PmR
azoHYCJMzJ2Ys4XbYYknYgqRIXgJq8f4XKiT5jmveU9dFZO5dR44JlbQ4KLiC80S2yADA5ZYnMJj
Rjs99xhMd+gKNKv+GCeDDvfMJy7TtpmnRNnKx8y+Jn/pY2qnO9SJRzRGQPQqZu2MRsY5vaaHMYXX
FCPXG0YnfVE2BKA4ErdQcuNDeeXu0HwYkhEevLOwaDEqcWpfZbG/VjbogrDG+Zd4VziKBeL/hRNk
BMOXZDxY8pJm9gskh1VSZfmlSpIX7vDaHbpxozVGjDYFIVcQbQC26A+0hiD/RLC69FU7t+X1saYi
LONsHmoWkFERKY+evATouQdTmJtq8G8RcxkM3MIfkZiqVZ71JL7mBBwUHUnM3gMZehajsR5FyBji
863xzSrzrE/IDYcpIp7YYw6e14O+NMT4mZq1WMYx5iPLoBES+dp9n9jbLq2bHx5JIrqC3h/7vf0Q
zGVttuwrCuHGIFxIDh91U/lH5I7Q9cS0LltvP2IxwgucfiExzhdt22Pwpor02uJMbEO6QERNrLjn
0fbwQIrUUw9a6oyGGtMAB6wD9CpSgDC9LsoW0Xwx4uk1c+bMCNyzH6lLKlQlDOR0Ai22PWCIqtoe
bH8sFy6BHBsLAQWqFG3NrOUHNN/0R1A+mJUn7hhV8H+C6Zm8qoKB54JW1lvcSsTSZmis0PBPzDmV
8TYOgQetYT64VRrZCvaV2xFTq80kskyUK10mqHRLRZZ1ShQpmfFc3FjALSLRIJOhmTV09dyk2H49
OzzThn5wIHkV7gSKUEXnsZMQGuqUTfrAqUEchVk8h6paYv1e0GwZr2VjI4kpJpKvqowcDi394aIz
swtchjIg8cgPkgy09jYKGAKj0KGB0HOy7i36yVDP7mIhSOc25tiGjHH94M6qp/TWVNrX1Dn9SgP2
saSY8OBcypsx8a5JHKsrBAycv94yQZMaFPVA6jreKZh213qoeErpY3Z6jzgdByMpPERa5ulwjWgA
rNOjTQjJ2a4pN6KBsJ1YzZDGZoPIsLJwhpbt15BVp0TLblyDdNo46h5U9WTEYbRyqcr1pM43KmFc
TNqOnlconRDgzWiNWRmkamay6S72q9cMZ+wyF0OybZiLEKJIqU3ltnNSSDhKMbhpxBHPdbaIjfAe
vQQde4NGuFfHb4WAL04IDVR+qGGl+awRRsaIVBJk0uQYDnJxyzVtELPMCNDc6Q2IsElZB70qEKlL
XmltwAicCdK8eKPVYARMfhP6ZYb5GHWX8xA6RBqa50y4lHSiQ37ShZ89sx/45pzDp5QgUhadqhw4
2jXMvIRIecyDzYS4S/UrjhbTFTb09IiJbFfPfHw/ArVGsIklVyoATRvjep2+P615aefsuOnktdOi
ySfMQcqyUPjNH37/U9F2Bojwpy9//1LDmpjHojslYtYd//za/EvaVO2Q5HuHMq0IuhCqBa1Z9vvv
n7A4zNWU96exwC4k4TN4g/YM3Af9i2yPtW5g3I+hwYr21E3pjQP5eVdL4+zXak/HhpXSJ6oJHu/k
ZS46OGCVyQAFFuMfZJIQV+BV3DlHI8OORLxVCVy/YcLsxgAvJAE0g7VPi6pf4cJ5QbNzg/w63Gqz
RtIIKuOYpCBYDRK+LDGn0TkJPhX30NHsXhdhfC17lSxzDsMU1dB4AhdtV3BXjDovrLRpv3L9LAzq
dBSWls11NQxUxr1/iAkYAVvmzX7399aCee+D6eMwi56JNzgIJwPFlY9oS2x0gdJE0krWyE0mLYv5
V8AQCWImA+/K2tJAGNaeENfEJwwATtRNiR53Bd8B7SM4Z941+9KyPk3yJ3UrR3NSTj0jjeq5lCm6
O6vZcaPEXBrk0lkuZ5VH/N9y5cfpmefghYjwex7PxjfMTymiO9fOzman+nUbgjEap+d0THZlxAMU
yl25RXIxJ/nahCZbzkgADhALomumM8Qgg2jIe6eEwmZBNbLGDr1VX6zHvHnQ6xQBBLLjoBdroRD1
Ku9oVJOGBf7stvQ2zErSDtCgl4Y0Ban3GxKc8Be4Vzad/nlEiRnIuO3Lrl7rCryg0/IkEpl64zH1
W0Lx9ld2a5HIxU8qbxzI/qYH0Bo5GEuHBknYAWtGI8zJwzVA7cVf1mEyEPDkhlbijkLf2XBIaQzS
IrTAuy199DmDlZ46855k+zcCd/BmmMHepjsyKgT/usFDIXoCtbB/Em27553z1efQbdo+ftel2MxQ
wEav33Or9SHnt49RWt2oTD85ifeKNBRuVYFKTvecEwejJUdmJIhR7pHpHdHfq7p95+c3jU90T+nK
R6RT+YoYyefR4hKRlIrrarwXiYUduT7Dxr/PqQta6zx6wQsKhkOFC3AR2AonTweMFAHmS5OmxyFM
yBMahXe0quGqaSyXxAr7iVA6To1m7VAjzV0psh3C5rXqswdjJO3KML+yNHplaGmQo1Udx5oXNxLW
0bKBvlbPVkKDXtMhxkCkTaf2Edhgd+jmDPKMMPJG25FIRjXmUgr3DST4ObfcD0kwdyVZ5l20tYlN
TDrnZYzvEjopC6Mr99Ocgd47xd6eU9HpBKplOdhnZ+CaFrQr1hPtkRUZVWpJdvfnUILaEnPWuh5g
SsN2gwYt8rlMOSQDAKL2IqN9mtPavfKJ5Urug44cdxR0RII5D2Pg9Ju2VXeaEictuEVPC64EDgjT
MaTrRbRnJIJcbs6Lx4S5NUbpcGAhSx5vx1ULEWTTteqs5rx5aR4AcSL3d8ZqOzu2DIVzO7P2ca9N
K9dn98rzL6zzixY27qZob/SRdHutpqqAy9nNuff4rGPWFHS3Rheu0t6+5eQAn06ca38MsJ5na/5I
6AjQGJaW43y1AouLx8uehZHcBcRJakEHu9w9FTl99zzy6FWnDH8GAnyXoHivNfiDWQK1Vmg+1mpt
LpFMREWVDtWpNvvDOL1Pk7Gc0H+C/QAX2QZ5uHAFfJAgLFZ1QVFJrc2ocR2RALHQsvZWl2R1jOws
HX4GBwljUAmeDSVZay21St0npXmfpuf5vDuLxylvGRm3xZcRV+d0mlHJFJ9TgY0wHehJ1/Yt+Q2M
XgyxdXERrK36y4ckpDN3YRrRdatoECR6ErCW2cU2YPpPdd8tWhvmV8M5wgjDk2rycJ3b2Xvd+Wue
8niNs+RqJBF0TS4nrLpDPKRIqOn9E5BQE9Ai8e2aPm7JWjjlOqrIO1PutnW/p2OnwKKc9lUI89Jh
FVD+eah1ZBXNq2K7hyHZbBkvU/sDSgJ/Wh46g1ksdMgtiwbwQaJy6yzILpqB3LnwBqj26Q27d4F4
sPxkBMvZFjtahojDonyj5g5XfV1+dS1OG5JUAYNSFbRAoJaAJECQewi9a8zycMmQBOXD/SRon8u8
eOonRDJj+1gTuchy6i67iiXHj48CuRxdV8/hLZRbqMaMiXn/I3/+VRGB7hnG4MPBbTMTdDYZDjlt
BqkTUPrVJk5xqYxgl+rqeurku82gYjkE76GUL1OHMolxMgtENeefEf5VJcgnmQkeRFnZ29QstG1m
17f5pL2CcGTIOPMKWF7ZwkFs88ymoXXjF5DOJp8hLmaOddiijwyteBUS34Vv8rPqB0IjS0ZIeiME
Q8PXosfvq9kDrTsvpdFDFGBaZidehmTzx5zS9L9xVvdj8fm3P95zEI/VePvph3n2T+lUuvn9RBHH
5X/m/xJndffafoR/+Y/q9fdQq/nXfoZameZfLf5D5WiajtBN9X9CrQz1Vyj/LNtEsktL2OJXqJUh
/ypMA7CDKwzd4fvOH3+p87YJ/vaHsP6qu5ADXct0HGEo2/7/ibQyeFwF5H0/z/Yff/vDlvj+wB+B
2WQhUmCBuaM/B1pNCRGdqp+jHF3zBeqyeezyCBmKaKa9oLzfYbgK1qRt21ddEAZnU+UwV2oA4U4l
GXpN2geeG22HiT1aFwCYx0nb2kFYX48sFtcV6WvT5KpXXSK6wxlcbwfG2ifdJSCzt8m7hzyH7DTW
z1HS6mfH6t5ic1B0pTmmtdzbmjHMxSnN/vpPL9T1zz/xL1kLNCPMmvpvf8g5quv3v9yEBOQqVDSG
7fwW5ZWjuMxLTMtLhZAP/C8G9m7SCkzZfrGpYJRt3CwRe0w1J0xK+Qqpl7W2BdaaIByqjfRf4U0l
+2LMIwazPtmB/TybrgfGH747XocWthZzrI7//nHPL8hvD9sGGSJ1U3BakUr98wuWYHGc4tCfuXPj
GYmLOGRhuh/aaWQq5Ik99CBa2whvFv/+frlMf7tfOCRsII5p4RSwpP7P99tE9FUT9S2iN9Sm92IQ
J1QPwjbaMxKGBi7Yv79D67+4QwPYI6nuFu+E3+8wFkHewfLnDwWIue803N83AYXnolC4G//9fYl/
/etMJcAw6Q7HAtSgv70NzMGJzDoCA8dkPTjo6ZifsxrOp2DWQtfOupYZvvUuzvUHRQsFnysC9g6U
Ry+f20jolziFq6rRj6OB0tDIK8L/5nr919fdtom540WQtmlJ+dsjNEhisxoUI8v/5Oy8duNmmi36
RASY2bydnKVRlm8I25KZc+bTn0XKv2WPPkjAubDgmWEO3dXVtdeuMuIyE5jp3sQjRW8aEmMAl1ep
m59SRwRXX1yafy3vxhZCyLqqW6PrKBI3cbHjJkNKaee8J4LElt49IgtPSHPV8Z3FjLen1fq1Ip7p
u3RES/YjaFQotEPNvAwedTd5r7bgM3P4UOPHupGjG81S7txy/sVxfryFwpIZZOMfaJqYyVy8GLZi
2V5dxkAgRo8MlBPpgTfj1S6sZiHbWT8qTeQzUhzJhLUcaViJS0TURakQGCRAAOLUIcXxCsrhrgwA
Gnx+fBfWgVxHXcUvUAUeoQhjfKj/fYFCCoJUQ2E6ytXqvdpKDYrFzN6mZAGXpU6tQMrbtXaZCAEh
Lb+mPgprR47vEwnNi9kq5Ukf/6Q6U4M9mPi5ZWOmg7Vat41biooAUpH3AYIFwwJwQhuvcuR7P62c
kmQ3ptxFZ9IV0RZFuyU8i8/PTsG08d/mgUcEQKzFQ2LIFr3Jv2eXmjKebL2OLKY07ozuFn/R8iVk
5tDNyqUb4v8TKuUr01EqaJpvvoFoC1bjHRYlh8+PRPuPI4FOovOg6jZ1bJfthpr5WYzYHjl1R79h
27uhku0dtYJ3NJujo6+WkE+RDuQkqwOO39/0MrrS1QL0Ih4ujqdnayfUQtBa1rpXbeYoq3bRi6g5
wVRcQcpst2qveQsvKYcdEVhz3TnonUuX1AlUYznWMLIhKUBNFcbIqjmW6iuhu4109YuLPp3KP32B
rhp0XyRNKBW2VHHxyIM3CVQNAjfThXhF9zxgW90GK2u6w14vHelWKtvXys71TZphuU1J1ay1FBSq
+lAcRFc5SKsoRCrU+EoXJKgV56RjFdAjfrkxmLn94nhN9eNDYtLVInoYAw7il38fEt8h3UCnEUMP
Gc4pvss7JWxuKILFsc3PnBPVLe4ij61gg0j6zs5CZ9+QgFyryTCs5eGp6x3zOa1JHKoWWRTNV74X
YMyp7DTyVeOIle971qbsyZhFgylRXpobWITr2bFMEXJEuulcWW5B7Xlg7Wuo//sSVMs2rkLvMdWA
vAH6h6FowV6oQjHsgzYplyJxmV4ovGLlIRK/o/4yQSYmsgPYBIfKWIbglefhpuf3TIg1o18v5chr
TzUfmrSJDnXZ/IwRHUEfyoxzZYuXTJb8W4beMiV79jbh1G8FNTCp3N66iTC3sIO+uPLKhzDPkMdA
0rDHRpzu46L3LhPAZ7JPqR30CR2nEyrh5G8+QQuw9uZHE8neXDHaeO82Cv4EqGH1tteu5AxKe+y/
ouQ2blJJ07afv6uXrYamGoYi02orqmlyYPZFq9GXZi13OkY14ZCDWUvZeU1B2CbSwFWIAI2aqiSC
Uil0B0PPkJfRfDu8NnBoZqilfnx+OBdd7Hg0xFOEHDDduFCXR5OhbfRUnLbxeWYOpU/IVcHIRy24
CgZ5S+Xqz7oxs93nO1XGS//XS0zoj0s6vYKh2rasEYH8+1IYgkQUhT2I7xzFPeMXgNeqC2xCtV3t
XpMa5gDVACequNnmibtHkdx9EWkpF6Hw2yGMB0BzQtN0GVuYscuT6sAT978rnnsM+0y+A1MPTbxi
arLLkqUC5HbRWO4dDJENTA9spz6/DBcPKIeg6cLSZUU3dGLyy/6jREzUBj0lrZrUvjgaLaed1i+R
ymv++Y4uwplxR4aKJzANp0FApV+8CV7vK5laBNREWpgPheFDTSUYNWZQ+ap6nss2YU35kyT/6fP9
/scJYs4LPEtj7yROxrbxL+fgVm57mbYMcaaTBdCkOEOqrZjgGf/3xa7+4xwFnrmCW0r4RtDx774i
BzhRqY12thoyhDRnJspoDbJ57qMcN096l6vHnPqkjRv5JKwMR5xSuA4om53+W60ikmEa6odHcfi2
VbTu7M5yYR/MzC+OetnBNYAjtMkhfC1DKrcPkh6v7cK355nia2c0ziGFSsEu1eEeUOOwbwkBqbDy
52mxAZErMBtoyTPmLvK0OFxmGmqNyqAGFn70rC1hNDmeFn4rmIjNUlfbhhVZZoHiZyyzug6JM+Zd
HtbnXKMpRoFMog911tIBVvhUmtTHIwVsVlRL/ET6KZ+MyBxOEgC4L+7oRcDJk6Tr/DN4Z3WZIf7F
k5RUjcjALUEsGmwQX2V3tgqTNK54iEUdLG0Zr7wvbuyHpkLniSXA1bmn1odnyB+wbKbsmrY6b+6t
ur1v4vpe5v+f7+bj46OTVhijOUUxFXF5Yhjs6KB9qHeqlIBxjqLfuajwgCZAJauwo0ShIpXpSfej
9IsT/NACc0kF2TxL1ng5eVX+fXD9WsYELwTdBlacCjAJzZU/OCcxuiX4tirv2hqDokp81QBexIzj
rTRVQ7PpH22VIevFfhH/RmGhKpxxjxWqB4IbllUWbUJMIfYmEyMkWu0GTxRaYmyzqHQo7AZFQxat
CTeVZeeV15/fA+U/LgV9Ip2QQPXCaV90C00SIhkD5jAfGai7HBhNXogCDS+wpsGkSD/w5W0k59HR
82BO9JaB76mbU+2QpsaaFLWxcgdn77cWhdOVtwtjqvcF5bybzw9UHYPMf/sv3eJFEOSONBJTl08L
adlW5JJGJb1hhvs6hgjrAgl7ZeKoQHFyUvyWaoUqdOdeKJfUu8YII1AsAYlyfi49PEXJ1zvqInHq
vdWkKXYcanrwB4tRmmSqmwG/SQL6mkVNOExy7X4RhXx8j7nMsmEqsmbbnMpFFB3HUVbbVg7gAGca
ZWi2fgllpTKre1YbiYRftBsfewLToLtXRod7Qh7j4mFTQIa4oCCB4wzd9BYL3uT/z1tsQs+D9kCu
QMjq5X2psrQjBQWEMRUS6Ee3fux7wqY2KxKmU5a1BUzNJZePOiIOv+qBPjwTJkkDnavK+X0M9FuE
d1DMSKvRy+zGhiqW/d3Xp/jxzvHM6QytgS3Rq1oXVzIyDCA0OZppa7IApa7fJiOROtexhrAh8KqX
z5/1j3fOYuTOcIunnGhaXLT4qBeZv6psVJMDvFkpQ/KuGy3phS+b4DHw/felogEWwlQYVouPe6qs
GHQNMm5mspPkNimat3BQskAQeK2++vy8/mNvYswmmrZMo2tchqBxm+ZwsTqHSby+va7jJZZsyd7r
crGKBMYWn+9N/djakgNSFBUXdo2WTR8v81+hEENE36dYw5kFyKOirqVhBZ4zR7GO6jHRizOFVMrK
SZBFtHIXnZjB/RGZ8smkDvdQqilZAyu5sgKFztbKfjathslJvEmRSh01Sl8hGcaoVEvzJq2ocv78
6D92jhwxuXybJKitGOrFwTt9iblrb3Ctqog6dKnBacAfmkWErHwre368kN2OChpNu4lMWAuf7/3j
iAkwsynAgqhkK40PjYeWD4iyHBqrJqidtdXLP6egLTFd5n7tdp1JCJjlQr2V8Rvf6khnZq1OdQ9W
Kdd62Ygv7uWHJ4ecMLAanXyWDMfgMukWxoEN0RjdLWy7ExfDXzCVTOrD2lses/qfn/yHLpHBCQhH
mxaNZ9TQL7pECVwUtRowiKpiuCaZgETCeMhicJHhbYtJG5Ih8dUFv5wm0EisCC62YNKFkIjY4N+H
tc6CRjKLkLrx0tCf0dOWC846gPUHlTaWMe4DcMS4uo69nyooeubf6emE/YSDW3bIG6jCfnJHDcM1
8yXuGf6VXTv+Kus8XGQ7xJ7DkH01R/BxQMdBM69EEzw9qpeDnK7WSmFSdczkNVoOobdniqGqjQYf
aG4D2FiYAL9XWYC4s0KP02mUxRXBF5m4D60lB4HqRBOEqjrDkYvWUg4CwRhBI6RHFHsEzXAWMsbB
HfYQX8Qgl7NY401iZ5qt8xDK2ofA2GFMnwZ5io137SHA/jUhTHC0HlTmYIbYkPC00/ybKmxfG0CO
FM7rYhdYjbe3y+pYVg2Vwcko1BsQZlHfUFFM4SXXmaLu8TY1r2laLLA1iIcCSh3Dxu6/MdkMPLfs
U9yosyswGfLJyxx5V5Ci0qlRm9VVmNx6A8kqxmnKbghwUvj8fVA+hF48lsxYCEYETF8Y8thW/dWQ
4ilXZMD2x2cT1D6xfMnMQ4Og2tavTFfZgl9UsKJK+oWjkJBkgOtdJ0I7JVjSnRH1XWeVffz8mNQp
Vv6n6+KgxmGDTY0MTfzlC1O6bZtIHg1kXeCxm2SjP5D5TdT6sC4EDiEk806kv90VmltUPq6HH9iK
GLbGfsSgns6+oshV3vgQgUdCS3pDewuOqQxPkSWtmsB5bMwC1XiXtrearFS4NWjJFZk0imxM+0fY
9+p5LNZQiRt9fKQ3cYmriSQjOaea88mnPO0HT227iYtGEJje6rld33SS9L0aEF2WjqMz1YE3Vkaw
n7kwjQojb1DdSBhJdJRjioYZDjrnbOE3dnbVq9ZLkisI9bEvzpre3kkUVONpo6OQi1Ntjbx+0ZdZ
cm9Jx8iq4m0B2WfRMr9Fzr58ptYlOsmhr24CyzlmXnWMPUu67gI5JPFpN4skI7Os8gphJjIjhSIO
cNKDXSXkK1PKipdFm7f7wTaHnY0Ieh9n3lovAwoNDfkBZf9TraCJbfLcPw+d+8uKDk2ACXsU2qCe
4rRAgmoCOccyGWMP0a2qCEW1oQViKxvUUsS1vou7sThdhwsq8PPDl7MEJ6YVxUFR6nsvIrUu0ctv
pDSClNWjCYevnjGlqo6Kyte8K4zbTO3bkUTI66UBa0VE5+6QJRq7wKaaxMFqZRmQrbimaJ3CpyR9
id0qRbyLRlkmAXUqs/Sg5eVetQq0sqahH/GRCA80wtlSi9RjEkXSXZw84fETL83A0o4ii69FYlGj
3gTWCgy9c7AR3Q+KJh1JOawocxKUuuTyuqIA6RiI8I6al35Th+K1rgIY50DpvJAkRscM36xOgvYQ
uOZSHTTjqq0pmXetOv+GNTDss37fyMW15EXlPPBbbZ1FgHAhuRQzuWk8iOIdnpRkvsgNO9o69rSf
Uu57d7IHxQwaZbrH7BbY25A1VxoVShBM6rlV2cMezqmYJ7VQrjQreNbsvltZeEHui6iHLS27e1GH
+UNS3Hs5/U6A3+ZRFKjtQVMXm3wszBKKAzaAQsGrMCq/GTHV93Zo/jINj2K7kmr4pLoqx+m8LJF/
WbFvH0U4PGKrZ9WNgx2AUh49pbu10sBel3VqbTUsfxvZwr5YSOUyqjHtNlXn6GACCzG7+Cbho7KL
sSABznDUfITFRXOtNG5zHRcR5XYRyI1B2N5GM5TwGpBCsChb6as834fIBBGoYpNZZsp0nHy76H1K
AtcuqC0b904NF1/i9dzLlaWP9SnlVl92QR8DM/Y3jgssRl0yk/Pj8fzVFjvtkMmmSlBbauT47Fom
y4UDC5KMYkOJrrWkKACwKJ3/qas65LYhz6PhPzRGggJTSr5/3g5/GBpxOMSoFIjoNMbETP8ejrAA
Rik0puB3qanrUfXtZbzfO7WglDcUKbwv+enzXV6GZzS2JBwVlRZoTB5dTnCmBX4RAPslSqFiAH8O
CLFARflJ6KGvHaBumdoB7O/uP9/t5Y1mt0SFTNsz60hZxGUFSyAkfzAqdguWle5P0OCP8bgga36T
NDef7+xDtp692bJqM8FMtMF050UM6kS+Wo/iYRgOdbq3FVoVXxlGUkjcLxIh52DwMMZJBVGwqpGa
RHvof9HvX97b8Rg0uAsM7ClgIfb+997qBUyrXot/d/uYSHtLrcZ8EkjEQtGJBJqw+Cp9/SGknHbK
w22aRCuk6C4eKB88aqp2hJQNWo4VLsKHOg3apUibdkmXO/cMHItcRJjCc2PMhzN0XWl0+8Xlv4wp
x6NgapdHl4TTx3Ex/kpuZoiaUzeHgDq6AtAqIxMqbgqmzbGdRgdTnBAcx4coEckq6Fv/CP7Cm9Hj
37ZJW6+GWjEWqcCN9f9xbNwODO95EEkIX7Q4mC06ok/132P2IhP1tdmGy7yoqVQWR9kOgSwo8UsZ
K+k9VpKiLLYD80leJkmPEpolSM1Se/78qC6Hq+MFGysidMHzwtzKxfMqSYUSYPfhzEgz4ERbU2cw
GHJ/HyKfxTgCW1UfiQwh5hV189oXo8PL+HTcOTE52RmA/OME5L8PahhkNZjVmsJ00N7Ez4zO3NTW
v7jwujnVav0dc3KLZQrmOFWGGxRHXbwRZQH60KO4kl5ao+kJ0PdZ9o1phd/VcItFyasWYs0ZJX1w
tLXk1YuA+UWu+kx+7GflJd/tsj4xtgSf2Q8LZERPmtEMm1KWt0XruEc1xvXCabRTIeG2M/xyEeuN
OXjsxnKLZCtjz0XkA0bO0LShqk6sLS6Q1MkZabu1DPneltRXhtCEr45nL0JbSTdJ52D7ra7rAXi5
HwMnNBwYFYKXfhkN+Ulh+Hbkts6a1H2JLLXclPFroMrxEqfrYs4U5k8lhBijDIjKsWpG4p4cnar9
JcH83+WW/uT4Tr3R62wvm/0zla8uvk7N2qFoxBVU3mmmm8xGQ7mUfOTBjIc9gv1dQx3UvvKcZyCJ
Yy8FJnCIzVNtFGsRP2Wy/lr02ZNhpNS4BuiRNcgaayZqT7SWy6jMR+qJmaNguDFbEkqyBsZHRuiC
1HnTYDKwgu9UUigdgE6kcm6TYQRe8QyddDtYI57aVk0rsBIMAP6Z+W0n63e+b8rzDaA5SvUk5exn
/V1S26tqEAelAzOchjoifSF+mLl7Uxbai4kN1yy3y5NaZvddYC91v7c3KvofP6NEgznGoYGNJQfd
Oh35fiVcOBiRXYzMDBf0ClO1GV6bc6MG5ToIZe1QAgnmXULzqW2No9c+eAaQF0ivrNyaHlWMxMZm
Ji9QHklzu4YkHWvhehiQd3iQJWdWXmw6mXye5wkCRwVCXVU6t1FGtOugnV03oMc7Te8XRhaby6Ry
1oOE0w++QTjKZ8Zo+hjhNgBDt4qDpzETj0efu458F9KAat3HSotXSNBJ9iH33F8MLBIkeelzA6Zu
jksGyjs3fwZn8ajrCWZmigz6AEJCX5jeqR42Vd4+q45eHkpvQJvVF7Oh5BYZ5tkS35N+aDYEEi1E
2JmhgJNXZOdXqY1FXYG3GHIeyLzLcDuxBTo9g0FF6ZKyRAk4A1A3E3KKywA4DhRzRbfxkxGEhgAo
a1NjniVXITDxtUWRBAwm5VEOmOBJreaIhipaeUm0o+LMmElacIp7ZQPxPlkYWhcC2AUPYGvdTjXq
bBbq+W1vyusxUTAb8dQdluElA7M5r+FdxECxJZ/pp/KtFDbnIg0BpxLEp7y2foUy3vEktI2oGQx1
ycn4XOSFIyf21u6rnc9grgoxohjIBMG2XOPkcg/9GU8XBZKz4d1TncO8HAyA+Q+9xS1JSlAcqGCE
QadKpzCQq5UwpFfVCu8l/HGvdd5kUYTeTZ9011ZWvjqJ2d4CV/zW0o5FjFyf3KRdNVX7Iqm9vcbY
ioMfiqUfGMXcbiomSvI2A4qEJU9tRSEED6LumioBSKZKVr0GeWRRquR1i9ABdVN7z02OLsRMAxyv
+rkSyDXCRlNamwNO94h94uvS672lJ9mvqierqIec4mz19VPeZz+92nM3qFMRVDRKfNR9XF7ldN0Y
AFAiCMd3VhNuOvB4M6Z4sSSx5Aq1Yyag69XyTqmvTOYPgRcBLW9bt50FXFFsvsAbtKE9EgJdeC2B
DN1SeiqyCPhWpjnb0BsAXsByJ5v/EIB6Rx2hh4vGZPqkSW+VKqXNN2PmknAOV5rROsnAatnoUQFR
XuyvZGef0qysCosRZlrjoFN0d2VZr118vDFp6uYd2Qb64WaVNzJe2tTelF1tHAYzNA5IoVsaCrvZ
9bG+sa2y+tHCWU2jaKMawvxBd37wSuE8GDRbizgQj0YsbRxCM1RODjmIFjvREfYX9vmdj/J51nRJ
s/ALDYQ5Ke3ncPDdmdPqVC1FeXvQXAS4pWLvGw8YuuJBB3FJ2EMBd8DXWxUKsmoMq0XbrHOPQiqj
7POdNv7J9SzfWZHtrzoZrAAa3OymyBiFa757N/1xC+C3vYvPWoeUsCid0CdcUn9FTu1cOapNysFz
99OnmJoAXBXQMNAShFvTk7IzrWx7jBuXpDKfdEOG9+VJg7QqVGsvNExlfR+PJroA9xFTQo+Wto42
wgq8RzuBuVEL2T8GqLpAvoLmStzsdmA+Ay36QHajeSnLJNtolQo9dPwz/a81y/Zgw1KtkcV38Qzf
7XT1/gtcpO4wLTN997ZgNATDmjmGh7++e19m2jZ2FGyxqopTn1bd5mIz08IX30FlmlG7Ge0Swx6J
ZOmWIKPaT3/spK/2uN4puNFMf99/mv6XWMl1PQTZJlBRJ6ESjLE1hlOlLMGkDCQIVBsLhlTVD9Of
t9+F1vxCu++spu/aP7+CKWFm3JUxowUCj6ou+enJNGNYdFVnmD3hjt4iWSlKYj8qPi7rip78lAI4
3rC8h3NMrc+upYdeAbpVH7W838XjNhyvRABYOPrZsgFIt05Qr0wzah9LKdtP2xCA0mb4ETjn3s70
rVZ+E2LQnTtwV8YuynlhnUGzdhaQzCe4lzPdDNyHvKd30Sulnk3fe1itoZCU8Q0cF9Ny6Qz6Tj8j
zDPPuUsBxfg11SH+ZvBjBuvxkDyhYKXy2jnGUHZvgkHkx9LLkUZq3q3MbMdtiKPyzApsf+vlhXdL
SUt/TBLrugC9Bpfb8f15H0T2Zlo4MDLjGDY1pW2sOm2EGtEQTFGjEZ8050SrwQ/8svCxeXUtsx21
s8mtGcvJ2pMsd6eM1aJZbbqLwiwypD/xRihu9trHeOAYevxodklCwWslDp1PyNXEWJ3BFXUfDN/7
MW3WA29qu0b/HWLVMK8NK7z2OzXddoEq1qmlhze+VVqzVkuTF1PdTZsPckg8VjwYt0YDth8mYYVV
jlBO9P9koLtIftbtcjdtnyb2XFIl8yg7EJsKpSmOhS33e6I+zPh8BKoU67ydoS2Adudp9mOYAE99
pFw7hCkbJZSSTRgWPDB57gFytsu7OikR7BdYXmTEik6RJPewazFAtE0qSvH1u8cnQ1kgxpDX069S
B3g18H13JcaF414Ds605JKPHj1YCdJwqHsRy47oA9PR9V3CrbdmM71uN3h770ufpxwr5zLWrYFwy
rkmipbmlS5hNn6Y/BVrGvnNup6WHut40lh2cpy1hM/8Qm1Jzmn7Lm4DIxkHTMa0XtOA+TWTKbyfg
W0q5KIMec9vpIPJaX3qdVkA7YL8RwMQ1JnGox6YTKES0xUtNAcTLEZsBWTzZQaY7/Yp4vztmQfEC
SF+nPlerl1YUEPp6lZvgiazGb3+YQYkP1GDms7TDYuWvZYxw9KyYFn/7VkrPQZGV+2mV9y1MSxBy
xgcRqOzg7WdEa6s2DL//tcG3/04r/rVVHAYwDWaeZjH9oncoVvGBvNjceJRNZ2J/hlh9+vX9PKaP
f63sa26xSRLu37jW+6/vBzr9MP15P5ckqs25RdZ8DJ/pVcfL9HYw70u//9IqwwmqPuC/yjuh/cRu
LnG1owW//AhcyupnDR5eNPEBEvgMtuIuwD5GqYpjaZddAR+h69dSi1a2tLCWhGf8v7Vlx0cBWWLY
/Ncv0881rFU7R9n5tonc0sytqmQHqy+bHrE4u56Wk4E7LEA6Qi9s6zHa/7PtaRlpcJ/toqA7QP9a
rJsoqg8qFTxvHyWn1pZDbjTzBl90ivu6Q2yUxTkb58UJqMHJgRigw6+wvyDD4AwI/iKqk8/TYtAQ
zkkdeoeGiTBvnucmBjCR2L99LB33LpdsdT+tMG0yCIr7RK+7/dsmHVkFS0Kefdra9MfFhbXqYC68
bQOZ8/PQ9t7bEm+HFZrfXMUUu7cl7KD44daZtnvbZBG7L05a9L8/5l39SvxV/V6YaUr07mFO7Prn
NO0MN4nKYo7j90FFDdOk5Ji370fVVtgVyGR/t2/LdICOZgjp5O10SNOCZAVSKP0+ZO7paihSn5O0
j4vf65DPwpMDS6K/tivBNyVBGvhv300XygQygBUn1tLv246ihhTCIPTN27YbrSHoTRp5wzQvM4y1
IlTGBoyb3o7PiJk0cpUWldB07wKNGcUEm6u3bb7dwQqvsFY0/u9tMoJGaExhPAJSHoHpj8ZYFOZ0
YK7f9mMaRTgXQ6us34+ttkAV6lrVYcQ1PgVtRMSPWXq1zqd9I/iDZ2YUGEr/2W7nhvW8VcsI7fb4
bOELBqABMjDAjv/tm4lR+qs+tBnEj9s1JZxvRJUZvz+XkNTxTmwUQsLxGpQA9injbbvV2zZrGXY2
xJpq9X6srgxdPaaScvX72IQWLHojiWFisV9VQUxSydd1Jcp5TOe8rvQlpJm95lXAarOiPg8FBnMK
o/zpU9NjjgryFGOg0HeOYGbXpllgK2k7mn3U//3ImH9tw544I4Uuz73BbKhs92umcRtvPn0cl3hb
v/3fr28fw8YQRyOW19Oq8bj+9JXLnXjf5PSVz1eyGLol2mUcT+WmONukao8MS9cA3vg0/kliyz9p
ibWatuXsitYgFaGp+orRhjhWhvq23U7qyjNGAeI4bnfa+7T+9JXj63/t/c+K0zrTUs1oADou9f5V
PG7+z4pv37e6x3SVC+Qvi9cKfJ+z8IvsXBqNOCkVzql/vrILRz51wXfbwuopatszczrtGe+/4dRh
oZsaqbKHyHM/nbaSkoTJ3GolIfact62I1nkhV2yXKz+eoUHjBk0hTrbT0YpemMdKdv46J6XuTUjK
9v/uSp6+LfH7Jo0fZUf661I1sWMwcyr9vqvtuMT4cbpyjlv8cvQ6OjYwoZ22DL4xaa2u+qgQayX3
zHMtp9+p9NSgVD87netvA28YYF0K6zkoYsT7qnZKA/+qoh09CB3QwgAJbAMfyl7GDiRUPZPPXS9F
+84eWmRGiAONsJKeOxW3GuJ46YCKJbrtRXrjKYKcUzmox6jGELnvwUlmquk/ehqeh1XmflPD1lx1
VKGup4+SgY8IphSS8hTrXQy5P2SSX7TOMyViB0oW0rsWFNsBFqo2T1XbvQosJmCNJomINobiGjZK
c2V1BPbTMdUuc5CAS9xjIsLwlsTEjeYB+fKDjgRR5+GM5rfGg1CiaCGr+nDduHGy7io4i3UcD4te
zrpDhHaqpm6L/06fGVP+/p+mRo+VWUGC/PPV9D+/yMdx+7jGtJpWGqhuPFuBdTBui9lqmKPv60xf
hrg4HCgQe//+bTPT5/c1po95ruO91ckMKKZdva8z7e9tL3oC5zqI1G/vK18u/b5tFU+NqGyi3fsp
TqvldsABv59KbCW0kK4SLP66LBe7n5aWaqvchpbYvK/7++TH834/pOlnkAK32SAJuOjjlXs/rOl/
b+tZQxkudb2zfv88buZt8WkTfx3D0It92+7++ubPvbs86KwDiYmczAGH/fGwpu/e9pFkCmUvfffy
4XT+3Mtp6cQvzG0aPhSNjxVHnz4rBc6zlpxX1zFIrU3T9/3WzKPuNOh46jmmbj1kifSjqvvmFyeI
763+6vkB7AiGyPd+2iZLxqjyMfFLmJwOGd5O6BVVV1iZVmrafhtKd1/mfvvL9DBdix39u9aOr52t
Vze6oFgHiUGwt3X4e4MW6cs6L4a7pCOudmuteqmY6mvGnXue9yC8xnuySWMD4Orrq1hxxSahXnVD
GqC5mn6YFmHQc//7iEeVp16+GImHxsJw+rvB7/Vl77v6YdpxG/qAsLu2vpkOazrAyvRI/LJPoNt7
OLTNN4kJz7leVdV5OkUmR/LddNrmECbLJmy0e3gS4M+oPHpVnIXc+82v8bqJ8QL2iawt/K5tT+hP
hm3XOtEm1ZXqerr4pR2mz2nnXr9dJSylzDz0f0oekxOxajW34KPzFSAbe1+6pr23mKhYwT1pb+sC
sTQ+Qf5PCIuL6YjH+8qcAbMO9ItIOwClFkjn3v70WQdSyam0LYlMfEewmpTNJDlhROduB5takkGD
9UfRVvcg5DJb1E25EZ6iXMUF/msh6EIEdAOdqOOgbrWKai45wLJjxkiVkoa70PAJCW87xS6+R2kw
LMvCuPMGgqNQt92j0vo5FaT0onh39Zuqb8uV1VjSDgcj/sjNNwrnKd+RhHdqFMk/BImEGX0REAM1
yfNg5c8+/JLXqsBauZWjNUWL0TaM8DmWFLU8GiJsb3w928km9UND4AJVsfTuaKhpOesKW6wcoGCI
5x3tmA+pfvS7fEmf6C9cO5A3Maifh7jUgUxq917DdngPwlvqmyJcA/I1kuzhJsmZ0giQyx13AG/u
1G6gAlHzW5KwDEfrqHgA+m5zcXBRtHsTHxM07qLBww8XuPsG/sp9AfrUjfvsNuuqn9JodudIdnlM
PLmko9WyJRaczaLo09tK9PkVQqEefpZUr4HDFOinXeaEyL4+m02UPMIAgyOnSu0JdE44NzCrnXNg
Etjlyrzuwliel3XjfhMIUJXaye/SRCtXysjL1MY/JJOURSGMvY4G9agVkXvszQP5WO04fUMd2Eti
xSaRLV/JbfIKiF2awZLx9olqYFvAdT2C2Y9WGhYK56i5ruADzuuSSBImJa7r0IafmJSCsPxswv3/
OeT5fZ9bzb2Ki4iUAdtqqPXBoKMLjnlfqVvFR34UCZx6CdHCR1klDMB1rlmoGOzUhXQwgEoeUzPr
iAfuIPH2Mx2GxGOIHnyZhWW+lgiHbjKwfWgz5gOTpo95jKc5kjtjkwap/ViE/hmIt3zGHFC50Smf
NbC5hPsfBNsuH45ME1PRMII3czhf/cwkEXoES4WcSoI5LfftT1LHYtb5SvDoqZQNpaH1o1RAHDk5
Pr2kXanFt1R9Y5Y9SGIjVq5oJaQF3vWYJDWyd035lGk3gzuXEU6dW1x5LNXZVBbo9BymIeQ6FGEG
bHJhVtq16Dp9A++8InmqJucGfJqqey95n4SnZPQiHZQQ0xRZD3GjAZkxXaIM6tBsxHqt4vFiVdDc
mExwon3UMC+fZrS+5PNXUVINN2gh53kf2c+oxKWZCYL5dhggmCLB5R6CjsZoFn5QbGfPeILgmhD6
BRk0PTloRQ4pHHvwIF8EvVYcyHtD/FKhDVLVDzEyMHZuOJyKNIvnnlNU14j2xFZNLfP/GDuvHcmR
bcl+kQPU4jW0Vqnzhciq6qbWwkl+/Swyzz3VXZi5mBciIihCk+57my1bmI210dMieWM8RcDdYECA
deyHPQRvMZNewiIrB1yZX5z0fz1OJfQ9aXJvrxTQFFZwGElqrUDbQms8G2UOgLkR6UY6MxsfPKZi
J80hjszs4NmTWpy4Yqu1TsLX+5Om+MPJHBL92A4vGn/fq1tSUC0y1z6UWR5e8bGvK01fCV+uVTNN
P2CEEZKVF9mGdN/0oynGezdSohyzId+pel3v4rZLdiRkeXfyVMgYUN5EP1TP8yIZnq2RIaEzpPYR
8rj+gl6C025MlQ02mtn0m74r81Wp2N2uoZe6wrCan8exX7WMDAFdFfqJZpPTgiV0QKB4RMhJ742f
jr8dfP0VwwsXnCxNTwgcqLcVNlz4tDA2SesbN71Fgqta2TrU8/6oVZokJFFIklLiD3IQ3ws6QK1l
oK2kZ/fQFCd6RNQt+TmTeqta+7EogkNppUTAqcJ60LdhNGDhlO3GCpCWVjxp3ghWv6P0M4iPmMYA
lgqdpG56cKJ55JG5HK2o2BjY1jcM2onmdP1xExeKcul0pjdSH3/oCAyXhjHaV7euxKrKSlrVGeGM
dVHfOe/T33wrp8+umIShpH/wUaWa9n1XaOq+o2HsT777jIC1k2pWtypw0DTSdLnpsXJFQkhC3roZ
guCZrnRxT0nBMX3Ve3DleILnGRNSYysP4T0rdtRcg0QjkNEX1IlL8hUVYy84bR3Vqgk35gQ4ky06
nRLS8FIk/oHS7CUJMvsjLPjBF1V5KmBgoWA9R7RqUT6a3XMfhc9dW07GzepjMMkRNI1PPIDqGqNN
czC9okZCrXMSKpz0gLRTX4O79RcRWt0NMDSxLi1hH+dFT9r2sQ1fQ+LIUktW17GEvjGUmnbz6itD
OmD2DhBWADwd9EH/2Uwb+aGrTUd0kPD3810GH0B22xVYE3EbdXXTmk32PuRM0XTfjPfllvc47seE
/FhK0yYwdXCCuZ9pZ9w16hlCJMm1Jk0XI1WLo9roA8ETZvCV0PFuy85e24RJraMe5ZgoC/PQJ1q4
Ml1Qg+TAWSfKFBSiVMqMGdlHfKseKUFokAD1N+QkJgrcTlKmayAP51oncNHsCbOzdU27OuFESW4l
maBD8ZkVaGviil4lpd5nPky8sEGa7nHlx6AbhXHyaK9hORclMCRd3Zt1nWy4INNo8cMvBN3es20V
W3gO4kiBPbg49E/p+JJvBhVP3KMC7vxYwkwbYkBLvezpAdlVfsn1CznaxnGWr/pte6zcmvfuTKc3
O8heKF1ffLdVj16RUCnSYqTyWZzSg5MbRY+Hbeto6SeI+nh0MyI8Mx8WsIyORi5RgjbNRv4oCQEi
99aoLopdBF89f2pGdf6ulsF4CjNlV9ugSZUY0JNWm8qlSI6kRzS7zGaUb6ce2l7iECq7BBQSqZix
DS3bICIgtDzI411kNg9RYz0n66K7eImaP4fUSqld2f01tYx8meZCOXAdzeA4xjGhDQEwDK3vjoIc
RVDCNHKJkbXKwrjEXrlRGgiOuQ8ZJIogg9SR6W5lyaWSy2DBCctp6JAJb9XmPfKFprawEXPu3JTV
J4LN8TVui3FDBVP7MlL7RxLGV8IUh6fI/JJanz1sj5GCE1T1WjX8/BHZNO4tCj7E1jRoYIhjtqRI
DjUYEunEw9GUakTGuAWRm1LwJnfDL6fo8nNKzAbAX3eh6uQaSdGJQ0GSLIVQ+I8LyzeAyxmDtWxR
m4D4tutrXRXVqm4DexW0fbPGmBlRDtC7beejbbEc8kyqzlV+OR0Vbiuzbp5G1caY0CdAfMlWaYR7
G9x9VJMYG2cIxNQR7bAsBn3p1xVRyxgxrkEXfuW1TrxKAyfDcDsSHzIbgmNV6dscsVI+BObJQ3i3
8CujPZc5UOI07InU88iFQoxk7AjZaG5eLEzyDPx8YdcDg6vp7JRExLw3pe5ZRFPVZOME9KxG1aqe
vDS5CJn5lFWSSb1K60wlno0hv3YdGAQ+eYm5lkrqPFu9Tu5q0q40SQN7YKQCkzyAfxiN7sfgZvdM
w6tuC2s4o9kAo1uBoI5Ux7/h2LwWnapdjVFxlhEXVSwH419WRg3HtodTp3h8HfWYrJsNWQVA2T38
Xnrujdu0uOFdPWRasuuQGL83Gh1mMOzaphJGfOSLJmedFz4o/Y/IzZtbo+TyDKXowjfPaBy42icN
oDtq1uFrIrPbXnGOFT86Y6417mQK2ssxdNB6VYl2FNWHzqn3A7y0SyRU7iEtLmU+rAtbiz+pxfHi
q/KCYdtba+6rJ93ihxmGOBXtdtgk1iAZxgGn7qbrdNx59QpT9UR+72hQtSoQKwMSqCaQp5gU9c5I
Hj87SJCvjEbwR4cuIM0mYJahjs3a7FEtlJmTHssDkmv9xQ3VipoFDQ4Vn4YdGw9kcI0D3l2FsgAS
v+8CUlcAklgIEAz0c0Z7wBbbHnpYjt+3MnBXDEmU6dBwr6C5k406TquFO3SH33dBIlPMU8XGrWJ5
8Bij/GPx+7EqR4qVWK0NXbuRB0nHFS6PpUr6EBbCFYjrVu9JJiCpstMtzzrA+xCrKOvFbZAwOMPE
tK+R2qlc5G5G4Ik9OKmdkPirR6u5ZAj8/VyFWI6IaqUQLu7gCKRA0SvrNhrblVrLihlsix4lTIZl
4A9sNmV5ucqprMgUSozgUOFxu2T8F/clgdmyrm8oB7tz0jFHc9K03UYtYdxpMhl6I2G96raNG0kH
ppuRPWcUqNeiBgZwWCKISiHtHf3SJhaeNJ8Pz0RnD5w/sAfvU832pAWEJ3Dq/cJLiB9JjP5uZqR7
l47TnrDDEUw235wXUUjApUlvbGqeJqdiak8X7QmfGyONIvHb03w/QVySFLq1K3F0skL3jE2gd39V
YcXd3Ei5TktqSKpr1njjouZUT4v57rxAYV+shEIIoNq7W81VWqQ5aY0ah4VfS24RvgIs3o/a9agU
I/K6aUwFsG5px0huYsCfzfeDXlpiF22GdYol8Ry68bDXY9SPegHCbRHJ3jzbqdyY7ejdyGhdFiZz
7KZU9CNAB/0432oSL9vkUfT3fM+1U+M/j0+b/bntfx/TGAKVi3l17CpHz2kLsgAJp/p+7Pfhuaj+
L4epAl58pMqCYNZp5//fp5+PPx/abfB/hSLe/z9f6h+vJTOnIci8tVFa7irxB3Xxe5t5xT/e3Xz/
/3bs75cADbXXdNgD/+vb/MdzOgkYQSmx3xdDdg0NS/9hiEguVCMp72buMx9LrWFtxkPyqXokSSIA
/9EUyM+hHkYXlFqSOXtFvuu0qxb8QqsuPuMsy9cBasgj00vlRvQf6ZfTBkHjHmO/cV9bw4ZZogXG
Tjhu/Oy5xee8AeNUf8GfMnkilbvmUyT/um9K8UapfTdvoVIXWBpc8a6jbwvGvojLx9SOf9gTvNrB
ahbiGM0sVT/FsK4vBWrP71fnBylC3zH4oE4UbRwwtgcvkNkjs3UqBdPLK9PmedTy+MVIjXinWj5Z
n2nhvKhhe5s3cGpQLUFY9feGbLWDQaoeF3zL/hgZeM6fjdaSAi9wAV9iiPHnQDBCnHeN4mdOPsWX
b2bxuim79thGlABrQX7Q9xuL3YOvULJnfsU0jtLobqSd/RRm4Y95A10p/0rDoXlSqUTtDRvO+Mho
/82O+blN30ta+ejgbFtcJ/DQMZMEPMbMMb885kbTBv6AQjMRlXcy40q/wHODrTy9cYAIqx7l60cZ
cAEbazU72Pyl7khNGO9Ou7Zu8CSKrH7BqecDflbsbWM240tfeff52BQ0KVWHhXnXorw+iJ6875iY
JQI3gtW8hbTR9jVx1198A104DDDi+Ig2trVweO9cjXAbX7x7CGk2bl6pu4DL18vQxBe0gu6XPWHM
eA7tknRVgFSl7JZ+ErhfwtYOemh1r5mD/K22cnKt+jh6R9+/njcoCzzDBr+WU2jx2QQ58VBjNzhf
sZm9Mq6Knk1CA/fulBhFgLf6aTXXeT0y7WDtK010rOsoeqReQ1d83jEkXggDpHPXA37kiiQ2fV6h
FS8JGZrErhjxxnQ6uU/6qnzuk+BlXu8iM8W93ljXLBzFqVGplEGjcr/aDoqZ79lvuWXV24o8YES7
Qn31XLGfN3AsQn2zPnfO+FDsi0LKPJNoPhe+mGvije0LFTlzZwe6zriZrJGUMee8p+s3BNT2XXgy
y945OY54IszhkhVV+pRmInkqxwwSkQtxa76L29Q7Nlrxa773vbCYlkXl2B2/94qD8OC7EB4VrTNz
wjm9e+YxuiqmY4airnYkaTTLttL/8xSOQEIlCgZ70xbU6BH+a8QzzEefHzO8R5tX4WPex6gJh25j
Y1zPG9g4YO5t+PP3SyY+KCGzjH5/2R85XTRvecX5oc+SJ4mg4IEliPp82rwVzRAeo4zq/Xw3jWDH
qKWFXnFa65HHvkhyPtSK5vdbmz2cuElfhR1Y19oSH/ORuxalLN3kcTXvg7gFKHmTyf28T9yoL4SD
t7faBA3EdHo6ezVvmJuLc1ZN1OnpiTBspFuzNPwNp4zmLVH1ZFnkCiP06XlL09z6UZ4/ld7QPVoq
0PNOFg6Co58aLac7drIbUlVGVVH5ebCT3zHWLht0evPayrgyECleJRkkBFaPn/NGfUsFHcSosprv
BrBzV00eDN+v3bOylwav+s2smuoFduVi3kqz8owLNTON8CuU2kjf+38W+FmV89jW49kM7WLtpryP
ee284vd2862BiIRlK3V79XsFAR/IOOb77YB0OYniYPuPB79vloJ6XJFo+987ThwGyl/hJYb5dPKn
VxQPLoEG8zPXXR4eiTdYx6mKu+b3bkFKvrtaxB+/X/n3kaiFmmt8cwzn/tjFbA2AwtHQfB8Gt6S6
cGIKapkKK9GnlZBOU9RMI5NHzesPSsMQvUaw6lqqnCx3CM6UcCwG34Z3qbgi8RPIlsx+lU9oS4Q6
E2G1U/t2eDPyaEXd1H7pNf+g58ToAbsnCLuNx0VFcPV1XniyItPSyIJt1WbmnyvimCAIUZvizxW5
g1sm4jUt56NQeG+u86GMOicSviS09Pfh51sqeNa1lxkM06cnnzeebwV0XtYQh+AG/XuFGwHlh82Q
4tj+1x7lgLwtcLx29fso8yZZpbSYT21ai9Pbmh+bF2PgJSsTmcv6jxVRV7jLvGiqP1eIqlSXWA/U
9e+jzLeo2nHugau3+WOF0mPwIL65/HOF2qD7UauSueO/P3YMtxA8VZXPflrx+0P0Enw6TWE13yvm
tfMLHxSbGV01yYX+fSgEaJRLavRHvzeeb9WTAVsf9fHPFbKSv2wrDPZ/7BCjmqAb034/HmbYpHwz
QBDHCeCOlpdwadEndxlizE6sJrpLT83W/IyDuxuRCOUygbtluVYQQ9S4N9kIumBMZW5U9aq1zFPz
5nZ+s3aZWt6yNG7XiVOqNxmE3ZpQ1/GWMC9YS9WUN5+aKM8WdDdZ8u9LSlHfJNGrbOeUN59gY55N
FjeUsCrHM9KbVH19jRMsvsmRbq/0RcizxSZrc1gJWmGtPYJ1r8KnWOiSHHvF7e6sZWNYV9oc7vRs
5jWjXMR783V84UKwnVCufke+SAJQ70q+T7hxI09isesj0ibd9iorrsj8i5qr2xkJa4fqmqW0CDyC
A65SEvgkoyy7Jn5TbGSSJTybgt1MkAWf1Xa1SQiHvuJ2rTeuMYhLUpbtRlq5e2GTbkPZ2L7IZJSb
xFfNi4zsfuP6aFX8NBpZG2gXv6nIxHZDytvGSAamZ/b4Jh1tI91Ecos+vC7J57FrajbU01/BJCAD
IsUEBnr+qpWZcvFG+2teZyOSPiUOp+xh2hQsTXBIhENWxHRXbd1oR3nPWM27AjarN7K10828tndc
dyWojW3xs5PkmhDNCQXZmKqn3VHpXeuFuTIGqDqFGz/dpVFULmJJpOl8l6nqZGlzE7J1SvslK5O/
TWU0z/PKuAy/mJXWl3ldZDevTREF13mdLorHGBTKTs3DeNskdrYpChT5aKAszuSEqJyZA5nDwoN/
tshbAu8TlabXPzfQs2oV53p3RJXzP5uHIuAmxK29I5zLfJx54Q8jYW5A9onIKjttOW/3/WTfS0wH
P+kKONt583x+bi67uKlESfqeLNozWS5ymcow/ZKm8ygAcT7nYdAfikSJ1vH0eDkGBLxY0Xs9CaF4
U/jq3NT+UNtHECjJl6Ya9lqCtdkLQOgvlg9WcdrP0scI11KdYUPwrLsCRRi3GjsMRWrg+tWra4Ij
4TICjIm7LllJQ3GPpi3bm8GwA2uYVvzwo/FeOFb+kttxtzMb5GNKFgxvLvk03xt0arUkaWm45Hgt
z7hpzGVfZcWPbIASl3X0e6Tew6p2qY7D3X+WSv4+75lXfoW1vJV3P0ugCsQl55MpWogc8HmDAlrG
SiaupPPDBa+oQvTKQVOc6XuV5/lWTFn/pCPS+vfD33f/+1hQMqezshjn3fSYLzSOMd0iRPw/t+p6
RK+Tu5QjeDxRKxLh/tjO5L1QhRbb349/P89/X01dau2GvOmKEYjgAN+r55cxL6YNvcrDmoX/6R8r
/3uA+TEVmstK6J34fld/vpZ81IejBRDle+NHnSnXwc7zuzItEnWkvU7uU5bFf9GkDTeladDYKhvq
REm9r3X0Aj4hQKuYWckKKOSauhYFQaXxH3orGlC9A7M8EfiP+bECRNoqAu9If055AZXSE4qH/zMR
Kokxrv7LZA5xo7mo7doxNhemPXpPGpHAAujlNkVPgcAo7MTCiyVxODoK+C7CHeDFmz7Mfrqp6xyU
MegvWajp+1yO9wpFgJKoJ3QllIMKC32fGeaE+aoZwU5+oqwaZiufHUOimKT19ajncteG5VEKuP1B
3A13v6lX/qj1N/xegJtN6+GHqkbXiyhr8iwQtpV0F5M23Ydh2azTuFQ5nYI0iAjq2Hqijba6V+Zr
S0tiosSKZOMoon+SnRguoDTPoqWg3gyDfKj6PUzSj741gqtw3eK1bXoUwVn4mO+FwVb8HQyVcavV
ob+PzpDcSMeJoBOeqyR4loMp9omoSUVvyFWOfVf98Lv+kPaT7Mzyq70m0JgapV+vbB+NucLbW1ME
WASK09/mRUOF44Kr9RL0Zv5h5+YrIoJFwRhdi2rzWjOaRGlrOwehKHJNB2zYjV5hvKvWuAGg+Vr2
KBypgoceo8gpXTKCX7KPS2mtudYeArqIRywleY5pp3PWBXaUhRSFt8hVoLDUJI1d7HBpCBgLMGmv
RlAR+MmSEs9co38EUINWhkkBtSinFjZyCfxudHkKB3iUiSX0Jxr5s66G0YvdPruGFV+iwG4OfUZ1
KE/jC9fWrUNu56VwzeihiOIlJ4foVIbXsn8K7C58x0UMaLU+9CbGgCb3/wabAt57qiSqcgT3LI3y
pBCj6UfFOxHkyj7qrrQL/XMS8L4ICgtfY2ZTR2cksBWqJN5SR8FiWelia/YpafFxXd9T6p+7qvUK
/P/41tp2sJdGi4K25prsyVA51bUuV0gG+zeffh+kiKVr+P5fRpr8pbqjCpSc+Fc3WoEiTE4pudKE
3ef9vis9c1kiE1vjgSAxeoJPpdQbMOo8qqkJTTraITVy/142zTr08u4xPZK0/PUUs/2IKMqfBaWr
RTi0YmPG5qcsVOWUFIWBl4tEOOQlRVqA2/QZsduFyVEC4XAWVIkqx9V41WkuK+GQ/yBR11p0UAYO
hVO/uiLOL3WDiKjOCYCMKnIxpUbpRhfMofvOf6i2nR7I0au3huUHJ/pazt7LmnYL3XNRT93vSjqc
PawqOgg5OkcP8RKhStC4GWW0uyrQ0p0flj3YH8oeA2bcLyUpX0en73Cxu/qiTDJ50QJ3o3KC00gK
jGVif9ihuNQhgZMEUnq7qCOgiz7nM7//fJkBM6JR6ye7UG/lKVOyZOdPtzAvJfR+ZbIXfnoQPv2R
JdpleRKyuJpK3Oy9vJUAznR711dM5pOaeHciyuQth4+E76DNlp0RRle6M6AxkEQgguIZjZFxohLL
8ZB7BFQx6QfhSnvKwyawbRDAMULQYuo/8UAsLXq+gKmh0dbFUZ/cfiF0/1OvUUiyncQ5GDBLFiXJ
tLuod36SG31qGCefdaUql83ELcqaDxmUezUvAeY1n1mMTnIw3e76PU5ury0X45tfNuoqJbpk5Vaj
vo4bt977StFskppM3bCWj64gWM2KPhACqjvNZIRroov4xOk1+QlJ5mtthzKbpj2IobGWCCKaLSPs
N5XuwKMM7Pe0xlLPWKVh3p8q6yG2B3DzufnsJSjO1Vp5U5VBHKWBg15LiVvQpXglyBZyQkwMLFrL
NzEUJomq2odpI/5U3ElLIvSVia5n2+mB+VRO4n3Pjc62jUGLVipJdcall6l2ci2xDoeupgc8aOcB
3bcVaJ9AsOJN2nrt3pNTyFkJTFKRMZTfIgt2tqqQRdd1+qlKTBZp9AC3FpwrAItPaX3s7bp7Vqt8
D+NeX9L5wZg8Gtd54ablyWk099hbYbTBwg3VfgzLm2ACsbLxx+1tm/mnk/8t8uhX24VEI3jaD1Bx
3t26RHTKDdGYT/MibNI38i5OGlke+CBRgTVVPX6WavrcKG247kPN3oMIbtZ6EPpbdcbHp86dtFV/
rw9ldnCULnoYKhLwQHf0j7BTfjIVcH5UMr70ju4h29f/9gMj3YAkNVZTUM6jF+kvxUKrXk9qlkRm
v+oqGLaprJ6p2SqorYKzgiV7z8A4OfRTTZILs7oHz4iLzq1fjCowN2bBfyOI0QPpiqm9epZ+hnsh
fpBd1iwavw1REqHuXPhFrCKBUcMbSIpGRPomtepxVTq1hp+TCAdtqNKfNUoQAGfuexH15npyuToV
HceexNqlIc3+R9j/qlqiQu02Kvd4ond64MZvhlZg1wB0sUb4uWkmJUYXuNEarRA0iFY7aHGVnA+m
VddrjRYpQiwupUrsX0gajk6cNvZqrDpIcD17Mf+VpG+81IPEyjc5OKgiwnJjdlDU4pq2gXOw4qhd
+YNXPsVmtEsqT7s7JACvApOBLUNlooW5aA21VdPiQx+EkDU+d0q/bJlvYHm5CBjp77mud8s8yeJH
F5JAGDb+2qbctmtxYa1cUy772HlKRjO/uJq7njmkDjXgZzWTSNti7xYgfW3bKly3SXIIqU/Hg+5/
mOompLf0ThioffB1KFxjTpXU65TuyMjbXCSZqT/KnDRhv+zrg9P4cgfyu1lk1BwXWhimr2rXeAdV
KaKljArsUJn8CROISb9LNGNHYTEptzUvc2220t/DdaBp59TOW1Fd9DDOz4Gmr+ndSXR4ZbbofXfc
SFt7gj7kH/HnR1vHBxoQhypVRmOobj2ZIKuhQ4DshASbU1S2dkmkqWsKPMlKF8LdEYoDrRt5HEIt
e4UeOrvVqXNowpYqd90FO6ERHgkgL9nLaYYXKMqzg9RxPWEWn7r2YNruwXB0/95YbfGqa3ihHAoZ
nIwGIayP1LAfAZ6+OPi0URcuK7gUm34oJkmvhgeYTKyoqJCUORmCnlpK8jfT+OxmX1WQlS+R3lXb
XIHLNi8Co1Z/mWIX68mCj8fUGbGKbDNOf14udP0qMpDAzP/l+W6XV8YazNwRtXLyUVvVivaS+RQU
9mF04Qs1oggXuQiJc/TxkIi2T986qrWdrMy/ajtcJTiRVqKrCwbQCjDIwcYdLv95A60PUqN+Sy5B
ja+KRSJFBP9mbDGsOeN0VTb3860MfqjpU36I7OBJnzSvdG7FCgUlCppSfbakPDJ5ca+xET74mbXr
xnOxOkGBHLUWH23k2SemCMa+FWm0ooZb79w2L/ck+PxCCB0+bIMGnKERLmraTfhg9utc6hSoW5Ou
bHdii4RNsmlUoeAXo3hhp3zXeoMsrqDvHqJG85y63AUiPX110TqclBei5nNtKoJU/QBfcFEphyis
2p/DsRoMuSctWluOna4eY8AYW7/ynoxJ4CshJB9R7y87rc1Pg0cmY26ZT+Eg+qthDvtiIBPNrxFE
5J2vnYFBVUQQCXtPU6UJXe8r8jV/rXPVBfZXqTeTpu7C9lv5o/aia0J44LbgF7xMQFhdm/LZwuC/
Kfyi3rSKgSBemtlqCJXnYE7fYLbirECpTpRGyzvi5BEr6dvKB/0wClpu/qq3pJDLWJwbbYzXGb6k
jyjJ18xch59+KbUpk7m8a14AgaY3o62bAwnoAzt+9dq2P9gVw5SUC6+mQc1sOMmm0jbfNUlBr+V8
fqK5pp37vkPlgwJ7RB7y2jUDCMACk1JKEs9KTfV2H1tI34CN23zH8IaCrnlpa/nFoFpeAbvZK+oA
zpaG1lprRPwAFeM+xV5ANcPP0p/UAPXLvIAf256AmiNU42IAHKnY1thrEAslYjcqDdIw38DljUpl
DbhQorPmMVOXny2jaIp6HkSwxH4VnSE2UdvEOxqcpVejqZ0WnrBB43aKuQ7cvn1qCc+oUBJcKHhO
gyz1bMvorTEqyhiD2qztwiDcL/DIJsoN/chwxFwQpFYe3STy98J2mM30psqfujPpX7tlE75HecUo
reybZa1rwybS3AZ0R0j2j+Of54UU2XtNQs9aC6sK/mMxvPliOlUYxdlw+/hqxp6+0RrfPjsNFzMG
P+PJKJp83UIHQglITq/MvOCFWeV73mjZ2kszcymrsnitCTtcuVx0F0WjfYy1F149YwyvVuv3OzlU
X+Gklc6ioD4VeuEufInqxs+j6eeHjCethdwN2Yg3rc8vZDtGOxEhMvE7eJZloFqrUvLvHeq7bj61
A/YWzS3NO1f6ZNW3obHDTEPWCUVQo8tutICGu1WTg+JYyMpiy76BpVklbSMemaquRZ3k54hTuKoE
e0aXSOW46KwNp9eOpoDtgv9kOUuVlSIRe1Jpm6VjMmaMLK2/T0k9gzmlsFbIQQPVC46NokMz0lOu
9vYYn9oq2zctf6gRAecmnpBWnt9viJvE7KYPKN7ll64U9lOVduki1YkkLrmEfWBpCNBRfaDJ+unH
OBFVA7dHhnfsnEFVXQmT/1uuIgQwi75a567+wgfaL9IyJ2qp+0LF4kF5C+3rZK06oOZ5KXt95IUS
6JjaJi1rwoku7oD5DbOAexn7vOb6PeFXm4K0qRh2E33i4YYAYZ9P0V+tlqICn1TRNMiWdYBtpjB8
9QfzKq5gefuBOeSX36CWLuOKIa3BHCKNqkepKN6e0t6lz6SEBgOoVuCJWBgMG44phr9QrVEN+P2Z
HBPvAeV7M7i9+CWPbTDcTE5hr8Ct4aJF8Vrv/PJZBNK76fn4RPsiWnfUhi/RsO3zoAU/Gsp7qqTm
hxiHguRKNL+xklWbrKvaE4hja9VHNMrdZ6Is3Kti+ski8WgacPVZeqrqQ0rLFkPLWUdqXbnSUBUc
akZXnHuS4aF39FgVkYJ69jSkjfZoPpcFgxJ/dDnJi0Ff9JHZr1CT6dtWafOb7Wk/+0QO75EW7p04
6VCaRcN7SIQilMoAjKTFjGNWZ44GynBwmpB7aGp2ZfhXGDTxeywib4MrVAF66ObL3KxqWHEdBj4K
RrigMvPBRcO/4RvaGhkTjl5tPwKvw57VfSA0Z4aUix8GkIKV63n5xtTwu4TmJyGV9l51FHPRqoby
VFGsATzTT5C5qgJiWGafIsf9ROxIs4Wk+qsyqvBNl9So2/YtbyfqWYSYP6qD9s1Re2eb5cB38lTE
SxTO1q4RDhkhuDa2Lc/5yII7pwHazm69VdR8vNal8VwzUMn5mj8pwxxlbq9sLy+PwqSOpIZUBWWv
vM1Q7yqApTDq9U+vt/KjCHNrlRCsfexHTVkYwo82Nd3/q4wbcLJdOZ1WnZ8Tot8uCvev2rEXY/Iz
KftggjAHT2nHqdmtBowcvnLU2ifbzoHaDh1k7uk0y8SaglLZfshCaW6+Hv49krGe9q+BTX0wtYPm
Tpg3Tr0R923TgCZSk3Zbkpm6duiErQsvpv7npM4jHdJiVXUonPI2zjaAJejViBLHxNhdTTdSd9YQ
90y93RerLekltOY2VnrtUIzjG95ZbNoAZI6+Xr4KrgrL1EFJkTuD+D+MnVlz48h2rf/KiX7HMYDE
6HCfBwCcJUqipFJJLwhNhXlKIDH9+vuxfK7ttiN8b0QHu6slsSgSyNy591rfust7zzr2nrGG8KOj
onDo7WijHTa99aPIKsQbedNxTPnhgdH50AbzdpTefdJ2v+vR7Dhbxl65c3L6/SBciXzJb29qW1pn
YWbf89RJkOPzVWQzM6NprVOTOu397weDbq0wtfbsxkiW3MTbQs2Lb6Wmd7s4xaTgtJZ2H6P02TH4
USD+InNI1eswlKEvQSJpP1x9cR79bC2e6uwoivV9SFLB3i3oRXfZfdWlzQZbSX9fuNPPRIlsO2hK
hYib1jtqrVMnpRtVOJ9WxEH3Syrm+yn+mG2lsLGwDRkCXREnYZDEDe/y1LXb3/2WrJZM+65zPy1n
6cQ5k4VGAtxAOnl1m6q4h12Vr6fMce4qkBrYTsihx0d++F0dc3ncFoMYTrUY4DDil+IQ1dDK7rNP
Z3acfXOF8i0Yi4RqPyo6yJEcOoNVSWvDArqNXLOdhheCEs7edSQzB7052Te1oB3puFW9dXNnurGm
bWtTZUjdBJKz5JtSlnFIr9a9+GmBboJxElJ2+lf6QoByScQhgVcVR6JaP2l5vZ8cvFW2uAUhZACm
c/MTzDTOc7P3qmv8xsXsbFdE+VsO18WNSSN8MrkJMSzEm4Tf+EExAg2z7Sqkxz0/2E+TdF5m0wcv
ULKTVCs2/YSMTwgNr4nDKyk5BBycAeQWFfUWN2W8H215xideP5YLqD5zxDtSN8sHxTnODL+7LbKO
C5ZQSWY8/WPfpNY7IwgwMQgUoL9k37gvYqwyegoH7KoZUrH/BA0MlxhlSKeb1Uc2yDsYre2vFJmx
KePkAQ12HlVFuzGlNrzXtJNDjmL5fR+7xHl13r3ZPa7+jEmkd61L57YfkBB3nWbH+8Yo370Kj5iG
pO6SPKor1ruPU3XTwZY8IOC1tljykbxpDcWjssCvIHQjiuLHVOPfWkZ11eDpdeAXIMB7WXyVqfjI
RCZu0gwUvduzb7sy7vaek66R5/fF1jcYdlD9gwYSdHus+nm8CohcrzcOlFzw7WPzWE9L90ny7peA
wfRau50bYD9twjKO5S6XfXYbrwXePCwRo5W6mwoaCswrFVwHyqGlOz5j08m/sdMe6Qjy+97XQj2V
JiZEOW+Bbpmkh4oZ+SIwO6JH7Pt01OQuo6sTcAIYLBs/geeNiLo7SUDxkEkaKoCuTaXxeXEO8FTS
HyVdo0B1MIqC+NQ3mX9s+iE5/X6w4YXsmNmlt+1YM/ccFv+0ZK1/Mq7/1asVTZw06i3LuRm088sK
JuA4otFj0xTJU9mgWdYrojXR0c8XyNf4PCxJPVMob+81xXKCV2xFplFRN2voYazcKm8Gb/5Metwz
sW/hmmUgvw5cICXKe4Y//tBvyEBb8Qc58H0y6w7FTIpho9hg4Tgpf0a7Xxn3/eznB2dBsY4YLT0X
tlbS3XFPZucvjBmdJvLE7G5JVm82kkIg1CSLpmkqcbSoXjuNu77uYRckriWYUPZvpqpOeS+SRztH
wKbcUtssQ8rIPzaWLSJwG6I2PlMqWNCeBDXS0TGyTV6r0PaoAFllhkvBWeqQjvEz8m+uzLZ28RLq
X+vkEinGWNXWYYCsugQdVXUMK/Jm3vErfQvp3rTTwFabGN/9ACQwL+t5r/chEyium8w0wO7guNLd
1yKptRPMq8OYYKiYO25rBkfjZqyS6714PY6mfHgKoKAnra3Tp9+WPkAxaxbUCLiE/h/BD/8Tw012
pmDWbpmO7UK7/Cvrd9EXuBJ2DZn5uhZNfUXjOrWAYPugF5bh38nC//I5/2vy3dz/O9u3/8e/8edP
smklMRDDf/vjP56ain/+7foz//E9f/2Jf9xmn7Lpm1/D//pdu+/m/F599//9m/7yzPzt/3x10fvw
/pc/gGPNhuVBfcvl8t2rcvj9Kvg9rt/5//vFv33/fpanpf3+84/PRtXD9dmSrKn/+OeXDl+k2F/D
kv7lvz7/P794/QX+/CNQOIXr979t3/vmf/zY93s/8Ax/t3Tb0q+R98Qk2Po1p3riYvrzD83+u01s
xxXZbLmOMDzBZ1w3ckj//MOw/07QiM1XLd9ySRoB5dyzZfIlnyeEdw1l2iac0HZ18cf/fX1/+Rz/
83P9W62q+yaDBPfnH8Dir1To/4Q5s6ugvrEFSXy8OFN47hV//l9I+rlZjhrzYYx7/uecaYrMWhsL
VZURz9ey0glp5QFzvKvhQme0sSmUYTx7g19hfU855sUOTkDuzajTnT1dgFvfYZfQZ+s0GUjLe+yK
rFD9l1VkH7aoCHUhMiEido5Rt5b4gT+Sk9Rx3j65dNN59iODvQ8TEcWh6yHgXs3kUWKrF4vkh7BB
wAlmEFTg6Cfkdozps6gHP5B0bXaeqL+W3KBNxoSokt0INKHej6ZNIMZ6ct3BCOO8A/4m0xJFX/ZU
CFsPjDJ1AqCIIP/quidjOMeNCgF0qZb4tC4nGx33uX0y2pI4jdkMaVtJckUngBlUa0FPMU/SwMeM
uingpeTXBs+8y+bQKF18bOvk773liN3txRpdc+N4zXselz8ypNemM56bzOQNFv1d2hu3IF6mY0do
6S2V5CX31BZyjH3OGjwoY+GUB6f40RoW8NXMeMbFxNym7MAiFzGHFNT0wdJqpzjXCoQvkpRy7vVQ
leKsppn5Ka7dlYLzNtMVTaLltTe6HXbEYlcQWJ02Mw4sx8U7yNgRH5m3c3pJZ1PcOmh2v6CaKy2+
+EABokJgetKxeXjEnVfXsRlmoQBbsRvltNActES7FBr5TeHW38y4yGz0QJYycm4Cu6SNPCW/HA4J
W9dRe1NPn1qGO/WwHDkpMdK4MiCAY70gWwOP3O8HQqHw77O80V0LSKz6IIridrC0Q5vAKu0y5Etc
DlR4eCHz0tlD7f3CHHrVWLeR64onRRzszhbtB9zwhXlkhXYqp4nXaeN9oa0ySobSCtHsImmNyWZt
LJRgOY31uDWjysOR52MsoMllhAszDTJTWiTrSvoRbqLXFZZg3af9MY2fFlOft8baOluZ9rCqixix
jsUZ0rBU8RNYtyd7OyS1jI5WiXiL+ard75ssniE6jelDM6y383UblJzXChaAwBnkTzGZxHRW5Wtb
MehtONf5Av3FkszPKnfrIG29lxy8kTEuTuBa1DfWxB5Z1++131eHQlRHUYPRyZusu0vbcUtm7y/T
Hhfu+9ndTcjQw7ZHbaG5F37VbMsxZL5qCDhcjHhy/HgMfa/hdQMMg7M/couhqxflBYoZQCPDeNIN
GdFTkbuWsV7UxVdwB2o/1enHpDJVEKN/sPPudarKOhpqRPE55es6CwbaNj6rci4fCUln0BYzl4yR
mLTFtxpzawNd5x0R27wq/GjraRBdenRkB4bc6l5GrYZ9NhU6zDjRBl7WbxkXyH21WmDBXY4YBCNs
wQ2F/ipQgVTExdjMNrQMDPhMRnpQKotbKZHbzHZD3dHB5sctXaQ8HXYDQWtak+BWse1tG2svV9BH
IasnsjcQRPa7pirN4++H3mbcqaz+dej9H23pxptaG1baQ8DVOealgRmP5sbrMDW7vozMkbYLVrF1
a03JA6lZ+pGaFQezX6JVGxYkfPVTx6IdSQa/y6TeFdPvTab8F81LAgNe5cYF/qkjwWIqV+XBvNyr
octvlFho7Bf2uXeM6WjdxonZHIVZob3t2zH4/X8Zqt1SAHYho9KHPF1uFNvRUdiTh7XX64+VgL01
M03BjY9LZBhPA+XR1cvX964X0bFDlqYAzIwZFnabJunW0qqfg8SbPCw1r0j25DsXdRfSVB+Oig+p
ReETEcmEU3uSL2JxrrSNbKeQy/MekEskhHOvGYW6l55B9xTyB2lvJAT0jb6bTZ5ZDv2XMtqntvR5
WxoRh745fYA1XyjueYEmubWr/r56+o8ah+5vXHN3JTXnDU0F52oSqr2XNEPBSPcI2annfvaaDoic
9FfafcoCAuIYu17Vb2xr2BDasbupaAkwouTydqr8u27QFnNrrXAI2EVok6XMt2AxVAtu5uGmTWI9
GNv8V+1XbUC3Qh2bLOcB+Smwjfg5dZMcIkE1bjhQ3gy6dpg54FGTP7V0OzeNME1GQvoVJm4fi1r+
yhNlkDk2LQffbRhBkQEYmNMwbYa+/nYctz1N43o0fVvtdOfVMKZk3xkKhEXfwsDJbSeQfRdZqvL2
bc452AfxszHNIdJzPaHRJj451Op7W5R3y2rkYWnRD108kmJ7QqqqoQ6SvPguTPsBdTBz23q5aB7k
Y6071qusd8lMdz7v0XqMpLhQ4NPbHFeWzMp7EZrthKjP8KjOXARHvZV3amE1MOarRTHhZk1LTK0d
bFC5llnodYMI0SolGwfloLfWL4TCJuZ4twjC5QZP3E/2ya7NTYEghHbsfGBQ9Lb0cDayWmwoc56q
uHmb641VtAMe1BXBiLhxZprJ9MkPaH3dTZLRzFRyuCHW78DZAlyztZ4Q07OBl+1x9VC7UJ7QvNvj
fz2XoN8cPlc6DzT0TbVUxH4Nn6tOpMBKGpiTZMCoBfzjKSftr5MJYoHsh89IYkek1luGqiByiomo
LPhJVZXS6irBOWjMpMc5XffkztxSI751Dc1Nh7nhypXTaVOgp97rAJ5zHpsuQohdXAGbRG5yG0OK
J3aTe50+2xLYudYEnEnXHZSsz5LoLag4aQq+ztym8ugaHPNE83PGKL4pumXLsRPpiBejeREPTlNW
G4vYq7DlFllqWdy2xegCl6vPra3dOLrYxXMMUUOqV602flRjj253ygWWZIznCHbPtHAzYt/aUBIM
siuS6p0rZ5eSGrH27j1j5kgq+Tzp8wE59DbDhR9Mmcf0Dl9Bqh4r2/65VohVK9EEeuc54cjBPhgX
46xV5kaZJdHEXEIWGvNBTlxcnKwiZxjSIEOSiDrrhGsx6H2XRlz8bjgDG1RzM0+7wl9OzEagN+Ds
JJOXegHlZdAagm1juXhdJe/9gqVu4R00O2a5pi2YJzFy3lnZk7nkaRgDEcK5aqk9vgoGthjNA132
j+7swuazKQfktCCHAlPBjkxrctaLIC+aYZcvDHPpbQxYM+sefZ+PcWD+7OAnhIZXfShj2s5OV59g
ihpnnVi1Dcdiny18GrfGiJzTrp2zLPJ5k/c1v6ym7mzw04Di040jqwu4m2SvrX00wYyilqWNOorO
2nQmdS4EsPQMWqvYe9L+tIe4ufG0JMoNYEtxyIAh9My2O8ROftM0qX7+/ZBRJWGKHOGqsVgUS+xF
lcTLU2P30aERRV6OXKBbGE3PKcOpRtRno0zqA7bOULOeGjgkpKoZ9/llYLAYuIbJbABt4pK9agXZ
QJkU97HnPw8LzdeOLJlAb2L4DXFSbww/xefPZk5izlas8iJKMZw5VZxSJ/POLNg/VxbHnWzNG7vP
w4aI8kgQcrfxB0c/ysSZA8Zr3R1FEyhPlyMtORJgrzY4PpejAlkXLSm5aAkTk03hJmjalC7oUWTc
vZoC6p0qhkdeNYSIfCk90LSZ675jHYh8OGNBnAxR3VTx0WHIGzYt6swxg6cFHGAxR1aAdcEk4MEv
8eNQiFLd276lqEQiaVFnaKNxp1UopyFAzCnrTLv3G/MLFzqF9AAMGaV6iqACVeBgAdKa6NiMOyN1
YAzHHv/jhXCDcVObdKT81IoAxR3AAqRIcb1PCo5qA9VZ0neg8JuRBJVgPWZiQLMYyNCUv9E0LjcZ
L0JS/gLJ4A95/VbjO9RTRa1ZizGaKrkhbVonVge+mCblPp2LDGG0yy9pMQ+05ulnRyqhzK8hE0v+
RULgI3SGyMJoFIyEiITeYmya2bwwf3yMYd+EFd6osLZZxAv0Y/1Mqp2CGiToExcy4010+WSY8KeO
R4E7uI82Y3tkwCbNouaCJ7cMZHEV6nRf/jTvJg1CLWkqbDxTsR0lRKPcTw85Y4JMmw8Vc6zj0lWI
1WOcQoA0yULTn5ViSLKssFQQfZE17p5S3oVS1x4b/F1DOj4UJp1wFOlZCJ+evBNvPDDg+YBuS/f/
Oroq7OrO4JNLneoiIbBsVst8xPz1BmUj8DF0hUvCSkiten3D6r1e8SHNiI9GoEeTXIno6PYz94nD
QCiYYcNEmeY/xH1yk8b2i5xraAT+fb5S6piExWbFmSUMVwj7B/PshFs5vrPXqiCJs3lZIEUDu8Bw
RPUeUiQcUc45ldkGqd93AcA0UFVpBZuwvpilh69PW0JTj8M4k0htOIWjI1IXRZViZiYDbKlCQlDe
MsFbQicuSOgJhGDcT+0ys44a3CXsnfBy9hjGyLNZnjvkm8Uc/0yn5Nt3Yw07SdRl9cY3iXhlf8Ag
IJ/Hcf4gdOuZoeBGGygpeh25rNnBmrEKNi7y6cvxTIJGT1kpNhQANyNI6tBGasYTAnS1vldiawwD
80m+fGgFst+e+WOwmnIMHAbY0EL0zchk1u6AKVjFD619HW8YEN4Cmj/hx+vQMjUfOmEJ9fpRuOLR
8UW1a0rKfQuRcvZiJWrXAKIDmDBv5bLVc59YlhoaWOwseWiq9Mxq+Djo10t22Rmt8644C/rGs5i6
L8IaizDHTdEXWb83EqwbHiJcwmTJ2SmP69yFpQ70Ll+tZ9db3pIpoa/RJJiknA3jx0cXJAdL969l
zs5IkPf5ID7TFjk+ZxcE6CIQi12GRDzxZgG/CBiO3fnaat7o5aNj+1/O6FY7sQ4tgqyKGM3ZC3Qa
XzS/M6Ql42MLUsseA0ZbF2NN1aaaWoKBqjfdas5aPh7H73Imb1SddIvQF2dSHjiX+1Fb31ipWbY9
5DcGaoy2QUrDpDWgvXwCAVWT8Dhc0pndHCnnXDbYhUzGsp2EqVLlzGfHiaD4NXvIMLslVoO6o0Ld
vpj7XgO5MPFCgW2GZW5BUjHHSxb7ZWgWR7pOryy57n5K4xvGS13QZUs4rDQRfC9+ZMwhAO5564aF
FwnAXd3MR/pmn8ZS3GYpMDV9MN+AMlysNQ78xDiVGGRD3wALl1fTQV/Vi9RirqeS5o6qI086b6YV
RzlJXrW2/IJA/Dwn3sFgsBlcT/O04FFZ8wode2l2cQfr05kvqROrUHgMVnIpTjEmYB+eHx8GTOY4
O45JxMQevq+e7XFRvRu0nwu9E3fL/CmHGJgb8o3Z/8UV3WK97iMk4xVclXUoFrT7qAVGh03CKIAP
CbZPaVvPyh851s3jbaNWEdRJBU4JqdALYmUazkRwMMXfOtLQt02bQfb18p9T5TdnEg24V+hwO2Vm
PWsWPicTrR4WQvvn1PpVhKIUfJehADqm4t6y2OxMv5aHFCUZy0t2uy7uvW9kD6nOfByT4t4yH6xm
JLNsnuU2GfEtTY26GxKaZbHGSX7lkyLU4dL0uQbAZd51pvujqD+NccKw7u5U1x/LQd3GZWcE1oII
tekZ3HVrEU5X2U8axxO1uhUOlfgmMFpELnrByLC/YYlWG8hB60RxvAhxduL0asM7SRef7pRrCn8S
XSk76Rj70WXggExIyaafu8dOqo9hjVVAefFLatUtmLxzppM81zrZC/jbbe4tlzFx7gdD3iHu+WVy
bq1qTk1m4s+EGWhtIJCGFtNnnUzPVj6esNByT9gIsMaFvz9dAr/Jw8zUv82l+eEk5olcoZvYMZIN
E61HMEvADW1x8fSfTW1bqM/8yFS6vm86PYoF6QOwHCmOSrnVMo4LlmTq4JAaJ4Qh93Ihi5chALP3
dikghDXJHdoOEVqLbX3ozUXjamH57utTDVkoaHM0/WPh2/eEIPVHA6L/drim0qD0PNHWx8Axaihc
S/5Kz0vyp64ybbSz2Rl7ixYaavxyc7c9jOk4IiDNolZrD7Wh1x+NT70q5/NiFHxwdU+rDmlcqLzm
0qskPRAPs+4U8dMRUxEajDf45Je1/igGEshUn0WL4VwIj32wnHM7+L9W8hG0YT6mHloelfrkgetb
ZyIjAq0MPZjHoWijarIzoNvLsWzNzcwBXK/IOQYwjvid1FsGYn6s5sh2ja8Ghq2/NNbGsK0iBBpW
oJBhyTHkRrmrHwBGyKg+P1XhvsEv5mno2Dapxk5jTg9lORWHVrt4zgla6Ic72NT+OgFthW9t6ITV
AfoznNnOeKlXXw+1okeKV7dhvg4HWygma5zUC6ZW9GjoEDh64K36Q60zuu6Z3AdWOb820LLOXTFi
Nle0D5U5tXsuTzgE1+ja6qjHN5U3eId2HLc5Xoe9w8iLV9GF5mjQp0PxIHTAwkNJ+WYuMFvGsqPJ
xj4w+IvFneobhzKB0Nu6JUxNrQuNGX+MjtUxyjKUcpVPWNmCinW/QMgKrp2rtZ3mi5kVLz2+x3Be
6bnbPd3DSTwrUmZDP03u1hb8WrvKnbGsGBDMgTAadXJrf9hx7kBEUE3EjTkpudeTFW/xbV2bfe1u
1Ym5ArnfMMEPckERP866G8zGyFs5pfcdArUQSp+PMAu2Q6P9Yp6LvhqnS5xPdwWCQboXd13WVz9F
NaU7AUN0i6+1v3USpABxuZsrnsaoXhOFMjnNmUUWya7SyZdcx3EH+eAO/ZjkL3dapg7Zwc0TtL/o
NiJQHAzyr10z9FOHpJh7Es8GZrV2siEN6Yq/HjI6m9qFpLB8d01gPvmYspn2VtQ/nfS5ocXH2lhP
ua8Zd8bYzbxJamtPRJFz/3h0jMhuhLXwVHvl+2jl3p1XD27U9bpxiwgzPeH7iwNb2J/00q2LoFnS
xWkd8LXkx9z6rypzAxzPiDwursPtbQOmwXRY4onweaNLVGl7PEX2vqA3Pnd0yz/0moa3VjzMo708
uIN7GO3yPS6Tn1gm1h++c+yExjh3zN48T+bRJP34XHveL0v2pHkuXMn4og7oTNbIanpixATbEt6p
ppwN4HiWGdkODRzl7WSOasEzodzEevGqED9E3GjtiW5nZMruMV41PoHUH7aYBdsDLThUlyvpdfj2
79S44AE01wdbVwudu6WHvI5gu6/t76ye9KO2uFpY6D3fXscxvCn5M9cwXDR9BuDVauxdbJe7ymwW
wPt1WkRipVSFw9UcLbNy9zGNGsdEfusKhJRxWRkUZ5DjtQLzWzdj7Wz7DArqYsrN0s10IbqBBYR4
BkYGYWx12G+6R63FxNZaHBYB1BqbJPJWvlpydZJm2cB9MOkBFIvBiFt7Szz9Ia+T0K2d9qohXEjs
mw6eveyUVd3lOIciP5P4x9uyiiyZ7BEz/LB9/0RCSWsUTCIaEZYGpfuM8c1I3HFTKVNCsq0uxMF+
pc78s9fyyK0BK7ZoaqOO5mOp14wIxDQdmGJD24QrXFdPQK7LjZhnIJIcx1Amqvdp8V6yopUBGUaB
6dBNSN1Zx1mlUw7ShR1tdki3iF28mfqdpw/t0Ua+YxhRaSUUwC1D8jaDF4yTGgNopWe8TbRg6BXt
PdIdIo/0YkihJcCwGbqcJiDoCAx1pcb6mSWNfOjHV0sBDPJR9nOS32MgPcepKPYdK6fsVI55imYl
9tuotC1AY86vnMFi3cOIshqIUws4mJAI6dBwZXswDe/BoKnHlK/Zy5ZEBkBP1GRQVAoT0uOUUaYJ
B7naMrDJNMU5BS+bcgfsLd9+jj3QKms1fZMhMiH/GJYwd4hQZFAaXdNT6jX1doi9dl0N4WSN+9fC
2rACcMYGBR8STREpx/41KB9AYdHQOb32vr1Yxw+Ffs3OyZNM0XixF9VhIYue7Zm3HrEcR3A0+5NQ
uMZjybwu608TUSqaqx1oYTwgthu3kKGbY2YvRaSXlgCmanGipt657iWElDrWLmktGOhed9RL0FDX
FSEWXH5tTrZFyvxwTRJwtrl8EEM6hOtMW0pgZXVH96dknQlVR+2QTkc1jr8Mp0Jlysc8z1VARmmL
jrcfI9Ubz0mf2bC9+zM+45jeB2jHammMkEPj59LyEbS5ANCFxvOKVCGxTIZEKlbbwhh3yWhcVE4f
1sjlLsavlyIzjgBIQmRIvnPreshlR6jwfKI0s7fE9XD4XMadaAwq3InBXGE/lWWCLDrt/NDukKH7
QHeGrNc3eIEkwXBUinaSskvy75Seo4OJDR4WU6QGjCMDnPEzJuHJjoF+MvL6zC3OmpzzvzEjA/6+
Klr9eiywAWHRG+Fdho1I7h0DRyfL6W3pwTjXVralBaksqEaEmBQqn+kA0CHthhIBnb6DLCs2CaUt
DfI0yjyt2RWT+qL6YpIgMW9n1XoExOHTwtCdSEOpba+duGKIG6bla08nSz0bnmfcNGScjzkSoFiX
txWMqCb1FSId8bUKXpxTYKch1SB08oh+udzHImuicSC1oUsZG87JtmKktS8xo6WyulclUA27IRpb
x2FqMvDqCtF/zFV9zRQdhyemW08teoTAEewGCj8u1y3vsSXsbjMumOVSSJZppRKunep6OihAXLWI
ULPj0qZ9KON53LisHWeIViyqa0N7VM+bIFnocyvu8I03lXg6VXEjr1dBVk0T3UtruemvD6rL4q3n
x1+z3TFIoAayOjqbQsgPx9Dfi3IhXisxQ3vkuIXAL6o5gTSzA+6aZD2BCe1sEYRi3JPqCn2w7Snt
dJlE5Wi4277vaZ0vxrRhbUJBM75lBa1GSkoeOBKffPTJm8HF5TOmnCmLMgnNnKXDTArydNE52q4H
3DSN39sMOLCjbMXIbOEq9+yHtVVEswyIdHRXApQg1y/UkUZtyZv/GDtbAsOdKOmwwzOk+Z6K9ecg
dMxdtfarBVFLN8kha10B8Kqgsg/eFvNMsVvEKA5+g2SyJgj5xs7JUcXUcQEDQC1ajy/SRiaqhZYT
L+HY99WOj8HsiyfVLPFGtx+sRf0ShYAvUPbc0C6zzpn72YIfOLhJdjtV83KRtmy2GoEEgZiyWyFo
+oicZd6bPXS7yPTTovmEbG7fYC2tbul6v5pMSFpovVELw5YCmpmbO1E0xulY/sQudDutrb+JYTsF
U2Ji1CrpC1MXnAv2mkQXHOhrKs/M0A9x25invKleBt1kbsNet0kFcNwc9CdBIdjukCK19XwcWZc0
8iGwlRChacz13mXeuEvn9uTqV0dI0TvDcfkyPcj9NviYfSfSrZGJ8oDZL2iblEmsh5NTGoqu40LR
TC0eULtCLxJmcVf7xa86HaN+1dXD4BUvSYEuL+/Br5uLOexRSOiIs3euKqjBFe09n0xnYmAYn+NS
nzbCZT5uIlNQ1wN6TyR5mGdFepgnkAKu3mXh2q/9CxMErk7xKrO0369kGURpf3XFVAOpAy5+fG1J
jhOl79IO4x2uYMZTOvtG3XeKb2056pjeGgq3Xne+/mS4xrrzXDKEfd4XcyYhmVFQsBbTFg8uvQvd
+ez6Ob0dw6xNvRvLcYmy9uyXWrVaUAgarTaCl2gWkxVmPeikydDZ6RhVbiyBXkZDkDckdOGzm7Qb
bTxdh2sFe1QlOozRGbuNUZn1PhmcRz0FOWWZbBS9lm7mduDa9Kp2QxbZXqvct9U2QZCU9E/qTqVb
WASjW+SPvx9kt/iByVzYTgDarCnG0GqwbopJnBwd1HOyll/jUtAz5X0O0mkeHszSdoCnEromCsJG
rKlgHNmfi0IeB2Lrd2R7pIB8G2NrTBZzDca8Q732p6yLdypP9dCsbH9ruh2GCL0bzx1gZHvsitvG
TQ/pyg93uTVdgdiIwi0mcf5ba7jxtvW8loFlWj38ftB05nTGUaypDrjAoUeVxRvbQIxKNvLJrKcx
RILcbWN1NWplOFYcjO0cY8f7RvrigEqEpPpUGruUkLRSoQvCzQbASMsfM1F1nF8TFdaJKkOW/vaS
EPaRc2M+JM70hAOQrTRLtLCaZfFojfplmjk7imJGlCt+EGOPBufaTUP37GO7Km88KjEHFvSjW47q
GeHMpsnla7ZM3qmc7TbyMGu64BkDRBdnnDU19GkwGAPXgtRy4BztqgdmPdi7tZU0zmk46kSjYO1m
tGsNXsUhGvNRjwfQ6PB7EgdJlB4yjJ1pEOYXZzcjOCg6RP5noWX90dYNm+ZLx4zK4rNCMa5IC9KR
Xy0zLQEj9hBuDJ8krHgswBpMC8Pd2bnCyL0SEVN4/bjjwlkvTDNcPGAuh28/qAyrDacZSczK0CEk
cMzYeih/UZdvqjIXG9NKPlpe0I1Sq3WbluZlBOJ4h9T5NC+JiMzMsLa2GC7xmrphQ3ZN2BZiuczy
/7B3Jk2SIusV/UU8A8dxYBvEHDkPkZm1wTIrq5hncIZfr0NJ9tT9ZJJMe216013VkRng/g33njvC
CqmTo++OD5M1qfuGEKSlNvV2iayEj+4hAxIEukNchMc1MSDIk44ykfsx9QvGA5OatpGChf+IxD9+
mJjq+yXea9dKtqWjCNm011CwmalTHTXP5Bm0r23z0Oj2nKjJg5FtfRDsiv0GFg/2TmWf3ARMY8Za
XZds1Gci7E2B/9XNlMdxjgvK9rMn2dHsz2mmdqQ49ZWX3XKygSiRUQCFSQdKm9dasUWpjHwJ8plH
PqL2BT8ANKBrWVfB1EQRgIhqqLo94UP9LUwn5vNrxktBD69z/8I0J5iRKHirIGFuybCvan1jJW7M
AItmpZR2c6CsQFk0Wu8k9HyCKpxRL1te4Nedd/H8pADNa3+ZKZ6MXMDNYiW5GX325N2cvhFhNW6z
xQ4aU+ZbT/bhpnSNl8F0zC0HWLtp5vQdl7G1H9ltsv4KTLvlqsnpa3FNPmerJ3p2vjp3vNaYOXbQ
N1w6CsxuiHDJbGNuVHWUArF0fxdJ85Fwt0JzDsstHVUgM0yXYYp9Jyqn/SKW6oiH9GLHabrHdFls
LBdFYDvFB10acDlqZsbC4y0NGybRjqYgxU/QVJyE8b1Efr+1iNXatnQ9lePZt7gv925m2rtiYQfi
5bGxJyuClXVar2NM06PwJLPXW37ZnuhOSa0Ilh1VSnuxs+yR0Ye3hrJgKG+o/jZ27logEqjXF+IR
MNpT/vXtQ5e24K2n6t0CWAFLaR+ZMrzADmmQt5vR1jDd5mJR5c5Zlu1WxTujv4j5NX7RXWkaoBcq
zAKkCiH/mYo6vsR1fkc81DUMieR0whgZuL1rZNEeF74xyluoEatrJhme85xNLG7uORjbBEfTwEMi
68QNXFk9ZmVFXQglLl3z6pb0zZqgrBbVV6IEozsHWBglk2uHX7k/d0dM1MsRxSrdO2i/o5mmn5Tw
r2qap/s50rd1aW097FXBoFxmJqZ1ZQ8BQTLbCxqJF+lfi2jpty5Kp4cKAtbeKBeJDR/qe5qKI/Ca
knWYQuqYn+IESKiKGb7XUeezXgOG4PDro3YcYAp8oBlrdl4x6z2hSTyx6183+96pNbviKeel8/kL
09LbaUCIiFOHJZiQKwRusc5tm0gfk4w5XUgvtCuLsbpvuEX8WKPbI6ZtHMduR06ZE/TDSjMR9y1K
f/D1XEAMnZDwtGswdHpn9xnDCh/dauS2/M8dEt7bpziU166VNHUVJ2zMeUTdgljfF8VTEc1EKDjN
3rbcHp3lWLGeFrzHqcKIVyJTC+ObiLV03ugn6kDQunY6BZQAtOopLidXO5+BP2bNyavEHf8BrZhj
TScvwXiR9e9QdQGReAQxaFJsyWJnrJqc2969eklN8iPD0KDECcZV7nxSh9PCdNgXBBy+UX4nnU/g
ThLyyhZr8N8UOCpT23G9O9vTXLG/FZ6O9nmR4hyOMXAbr8wVPt2k0Vu/UL8mOVN+8fFjRGOS8qlP
4bdFii8fKcZhsvxjONVIB3S19bshPfJSvXnY+Zm+m/m2suf0xXfnAyXUxQv1S5nzyaap/6xs76VK
QfWkHW8gFyr7fJScHI24kxVa3RamBYyVHQrNYaN7aKRowS+xHz22g24vuaCMLmBgYVck+MeCr7wx
7WsmmS34wCf9uQWYmfH+NDTzvND3s+Fmz5NgkW58eAkBFIy//DP0nB9L3diQ3BjmJyO638Ltl2NY
L2VgYWDedT2WZZ7dHVwA/XPUYgPZKdmabYjK6yNuovcuXcr9UDmIpNKScVFa8LByrxRFwn/s9B/w
k4oLAjoAYhheFqHrrSN5A+WC58Yfo10T5SuPCpdPGipMiLFytpJaMJgnle7QyZRbeL9iVy3AKBJ9
sktRHb2swAUKCmRtmPdl4uljNHhGQHE0ci8RLFK47XZa5EOEW2iLmHtsgOLGVpIxSRDqNcEsz1Br
qwcJgsUlRpFgor3TtchCuZ6Y+DOpy4vyAsRhN7kZNOxZEPugXuLeee/N+jz0Wmx7Gy9cV5VfuWK5
yJupizP6qpcumy5YhxjijxyObeVSWecc1gOvCfP+esEolF8nFH9bdpFoxzyqP3J4hOP+qIoIdrlZ
olfJQR1i5VIG08KiJ+5BLLE+ziAbam9dBy0EhfvP4chWekjbGOkF+4XRYzGw9BCl7Lzp2GG1QPSn
w5J3iEiwjWA6R8xnYmYthvFnF1F+siki68UxuCCS5kG6/mu9FPz8aXlDXcO4qqrk1nrtarSbbYzU
wAbHtR9W3xGQzfyy8KZuahq5HOrJRP0Biu5pqUGsJyBwS8dC4ByhsJo89Uv6hKIkZsvfRETarklN
ZpEV5APRm4c+Qn5OEiHjir1l46JytCCTuJsyzpYiOiy8z7Nb/BngbhHp4oObHLIzxibbITJ/8r2s
2fm1oVkBkqU+u2Ngq5jyXVfxvp/q4bEsQUf3RPNxk+Qb5UBYqnlbmbT8VnP0m5E8lQHqdpSH6V6P
5caqv7RI1VnCTourGIRqSPJLbRmHWURs+SyMTF3/nQ2ltwFbXkTYU2NCWYKqxGDP6p40lfwki5RA
hB4NtTNQi2OmvW2nvD2Un8JeRui5qdw2Kj+Dk0T65/EYNuwFN5Q1K300BiVs/axVOu78sZm3YjUs
arbtTTueSvO2K6ggavby9IpF+zrpkHwY+yrAA+0dNWJid2cYUXyRVuseoMfA/67uQ6WyXSfJOzft
8DxPuBtKDyWyy54+ZBM15KDeLGIlzRE6hjHR+s0D5ozEuZmb/LufsgbLuWg21uMUsU7MYr0c0CsD
VpvGc5TCDk8tWnyWtAxY/ZzpzXBe0qLfeKE8pKPz3DaFty1D7owWKxa5UD+YKkM1q6xTk5hbz6Xw
poDxVqXHqep7OGelfDLngh31mmYVx4qUkOQpNItXh+rfmpN7g6I9yT5rI3sbYtaslkqeGb0sW92k
3kbr9XYkZhXrSxe4i0ZQuCgOYe9tyK0ngpWezcKAONb6FH7zAxKyrbJ5cw0HrESIgEjXIeLo7HUe
s2mPi3jzOaLXiCXgloGTPKm4tEY4Jkap1La8i4R4KC3IQGGP4hRkXhNwaINv6Q3eTd+4RIxSPHtV
oDvlYeYgEEXxHTbtcQIJVtFbQzDNyQgi6KazPtGM4QTASKbyN1XPZwMDM6bQuxmzJiXxoWxtPG1G
C7N+ufPi2IVisBApTRXUVQQGIsXX7O89XOoZU1xHx2eHG8CWzW72qMGGHtqr2w7pvh+a39kifs24
uEkdYgRE5sMmnP1fvGjkvRucAkvyvFT9kdFIH2Q6R0LpfMWz/DlPyyN11DWO6hs6KYD40fuy8KJ7
egniKvmNd+/kKeZHHB04ltFNKu6Z8DFyh2s78bjc9nX3asb5oxVu8kzcMLd/Esr58kcLkUq6bHCI
vyQtAxcWCyrKvl3CU/Q65ZdxcVuF7Qh1Rl0T4OrkxAah8AOL0BV3Mc4IvO8r9k1YPOMjXCFGWqG/
NZMTnN2bJM9qvuuJ9vwXTXG2xskeKcDjHXwElneqCSgZ4SB9x9p5ZOzIU8KZq1JmIiBjt5CBTqh2
I0bTOWvnoSDtPPOtOydW7whJWfz4kqRH1HuwK46VMG7GGtQEA8IHpA/Wzp3nXyzLXhLilUhlmfcu
QTnrcO3ZGYk1aIyWW13/0hn9QmtNV2XMp9BqHmwu3L2HUgESBpmlUu9lKC4NpnLf6666ZJSpWWju
Q/6Sscqgi5DdQTTnd0/M2j6P5Wkq7LcqlbeOHT0xulnVpOKcZts6Hx9sv5k3JND90r7ATmIGJbf5
rmNIsbQQooFKpQQhbiXG24uHWsxvGd2zXCMntqhH6j4KlmTiJ+/Y4IbuUnDSuG5QAPZUReMdnXGu
MFBa4cnjPvVS8abawTwkMIVkNZIXPia7LMGTPQrL3Tph7sHVFM2DVXQM2ppTiRPzYPfCBBMp70TI
Wm6arXzruynf/VCIrbGgJpUDc2b2W6nK6jPOSZLXHxbT9iHecaUQ/PgdCpO8kzJ+MJvUP4dZ297X
ZgHA1KWt6uMa/0KHoor5hzM6eOAS+dbUVUeCjQOLP9H5pRvRA6bej24CilXZprU3Y+IvQkM+DbH8
kbTupXTcZ4qM/qjrAn78izWrOw2q81ha7yMDzG3rYGoz5IjhTeMwB0dkvq7JGbYYQImSeEbxl+5d
o7xFPXrPg7SPc1rHejCfp2FhLNp/ZKHqt/xdwFo8iAn8npuZ9ME0XBj9NhBsOgQrYjS3H13jfo2s
ZlpT5Tjdmc70A1bsCr9KqNnzi9XFnNS3syWLLXyhNzxiI5MCu7j8+Qc+J8XOKsuDqqebSYGPxWYU
BVM+U8G8OXZ3FBb1iw8YOXV+9BPm9cnIXzyiu1oT55CrO1Ji57cMDAteNaSrLNjYElEksW5GiWzf
WHPa3ksoWRswphFjCLJuExgjOHlv02b8gaMfJZvDViyOCZgYYaKK+jyprEB+O3yH9nRQ7UGn3EEF
QLNNwpg5WPMJvWq40OwiqC+d74oNPvaAzWwk34RSIWjI2C6IvguISjwbOmkPKoqetQZWI/zx28Ys
HcLFXQ/j70q4H/VY7ME13FG3Q0vE3NKxDbes/MlnidASSsdmfEs9coQaFsDJewaaxZS7K/KARvsM
jfwmiXBdzEP4XDciwKGzbu2WY0qwAu9vw2OJ6Dqk8SvJseX6YL1FEG4A9dQ61B1OwxGwRL4a6UTL
ur0GnLgkYHXIh/yUc/6kU7ilXcV3ZETzLvLUjRfmt3BhNnUb7WcHPLs5ZZvOzbNAQejYdA4DV4Hc
MQQAwNgMN0L4gf/qDn3iTY920FMrsI/bfniCg3TjVeyYozp6C1XzbnjJlba3NsyDBwvIXrqXfmlO
VaxfRlMeicfhLoZcGbCH5bxWVKQjYR0mAPNSGiuJjr1K41D0tOesQB6ocufVTelBrS+Nbl2jXIG+
8tM03R89GwOkhgaxyv7BzpmRmpmAfzbXu7gTd22efibJnO6NbIQwE2a0xsJmosoGwWlmeR/GxU/D
iElfW94W8DygE5anIkZYqfpNaIphFwl+75OV32QZU3AU7xyAESIhlGtIKfAk4I0P0s6/TUQXMVXJ
l3MKsQ6cKGa3on3vdQlG2abjy1ehXiwJWmxpQ7Iev4RW68Zlcnds5L94fo5CDK+D9t8G0DfUsMZ+
WHR4NuU7PBvqP4NShoxZo8CN4Hgz2gJ3vjVda9v5a8oujb3OSrTQpc/+DS2CtOrHBGlzXsyMZ7xC
b9j0XVV8kfV8E0fqAroGahXPebUQ9ytK/GMoTXXYsh5iS8/FP5+6GI1B+uxX1XtfN7cO7Dgsf6xG
6uo7tfvdQHrN+qiHQyoDHCg5/Yz1xvUIZ/rT04jXUcVvBt9/SJLkIfbEJyXNLWmX5sa0kvuED9un
qkCh2r+n/sgfGcuAh4HQ8whpqJFsBUdEPHbI/FjjlyGhF7Pm+Ao5iywPCMKUfTUXG+C/BCJ9pOP8
OanxA81xPKBMnxo/2oa1eZu1lkfnwnGaoXTAh8bqt2VF1XyUrHkzH+11l3B2VtUevcSD14nnOJ1e
W+R1TB3uijALrHge7120K9F0GbHJ8FAwuYxqJnzb2uHEt43U3MtiuTqkEyEoeV5gXKAPxaeRo8ne
RmTYjEh2K9nRGEEP2LRe/+T6mle6zf0Nq1NwBYOmfTLRqBMhX8TcpV10JwGyKaMVR4WvgkrmOxJz
SWlAiVgY6ckGa+G40d3ESMxQ+lXXqNawuL/2dXsuu+lz9XtWGfaterJdNo9fdt71MGeIiKoXkMP+
vLwbaxBjsmC8MP18p2gAt73yghAnYVesHmHAmCL9RVgxxxwCCcQkhwK3U5fVWcBJ7uwUzrkUQwnW
ziKYl4i+VB15Qk4tZYFXh/2us0YsnhQKK7AtjR4ldj1D+NFGuUiWHCSXZLoj+PJha6g3y4HzkafT
R1gS+EGdrCjKqOk3btfCFQbNWJTNc1nWJ7fBiBWVELaamHzZkfmZYTFBzc7O1L8Nij1y2/DK1U9S
6HPdItakmZ5G/rMMekQFFWNecq4a4xOY8EfIVAzMlf2BO/QIPKc+Gqa+yRf704r1D0WINZOE+BNO
JGRJrLxA+tLAM0keTzqN3Tt5Key2uPEkS/bQGw9uW14hFjba+618g9mxVx7kWrbHpn3fD/ONPZhY
H1ASzu01ndb+I7r2ajnW4xxEtjluhwnpTujHdyW/RVCAQefo52mCpaaYj8T6t6kTeNJhgOwWD/4I
OHdK75wcKxi5Z5fSgpI54A5P4+iucZNjSA4508ZbkVvP1GO/fKN6KdDFOikDGRX2x5Vi9eezxgOs
29b41UTZs9FLRFbi6pj6Y4SgkhR1c3CB0R/NeCXyBviYWBC3+r6xLRSvNHapYB5uOM6zy6CYJZcV
SGIa/zhH4X39jo1Co/FInhhT/OasVoU2wbS4P/GKZMzHIMYbos72C1V1IjJrM6yPNvXVd8SbUfP/
3JRETvBMIU1yNZpvq8cQPLMpglPpr8P6KrS/IHGVwRgz3o6RwQdxO077sP3CHntjuB1bK1u8uZT7
G9OHz6uMwMviHXF24qZ3kHd0/nIsI2yWBYPXzcheiyiDjTZTWKclOh0/93+YLNc6E9A9z78ts7Md
zdukG76iLP8thX0iQvSa4dgOwgpm1rRbol+RSKBCEtS7JV/qiZf4lpBn85zlFo0wiB9GqiMXCsuX
XlDSzd2HbFEtkYeFWR5xNDuWoG/p7JNkCfBd0XxjnFBtHVOszG888WQ9DvO74bZH0Wa/hEw/dSRQ
bXWo92Et0TN0YNIZPGhWZeDjHWJTWTYdpbO8yEjuvfIbUvolS9/IvNY536c3QgYa9CtK1zePWd4Q
6ueoGH9XJWUkdm/KByS0UeTmB5WkxmVo84fFaz58fzi4dVicLNl8xAlii7Fm4V32asaGnK6thgrc
2f2MpzegPb/YNiWXXhcoLXcpKU0X2yWjIW2IiJPoFXc98aCN/enS1Tr5+GLF6UNlQCprdmFzw1Xl
7w3RnGY0rW6V613V0ntzISAgiix+wznTvaob4beCblgcxAyqubbrM6MEQt80QXUdQi6ex1MGUnca
u41FIjKUHrdITmYH4qFflqM5/Fim+aaBNhzGI+nRdbYbx+zb6Nx9JaOdWG3Mg18gkGHjsJGkYG7A
/GG0sqYOb32x9TBwBqmGXU0KOunZNRUH6Fx8HcbyWy9dta2mSQSYwMsAMle8k1YPZA8hsrWIcb84
S3wR5poYHVJcY3MdUgREXl27J8gL6ebWrRLv5GRxE6SAEbj5SJWB8RyYyqOuHZ3DdlK2DIymY98b
p9+4q6KbcfTvBxdkP6nRoV/90iluIpegH6Z0OBxX8ufQzdNBZvLKOpI5f0RF7U/qZz/yfLd4hftO
MOgpJszL9pizykfwBu5D74BXFigKfLatiKECJus4pMKZtWjfwlFAC+tR1kqCsbZFgyp1ZoIIOpVH
OY2L4yzwtRLVvMnbzmXqBg2sHGLAXkNG/WbkG2NEnQqI+2ehokfB64nBJc7OzJ32woYfxnqU2oxb
JpVnA9vQpsEqjm3ffoAuKhvOyFD/TjLnzQhtNj2/ndQRu+JaYwYOitxi0uMPPABdxkesQYeMKKAV
GVMpubC0cQDM+8RgaO69K5slfsgwE03ej6jIPhsl0Kd5+jA7HypcmByaKekjaKCrYaYpyZ9rp7k2
sHF3BPy8dpCtdpbroed2fbxZ9GB2C4BBM3q3cdi0CjVasXA6V5/gAoMcttox5lkOY/EkQ1L2wtI4
w5t4GkuC3Q3OrbEK6023DljG2DuqkjeVs/lQDKYgwwngRe/fElMA7ABuPagC+6ciVGPL4Ou7KtIj
RWZ2IDQGMUjNRDTHprC369ndCFa0/IQfrYhYN8+Zf6jS+bVnoEmGiXE3Ld593Xc/G997WSocYJlL
dnRJAFagFxSDw+C8sfMVtNLLa4xr7QmJw1C+e2ERveehwImxxAfoJjuGzBajxE3jWkASMz4JAjLs
7y6xVd1kZQc9lM2efgmvG5VWSwrtg9ln5mnsx/rQxtHZC1H0edA+99zTG0O2+b6rWeV5JHDuxoXN
YgLhDejoNrPYpk0G0EhTNW/SLZmszvFPRH87r2/e/pCC/gNa9DcUz8/q/5FKf2hLf5BKNqiq/x6p
9DKw1E4+/0ZTWv/Ev9OULOsfju8JtQrfHKD48p80JfcfjpAssD0lqZV9x7b+CVOy+XfSdG3XcoTp
+7AE/wlTss1/CGlKwc5MOpgHpPt/gSlZK3TrP1FKrrBs+Em2sCzX8ZktmXyGv6KUWgduTdIUyAjw
ah9G6c30LOqdfIAkgNs97UrnXqWaZ9LDDzVnLOMSx7vBwnt1ksw+dWtC419+e//xlP0V8GSZ/+Uz
8QMLx3SFMj2pLPH3zyQ6gBjxwBgWddarZdjurSHidOeYgObxGTUHr0ZGHXkT+TdTBKZUGeG/08P+
Bg/762f4O2GKX4uU/D48T1kmuyff+5dfy4JSMDR7IDVRnCDGX706HsvOLK78A5NWbPhZ57KlcL//
t599/Zv/9oVIxc/O/95xbcf0rX9hWynXLOuKqDJGcPYLLWyHQKMV+8EKWfm7uLYRPP3OQ4SrGI7t
c2kb7oZDDJmQTzZap6Lq1aikTwnnAkho1C3rFp8wbjxWw32UFdtyYlUwiW66H7L8DkZiuqe9fFjm
BiKS65vXuGsE8530h+uK5tzJ76wjkSdf02bp5soN0eYZ5tzaPiqv6O6zyOihKZoPWZsWeDEG/2BV
6Fv8sW+OStstFkM8Pa62nOtMhgQFuIvb5UruHyhE7gN2EnydpdtXW5w1PxBUHobYnB5Iy0z5s8DQ
lTsRZ1wdC4saV8TGMYx+WA3K6aH+Dk3sLE4cXSTFyVPqgWyayykQ8zWRvntOfDYzKc2QWcG+9MDz
zsYmGcxlD9U03wPsQGzQLT+7weqeywRHvYXpq3RldNvFGuMNGMZNirkZ+k8cxIC04TAhuB8ZqkYQ
lHfwJfndLmn82NgVrIslZB0UzfULMyP2SuCfN75fRPf/83PiA3X722MilKs8NDSeZO7O+cIB8df3
Fg8DMAkHbVWUqHtGrNWda3g3KWbnLWSGKTZJeNHWm2W0b9g850fmko9Wa8MvSaL5zmUVyD4LrUqn
bf5FCUdiLowfhoX5M+9mKnSb/aTuRtCnSKIZEBVpUGvlrKMVQuD6HCxDseTbvBv25ZruHhGfcDDR
DvzZ4EAXYnXmet5epgADlP2IbeBnnsLOMfWLl2sCdmay4gUpLBe3EvHJshiQkS4yLYZzGZLYxe6X
fdGwujd0Pf2BiiNlzK1QFZM/eSwn1PVTzCsZpU8EdMH8SSmH8bAYfYWZC3BMyQQXAOQSGs1Hy1cY
THOVHw1UmY+2VZ1yCUqoZ8T3aFbZR7VOopqsw9uJrATJ64Fq+GxGuPGz3PZ24YxuCR1PeKlLnHCM
6vYZ48unHrsy9Jna+0iy4THpsKvJgZWCZxswxS4Up+Etw3HIQM9FK7v/5agkxsD+1wfBdT1hOp7i
GLeF7azUxb+w8CqAQdMg1c/YFY8kDWTbITJJ/h09zkW/YIevspvCQu0npXUfRrO6R3BDgkEwgu/g
LLP8c21g1bLt/gfv0l5NZnhr9us2LiYtr+OYPVSDc59O9iXH7HHSKaFs7hBvBz0sp9GjOzHd8ZHZ
/bGykc0KG0kVdODHKe0ZjVn995JpJF+5gQHM2mcDWSMqms2zLFaUV4ysGq2KcWjn5NWMwGvo3M22
YECYMXVHjM5HpjI8yVCumIJOzjnPX2EA2M9k2Nr0Sx9JIkibAum1RxM6EqswnRbm39upIujPGso3
mwBD909KWJ2Ojyj3J0u6hzp0EU7hhWpRpzz3HhL5ybCWTzW5QYxow8mi+MNF7LBX9LmG5m8kg/bF
KQu1k9VV28ljYbPNwtnFW6jKbT7n/qnUYEWtXE/3vqueke2DrGnc+uBgUj71CxGGVlWMT0BGL4VP
tkmO6j8uRw8ZKq9DiRj1bOUO+vGRZYUpMBO7KzJnQlLrEevYm59jSxKUL3vkgmZ7skyTmt809b2Y
1G8Oi2XP4OmzHHo0+3V6hOwbttZTqpRx1twDbUbeYCHqLZGKHpuqwMh7H8Wcg6Bu6j4Ajd5GVr/y
ndB1aKfvwYSCQfEBNDjOve805oMM++a2IB4LeeFJlhk5T0sVB07YJY+yG2gHUBpPjyPl941Dt2ql
4gFL0nRnm0l27EqGoGlrbnI+64su8IXUVNRd2S0vPeNzOO/NF9gxyc/YnJFvVXxBTrSvcMDVcxRh
Yc8ex1g3m9YlbiYjJ06WAGFqJJ70bwtfRV6e5rzfxp66ODVXp9PHD6NOYctAzHLI2UnEUN5yH9zZ
oVmuYphdqw1O/gT1ST1DAZnwfNcd0jMKd2aYs/cBoEZsOu33rD/Z2YUJ7R+T93MszUuR5PNm7Jav
OtbVaze1q6o7X0W0OcYzlAims6ejxKQ7MW2orLbbJsQxOTkRPaXKyre6cUrI9CXMN29dwufZpWbR
BjaLVVzrn1uZZ/c9cW/3i0MLlT62kLEP6RC4zamZzPyOOEua07F06LWk+YBF/2M1P+JaYfxS5SuV
j32ZnbTXWWMxWeQvks/kvWLGqNN0ODU6ZLKIOAuSUkN0DsgABMVXLQ2WBD0RnVHpPDIqKe6QOTPD
s19QNdfr2n3c49DYTjBBcEFk/Nby9FjaNWY7V31XkmwBoOEyZTBb1ZzrVhNu+MB7AUTlhOPoVMTR
jc/CaR/Vw30msBa0vCWB39skhmTmVozw9+OQFS9ENm/2HijBprU9THcyNSDZu0Cu8SEhB1Wrzwdq
uFT5Td2Vv8niCS9mnuQ76C7LuWtN81l289Veop92KuSDBNedrCIIZzbeVKQYAJSPPnGoGIcH5zHz
l8/B87yD9hGftoOrbtrReotD4xZ3eXaoNOq6ofS5WAr/zhChsSclJX1IbX1VbftcaEYAsx+taSgz
u7/ZXw4W3oLaXZqbxcE/5zZ3o82PU/ldf+dxbliy3dmSnz82zrHNtwP0vThrUY93OJ62Y+gR35Q7
13L2V6ankYK2FM29ISfeZ4yyZglEMS3NfY+cjgDkonhg6qH3fo0UAqOCcdfb370SZHdiISBXKTmp
UL0aesTlIfFMJvO5BIQJk0z1B6Puf2dSundWcY+lVV1sL9tqfrTDxF4FNsEbHqpd3unpYg8I1k3b
YN/Xp9MeE1pHOuSA9dQqwF/kVnNphANsz/m1VFnyOnYgCCrzlu3gQvmKj3HyceO0aYioX25Z1+an
XOWvQ7h4+zxzD3NW4Xng2ae2IahAhhzcFTfUxtb1sGsUq42KgApkFpixERZc0sizjnY2sH00t6rO
f7isdYNsQQRRFNb7gDE+0PHqfK3r8Mbx8K2UdrmzbdggpVu7x1Kud3kqriUnOc7wYgPCTd7C1gED
eCugvnSeHM8+JAum0HX7OJjpjAPXwD24MJnWIS/dugBWMjxNXitOgiHhRuDzJ8y61JvFt72tT7og
C8RF7X3dT9sijPes1jSLOAUOrQknDGQGyyMTYahGUbsPhfeRY3LdmSaDIbvm+jP89yUq9olbQR4b
zmQm1XuFJ4hRH5A/FFLAneAxtna5F8Bi8/qiZsc8waRA9QfGI60fktgbwNXdSTcCBUVWxZY9UXmt
LfvV4Ui69yrp7q18qfdmeigkEs2QA/EwSUWFB23Fm9vmVludxyuQ9EhJWvPWl/7zLGr3VlTm76ZM
jdeklYK0O5xTsfWUGUP9UKz/iLX5PVVMtZzZEdt4jOsDI7AXhjwf8+D6twbtMKrm+FfUy2arcYA9
j1b3hf0IbeSi0Vg4hbWPMkY1rRan3OtK5El+cupJy0bgt8cXo3cCF29PtX5gy/oW2R6prCRRFmsq
WtVPyJ9WV1ctQ4QelvqaR2gQXR3+ikZ1XbLudwWO4Lh47nz5848Zh6Mx6u5cA/k6kwBxa83Dcpaj
At/Ueac8XyDYjOq+09awU5BL/oRYWGm41douGdOBXoJsN264/KvXjHxbuxboVZeou28bIjFwGOW3
5iIO7EhaNDItGQ27pvcQb813aBy9vU5yf99Sr+zMErikZLlO+CITaNs0b3gIvmK+HeyN0QVkzE3T
SOxVbHu0wFXThOVda2h9dAVrRVlH5SXDkbWh6PZp6k02UBJXFFdSKIVznJcf1ty4F5SOMpikuZz6
yPseWUc+FqWBBiTj6+MWm/BOu93RbfMrWEWn//QaijhhGvXNMmJcJ7bnmjYdjB120BPk+FML3vRu
0P2JTpYqAGhu66FrlQqrBTuMeTx69vCYl/Z4a0Lu4DaPCNDjoy2ymHfg7jU/KunHbsLw3q6bu5LO
Cch6i2VOFeqMJPLf2DuPZrmRcLn+IrwoFEwB2/a++/a15AYxvBzCFrz/9TqgnqSnjRTaa9NBTnBo
uhtlvsw86VOQOvRfwG5RWniYz9pN6IinrRWcgZuuVYJYIINErMnglReVSppEreoTIsD01SnbxlBH
GCGJ7J4/Qg/4LU5cB4J/gTGgYTaR+W5CXyV8VJCEqea7VzukFSgG/M2Cjb1XjP8UOd1feRwkPKFo
06S4gkNV0gtGIce7HS1grsRHkYZq3QPDJx47EdWNyuKKfe9KWAinpALxosv6D0zp6cxk94FCauxx
EqLztO28Vm79HZP8hT0EpJJhP4SKaNgIWhs2luoK/o3dP04h0IJC45UJaP5i9/VmqoE6+XYT3V17
OgfOlH+SOQNwYzZXGRTHsWjjk3DJ50yzbeHTrL78zGlP2l8PDUGrCq0pc+JPmt9XSZCb77bEXtm3
9LMQLjwXfKM3tskouQlE8hJRtICL+wIlCgyFF/brZGHzpBizwzp2Xtz52hTjiwFb6wDlu+E+AVkx
EPYvZBjSKllELnxIw/dc199hqMvfqNS7TB0wauWvPOTjpptLhs48ZhfptLtxcBkjAy48VzaBqC83
9I2rHfvJq43bP7Wzp2MoeQTKRCpsKfoiEsIabMUHhzqAPZdMllkRgSXC+3MQlVVzsLMbDC+dfePC
QDlVrTj0us1GmwUQbN97wB8OsJwRc6Orbe+aBDXz6VW2o3VxCs6XgRdzKsxMZ58kOGsh8tOKpkgD
9pSKr209mqT2Pl1NkQGFQZqz0T4xArkzVEh5SB/pvdFlv4II8Rhr6sWi9RnimAS0yhd6Q7gFp3zH
BZS/S7OO66p7RlP22uTgPKJqAHmQzsyjHesknYBL8DxgSqt8Y1OWurswJgSl1+U/Ep4iNqIB+uLQ
IL/IVN7LMpsx4miQKmzjUBdUG0XXoIdZDKOKertuDI+5DL8HQWB0NoEK+qzcFoznZ6nUvmg4ASYT
9SVemoL7iHvrVE7JE/MKZWvNRIMCtVAC0w6t9WtaaW5EXaOrzlIInlW+nXHPUz+m+Hpb4U4YAIkG
0mHVALMvsqwrMBzSDoZ16XDDn4MqS7aNtlHhO0FWxYRSpgZYp2n1bgyFce4l8et2lMljxKdMGdir
Z7Qf1Lbhe2al2dJB6e9Hv/xBEY7YN4Nw4ZoSPvLmHh92NKUPD3sMRrNh2xStu6CS40clMC2bFqXr
LcU0qVV6N9nrbhU1xUCWLNEXl0HTCsmMN4CA+wmxsCFtV/NAmR3A6045xzAEL/4Xz+0jAsFWBj0a
3qtZhhedz181XLWbNPW3Kar8UClF9oKAz8bDPHGfqALdToFgjCOjb9nk+hcyEhgwXPu2q+0jYD/v
JQQmOyhbX4huvnPqo5MaFt9yGD9j81oxJDUvja7ktiK5BUYCt9OyOelIcDyxsvA019FJhTJ71L09
veAa3Tqp+ztTUfKiKxSXsjEksnw3bTvaxOmAQzFkbQ0XTs2+bfnvlQ6CDS0pzgbjooNNuN1iwmt/
Jex2Jm3IuuvfyC/hf4jj8UJwAxqqHb9kbajWYfJvNZfNtvMJKbFtJWe/veEElUeXgfVexiXxSG4U
G0Ic1sNMygg2JJ22iDun3NM81dwAsVyY5dVPu/JeN8G0xX2H7GgMvDF5dIOA3b6SCfndR0Z8YYol
CNJ1yRWm8Vdg6OClCZydtC3cvHYfnjsc1YcSr0VXxObF6CqD1lTq1XJSPqjNDlORK+pZgj3P/ElX
6tN2mvTmwsvNZ11fIJIRXJiobKUGnS/rlImr23T/zvYY792iOkwJnnBrcDhCpNN8IS5w7iKcJcPy
V9HN+GJWPR0sHOPqoQP6m87iRM0D+Lig6SE6i/xz4F4DJ5VAYMBwBPxvfq7t1meWI5x/GHquzEZS
ShSVIFditW+NNN6rwC6/OjpT1Rd7l/iWRmSuHd2rm517Dpb1JeHTEa4ARHFr09459oOi4zqZfhSe
otApgeFPJTYsOwujfpEbQJUeOJg8iIPG/OYyhEI8po49V9F+bmqWRoJL56hvcAuQjL7Ybe9eiuSP
C4XfDiXYLwQCUJiYIPisq78DrN1gOoK4Nq2eommz7Yy7Cztcuynhn02eYTzLTBJwMab45IXBuGvz
MLgWTT+tZDTcNSGuc8S/csf3Bi6znv2z4VJxU3FDX+AlV6mle3PtFnHfo26niPs9dyvUyZmJj2y1
vEVF+yMQVnefpxYppauvDZP5FTIywKc6KrEWNRXk4bFGoI3mB6nNnuoKIGDSnYxr3eX9rm+Iiji+
8o5zzFxJO4qJm1QXd+jjo9+QHhmysLjTI1Tc+4gSIIP6dYpXjX3fulfHK41rMibHMoFDUTGCpfQL
jqchCelUZrbPKgrFS2cnmjxb1NZgIw37w3N7vjxjUDzm8WdYM1BNuKwr5b5PXLCvCeClq4jSsy8q
QchpsM8tTRe9Xh594giXPsflpueheu3D9B4P6dKzB5POzRkrTcW0UNSyjIwd06E+rR86ybxDWjrT
W02mCxRb3GQJGVB2JVvoex2YkEhs2/sUSLCGBes8oyw0Ysy0GT3mqRy78Ban1Wst5LCxliq1CJgB
k9pBfXYgL1YqIFKV1TTWM4/3SGtm4S4NrWmNHv3emG2HtS/NoGZ4xEfq1NpFALG2aAAEZOTyV+1G
uaudUtNVrn9q03CfRfSlXSu4lEb2obF+bC2X6W/hX8IERIWaMHXW0SfWhHcLvXed0DCxhYhan4bR
KsBLAmNNLRztgo6MkJKrtouqZ9cwhDYCeMguFEVaOMPPwa9ffP5oarSiHPu5v8VVA2CjiT9EO/zp
y+k2RU62UdfSsOJHvbyMWAp7i65RH7PoxSQprlPiqZHrc4JLO1CCgKErnlE9YmCtZPlldS0TtMRx
DorqS8e5VnbiXsv53wr6ZmEU88nhMQeIOkEb8ZsHWAH/DNyUXi3rOpNuKOqZYUAxobhLg+BDQyBU
UTmErQqiYAaMf26gVGnZfFa97WNp5O8MV6j4QAfflzlGP4tRMiTYeXwWjvsopiq+cRT9idJVnjub
ZEWG6V8xti64KNxrNb7TYNg+5JwRBmFWj4OheHVm59sewWP2buxf1NwmrAQF8K/uwhYMPrkWz7RT
3oGp6h8O7P6TTMZdpLP55mY4Tmrqk19wVXUzaXvLsPtVl3ozsUY0JAz9Zj8zejP68WLOdnPTzJGB
BzEBtyHEHZKGhGQT42iKrap6tSTn8tKPn0MIw5h4xM3onehmT4+EefzKKGBHaqcVj8HOj03vzgyF
cANjKp62TixiDjYFLSfL5C5XTLrtqSnObUns2hzKksO1XV+F3yZbP+viM9g99dJ0OaU2JrZ6sIz2
pSjla5rH7rsC5LMXnEKtv2FMWMRv+TT5O1P1jJGnZOMNs3nmtgIu11Rn+svtnegqhwNcwgm6tcUl
brwG9AlZn8Qh2zeI7N1sq/4Y6+gjmwhFe/boAnMmwFda88Tlpdtz9b3mTnK0By/g6SLhbeRDvktB
LPSm4aySLr05rguAAv+tZJm/FvPSnGk4RxD/SzUUQZe5ImgmoxB2Kn49X3TB0W6Amwi8HTuh3sMI
gcWM63FNd/mPgRsPLWydz7hl1QJ5uAQzYCvwGGurLp8UeRJLN0MAcbjehowFOQ6GI6jVW2+ICzDt
qrbuRT4lRP3CcavEacDBDnILAJsuCffNgpZle4zWIWOEM7XF//bb5VVCDl2PHu8F5uupIZZdFt9U
Jl/8Zh+GWb5SaXnJPP8ODn0Dm/o7SyPzamCowVrEgMgZMISKuTjRx/skRfeDgtN414XPHpYsCKea
vStvD7AXuJL4HA8IYGUD5x2ELvogTgQh1yS3wqVCiEFonJ1r5yx7eAeTqfTanUmhO9ipvNz5wEDb
rzKJ0ysuFF1D9NsjoIOUGPLi5IrB/lni50Ttbg6Wslc0N+o9+qkkm9Hdu6AczlHxIN99JIg0HkBY
D1U4vc91OW16c6h37RRuIKIv9A/eYEPeFeLDfuTrtUZO6iDSr4KiZbjZA5rWjnmkKJaentTXB7j6
eLPwujPSgOBUNKRYkOhYBIAU9MYm9H44Hc3ijKj4dQnQ+sbHI8faRgPfcMpiPvayj0EL2MGnUckL
y/lvA2LtWldkRGxS6JS23CBzbzKDozvryA1PcHAGrodPEiD7OOXD0STAmIpLXf/T+UNJJNZvt7Yy
TGrzeP7YTnh32PKp+tjF3GMp3iNSHcnmg06m4uh4zNcbgM5J4Wz4Vg5nINWlEe1TFtqVI0S96WQL
KYqIdpgvMmzDaN0psRUj1RKLMOdt1rZoccr8UyFDRKWEfxh+6j59jfjewFFq5WqYu1spgE5yWM3I
EAqODmWCOJLzWU/BXUOJ76K4eEbNdB/IyXi1cR1dXb6F8c5undcump9ZhRmVxOE34y2xdiv3R1uC
AiyWhu+J+XLSMlADbuhUqIKe/LD9hGGuVu+9xfZI5ZG/Q1bg955aa9dkZs4bOPycOjATZu2rvUF6
clK9fYnqf4Fi16ek4hE0/EJukh5nm8MF9uKLn7oprTN4lPuIshfPsb5X0fDDyYmfWmSmzDn+IfvZ
PoEZvxWdQYVdEWwxYYuD5bF7dJYX7nqaDnSCZFuIiFAQwViPVA55drGmHJ4aidg7h1WoSftn9Zb3
PHj4ZPeZwdF42xSIAZa0V5kpEQEYxW/a8BUku95mZX91l6xU7upiYwbQjLgVBKSIJTOwThyJbJOH
DqGecSw5FMb0FXXLwM2EhNoHqNx1kq6YigMCYWhb1vW5zXW3R/IBe5mNW2cUHOy0C8ROG/Mx7uw/
VBkPB6vIwvee0a+Y2R3MyYTkR4NRTIGI6Gbmt9UPQxfWaUqByUSDozZlVEHqLsOHX64EiCL6Np+C
GoIFWSNBUFRrxyoBSOa4Y1v/gptMHD3BoluynUejlOC5PSLhfXTtqijfDWlw6WUnQEpnW64DSNcZ
4RzO9m6Odtewh9MVb/Y716TtoqrfJrqBXpZjP+wR84zh972znDeH/uoj29lCwpPpVlT1Q5RTd/SG
QWEimF+aOcovcY1puoDH6DbTzS9lcJ0aFb/GwT6emVY0yXOBe+7cGgMujbd85FgRQrExCU2vR98q
j/VYfJdhCA1qJDwFI/BZVS9+lcFUzOGep/pL2+0rmzsJc+gwRoaXM55gjqZ6+DFB3FtlGeer0MZR
uHzqGc1wgIaacoCxYBczYi7dJril8Y9GBHyXO20C+Cb+w9NnbVPDudU8Fzywk48+qx/JlNGlssCs
kVDVxlSCC30TP93EYCowuLeirjm3M3VfkeRLNpoWi23VYUp0iKptYweyAvGQmANL9GU7bbedXbrZ
koVUDEbuMZlIEWXUbsWQbTGWp6ei4Is6ZrA1i5hqXXzkROKouV9BWqfu3RVvvute2gz66OxzjxO2
8eJFHe9yyEdRQ8nmDkJlcJOfJPxyNHW9KUwfRzIL/w4k4Heq3WFjAAv/UINJ/Niofg8ZEkLSDzvP
75fTAXBFmiZcPziqKS8P4NTW4HjSld3MDosLYUeP2qDoMwjsjyG05lM4VT9m5eGLwGIcyCohc75l
sueuRS9o5SC3TJNPdmUD16h77U8+95GnKWyvTehAFdXjhTsZC3rQxjeTO+7KkUCdxt7DWOmPN9oo
wN766XxU0KQ3A3ve2mjm6or2ig75C/gGDuq2X9qenDsZCZuLpjyqNPvMe2E93K41T2Q8CaIw7OyB
pLsse2sVzhjmxZaCwo4GD/nhmW3LN7NAmxEZqR+jPWPuPMUZlJxqJEtLTsC4QGeb14WLoaZVSLAG
ek7BnXgdj2O1MyvsxEkE0go/2rSFeShJppavoSwZeWjAspivAznvOqund13ChJ6ULY6R5x+nAKO6
W/uMZ9MwvUQkgUxhvlDips6OovxoTNvf7NHZtuq5avnCfZcW3MwOZyAcOtac1EPyTHowqjJJXsZJ
cLBvknAPC2hXJDPIU4XnmnbelScZ8qTZ/MitcNPXmGMCmbzFllcSZT35XUWCFHh+HmTOpZvKbw2G
BnJFnVy8igPg+JEYzjoInSsYm6X4YAJ/wgSMnROBpc7sHRaFV1XYw0X57hvM2bWWZH6VKVrY++z6
Rh9iei0sKh9D69SnAnjAbAdvYUF8INb/VIoCZFWK8V4VbO9uGVQfeRRvZbPYwScnf3RkTE9mSrI7
jIOHWxfivVbdF9n57LfKxntWcMrR9IxBQg+YTeJEOP390d+XAXzAiXodhMdyoORHjVgpsLy1Z7cH
cE5mNr2Ct4j2VesbN9pl1dZiEsB90mckzoAEPUJvssKNjuVSyNLH2E6COo+OHfiHd34Fd79iuv/9
2RBH71NrH0PGoecBzuo7fxwZkFreQpz7O13IlhwdnbEcxUliwUpOtz2pkgO6wbQP/LD/yJLoKqB0
/SoC1141FLE8lG9g5QG3UlZgcKhW738Vy0uMI2Zjz6M8l9LuH7IaoIZL1z5SDY8MJPN72AzqHZBG
dMAEYe7dPo1eAzo2yoViPPQ1IE2uqfkpMmEkIOvqba+4Ws04LTdGRUfcnBty46aJAiYsA3mVTmFd
1VKRh4/kNFrxhXJRkAVNpo6lX5cbPIDBZ8ctat2OmXWiz4AzHoIv7gT31IfILOhozr0Szjex8fAL
ohv20GZhiFtT+MXygszemUyMKP9c20UCUcL56XUq+mqH0T4HHvvj35/GyjI3zhRXR1fU7jONCR8G
XMHqOnm1CNI/DHf8tFoj+bIBWe6ZqACedseEOCl/Rmyw+XN/OhgtOqdicCX6RH/Rox6cCi+010qZ
2ZdLDdEms7L0RJ+wBYyV/yLXg9LD+6jy9tbWijsPXqKvWLXetgmpGCyLjjBZMo2bdvBefCHrrzQN
HolnRs/cmjDvtckHV3VS8TmH+pHvxNkZBrrFUifGo1GAx80n2i6xz4sh5E4D2ZxgN62exchyhhDu
PGzPA+1dLQB1Y3IekVHsKmeS56rzHASUwl5FrQ9oJCynfTqON+KxD3vQzR632NVsKIfEhri8v7aF
Xgj8oY9JlYnSuKlO1A9/edGpTR+rN2s2LfS1nnFDPFQjioI53vliIrvPAMEaFM9cNNHOG0hVUrZ6
H81RnCNNq6pPW+QEh5kFVdzJ/44wHcvOOGKY+TRkLe411XJQaFqM+DK+TJRynsPeFpyRmDOTzcof
//2FPsA7vJq6rhWmIKBTGLkYxFonYBwUv2U+ooX271Hlx2erUBdiS9pXz85wycDBBl1jByBMPTAb
sOy6pRlm/uG5iJNcLNYR56QUigGT55o9mXA61ZWhZd7/vkgVybvhVq84QzvKBPVqYC8gaFDG+5r8
1q3y0QfrpMFLg96Y+lSCZQJ/l8eFyfS1vg2F6xyiHIhOtdix+n0dYDzIC6xfYrTkPZth0AUmd9yp
eGAZfraJTYRveZk7931IhOY4n+zz8JP3Ibs5SVDcvXYu7llJYWCrCNPRPDeo9JtVur0Pb6EK/swJ
wo4nkvbkzvPTYqi3gnwndrV2NxK6yK0sEUfonYRfyYp7/Ot3/f/Rg/9bm7OF+f3/ED0owv+9xXn5
5f+ZO/gPT7iu5/uMaW0KkzH+D//+LXEW/4G9kRuUAIRgKpIEDubh/9HibP6HaXm+8n3T9IRN0/P/
DB64/4H9iJwC/YJQaARTmv+n4IFvLzb+/+p095UFQddHHiAgQd/0YnH+L87VBkcvtuI/zGTzOHpi
rYuekEhpNKvpbU0LzBwGA98u7D0UTT8/+nNhbE2pLHhBFRC4CGcZiGMsDAbyqZ/hw2ZOa9/ztsoW
HYKIaW/drRbTcgUpdN+YKYOe2fqMJuXsgUtzqdBZsQnxxB1N0QFMNtU+DWgI1VmdnYaU5d8qC8Ll
ZbXzzXkHci5m0egIfcn4tPR86j7DQUNvFccpqvL46+zk1KY8zqggE9fconGWOPDToNITxDiHpSDu
1zp4dLV29t1AONTHau96XAw9UtOAMCkWUKSEsen7Bxabo1fCbvxIvIE84HXsJtS3liQzAHgQNhiq
Ldv5kJhFOLVk+5kNpRrTcVuxqiXwnej0A6UUF1vYKP1B9162pi0gKw5uGHlrL5loGUOKwrVgcayC
loR9p3Hj34ZXnX86RvorsQr3QDSOi1Kkvix/IXCR4csLiActtHbOBB+cv0VwjkifbzDE/SMSj5Yf
m65Mnzvu/Bim6tBFfyIcDiifu9EXr53pfnD++5qACjBIOHuCWmqwCKcpT/AtRsEmjboARov34RgD
lkOdvnCtSOr8fTb0ezyJh5I0GdMXsm7gb6+n1Bqg/wff4B1x2n2503yPRv8Apa2AgEqU0eIfHQF9
nUa+RS3cJw+vDInjvZUOzyTlUsZx+x7480OaJL0tMhidxIJYomGNVXDUbIa0FwQ4b5ETOCzn7zRa
vCjYkF6c/MlGO95RBXkcx/yf+RKNjBvrwqvX9NfscXl1xLfoxgIrpoJP7AjvPrjHo+dZvyN4Ib32
mh2lscmqlD5dSkzn2xh2rza+W6oXAvIWpDKrezx1oAyDcSUdZ+1ptuHUZKRhudw9nd9TYqyVxjeI
/5Quo/xPYZHeCxa4bF3Ff+rW4NDovsOF+ehsmvjwQpstUUv3HzFW1aaqvT1HoGc69jiodDNA511c
HMyLpDG9wvHdD3P/JEzNb950vyL5sDO6mho7gK9qdpQZuOmzUBwFPtnneBOnAuoO9nc5sF3JiKE1
pTgb4bkfdgyJaKq7t2zkkw/j9oV0sr2q3Yl4L32UtKLtzHqCyUAVMb7zS+agTJgge+p8ejQx8ASL
LuYQgWpbl+alGruEW1LKP4emYqeElgdGe1lO4KvnFX6m0rtghX61YvcD1A7iPOcXuJn+AZIoxgik
mm2YM1pRXPFP8fKj//XTIhiXvhj3LArA3dPyYpr6P3/kOBfDMsHhi37isTKPCt8qrLKMy2/Un+Ty
UoKp2lfQH7pqdoA9IUqqlKT6XJT15e9LRYsyrCS4KUF5q4pbJqofZeVVu8ib31OCDAmfCMSEjggn
Fw8kJZ+JiN0h6DS0t5M6zfZOXHmbyKa2rakGe2VFaoACTjqaExMTDyzNxCCLnEm5jRlXIpThmrH3
nSZmWMsuOQXmocYQeG5GnZ7//mgYRfKfP6oX9xVHoSovxGY2my9sOJBj2v6iLc35bXCzm1CMfEnY
g6vDnN+NRbGKKag5J77LFAkOy1qaDJtiulGjuCxOf1/G0f01UOG3jXEensKWSaevPeCMCZ/bCPgZ
9gLwSMAAmxDe6sHIknljFJhdJczNUwx6m1Bt4VKWokpGIaYvGEypmO7SZkQ3RBnMXcbG7nSyCij7
kqFThd9mLbCC0EDfb6ty8b7hhBOGDLd+gcDThMhROR4FwPmbbMRFWRtMxdWQf8ad9wMG/rk3PMws
lG+3HdjZMnuDil5fyKz8MoIIcnZXf1K2RCtUGwzsKRspe+7rQ5Wc5HtMVmTjcuoCDo1u5zrNQYtF
gA+BnvlIHafWKF9NNAEsfmLYxZ7/4ox1crYz954w4yC+CtfbaVBQZa7PZkg5dIAvYwW8gBKMxLpw
SGv3jmDmXSj1Sa8Q4xBTNSdM+qt8k9eqAV9VYvOHrULvHKAVbj8hVCGaCKtn2PrVtq54luvW/cUH
ZlCBQamCYlqWBMye5OjX21qql8kIaWoZX+1cdm+Je69cLvilo3YU6dFhQRf4HldTVg4E563FqVyV
H9xmqVeXvL21zYcxjw30am/lht60k4M1HIqUO0tD8d+2Aje3YxCG47kHBjLjIoCSUf0axuJzJua+
dgosAxX+GBpwYQVRaIQLlY4nIbxf4PFZOoyO+Y9hOhvIvNhcymy6OX5+z8b2OuEU3XZh9jZI6qAU
9z2qRR6WHY+bnKHxOqR/YpzBcLj52KwMw5i35JEjJhgFvsJS8yE2FcBS1mf8IaDqgPGZbjBu3abf
C3NATIWtIuf3JI5a7gFTRYA8tV5x7WLtb+FoRAhkdamMJ4bB7dhVJjYvgA1MZTa4XeA8SHhnc8ct
2fJL7hWm2LYKb7LlzuNV5xzE2cn6TWt7uO59xVZSQKKMYH8yTMvXlJ/R5heimQLUpmFbi1MVCdxA
odk8MBIn+6F12n0sfYJKw+8WOCz7GTJqViRf6OPlWToSQTaPt3QoF5e2DXAkVOO5Hqg+sIARreQU
1BRt/E7sguLdbqYJ0SXjHc52dW4aG++BYbzOc1e+4BGbnqJJr/1ydRbJoA4mmtCWjyS4NgJuIXay
93bkdx69SZ+Gxus+oREQIpnsXdW3jHk8M8NstexJ/SxXqYuADTfP7XFy9hQmgwJNDngbr7nGx5na
HZHoxPdoJQ3vVj5pzhRY8rinc0E28LynNS181H/QO+GMvwQG7LkaML87XbPrA9Uw4CxRb5b+nypK
7YfCkpqi0kWt/mOLuH9NQ1IaA5/is8z5apKsRu0o9byl/SW50ZZDt7o1nNKu3ZUTAk2a2u3WMEC5
tnEFdUERcfELMgtD3F5iS71rXXd7pu7pxZ7K96KEEW06L7ivkxVF9+QdFDXilYUCVEJj46cE/RuM
5+hMgNltYQEiSh08ES181ObpazGeKFHEQMyYquTEqclm7iYR/7CiYKb9kgxkRJnknviWfTCM4mde
Me+ls9RYRU6JuEJR7VzXn3QR/KB4uXmiN5mrpUygqkhzCWh9WzLt/6Czm/QD4ZzOS7Fr+uyPTkO+
Hl1qnBOqFXZUVEXtGmcpAVITHB7idXuMifCbwc6RRvtSGdZxjMdhRWPLWQ78BVxD2dsyrghk4djZ
lBOdNTjIkQVONpvaqrK6kRyM77PkgXSie5MKHJsLcMakVDg4XI1tuVQjM/GuQbx1mJWxlK1dG/WW
6pkEKxS1ytSQedhY6xwOsD3y5EgOzNQw07P6hvdqF3phdYcVNS5vsjglI65rbBIuT3+ybuiUyKdZ
7J3O+fKxyt88pz0nbtPekrF8Qg7cZZxhSx8Ts5OSyxU6bbexpzjttaE8aB1+TJXzCBcEF7JXRK4U
tZ7sTcSBMH9LSs982FaKjPve01jN8TM/zgWybzhRZ20txdY+DdfYAKxNv5Re5/UA9Z4abNEDZUUg
7g+JBRUFreH298WgP9uX5KZmjA5wrZd6bWbr7EgUbmM/+VZLBXe7lHHXsqpWg0VBt6Spe6wnHMSh
oPNzqfGmJeYpMb5sWzn+SAwyPEvld7OUf7u0gMuez5KYRL9rUyrCzaUsXAymyWiUmCrS8U7SKE6i
rUA9H78JLmMBoHQ8MKkfT5ci8nSpJC+XcvI55FiolsJyUaMCm2iU3kiZOdMujR6mAYaXvyMLFgXA
kq8xdPEHjCwMmnZL38OTKOD64uS3AauYrsVy0mFVSZvsWdD2iq8KImeZoqlX3YBFLP2wRUUFn99O
G8Ksh6Yb1I56x21jgjGqvfg0B1wImPbgARcTyBF6EwiJL4U2/H+CHNHfRjN/qO0TplP7VILAweM1
HZx4uDAEW9cArEFRqA/tkdbh3Gt6rxgCoh3NLVBKe6hWibccXjArxlMJCJFHYz1GZN4SpE5d+RwA
4pglz/XOFn0eWfvdM8660V79bLSkNWpGAcEulhnWjtapp+wdTjYDZJ4F5YTJ6i3X2YFWByb9HD8B
t2HhpYpNqe7ftBo+7dL6it2MEiAh3vPR/DKT4VRnCwRPctIIqa/yHObENZBzkiomjIp8fK07ruyt
Idj789dw3nlcOqkPfRfOTGpnpK9Zp8pmbOceJfT1FQFtgD9G/oXpnXhOIv+dMbhsTGP8xTmmg8CD
UsFmvAU2DvbVCd6yaKTiNjEYcnNnxiDN5gacOWRYtw5ZFdScoKL1I64s7kpxHf/0yBU+a9BUawcE
UzrxW064ajb1LLhqeYNLxcYlou5sZxXNe+eUvyyJ5S65OllHj1i3XKlTo91Shz3up4G3Mc7Vl4j8
D6MOx03RXuccvJheHsyB8LG0v3J/OrRT8q2GGAY4U+iNMbxZoHGA7Yd8Z5ijT4QdMcC8ZlgOdOD9
cA19d8wl4FSSG8yaZp9NyW1srDtwoL0fgI0x/vSaCWTQsmAF2vinjoh01RQCFIN8J5O9/rs9gBhL
nPqgqwqdtNvgyMTRywReqynexIjznDCX9Cx5S7qQLsjqn2MyX3TowV4zBEEUPd9VxK0t9KPPuqR3
A1QTZ5e5PNja/GkN5cEcjJYyBGfvpSANwWvPU/2lQ7BJvSrIhdU/Z20/kKJf4rDeSloagpY2705Q
4BMZF/2pXmMyiygp1qZNMWx4CXb1xOGINMX1PcIHT3Z++SczQNVgzsyO72k5BJugEE+ngOmswURN
qnwP+MJsFl6oLMJvP4R4nEFqyLPsJbSyiT74Up7apWwST9tUcvSadLfB6DQid8bGQn51M5q/XUxG
HErW4bI5BZTcGHN8schPbkmc4DQHZE0AAVjcTdpsteEMLj6C+IlJxnPlvYUhyW06xMEyxh6qcWFt
aH7cBU1T7CzR/O7dmhsPizws2Ax7CQ0oOsqxi1X7aLY3UzQ8dW2do6j6VWOZccVS++y4cjcA018U
zx1ExlevI2xh6YNDH+pK0GfpbK2ATnjVA5flOBlsbOe/sXceO5Ij7RV9Iv4IkkET20ymz/K+NkSZ
bnrv4+l1OIIESAsJ2mszaAxmurMryYjP3HsuDDDddLtKAgt13Kg+VzF5Skoyfc+TcUMhckN8+F40
bKFtl1xk4s1c21bkjU88kaLe5lQdGbeWH397BAFdByY8Y6XLU8m84Dh60b0oH4xY3qaDiQizgOZA
A2DsWhl1cGhf4OZjetTJrnbaFEYxAXhrHOs86qsEPc6RSxJS+GSU4knU7n0/Lb+ZkVNmR80p7IwT
UzlWa1b8Zgz63TIbEwIurV8YcxbMz5RW5g4Sc8ebF79GA29m6S9PrOz2dvJrF+KTMC+YfdXEF+63
dz2PNdD4TVF1f6QzIj7M3fcl+5CFzcCw/Oit8MUgdGFHSspPZDlPIuEkT6bxPqm9Hw+THvCfSzoR
WjWx5wK7eQ1ziu25EN9SY9tUhHZGNc+31WTRvsxA9oiY6A840nNpvRScLAfsMGeNaXh9NdqEJVjW
h8+oc45RFL76ur23G5PmXKmEZTqXXRSSDBKODxbSqENCneFp5whs+D5aE/KM4bOKYABpx75X2fiZ
5dmnZ4PwwoJ+djFncB7oBt0X+qH7eWZXmLfyaaKAYMpCww+4vtA2KeMZztmpj+61ZZjbPpLfsSPe
Wa79EMG5gdAm9unQRKhnqmQHOewc+c5Tg59FdtUxMRnj9BWBjflwnyv/ZiADmNdXw6FlopoiFkoJ
MXyp1rCyzENuN0QRdJIsXDvJ50wZL9ppWzYnUIzNgdfEGs5TIpBNG/0ZjlG4T1vEm4xNt2oUxRZf
EadQDJrF4wc3IbPZhkx2d+aIQngYUcouR7/w3/rVMOuAxARldi168h0mXLwulevGOZVZV4Nmu5OV
NQeGxQjFL9JLBUkFKgk3sn8orJY9dpthvzKftCu5mpKXehkRDodpghgthDoHcBWVyrEDibPxvXnZ
OnkNgyMWh0rgPw+z9wQybj4PIcHDtX2gujggv8v2MywW5gv6apsyKJdkRoiDWAFnIiPdIXpxuTAR
QVl0nvXfQekg73k/5xT8l7miFqFOYh6cvzwvnjgO0vsFtB5Eu9tmJtNiLs5r2b5xIm8AG+x2O3AN
boD8xTu2Evwncw7kNe0V73CzHcZ5OBSjum3ZulKrn/H5FKdBRE9uFFStuIgZXR/b11ddMpsihP12
tHAwtmajg2yQj3XzWoMEd8yB9NTsRKOoDyHwZEsCjYyjLwvvzL7ESkVGGdxkk8TuhJgRfqDztRwa
wJwTNING8c1EoeEHkDS/SICO7iu3/sim+Dwu9u9aTCM7AnNd3ETxQvvdjgdmqqkgUQLuP6pfsrEW
lb8aLD1zfobhcV6SJ97PJ/rnz6QkiGLNobKNYeeA4cJBxdw2y59sGMJowaZH18iTQzqlJ4zj16hB
kScGVV2ieP2aqM7wfdZBaq3C2OStQ1RpNmDHawHB1r2nobw0OsX6imTVa0JCmuXyzc8XJquegZX1
jO0n78rlgBYc8eI2hVua0+dPho9q0nxGGw4/zlspfkQgbGsl7lSKPxi469hdGBRi5Wdp8a3K4j0t
mnfp83bajRKB3Q4kO/o+6Vw8KvDkrFOcFTt/BsaaVFWP6QEZKVavXaeHNZqw+Jor76Ops5MnjZa3
Q5uvY73ifoGZCIqlYiaiwuAg39SGCdugZlyOWvrLr3qFyCr7HXmkQ9ytZQWmwsleyXRjf1s6Vz8B
7Rc+uKF6iPz6o2/mEyo1nFzYmSw0xxv/sc2o5Nq8YuFKjhAGcwiPyIfAnCLFRGQSR+mX4XvoThdO
CzxJjPqMmGotPEUGxL1Q0QPjUup3If40CixYtqhV+m68qXnNrjRHPBf0xosIhDNjKZJGtG3t+p0A
I3ntMb5EBrlWTvjKoP+0OMlzvdqV7IRUy4n6e+MZccMKdH5f72s9zPfgLpFFsfDe6B4pQoGoYZby
AcEOcgGs42GyFAft2jAWHgBCknBDaqDRoi2YBBMg8pLQJgmB7DBhla5ISswYE2kal005EzykXEKc
CEq/tBH8ZRig+IX8niGucaTzB+fIHwG8gngtdj6ZCXaD4L2D9GPi3FTy1orheSLhlKC6NwK/ueli
6yHNDn7PHda75UBeo3lv2qna5FM3Hmtr+gu04jCOgCtwzHnbif30oVnzt02W+Ys7/gKqfZGqoUov
mkfYnueJCK0rVp7AXObokCD225CNFMyRmd/wsqadUjdTZ/q3kb0WH1ByscAzKywMruAVMD1M7dc/
qo8MFUJvDO8GvgpYFHCD/QbsxVQBjTSw9EyJs5N2822UKL8MQfhqAjNo5YuDwPnJEvTe6TJeSttn
mAOWR2ccjmhkCPNyEHMumR+4Pri8Oa1eZrN/1qX+slchCja0G4/hsmfQwdkugwoHKDQFYHbOZlWd
sylCpx4Cfnab3iXFIsE5TzeEb7be1mgf3IXVw4TsYCIiLmhbiNpdse2X8MtjajsIhuAWybSHIiUT
19MjZO6s4L4vMU9hAbjVIUd9Hg8vYNdQLWrsFM36b72atDteDsxMq2ev3kEmO481JxmXyGcaadCb
eGE25h/y3nWJKMyIqgeMjJe0b0h6SaxXBulfdWyPGwwLj43Do+pGwthQ+MJf8Kpri4BeDiPYRoLs
Asha5ToA0RYjjIFY1HEpxA0uair9XT4vfaCa7srcud8WFY22bhVGymFKt1Y2/C2gC+w5ML6mrLMQ
jLMNI5CIvpuchwAetHNGp8blL5nAZ7FzrmopedGbPUZHXtJOohvLkv6kI4GBPeq6nc/k23NG0uQ8
ms2phVOWl8CnayM8N5Vml1sZ89UFFymZ4M22t+aqFSYZSWN8UCNfO8Ozp7ZHuwpp5nGEXs5vMHzb
SFAyOpI87IhcJClr56droGdYil3Zww9S+JTAnmVqXw/ZF76cnLFl9Wl3mFiQnZFcm5Kf5KH3Ijds
07mqPxQmSip3jI5Wz71VmhAmFsJKhs6iKGOS6nt+eNTedLU6+4+9mJ/MyOggHa5HPjwdMoKaPbFL
JBkCziIgYH5H03WORf25KAGTh5SPuCOnCvL4pfLFFWrwAjBL1vk3GoubufG4sAtMNFb2oiv6Fgjc
h0rLR3q2x7nTT6FKsHt1jzrkBKzeCSM5mMrYVeQz0D0DlhFx92632WNOObzXEj9GuYjneB4ussAj
6vT+yFySORWblc2ScXhG98ZQOEce+bPkEtkl9oyBg8ttNVU5Kdh+7HFvaq5e0pJVU8GhyAhnWoHX
ZK614VPBS+9hhADaCVPc5h+eV9vbBMdkFT1M08z+iEOAcgu6ueYCNJL04MocpE0Z/y2MwMfxtdN/
4xfhcab3MUSThHROF4HDLik59UTRBqPbZweIaQDv6DhtrAw+3Dv2AhbPkhxhjYxMLlUI0kY2ij2H
4MeyuCYCVirKGnc3T8mFe/lU6wqR3HBqGw9STOmek3iAg2NgmBmM/KtC/731x+zbY76/nfjKt/0w
KxIH25q4w3XM3DiMk/o/XiKB0EpmBDOJyrNmLJWxGUKXa7McLQxez8U71/1Q3uNS1BsASEX5zWTr
JuumP3MaiqMrh/JSRJw2seM2oMUZ6IaVz5fZucvFtnr3galbMILO2dmlI7ftLOOda+OXtvRyIhPs
eZZBjcaaYAQbctmY/WRN8tyK7pW6vN0zjuRxaqjq6o6KVDEw2YxdT7zMSjQeO0ruYiUEz/AfAtsi
0MUguinplhMKqV8PSRFPPuI/R/2xlLnsMC6tyIYTpJT6qQjr7PL/cqB/cKP/mxwI2uf/IAd60d9/
sqTrv8r/AiNd/6d/FwV5NvIey0JgbGL991mV/IcqyHH+BWeURHTLQZHuUwj9pyZIOv9yhcPO1PK8
/w4j9f5l+tK2FBBTB1LI/00T5II9/a+aIBt9nu25jmnBN+Xz+P9NE+TmFdkEwC0PMVFJZm6wNvH9
+0oybbfhYmBbgXSQYLLcshm3D6WJrHaRUb6PDbGcJEAtyraIFDLE43lNeeg33Wo3wDOVutzOOSb6
W/LryBzHG5tE/sMMQX4zzslb3sblzsjmcy7YeVreUu8js3mLHV5f4nBnLK3rteiLNffVzw59iTnA
sr5YStnBkqbjthxyBOyo2In4NLho4vscqDEFPiu6MrEfbMLGy4GdlekiyQH+ikmlZ2ulwmI5gIDA
v4Pj0s+cazvjJ0Xv3/cfFrGGTGcSBfgLmnTJNnHbK1g2pa1dplzhH15MMuUytVx6aMybioDhds4f
oyYDhGy7BsujuL4ZnOnT700qt7gnXaYLomlyL3Lu5qM1jeckFfICR1Xtq9h/K1U6Xui4hRbiTAoq
xw2oiOJa2ooes6rFo+F0LoMAmtYx+i5tYb/UTUzr4iLXEGQbbdvEjg9dlvmbwreaT7OlMu7DS4o0
DZNVEr6Ss7kh1mDjOmX8R5venTPL9Mfsl3ePh3cT9WZOUN8mnSVLB/BsSIBEeHTnnnBL7acHNuMx
ubQMDH1VvfsjLKZe0LKSOl29Wy2xh54ZVpeaXEuaRlpbu31wnZZFJD4T3E0yv9jUjUA6GMs417Cw
0ht/tMiWUDY+cchFVyH7R2UQBJlzhsF9gm0JV+YyfeIQBCBD0HnQjwQVdoXhbxNPR/saYyv2kvg+
bJrieTKq/DL0xhrUMF6029T3FI8kIxv+Z2Vm9bHQIwulxQIMTRuNZTKt+UTKN45ZS01jjEv9WLOS
ZlVhIJ9wCD2kVXny7fyvXc/fxEKd0qiLbyti7o+1sQU1IY5Ry5hhnPU9snIkF+wo8PYGaDXSp2Hg
rwvtBsCdmB4c7Q/bKcP1bSWQlCCBbgnxNR8RbgfJ4pARFVVMj+qsY73IqBfYt7nVzXBJVOUwx0na
fUQPatT6Mc0L87GrxnNbRcDunNRHreH+To5ekOH48iEsGdgIZkVh0YkD9oJ2s+AR3/GTPYZT+9EK
w0T7xXqfpZhVY361GBjvEbdvIm/tq5aVkzUt6Ef8GHk80llVO7dRzyh8iT10zm3tvFK4sMuPPnVZ
Vj/Lstwk2U+J/3rXz/H3OKvx0EfhC8kO+xQK0nFIwxPXnxdkmfhd3GTfmiuSb43Pi9CR20tpvlkk
TgGybOGrVAm1XZ7tXTZvR4MitrHtk1oKfZkaeB51hLnPKcQrwXPPcGP7AHHdc0IGyO3gFkRjlHXx
FTn5na7G+IIkqdsLnC+DqvcToqTAYibFQlYeUHTul9q2zmqUGHZDYj2yF4YnJzJ708sywneDSnQv
D1bV+DvTJDsSn9OLdBvQTQnROPhtGdha0Vs5uUaAA0afReicWlS9mecPn2PVA/mb6BM860dY5Ywi
iwfD9a9zEznvOuwIRnup8rh6FZ37HIYYZ4fJIXmGYKgOnOI2cuMve+g04I3BDSqXkL12NJtj2Cxf
0sv00ZfJCafMHScI0+CKjl040YddxtVNWDU3LPA44unTZQ0ByLcFdgWSyCnUAN1bNslOvk/B1AA8
6lzUQD7eD7RfF1bVeBd1VZM5lHYnkw06+6JcX1gjWQwVIIpCJUEhj7dlcMKntPqVM744dJKb0GT9
LCzjBgAzpcwWdejnYhYPaeT9aV3HIH62fzOcFeuuOJXZJLlD6F4ouchsTXKIMD6unxI5OQGGNo78
sN5GmrxrEApPdifu5GSF5CEbJ52brypX1VYqoIJTbpxlTDaCBfWNSLoHHVFwJ0MbvhSfvbug0+qg
Fmv2HRvVGvPBSIzPKIFlTzv6WFe+RLmFik2jXed1ZYg3Q4VsEjBCs+PxENbzoVMNRqE6HxB9Gwjs
yE7eVCQk0QQu7hN5jtLtmCWXJKt7KcdOmm8F0JUR3dS05M940i8e/jSMf8ZN7ZdyN9nzqYlTjmoj
vIt6miSbPdWu89gIDQ1jVZV3v8S0M4znHsFsqT+7vr7vY/8TqeYmn8GSMkOrL1OOZJ1lITA29z7s
bfM5sjmsVAxTpqvLHyvLxnfus2FPaV4fQO/pp0mrKyEgB+CJ7mGYgWyEkUlU4uLMOxSRT3F7nH2B
kzSjyh8AA04qioO0Zo5LCiVqycZ9bxzoizX9GgqCez2gfJij59SC95DqgvWZPfLGtTbZkBj6exeZ
UYiFm0ghgJJYr9ud7NS8idOO2h1BgLIkk0VSq1sDeSWtuTpVREbtvBoTZGLLmvvYxeBaw9nDd0Gh
kZ+7OuNOLUjtxV9ZmiD/Bgt1qkSciaoNAUqoLUJ2zP5+QJmWZTm46i5/zpIcnlRYoLFjd4l2M32K
X3xoLMQy0OPFFamQ/NzbCH8M6VvP02h4+9lvgimVDfdl+nchSeoiemE+hIzQmEY6J0QdGR3VpQ+t
X4IgzXXtjBFy8p+JHcXIZxQ/3B14YRhpBbk5XIl+LZFUkEHlKr3DD8cGkz+V5ax7gK/U4zM24gut
yCHsnRWD7RLe6PQBBg40FOF8SCaCI/mrNxiT878q9rihvOUhdqzkWGQ8UBNrzECxY7hW5XxdcFrB
FjbPXsvHSIvWoMSLdmluZ+e6QO2TNOU54TyvHFEdW1oZsnCyx25ADrHUEfZYS19HWcOv+mzd3rzB
NXSAUVVd+bQPwNDn3dwRfzEk8C+Gt5ovej/igNl6sGCFwVR4crt6p1OgtYpVE9JTc47hW6vi1KJa
OqVhMUDi5S7KvHV6IIBHVD6OaMUI84zo9r2Ife8Aodg4m4bsLgUrnqBGytYnEQ6T2frqbGiyc8hM
rUIQZ2H6xUBGesrfnMgNRFfWuI8Xjbqq9g7hMDzHTvudp+1tMowemoCSvVb41k51eCyHJ7uZzUDX
1V8x2VZAXveFqOQYp1mkdrjsTwtjxoODLmZhBQ6my5Bb2+bcaip2m2YB+reOSc1u3Ij8mKz5gdR3
xRHO7tKk/omN4Zo1gPpMNo+gH+2BzZOSgDfS+Khcib2ICcNuAGO/jYbiFHuGu+txjlg5tRCgmmSH
yZYzu1DPiXffMcoDm8QBFkIcw8kNvFbBUmKYye8/LWSrKJLyjBKOJx7S5N5mS5Dn9skSvfXux4gc
x9L7oLLxdu6UrRcQCSStpNfUAgueMXNd2ESaVaG/HGbeR7yKecHwKuROzO3n4osUD47vnmPDB6Uf
l3hXdEZqnc800/LBgNccMYvtazQzZLHCOHP26LngB7vr5AdU8JV8nCqQ3hhtY6I9AJiz6aIzCDyf
FBsjY98lF/MyIiYxBvbovo1q3Mr17Wx+IxBst1wQnAwTJ4Y3MXxIIJqrjtlwnJYmh5bxDs99iCbj
dZiLYM7CYCpZS7WCXLYRFbMFZyO7a5pWbcq6xgxso8tp5Y+2mYUwWUR00SH47514PjYsPg9D5ryP
nUmSYYoKqKzyDH5WMuzBrUxnQTUkUHsGoTcnO/jwR2rzZdsIrJFT6tY3aUzIkvbHWyILA1DAj54x
MpVq2XPZY/9IZCEXlgse4ag70AHWQsnhecZ2zlaEFce7gaZ0j8h9RcUCeWwlNMBklnhKU/PBjOEo
Tkw7Oz8+T7a/3Epsg9c1ArMSun5wFQHxrEjV2I4wIuLuRrncPdBWy92YADavJIndS805AcuoOHJV
988NKBO/HwcEh4RNGhbRSg5ojl0hHPswlL9wKJzbf/7RT8jLy/kCCgooXfWTjO18k4o42jvl9Fyl
6qG0zebOy9r27p9ftSYMHcwRcrPY2N2KtrqLql9kL9UtlsvlwFD8FbQVjQPDXoMfEKl1rJz0opz9
ECII4lXJj34P76WC8H3AeP9n8PIUyQUNYSjtC6+/fdGINwkkW7Peu+KliZ2GkKa6OaNLHkm7HD7U
mANKaMs7uG/NgVb41lhqcGpr5IJEWrCDCp0SAZ77IX4tBkO2Ns8dMz8lcncH0epuTtxjCgXQme3m
YtrGiWQHH62EGs5YKkjuVDWZmshUwjx8WCp3tZWVJIbWBbYFyyTZO3yoavWbZ6HEo7iqPXH5XVID
GWfD3M9w2X/nhnGImxrJR1I9xMAlMIA2H6FEdj8gp6wGTYYGCn4m0FESONp793vXvBPLZsG2FKSD
1+7gp2yLAU+8263lcTu+Z0U4XEO3I8VthBtu9BGlOxnlpd8ePLjku6b5WtzQCKC0/6YDjvUygmUb
DtgCR2N1iYOdmTPWT00/BvGk8dGBjs06c8atDjTSyPDPzx4yEONIJiwa+Ck8OY4xnkIKK2qIOd1m
wnwMGc1HyzxuunVvq+BrNCsdKN9kxry6/wHVyFaDksvD7Gpn8m+RW9HBFdY5T5GjFw7Dx6FcjoAU
iOkVETbBvrtQ87kB4rB1iccLL5cMLH5E+Uk4sXFoiF5ZfpCi4QpMbJKweKlRAodMZUucxLKEIsBu
2B+TJ4GRawt0ed+bI6SoIknuyFBj19uxO6wj51IwoCQSZt7ISdDCzAj0XXcPHYAsO5k+cLc8p2KY
bvFqT7cI+NGlL+CDlfkGS6VZH/9sz9Z1H952ywC1LrOt247ach+NRdAQ3s7FyVrJkJnD+fUuk+Yl
ZID+huspMFiXb/3BfiylCYdID49tohjmSqhfw5qKxILv2S+p1Jp1f7W0bFXB53xFObkGJvV/bdbt
Hkgv+KJO7ZJ0OpBDON+aDuiZGL3eRiUI3IRnLjc6dpF0iN5nZlL3oAIs8NyotP3ytReSqLiFDFOc
lTwMjN/7pX3z/Tcw2BsesvijcN+rTpq7qhyei9rkZEK2MM3AvDFxMaoZHzwMSs8lFA/HZYEedeWd
4R+GYeJjNfi78Fy9GFT3R/IU2quZUmXPxStq82OaTgYTHo6Bxfjo8qfKs6MdC1cwDGv6H4QbAoUR
+O2ksfT7TPWPovHnh/KUVBgsWKvCYTPBCIj73mbMRRB7gxpdUFeO2RZKX48awP11ZpxpKMRN4s7W
p8prmKNLXb+8T2Odnd3KPPpVjpxEXAsXpJQSBE3nBryqFIqhYrdmms0PHKCFuVT81TI52UWeyV+H
BcEEjhvDCkKSWpAjeAtywgkybYwBJton9v15OPkn9Nc5diQcBlHr/Y2ieGtPkXFgSLP3rJEsO4dV
dd6wFZfWx5SSOBROcHsWsggxN3TJXrvjxJbxu00gj87IiAKzX6kntbpKUV+tpriLbGBDaDp2mJrM
IITZjglID6wL2TAI5YWPPnf6th+B+M41Q+sqPik39ADsLmt2KS1XM+yKdFlOjEJY5UBq2hbKbMmY
wF7mdmAXnbl5oCr09oueFFW98Z0wkDp3zfIAMPrW6+zxPpX+ltzMEWwoOxumA3c6Hp+S8sbw+uTI
DIcdoRH2BznL0+BBpWnt4o7YzAtaHyCyq8SLFjOC9qftJyPThOs4EjPuiCWQY/HgueqIUfA2m/3V
Z6i5axkabLXdkZgiRyJ8I47RWy9S70PkGhfAAXuUNv45rUyf3HB+FQIPMhdZwtMeeeHb8js3/rTr
16JLk9V2GX5nPfRGK8V9N8/Lqxf2et/MHhjhKt9rpg2cee4PDC/i5nvWutESbuLKRoTaGgdfmlBN
o+7V8shDJqc36ExQMnnGy+O2UBfJMr4Zu+V5hFIVmyg+vNGCeq7vzFhH5zKFwq/VmnrORm+arGCe
iPTwzih7hvccxpKBK5JJiTmfCtSmOEJ42rVjBohJLvMEgdh0nP0oIC95cQGFmz4j1tSo4ETcTTu/
aFn0G2YSBEBbsttPjmhpyLCquaRI0BlMbxmwl70H1MztnTGYyBzc2dT5nJ2i35nLnSGqOMCFXh/E
0m6AnTiXbBxfCqxGO05T+M2I/9ZOrz4x4UQ59wYQrduoZdh5yrpVgolVT7m6q/wN97LejxFRm0fh
PaN1/IZ4xYbYdZqLAKUo2yedSbD1CbcY5otn6XB2x3V/bQZii9Ppt3B1u0fTD8AZ0WZt2MZO6mK5
WlhdZ+CIZmtCpUUL/4D7dbpqt35fzWtUGON+Uahtpln/tWxC7Cns/SP0V66wD6uT0cFWBiJ/3z2h
gYcab3lJAHeMrb8R3Yl4Qs7E0hFcW0w9B4oD3nwty+/Y8J4qizZiQGK01zlBiobt3MDZInLJoWXl
r36IMgMcVXGZ++UzMkzmkXFc7O2ZaX6FYOUakgOhODvLRSrgmxqcX4g7qHGm4VwaROL68kz+kbvz
0q7eeCu+ciBc5FAvGadPwqgwigC8qVQz/Byjv670zW3qYhOewMltOIAoPBvJowrzAJNJ1B0ax74y
XGEekg5/xt7pAnfB2Q95DRsj0jdEO/5HmI36konymA6lc5O4yY8SIVjzwXqtMz8BNumd+G/rm+Sr
JOCh8kb7LVZhdsHpxF4v+qk1TQIFfLyfigJZRTyeYEbV+yGtJQHlCShMA7xR1qXmplwxDEbH4AjT
HdJ0Pzommoo6UcMv0Kk/jdNzfBrwXyuavJLFZCl8n/hB2o+uG+/aOPxbW0SYJzGjqKj2aK1WHZPd
HHGCrLxK5CMCcFsnmUOudzCc55Mz3jg0X6RiAURy6/YOG8e0d1rGyGSD/yWg6Kem1qSXHG6oGSZA
uxmfuop5YdLxFXtgHRv6xjMhmiRLINuZ/sZMNUA3zEg4FXawwp0DpexhWkhULjtesNKV+DMMxjpj
dlNZNmHWQGi80PtW6gUX0waO6l5i7N7amIqCCnwHMS8dfKn2LQHeH9uiYBFxES7T4wiszsnBzJmk
35z7XxriF5GvhMmv5jKzw/4zTixtBUDF1OY5VLi20BtdY+dB+Ml7yehXyoQi0m4/Lq6apx2+msDl
gbxmVndCP4HDkwI/z5NincHmkHdIUVuYPKFcWDaNwBRuQ4Dalo7XPdtLNe1TT76ETQGIDDSObwED
dSaTDE5NTmZLhLj2p2c9xS+y3i858/uWRe8+mt2jD3ASOlxBx2thDE8/l7n+0jWtXDoVSFMqUJJk
shBXOT8AfJhPfYOE0QZB1smWcQBRn0EkoLZk45F00ovVQODz3EeHnfhtREOfCNzZrlVYzGynzwHq
lmXMuKGIA8cmAcSag4jbRvH4KMWCPtF/Uvy2jpp+u7yu9kIfkTW9oVUGb2WQ0zeWfXVEZjGswu1d
Q47EoQkpFfDlAYgrTPTlZNblMHkDS/XfCUdFq5cbyGmOzdth1FyixEYHViwbxmZqwt8YUQt2APQZ
3XMuU1laVv03KYU+eKp81tj6ToW5xAczxDeSdIXaubgMKCb/lgm3SMdkZkMM9hLECmdMSYcDdKe/
IEn6RBh0bkbCviEoMmm1WqylCKJTEE6zH784TiH3idlcl6mH6STeQlE9dXxvR7h7+SCeihVGi8oa
WTnkSZbyAkty4Lk4ja3Yp7hvV3gN1zgYZ1ihPdA1w57QzBcnXzUlzQOBCaJf0+yi/GQCiEbNnZdb
hhNtIKtkQOHM3pNghS4hStnvgyj6qJQEQx8zdmhF+FEi5cVj8M4rFtjqoarw9KZI/uJ23vs0LyC2
xVYOOYhJgbxytvfW2kONmR9veouWy/d4xdSnyssJACYV3cxus6vTNzYyIHb6VTzB+t/ALbhNe4eA
bL5smvDfYuTj4OMIDKINNjhWTplcku1cGU9IU9/8xcaAjz1y8E6ELl1ohrMr/s9zqvIviKvs4fwJ
LxZDnu0c2UGFOf/OWQJPdk8xSwjIsmQnswwcsVeyDFs23UhqN4Czlcao0GGhg9p6sUz5VYeRCTQs
1W+mrtAtGiyneEyHOL8v/4ELTPZeePFySlT0unTWDB8UIaFwIFyr8li7ALkbgxIDiPRtHkn6upEG
RYqWa74td+gy6G/a4cX0cefPoQMKsCdZGa1gq7o/uVEz8oofheBeAe5jb23Lrg4z9Jd6SaxrEhXB
KKo7wsHSbduaFJ1dCowtyc6GGVWBMSBmIYnyplk3vjJFchar+cifXiLE55uFQ0o1PJYny83fhwZ3
kBn3CVnF+U1jNNmRJbZ76bT7MvrxehINFkPE9Jucb6/wPz3l/y1zh7C2HuxoybVclRZEQFwZlThJ
zTZ9LN1n117ukH3F+2gghif0xp0IbWQj0gJpDNpiVY+SKB7bf6bE4wTlUj0YrvuDWMlGstzc9sw1
4jZuV48qoUhISNkVYrfSGDuAdGo+x94kQQaaAf4QstSfYckGdYElu0yIaYmi9flpjfo6C+tewPe5
jO+jhYooq2oibbqRCx/t11GxEmQt9dIPmE0cn6dGaDYZsn93BN3EbAnihgtskHnBBhchyzMHxwOn
7inrZ40LCARiGFlfjH2JtBHLp8jHat+Hxit7q4Srj7Vp2bK09o7EB1HJNcrcQOTHj4WdMSRU8c5x
6w+vbt782TnIFJ0RK1xi1rrO3rhJy4w4RqRauNa5HO4sJY8wo7j9lW6ZeNbMKsDwMghNd5HJGLqp
flU/hVu/JRRmAhCGaQU9UeiAZuSnR6RgZw1701FvYynR/FHQoHQNWAoMj77H8D3ZmuXS3RGblEEa
qTF6eBZ+s33pzJwmU32rOvw/bisOOH/T29haTfrJ6nKdMJoNfnWpyg8DQtNNT61WO5V5cxKIMXam
dJZNamZvqEeqs2ZidioK/7t0WF15ftHuSRk4OkLvPG9wrrkMv4EKZLvWVinJK9tcUK36KohBhmzt
Pn7qkbhvRCN81t3oP3u8vnZxYURn3bNXUEZrHiPd3vjeOO9s6bOpLCtYjO/Ii27qxnppZbjvW1sf
ZKX2pFOIcPUJksUjdfyYj+2L+29kndly28qSRb8IEZhReOU8k5poyy8VtmQBhXmevr4XqNt9Ttx+
MIOUKZCEQCArc++15zF/XXMVjOkixzS/7KAgvqiu+AsRklAM2k9aJTkt1D0L2GTX+tVNg4FGyRE+
RbXtLDQqdn3dpgJxX06zO/RY87OH8qhZ9nAb101U6uCxaT6RmHO1vPIHwdMbbO/nMRTgv8rSW/mc
jYyoiU8+Ezh/vkB6o5E9M9fYgZ4Wa5PAal7G35FG0DzFHh3GYJyKVYJ6swsoFmI8qKsyCdDExs1e
eoSisfFd0qlXuHwfFh1uDEolA/ZzmVUvIwQ15jLwyxHYZKvYGnf6XXdJ3GjZZyTKdtmqZGLfmbZ9
JSSq8tNw03Ysq+xqpNat+CaYLlpGq/APpsig0WQmKPar7PuICEy+Hk2CRVunXd/q7nsEpvwQRBVy
MNTnEl/tug+alnUhwJsgtShgAngUDarU0Cr5yoMEWjZyUju3yvwlQWP+zmtL3JFteYxK7xfoHBue
zbTQ0nk2LDTJMBQKIP2DLw5IOgLdJ6CSlNqcAVAaTPpNG7XnPkLSY9nBaQ47W/VKHWdxC6KF18aQ
VCVVvJwCf6P61LmUgCLIFB8LTksRwJ8N6+94gWjU2ZT0wIEuNJTaBrFL+BQx76OChATS6OZwxyzX
5+oaDe4mHp03t52YPFpo40pZDttWzAxkxzsCaiZ7MSuZXcgL0gEWWmX9njbeuhG5WqU1ls7K729B
YZx9ySwihda+siUXY8csZxvWePa4YERcmokGwRZBzE/ChDtfRmPjbOIqvtUkZ3DSywE0F4xaelpi
R1mD8bUlkhpcwyQn1CWcCOMWUuAS0vAaFn/NrvrThFPMtx1fQluc0hrgV4vRe6E6HF+1x0GQgHGR
45wIPWm0B8ln65PgGibZrtedhqIBw3PsdvcxdraxQX8JpIaGHwxoHciObEQQAh+aVQ+Hdq6bJy3W
WmRPNWvGVN96cbet++JtiACE0k6F2u3IXxPpS1QXpVzq5bNrDfJY4tZaxH8pBHFh0Y9ZmO66y3Ox
0Vr4+Yk4GLF4R7iTE/7QAa8vyePjx+syhXrczZALM2W9o9X6mm8BWMaFDdgJBer4Tkv0nKkBAHeO
3aEwO3KUentfQtCM/PhII9DC8TBJ9ja6bMEY1NXcq1PpN9+DO2zXRIICm1sHCNgOhYFSOI6X4ZBF
P4yBFLbS2SKEYtnTrZj/2OfB9yhwnX3o92qVKD/blHn2NDj5DaaGsQhaHZzGCquAnKOZSIIb2UEh
KwJdHS2C7MLAYg7dmbQ3xmM31sTLpfHfGJ2URhCoiKq7H2m/hUKqg58HHL1AvjK67VdZlwLv5/QK
zRR2Afx2JAFlToMYG0BBkoTmdb/cwMFVW/xJGxabk0t3x+mZQul6edak9aOjRXBKaoc5QcgVPF0g
IVOYwUmx7wPvkNvNPJGHtTW11X40pncsYNibXcRXaOAXUYWN150b78PZoH9tL4NZrFV4KOvRAUKP
DwANybo8AlZcxpmm8OR5N0MFvzXZHQKnw+nc2jqXLzqjEINByyDXy0ZZzrlpb3AKlpMLBbzpZqxA
bdPLAffUFLSZXRkTqJV2O0dzKflRjyxnRI/truOIy4JHr8hEILYLXPZkGa8alE37eqQum7CYB2KY
i1MtA8Ru/mrIfgN3kSyyqw244QS8JN6N3XAPhzE9Rq3+o1beu17U09p8D1MFbCoz/nJ4vZp2e9J0
hTymZH4nqFuAG753JE0vG2u4Iata+k7OVLHx25UXDF9GH//WG//NGfgzTAZDvYiF8SIgUkIOOFJT
3TLPTq4wdpm3OCJMqu4dsglxR1B5ppdRpJ9V9xWIFNvrQOxfjNPGLK0a4sISUlmyc9q7ymn/YGwy
WerwxwsZ5a6C1HwJQFffq1agxVapIg5i4kJXQ0InToaNRRuW/qT3zs2jvMQClJjqnBtVuHWId0Bl
Q/pe3MS3RrW3UDZMukz7l3BNDuv6hAuDJkaP69zHEcL4mMTVuhLppkYyN0hZH0RosiJO/K2bEsqk
Y5NVPeZ/xhxbKyAwo3LwpQGrWXWSrO4sbrf22qgr98WyTZ6RMzTQL46YmBDMqBaaTUcuDDujDMQm
g0FG6x4yTtb+9FkuzXrBULku8tE45LtcMHQSrX9rxK9I0r5KCwLbUhYkCxyR+qVueh8MQMV5Ne1L
gEg0vhLiimDDhTfPqvdYyDdZ6p0l+ZcXx9wFRfalJxrkB0D5rJ7ategEpxtNbaiMD6KULNEoQVML
tUiBVuCKPOiIDbLYDFXCKAk+yHxHNzowwqY/InvCPkvTkjkyy4GjYJKQMl9akErMCD2MrQNj71sP
TgVBy2gfxxg2iNMvihi9Y4mOK0ebzfqQtBRoME/NbiKUZhk6Y7OT70zfyMVFsyMyOCLzlAWc6Yeo
Zk5Wn9zTCoK9Z7MmYSg1rEc4kGRwfvmaxB1RRsciaPAEYMTcmpHbwhjtdRrUxqdlgoqrEtZZvaqX
JsAniYqH7pxxlNP4NVRHrZymo4a8Sden9Ij9amOaPh2qwbBYkUdnqwVdgrAKgEcmPyY4LaG1MvkW
IAE6m5D7AAJUA1wmUHnLXuCoYlVrLFTQmxfmuYhAmQuEHf4tS+9YGkOhmAx0eESqUsiibFBkLCR9
5W5Z8Xza/vjWQtMoDORReELfZaiwCgr8u9185lTVnxZef8MVniu7ugYk8zGh2rAsyRcW4KlDSPb7
SzJutCb0mbyFOs04Gh0N4LLEoAejuazFNMQYXmQxGszbbgGgH+N6U6KuwfCAsGf4UEWzaziPLrSq
6ba+Cs5V4326OoKlHJbFzoFo3rSg17GrWP4O+upMgy0vXTd0S9vL6L0o5fMliq+RkdYzPfcDDAvi
Dq5ErVapbdx7/rYn5nClt3OliUNiPcY1aA/iT85p3WwhYyCyafCwTy3HVNeOENK74FNgrqTY2cTu
LFaFeQ1nDIM5Sk29QCE0FKXcoNeg5R/utBySe4HYsy2MrUoq8gUt/6OCx7iu7YNyq574HHomTe6D
euwg5+AluU4CW/qQypextIeNxyTfjs4gCBJ6YyZWL30WNaftURY+f31+oHyGuF1DEKFnzQghOmCd
PhiQJYd2B6OvGIti2Yri7hMWsscL3DLMjBqKHN3DblMRUmDowTsZBDmtRq9G1kvmgU/WZR2n88Cp
/2xZpi4lDtxf3WStwlpPtqPSKlZZ9BbGAEUoaA3ABYEM/gy6dWQLa+HEzmXs8q0fkZHl4Ytb1dm9
bFMgE5H3o/ZHDyUkXqL4zUpxv1lOuOxI99vp6ZrSHDEAOeQyYsystOQ1CHGtJT1lItka/N0HQkr6
/F34aN3rCRts7d+doAiodka+ptEIaiMG4YcP4AB5GGhyZ1sMe9uc84ZO1kPYEiVHyp5E4AZottBZ
O9AWSpo5M6D91AYgUcQpOKSvoCmCeqIt/Oglc/N23yjrHaHhearc+ADHYFXn10KivHU6+bMzUEcP
M+Gh7Ky960yseOwTCE/CiW2u6FXcl/zNpls0tc5zHXDWpy2OthDFOd13coSI9xxq3NVR0KGcw85u
JxICtlb/MLK/xeT0616nIV24xTGNBYT8MmDNLL+83rmZr4lFt96r/j4IBEVLhZ2X1VtBlM1W8/ku
NIZ+HPkOrFvUW5E04iNAwyfpeNi9JrALmRAIwA3jo9RIwAHLhFfdyV5tPSm2aavUqlFnPWg0JqAZ
097auXdcjNlk/oueKzmE5B4noajfzKOuOBLyCWt65j8VfXSAYlIupwnNh9dM726WIo1OJip/vIIJ
dsldV2h/UNb8zqYJYzGxrN3wN1KwOqBCbaJgnqxPabjz89RBefZTc5O30aa9pxCBknB1IYHrJSR/
bkX/Rz/4QSHehGS8IbpqyxguYgnqbEjMeO5qjhuMZ+O6mtplWYwvAbQ7snbLrYGFkmuEi0g0Zhnb
yt8iMc7gcMp1n8OsqJryK4bHJVBnvcbTEC44l9HG7W+mZMBgDoTBSqM5x53x0s/RygMhfdgM5VYX
OL/TwfoZD0mNMbd4dSFhwODDN2ZNsBKrdld0UYldGblkF00sq7Jw44oRw2ZN5FOfeOMbaIrASP86
hXIPk9b8sTX0xz1+eKaOMC+m2t36uvGrASkwkYMEj9y/Uv8lJ0LR8bvq6KdjQgw7W9yk3zhPYr6R
LrE++cS0YkJpLZRcC4uaaqS7ZDrEf/aT8xoQ6AXJKK6oPqExR6gsoPOPC0wiP1pL2804poWDhzX0
PNCaWiO30tGw7J46ypmt7D3couRbDnj/oZ0k1Z1MUHvrmpZao8tAmhYb3tKGUrUwyrzcTlr+Nxbp
GYUBItqUWVvKiKjUspvl2uSoKmdF3w2jbFuvuxo1v8+QdUEITsq6RVKH2ekurz2x1CI3hNTT3X3O
0Su8PuMJVh6GeUj3NKzT32bYogKnzoBfZnD25PqTeVxtIErDMtKkXNIdjxaDjhqLoi3b1bL8EzGo
PCYzq82tnzRA13xP1LDrhyo4Gw42xhbhhYBEgMgmfGld4wSNC6I5ShT8+9bZQbwW880ysnQOIEnV
sQp7OAdtAewSMEzeZPq+yxBpMQRAaQ5lyh/uyMp0FosEk83FxSSU/W4ZIzGCHFFNnaT7WEOiG1DP
VCo9ApahyZ0heMZa9Jy2ublA5Zjg7YHjOvFoCptLhfBlZcxXsMo4hyPzYhb/1SqlIXIsYmNZ68iR
zMT77PHEgct+SxEwbUHrwML/1Vq1s9UgLSWT/8fiyEEeoyMtEZU8BIbzVdfGXff/ClATJiH1hFIi
UbFhsTDTT3/DbTsTKa/vA9O9mU2u8Hk6r3nJDD6e+5hj6EfbCSb3isbOtVUk9tgEhuCll1tqBq69
NgbMGq1n5EKAShVh5WmHahnnXZ72K0jQxUFDwrMKtOisF3xIx+T8RpY3PsFMvSoB13PouOJWDMx6
+GllCXiyZhzPs/N1H0bxhVNgZSkbDpKKIWkAJE7jX4auDEquBq/myOqqDssA2D7+SnuWOgu6QfBx
rINwbaLWgc2Y7U90kyiRDEp8L1+VnXrDsPmpItYqtpV/QQupD46rL3K4Phu9eO8LUaOM6ON1Ctpy
3ylWTI2NbZrwbdsM32IQQUs3RIydyuYlSe0dVIyE8O9uL4THkjCAsxq1U8bvo2MJMqRoZUyEVlU+
uTnBJESPNKbv/kAp+ZZMsPjdEKFVSVGGE8wAt4f6F/7iLmWOhtSk+TXbHZKkGG78VZnoVM9o/z4A
sBGJ0JCgjASVZqfCESVgcJbeLvXGd6h4LtBU+6XI/OxWNc47MBhYSMyTReCuboE3kY2J3gV12rDP
WokPQAeGYIHZnyMbXrUOFH6NE2Q56DSt2+bHBKoT87OAxztheYgJntRI63IGWuSJhuac4PtneM2z
+cuHcT+2h2kQ1AlBf4fYaB4rV5RrApx+mjmTUWOK1d4OW9B507RhDX/LWOQxIUi6Bdeok0ej1HKI
/9Wd+EclW74RUQNqxYWSxbxoO7gOLXQi5DwLo3LkinZlkeekO9GzEWOUSVxEInYL6stkStsordw5
Td6u2mLlNk2zSSc0sVFE58lwmO9YiECZxv2woiDfwg+Ag4dywmTMjYz7GR1Ldbbq+oOxtU4iWLy2
ilNd+38z3KbryYywGjHIeXdi0a0U7UUsrfrLUBLH2WJlipOC8aFCHwokdOYHOgVnBPezpE5fukkP
BjrDKAIJEx3+LXdOMdoBOuZ/4z4EgC/3MS1RLcRa6M00cHiGRou2xM5z5xxnyQuKjBWEKWNuLCYb
K43HTaPApTozjhLcEIKihpqZNPZdpKOyNEp8Zdq6abKNHK2bEvS9iMbCagYeWII19LAj1iJAKjkV
x3jwfuAIY2Ktw8pDfcJB7oevWu4j6RlwF8BjfnESS1+NkvcIoxGtcxvGO4jI4RLxb3nwp/5W9UKc
hR+ufGtP/ED31HeB/TrMli2gKkCD3IPTRNkLAox0b4CWW/RolSC8jqwA5yCaqHF/h94osawzq+Qf
An2+oyyiVomTjOcAwuhKDgIoQQkWphqTz6mzOaRQubPwlH9aMM0X3elunmbbe9C6lxGT3Y7ZXMe+
Cag0skitWDcz4mjnTuTkULvosQP6I/saDK66pqe9IfIU18hmEG+F3cnF+Ay+NUlXk+9B28j9PY0M
d9F6Tv3mdimLjgxUk+pn7GqGjrktiCkm4YmBf0QDyih7ADu4PFKLqrGc+lU60A6n9WE87z3E68r5
qzK6WLEsaZ7eer99VVVAf92Ofza5qV969alqavFfTBKooil0HT/Mr4iW6xQaZIjJDeLXMQshwMDU
/iEG6IZjbm6rtKOUTLelAfgEIalWhfs6bi4+qEPyQd+azj8mx5i0T+Zw/OXzPCVhI7kWdUU+N/bQ
TtUIMdNihcL+Z2biZU2mbaIxvEhAoy70nn5D+GUM6rnCGQRiOGUUSbe2CCfcViy8T54cnhGWCSOA
A+S6f2Jz/MpFd2ess8Zo8juvGoyBeWcxxqatC97LmyX3QASKFZxd7chu+sPsPN52Nh0rnfAzwrsp
9YfsU7WyOkKT/PKgGLDqTbd6lB4Ky8HsY574gvyGb++trDgKlrUVw5SEyqv1+w5pA9FK8bJou2eV
6zB3+/hLeNWwKKNafyqKC0H3GJOE2521t8zpyrNM4fPUrveEIhFOkoOBZhqQx0RE4O78ZjriJO6R
OQG6raAG7wwstXgrzQNNVfMQSoVqkMujeZjCaTdSQW+nOcpUpZ1BuWn97735Z4+Hgr2wyTJxzycf
u6wTclZpkAVxokg3uRWjy0oghOYMeAenGbdYnFBZDqSyAadH8dRA511Mg/1Dnypjkw6ue2yTxjsW
XkSEU5W5uzird4RVM4URh6rBb1yX6OscCeEV7TiAbiGr6EjLyN4EmXwThS+PhpFqaG/rdp8rb21K
qN6PG3hH8fe9x0MxGa+K0JdNkEPkVGbKCJZSiugtDlOlGk4pj7udFCgXEjwSum2Pe5cYtDDXik3T
sxuHcLLXVHI0qluzOsbVyTH6Y29N1s7vBcUgYLXAjhSmgxZDTmPnp8IrVbOoNK/cKItGth/qBC2N
rA5kxndrvskCJmrYAwqWjUQshkQhlzPgB3dWgZJN3dAIJ7uaMJVTKb1DFow0C6d0VeBfxP7dRCMn
EXC3BhAVd1OhrDty1urEBCWhjbdG6jr7vkWRIIPMRWRi7TKF/Nj00AEvwGNSKRIiDSyj147WvDcf
+/Vxr5NYh0Ojxyg3/6UeN8Ctz1OJvYKAw3kQBHifangdSN3gZyliTc8MdviflkPf+kcrqH8VhAZs
CMWLslAei1Q0FBsQ26FM78vsQ+CDwD5IyYfIns52pB90bAoHWCVuPG3AbT6ZUnh7t/2wSS3c0BX4
sNH/bkXZn83GIKWbEhJq4fDk1zTkWDJAgh4s7CNTf7Ul1zu/jZ581WqHFg6OnFA94g2zlyR9Lm3A
P+u449CM6CHqecCYjklmX4ZbUj7ksm2ydJmRujYMEMZH0zj0klLfT0aQ9UXVrwWH45PvQZ+MTamt
h5hWA46meofAvJRSYZVsrQ0A+rUdN81Oz+L+YNaBvXJ7aJg2HJ0Dch6dBcTsnhDwu5dmwJIkaXER
1IaEpadZX57m1aCWSLoKWSjmhlke+lzP99AyAKC1PmPf8vwAsIei+w+K/fHQTG+hbkx7p9DKgzXf
pPMvV2bYLx2zYAU1yeZQwBw7UA1AzD4imb0rG1iyBV177RlQ5zAJdWpp45ZewuNb9RNz/bFuEFfE
sY8CzjXY9VRSpuJ07umt8dTUOKPc2r/kfvXqIYk4eoHDmsGn5umYnYriVFSd/Uqu4cwI9b1D4p0D
2R5FItFd1kbJmNsBKT3BtM402nm5H4kXiWasTMm7CIpxQ6d447vBUGJzCu/FaL9SNDdkzsXWC8xJ
ZFh5+anbtLwLlOKc9mhCha1r3aYs2iBK/DEF03D2c5uL+UDgKTmLJqJUSJbKt/GYebEZLbHTRisU
DRwplqh2IFw1AFv3h8FY2CWWRHcQW4gOIPL5gl+0S8h6/b0RQbebUNfQAguGDS3BaJfhGNFV1t/h
bJkbOAAXOvrDCuFu+ezE03MmCfeWqZ2+dLP6PKAM2SrTDN7GYfrZSGNYV1GpDlpU00+vaHLzzgmP
nSTCEIcTf6Fl0bWWdsMYmrO/7Z0ZxEJpSnMuTqil8G4CaoeKgquA0TthG7jNkIBPRsR51Lk6caO9
oxl2tokuzE381NAP2esxyTSM8GAWheChojxdc3pC9El3RgzadS4lJ69ivIIO7plcQ44vUnujcl00
xYdh2pJLNFIDvSJTrp4I1fPaemvk+Z+wyaataygSBQeghSpwaDmHUbC3Es17cirE1AHvYNlwzFi+
vCiL6DrrlZ2enOrMIxFKjTlUoArgbAmZJ0C/qwOgCpZOOIUUsHTiijn3mgwCeQyiGqFxS0AWh8Qy
DPztaOZgFdMyHHdWRu/edyJvN+mDthBK0ObGKYjqciOJ7F6hdcNkOq5N9w99M/PJM60Uyp3+nE8t
klDRRQdH6tZZBObG9boPtrrGORosxtb87aDm94yiIGseqyv0a6Kao7NG+s+BQG35fVOOgti8cPgS
OM6Bo2Uni0kR+MZ2XFgNxXlV5MyH7XCDkw3mWH9JlNVturS3D983IiRyw2RwSTR9sPGinyOz9b2F
FmkR9BkJp9YvyZBiqaf42wtz10S2cWAZJSin+ybZcagfMgO7NyMIWNkuSrYG2yQFZugszCBXyO/N
8EjLMzzWwvvg4s9RIgud0R/nZdPheorGnYs1ywEw2p3z9X3tNkMatEU3mMuKquFIMptFiDP37P+7
FwbyKXSnfuun8TsDQnsTuRZuq/mm0X9rPZz/KqSPkeujhptT8xgSr4wgtE4JSxEOaxAASYFfyOmr
YulbzUZ4V8tNjGNFPgdow3A8Pe4NtcT2z9G41Hsm+ajXmLsaVNXpmJCpM+rIubFY0z1PDblOjQ7r
hMkwRwbD73yiICvCGOtC4brfN505mHstMXYqGx1UID54iQgxUNf15KqHs0hggHvSGPU5SmntIeLM
Ns3Y/+fX7XlDaVcGXPmTc86a5+ggBpD0ZFi5lGLHDJaZWShO/9xUsstPY7nPxiw8N8idVOpFW2m1
T01JCVDMxDhGNfL0z02TOPJkD0BhDOaVrvlz1EG3q9E/DS6rz8QZ//gFWeJg1dlN/sQ5t0FTTcBA
C9IsgZExocqaxg/8RQvfqjX2qHmmzSl3ySDFKZw3FWDVLbNBHMgdlkeFGQb6J3h/67mQU3COOT2i
3iPuZ2DiJeZPyORUnR8P5S62aZiE4fDTTYiSxA2abxXNeWQ8DPh80hCSoUxPuHZrmk5DeGddV6x0
qzRumFg1oOAIl3W7acmxLPNdhnTqYqRNvu7ixH2RZHQudJqJmpeM71Mz3X3biX7Rqz7azLRKciRA
s6GPAJIe/aFbSWZSbqo3fYDxUVaatXZLGFZk++hkZynjaNPG7GUXwkuR/jZKKTVCiFzwvavqVCAj
g53OmGiWASJD/51GOZJTf5lPRvsZlc0aeaT3kWl8pUutIBy6rH/6FezspFTRk1HTdubYf1My33AZ
TwkmGPmT9lzTnFluBgpuV5lDTKCdoGXmFDsUV+nREs+F5/1SrUlQ0YILhfYuiKIvNc35mgpOIVGn
f2jzybp2hvE1HdAjBwO02YkIh67MBb3EWN/HdYCss6rHFdIAWA7Uh68aydILZFHtp0WlCguQRniY
1+cy6H4BavGYuBRoSXSW5HUu0mthtKg68Wl0TooMeLK8pWciXdZ8656jSrrzcjEXKVZWnvLse2zR
ue/Yj2v4zs5dR2fI1D4Tu8f/IsegpS2d4Pz4XV3m4FLz8BnAufGWRrfHk4CsqJtlTa/lvH1DJviF
dBvLx7xBIw1GVF9Ws/5+rmZOcNs9onHnJ7sWADCnNazT43cn2zzmKBCeVMSBZg7bx0+h09U3plPP
jy24oClwNEUAqef37wFQ2+ZEKX2/fzXpNicDhs6P/0UISw+H7vjp8XLeVJztXlbYg6vmzkTq8aSo
t62bI4zbf94DS2GKG0Ik5+0HXRjsoM2r7/cfQVlaBbSBd49PN3UCNQ9iutPjyb0XXl0/DzGw8uEe
P/L8Uj1Fubg8HuXNlJ6QxbOEm59hD3q6i3qDUe78Wo5XRuuSWIrt4yF1CHGTyhfHx2s5nnMrPdP8
3umgORLR1/dQBM2TF6VoutgCqIPuNHbodB4PBxeT9WOXPB4yHM/X/lQTFTW/umkzjFeiwzY4/66s
mJYVef29fS3DrVMG9yKNrCeDv8vjOeYw2mRkYgZ+bCFNI2OXZEip27xFAOHV1skwgeoVCG5YpMWf
itjdJfPo8lmP2EvT0N4fjyzdO5H+wipctDwh7K5Qc71N3tCGEQlEa7cMbsBe/avuB9YbhJd9EH7G
jfKuj/+23PAprSr7+xEsyidF1/Nqhbr5xiT62SKm8vv/aj5WP4n2+5HX1S9QWervZ6aT9wKeufj+
v7IfXjFKpN+PojF5M7o0+n4DGggqRx+C7/9zi/qu+tG/uCm6KFLZik0YzKRIa7hiRghWpSyIWZof
2nTjQbw0Wz0f/mqAI29R7D+hxT8kVoHWZPJ3U2NqF0Mj0xTDjr6rnKC5MnUlxaWarWX6nMdgQGEf
gqq8tjj+j26g7XV75qhwGlpWZVVfJz0XcGC0vWncaQUYVyVbIqHmwsud2R2ReyEyglOJK9UuLDFF
g0o75an/pgWM5YUeg94lO8pdFE5UHMipe7bzLgedac+nabHHbDRcmcfbeyvz7s7Y2pcki53dlEZ/
Ho8eN1HvRhunRC1MktZwtPOBysJnrWQzqg+KXD9ogXPAdaFfgtrTL1bUqXOaXdMekYeFyZWl79oH
asWCwMe50/PhlYkMpSg8upiuMw9plFgaD6u9cuyLgfyzN0aTMMQEj3rgZtuO4euEg5dRBFfd0G9o
BdLAWVStrbZBFNuXKRzdrYUvdPF4WE2OdbHFlalRfw5jwEMx7PNFhkGJAgc7BQA20kZi271UsUGc
FqiBXpb+TgvdX9b8VlzVOpfHvceNwy5K6YbuyTsZ6Z/lkJg6HFw5qp/HfqrcTh5CCkd9/gyPHwUN
M99ar4hxUry7uEKOVcPApZczQQO1lb3UhZ/goMbCviDLBBrdiKPFN91wo0awSV2ryH2J9H7ZVXV/
jT2iqmo9QscePNd0e85ifpePY+FxLxa01hya8qvHQzPoP5hbmbvBUN6Fefgp7/V2N1HU+naATBeT
+dWUOr5WSPORE+f7vsmZg0a40nzIH76NmR0RLoWbKS/DEA4EQkzbJjGho2aFQzUD4GAoKkF4rlgY
TxrpK3vL8961roTYREwX49EKOejjZjZfUFjEGx3fFNVMu2X+CgmtK1IkqeKv60OiaFsWu1GIMSvx
0Xv3VQhwOjZWREDsCvwSYwOQ1TRyAn66wTmztmUpfcqoYLdkUYHK0GHPUPWxnhE+JLgEUhEcm6DS
FizGXpKm/N2l9iUco2Tjp3foE4u0daG9tP5WBkT1pMGBrkiygDt19KYnLBvALSP7EtBvYSI3XCaY
/+SuJYKTvEwPOgTWgx6KkUvI/z2G2ZUd/nkY2O0wMWnO/HhRRMPw76ea8+9///CxqRrWIHrIeVNo
wzDAdeCU//fX/mu7j194bIBrLmXVf/33v1/2+76dJWzrn6f9+xVMjpDq+O9X+2fzj3sG8pzq+O9P
8Xjpx/89br4/xX+/n3+/8vd++uc3Hh/z+yUfP/zXh/9+nf+3H7639t9P/t6iDk5k7AzEQBrIKygQ
e/BlwRYKw1NLN/v4r5vBJ8wsn8fUf/tKAckl7cef0k9a0e0ByGmMtQqzW1EaR6ohyeJV3KEjeofR
vLquVxzhhZNyVmxZ12BWIn5w5+XEiE9Bcezmm3yw8mNaBF+0NruNW8xLzET7UvNCrE6ltwFX/UN6
qX304t4++tgCja6lTBut5IDgilnDrz7kKlGQFwAbwzyxrvWXdYktsg9aPInzzB399BFqESLUxD8J
KOfHKY7Do18UTB/8CBGsbkTr3NdIHHCM5PS4ySxZYmogrS5BBUFKhcWohxpo5c7LTZ04ZqZ4uEIK
oe7xUEOcQIl/1iukI2hONmZN4u5Y2wlYbSbzU7QdxzbCBsi7phFwKAtGxdlYoVPUJNfK8giw+gcu
Y+TFQzzsNaHR7DH+JI7mHXrO61fConf4a+tNTNgBhO9sWXORUlGHTN5qXmsV7c0hR5+VjliRFVrF
pPlZ25a+H4szEgBrh4FxDZT2BYtljHDx6KACJYA2S+5hfK1olS7tSXyISdGjrAjJaj1cuSGLubOv
UE9F87sVY6ytQ9O+Zw5ahazVt6ZpPtueyOYO3FuZZunW0Rj6an659Goi0MEB42ovvZMIQAoS8HAd
nHBb0q46taZ7xzxWH8zW/2wYr1EdzDMdMsrHkqjKCmKCrVliSaJ9N6/nhYY0rexOzOJFRJekzwjG
oD39SWKTtTbNFo4X7DQMIsk1AjBFTAnKfLpg+NmYajDxa5eICdDnd+2rPeVEHNMon4ki56pFc+Y7
H3pPiIqHs1SwADo0XMDL+TqZmETpDkVzPkahFd7qDimFZ/j5nvDYRV/6T71rxC+1h7y7xz4jWRmt
OkQ5uPqsfYIJUfr1Wg8cfVfXJLDVNVlTQfJ3rOx6DXUPvR+g7v/h7MyW48ayLPsrafHcyMZwB6Cs
Mh98dpJOOmdJLzBSojDPM76+F6Kyu0KUjKrssLQ0U5AKOOC40zl7r82u1DkH5N/Qgaas5ht7UJP3
QUCsVQK37REXN0ZWYw16x7pEl7OkRbWfxfKvhqyE491ci2zD5qiI5v4JoKaHNrZSe5P6qDNA3cHK
0Z8sf7jM0zo429gl9RB2e5udk+smZwQ24z4v+BvC4CBXAwuPQ3mXLuAhHKhf8jqmyYXc/hCZwe6/
RzhpD9RH55hQzni8MDDiBuKGWnb3oAkQ3dNTwupF38cpFxJjIo8ih7KZdujT1cQXW1K29VXH1Gxn
8XqOI5el3bAYaghECUYm/knNRxwb+MxHRj6xZx3+RZqGdAycOCPvs3HHVZOTOxvQFjGmyd67Y/RG
kiPHeX9eqvv496ak8DaJFV0SaX2liC2KGrzRsRdEF03a3JcdThfFE0NUb6LCBFWwSL7XOO/X2ujo
/NTJp7wuMRd49LbdFtC4AzC1FeIuUm6z91VyDitNGlgbNODbqCiiM5RTYu9JQeo7Knmx3x5zMZJK
i1p90LXCCizR04v2aIUyukmWqjXOZN9Vj2bFTrjFFE6BTl3RD8IN2OIoH2ryqsuCNEZJi59q0ENd
F/NlXnYYwsjcXqdOuHP6lBezMN/6Ov4St9Yz6K00LQi0gBmytqDRmTjv961x6w/euW7Q8i5euB6j
+ooNx2ubc6Ua5NBxgOXhLrUDycOarQnZvsVBMVTU1ZOrJExhyZrFA+JBZMB28OoFPps0NX2tIgGV
rLLuQAVUV2MjTlFQ8kxVjK0OZ9g+VcV3LDj1dRPN9XWum2Rf5yVTaWsLFMVcCYz3jtd7EZfFClSM
uqRCTtB4MEBgsPybMK4+JQ46eS0Vk0pZH9pMgD3UElwJ5cRt76onr4nuE4WZXtg2lUNP3OU6bOFc
2VQhR8SIcYN5A6HklIEmCXJPXgEyszsc/EwrztoNawtrH5FmDQG8tdCwqsr51S6/zQVW47Y8kMnc
rvOEKKkG5x2mbH3ySgpr1dRqgnn7CxNDwTZmMCA7wzgyamPYjR3Me/rtVwlASfQJGkKhZbfb2qrP
BAKGB9oCW6iTa1qbeu+1o33pkHrNcvQld9ODDeMdVZS2LxteayrLQUhF19gE0n/0UjAqU0didujt
8rQ0LomHZPJNDI7CaUQyqcxPSpx7pUcWWnE5wkV2HQQKtIb7MaxO7pH6dH43qxlHV9hv3QL0H3Ur
un9ipu8k0U/49nFU5GrEsHk4vI/fzA6lsOdrg+f23M11vYmCiG16RGla22m76WNmQeSBw20dN8QA
wiqcY/MGwO/eDrP+DGshQ4swhzu38Y5JHUzHWbHq1A5BvF2iY9Qgh16xG/drxBkGBGi+1OG+UB0B
opTsVq6v1bFxnJPucdgnQ0NCg2NeAXWND4ppTlSWfRjIH7nSBUimoj6kQXEOxrI8ZrK7gcxCV59U
kUEpaO++/0nV3QiW0nzxkgHtyDhEZI/M10nYNIeSIAGIK1sy2aECj4Jgt5BToiips42knPoCp4mX
vSJaLNZRHjvrLvuKJ5n1q2v4CXK4gPCRImro6UV3fZA/uMlY7N3eeRhzaKtBIjeVBiRcVilZjM2X
vB2KS6r8IVuBdh1Wcf090Gy2HNM8ZiOKRVMgx4kKXZ4njntHErgbOu0WjVLDSZGKZkjVSje5Zujy
YsEJyN/acKF9inGkSjR+6bRGtlVRhY1FG7N50wFM1AKI3dih0U75AvKuVNs4Mo92AlHDTKwnLAtf
QOQF+zRkFHXDRe348V7nBek7iLC2UC67dW2otRepRxTe6WUwUz0P5rBe117HYO8oibW2QuMsSZFz
51tUMYtNZMZEH2MfjBN7R9GnAnXCOQf8ENxTITekp0a71G1PsbPoY41KrMAwXjgaiFVA0NzWlCfc
rv44GVtSpj1c3SDInUAtvb7gDn3oJ9PMg9u2L17MAntE4jxWmAQoqhKc7iL0ISMlWHcRgkGBvGBd
DfhsHVWU+5JOxwiE76Hs4seWHvOSVJWgjMfNiXn23pJNRNkUXE8m02Gb8QSqPs136bLrIEnRyAHA
lXhx9wk7liSaUWpMMdkzpTwg6KE63mMWjQtH78TcvwSD0+xGSH24qL1s6+AYlHG096fyNqpgfmhR
nVtFwuuUj0h9qQU2PR3+kZJhn0FFn4350BJ3gVzq21RPxsHO1H6GxABm0yWSDCMvDzmmN5gdKPdR
4SKhSnRmd6HKoNzDg7mlZaYIK0w/z8ueVzlPaIjuZps00qHXkGNJj6Ijoa5V0nzptUUC78KBV3QF
J8wDM7zw+/GqncZpG1nug2kV9d43egkRvTli27cOElsRDHc2Elgf34hpqrBk19fJ5HT3PeF/gOd3
Cd7Vzw0cdAs6qz31uB8GDJ7FIracvMTalXWTXskHV5KwqlVirzAuVyTQXpOnNOxHURgbQcE8SpWz
IaUmRxWHjHcRqooeo5DRGo/24CF4R1Wy5Lr7A3O4bGwAe1G29kRpkGuvr+0g++r3Mzo65T6kVf6t
ncVbvOiWtAwN2tesCFEWbouWvm6S2QNxGDhrUXVtBqsLNoaLSphyzfVQjsh/YQundu4ex8E0Ngz1
tmG5oPFpO7TQYbCNeLK2blcnl+bUXjrmeFM0JW3CdNkTGNFBVvLCj6f75Qy9I26x2kwNfr2sgpFt
S4sddlms8/wGBdiCYSa7G/zoVYhUZhIDPklwS+x/5mRrZMW0NR0okZPPWIFhScahiV4H/DCdXatZ
eoP54qub9qgGsm1J8Ms+yanq5YDZbctEavVpEIXehml2b3k0VUw2RVeFTTgLYNIxZAHRmCrWVe4O
J0f052qR9Ic1Xl/RiWNXzgcLpMg2tEL3clADgWOYOqk3qsvSpBMN/vI+aunm2qiqTbe/M7JgV6Wp
v0WRPS6ofKiAKrtg337q2w61bNjhXeurZq1kUNDOxIXVeVtSvapHZmVArsBNhEDXYar5TFYaoUtY
dBAynbyYDUBdLn56gQE4qhGQ6/xr1VJEwoCP33OobliKmtp5UQEpdm07SU53mG5aPe9QlH1uE3Nx
ELz5yCUPZUA01RCXKz47atSBJbDrxJU/hM99Io0TcRF0FTMSyPpyquFNkRBnM7P1ih664+trkpC/
lFMcbaUP/5zW3kJXmu2T9oF+9I+VN6Jp6iEMdGo4smC/jRVHjcnP+zXVVey7C+3NS7LyWCVWuPPG
jAAqtOFytslnYf1Wy0mpwmBQN4GPcnYw16aJsXhWzutg6XTlzSSxGXa7YwS3q0i0vKEt2jPd04ws
rRdMqB7AMQ/NdONdDi3OGSjU6V0O+CMtzfgiIskY85Lb37bIlRrfH+4RqvAOsvJwSPTv2ng/EosE
rwPrVMadU2owYRzZO0pYNdAb/lURdGcEdljL6vtej8WRrqXaYgFyvijWiyZz5Zmy9p3rd9m1aPyb
CgdmYEzRQ45MgCSe0D/6wORQGduQNbEpuE/Uu8xtT14s4vtxvmKn9BybsB0I5nlMmlztBI49J3bz
o0IMcVkmu8zVE9UOGwGun6R7O89uUPS1F+GY3fY1NQ1L9+VF7sDxlO6d3fdwTfykuxqop6wi7Thb
iFv6AotLdqAbSRSnIPC4yTnc56QdbSpoj5dkjzcS/FGAaafwMWsFjnHd1kaKO7jb9n0wHezZ3bXW
eHD0WB0HB7YPKDZJnEL8afTHkeNLT9eDaCWYpxdW7MA9YEcWRhdJ5FOCiOpTqt1qB+WDhlqCNRpp
RV+UoHYidMAxh98xQTBo+z7CIzaDFb1bXe9o3S+V/BE5p86xD2toPfz3ZjY+jDeAfTEoATY6ucFR
ndwrBAPhwbQeRRb7uxH43aq5NNz5i2FaJTkA+jHpi1fSljqeEtJMFx4lwWX1WrntXaHnZ5nj8JR8
UNxE10VmviWQ4gxIbBsjCjCMT6CfzLm6oZCJv2twHtA5LRmnVBTnNKFJGcErpmS+ESFrBhs9fwsr
EQgP3FYOdeLE4PA2xSTAPoBa8ONkU1oOeE20ux4z/grBHlCqHNdFVbEWElUFSmaXJOWw9u2mPVYT
8mlUVlQ8Ghv1B6q3SzucdwyJ9mTBVibri6JRnrNHmSEG2jPkXzr2gTdX26huTwZY+o0ho7eqTcot
6KsCowcGmLy04SsF0Knh2+0KQ75kbnUoJLFNsV0Lii+9t898lJ7WCLu58dWnOGPPiB5nM80qxukQ
O5dNj6iBeunWrJhxdfsZd/CZ9Iz2oa0WrIr0Y3Y+EUvKYN3lbr6fkuw6y91mibWcV1njQI911c3c
2UCXEUslTY8vB21sEnwZJVBmpKk5BrYNag9rxW7xujWxzqfF0jPPyLuweoMe5oA1bSCVUTUjdcjU
f0ObURwYFLdZ5D9C3HW2/jw/FKXsETHCVHcchIPmoqrXVQGBunBQy6tk43TpJdrzZh0Y1ktt18eZ
7HWCNsiW8EnkNNokuGRFXxLsCNTl1A/1hyE4WKR3jceojm+xlES7NSKjaeN2jX+LUJ2RSa5YMWfV
Ju+xvPgh+hLSHy+gzZmXLMKHyA/8rZ6LY9ypbDPV/q3hOC9VB+BgRuiNDwFOaPjG0cW/NKEoreOL
JJ4tBMjdsas7Y2cjlA4M2e8AnzZI5eebgUTQVVMTB61zg+xmraHJNuaXAN32bo6bzx55cwFyo3x2
ZqT6Q3pEim1t2MICPEBAse+D4pEdEGr8qfnCAlieW5tRD6njJMmt2TW0sA5GAJ/ckVQZa9ZUwcJ7
bhDtrmo4ipuGRFQCm688CNDbrieRIBIFm3qtntKkPDmxiq9LvnVTjdalidUELna7hxpB2KcY6AhA
XmwBoK5DBdyt1hgfc3o7G92Ji3YGf6W9xEcWvCAvfHsXKpQDfWikzNbOGbe1sQvHmdR6lAyBEjt/
gWQJGyJfM3HSmEwfstcY2WdMJrRE0QiJBSdGijyZI4pE0pXtC3/TS4ouiS3srY8MCE4Z6ve+UEgC
XA2ovr7xBWefogsg45Fv7gqIVoPGVlaU1WMS0WayZDldZCZOB3TBWy9mr51NINni3kZXodGFUzhF
0k6fvCyf2GMdend8BcLClliJQ9wv/dyuci/pTc3POiN1IMmGB9TR8lw7ECfdfn6mWUXSTIqi4s/f
KsssJBSxjC5IhJmeTQu5KVTMu9Iy0vvUMg9//qXRRu7m0dJe//lbzfOckgUyVKpi/Z2Hp0LjRPeY
6y7s5Y89AqNVB9TwNBvB+OQY8qoVTnuV0Zpnlxo/jTSkvSB5DmbXuLZN85tJGe+51Oh9wpR55M8f
0nqMt63vJIc/f6oy9HxN1XanFj3zozOVq85jfRsMSoVd7z360UDr0zXuwbJ4jyzmaWAe4dsUd1Og
BlpkvNozmVCJmh+ztnePPl5MDqik4wTYLbd1A08WFwZoHyhewH5xQwhEkkgQzFdv0EwqcQxtrNU3
UTI/Tn5tP8UWoskmrnKKX+wz2DwlazdI4G2lrFtOz7wUmT3xQVnZ7hoJxNzNyW11S4Ze6sKDnOyk
/Cp8jPqsYF8o91ngS4cLgw7Jk2liCzDqFWDylyhFvCm7AZg8pew4DJ27zDReWOG9VViBWzI6dd0o
ydxAtZfNUmXvS9avndRXXd+YG8qVl4Gq6u1YCPPZ8TjyFLlmSqiBQ/65B+oT9h7g2clqSfqd2zbl
PVTmCyKvzKPKsKE6kxcechd0WZNUxvMYXxdW94QG0zg3cA3v5ob13PfeTPaX9JnZEfJaVLi5MfFK
zhzPk/zCtqzY5vmgD4FLsHYfFd6eQiR6swbZb8fpcx45WrH5JrR7I0ekfLrs9wGh0YfcCY+IDtAr
LWXg0mBibL1rb3GuKv9sehV9h8indQCTMKwA7fYh5Vl78G9yTEufHD+EReFRaFQOtKm2tfE3dpqN
CzjUugECVpRDuKpje7yo1YL+tRKotgV2tDGa9v0QIsfte28n2As8+3m3t+whOBBK2OzCIcGhYcbj
1kDE8dy41qeIOnuM0+UwTEI9NGjwdjXIt21i1OMGHxtiMIkylgzglY20f4/taXroJGxxX80uuS8h
xuJcR4R3jd6RYVquYXHQX++uqkih994gnn5JRe/fwLul1cDEeCTB6Al+A1EfnOdhWqn5tnP7l1LT
ncmr+hLBp3mF8smkRMYpse5nsc8AQuJcQHKFxLM/VNgPYhFkp4bxzCsMD8nqDw5BrpLF/OucWHKV
9yjSnJRqpzEiejKNadgpiiKPUZt9V6Wlv5U1W0Qv977YLmR37TLycwWXJikBrAyhC8qnnz8PqMWM
1LBekSzs3JrVth0WxVEo3Ac7upkiZzPg83xqhNGeY1Mw+bYwesn2AgqQRTd5FT8GJLo91vPY3tSo
T0Y5vbEBCU4kUrUP6bqeu0sjN6rT5LWULJzyUmajdQVPo8pL68aD4oZRrDr/+X99QuoFBtkAoUXx
rDIzvxxsqjlDiQUptgtiehb/EqTizSgcccKED62r9fOdUJqQuyRzIYN7sKWUCTV6PBOuna8tt2dL
Fvmnom1fc7jJY/kJM88XJEUw72WaH8fmwgKyvm5Y7jcBQb4iLPRRRvupo1YXLmXp0XfOtexo88Xy
uQ8opY61c2PWHUehduh2HaqhoaORLhuOQQkVBvay0ZmeYEpMnHjoQ5JdC06+F70n8AmX20A2Lpza
bcmGZp2XxbEahxOVUBRCE0FOE1IKm6m4x+rAnotySEkxq2WOGIk+vfJCToAVb+UBQTv32s8ukH8o
b/48SKo1ILI8z/5WxmwFpAtdJfHtG0w/HWiqAQDj0JkXy8bTCj1J7SUfT8bYE85X3PZA0ImhkOPR
sXbNwUTKsVcD0N0y4yzhUZokMcvZCuTcangc+iHdp+AQKJAjPHHTW5ErtnNsTqTXMqioz2QegqTM
ajZJor9LugwnYfFEtUD9gaWL6Z5UWrw6Fgd59MCuNpF91/Jk06Ve48RFYl7V655jYpuxoTHN5DWo
gkNRz825wi8Y+iyAY4wPOQYZ53C6cG8Lt2i+ESXKCSb1/I3XTPkxiIhi9dgqlGO2NHuwBPuIZrbe
5L1GdU/L2mRRM7JeXCObehpiOnHXIM3cR7rXzlx8xhDo3M6lJPPbW7tTXkIDamkdII/ZOarlfDOD
1fVIIAZTedJdb59UfxGWWED6SBOcHb9RroBFXSI0Hgp5RDaxFnLgpSjuzUpBZJVo6GgvpWdr7LZG
AwkaGlZAzFTBeVx5+zkiyMCHfXoxpGV2pHacX2VjZu0T2WfX0meIp1PGeNLBjo4j2zTFdyN8tXI6
o1/XGSck0ys5EzXkKiitL5WYsei0aFL8XNTXaFiRkOsKHA9Sd41sZpW1fnsSiXHMEjtYa2p9Ky/r
CLLvp2+U6KFS9yRhoVz/Pi95TbDr/G2VL4ryGD8jNNWdIl1qVSG84/QXP7OPh7+MM3OVJZBgOOSy
UCV088tpU1tUhDk7nBjo9t7wwT80dnPwlgiTCqzpEg2zi10wTd5sg9xm0Zllv6V792QVXga4gUJX
XMpww+4lOkTsdLI5Ba1cGN+gx5YlhkYyXxd+V3RTtSTkBsnYUcQcpq0P1oYiWVXc1GJRZCPRBo4A
lcYlxGGdxp67DeN+VVAXv8iocae84hzDemA5jWnfCOqZtLYlOqiGcDzgSEmrduYEnBqg9Q02ODpJ
rB5Av7dEirQ0Qgibj3X5nSMzPlqZ4QI0OTSgGTq3WX1M8lmhqCHwiHBlTLyrCCrtFm7Ktm6TO9cr
BzIKdo4JQjGBPrcEOh/jKgOU6CSQVpLxJlz6FrjN7QOWks/gSnu+cyDMIsPegXbe2P8lI/WMFyko
8r/lXXYuQPk0//jDcv74W/lf//r47R9/aMfVnmNZFgJSS5rCcmx+/vXlLsqD5bf/VxMuD83POe1X
JG+NmtJpK65gtqQbDlbuDl7LtO569yAGvL2csXfMo0tpDs9/7fZXv/k4Ygk5ffd5EO0J27KlkJat
3B8/T6nsxMusnAUFNCmQkuULRsO9gf5x4p268z1bnkszSVh2bmgociyNS2aEBY7cwbhXnfEEJj++
8EfjyYwuRFWwTOTWTQubd4V2jAKHIQ9+Pb6mPjUCemibJm5utR+foFqmTJOYXnufCDfPaL7UlIGr
9jsvx0tbQHlNZfaou+EmGzldWF1+k7uM+CyGE+ebd349jLvYIC/V7z4j5u9Axhn5RW6Kh1Tm5mUa
1M9O60ygNptL4VBBtqobStoVbwuFZw3lYC2zAIArwt5TIu8NizNpROVtUwfys5k99UFjYX1g1+Xk
09nLY0qLtXS2lk1FyC7FnaJfN6SoC7whg/yW5Z8qo7tA6EbAAq6OLTaVu6nIt5rdThVPJrsXihZp
es5mUuN9OVOGWIjpDbAVTQgOUBp5neQ5Jd8RhmCCZZT2jHkA9rouhujJ8ediG+F+Q3FSkPSek2ce
dwzNkl2MVNlBLm6OwAi/+EgIyXhsvkLEukm1HuEL1eaud4atLwnnziuWVzU5t2jqjyJoOIRkqHhK
6W2czDvbk3ruEWDuUic4hk4iaeNYyY4zxX2eiKMwW1DBBMZrmkdwVWHXLWZdzDgU0CREbaWq71SU
ehw7+abN5bUsRlpCYriqx5RAWPIpkkwmx3FZGSHKr2jrBOuPX29hvn+7XaScllCetEzb5Gz149uN
RtG3cjdk7nWxfdL+41PU0x04sP3oN+WxS6Q+VkzCKebDfU3qJtCXblfrcF1m9Wf8u3e96V0aBm5r
s+yvtRlcdSij6Cla7VoPPgAa2DfsoLKVoKe7tqi44oSEECgCRNk0p7HnUVKb5jS6Th7GwLI2ZS/V
pluc38oQGE9dza4BUipbshh9kP9aYZjZ/fkk/vfX8T+Ct+JfE0/zz//kz18LCuBRELbv/vjPhyLj
f/+5/J3/9zs//o1/nqKvddEU39sPf2v/Vly/ZG/N+1/64b/M1f/16TYv7csPfyDtngLfbffGo35r
sBf/+Sm4j+U3/6c//Nvb/yjE2vL+8sos//1//b3lBv7xx3337eXH/Orl9/8rv9px/+4K5TqeZyLT
kpZUf/xteGvaf/xhW393qSdoT3tMm55W/ISWbRvyI/vvJv8AtdF0KJVj88Y1Rbf8yP07f3QUUdPS
srTlavnH/73vH76///4+/7qQEJH9w7xtE9mMLdi0hbI8Yel3b7bIDBYKoyOUoeoPcUK5JvNv//Io
/nXJv16Cu/jpEsLztLbY8wlktT8OHul6hmPXmbdyYbvkG1SzjbGqS1vhK8VeuB5ETJTSx9ckLfz9
NW0uaLqWCyjDUu+Wxy6FmZ8i7qK+3rPymUeL7oRRRNt8lNvMPn98tV/coa1dy3GRIUsJZuDHOySc
KBPItuDIDcVmQVjM5TM2JhYm+Zv7+vWVhGtLbXqOcpav8y/LfjVEhLNFvgsj6jS3l02U7AKaTjYe
q49v6RcP0HGlcoUnhRJCLjPiXy40q5DA2pD3QlQQNRz9mkKIt70E0Yh5IAf49PHllnfgr9sHmiW8
fZ5YhNEm3tt3TxBltqg6wtxXg40vBH5eGpLJgG8fyBI7AWSElx9f8P1+hffddCwa5NJCuuSa716Q
iWAmAEv027sSAI9+NrH7kSbym6f4821RB2bom+4in3etd0+xLCw+REk+jacfOwtUTUbzB4Lglde3
57R99IK3j2/rp69NKOkycTBrCEkj8N1tUV5J/Shr1Iqz+MZ1busqwBhIzaSkIY0+5OOr/TR5CLXc
HxVZYfKWvH/vG7ttMBahxxvNhG4ieFh2ux9fYpk3370ZXENbzJuOdhFzvnvjcc0WUSI5OyuKCGFS
XFWWR25KZDyzz7/LBiJEC2yZvTD3M5rRpfVpWg8h1lwyUW5SUdx2E4x0HMETjqIk/fTx5/tpQC6P
wHV5j2zBBK7ffTxjNFIK4DyCoMYg2hHdAzWVWe1gO9b240v94rtVIDyZ8C1LsZC8m0fbpPbYefhk
2vQAyULQpMT+JnVxFzXBuuS0+vHlfvXlWkwyFv/Hl+y+e5XY8VHwRHS4wlm2athPW3b/m/fn54fH
2FOWY7mOZEGz312iNLqEtIwFU29baGfBh0fdQ05urUdE78d38+dQ+3GGWa6FdlA4Dh4L7921MDz6
04zTawXBBtKpTN8yDUPFoFIGrwpmWN+Pjz1WYsjC+ZtaolZ/8wmsn95kjZtOS1sqWPV8/z9OqZBs
gWeXGIicsH6aG/trUOX90UEmcJRZ/GbZATkF9T2L4pdStd42j4v07uPP8PN8RJ1Hsdizn2XUOu9e
oYJyUNKMPHD6ikDbKxsosPsIQPM6QdMKDA5fl909fXzRn6daTQanI0zpof3ES/jjfdeRtIeczTVt
cPNRB8Z3y/Xxpw7l6uPr/Dw+KJegT2GEKEfb75csQYHN71qGoii+TfA5YUGu/OlTZheboSh/Mxit
X3ybbNsge6FCdzz6oz/elRV2QLlMYp7mvJhWSorXGRfGGv9xvOqb+A315h4xBmBR8cnLYQm41uHf
v1+eqMmk4Hr2T0uYokIzQhFGaldB6gqrV9S3nFw7k2qbUM950xabj6/4i/HKS2MLT5uKeUG/W840
QikD3LoClAkNu/TyG40exeyGrzH8mt98nb96wi7pzsu+ADkx+4MfnzDo7UCkoHpWmtxO8AIuWsWo
du5toMlYutcCbXFLlkVH3TAN7YeP7/UXb+1S0BBSW8inzfcbhLyyk4npj7c2fC1VvXbye2aV30yA
v7yIpHrjoTwWVHV+vEUnMAGysIyvwL1tyIEN2IXk9Nb//Vth0LNseMpiJL772gzaxi1SDL427zy5
9AXeCv93k9vy3/hxenVNxWFG8cCQ1VjvvqzYIpYR7QtflpVc2Wij6DaE+169GPLULEkGOMg3tVPv
PBhDH9/ez5Mal+ZsbimHd8X13t1eEbJPbfMIQTquhJrGRjl/g9RGZ+wb0XXrbvz+8fV+3pFwPaWJ
duHwZJveuy/NnXpBI5903oSN1QDksnf8fW+9NpSM3GjaVsraVbq6+/iqvxgOTNkcBC2pOdGwJv/4
riCeHSC49Zo+fbW14uGJysqJyEyUp+6OthdtkOLVzqILf04u5yD5zYT386vK5ZlXATgue73344He
RwAwmFrEiBpXgMEPXkNElR/f5K8eLXM4nGIhWSDfjwdVEn2MEgcNdX0x2MHGpfcyxd/sMd5kFDVS
aEz2/LtB+Iv3h+sthx2erKPe76vSbtDD6BZA9XL35DjtWs0Xmo5gHZMlDL56jvRvBuQvNiOe4lmy
AKMcV+wHfvwumzQdkmbZ1LYBCZFLPJNuH+vBu0x8yBiDdyOYaoQTXkzsXT9+xMtA/HGgepqaAxMr
90v1+N1ArVrbl0lHyS/K5BkTqbMqM/Q9/x8X8QSDQznUL94vxSog87peTldRRpBPNGcvtL2vP77G
zy8kp23bUp4WNsPefDcessAbWZxZgCMBUnksY2daWYM0aF060b+9hVmuxSviUS5xpbMsjH85DVOx
sLJqeWiL4REHdwU6mIb6LUGFKMI+vq+ftzHcEQdTx2ZZ55V8d18eFXMHFSY+cxndylncmYFHR8Kb
9yClvmMSH38z6P58wd+/En+94ruNaYsyCuB7qVBlpsmWWGy7QjKl/WMQZO0avG/LfnlOt1Be552h
dPRilOjfrZRWcGiTZkuh1oFfYyGDqfyJPbXrPKBDix6Gqre+fvx4fjV2tOI4KNnqsaa9304WQUCw
56IOpNb5jZ47rQDkk1XofaX6ScROUm0SktlWKijPvk6fP748MqZ3A4jimxZsCjxKPYoF5/3TMpHA
5pP5MPV9kwKiR9gJOjhjP9rRtyMK9ftUyJCKblAntBNMttvevp8GKS4VLBXrhpBNyBNrtuiWOLM2
5iyYYLu77zPylsjbpQjxJE32Thve44SMvC43pH6Q4rXSYSeQ/I/8Qxgv3+kAE0H6XmAn9zUp0aOx
hqJJmPyFieEDQeFEv/rJlCl5mduiCpMo3uq0coony6rH+bofsqQGPQRyIas+2WFToZHRaCYFFKG2
RmmLNTQMXLUua5TmM230dLZQo+LMLXPwiCIrnF0kkli+VbqdTDycwH2qXR2Wk9PDzylhxh57Gyo8
EV7FaE1IdssgIccL5fg0kWIRWhGlisz2snGbtVZqgR+qSOvZ1AXoIpDjBXvRDSS+svsMtaMUXyFv
xvpWmGECA4J+nUVbparJlr5J4CY7ry2C43xnEL0EIW0KDDGcMYX3uDWdELod+ZMheKLXfjAxSa8N
JW06JG1FcPc3xBbmeN06XQibxAwA3wPbxTW8iTk5sbXwR/RGR6IlPIOaQ69p460Kxx+7e920pSQK
DcwgQLIMKh3kY6dBx2nMhmitXdxrNd/4BZVJhQxh8gk8LnzXOjqEDaX4ugGLUfhyIie1VjFwDIDq
qFUb+WwTWWoBUeqqubyvui7x5mtQ+yEuC10KEEGOSjyyZ1GNwnqnWQZLMoK0OfFZV7Ul2/HVzBxy
noRNKtTGbZHf4eUvfN19hc7h1w9dX5c4ptqW7lNCokcmU+yCIeymxV0ZZJd1BIXlsiCbsDi1biQR
CCVdFlwrtgzNqct5xke4DlgpwG8hnMLWMRaF91SVtT+fifsDvugHlWHfEE9puvtKxFDvW4jM2Jlj
H/waPeeYQD2zSoxzEPh1lR5LdyyGl4kP0pzUHKC/JP4qIsSInhcZmI5G/mPSuZZvsPoQZq56Wbfz
d/BXJVoj7CjermM7jImj9Yo3yvAROQ9216SvZk63NwMhZZWQojoEmGBUuozMg7GOTEh6UkAMmXhD
wbxVQdxek0AhnDvaTnxDRR7Cd7WA3SGAbUeit1wYOEQ1hQGWKQfDJXELTjRvq4oC4Bqsv0GYUjkQ
NButSlPW2WejqGRIu00AJCE2PM9aSh+rlgg599UA+AtBbMilC5kdrTyFpx69g1d5eJvvVdWGHJYu
zcYZtI0Jugwqkt9Zk3pMGM1QMBtmHTTm56pKoui28/4Pd2eyHLmxbdlfuT8AFVoHMKwAomMb7CKZ
nMDIZBJ96wAcwNfXQurKnpLSS9kte5OqgRqmZIwIBOB+/Jy91y4776UYZUdAAq4Y4R4XZ+7EFY5g
GEGWXc/GpazyknTgDgx2S7KsEfuHeVUR70SinHgHG9p1zozLp4co9RLG7+AF0xNyPgJzNsYole4E
SZKj7di4hUgcGpAlJmGi/9LKWL50uqN7H5S2s2cwfjZdsPuNkIbxoY1mO7Ek0sNz0KdMOYd2p0MT
t6vq2qW1zbBeTx5NxdOrZUxb7/Ga9AWy28b2rXfT14bRRT3qOepuLFITNZOKawTrcS/89NEoagSz
13WE4CU6UOh55XeR5fAiAXgm6XhUZA4onIGW091kJGmld9gcqvmCj13UWEImiZM3E7pm7Xn8tPEW
l1UZXciuVZyzE6utaPdnmk/izY+N5n960vb/0gzNpNz/X3/Mqv4yQ3vEXCX/9Vq9/yt4Tb/V8l9H
WfCTZI72Y0K36h6IUfpjrKa5xm/reIe2Es1hS9CG+WOuprnmb4xI6IRTX0P842z4X4M14zcOwWt5
RTuQ7rvD9v7vwRrjOINbj0BQh2GO+R+N1Yyfq1NnJdI4zE4o33g613PizxXjpHcZj9wMudExMUcM
1Z78Kk4vVvswiIwEL4eR9zKdhT0dFwTYcYz5GKW5aUa3SODu8sY9/ulqnn6v5/77Mdzv78ih9Ue1
bBKY9XkM53oY20x3BLuTOnuBLDgEB3d2ZxcbNYCiX7/Ypyrpj1ejFcf0A5qD+6libn1t7DA58Plj
AwvF0CUEaJnErYHXkzKsJKtmP/WARr2VCZWSqmffpSNRUp6azrairdU79lObJI+zRraJjMKlsz/0
XJu2oyQ4bprLD4y3oWznXTtHFwRtNJr1RaJDBSjpIfABv1NaAut6RI5Z1a3G4EA5uE2a2ZuAJGYX
5qi+ASGwJkKxEkKFYb6efn0d1o/5X6X1H5eBJrrNwcGhofTzbWCCqU9HWBy7umxHooEIN7D07KPr
KQT+adj088Hh369lmK6jW7azKnF+fq2W9Lp2nLjlooqdtSMfa0YCXCY4AZnT6Bs1/UMpziPxl08n
mDU5FmRo/AufbymC1gbL0XlFwgKvfakdAJ2e5Djn1LDRo048cu0Bel8DMRLEO7a9zJcpiSCMS9ON
lY/XiSmvS73FHQeONFf35B0kcY0NdyI6fCsPqUac+vps/Ppb+XHI/fS1/PTGWR/+fJ5TKJBHHMHx
zgFdlXjqXGrpO8lOOEvQVG1Yjy6JWaaisQ5EvHpMXBpiK0vMQGPr7AxVb/5v3tC6KDEjJDB7Hff/
+Q1FbVnrY1fEO4qcRxYK3KzjJm21C4DV71XlHDhleOhbJviF064c5itm9vui1e5xuzz++s2Iv/ta
LfpavuBmchzv05up5ymN7YGTtGibJ9fUbpnRXPmVcT23hb517fEL+zP8tkhibUtSfz/0WLRAhvRZ
/1wLdT3gMYz6K9vY9cMqKC2puHT7mcIxMHsefFJNt32h1NHyy4fanevQFVm1sQLDzz6ydj4TjLii
Bgy5GQj4DRZG+VQF75MUN2mdvBkKe7PWPxsmoDzQ8CuzchsP3s3g5h8FiQ6qws82mC9aJc6UCCTv
3BS9UUEjwsnqMD/M5tX9n0QYGgmSbufqS8MUEm5b8gGk5Cw6Z0+V9ewNYsvgDz1OVCThry/zz22n
H48rBxeLyQENdbpqn1fICO+KXsDUTOfyZaDow2y/nE3TgQdscruhDb/rEZz/Q3vh0/n536+LgIQm
ItMSem0/32ruMOBtZ2WABBpmS/c0DHgHdPS2VuoeFPGwI+E8CWLImSvz64/8o0/y6blDlYHcxKfV
xq3+6bXHdGnIlAFZMU9OAVejD4fM07YzubNOR4wV+ZjXTjEUR8MZDq58pIdVX0XT6zyQgRZhK9+Z
mIjIT4HFLzsyMzvIaSRI3pSZGWbKZCm/LaZwWghJAW4kNgVmUopiVMhert+mqaRmMxTZoMtlFsuc
Er+rQ3+cz44x8qdV/08fGTHNXxbJdXrgUnTQ80Pks/73P/WOEtkpc64oolFxoiSX5aNuXw/2aO9K
nyGKBQu/755dg73QaiRUKD16Gwn08dgrzAWWj1G9aGLwg7TrHgzqB8QYTdRxtpkaZNZ5eepsZ48E
8mXOMXBpqdgt/LQpIDzhIT1YVvzW5u5NqXqU5p6758hyIOiR2OyqZlimIDfW4sbv8yl0a3M3d9oF
NMCzJitU0nMo3OFaX0zMhGl+p+kcD8gLwc62zYuIhCVk2YY7hNE3v3MRv/fSCy0o1FAU3NDw06/o
CFk+3WIPvfADdDipLPmEbwdx24bkostG8YWOGcSISccnNxXW/djDgwJys0nHCGdhYz/KBWWijVKe
sq3H117n28mDFrgag6ZMbFtzN/ocMReABJsEMzb9GOvAbJkQ1SGBjtfByE1YwceTK4uXgQpej6OT
SeMABMh1NpgXWK6jpt5ZiB370Seu6T4h0yOcmsLfEegM+NlH6UwKNxPTadMJ97GDtVPMBB1jo+fk
Besjg/6EFZ+WjGYfXISXIA8GvFoW7WvW8CEjiEqkyd4S4huJbJezE7PL5fpbLvD9NnjCY528rz5/
Y904OLl9yalsS6mG0VdYd79+GNc97udnkSLXRHiOqEKgNPu0/qDoiIrCsKJtBWMmlDGdVNHivbHq
/I0l4rmIPohxJMKOeuU/fWWWHbrfyDooVlCF/fxErCqqKZslYeASwEBX3VnDcNW13AeSVEbH1o8D
+F1DsVP8+oXNtXf682dm0MZa66zNO6Rzawn1p2eRP1W9ZsIu0RR4elPTwQAM0UeeNTduh8zIMZCY
K9IOpT5c2057N/TthqhRuonJGlK6wP7S5JNZ2/DwgTg37Qk6+7tpLudfv9NPitN1lWam7PiG7/3Q
8eifCseIXFawQCCLZM3CBFz+ak2ACwzRoTIegzhyKhZpYSEIDuMEtTWDdZoug3ZTOM4j1RoOTI/S
PtLFwR0FcK/qYd1jXYO7Ui9Z9QSh672nfTdVe9dbETTs6Vr364exHq+pRYi9GnBZY7QjaSvwZB6F
Gh9dKhqEM1MDVfqEFxDxuPCO/LJ4+fUF+Gsxy+cXIJw5r6BZ+Hx+ktwBrU685Rbaz8NCXqrM2CdM
aCHqqNnFP+jX//oscF+I9azG4Ampy6er3aSxV/sQa7bdZL6xkF26NbkJafXQafm2c+w7QREyAez+
9Yf869bw88t+2hr0pai40KQGkTyPXkHOayxtcSJncPynV9L/5oIysefg56Pp4f769LgbRg/ihCbu
Nk4mfO/9V9ykzky6aTXvusE7ploZDNladiA5T8fsq5/D2EAXj/sjBxXCEhe1cUrOFv+PBswrroyv
KQ74sau/JEm2UXP3sBSYjcnb9Te6w+4r0NVvnOJqNFmRwRcClIyNczzkJZ0T5+uiSZzDzdQEMdBU
uHRAEP1uuTVbkiZjd7zOBFyksTMeWsIpqBgdmpuxfcj3tcLG0JrJR9zYa2LS9UJctjtYxympiyPT
4FM8trDv2juzGLwQtlYCGsndu8NHLkznElMiVmfiBx34Vdnif9VbiCBgBwAwFmjT15IxP5ERQXS2
HLEpuOyJDnTzOsEUOIL46TOcTAxfOVKrIDUmP3CMwHK2emLvm9jfjR7Q+bYi+apFjMqFrG7pwdP1
T5j20QIkI3eRgmF/eyx0dZn2BYbJgQb6eiohtBD1FYgqnkL4By8l0OTNbIEpiasvRT6fQRBRtcYN
I9EYgTSPSB7pcuOr7G1M8nfy4rUel9egqGfS68L2mz1MSXqz6ERzjd3P57RLTnizbQvS0bAuUJl0
wGY8n2ZYEp3miC0T87W/I8+Eg6uEveUT5dbVkEVUdRI/nANltiNAtFmmCQZT/CbjmZABOwsTcrXG
ueDCDOlH7m31tHhOB0EvnUzLjcjqU+9rF85CmUDeDkk3fLQOCuJGTvMhKvQCCpV+4UvrBA7rymvU
tTLLF9xtIIUlHXCB9WExb5sG1sS9Fp2JBCG7y4lOQNdDAo8ek5Ir1whEgK3U851W4340xt3QUnm4
ithvXMunym/wH5RvtEznvZ8QEGh5L6ZmlJt04ouQZnNK7ZJ2CbTpnuBiJIAPea3dx01z8vi1eKKG
t0HE2AHzfT8tdjAipg9IfJoLFko9fymnWuK/4MpYN3kPuUkihcZJ6lDZ2UO5wYJ20LQu3lbGMEDM
Km/7hF0QCzaAGBOf+3jdZ6z6nTOYUDb1W6mVYWW4kABiMjh4KGCIDk9C8k/cEBgkE0x6CauH15bM
pBpyo/PkupmMO1kQx5QY5QvcrXPh+BdgtxhnivaZ5s0jdfE1cgIOWtrFqPmUNL33yCieNktlOfhw
8vdYpB+Nm/n7BodtDFtCevadnxgxNTS4GBib2UaM3ytj+oanIKTwPqRG0QTTCjwkcfB7u4pDZG8G
rqTesFvnaM5sWWMidl7jbWfl6RviGkPihWHjLGAsytikjFXtq+gBrLbP2Vq+Dwt1saaAYtWzdm/2
KDzwaxDiFXV94AxfV9yIGk1jky9YQ+csuo4ydQ0w7F1aj9LwoFjF2VsNwWVMCOwcFBTTsoBWn7e3
TNUwLDnvyFj7Aye2G2C5aTDhuuQVeW0Fo5k79j0rckq7RqeVN5MKqsLCGs+N3TzLmCQTxt1hrzA/
MqmVcsWH67jTWumjKOifzaW/HvyTsJaHEvbPxnBOtPfjgMkMMNbbrKLdgBw73xhWR+PQ7KDAu/Ep
mW0KcPJmukemg89GwXcDZPEijaqj5lQPmnQf49o59259bZkFnTb3eqmvegm+QBN8QXErNxDiwA36
1l1VL6SpL86lZq9NmtYmoJUagqPKNVyfnF1IkWlRNXjxVNgM1anUsC16+WKBhmQM4932mfrgtAM6
KDXPaApeI5eMm8KFJfJKx4Q3rfcrk8fCPT1fcB0Pbe59rY0+5qz5JNLS36kYJK3Wpw9OW2/FwKPj
LNmN21hcsdZvL4bW4RmrCHtv/HOD03l01ZeyLwLR80x4PU3AkpgXKnsWcxbZN5sZtbFEcUieORWt
6ZA2PSIjt+9mtHnBIMhgBl+eEm506zCPdLsmDisCVdEdbxDY5Tsxpw+THx1Ewm9RU3Ez17yFubic
aveV0TtfV8rsRwN9BlznTib7qdBgjWHmPtBRcYLSEWjVwLniq3iVxQhPBbe5iTZ46HgsbYOnUHMC
DnfodSwmPySN6fkDcnegdfY3oVnLAXISut7e2MsG/jmwrrrGtFovoe2spySC7wIe9peEZANIdRdN
2eApIufI0fB/KQtHgNM+T0b1IGNBTEoxfCWY8GFQ9offaN/TQvI8QZW0HKCQhBYNjkEQyUT+a6fe
YkxI4IEO47S8g2d6RxTBUc4htMXR8Emq9ZMNxeq358gdPToJ90jjs/QIXx2y/qkdgaqtfW2Mffd+
Yr4OORfN64s3p8HWJeFQUWRbclN5dEFnA6mitvxDrSOsv6nymZhjX0ZqS4Nl/e9/qvKryFoczej8
rYqJsmu83VTp90Wun2uSBYaleO1hCX4rTOBYaeLuhfGaz9F0BBD6hZZzaRZkNXKR6V2mG9LMwx9F
N7jjEZiz90ov9Jy0ScngmMdKTTSp1OgFeT7yLzJ5K0r3OOjJcfROUBAetNra1xpnBKd7HnT5vLTi
e0FgduNTRI+Cp12vWObKZgQYyh85FhessJYrAom/pvBFN6BTKPzXYFNf8Jtb6OIa1Pf+ZpoJ33an
F6dytvPC5D7ySC1R9UPiVbB5ont3bv6hLDfXMvHTCYrpgSWQpugMUPxPJyi7toiRrmp/W84UePKj
njhDVRY3CEPWUFfsHeZEs4HaIVjh3lHcndzMzkM7Y7Ebmyi0dfc5Y94W6JY647mmt48ZXBn2TbdY
p2yp7iIvuUMxYG8At7gbbda3vy67fwgeP38IXgYlOH6TtSvz8w2SLZnXj2XigxAWx4T4pa5kUStJ
4B6X7CSz7rnpWvwZ7kz+mbw0u5MZCygr1MCcmiiH8uwwVeo1Wok5S4+HnLZMrpajCaJzHSK45HUE
g+YeTb1+cOr2QdoJWZwtUkHtomwoe3/9iT65JP59XETuRPd4VZR9buqhfrHSiHbuFnvQvBWV/tBa
8qYmuTDM6ZIcBnzrMnle4O63y2Ru13s71M3kPDst4G+DhSVHyhF08WOWEUYhrPTDSjv9H3qef3PO
sizPQgtjrio/75O2iTDGsvZr3iag4lO7cKcvdPSIedeJc2fZcoO58wFC86z8+gL93QvzjVu4Nz0K
GufzbdubXYqEyuUQEc8bH+cpMb3ZORvzCxsFPJKrEEWAHsI5Kf+h4fo3By+kGzruH14dqsCnlwaM
omVjBiYClinrunDuukEcl4Ge4yRxwRvVP9zen5Siv98MDD9J5jOAyYofXZA/rX810Ga7sKS7LVrW
68rn34DYHdKiJpJYJV8Xe7Xbs3j9WH6Gwn8UWfn74Ot/enz9/51R1OEM/9/PuANG2d1r8a///dGl
316rf91/b4a3Iv325xn3+ht+d46a7m82DRAkzYJNha+Tu/p356hh/2ZDi8Iyw0wR1fU6xf63c9Rg
LM5IjlkS9xuDBYMV/I8B92+mybQcexjSUt3HIPmfOEcRu/+80bpYABjI8zAb6ygd+fWnW1tNYhRW
W+wJXj+wcG/7ekxPqJP6Tc6xeGvmcPeJsKPkUmeW2OVuSMpL0p3GswnUDBZnSYBrOhLxzpa9l5p5
dqn9Va6iI3DBVR07fSmm+L3Lc+8I1mCDcOVZzJoKfWfMgtYq4rMW99YRA7RO0NDyVvvtdIPJn6zp
hYxWa3mXI7/Is5r6TMxvuUUQBG19/VHNLfh+Ix2OP37Uk57wq1xNQS3yBiuXe9cCogZg2T2Z3XlS
yrmJVZN/eZl0xnO9k9/2ejkfR9RIQatn73w+nxhOcZwavzjlKW+t6+YAlP4q7AG/mC9pkPtT9NSL
0ggW6cKPbMZs2+SUn6VNHy/PICuT/SnZnMJBTtleg89PfPHU6zQvjJ6QxGjnFAiUrZmR6Y+/UdPL
HUEQzBKQ+9CwhnJQL/FFo7s6B9fW35LPQIvdiOpjVJS3DI6NDQ7/+5Lu7rlygZpn29xZiLciCt0Y
O8K0E1jmxoLCLaH+X8DvR5BAsQdl3lXH/oYa0IVbHK0AcK+76EwcMOjvsg25wcc5HUHLksAUECcR
FK6VbW1zZYTZEOa1dLK2mccaX0xGTdfZBtYT5x4i5MgMmAmO4TKTb+u7xjFvunKlEwxboktViD+Q
3NESxAvh3XaorMK+jEZjW7ZFDKrPfumRLeGe99VR7/uvrZW/OjBxojG132oaqW5akNiUAyDohnEK
ho/OcbtwNPOHrmvaIHYIzppdINCLRaqTPvX36KaGy9oBD1P74FjKrF0haqGWsFHA5Cu2Aw1kJjjY
yFCTET5qzse6jmDumkgNGo1Y3TlRYZ44ANthlsvR74CS6snGWL+MQRMRcZL4wTp4jI2MbzipUrAD
Eo6kf3uNlyfOlgAWmQpd4wFjGzTxgeAlzOF0PqrRCAxAzRtSPutAJSQgu3edJMmaR2DSvPbUm/53
T3Gb1IjzIvNcIcvepHP0zRvlc9ROPEomx1icWekUp/cZieBOQXSy75znNrlf+ucinbKrce6P81AB
tsxdnWHZUuyFSmv+P1s7NuY5ybRjNso6TNwS/Mdbhr5kiDPtMHkNPUDCoMHSIrOrUE9B2jrVs7qo
oVxuOz2+tWt6joyUxVEI7SxKfz7mUMCoEiKaURwmoth67GKcXK1zygryAURmv0MNxmmVwnw3m02X
Z3yMhRmQoN65mC2D0AbDxm1rRd/aVQoJLAQNxKhCq+jE3UANsqOT8gKX5bY0m0dZly/gfZtLFKDp
QZaDE8a+R026cDBFwkc2rzBu+aXt4F5NupfQf1Euyt/ig5jxy5IsXUJjPEaLNL9gkMxM6J1h0/At
X3lu8jgQA2Lkw+Xone2KTO3GT3AXYFDfWQk6W5CTXMJrzpLZygFUM06EuYXP1Ygnb2Fa1Hoso6Nf
7HItzS7VGuBa01wIPbFCcsmeTrJpk9ncnnmnrqSWthvdXKq9WPy3nGeWxoFJe0w9W573rpS9r6z6
qBnNGJjSfTHKkkDydKnCwh8e/Bk47KIMTs5qoTCE7w1ta690RYpoQyHR5ieE/eZVyvvW7Ljaicy4
0uv+cuavCq3szu3SryyOk7HFmbKEPazpLSqYZzN2b5AA7xK418xTsvrSUmijNKQxBNLCsqC55KMA
Bmta68dCVIAto4ZUULljZAk/tk3o/1bLhhz3D9YMJyz9DuZwVmzNbtlVs/JDjlDuhW7HOxQv+6Wd
cv4YEJFxkkv+NEHSJyDTPQAdyYMiTb/ocXdQdaxoCrrzrhoHQCfk6kAtjxkRkYuie4gG+sXcWr15
VdM92rc13OpBXnqz9wj6A2Kq2d2YcJu3JhRbRrjRy4iikv7EXOx6hmwcCsd7so/cnQtcbBn6L5Ot
14ynM0nNjeQkFhJGbGdcDfkFymMwqjlDa7lwzBzte8L0aHoV6qG3ve+F4lY3VUenvkhPOmrpsOUs
yYJNWIiKn+J0MfYkJn0genxZaqjc9JWTTW/7JBs0wy4CGl0VyzMES9KXU2C/KMWryA+r42jzxCQD
+cezO7CUMfz1s4SZVwpfuvWbk1X1xXVyHTvw83pv+mKP64mzTW4ICbtt6/YRPNImd7JzM7CQQrMi
jRp007A1IsAo1ZwwcKPJQtt+OLeAkkAIpzQEKQEK27qEOUjCGXDF3eSShrEIQAMp0LhFME9o9YuE
aRWJBefE7h/yyT5pNgIjHXovrgNQO+wvbLvyViG0zSYytBOvXY4+IryANrJJGL12la5wJKQnx6g2
jT2I0KeKGeUW5iu8Yxqs8eReVxEAVVfa+HJVNVz6Bul6zMqKAVn0ouxkm2cJD2Mi7nA8JjTrLTMs
HCbgMZOMgvDW4rIyI5ThGutd0+uHKIqSg5ZDucJM3R6XKr8d/Pyx12ksOaN5iuiuXS7oXmADLPnO
EwvpS3TAmZJjcCjtXQHfIvTnFgT6gKy66PXo6C/vkz8rsiBh3wtdmvtx6LCAbpR+MYmIhZU5DVv0
xmPV2BRR/zFZ7c6W2nwpTSG5Xc1ADDaS3ZQVWhLrcPDa7DYhcA9dndVu26iugt7VAOLVxZWWLtRp
dVUfUAYfFtPekZYqDjD7vL2u92fwdl+VI/191S13BPh5G5mMw6Ean4109o7MtnKCVDRC9vJ+vPSd
J0X2zJalk2xKbSDsBbZsWCP78007vpifcnTGp4SuVDN/z8EPEYk0geIyyCZXxD8ziLhr2QrCfOhv
J/BD9w06xMDCkLPvFTaZLvNhHCFlwEFwxVwL6XyndaHZDzWY6sdhGY0nchYBqbus1LO8s5MIZ0Nc
cRrrqit+0JFPByYy+COCSoYprTriUxgD0M6MlXgY4nkJODTBE7To1+uw/2Jip4mGVLdWRhALfdd0
U7rdkZboe0xgZVioC1fq00WfkDroz/HezJy7ym0UwY9kbCBkuYEg8wjDGdivU6O5Hsnf5O4aEFPH
nv3uUWjcxktPZ5gghHUhiJhNHceMHttsXU1d8p2YKHi34poa8uC2Hv3krAHtCt4P9XlDK6WugN/H
wzPEcXB5luo3jNhuq8RtD1FzY1E13GrU6IAMU+RARn5NAd+MuncsTqPRmduB2DImzcNlablnLdGD
upBUdtxroZCCbMtYvsavpFQphs5pFORkt1P85pvK6SFyFzjpCqFIUWbudpMYjbEbKfit3lGhIkF3
R0vJouygQIvZ+AeYy8neIbMAsft8BrMSGmOZBqxYI7g7zdi6E3luZpUZO51uPBqqbjdySbeiRmC4
LHV/yN6HhTqfUXkRJiU0xLybkVkko7mHd3dkxvvkEu4eY3wS8BoDsxPXiCv7Gz3Ow7xnqU2dib2+
R/XXp6SM9Kjk4+ypc7uYpXTcZdaVl6Bf6soxI+Laumna2D4p7aZNr9MokTArlH5IJXOdRkAxn1VE
LgzDkplBV2DfRfDAWeuoJ3T9uvbo44Kt5r7xUcyS+VyFjW5d6EuS7NZxXez77WMP57tI5oeyqqJg
bgHNxB45pI1zHAT3ryXrZDc59/mYskIk9FSgnG7b8ns/E+zZZUj1sb/c0QetTNvcuzJ5N9kRac7x
AZMjkdX5MXGMtyYdFx6CxUHpQ8qbb08hK/C0pV1e4eW/carZChpB/gRXksk1UfEJYPO9vtAzzpWx
q0A78CTkTKccqOHNLCF0p/ZwZbVGsgcS/dx2+CutcWhpUFkeqRQJmFi73yiF5oC0jITmbEbTIhrz
Q7frfWvaW17xUBqFCEeNfMxm6m4GUI0bZZf5fZl0j5OK90ywDqzf085OZljt1ZqA14RZlH0YMp4C
QeQIRzb477F04g3z6mhTcjzZy4y4j9i5dbTE3MaRj8KS04eGVSdoBYrEopRh2lY6Mrn0fSmHzawA
67WSaPAis21GvXTfI9ccNsPljGboKGKBlgo7gdaAf+MtESUo693AcLc3pvrgR1WQ6ma21fPoTupN
FUKRp9ZL7xuxdCE991uGZM9pU4GJJMBt75SEVRRGfS/VTBM7m50D072LqBagUHXjxdKmtzobSVxN
qoAoH2IXcw6GKRfFin2x65ru6KrWvrEK683n2FR4F1Vas8wEQ9sQrZul9zr77dY3dgnj/sDP7fHQ
txmztTH9npg6QVSkpou4YPBnVS8ZeYEbyPxMcowhChC4jiHLEVVNnQ6HXgwfbiX87VgUy7711XgA
ZYBWQAFkBi1zC0WSyMl8YbXVvSdWBXxYU4pidEg2A3hgjFAMcRELUoERmyEwtuCnEtrWHrtDjZHy
WMf6pjLrIVzYaAffnHi60lDOKJcWSNVXiXMCgG8jdVFnK6V7Xl4ucIY5LHnVrVXrd/Oh9GgHKsFN
EcdQ+Js0ezKy9kG5+qtrl4jl7Dm+8yV1eRq3YWqk9ZXg+0ogXWOcI3TKaRKyh1CV5qTkOl7mbTHS
XehjviqLOBWr8Rn+YXmVXBkGgBjyz3pjXlhlObB6rJbEN2Lc06LLQcP0vLjJ9y4VEthcuy/1nsqE
nWpjpXHHhau3dSYprSe8XZ7M3lxfUxfw+2Ncgc4B0EBN1j2lnBtPIkC7AD+1LnYod2eoxznph/bJ
sG2KNH2T6ezAxEOVdB/ICK/NiMRJzhqTNVeAsypunCGVDO0TfFFj8t5p1l1admW4YI0hmyK+jrnJ
8UrXR9INm0BXvFdcq/vesE6k1pqttPfR0t636Aa6y6yTakcY2pkklTlgW2nWyeitXnvDXtOGKgA2
Q6ZlIa4S3eSxRIN8iaHsysYESKxQv69rQuxlvpBfIolxs78QmvZNr7R3U10hnCOwvrL8/Wy0F9ks
znPO4UCIqdtUNOWoXwwWmSRGb4c33krzFwKTzJ3iuL2xpycMWTj1RFOHGAYIROUEWB8JB42RXRoP
XjmccP4x6rc4ZXH/xYElX5zchbmLZaETtGpYo3mY15o2y5cDWhnAplJ/U1OuX8wuA8DMIwrGJ8Uw
jhPCAfVXT96kxhMiYFKD6jesfrSVTEyMqJDJaCaLNe+ZA2uoZUbV9gdh3ZaYKfD36e3GqsHFx24/
4dPjpoJZSF+jNffIEMSm7EtnPxKMFZPHOVred5VE2QGt/m5sQXoBy+8vtHo5lgCz6xZtbOWrK3Rf
wZiVb5gMvxidRUi8mN5oG1uzeUWSSbNnqvDsLdrTWLUrxApkdVtpL4pGCPcCvIUMxXylk+uT9LYb
+jSrfAu9Se2kN8h+Xwydi9T6IwKCcTloa2i2U5BFOMh6rxeocAXBUUtHDR1LEOP+YlET5qRCeSaZ
GNbBq2daUDLZDs5znfqbuAf0W0dSuzaVeK498nFHT34nU667yIR6WozxNIv0vWajXRPRPViwJSoO
qbPYm4xdM/k8VLIOsrLdTunIJLSPYmCtBn0VqmOetWHneV+9AuY4AdpWuG5FHS7BcDGXkbjWqSGL
E4lJ6tsBSnJRl090nNjx42CcxYLavIAWLgFc+93XUTMgP69fI8ZbNkSC4poS9YQdUUEuo3yrRuXs
kdFfFiUh2VZrkRfmad52aV4Sy1ouC82/NGTHoDkTN0nDntTo1Aj4oJKdrBXDSSMiWgxSCriE/eRO
z/jvdERFy3ZlR++EP597IEjBxIA5KEv7UPTJTk9YXqPXTOckbnSEs3hpxsQdP2fQXLkjJs2mX88W
3XSooppfrz9VSbkDguFe98TFGb1dEQJ357gHxt391hO0t5YZPSvKnoNgizhKxZ5DoCI6LRXE0x25
KegpJ8RcohjO6ZB9c43oo5pB2CLW5bzI3wOWgmjjyztj7i6KMY8IcUWUOzG7V6TalAmNsnxRhKmU
Yrvk5hrZgny8bBnb3uMP9tgTKmOr8svSZp1xDbmQvtZvm4pxc9ItNWwe97vPAFgBsfA46W6mZULr
U5phbBWPqaV9H2TpcpBtGGibOAWUnPezw7moXsim1yCf8m70mL7YvOjPcNdezXK8HBr5MGaQauqG
V+LCuEb5tW7sFQwWuXRnK26YoTjjcvqQg91tdNQwkEvyIZh0YknySBLR3SQhJIwhnAdSuEc10ji1
AIeTFrfLE1bEOebgL1sWgG6nHApaj0nPdjY4Q7sIfsOhPJQc5QOt9GHV9vBY/Wm4IYq33OnoSQ80
TujzxSif8+qpqxQjXI43/4ej89py1cjC8BOxFjncCpSlDlIHdd+wTicyBRSpeHp/8o3tmbHH3RJU
7f3Hne8CQI9UtpUpTa2E2NLk5l5IjAauzgOxQ6H0WgFPmgRGkDi8RKMdgbzfH2d6Bqd7CyJBqfu2
PyIyu7F4MeAJQClkzyJxiKld+PisBiEWpfSFoX5IoV1QdvrT3vgu2nwMwaU7cjjUtVQouPoOzVBv
/RsRzEWIlZGqZN2fFQz6unESHiJja1QFB3Zj2ojwxlvP3xy7+rWWuJ292XhQktm9m/WzkSBUF4E8
+MVu4lQoM8HQR3+fl4ld3pykThOJ1TnBBQgmIspYroOB8PHRHqj2WUkxtxTZJTN3BWR2mrovQ538
IYh6l6aRh7VjUaVCjSGs70gvWPbjIB5gjOk2PEHI899xv3VrAN18RZ82edsDuTHZQEMq6xQZ2c9T
I4sotxI/Suq14WkeeUAI1cRdSpMzQWUOQWW0P/lH0S9RpVE1wS580xPqDMtg/jG5/vilm9Jpj+ZA
ldpUcI5pbH0kDJTUC6MkuGdeV6h74+IjdaW9obD6N2vI7EvumucSy5Xqm/O40ClsU20L0E7SjEbb
nkoQwgnpXnQ378jTRHhg+/keVMKLeCUiz7bvF/IIDE1yuO09VayhIT//H/dBslpSbgUaH9dJrj50
P5rzGbRcKD4Qf2bsT+TJyz1UZwj7Q1SgJAbM7/mc5HADukM6O2MVVwP6usI6dAIkKRXi0e/YGOGO
wXcGanOwLy9FhuUD4f065pyURflHqBs9cw1+CluyihIvuLLJf8MQRCFaLTvARHusw8bJxdqyL3O/
9FvdQHfD0qxdRtPbVmUn11DHPPFOsS3S5T3TMv3J8F+tSbC/tsM1443xOm/a8hNVq+LumxGTVkS8
gZfEM5gRCl7oOfOTvabLYm8uPP3JwiZFI6zvCrKAXQAPZ7g2hnnqDCqRgHdCT6mnfEhP9jxRKJPJ
0MbSuOqzatgZ/cFvzWVl5Dat8N4H2Qnl3rEsekbkFAEaTjn8zLIrpmKN8IZooJK2Z4pnIy3uD+Og
VWtPy85z2h2nsvxHuMdV3sm6Wtqck7oHeEXFKZrMpljXaN0Sa7rmopiiWVsanHvOtvKz4MHtmQYS
eiw1lZqhMl5sJFe0yXTkLBbpQU6Ur9pF8i6lBuUUC8RhRUCDutdPa2o+SxM1qFoy69TnaqNkSpSF
5UVjoYAdu/YS2ODWdsCjmUokCyWbr92s69TSHtvWyHDig8DZfvJaxO5uxFr+oZKznvpx2Cp6QzJs
2fBB5imRPk2P/fIi54vtAvkGNskEutrMQ3IWlqKdE3AuTDL/qcmqZ0gEQVmHs4Q27/dqaalwJsDd
blv7aRkokodD2jUaH5KO9aTvBn43jpMNnSyPwdWnxQM4CK0G6KitvaUYCxAtpg8y6bbG0GQ7r0Bp
7eiU3CGHpCdz3wVwIXO9bbpuXeYt2+PAUUo9C5dSbvJadJvEG/pjzFjdjWNksBivhAz+UXaImGHx
b9NC64vK+YnoFu/88kvM5ZNjdcMKH66+MUaHMbLvttRTE5LprvRuvNpe8SsgfSN3SF/TxCpewTGw
Kad8WJP7OaNnJAmJaE3UcdSmptRbGnl85CTo0QeiuGNlp/IeUVfs2CBNVhn1ZbxtCLxG1VZu08Kk
yLuXX0tlmk96S19vnyNMTO5ls5SwpQUSXT9hu6+b9Whlv27nas/BCW8IRdaiOFiowxaDUrjCnRn3
xLdZPKu42kMyw4G1prEuiGQoUyN46AP/mx7Gp2xon5bW63YOFQQxzAReibxeNxR3G+V0ik3/Qash
hz2gCv4QtmYzrfIO/jEA8tzqs/NmqB4WjFOgrz/H2fw2UbPASIzIrcsRfkJ7PKJqDjiyNZN5lRLb
0n6R8jjdfRBLwLCRayxNUk4kdnuKeKXCA61K5YuihwHKz98keYf+QryyMFA3k4VaYp2WYqK1oJUH
q7N/W+eoV6BmRMrC/5EPFWYalABRyfTD3MF4CME0+wvK4TaXehuRfW+DNubeUV0Gv/28h5BwVwzY
FrN22/TOm11YJ2ccysjUWK/laEZsRmaY9tWrIaBVMgxQFlB7D/0yFeT6+CXHgasTsKIq/tUTpSqT
kXkPIKYW9OmmMNybBS+7YuAlHWjKQo+cW8TlyR9b1Cf7FbwHdzXx+qErll3ATbx1SxHvlql44OTE
m01JqulDADu2capb7epSMWil+bBXsfemd+4vACf1q1OpRwMZmTZqYSpGVovfT4c0Sz9UnBnbTgf9
XpwAJT4TgV429KkvZ2FSJZsvJ5Wkf1kFnM7ui5mLoJTQGF86fMbqLpie+vRSaj2sl3lN6EMm6/XW
jNfJXn7nyQ822fSJ3PXHTgftJBjbPYsNYlFlvHIHy9xUmfcXx9WVZU7sEUn/47fNNoZG4cD9S08D
VR1N5M8NO/7KTgYKddEHeIo3UHY+vcNYS9ClO6/0pEA96TDrTDmIRnEE9POwWYQhCNkfn2DSL7Xe
PzDoxquiNeXG7uFGjVI91W7HsB/zjXlwJcsIn6KJ8XkzpNl5bD1KnCqAyMCkwpmcGSzu0O50pL6V
GRLgBG52oSUobU0z9BP92s7E47hByfMn937h/jI7Po619t2L+GQsw29FbE0fzDwR/XSDlHysAckz
TX+CUkMoCX/ftu1j6zDnjDVwDpJT7Dvw6TjwNO3F1FixAoaTvJSR0PFOyNn5rkbKGQNrx8H7qOl8
jZ3KgjNgXkJ7G1C8f7iP1vwZ40oNlj1Xrz0hNitvNFhTnHklOoZoJrlVA6UM/vOlpxXguvlAZxyr
g5C3iqAkeumM8+zp50Z6YlPJ7jOngaMYjcNIKevWkebNa2hwztq3hpo1NAjXwvAuY46ToWSlyPLs
k7iRYm00Os1gy4fPNgGQVKFUNK01xr8LNoBlW+ivVKhu2nE8orofVlVpDCssmWHfVhtj4CssoVyF
Cjg/ghdHxxNp0km6ElqhQ6JDFBd6TFiPOnQ85ivrFfzurvT036hmfzGc8gtP/ye29T5cMrlNbZzW
bs9KlW0su36BFSDFK+HRsK1rIswHacjs3pSw1eqXlDcODcJC5R34ULLEXwUmkvuJVQkSnfK2eMH3
tYr7cuMH1mtXxewGd0raMRifpvLgWMUlL2fgWZYAI6fQI7bnp2FkDU8YKzLKUUS3MYqfTKpVgvrc
zdSwtjV+kdmdfhiWt6Qb66F2/X+Ed/J2b0jvHIjKhDFcwvtzX6ZyK+bmfUwaY1/3TFjWxK2I0pJN
jj6X+yRSlfFBtcScVmUJ9tlvqFzazLr7ZLtR2shyn6JXWhna/TpE4N/uswpsJl7NHTEUVb/OmPi3
SDceEP4cuyAhVxELnHFnK8FCwShRiBI6rcN2dn6z03z3vFTZFx0cMLCSB6x/olCWPrFCvdjyNSjV
VXLTHRqoN2O5kv4BWOAvf9ekw5wytNnfhLp9yWtg7PE5pgXR1geSjz33Fw3IWwXVvWK0WQPu8Ft2
OeyXyV8NE80OBWNdCX+xOFSjBCyw/XR0pQSv1IqL52jPLUBD5/G6ta1jMFdBPxN9smkdGis7OFfc
URBi1n6OvWfQqadkmNgZk/HY18lDgBF9Vzl5Exble4PMKiQlJw57G4tLHuh/S5D++F0JwVYfMxtz
eOxs/Bz+Z5Khjz+uLLEW2C1HsOkUPxNUnGcmD9n0U5nur+2K15G0oajNX4y8OywuQ5tZ5lfhj7ei
hHdqgzfGvmtbEPDY1PHnHbcBBv3x6O9apU8UTg38qO2jsainNOHbb2gLysfm5ihw8+RW1fdHi3c0
KrJ2VwpctOkY72QbnBGn7Sy32Va9yT8mNo1ev8FQACwMxpvI9OuiGN37qT1nnGSsSYzXsP5MAbWs
z1nBDeG13QF76nUcKEsn/GrOhRuxxjzFYnqbaDvc/v81GYhJoZbvUACepdOywYai4xHgNFYt8UzT
XEd21WEcbuSHV9U73wgRAQAMWRFmjFPiSMQTfzge1CrDSL6a0vY91ovXOA6excCzoRAheF21nYrg
zZjlrrODKqxaMGEuhXcrawjLbA+eM57IL+TcbbOvihtzrefav75UbBGgXBOVt4gUvNYiIoEjObec
G9DwrzLiNSbIYaUzCZX+d2bxEmmwdZohPt0Ravj+DXF96Hr1Mtb5Gyb70WuZcNxRATWPx/tbhPfa
bYMAp1yyM4rgPMTla+aZO4cMEsiv5tHiXY0KMR6pfkX8kGvf9GRzbtf8vHXY2X4onWof9P3eqz/0
ZTz6nTw0XvJjq4atReyrgF5lXIvwjsADVlpQm8lxodU35drHOq4Ap9RtHgt6wGbjHayaXu0YZK/I
5EYk3m/j80NMP10J6gn8S4xY95noy3rueYjIx7nN5HGt3KWGd8kfbVu/k9B0dUIZsTPSV5UEr+0Q
bzSj3aJD9Fa6Ejuv44TqeCFaY5O5+ZMb6yerRwBPObHl9qibPf5/Zo3SW6XJjWnTTwQeHjQwpK0b
nCk4owFZ7Bmvv0U6HAoNPsKc20i8qE59ihuYy8HsRkaqii80SV9t3174/Iw1SYTDivprjYoYlHoJ
cIom5MHUKB6bY/rWBxo778dapcZjO3YgJLsKxQhxwWdrPHYyuQgCMeR34OCodNnjEJRw1npFHaF0
+rdYcbJOx+BBxkSx0t9xozYB0Nbszn0NFeEaV2FSeG91p4X7tHaKi0z1kwE1nJWMdmMqL3GmEb7m
ckl6QHdDx1t2L8jJHROmIogq77Ejkec+oX012TalxJVgtjrKdUGZln4auVrS3t9bdnDnhPiYNA46
WnDXPtAN51ZIRStQRo53kuEFZegTcPeZ+aKscW+77NSQGSUSPGNZi5rxR0uY0vHF7FxwBWVoz7Pe
bu16PgUVYGCs4WmNbeZu40mWxPzx7a2dofxFgPs2wj/c62zJykVjBSKjO8sVradaqfvCqZ6spvxB
ZIjBpSjnlW6hqqqTn8xML72DSsvKhmOrsVpTM77TJ/+ce8NNNcG3i1OFeWszmpJS+uS1bbgc9Jgd
B72hQ0eWw4KKypR6gc3s4jyfnIvo9HcEHh/SxJVZU67U1UiyZvp1IQrbcyLUBw77N086Z3sA5x2E
iAp72MWT9Tw57QHlzFGQlsJ55IZ6PjxW8bTu2/g38FDmD7EiWTzM5m/ZUno8Mu/FWslEgG5pBF32
XPEP+ewJB2iq0bApKSGH1/4yU+0yO+Jx0j30JTq6jQG72lIQq6CHyPKuk6TyaRrs7WiIl7nSn3xN
7Kn/8FAyahN1Ax9tpzCWcVuMc/aayfJCZAT/xXwsLSsnoEBdIfVLrmFQYEDuI1Vnqc0IM/nLNajq
h0BMUCkZMrMmCHIsfV/ZXVPsMJwhueKTGPFw4PsjBxctQMuNrg3zOSWJMprt/lM59+/D+OP5gTxC
f9xqpAG2o9pZibZbnMKgltwMCGI2X5NZOWd0h+gRU2RRwcER0jgltrX1rHI8TtVyHocEJDagFs3W
c3ufmVkUMzMeRZIlmE7I8dHiP/Z8eTIhl8Mmf7JGjGaanzwuDd+mmojpM3sSV3t8MyHP5J35KZd1
7hEk1pEiqE3bTEzVI0ygJuPhoOnVdyeHv3jirYt7/bvM2bM9gJz8DnuWg6rBPJdbI4GPiIy8DEZ3
V4be9+WcMnSj17K9djeaWRZNlzZWf+X1xBzqzLtdNz+OPY9wYNzu10KNyoYCafPKC/MhHRzPmmO+
Q5iE0kOpCFDjAwNMcBeLF5Xt8phM+rOeT/6WzWcJS5mQDqWK77TUtdU0m++IIBLSMrtxI/P5Ix+M
+M3DzKj51hm2Z9V47iM5MdYqx7L/6A5yZ3j0OCf1NLAraptEv2HB4nMMunjNLbxtBKsfrBazXXMg
G8RY4ZUKzoQBcv9BYw93VDAoXwKd0dNhFp0KN72LK6+5BGnQ3XI+uDCCwE3BtqVne50Ntr1OFCBG
nXj/9LwDJ99CK2b73PHPjwJW+0Az4rb1ShvdsL3GaikedBRORWo6GyW2hir9B/nQGT1m/PsDKDj7
STqc7yO1v8nTfmMBzuBkdFNiVrFk9sqLinmsNyOb+0rTHlNrtKJgSExuuJkm0o64wtpZmu1jl8Yf
Mbw5gsKvMoG90qzpCUOuti6C19zg6EIwileVhhJYAnQfphtCG0j6nyEQGrrJTTcouPtZ+5Lq3z1y
DETc/VlMBArthO7BQ2+nIy1B/11+wkReJuGJbcd4FlJjwefKBSnzU+ETfxn7AZks6XBqXGvcMuaR
BIAdH50YiLqHLT7RT0tGvk2LtEbEV9AmH/Ua68ZQuzsjnwUTQvHDn7eCWCJqQ7uVS5h9Jqs6LO5e
YjJVz5P7QJnnHCUmwisCWWP8yX69TuHwPMQ+oRLPejVpwB6avc2Mu3XSGNZJ1jxSj4cM2wdu7NJ9
IIrPooORg4Q85NrA0yGXWzlgwmwKzpQiID8XbrAGTl4p5U9R5znfpixtmptplkKng/HO6Gg2Dzat
36onMXpo+Ch3JpeD6RStB+rRn6yQh5YRLTEF9Xd+91oLuyRB0w+NluAAhG1q7mMOX8MO+0Xfi0F7
NuZ+mxpmvev6B4/TdW0qXrKLOXz4KLM5Wn0RjbBacRl8pY0rDtQY/+uTcoaDp5RCjHjVoNg5auUH
wRvTeu6q44SwnFauVYm6D70oj5ci5sDys7UEUKWM790rQfb44b/RJ8bctbzTCj1covQPgpJtBjsM
rcIgK6SpnJNW+5wTqOdSR8GeOCZiTlocKI9xfgFyarygYh9U8Dqd6LVN7/QnRTpgmEvvd1mYe1rb
WHEkPLmpCzkG20XzAp9M3JHTmtdffZkNdFuP/xxKXCNUwy8oZoJQ6WiRFJSL1Y4/CAAy1Q+rnKRm
5PP8S3uknW2SSGwdE1L/MTizNn5RtkAdykFCGrpFWp9g6cJ4OvIL++shZenLSpi3FgkiO8K4IHZd
boVzBwxRIsbZwenraUNXN2Nwhw+5mNoFlgqZuVkflWLrFcE9oYlIiMgrtTi01aOXIvkgEpdU2GVw
tpZif05qGzV4+1DBpz42LUvVgJgCg4+9UoH9aGYZ2wQDJKrrv8nS9mOBp5ikRBibwnheW2b6YKUA
7AlRMVRCmmg0yGFwHGQhtKeHfT1uDY6lpFi63WjWMqra5tArSo7jpyWIUQ7lIA7aff2D3wLL6cMs
QyliO68VTda0d89i01rXAHl8OLn+z7I0+tO0oA7S3FkPUaQOe9dofJabZQPliXJRv9vp2rsD4AHC
ls83s5AqVtnL7HMl5fID1zwJbxP1XrQ3P7vd4gMaSwGsWrxOmj+QnDSlB20mpZZYoFFFqhdIfJkn
7K5h2um2LgZOooqLfV0lzmpo/Iug82HjjOXbvStiVzJJVX56aRX/EsXvSNiRPCBLtjlEeJ5eJSqK
DtDWzc0PVSavS6whfV9Y4I1iUiSK6244F9mfmgOmVbS3ddlw1xgn1Yw3j5TjTWz4H0HJnLcIWIYi
+BCd99nlzaMSGgXEwITAL49jm+1JTnepcozXIhncY2v3QG84pHI93pLrXUSNkXJ0xb9L0v50NYBB
VqPbNnsXjMYajsm6D+jlJM7cJ3RH+86EsylHEw/94rAQofoniJYNqi9fMQa4mG29sBsZVFVhHJ3W
AGgdRmeTpdZ1zADvGlv4fEMuy2c8cAtp7yYKjUGDmvaW+8b1igZFw2gPQdYO7oMtgpsezIR6JP7K
XwZEewbq7wJQzNIawbkm5ElX9q1jR/O4pJRislL3sJQUW5Cdossc/SaMixpqhBtJaLq37+0JYV0P
YiZzfuYJ/f7CC7oK0EocjQXesIIyKmvdiRahnI009fz+jT+ZPdPf6Du/QrFgJxKikDn8yZPLtFnG
BDFxPq4dY95ntraJW34JjAhItJZ+Y3sYWxLXwTLQUEGNvmKQaXOoctGsIGznmeb4zDl5Lkqkpv51
eiaeUQX92iEfZVUUrreuPTRFFDGba31KrvhGdmDEz+MwvnDlgJenBkaTjq5QvAtNzS7uZPoX7jAr
UhXVpNZSugdHUnHMV0qahPuLYzvQ5S0ng2unl/InNYTJVo/wIL7jmrKANadFGu0o6iXXQM+UIy3w
O9IXey5R0gguOf8chSfrWKBoh7r7jKebe5cbj/BoiVe/+j7OJUu82xp0vU83aeGqoxs7vzapEUTV
J2ptBjevB88QQxGmJLkHoJWgcmQUVAmLLMmPo4k5QQx2mMhHqAIqeY7YSFAKlQFJaBUd6iWLM5QG
yPSvrxMfLXLQFnsm9d1tTqaDcHnk8bNbXCtN7n/Uvv9kG3Sa9DbXSgcrIEXuR21ao1sqwCEX2R5o
U94kSC/DIQFTqCYiUMzpXLjSWbPHz6vkN8myn8LsPht3P47pn7zPb5ZWfvo5wmRt+Go5gZU5IWYf
AWEp4LVLIjlgXHB6II9c2LBWfta9lQuKsZhzYSDEhrYuMrBKfdn6WvrjELZel8PWS1GVaeQo2ERO
rzOzjVoTBxwcelxXX4MAxi1snohhemYPRhT9FtMGhQ0DMge5CclGiI6K55xFdkVf8itJ/mKlc8TT
7ro3AvYMpym//Ao2aOjIlvMzgIlMLDcnt3cqQK5vF/FvC9hJ8haB9JY7bRfbfEwL377MuLacgzaC
esx2+XlPz88cib9A8sAy2nUmpz3LL3AdaSMR8ybUpNVuQddvAiJnTaP0p+vfrJlCYzpEEGVl6B5S
TAorVfIhVRiHklhubQO0AMESdkVtNSbnjBN6lcr4ktGZjaP5U2PV9P38J3a6euN7iPta1wHkfSds
BxunPWzUAK113/Grhr7lVJHQE3MGkXUAp2TmF0qooiypf+KWeJW7B0XO8xXVK5++kJ+8SMXWz8yo
VfbjLJO/jkCmbtFPokpui1J7V8xvXubd7C7D6q1opxI8qMqhWjppT31hdeQoertFY5JEKr8Oerbz
0vbO9IoAxLbDA6r5NT3slzGb6BmeTfRjslyjVSZbxeC15K2KDNt58/P7OxrXyLE1BMmKeC0CQGC9
IAl9jrKQYIhkJXuCSxKEWZNVe+wv8r0esu3oYCJsMQzKZTcRvrcqami3Gd9FJ/UqZG0myZAFMTfi
Y49NFdsUvUNBC7Hgyn2cAqvO9yfB5XCYFxlZyXLLUzRMkpGqqap606kR+0hsn/20ispuesTbhHLJ
zeqQqqDR5P7j0vqwrc4PB6nvPZsUkcp2L8CwX26Q7ky+j/T/V8GOP5oOQqwrfxDCXOjui9L5oWz1
jPOW13yQ2T0KPS53ZcEpZTS4Por6m1oA78SEzDdge6FQ+IoAKpusfLBUB8Ks98OWR/1qSHAn+hBo
T4UdBdz2A2Wt/eY1S0W9yQZ4scx0gP6UlUadgpBPsHGKBnxN2s2WPKV7C4dHBksNzNTlj8v9K3UF
alKuEzTzCkwmVITEhJXXuEfrnsiDdWPfNnnzXNbGP0tQ2+7nDiJzm2gUVm+Bfe6hQrwVkJewdUzu
l0oGO3QRKzGLkkQ8JlZUii85Fe8Hq/HOknUhnaqJ+Fj17Gn+wXKowSkIAAdqzLAT8rAUmhWfymrA
HTiqLx2fTIURieAqaG6SC7WdPfXv6NiZGLGzbtoEqLgJ6BpoDxQI4qXKG6pEbA9lrrQfawR+syWm
A4FEnGf6CbEH/3vJqdNQEBLGFbwpBAq/tcuNp+ommrwEFMBmLSbIbV2YPdsytH+kJ4CnbW+F6WT8
zq7wwgX8BPBa7kYZ86RQHLHSAleiQrN/66zRNnS9UP1puhmeIPOqoQHwiwr8Iy0eONy3sAnPQcGR
r5rKWns5pGRhOywj3DR4mVgDRN3ClpbZV2obxzK2vtM5PYwjb0A5F89pHadrmOxo0rQ9kUL5xtbS
X7dCbJN4XE2WRr5Ti4GhQYed6t2VeKIHol/yq+6rPyuzqrBDnxzlI5bpOc74EINprTjDVq3GfkEq
Ma+nSd1NhcMIu9piOw8KddLcOtODk4NtsuZrO7jso8QWEFqdMMMy5gUT8752uKhBfJ/rIq7WbuEy
Wmc+MOlircXkz5HL9x6yu2WbXggaa5ZLO07Whmi9GBkwVHbdUZ/SY2JtjAdPCptcomPuZfoGocw7
6bw6B7mLnKZRu8ZcukO/QL/upyYYfjjN+vpqSVRFU1C8DmCeSdEewI8bwbxMYIwJCZMYa6dcnmvm
jD1Au7+Fo9osChTRUtN+dNTeRBJaFQgz4iRHLEYhSwiwiqd9Ll7syke7QJakbRK5WpvLfpjpPwJX
D1upXksJfIFZJnnEiDOsPilh+9dMathmJve3YX4mDvAsNbwN64jFFkBpqbDkvM5dF0gSb7xLgHuz
7OuAvKXR4+8r7x8pX+ZZ8wmFp5+KkSfQL8EQvJemh3YvTiGeTP8OLRbhond/opgJvSyWjcisfLN4
+pW6ePg9zaPJpPhqhdc+BdVeDimRjrG/VfU0hlQ3ppHRrHurnZ9nubwl1t2rR3ma4CPRO9h7lRgV
MXpzeQKoh+10n5XCV40ossu1zyq9n0Je5q7tNPvyrB4BdYajxNTrPmrJNTZxUnpoqraCK9Hy4/MY
45SQhXJQlGcmjqbpy5sWfWvooP4aFkToKzJiglOn/4tr1R9Rtieh0WkxobQFR0zqgiOPmAtNPLCB
XyMp41gN6yDRkaSw8RkVnxhakK1mo7Iq7HrL79GHgdNig22Rb7a9GTWWIbcq1w2MuYO5YbGxN/po
HHMKS7akorMAuherY7iL0e/EY/M8TOahL80vKM0AvVVhYr6wo3mqglWTm1c+7AIKxELh3hjPQSXi
o/Lc85AZmy4ZT+k0kp4j8i250x+8nW96bDX7oVvu4AuzqsvOKRfexyINyohw3X3rN/rOG9RTa1dk
6g2Os02pl5IWkY1WZb4hHHzwCx8qPbXzs/GHXm/dtN68HdoWnevYku4t95OZvzczab5Jggd39srX
YDL6TYnRaTHrxzmwUUQ3DEF3YgP2SmDy9kBrIH2nUWdw8hcE/IMpNlSIcAt7UAM6frY13xUjrTOj
ydH3LYDKsSlUNJX+WweStx0F93YO+9WjS+hsWAafMABDTCrClolFm9SqaBoZ6SkggfYiYbGa3B2J
lheJIYNvUeDMMFN9rRtbYVQonATvFuomZFdZFz+mS/7pjehEXSO+AK7jVtQ5dGTJgIef2Yg0b9dT
Z33UKv0tyf2NJJgKy2xIRNStMfWP3kKi03Wb//8xxz0nSTFfrIanVq7VKECMC/QYvdk+2SDPu677
GEZTO9Ar82D37c50vCJ0zKHZF1KeSxzecnD7PZn0r7Lo7s+x4Ye+yTAz1tUfiCUPB8h5gGEdBRRD
VqlfOWT2Y3voiZB+spZfXWRHr+u1w2TUHp+LTkcDP0dXsTjrpH10BaH3pnlIlvqrROYRNgM/qyFn
HclIpHd+vEHeMESdAVSDUIHrpna4haqdqZPmmKsMunSkIDJW7iXp1GvzwjbqvEKe8jbYKzPPOLr9
KTgNCLBP//9VNs4sqKW+//8/6X5lkc+tu8HJuf+BG54bnDktUSnaQ1Q1HziE+z6z35iCyBpwSjIT
pgHrXGl+cBk/45dvLnl7KNqxfsgQPN432eE5T7t3XnZSSK2sOphY524jOr3OL27a7BER3cdo9jwS
+qxC+XhhnAvyo00xLlcTJ+WuC3zvYtbTM6GYwwcx+u66duJ5hxjM3A2mx2FaamcU8k+5IduXNBDG
Ad1/jPIK/jhNhhn3uPxqG/UzjvZLM5vGc4a46SkzxL/OZVXPMjWHtA+QoNproZeCmDvNXOxkHjMW
I5aQCKxPSPpzt1APeerEa+XXWwvW9zGvOt6XnDKzGOBzSNm0e7OIZCfziHbddc/MfBji4miYGP6E
DQ8lyiYi1iFnSFHGqVXyhGXohoc0WMFq6o9E80kQ30uhkuY0JhNqS/XToBHHb8ZLW/iHAe3myceq
y9XcTiQG9CTAFQsIaUpfnY8jAzzTmmfWESbOpB+TfW4Sht/ki3bpyVbxHTgCRH4nv1qMyA7aLoKi
2oA1JEdjaF/NoGV/6e3boM1ctGyXIXql7LHWjPjQKDvbqKAbTiODFYsN9EbSZV/BXVfpWWiDZ5fJ
Aysain8vuELyZytX+mXkgqopcjrPgJ6H3uMOL1GEsixj9xkCG0F+4Ed+GdyYYcptV0CX6yWRsjgw
8ofWJEpPCjCiVgGYKza29D+OzmM5VmSLol9EBCR+Wt5XqaSSdDUhZLGJhwS+vhc96EHHe7evVAWZ
x+y9thmerED3eFjsu9k4zTqqgj2jc2fWiiWbnFkeC3x2pG1IG0Bag5ub66HpGn45PVyEWRXtA12D
sDJwdXLXEAmw6HUs/0blrJRRvxh8CwfVeneUsDSEYtzgkjjFeXUmnuXY+f7KDrRLW0uHP8pAaaql
D8gkhjjri2UZEN2kJ/a+DhnpDZSY28pHrgcSJauByctIotPsNlY8sAmpkxspcaBWLCpoE/szAaI0
nxqLUVLfWIKPCS2DaLZe8lEg1WJBkN5oxEI2ZhzgQIxmc1qGqXKC8xVxezlj1u4K6CVhddYKwVw6
KW/s2Y1lnY7/Ump/MHtoNSOcJKL0zD1LS4XnHxZ+osffdcYhjt7htV87I/GMfoMJByRPtEyJJFyS
1f7kDdBvO9tYdc6UgqF3bo3uiFUR5wnsjfceA3nrcXEazT1Cf7lLcu2zGIu7IDUQpEnxNxQHvcBc
S/UttlE5DKiC+Lc6Z3bZYxyuw3OZhtiPcpBCbG33Muw3esIuPLRifWFl2hND79EodkNjfWv46+cP
6u61HKhSVRcmSdbCbR325w03WpSzgBDlvWtlDX3G3Pd6vkkDv6WuaLau36HTI047QZqh7OJvft6c
TpHSgVHA8uJ8axUtI2Sh0qXoqw1s0IOo8pdGZXIX1BCOHXUMfO2cd/a0+4w8fvcJ7OYgZ7kgZvU1
JGJtGXqvxbzaxLJHMkiqYcFVuGI75BUwX3KP3rMHNthIGAltxs6/9fX3tGb7WHxUICxWY++MK1CF
N1T2UAdU5i+MongMEgAoeJQA3vQOc1aytCvrrTe95x4nAR6gs9nRXotq/EM+A0zT/bVAaaMEK+ql
rtzvokdWkWb6AsH5N7GndDuqwiNbeK/aXfrej255asstdDbN6JJbhrYLuuC14FTfFNZX4mGjdjqd
OMei/ekG6O1DlEK9tVfCMeg2m4q3LsLLzcG9cvvuywobZ9uVIeklhdgZIvl0XVIdLN1/RgFehFcH
q9+ONIhkBTzvH8DSIBffWjpuOyThS2WaT1IHyzh/HgnuZrz7OUDzwN0McQJlP7HwYVbmAX3FIfDH
bGcZ+EiGyjzzjeEfnGa7WKN2BBz0y1i6G02aF503YFtn4yZy+XAtuuiRySXS0+nHs2MKkYx2Pzx3
Ex2osMe/pG37Hfrv77F5Dw2ehvndR+vLIMApX8cp+mTE8owm8RhULbGPiXEbxStHwqfPZGvZjdRR
VfKTTtFbrmGRssIzVkqwvwhdPMxq8/841ET7+cm+J9NmoyW2wnU07XVX8i0E7I4b8NV8S6OGby/v
5cGfxm3JImAF1nOFl65dBLy3SjB0jwP7NVSYG61W7EpXYhdk+mQr75L23MV+P3xYBvE3oz3iaXTl
OszjQ1QiPZBghKrfVG+u2hxmwEgLD3aRQZXnSiir9qYQfDQh7kmNtOyTgdKfkcBT1/X3aGSEU0bu
zp0KHMiuh4cOJ28TuEjSbOs7LmFGuplPOkp8JJyRy4QxbtiTDoHMYrbxd2aNSOzHM/tHZUbYtV1G
Bql/SECX120nFr1hfw4hhXHqVgu7DPbzZ5Ziv1s71XmaC1LK5dtkKswpbr02e/voQFGIQvT+CBPF
KtAliuy8WaYKCMNgl2hB2zuOtmvBaJPthvypBHEBlDwnfCk/SvNoXxV1k9tnjwbVlu0ChM4b/6uq
ymvrGuuIonBIQk7w3EKaGn5anhi2Y4O/S9d+WzN8ol38ysP+0QfHwLoRdXgzW3OYlwVstXgpqOkS
CCK1/AonVK59f9Jn72uDHtY32pNIyShBtP3mN16zLPl5Bf7LRdXar/XkJIB1vE+pyPHGDxxgOjZ7
+VHXMNBiiseho9AennpUhDkBlgR9agmmzmjfBhW71Fi/DJ6LC159obqQd73kwtDEvwx3xLUMUPIZ
0/RT05TPhy+OYukedcuREDhb6pySRBuHzJsagXiQxz5WQzfZh8W/cWLo4MALM33tQmDqPhnTp5YP
lq/0UBulte2a7j3R5hXOdB99qa9Ul+O4j6dbNyaXbBxfM3diQhkZl6B0llHnRyd37PZZnj2FJipf
pousYejDh+A78GMP50bNs17dB9cy99YoJpgrfyXWLvSyQ7izmvHJLART5ES9k0E7buMp3brKAi8K
sqep+lvjiw8h0q/EhTsiHQBJEeKJKfyzUo9lGjkXc1JTdvC+rbG49qN2kZi/y9jfefDPlqJo/sZo
+qAN91Pnw4krbFUTLz5MntF7xRP94hEu6tfuw6CQDiPxTnFJqSiDPYcjALSuOBhJck3S7kWVrIW8
eOq2fvLuDOFvPWV3FoiHCgryKta1cgu+B1icVp2ZBtCwDRFmuYy9W5Dl/xrT/xVoS2wnRm1v2m+M
Xk7s7SAwC/8yDPG/xqoOFljuRawwwFXZpZOz35cadBHX3aWa7SJeobZycq9GrDGWY5Kv35WV/nQN
U944O+nVmf8a9p1WFTO7oFgwGHlUTv6X9bwynM3MJYhgNus3/rF5lRtwA3F3L9DjLqIyEqvODHat
wdDGtkALClJ3lo7ttLupNQCEhDm2IOOrlZW+4mGZe9Cgp6BBI8FWsSuExALd1Qu/Zm2evky5/Bg6
HlqUUi91bjy7sbYpGPSYCIGXjejvdkiiL3DYhT54n/DIw3Uih9NoRVAj5s0z7NN1Pmo4Yqz8b6qx
ACm3ZPyNWH0BSRFpnjkyUg+8364g7IhNuTOLAJeulb4VwUMF6i3Tivvg5w+cWxeZNR9djCITURQV
j3y4WR8ctNR+lwxZWJ6IEj8lnDSBiSBmgBAP7WYysoeU7aZ3GpgbwZnpP5qAhFWaBUzNG94nxKq7
SsZ/4Xyw8+yWEat1UVX/woZFbiqmaV0z5sWtvx1YhTEzxjdSax9ahQUwH7GAx3r5zqdFpcw3F6N6
62CUG6U57OI4+BeNy1FN3gt5xuZqHn2hTaDyrPqYgjesgy3KqJEyUAf+4mGsHrR+VaBj1yoiOaCr
rTtAZLaomIGGqyKv3V3IdNv0xoMhnG7jYKccU2b6OcClA4KY38lZiaZoKJ2SF82aN10Fag7aAUIi
mk0c7KJ6kId63MuI/MRCDiszQfThVuzkIvobovqYu08mAzt0L4bA3qosttCmQXqMU8UnJzmpBsKd
kTLwNgk05vcLWF0YtxoVOz9P+ecaPgsj3yShmlyGykFhrmvc/h5yGPYdXANG9RttSjyjvR1l68Bj
ZJJM8RrrL89ThjIpx25Wd5OBMKfcDKhOy2h6neCsaN5zbXfJxnf97wHDjeyo6UbIX7mmvQI4OLLq
ulXBRi/YDfnIuwl87A/CUM6BkBySRqJ2PJioPmTbLUXJpzPUXrRNW+8DWqi9YD2+IzrxyweBSTuf
PTdaSCSm653MyHj38264KLw+ttOXm2ICYTMisR8FOk69h4tJR5BImgTDmRkmXBAZVuOVNzvWGntY
69zAfo5SRj/lWctD6tlnvjU2q5G6ThWuur5nUWTl2bfPhBHwEeUkOrxExM+ZxPsbYlPzavvFt4pL
JJgl8EwhtMB6n0fTLh7wOOL9flb4S0CzjHcICWQ7i5oJdBKfkk6Inem1L3FMVE/OSoMz2pplUxxZ
rtwkZGQAfR6p9n0iLtKiODqJKo4+02XEdLAmjN87s/GXXBU/Y17PnZlzdgDX6zGIQ3sym3UTcM+b
EDLDmJmo1Zmfup7eOYuBIgVPIQKLFGhNGhlvrOIPKpELwwwx847uq0XQYzofW1rEhJwvybdZAjQ4
reyxevdMQhCnxgGt1gogJXn86/nWh27pO6O7JOrRTLpYWlDWEn+869FIpEhtLlSNJc4W1+7/lCNF
J5MZ6NqD7J5aabntZpTcr+2qZ2Z91l5P+o0xDd0BGIOL961fMFo8e070a07TQVaMAjD0bYaC7qSN
9bepObocuktX1ddpQJRn5PGFhfof3wAFmEpqLJaXTEuA0jr/NMZgvDxr5g3jJjOR2Yu4uyBlpkzy
o7UU9YvbkSCgkPAtDR+SD7J6uD6HxMDBFtvpybfLk8VZgE5Vp3fqb3Ua34Gwx3Q5L7pr75uBMRNw
roXwmSUiUt+BXPoNw+FlMkrIG84mcsYDBRlWdJfev3B3WF/CZY1Fdxs645+L6AKyjfoXlAYqJp27
U428PJW/4j19DxMOrmH6TBzk8iSYIoSH5J920bHzOrlyO/qhrhZfzEp4LXoqaVd9KS16bdfgdDmL
VMJ+XL6o2vzpSv/O6OFgavx2RQtckeXBD7I9UwBQGYlthphVsRIm1rGqj27PRlV4r3xeP1Pa7AdO
ezYaJ1C6j6KjF6a7HhsEfQCHAKLSCTauuFmdfnBl9wP19kWP+tekHvltrXAPcpJvH5xb1O/IJTC4
+tILW4iiuSS1vslhtEtj9r/p7Dz13Hsbc2/Nd/0UTZWOFqt/8aMaMzUx1pRuuHNLy7mwSnomVgRk
4oDjW/ffkC4azPElFNp0XWXAzoLkGLXp2Qb04tn+tBsdTGxuas5ciZ1oYRt0xMXv0/7XdGu1Marh
MIgI0xBHLICEl4LSi5syck9zVduOsDWGMUcANE/wHHtLlkK3prXHwp58hezFgDNM+Q43wCUwwhNi
+3fIWrckYf/ql1bAJ4/smTkBmo1F2w1XFyG4rfvfphWd8TRyLETZX2YgAQ6+h+oG8fWOuwgVZ0u5
U6r0LRE8rSSAFDXcJZbqu25s/yZDnmC5I5Zne2TgaFm4Of5wWw9YoyQ88Al2qcziv2OYI4pmK2dW
a5RQTpC3dnSOU4CzJ9PT31E12yoO6XzHz4hlJjsL1Hy+s/M8vjWvKA4R8OQ4cE+y/t8aM/2LpjqD
pTA+hWV+hHpBySHtF6wKo1mzA8rQqlktRjqWRo5W/djiSaBOPjmu9zHW1n1MOc3gfGEXYJvnh1Cs
651WlN8FRTVUtyP+268uo82y4rcpEkce0aWp1CpiGBt3+shfN0sU8C6aKCv1ARuyxdGg/0b6Pz23
IbI24tmgIqdhiaxFFzHJzBkX0U+PAX9VXR3sEYe6nj+FNuKlodpFDD+XWVHu85znJQ+HW6icNyv+
HOnBMA3uc26PSqanihVsxM9qsvnd2GV7UZxtY4VWSN5DqncAHDGvJk49D7EJjJMTJx/a7mL23jbj
3RH8PADwugane0toO3SrejmywkPBplL0jf9/AV3Hm+a1Yj3pPZ0TjZUmSg5XCSChD97GDHiDIvIH
mUmnL73o4fuZ2MnsLsyMYbW9YrikAbym7UcE3UpAeLiCAbc2LGhRHNMl5C65Oqn2pIcxDB9m+x2t
KNCFDtNrblIoQB/gY7l3gf/CgeZsB64uNFNyOany17Hbv+B/yRhKCU2YOUZz+CmgftHARYQgSPUv
BY3IVGyf9XToSGZnJwaSdSrvgmx7DwPmlFvfo8bUUeGnr/nUVeSXK8cKgBbB4XDjKt4aSfYyNDg1
/RnowbSMFZ/6sMjJXQOc+sVLx9BSEFBJQ1GOJwGqmhkfVDUf02Ql0mvSA6EAB+6WyC4CwBlEf1GL
u2n97GjQOYNBf0F5AeDIJJdKkqpWyVKB0IJF4kTut9BmRO9kvWk2UsAgdM11r1ks78Q4HnOdXsvX
LWiyRYF4iBtQI/PI7OL0KNr6bhQek7QWWOgobf3QWU29JvIY8WUKMVaC/VtBAaK1Fk+TPu56NzWA
UvGT81m2ZvluVexSSksDBl5JWAYTbtUiepC7gI9r3sx4I6gKEBKOhpVefCSuH3CtqqWZALygMoQh
WmKqwkRqhiBTWJXT8HiwPn38j/50anVr1ebB2ajDt663zr5CAtwM8SnoclS79F11bz5ahXyEeetV
Khs0DdxyLfzXj5IJQP6QEXov24a/iCy5XbFheug64//BhrTmCgD0+If7qENP5e0ZSMVLpKywyB0N
6xVpdo3361keEaKYxH0y3QDrpVtneNaT6Fj3rE9Yrk22YjjKXdBMpyqgxil16HlKPRAj3xDTvE6A
LZdpq735EaU1VSImQLs+jXwrOfptUnR2QRivDbd7dRlKNa22ryffuOhjvs8YEzkRsg0DfuBpcFkc
jI35nCYIK3U7f3RG9VSCcCFAEBQ276jpaS/OgNFchSh8eHjZ+qXiFMV0Qfq5W8HhvnLLSqCtKufL
zHmehMEbXnL3+BPJQPZwKuMScPz0LrXkjv+yQoUH7FGoPcb1DXEucWlFq96sP3Q3/jCH7ExJsXD9
o1PDEurBmcl6qbmYhzPTutU58gkL72FpQC21A//Lq68MApnN2kh04qRqtkkNMgcdt3FB3nKH7bKP
DTogNp5NYf/Dg4R0ACsABPBHjWIBH3n8VzDv4m6ZSz3UuJXxPXpcZAkPjDcv/fvUxCL7FQf6cSrl
ngHWneTxZSYIfMmU9gKq5yfXxtXQQhdQNa9n1XyVUzOsJo8bJShemnpEAWJoL968eq0Q6XrgwXq/
uUw6holUcMy3oqGWSvqHMIurU7XMkC0L+fJ4U7r4TRhqHdrgrW2KagvjgEMiljs4t856cKJdGkbI
CsvgFS//bw3OT0xkBBJwCYZipwntJSsOyJIBsqT6zEclVMfyxbmbIdJ2+VVJl3tEa59GTeynkX1o
FO3D1DjPgFtNXt2ueheFjKDKcmezW3HgsQPbMNkA5DY4dKSvJD5dE2PWL+Ag6Tvn3OvRPQiSMyYU
gy1PdKfVHOGwaNxMRQuWvsXA5IM56n1/LWN7D5vDXhhoMupBpbvB3cje+Vf2fbElwGefFdUVzRUk
FVc7ghMFlI0NApKxt5r/agtNatlw6zV9eKEavJJhcWxb/7Np5a2wLALdEHRGjoS5USCYNlbUrBcN
o5lbFket1xBcRsMz3vKbyKJrZh4KAzdfrie/it/OjWtEdi0OxdJ9xtN81uovq57dkZoKwcmlVzN2
H1VwZuMCC3SaMLgEnxnicwLvTJ6V8eBryNmqnslmXELa6dxfAsDKJeJDYAknf1aeCuFdBRtZwwvb
zVhOF3twGPCgY24jrd12DO6Y3hbORsbaa90DBOtTRhBcyWbivrPIImHBL79UXH2MOrO2nDCxRWMm
f+DnHq0HRi4imKcWCehxzMVhjMESHTolcoSWVffh8RKFwRCdrPJ6UcYbr2FGR4UHhdLWj9VQ7hkW
VRv+6r1uo461VcVJ01/D0at3DC9bZjXS3qhs2GvIjBd6O7P9w4uj7H4l/ehhmnT4jg4vNKeRk42J
OTqFuNazY7dTczkk9sXVYQ4lOTVlDG/9f296DI9UOemjCcrfBM8w+mv1RpUKHciN32xHfx2N4RWZ
xntKvhbZBOArzNrZdBKZr0j0Y1Nlh3wIVu3oMVKbWV9oSWivWrSiKWmRKusQC9gJlujkK2GEhXOo
vsaCreYANCsqWVWUqlqk5fTk8A6ufBcAxETcrTciWoND6ozxn1dSajD+WAonrI5cC8cisTA+a58Z
+7ZFh6DLS9qtH09Yq0z0JwY+ZN+hXO252WNYTi943NeVTSxww3Q3raNjKNw9MBs5jflS5eIWFqm5
EtAB9DL5CKx8LyvuL2zPyh74hYw0XA+hvh7I3yAaEHF3LK5e0OHKyDXCOofwG0T6E2BMhCpfGSkO
mscYry7iYTHGX1lV/mAf4gMZ1Y+fquPUFlttNoh0dvSjpNwBCvGWLqB3Us1Szd570rO3ZJZ0dMXE
X+BtXwQ8LyaSH25JAiICeLjMjuz3kvH02lYA3tVwSI2u38ChcLcNq840ZJHfqG7n5u4d81Y6dxyo
igdnHZcZy/OJvAdYBOOGxqhkldej6F57USPXHHAqZkzSlBaZqaXa9VJZBxkDmfLzeJdZ3q2KU+SZ
Hd1EQ9hq/X93gN7FT7SaBZSDiLq0QeOpa5va39O8YR3a9woYLMRX5m1mwQQk19nBQc7kIAZIy6Zg
V9hA7j2oPLAUzi1EPy5k7D0pXG64emDF3lC7+afZo9Qow9ueBPNqfFzEOpS2cXWRjgVxWl9QKZEU
5W1BXZ6pR0D3DkeVmL+1rW5AY15F57/0EIcjgZM8ihkX+KR2YiCPl209YMRwUaPMwB7AvxuMLxMp
780GJxWyhv8tmt9BUn1oiMC6DMV1hKUVmtFez3RBkEO8VjHeS8C/w7Kv2GAyhgicZgY+BtOhnYu6
oZs+fUY0K1G5B3TQL5qLBdNrkab3yQ5/jk9VffBAmR9HR092iLoP8YTmsfcCgM+2ewuwzD1HNaeM
mZa/tSA6derAESvMT57XHoWD8dJgAzl/gEQnMwj516XVquywuPtqNpF73Umfvc6ex7xAW3fCyYlS
cWDExOVTGKQLy3+4Nf7ixsDen7opIzPech6rDgIywoubn5a3mV+0SLzKp7F3mKp11h/YqJNVqBL7
rAMu61UvjHzjOsyhXChMHr1/MI8FWHWUO7TW+xQZZln8opn4zqwYLLf3hSzWXRWloG6OwUyZnrcv
s5FNTp7cUB/shAlfxIEVhOo02xDDA2UAzmLa7OiD9GOfiSMFLj3LVJ2DKTn3lXqvx+lUu8bVGEpw
YE1JUoWb32yHCUeBj6AvU6Ql2ZVeHJOLx8IqxvkEC6UyZEaIpIPlICDQgsCXWZsS7GifEZQvTJdw
mc5KxytoQ23bjmSL6kqsEcs6O9n6l0R425B1km/Lq+CEKTxuaH1AdYrIdzfSvcqmyNaDnWzt1HsN
2C2RCPLP5bhnE4fWKYAJ3taozj2zehiiuJWK4CTI4OfMUNGpICmDPxweB726mlOyr/iA4lYDmhsT
vGTAW/ZtPvzaAcMCYOgtkSjseH6qeVherdw5CcIpaNf9MX310+wp8Wi6WCiby4pYKBiI91E3mzNZ
sHcruVM3rgwni7ivSGGxMepoOLU3LfamFehaWWjXWiCcM/IeGq9B2W5xMY1N8jG1Pf7+YtgVhZ1h
SIwYXxnhM7/1xJK7exl8fW9SlrE+Z9cpYVqmwqtRj40npJlEGTlEQYUTTewASWljagrtNIkkpKk+
wBbNzLPwWXWJfChmwxTap2DM/AOyrO451IW27ktwG1xVzro0kQ1qMnmGKtGBS+QSlSFrMbZnYIym
Yz+BX2etv2FFjmfN0MLXbo6K1howF3HEmJ00KKQGyYyBUQg9g0lQU7Qp4QM2VAS2v/zRjd3JdwRu
6E1SMCZM+a9TXd6sIqg2Va3lu9Fuog86NbgYN14T+A0MDirko6vep4/0Xd048LYyL2xRzYsy3QYw
gO6OPcg7Brl9EWvr2V+wa3OogPNL0/itvnENu73FyYmmBvwnW5rMrN6JlEFGVDFHTiuX0rEmhNA+
jWbZLqOS37pUzjZB8e9mG83A+VZF6rWynOfWa0ifj8AyJdpbckk6eGhibmCiVH4EKS+9AluOnQFD
akITEwqUQh4sJc/rNnIgBMNoHHzjhFigGLe7bXuHtXKRJe1PQ3W4myv53I+PQ7j0SsYf6BQFFXkB
G9/Ou5WmvxsDGgC6hWarugE72ew7Yqp4siRgFGT+VEXcvppugVMDhDQwoUVOgkPXi1eiwIpFn343
YvShkHWZjIbhEcdWdkTFhkzZZhxktf51/qcv2PfSdsCJthqqKKiGZUOzPuQD9JrQvMJ0vcUYjA85
86fFvO9BFBsT3mS/MMMaNsF06tygvTau/o18FFsmE4yDQS3LHBE7daJbzIjBnKQqgUsfs+H1OJKR
m5TbvKrR11bU3zrVqumy22q9fmtNGFZcAzRoDAlb6UD1B7hcbA+yvT411ziffcgGZxhRw6TITDFH
tP6UVMNDTp6kiwF7l39FIk22AWKAbdpLPoQGjE7sBqeK3Xk4y1pnH05Xmu+anmzzv8jjuLRY8ZfI
fy1cKzgOnjLdy7bSll+cGaTAYXX1c9yIlv476KTT63R6Qx3zkeLFrTGczoimPUOdRSm9Gw06zCKg
/uj4KH87n7jm0SZuxMzTRW3TiHtZDJEKUXzFbCMIimtlMCfiHYbpMT4jMYp5eNNjmJH0NHI8lp66
NTGEMZGzOXaYMfbsmauEsSMl4k26pY3mEeShJod7JTHoTVBbNaLSuCSDainO8LLyTaIzm6+j4oa+
7wtJKPVW4nzqdvamvJexkzazKwwYFnmiGi/9uJhKF/W9dDzkUpgGzDRmwQ7oPDS+NAsmk2c3OiJl
NF157I6HSYe8XrlftL6PsO/khok1aj6mM1H83jOgTryPJGdqkIXyOhrRZgzR8OutzXePYHnVsRfH
QISAw59ApQ3vcfNkOFTlFnKCsNrSEOHXTK0P1QE6swdQ+uHbZEPqoFDE+uqwe4TSvNc95xNwhdgD
Ke0iCG0V3CNhMWYBZHsc9fh96Iq3MCnNfY2ISSIzlJoaLhYvFjdRtGu8itNUvWs19VvkmVtVBcky
Il6BQQZmGE59ExzNFRtCyAThc6gubhp8DZP90XbNemDpuTBC/l+OP68wku4cl8NORoEP2qJ5dy1l
r5Mp+I2iA75onocYoLDrN68ipFw2qaHQ7T3csjlkFa9PVGW7MSRBuc91bVs+6XakbWXqfHfGXQ/5
eXiDipWTAVCe5IcJGywxxxk/8h1vLCOF5413oiEWcVP4hGelDT+ZNiSzDUqdG/SwYDb4N2YNEjKL
szTQ2CPlBs+KlWvFEAYPdFB+44hCDc05N6DGXeiFba4SwCs+hiIRtcj2oWR1Y36tSvsqBDvUyL6G
Vcda3FfPLFUh7iTwf+HtHTjKyR7xFJDzFmlS54V/sYMMgpHHIlQtj1GGWzWsKNmatFpUMyrKiwr2
UV5/G9Lmuw8wyVjdu+XQEKiEUal/xu47+8WHm8evKwr93ZKCxBBNPTuRv4GD94U+sT9EIXIXY/xK
6Bw44/Rpn8xuc8djP0XF6TfBWbfdsxmQipYHYsOf4UTMvmn2EMBDKTKjgVWtu/JgM5V5DCmSv3Th
0KtkuG8DiY4xKVtjE/TaVxGLGaCSszl1ASd2HM2pzVvbrcA6TzYeV784EG7uURIAzxgZFI7rWmON
kRb3SOwDjJpa/N5Ezr/G+4ZmldB+uJHzp5zhRDeMV9uMHo3/8X/xms3UKRSo+qB9c9hshCOudZvv
GgMOpJ6k9yzun6sJrWeiBPwWme/5dZc9vTuBSSc/lCg65zrZtrVf2Ud7Ww6PfNJAzjCFy1vnjzcz
2pqlcXe1PyzIMIwT40fCdEfZdNcw6+PRsVF7CmfjCMU8BnwXFlZKYs3faDUKT2texqDacjKoO7Fc
EVT/C+ICt1bzytBXstZ9ECI0aeZbWMDYQSCML7YU94JBLqz6F83YmnpWz0UkDsxIVofJ7M9kFjCW
tHgE4wlSgz1cu/BOpW6t6a0mVOPhcswLipQMK32MpLKdwjUMuRC/9pNgYgLMM2+3Q+N4K9z3r5OR
/7hwSa7Sm+JV2c+RHl2BzMZiKpS6WbQRU+mtbL0+2iPD+EkrPzLXeYWk9KgVSnzoFDCwt2nivyYk
+NwQn8gFdivnamZZ+lSV1Zc+YcbFw1ZeXPaBveJEtaLEWGGFfIRpkf7zk+9g/LYsU7/Qb5+SXhgY
+Og0xtb8iMqawzPI22U+ZdfMhS/DmQz91GcixmZqJrf52HCaZ1SY/VMuZ6RGanVnJ7f8ndINJjEt
FuJIy8CsE2vDJLzYo6XGolNgl5/MaJyBXHfLcGOW5RCZtNFzjtzex2Q41KlebaZUqy9JaT3VKRo/
10NW1kXFWkB4WMKdJVm7cmnf8W/9mRGu3pSy/tRY6lBpWvupm51LkVILXtDRWuf6YBL26YbrXhJ5
1JH4uCoim10iG4mthqtvndbynGVc6jarRQ+TIyJEUvbGfhWIsfsriv6aCh+8Zuie3bIGUA6+1MD5
Nr75XtORDBSrQ+dk1jojJvlglDapRgG2IJV+10KDpZl0OoNz/nRDdrb6RwXxVSHK3BnEybMCW9p5
DykXpROaG1agDEX6alCcbFOzyHj+ABXbvzqbTTuw6EkQt4emQE5K6LZDogsMJ07uF1Xwys3kRSNN
2YVLgQ0pbVaKzVgj+NhiaToAArKdw7bvTtTTU1z0/Cm4OMrfmq1Gnmokca1gymx7/q3jKHUS+IKK
ldqKmArlIzKUYJc9xvnKxW/oiB6dwbVGybQYbB1Xt4/TobTMNfO2PZADKNc3EQjiInPgTrYRXmPu
y8U4aLvcSh6V1L4y/B+s7fGuxy1Q9xoP+gbW125wgOnkGvvp0Wj3RSPw6nSQnmvD2tpmjv1w5MuM
g2RjhMEVH1Wy56+18MT7fknCC6EGYwAbt8s2gtDLNe44OssGUgXZSs+DieueFVjn4uWOZtlGDpwY
HlphmvfGxOULkK+AAmDL8iuekD2Fk0X/Uz4USSJWwKSr9tY2kZGhdqSv2KP0/kwl1BFf3tmzpYqX
yI2kWsWVsRzH9Gfs3TNyVndlBs8dbIVV6NYnCThrIbrRW8vyP/bOpMduJMvSfyWR62bAzDgZgc4G
+s2jzy65tCFcPnCeZ/76/qjILISikJlVq97UxhEekt7Ax2d27d5zvhMdXbITSHUAquq66TGvIJqz
L6tdNwLGFxGKCpHfKN9w0fLilgw1lECUh2XMJgV8ONynWfo1sQ3CyNZhUnK6It5krUZ8LhP0FvQK
yM7LDaFwn87im5L2t2mcwHbOVH6pAgRjuV/Bnv9ookyj+Ym+EYeQFCygRAdtSH8xL6kXSMov49Un
xNeYICUNVv/utLSnDB1vUks1pNtH95rY3Q7w6B0rAaS4BDwDx6UNMQZvUohdonKkV6p/Kkb4GGEj
duhe4A6nI9mvYv7qAlwqTAbScrahW3Um/JRYrIbBwkAnWXPH4fwzqvp/Ir2fpvLjb399Kzp4btMD
tIgi/2Mgt5LkXv/zTO/H6KOuX/9y+Sjyj//0z34P8jak+E1pS5l0mbWnJeiefyR5G9L8zeST0wj+
PIvawSLk+x9R3uI/orud3zylhGQb1xZp4J6p/zvR3ZIM8LJIp6DIj+9/+6vtWh7PZ9qS1+NJtmfN
n7+9PkR50Pztr/J/VYjd6erpo2q87LFn7Lsyx/zJ8adkO/vOxo/bcpehCdxwrD4mpImM7Q8Xp/+m
byQbnvsAvTo7Hf5w2e5+f/q/5BCVsbe0y/P8Gif+81UpLgP/4eJ3sCyC0P/4qhCDYCDMhqM7NtnR
RI2t6IVstdHepiPmLv4p7hs94lz18ToqWSzBFJXeMIN9cf2sWv/r16Pkn66SzUshVRqOo20vRo/l
Kv7hKklt9P4MULzjrDPZQY2osaF1Z+ePaIp3cPAxNA3GUYXMURAGQgVVl9Y1PUZq8XgtCG+1Opww
k10psF4NJD+EscSj3/aBGJ8jKL3/5gVzf/zysWI9tExLKFu6No4570957L4UIcR465AIhlqZY1+j
FMeO31a41NLgWrmoQ2E3v5IOm64VTl2kC+OuQb+yg/Tj7RLLPHn9fMWFTE2fFOWO2Oq3KLfbde8a
d//61XJf/6cXi5xPM4nyKGYEEfZ/vLptYQCe8NWBqUS6jpENk32k19TzgP8VrIwo8Dfj+PKvn1Qu
j/rHO3+5ROhLCKvH8AVn+k/3mJwHvp62POjOtZej/r6qOKoXWWmuQgG0Pqja11L4I92hGEjioG9d
xRGeJsG/eSHmn+92G3GeVJ4Sno1H05V/+rDmyVRGjUyrSl0XX9M84ILnVNn3yRHQgLdXjX2X545x
+fmjt2yCkGNk1kSCUL6Lnk2hvOGBt5hj5T4iYXEfCjobrqePejScdQyTTUOJR/Tn7IVkmNVAEeK4
RAQ1VssILY9zM0xjcZORPFZ7+dGYJOWmiWy1G2q1nw3jIbHVpQEF98UzzC+NBJvcw17A8z7f1PRA
PAZVGW3FnZfpLSfVE8PY6EJE9jtVc32Jygy0Ap71rB8IopudZD8M+rtvm6T3dcHNYNXdqVMcATgA
fdemi6mDMc/a0O2OrtuOTuHe7cVbnzBVrtvgmIqRdudsAPQTZ08BfAmiqdiKjp7aoGiZFkLtJ5fM
B9vEOyQiSdRVZKPl1cJcayJQcJTo8GSo9j1x3xoSuh6cbIH2K+eOp/6Ma9rcsuRUhWUG/Xd/HOO1
RxcIWcXw4CcFwwmcLuugDaFnmOql9RLczbTKbzUpfEzpQgKcWH2vHT1yKmr/NsUDBi5J1jBDrOLg
lBStEAgR71addTfR99tPisjMjKHsnbSJXMTeOqjR2hlzC5E0zvyNQ/b1rqfAv++Smv7ygneRvXNS
NbMlhbppBdRNIrToiFMeAHQ6gLJpORK3zBf79G/uXV7un79GlCB8h1w2D9d0GHn++uW1fMeyLIbF
cjIBRfr52R4IOGdiRkmnvBq2cntXJcG4x/CF+RcpcKvejZqF1LdLZBL2ZB5C00PQhIbaiMqdHzIR
A7T+6NvzdQDug5S3Wld5/A5bEa2EY5yDDKlQ/+o3gAwVuZD7Cn/aKjY3HUzA0xiaOFhMXKtnlvWT
PxM2KIr+Ec7ppxtuhgEFQj/SsJkVJ94qP6iOa86G4zOyHF6wEs4k/RBQnnPzi4syclLjyuYlz71u
7TXk7MHQQD8U3kIWLF3gNqUg8JwuP+JtGvOepz+IWPCCrUatJwebRG4TdZSwF4xf86YEDiL6mRKJ
ISpHK6IPSaKZ6tJnnxjDjNSqzvzeIgWIarRlHnNKI7rtxuGA6AGbOjyIkkcYIE2iNiGKuBu7ffrE
C7GBAaOKzJPnn3OnIaPRNAvnEXv6la/vvBoHwiaz0fgwPQ8KjPcOa5J5j81ox7ScMz1s2u2EWtrT
0O0FblJnmF8DbPpaVAdQ0x2cvyusXX/tkyAMfogZCRBwFDLFQdGwC0X/XKF+XjPfg2mETcdSzBdm
8mprg+GTWwwPmR0coxYrAaIDzjHaO2K0VLnAalyIg93VJ1lf6xrEuD/JlzkRhPjOR5u8xK0GNkN6
UniI8R0ORuxhG0ubnS6tHzb+hVqFG7cNv0UtCQIJIiBzNjNGqfMNBzYUIeHWrHuaPwoCirJhXDXx
U1Wl33uXtcsrppdE+vmWQdunrx0M0XaEN3cWnJEFraquONiuJhwTG6hKHt0YnaSMgve4G57aXB2j
hGariVOfUww5g1UfmBtoVbg2+9dwYAmYEg40mGXslSW4BeeAZg8GV5MGQoLyIJoIMool3Z+yglSs
YfUMavGaTSwPpESDafxA5v5o4vczCsGaTdPCNsUXhm6L8bWcblKr29cNM58wxFLtVIAMnZMR1t/g
MnBgCHgCjZ592140UQBNoDLy16LilOof9gQ+YnBrtVMu7W8EWzwzfSzgVr041oKjkzSZKONgbhmY
RTD7zcFc4jhHINjLfTPYgDc8oTRBRhVi747p+m1jJcXJq03eazWToGzl7pFRebapHD/Z0/ffSUu+
N0iF6A2Hd7ah+y2BhKzUZOyVeW4TUF3j/bKcL7quq4sOxk0WJcm662gu07WYmIRU3BhpcAZ5oTlz
XUOz+DQJYrnMAXaO5hY6cEZ4V2ZAcpq+FMzfNyCkFpwWSrqs37XwQcKCEasNJxpO7PgqF/AlbfWd
hV9g33XiUbrVNx/8wWPo5yXuwUuUDmrvSX2I7DSHbB19n6f3pcI+OMjQmeN4G2Sf8tg0CX0ztkav
J6V9fhwd7PFOPN2aFv5NLO/xhhHNt6Qd1DH2ux75x+K0movx0gQGaAk3+oxpk+3BOwJUdNw9DVVa
WOCTxgUhkGj/S2r3fPO0t23d8egmA6tcZG/8yc7wWxqApFx/H+Q2ehlXIl/JzatTAxUJRbmvxwoZ
eyF7uMVYicbZuWKhb1eYXM9GwmS2q329lXP3VQQGWZwmA17S924IebqXA7BxYRkdA6WBY/YSCiHb
RwJ96RZlLfVxDvxnpheENtI1Nxxav8X0sjM7j747Aqsl6rkMJUODB5i6eEp+eC18TTdBUM30IQ1s
sTdEdA0YGC1b94rYzXI3CzM8pRIcZFXbtxH77/gV3XBDNyQu11nWe+vaSKnTXd7fsAiZC/XYxbEP
ZChf/DVwMlvzmuZcMLJGHqwCWZzvsjomM91vwGEXA1WC4c8eDtMCFDzMgJ4NeuUq9a67YEeVmUMi
KXASNwhCKz0CayUMTYL1QyZsrqM5ZlPgO1BPL0Yu1iqKz1GqPx22gZ0TnaBKAFIKP03upRRf8NZV
DIYTcDdrBpo3rrIZzwUKzFyNyCj9oUSxH/1ubw4dAS/QVZCd9hhn8cg/44W/s4MZZ4b96ghUrOlo
hnuXxvyKChcRhuq/OLL9MdU0ApvsgIP9mfTz4URfnR7U/B3HTorEqXLSB7cAQmVtxy76hNx9Fzj4
7XzKOWBAS+D6tBQSAFn7cL4jkIn+rYMSim18ZTYLiM17pqUBKj6YvX1WvY0CRgPKWNjUIyQbQ0J8
cesDXs0fpl99xDXdJWTSZtZfbKM+aBGki+aGkUNJrEhdfcvNch0FXBRLDjHad3LT2WU3QPLJs5+o
ygKkEuuw+ap6AEVDR06urdxrj1t1Y+uKjxHYg93fpKUNdnismG5OKK10pcZDn5vBvsnKeG0sKPMk
GRE4ZgBwUeEEAaRFp0MxMs0v9UxYDARIrFSjevQDuwUYGgBcMl/QzUZ7h34VpE8YoPQUiMjzym3V
obqw67SD/hIwGc6mJzhcDN2XJL2qLZ49SCr7PioeZIDnH2MXUB/0Q32amXsjJApvnM4lKnje32Pm
pQ8GYrdtWd+6Zfhjili6EoIxGYfbZBX0J8cZ5MOijhljWoLEuHl0ztZFjC108o2NSXGxq13GVrjI
CKnTZ0dN1iLX7eFe4HnKMjQqZPeRwioJEB2s7CUh/BljA5MxHHlrWo3owJZsQ+n233LRkixn3mHL
H26CJKF9yQqNTNNvR2yfrnopBCI1BK4gQoYU0pM57lq3O/VM5mpyDLJivK+G7gl85bQzc2friEAf
8CgOa2DdadkXB79EuOswGr+w09/DlPyM4l5vmAUgYfQ33s9cYDy0fIFtBOMOWkAWqqsx7OBCleve
wbM5ja4k9lRB0RmCrZHhruzH9mQzoWQqGaA+n6407dmKan+ZEWWk1I9r7v1r3AafuYgMAAOYH5b4
HkCd2YbuyKYZmFDB5+66W1lxewVh8llJwEQ90dUTGmPEyO9WR41Ql5oqLxhencFqGWx/eD2CjaiO
P2sxn+ju0KKWtP9bZCWrcs7e24CVNmBRUaZ4ZNWlSd++o6U86J5bXYXaQtae7TKFsI3MFZ3fMl15
adm27bDKrgFJVJYdVDf4PPaEfwOSZ1Z0NGX1ZZngKkXhYNH+ZTIABIBcNALBOqP+UmVhuJ2usazk
ZYRhwnCf4HZ7fsuz8VqPzhkOMHIzocAP9AOcPcZrdZbqdVobejOJhEiOmn4Gvl8v6Ko9KwAVDBDa
A3POHcme7o5srKe+pmWJbL184JVDd69YRozyfUSDSv4g/dHGi0rE5zPjnMDCpMrMwzHKZEPJCIkh
MMonhuM3T7NOISO41kM0Y9mu8+QtbRKyDpimJG1FumxhnC2ViDXoXE4gMdAtJ6RbTCG2KRTzMcc2
mGgsVFKggSQJGdvYJ5xc+Xa0Be/y6O8mI2xOfWXXp2LAiEGQ31EMWAqZgGBRpx8Cfw3RulXWjFRr
q6xOjj2UR7tBw2D2TEO6/sQd+IZqapfOQYAXLBcn/DwI0gxBVDmhlo2on7C93OHHN3ZuW3Yb3jaL
sJLmKWkYNVNXofNx5HBC38CtkDbexksY4E2Mhpq6I7MD4w+ADgg6Hm7btonyE0qpDHE6HmfVqXD7
89e0yuKjhQCvyCOyv6YlnMknFw8cqliFEA32yp335DWaa2MstlhQGQGK+dXnZlulCGUORLhJ9gLf
OjdY4Zvlt2zQ9LgrbdF/WCAW0kYKNsAmzqpPS1cRSCfrzuvbfasK645FZN6plBgorjay60VSQpwb
kxHo0TmfRONJhGkxvfNGdsPZxs+6iWX2ZDQhVMUhZ9cdtrUpsMmgEYffx7WAm3zz80cweU/hMkfC
Emi07bgfjSIDz8ePGetsn4ZAm9hcVkH87GB8u3ZeipIZ5m1mnjPDwNaSohM3gKyTUShpgj2APiDX
MK3fOylJgYnGU5kcEt+AvE/Iksyu4ai/9YRZt4Z5VyLoM2PrjjX9yrCUJDZjemckyKMgrMEjtAwI
nQ1GqwYmYXjDlBkfue7KjTEe/dhcl3NAaEoc3hgo9xwOOpsM4deiz7OX6EWTcM0Iejf+6rHe1zZs
ZaJUAqghNCiYG25Mbpd2bL7LITiXpTutOyDLZYJWbnag2wSg7N0p3XoMeMh3R4JiRWi7Rb8lWX4X
OO6R2M218OTXAH0a6IJm4zozyIql/5GziDmU1dDq7ygTd0Yv73Eq3I1j9jhrfWvV7GCEa/2Advs9
FA1QlvZNEDu47gY4WhlCd0m+ReDRp/FGcHSGIwgqb9e1xq2SFcoFQUk5bxMYRr5kcHU5YBKYdMnM
bpc7+nbMqyevWndQSVdZje55zPH7pd3G7woMH+LZrQS+o/bGGbW3MgumXgA5QcSZhFLO3CcsrZuo
sJrbdnKePfWi3fzYRcwOBzTr0AmJXIWtOHO8DZYMWoOKZsCS1DE54sMbH3Gcvnjh8CJi+UXqgiN3
fdJzvxtKTWtwGNe2GI/a4G9jfUcYT/MBrAUZN554pAOJNkbIHUfyjgMid09sC6yCQfmtNsMny4nx
vGQF2a+M8X1R/SDR9gNpDy5NJCx5i+0m8mjmACxOx+beWqLVaoLnsAIJTtXj+ifXOb4iBtVoIohb
0iSVwWILKZj1EVM/9ItCXvu+fACINmykv7CxXwrDY8jUug/jNHuQjMlOTNw9+dTgbbwKvKHR4qBh
tAmYjcdAWmU4HK/9BzA094UemUCVWDB9/zxM6KDtaF7B6MDY0Rgjvub+4tMDmhgX3kcxEwWMfAdP
2TQCQpVd/BoeRpfpVwBbu3LEI2/FSb1Gag1/zwyRebrHAUvkGa4y94icrA1V1ZIgNcDOGDp9zVp7
xYkpYRupf9AE0iCjsDEWs/W9N2puMB/v9dBFpyybv48ot45hX5rbACKA4Vv3QWgCeWoDspRCuFV2
AUzLN6zvc56wDsyF9VwggK1SzMPMDkmQ5hsEQ2ptWXVIFy148wrXem46b+cm1lpAYgYbiVssaN3H
YCBqsunwVHIu7vJvcRoWV6mMZwJDMD/UC+p6xqUJ1sAtI0nZ4giGdvlDWgc2BIal9GfXHmpme6W9
rfLePviEExySkJN+StnXlAaum9oqWKFQ3NFyWi8r9BplLfgQ4HIrhKxLHhsmKteI7/BZPs85N49p
cFfQld2arRouGd5Y/It2XFMsYxRDb4Df3Mvz5tB09kct0O01iX0O3Szae6iU93GA4Ncj23itBqhH
NhD6g1nmp7A2ox3tR5fXMvcHSBX3jU8asNl2t1VUeyQdJO9Nc9PEz7iXPbvqt9Ip/O2AcXvjVk65
U3714DM95+2be4crtQ/jXhLtzZKehQBLSlNkW0ZUNUJFch7oJ413c8G0QCIY31qUpy04hw2L2k9j
35sbBIsNUjE4Nir80QskzYI9PEbzm5eQlySbFPJTX2yw3mFajQca5wn6fVx0cFSH7jZux4c0nbPd
WJeXAFLjMYknlCExEaoINru2Lc6oAjuq1ZufiZaDUV2yTTt07r7wLNzUA7ZfqJbDVvfITMhaRKPp
w2OUs1tiiXEPMbCa7VxCc+9r7FomZJurFxcfBGNvTYxWG4VIhMq9w3VbJQ8IbjmWAzuqagcYGpEl
ZkF61wyv3+q6r7nbN+vA99jAnAXH2Nsbm4gUIoH6p0DqbOs16iVLe9jraXslde+tbHmvxCiWO1zF
32nN0E/PSXsL287joIeHjam6fdADRjQUR7CY0sfWz36ASU624zSh8hdTcppV+jgZGkVKM34Ne6xS
tILTQ60CzLHTMRlBV1pMI+ZMFufO0d9VWn9RgzbYjMhnT2p3QgiEedtpCOIGs/QVDs60FTruT4rz
06oT+i4URcywL/1GtFKxdxfwas/mvEMnzcuvLMxlBTFS9N1PgyruA2VPq4Yv9nZKCbExuuTVIMCK
a5y4B5AD/bFwXaTjQQah0u1ubCv/ooikuA99g65hfdHEaRzITfHIe74J7JIwE0JeeHS2m2nXUTtj
ZcbsiMgBv2roIZEPm/OUezc1abB9OV7IDUjB2u4HdNq3aDRQhdkcGHpzLI5KMVAz2eXRclBcY4YN
ic2uTtpp6wO5Ov6q7hSi6BrKY49UdSDFYEI7fgIHE1y9z766IUOeX90KZzHB7t1ytxiLu4bp7a4n
fpAVESfIJA9ZaVWI6t4Mk2/KyARVB3QFQGnoXS9qIFy2+8WgxgaQ5FNs5FBCHIsvZtXW/T7BiSWC
0TuVY90+YPYVSKv9ZuFIrOokW4aJHvsUDfY4VHBm9PwRNBCt83LhqA0cQWMOHOBzOKAR4Yp8AzDK
NswYI5K+m3CuxpM2asu5DyUHTcMv7+u4rwkkwdydj7eSXAxLmDPJTbo6VrEJLs4N3xNLBd/nOMWf
M/Y7nH4YHSDf7dyGkwigkxM9xa6v8vOHXzXo9brAOSc9JirEEfWmzuSdVZlHjNzeTiAF2GBHojXM
/qTNeN6NfU+nkpB7lELfptCAOAxPZjRBVEYYeBgKwOu3mjVydIOrNoDVQBIFe0MxlKgrpuQFbsRc
nO0aznM165t+itjAl+FP1AJabGfSyPx5R3CMYMxZT6sxHs3jIbP2o1PDvMEyCMiIuUGMrzYoIYrH
YVfuSizsNM9O/WDwIzJvCGLJDi6OWr6o7bNl3OG8J2Ys6cMHgS8MVTyo06Ewtq5hNutWl0vgvXGt
Wnw5zWufF+alI0HAnMLhtmkeosF/qOL8uyajZ4MJrAmgHTZZeDcS9L3CObuANJmTaucYQALdqB7r
yQguxOyKCamYMPdiorLygPj4Mjk4+QjTQfYM7CEgbnxIJI8dml1MqtlJV0I/NGX6EbA6HAVFw7Yq
zHbnoFXfeAYKvi6Enp0IwUGiM9Zx+RkPc/tAOY/p22iIVSg9xoBGQ2zbOJ20dg9lMx5DTjHnUrjj
TZt6yZ7FroBilL46iNruQjuwngL8vcTeg0ttgNANKdTnqpqDM14uZLUzH0BKAKQdzkfXnN4Gh5GJ
gZvqUvUG7FKjOo5OSaeJVMGzoQacKGFh3IQ9hoC28V4zeK6P/TNvOtQQEFqiNVaz58p9pymBs+bO
KqPmW8tTaaYNdGmh8DsDkNaxCtxDZ3jtY5IFZ9vw99gym1urGS/u2NIdsiuPCOUZeDFdKr6MzxyO
in7/KqD87QNrGi6ir662FBvbGcJN1zvvxNxLGOrEjZPLMBxtYuP20qpWgmkHXZTWvGA8AHgab4iz
SW/ZqC9p6h1yo9J7GFvE6M1ZcJP1H43KmucAPonK4vQyV7O967ALYcJ5J4A0uiJNOgmE+iBt7ejG
2WdsQhcpCnKX07q6B1oLmDGDXiuHamvMLp2bcQC+PrMx1LGAV+XuGSQ9UPcY+F7n7aCCis3AfKxB
n7XNOK37tKamwLGAT/Br4Jln7o+NgzEGEztIsdGfDGyzs4GOMceYoAm49WwyskIM1RzJ3RNC+nYD
7HPlFJrxftOwg/ucXjHcqHN8yGeXd4qJaqynaZNnCd0NHrXKTrGftBtXtNtAiOIM4YyMFqZT2H3W
E9rACyT39Nzwcd9VtRucpph4yoUvb1GA7CdAVlE2t3u8LF9Njnerss0TRubkV0U++5ZPYptZie+N
D8mgpndIGVV9RknG0Fqb5DXRhpuJgEN9TlbO2Nc+FVfzFjVEVACMoKKaScDwhXcMdVLuOkeqvTHm
TDssUu5ca+mTKtx5dNEw0EZzdteGOVGBeaeuRsCslRKzutjt8CP25Xtku0B/ExPXfUrJTZgKq3fE
AWUyj0ZXIu8k+Q9Dvr8xQ4Y+FSrUy8D0koOTQbC2vS/jzHkgleaLLoPkNvFPXUY8iW3syUt4SGcF
iRF3Vjz5xcUBk367INI2DUrNjZ9icQZWofeJndh3RWKYRK+QVgH/C7n2Eh8Dt+5hjKvhYRqIKfZw
PJY1rpq8Z/KPKD84DZa7NJcS+VAtP6DtmcQERuwdy68MydQtt8wW9g6hKn4wzdsmZHkNqXaugGNu
iBIcHpvDDLPhsdaJfJTLLMhDpf77/wPHSsDrBBmN+T+v1jHHpySJ8jsxTEerqscnMi2Moy/R35OE
BCfvq2k7/Q0xqdxyc9l/lbYHrAS45vbnn2aLpEbXBUVS5Bjr3o/UIfCAQRsy/lwiDZtKfLUg7O/V
0hytigyOK6bPsnusISKYU2rdo53g5GDFrGzFwSyMiLjKipVWzP+j+/sAZ9JO/07356B6+Oe6v20z
vGKTiH7R/C3/5HfNn6l+kyY6NmGhIJOSNsA/JH+m+I1GmETEh0ZCw6pAo/R3xZ+h7N/4m44tlIMw
ynI0yrym6Nrwb381lPubiU7K0w7yLnRpUv53NID0Un7RcGip2Qa0qx0GWDwqKqxfNRzuYM9EyQpW
3oZpC2WGhnXCSwEDHn/NFF3zEZU4Lc+xvDfG7l44S48XVfvWj1ntXRvjKgmQQKaXdvqYJec61rdp
bYV7lh/3oA0czQGRLcx5fmTp7J8NkE+LLeg0RTD9DAPe/WyecdIF3OWi0+4mGAYECfAXGeHRJysT
dWyqbCslnjzmeN/Zc0WHFjeZM+vi2zEDz76e154c906R24cwfZgm6Z6Nyc3PfQjAbiRY2+67e9tx
iY+dJ2o/crQXFkBzOwpPrZsASI/rvUok9GB2xrG55rP/ZSbKzRtn/Els5aMZQUoecyC4IRnKkiDE
buiTk1VhnZkZ6K1UsYU/oVcWYRnVaL2OCfkfyjKhLZvpdPr5o+k77FqBG2/TvvkQhKnJvjfxERFt
KKZqIf22FNdefPZHx9+7qIoYSPeEhOcBg7Da3Y+h1508gWhK5Sl9UzvnrECozkqGQ0/XH/VylAi4
JFMJPDJrG0oLiUrSmfpLOYPYiqHcPKXyYUksuO9HvRWNBUQM5xcnnGSV0r6W4cWM/L2UVYlPvXEJ
Tx9qnLBKbbwQOrcrDQCOTZzfoiZztx2HsXXIZsnQW97aBSm1mOtPtMmJGEZxQx+w9DhalTaByYTG
URoyc2jt8ASJsDrmQ/3UlaSpSzunlKqcZJuGZXHNlx9wRR5hADIpQVXR+hwyi7r9IKMHyIX7NClR
rSIyxTkZCsqtRCNpM45TbFQ4f+n4aKfZNG6P4dSLrybewF0mJBezbNG+J+nRbu1pLyL8sDD8VtI0
xX1By4epUPfDaYsQyDWCDyzrhSW3Ta7KjZ14yMOX8RZRTlQuWH3pmZJQHeB0YnblsEBrPj4kcUtM
Im4KMe5oMCGymHsGTyo9tFH6EXp19SJ7Eg7jUj/HZOueKNKaLzZpTCA9nG/08tZiedTaRX7oaBJO
2jx78Dwy9lqP8yRxrDLPrpPv6AsU2fiGo5q1wtjYHf1srLfKy1GgoH2TxUOVLrc7ovUNmriEEt+8
aQh+XgehRyzGsKde6Z96NHxpyABtiO8ShtwcVMf+GxxJKsJ2vgldeRpm+qKsYMBh2neJgpWu2zW0
a2fbmlzaJDoVk4B4TSQbiif768gkmonsPG2gEt4HHhL1kN7SOoQ2x4a/CXiBm9ZsMoYUgP6LKd5G
RVuzVUe0Ajn32rCQ1sD6eN1M7WjHxKCbHBSKACI2Ne361x5TmJn00TtGNxai3D4GU8OJwBQvQrj+
YU5a8AYk4owJXYPOvsvq/OoxJLhLWVhKo17Lzg62FmGIO4C91WY072egJdcIV59FVJfuiQPtyV05
eLHzQToKhYVjq5OKaPJrb6E7OSPkZlhPVvEmM1FvXQIGNqU9FPssKj6jmdFyhG/4C45WGu0jgp/9
QlJXo+c8lx5eeHf+jhiafrYenvAfMbJo3PgOCfHZIvkSNZVpYjoopnGvKhqy/jCoR/xlnKMH/2Uo
CpP+PwlSwE4fTMDhU2pbXzM6w1WxdMjSTOxdiXC0I1D8EIbgMGqKM07Wnwo+2y1Q3p1nB8RPNNo/
8MyAP3EUtCEalV50X80UgZzfYIjn27Lu0rnF6Zk/DWT3uKXVI73Jh1M2+Wdp4LElNCgDAlwbO0c0
JOay4qBHO5MKfojjhPid3uMwWi7yM8jWh5JumadN6mj51SXB6hQ3d8T7eOeyJfKnM4OD0LW3CWLT
XWUo5/KmvmJViU8IEh6BeSRHx5iv0tPXgE2YjFjOImFi79uSxOWy8HkzE0Mdc6L0T11wMSgPeqem
L42xaCfM/MUY3GJZLeKNSQATjUn1LU5KvcVk+8jX4HOGOuapiT1KcjTxk2FlVbipGP+D/qtTDrV0
aaSkzpvrKCAUZZcxgEnkIfaJNEP/g60a53+uBS1c4n/q7GQRpnIIRK3o91VsvHN00RMGT10CzCbf
g0+OLI6iC4+hP/W3iBjrDVHv5T0ConDHGAUi2ZCdaST29D2sZNf6br8mKnlT2VZxT2bcS4MgFmuq
FocBixKnGvai3NVYwm1zm7D4P5a6cknRXazki48eRAfAOm+ddDe5y5Shzw3vgL0VQq2zK+oYUptl
VVt0ENPWD3dh7m49bbyFmE927kT8zM8f9H5WjCt3ACBXogGVqUqaoNYIKoQu8sWMDXrHqb4v25ki
QjH6DGr32McYZkZreBYUschQrny51EURK8sK0t/bwFVXud+nR8P39zP9BG61z3I5qHTFmO6SQr5i
iiRgu7yFYMJgUzZrU7s/LMF2W3rmSwKUYWf7LshcC8QjcD/oLKnjIbfLmXiNO3A1LxmFxK6l5b1t
FMzogfGUh57xSEDACo+tszIqpgZew8w2t9jb6THVp9nOsYjTA3OaGjG9Du2T0xfD77r+/z/GmyvB
JEVTfLb/e3n+t6KcuC/D9v/8+mvz++/BR7F5bV9/+QVFC7XzffexeGWaLuWf8kB//5v/1T/8y3+t
Al9q0n9egT8uhfFf/u9nHb29/lKFL//s71W4/g2ji8m65wjCGH7W2sNH0+I+cX6zbBv/AeUv+56k
0P6PIpzSXTm4bLRQCk+Oh1vnH0W4hRNHu57t4jZxzZ/F+z/e/93vPgMu3e/X4++//9Hy4pr6z1W4
SxFocxqgnoc5SCvg1yrcihpb271i4i2BEPvxsM9T339ssyhYYoQe6c60tGha+0IBNRjjraXD/Gkc
6uJML7TbFJWavhNEdOsMFWMGQtuY43XybhZjfQoS5/vP3wYqNLiXi1UbyNihKpMPSLg+SrlMnZoM
4IXsBxjZcxisU+Inj3mdCeAcDo2NlEV1+PnHVQAShZD0JpDut55vK8I7f74ZfTZCJlIAOuvc/H9c
nddy48qWRL8IEXCFAl7pnSjKtqQXhLrVB94UCv7rZ4FnZu7E3AdekezTRgJRVTszV74ZORUcRuef
KSx9Tag/f8k1YGg24hVjqCh5KUnBPqpg2IJD/2iNgWF7hmUEAFQcHn2/il6zqGUHujQG1ZNvvHRA
yQHcMo2rNLThAdbQt8+UUzQZWVfMhHPskclPxWOHKglYfCpIOk/lbc7K8ubnRcqAq6BdZ2Yn3v8q
HJBNXjMN5x6u4jkxbHVi3QKFC2+5iobsUoKf3gUDTUMkorGj2IxYz4KovNaGeG3i9pdqjfg6i0m8
pnTeMs+15bExGu+Vap1/+rAvHgLTIxiOng86JHz2m7J8G4z5Eiohrk3zoVWjH53Y1o90tYWs09rZ
gWXJN+xIvF2ih+FZYqAW7Kj3TZkz4E1YO33YNiRea6zruaXLW8Gdy2N6e+pUBQQzsb+Dheskl4fB
i2rmjaZUZ5Z9sfUsoE6m+1AQlny5P/i2BTSoHq8MsJwTBCpWqz6/GUPjPod4hB8Hnf7U808s8oZR
d5OcppkVK+efjBfBTQ5h28f7Pg79zy7Hs9YX21wCMyOoIGCIcufBwZQMwDMdDBhV8Giw736UCeU9
YW0kBxvwyXtdmW9waZ91z4x96p8b14tfss4SxLIfKlP3MKzBpWVArljXkh3yJ8WOka3eE2tCjB1N
d5stT2loo4TT8mjjahLYoSUOTvpI5AnapDxpWciDQaTWONTWkDwRvdd8F7w9f+PpF1n44mxHuLJt
p/se8oS2pQop4f5ATr08T0Vcnlm0Udlm0rrLvYGMEEtTbxl9vJWDEy5nwnr7f57r5bkzZM1JDN3L
3I7N7f4wKsLGcsiuviqaW95vI53jSTA8nz4Hxlzw8M7m/z7ETOnoGIxGMIp8dX/jP691ddqdDP9v
19OWR6/eIQk5aWfLQ61QQCfpzyx+mgIXOoP3Ofkv2lYEjIq4cG+NsSRbQiN76Mvku3OoLkpzm+Ji
NhJVokj4LA8iH4sbE8j7K70bhrcU69WNrdURmoG5tU3OJCLNFFEh582K3XGvZgq/7y/dH5TZMm1c
fgVXIQe2ufmcffh/K38KGDhkLLJdxNH738+gqJ2Kg7oRfyVTlHHfgjVhDzbtFZxWr2HaFVc2RP/9
lcgx0hCBMtdKl1AQ7m/DGiyuHf3Fu7KuOLMtT/M2dHDczKTNXKdeiNqhiT2FrFBqGLm3cTiMP7jq
pQIChDQ4PAmni/mp4T7MO4aw5mQVEAyiFJzC/7w7/u+7U0XZb1VUP15NTyjwvoB9zHFIgqfc8D/Y
SpTbeIrJWlE8wnQ+t/lSGjhmDBOGnGx4Os6vc0KaH4s/Jpc8vipPqq2dldzXCUJBAPd/u9EEPiq2
PmkERt6ehuiV75a1SxkwnuBQR9cuoUNRWV+Dw3QJZcPPdzFpnrWRj4ohSa8PgKTYxQknZeOq2G7S
dVHcVEUIRKXe1U/iaDNLdsRx6NAXLtHYznk4txU2jNna1xH6V5BuR6n716QR/asI7CNWvex2f6m2
S/IDoMRPkcySA4WgwWqmyOGh68r0wWC4jO1IY1Ndnv7nDbhR1oFJL04pLwZ1kCZnq8BLshhc/+fL
opqttYiIrLt5jcU/rojw+/KXH5LPS3LLuVodniD6Om+ZWXRvjsgwzmAjoQGcoZBnjpS8xCDF5kp/
ln2wGUgQ/TYXuJDl6JbtI3UXyhXeptV1+81UDEna8hP8wollTZdYTrciBRG+HlrbQuw2OXPH5ryh
9USy4tBP0vat5HwObp/hUE6a6/6lZTjPcvAAyOGOf/CICGMmizgwW/Yprlok1ftrXjLaD4wg+i13
TWAdy6+7P2TlRItSwKKUDtCGVnXskg6zyoUjYdekfGIAD8wwXJbtRyetdtze2+fezNvnxCFM3nqg
h9t48c/3RvzPAE/5fH+Xbl2abi3CEWHcfEkr914pRJifxyxds56K1/tLVkZwQCbZnkm0XN1XLrGs
XK6S5c7BLr++v+Z3HWpJ00mILsAGk47cCmrMtPeCrDjiFymeaG+m7UjTcZgN5gP5ivzJLfCzxAh2
x/vT+0MxYqXvKGLb358iX1BRVphwy5v3esypgIH/Rji17vb3p3NUPhSwNF8ijGaREeWUdrs/JJzz
DySyAKtDzfk/7vOPNCtoa4ec85h0eng1UXXur1uFik4KK9Dm/l8FfTMwKXLbs9LUgmQl5EANTXdM
a/U+hU7KVWbgn5Z98hEEZgxCtRv3QRskH63Vf8627G5OmY8vFiYoUzTTKQJStfGA7OGfKHALZVaO
1TUmxO/Tn+gPhgXvS/Y/6NhwobtT5NONVRo6uHa2iSe95t5jDWAWqsg29vdt1dQmwXXgXeq/4xeh
KFOOIrB5Ce1ecAYYDBQRow7T11jNnd7ncOnl5yhgEeWv3B2Xseurl7S30E1NYgQkuCTtg9dmdP1r
kuEK95c3srp7xdKMbxRt4eqwDdoiKjEd83Tw2lTzjRzDlyhN5y3nm7LFFap3ZBPttwL1fTuUjd7d
94X/eWov28T7L76/q+BkP3OfwNJB+fzk2eLm+uxXlQxSSpmb6Nk0+Sfkne5/XK7UoskP/QSi05Zw
8iIxhByGnei5A4cD+deqv6cc/StrxfxohI1ztMv0gocUyps/iw8j9G6d1Wb/jFDqYi/Jf2uKiQg3
RdlzEw9qn1eWPuGIorYyPOHkaCnNdIYTXWL65HTWCCWwaM9MCM3D2ETDxR7o5PIw3D9As6Gbtc7F
1XYg3VEE/iuUxrIBspPHMCSglTBcoSM7fYYCXDHcSf2jNqZiQ56MjlgBimMkxMvkMzJB103dKYnE
eBZMH/cVO97U9KuTE4v+TN4BUIxfJM/s4LPJdjaR0vrUFq3zbtom20hVfOSut3Y0KRM+DtOH6Vlg
lPMRDiL2g4+CStQI3gBVGiTyipYUVNWKT79+F2lYfJstsbhWHxsK2p9akwCT1UzOH3sutrIYoi+O
wyjjDBsvskizK3OtaMNdC/S8Xc2HypuHcxeW7nqkUf6BzWK2qR3UWVKhvzCZawqD5981lXeorV31
VuMHXUkjwghJHXxvq69+qL4s52dOzf6F36hnZAGkLGjj6XB/OtF5cmbCEvOh5JckebDOfUqtBnys
uzg4eh1/QGZ3THZELh8ySnQufp7/k5mYTq1S909cEf02cyr5mLlcpNAb6isTVr3vZC4vZZb3h3Io
+jOpOEGR0ghnu6HPK6Xh6/4wL1+ZGR8nLkR31XvTl2P29d/eVFQvWoRyoyHZJnPS/HAb/DsZIA6j
tp/WlO7pZ2H64ZaTFGNhrFVHf0nblCl5Lb+NqCT1Z3kWHZhwBHl5tad03o7VXDxDUgnJNTvBG+Ao
ayVlH30BMPig57H7YYa1d8VSQ0avnkg1NirGe15oIvGCdsq9rj7ixg83rNYx/srJvDIcSc8OWb5d
mKf1e2CZ7zrzxh+IbA99mlQUaw7FtpBpf+l9C99/D6eUhu7is8Rb0Lhq/FF2+luMnX7rCc7v4llj
4cppZNG96jf5DA4ndfvqawAMy9bTCR6qph+esLr8VGNc4QyDC83tqrqEvTe8WI3zlBlB9dUjrmHZ
YNrKHdp809FwuL+uIHpu42D4GWJudmkb0h0GjaJKnexbBDVOaT8JuPVZ6pkupp9/X9ckGxPXE2TY
XHDhKMbIqXn+jTOJuhEZPw+yPMTa4ewXpl9uU9rvbVUk56mmHq4sPOu9mVtz31YNTafLu2XIKcY1
uBXd39VFw67ZM+zz/WlsitcQX+zj/RnmxlVryvgJ5PKl78r2wMbKOTd1W3CZFvKUC1afmJDCcU5j
/8RVkR+VsN0zxAZ9ME1lX7owsfYK9MNDJbpwR/eLfdXveu4BOZtlcoZdyWapV6SmMYxa26ZPq2cG
GeYxVhF1dDpsL10MeWuyJeeREOYDRjHG3FP0Z9By+HGQcIQ9qs8K4ZLmMeSFcAzayxTScZlRBPuB
OP0wBS1eVennlzEoekJTmjNC1NrnKGrdjXTSnA/1Ixyk8MvNlLPFLlqeuG6D57F2/t7fdwPGvx38
7Wcvtti0AuBxA1CjcWp257hM7bNRWXJnSlznqnendeaJ8ENwmg79CoABTCCCm/z/nPzyshl2pEMN
VNyL5im2UW3oyu3OSa/tc8UPlMqv6FdjiOYKnDnde1E+PBSZdvat2VoX14j0QfZKQv4246OB0HcO
GjDnoaTiLwH/f4pdZz6iXJZnv8qCQ0YH7MWdiuqgMa2tCodauCpr8xdaDHFyVYb779P7a3qyN/Hs
6ltaiPzFl/GwY8fFMv1diiB8SWQ5X7tguDVOW746gVm8WhMIc85Dt04x5nHmwFhNPnxyK3wsoUbv
h8izznTG2ad2yLODMffi2mnu3Y1pTy8MfaDwYsH4tET/mfGd+FsMxNdl1cNW7qmpa0LvpyxoyyyV
BemRVBHwouKFdgGcWDN3xswd5L6semNvgmE5i7oSp8Sf1AHeV3Kd+zTEU1p4T+FAHk7UATF2ixOg
jGu9wdpJ13c1wmiSAVxamRXOfsaJhKndD7jtxzj5HeMxnePhldwk00Re7rJInMIFNzWyantt3n/V
gfkpIFU9G6njX6aBjXvrxtmXfq6pMzm5OthTVAuxMU7s/sA57ykgCEDZj9e9QpaZ9wjLpCk039bL
/SFy89vgNRmpZB0frAaqtwlU4rF1RPdoL195NnQoz3HIeS+v/ecN7qf5zp9oLPt/b6gmUFvVSm7H
VHiybY9uDsmyZ+SPajPxF9vdn94fpnp6BBUaP1DaWz7bAVOzWNh7zKrc0ZeXMosdFVRrfuKsD1rh
Qy7t8RmgQLwqg9A43V+jrKC7FngT789g5U7P4Il7TM9zvb3/B/eHKi3OBkG56/2ZQSdACPTkbEo/
vOiVYzTBZU7m8N+HUqVTs6lzx9i2Q1OctRYHKlwr8qwm5ZY2CS/PaekOTf9a2Iy24Cn8kzHA7htJ
ym34WxKvQ0nfaGCmKysLYEPGxuLnwiZfBma7A4bFBzl8zcygQDoAsd9HkFfvkan7AyYXDFr/ftm2
tJFWiNv9NON3XAJOVgSTYOY7s2pjqU59UWxiLFuHILBpqG5ykvmYZ0WV0X40I0F4XlaQiHehG7fj
draj95igC/jx0XyiFBSbJ4z7FY0q1LzglquG8jBAb41DCMeBBzEFpw+bCVPg9ELzkknyyuqk6YSs
T14kGDJRzBTABl8BGABuiOzvwCBZbABiMQT0izWA8RxAZ9wCarENtJylCWfi5c4Yt5l4Cyo8Bs1i
NijWNs6DsJLfPldlayzYErwJA46IgKS6o6edi3fBxcPQtmV1TFEaGvq/zqrSzArEEy2t4qCyfg9Y
jRLSOnQ3FGtj8iv6au2a19FmCLwYKBqcFIUhrSM57pH9V88GtfTO82K8SBhSrkZc0BgySHMapzF5
0YtVI41BmHOgoJav/o15EL8tvg4+qvIw6hEsZe49qhHPgpv2bL4WQ4hYrCGcp65WxlBvXmwjIf4R
+g6e7lcLnyVsJT4ukyotY9JymOioa6UAUi7iSb/IKHIRVHzGsBioy5uxiC3/PphBcyr7drMM4yks
GAHkKqKzzpQdRzSbdhFvRLTMTXTd7FLmowstT1FsmiySz7yIP+TnAGKYo9pknRftFBqRWMQiF9WI
OT0mX3QkfJyPOboSp4FvEgr5jtoSkFTGP+YiQUU4NZlW5EdvkaemRahyUKycRbqaugfYVMl2QtOi
h4dIAyoXKjtJv0X4clHAGEMixqKJiUUccxaZzFoEMw/lLERBM7iM/UVXuz8ki8wmiuAPox3a63ZM
/7D/L4JcvUhz5iLSkWoYFtFuXuzaXnoVi5xXLsIeKVwkvPZRLZJfvoh/zSID0stJK/kiDXLYoFsa
sbBdZEOBftgsQqLFFrFbpMV5ERkpU+lX4yI8BiiQcpEiqZmon6xFnkTg7h9rFMsG5TJYJMxgETOD
RdZU6JvuInRW7mhvK4811OhOGHjUWnJiheAKDnsRSjMUU3ORTssdV5m5yKn2Iqzyr4uZ7jBlJzS2
AaZVXQx02PkuyC7SrIlGm6PVEgx8ye7iLSquu8i5oYV9IxqReE2Vf4gsYdboMQGG08yhATmYNhN6
qtS4qxaxuGZRW7ceaRRGwauBINTGRluWaMzDIjZ3qM7OIj/LRYimGTJehGn6NwKKNKKDWkTrcpGv
S+dWahWe/OQjXOTthsIKFuP+wB2WioPlAWLBIVsk8TbJOGb02RkjPj9xkKiUI+8Gl/DG2NPMUZTR
pTaH4QS3aLhElAX5iXottGwRHFgsJhdaPQZaJvLjLxXzDx4XAR8EBZs+pg8CMv8G6+MOAcV+tKz2
n9Ivj1ad95iFs5gqGnroxo7NrZeyPSwXriH3vl9yDFA062dQNjXhshGbAf1aDnFbugp8+4USHVoU
5LSfq8InArKOTG8T41pI9ZjdfFhzFGzMrzEbnjWz5SCD0x92Sr5hNNi1Wlj7yrOcNa1S4FBAb9KD
IdU/gXSqfVnk2JkpgCO01HDRO+++Y4ybBJM4EGGOE0Q+TlOhnZXw/b+AuxvCNPhce2D4IM3eSlWp
hzx9VjEeaNeLaPnNjGjrm6kmbH5kglgwx6sf5k7eLGXvCgnZlvwP4DQuDlCnH25vygNez2MztCAg
dJj8NJAM+r50v6nxIqAso3E7tDNwKDRlLhFOOmCH10PNdmlU8sh5q3mkd3pbL+YW8NIo9jYZHU4G
RMb0ufOA7lc0hdHN5jzlEJE2eWH7S77217BYaFxm0OvOTE+0pu8Cg2oV6bQPdTC/Nc3w01CNsBrc
+SXQZIcXiw713Ht7Me2k+BZ2PTaexc7T4etBae9f1eL0iXD8LNYfp+IgtJiBpsUWVC8GoRynUItj
iAziPlgsRPViJqoWW5G1GIzGxWpkciiAIwo3C3/TYkbSuJLEYk9Si1FpXixL3LooOsHE5OJmchdb
U7IYnLBBvJmL5SlazE8aF5SHG6pfbFHTYpCiW3XcSTxTDIJK7i9nsZipWNEwDfG7VvisGBh7TEYr
MnJYsFijF2BNvaEm29qWTHf68UVpBCkUz99DRu9EXKfWU82CYOay3IDvnPdOqvNjMmtSgCQ3Uull
O5ki9gShevH89nuuibYaWAzxWUE8BX9AGwpDrRbxC8IB7wlZH2WCAwDLgse9s5K7qgZ7rh1FCGp2
iecStRlk9m4E6VfH/3aYpfac2EOAqvIS8jFhOx6tcL1RYhT5W4/G322vx3E3MpjPcjd/olrrwXRy
uTGHxtpQcfJid1azHwgk4ZN0T2kyPvhuQzWDE9nnJP41kMbA1s/sOROet6odrDfD0rMSQdan+LHG
+Kaw+tVELQUaEC49Yv29yj8dRp37OqCoO1hzPiRVrD6zgI6vzKXABgjFuKIJ69MLAkgU7BSVit5I
2cynqjXYW4T/eCHU2yo3P5wsviTYMFeC1AXpWnw/9DBV3B4OdkxRTCqSU1zuBjnMR8eYjlz9J0uJ
TVwF7z7zpzVAdRrySp2uVSxJ2wz1u52HFMyNRbcZrpRWNEfiJVu3whfaLA5Dq0NrcIk4u45eArPg
ugp9EIdxFMyruMkQAhjpOm3mXQBuApHub8EJPilM9mR5uk2LGf5EH+Cwacy97qS/r7DkTLrAJ6eJ
juGMlMkQ8VOjhiNasjhZUT/LkfjaHFrHkJ2OMkmo6g6lNzVcPoOe85L0028GHdT6EC0XmeEdpyrF
aAd13c5p7UmJCJ7DmMwJbQkH3P3A33r8QOk0rkrh4ikPnDX1ECY5eL1tRRSRcjIfmfymh8pML/Be
7bOEt2Q2DX6sssLSqiUs6Kp6NRU6NUOYdDsMvzOaSMg3YfpqnWDjRHLYRD64GFPkV0siCKXEPPtI
HN3hMfUDsRCJgb9E1T7T1ZtC+76Gie+tJrPx10o2Z6PooSnEsdjUMnQvdSDVrmjdW+WYu56h17qz
CCjLjP7gtv4nHLL6KbGCS1sXvyivr655Q3Qjjd2H2c4AGpK5UhJofJ3AHZCeZIgmyUs5XD4dRtSW
7+8DHVivXce3h5gTYYxT2k8lWqIFdsSknJDOM/9caZQOV4f0Zb9JgaeZWja54SyZ7pPJZ031onA7
hvQR9n14C9tpz+A6OCqypRaM+pP/aRQVJZ2mLtZc9ZZvlZ+jYdtHnjA9jLZeJah8Suaay9f6HCpy
P/ly+iWFxjbAQ01waI8JREFrd1aeO42b1q88+ZimxO1t4T23DA1WlqINjAw5TfPYBzej4UZk/hlk
Z/YJgFYBMIgHXf7BreeebByIKGw+vzgpHobEe1PpjNWLI3FJZHgGY0duGgZhO9akToN2B8vqo7L8
+eSHUh+GzEiuaOZymzTRh91wV49byycboWH0dB7sF9J6J8uVR0Bn05nSpC2Asfha991FmZbPbqnc
csHXZ8KFn9C4u12aIip3FRoVzWIdzUisbnbH5llde1Fva0WBCGVNaisu0C2TMyEYUa0gSO64hZoH
+MUbAxzAOZlebUQtI4cuW6QaoYzUhWuSnhhIAlIXdeMCqScHJ4sqvc3MS2upvbMR0jamZdahLGAR
VEGEA9qdOSP5f0bjN60H3bas++cEhtBDK4aDOZfkWyLr5EJreRonkC26M78Ipl7wuCTnPrC/uqBX
7H41x/gekn+Lh3iTxHzOu5ywLYSda+hOrL9jcCaW/eCAT9nVpQ8oOpn+1KPH8XxULrj26Q+bwPGp
ARj4BEm9prolA+bdunAni2JbBzra4dSzVjknAWzn5birHxvsachM/hODX/8p1eQZuzhLFp4myrOm
SrZO9nndgFUMAliQwu+2GJDV2XHmd+M3Ww5chy0yFXTaoNo4/FA3rMd8H6DVYVlL+s1SZiSzWh6C
0WE3yAYhCRtClvH970T9BQWpq6QO2gdCwziWA8zMuE6oLTtgh8IHm1ElV6kEZ8rwSu+UcfTAiq6w
f5NCX6keFK9tzM8Jg1IqtHioFDp5wVCB38db5pLyq+NAtmkjq6W70PvGcOEfLRKizgTWrq3mvRTt
YzR467Ao9wgyFCO1WPUrrS/l/DxZafdchNY6Hpk85ADSTp6ObnY0PI1zi+BEVKropu8upWfWL9Jn
DxDuNhwMShRtgWtdladx4I4JtWCH9PqlBqfcxTGnurQ+4Cq+YbQKyJizjDEkcTl6s+1YYOfJk2l3
TyX77QuSy+84Vf0x8XIMz9VFdpLfGRJob7sH0OMGhCgoTFNeEiUrSMu6/KjtkBrqmkFsp3xa4T+6
CShwk0sSxmzs8ig4GixgkY9hQ7RPlL01KzOpnA3qJSaiaoBdCQeh6NMrUx5vPVPO06fGz2gMiqnT
M5lVa93mzWNbqIa1DJSFCmGakbIE5hiLtWdTnexTtonDOKcqCTRYqwhf5nQqNU3Ybbk4LkPuD2e0
CRysxkDbX1ywU2Y3pgcltzBPnJFhmx2y/wyDNVsHpsyml2+zEv+SIBOYpQ5XeDavFC3RS3XkJrKx
oIpe84lVYlsSKxysHJJRYU/Q20x/PfTmOnfytdHObPmZYWJ5/5QTmBBfsRfxGkj9jJyJ7vrTuzdV
FoVUK8Dt3RweGg/HnKSP3rGwb7QGrX+YTzd1j50FI+CeYul+E/R4TmdCllOJ2IlEs7ONjOA1Z/MV
UMQWSnwJJGBLtfwLLNmraTZI64zHWcgRG3wr2ocaxMysP5g4hid6bruuSs6lN8CjI+VXq/BJ+gKe
g1FxF03MK8ELjZ8m2Wf9Z5VN7SYxKe50/eHbSTtqXrv+EtXxLvXrqxFQi5Pn3ArMGrBFmBILFcO5
mpZy2zB+tdOJwStVxLSZZ8ewoS3Z5c+5tNWE267zV6XVxOtqmYWgznQr0wlOUwWXdAzqdGvWHPbF
aOccOOYc4H/6Hkk/pviBgV6az2+mXAooiqFdRy7f6PuDj0dvWyXISrZbLNPdW2kxf+dgydEtrE6Y
0vAgDuHaGLIfkwbptVBybY7tuepxYYWTd0JE3mfWe9VhjfC9moEaKE8M8PtEeCD3EQ/dmfxFBOCJ
Hi9AN/j7qkMmxp8yTA7UbNAaEaeANKR8K0KPuF6PuKzCDbe/8aHMTqi/yREPfsjONijXpDgpGRDQ
NBAXfYWfpoEh65sPNS7BFZQOJnryszGifZROPe1NcEXyXxDFopVvkLtXb742/4EDsrcTKHYzQd5l
obpWbe+smrC6OVLfQBXvSybxbuPvexrHV2ow36k5dmi07oaVNIH5urbYdxzZGFrBU+kSlra5o49g
MZo75kOSRtWvtg8ec0ytEKrqzzqdaRZt3wHTMt0WYcH32d9NL+gciaq8bTOJj2rkLpoArj/ME0q4
wXmolIwNthMzgg3+GL6/IjjkkBa3yAFfcUWevgzoa/TE35xWbRzkzAAb3ySqdZo4B+4i0Zsru7C8
TU7JA8NfdqN+0289Mzx7NHyQ8IrgRwu9KZGBL3VsHSiyeKIatKKOllvzMP2KtJNsQ0LLK23G+Zrr
Lbot3kGVvI3CZ+ESpjp7XvUFaWAMqCXn+KXWNb6mdedQPhWWUYPput6nTA7IVEjiL/azbVAz0jnm
AdvVVxbTVA2sZFDAU98GXwDo8QpWLsbY1GyvXCeOdoOaq1sHFGNF9vnmK4uBbZYuafAcq8rEWKSn
Q/7iB+xLs5xZsGsWf3tZ/R5MZ9iPJtNjB9/nWEMkrZvhK47ir2Au/ZeZVgdIkT9hCuxKYTpCrCQ6
nQJcaRkyMsK2N3JgWNTZYcKtHg6YYojUWMVjKnOKYJLyCpeGivYK7JmOaiAdkk1tDdePEhjQTQ6n
2m0afdI99Q3UOtih7nsnqKf3XnbHnvDi+xFkcscM2Mz1MBfqv7ruojUjkbX0kQCZsHKrjzdeYHbP
JsswvPGJ+r9HjedojcuDPZ4HpK4Q1K3GbfMCO2fajQXkk2wG/mRouzzkpGs3wA6TNfaRi9/P44rT
OplqzUjEDsE56fYjToxuK5rpjUj+uahUf8FxAozZJBxD3V0FFQJwESdE0klMqp6x0RyXZAsdctYm
dtJsj30FPNmUPutmdDZh61c7SKRvPljy69zWm5ksXWd/+y6mCKhDTGfz7qOzYH+W08Gsiz/FcG0t
53cLHGyfE0tpwdgeVdI1W6Ba2x7Y60owWz/F8/Q6F+CtJipX1k0mTn3UB0/lNL1isT0XlnVhU2Cv
x6Z7xwF9mBTHrsR5TQr7d2nL4OQkEKtDo9mPRXSkXXjpDvlOWRnXLPZMmEjaCCHiXSTdY98hewyy
/Sgtj/sg6/o27KkbIxFKvoW6pb4O9V4F0EOhFLMV8tQfvvXuLtItGV+/eY1Sz71O3ZMbsLW2Tegj
iYrWgpQgnTdFszV886NqHiQ/c1cvwW5T+Vvch3/CaDww5aYydDIP9bKi5fOfdOwfkqz7QokxV9Rc
PjcksjZWm1xsxivEqJILQL4ll1i8+ZXMdiNBKSuxq4dIl/vQJmCFDYjdNwu/P50x67Ikdw8k0QIu
D+BRSdZ+ADRBcGETNkydvVVGDU0BwA1W3npV5hmjGDNUKzFPv9LGfxlG83OcLW+VmgMHsig52tkX
jWDwcsKRtcehn6lvSFM53QJ6yxjC1y4bp2T8mET3hD2fs0vzo8fkXSuTg8cHfEAfK4lzyBXLh66r
k0sHK0CdEN8GtcOgu44YVuEVmfpXFVlo32n9NWiPuhWBPJpJ85ON5NFtKDnCovDUWke0zPmhdPxf
8DyoAwc0ZXoD4yiN9aEWOMyDsjjCT6QvmyH6Whvmr9jBNT4lnTqBa1/TihZtO4xX/PEYKmugDY14
hfqijgJJf2UMyQF+2Gcksr1yk2+YLzRB+oDSgrheBb3xK24DcagIkQnjcabqkeQ7QpRh/PFTmKBW
CPc+LfidQn5tiUFgN/psTVKFjyT7jgYAWpD590m6QGnsx97ULzCrnvruZNUFQI20/en6mYP8BKfP
UTvTxaHXyCCm81Pe4ooh2aLGb7xm/gpsPs0DfUVO9dNr3QMvgj4KCXitjik+r50bOX8H7mWc1q3k
RGXzSzDZb5kb/XF6/lNTtC8aCxaXJIpJHYeSIH/07aati9Iff4O6IXjnu3/CdpvF8aWM+q/BU69o
M8TU6v4naIuXTmIvoAL7GzYVXdKN+d6JDtafIOpfeN2H5Rb7JLdfcW5/z0SAGdlEa/qtPoGc/cn6
7IYrnTDYbP60lfgoo+63bKdnsjq7aHA7QN2S01sYdwwswM3Oj402ztg05m8tuAfaAxTbeBLUdloc
rdvNPNCaoAXpPEDoUMLpBRbVR92bGK/T8hLdxs77KugDwFrwOCZQbmkOQS6n2kjI7rFUhHRjGd38
wt5L6rVYS2HxmTPIBU9jIPWs7zzOKGXqbZyTMYZ3CuFvTu0sTl3d72sDJmNv3rlqLlXFKtpkSf1q
6fCQJnC0B7iOCUlgKm6LX8uilaUbOsnY/2roPczh/cg5tDPwCsgYr4UDw3aIkGEm7yVVeXHx0rdk
wiKoQO22Thk+ca96SEmToE84D4KqvQoq0onDxldTiB+RWLeg8+DGtsnJmaZPjjC4RJLyuZbeu6uY
R1idfkppMFhNzbG0XXklZ3Ho/Q/+SKgHu37yXs3OQJ5JQAZy/tylNQP9ZnKXtrUYJ3gAtUeY8ZeR
9P/F1nn1to6sS/QXEWBqhleRCpbkKOcXYjsx59BN/vq76DnnzsFggIEx8pZtWWbo/qpqFXc+Jo/w
HI8ISR+yGFLksJSkrket+FDFL8JEX+1E9qE58py2fhJoIn3LGByMhs91Zchf64YVli/PVumOASMx
mrSBgOFb4W68DtBgpAGLbnqxiaw2MOofLJ2YL5KyuIvpkY5+kaY2UVKpXxIPpwLWanK9dnOTe4zr
l5ppRF1Qt9GDqjEMQNBZ3BlgQ7NLLfUJvYoq+2RA+l1clOKOAGiwGMDgmDlFGwZ+75mgpq/so0fy
Diw0/Pxaz90//dy1fNOJX6XQ9zrT0atutG4onr9rS2VsdcM6rddWYDvZphZ9vSHiM4aY8IGH5HxO
a3wThEyh+Jm8jMnl8ul4KmDotGn86Uhq2L3K7enebN7d+Jfx1OAU9+YfPFFBsh65fkKzwrxc8glh
JvLVRUccraBQwlrRt1ZEDBfqFz0BdImT4IMNP2GkMtEW/aG6ZGx2Q7t5I89zYGPVBrOpTnM8oHzY
YKfoovEoStBgWnO7wWDM5EUjaTrNFCBzbbPJcfRG+jRimECDTXYID0+QL8xd39/3cTztXddn89F9
t/BV2DJS+GblT4uD54Xjbm/2XGtRuSAspVwiegdf3uJbh7h9dAXuJG2S71RQZwcOmROuLtLjlAxH
ICP3tHJ1D/o8NIey1MtNN/anwaSi1tQ/WS8ymKE5SWBN5mho1MCHAYYAILt8yUba4rk+Un1r5t2T
61lvivhn1PUrtDjdRxHgY+7TzQnfVtjDAju3ZYvxZvUQLc7RHaCcE8E5pu0KC6M+EkdUl58aY35B
8dt7AzhUuf78qLSoxSzTwTrgJvlpFO626uCmCmILM2m1+haVUxhQTlz9BrDQNZEG1uDcI+G9sQht
iFQPmUvwEwqdnp/ZYBt7meTWsfMVw80U3xCTpg0LarbxrUXtifFTVXJvwvq/Bzl6mEywNdIQErEN
4nqcVfvGKBFFVbobdYfaZtjdiQOhVm889m1nFyte6B0yrciOKAH82eMKwrcGQbyZ1GFWaOJVf26H
gSnQaD524Hf2vr3O4LqCBoC2Vic4iEFEnDNhR8VRjXCXct/YtG5zYfFKjBu77DDj52lLYnRJVPt3
ZiYCQ8euG4h+ftIq1OvCNg7g/td72lCFcPn0eznt6e4JmGAt94vyvGPs17gHxv5bDlmLvIk5RzVF
dlOwrrNaPJZUxT513msj3Gxnmc1LbWA3z5fJuB4SNrd59R2XTnVtUanEpZQPZJaY/jWrirkoymho
m0DMgZg1iH3uZGBL2Z/G0sJbV093Yoqyg154rMWT5jWJ82o/y5auz8ktNhRcEoKyIJImHXXWmHOe
ItM0ocDBQf19iIkhxWlkrHYrpAP8nnubPco4j/Tb4YOFpZ5x73OG6Llh0a4lpKDUCFcq14s9J96A
l4AgWYpX43WY34eRtTAqi7/Xloi2QejzoevWpwqTdWbxYLYgAmjxuu+kN7yEZmUWmryhK5SsOzim
66Vzmn2arNU8LSI2pyX+EBwOM9vhoCicYTvL7iHFOL7vO686RXXnbGzp5OHiPGb0nB8TcXLgkO6N
PH0oJpJFfnPHdi6mmR4GtJNMR7q/z3ICX11FDkmW1v0eHAw7Vq/rgLXG51J2a0DubrFim55E9sf4
EVJM8gefs2qjarCbnCXlmFShxuKwMyiRGX3zriAOOCt0d/q4OapUypHKLWupqlubALsq9D/xOA80
UrZvTUwfDqCOV0oMy+1irYcCoqLu3zsA4DYzlPsDoEf3qFwfXHdXbNcFRtLrf6LKvYOsSK9qCRBO
69Y4xmBRqWD771zFv1W8yE2VExrIy246qt57dKj3Ls0JEFL8gGebr1L+x8gdBTsO0MNlWnaZVjk7
ZQrKYOv0xlKS9xcXDVjuikpZ6sB8aZbc4Ga01jzJd2OaHEzeNd/FoS6b4ZKpgafTIlzSy3Folg/A
dPdawh3dqIjVpQjZqSQmNPk7Sh6ifYewfkj8wQoZMcHEM67cOAktG8/AtNybelk/2L2ZH4Xp15vo
S/hqgKjBU4Y+yKb8S5oknvg7M1Vy2VEx/2BgGCqDjXTiB/0CgzxJO22DZ+O5RvayjOFBeu6eJrt1
B8Irb4fz1LcPjpOQmCyvSubjcB3I7Ss2/rqWoYii5YRZhA7uR8adZmvO+2J89APx/eq10rE7tJH/
4U3+xMSIMlyhny1MT5vOEPiSotfJgAoD8XQrM/8GoyTdtu78PYs7smv73E+uY+WFRYLhmJXil2mU
TNjyF378A1Cdh4KrVCtBkAi6rBImroGwSsb4SXawhD6zOMgPMkkf8G3GIFUzurUj7yqywdfVw3hF
GKtnzJ+RGkhsdu4sFYxW4xEIziFiyTT3GMU4oE0qTzVKeUxqz8ciOXeD/9JPi8f4ejwLqXnQRuNr
7k7nVpNPkUyo9pitd1vQkIINeIcPlyLLcg2RlOu+nHbfNiI82+c4Bd0+9oNpOHdFe8uaGiPSgxZX
25lYStC0jGSXsvn0JkRVZ3rNYA2T3+xu4MZfz4KJjcioAvHADSGg08L3SiHmcWSx2KWSzXZdIhPQ
91dSCAhF+72zxV0cGz+FEpsq8b7iquFNM4yLZxa3g+9UOxMRAaYjaJ/OfSFjCl0Abk3txyfl+B81
QpIiL04yVgLtYTaSsf/Pep8oZ0VtGk6N8UZa+g9vF4wuPDv0OTJoRjv0Z98NO3aeMsWvMOX4rL5k
WlSH0nAvLAZkYFRHV7JuSRBxjUJg0YgpdAChbdg02zlswHur2MfxDyZ/lmemifNIAa/jOpEt8GOz
nGRm2t1lrXWHKTLeLq9YIH+a0bjk6Rj0Rq1gd+KAwYIm8aTj5ae3DtG8HqjHFuapJbHAjp/rnsBv
ZmXaR4x0hWBCFbMJwCBztI+56yay0yh4XnWfI5EcZkdBMYHxGba9uFkqVR2jXef1JAB8auPm5DPT
aQUpE9xgEbfbrizvvHH+ar2Y/bmIH0zMH515X1kMLshU72SEJiCM4k7FAYS3i1s3d4XX9is4KGim
5Th0zle9LhAjJNGw0nl3Nbv9g3OUJadDnrG6Nnt84lXjflTNLcS9sFfGaR78V7LBJVqVyZE6PSS1
7gNYNPZ473fjIp7I6jIAqyDVUVndpNVVYsY/oLkH1rp4LTAs4OlJ2FH37r7pLrkA1l1Tokc8i5gP
RpiBhJfnYuBKKMxKUvhzLoY3uMfcFSgdmIbxriZSQzlYw5aLTnss042B1PRY0MDDbLNYWFqyLGBQ
/I217HoY1XlxzXdIA2HGF7LeJ2849dhxTDKgEbhZYN+0c181FMF2zCegZZChjxtjOuB0Z9jJCiy2
mRYNLAWxpY2kGumjxfe3x///TG8cDGfEDpDI0cbSPCdkhikSJaDeE5hSZKI3tTGxSXHflFy2XYq5
jP3BW+cnj5okOCjICM0Eo/b++ihh+D6Y45/S9p9bFU3bQqtPJiCuoFlPk5aqd4ABCi7WFJMbabxz
PRUUHjPvJiEDlVHDbiNa9CnXs7+iRn/rMQsErFnaQ4zcpmnWmR0fmyNhDSEY042myMs2Nf3VzdJu
FmjdNq+IORWgrXJmtGksl6TD5R/l3/nEGzAXMadfA8QvT68iJ5W7Zh0bxmP0bXZPJPkvJaSrUqYv
KXMEh0umnlTPZJfR8+33LJ/721nLuTeUEjky+gRM8FDjFwjpNTF5OfwWwzPfn8YWK77HkNfPOLZZ
zTf4evda5pHIBmblLy0myhSdVmvnbYbXBZdwWuJwMI8enQjhuvU7tATL8Y7pFycejePsfYIeerEc
28UVpZibW4L5fsbgyV+35wundzJd4kY+2AQmGMVmTLPL7LbkWGNC2m+yFJw8JSek+5uJMWyFxuk8
W/Dc9U5u/YIgiJ9GH9y8fOK7c4z10vtGEd433tLt81Zvwqbp9lOCndiZiLU77LqqdnhTbO1NEWO9
cVW0c6yEP30zEfXKcmQI7cW+LZ3um60r7vDO3OvReJc48X2TxOMunZl+jQk4YsZ9ocxgzyJ3Q4ef
XEominwnuieA7u8wELk9pVs3KZ7wStLWzG4v5s3Yr+TXRZDEGiQyZU2f5ZJ9jQYzPXwvNM6MFmMb
ehImFlHxClMaCL6EpgnOCPTT08i2Jsgg2NZcMSfhE6tO+seWMHpG2htUMJ66Ca/HrKI8gLGEv7gv
ac06AI+6RWQwdEzXfXqVt/LTbvth5+NIdsD7gVQaGk589ZAMOnsxttIhCM69MdgXTSBuMKw32/ir
cosHFliGicHGHh3kCZpeUkigpVFmoeR2uTGxEpXrVCx37MfCzt6UjTdIITRT9zyfHILJeI6mTT7K
/FgNI2qZvbdMA4ttgs0cZT2wUWIYsdGh0FrlweHAYT9kcX5LsO048CWEnV2u8lfPg1k3z6cqp+ug
jrTbRsdoxDr3VYcEwjqi1JhWymrHXDjCfPmpoorNqVtEHORoHpgX5caJpin0dG5etR6fzDZ/1Xvj
MZuzs48ZoMmdcefoTNrBebAYZLE095xr03AZlxGwv/RfvdDuOD8sh2xJ1G0Xu1tQlR7nrLKPRuk9
NpI1ki2MwCJu2JCiMttRXs+Tvsevy9mqppe+sqtdaQESKTEuTPmDqccPRmazEMOIWM12dC00MyRa
/zZqCwPl4VPWrJtL0obMLVmlwB7e1T2j6q7jGj3q2nU+qh4WFB1AtKeUhTSPUVyzOWXRBOXJ2NpZ
lWLynygQJ7s3ZhX2lnLcqlTcMySiVa0prmrmbcsSv8yqvMHuidsyw6+c8TesTSIgtc0WuKaVEBSF
u7MbSdbRHSF1m4kKko69MS4aXCIYAADR0nUWInE5YJNhmxbrlaQG4Fo4hJY0NqB0CMKUW3vkGH8e
rSE9MKkMndK4xkbSYyIzqEgaoX2jRIYS9jRev3mfDcZB2Z0FDjsftjCDj0nPOZipZke7Rhvg1GPM
TTF7rF0S278n1zFsseCWDb8+lvzinBFmZMVXQD0PBCuAE7thZB9TPFYwmxOTY6ZOe/gk9Tqdts6w
phfwteWwrzra+jzY5Y6DYj3A0IAUyfYGvtr6owoQsKXDwlno1Ma1Zc9twGM/pTr6LeKodSg/9Fk7
WksUjjRDhmAMQmB2nwuDvrMb1Q2lll0a9pNgD1t+V2vGYnZVHKJbTWHW8IInw9prbplfuVBaQ5gl
NjKVa4dmi9GrMNh1aJUPobKK/8ylDR6gwpQwshSI/bTnqFRYO5L4nNWXGdPpxrSAuXcZp+woT63P
1LDXmnuuLHhcYSE2ve5tzBR3ee90YttXXKMSRgls6895mb1WvS7IiYA/1BkGiD9uq+t4QWPOafGY
JM0z5zd7q44bbYnAmOGn6tb6QdDT9ibT7iZkjS33tjbU3qsc7kBkzPeFmzP08n0yByvULrJCdk3v
cAhQS3I1bxyxeKeYsf8Gw+1tvC0KGFaQEwTLOXM46guzNs0uQk88OKRJ0WXLbyPVP6wZR68xa7Ar
yosbNScmIB/L4v1Ei1sENQfyVmwtrzKOxEDywFOmv8eWQH5q+nRHnUZWsbz4g682pZjwIlTFemRb
4WIrrH7Ydbz0GR3/LmmNnySBM1jXmO8ZgowoH69z2hyisW83OfaAUVGrkQCc9ij6LjT3rjd+Un9s
bzyHgIYdwdi2JP2LfZcSBqrgcWl2etGiuLpNHNy7lkHHl706qIvuwl9mpI02fvbsO8GpfC8jvwNA
n49HGkke+rXVyc1Aeo0ub/z0pwHzbM23jIP21Tx+KhNju0WW7tSi7DDczv6QO8d442lqM08avX8m
g0pKRZ/1knmUhVxFxZT7rhLzQDLpPWPhtSszEjBG1OoHQ8wvbSlZvOJs50AYfib/omIt3xte/N53
WnTrMybV8dERJ2LxNvG5zdCdawd/amRCtzY948tvvuBNUzcrsU73NTcUAPkwFMoS72LnPxcVdvNU
az+1joCFIwIZ1xyTprqz2J4m4J/Qsu21kxHXX4IpKZxkb3M/jw7K1ewr03WPjdXtH7Q0Q501q98o
z6GaoTd3ZvNp5PhcAEqOUJvAr1OAUegDxus080ISK44YQdGwPSAHm4QEKcM2ldkG+22x081X27QI
7+loR3Mc/3GVcW1m5XGYI3mdWV1JtJ0U4zAYj0TunI0U/IW7Ev1yMfxdwx7KQMNyXbZOVkVmbXaY
+jHZxeHrfLbt+DAMjR4o/YubZr9NWdXgd5vsQFt8xoiOwZB62OowFgvHNPbwYWsyI567Idm164ne
ob8wyk3FT2IvP9I2nSNFn1tWy8upNDNUsCLxIPSxMKsshzmlm58B/15IxnYmFVxI2R9e0TNTIbYZ
IFyhwE1+e49cjndCg2ltL8s1P8hYRdCHSCd+qzUDsET2NUHT0SyZy4XJr7mPcyaVBtyaDfI3irRW
YojHqL+Zy+GcipSa6doJVetd663+HSFAdQ4rgtgWQcc8DVUz31V+c1GN6E6Z/QzQMtCqabp1pZfv
2AtTE7Uc8RH8mX34CDls1mhxgqTi/j/joB3a6yrzORpr8g54zMYazPril2HtUTyFSAAYidRQNpc/
hl6TGTA4j6aWizhQIUxLbNx6Y3jUJv8mSiiuXmih6Mm41xpDeeTV3VxmGHVUcaWzetDz9MsaJiwL
xRWSwMtgegyfHWeLm/x6pAd9M7j4l8hSe1srT2Xo9cm1iSN/X0TzewxNipJs7bbQuWVQdBksCY0b
NTUK3C0MhtPRhhcyXJke5yu+msAp3Y0El3Slq/pbDeW9LvSUMvZlp638shTvWDsxSyub+aX2SLrG
aRO6MASDdGp+yrHtQ1njtKav5bqYYiCii7tJyvTRyRi0mk80thYPaXdvR4LsDfkZ1sbiE7sW5i1x
k8m9oEExpncAy/6hbdDcNDHe4P0ljk3jIijpNODK0ARz/dQNZVgueMIMLu3cgKe1cVK3UBRTgVUA
jCZtC/Ykk6dKFAdfo96J7DTYd5dRoh8vy9biUJvxaoPBY5w3oboMxpYBpXdaSAVE+baeViSQjO6r
gRKd2hjP9WLe+UWJfVyqr9nSfiiq5zRZpnWwYh/mMWVHYnkXRBoo9W44cYMLlg5sc+u+jWbubEzD
Al5KmDlldxsQrod9CYxiN4yJChs0IiN9G1z9hUD4CbzqmexW4FbFEWNVFngMy8KcIsltN6TrBAWO
b76qBFziZWvsYfM/sG4/eL91PfWNhZ6w5HmMk6l9nPSZiRREN+6EESEv/vqFF31PvhuMYtLYc8bE
FNnXLTBWFjEeqjhR26rvX+yRQiJ/KQ49G8+QcPCXdtO1JPZm3rl6No4NTrArqa6jnJ63OTMOKMjo
l+XSbeeKq4r0/E0ztyTJo8O4EGHQsKyUHXZtu5mncBaSTlm9Ylo5e4e+FndFl7w51nQjvefISNE7
uPpubFQGorjmu1Orhzz9ZrWDPdVUq60T4EZbifu0sxllWuI7NmILSh/VMmaM/SlljqiBFVugKHfq
NY3YYRhnEzgiIXb13Ftskj1ak2gbzK3lFgDkNQunJ70s0dgxPsbLRIFJe5ObNK6ub0k2MghcO6Wc
hAW0i9rRjRomQqzji2799EnHKc9sPgHVVBiMBWZlfkvpPDJtg8RX7OTUa0Eh8YrnsvosupwOs4KI
OxORGdiG0Xsci8C9q97B+VfRHuD0Qc/VPTQddmhY5nhTKgJUtl3sLN+CycN1P+ufMgz0YVLROp2s
TZ2M+OHuD+zDzLIlBqmBjMYCmBzpYwwHFf8pTGsMMW9IIEUxyCUxnoppmvcSOZurMd0b+Nio1Zlv
xxYDaZlHOxDRx1VBc+vP9T9LcW30/PfCZebUYk43lFoN7yU18bn+UtjjB85DCOHOAOqCFf0cAZRx
CXZVxgIJXE8CkZP6z1ZcV5zAlhKdjdkEOKpMBRPeOdp5KX+xXuqYFwzxUMieOhI2iKo5phhp7+ZO
N7YIbXjm5KGYCCk4AMg2LkehJ7KfZeTYGnnjtmVvPJgl+rSe4t1JSMcvjSXoOqtTBBnOgpziLNA3
hK6lYF+k+vZslwWdcGujd6mi56RkiPb7bwloTWIn69N+P/jfqTeCdncGLmyFiR/Gm1MAgEa5fse4
2HEuXJI11M0ypDpm6//9/dBt2wfTWh7wCI/B36/i96ntdCqAQVxFtVMfl8y/7bN43nXrS7K7oT7m
hVcdfx/2UUHPnl3yuurromdatPn9DjVUA5rYI8rCmDqTKi/+8yGGAWEZq9G3kWuQXHP4B90kVGxy
5fn92t934/fD3y/rH5/763f+t+f8/pZ/P/vfnvL7uQ7nP0nU9Y3/x3N+X8M/fvL/PPuvH/2Pf//9
Fn//6P95+r/9hH/7HLoCr4cGaWffavbun08hY1wefj+JowJb3d//bmYeGanfx78vykZFXLiM/vcX
+/2/spT+f35bsrNZD4Lzv4fd/3z9X1/6j1/t96H++0P++v5SLeXh9+v/+jVnawtpZEOrCCCNSR6Y
q93qkg7GamD7XmbpUwz7al+aGNLFgPudetgJ1N2dp83jntTCM8p5wT7TO4yNpwFheh8JUQUdjiEk
alwUxk/OBJQNPK6jpYuKY8bearG9PkgYYCZGSqx8QcnE4SysaQ33emTGCdmisJxc6lkBFbrYFXWs
MewVD5Zes2qpQ38YKUGhgo0yPaQHrMrYBJTCQsd36td8VJv/kSr9sWDBMNp3v5NB5TdoCLTL5jdG
l7LEkglteTIOO5m/UMWbb8tBfuWmZpxd6VzVMZU0TZsZu/irnwdrx7SmD62i97Ymuea97Xtbv7Lc
F8hTbP/17shdxqI1OvpRvRyOf+IVNVP4NawB45Nt6jjJD9x/DObm+rbz7f4qAYu/9wkcEnGoPyf0
YGuckwNASSSYiQ4zQUEuBhixjTl/IY3dkahu4IGiReWejHckt1irDP2H03HSDoR2AaCPEiLLcN01
AOe87mp08EJOdNkANYlH/O/iYPSrKyKRZIKFa28HlwSjIUiG8dM3HWT+XZvhp516R63BfXKMLuuu
vMO/LRf/hanaDGjD/IjzAqRpjcIA82zjm4zfHZXJIC7e/QaBajRRNpBpmIyyrqYbW9ERncHpBYLW
gWPdeYX1rRY7TAe3vixjcVMk8gc9IH0qsKeEM9g0Fn/GZ2Th6h/kRNpBf+7m29h3hiBJiIJG9D74
VnPXqoRAXs44Fnk0C6L0boQqFmS1O51TpQescxIsMkjHqYuaPBL+nAx2qtV5yskM67r/Tobxq7W1
n9JpzBDI3Kl1cYQKVyERWJIywcjY2yS0eCMmDRu+uWuxh+tjjOjWshwe4A+Fo0MNJsN9snJ00m8Z
QnzqaI7HJgN+m+eh5uK2FIKBvMxRkjG0G9gwFP3NDPE4rqjlbSbCjfYH2LirRY8+IN5O28bGwZ2k
H0YtzEOXaX5gpA1f3ozs65m6LiMjXN+7aInnhRKH5TZiKilctoJpARC3XUB3kl/xgrnNV/9ra9Jf
x5a7ziC8w9Jlf0lR3UnL+a5D1vWBWFblZWSbqOUHXZbPbIBfBlBYV270gpwJrghnBhV28U3fuEVY
RQBOdM26TxMWLvZSkb1TGulkkmQnUe7LBKG/VnAvmiHzz1pDRYOkQAWCG+kdGBNx905mTBEaG/f1
ONKP4aRfdi+GAxFHYLkOTBM3ioiTzAg61B1uoQV9xg7XXle6NDjSRqHaBSKoVW/ssvIDJQoCfufF
YffTMmWiV717dhWjLqWbz2SCeOe7T1KwoDhSfCLaAWwAHsIICL3bzYcmSbTj5NvHhbVKUMzRtm7w
1WtwyF7Mq7xEfJghFG9TfGDDiBEAXWk8oBhQLMIpq2L7x/AoVRAktwjTVCf+nLwfmruLqAAMioEx
CnpF5hqvo71QKsyuPWS/cT3H44LhkmhHQRYtW7C8mba86n2GKFpXPqJDv3D7bjaG4uqGEZavTVF+
0y+f4VyZt8RrreXc9foQdgQjg5lZj6Dzgzhk3DDak4x97fqqxMoUGOyQdV2d4vrNrPWnEVMcvTOM
zTE2mxFL8DzV9kCRb/Mx+Zo6dt4io7ohH+fzPNFT0jJU1x3xhJOcPrGkxdSVDJvOG29bs3vpex/R
fQZEoKN87zXbqYMMk1Jp6ntLTVdsANW1UDMX8y3XiChICnDDPuAauQM0K/bLWP7RhqI+syF9chzx
MMqGLQJD6E28xQSzlvlywtPK0ARen3PLycX95DQ4atTBSnLkFZ38B+qQf8I+ue2YG++FWGtR/uhx
dBQN4/kVWGrVCwxaLX3sGrmDBSK2japjjENMhug5DRjdXya/oAVzSDYOiLt9m2NdKQfcobr7NDHi
wNKFG06O05+0NeODMrqnqijOjo3zVaCJLkr+sd27zKHhTw7oMQs4Rqcsi82kUThjjMyOinU+VnTG
1hgtSlGbzN8mOgUNrTx0GjJ+rzPxrvAsiFLt2q5UxxaDDYc6Lm1BraBhk7up5LdrOLc4xOn+xp+e
ImLzh3im6mH1dHhZwGHuYN9G0e2viDFSvAsl9sT+4z7y7TuOB8hotnbp9PEgyt0c9+omddqaoPWQ
Bh7yzmzou1wrV08wW+XWIyvftzm3TXttMPdcmlKftTh9AdYg94k7bKrQne3nypSCOQ1bA4AnzP21
7F45QhyiTuyqxJ7BxJEEY5AVtgYb7YfO1KuTFg90D2o/aFgCExcvo3at97dkJNPjlCP6ntcsgTfZ
yzYmQmQa+RX+7PYGQfcOsXEjuuZt7Arv6I4rx5oVy2CuHm715LvcwIi0w/qoXplVfPH/bugpbqQl
5hD2jBFDenIiiLfuVTPHtxWj7bY2ET0KCAdFRWXwgBphOiMUxCGMkVKRL/3AI2Q8xVcRlHr6DzCE
gPrCTS4T5x6BzBLWkzSp7ZbZIq7SgTZBr2HS4cSouA2hFGZ/zGEL3RW3VYFxVdcOWLRmhsFF4JrC
uWpSiVClTF5C8QAj8dOxuM47yZdC0D/YsnzCGqk22dLquJ/7x9mg7344dLPnndxJwsrVwEHYESYZ
u/x2k/bczc4D0URjl8xzx3rw3BFyvbZngsZ6n+a72MJ3ADdp0y9Ng1CyofsWF9withlWGxHjZ2nA
CltTv+HYYmllmUdRkYCQOuOLzxJVO67mC2oLwkLqfCwpI6GOvhuABAaFHPp8n6fFubAfEwfrDO3a
mmPpgUQy79IIpQLCKsER749Wj7cckBfYCOtNhl2+kxJntIZ9qoiMa2o4K7corkZRF0ixxgvhRdGl
6EN2bxDxQWLVtPw4CnmLVcHa+BEisOqg5VsO6BTmKRXPiri65/4P1KB+YxsRhFLDijnSuH1OBbO6
ZmL/Cc7DQ1nAlMlyhK7SiDXWNhNVu6PVMOCARl6iy+RQOzb+EPTWWIwmTd/Jq2k/T072bA4XbNiM
0mR9l9g5AD+BqF8b4i3qkjONiHdWPDMBEoql+jJuY/8DOmG3KfxUnjKfhXSM1yed27fEX87aaMHL
npcE/hoGvpLi6ghzUpsycKTwMGikFizSfR9M862tpzd9IYbkiAIfdKodUL9xX7WsMDnAd3nLYMpu
iOHqKybLDE1rZg0pMJqA7abwuyaPWWkva1jWUdyF9WIGje0XOwCCw9411T3DJlpa+Iq9W+TPxUJM
kushY1OEb2vM4L3kFlUGTXXtFHiKzV4QlgJiTwdjtfHvJ2rfx8KjoNmkMJfdhD99VDGmmC52rspi
to+OMzG2Ul57m8MyQvcd7ccF4Cehm14cx8RPtvhBvhOjd7AveN128lOM8raqTmZUEheMEYolS7wd
B/4xb5n3BhEzBY7dQRw7I6Y6ecSgh20o4cITR/dj53unqdaxi/l5/4dy1b3vJdpzKeS+GYSFy0VO
lx6Z5JY1yFVjetOF4Gp651nptcHtto5SFtn1JPFn6P13A5MRdbZ9i1cGWgl1Zt+bhR0aFuO13w+M
QPQDsJKj7tjMwDOczxRRmE92SibItQeNS0FmPdVN/Z+HY2JMJ9B9DNuJvxI6y/RrzbGnl9bjQHG8
l0ap+LpyFDu/HI0+1vXlChtwc+8lPpLy5GpEjHnIsK25B5DUEEBJgf6sn6NLprnHqmAGHBkWm10e
/n4YcP+FuJYYmv//50BZUmiVGzNq33+f15VtTwBAvzM44XYTfN5Ln2c6Hpfpw2CiQXhLzFeqa+db
WxvExXJSNzTT5E9nTAbdyq3ENqfL29//81X1xp9Kv/rH58fGOdKwgGFWuLsFjN4z1AV7O6N77CIw
xs/daNhhhXvyYKz/2qfSCxqhM2+Mqb4h7cHO2LWSmxoTzGlcE27rI1W7aFeR9mQyA+Ruzk6SrLt7
3xTte0NX6ZvEhg5M1vKOrCzj50oO5Oe1CDyG0e/iTuWH36epfCvTrn1bkIgPftw6BAZTf8fPithn
t/k5amzATCzjZjIcV77Rutcx48utBtbjMto6yy56Cd7XWoSOKcEzMOhH4RIW19Y/ioh8egjWD+lQ
2ltrYQE/kuyYpNtfRJXEl6j/64GjV8OlwexF/iUviUuurqLatU8yioqTjDG+jHmj31lakoVV0t8L
I7UPrWu0T3FrP/eA5W769VGak01rI884//4jIGKABx3DM+5B9mEo4xQOkEJQV7p3Kjo17Svdy29b
iri37mQ7D12BGzntUQLBBbFzTFET8/T/2Duz5caRLNv+Slk+N7IBd4xtnfXAeZZIaowXmKbAPDrm
r7+Lyqyqm9Vt1X3fr1kYTRQpKUgCjuPn7L22uHc8e7jk2NfY3TqE9fmlzZbfRZVSTZ81TptqmH4O
tkMKFk4/yc4T+m71g04/KcuVrPD34KQdgc5xBaTgmKrSOzcxTWUMjB2NysRBPJajNZd2s2ElzPbS
JtEWlWK19bUhOUwJe0Vi1BjY971zxmrinIEjLEyLq2CXc8pXtdM9FRHMmKh1XsGhOyvHFeP6+25u
oORmrdxlGHjQQAl1aRPGEKQaxLvvu+hevXU7dp9FWD8HaQJ8WkpGI4XG3iEdjIc0TEt2HQg8lc90
IeF4MXKdFSS7E/TtH3SkpvyH1U98s/5+CsxxPTryAjbX30d12y6CBps1y1V9cm43mR3Wp8ntYb07
uFy+H7B7ro1oZngEEsXeDJnV9t2whlMyLhIwG0s/kMOh6yT5MMOyAaNyyIyJsqXLzyJ1sWGWWWWC
7OHLqA/v6hJXLjEKp7ioynMYdl+FBZUUTLlLaSm1PQjJ2wbMLYD5isdW3obDVYUGnOrrSI/L2hZ1
fJ9C1Vuyty/3BfFMJ4/QnYWHL5Oa1ssZR0U+odhmvgzaCOMC10nEdpBQZmnE9Tsz9PBSZF3GR+eV
7+yU30RkNPdCeqyE6chVsYIg4WaJvHe9c0bI7OX7ZpCxtfVdhrIqRv7pReXu+4YJQrkjLKjcuQwD
aHus2Hjbt+yh8KRGmdMYjrqjr0k2N0zHDjEJPk4S+NsRZOBB8YIA47pks3n6Ubilj5gmW0XwukZc
cjmbO9oDCw2D5aPP/J0xGPsJUtiwHN8NKQEVlWRSaTcfNiLfJ/LgI3Z2GBk9yhoduPPa8AL5aHW5
wdFpGShfTbYHQzOttSKFcRUP4kBC6UvynenhKffJHZDVFzgS7zOO7dQGMgcZBIlANFLeA1U6TpoX
bmhNiX1v6jotltrf2vDk9r4pb3MWXEmtmtZGwDqYExs354Ms3o3ERJde+l+8+GsegceumY5Lfwrv
vm+g0r1yxrPLbG3tjJyFpEQ/sz/753IcBpyUiDMrgDHnscCNQKE/p9PsbE3Pao6m6bA7qgf7qkMb
nMkhMQDSNdW+vN3w4/tmEM9uVQaPped6K0sbEcSFvfaA7fPkUJvOutui7IXRqpR6+lR7pUlitLGv
x/xDdVp8wkkdiQUW8YFigbIlINtU08v+zAIpNknVSKyuxLpnaXUeoJcvGLABBYs0tXdpiE5Y7I8Y
0fUVjOV+N3UiODVefNVzI3hQKl0zdW/voA7lM6oF62mMii1bTH8vQpgUYsLExXyZTbztoB3IGNLC
ptZ2WWHXB9aCYgX8RLtQBeGSj5BfqC55/Q48ziKmN2kcp3szj3piaGw4sFqtPeSaYW3w50EW003t
oUShkqrgagy8z0GPzdjhSNWy4Nb9gsxvqV3t2TB0Jt3awzBlC59xUjUob08gEgm9C41+oa51YQ6n
MG7Qe95u9F6OJyz211zkw9Yrf2RsvzM0W2lWgg2F+rtRve3BJOP0QsuCRpVD98L7ScOga/ESEa0k
sYTMUBy6p9rUszOats++iLQ5js0AX3DGFixwdkmeYLG73RSIhlxdj89jn4FCoImqNIPDbAyiO/rp
xb6QWFxu3/q+wWANZz9LDKTavX34vkkn1r7IsMm6vn0vDGpvlaEXRzmZ6LvALx+/A6Rohuf33zcy
RKLRF96wqSFN7y3dmpZXn5P8bqrp79EBiNcFuvO1jVNqPsbpNqhDCnIsNUS72M1RgpeBdxITZR5j
QDJJyVm6hDmhFCFJ4PsrujpUvAFe6N4NjkPFCWx70luBNWZLaeMsWso0cZeGtKeLwzhy1NgsiinT
L1lVttt2AGb3/eCYoJKwhw5TLhOdvRATLfnvL6fbalS0cQOl3gS1ber2qXdM8mmHSm7s2sb0hchP
gT/1YA4TL5q4cbk04ATcp1OKgjEAMmbJsqeNnbvAHg5Uj5y6iW/sgez7z6T2QrIU/qPTJT4td0FM
WFDX1xgKwAy8RL+N/JJob1T1s7RyMhK3GJNz8RhehsYqF8h4ASHKFxZy2JDt8xALDQpv2swTszoF
Y76Je18eiy7BrV6RqQIOwjyqqfjjJlF6RmElRjYHU37UmgyYANalbe6zHdDYSEQoZDY10qPFiEdr
TzHEvrilwJ869eh5bvylTeOypfmPTJ1JrskGENVscRiSyDkPZhWvIhlhG+/sO2gcJVhVAMkSsPh9
X8F/EaVpgkMZe2PtdJj1ulvTgpqVlmRdrLgcwXdjPRqRokEv0Ec25dJkPp4nWxNLJW9X6e2QyWrr
HkXZKUjEhjLpvQ+yChZpRRfz36K6GQOLHCJYhvTZ+5DiFsWMxQ4w2HMcf2bSQF80xRumx2+cVfUM
trtY1I1P7wTjJlfTtTPa9TYeMcr3ijwx8H9s9LGVtbI9TrraSjerV7032rO8Q59KLWmgmDzR3mWi
kdsMM9q1a3BmFpM61AO7U4k8nuHYQtUsuWZgETvnxQvsA6A95UBSdcsRKu3xUYkpPrB//cgZwq/M
1NwNY1FsXX10DqPAI5JDf17fOL/KJsCKMvU6GNow77FYzpuCqk4VfMEwSQa5vTOs8oMD8wfpqM+J
NoGVz1R8KNqFnbwnZe1fTdf09gVNWLa99crtb71iKfTdQHOyjcuHGO9jGnl03U1UaxP5N5G3JYbe
nYWhewiyLF4yv0HNnHsfYUuBl47WR5u3QB2ID+jiytwXojuF0n1UUckStlf9cZKOtueETZcdQE+J
obDxY3wtekPsXVhdtSTcpTqSFpBJTMDJYGqTbpM4wPjRfK6Mypdrsl0+k34TjpKk4hAlMSLgeRPY
4EMUHa1pSrRl7DjhsXGEuxoG9FCxIZ8nJ0OA2Dagi21AH6Gg+q3ds8jNdRNAGGoylylEE3/mTf8W
eQd8ooCRE2ZbeVUvK8te1wJNKTbYeyxbTui81LZByqzwWGFMRGG0sg+uFdCwctgAFSYb/iSAIJQZ
ydwsy5OJ7nuNg/WT6dAlsZH6aKDsitrbOg2fHMihd8Azm74vH+xAbSmHgEAk9N2DvWa3j67l0hNV
2azNmrfIcpe83zZkuQhHA7ZK2lRoiybd3FYkfmFdvOuPSQAHDklZPaeF2d1XcwWX9s6timLJpq+R
IxZmm5bxYLscPmY4buN8GLY5//9DX0yHSulchClaQ422SWFic0EvMkjkDg5DxpkXt3uA2Stq7/ze
LSiMYnSAjQMsuqQ9YxnZ+GASs3oUZv4eatWh6ft2jwCCNpuWPER92s9zG12XipxiVgWAVHpv0tay
1Q5erJcrb8j6ZZSk0zE2kXbT5iqXMbgMsxBHzRM7kBIFNJ3gTqawOQIdAoyTL4sQrFOmeV8VsZwz
4NuYZAh+zzVhkLkFVNVxjTUiM/N+CNP3DtH61NkQd9H/obJY5WMRbEUXvHj6BVd6n1FcBE19ZZU5
OTlawEbQNUjuIkON4O6116JoPvBNoraOTELZ4PhX8vYzgIts5TyizijmotWP5hDbEAXaHdnVuBaW
k56su2H82Q3xsa+zHy7i161bN6/oh0KmFNHH8MKOm+GH6KZ1IJlK+TbvUYLGjk42YzaDuVOmvzsR
xMTKSjCc19rzgHaGSGgQg1n4Q5jjA+YJWrsGHGj4cLH7XmomCBGTllXR0N51BnFttevoJ87M82qu
1yXK+zhELTwpNUvLYY1mKTfEpqdk6knTWlrNeE/8b7QiAwMXbBw8GlntMG3gXeq7alZVjJ8Mfbp3
dNDmZnOD7pDWjuQC81nVrGgJvlK+BZzzrO23wYzTYBvwGOavSNOLsadglek6OEoKg3vnJ8i4cBFr
+n3nG6fMCn/EN+60IghgwaxrwcyTUmT8LNU4sdxO55zUtrzjsq35JhnB3iV1imCZ+QV66lIHeK6n
JxHhnLKpyr63wbQ+nLeMlDYvPZiJep0QB5OeNvygyNi1uGPI3VgKqJBR+ZW3KsHNDtSOC/q+u0Hf
sqD/4RuZsbE7ABoR6jKb/LQTuhoxz4p3vRs/kSd/xKPBOuumb+FqjEuAJS7nUTG6+6Hu3H0ftp9x
hF2PtnW0sBqLAI3InIVm/tPTyZhi1fhAcPfUiNTAKE11zNTTgcppkO7NJQ0dTdKqeVPXy7TGglMx
U9I9mOGZzg620p6JlvwpdBxZRXMf9+wbm1vihpGXP4KiOFPEP4seR7CMQUQo/xDo5UHcuo8G3v+q
sr5CvMuQ49uj758GM0aDXG6mnn0c0biLMdTVkkkY4nsGulbF+H1MPvrMehMunQhN6XPCw3DwxajT
K616aSLtnrbR0XFr9mnuLnRi0hHOcesh9q7FhXrE2tRDtYLlRlY84HsvaB6UFx9cmjzU8UYYHMPK
ehj9YNeEEHxjD+sIaQi7rM6QhDaAjeGw83qYt6joHDkuxwm4ameVcSXj+I/xeo2qn4VjhhSsO7En
grKREp3p/NRClo/Ky72Fu2aF2kYOiuUIByzyfcvGBIyWjPh6fziSKnAx0Dq2LlJ5x+JSFA7auIxE
8BbUPbHlBLXDRoHQb8I96nAu0ivJpbmPyb6pYhBWCaJkVJyPZsewtnCKm/gZyypgyg3TypPLacYI
FE+ifvFQ6BIx0++czPuBfqma2z7IYpfxNRM7/FN9cZCAzkAEQxsXxWfaiIQUYP+QmwFt9aHlTAxl
ujHj6mwq7zVtq2sV46DOGmYuOSbJLkdvCyh6NunlRk3pWxtJ1r0oQ1MX2HdBPVf+7VJbR4z7HNhn
jtciJyY4L3AZ/rHjtNjBra3a4HAGsaGDP6tb8ye2bWOpcVEiwnbZGekycLHVywZkOpGC8xyVzxYZ
dhnYHXpzg0qLPLB6ChGIOOknEcbz0BFL4cOiq5utJZG0MuNd12H2imsXEUddbdPoR1v6b2nZy+UY
dG+FNsbzXGhI7FIrJzSA4I622uLiAHlVeZ+qIP+ZWrJtxofRTn+UVtIu6hKdYhwTUm88aQm6Fcul
5tN1kE0NZ+kIrJprjDkkxBn2KBcmvf4yR91fKEFkYmR2eLDjA02AvR5AzdWY+mbkIbKYaqTHm4QR
FTLbCgmsEj2fzqVrG0zkIff0Qris6uB+ayZ8hO4Uy9JwvxBSlgAYBBDqgjKlEWTCuOKJgEeQlMFk
oanslk6eyQMqv8QmrMgJ66WoGDwl7500+1XCtBlbHJqLodS3moyfFVpxH3qWhnbgptdWGhYPpRX3
UylNMgMeih6/mDD6KyYLWN0gBsMIw0BUaVcxCkYIY/Gie1ev0EpEQO5cDi0+HNiVK4u/m9nTNZoq
QJCNC8ozSJegK1o4IxazwIGWp2GwU9RNEnZomofpR1fCtw6JZp6R+RCc/KoCKKcSvAuPbqYdS1sZ
DOTgnHI4BEH63Xysb8UWZP+wPKUcvtpLJZxZUeQepO/9lBvgID0Luo7y3uqK5TG08dN6pXit8Yss
ipBAPy3+iBDQ7DRXC2iRjUzf6/x9pEToYQrwnr57IdtpK3mnQujuUPRyee6XwAIQWdO/1hp6g8UW
UXFGiG3TrrsxOWbKLlZIKNRMCHnRtVARGgJvdOrlZ3q0K1I2LGJ85rmJTLVX0YmLxcxO+JAbikaA
PN3SDdNoI+nszsGsZS8FEUpV2d0ZrXt2uu5LZz1jpnmr7xrMz8iVzKZ9sgdUSX7srHWL3VgJ8iZy
AZ9mIRO5RuE3h7Jw75RxTZXoakxzxk1N+2ohcWAsgrZbKMK875X07plYwe2mt8hlQ/9EDrKixCZf
oJkWje8OiyAMsXBHdH7duD2LwhgOrgn6wQncd/wWN9Vvsi2w++HzyjZyiopFnRjPvTucsRwh5Blo
Lk0pdAjHOQy3wr0pzWaNOw7ZlMjmKib3gFwWgADJoK+hnOKtNwFkkVe8sFzvy2bPxhJX7abJ3BNh
t6dsOahA+/DjZo8tcmmRCeYX3SeahnJr2tEPBDz6jsALDpIknGPgDbek59LW7qrNpGMPd/t0bTEh
QypMoYm47Ejw0zMCHiTFZHiVUzmL2csQUkAXuoEVVXsBp+zEp0xUMAoIqBm5tRqsa5BkTzbeh1S/
lgge1lWcvWoRu6XKdDeA/XcNkPDNQIqNyp+DDOG44dcEK0jwi20ocZjXIOXMsVxDY1bEYWBZrskn
yJqPnDwxNgIIipxOPNJNq+dkbZKkAb60zTECJNBn03okpsCCR6+cU29UBIyMDzi8robsUWhSsdEi
TgOyBp/wBjphs3NSEe40zfiRJs42VTemoXCQ9LgdGZRMBOZRMz2NtDuzfrpUgs5hMiE/toBk5Tdi
Z9/cUkzdfNbaE0p3cVM4pEa8JMf80agYDRt68zmBi2Wwv9Wj5m6sJ3uhO8EGbOW4x4n+ynK4UqBr
E22cWK8YGbixe/TMFovYiHe6SIqV7Y0MIhSoSlF0KznJhyKxXu2GA6mLBvadvuctKtfbBQZq98EH
LjrQaJjLUZ9DADXWYmSyEpLpk0MkSAkVIexOg6JWc+Jq6pQHEBptBxzfNCn2bUbw4VX0A0Lf53OF
xWULKpgaAEBc9myUa4YwwFjYfOs/HTKoEZD527Kzf8pEQ2OMQMBNcQwUdPfIXDnBQXzu/ZroEkKz
9MhMeFtHXCA2Q9C+Q7nRc/YntzyXSDRLpPz7nPSfuS1dJsaRwhYCuGDy5X1FXB+/NWSTOOkNqPeW
/wL5VE2GSV0HWhkSVABRxD30frO/0cqVX+jwBz0fiJVBz/nDMYrwiISZE/1pIC2SPNP3pvQ8mFOI
JQfffDNLLvh0pBHP3CxPfMhGfMpqy9+16Bi6pK33YgSMKhrsYxHQbNx17QKAmb2wlLVMvBQZvR7r
TNDp6mNrGwrWg15nyu20PqJXCJFjf6W0FFBzGDD4S2G/W2TQrohEDeb1QLYWupVig8hyhh+uX8SV
iwDDKh5tRptbpd+wvJzXW4AYy7SZhUlYrms2p9i92NN5fOLLQCyiIn8Ojabd1C58mzBMgUibjAjH
Z9/SYFkiV2EsupAwR7vMO3t+kh0ScKOZYd8PNa0hxTbP6tvknGCuZcy3ZbJ/6YjOKRU5eNK/H7Xi
Bh+q38NgCnY2ic+idNqD6lKyf7BMd8R0rSQvkVSpQs4Mi8zaXP/BnAZMmyBMs+0QEhrlrUYQUi3C
smRn5kSMnaftWPqMGbr6kpE2kcKZpN2CItcIkXRS21Yk7AmOfT2E2dF6JPQyvMCCZa9U7qcbHJfX
UHokxqVyrmv8dZF7Oy2KyDaADjp3XpkjENyRo08UzTZwaT1xONNZUhMOxQbwEHoDxRVBg6IQ9TNT
cyTniJ6vytxx2AOM1byyzGMZQBrH1uni9GqfDQ/SW51su3gAD13emhAFY6LWju9qrSN6XorD9x/u
Mwra2jbZnyIAYdBTbtm3cCbiwnURPZTA5IAksPjCEr+MZaytcp2iRUrzTVTEUrZURSwIPtGG29CK
X2kL34PCAMMoGiLg9aieRY6AEDBBPUXixdNj2mi//OXf//qfH8N/BF/F/S0crMj/krfZfRHljfrt
F2H98pfy929vP3/7xTVcqeuuYButm3iXhGPz+Mcb1KmAZxv/hmKiTxz0FPMkrKq9B5DjFAMk9Sxa
/4x4h2MIUNEHxrUMO+vgazTexGTQ1JXEqsmaZqYH8Dfq0UD2NexopLtySxrexRk3QxvXd13iOveN
bfIi6xyPvbzJJDr/7n94Hc6fX4fJf9+QjmFa0tAtmPzuP70Od+zjMstBvQNvWellpzbYuruZCLPu
HnZtDIzWLBaCKfy5ipNnCBLIjDN19ISjnSrX9zaDLN+rZNBOobuy6iI4pHZ0jV133BFnkIOJ0Ksl
xjesJxhAXaPXro6d+ydjzGEgho2z+NcvyfL+60sSnieFFOy9HGmbf35JPdcDrCBetARsFvPGMmnP
2GEww4n2gZ/qz3pgrnvKV+KAQrmA/Tmx41JnGJLpV9RXa6NzWBqy5MSuQA6GefePG1J/aQtE8WPl
pFc7bbzD980EhuJAu17h0ksHs7sDeUgTGKX9w23rNK+K0oLMD6yp60gg6jM8ZoMa1KYo1bxWWXNf
62MwM6ngb2dT+ohMlW2W40w7RnnpU+lw/NCAYBodDdtGtCWt5jg6tQa1UxqSNfV918lZ9CcrRQiS
ZndWJt1tFpgP3/dSqw223+/0v//pLFDfZ8VHwauPgrD5p7t/fSgy/v3n7Wf+/pw//8Rfj9FHXaji
Z/Mvn7X+Kk5v2Zf65yf96Tfz1//43y3emrc/3YFOx8Xz3H7V4+VLMQ3529l8e+b/9sG/fH3/loex
/Prtlw/A6c3ttwVcMH7546Hb2W9YrAZ/Xy1uv/+PB28v4LdfjkC71VddvzX/5Ye+3lTz2y+aLX41
TNPQdcP1hO56Loco284/HhKmIUxPdxnqCttiYcmJ3wv5s/avrpCOA7xD6o4hXA58BQ7+94dsx3Rh
LLNMWNIy7F/+9vL/WMx+/9z++8XNsOWfTiGLgtqBWiWQ0ROo5uie+PMppOw0BJSUDAt6aneCAItq
IEwQF5hGB16WpNKRUjCQl1hNAD/bp8bQaNGYa5zOM9SaEJlyn/G+sRLjuHE6uD/js+l5m7pXd1nR
k7LMBjSlvVipPQ62hZzsmSXep3Scd47aFnFx7HJkjSmpMRTCWupuHbOmEgeI4UK2G91lvMJZ+5la
9Vqh/zHU8Dyif0vrbjU1OH7s14Y4AxhV20jUW+ZgB99v95oe7tSk4bU2wk0bEdJj4mqoaDVbR5H1
92FAjJAGS07sfTe45HFwLZ3gZ+kcQ22gjBuDF2g0BFUtYp6laXthdaBKgel1zbaxwZEE+xF4cYFa
aUKrV04ncGoLGQOQIdBA+ctQTDtVFVtm6jrNEJKO7FwtQJ+jEAl3bB23Ri9XabXvYzxAoj91RrGU
NZUKe55k+qTgA8/aMS5s5xPXkqgIl4aeHULVnwbaz0mmPUe9vs/bZoZR6Wx79tUbtIdeeI8UDGvE
dwRdO3cRb6dKYC0l8ph0/UcdN+emNhcQ1vEWeAfT+enSjbcDXkUVnyPSAyz2twAF6pkUL9Ik5ceg
SmNb5yTNHTDBS42wuWq0FUOzN5Fn6BiGU+5GO1shugYIrjxvbXfRZbiJpMosekVwvjAq9eSE2oNZ
gXnKxoNw++v/X6X+V6uUMP7VKrWt36o/rU+3p/++Ppnur7bheTqnvmdYuvR45PflSbq/YgyQEpSy
TdEqTRauP1Yn6fwqHVc34ZNIR+iOzpryx+okvF95OrUFKBzPs3XP/H9ZnVjRbsXVP4ov7jNptNzv
xdCAX8xq96fiK81MSCFEri1gHJL87Pv3nRpW2uRYCDlaS0MzSRs4ypoRFCK1WK3Qrw2kYOMZSx7K
gnG7MtCEtyEqd3IzVuB95Ta4VekAG9Yp18qZJoiy7vUeg3ni5wztTGeNLry6eLQeZ3UVmZ81mDP4
tl/MD24I9u6xblwbtZHTrGOUH6QFtcOdCnRIQ21rXhs8cGk2niY/aF8aUS/bDvC9MuzwBGA8wmeK
7kK3SVSKZ1OU+Cy4brwXDSxYj8CdkxN1axia3lYmcJxyLzXOFkkbgBYlk+6WkApjEPFjVllvGpqz
zy5jik3V95yi1yiq1F7rLrs6X2+gI2lhcJEmTdSWduwi8VRyVMX4aCR+xxYG41Bd1fKtU1hhPOuH
NjHzSNP80Q7oYarESs9Wm6KlScS+BcOGJI4uMcLf7FzdHrTrTyNE64J/jpgyu9A3o9TpIqGNTZ3K
fi3gCpHfx7Uk941dyGG1TG4DKQcJyrZUuU2GuwmHxIWLBU74xizDAlI7dBkKuzxlfleeKoli3qD/
UgfVfQgYbOnfSFYoweIVNt5LUDQN89am2f3jBu5as+uMpGFikFdI19wd0bRBvbE1hx4BOh74QwlK
O73ibjWpXVpWr12cttskdrsznXxGdQEKbCRKxs7Nk08RTf0Zeyc5AimNGxFVw/n7e74vmClUzc6Q
ujyhUl16QPHOQ1FdmbDCaWy1eGHxay4VKidoHnHKfBY69JCmiGWdvkN70cLB1KOrEaicGodOQh81
4SH1zIPggNtoOLCXHuFedALG7CB7XJJ9ESve5cw/fd9A9iSF227YipJMOiPbqnmoXNu/6MOHOxjq
YYDcONnOeAVIyVBCirPlWfUjmt8TMUn2XWiW7cqjfUmURecdeylv04qYwSqYzOPI7H03JojGs7Lf
u0Hwx42vAs6XkY5ZlPZU1BnMACectkpU4mTdAJTlc2024iAUTjpa+HIRq7YF/Z5dWUaYCkcRxgUU
PfQmhnGLOXKYT6Vg9EFff+UG8c4daG/nLSLz0EH5WDmkylV9yGADYeQ6MG7ZFmRkyG7IiEbcoyS6
JVO0KfhFps61ItQlQE0mzKWhARMfFVjzym3SNcxxOgrIcRe29mx5NMu9kMslRQr4ZoWZi5y3mwPt
lvh9QCBtEp2uxfuups+bw92OkWwe/KyR+7qnHjH7PrkG1bhjJPaBAcK/JIofZoIDIRFSIwAc75Yn
Qx00pN45gBGxMAJhbvNYzAz6TxAJ8GOkPi4k3h72TOzwoW268D6UiMs9k5p4HxFwZ9NWR2B16G0A
QCXowt5DdkyRRZYyXex519Vk6ER3BCx490YabsNRuBu3ILKPIA5MRPJTr02XYN58MQDWuY60Idag
mnX2U0szQm2CN4Bs03Tq6135/WU9IAWgUQxlKu/gRP1fD0XMvXff9wPoWBt6fLRm/vat7+8nt7vf
3/v9l42t5c9dmgZbOyK54/vGcIGm4BC5ke8Qpd7ogrugwur//VWbiJiYD2E+Gaibl0QT/6FbJcAB
34U3nTsOYJobWPqtm7m/MAjmCJkHYA/8+/3vh4U98U3n9s3vR75vyEJkhqx5L1PWvfp+YC7/8dj3
U9vpVXZFB/x1AgZpYyCjvdXu0tsgLEjT4CH0W+9KlmzKIKZrBd3cjsRKV3HNAG9p7HhrgwdZZOV6
1DErf9+drJ+T51lHA+hudnHbwblG6MgeujI/4voM777voVONF6NYg5XkUyotE9p2Q7u8DLcWKY8z
NGqQioNylzI0349WjV5zxJZluNol0JDhEuHH7DImYTEs623T+3eabhOC2yK60uvyzomJtm9jDUl0
pS+rrpxHhRTzYFRPTJidjR21X6pntBLl2HjcsFnDdK2u0JJ31uARUZ7KmapxOOpgcxbGUBSPg3O2
EWnPx25bJq2O6hE3vhaHi7oIH6fOfMhi7RFRK+ozL104N0hSPd2xK5q57S25kYBhnNGUqI2cIRXS
khe/BqWh2PrOo9w75qLBMYYJyNVPY4lyowtQHjXVhVbOutesjcKnCO44SOdp94RKkC5+UTH0MR8T
W1/TAnywRvPUTO5Di5VmSFABmmjtye0+uxbFsIjnKo0Qsw/dJRpglbUXrahPgvg2T6cJjZL+hYCr
F1Ihj4SEVE501+rqBLmZa/KLrQNUzzMdElN9ps9wDkDeAdojSa4ElNYQPZ6vKtfZp679EmlgEKTf
fdm3ggUiiX2bhyED+5Qx436vzO513dxXnH3NgyWIoiVfto2tH0aHfEbU0VfDi8ed2Sgxi1R2RYK7
KFNzmQ8TCov2BsQ9pxi7g3y47+z8kmJ58It3FWkPt18jPfcn2oPHMuaDYuSxjCOmm+B5gltmzh38
SxxG/sLv4n5m2O1FAtzIuo1R1JsmJtmmRsevZWvAvrvJ61kJhiXx32a6mRgsdLSRZ46WPpuVe+4Q
aupNjM4/2gx6fymG4hxAuIyHN19MXJTB3Gf4nFANgskaH+xJfgRV+YBhd+m09dLrtQMptmDMzCff
FCeajD9TBMmquCgoq6RO7SKHOb3sUV1zluFEKuzPBsaJPiy7vrhaAQzQqk6ng7J0rPs1+rdgp99c
fkXjvrdG/zrJ8eLwrEblq6kkL6qP7hA3HnuV3AH3861k71rT/SQNGvGELgVEb0bq3pYzfIuzqRx+
+L2zc3QkC/DAvwIVXJyAaaVl8iR72jSA4GMufAQB4l3R9+BmNT41QV7USPPQG38OuHTtjstAOgg2
o9oAb/+2rhjUQRjTlBRIkCJ9SWTpa847CDDtOdKHZ405vxqg/AyYNdi9pTg/vDtm8gaDgjYjSrgf
5q3sH9HzUx/WkCvN/MtuEPUk2c/O0F4EcBuYA3xiJF8k4K3jDvd/4GevUQENItiY8uRrt1ACnyuT
BNY4ix0ScfyBaVZePfa92iSF/8PHrD2nXXVrWtn3+ZQC2refUE65ALqoQsBDuy4Ddse8Q0MKjQtp
AeJA/KFwFIEqQQKXIUl30a6RYc4oxmd+zhARAyBKxY6caR86hMoDmN6NQbKNgroHr7i/ClXetem4
c/Xwo3B4dXH0OgY7X7MehZY/jmGLkEGPLonucSQ56Gs0sY1qXmqUYCvjlH81M5DEDJQOQMhMfJjL
PkEoVwM0s4rqcUrEi4jFa+d4OAO8nwU6r7kW1G9oIxmRcsTraGpNH5wjSTn5jJ72vHeSHwXxuis1
eQdPZhejGeETgPUnAXo2WExgc0VCXJw2S9POT/+Hq/PYblzZkugXYS14MxW993ITLJVKggcy4YGv
7w3e1327e8IqWokQiTx5TsSOjgsC0rNvgB5gwItdrPJFp6qeZbZ3zUINbbWFJXZokkNvQcyRwbtl
AralgkVINtBl4WNHZkdyn8IhsUc3cE+Y12cRAOw8B58QhI+hMG52zakzVZjwuvRQhxQybJGPe7Uq
3tgccFqLGvmig9kpsupbquQ+Ksj4TaBivg7upGFjNpUDQKSURUsbY86u6IbVp0Y+SeokqQe2nI+D
bi1cu2cdgUHuTwNBO/gbe/6h713EmKbdY7ljsOOb4S6i7IwS8wfWQj4bdfk2KgkuXBCYhJUE+Yda
eu9qxBEYCuzfgeDDpsfzNGrO1hQr36rs1lDe/+iuvzKnFBxeS2b+QxAq+eKk4UPxWCASjvuUl5Tm
2hcaNTAuun4ylGidE1czqzvx3RjDzyjGVZ+7qLXCB3psVLZ1cmV0sgKUdilL7ccbmms/YLhH7GO5
hN4g8S5R8t3N2v4wxv4xjh2hTB4aFldbj0XwmwlAB6DEjlHY/wgloQhr/Ts+oplnEhmRgrpUo+gt
jjZRG783bvjoRv2njfVrrTCwizBr4vJ/GzTrYeMXykLr2jeoGzQpvruQKq7M491IA8ivMYkn1ndZ
xj+2ap8liSHmGgMS5ABqTbdMT75tooOEdpo2K1Bq73TJXyqz/HDs0p9O9AzMY4jhFuGjeoDEyueb
Pa5Z+l/HqCF2jkLd+WEq+en6EFFk9I40i+4XXxbc6YBMNQ6Dc3QGoDNM3SItvrnxiAeIPOHRfUti
qPkyvGKF/Dsu6868YgZkyOoxHBxFPPdKuIh4tea63hLG5BAXSPxIVSPXhgRmIQvjvEJuhrymIxiJ
Zuj/hp0H7RaGDk7bueeo2Oy++X5kc1hjP25KO8rHTU5QJytb49iXpqmuepz/oV3YzAQoByQa0Q9f
RPzShFfnxKTZR2ghh8LqPlPfEoRXQIaX1q8U9VkdjM1YYo2zlJsm6p+y9yrmpQJ2DF4HNopeyLeN
ne9DGIgqwvjL5VdKB/27H+UlqL/4gUdyAw5dZx8y3dsIEXz7jrjnzHoz7dIAZH7RJfOCsWZleWIU
bHqPcai8VVOfIWO9sCcdKyPLd/ZTKIJ+fU9/NWjE6qG+GzvkUdOh1kN1T/TbpU7D9eAOc70J72pR
HJhL7k3fXEjV3aAqOjjTxxmyJsqVJjCOXlcty6Raszb22aYvcmb05t7SqpMR6vuybc8I3Mf+mfwd
UtoiYTJK62FqnyYBWaTgnGNjAHPXr3V2qUNR4UBaZw0rQNiTaTEgAGk7wophd7WITMh4Jay2z6GU
Mb0/ON69Vjq6jEAM1XdP638z3f2DPfkw9NG+YKl5iRv36CpsVuBeGJw/gjH6ofPzwRrHvH3Afi8z
sUdFc1BtFG91P7wYoAsAlHrxTLrKx2AWSytR9vponpxW+8l9YII2ScmgIZ1VrZoZHgWyftDrOWP4
VvcZwS8gmKxhuBTTuDn1BDgalZZqeUezccq9DgCJwxgqB6wIAPC9rCQ07ay+Dsk8at1LmtyBSrHV
HLSfMoBNF7sqeWv2cBtrgsREjY0EkgGLgW/96Wvg6Bh4Wke9tEZmndB/4mwfyA0bFmgz6rkH2bhx
B9y3CGExNctNTYN+EbWs8OM1r5tHW5r3KfWIfWA9wwgA+2nPXBQ7tx4Fb8SKGSt8s4cuibtFOQLX
H2X2l+TPAT6ywFcFdRUmqAbGIGbdW6UBLWGa1JRRCuAdFJYHHevqkpjGNy2E4RqieYpWva+2ex2t
ngvmL0/0z1EnJzpAGkcjD+mQ6WYH1YxRQjvle9npkKn7z1hPsfiWxt4J8Cf6Q/UHMtw68CpQosPR
iMJwN6iQhBVlPNEFwFCsHU3Lz1exaZ9ah9pbOtQl7YAwkYDq4a4hB6k7Nz5kHcxAmI2vUuri1Wtz
5nn2o0ky7TOiw14BfNtPDRRw4DOMBMNCsUnAG+AOskbDiMX7lJ00g3WSBugxM3x9rgoQDaRnqsuw
YQQf5AjREN+gPWZ5vLYpqc5Shl9F8k2/MQME0VvE3rNrhVH8KuCQuhKIaAs/DJQS8mFXIfktzmlg
IhvgPnZVuT1rTW2V9QohWVEyzjaVdKoVoqF8R/PizlKc+NCZZYL+zz9oUZqea3KJy5ieGYQSlTYS
AMOxheIVtv0yKJNhmebGRWIpSQqCMbryodRwGXVl1cuLPfiYJQiKZwrPW7Wo95G1VEwkQXdoPsFA
SYrhupSn1CdGF7LVJ0oHGFlNORtzwhCjPpoGHFiIXakEYPqTL5TawCn+ahVNLXRl5aYKEH/FebNE
TLfQya2JpsGz1sIKJoBpiRjRZIMDjnroGfYX7Js6izJIr4x7yRx0Xyimus4CsCtFb20t6xWqmbpq
PGBFVoDZOi/XWuTuC1fG5yEuJmM9RVGHiXBrEmI+sK8EZTLCWm2qTfUOwYCogkb5aaN2TuuMWhEt
ep3j3Erdnol+cq01J9lpqb0VTMvnAYSMZVXTIWjYioPhIoIVWPC5qsRvLztSu23XWiZZddQJwJ2r
mvdNE4lGU4zBJZb5LGZHgPRKRe0af8qQaL7OZaOJxJLarUsPikVCSBeDlbMM/5fN4jC1YK4e4Qaz
xvZR8mvRj9CyX9PjwDUZUssOmfaXDn13qcQV5p0mevMSZnQmk6iqz1ABaaW+xRDcQp33EVxjY6Zm
arddjNvLRWzGXXBKaI3P4q63J/vP0mrClj0ldPPQPJtMA/Z0NThxCY+QWNh5Ykp9J2R6P2EcKHK6
984laS6rmFhRxpCV+jcwmXsno/i1ZbUx1ZCljDQgWpf9lRhVPnrZEf/DcNDJ64DYieWmnDBH4C6L
qrp4Rvs317wP1S2imekRyCGr4jIgBlo6Qp4zPyfrqDlHHNWtbcbNonG0D1ewL35Ds1a9qOhM52NM
3CifT8uMVGx09dmK2mBZD0Y80zLSmMDgfJk6NUtNRAOdGkSAuIoJ5XPKnRN0j6SHgj/kyVuhY8Bx
sUGUY09+HFqyEIrakgyi+CWQ3zJA0g/EONgaCsHUmlstbfBUXpSOeO66Ev7dLaBkOMgRZ1J+jdPh
J6mWQtWc+dgbzUzDPk8Kc3sNIgdzRJGML6FCo9rysi+NTAn2Ceq4tOAZNgneI1ot3cYLrHyRaR5T
1RQ77eDR794bVX0gzybceWq5dbrww6bRusBciMtSKxDeOgg1EL78NkK8jlpPzJRJdnYI6w9bkE1I
gy1fVU3Z5v4ynTIN+NftoTtDwMgmgvFXWTW3vOmbudpRVHsgj/nzp2I5aojuqlE/xY3+VtsNi/A4
TvvUU5Ns8RrwXkkAAPbGqqrTpFKaa+mUF6hwUFGQuOssWkrS/xgCGq/XrQujOwTZuxz698ri9Jq0
EooShvI2PHvCvbrtALWW5MoXJ/ZBTGtkq8MWmyd9Y80VWb9nXcZcx2wpK2raVyabdEcvi5UjwLe5
boYVSdXZveE1dZtHDyB2pVWUeUVUX+xG0+ZC7exNFan7MdY5m8wdSmVOyZRXAFcTvwd7gNtNqO5v
lV/ZVx5yPD320CBENw+sEuvUghZrmnPilkPdmateu2Osv3Hj9tbHzkmL+xUIg41u1g/sgvDJSI8g
7I42jPc7gGB5Maz0A2ttmS41x/1Ucv+XQcl3p6Ay5fy3G1tc40l3TrpDWRjXEZCflwXHqMHvwP8z
B+xOSySkZxz8yl2lojx5PiY8MhKv1Ed9SkoVvuheyjVagZ1UrNfOCXcN9VfjTxtj7yWx/iiTbm9M
nWNd2csk8tcR4+SQxASbWYLOHAIA8NRqfJHSXTeGcaKw30+/GqYxCIjkooMhMEnC1QrmJ8K60Nuc
4mtmSLY4hcAyImOO6hxNDVic7FOpaFAZF/oYDDKqtR2ab2oEig6J46fj44RvqrM0AX/lw7IyqgeF
NRXFIlS6Q2taN7pv36PrreD0IBJ6IZZs07kMT6ajMCry7g7F2XD11VhZCPTJtRMfuZXRppEjonnm
UbD9M6T+OADJls5iqniXUjsHhF0Mxjrp0xV9dFZY+0wc4edgsWq77Tk2Oce2zhutoaWvWwfZ+Eeb
8moc/o5BezUN1tOGFEJNP00/rlIgQhXDWcT9krPT0S6umD6vhKvTjOANEVXEBhV4HM3eow1DF4LC
p9Kr36JFozBm7vCCsfxPI77MIvrIipHcgcnSJYWxabppJ+8BLTPaUc5088OpUPkDTVlEg4ChREyW
42zssfzMKnXjJ4z3s2Rl9sCocz8/lD0NCl/0s3hQgA9pbTPrR6yKKd+bwvI2WK44OpU/8zQWMss8
Bga7Jx3AX5Wf0zZeqqO96bX4EA3zlh05Fvt1GuAGz8Rva25UU3sNQHSzlNy7V0aFG9UgJ5oPFKny
G7/RzoCWHlJtNtjwFxks+wA7jqlNI8uFrePRsIKjU0afo9dc7a5b4VpaF6SL5/2uzMKTW47fQKHO
quscJ5+8dM9qZhBg2X2wg1u0OmfNUBzahE96mH2WES5/8BSahWAV58uLFYa4ceRIbEwjT57lnxl4
7xzKNaMn/Sb/LGLznkCjRvnd3ZpG22CGjzgLtUeB3YgW59YZR8zlHKQWCeVkrk+6YyYEW+kwPXO2
XgV5MDnclH1gx7csWqajvseYcNFtQrg1uz2FBhk2rLOjUV5LVxFkzXj0JjCz6zBhcde7S2SDu8xE
Fopp3Uzi73ZwTr4VXEYruXUuoJ/AvGSde1dtbM1OYd97IzxB7Z+lWcE2Wh58VVzDXDtYRfcdGvKo
scXm9P/tDeU68ZwPRDPvKbpjNHUvIR84ETSHvInPlWAb7rV/rMHlTK3i7UjnXtxvB8ZulUyvFMSG
CUKcX7ZkNUai47vYS0VzgA2z1vpwzRfy7rr+MSmXihPsSFrYObIhArL+9KNxG4XZLiTJFJmxF4Yf
ZcpQlqY0X635oDqv8VP6Ep9tTq02NaQqd2A3ZwFQWRM3n5bmv47NV8zw9rXy4Wn5KTXkvhvfOfEe
QYk8Ske7FNpAlCVt6lz++HHIAuJp9zYfX9tk6gEB1a+jnd5198AJbrbNR19G2p0gtHefMDFL/2h6
MKOeDz+HSNWV65HSPoURZClTA2VXeeFWG8QmFNkeSM3gjiuzFTfT6cwVabXfjduvU/I/ur76Mz2u
sbtdrxUX+pDg/baZVPBbEJrCTpbg4ZhRcbMdHT4rRfzqdg7yRvdcucV9gJ7v0OmjK+oG9QKH/Cax
q/V0FJOu3enCoqRFfoi4diyt1ZBh0krvWkKYGb+h2hhbGpwnNtZvlErzKS3chUTEthjLIeYqEDvs
eLL6FPfdusr6VRfqeJwoRVyib527adk7hyRuUjG+QgeUQxGJW6sk554gl3JQN55FHEPpXHTNvnkh
aWW1lp3GFlfVvBzCYBYn8Z9W686m1Pc24qKXsqNBpdXw7XomgqXiLVwlJW1EeAA4UbIXeAScUP8N
fGqXQjV/1SYmX9OFp5rKt74lzkeU0bFLJY6u/FypTj0zSxLqYzveaq77IhpcUrlBVECmsVsKim+M
VUTMafTIc41umpJD6DNXBH7IDeqRAEtL95l3FcbBp+wgis91S0aRX2ArseqsXPtJdVF0kTyUgtzO
OsPGWrb8b2QjsckJ7V0yKTz4UH/0ZlgUaQbTpREfhBu8VpIyHi5mjGOTfRlRVgGIlu1I9DT0+vzg
1xrELhNxHqvETNeLFCYMDataYBsPC2/uMISHbeW9d2AgSgeKc52Fb1UfXGsa1CPC3LntsuCKoKdp
X7xVFITzxKGvoGLZz6SBiLrjwtLQTxc2YdM20WYiLL6Fdk8im3yfCm+nLZqbiynN9311NhCLzpil
+EZut0KsTqL2yAHJyIibtYDOmEWwPSfOY6yJs4/6DO+bEwiOmIYvI3HDWWtT9sQw/FhqCMdkWDBv
g3010Gjs1VJdkpOWz6Rh0gkcSoYBjdhEeTrsEznOWvz687TDeMQMfh9l7Iap+jkg+2B0tJlmrItR
gXlLZ7q0+n3jjPCK1ewegylfpd8xCXsrZOPvRQBcM+CTu+pFRWkKL2wFenHtgG3Y6clfx7Tw9uKh
DKjEifMO6yVD1ZSOFUOHKQkriwdgm1ozlwRbtkW+LErZ4vqhnmaM8mKE2dTw+0xHpkFm1scLyKBf
CB3OoY4KxPA+MlTzeECrN89iU+4h+2GTjSGpxYdUuMyRFHdv2u1OqzvCX6lPMEAyPxPjjc0aHfHM
jdadTmSBXsF6w7E/rxu4nYNJudP4yjwVNe5XdWeXYAyHaNBIJyzRIZbtvhnFIhtsTqgFy54wIOH4
kLesFNKU4iOvZ39gs+J5GZm21SIgeDTxwO43ubPQPNGzeScTIQXuwBwnwQGqR+9TFULokrx2qv+T
4/FcElvOBMlRF1XlHYye/QIYXm87YmxiClGFkC4GDh+DVLt59QjTmrPlO6J+wSGQ/xqi2fq2MLYp
smUi54G7GR7xB6l9IieKvBYGKoK6Qu2N755eKMMEDOX+sKhR18zTwI9fhPDvWZ9ewRuBiAagqUQ9
IUlAHmqXNtuY+8UMxwl2P7mnx+vtZdG/YkgJZgMt7MOgdMYmSeu31sIpDi37UNo0/N2K/nmh+vuW
ELI8zuU68z1yB222GpFPijEvcKrymXC0clWYyQ2LQLa3SgwopbKJxvFcBsxLfSdcsHV9G61x25Cd
MW/Iv1r02pVtWTbz1J7pk2F1Mx/gAsQdlv3UT1T6FFmxrolMZGPf3lx/vClag/AIM8wCmd9AoGT5
6+L1DyZ3Xd3764qRDV4k9Rv/aRKn1iV3TZ8lPPP4HCdLI4J2qdf5gk/VT5mZr8FA8Rn43jIWTnhq
VX0XGOGwFJ78QvYcM/5+70KzX2AMX5qKBY1VE+3cTJWWd3scXGUzYvC7dwXFl699BG51tYRGm6qL
tbki1ir0sZsXl19+9NO4ybXwnV9BZuYLCMBu3mF1iaXaH92xOnZVtSdaK1pO6NUZLjFa4BoJvFGO
QqWWnGMiKiTXaNFQxO0aZJ22smLnYGQOoDiN3V4rtj4RKwwVmTlKTGUK8TEH4TenyLX2ugRWFU6o
9MZmvOqZMSo9Bky9Fdrbpg3+OiibcJN/a7oF7NKJP8nqYbHogeTDpJmnvbJiaJ5Qoy6UStByj6IN
9kJ/1lTihrxyZN4dE8ebYNwmIMU8l8D/BTKMXd9ov2bVH1IDc/tAUZioJZx0XAkB2fObxCVCU6jU
6yIqPnAdiFmmeg8oytSLulSygzWkuGmyY5uM2PwYwirVlqCg6lWB/dyRCFo1coD+C6MQD9uiIqK8
zHtvW5nRl8iCAviV/WWxO/eSZFOiOPDpxlELo5owjIC80UDhB/nwXvhMR52vLYdXoguuAd5OYvfq
hGYkbnkjbC6ZUVOvGE6wkKFOzkKRQ4ZSaXO63W9mTPRRZiZJ+sYCkKzIYcpXhSpJ8GycI/v4Yq+Q
0tGiKuFfxGRxsANE3c1TpX6RtJtfNGZ3M4+p/SYwAbRH4ttjIrLXdBu8g2GwR0wf6hgQIjyGOonQ
pGTxTudubhfnkpXp+R8+QcxdVYHz39HIOrJRTuYaiL1IGYhfIXepj/DGEjR/dHoyzpWSXICydghK
xR0OyCncyYyvTNFi7/PG+oLVeFyrdBSzvAvWRRP8KYtGWUBE3VLG/R35i5Dem6qVCV+SuDK9oc6m
+kLtna3bEHxDMDCBmxIjOCK8jPIY/CJcublZLpkITmlV3bbRSQDLWj4WuYJN1GUfMTeK+mG6Jwgj
r0hhKZoK2t/Q6ivGjwkF8Wjvssp71ELFWRcAacmiABu3uLlK9oOCtkNdMESkOLoPAtBmWhJpjyJh
HUR37yTv9jhay8JjIui0OmGPnr8v9DBY5oBi6aLgUUSE50cPq29+TLMmIrvNkIgo5Wl0/Znv1/nd
17+TRoRsl+UO76gGaBxnMed/S7yzduOJjh2MA0T9DbrGLKrp1z1OCsyezYw3oy9sL0MTn/sTNFLd
6AI7ogZbrE6NbPXmqz0e9Sk7hk2a9Is9MO6bpjnorixeyW/5gBa+vqAbi6wg4huH37rYkUJ/oTWg
gX5j0JwLvyZ1zKnWbVW9kxVa42nuTZplsOb1fKTMQf9vCRY+9t/k9CXrys7ZDzCkHMw9YfCsLyCH
2AWqC2rOz7yNDjSQShh0/dXSqxGOTYW00SNuS3qvqs6P0jFqz/hDQQCumneza/I5WXP1PKpsxBVl
NmsHbKmpN5x8lwmIYLMqVVBJlQNQlPY2LWwUjqRQ0PhS2r0F1DgtLUG1KgEb9OnBnPBYSqjsai36
q3j23sqA8yuBsukstpFFNewxZnwThZuvVLspll6cM8lBM0LyK1HUXrIYkoRGKRJXE0wsqwPla8/2
15JhcAwRizKVe6CZgu4aGVet+y4qi5NXkYAf6X9LMCpkgY6btmr/ZCpz1FTyrXLAvGIwXOHs2JmZ
fgsslJVe5awViusk74ACigH+DWDoEYDhbMhJYoAztCybGA/BQGq5D/qF0NSqVmizxw6AjzYsEBJi
qh6XuhfCee0XrsoZPu4lJlcTQ4VO8Ug4HtZelWZAm696naZgoJ0DQ6mWmU5fstDjz65y11obI9jo
GzBsEg8DEodFPcR/LLRl826kMkm8fuO/R5yvXgKF5nFXtcvYsqG/+VG/pmI/Kyp0yIw4PIK91KXl
DeSLhYP3UrqcfVXePfSXddTa49bX9AXbo2aeQB9ayqxjw2NeQ7M4psjw5kF0HPKlgiJuJhq8JmSi
zPquVpAVji+lwYHS9b0KlGRdFxyA3u7ZQOLalYP2XbrRzbQIpq9b9HyD/9sVCcqwxMXg2UdvllEd
IpsgSXdSanXJOtFBNeR/esNyXoaQNg/TX40qyvscwp2ajPp3nEBkCzs9p+zEOdcjz96MVTOcWny0
LDLUuRXUBY9EychwnS/Mxt9huq349w36Pm5qI5V3HDQjp81YPUdqwx6O8NpOp9yutRAhVkYBXAEx
mrVjPOyDGg1YHiv9hxP3gPZCLYQQrnmbVhNvdZiYuyQiuWbKXxEI5SgFKlm+Ds7QfhIy3L1U7Ghu
hQtJPlU4McZNQyvfpxkYXUfg4qCNmN+KQdmmwWDvU5n1Ozdl8OKm2vglNZv+xTC+9yZNmkY1dmOt
BuumD4o5+WvGkhn8xPJWHwAHc4KOpzVHjEG1g8HLBJMvoWjhbpCdR8x628Cgs8Hp7iVpWODBDi5K
ZbOs9k5auzW2oTQ7sDmiAZFVcDJ0ywZAlgyr0mNulLv5+EWawt+xCIdr7zcRa1DiM0zWxy9c7Gid
+dQa0AJOrAPKsvNtuY5HNABVTG+uiwlY/vcCEhQduYyRM/7k6BAHGTGMGf6gbogOz5sQZJovXTuQ
Yy61gq+YIkN66N6IHjrem1O8pGPHK3WQSI7hN7EPXcYgad8Uje5iGKn5OtG65q1J6f8DPfGObkwK
EYOTWq9/8qBITl3R9ccCJNQLe6b6TVHZxJhWxyid7rmQdrcxK6UmbhX8IqRvvd49r9vTjYHMuRFy
k/vSa6LfZhnRnCo0wgWJDcUbWN5TRqIqxk8P/3jdfUZ+y67ctCJ4z0m3cWtNXFJ6ay9M2xsnIwlO
RytFrj0XBW7dOZ5fjcTgLL8EHuENks5EYT3gfZYIa3A+VKOcm/LDDHMo9h2FO7qEg1M03sHvC1Ij
u+Dg6mlCWJ0XbAVVsYK/g1l4OHemt6aGg9yNmuC4Bfo/19Q8KXfP2/vEkf/8TymsZKuSNI9z4D/R
as//IZ6P0car0bz14Dg9Lzw7jbdFIFe1b6EXrZ3qGp21rs5+i4qS2tML4+HQDrIsqBNekjN6L23y
/ApaiGVRugtpxSyZ1PvCeshCzx+5y5yl27BcSXYKxHOXxnak6flwymG8V/EVdaD56HNJ01Sb9PTZ
Z1PpxiNi7NZSEwAvct7bMLwTAH1BdByxywfWZrggK/MYa2yZkyzhK5g8ZCFu+jh0GGoQt/i6WtOD
gzLjOxtXC4E85Ib+GrFP3qIMQI9iN3fD4DwYGc5Kgrxd6KNM7iWjx01EVTKzcj++90EaXQg5WaQm
1VY8XRR9fcOyFB2fN2k14QYVCCDKfZu8vMq6U/nMe0cfoNwBhyJr277XY9GjW++cF9Ku7Xtad/rR
NoLb805G4Muis+KzmX+gbHPupZ64d49fUgdgd6F77t5jOHVQPzp/33XsVuM4vPiSdlQYWaT/WbF/
97yoXkASH5ZGanj3MMuVFUBmOS94f41phZcm571rlqu/xIZQ7rFV1UcCNx/Pa66hl0BRIWfxcwt0
JheYBeGjL/7qftLfWrah1HfhEUGafnreZXTmHJrdDao2JyCliR509ktWW1PdNJoTIdTC6w/9go3T
dK+k7Vvgv6arQQEi6yZ59Czq68YMoRQRQ/MoPS/blRJ96vNqzWHM1ZroG8F5S00fIB6GMxnK2+c1
W3r9raGfnJeBd6vcBx60DCT8t5XwuWgjtn9DP5aPQSFYPs30SyiD6pE01tGJY2L6gmzVEKn80DX5
oTeZOD6vySlukJE+1BnHqh4O3xBgTOQp21r2IMmI6V7O9qs2mnr7vCoLOAt5zJ/Bw7T/KMn6gonj
lRQNyGuzoO4edc/Jv8hp1z6v9j3RoYWvRCvCe7oHWCRrUTrmWe1NbRZhb33YWVss45ponR5m8MON
rZXM/claslSVFiQFmHz+/lxUrnWzwmLY1UqaXDjg3K4hBmplhsF0uu35MEWNU1ARxFL+exvhHBJy
RWcv/n05FbrMQlh+Nf/39RDWlquWRtLs39uKtATH3DDh+Pf1pKjqHSzux7830fW1DkJL2UL99y/s
hygsleCf3+2f33d6H4Ks6TEGP/nvTapCCYxwej/IIji0VisXfby2O9EdXcixp+dFMoIwtuGhxcCk
Lv9cBK53wq724rf+f24yqHvPZXp+3i+sxgYplALDIEvhNETkAREWzD6+6100EBZXDUemp5FhxgtO
lnr1fKBjY/RCSkd6kxLkYK6thXQbqqzp2vMip+mTBrm+Z7vzZipqARdKl+c8I1gutkXxh531ZSxV
8TAGFGyVVNMV3VFYy3JCO4qKOKjW/M4i57sggOpOdNy4ypA0r2FtW+StxUhxO308CHqJpIyayE2n
q88LRpmkYvWB+s/VQiC4rkBak5X637f9v8epIvkIsipb/68XmR77fKXnbSktZj7QEcTw//MaCiXD
IXZKe19Hx//37H+vmvD7N0LhD/h/n/18xPO2JE7CFTZH2s//vo/pwTGRTBQkneFwCqhR3//P3boc
IY67mZHOzMgR6MamRz7v/+dJmH6+kBJpdpEfZGZVbyqoVLOsy0flmt3Zs/PH8+aKKmgTCOxUz6sW
S8qcLZSyfl4V/vjJfN44RXUhXiVIhyGr30Td+gelydFvTq9MvtPEcfQJP57uVchmnaGtCHbWdLWu
zK3ALUjEeVHchMV3eHpSUajjLtH4/Z9PMiWxdYzVCNyanoTNkG0zep+DVMb6TWd6UVpZ8yCiqTnH
tfbP717WOQGGgnbC80kOwc3zpjGCzfNJpa180A+0Txits9c6vz5/blIU0JKAnyI65AepEuNOGgtt
8bwage6Fd8hG/nmV9uaWvK3+GuIJv+Vlsn6+stQkCedp4r+Y+RrxP+TSOvq2eeSFlKf0VifESxkV
eLK6NLJbXZTR1fCvhcAa9nyArRv13AlhzzxvE4rQT47ioSWbnj09J45iVjWlKkFd8Czmwx3B1/4l
m649byLIamCcHUbb522RHMlzRSuH1ogXeV5UuviLJdnfPa/53qhuwBOY/zzin1fK3KPjKjcQGe6+
7pl8MfJq4MyF3leKb0mUVfZhhwbxLUij14k/No/aC0+D3XpfY0TsCFJUB5wrB9Wxezov0zM9T9mE
cORfZaaHjP/takV+mvNWt9ny+YBKw+SQRaOyT6Oa3W8aEcbQktfUIShP+lLeTbftMLOZyTLRm+ZT
E4/n/WNHVwQMUrHLEs/lREeT63kHAjp6NrCdrnxe8BS6wJ+fd1j1KehGNNVuHy7NRiUAhhkIq35O
TDs/EYyS8RLajnIyxsDZC4GSixa89xURI9z2SQzAuBAo1JnE6ngbX31H3z4fQFHRIgYhz8FADXa0
3S6jpcVxoY0HezvUHm5RAkpN4PlkINfeG0+f2Xo0vFuIJ6sE7ZsCXPhQJW1/bB2+3mikjD+ejzK0
H4cPql8GA3FRbd0IiQez3xIVNY/oSv9SWfX4CADar2DfBmtf5NX0h7kRJmP8CT08O7YkLmEAUbYV
4YglW09RohOAFqLa+cP+gxleUhrHRCn9vdIbnKSfP71dEzMP4rWT3lzzdBQxDscGrTeM7+kBNo3N
IQr1N0zwxlKVIoclOdQ3XSU8aXrpMI/+DF1DXLnbeusBEfYKsHb6piYeUd08oET9QnCkVp8r2cKW
MPNk0Teu+IqS+/MBEM4BRRQV4/Sw/C/2zmy5caTrrk+ELxIzcMsBnClqLukGUaoqAUjMYwJ4+n+B
5XD377Aj7HtfNEOtkiiJBDJPnrP32szQe+h+9589YUDCg+t+sGSY29YPx2OUNOOjy0EGUR3PTQDz
DU2E9yqcyNyZuZXuJ6NMXymb/z537prkRcWqeHJ1FR8tL5UBoqr4Q4s4bC1PUfJD11KWIeEnunkm
PLMlGsszvhwy6HI3/aocHSBXBKLb5HD/IDzcN/fvBIW2x4KHmrxWM4Bk0S4LUfZs0yL/++tBWv8M
PZ/y2sCnjTU+3Um8HW/8B9KCH07CqIFlDYJvJLnI6SOVOKQG7VOPf9+/ANyMtq6Fry6mnCV5mnT2
76+NCCHHp1P2KXIHv0wZWUdhkTlhaqhk/v5hU/EwcBng2pA2CXycwnO7IPPu/iH2fCRf8eybp/L+
WTTE8VE2tMj/+aJ/fXj/Js/NrdP9I3pseoT8AtWKWQM4+dfTyeU57190f/a//3L//79PR2cNhFVH
K7x1jGhz/5f/7Zf//fdER25Vx93090+4f+Xfn37/Qf/6Ff/+JN/rq730xd9f4f41/+vv8ffb78+k
c9fQx5Tyu83CIvjn97h/VNpWdfz/mI3/K8yGC+ji/wwDuibRn+a/cTaWr//L2dDt/2DiZajuCV0Y
9r84G+I/Om4CiDi+4G6hr+P9A9owzP8gDBcm4AtHFzA1QHb9D9CGrv8Hnovv+rZhuIJJkPf/AtoA
AfbfKWcu8YIW2kvPgUQPdMO0FtTWvyhnVMx61FflNgFUWWn00kqSSg4YE96tJZWI6XV2czAbCstf
x7oL8bDA81qN+R87L59K747HNLRDFmkP+d5vZ4SIGjmlc9hcKzZACX4+dZNjrLjXuxJkM1wLWJIc
KkhgTOSBRX3e6x5T99rkdKKZuQbMe8JsQ4sl2fZ9TR+DcRBa9aQx/V+O1267NDyynsgtjTEojVX0
qBwiOSgkCdtubHFNWzgXCEREvYvtDL3vqDU32XrVJgaCtimsXNvopbBXUiurrSih2nKcR/ikxocm
ByjqhuOhFEZ4KUJtbUTmaxy5xcl2+dsdgLfb3HuP2lk/gn7U0dpkJxCcNqGioBAjXbtiDIn3dawC
fWn5sObP25qpU9mXbzS/wIumMRx8N7dXhhDgDCMiQG0Hfqc9jLAxUw9CdoybkwRHW9P+WD1KY1Fm
6Q3Bya3PY6x3c/hR0hMNkV0c71oG2QzIoKs1sZNpMAjnuao9uWODtVeQZDHK4fG5NEu4Zp/hM/dT
UqozbatsOrCA4YmtQqawTarf6cjRWMshBE7kWbQEnK9S4yMD64Ykx7CONTlyIBq9H+7QpwFpUO7a
txGSk+q2YnbdBy4ZMfFgNU++oV5Mt+j248R4GlzqtvJIzuW9sgIV9fHHnMUP8Zijw8o8xI4FvBcS
UDakTnxZ7A6AQY3fWMwY40jXupbVHzGb05ZvZzqQ0aefymZLgk6JxF71G5N+Kz1N+WJh8cA+pOJt
WQ1yk+toxcp6bK5MllHhTe5ONdn7xDhzMw1dwxZAz7NAeYdcfIQElb+mlrlcHKSESvqYR7d0N8rP
aX3YcPHANwZZ5hXM8M0yACL4pCyJxkpgrdtwWxurlGFWWzXdofKTCdwqe5OYia3S3GE8IuKMtlTv
EDJMfLUp7SEH7JWy9P3g7sImVciypph4LeINCo1MXxq5wVRc6+ynEGq4FBzCqPyYH0Te8FvE2Tc8
wj9tbrv4/kLiZcgFfohLVIB4Ro6j0WYH6X3VemdcePUjdzrCngObib+Q6NoqWjVjvEn6xPrC0MYQ
LYy/w8x8iRwMN1alD0Fnl7iKQ+ChJc34YzGPfyJBV9yo/H4/Jxyy5w5oFHjsrRiya0WYRevnAn5Y
NK1E26TXNA9/THkG+FP6a0FyHsnYERCTpt+TRsSAP2pIEGPSz1EDA1ksX0BHblK7SUkox5kjK7/D
6x0XgRyxkwhY+0cR2ccxq7MrWUH7FAWoC8tzjK957QA8d5CqifLNAK6CdoEfnGTx1Uc/fkU5CsNM
YlVx9XTXzn280ydi+AauUYOhrme63a8QVykh3nbRJ1sm26TnKGwBZELUPoWEjh9lZbsu5w/uqTkz
t30sG8jYi9JYq4+LkjwUNHSNT1qIhFZLPOdWxHDCwI2zMoni2mJ3i1DVohuMYvSNDgA2gkgjJ0jU
LxkTYNJHFsYZI3rLTLgfXRjoKry50Twd6T2hZQEm3I+LQLA2P1KtJuTShUw85SU/qg/PObEALuqB
J4+YuDXe16uv9+mHK3BYwpinQOxuVZUd89gj+cMxaKtHFeN2oOReYIJiR+YQL/CccoXKpvN/tWb3
SMYUR8VYqn0zoFFd/oSyVwZjSqQKlqNrqAitmjnluKVZqW4e/N1nXwt3jQ2LrRtrEkqkf5GImy/0
VYLCExBKoxJcKfm40Eg673kJOIWa6N8Kf3ZvXlwxihP22p5SirWwuc20n578sAtvTfKW0EPTrPKm
/K56fKR/mz8q6CHsdgcV55e6KY5p36ePMYMCPFFk2HmInGbaCyB9eADKQuL4xFiVncHBpf7AOC7a
FOZgBqOI0apHsXt0+iBKa/ugTBwHGOPLBy9CO+DP9WvRizUehBHIPxPoqIvjjefhn3ZIpO1n2JnS
filYXdWElqnyf7J4QfyBwyP6ceMqw9hW1qAI5WoIy4EH4CSZfdA0gkWM/hPR7ZrRdAhUu1/JekTs
UCCC0fDETtb8os/xM6ozbQ+TmqmdT5InHnMi/JzUe2sxBnP7jsCxeKtfTPyNDHI/Uod+PUchVy0n
EQMTm6vA1KSZnINpbmFjaj1NMZdxtVN3BIqZuMuTtDRBm1jeIZxIyTPgYe2BT2WXTumwXjEZrujm
HTmDlhsH8z2DWdQgpT/Q75ycduvXWnsjnJEMj/RKJ8C4aQZ+Zne0n+oJoWlZcm4nWRJ3Y5Y8+0NJ
Gk4XfjpKNI+iGX+QOe3UGppwRH+cR/Hei4GE8hpHZ6lpvy2ZGrs4Gf0VCrJw4+l2SiBTf8ukqb90
9PWplJ9qOVuPSeKYt1p/As51MQ3rVNdm+2L78l0pfuupLhT89WBE2vXSOWwWdqw7X0Y/0HFV/jcb
G6gpPCEU3FiprPAYDvhaEDVma7TITGHqYT+UGvyHCbYRStVoNRITv8b8uOibnR1GyuY4WzhV1Jjh
MCyuZmtpB8Dgx9mxjJXC/08mtAdYyavWrAnkRBYei7Iek8SHVzJq0ZJ5bnZpqiXq1zUIxdKz3w7o
YstOoUfb8kdKWicFicGBTElWuIaIZtjCD3YSPwDlSek+pKwNyPJ478djZ/tHaVtbk6BLfSKSYRYf
lmQbHrMPpSqxTW3nj3C6/jT3j60WRmcoiW3ASFqu8t6uA+4ovEAJHaDMMg4hAKa1Uwos6skBw6cO
Hz19pj/h3SpIXbZR7GukntuUsIe4eC785g/qourIefItMocLb761MkZCph3UgHGK9WZBf88m98s0
YA8ajVclqvHK67XYbgVr8oRaBAHfo4XShF3iSY9Ju85y7cBQbVz7DR5KaqHOp7/fV0ngz+PRL811
64zhavpm2p9ufT+zQDpeiMc56gzU+qjakWzoYYJ1PqtOe2h9of1QMrYCg8p4W6JHstvMIQhvwNmT
atwQWAfqhj0iS5fAsQTHbXEDmPeC3iw/a+RXTqG5tlyukUVJ1eraqwmgYa119UVlDPz0PA4ia4Ib
XZzNhs5IZZu3gX7J6DtQuX0sO14C34RYxy8GlrzcAuS7rD7aagcK7HcnGj2YMecFjCPA45Vtf0k7
JtqlTLk+ql2I4Gfl0gTdNlW7p8q+MnMl4CtUFLjmc6EdIjEAlsgVshjgGkZ2NEfsdUkeAd8mxGYV
5YC2C4EUiQ0azNRwY9ZcHnsEpRGhV+EC1ugA+Cs9HTA/x8kuxZHtoYAekWQEoe8QmjBx94RYnVDw
7VB37CI38XaJztqKDHd6GCWu15L1hBUcGBYchb73FMo1fgkn6gRvSVOvTGFCys8FaqnkFpMJSYIC
AQwUTBtOycjs5j5EvYNHN5Gvss9IFK0CRmPYWCqGACNel6p13pJJg3jSYCERcGC4o36O3oLyIBeE
oziD+XrxS31oRfeJQLE4jPrw1uWCusqpDVzHRr1hcvgoLZ/iJ3YeBcrAAH5es+lH2CWJQK/IMe+j
0LOzTxvlIZK4fLLSJ1LMi8VmFhO6Bw1xCjDDtdPNJ2KknjpGQrt4amTgorcmxom0J1g5yTqyl/df
ZyCdAy1JZgxuRur+qPToljJM31iG84M1TWeitSTnxQbe+oq6ZnqKIl60aa4eJfEekcnb47jjm1kv
XdbEDmhrGNdY1/tDaIYJh4Fd00w/KzljfzIbbVVDFEjG5YIarXXsGGqPSfZHrgG3GNIkQL+QrMsR
tJG+XHkNHAn0ktrKTIxhZQ1Iy90eGg+SpWaTKJ6hpO3p50hN82Y8uwrqGVm8sHckXc2pxgRudcab
GGNUll65V+CgEZtQnhbJ1bCrVy9p6yBXmXaMJaFmqVZ1m3h5/7S0Yc2VamPM1n7K3KcunX+kc0EZ
XlkAuwtcelF6sJ36EXsA3OsFMO+oh9Y5ggo4AGFy1zBmX2PH6o+e0mHUuuW35VQngSkb2pG9qXzC
eJLqvSpIDEgYUQV49y2kznlGVHB8Q2W/1To7JjS7RmwnvQkQi2avo56jn4oEtXRefCujvamJRJbG
29keAqaOdXLb1yLehMvLR9gzhjp0+YIY6e3cOu0lhTFxnGlTNkP1OYqsDkJUrY70AUrZjyXv1drt
QL2h9DgjhYFM3gv0d4jkMS2vResAiPNrhs41nJ97VubUVBfu2W6rsQ+t59I+dNM0vtC3/a33yU4n
h2pDpAmtVrhPGI+yPWtZ8WLrebRxWF+ee7NdUuMZmzt0EjbATs6OJGRVi0gbLJEbCW2Jug7q2PTY
I5uF8BDGrFYFNDKKXIvx6KYmExJ9q1EGbSPCfZr0T1ll/kFOXj5nZvfMuORP5Vu7Wk0C1cC81pi8
ATVxd/bgJkEuq1dhVu+SSeBbnYHF0GuDwqnNqLSkcdIUbpMVqLHw28p5xSwPfkmItcklsQw1LlW5
mwahLVCcsE/Hhn/JMf339Rxhu1+rzieZyu13fkrYT9Xjy7fc/mAlBE/NI/YrxxkOXkvLoiVshIgZ
uajo54coil+0gnAFL3UIejKnDH4YyWmmq206RmHPDgnAOslJG7aWbF3DfToxomE2rSy256w86IQg
cyoyoy3nKBKKHit/gCYv5qtVC+vg9Br9AYkGDhHDppsW45QOxhBZeY7vrs0AmxJONVD5zu1g7eTQ
PnH0YHzmuBuy9FDIRYs1aCrEAcYbEl1wK4yXre0gsu4pMjN8050YAqMJdEP/kvc/QaKJyNixqLHn
fT2GTzau540YTADRjnETg/feTrp2YjpAY3rJKEW/uh0xk7CHz7BRFJZDXKeHzAmZZBoNR70sXM12
S31lZ5jKMhd3BXa7Gr9u3xUzCqGM0LUwxM7IZChovPw9m+OfDVrUoBUM+Brh7aQ978p4hqiVWrjD
nWjvDsThpBEuQNKoGUH6S/CIcSVjAmRn3XdBqz3iYXpF437L8yjeiXn4lgoPt21rN1M0L/fD+P0h
nV2aUUrnXDdX5znR7B3wplvR8Vbhs5MrWya7ihjjIyr3Kam/ee7cbSf8afy0+0O83BNgaOnBh4zu
lm9iem9vcgF/se4LsR7i1DzCAsu5IMt+m0Zxuq0RhyDN66pLK0S+SZKZBC0T8IDX0jPIa170+GE0
3ieOcGutlz9i5f3GoGucswGhj6Ee4+ZJcPoIzNp7oET0LrHJnh9P3nBqdeFuU2QxgYTXx3KN9fcV
DSPbUkoTqQcZ2beMpbWaNTYPdfL7FnZtgo8QWtyj7hXXTEyMJWMWcul4MVEBYXQIlf/eVtrPKTa/
zY5B36xD+ePuBxFAHlYl3+J0MfsQEgf3dEXGEYHnE7SeMMtZJoturVeqx5LIAwdbb53XO39sMS23
P30Xg8ESJl6zD6lldxUG6tLZck/8gG/IFdUtL8EazeXwq0lw6YxmKrayAXfVky7k+mgZpNt/w8rx
VxHXIM4ulW3NPA3yqO8P3E6heIbOe3NBYJxRJmkNlQvOxWaXaKV1hpnzNsB/yxUJcLLxX11De/aT
+UfRv4Re/JS31ju5mZ+926GhLrhemwK+UKMCb9rmHOqwAK6sqX5gbUT0IEt+xy6xt4ZTNasY7xZh
wEpEP71WoVBDGMvbPw3BGPV7OnPHIZs/seATICKyx3Y5vPfETjEKQGr7ZWnmxWnuVO6f+H6QjpNJ
Gar5OHqQQOzp2knMURx1CV0z3wp3+hNa5YQzP/NXc4qRM/ruI4dAnFC72Zgk6URfc7KmWvxHsTP8
tJGt5855gjFUuZjWiw4hlapZx8eIbg6Eq0Qnja5/HBpE5aFL3dASHWm58zLRP6awsKrC+xqi5hth
9TXOv+p5Pjm5fRI0qUwbJFWqQJfzyjGd+yAIFWMkVXtMp3AFFG+bt9NBlPPrkECYcROehV0S10CH
9S8ZG6QxIZNhd353ANE3Q7HUjz0xHTNsg+ZD44JNha2vJtMr17auBbkjPtm347UGSo0ip95XWUog
Zh3/cv3m/WIiW0QwaR0jhWN16h68pKef9OWI8eDiSuOQsuAk6oNn2a96NAb0nP1VnrZHBQxKF+rU
MrhjvRse8plQLC8Pgyb7GcXkX5kJkXZ44o/D4K+yqA9X5lhQN2bA9UTRbV0j/1nqiGdn+HIl6S7c
y5yEUCFuTRtKPfm3iP1jArtsrDaIJpLBpS7Gf0jkLnoKGNc5miFs/vFJOpoRkOU5UOzRJLI1aH++
/mSEXPldfbRKJnqD6IEaAFEAd5931s8pKc5WUXbribO0niVwkfsdHLKXaeTFU6G1IdlxaV95GMXx
ofUJSvb5S1YL22jw8WOTbJOON5VVMY2yY+kiV0YeZW4G2qCTiauqZRYYtfqtt52XqXnlwPtUEBjo
mDn2M1QDKS0RgmCqS0kjY2WbrBZzCg7SpVczV8UckAz+4PTOpzGA967Mz4jD+VyxgGJEkXJ8MGV6
sSHXpg7CqtF46MoJ0uWgvWmUxqX0T9VknnCXcc7R7TOG3EutyJ5hwSTFSM1f5jS+xy0Isjo/Q0jG
SE8I7kqX8yEt+/cy63Zxjmx6Gr5orizuHOA0ojNW46jTGpt4d4w4IU8aCX1aTCfdqg/JRBCnQbZT
VdbkV9X0XeyR3zZdQLnsx1UDmSJ0JP00ojw941aSBgvUM6fNuswGnXNruNjLOW2GDllM/nPYMB+Y
weus2rCetm6jHuo4fVdxdPaXiaVXEn/SPNlvQjNPhUivcjIfdOqetq1eFcYAtKzRxmAM5GnaLSYP
biMT8is5OKNixs6tuC2tz4Iqg56CgyOsmfZ63O5bLSHj0Jh/KxNFWJPma8+Xv0ysaKUFxwqcOSeQ
bRvbJGv5Z3pFAeqBb0RERB/T+JNVsy9acs7AWnkJrQ7zHiaKCtD5nFm0K4SAGBc/R6igGP8JZmGU
TMGbbsWUXeNeuyR19W3FoEQb6ybj8oDt9RxnGhXD0uLt1K6n8M+U8VFX3gv3wh4ZKuKicBy3lPOX
rGxKIqi0PYGj9FZg7fVT/5MKxyCORxcIu62QnhKxSXrmNitrlh96B1qF8iDMXpJ6upH1Fq8lBM9I
4yzgVGuZ27jOoZQPKVGmxg6LCBoyvE6rBGLXc0mD2rBoLaLUSMrhPc2qp1QLj0p4R7A6cNYUAGIw
ohyUHgxzPEzMFzfE0CigDBiVG+cBmvC2IN5PIrNjqLI2NYzidbiuBiAtIjPOrbAH0nrNtZHSLFTj
4n6Fnhr7pErX4VnXQGkMAOAJx8EqmrPqs33iO+7bRSeESDqyFulK90RW98F1+h2robUmN2KtZe6t
FdZ7Q0hnoie/Ygc2BUPF9ZAYwRS6Z9UNFHw++54V/ShBF2yx6Z2rhHFhbf5WnPk9Ltm6ACePp7S0
bk2VfONhHbhFQ92/WFp51cQMZUMPLzhn9KS89l3l7Zs5opNQnI3UPwG05Y+n36xTn7Ikd4VLdQHo
mPbVqbampZn+x2n9Yb9sXbWbErRHt4dcTZq3AmOIV7svtuvQnUYNhtWcCsA9L2u1m2lncPivILyp
aLNvTdrfhGe+llUabTmMwYgRxyFVT7It8OgNeBUnivkMY268qNZwGgOr6MBzhTfq30eSlzbDDJTN
RG5l0HqZBPgA/WYreNJWO1PZceOZhv+im2jiOvHLi/bzEvhWbmWUIdYbYcdVY7rL323hAJYEuTdD
RhtnVH/eEKicvhCB2eSX9wMLffQLf+8fdyCj6Hkc6wMcSLFppHjSm3YzhRQLuK6+2PJfsSEVqwYC
K0ImOlaeS6tSlic6u/TpJ+Pc523g43F36gl2xBMa73o9p3G6bqjgvLZ+95MS0MgQ4yvkuFz1Rb2B
93R2jfSZNM9rERNfGArSxYRzllX52cd1EiR2Wh6TyCiP2l8Ud04uYeY/5LCSSFpSxkNbzemuowIt
/fm90Zqfc+8Yq0lrPmUb/8rmgume/alADa8X3VmbHvRuoEqoc3KG0xINCG2Uwfv0v6ZR9wDxOjCC
8kdjbLtjFrr7xNbd6/2hQDcPVEOelOP6a82lh6xrhAlWVZoB/8zQmITJsG0j2hXJRE+rH1iPV8il
/Ov9IcR8WDLl3xmNd0sGfSJqgWW7cVNr9aKG0AnggRWbucfR3XfQx1am0+YBTQwdqSEdU7BLcwLB
z0i+6We4l7C3WakzxpSRdx3yl2yqvUvt1t41Qr6+ya2o2agYWmTeHyWzh96kis7RIAVh0e0qQNx4
hEA8VZX7AwXbux6R4krrfqXlg0aUL3KnwTMIKaY8yLWyWOc6ecmTMwVOaRJTnIpzOeH31xb31GRj
Cfcy2oBTQX1DVZJspp5I4Clb3trRYpjewmwQC1sgZltcDSm6L2pbWxn9A5ASGhlTVq9To/zyBEk0
RVLtDQPnJ6Gw+FQIHx1xJbgTc2kj4jzZmGvbsyN8vGEXkOHBdlaHy+RTe/KaP1E8/5F+N+0TQaQs
Y97NQuBLbT872pw+sbibxHfHNPtNAorI/oTv4ITVsR5lvY9DonzQcidgkl3aQhU7k2yfwpK6JaKf
EEZ/Bg9c49TO26JYuuOqeMcAvvUa3d7htI2bb+XW3a5ujaV1T59YJiSEUgLbmLFXRteSlthNv1PI
Y6s4pzUoI3pCWcppj5FbgDM4RVsBfh0+BH1goFDY9TH7drvMdn/lMvwFvcmmko8rwNMdHvPMhOSv
Ppoqpc+j499NmOCeQtP6RSLdk+ztA+mk3It+nmA7hd/RF8mT5j1hWFj7RfLTTTV3TeCeu/Vlq+0z
mVM6czFecMPLrtK2XR8HPZjkm6iuaT29JqonB0C1OyPthn1pJ6eFalFUxkslB8CxhCNPpDi/mx6E
jDE3xt3oEfWOI3Y3YjBYu1Fu4HU+5xzGgBE5YkuUSVVYn9ZQLZA3c2uZ9Z5yc+Po0w4/gYIsQhUD
Kd/7afvsJZjzh52VucmanmZJBMDGJ9Ie3LNFAyZVm9xonv0qMdZDy4s3QY6R2vSJpGGYy/TnCCAj
QPcOdEoBlKuEeIID8AKgHS6QhRuWJR28q2jrmxM38Ulx1eCJTTaZ0IDajaMd1JwGEIe7gGe0FMmB
PY2ErqjW39uRWQVodQ62n+7srvndxQ7GJi3NXtCIckjMx727742Qa9g5YXBmkALUKaARZBDFs3bG
+cIV/thTuwVFMQjqFR3aqBOSIhDO8nEs5JpecPiu2gZcXUPKRXVjMqm9cCvr62hANk5H+or8ssPG
4TzruDDPFNDoe+cJzGHuP9GXoz+0fNQOcbtBxPAQeeF0yDXjoglq/hF3u99X2iMzDw7iKvqF7SCF
T9wyNSQKfOuaYXGbKiCj88heZYrOOkSD2aygagQkIAyHJJ5PhZdiUQsL1JwT5GxwzxpIBPpQ1KWF
Ilt4zPN+P+GqOIbSY+6Jm4fOEl0+qufxOExdetKKvgTdNdmXaeY11DQ8gFDfb6VR6xvfwMMnW3yB
TLjlJhJxsu9AjRgTqpBiar7Kzqwf3XRAnERDO45/67M4kirGXiaWyzjWM7niVBVi4PJ81rSYbdig
6PyV2AMmCBNrmI8hxHAZ1cB1eqITk215N4obAAfkdFp1TrOQc4FHje/XAkTTNOh7ZzRSrH4pk3GR
GIcc8PyJIddn5001UBsnudQTLnfXUSTCOH0S6IOH0LMv5bZVogb/CLp3CNNzTaDBS4iNdJ2oaQpo
+clAw3pPEpCMPpL7uc4GeAK051ZzJjpynN/VZt19uzP2gk46fxySfDBDmycaXs+zbuFcNN9iFN+4
xX3AyhZ2ozLMjVsNNa+N+/lrHqPf5ph4H1FK1TP6GCrTaEAMjBxi44VWuKOOiDcM5MXTLIpoq/p6
vKUuSRNm2R09MypOhV0VJ19P+QAKjW1P9H/R13R5TaaHardE6KoD7JVlKUCnFCLt14hsPio1zkd9
LL8ru/HpB1bz6f7g6PuafMS1a+cvXcleXw+VhSKhAqGFvksttQldY2FxoUtTnHRjPfoi3lWiuMp5
zk50df798M/nasf+KSoF3WH5ig5v0c4oq4uPpoFBeeaFRxS2KR2pdRvRfPKiVJ2Q36oT4bPqVEZO
c8iJc+2kYAJu6mrjxWZ5crWuPOnoNipIbFSUhZORBIuvlusWWwGjAaeKwkOfcO3aNgY+UNxag1TE
qN39/cUrCn+LmNvbV8tLCVOyXTOyFmuygm1rr9k2CZ240xOzHGFv8JBEuX70xfNs5j4HVQuIyvIR
xSQ8B9bDwBHiJwzF/HR/h+4f3Z9bMtOe+KJ//o2o7oJF06eBJyy5zkSRnBI9hIY2q+SExwCUbT3Y
HLB7hr+2RYs7/tM6TR3QzKeNYOjx6f5RAy1+7ckGoUL3glAqOivyUKA3MMTufnkDKVJDAS4ot4W/
Rvbknsn0cs9eb/c7Q3deQ6GfsngMifwzXwUKbSiQteRUb6LIIxenXdUYDbdRhYPy/pAvjUU5uuvO
YN20kxQYoKDn7qVEhTNK92x5EaYFvFZzMQEsB3+h9G0IfvZcmkGrcwgtS0Ns3IbQDbeJOupbyl+H
9JmVYoC2053kO3Ej59xX1Kz3jxLI4QMYhHUet3KdII0PC/RaeuEtTSl3NI4OMyAmhjGDvCTZmMJN
rhjaF3K3TANnXBQmCOQyb+ZS65gicvMnyJUU0N7cjTahoUGr0aJfXjqTmjTIXYnXTkN3Se4DbqZw
6M5mptM4skJvh1sjZgyjOU9uZzcrVTNUaZ3hFKM+XxcpeQ6TPX9NkZ7R9GjgASi4DX0bHWlA9OeO
SfWOiEKobPUx50wI/cL7jkrDBM2rrctO33Wzw+8UVxnTLtHsLL22A7yrIEicGg9MGr0MwhwvY0zH
qlctuqKyLPgH0tSSEfKbtLAeOXn9Y+q/fCXtNyx55cV1OwLVmqJFFePZJ6dO422uAM5Vs+6uGbCq
H100cL6D0CgHx7n2lYH00bCGH6VPkvWc5OneLQnq4CvbNgpmjPnEIlCwCacM/8g+fvcdvf/oMsSe
JnEHMfbNByvO5v1MRE9Ad3KHBsR4SAeGwi49pUUOezaNUbuhwKRBOZc/G+nQhJqaE31nA33a+JEw
HCcBPGqPDWqcrZ+4jPAH490K3+x8ML6Smqo8USo54NF/MkRoHz0n52BrYDjKqKTPIdXb3pPkqRey
kds89cqHFgDEWnR1/8uafxiN8xZ7rvUmc8bCTf7DdLKWVcumcMASoLc9PTSvkeithnQzaJJirPMG
5AG7Ioq+2jZOaXoU3C2Kg05JtN+huCWZmLHksPwnXs+21+XeBiHqpekFBiF4N7QXU/dtZPvUqcsn
UW6nWXxHfTLcTKnhhs4cb0PEHnAulXxmDzrI2a+0q+iRpFnEuHaOb90I3ilrdP8R0RM6dyJtGmfS
n+cB1oNaNBcjrzwsxNKRDfMlKH+YB7hPsZxj1nlkMIDgzazUui9Ttarw5ZJ44RsXGYM79su8+8r8
ZGPLufxQ9ZIIZoX6AXFSSfXXcQQmy9f1ZP/ljJgWohHnyNQQDDFg1QXf33bb3jCqTWh7aheFxrRT
+RTQ51SEjKFLUjEWI1GUr1JEyUlVYDjcusfM3OOGCZtHoKPZIeq1neXkXHBt8VPF70S1d2h+MIks
I3k2xOX/TTelb2XfH++fZa+oOelGPyyLjIqWDSirR9Jxloe8Ti5Z5BPNraUGvXwP+fD//Oj+ub4Z
8E8T89Z34yuTFP9CMGl65jJej0YRXkBYhpf75+8fDVYhOPgD7E8SWNKZVUe7+z/4Ui8uFjQagMdn
Dp/QmKdww7aEEVx50SW0FiAS7M0pxs2sl/RrM5xITtRep97zNzPtP8R92Sm0aws/DHNZQ2gbBoWI
rkzbIg0MfTC+jiK/Zoq0dj95GgbZ7e6fvuOD7bJnqAo7/1J3I+dWzm33zyeuy/cs353+F3tnstw4
s23nV3GcOU6gSXQOXw9IsBcpUb00QVSVJPRtJpAAnt4f678RN+yBww/giULVqUgCyMy991rfun1X
t/3bMg4PhdvKjWjJIPj7ZakyFFhmQPBU03Cky6mbO4BhNm+g6d+aOhwvrjePFz00//kdljCwSVY4
rIP0vejSq+kTDBTTD9vLwL6MpqSNw5F5C+UziBTs86KdSnawMtnhETOeatvlpMC8clE27ZEfxifi
0FnDwyyKHaIJK2oq90IzdCbaBTCvY49XzlrxgzLn3QCBeGU52jllAjGRGm1UD66Z79wbIWsaObND
PMwv1W0iFosHRVNQjD2krZCJtE2A7LOyTGbojnk1G7zSrfHQNtZnzFQ6bBPrMDBLRlX8hO42gMwG
INUryVbRywQ+Rp/oZn4mNjmCzUhZxrmAdCbdwx+a7cgx2hiNZZ4cmjQO7msAJ6wqD0bvPVYeyVS1
NuKoNxGxElgX0u70UpCLzrTtdZk/uwB5TpYXMp+i27vzDV0DGJvy5xX8UUJ5EEzBfWqr9pTk8Q/l
Qg9dl8cnTL+w/4pjqZsME+7abNl+gxkqbDz4NMOZJQ4D8E6CIgbbEG8tevnIk/lyycjJPIjeFNTp
BAGHOTrbbqLlQA7ZJfub8mDPv4gBsK5m2jmrCj784vL8Ksv4FdbThZ89XAfToS+Ck5yzR7DBw8mb
UjTxLcZdI3EJUdCDDhkyDw1Y0kUuUuWtM+JfmFamm7c/pJ+j86P/+FLIoobD6U/nunZHRhlMA4XG
RVx0T7nKPjMjK9dhAqmfU7G1Mwi56+fxe+xoKBXuVJyqEXy1SwwPLohuzWzdOY6yq69jC/Ky4Vx/
xBPoRJKWDwiF0D02MwTWEHVq0Qr1Wrmd2pv4GorF3Flue2pTdCAIJ/pNY3TTk0uq5jDpTdhbw4bp
uX0tezUcMoeDlMUUaJem8gdL6sccpJxZYbFvkrLYCsI0V07ZmLtG0ryXU3tnN+SiWw4zTIy6B618
eV96Sm4q5ovrqgILPRjetEkMH2ufJtVA90TALANTSDfHSufku2owyAvD40DDqJEkArSCqXssbkpt
cWEMNl9uLjt/E2g7PaF4aEuDfHqzpcxvn6Qe5rO2e/OigZLviQf7/PurvGgd5Cfmr8qzl8tw+wuj
C87Et6qeOR6/h3rCvrs1sPKWoDU916jk1mogYkFNaGNmBMfj8ApB2NvOBWs4Q7GQEW7QOpfcAbfD
ceADQC8436AfSb3OTYhbM7MfXpDInC8nbZhBzyE2lWrfWLlgKR9GvCxEvSpdojuu+3MJHO3CGUhd
PHJieTCp3T33IOMWqrZdz/dZzDGX4qlYlU4PlGxJLO5ostunyXu3OJd6dL/xprQnzoacuzOzu/hO
212qoLK3Xhq+FD2JCTGjgASwr5TjDhFyFU0MLxtL1g+NZFrP4Yg4WKfpL/7SKqomeqHYTk5OpeEY
t1TnofGRjdN3sDAzHgrvLQQPYeT0pFMLsmHsVjTzIP1xsO02A4QsfCNLTrFc+Dw2khCunPzcsUR7
OKHfXImqLy9ufNsK3cq6oOYxydWD7jFLglLG7u2jnwjCLQdgaHlShw+x0s8mNJetPXX9dipZcD0c
zIgidLedFAzQASfmwSIegrBc8y1on6us7V4xenh9cZ/X5rc2yultCrpy7xiLhSbR2M6tHt+8ACEo
UmBxpLiG2eIu+oCz+whYank06sp55KbBNnMjhJp4G1JNmEJbM6iVGcOeVrL6LcobyHhgpRcxBh/H
mJ2HZfBfXe50Y6nrl0SI+V4N8DZcc3rlGeSHmztv7H1cS0Xw1pJvvKplkJ5pNhF94EtxcgBwd0q9
hXREzuaEpioczPRZe8uWaMFquyDw2ZEplr8bOR3vAPGNNQFVsVCqPpkdJBs8JxtQqS5NZ5qbKkN0
lYMZOFombCudZbAHs2o59kNavtN6Xxs5Ld5Si+DUMDi4jBo9vwtM7b3Q+ISChVlBmFL9swkHqD/N
j1w4/UPdx+6Tnmx0+3PUeUn3knY3TCI5LIEAEoIbiLI+k9XJSdqTzBRTAJHnZ0xS6WyK1/4Wxci1
wT+/Ckf+80oAWGydxj0lHpqkIsbfy2EP1jatsGjKGKZWU3+Xw5K9zeWtnZz68dp17dM8udnz7NJw
CoJh79e2ERmSSxP31XCHWuAnIA1iW9+uVpjF1aPje3dJWBfrjO3gTo7SAwJWvFa2gZLRW4r3ZK5B
zd1m9nOA8rnLyrfRfl6wCr2ntnYRKo6ngbwJSoDQefN8tnI+/gMnBuTvctbvFVx1YQTxiwQdsXPS
/Auv3632rdN3xirWhnIn3i2L7xyF6v01uPsnF2ZCJKfZ20B2rCmLVrErXpbAMXjpOUEMfVxvwqZ4
9brSIAHSTN9vFQNhx6K6+/uTU/toVwHKxR7FXRgyYuFaot31PbUhRaPe+37Qboda9rvA5nFLEFBV
/atRJeXVAUC2LyuUh+HgnS3FU20x5TjYLCh44extawzpJh+H5n0oFuhVhVxPBvoCayGJCiHrR9E2
+sF2/yTW5N53In+3mC6fYXmhQ5Gt/5Za/MXWYB0wdBvvZmfu3tuifTA7EaC1VdtxYZLtSONTt471
3i6tJpWHCAFJey3JxvLdZXgqfXVC0DVfqYhukZ+a4FI/+CQIoMaRcV3s4btsQLKxLsiNS75KgQ0u
I0mTWILsZzL0g8+g4XFobi92tH8JgujP9EVuaN1Mb/0B9uTt0PtO7fRS9jyDCjW2nyXj1aIh2M/+
9B66XJNlKJ/jikgk9J44l2znXuadePTd8dzXQp0gb33/fdX9+Gtg397MKbeCDMznZDGHazNP58Jn
0Zlvt31AyNvDtKg/XtvO76iRRzPTG1f04S7LauM9U9NOLMUYgRobd5UIZ3Y+clTa3JHvaTsu2A3h
2Rio5PxucfnwmL7LpXluQgo/AXpgZ7H/Mrbj5eeu+x0UACNpLE8H02cVz4ZOX4pbGEBnXEd/JIQg
JqRCC4JG8OUD8/LII+kphCPBGfbALmpthds0cI8vdNrntyxIsX07nMLlIlgFdPLizGYLfT4f7xCu
VLswNkxOo8h5PW289Umt19DCyYMxue8Nps5MZdo76efJar69Oiw/kMdTO7hj0vaA2fExn1rrPUG9
v+OEgh5Z+OY78ljCMXqULdTIe+Bwzc3p+WrkCfFajRNs8z59oKGeIlKd7fc4LZ/iZoqvf7eQKmYT
SMfmy4LJ/c4oDl8USqo1mwO71YiemX42s58a/rHbZ3tTo/bnoJDsZqVQybGJUhaVeGi4au7CGN4M
jP4wmxgh846nZ5pERMese4ED7p0TKkoSEWf1HvB0bjCUsKPbS3YobVFuipSs2yybX60kAfrQd2VU
A7Hz6K08TfW3ABy3ttL0U7o+ko7bm1nVCeQ9ORBzS/XZE/hLgYQH4u/LKUyieoZ5a9ape9eRr/zi
yN+sYrQ1xDtYyxzqqwGCEhkjR7aPGeIRDeBzXojkWuX9g1uE3WnKg48lfCpb/J5uRkHU0rzYYLB1
97np3vs1GVqepZ6UsOXdogSyg754pUGjX4yRvnkyGveTi06VK+pdwwU8YR62z0aWlK/0FCK7aeZP
J+1uasI6vpu3YQFwr3VxT9h1ubznC/ObKU/3Y7CkhxtDcR6S6WhW/Z8MFuSqBNE9SeNbFZg+3YKd
bkKl0HjWtFOvAYd5GrAmAZLc0ocgTm7it4rQgbJ7j434iZ5Y/4MwkVESis4gr+KnBffNqpj86oV8
9ZJaV6cXT9rzoXd4OBfYqh2EhYvUKcoqMkoM1RsPJQYP0lLA3mQifO798SmAJvwTFJ+9D+C3WVT4
NJTlU+ZkzbYQrEX2LZ4v90o0BRYJ1TBDfjiPIH0Ib+lUzbjA4tAkLftptyuHtr1Svy7EclXxNQjC
VzCDD4MZVD8u7PK58+vfvgFw3Azhp3eZzA5Oy6DGY1R6btIg3PuUkdhSxK5Qi3+vk9Fbd11/7Pw5
f7b9/tEWDjIQt3ziDIxQbmj+NDxAK11Z54DR5JWgbEKpSZa4HxBWMP8ZMYL5yZHOfnHWLqWmVIYX
zZbdQrfKc4QUY/GJc/EBr4VDfxQW89ygnustUpCptTw9fViOgTDQm5In0RveBonYAK6JCzUYaHzp
oXusA4k4B63wcSMoopaF4FqGbB5dHGAy1AoplJA1QwtEfFTRRtDgrVnaLzrt47fbm9920FVvBLpX
EeaFlwWS5nFWWbxDV1cdlaiqc3VzwfpYJZ6YHZBxucj0WIa1yXQL54CCELriX4NvvL0PAj8gOqcw
IJnJFZD52I9Ao5ll40bakArJuR/u3Mmyjp3LsTKFlL3uqkZs+7mc2J0yJDcOW5m/FL8c0jLX2iZk
omJZIoOaptKmt3F1/fPrutPFbiT1AbMweahmMyQn+sA7lnt+NfveQqYUmk0nKexN4eTZpbDihy7K
x6o/kDWU7CeRffGUh+e/X7iP4rPGWrsJcLhTrhIKgyoSuVQ6G+far3HgjBkxQ2O2bKwMt4Sv/HMp
NJ7V2c59jm75gQQ6cZQswvy1nnM9kQYXYQnzDvsbCT9FQGQO3i8+bnWzVfO6//nNnLQA+rZ3li1y
nAcBw9fSO6ch21UEwQQYesnKkhqpXA9L1f7zfpjykzZZldl5HEDBWTgDAWxA4KVTMZp0mSxZeDhE
U4RY6AjKi1XllDQeStCx7x0sk+xaaCRRCCVTc/n7Xan5YIZE/QiGtpsKvT3iLKO4/PPjb9/FEpdT
HJpnVCiAPJoQh3JKA2U0m//8Umd84lXPBqxM+wPpWbJZFszbXVu9SK7alsQi8q5RkpEk6/oR4BRG
WIOH1ELWCKhalyN8nx/zRiE5UdZ9s1jLVlMVHWuZ1f98wfM543+cvfVCOHLdYrOzco5Q1IGUkRk6
ctpYDrNBA5EybZnj3y+Wdl5F0Bmb7PZbYsbWwH2D3zZQmEAJXW9aIzmRrbBz3J4U3CHo9lM5bnIy
UMxNMBoPSdkwGUw9ffRcQhZan3jPi9MlmFVACqzcIP8SdZrjQ9lXN4t7ZnT43GOEYH/F8gHYSBw4
k1AkEFjVEJXdLWCGnh0DSgfOeNjccnuN+eiOHjloYf4svW5bM1BnyIz9RQZAAjk2OytPuy+Vmr7c
YB4gg+GSzCvKhISLrTsyALl2x6ltv0j5VhvU6D3G2B1yo43d4rDG+mbvc5rHLE3dMZTJa5wAqc77
DnZ3ZzorC59jkabdwaqBsLkE7kbVovsjn5QftVwVuyYWkaiwLUTZAyyWdWzHuHXsggTPpAJ8IFHJ
mMBAj3+/a2bcOegeb1eeIbNIi5BMvmlr1MGyTXQOto8/CxpsBWMQXKXucaijeMfL7u15fklMHqsD
ynZ1Qz8IC81VCJd7sSwIjgj/1gyAMYreLj/p7MBPieuMeoFcqs7oaBkMF1nR5+OUZi2WIPLH6DgQ
NJnkW9tfXv5eJy39rRzjeKf84qEGb7kNmArvfA7/jmMSkWBnv6YGI/B4nX0jP5Lk2PrEYpvCQhTp
kMWjYn0Ee2AgTsJMDCM23rN43IyKPhoM5Vm0r1yZPU+J5ax9X/d7qThSuYZl75n2iX0iWcW5f3Nc
0K5HNbyIc4jGbTHzo7aJDSASGTR3yUAzXwUzF2TGzcCDVAaPM12MTRGQ5Jt389HyHQo3ksy8th6O
7q3T/ve7zrAY6I7xLveV2mDW/qZLT3hTN1NTkaea+FQW/GQsfCXJJg06yL//DkBHt4qnyoomUo6x
LHDKt0b4yX5LMzCLD70/IXhocWSgvx0TG6u4sxxqf/jn+k4J+rU8Uy8lOPej7U7vjbBLsKRq3VYk
ZZCy/azj9qkoGFyLlmBGN1H0r6up2Pj1pg7Vi1F5FGVm/+pNElW+brbcJbjBHAbsdhynaxZDc0Xd
qNagLMrd4BhXmrPN3VCQDrLYTMyYB4IQz/r2ijjtREShiSsMekVZZuSsJA0lCnl9pYcWioebwwsl
Xxei2jfLIrKlBFJQe4A8OuPZIYcBN7e5MQvnPs/2HGKw6Mwcs0q2Xu4TlwzQwj8nRnJvDzMbSxon
a6cH3uDafrUpMRWtKSKKldaO2hsGu6HJkZUlzz+ZZgmmZUju3bI913g4jtzemzzkYYWm3aPPiiEl
32jEVoJRES/nEY5URB0jz4loECSpcV2OstzfFBIONSn1FyDqxiXnq6c4A1MNQkroaeckWLaDSjyy
eYFbBF+wHgYCEIw4FVx/TMq6co/EnYQrbYqJsXQmTlN1GkZL7T1LvCAHvgyZLoh+TbHAeMMGVcq4
rkh/eDRSlMJL5dAbNv2944d/LKg0RTF233rRz3M4DpEvuuJYlAgnZIYoqgOXsXJ7VFnaQdMUm7ba
3/4Llzofu7qXHGAzJesuR2vCdfro9a8JxQHbHRoA8KWPBQIoPAxnm6JuJ90XsnmjuOiImvD/5An0
Eg/wNzuFne/o3fUIa7iIavnIhyXfDeZC1dqM9fG/viwB29TiZUw0UqwxmQP+UoqdMbl6HzNbFl7/
y05A7qNqwMrdwJRZOzQ915C4SWhuoHBoj6wvduF5q/zqCXERz5d7Zcg8R+4IauqWonVUZeivfIcV
LXfjak15OpHa0miEOStXOcaRQ3G6VyypreRX9e1LZwWHPOm7XUA+oedjswx4c34OdjDI25EbaeAQ
KvNdLwmfGzISN7KKizfjZS9Ejc4aPeqMXg6ftr9jlpXQ1CZoe9Z6o5IuvYm2TYYlAe9r8McTUnPP
ndsTR3BvHXg22Nfbz0MbTB6XhuRBsBAC4hqWCbUPUb4LwVYsrDFGfO6bKuxRZykW/4yoJkT34its
hnSVlvaLNc9/CDedaP2PHwvH3i2zy+vQETcV5Oi0/IllrcKN9/cn2YgZUSN22QZt+fOck/cG+17e
lWGFID5UyVYXtHa70LvGABu3fq5eCFrD4owdg1Jt8rZ2qH9JSQ8AmK3e5O3i7WWhD36AUdgd0R6T
uYpMgII3PnmYpHRuZxhkjD86JvDB6udnsJQoWnF+rEh8eKHNxVTm9iWpzXibF/6z6cgcrtvScyR7
DqpMHgmHIgZKk8lS4bi8ObEze55Pf790TBK4GBxCVQn7ycu2mKo/ISHaW1m7H40aXxh41bvxltbh
D+ahzvH5VaGaTpbZh0eNniULkNcgiz/55Fp3OTAA30xRb9NAOMwGojWnmE51OyHqnOXRlliRRAFG
A9dautKOcSfJESdDKtlLRKFjiZ04TR7K4mgY02sAk8cziao0TOgsZdDaW01gy8ruOGr3lu8iCgwj
tl5vx5lHHyfqjtTCq8E7f0OVjDaIeelaI6Pj5jTvIVB0h2bOUHelzHJqXW24c5FxDtTHVUNzO/Rw
kZrNva2riWvL0ZL+2E9lFzRnpKD90FDctpYM7mx6ADAM5zTyQuO8LLp8Du3nwkfOVeSBix7E6e9b
Iq/j5JrnnfW+jNRDeSvS1yAJCo6sLFMjOQcE8OoYa7yLlAPqRYS6yaYFfNfKxdot6K1SryKPssDI
6ang0xt6Qo5Tj0+rwIzKkHdNIEm1z0iipjb8Y/KBbudpeoLQAHcoDq5eqb9scrKj3nBXlZ8Wd3XT
/pq1HR6Tafz4A/cjXw9Ju4CCsiGqZyBS0RZUKz88LaVr7Kyq+KI0Zdu1aHEWCf4S03qgJ/NR2bLf
J8l30CmGxUYOL7wiLooFj1ue2yC3xizSAQnHhke6ZGhBfS9StyYG4UN4IGmWzHT32jfrbTLSaC5j
+3mo/OyQKZgpOunul/LHgR6yRx/6tWBbv5stjuItut3NHP4YYm52xIj3K8twZzDRDC41erVwozhB
rRvqf3SZTCqKkoFKEdwjAWggsBsGqmlaPG12ZgOm34CEZVMY+XgqWhuBDtvZqR8/66RkVZ1HhMVe
g+LfHHyEVZipy74AOR/aett2D1q8Lo2xXNoaxdjkkSPLldeun0diZGbeJ6iLS6wO+fyLodhvkeH5
lk0ZHEoo6LIKvmLlh1vcHwhkvLLTm7HGRMrqhrMAg1GFoWCTUK7Swbm527zCXfUmtgmjBbnhxIDE
ppZSbSQ4L8NpPc9AHbyxIpF3wK2QBnCyZvfJcdyO0p1rq9IGQ5gTxhcEKOaqLO1nzx/Vs67QJrQF
rSkrVTtEO+gvZH9QpYcArq8eClKpStUM+/q2bCdA3FeD+g5ppETM4fu9m0ewBYjn8RG7OWTq5bHz
VafhwCzZeqVAOA/5UlwoXNZmgPM8CQk1bxXZygr9UClj+8nXGVk+oxe5OEc2szkdY6DnWE/tZCvd
/otkvWZHtyMyppxwm0k5iEDNXdKpktOwTQx7Vf9JMpvQN0yYEK9HNyoCM72lnp+xEhRnIF60a3hx
qVqcTVAj03GXENhHGsywGcrvTMTlyUicPyJeamgt8g7rLj0YJ9xIYzkNe1eKb1ryBIQO9OUZETUL
DfoiwSwuM7b2gI8YjBsd1aoM1xA+G6Baz5NubVpsFuaZedxJ8tPWEJpcLCGwLMSCazcT92PyPU1T
e89ny3+NE0BZeb9TLGjGYD3yMNE0EoQh+1QqsFHBhtrpCkKUExEHdNWZ8aecG57gHLO4iMN4neby
YvSZu1bSeiEfb+RKeYQkMX7CBGCuUqN5UuP4I8bhiMRp1cVpvfZGCBVdYkUjB90+JcstnJ3ualTx
2U4twfkcKhjcjDVtuXi7lM7vOQ86DjBiVWSeoI6dd8VEOH3cCYdERvgcKTioKLm5SRQzs62p06tj
YA0W9aW21WlkOroancHfuGF/nYOKuzLHtgBsl3l4ktTrMG7OAmL7GicmJ+rYBMkGsgELiXuVeND3
ynN/fGFEssrQOOowXROp7qjxoyXqKkJiQwRdSmYzQxfwQxGvEzBHjfmEHBG9myv9HQbAp0ngfkk6
x9gndf1OpPqlnRXQBgdb1YhZMOe2jAYfIjW81xWDcmddWQ2TfrFElIYIWPr2gPxqPfVWt3YaKKuV
hNmaUbb1yvsh7vsuHzNU397PiKmQ/DK4GqlT7An5u2jlmfuAKOlhmT84lIDK66/ojTBzO4gFaoPY
7ZzRYsS6tPYRKa+l0Ci/qK2rylCsJSgs51TixmG0tglaGokTPdLVMpEeiC2isVv2SCyYBUiqwSWX
TCVZxBpcrhN/MplbLpJnGEtEgbkZ6/Bblslfbatcbj6OTdUCFaGvq2dIHZAVE4StWh8qsybpprrB
U0N8+3XCGSXPI+629zmHCBjmj4yRe6wnPszDCsvZ5E9rx8sdglBhEhJy3QSnopevbp/sK5pPEamG
ekvGWhcxQ7sPKBsCXx9GWrW3fDAILBoorTdfgbd/Funy6dsmItGlIessBktLdA13SqQT8NudGADP
dB7gme7JgMRAVjp/GhNmqDt1v3RTgycCSUDH0wtbbzTQv3LMMsLMWtuwHo7M4G8LUoIWH8dS48be
HgZ1c+wNnxECzqmotJsZCY9b7iqVurv/ah5h6npPIbTg+OCYHFPGYzPQ5rGv3e+UDgzefOwYwhzo
FNjLFTueEZlpcl8vLY8e1jo6MGBOfNKwwCCR2Wf1HbmyS+QtYXtSPUkYKjbBxNkD+8uQfftDgAQO
768QdlSXk3UMqvLbctq902CWgai8RD7m7WIe5MbpJcrOIPhB1RSD6+5ZwLMx+2wdktG8owTf8BqW
yfvglr885R/06M7XuLiymPKg/TanzjrnYtVULQTvVuCFuy0Ic0qosEizfk2vicNQ2LWPyVYBlNNt
+BGieX5tWWbw/KqVO2hB3rb7h+KNqKzASU+tNC26m+z/A6ak+yoof8Gaf3ZkBwdnHAPc730akTu2
NccOG0RoWPdzI54ZOf5u+/A9JGeGkDO8WWQRheVpUnG+KwbjcdEK501KsTy7yWbG2bwy8kkiuW4P
xV+PW8ic16T9G3l5Uuz5OBHkeITdUDfhkNT31oIiF7P22W/7ZEfig6HwGrdW9WEV+cNU1TRQzAMN
AXnOgxgxVumku852q/cgQczKMb9wcNFkpocvLHxIG+OHWTcgbxGuWu8WyEpic0hcBbZrQqvqhr+Y
WFi6Mju01kZwWIIF/A3uY1fzQfvYYqAxIPHBUXUrgkKsD/1wwnGjdnAe2Jj63Uza0YoW2L2aQqRb
2nlRnBFUHutVYAJBsbLiDRHG9AgNkVaLhvOQpPG+DKXNDtHT35BGF5nTjbOD56PxSxqniYvoRofW
QYbgrxh3EZo6ll1ESbWRpcMuY8blvh4xkIycvU3KjrXbJIescfp92A7bYeD4s2Cs7orqiChdLvG9
snXLdMSctm0xElGCa/vilNMH52SxqtCirRFsXKeE2X1a5TtZWLAeNSal251cSJw+Wcs+30c++nYK
WZAoNLV4nayfxBGLDd2+/ehYSIi6hZv31BmPVamLQ2IN14Qj+WrIg/2MOBxrnP9px386oOqb0QfC
5WDiT5XPbP22OFqYkybmSxuQj/ekRX5NZjtFHRa51Fx4zKvmR8KSs8j4o4G1iZMZwR4ZiEPByCrG
KVNT30EkbAhntlP/werbaUVk0dFBHN6o8MfxGOS612wWjy79jygYwbst9W9T4Yz37/r0W2VIfisk
LLt+SNKDCprHIfF527X00CMU9f4vVyIEbmCZCKuM9gBqIRrSkXTN3G8PaAG+2gQbHNfygubORemX
5M8B8cbYREmm7RoJgB59tUxC+81Eq72dM7TVQxG6Dw34TjyJPN6GlvUpHvADLM0jQVDi92IGSMtx
39+X7Vyc0KyF4EIIjbLB2e/dEpMOOTvEXnN4W0q0YDX/ZejU3X3N7NEaTHPfJGGEcE9sGSpDuXEe
TRhFjWqekI0zjexL8kzE3URfz+EKjwLzUJPTMUWo3Ky5zV0AZRDZnlwsgjHnCDPsn+yYhlc1B8hv
b/atm6w6J3zbQkzmiVsTWb9gU0XPadi/zE2m7BcRTqyTJAeaI34YxuabJEUOL8rHbVMHVGO0ShKB
XqdYBg7IE95xXNu0grvXBWg/pz6XxwK7AmUbvem4yFbq9gJHbPFbvzqXS/aQu6PPm1lo0gFI3TZT
z3hBLB/JIqe70DRCxNAWfb5y8A6BW5wLhrLr1stIwU1S665V3bqsRLdPZnkyrfjOb6kpfA/iC1mc
MJizBSpim5IM1Oa0uYiK8iED0vnIArEPMD6vEkMjAxC0OhI4Tio5T4X1IdsOahTjz8B/QS9LbUeQ
xyr7nVg9vhofBUyZ9b/n4Elb1adfuj90UTnmugTaWhx3Srf4jC0shsLeFrbFfu7cFDe3YlfHSxlx
v+9EZpLPKX+n7XCsjKeOIyYd62nee9L/RJt/SsJSceUSHriZNQ7VPLpuQK5pK4YNbld1yIT9YbfV
vehx0OOq29Co0Kuqo4wpg/wlSNM7yG2HwJ8eK789fg6GZSJ51RO3LguqtNCwhR150rQSNFKLRycJ
mRMu3bZA2r5KnPjcczrcxAVms1iU9SHtw4tUrodfCOkvHb90Q54Hhhj2jMQ+edx067BtQUYnEA87
ceCJbvex0LsASgPmVP9a6K8m5LSCuo4GCDk0p6meq+3gmV/shjndtbDfAIHqd2bZ2usbwCuq4H7f
DZb5eyHygv5qb+zo98K6QlfEcuMkUVbgR9C1cWf6BJCbAx8IA9hw187BLrGouPwQ/ahZ5LCpwunk
OzndAFFv0yQuIjVA7MlnzTz9vnLkJ4hJyGccDU89jxUJffJJMpXpkQtumtStOBaN237ESiOxlEJ8
Q7SSKbgY9Skjpje+xq58X9y6gadThSeRfNALZZrLsbmpwoQUevknUOMGbXF7mOZu2K5jk7288k31
FhMnKKGeNWq61d4Afa0OrINfIKtj7VhqsKNmaNqPJB28apOcnpEmqLD7l1JLfah1tu8afd8P4j0g
5XxvNZa77pZ4n1uWiOqwqtc4y3xByk0OG6dMIN4VPbpQOoFk1MkDIgCsHW7e7N1+FGsXXLqemZqp
ej6najoyAVt1jX8wC+CIPTl+GS1sJxRzpJyePrZJ4EYeY1qCq8Ajax8wKNLnpowwVeteLcAZwt1B
Bwb4VozMPHT8bGMN3ub+cOb49a6nP/3IptuW5bJLtIbyorYmKJQ1EgwPHbY4LSgMkDG2ew/vuJfj
PEpcG1d8VoMS7NRlSkOD80NBsvkNq4j5KkPMsBTLsxh3MZOsLXK839xf9irMi5+Ojiwo2/ihNDx8
cjhU+QzjnCno56Cq9h4ibrayarn5/xEF/08RBaH3f4so2A1Z/f0L8pmUv4b/Larg9u/+iSowLOff
nuO5VigcmzjSwLf+9d/0t1T/8S/D8v7tmxiwbyO7wLJcm4CDuulV+h//sux/e4HpI2kSPk4+3+MH
Soactz8y/00qp3BCh1UodANiDP7n//gz/ffku3loyjlpavl//Pq/1UP10GS1kv/xL/G/KDuz5biV
LMv+Slu9IwtwuDsAs65+iHlicCYlvcA0Yp5nfH0v8GZnS8zbUrVZpky8pKQIBOB+/Jy91+bfKP/6
seO3//oP5djaFRBvHNPiNSqtxK9JBayPnk+j69Zpvd2A5tJOUKzUKCs4pH3rRzB4XmVjkOg+uZO4
+noJde/MYd+IENtAIKNdX6Hs7zynwVMQfGRKVdFZoLpBpKUBDPWntOsQ1iTgwVXacuQY6/isUZDs
uoxJe9QXlIO4/A7MGgGsk9CN18k8MhVT2My8Q8kMKoP4RmvlrupIQnV7spIYHflGuIZtFWzcKs+O
P32S/7xOP18XRRjE++siaQAIxdWRyLjJkfg5wSGpCT3xmvC2cXEQaxPiEAp0mgd184Uwsb0QN9UY
LIxFguPdqKRJzeyIlOlNLFS7ixfpURa5FhWIzpjOThYmRhkfgSTuHBiqF0WftKyM/FJO/ueiV8wg
HXhYhot/k9SddeX38SWSADzD2Q6P2b6eyIGOJ8h/KiS7vpyA8BGQBbUOL7HvftFeCimHCivjE1/P
HSuBiGaMdKJxN4W0Yc5J2qBuU97CUCEd0esvdYOeDEWXYNv5boxoYeMamhZNfCichBu5nR3toGf/
/tpK82+urTAVKh+hpCvEu3QMsSheer3kOQQFmQEPjYvaJJgxhbWmdVSjPW9DRvGbqHppSEUwUIK+
Gtp8chiPpbjEH0donpyFSJsgeBRYIzLmHPbCynPIcoozJEKFldsrMbU95rf4RjIIpTMNrbAOOg1B
iT6mU0f5Lo/cdLegdteTzaAxRacsx1HQ6BPN3uP5RE4vtwhCEGPJ5kXysKx/fzHEciO9ewCltFwH
uYAtHM77v95onmNPUyQNzF7xFk+oz0Sxcjc6+SHR6tPuRJIDd4F+ynQfTPK5HJggxRwX4nHaFOsy
mQZkf0TGRhFdzCjKvhghWW6OiMsdhrofVdwUm9EtuS5EKv+1Mfyymvz8lFh/s3pI6diO1AK9kme/
Wz36GU05yXPXOKv8W6urdt6IBGrBImbEQFcmnZpuwZq0tNKTRp9lyEnH44c4rjZff38l35aqd1dS
CUoKKQlgst6iX35+ZHVV1410oltRUS+6aqFH9BzWDQxWiFT8bosAxdqOXlo8Yu9nSNg1TJqqz2PM
GUN7RfxsefouV84erkm867VzQzcFA3UzD/e4RdkIDH3xlHG9W03uWD2hTfkQuZw9nZRQlpaYBxgs
ZFLZCmoLiFiQciaou9A/xtpjHmxYX9ox8ldIgMpjxUEROqqLlsXjUUMQ5O4G0FcZVjBUgZh51pZt
DwdQps6KrBfzgnhahdE5JDDj91fOZjd5fw+SUuPYVD9KLdvOr/dgMhVGL2t5bYqh3FUZ8Rkx3Yi+
dtXBXWB6A40qBRiyMzowAY1OmeBcM4PxsiJ4Afsx8AVsO8QBI02e/Gk/x7SaNGaEsrloHsBZC+dk
ZPR0HeT7mMHhViCtIJsLppsqOJ46hruupNkfccQM5qPmYMq0H/QZi2q1wi9SbH7/pi023vdv2jFN
bbKFMju33mf0NPnkTtIyr+k4guTtiVoxrT2DU1QBDGu3Doqg3YRRyqlOzS12Cv2HZdBaHo539yvb
LtUBImmbsKLl4fopJKgZUTbWvn1lZQGI3cU/7OKgDZltGcrc5yacoEGA6YvNJ67cSVWsaCzcf7oO
9t8sQKw9FiZ+hbHSfLs5fnoZZpA6qTeYxNDne5vDxLaV3/0scO+jOGwZaNQ3oqmQrJb6wSz8Dwxb
5altAo63NIrXfg6lP6p7deiYDl6smnvD9RPugNe4yQQAVxSrTj2j/WNQtjKYpwGFQrk0g2r0lgQe
z0bNC33tc+W3EBoCifCwbTda2czAW0Civ//cnb97v5agR0gCFHzrpVb7+bKHtiFmI4V4HMFQtHoo
Q3mRP9MoJGAFB51dMwJwCZk2c/ceWPoMe8rN5n6jUJaqOj1BsxyvGcU5xk8+jdJk2RvJGk8KN0M8
nl490cM5S781bePuTTzZVi5iDG7G16RKvD2TrQm3IvlsuhxBEsK5UNNcb6UEje9Y6sCB6ZNJSwnA
5LSl53RXIofH4BQZzD8lWmylXFypiKxsfMV0RLxx22nvRe19OlXA+ZlDttU5ZIi1wxDUbui8K97P
7K1FiQA8tzUmsCDCn408YyOI8et95jmRs9i3oxu3uTpPnnurg4m8bX85ScuCgwgEIDff47gpd2mU
ga4bu+RPu+HfbCiO8ORS/No8fHopHX66GcN2IPnI6K5oWJqD6fk9o7XiU+701ckUrBozXI9dVqKK
blGSl0sySgweIM/3iVvnm64qy12BlyGO0uxIxx0OWx/tgKTme4AMICFslnG3ZwbjpTe/v7HeNrv3
z7NaFtClpF6iEX997fEAwClP26sS4Wcqj/rSz+a2741g7TuMf+i6PLkWB8UIImzTDSfyWjH5+k6b
7MPaWjp53Bio316LjpzRscr2umauVvrjrcFs8RpE9MprEiXjmjjxIM9IZTDgP1v1SHhj7HgHMeCL
8ZKm3JD8tfzJcPgrre7/ueP/zU7BoUPa1CuWyf/fPTxkBYgJ+sKVgEfBDUDKDFvlem5g2lfJw+8v
6N89qJyOLNuivmYqt5ToP90LJSiZgaQZUo7GckdM9A8Dz/Du9//GvxUNcjl98cCwGAjLNN8vwhno
ksETgvE/Vh/MOrSDIx5SVOAnwbQQ8iMf3ZLfMzE8LlrGRwm1Q9LQslfiYuDTvJVTtM1EGxC6GO6l
ofamF5a08M11EEAYTuxQHov4jCLf76ZiZ8x+SitHPuIS/+QbdF/KKbqb4q7Y9BaRaW1QUI8v9VvN
jUYP5ZaoBQRvU0FFl/EDI3jRkOMRSQOKJnntufu580DUViYlpJ1daiQWdq/GBzCh6/zG7xsOFYoG
5x+uncMH8PMNz7WD18mRljtCKo5Kv35AM3SXusqqq2fUT00ggzPmqHg1WXW/pmO9bxzABp40knVp
RyhxHeryPJ9f7JToVZ1Civcbhhu2eSgLcQwbnlHlpumGUTswy8lgwFpv7JKz3xyPSJfzemdIPhvH
j+AoEIGAAxg/KJH1a6GxIWkjMnbRkuaiWuNc2jDgzInPsxXmWRXlfdGAkrFKmA2dUek92azwpxNv
2DVzmhwaM2aP681t7bQfCzyC0OuAqybgmrCw7CL0Q/FHTtHOeRTut57+LXQPgHFaqPPvryub0d9c
WEnl75mWy9nkfT2GmgObo8BjHONXiFJhPcyRiy2nPNSZa90NGoJDWIx/7cW2auaVn0AR7xvEUibN
9HSB5tRxCkA+Jh4uUr4DvI3cE46TwaCSVeWUHf1Wex/GXXxTw9cvQ8C1cyOSFVEpAKYQuGyxC0RX
Ot94/SqUYHPy2njSOjLJyi6xRPoXyU8hGSE3MwP0tZhrC+q5w7Sbk/+mJMF91buNWCc1vffR/UKu
A+J8u502gxqhPqMyG5i8eIL2gY68SxV21q5yi89JJhB3t/q765QGJUV2F8xY7S3+rqrz5jNGvxtr
NjxyoZoUDZra5K5L6b0r4Q+hNZgsHmfeTqA2QVlNHD8ieayTrmZmO/LsqajaVEFO4oUbXcK4+Dot
R64IivXU8yiqInooptzjWc5P1UBGkB6y8FK0ztdlrtfFWJvxs5kn6xSinzs15viBds2aQ8V3GRNq
plq4DRNbK8nBGBwA8Gl69E3IU8zQ7snnKl8d0m7Wthkh7jXV0c7jft/bDGSKymfoQGbgTtkhI26t
vCMDxo3tZNmtysofpTAOgMsEMl+mGQHaOqAs+3wYO+TRzVX332pbE1u11CYBUuE/lM3q/Q6wPPQe
FmfbJK7Sc9/v0HM5ytkts6uRxAMiCFZNUpnGvZk1RKUpP10rxuoIuajfCewiwtJWT77ZRPu+BtVQ
arfbjCNPcRmU6ao0r0VsY3/pKw+ULmfdNjNMKGIQwScr2U2gbumOfePU65wGzFCGoXz45lj9LVw4
O8c+ZjXX1tVQ5roeeLiMT9kiXRCiZGZO4MIGaWmzHZYbcYqdR/SV5CB18x2N+PEQeelHb+pz+iJ4
2HoZfddti8OGz6zKcsiEY3zTAbBCwB3rjWH0yJalW/BplNH+D0/9+64IFxaRvqIQtyAXEsD862oa
dUaomBjcQFbolglztq4Yo28Uop216SR7Wmn2en42pxYKVfiHwst63+9a/nWEVTiASXOnH7lsxj9t
tnWP+sFQ7g2cknUdwgy3UjSryFBFyE7fxViQC3xCb3IERI3HOOMjJegA/VP0ffDoMS123m5GUYjc
92Rh8/rD9fmb3caj4+nAdZSC2+/d9XGIios6uD2M5K31aH9zk64FWTN+HlpeSpGZDIcxjqFYnDok
R95Et8iekgax+rSaAk/tgk6s/Kvn6/wPOyGHxX9bsj3TNCXEFmo/YmTfn6I0Yg04uEC5iP+iRvRX
SET7J2X0t6bpz9zWCKEbRycn8jsmXO8E7tEiwdzH3lIb9UG0ELnQAoQRApR6boIbEPHuSzJ+Bu2E
yiVckNpxir3fx4jguZdyHkAzDRW6trLWL53ljXtvUIj4Bqlf0JUPG/JBNarPMee4XqqTVwcuWFqU
BwiosxdC73FRMsG4kOpllab9ELYVJpCS6M63LyVI3oNpUET7KS5qhQmRwNHhyStvR9N7zqy8fJyt
Xh0HAjJ4VFz10UWJZlV2+WVGqBalw0Jni8KdJ2TOm0vbdfcWBAYlF2gLIVKabm8+Y5tMxbQ2rNE5
We0NxYx/trwp27tEaXVze2A0aZxDRKTsYtj9JkCGZmWTXWUQXdlofehatDSoLJ3O242ze+NVhn/X
DLjhXamHQ9dUB+Q88UM4CTYqhmQnDRH2JTexBNWI3m963ZUvhNYsQac3I+X9h3bR5k0uso8+ynYp
0dr7II/C/QQyfu+XGaoF63tfa0RlDE7JIt9Y7rxHXgya1szkxq7IIEuKjawdHI9gKiBHbqY6ny4y
EA+Jm0Q01UE3hjUwa3QLAKeN4SARImA/8Pe5JqO7CsdPrhV/R+wvNiEGzh1jwPtJnz0ZzHdspWfX
qwmG0D33++DspGH6pxEIctvFB3sUdzBA0BKpemsbtKnzqHkYRiiEiys+tstHM+KkQSDnt9BCjCVm
WjBOWRwHBdFfdnJddj4txkj+0I6sbxH8Hoyh+xHD5l21pDWylpkAI9p7JosPmMXogM84R+cYsvdO
dPsq5yAs9dfCdh7dYfqGqfeWKHh/NUx06CSHE+Zf6AJsrhlb8INJbArBRcSP9p/Kxv8EMZj1J0O/
MQ9f9VDBDEywoMXuU5LVNGa6W8N1vI2EkA7Wd0e618deaYJU8/UwUChbXeHi5wqu4UD+VomUJm7T
G0/Fr7UXf2FTf8VFdkkp9fMJal+tmab6tNHHZn7EXn5SQf1ljJCw4ycK1kxtP40mAIXcifyrzqaX
iBsJfSeHVG8WK6d3jJN06+6QQZ6HMJts685NNo1RPxqh22xiTTysQJi7DR23RaTnzccgpFUKw+9G
1hkcTaN7NUb0nqyA8zaJXIA0aU8TZRmZGE1QrhOjSZAO+genGdXV29Ue82RRcJ1A7TBU5smJ4a1d
y/7bYKj+2iquZO8e3c6CTVmAgE3tTSQHe+dCyFnQDc06h++2tufmsYhJTiJcJgcLwKoCwwhVxsp2
rNOETOeSFAYZDRSfSA9vrVKYF3T8xIcEdOxgFmal1uR2JdeK3MVzRYRFYagMWW+YbT2E++tsXEmP
405A7/rcI6WYxuADeZfAq6LwI4NvHs0quyX85DwukYOOZSMiZgKFYohzjOFeAJl2QAJKZxMX8EN8
1y43NayV7TD7u2SOv5toKNYtrKH1MI63XT2+6AbWZCUrZDCLzmE6TgHIaKS/fRV+MypXbuApIHjm
5DCYX4x0Mvde8Er2IpieLAZYiCozzCEGxP58GXx03ssQlnVMnQ27BZWF/crxPogE4BeDrCgCco18
YTfXS4hQbf6A9fPRmxkz44KyOJpQ/XbJczSXpIqV8Nn1DLkH7RutNuSZA0qtAz3Lx8Cd4oM/sY+Y
NvlnQfGVvFdiGkvY7y0IGFb6V7+MB9R13EoBZk/iNj7WrvMtFtTvJAIB2cCQ7Uf32L1mVL9PPVfZ
lFGw9SR6vCR5tRdnoGOMG6svmCpok5xU6wMgAIyq2Pw3ligOeSNIsHXAr2TBKG6tOkTw5jW72E+T
rTT0In9jrO20Wh6i8cjyZTwYTfWFhhKDExl+nSPUERBqMOEGwceoDYbdJMsfBS3iYzaTFmWjbBiN
/pu065sR587aTSyeXUpbLLpjvSf+9kUmWXyy9G0t+/Am6nKCxiok3HMinlE8KciV9pYUI6Gr8lD5
QbZPkvpcIHohSjwlJrwdRnSqcfXIKNTj9COyTZ5li0HSrNgxWJA9EjUnIomIWopLLFlwu1pruMfl
5y2rwxnQx0c6xnKNy590blD7KBL++QsFOFmNAam9GScNXLdiPhGa/kzq4dSMJv1+Bh42wZ5AnAg0
IH4F6ezbH2rKBfX99tu3vy5px1fak842XjTYb7+QU9fM6zmYiQZFGD1EPkltb9+Ri5O4SQnsytTW
rMsPaqLPTcM4oGAccTgPeSh4P93W0Rg59SPJhz9afT911tW3kseEeoi2Mv/+TCJGRnY59IIy3WYE
FZzy3BEngEgvZlK3u1GIj51qHY6EkkOdEWIHKldNZL2KkUh2NHErOyNKfLniHilvJz0irxX8gapQ
T2PNQVTNO4nTbWUZOP2shQoIwAMQc2hClGft3MxuJD9GFiLD3L0ZKM9Pw0jUM3Czh8nyUFhMRCVE
Hj6wIi+3zKSYVtLp7MeR3lrsmDdUBK+poMuJ4Y2yQIyr1PHRZEkXQqpX0norGbM6Qy+vC/3KNicg
5l199PbYPV68touu5AXgXnNRm9vjRjn6WXPqBNft5ZfKcD5gtyccwQGF0xLQhPvsh1GDrGK2Pd+O
tnXbk4m3ox97V7qztSY/NeW8qz4AH6FyN8VLhtD0Lm4ujqy8m5rJdR+CDOA0gnZN2uAR65geL4fa
G6pdEAadLrYeoeu6ab6MHk0/cM1EZkNeq+3yHjvXS2QH/sVsXeOYOdAxs57KBonB2jWDxfUYDNCK
1NWwumFXBfaeuflH3dbQF7Bx3tNd88+tsu482P/35RRc6tluNk6vvlRI3oJYXuhWpgfNHt6Tcc89
2/l409tnE33OXn61+vRpyNtkZ7TDIfSd5kjq4aupoTW7E4bwwf6mtD9vcHrEh1TF3qGdmJGVnGhG
BsTPPanHMJYwvsSXCRvhvk9w6Ts0w+zgARPdteMzt6Ctwlht6IlyT7LyD1dNTTrHtSAJofbXNSM1
cMzJOcTJcX77ndOKbD1L2sPc480+dtmoitl/JZrkDCJObvHrj/Qw9o6jOtIdks+RLYaVNmOEqD12
1XyuPsz4adw4zdc2wob1mKNRsoMZ47hpHFs7O+ZTV0KvHB+9KT9kU9HsC47/q5mRdRGVuNV8+3sc
mukZ7swJL2p261TyOyQLiQ+aoNLE1tOF5HeAP8DRpDk8lzgnV7aKih9tJcubqktODcnI9/1UPZp5
XiLcjfsPwxw9RMWYniw0qFs1a0oS/C1gKhDQz0l0gZfnbxKnIm5HpSj2XRY0t30d6HecQht8h5np
PaG4Va2+1MbnDl/Z1QyHK1/7F7dCoT8CLIu64SYrHQbzuBGSOXwYqgQZKg2oq6T7j5vO3AwOOeJD
UQEgQRCJmLa8tYlxhUTZoJefWwcpoHFySGI6FJ2IYBkKdXRq3q8BK+ehdaKvTETL3YD7jnZymV4s
qFYYgqGAVDjB0qy+8inCKD6ybUv0Wr25nnXz0oXTvDIaNrpoaA40DMdNOtsnMcTOFUTVbcr54JLn
goBDk7LapcpmHGu5K2wVwFX57wri8bbo/GiNyDpdm9q41e1oAgrnOat9E+Rt1t36llNsedCSY+MO
X1D4nNnB2nVM5AhS8wn5GyyvteVG1zRDRzZlnbMfFUklcWeAz4nKjXYi/dwLEqBjiL1QK5OLUdK/
o5V8SUwIBk4bPeZD3R1TglMwr7CAF+hDgqZZY9iAFSflB4iC1Sk2s0+Vh7QXNM3WWCTcQaMfQqM7
R9q9i13DJ+LNuYRQIZD72sl1qijLWCbtqvQuOetoqzRH5ibFBoA2A+PTWlZVd3IV0WJVTQgmBje9
S3vAw7OgX4wZ2toWeEzudLt015jEzhp+ZkY2yegb7TnHXLjpGS6uGbVir7dJoEjzh9AqoudkGJDM
V8kaUyWAFe4bxIGEO8RGley7sdOEZUYEJIZueFYp/JVlG7gvMt+888guErgmPtNyWPnLxxP5dncN
yYJGVOs+lJwsD3bWvNYWvhhOwyNcZ9Z7o/eDjyGIE6O7h4xJyo15Fw9wDhDZRqugS5aQrAWdF3jn
3CgnAg2qbxbvHqSjYMHuGs58vfM1ghOekFV2bhJ4b0pNzz0fJY8vzCzXwn1fmAXnD4IWrEK8Bu2N
rIj16B0OXsA2S52PZyqZaWcQ8CQyazrOCeteHVJPRbQFWdYVmUwQDUOdH8zcbK90/vdRwrGpEMUH
st3DW6doUoIUi9vM6eKtKXLvUoxEyeEz+BS5nyz8VZfB5BSZOiNkc+9El97cpyokXsYoiG5s4M/i
UsQXvVB2IVKgvBB+cQ7NaqfHLti3Kn8EuetuS9oERbrk/Q3wuNum9g9y6ZVMwZCf20aBngSimy7N
YXvEwl8JtuuIlWQd5x6X3rFmWg/BRywjJgiAmPTK4oPt9OYh0M6TEFW14y5tqDlB0wg0LuumNLxb
OtxEGOXXRs3Rq9tAGbB584Lez14uiwLjgkia4WNA+RAazJr8fsRPB8ga/kuwbn4klH6PY52fXXjF
Z+rjloOTH9/HXnLsZDltgF8zQc0C+7QsRVmb8u5dQKCRtO5Q282XMjbOhRPfkhw8bACoyVMy4pol
6nmVZE29ahSZEiyEtM0zclo8s8NGQwrMljaZ4MY3ubHbQG+S1Mq3Oh5aTOyzcXCMeTonHc2QPA0/
0pxOAWJ2r/BMANSVC9qhN5KLOxMlqYAyJQuzTrXEm5Fw6F87Wrogcfdm6N0P+HUTlqxpFuFRDhdL
VdEVczPRTIl/0/imd+Za4kSNaJSWyOIluQTYqiqalfH3bIxJjU6SEURjVT+JKd+ibI9gI+n8DE74
A7ZowFexgZ2hglUXJfeNSmG2pdOwq6sw3ugsxrJXdLdJ1bkbQsCKzUy5t5GSnIIs9/EXhSDkydBW
JEz0OPSwqET9fA3cwNgKAPlbGpbZmjYS2aqqPoJSv5fRUGzcUUX7kjRkOTkae5L7ALX6tY/tM9K1
xVTFt1ptpOu41twKwTlqJsIQ2ng7UmTs5lDdlU75mQNDtmWTNbGb4nvJ3C99SZ8yOHZlEl1r5ECN
CujahoECuf0F/gejU6Co6xCyV0liZ1xqeh+x/uRxn+27Nn41u5o8vyLCZNWGF5W/xFBqLvRorgCt
2gvyI9haYYD3MAkhOhgEhywXP1l8So6xxdqzdmzTvmEQy6GP/p5DCw4TCCA0DU0+wp1xlKn9QeuB
vqWCCzd7+GkJO/BdeHUVRqydiVGxSn3rhJBta3VZsO88kX0KetyovHYDylgWF08yIYxQ5mTUe5Zz
EP0H6nrvYiLfWAGNamjglAPHi+RHp8WPOjDLVWAlJ6VqsR+KsVwPIIpbyNXMO70jhj5/o+AgEFd0
CrqSuaf2vgUdNQ2WUG+fLgCTfMbASF/d35bJh9Fqu13og9Gr0+DZCZmOUtLhfrCCb1Y6vSB5XI2y
M7ltxZNs5/TAKQkmd4D1O8TpFwtn4YXPV7MMvlo5GPKUoJVNQP/zzkLm1FmMlYfytvHX3iSyO04U
B0Le3rzn0G5VccIemIHB8iHgI8I64qZamcNo3pDGHgC9wTAPTaYkXQe8JdO2i1NZHaDfZ6ukrDOq
MyZ8ecCOKXdqNOp9gs3jNjAZYMygCGnrIM1v1CLSnw25kRBP1gXl68kbxKPvW/QTG3nxwGmwk9/H
R4OuE15PeAZGvgDQsZls6BKw0UYDsRr1I73DFkErDenBBjBqtVW/cWqzWQuR1teoq1/gpPi7QBMq
xMJ7PyVR9DRMxYXcYVSSNxWL0mFuyXZs8v7O6BHSW1j4VgxPobwREbTX3XQh5gEbjj1+mTldbcjo
xVjfQuuAFYMXI7prMKGSm7N4+7K4QtM/WGf71GId2fhlQ6pWMTzAeoHU16GkDF2Caif5ZNQ4K3na
klXdjy+CyIxd0vOPmRKNacrCntufPSZUh9wzngcJR9C0oQMGPVaPek5uo4r9MaydDFVPEu6NVj7o
kUckHszp5OKQTPOEISs2slu6UgtYP32oPKN5dOFbYstpzdsoKr7GHXTLAjAdTzcqlFMiavNLV7nY
3WJWZ8nO4NoxeWUzJzdSQcLbiT2fx+ecEtu9AexR0RUhATOmdI36adxipoYm2qiSFsrwbc5twW1a
RFeT8msNPrPdZROKvnzgEOWVb3wvRAmlY59bNloMImZ5mBrwZ00XAF0n1YrxK4zioKk2A/puRMLR
1R/DE1JfaOa28d2eWTOnJHSPTYWkw5DuThg0xAKMomvCXneJP+VE67rTRhYJSMU2RYyrhphBp0ZX
GeuzSyF+3yn7poqH5aq2T3OKWAaO1W6sib2nt0ZJ5xo7tgf8sV2Pe73BcuK6FdJpMd15TAf2+B1x
tJE+F5O6e8ktjwudwfpqNaWtxHJ0a2X9g5y8D4B8WP9CPHGjPgYBntu32e5sKPuU5fw7QvWvIS7h
vimqcy7kuccNdyjtIFznDpi7tlPMIqCk2+gfVggC4Ok0jP5MEmMi2JNRzTBwMmfiCJCbbTuW/LVu
1MAt2S9Jzs5zoib7lArwXkQv35sgK/aptBTUXghLRCuQW5U/WO3Gh8UP7/a56bW6IrldMVfoCEme
CRFkZOi2zCmigfYYNg6BfKHjMQF4luJHV9RAgajuBXajdV3UL+PAxBckHWlikS+2cLWpfBOYx2Cy
QB1kPtUQ50mybcQD2FPwbW7rPthjeEnK9G7AHrC1LQM3T9Lmq5aT1F3W569oh8guNLV4KFogEbjg
CUBwotWCi9xjk/T8Sp1bWCdIN2a8iYwJDFchsLV3vgu4yvKImydFOyQVBe3CvcGJZmOP627s+11u
ZBP9sfbFWKausk2+snMC8zGXBi8Jem7m/SD2G9mwkfsHpkjrfh6e0RvFf03F/vMXsdBfZoOvRTnV
URC27778X09Fxv/+5/Jn/vUzb/aE//vVTfS1LhqOtL/9qf334vo5+968/6Ff/mb+9X++us3n9vMv
X2zfDB/33fd6evjedGn7f0wSy0/+d7/5P77/t2wjmuHqf/789//zzy1v4L/+46aYP2eE2HTff/GM
LH/oL8+INP/h2g6yVCpdD+3TIrL6yzJim/8QANoYgKJaQjDqoWn9p2OEnvI/pAOt1NNIoPUyhvyX
ZcQQ+h90rbSDNlovg3vl/f94RqxfJ7GuJWyUX2i+FXM7ZtbO8v2fZsWYPjic5lQWtYcm1UDpJop4
vpVx+R0sbrhHEo43tw/FtS1gevRF4+OHre9dHMirDo0eFv9YoRMnd9Mc6PMZ8fWnK3r3lwbpZ2G6
+FXc+/YSXRQ0eGcsB+3Ym4rhp5dYCa+ThZhp6UzdkgGhALfM/rAx7XB+JEQrbl9l6SS4wDDBG2Gk
T04KwXVsmsuY6PnRI/wZ+hsLJty1GLo6530SD5EiaQgZwHrn0zzMn/7wqn8dIv/1qj1WJFxB2CP+
7VWHeGADd8CSCp0ILEVaedvIcotPS/KAzdTzS6ZtHMbtqVFEeDRCMgixtWItzMADto51T4Hg7VxI
/9WSxOBzejICNVytqWacD13GwbUHe3tr5sQSzI1FDpUofghQfus+DOVB2oyb9ET2xO/f2vt3Zivk
dZaH502YvLH3n4fJ5eRIFzCIX6z3ppHtpklaVwJ2um1CQ+j05qkMWmNGaf4nZcWvolIEhIq731Rc
X/wB6DPfKQfK1iFWtCZT0WnsM44UNE4K2zBF1inE4rIzIoKBo0bMRxBbWKWoCEzjIY6JtsSk94cr
IcQv4q63V4PS3rVdRs88xO91HmXgCDh4ioTHoBx3UEeIQJLxDeuAvUvbBlSeIp0sU061og8Sbswc
6VZVN0wqI/kU68l9RYbwhbM6TRr7W+RP8j4SZbsz8EBvyELGSUyGALZmID+//xTfSdbfXjvPvLJZ
epZjznthmgghiPlqoPUWhdmeHcvXsbUvNKPCYGiIuk3pGohuZKiG9jsc8/zQO4E8tghF/nAd3yk3
eS2eFpqX4bxpENGF/LoKzV3ikzLoOKSUkoM2RFKi1oPSaFOpd2ZJU5q+x8XwEM0yrAb6KXhacNYu
CEtf04VG5M9hprh5+4UH6zDYZJzDtLPOcFe7fkAgvXzR1qk4O3D+GFvgYlv7hu1D83ke40Z8aJi4
WEY1bETl1pfMGzqi6q36ZGAKvZ0bhoA0v9NTYPkGmYW0CKXRqkearI8FLL2T0/Yc+OtYXVoUZGEf
1FRnRbnxjHB4BvTRHxmkEmEgW6pANyjxyyXYcyHAxn9QHWqJc/BnPadrueApTEWq4aI51Eq/0wDl
dAfxUmFZxSX+XYVBd2zB6kWpdjZJWxbrROlDndg5Oxxjnin80ouxPdtNjjioXX4b4MsBLzMV7Vlo
3Z7ffvf+OwEtgpWHWmbz9u1Gpjem4YwHFtrh0lBz/vULBzVGv29fZ/7okf7QN6u3nynevtP96yff
fubtO6C9iR5BPuUXDaXiv/7Ct//+7sfevhxgeNP0bLG2aOc600AfF3ZZtuwauJsJR9cUX4RfP6o0
xs3odh+9VpPHJMrpvkw8kq1urOBoG4sWOIvB6AkUZ35sw5Gapv3oNM6eOIujpxmkT4MhTkywYHS3
zDRLklEYsONxRjl1n0dCHYyor7gJWusxXn6pnqyBuV9qTDnw8ZBBxv+m6ryW2wayLfpFqEJqhFfm
LIpUsPSCkmwLjRwa+evvAl01M/cFJYKULZJAh3P2XjtEKH6IaNM3fZX9TsIa4FK4DorQOAVyeFOA
+DeZ8tzXwIrfG2I5/sRyvLLfEkfsih/eXPg0Yph0XiG8vaVcc8dSwmILiO3PEIAxo7GXOzngM87Y
d7LSt0lnTkCDJnCmF90M/h87WjFpDkY2S9/CtWbqGMxdqe4THGO2ENYhdMlgtqf6pPdTvekDogDI
iMDt1GWvJlvxc0YvScdQNJZ695J1HXrlrFWvVUK+L8wt80rRZm0BTT0RNEKZgqrEZmrSdovGytyn
7m+fUnRWJvpSjzXnjcBpoP0AhDbwnOGfmHO7zq4omGmA18IJIjt3aNNJAvtSK1+Zyp02RWnMkReK
rA7UgTdPha+lnQ9bIx3ATBS29plZ7ls0dsU9tHV17ChvrajtmtuA+uA60Elq4D2oS+MZc1oaFf4o
n8RX7BiXqXLaV1S33s5Hpr/RLM/4MFWzeLwAOLhYOY3dHG2ncJ8Rx3q6/50DI3xz2zE5kCeIVtFr
xRuBEsMmI7Nm83goFbEnKdAMIlZ4ltxdNBZejxp/fgj3G8lINN2VtMRM2m12oc2sXxJ88aijMskz
HBfkF+ZIGvhreRaZwf8+y5zX/iu6Pn5DpslRJ287chP35Juhxh4ntXZkecXLytKDm7CK4BZp091t
RUQDllOBX4EeJbEBGhcPH79FdM4fhgnr+DgFiiQ5+tkY/3sFXwgezFYjfjnHfKUXwBxjZRARMB96
tKIbw+SeLugZXxMzDJ8dZOKHVgZ/Hq94nI8UktRxrOi88arH+ce/4SAprckme/rv+U7m773V18u0
tumWs6p7jqmDPMPDQXhj6u2ukiNF5PlcUcIMMAezolTFQ2a1+NnOW6KT7HhcSTBihCcTw4TNh1ru
v8cZwfT7ROEPGisdloOHjXO0tfimeZm7yQsjWKZdndwe51Du+Igu7HH3ePh4ImrQUOZm/WTWrEsw
g5jUX0xj10az4DEprHvdRfUd3E3FrHh/nMmDIgVu4CbMF5xLbLCuZtaJGYVl3R/nxuynQLNHTYUX
DG7417EsVFE1ga5hBxapRmvup8b0ZVfFb1I+aC3FoCfZW0oGX8s5Og2lrGSMP4j28N40BzwnV2Rz
9swxPraER250PxN3TWN7nFt68hf5vmfq9l8YotkCLr14cSo8SZXWfvkK9WLZGu5zMysg9Khzv6QJ
XLyif/tco9BmMiE7Y2pC98ssQnJ9HPmpkYu1saYm25N66r8U+fD87zdL2oejbcVPeZlH5z4gC8P2
SC2aoY4rIu5ZFURIqnYqG00C+CA2poiiTFH7T7Vl+k/lfCjCIVu3ZVpSdGEcxpGnHbJUmJuu8rQd
UULTC7oRqsVpQ+K9lQKClqWlX8IqtEkAmqI7A+7eKWGYkVrEdRQmoM8jkwtK98xXFGPDc1M1//OI
Zs2uU9D8IYQzSeA63gdO46/SNAFgPOp/mxClspFNOjV/fdxmXj66QJkn68QQy5RjhiYabNLLif85
+fMBXoyxa9Lso57/z5BAMYt8sfvDuamXR7QZ6jmZD2CQrCcXih35qzUxI+9JL7JrTqBkikjxbGWx
seJmQEKflcbFHCxtNedvLTsrICFuPgzzYWRe2haGbBefgQcu8HGYiBd4boDnp+iGz8P86HG+sYKf
SB8/jH6giGwy/E4pEel4VTgqT7CwUZNcxZ6XveZdfpU4Sp8ej6ampDzSIlZ9PKRMj9qcqjImKsGt
ZCGAcRwaXLFXnftUd17KsNuOYSs/VIB2qajoneDIsVjSRXfD0rzj42D95ydHYL/Daf/6OK9HJRPl
f5705XCIhjHaEXsGdHKQ6bFOclQOZq2Y7hNatXxc+9YNgwN90O7CVqqjfshPQVjGJ9MxV1rIqf+e
fzxpGTLe+qK8Z8Q1sUUtxNTcibhR94olz0zoXI1F+FaRJ2y5NcycULfCc5zTbJRpuhasDe/5AMB0
EjFMOyLK71TriQWpyi+tmzFW0omoFwZ6RxVuAD0kjBOLj/LL9rVNmXkfZlJA5XJps9S2I+++h2yS
9iib3cow41XhDREgxCI6TSX07KSfLr6Tsn1mDbBwm147Pw6qsJAB0CJ79bWxuiZjJtgGSHcXexFa
dnea1jhavBPqUg+NCT/peTChiSDmoUT63LRcvF54xt7Mm3z86GbJxPI7XQYYLKm25cXh8f4MGLtK
B8RjiQS0WtVZH0nbrgNLT99Y3iRHID7Z6nHeYCmzMFWB1t+qzSdeUiJwUtNxCkexaPFYXwmMe1Mx
WmU/LWuPLpmTHtA9nowR41WGMIdFhnLPVmPOwHaAPzVhYYugrFjRZ/xtwC2PqhbkrufGO7bVDNam
W14LyL/mmLxCJKwOpW4ChypJVKuMLfXb9jVzmzfojCgCDK08PG7UqmPlgxm582EfECbOJ2zV0Mr9
X96kmme/cKEfZU547rsKgyy99KIy7K0sYT08PhdRpvLuBZBmRh+jyHxlNInxR2shlGb432Dn0Dtb
VkWdrouRaM/RDm9DmwbXxwFWZOQHbwk9xJcq4X/kcl8/Hmn0Z15SytF6k220Qk7kEQfu1Rkm91r4
5M5n2rAARceqMbX9HRqr8RjPPw2EBB7jBspcOK+P3LC8FX7m0irS1WKcH+Y0Fi8OiSKpMQY2lrXe
O2SMHQeFkmfRt5UN1qEOro+D7yI4BOrFLQGQcwl4291mVuU+Q/FPVq7I243dNdW19j8fyC2qlcbp
cYgHxB/ZqCOXD8YBa93s5ZrqUS2ka7erMR7Rzcw3VuTAfoeF/2OIJFshqaH9AZJB33gBNW1A/E+F
BxQ2tKtuF4/2Bi3s7BOhlUsvrj2nXj9DR5kbetlmLM39YhMNzrPmjYDAWRzQc0M865dc84RrjctI
ah2IfMrvZY3FvEBuauZJ/mmY2ZtPStJfSYRQ6PjGJiktsTd9YpfGOvbOQUnRhxLaV2wQmJRXWrRq
pmw6Jk4uFqpDGU+c1gmCevGJgopiOr3xPbJo+y0Apf04Dw043RBrQmh6p+SH1K89IL6p1/6iO7jG
nWt8RjGsDISqzUveYwsnC0C7jIaT7gZJPZ0s5fRU6ajTpGl+dZXyWG5OxLeqYG61JOlhYpO5A7DW
nXOzKzaDqKtnS8QZiBQ56zZPfUXPH2WyfBkMNrkRyYgXjLFqVwwDMHsK9KcxwQsIhFk9szfyl/DA
0vfUDpEdh/0bzYvghYbWMSHPiyZliPstqud5IlrlGHb+9sq8iUBmX1lX4wPpZPBW2CQamiONLMt5
Sya8cKET2r8bZa4NXdOQbw1wQNxi/OMa9g+R38M7jDFEiXxqZyDkVM7M9BmUa7MYtVHbgbtJnx+H
psZbkDRmtW018iORCLflinhLRJPBjLkFprbxc7u+4JdSpAxG/R4F+A2Pg/p36nH+cci8wlonaP6T
ihthgOPMJMqhDjpAmdW0nzA076Oa7mvd2N3HAN0YqU2EmsujfWqY6lT2VXnVRY8fmObFIKZ2jw2u
vzymodhRRNc15ZtpxCTxOqXaPkahCBPkujAjtVWsJVg98LCaH4ZZhe5TAkuLkGVJ1A9yMTTErBfu
jzPIG6gH/bP0QovGDuOKFiBq6O14lZBafbdpPP776XGOjlh/f/w0EO/Lxhunt2MRx2fERnbxinLa
ZQbRD1VIcqWtWWJTDp0Lb1PlK3gj0VtCiDmKad6uaPVj1Fuodsg1Mh2s1nx97UXLUjDaYfNexenO
60ziqBwyn5vZyOVRBqwaqIdMUIdmJAY+y+K/TCEvFbPN+1C19TqgQnES9tSfHA/vWAbJ6N223Be8
sICR62HYxLV+S8EpvFaEJG1ZxpL4wGT+0hr2t4pb+bt0xYdtNv2LPln5zs5ysWW9UL7aZvL6eIFd
UssR5lTeu1KRXeGMQCicJjlWzgBZwENoSbRWw6TnqNfIUYeiMsfPcNCDVUGF4N/5tG7/nU9KACT/
ff1/zgP1/t/z878TMl5tmy5rN0nOQNHjnafk2gWvlUZlVlKVXbJdDV5LC2HCqPAqP56F5QDMrsFd
S/EyeJ1oAGybmLzrx7NE1dIbzTwKy/OzTRA4ax84wSJ1TBDp5Ee9sJL1ETq009LS44lyAjR+ZZlo
BOZHo1+9kBD8ePB4eWF29yI320s7/zL8OkXiHJ38xyvqqKX5DIFvqQ3luquluBUl8OMoPKdsP59Z
IYkbmvJsO4FdWP73BVmBnpG3CJeKlzeRyA9jxNDweJjN50oTh4deoSK2UW8tIjLs7i5YhYNT0d17
PHwcrEI/apRSLkYXt/e8cLsNIj+xejypiEjaZj5Ik9YacY931SWioHsd/Ma91gV6xnqok73Bevrf
Od9hhSi4wtdR67UUT5K22T1e2OeXzIjrczk19XlkCu9WNm3fLaPs1+OJxyGy+2un4WZVTmgRqhxj
MmKrZ9hE1wiXZrQ+9PZaBNhI3PmAujo+GnnW70zgSQu7N3Y9/b1P7AIggEOp74Jg0j8onWIi0D7Y
KeY707KqjR5l2keYGhukdsFryAQZ9AitHhcnWWyMEXryq6pNdOe6m20e55H0/c/5IDVA6OnJ9Pn/
X9/o4mOYlRFsJJtXzw/tzUALed3oGQ/LTGyFnZAyBP7ydTQmbzfhE1s+no1nsTiCWWpH8++i/+zW
OG5+Gfyhq5aB8bsg5dWIqy+BYXXNYAaDpifQEhVnvni8oG21z4Ad013ICQaNRXSyVqMqmWyiljMp
vuAg2hdkCeqt6cVOWGl0CyszfbIDhaXPfkcOW/LLuiSpNxArq9WyryBjMRfYZEqVvrszUCK+2G6K
6kGdR1N5e8LwpjuOI+Q+QyLXQ9NP9zwqakZwrjWLmX9u5ZinKMmrfSNDZ18VTnxSRlxiqXdIx86L
n8f2rRf2XeDHYzWRPnuj5/yWWfQ1asyP7ZujZ/mz7L1ZFyGfBm1Qz5As64s/DNv+TWZd8kGrOzyY
CSx5atkpmGS61Xofd6AHKL2mhe3C1jJ9ZjLwhLU2DIfOVyQ5GZl5rQEK4QLz6l9jgKfkEYtYgvUx
bf3HCfUvW6BD9BL10tUgtthwECwGZ+YXw+DGSbz8JW2b8CpU9v04jXgJr3dWopDFirGM2yo8CENy
HVskigx+K75lSQEjkaQn+8yzxjh8URRL755ZxgsnjvLfOGmeme3R6SIHwTIx1Pc44Nus2lLtkfTV
99KPd1POAi0cjHYFn0O8jaR0I+c1rXWWBGvFduiTWAIkJEX3bQcVydexRXW1CNmPgHnRtoytCGv6
CC5+HvtLJKBEsJS0DIcsRXerTd1O2Fp09BvrZDnJe1D51jv+cIp2QS+uYYMxiu1udMDB/JZJzV8F
2EbYjFvWoFZmHoerRxF1bnQs2ypJjqBaEPbRKiNh0FlopGpiX0dyxFKBhBuN6A9REQqPioBUXhay
K6cb5Y4F0MlPUFYtKG8Q3oUrwrqQ7mEepaFl6xrIk2z1M8HrYq2iYVhwyY5XKyrbXTD0Z70O907V
sFzuiAp1/PYwKcDkRKOYMl1OGpk1gd9+SmWlqwJr0gUI8AUNn7tgG2pfGqM1MDFQt/CTeIeBL//g
fpFr2UfXKiKLwcG8s8g9kuJyBycP7p1FEaH4MQxl7yC2iqfeau1L1NEPaZxjnpV3I5rMUweRZt20
mjoWoxNsa0wp3CzqyB7O2oeQ6214KcTTySg99Y311uMe3jI+xOggYbu51nNEZuzQEn4HViYal23T
pmtI4iuiFWlZzV2fGjbYnhESXVpZnB+HQKhTjRCMfPCyvAk/d4CesZcRqn6uEZAf5v8WFGAb7Ik4
aFdNTLCraMvXjBCvIKvEGR6pehKdyYdHlN3m8XB+suqL7jzF+zqg9hcllnrC1Au9wAu/WfwxSpco
08sYeJLJTneeVs0E4Q7Jt4u0C8USkAlCV8DlAlHhU6t0goFzMONZ1S/1VsUbNcbiaaKoA4FJC3dY
5IBdhKTd1CEJV5q4ovt8G91JHTPZ42bwGIW0HNBggTVnTbi4u1HMQHTRmPcs1exdvXsVVpIfbdqW
VS+nda4X/kYlOqgeMb21XRscUyzGKwfZEX4WoACNV5qHMuwpwenVi4wR4FRUeUTdiludDAYOw+BE
1q71ooFuUB13EMSTqLmNfwNGzVtoxDheAl3g7+psvrmg+4498LJ9DusVYFck62SZ0d5+lLCFXjbw
p5qCfc4MYkzjUz/JczgO7JlEw6cNDXFFSojvaPLG0Opeq7J9ccNCHBodd18mfG5mD0ZAnldHr8rk
2YTwBLTllrV1cFD0i+rc68/DCJrE7tM3Zgr+Zq32w50RXjwzHC9ed5NZgX8J5Rk7DlkOe1Svb0Jo
/blwyuGsNRO3J6MynjbK0JqO6I4ubnQktTuxBZdoV3bFpWxrItUnRMi97p5CUXnbooqLVVUnf2Xv
uue5zkeVyKS/XuabDi/JSznNQnPrB2jeuBWaX221nNGDjrK5RW6MV8DLjBO7h3SZTsiiImW4C1FS
Np3bes00bDUazxe/MP5kNmDOQWjjRYzjEsW4fY0MdzkagQmlHauJMkhCmLl6Poxu5OR8nc2kvwME
OSmoIS8hfZGdmVjGIk6Fc6pdBJ4yV9sutbR9opkun9NA7SUi5HwZJjo7Y6t2j0Sa/aLWPh5hb4uV
ndvVKkdksEanT2xR3r65FmR2y+XuZw/HgODmV/S4GRiC1n/KYoEGl9SorWYYpCWJRFCOonJTZCmg
iKyi0Fhf7YfNJFL9e5iAiOBDeMpComcMN9d2EWxqsqN+F63Dwk6EyR6BqXsZ3P5vImpqX52gX6iV
JolnRG6MY/Maoeramn5ZH2QajLho5nx5i9s28AzYQSVO3cHA84WxVCzKNp2ObmZ/Ivxi0Zno7MXH
8N1wvPJi4jdp2tK6cpXRgcRE6mF8eU0bN9ykGenuhDHdJz7pqSdaaIom9NCECiV2tLL0CmuDpEWN
a32C4l64aw/98cbtaR1RRu53WPaqFQvKYF0jqAO1nreMrOmhI3QD/QgOp1JUC29AlGJl5HzElrKw
6xhknUR5cpBMsKsuqF5Ul64MGmY7pO84c2tZHhzq900hQZnX0bXrgt0wWu0KCLjYEHd4iZKUWl+A
CyOrkS4mk3VLm/yvpukltQa4Bp7hvtgpBYtozD9YVhiLoaeuWMtgURRJvia1DKlfcpaeD4SkcibM
ScDFNVti+4pdY2ELCkqh9E0+Iz4NOb8Jsi5C1HrlC9jtCudi/fmYcuvaQaRnxQdmj2Kf+4a5tSup
mD1GkkfdtDorbcip830636i0p+ectnAaenuw3/oiUG51m3Tz8txlff3SIRRa9HNp2NfIQYLlKz/1
QWlrZ+D66yGcEDFgZyctJ8+z4+uHjxLfAI4Eaz90fiscwZdQtw+Da2x1OjWrAigDV0VjHxOLdBsq
aPpxrPW3qiWvPHGZjsu2tLdZZJoYpn3/Dv2borCaGqTcAaV1AxqExaYa15dvbEkHyjk3sIYO1Gem
5XJBKi6lGzd41e0w3BuB++VpVXtLlPehzR0MoUh8SypKUaPA0BqBhaVJvDWDtDmZE3YJaGHalk0R
0Sw1qz9st/WGDQaiZBcxtdl5r5paI6EgHIVW8xgEGLDGX5jdnygscxGzHtkZRq5dYmI1HhX2LqbH
2/QkdnTeNwkFdPXLqdgak/yN3eILkdoPE6L1oisNkQIaH/QEZB0pw7lEPn8CbZOtnWC2s3rfXWgV
HIFYoq/VspybIK2v0RiHW88e1zX0rD0xU8nSTDILuD/ra72xFqyTxk3Lb68rFz8n4ixsUja5E1Et
ymfHEa90lraun+wCVhlIeUBDzUGPTlz+CmWLstY1n+SARL/ycDwUpgIC0B6HGmcJVVN5qNp2r5rS
ec2NZFWaIbKtPGgBTXlNgRkR5CTxxmpt0ha/kLTTrLOo6FZenaD21chOBx7CbJKXr1DAF0PdItWd
r7VWA+MZkqGwGgxTWxudZ96kmZi3BnG0PfnR2inUawB+6yptY628iiJN8s0uRe1Hbq2LTKIeVkUU
fWgJPpUmuRY9GlkJ4H0fJE38FkFHgkmwsvxYXpkro9uANmZDV2adFx6jI1P6Khx8/1c2gWFpWqu5
EOeXbGnudwvYSYCesp5hlyFHJurWVpa8B2pTDa68jOQ9o8c9D1GNX6cxCR1ootlMkg1rgVvSCNDm
sLzgunI9Cl/0CrkgvLXE8bELhZNcmikvMbFQA6jpF6KfuLV2ODwTPXxzXCAGGo7OFZLdYk06avBF
TQLRs/jsybwuCkz4rlCv0g7Cc1WzpRADDEw3ML+bYet0sbGROQEeaZkfpx62EerBnRLee9s7a73R
/QNlUwJ3lY28IUHWXo0p9Ims9t7dFO5/pyvakrq8md0+ED6tNUlh2ibOkM/aeCYvgUobvrI/fU4M
YYSNDwMP0AQGwid2EAZeAwnZMOWWqRdlVTQ3V5vZIgQ+CNgMNhYt/x0NwleJBOCMYx3tpZUEO2Wj
CvDSgSgaCgBpMvAPV+pk2oQF1FLSzdYM8HGlT4ZSbYdMsF76MkbOQp8E63f8KAmnlioKbgZbrj1V
9JIvvC2+sc4VJwcXvl/pw4nB5dUjK3tJheezHch5GYpj31I5G4bJ2QS0LXDBL6OiKQ+eBjxXYgbI
7fYvHWNtKTzy5EAGJJs5EwgNnE+yLhBEjWXf1reSDZ3Rp8nLNgPhXsvcGm7MrvG688gCiBvSZoJ6
WMuUkTtJ42DdO91b3tPDzzv62SLrYauQj1W2rvqqnP4986vqt03ZRnUVES/qBQ/tX0LRYfj4oXeQ
GQCGgNYrSjx0bo2KPzpSMSltEepa42RCpRYvhc1yAczOoUXxsayi7hlrcnKcGK5WWsy+CSclFLX8
g6CIaAF4hiTJILvD30FQ4zfasqxMjTX93zwfVgrS49ViYZ9VMURaJweXyifG6nbp4xJd1gMoklDe
KjynN13ZNetazCI6fxcW5fTa9Go8KD3e5FQeN7IDTKqN+l4zxhcqNsk5NSHldEXy5ow0HC0jcYlm
QsU74BxYajn7LlQYxr7WfFzZaupeS8CGdVVo5yDEa0pGasI+fDURNVp0Ma781iQXe7jhVLW3Ro51
mpx3f91MrFOUVWhrifMxwu2EApPMrAGzd5/61i4QYli4WSovuvht5X8xOJZLv26mqx+lPyIJX+Oy
xO/WA2hth6jYeDjKQYK4zjfzm7SKjG02Nv+axfFaK51tR+V3mbS8MrH5wlyr78hMcYhwk0YKsaH/
BQwWIqBO3nCOY8PRsmcox8Vnilpgib9WsothH4CnXd+28+Y5r9yLwhy1KbiLVoUal6ItAprwhGSX
NR7nMu/3BQltXcitbwnjF4EnFK5wC4mmPerRm4J0+zSaEzOhp509UHIYX0F0on09az32etnAT+vT
ItrF/Yq4R3uvBzn3pE2uu9NfCuS8bDCqLf2kEMwL2bskXyxBf9fLccr0VV1QGiD7m5p1VTZn0ZsZ
tJQ8Plhlv+lDF2pMmvNHRTdDhe/KMN4L30H0Wky7tMch0NEcShrjvdO7YsWsMd5Lgm9YAOOWpkHJ
QGn3Z9ek6sve3FlhTvqDyrZYRcDsUDym2I2caP8Il9WqACyC7220GIsTy8RfE4bthLV87+BFwSq5
jBjRIxQp7zlX6ZYeVo2ROvwk1Lb3spj34ePqHPweQhMOBun7JCTSFu2Aw1HJAcGP0R+9ab8OPUJY
R8yprkOGes46y6373YjZmNjNnLAYEXzjqSywCiZrA+Qkgo526U3OC67JaeOk6iOglk2xtfw06pqh
jY3A0FWEGI9hvDRcuJMqxNNtIEgpNJaTDhv4YIhRJfRs4lIWdfpADkn0WQxOeiqdLl+6DXpbus1s
XOxUX48ayVydrv0xKsXiyxGg0E1a3J0Zkn6OhDZH2XMgE76OE8hGaQk8XRlUzKYBxRztqI5i+aLL
xX10tN00J5oYDpneLD2ObCkbSGf2Ro5ueWtKefP86q23dMLYgh/Ezi9pM5wslMYbNrt3fzLM3QnK
MzO46l8yphMYuE/RKM0DC1/AkkBDRytkfqGUV7Qs+JNGe1J5cqzborv3lZvNCLF26feoZH050lQK
T70LKd/VxZPwvGYNw+fF1Svcohua5FDIdH8F+OC5qwE72x+doZsr1bcHdrC4GBtzFkvmlmBwRH3J
0DQeSz34g63pdzVEP6H/HRj4JNPAu5tREZ1z3bzVrohgA1bWEsuUy7+G+Xvwwl+SrjDZhAUTrsL9
VenlCkGjXLbSgXMV6uFeFcSdd02N7a4090lA4cPIqfPr2FvTCI9Zybb3ZM1xqCxPMCzsvU7nm3aL
78qmqQSyfpFKO7n1DrYkH0Pg0JTBVrRindn1C2XFV/J+0dD70aa1VLLtWmLrpvCDbVS1gG5LSZ81
ESF7yO8dt14nIwgu3/S79zE+CdX0b0NAzGCOaHtlD8MX6wigLx5W6dbQD5pOFntSMmN2P0lIor0d
YjfsGx1YCMUCohSydDIPipHkaQotc0FhYjgFe3Zh1DU6Mgdpba/zgdzFZKvFfP924Q4LWgJ9oT17
zFaXrG3dw1SiWmt1+mUpaWAbKTMcZ3WsVh4hltehIXyiVjBwcE5UK+EMCG6yazrCGgKawHbzUjc/
RkSOLyg0QE36Nmg/lCIiJ0l8eeIqBAbQyXe2rjoDHhmUaBuW2jTtIlXhuPb716Kop0NbTSeTynxQ
UwEiBFgcfEH+ksH2b+nYIGRcojPNggUW25JF3qJnNagVLDMFpLDuyz2xmgdYAwvX0e+UMX+NNpuo
oXRfyKQk3HgMaEu3B4Z72lfc/qwlB2odfhXuuxQ1gxHab3nbWqQGYYpyWnXTANER7YkTvg9QanaY
ijFmT2GYLR2Cio14l0/WO/FGOZU0iqXtujQirlWU/UjpkkWK+I3guYyGArCNlRrz96A+BwFtddP1
5QE4SLT2PSPfq9jJZrcpsUTFdCbeqDxJli5dD13G6EnzFOwNoy7cYOII1FitRgsBRTPuKb0wEXqs
76jspCeUAax8W+eSt9HGy93nLLX7pwKB+1B4xXIomglynbuUQvvq4M8QHdTucImwyaMgICAErlxy
z4zJtthKOJjV5Q7BSdATCd/2BXv5fcyIACFBukthMsIzHACLjdBLFhbVQJ8Sr/00TZ1/dLrgBXLu
viwS3hsAA/p86Nl7wfdFAIAl3PFAeTC1XVLLs/rYSUqQrTn+TLiN0cx2fL/1t+HN4DT08YHf4IzL
Gd/ka1VJ3OcG9ki2AT96PzK6RxF+CQiBue2vVG1Ny6h5ws2Ltc9MtyAH9wKl9tZRM6F0oKE4FE+M
rgivU0oAAZyHIr+7Q88aQjf0vUswGYzhpeJWASzR/Aqi6Th6iIwIEEZCEnEN+Hp8bKo5TZmYO0hL
RFoODcq7DOBIW9eCzHJ2g9F4xQVDMim9fzI3/VWdaBu7yjZBFNm7sLV2rhuyXR0H+10nfobNH4ij
uAnYZuNmpgGQU39PSLCQzQ4F8zWRSbdR2TCsbI4brNcd3lzSGVp93qX4CeuaCaMBcuVFNlAr7CZ6
rLnXLmXNfxvBIGp0YxUHamfGOOEDdYYyTwQKdzyN24YMvWABC/OqUZA6TBroMVEEe+bIculF3q+8
ojnEDR0uSg+4TVQWb2EqdxlSEBmwoBjItN63CPoi0/iO8qfMqaJ937pHPyb0GrCOkMphT6vtMoSd
K5lQdZzS8VWrTibTyWnY5jT7cJWPS9T60dLG6rKi3vIE14jlgo5EKfKzM0UIEtoUwDm7wWscip+6
F89+jvSzTb5se+T+mIZ9qOaoX3XX9e5WCyS9GN+/KJsMa40lItieH0Oaz9IyEcyV+k8d5+G2q8Rh
fks00mDtOiumhz9FmJ4ocZ4zkLVd4h8ouyP7mrKXzKy/JbMjKyrvxPKugiAXkCDcMgnX2arvxY+E
Yz9aTY09Kzz4RY0gdkqW3Yi7rDfcY9YDVR6QQaxUEL2gpD5U9TpOohjRUPuNteSHb3c7tE0z46Qg
yTHKVokdsKQGGmjOV1+GNnthGyeB8xlum4gX6Ho/SlHHW81LL3BSe0K0A/fbbqtqHQQHVnpevPPx
v5Cr+cY9/ytJCeRwgh4S31+RBvu0IbC0x+MC1Cb6pLlI99H0t76PLwntjDhEVre2B21kzRqw+nqc
exyADm6wadSr0ZMfFl73gJnsUHqIsKbnGPHVvrTclowJRfw3oKqD1vr2QUt6ODlBDbfMj2j59RIN
hr+o2xZzhzdgftHI9iFkbhVLi4CMlATxStuOvt3i4uuCAyvr4FDL2FtEYYnH0DfjTUtznfjEYe4H
9fu6qR3S2MVfY8goyUmaEsy2I+hqRpLaPzZNA2Yxbf+PqPNqjlNZo+gvooocXgcma4I0CrZfKEuy
oYEm04RffxeuU3Uf7pRl3yPLM0B/Ye+1OWGwKHdMynvJt/OCktNhqKyTqCfrlJFmxxZOUSVlzbZl
Sc0Iv0bM7ozjZfCs7DBb+O0szSDvQsfJYWNWeDbXF+SPxF2O5eqjqYLIHKgkJiH7O8vyENHPJwEG
3TWpmI+YqSZwB9GDZnr/rOozxij1ohugkSdn9rYmkbuPIOG/pdb7txDb2xKngzbozIwz+yNt9UdL
3hbtRBZcchodF3iiRbTw499L0iBF1BP3Z9uxAF6GRj18dJvo/DCoGLOL5wA1xs4fhAaMJn0yx6Fg
CzC3qLN0ZwPWjqHmGH8svqhP7CwCBJo+3MjZfIWO5PNZ2p8+BM3jUND2YNe//Xvx7fUod4IhYt7z
EfgpOnx3UqfSt3/oUybxRo13LHR5pMV2tpuLGJeBJ8/qMoHrvq5whU0xBRg/iPq9zTJ55Ki1T8i+
67tfxQgB8xdNzewQbRY6ozloUf0cT2w8JZYsJoZMCnKCSunImf3aFRPJZW4PanZ+l6RH3ZRHkge8
jlZf5h058DdCKDqazvyjNZcBsmZBpBZS4I3ut8QEmsvDzXqig93EJ2qr++Etfrfvi++U/eFB2tVj
FkJc81gtF12PyAfS9socbmPAlJbvivZZJWhLdZXtG3XizQn5dy3HgIHVOUC1waCPTKU2zq9xa7dL
qPIkORG5bsR29yRk+T5ppn1YDGrhxPeSvc3Q7JZ8YaIbz8Xsb/qANJ1y0LhjLNJV4be/ielvPRHo
jPzlupRae52GCKTBUY1l/Vrm1VuNSu6SmGGLbeylAtmf5Xm2J4oW1ohdn1ork8Wm6LSfuTt/INMC
oUCO0KmMhX2iZCSCYy4oyqUBVweAx4YSjnlJTTBQ8kEyNlq1XAMzIuq/s47jykYYeJ1JhSMzuVzu
2s8C2GtEQsryAjZHRJ2WtxGR6Wt9zWStI6WGKES2O+xd0fSsqq4cCWNooV06ja2jnXSN/QTxRjDY
vXE+meWxRCnLno4Qd5Jm0gmMX+93O7fl8qgEDCSCh7vnuWKqT3B69xU3wz6ePCB+FiX0mJg8XnIO
VvpIWMnzYIV1l1W/s3VTKNy7gdtoaxWy2qHidsPS0Ie9U3ClGoQe7fN+tqnSPe0sBQtxjs/iWanu
K8m0r6XwEY4mdX4kN/wFUfcH+AzabYc87s+E2fAvr57eRqSLbDSi1BDmry6Aue7PJnRd2CmkUGni
yuQkPWaeiQhOS3ZWby+XuIWOGWQ1PqY4wB41K27MoXmzibrUspiZpEj+YNMEazjzRlkSurdPuq/n
Amyfu9Z7smrri80BGeZz/hJUdc3isADwPKEqReB+4sBIGSJW43s36l9jb8i/9nC1hjz4htED9NYT
CFlHg/Fb5WjbqXRJChKNex51BwlGpXxW+jxap0HIbxt55cCoIUfb0gc/oGDUH6TWuuEEPILS8Eq1
xBRqIoh0KYL24LBW5m/w2dt3sr+QmZFtM6nsdy9Nfmll5/zh0wwXK3ZOTWeSBK81SKNVsW8pls8O
JItMo5hPsVNHuiHLk+5Z5Wmq1H8v//+SnqjcOgpM8iD0T3w+yW6KsUk4zFNWyKfxmhQlSVhKezGw
Wr7Gg/ysBhwJ/74yZGbBJSa1zs3i1wpp1CvzNpKlrRGXz/plPOAzoKZ32W/xZVmMRILa3SVt4wsa
6gTFvebu3TU4lnPt9v8XrlmDjpYCVWPz9O/3CdH77/9RJT2MC+3VF8GuIXVsp9WfQb0eu2nG74xc
zKUzl0e2OD81u8OTuATWtgA5+2RKCyrI+qu6xUJrFXDNi6UaI0MxwKgnnTSdPLOCsyUIYIDyh2J1
/bIfkhhzW8ofsyAMzsilOHem8vDvT9v1T8VqPVEKx43tZNBQyiEToJ6CkvwQ63nx1m1tMnxN/RCc
/Dn4RQmZnvEBggDlWZZPjn3QjvWyNrI7K2gfUIYuipXkxoj1vxDezzAtvwru740M+q1qxvaJVdna
IbLZL6JFpgssPvxm1TTSv8fAFFkZdcgwEJHUO5Ivb8E8PjRbCai0FmGr87vvt4ickwopol89aQQO
hJ6WoS+08k9L0642QQ0nZOg4VYl+Yfw8EdfM830EMeilW0i9LQleoESKddBViDdD09fGhac2EIgQ
Oc159UsYevPDN5mxMcqsymcECHk05ha5eRquzMnDgJK8jQn4nibV7v1y6TK+cWaRpSUXztSln0++
gXR8Spn+xoDjnODM1hTXrdW8tqNYjr5kCVeUzXdl0hfps98esp5aB/5JlWsvoMOPPUeow5Y7rFnj
YUcQ385iTNtaGTdYPOzNXZ1hd0VXWvdPBpHmWa64BRXzgwD6+Uget9V2l3G0ZKTzWGkxtLRuo37C
U98OI+s8HM8wDHONC8uuwKHW+TOr6hvSjJ1vNMd5co7Kq34S0axCq0GmwoIqDwsb9y2546zaKrjC
NaRA05z2yDb1bVpazECxBtWGgQaobl8k3oBxqFHf8c9HKmyFfVw8uTKNuObfnbFHulbbL+tzfMkp
LWPtIgoxH4i2YdrFEgApRnAzG/2lnThrybvG846g7IgCaYueHDwhxtotRgjO4xbR6NRDulcQ6Edk
bD4Hek++0dZuXYcoIRzUDC7HGkj3SArUsNDEczuDeKmJaIfG8Da29oLzjBScFmYpKy2EJL39tZjz
DrnZHDF3JlxDR6QL7m/9eeBHDn7+NA4tCD8P4BjIpYm1YmzQ6mk2Or58Lk5zURI7CN+HoTbDiCE9
mKDVNhKCrBlTKrg0X7MOWaKcdpo+3DN23ZbST70zX+E7X+n6TSenk84K4nCozUR+w1T9e6ZfFYb4
tkV8AzHP7CEj1QoALcdIyXGv2z+mmnBv4QGes0dK7hipPZ9Jy623bUXosbjd5DWLcFGRu2gouaHq
pulPTfK8hRV6a+mCF4kN04ADkf2yXmmfnR1vh7gBMTWbR9QsdMisTrSyIKswHTdDczCsHvM/kSPh
ZDDlsZ8Uol7it7tXubgTzzhKoNFM90zgj8oo6ayhaW6N9agAwoDHYerOjmvFIU2rRMZr/Lv8toVi
lOevtQpCjD3GvAjAOPF1bb4tKCdzXJgNXNcdvd6i0SiWtfFDwAYbExysNY4S6EHz0aiRvA1FbkaM
P8zRe87bahUXZ9mmK5q/pRcwXyQ5UcwPi/wkanXtLRuLX+ycxHFAVv2vdrbzhKxAwhvyPP1T1Uwu
p0x95EpQvy0xH2YGlLgagV+muFwwUmyQlj9L7ME7sjiRkK8vHfIRQpZEtQkmNwUrFbx1kO4jU7R0
HCYGgzLbwQjeyyzzeODkz6WnYdD0vk0MiVPJxqQm7HZP1cD+ZgFRRVRLJHUTQ7qFPkTLu3BuoIBK
wGGGYbQ7N8CS5icpvaqZjFvbVft2Nn/MPnIQW2fQSnXag++qGYDk49dgCHXCSPu3YjNuF81wnsXy
QVbgJwvXyLeIvUCZlkXc5uQItgpljvmpaTAuFaGtBrDFhXjUTRL7a2pl8V2aTnf2YT8aRkxgXCbY
c7V3bWRtU3o96xMvO4wydUP7jU5kiHx9UaGcn3sMO3rF2IeJYb9ldQEY27xitTskvONYEbttohV/
dAVWC2Ago5fkBzPm1zYAN8NbkdEjTbTQyg82+brGxwuXsqaqjx4/0la3AjNCBU8wZguseErJuEga
Qz/4Ez3P6FcHqbcfUneykFqKYpGpW50d0bwiESmMbdZ6ryjzI3KI3TDz2eoB5wu5y+yQvKyLNqH6
q4RyohlpBNdRKC2f4iRB7KKjNZ6Kfpty9Ud6ChXTxXHWM9Vp83ojNL05mhPvidkgI2RLyJSmmgv9
4MjY27gmYV8a6VCBKsAsme/4Ldk+OF+1QJukL2yX1fxiIxAFntCGw5ooQYfGMmt6QftzHgqEeJ0X
7ybilbjLOB31hqFthzB+fBQT1fyyRogtMCkA0pu/KkQB7NyhY7f88G3PkjdGhieDjtuRz9KqVcjq
39m6grfYzKDlU98D7l5ICdDDNjMhmwlArjPZSMLk2KMOJGbC1z7ifkTOUVIQ52P5sqCU3rDZGPdG
V7n07nASzLT+K/iRoYmNjCDkYzDj0CYXI2FJvKuM+aQHQ83NC8zNz0dx9NLyaCuKLRQVOukAzUEU
iEVjTlLcpVHSLM4xc5ZuTxT0M+k8wz6YFHqfaCmNP8RHQEcsSbpm8dulkJRF4DzhhEZfMznyvAB/
YDdRH30inPeJazFSOBouJRzH5XKA/k5oV9Sk6cWd+HeKOpu5nZud5pm/RvR82EaLNYEt2RsTMkBX
vpQUuweQCBEPSz5XN+4jtH6oPTbDqD/VEqSvP/rE2Sxjtyu+OMVfkiSn/0L3EpVknLhJ8LD0rrh2
xUg2blecvLZeK6Sn3h9Plss83XTKtzZXL/kMLlJ43Rs0Q9yzDvvtxuFwKQnKsYbqxHm6lZP5pBed
uHTKCceme05lSYE7kJVLHs1KcKQJcNMxUqMuCfldfpW8pdTiPGyUgb7cL1CllA3i7FLssdCKkL/x
g1lnRw8eS6g0pO0BYJipCCrkYhs5LIwN6Wo7+zF73EKVY/yK435nunbN+XGdkHdGBVpOvID7uASx
VtwMoylRjNNfG776TnKBb0CLQx1+nz63q2DvLslq2PvwMLa0XXc9Rg0IlrZKrGYfa+owLlN8YhjJ
+M/EwlVYWB1KxuAPywOpSpVoo6/a9uk2q7Rj6drsHu3WZwMwkWZltqBbC+CaRvmohfXb6h3KGRvm
OsDdLWNg0sjanUmqKVxfqO2dvV36uNp0ayXtuXuni7NjPSbcruPfRsdWYxGds19q3KbWe2bjr8IA
smNHPB5zENFh5zQctxbIRpcoCLSxXyPTEOohj/nsnN/Rm1nc1My8E96aXawwbGVOc8zsNFzq7ndp
FQ/dFQO5AuwbzemZAvzbVFpz4LDekSUf7OnNmNeI37LqLhl+x43tkcLYABAPdSlfZt+SaH8rJghw
69c5X0bG1w8Wjj+r7vcEDzLC4Pla1965J5YjgzdIuVXbSJ1BUCdtf/dGd4mK/JPt9k4zfbT2qf3T
67BStgtu7ASY4MZOipcyx+smS8s4+C5KP0DDCxHQmPXp2lDePYTIqiO6gG0DDgUoKcz/1RK6Ku2R
hpXjvm2Wd0C8f3UyFpzgBy02KgBCT+ouX5gM85HXZHWyKMmj3A3ImR20S2uOLM3grCFM4BhzKNRO
GVNM3EhH+Il0YS53TWa+sZ8Hqukkv60JBXg6dWx0OsphfM5Hs9utWeonQ6xdQoKIJvgljRrhRBC8
ei7jX4PIB0aXL4Yyfyz806BsZlQJ/PM1ZP3unNYPfHZtaDJH27nYVvXZZkpXLD5RNYvaVrCjR/1i
q+w9LTTY3P128WNmS/bq+DNopnrRchHoYdWTEtTK7mA7VHdMRBEwqMVCwIQgNP+YgW2v+ApOlozQ
SNV4XAA6pbutH4Y5du8yzXVG9FADLH4Q7V42rnvqqnglC2uUi8nsot+nqioFJ1625FTJhUvmS7tP
C1K/+wEyYl4bd6XzVxur1hdr36mwbUSkDXt2/YU5XH12aivgJsa1NXPNEplMto/gFGTmXvEIaDbp
eDcn1iKz51PA4h2M7EW/OZrxxxwRCkBmDrazdHYTmHNUS/ltCdycStIhDaYDk2PEey0fprCqHS9i
bbZyTnleQBc+ZYv2Laxgla/liFcZTIekJ/R7L83Q6HXw7PNnAy/iodKs+yy0c1kUO89yviloKYsZ
P4M5ns69lrNUtXTWnwFhKygX/2qzUe3iqswj1zIimOBcRNoS+atEShj2r0JLPgiRRUudE9poWe6h
pzPdGWPwZerNdekhK4uhyXZLblWsxZJi58/LDa0W+AltkBcnmBATFSTZWCbq+1HlCzFweqi3y9/c
T7xtYFtHz/1RdzrjLFIF964niSN2bRXmGLl9c/APzoK6sl5wQGre2RqZwBPVVmzv/CZ7uwTnYwbg
xdDJ6OAp3QISpWKMLeuXE4z2LYA05DOyZ39GUW3o2cN2LXDbmffCyvXM+U+8st6w/EChDCykzSGa
d5dKI5tZBJp20B2eFU1WXpe63QDeeMqQWH4mNbq2pe/CYRySE+jp0PcKtmJDV+9dfTmqHCKEzV8I
2CTBCx9pbtpEsRuEHpV+aE4FKg3HfUXBI8MJbLJW1ufYarWDXTIjKXBxOSXRVgFBO8+KOS8KF+nv
xoLvUgv3kxXizVcjjV1meyjFfIqw1N+OHaB5d+R8CnKzROWziorYeIMqhbLvO2+x9sIP0EYL1CxW
PnXU938SA9iD1gTxXpUNoRIAW5V+CZJ4PhAlZmCE2ElbcQy47HqMQFSMi10eL3X5i2SR/jLKgfTZ
QAQhcAfK03KyjnxKfd0jh9OIYyyLRmy9dcTkYfsv056GGClfkhTzI9eCl07L/i7I4pVGG23j7gvr
QdstfjAjrHR9EtRwH+UVY04prZMN5mfTWJ4b1myFNzYMsKrBeboc0BCzeIfiHbWK4XRKu9V9OA6L
ioAQrJqwcoe4q1qjwCf3x2DWaVqmHpYBEKpULBpNBwaxQVzmeR6jdSqQSeAI5DF9dj25y8LI3+em
lYeUS1e0Xr8tyuJh0vezWK4vPrGQdInasmWI3yJ/yxNGGAoXq+WF9r/IA51teqUF9iaHFSCZuQDv
m++2TmpOM1NmuETmhZbZnXxJgokx0E+0rYlykMhtoy8EM2REyCmZjKBpsTIwtOOoROPOwsnM7WPG
SMpZLZ6trZ371fT576sl0KaLFM4TMu7qxZvLdltbyxhBxEfrPmo7YqvQVH5l/qOnCrwPQZ++sAnJ
jhxnNMTzTKeUJ/0RJl76bNY6kgK7eieCSN/oxmS9jJ1Gsoghb3aHBMmd5LSnxYufyYz6k2sWVVA/
fhq1QZ/bDfaO0Imr1fTjc0Ak4lOVkrkKpF+vRPDcYih89BKFi+7G9n5OJdEQE4EQ5cTTxg8EK54+
uMWm3r8Kox9emXjj2odyZCw68eeNuvqWQDSVLRB+k9YHbIIpX82ejdkDWV3eeZHLYi3qpt1CxBI4
JoqaNun6678XHXrDjhWcYu9zIWHcv0uCDBn/0WuhKgQRkOTFMZVRn1ivubM84/7UCFSXBMIyh30b
v4pEysvSqI4fsN2mATwtBu7o4jIUiZipG3A91zQD3dSm+p9gNOZ7uRyNMiYAKEcmJYiJ1aYgeV9s
+pEW5M7Tvy8rhaVLSaR3tKekILoZQMUeaY4OImPT4DjiKrPdK7FE5dUO3oaKSFgnDiATKm/DpjO4
6qN9Aacx43MdkMPN+sPpl/SI5Jk6l07NJq/hXaPcpyHleerkqOuGTrsVRaW9j27yyRSUKLahYR4j
CvKrdUhxKTPezMSTKsAq4GtCgEAnaoL8iptjaikEesBUlZNeTXbz+1xC2nQzZV0n/+pVwr/8+6LX
cwsqWwaYK9HFLvNteRlalGvl5J/4fO2ZrdhM2tFtyGbvBqfxhdqPEOk1B0Qz1CmZKAcZrpRrkdY9
e4O8uePMENLIuufOLJCAUPKz7+p3mRsQFc3nNQHhEs3FxwrE3NO1tx5uMZ+YD92ZlotLnXuThZcc
bIHT4t+vkP3he3GKErNVUciTb0GvwKiyR8m7XlxtehPrSz0z80S+ABTHQd2ovDx7/HspGZHLpfk5
4sY6BX6TvPx7GVnJa3FwaUfe8hKAy25um/mOeXdXV8Q2ounn8Mfo3HACTy0QaBZBZLdY6wWQLgA+
vJ4nHYd8dy+MFNumH++Ggho/GLyQgILyNZhs9SIzPbQmRrQY9ceua++GLe3XxSBwpPK0AwZz5nNd
IB+9oq/h4GcfQjyDbW1jt/tjVhIaqnfIRQKgUDJaTmorTDDDXqzGmJ9ki1+5Vqg4x5bJtG2ZJ6J0
VDRxM8pyGnZZgJFyAHDAciFh1hzDMsqMX7mY2LRPzjnBS8Dtua1xAR5Ku//QqLcRZlq3PgepB3Km
0WbYONWx53/EA7HGUqxECFSvGsGt0BSfBCypo5qLCJPJFu4MER4Oir/UMMPqmx0cejvn1rhqPOht
vs8mZbxN+d7swAjKQPwshWeEy8BerpUJHDeGVAkJMGEpP/s4ry+yXt69CbRpjuGMwVyAKaqNj2uX
aK5CmkLadytFuDYo9MdSMfmchW8cnOSI6UGcdXUaOVQPRVmh/XXViXh06gm0tJ5XP1uyekMRZmzw
DnmRnwYMxdUUKei5fAcyBmZhtiFhQ+CGpYrWk3+DI9XMnA8bT+0Pb3y2Au2AF+ge0xrdY2H+IZcG
hd/SnARa1Z1du9+tpGiYFQUN6Sc7PzD6U+zMsKIYqHoUxieTJOMNtvhuW+Z/tLrGRlEx+hlECrlo
YMerdfD5UMzzy38vVLgtwUzlu1fqxHSwwYnw9BCVig7u30u2/vctaxhGvvNZ5XWF9QwEQn9OO+u7
M+wO2LmDkRVke+LS9aybRa/DgOCuhuhEtE8sEk297fdp21Wb2vXnsHJJayIi74uMA3p2HTdKE680
/UScGIqBnjORT5ox5cComG6BiehDhZBVWTiBW6+zz2DeX5uCdIWgkqjhzsCHRqi/8/xc1vKPn41g
9yfjRwabGcP5EInB/SZE4Vdb4Troy09/jKdwNG/IFCmEcVtiidcZKvVmWOc0PXF8JgFj58Xj39JJ
mVG1zq4h+seoZ/Yt8oqK/O80MtRo5RpRNJq0rdrCeG5l41aoVfaKBaeYLZc72c2oizH3iCqf9tNC
XpSqB6AnZP2YlmUemUy+Y4DPcLogMvHknloxqnr17cPGCDXXZ59nEL7FSN6uOo3F8qrZSj7paLmU
B1RfNOWneKS9TZnN9nUZ9ZIY+cD1dn2XYDjwrOqkr3S7ihapX+VqRMOwJxjzZp8ZBr2i1NWlah0S
dsbO2FCR2xGpCDMiSOAPqRN20lJhIafXFkcFR7D5paNAeQo8OtqUmIRt1Ze/kgZIwtQ7UBREJ2m2
SlTfBl5U/LIovpoMhtm6pLerkKTR7GG45heU3BMYpINRkt7ZQPFudcKRgpinL86lSA+ekcm90Cu0
Fi0oukg2p4JL1OfuYBxDyLirrqwZ7ok5GxtTL14lI5ih8wVT6lkP3UT+5Uq513V1NxeOD31AFkt2
N9K796Id11GDw0B2h/0r28qOpUQwtudstv842O9WDccXzsSHm5DElfmzfUyLlvancZjBeektdrw0
BDyAs7DLR0ia0wJhEcEfsp2AOdz4QoPMhxIj0OIuCxtF3u7S/smGoNhmq07q30s8jqSECKcI3TWl
ct77sjBPWtHriEOrByYn92Rj/NjGZncvpc/bBIDWpXPdT9I6+A0jBDSwV6k6rnaG7ptsbLvD8tMj
a3CfGyMeNDbTRv1VO9l0wmzCEkDXn2jaEAI54y7xp/iKr24izGw4Q4b0dnhC0eoNHjq6hx333baZ
nK/Mc/56CZ1kCHvhzFw3u7Wubu4k4ZEsyzo+1OmjNIqnjhEB+YnWcGHY8F4hgdqD7E63S5ssb7lt
O3jSGXlS8/7UvcY4pBkrax67ysFKEys2xEVPVBdyR5F4A4XOcFGmjXossf0NMtsmHQ7dkowh8Azm
oVqXMUbj+wRcVKZb2mfLZlXAJB4NxrpQSogp4iI7OhklUmE+XDbem9lq0XBW9gE5vh+iIuKiIly+
qw5ZqqCKVuywcuDf2xX+lmuuekodAxlXG9qpAWo3BmUzoeBFYpc8LwHbP1zNJ+K+viyQXpuyHNTa
h3POW+V+WB1dWrmmRNSdvx1MpPCmwZ7dEWYSBQTcbfpUzUfkTYfesh8iZtCl+y49gfdO3Nd8NmOo
mlmDUFoELzpAyjygCC0GQ71CEZ12oF0PY2V+Vq7x6YEUG2sIXZgaoqGlIyDYjFVkFv/IJL6jWccq
VQzVNp2Mm6bccVN7yTM84t/WvGAidRqs0C7Nsj69Swzh50mqE0N1tHVsEAp/+JEosgBGw+1/OF5N
PJzfHfLR83dFZeHMpDZgAS4PWt5sybSkCKaQP9WNHvWq/0DI1L+S4qie48KJGDJrRw1pGOMvznG3
kuLA+TdsCt3DJaoTnVSmzs7HDw3u3dPPvjPOe4qyh2A/jzAYuf7oFaT6VClluPBegqFewgFIMQpq
tALG2zAkvzPE+c+TM8VRnWt7V2CRjKfZO1bLB6JLQV4SuxY9JtuwnYqrZ+r6A2lrNCSzFWWiP3lO
o7FaQz/nVeZfbA8h2DDCZGStooIl9WRnn2PujhHd+jsjwfzYs3UJlVa84MGgiE79w9hBM7BxTNEK
ataaJKWHSSF/pxj4oJAhOTGqBPsQDY9BqnFciwHyAGoQNQmWuy3aoNkt3gAdsnsZB0RmyXBlHJSg
QIbaGrjQvlV9Z7hjHZJs+pYypWVp9X6nk5kI0qu7el4eh1joS7ptlvmJqz1aogrhJF2Dxf3jLsGv
mQSxBBXzpiJKk/X8Ym5GrFbZ+4LGp5/H+0iTJGsHUH2NW8939A8T6snegoFhsbdjBot5uDNy6gYS
b7Gofpsy+4WD0Hxy+I59Rn9l+9ZLo/cNk2Aayapz9nHFsBAPJvp9EjabHAW4Q4lkxDdOwmPX5T8n
DZgMEnE0Eo7/M23n90LUF6cy7rVZxGt4JILfxd3SpV90rN+b1Oy/bNTQ26W5WxN53ZYtaQwzJz6U
08zyYt6Y9WJvfYg2rP3Fw9RZThW5T+hPzVLCTkK2X3JnrhTGrnRPPtZfHklZwOdzdVMj2Gqeh7mX
OnaeuBrgm+06RS51INAoQ5JdzUomE2XjZ45jDpps92mTWR3gq9roaSz2IHtxwgzh6PruFicVedYO
QzKrife2T05fbkWL5af0tzERWFzq+sz38ZXvsPJMMFfRR69WCzexk12mDfAs/KfCFf2uiLFccbF9
Fii1lt7/ioHoRJVW3gjDWmNXC4mlamvajAomN+4wilkAm3kmsoizm1uaujcTWxuJaOarO5GjW2Vt
GRnFlk8Tr1Hj1NvB8nJS6Nudp9huZ0OWnyWDhXox7mBhhoNXc6ajY2uw6Zo/8Jeblx6VQxjUX0EA
3itbSVS4HpvYeJhoX9W3WupvB1qyym1sf7X3m4xgBrt6uyGqA9WD8xCJZT1p1XKdbcVPw2IM4DZQ
zevgfVuNLPdx6347wn5Op2flrCPZvAZaMZh8Zs2LK9LfRe42yN0fuijxoZTqC1zG/Cuv2axKtJ+l
eNLc3D06Cw8hdAZOrwXHRhF3r2qkBQQR5HidlwC/X8GEu4CH4ozWNhVaKBIyUVK4VGFOrE/okSZg
WtpTi04vM+mRspQMeBwW+CRTwdK1Sm26TcYMQbPuKHOqPAPW6CbGP27Pu45c5AiZ1i5ue5gzBGlt
FU9hDIvMFcrSnSgZg55rtTvjhWHdCB4V2VVU1NW3DzvmbgocrUAFV8QMnmf8Bqw00wsm1PwlgWLL
xlB6S08SmffTToLiaiFsx1c83+JcWdvSXH5nQbKEMA5/Tr/9Dk6svtJ/UuA/PkRKvG9YgIu++AE1
vUGb+G30+cGPV5r2bLi7RNQESp4MeppdWgxXsyMRgTosQHuHuYf9PYkZJ8cnHjemi1gcnhxVdnDd
9oexjEAntfpSE0tcTdAnOq96UNbBvIGC6nqrvH/y/qgZQNEcJ2A7PpsJWUJXmXclVbOd2/FmTYaO
vBQTp74w+vZIpWr6iajm0c8jI2ejXxoZkB41S7LC6OhnWPUbK/ZxX9Yap1XCV/3AQw70rSchVuhO
TkQ5Ca9sRFa+gfUDyu6xdYszRJinoUM/6s4FwsomCYH+3wUUoZ8+1LPck29kVf4FSuLzaM0MJFiU
50OKaLj609oZ4bjGw8pGnjKMqzUc24W+yF0RVBwMLtFihu1dMxyWMFc0wmwXnpQGlDIFuEhORuiw
+EulMk5pvCb7oQRZMkvbwAOiaBnkdz2Y66PKVuweMQn06RRz5NoBKmOMi1PX3xhBBGEhqoMyu+Yp
6+sr242/A9BJtAcoIWB0v7PazgGQDTtvYAPFQxuo+PorLL/1nvn0Q5fTsJnr8c8ENSryR5y4WsMh
Tvx8kUzvna2ZvK/+kyTykOHIaEW5hA8Uc/0SFZ/uqureJLjnIOldhqFg5ZCVv7Nx/NmsqV61icw5
iKkWcMDXW0ruXdGkz/2i3LeWm8+ezH0N/yvpxe8evSxrYaBXjPt4Zm0bZor7TuXdYfZjFos1W+Da
PmNsqLlnRhTQAFaPtVb620T8FLqR4QgyMORQ/5bjHHXA5+9wZJDk51VUahaIrOBNfwqKWEaJAxVN
E0N1G8xgLRLcE2Ig4rRTlr+1zJHkINSSWRmtkYK2Q0xd2rjBFbNPdRh6EpV8XGB4lzCZS3lULLuK
buQf4zyjQC72MROGGHKX48UvNXYo7uRqry/mATq9van5OFnOIeWLMQ6yf3HcDQ38sxAs6WW58yRi
FGxw+iY3DUFdR7Utl8qGalDSnunlX8zcvAGzjlO2pHcbCaHNvbsm8gcJ3X/wEOyEMr+sZDytUImu
wzCfj9ll6qcOkOyU3fM2pmes81s+08eWPdlACN9fkzk4QQZAHn1Wy3Gy/sfdeexYjqRZ+l16PSwY
hdHIRffiauV+XasN4SqoNY3q6edjVjUwWeh+gQGyApUZkZEefkmzX5zznSHd8xxNK7uNd5Xbz6vI
x/AJguXJTZsH6IgJ65/NhGyYGO4S7Z71qshMWidiRNPZGRRvdkCu8YRLww3jem+7OOE7371M0JBs
DvmLo2rADun8PZAa6LkwKyJPPRlGhX5FmItD54vr5cvuq9upmbZJhbO099hLAY0/uXNy65bKfgI+
sk+y6gy3135vnT+M8FEOVa69lgZTQooRUty0gyEoSK+qEvGr3xj5OWU/1ONMXalwKk6NhJ5a6+ZE
4FcIWgs2P3JmvSNK8GXig/Ly7rOzy3o3JYZi2+Xf4VPWzA3dc+rgR8D9Q5q6qB6mnH81QfZNIoNk
1+PPF6TxNmc75u8/HWH1SFUnbx25HjgL+zKUOZPgAFCIZEG1DlT1CG9ZXqK0PlkWJNiYbaSMkOHH
lWBywvgh6+qDHxb0hVxNWcDLwxOEsixzEkoTJ11VAXSOvA9e64wPeQTyGotTPM94b1X6NE4mbSIG
6zUxdViaHC6XAvdcZuTlxg/MD5a49zFv65MbQJYrc+NOR81tNRjqWswE/vQVh/UsPFythNGumM2r
O3JQycCTu2yug5UyCL5oC+sHTgCPr1TFS0YKz1rk9m+XlpI5TIqtbpkvB5rSivPArum7dJ8DjpZl
eSkmgV4IewHhIDys2TTuqzE7eh77Os3QCQcpCydM8R/ThD23HmHVZk1128Eh2oD6PhWNcPYx9qls
CLstZIGtRjO6MRenuGE3Zy+7t9DNr82eCqJ1ZoIsQtx8YxjnbAwN89GNgTSCHzQz6jmBT2Ew2tfM
R0UXt75Az1K8Daw00wYBdU0jQF6gvxLQrNIheK9LekCdo9VD27P1CrvcY/cYEdnxQrmeWb0iwf7q
EzQDg+diDOhIASlj+0nkLjKLwDi7res8SoauGzvEaRMszmpto2VutEiOfY+dk4w/cUSG82u3wNLI
zOE9Q1u2d73B2Xtt/CypbgEQOe0h0N6/kt5pzEv028lvFqnxVFvjb5rwNAYqj2/cqCOdNpu3gQbx
YlpBs8ubkqRW8MwsQMCB+06VPIBl5K0ySZ4wwYE65MOXtT4KBgywbnqandxcFOkNIasTmlRnnoqP
2nb+DIFrn3NXjmCy0mc2HfowGFVzcGhAWSX0pzFBW4hEsvAFG0g5xCv4ADJNPrxZfab2bzF84sF5
LuJkfGe0wtSOjxv2N/EyhYAZT+QsYuMzMGNOI/jGRE6YtzopVhBteclyFqY5OR/7zrCqo6XFc9cT
b0ob9xg3xWuuDZfJGmdf0xCYWXLEUENdrMwur6GifBtnbVw6NmjcwdRrruvFz0n9g7KnZ75Qim08
5u7WyoC2809K8NToM9LkKByHaIHCvBd1ld20MX7AppniBw8td92ioAvjo+9zUikYecTcwKMBvvVq
dItsU3IwoHF6DFOTIeiftGZAO7pJfZid6jWAZbrqdJszHYLDIfyovgYl9A2PjuYaQA/ZLvppdsNs
QbsiObQWcoNMIqCFBTtuaiQPZ8/bpyMPVmG60S1saX0cqiJEHwmOhKe4Zxa1C74se36JYqjsUmIL
znw/YPbYNGs7ruJ9qtudgjLbMQ1kwgttyQpj0j/rkDLh6itEzvS9GP1TfJ9MQ0LMZRlDSGfEl5d2
K26lihyVdrxfrsf7Ppm+o7F2TrAejBN73O+y8CrWfHm08+3mxoW4c/bhSGEaMG8Rb9v3UVQ9QFs0
NkVPhgADQoN1VF8fCHH+qKmxzhPIPV6dj4Honr3de/oeEY95mufiB/fgAVexx/6hfzD9QfMUfNmu
960SZ95hMw4RedrHRqXEHgRLVdW6Z8Lk3bUtI4bAk23egZOaGGjdpSHmS2E6YqPhzbQSs+TydKP0
iaanpkjNs8zGzTi6mMEbEtJHhey0EAHj6zO/I1OYJYW+cdjvn0ytpxNcMRb/fay3Vjn1W3gxlIBe
pHezmt494KZnQ+bbSuA+Z/p2UV0S3abIsitdTmfhANMcEus0aQyvAUrkdTeMHhNqm/VpE741AqF4
D833VgWqPcAbmlEQV29Jxi6v7Ua4DglKYTIN8BBZcjN7JLgjVOxj9zmJ4xynDDX+wjTvDM85NcV3
lNU5WRn8YKrUIhkdIytwoySmbSDcYmSPRKvcOjThhonHLSpRkTS9unbtRBdN6PuZkzR/jLStj6F7
nRPqqVRW/m1fTkTPKfM9B5G/A7np7cFQhFtvOZot6yiYHL7zN51ocxSvpXNW77Bt3VPlI5MvZ//o
d4S99sHdEMBFAJaNhCxD/9qySINyhjzIlZwqYfiMBDnYDbgZVGt551w4KNMShgiUQ8XFmE9p6SwC
J7rwMXxqA0mgGlD9CzkSaw0y5Oq6tIwxuLxKleJtbplSTla6iSPnJm0wBudUn7dtlb8ymSCII61Q
/1Z/6GVPHaQnlC+2CWpJsAVxiHxQ9a5UgXORUSSRUC6bWdWcR9F4WFk8d1XZ1MdJWz77ebhUmqw5
PF8e7eEqE8eBfbKLnLreC0I/nYhBm7JM0FW2B4OJmW06Eqvi0MjMbbL1SFRh/JQ/OdrGVVpkfCRZ
0h0NvgP1wmcNF+hr6iREUk1XMsPCHeDSLeNYEAPQdte5dI7QcIF3THx72Ayt0rTPDz7oKvCDwdnM
6mTN8K4AiJBAizPcoxuYu9xG1shY9ct07cfYcJp9o/Fp4+/EQ8OcZQrMozsqSsC8ejBKOl1fFIRK
xEN4sUjwqDvu7hLf44Z5UKMZuBvRvO8qh7Ipxw7UQhqI0MhTI9Tb3g5+MYocDE068Yg0rOJL2Ax0
T6ueSgjNXFmpNyyNF0Rdi/yBgWIRlocwUHwV2bD4mIk6uxgVMn8wiC7CnOIljkW8H9Jymf7QO3i4
9tZh6b+IGrARgdtqGI8jGJqjGe6gK8cnM3LXZR2oA0F3OwkZFxwkjaFLF2ml0aXIxNs0yXaN8vzP
MPq3CWEaJzcOnuD98McKvWsiyvfEJ1C69bAopCjat6P3lhEKhZh2bUbgm8p02GsA00mHbNGEforS
Ndy6iYCh4FWQ5zEJghmGmFHarHMSyZ+msRSNLIrgSxS9tnZo0f2n+iDd6WbWvOUkP0IM0c0+HLPH
NslNGsNQbUa8QCl8kHvurWURNO4mLAw4ddwtUkV9ckTwxyI9OtTygmeN0PWEbzfA3J3qoo9wil8q
VoiR39XXVNNllUFjHU0zUrvBGVzMoZp8VYbY6OchIoquiVm2MEuLSFFirb4KNAiNqeKFll73GSKR
YEZEdhwBeTcNtHgFmsrHu3u/KAU3yjhOqRfvXUMIYklKXP7sS1alekoRh6yKpvsdC0RQCIY31kzB
OQzpY75AidPlh7aGCwEzguq3Muv9AqEEtlIfWxmdGCmaF/T9YHArakKkEZcmVOrWoG3jMULhHp1w
0UF2Ma9maKVHlgwVvhuX4oHB5xWqAFFDWWasrZ7FQ4c7n8Fbq07CrKuDFQesijht0u9KcGTSYGzT
nM9Tj6wrMKXdp+ZDzOKEyT13/+hO/aUzKJaLvOOE5xuE9QitIgw51GvR0B9FDpM2LWKMv2mMHyOI
9SlrhD41bqL21AJHflVAQt84kLo0B3vhJ2d4LNNmpvJlZdXhZu97FNAMjSO7+jVKwHbQqacTiHzI
5csPzOfTLfJ1Ntuj8xka4hSI4c0b+KbIiWVPyC3WJdXJLktE7XH8NMqJoW5AXQwkByfPwsgZQo/h
JpwhDzy+V/1aGlogXQS364zXoZCjuA8Fw5bJCl+8jqT51jFP0k3zvYNThnsvzXajQE6oULqRB20f
w97yDkgFN3QyCyqCcaEIMVnpdokkneYC0St2e7MjI84eAx+9+KT70z//rw5t5FtFwnCQl25XgV3B
lnif+0zyGxsaVxKhlRWpP56aSVMKjzCaWMJ1J6CDzQaS/8wwMfBOshbm9v+EE357DNqwQtv01tOz
gf59SI+9kY9viFKZb7fuU4nO95ZlT7fSCOjfujpgPkyY1OGvv+3rmYaqvDXsDveCUdgHo7Bum36a
D6GXuSAUYgOY+X//kEijAUnjFls4Z//vT/z1SywmjJsJs8Y8gI1nQ312Td1fpwWsD2ePTxxrG4nm
/KRPC//P8Nt/BYb/K1T63/LL/+1v/4ssc/769wzyv4Wb//8XZ+6QrPu/x5lf4q/fJv78W5b58m/8
frbdf/6Hof5hu5L5A8GJUmADJXv5n1nmsJb/4SD7458SBw2zwiGO9l9h5t4/pDRJK4fh6liukoqf
ahlyRv/5H84/bOk6jhBMan3TkoTY/nfS+t8+wvC3/J9ywh3r78nUEgSU8qVA+SJcW4ExkH+PEc6K
3LTinsVfRVhQq3AQhwPqkH4sMWuVNlUYXylqvBbKimAbQvbyGj4CcamEUsKRxuXfu9UA1edDx+4N
fyA8DjPXfVzAF8397GHsm2Sl1UhNkjT9Lkwt8K9ldYFp9UvE+yfmRkrYUHE/UO7ONsuqhVQ0uNO7
we6TUZ5C6VZvvbvVbI0wuWP9kdiXMCYGC7kMCnUR3wmb9syfJQHrcf8RytvOtgWph2jbF5I05cAl
UfmrBv5sW/WZomsdS1mf2q4JaaooqKy+ssDvE/ExIYHv1Q2LckSfzgfMawwgXfSMHfAQzP59qY3f
0a+/lDAYGLPyWQxUaQnlIHZvNX94pmw0uIkECFV7FzNBxIqx4lhCdjjF1vRCuDFyHy9hmuBGr0FZ
DcfO/CY6wtsAwj+GXbNn4Tra2bNVmM8GkRhETQDfmit5gCL2WFYNqbgsRXTXfEihTPRGZFDhv7Fn
NGgWsJ6u5Dc3oXsAFaTqU9HblNnMO9v84DUFjNeR3Gpzegl9znWKoi2HK6St/MduS2A8wAnWfVef
u7TYE0oyrDN3SRlKFWsBoMCzzUCizg9KFMdI6A9Dbd0OXUHo13t2S9NawUBvw3sYHFddzo+Zn7HR
ytnFLboEcnwAQ7H4N2uPACyrOVcsR6xGw2izCiIpRoiInf9ZhB7cVm86g2nBCMSDlY64y5qmAZwS
EuwWjtgYCyThibTP4+A1m3ocxbZo7Du9b8uF4UGPtfxWiWm/pX5yymAXSdJbG2YUOLYrFFROjGKP
h6fox33mc656OXkBLs8LAvAypU+OEqT34+KVIvd4JXEgC78JNxDTP2iagRnZ93VbsVYIXOM4kFGg
aNitDJ5DB1cRCxLcZrxYRfmr0400nWNegYiMQkYH2BFgfsjVMNswqMJ7w8LRVc2JZjzCjJfRCubX
CzQytZoJbt/2BSswfwmPVNhNh0mt8UKvwlFfVWnc+QNOtVgF2S4nDtY00iPxNUjfvWdm+R/Q5iHG
UDwu2+inGyI9BnRIWLURAaAZO1tdIxiDszuEJxNF9kups18jLsBlmblYE5R09OL0Z3QygFKe84ep
/oWO7WXg4XKBJqyNKETDDOZlNVRsRMBofvQ1LWDEbDzLj8boqKVj31p+PLCp6x/xl9d0iwYnDYEJ
mOKh9oS4+yoJ6diOnjP+mIx83SeWwYuquO2rbYvLbhjCH4LymMdovEBYvzaqaImkbK5KZQeXzmjV
Wu0G8WhKRkPLgNpZCStEYNSOMCpDyqTC0C+gh0zCR7Jk5WUsXuHu+5l8STub2VErl4Dyk8ijozKa
Z+FXJ8IvD2xk+QjjRENH6h+TxoKlnYSaGOKzl4b8BrWj8FLSGbJPCbqzLIrnTkcMrMf0WaFKilL7
jiTyb+xRgu21j5QyfFh+sm/z7OCjGPb6/jwNIc1o+8Yc5FomxQACKIQwWXaY/Wka3Lx/lG3vwbxo
nkObeRM+nnWLsgspOcGU0oPMxZIVhOlemPb3VNPBJZWEM0pYQt5RIUcNldfo7aH0vvsOqIUgZGrQ
0Zp7TrelZUO65oFymdBPB9CZQfpsPBs/uAadmxnnZmhhfCbe64weaOsN/QfICmqXCY5MbftX5au9
z456X0+MSBThbXOPQSKXYtcMDGkZrp1le4TxkV+SIX93KlIXiMV4QL4NdMDy3gwIgW05QtMEwIJI
ygmRpzT4LNa+ET8SVnSZUEYUAGEql92oFeg7lA4oCDvrF9vvIXcbCv0eLAycdum/4/a5R6eI4O0S
a9Pd5DkKjdFIIdj0zpOV+4cwskc2qtNjNyEGiwYY30V39nyUubM6RFgaWuk8tpCHUTDb4GumT1F2
8tDJ+RstyiqYhysi4g8K7rs8sN9UIJedRnKQE281Ke4NgIU/DSAWAMxYqKTaqcndwdnPVnMFTrw1
xGcg62sS8GL3rW0DWKL+RpGK5KTsAWyg6449nDe1BzSpje5KgBbZPWyys9sj9WXQ4efB54RK2BpL
rrEhgjad1vxaMSGmDN6JfLtUTLggDKg1aboHod2Ga86+I/TlZipCcPDodh37O1rsI/3Y7HsFuShJ
LORxfbKTESaysOSRz/SHX+IebMry3oot7tf+sZ+tm9ggY65r0QiVpcUtFvp7Q2nwNT2iDKSiK44J
xJQoOEzVf/q2ih7dQh8J6IRrUvwoS1obQxR49Ypfs0ahiOL4iQgyDZCeb2hTgvWSyYciLnkLrMFA
OoSaTLSEhDPG4Tlfu6bFiKi3mfj28cc8z2eRbJooN/eRwrhMw3kscuMxyyrcWGl86zjMHxLUx441
ffrNvG8sFBexfkE9cjO7DSICD1/Q2MhHC1qvZYZXU/aPcx/cjDm+5g7YNFvO6mnYO+uh9ZJ1SRtb
uj3OQV46Q15KIriZ5xMBYBmkqITmL/uf37bFAtxv4n7pm8C6raxaPM465c4y+Q4jvVuRRQwjQEBG
UHaDQzYXqxjfjynSq19Od77XHfKQSD/2SjEU7j9ElSCKxtkAWmJ+0AQSQGh9dX38vSFWQbAU+N7G
qd/Y08tsjzhv3exKZ/3YSM54szg5Q3VwyyBgw8ksLklOxui9tMXwUhnwyYGq/TQlRk3QmVozT6I3
JDuGZ07PxJzV3I2B5DzoxAtY9oyqyD2Sq8U+EhgWdmtwpQYOVg1+JXcKNI3IiOlXnpHQkiGNBg8e
rnfPCXEdI7aVURvDumKJxqc+IxsExS45MNqWfw2DJJUbmVrs69tVNWWslkf81RX+iFXgjj9B6MU7
JS24Nez8FcThys7XMeIIhmflmwNGhX0WOccOrG9X1ZJK0f2qSqKu0jKFMN6SElN+ZVm9GUDB4Qvg
m8gykKtQQcX3xFvhpgeAmpSJnj7HofmE9xBGgX2neN8bf7qG8eA8GGTU+u74InpKCCtmn+BTB1hz
IBAUjgQ6Gd8uLRwIR2xPbvC63BtLHsocjo+RM2JHya51g5oi7MXBcEZGFan5VpT5Ma78m2HBJViw
0huPYkHDxVn5Tf4QDRLQ0qTf2J0ix+lAWY0Oyt8luGTxcml0HUnnXrNBHaBEH8YU0F8FzcGYeUOX
jwRk5wmBAtbJFqkDmmV3eV1KN361kvaHlQMhLsUaSRVEGFPI2z7iATAG63cokktQES/TfVkgBpE7
Y2qb3fxsWWfUYPA67F3vRM4a1zn5YszrsVRGz25nv/dIDndOqK9dJfexSN4DnxvMsnEFHh0rbJ7Z
GQ42ucxx1h2HJpH7bko3HXTJAj3joRbxCZvDOVtY7QnYzAwc/hppEh08KJWZnTIjgAcl4Jn6E2hL
i4VV5ZOdo7qLnIxTFbBQhNtFK6Fg7HYQqLPWsi+0HWu7l8O5r+ovjNUfIyuAQ9ThDiRI0GvCZo9N
7pWOZz3BltqElFUiU/VKcpHIGkQqDllmwZ1/UwXEwZLMSzFutCAR4CDqBTyR2jbfpuRkVlQLYRLy
vM2Ey7JA2IbAMwzJV1bPiAcLjv7U9L+hm+Pm7xDx2QQgUV+14yhPM9u2pMjRtIPT2YZqpQpciEnS
HnKHt2/o/XeEGshYCDdezbYC9EU791hKyV6Xg9I0oqsJP9PQp65ZCCIu6nNYNj+1dcJ8fmCnvgVD
8asszVJ0M2jjbtYltnhvUxdtStw7IdMajU9qBgg8k4dYP6vYf65B6qwBruw06qh1VlH4/UVvpTjI
SB5hDBW/yuY4+QqpDKSV0UIhNJmvGH5QE9C0uO0RZYI5UBRwJ9l1g51Ergu3J5UZgq0YRoDJRo+s
4WDmrUcQcf02EDmzMCXnkPCOPv8Si8pWIxZMPfViZwQ0Jg6HSDZTkNCFPS//ocbRb0ZO/kWKLKN0
niJZkeeZfv11BvfOdGdN1rN20p2cQ+i2cX5k/1UwpWXVKtEYgqqdaVGClySa7xCbX+b3csyvM1dy
ooc7nDc3La9vwAgRGdiMtbIsH+opf5uVhZTFmI8ivNHeMhqmhMhrwuPUqauq6GR5XBN5ASoXpQlY
/9jZhNmIl4CkPP75dJEJ7zDxuDjB6316T6grioeUXiI25N5HBiir8g85cccazc2qCXBUoBuhGMFZ
mEx3oeN/t3X17IXNo2eWTPfHP65DKP1oQudJyoRSiujo3iFuydVQhoqvbgp/8NMSWkZ8Qx6Kmykh
vRYrJfwg9JFxHUK3A9eTFjjWVLTyDPjxYmZBVWXWnr3bKrD0m2klD8LmGkqp0hB3dMn4GMY2NY8u
uQMS7PYyJsQt5ytbz4O4EdQ1676HdkHCHcK20LipcI2pjjqXXI3nPonOXTOw58oKlB95/tO6EY97
WLQrtWi7DV992Genax8yMMSfWMe/ZIVaXY5PSeqQoEBvhoUPfTezx4ipv7bmdmNE5mOKFJc0DOtO
SP2I9BxTPvTdSmruMQcJWGJ+GVLeRT5n42DwhNLRWStIBofQfRIRH5C2hw+n5SHJcwgJcEUJNcZy
Z7M3s7FXJRVkCk7Lvary4IZ1yW3gUrTLlm+AOfOtsEfnZZCLPXqYUUSLaEdOJNKxmVDBsh6fMxq1
a+ZlB/DE9Qmj5R6hITPDomXozj6m88ZPmo1ha3X9TYhdv7O+MePt+sAz3rQf3g4xtg8EaFcIFm91
V6O0xTwa8qsHpKqrMcvs9Shq2LC1l9xYPTz5uHqLnFxwwkc/oH2f0L9N5zhCChNLfFAaHrF23Jsi
SvpDmePWhxML0TbMfvweZoLd4qSaXHVyWeNRuenEO011sCbhFsWsEV/tYPlSvfqmEQe4p3fUxoQb
DYN7JJLFqH5ykPRrY6qeBXarjS035jLVhjF7+mvFkVvc02Fx6uM5u4vTsFoZmfWSJh2SH/DnJZI4
PhZ/F/Ys3xQ4ZNycRGZwQvZaqY2TEIqcZSfHnT48I2w/PDJMTDXBCi3yGzfIQvQX3VdDhs0II8Mf
xWOKwnilfXIs61SHUIfLU+iWf0z/kRn5HWCZFzs02PgLdVV98EDdo1Jp7GKJkWoOZvtujKt79nUv
kRcaxzqsrm0S0i+zsVW5xsRA4tKKoMl9OVDt8J25WhY1UVBTSsXBBgpyuyaF+hyYaF1AiBXgDxAV
xIvdN60XvtVEdrQFTC7yxAUv1gNe6T/Y2yWe54vjNqzia3Dj87ieiDahv62PIHQJ3w0/Wwd8hlk9
E5n33KA98Zth7eXLfVbmD86gEXtG5RuW6cehjykBacc6tcbKFsEF4F0iROEzrEyQR4H1IFKzQWAn
k0sD61x2f8kykNW4OJhhVrGfme+mjETJYgIh3whkw06LPNozKBhxuXxj8CG/cOZQ91r5M5gHYYzD
nuoCKfsjrv0L+xBwGTU0n2wm8ItvVzOiz0m662TCvRxnbBG1d+d643lGgNriScOUU38rE9AjPXDA
PKY+9dJqn6J4pPCz5hN0eyY0LeYM7XNddET4FVO7w5uvFtkIiOKc9cZnYJWSwKjk08Mjili0m/WS
O9Md6pAyDG/kzVCb2BSYnMGKnFamY7zYRbxJDHS5OoCIlSbWCwN9IE3QJ0YZ6FUTs1cTYGFF6T24
6BWow+XDPJvEqtbyBqHhW0+jXE0SgU4LoN3iEreHvfDw+Ez2XeZXcDfRA1Onv2S9dXKxkR/m7NUy
uxDJAaEqjGmWj1JIkNEAIfZKIppo/O5EGqJaQ6Nhyps9L02mnaYpgRkl4ZAa7y6aWfB+GRZVj6wW
hmpqjZUCNIPNiAauwcHLEIa1TJm3swtQ2C3+jEl/V6n6OMxucqoid+boAU0JhYj5zSxeQoTDq8a+
jFFabt2WVAiQP19CEwWAIYj6xxwwoQb2Eazi3in0VzMUr5ke07XMDcWMV5mv8QJ5auAbxBmyV9IA
S9P2CVEG7zyUFlM4/tvblBFwE5oXFed3femfsxy5ppVjROytu1FCyIxssP8ugmaoelyYJsmGYAz2
flTcl6H7O3pgL2u3qdHd3OIbyY4t87kVztdDQ26ryVwMT+VwFy0hE3A+LriDN+EMv4GVX75E/gYH
2WF+HCknNCyN1VSgbRRp8tLLG1z0d342vvkmxIjACvcozaeddq1bEYT22nHFvmbSutZ9y7tuluei
ML8IGBnZ5QkYzQaUdINTCt7JhzK6R6tt37EtMppxULcPWdrjtQKy2cHIJ9+u43VybWc/q/pm+Z9p
0OV46OgObm3voZ9FwEj0nfBrrq3u2pXere3MLzWs4m2dhAcjsV6xwexymEmEffDmws7Cn88fiF7l
iKT+R0fqyZzORZIs+l4Fxy2gy8UA1woghCoO3nnbnt2AYPGUsfews5NAbVCINkwfK2oR09+XEYGb
Aw7taX5IWtfc8zH0rr0dEPhSvN2ZNda+oGR6ip9tB8nxEJbi3lEF+BtnPCeZRljv3ZoBL0pVY04q
ZnI7e6IK0UWmazhEjPNMg+MnKRUxOSNrvjofj4m+bys8bwHbCWleSmQ537kBjHCE0KXOA8LmdcFn
aRnAUqPZf0eJx0g//rCTutuOxFm3TfnC28PaOzyVOZMK1bR7jJ33Rr8ck2352qGLly3HfNBTxUc8
zG2mhlVT4z11siM6+xDFM1wdp9aPaSSIC5tL+5A0zbVXdnWw/Z7TzDfuVFlhKYAD7RSIOHTOOEhP
45dICLpk1ua1zNznOn8j7op4ybR4dYf8Jemndp/KL0NkyHdqIq0MgrBViTuoBqzLJbSa2/glCvLf
3DGBjFvtLcg9lyc7uyGolhAiv/E2cRcvqYIdWTfYRIKWzz4k53fdteLGE1bFNqFiXqP0jQe1ixbG
JYYCzZ+gHOocbaHln6wtKpxiXVjOl6G8VeToa4WdKwxMaFseMfa25HG3TG4N9lzsr7lNkUfKtTmm
52Hm7hMNaZwVPCEfu8C6caP4bHrmPv4tQceTd8X2okUaqWE1ei5LMPWjfIfF+tzuxDy/9QAMYCxX
hR9tIv0xMXKM+/boxOb3T18mz7Ia7rravOPoiBHoiAcRoaPWRc0cScKzNbIPUXs3tUa7XnbjwWop
xW0jv/F998/Q1+tJ9du/oCFuwm4iBfpTJG/zCJcljaZsm5kkzBB7a0NI8E7WBDFWp92bNdU3mBCJ
9Z7HCW7CDGsgiG6EFb+SHxwCAOcXCshZYYZ9miKS5GsaWiPMMXTqn04/zAGxc5rjiNRWgt7G/KUo
ggnhP4EorgETGlkug68PtJg06kYAd4dpo9bNR1LT/BC3I/dIyyW1/Uga7wKCm2ZmcpzYgzrakvU6
ZAlnlYsBC0Lhrgc9/iQDeXHC7dgpGcS/cLlt2DQt7snxiluwXc81GO8s+TGaidKAqPYVqLxt18Wb
ytDHXkKmFQ4tyzIBYYgzHTu+XpTsWNodIKAR/hhDIcmMEc9Es7yzW/7C61t1w40pi+s0Inl2IvcG
a+8hGb16O4z6dkTDu1Ku/Z0MFCopktM55eWqFW/flOdURlP1ysj2GDMt3DOY/0Nw2MCE2RhQoZL0
iTgCi0g3WMfM7NACMnKcpUfYQD5cu4LCXxaPgVcNW0JJrXFemHSNeWRjQ21vOCuPMdRhmn5qM/6I
wG7AvlU4ekprb3YXGulqzS51ZOxfvmtyyvi2ceKHfbmTql2bvv70c5xlfsKwQ1vJa9FzJaOxCAYu
8XKQw0a7/UtuBcCPcgvET9AC0D6gAhLMIso/EVT+MvIuIvcMHrFqmzEl3AUJw5884KH0FvOCiupL
nzTuizdAbOqk85a76bS3GpuZvNWj7zCuggQ18J3zTzEGO5d0bHLiAShHDsAR163XVZZj6EjpUk5R
MaOIn9C5ryoHFh96jHHvLCatrqH8wxcxryfdvVWsSnxXbKJ8PrExd9h3FeLoiI5xZklCoWYBjD0x
s3adQO5edV/ImouTNzIbQJS9kqxxzGjrYmMH4ochjX3aew8iPwPo9DzhOOqhj/AA7KPBGG9NVNWs
QqYXJH0UP5hQIUojS5weJ+n9Aj0J98SAhQ6FLnsK5Myai91krgwkCp7L8so3oD9N+dL3VBjFpHmZ
PGfxSGFQrdDpB+Hn1DVAwEIF9HThcScjgsTaYzRZOeIIYeVpbP1vozGwEEzxI6owzNbJljiyA7j9
U77MTUsrwLAf2vRORAYK1ym2lerfmoTdbVVnH0kRPeUOnUvFEDZhHHWhOpX9cg+H0y1nBizXjmPJ
5l3i5X7r3ZCJjUAva35lEa7U0Pa9rV2Z+8wx2CMpe+NnNvLC5liksCOgqr31pQKIGnGSVaeJXNND
YIRiR9nYekeOd2jABMFcAnBfRqYfIPxgxRsx1bvohxKCxUEdRvs4Gkg1bbrn3O7emHwfcKJSvlFa
+nRYTJJijBjujQ30ASNJBYJ8eqyD4ZOw2rXfVnrftfn/Ze9MmttW0m37X2r8UAEg0Q5qQhJsQIqS
1VsThGzZ6PsugV//FqATR1WOe2+8O3+OMIIEKZECCWTm9+29NhVHvjdJap5dEyaXobPy0BP7o4HW
hXPsF2cIwHMImcw1tJtiMB7InCDmpa0I3grjJ6QbFC9DcxPdF+jnWREgSggd/ZA2fM4J15QQjMsg
x+Nsp7fdyAR+Eo8I898G8VZY6oNSKj9Fz7SYedAWdOHVBODrFPiHc53fIN32Z5tympNysuUztrYY
+/FYGqFHXqf1SxQMy81S6SP27VwvDtDFxi+j20bgM3daec0Lt19kGq8aoOddYE4XJt7elDXtle/Z
ZHevKS5lT/QOljE0wjQr1edZLdBo8RVUlhDQ8fdMnp0LngV+qO0rKVHhBE9p2rEfzA4Z1Q5fJ6Rs
jvihL7lysNwzaofc1OCsOky0Yhl+AOGioRQuYcrTDcyrh6DKibwecDLEzXDPt+YMXJyIy4jd4ZJO
HBUfEf053kixiV0DDWTe3A0N0C8R5GC0EKIhZYVZH+vUNiG0ZmK4CGfuHwmfK2r8HcWEFBp25SVH
cnyhF8Cox5n85KICmG0q3IRFNL9oCy6MeCJpel+BI3yLsu6boY32JdUR34cTQvBptMp9n47QxPQY
m2Xi3qiVKllgwC3oKzV/amdJ/9uKHrDgFk8k6lCFVTniEUOtZo7pI4vN9BHj6PvMGXvRuzR9TMqg
9GpXqfZ65qaPsVW/T1iXELsMH9Bpmod1U1bz93ZhL6/3OuxQx86lD1YYdNEc1XjiAgvqNBvTG000
1jct5cD1vH5Vmv2xrhvKBKYY7kZRO+eMyLudHjg6HkEEGm03Q1sDH0tBuI4ugYv8xYXssulMBTxw
hAiyL4ZLPrmEo03d93EsOt8IkO8ktKuPesY4W+qdfeJgYCSZxvohbFF0qFFxRz/Jw+Y6HhrXxAJs
kpAWogMG31Qg4e4i5Bb0827iJjg2asu9ZRfCb3GnWeapDHXr0tvir/1V1e2xsEPutaMSDpMS3WO6
jO5xjx7nJs2v6z3mPNNWw/hNVzUhU8BUP2hQaTfqiJVZB+RuTQz/ThG4hzAXoJSssX3mAuR42RxZ
+7Y4MY3SXpIa2woxw/K218J3BDRiJ2q1fx4sHcrOfFjOcl2rzyoi0EG388fMVum4W/ObFlbtDsBZ
e8Z/He6IQRQHHOUPbpcGb2Y0gB5BqL4XnT5tyWalVU63HdpkHdAfvGYTx3RoMDP1Zdycs4iVU0b5
n/aVSuJUDmqq08LsJMJYPZiBeM9DhTb15FR8EUt9r5GAasFXhMgo3ENgqBh0u27wHK09lTUd1cE1
9cMw6tomqQb9VMVjt7eJ04v00PyN6e3cAm2mIlPkt8ylbCCGS6AVlu6id+ROMRT1drKqE5kc1Fkq
QZb6zPHUM7K3bEsCUmb29uBkN7o0m7c2Vy5uID+kmxh3U+s2d7YTPOYOlLukEi+kij+BxmjolWSY
E8Eneu3t0EwBJes5RsnxkuiO8phBruiVMb8ds9cAKRMdQLch2JIeI6qqLUoumwUAgvdmWZYGk8Kn
MvzUQI/yYzjECMJwXCaKGJ9ggVG372bnlkqJfdAtme1bQccmBMBzsRz4Ca4ARgi4qzvaoA4oUqRo
ckjl3QZDJHcmjM0jxz3blxkdRkcp91M76TBRlrWejUybdHDXs1J6avXS9+XybjzQ3OeNzdF9qCCH
SJxYP2q4GZhRJx8szTqEYMyxw+qBGBuCGggJpzi8G0A57HGb0h4LKzkv9KbxcTSbHQ6fM2oC7VJ0
oCuRXdMLUSjn6op+DYPGvWtFTpK2aRo7FyoxptI6OM16hBBJptBybZMIJbsFZMJa8AimiCYENGOI
5KWMu4OWlKhr9I741hgNVh6j5RPvsk/a331cLdUFUEhFyBWCC90Vz7CzTZog3/eOjmJGJeYvityT
Id4LPbRYrc3RN6vn8hrjjDzBoXkihjfAUmLKO7PX+lPeQMIprfGBD8m9oyQS3iDZyDYT2ecobR5d
skIewNZG/I1VaYfvURibOFhTL6xC/bYICo0vJkpgd+pSsoKomQ4d1n7BMDVEnDuGE+NVof5825dY
YyHlsmiB1e6gjr2gtH1FtmDdBgRwbEJ4O3viyRiXMjKHtKCkkKnVL59vxKCyFg1ldaB1vk2nUL1Q
fAnRykF5koiZ92De35olSxvBtsTUSezTnuQo7dr1NRWX6Qd9DOXMqYY2JqULvxyDqAC36qLlskba
uygaqm8JRawYmeettJ0TEnjaHa3dnAa95NJiu9nR0FgZm9qmGgrlvjJKFsaQkScbMnLgpWFPB55p
nz8534s5UTCAbnMTNQJ23ILirU4hJR9+VBNzGDEvPbf0e5qwTiecKTg7c/3ItFrepS15hutb7DR8
pavY9f+rgh+n6te//vGz7Aswbfe/OEWK/9D4Wv+jKvjmvW/i7r34Qxi8/NBfwmDjn45uW7aqujbR
2Cq62H/8rQy2/6laqIYd20Hsy4XK+lsZrNv/1F0He7yqqrpBYUX7WxmsGf+EjWcarmE5rrs+9L9Q
Bi8vX5XZFJbF6eNf/zBtobmWpXGVR6kF9cxQ/1MXHBpjXtiR+grgSSCDzMxvjTDuWTpeWt2Orl2K
8ryol2h2hFrvkRZ+EBEfHjH3wWSqx4RFuGIG19yN3AtuQ5KCyGSb7OCBa5ROycS+RrOV3jlToDBw
wZgzmlM5qs+xE+i+49rUtvrgPIbjfJPAnto0pl75de+XUax9x/w8wUgICNqxXAdOW87gEE/v6FxY
XZm3xZDTbR7Tdvdv0u7/Qi8NtxHp9X8eF8tgAQQCW0WyTQmUD6D6+X4fF2H7r39o/6fUlRCfPtbM
orqTOjEgyGFT2qQnU+mfZMQFRQoCVswaD5CwQPvT8DmYznBL3y/2ZMLuQNOJhKLpPXeZ2JVh88pc
44ZRJ74WzoBWk64XBdefpWOdUtIi/Q6DHMKlD8NCZcbivtYFIpQGy2gC3BXfSwlXtv1Geo9xF+Uc
gjpF/i/zObohRw51UElX3sIfteGbOCDDZpCzbIbaRlbdtmDyQNfrdtaSR7sV6k0kx7MGy3gzR2hU
iEHb50pBsDX9t1kNDjRks/MIP2nBZrQUwlldhOYQ7eeqf+uF/WI3QE0Ygn4Eo2V7OFsp607bYon8
iYb0nczAZ+LmCXG46yHesoStbiare85GzfCYUg5wSRIUnYmHcwJKvwRGY0so385zHlf3OgrswaFc
ly4JADTooKxTHeHh7ARbaE+qRr8l+crXCpoxdD0BVaKyTSqg9gu2mWbIUYvdCPAgZXx9HK+mXLS6
pDudCoieGMv9Lq41ZL0UsxF/I9BwqDnpUPs3Y2MDkJ1jChOD/puV/3x0puhNDZgLwUeS+5Y12bYi
hPGQTq5LLQ/vUt/g0cjkLenw+R5GJBJEyNR6Gdw41fyitSpUO6Zyx15vb4BGQMFR42xf6dY2BkS0
aZLMJ/TL9RiCYT6N84+UCnsxx37oErFIxqS6K9UlccUyj32/J56YAtxMwYhZkYiIzuVsiLZEhuMO
IiudWcUhBF5uBTdVb4wbKa86eu2DU2OjDkEI4hasYBMwaVcRlWFuGBGEz3RWnHvVgS6TtRWNDoqK
UuQ0tsivqZN8P0ubTpMhqPBP3rQIJGKBMkqWDUs64gNaTX/SB3TTsQpBxTXFW99NRMsSsQa9DvtT
ee5lO+9rrGRkIo+On9OyA2YRXKlBNkcupIQR4TDTtOdcIcRLtRxUkhGHcwgAr802ObSGBE2QLWV6
K2E1qwMxgt2CTYgVZQBTK1V22qIG0QXl+2pCCooD60ljZYcYPveiBMjZEEQ/8c9cRHotRx3bH1RH
r1fz35qEXUDBYJ9gOju6tllc+pnGv9rGb0RmRPswYp6eI4RFApuwVqu7X27FvILoO/uWi9TB0gVB
gAUzI3j2OtQ1EDuMzvsSHyhms+IOHsX7Qm18Z+WKTgyz7jVJr3Zdtj7gcBoLU38Epx2CTSL8kubh
qR+1EymPDU6GJXm+we/nsppr1L3VJxntTHK8e4xMp1DPpxsk7zh9E5jZjoHDC56tN5QKhHjn3Ltw
TpfUP1fLiazru0ddp6eBrDaMnInaCeiTSYEvn7GI6iuRbOrafp7URRhdEi4QO8UO6RqOXVNZvOW8
DtY5ppRYQTPSPFM10g+uaX0rY/O1dQrjUaNuWBq9N5EiSO+EAjUvn274cbLjO+c0yIDoztx9rluu
SENhXpDKggyb0vlWz8OnKlJvA3WaUIyZflsACMspx005yhFcevcYzcWGYvS5BvxP4DaMXBcLYUfx
YJcbs08kCdodB3u6om06ZwovZQMwZRTxPo+k1xstgU9D/SbxhplT9LsfuWJmOu2yEGutolg4btXD
pFW3srXEqUXb1EBIr0TOm3DDbYaBHMlGqXmsPeEsGc1rHhEaUrbK3k3pK2ElPYQCM3ccAQw3xre6
bECbaVjRGkk4TqV5tYE6Drx5t8sUUAZcLrvN4olrfiaUlWt7Sk4Rqog44iI/Otq+6iihhrXzEqm1
wgpS+0Zp/pAozbvdSW3nsns75JJ0gvS1MurInzPVOdR2e45npqdhENBdI4tEGbqtqBACFzFNaKrB
wwRVV7xBGVV3WGXTrQzI5s2oeJ7myrq6iVhq4YOCEzn/meZU2V3nNyklFAPxtWzoFoUV/CY8/Jsx
AI5Tgws+DIbGOOaSsJ7a/dU0WffUNsY+zGzXuM20gxPQTGpNrnx16xf13PpJNW3rpG7I1cYSqcvb
OJobz7DpbFWynxGmJCW220Y594XwSCLxzaVfY6kpHvEugaQr4I7KoLlThpw4lxjgSVLJo9QhBUwT
GU8BgSc7OB7ScypMjEZWUsM1pyPdgnfTsIpDKVX7SOtvW3LdGksKh2E05b6ez4dEqJZnzsUjc+8R
0PzGscff+jwprNLxyLbLhRQVnoOSyJ/Rwvs0PeAzZmpG87wuD20trJOIoahwiRz6XEK0Cd/cSQIk
WOLJWlVayN2CR3TFy2Qn3pcL8zQcgvHwKSHqph86mZzMB9gEtqFdDQi1M4o2yE/F7Gl1ol/hzzsX
uMag5zCLq1dIoDoa0W5fzlweMOWUZKXo5cEEl7ttBz096031KxeN805owRMrteg1CodLTT/GRhb5
OxzqY9aYiLWEjdsZBSWMHeUjki5ySpJN4tC8IToZyURoe3bNcSWkIr/qZVOQyowzs1Zcgq6kkRJI
CkpPZ7270IDgSHJmOQnpR5wthd/Z4M23oZmW/lT0zy2Fpr0O2Ixar2p/b4yQD0URj4QemaSx+y1C
dV8st/IOYe4E3XndVcpQP1GWmUi8ZZiPbmpT7F2lxhNKeMzszx+ZyiGXiYMavqPFHS+vuG6Gtiv9
Wkl2qjvgtWwySg3rA4DASuagx77C5L/eUVPKSUb4axSAom087ZhlaGC45UIsCHEHa1DSylG8VH1W
kx7C37f+9vUWBIPXArqXZ4jDbH4jMgTcC6mWFJLFa4SeL8JCQEOWoB9Q6ChHQ513uGw+3wjIvX1p
y+fCMV9SvAC7Vh2/iVjJymOcdMmxmc0bgC8pMfVcdeDJNGZx7AvwKKP+LNOo2xN6wgFfNmPeP2VJ
TOKCyuhuWPPFUgJ5YAwYUKSzaSvxFGZWtnd1bT7VBW3EmiDrZRO4ExtS6jxYUj/0oqh8ewaVXQ8w
RzZo/2OPLjyVbnI4q64nMYwiZ5EBz2FP6RkLRVop0LUsh0ejqg1Vb7EBoz8WHlGxr18fzdcRXPfp
KWlvTVMSb26bqLHExl4+ohBLP/M4FwmwVU/GZmDVnVGmvjY9Wel1bKGBIIaMviJRZDFCxuWHurwi
cj03FVI3HIwv69HWTdT7Y58jSliOO0JhhltRnqleMOFY//o4NV+dbCASZ4z+OiCaLqTnNti42jra
Nxm6SbThE9KzvaJJ23f6Fi+aoiGByEfyidZPIK+amVQ0GhYj7SGXr5JoUz+k+PS5AfDRft7SDZTM
pvFE9/2brkKBwmNR+foAvjwUb0FnmbtcONTXCKpfPdb1YrROyjk/ljGzm/UeEg0/F4stpVy3marx
7nIAjyT/wLExOY3oVNh9qB6Y310qUtv9xsBexjkL5oDLlL9ugqaCM4I5YcN3WD0o+YTWcVYiruMC
oV5eTThF0PQCMDAbaBvcksujrQbtLg8m0gBl2p1jqwWZwNwPq3PvW1AtMkSCrDHqLjuuV4P1E/88
cbguBKoZbJng3lTLkKF1FNbpxnPQyvP64sXPoZyJJ6qmV32cngwls6+ZmeQHMuxHhtsw2rUMzjuA
r+I6hTjTN4UwyQhfbDM0VXVqgMd8eXDdiH4S1yXZqNawfmS5CsUNYoJdUUqcSh1UBJs0mv+6VcXo
y7TiczfiQWCxYgIhsTwhUuTgWWE5bte7iHavEDFT38jFeI2sdrxmWfqG6wVFTGmxhlofcBPduDGz
y9ez1qdC/saBikHhoCtMx74exTaHP0HNGiblLfRYQzJ31WKuOF36kRlpdWeGc3k/0/5fd9dGlh/M
zlA/n6VW1jNxh/U3IwIl3xTqy/qsJgLQVdJeOZSulr2KKNlV+5oS9KXpmuoyumoFECeo/u3uum9a
HlhvMWP6ELoh9usPrM9d9//x8+s+dXI/pFZoODyCE10QwiFqq9syJ9xVLilhTIKO1gisxOqMd9cE
2KKom1pFBlyRgunOCsipBPJFeEygDyCBWt4F4xXGFBV8ZErfc4sOBmkCQoVGqBfKpeFRpA4FxmmT
dX3io9iRCibeOA/fsXXc0bVjWM1jL9en+wmvGJqZoPY7qWzLRHkSdDk8nVXqnPawbmLFT+LmJg+Q
6SuZdTI7wNJVQPSVmoSkF8QoYcs0uBcZPXukUfml0PiMvzb1rDwnFgZpCGDbCovbsdClpwX5vYPw
bwt5kupDhZsCQpEDWVQQuhnDS4u7D8rf1WEOIV6llK1Zp+zz/K4GNey3pEIKyZgNcfpGV+PLNJL4
ZWYC4VMHTsrWjQOLvF8dfN/cMN/6bKJFjRh/wujpDFAyh+gCGDb1mbXs9NpGmSyZp0wRlaNOzu4p
KHOSKFn3RyhaQ0M2yFc3OhmlO83Mq23cu0eQu+8ZRG2vUKH2gGMePVD6ZgOaGWI8WmSK7k0JVYmv
zlEU9RkucH9plg2HPvJtQ3qt5c4724U8FdnBscpd4veACoO5rR6lklWembIeNpav5zwqmBAXmFCo
tLuI7rhfM7tc5Joh03YXOLA9HuOSYngSv+JJJfOpVsF3DfPVjgxxSVtwjJL16UgHZFs08bfIVuRx
VlDh8obBBydRe1k3VVfGlxgd0LJHoChM59DwgkneixHijZMkRHzNILvqiS/GXJqh38xyN47koeuo
v9Ooby6tYtWXOZ8hgRmwYnKkYYYbn3VGDqkZj8RqQBUu6EGUFLpbxXZPn6dMn1ZnNf9ZaMpPNQor
r6kKT43TitDM4OSQNL9wRyilZKovpgTNTSApFFkQWaUp/Hh56QS756Ve3ryDXI7CFwkrqXE3SOVh
+Z+2U3hENXwde7c9mv2YUT8K4NdU7uMwIl5e7jTLcZ2L5pchb6Z4qJkWEjCpzC0KhXJggWMRTNPI
7sbOhF/g6TzZzO8vVldjheaC6X3+lp7IcI1ZqB1lGtUZzIAZ0xPb5iOXhQZt1H2bnDzcq5zom9Ek
qqCoDB2GAJUNbdmQQrnrS1n65nJVSpWq9bJAgR8bF8zeB1LL8dm72lwAKAYLiwzm9wBGlopf7OEK
hWKgTR9Al7Cax82+gitdEwV4FgBdLiFoeh9gy7aOv80o1fh7ycl2Ugp4zCUpuog03LgLh11YXrEc
Z3WcfjjET8zoq/Dxli9hI1gN9sNvsNNBG1hn8txCv9aWULfhCQLmx/J1BPP6aOoQeRKV6X0ZAXQS
ifo4C4ovfWntXCAvO6hEKB4V1ZvVkTBSt73IZaO2UXqY9fg5tcxvVkaCs7YYIQ1dO6TLlQfS81bQ
z9+1XUxXh5OtooAWCeUlWhYUSp0+0Boiscb1tDz6QO8KAEeZfwTPeqfiKdePrixTpghltUsSRAqB
UpFyI49aPcpj2Tvf8dHetgba1MDo8q1SDE8V6UaH3BndC2sp99LTbv28FTozOvvFFrA+YJasrsMi
w7wx/dQ6d7h8bdSwGC8OdMfPffMyUy6Ecvp6BuWNsx7F6Qns4QL1dF6MJnfhGwO/wZ4hu84TSUOF
FlsJqpSXvCyxJi7nFbhWb6gFdRDojpskig/z1MO2NJJnFCssLdUMM5HZUIGagF/a4geZchR+s/ra
Oe2rPkT1Ua+m86zZE2oOrOhpHtwrRCVeKmK3PFd0LdWI2o8cRRwMjtzQE/feDLCTK2OxwljxHcS0
5MKsk8jLAPQ6vHEEfn12LoaGIm9oIbqcYXftpuVAaPM4XmwkUsrMr5ZYcAm9ohPnkt2YW+MlsRJ5
MZ2899Mi9xxZnhuC3Xch1yQkhMZGVG3jcVmAxsYA2SCCzsRbG/fVvkFdWw70G/sRtl6aztQngxmE
iBak/V43BtXnP7+JdMq2y6i4jVF2FBVOBpuesFKd15E9d1rSuHk7IJvEzlIhDqABPkcEHXkFqmJ7
oRMOg/StsAj3DZR1OnVjR9mw+K2lDYmYGMsuYqyo/5lqS3GnAMJV8HVer852lqg7Q8YfOOAOeVV0
lyBT20ve4kNULAb8iSu72stbw+gUrxWs1MiJoLANgm6sQrIlovhk5J0F7FhjBHKPmo4SJFQX7hYG
pakebc9I8fwPM4zgLKdi0EkHu06KAx0G+1YY9q+Q4VxLuwfYbHxY1GK9WsW56YZvnUW5HA06grcx
O+adegK+IC9xs1D3lZCb6/00Z5YCDRe9YFKcc8gZdUx5nGYp/r5l8NKYy/kTxuN4Ut8yO0MiM9pc
tgKo14UWvxd9ejAaBt5Ri2bcP3weRZ89gFSFW7AQ2wxMtrtEG2DVmuHFtOPoopuga0OjRv+GZTip
k5Mc2r3RUqOyYgyWC06Y4FLO9qIX8Y3SAn9QEj4Sikw9Dj9pAVk1DfJCrFMHamvTxomy1ZZJlT5N
fm+BNekGzmT6pe9DNij7Kshr+E0TJ0fXycv690sN31lVkiLSOPHbRBuM1WF0lT3zlMpWck9XJZAt
ccwlw09rjtcq7X9HAkWnatFUrZ15ugxk4G6HjFQN8GiPsUppQrOjwwhYcFP09sEgjOlogbBRXE7s
itx1DFz1gxwYlied6OGO5F++D4o/UdOkJdYlu2DOMTsL48zq5A4pC0zdGIcbSc67jNrqBkNa77FM
glg1Bi/OzORloHpquOk9mIL5GNTYL53usYqUPakWEB0n85Ia0j2GGdUrI/gYBAeYOHsQYLAv4rbe
xQhc4Lygn2eN5NZqgP6OAadP1NfIxqjRNum3qI8JZEJIRFxFcpMBiD9Rx9iGtOj9QYaL26D+uQyN
pvWmc2ZQLYGFMHc3qVEfFL4alKz10TvlQfCkVxJyF16iLNIByIyMMnsD3hXzI6IzOUYueSeLAifG
g+ym3+2SBTIISIr4NZp5Sj47uEPtLqGUtqNRt6u0mhwlewFLxGgyFGn5ZUdRwaQi5WdI+6Ucb6ce
l6fSWl4HxoSGio54wTlD+NQ31nIYm0plABI/hjoCIbB0/To6HoMb30NhQ5aRNMkNiiix59v1s6iT
VzWcTACTwW7ELIB7MvKtwf5eU5rhzJ4velpiLQxe5sCgHMaB0+FXApkN5jOpQAx6IcZmOgwbs3QY
FezyrDuwIVtKOpg45p+GaAMWP+O0R1bze/3WTqMaeG4fkk3Li1+6qSE4r69CJBNcVaLllB3JN7r0
y2a9CzcGbBnzGcw/7BtALB0SPXqKFRFcKmZU+znHzKERnX6eMH+fM5s1p42FfbnE0zjVUA0zufi8
7C9j4uf8fx33Pm+uD8koP6Yq1KH154okY43wOTYuvwfbGv0T0jUEpUwuC+to2s4AHknwGGibKfIc
JJwGOfiIZMisbtN0EpWS6wI7/89K2bok/2Pf11p9LXd9PfpHAee/fd76wNey/+sX/LHv69d/vY3/
/b7/11dbn/dVwPt6V3/s+5/fwfpj/+2BkNZEqLMOvykcmgNtIQSVXOo8pVGf+4aaIuEWJfxBeppp
chWNUvtjWDZ+s1RWAH19l2PNTJOuzDR8mJW4T2YTDSe1tQdgfHcgNOfvYU4sYUeN5djNKCzB9cMv
wupYye/SCQcK/Hh0otokUQjmGQrO4CYVQ3E/tulN2lZMU23sAwnpUN+tTAILMzVxJncyfKKOeIqs
aaRPkoOKwRKNmaPiAknwyR4/4jZafojC2TYWTfGSlOAoel0xdrIPrO+K6jwnMJvvMZ4FN0JFArru
z6fRBS+WzkdhuA+um7PkaGqM7TSwjbLpvocgkI8JGCCvVu4LGb2MitPcu0hvKDXYz6lRMc41Qw/V
0SJCfbHsYDfOLw7exOcAm6EaM6qnbf3awzLxWmASsR6pFFU65RWo0Zb0ofxZ12XLaK9UMD/YP/HH
bvNYSy7dXE7PDvVsY9kPKYdrseXAqeGM2oDpgnJWOk8ySYt7t87G6wg2ESqzbO5Rpt+TpxZ5aHsx
qBoSe4qyeKSHxSBp6y8ydqGlt32M56Lb1a5pPDIUo34amuaSqhkzc40Ed1gey1+mFmEFX438wfXu
TEh7k07fJlR0uBzVxSt06sxkuraT/WD20ktBxzKAxEzlRepuhI5CrNJgLA4ZMRyuFeOGGZWn1Grv
Q7OJoY1MzZ1eOz9TYYIpTrBRNblD4De85tdorH16ZuJh7AKiW00YBFU5z1SYUSdVw6++44BVlgEh
zZ0I6QTMu1ewUCkqfba8awAnFqTigVSSChatnN5vQtgHg99AlGWm29Tt1MnrdfuOnhWiPz1+TdyC
Qaqgg8IU48BbfJOOzXRsSPJXYWTvkW1Vd0vc/cNC6K37iujUFB4c9k4ynskB9mJ7NGG+9SgsgwxZ
dVxR7CiPUxKzuhMFZqIiBkVXTQg0jNJ9TUYbK1eUj+eyNdQX2/62HmudVugpmxEo2knnvA41g99A
m+s6ZKb6gLjtPJkpJlCyP+lgWcx9KPV7dRR/V2vq7mWQ+U6eDN/FRFdYGkp0nYYxOy0j07azrV80
yA8JM0t/rBT7NUdnMxqvSpfgfDAow617JyfGM2DCsYnbrvZIdhHPifvdRIL9qkXoXFUhcQsud2er
zXbSlPIg4ubo2FTzHJd8orpxHh0rj29NMybadtk/OlW/5wuTHjoFcxEemIWJM/yQdRnfNZFrPZgN
2kQ+5de5yPWT7OiAL7qJE6FzI/FhJvpvaleIszkdmrmwXmrinwhPL59EVkrCVayPRK2GF1ZUfT6q
y5KIHhvltRfV5i9K0lKD3cHddHyc1HZ41g3W1cRydDs3ZChlOgWfliyQS0OmDHQwLfQ4vZOXjn/M
pY301PZiuKPE/4DMO2QhHmnXOTTjl274Zdi2xBQXk9vY59Wtkojf64tVi5IzXpr7BOq5VFEU44Ua
BFdn+AgXMUnjBeOmEQXtcyfH/AzJ7dRDnmOZzonbRkFzKOhX7cdFQFsVEtmghc11Wu6G5bsDZaCJ
h/zRiWV22xjO7z6fcbIasXnQTF311rtlVJGnhkIz1miios1WX1JkDo2UeI3HLrwUQS0gw6k/nbxx
XlDSQCO1MVKJgSoesPGX0KGxERdjSDaxZr2og2fmQf4yl1lwYzmkdkXEMhE2EDnnJKS8a6Y6dOTl
aCd6DWYH6/OVpDQW/MNpKiV9LttQdrCa5s2cLfJ+TTnWbsnybhKt34wJ1Pxafy4jKbDyUFTC/CP8
IYrJfXTjcFcZjZojqCCDlK4s2oQmPaoEAfrg3miGyEWfgDUzOOhBsU8QwzETzGxqYJ+318fX56+3
/qu70/Lb/nhKrlB3/fzlf/zc+ux/ezgPOXKWRlpWvTTEVRol6y1CNyj0Lpvh71v4HyLYUMt9PI9A
/o3UpDauDnfK8mcEWl74YVjzyqxXb9yB1i6rfJpNyyZFhvp5a93n1gD1SFEj52BpZzbUc3zUFTbg
Abo0cMt5H4rKQE8x4ShUG5ExMep473mD64biz1+3Ypm+NmIm2H150Gr5O7ql62PLRTisUbEb4772
nQULGDJJJdSXuxk9ShzQOlDev+/GbZr7451FHM1ed+xvVWHrvorrGyNFbdw6WGH3+hhNvhPixqFH
HNPamCegwjX7pIt3OgguaB2RIIdt5SXLaxhzw8jThj/WV/x62a+769tjNV7QJD+t778xgHcwSNYL
q5+bTR1TkM1rgpaSqPbNpfv1tVn3tQNe8G6Wdyh18gyx4ckZHJIuW0k3cH0jo46XQOnj49cf3OPx
dyDJH/S1qbZsIGDmC5YSSGKIXx0XAB1OFzHyoUkZJ5bmobX0O9dbBPgSKks5iIs/tfRpbYQN0U08
uEhCFo3DukG+T2cxQbLEMletd9BDnC1oMHMjR0fNcYnj8+0J7yS/Kvcn0yRfe7n1tVHiIPcZe5+L
2IW5uHzTgFjmPtr0aN5qwFJ2Iav9TV4vsOiGM3VYAMvrpvv7Fqx75YQLKWDkIJtveYmo70kjnnqS
esneDXbrr7bWc/PrVXqNFqcI0/f1S7xuCKoh6e7rvuMATVGm7FQt3+T1Ow2lFs92hf1Z2r3860ut
jMHPYAYRYOawqueJ7zk1/782SlSWpwbSQhQubcGq6H1zDrrPW7Zi0CW0oksZ2erJMaHpgMJTLZaX
sfJhWUOBq0jRkAbASdGUXUY25amlzEt7uvv8PWtc9Pob133U/VEArjv/eI6zvLSsqO1qDNc7V2SD
v24mGGmft9a7TktmpJSsxMuE3rjW0hQudaP/69a6D+PoQTUcRt201bzPy0wr65Ob/IaiUNO1zW3L
p+tsIR6hozO2+hHHS02UqUGUo2+oeucTMHmcF1EXiUHMHKfmpYiDYUMCTeUz73D3k5vf/V/2zqQ5
ciXLzn9Fpj2eAQ7A4TBTaxFzMBjBmczMDYxDJuZ5cuDX60Pk6656pVK1eqGdNrAYkmQkCcCv33vO
dyYJPvVvh9pPsH0YM6NAv7dOecDExG8JTHPT8KSFCE/23D6UVkiaDbhTnKKgK5LSsDY5DuluOF0P
VSXgtvFJvumxVAAfDawoiGROM0L634+uT1G2mVu1fDpyGOm7GAD3l38RZ553CpfD9dH1TTvOzjVu
8X27oG4tgKp0yiwCnMJtjuVFZw+l/ROGVr0vZtN+oKa+j7vwa+xGfK4m7srRT8aDwdR0M+cRrvmy
w1ofm8EhjlumcAM6/mnyydYqv/RgW7dMVtQxHnrS54bQuCcTRHGlrJ2WGlZXibF1mge/MMKPEKry
ZiQx78RWrHmYXUF73xoZSiJ/PSQtKtxyiFMwHwruMD7EXT2d5Fg3Bw/dz0bHunlywBMVphXf0ogb
kKgJGPO0ou4A+Sl8DFrtrk+vh8ntL3OXGqjd0Ko0XdIcgmIY7q4HqzRmogLPqKhZQmdnCQLLzI2Q
eYlSFx6RGU3JRvuCjgTVTbGWlldv/L586adoJH6wuLNp6R+kNeAMGStiI+Skq21Uk7tjVP9+qJ2c
8CKj/USETQN1eR1yA/qnCnf8f/xT2jGYx8I8RUpVE92wdFyvj1rikfcNLfViGSI5rX5CkjzuXbZ4
iA45KJzCJ1tTx3gwgdbTnMptjrF8haZRQvLoiIhwipqcawImbn+/SAK8exJQbZaeZbZ0L+n54p5n
pLYmx29H8Bz23JqJYu7dhSCRibeJ11bTfieDrgFoRhD80lS5Bow40RIMF9MH7UE5Y3sBSzagmaIP
GGcDl1lgZLiiF+h/U7bRLQySr7azFKRfVFDL5GIAOLCNLCAa0lqw82X4o0zr727T21Cvl0MWM+Rg
2oFiGw5YDKpkA5mTdIKl77Osurck8T1oanFTAe5n+6V/H/pi51peciN7ems20vsVezeMMrPa0QTF
BylKYj/6nrwaZ4RBK9VNBa7298HsgBSSI25CrdVEi7hG9x0dHb9fGug3TI+p05ZHqhS3Joi+/bWw
cBoHqS9dqc21xDCAH9/8reK4vjaKCnup3Xm/Kw6jbv++7Lg+TQRBsn7qfhZXScm15Pj90GuKZj+n
KQoS1m6/dwLSb5eyhEksaqLovlpev67fYcpyfl2/r4+uh8gRazdtSPApIBsSJWB/b1xusX5BNN7y
bZzloK3u3utdvSM7I7ZA6vGNcqfD4cqVQrPWgkpHVYxUZlnVh7lZW8OcH20kthsamsglqihezdpl
FJ2hebWqJl2jsWS8neLvsxp9k0srJ/Or/KELlDSh1/6c/FjfAIrRLFo8KrqR8U0875FBs6Cay8L9
+2GLA+LgEiAPkhPPwHX5LkcrR+G9LL3kaqgwACX0Hwu5v1SQ1yX9+tpY9AfUYrjWnCTnlF/evdaN
DGd+RFk/I/WlqERwxoYocHsc+ALL+cojaXBjJnhHERCwEF/rSoHIHx8S5Fh+NSmFWy2RTS2H6/oh
ltXd7eZ3ATYLBSYHa/mNXN9Ma5luggjTfW1mep/aEXQGpD3DcoiLRf5zrXqoYOQxlodrvWMudRDY
zfbm+uj62vWplTUwH6rxIAIZNYdi6B7bqOl2xIGQLO0IYTJs56Ht4RgcdLpjzIHsnfzim2p5PbNZ
yq+Prq+Rr9UDlqlKTlXeuB7ajqWbMK7+91MYFzSo8ciu6o4p39bRWYekz9ugSAJfHBKG8tfCHGul
SOMUQoN4JChNr6M+qu6tyiQisZzpAgg4/ezuwjAZLnK2v42+BrU9KG5OqHlaQz32DN3XTt9CVBWG
T4VfQFkPhF8AyJieKwVT0LaD75agaZxw5xkZlR1bpRmVhWAXsyrKzteD5ee3nlPjw1SF3sZhbd9X
VUPjjy1HtIjm8kVEd31k+vw4HP2COWHrXMYa7ZZq0YHgnEkYPGBzt51vnmdzzdrxcFCEfZ1RVr8B
aMwOLdkutwkQ4Z795ZtCrdHPPvHH422Q1OVuTBt1kyIsXdnOoEmnqkfm5dPBQLRNHet6F/yLILEb
SmdlLeTT+Fchx8MQ031GTx3diwQ9L8oVIjBZLFejFWxN6HQgna2DSup8b5kWycs9ePlh7NLH0klf
CMSrvyMIE9shm54IVAvIYksVqGG7V7eNkf55EHb+w5HlNmTsttLxSBPSnOm19xNRLcy5EFa/9UHP
DaxgrOUX4rnBdPetmfDzl9Jv1tohAcZsDdqX/RhMeOLH4Um3/vsUJf3t9VkKBW3f5czaVBiuZTp7
34C+xOAVPOfGrjPv25qTcXwQ/ig3plGu3CTm1ldZ5kGM96r1kAdn01sWBsZrUfWaqXrg3V6fYkbY
i8T3HjnRkuckrzaOPRqvTjtvfIP0kEo5Yl+LrtjHUH4eOp9B0NBVh1p5IQnmxLWEjiJcrbCIpomM
DyNyf4Rm3j1lNayFJPWGF9eN8i2Fj3fOeukfS/ORcrO6+23tyk0G9aWs9Jnv8zDjOWIrF8MWmP1q
rTMXrcJkHZIsSE5YytPbqeguXRQ/ZkutncKXAMJj6h0ED3AvGYPasYqnH4mJk7mc5tc0ZYTljrp+
JTPgFnpY/oBFrH4NQZPPkYCLoeIj6ID+XFRQyYHakctudOLeAglzL/ouuZ0m81waz43l0LGWRE25
lrZu4jTFGVKBs5yyZ5ZE+4WoGVjOUppYden8VbIQp3r21cnnjNmlPcGCsniF8p3t5qH3X/msrmis
+2lUR7dujPP1EED6WiWauVnQDesJ1ODd6JKzpmoVIGTtcWfgT9123IUfhzB6RIUdbGZNWhieG+fi
AKlRNI9Iyh4monV9/S0sPOabVd5tgmqAZ2QOzQPDRDZBsLWZrZF8+5gOM/8bkuUvuGnGo84cizSI
yO4P+PW8s2JLc56ey6x8DmVTP821le60avOTa9Q501EU6XlV7kgGyj58cRMnc/7JFhyZdW4Wl5YU
zFsdmMOmE934HKfRk1KI2DyHprSvw5fQcp8H35wu12csoSiXgMifrk874hQ2AHeCjd3lTzTcK3Rs
XXArLIfG/oQn2qaWBu66HwYX74p9IeS7fPx9es24l7ZhAxsRZJJ7Gru5o7p/GGRGqDwujLOe7lNa
hYTm+OHvgz+HP2Xq+Dd18o5BAp5ebMXHoGogOGRZcsw8Y19EKB7J04s+rDZ8A+f8GNid+eJM8knF
CbxT2Ronhz4YxPMQIwb4qWYai41t9tPaRoqFsdtnRWkFXjn8Ka9FwAcbJoXsftQXL2WoD6NffRu9
2NrAkzXQpVPVyoV60psGHCYAZ6nhP3kBxvWo0y+iZSTiYuygUn4pi1C/DPj7vT5/NpO7KsfUz79P
bosR41pfTPGdkFOxJhxqH2fKeLgeEogcJg25fnLv3ckaX7xUbjqCIh9lG+sXi9xXxiP9w/W9PLVu
237sT0YxnYasiu9CwlrvBCn229orGQ8vT0N3/vON3Igcmhfm+fo6nWD8Hj2GM4jN+fl6aCCvLkKu
5WohaR7PE24livkgYWjtFzJ/1M0Leo7uyVkO3cx6A1MSi9XotU+gsMjVjYZv12e08cR20kg4AXwB
NvVlH9wkgZQFxok6PSqm771j81o74bpJ9dmbyrHcOMvw23HG+RY2H39D/0Bm03gy7Fmzg1gelnk3
nq6PTE8OJ2sUv+wCFU8UeFlF56dCFDcnsAdK5/cz5hjV6fp65Op4k0pzgqDcI4KYVDudBWXpWTf2
a5ZE3YH91HQOS/3VkUd8nFBu3Mu4A7oClWp7fTrn8XSP3VyA24jfri9lliwCAHX9QSawFWi98vT6
ZXoY//wyIQHSW6UId5kJZbOb4gi3UNc9CRNIKznDd4Hg2fUlZ/FDeoglT9fXLC7BI2dQuL6+e30N
tSi1VDDcz1PUPc2CCiEqOjoMyzcZaGPdp8LZXt8k+O41jChhYidCI8YWPXfhWTu+99QmGaR7zzB2
xGU7R79PFo9La57smpbV9Z+UjVBPHRP0WQ3jw/WlClgFC15QkjxYqyeRoVltgbkUBMYrCYGFyUON
xqBALmkkKAAJwSVeJRuP2AcHBvC4LwZtr8whntZ+mgJrIh35XuNg2kVxg6VOY0wrhOcdGeiLlwUM
YFjevLNNQFWlJdXFS0Z1Yc/PlrrMh63IsR2GXnEqAye80Z4dXYJqEzVYlDRd0aGbtyBl+wO+iSU4
rdC52Fb29EWER821k9L7vol/Dcmwqm3WsW8gdOh1JuQDW23xmnj2g6unb9DW1aoYkMB3WGpIU0ko
0tfuPD/6mdeCB0secQESp3yiFjRwt6Q38+i+QtlI1r2BwHBskC5O/C7LaH6WIrsMAcpVQieLlW0g
mPLMBrmXI61T+EgW3CcSRXcdW7XY9Dcq9V5HYpzXGUrAOfMhHDpfbi52VY723ez7+CmtnHU746Mo
ODnnwvt0CW46NApGaqj0p6ND/4Aqpd0A19+r0R3u7Bmr7NhhFI2ZxAZoCJGKEVdigVm0ZLnpKv2l
KDoXlWWwqxwsoQa1zcobsx4bYrpT4NNo9ePDM9ivc9ftT1YgF9Fs2WwU5KI2ry4gopinyVzvAccR
O6y+rAJ+f+bYEKOG+SEV+JnbOd+CyIMjJcHQm/2bXdAcySG9IsjauTI6Gi2ArHRI4G7M45nZ2ucE
l7/wQX+EBqAMlT2BpvRBt7t3VRzRxJ4PdPECRHXOy2hXqMhrAQp1/IwS8TQYg9hUYcZYCcTUJisY
nE+KuU2JtDx2sY3UCHuDN3dwE7x79gn2BTt0d2835gwLpvgwurg6omwqNxJTds8ve9+nxud4ikJA
tOww9rmrj44/NjtpGzGkL9uFC7doLrBedNMvyC/HZfJmjXlN5kv2rj2H2a9lfc5eHd/aARVQB0QT
mYZ9cTr3jhwHlFmeaNjPOXDCDG/YVKLcaUJj+wpfdji1v+Kh7FZ2WEb7oHDJYQeYpWcCOpfRN/jE
nZS4ImPTq7a1EHfuSJ4rNpwCr8xzDE12P/b1u4492myuhEyMCCUNSu9Cit+lkESWeqHzqBU7ZR1F
d3nRvY5eH5/xPDon7U0Y+6sayTERZF6VPKBoQW95N/Bf3ZdZ9VGFaj8oCzcYZ8PVDDKELUxi22e/
P62R/O7Bzp9x5QCMaxMKj0o9j4y6VySHhofebR8qacJngv3WiYi0HuBoIy3sxLyMNjGTSXHkrwgc
VpgfQc32MTGtcpOU42My1mcJLBLynxpuDELFgwGjcFFynXgOTu0aTRJ/f6Hz1YgidMNE85IR45uD
DjjampKgd/yTkemI1tBAw7Kt96WbYsD3trCx8y2hzFx2Bf8DLXZgURCQq/QN12+784Pw1JvFwYYA
Vpi2sYX3yS2EaHCdhU+p0i/JLBcXNuW3uDNbZrW9K/HkdDSBdDLid2oLUCKBtcdTfBhdAIiWxgxV
G0iYuUFeKvFrqCr7IXTEvALVVuw7l4GJ1b0qb4rXEvcjyRo9JH0KXK8xQuYG082ETXBTh9/jgqCr
kKztFZ5WQtdMjcChUwilaE+BrYTjVpE//kxmlXI59Sk+VsVk/awy70dYqk8DYRu9l+SlGbEetlg0
PLg+zdz9AjEWQyxovpGQGR6aGEeOOUyncpB4nQVK7gUdNDemvSE429/Y5WNm+9OTJsy5Rb8oyL0q
LMLLREevsHup/UuZGy3ViVneZ0P8TpU+qJnVM4hPDn8p2qgjU8SBW5LDhIofeDflhka9SQHlgUL6
okKLVt6gJxYrY+ar6yXMjEDdrEECBpBjY7f+Yx1133OM7rewAN7L1r0Tnf1rNsBDaaN4qFTzSZ6O
PZp0OlDMVZI8TDkBDFXJ/OZJPhfbryg3yDc18uySYNv2YyPe1z1M0zk2j8ls3+dkOvS9nW5FKXFO
dT7g+PnssYd1BxPgdxws+edrpMObwWgY5M9Qb8fkbE/lLqwJY3IB3SKoiZUCKS/Tx0p7Lwqs1WqS
x9yivmzIgl7+mscRSReT4ZYFUZ5Fmb5DqooIwEw+PNCfZuS+qRy0vy+cH0RvPMOR3BVT5tw5MxkY
OYBi5BbIPcX87hQOBDmJXicU29Zy3wqKqmkob+tgvnPpY891xcnTCsTTbXaXzbtMsLZVsieyvPdI
BZLArYcg1xs/76xVZnjHQLBtzzjLB9M0FpnaLoxzru6wQRGS0PUVcfbQJLcgwzjLlb2WIKa2vsHM
L9lYSc81L07w1QnmGzmh/ZzR4Uwjj445usXEOxXpiFZJHGhHvLml5tY8OW+NzSgAYeAvH08A3iyE
qm1Mn4C/RTYP5TYK5asYb0ev2WeZxWIyMVlzcJe3En101zVMfzJCYEbPLA9RH3zPy8Rah403ru3o
EOv42fYE7hkk4kRZPPu6SbE2O1zVlncRZoAHh94cFffaTPp94UNkhBg30d33O1S/s3/7Wlv6fkaa
y6aFBEBT5MQemJPCww2ZpK25pbeIDje0hchlw29NH2jnTyGw/pC9T6rydUhuNV7h8DMd8EIiy2AR
sx/ps8GNHINF5xKdaDk8IbpE85fVLmLs+QMe3HMY9mQQFcd4DIfnsIHTpuK1X8W3KSlZdz54dyoR
YwbpZKVI23uSKqp0/ErcD6ce7ryFx02fCVDmjIWjbVjVUR31o+tiNgfMH/PLWRumcyKmmYnMaP9i
0FjCsZLzXjtghJOy+kVLdjcrUlrjEm0//II5/LL86eLOAkOOg5YiNSBv0eC91zbaBMOl/d4iP/Ab
KiRwADsbLQ3FiLOjNQuKBPzeqnW5XAhA+ITamazMjIY5G06S+dAS29Rshb9GVXHQRr2vekX0hJ63
MDROjb9B7EIbN6qXBSlp9X4U8ssgZiSzHCh1JrcyS04/u5hcnjFwh4VTQqB98zFoQlh0zmiaoF+G
oSo9JejdtyRpyXWRkumYYJY1/RQ+Zk58CdRPECt28Ro48Q8z4ral6KgFdCzXGaLXBn/YhhikzwnV
F8bEOxNpGrF30b0z65dc2q9OJdeEgbqrtvN/2SL6Mad85lC1gOx7zrwuAE24AKgtvyL/ISheJ5cb
Whvl5wLfAxbp+DIOI1i03rkpXXEHiq0/DviVtgCWv1ju79s6+IpD3yLMCX+v2XbGOippCoRyGYaj
joGXKdTaDd5FxM6uxUOzTtVAnjgAB9sX1m6Yk4fatvaGP9mI9NKHOiXBWiBeri2ZU9qPELNsVBdN
ar/aMvloJFRAErQUs+A4RBGYJ3H30DXca/XgLCYMVsQlpCfvbb0TfBmNX4BkJgEpgiRPuKNqM5b1
z6YuTm4yfqJkspgTJqQ2+/XOjylrS6OeWMq7veriESVQd0Bf2Kz7ADCyMqBa1EiF93keM3kEpNhM
0Xvs4PuYmZz2XGJ01udz2PGjw6q4G+kL7l2rfENMtAnMepeX/aYjzw4LGCOrDI1BWtz19eDd1tK+
qas+XBeZhX3Qgp2ZtgjCNMj/wom+M96AWoboWCTm7RSn+q52p42egu/jtIpgXy+q9HVjJb8aLWka
Jih3kuFH2T4ZcuhRS5Ii5s6WfjCeyWObtrBjcRDVFEttyXVQhKw7pBjAlJXEWHUEOiTiRbkW/xHU
auyMwlPDpUMGCRtRuG17ach2GzjFneGkjznApm92uGB67T2qsGDNpFKvc+ngWxswxJaU2CtxwKRE
HHRVEUY3MEntAe3aM/YM9hYvGhjeTez9JB6LSzAp0b46XAxZDBqceY1aAYCAbg1D7QwFD6g1jFzL
UA91DINc9MUv1RMdN4/vgTc+Z3P4ZlpwYYbO/jR83cHBKeZ7lAOQeh0DR6NEp9PXebfljCj4kGm8
7qPiOQ6O1gBHtWwDd5Ol4dvsyVt/NEd4Dh0gSbZ4CXaNtMFWQFJHKOmrNPqso18BJoInczkvKz8r
d9ZS+Wi4DO5s5hfLrb8zPk/W+dwEpG3TeI7lK7/R9Rx11jEsUKDNU5G/kKeDayEOLr02z0PhbPCU
7YPZfU3o/0SYAlaaQVdZxYwi/aQGiE/Cbjydq3a6K/xpp8a+JVmRVD5Esseas8ee6ElJvUjTwaDn
S3Zg4L30hF8e2dVXtGhcl4GPPPmm/SNCslEtHXUCQbbADpNT3LQ/iJNZQ4KElWCfcGu2A+JA0360
wTRtqjnmRp7LXW/SJHWzBO040JwSGQXIyh6pZ4w9ntFTr7Fp5QGN62opJPGmFZncM2zg1uV6qzgN
CKQUODXEkqQUmdU6WzLJa1dRUmU3taPKdbI2lxwvoCOfWe8TGcGWcu9H7bx1xsHZmAqZ/xADndUl
CTpt9pywRKEwcAmIbaMHkcfmNglhV/nto9X6/PERPTA083zSOajJRx8dxKSOdkJtxc3paLAnJ+zx
l1Oi36OC2nmj+jC14x2gqCT7Mr0LiddYS5Cm3Zg5uFC4dTft9M0aoi2syWxzfTnWn7RCiMKIUgPU
+vgetoVB0q3IQH8509EXXDGtZMGeZrDz1Q2r+4jLovhAoUSAPftEQuSnXaG1c2DD/NmTC+MF3T4V
ndjMEX8Hisd4VcAPXLvK3VOOEbZm+vtEBd892LMQCLKncZbnaVyaquD8o4Eoto7JFOTGjnQ1AK4h
CHE0YSyHRlaHW1+zGPoGrPeiDC5zTE6m4gZ3RNqMtWEwSBljoNP73FqHccChZXr437NCnJXzIzI1
mF0QSGnb+gz55daZiLGDKMoZdu6BtdzrmDDByMIi5lbJTVnWA75afL8e2wm0HR9YbrvHCUxWxSca
Aqcie5j45thgUNLWRbOzGvVRRXrCtMs9y7dW7mh7u3YkNZ6bHMv1OBIoKa3d3CjjrkrpJ9pyXkdx
Ig6ib2GAT80DjKD1EKIV1Xl4P5hOsTFt++wVIOz0mHAdqzPxBApBLwVgsMzbRdZ3lFZFsZ5knR0S
0W2Nof7ee8zAwtkGs1K/DZZ8hoA1viHyPrfFvMtTqd/Q4fUnkpeISYBuNPji48q0+/8Ex/+M4OgS
hf5/znU/Qz35/Cz/wnxcvuJPfKP5hw+H0fF9ePMOiltl/4XfaPGW6zs0pS2gKHzZn8nutvsHAh7b
Qa0kyGTx7b8luwvzD88D8u9L2/aUb8KK/C/wG4X8B1Ah6lw+gylt0xHSAyW5BL//HaiQD0dxFHef
NT1gTPthmGVTRlJ4NgNzBGIgPBLhBoYjZrOfcoTh5DSEw4AIwW57kB0YfVSLELqubP/dNDuPYIjJ
B85IZ9Loboi10u1LH9qhhtzXY5CHr9MuSbFisGqukCQrweiEndglCnbVjRtFXLUE8hToH/1M9eWF
qcmY7ic/6VGAOUm2q8OWxN+2qRzNTYEt6E6ZvoqJNZCx4t4UQ3xEQ6lajJtQsvNt4I7+R03EkwkP
I50otro0bz1SdEaNgXfrl6ny8x2OgBiUeFbllnmXTXVLdt7yqxuRSiTEyLMjt18rw87HnZJpD96W
JOZv8L5ceUD9y9BNOx0zIS3m8in1EjdiyiDsh7Hi0l3JXGKT6gp3wDJoNzTwg8Ez7hP2tgNMVgyn
w+wWz+Clk/d0rLKPmt8ETjIkRA2zXJdisapMEjjCvgpuIxo9L8rqrIQfmrTn2CxR8k46k+G+pzPD
k9wbhPafqoq8LzpEsBovpdvMKUk7GUlzipsZ2jFLwFUjxsyO4wNLIl9PM9QV1lNmFMuY3A5SAxvH
IGLNp3dba76Aq9dAc+Yxi4+cIA77S93ipXHI4YxOHY63YVv6fmJ8qQxN22fSdbJ2N7H0NZNKxUSY
EtVMYjz0pLwBGLANSGo6Zo5z8SoYSLQPS49Od9t75beB9gciJrvpCRKXvYQKKHWHShMBByth7Tch
9ZXLKD7ymgzEWRCimX/0Riai27mJyZ4sHRszZ0Ojx9vWNn7489xCRQQt7Sasbabj4GMvyC2W3FTH
gYUU30SwmXrUpvdekexGgdKegq9OsCp3FtsmxWJ08Dsbri8N21kc2H1wEtt2ljq3nJOTSsETmqY8
ByMzDJCmlEfEI81vaFSD4UaZBWZ7GH31m5FEIUNjGEdTm24Tzg3/bUZPwXg3asNuX1YidO48slhx
mjdNZR8JGeEScovGJPuXQHju/zY64CV6viWBUBUGfUQyR8K5IezNdVi+yKyYP1NKwIymncxt97lk
+yI+B1Ai1kONjuDEjejGDbyJAgUd8gwJ3xqraoOOZMmlJyEyW0NsqdITFZE5kRuu0vQwFnC4d4SF
GuZpnkiv2gpL09Rnt7UACSRYS0JuYoyZnR+jjvSMOcfgyxauQS6lGVj7DHJm1SQkdM/4pHDtDM1I
+5/dQY4sokc1iBzJ1zaYgmwwu2Zel7Nj9HyZ6dWgRW0jC8pTojRe0E7k6YsLHucNayn8xRUkMCs4
ydD3+ne6SoZSYOJIc7srXCd3mWshnEObLoj94S5D8a/pCOMmaLGMYqBtS49lvTQhRI3rwqOvyby/
6qv0mKZTbcKZjmp75zZjJPeRISOQWVUcz3dMWM0SBmpPWuomZpE3vsKF9bT3/SjDXIRFfVAHY3Jc
zPa2NpxffTV2yGjgjHXPNtsTell2V6S864SyOAGPN+O7wultpkGyginHaKWhlVsUfMvzTI2zZPWG
4dxbWwBa5OAyPW8p9YH5RQjrLWMiOXPduwVly17B99bPWVUpuTPhSZTbJIocZ5vCFpyeQycMQHbC
P5HxugvHggAojNM4rdfGOEQ418kBrKwjRj4F88k1e8K4NhYzUxSQFZ2pQwe2zNmUOrLZik9M1FdK
2EAmwtXfrbb/BLVrmTYL1N8TiIUvLcfG2cueQC6Q5L8uYOPkOoibw/fEEFgk8mZClNxkI850K5/6
dwKR2vo9kGlYbHIuYwyMhJOH/lzeBzJvG3XUk5V6H70KMCpwDiRVemDOXogvMhhoQklC5uCXxkXH
9RqmYdCTVW1oC5C6NpGZoAGbbNJRaMwYiQM4C8+xJmmdPp3yaGBEA7mQ+rtp5wMcrLxClzW8uqk5
k6OzYes4MM9bNwoIyg73kcP4V6R2MW1cP+jzHwoR8nuTRgRM42o0ABSIcqRuZdPd3Bq2ZUCeT9g1
A5QxBshBaHPGZsKdJLURHuO6HCLM/qHDeZmks3PAwztLRICerE+oFCC7cp/wLZotOU6cDxGrEtoZ
mrSEmVw/q7T/svjkC1tXRlBmhsGehkc5DtP3rA4MRitj5tY/sRj5w6MCrFk8xEaPH2Llas6QAP1a
V5U/06BqjV810F20jyIcR2ODxqO7mDNjrDdSzoIsQRTqJC+tNBmSWWOfu2sFQ2w5z4vaXrVooIhX
Hpw4FU/jFEDGJH0GKA3hDp55bgdphs+0rMAvZqnHdphRlAD3WgSVf/bHzrKIAyCRw1qb+SzM53Hs
NQlt5RRG97Po7RJORMLtt2JoZTB7mgLUKqmc4/1AoAoaMAfRGClM7JUcgmlHRNXhB+1hpb75nV9+
GUjV++3/k5p7/7O8vOc/2/+xFPOfZTU1cRh1//OvT9vfz8Of5ea9e//Lk23Rxd300P9sIJi3fcaX
8o3+/Jf/t2/+t5/X7/KfVdPOv66m37/eSQb9fG/+UlAvX/S7oHbNPxyw5cDwbUy37r+z0B37D4GO
E7KhkMg5veUm8WcpzVjzD2psD065S3VLIhvfrC1BPv7bfzeE+4frW2xWLcc0aaU66r9STFtLrfy3
WxE3MBvSui/4cK7gh8l/gKGPAwarLqwztmoET7bhOknBTTmrjNhjmjE+cwrUYSR2/pzdeH00Ira4
ONZWXcuoB23DN0fX98zyuUSa9EPq31u433+rf3avBAj/D5+PGb8rmY9bwndtye/v72t9e8npmlNo
f0wWPCafVNgWtACBZGFdTvaXjAnlosS8cBtiQjQrpgVvXj+9lhqiutVtAFHHRJkr8z+5iy87pP/t
k1GGMKCwfMIP1D/cxF18G6GruRGGCZG9DeYdEpPNU7RAche8otI1s3TCZteDNTy7YUQXlg7sRtUO
FF8aMAeSLxAeAfNCu7TItTOPPHLzOU/Fa0waLNO4n3VhvWR1D8TAch7YcTwYRZSipTYlQJjiFEZG
uA1Gpnymk0G/Ors+uY/Kjb11V9k1vCS5Kk0ahbomzSqWH5YFEMGovYR5HQ6VEsQ0m0GBkNB+QeYg
CRdJ/IOqQm8tYWVSwni7fpkjmYZ3m2gaV1HL9AWAzxlWarcZ9fxqx+p+bpkG/utl0v/rKrmcmq7p
4JHjzPQdhtT/8Kf3DfpZpN1lkO+AmM62YR46f8Z5NvS3Swnc1ZMBTYOY49ZRWLrVh1XFwzO7lI3o
J3mwWhmfWCm/+wGzNVCG2doZw4B281n4/ZNdeSDWBsV/1y2Yk4XiXBUPuinF2lYEFdbaMPc2Elbm
YTCVLf86zu0tuj6YeulxuajXmabWmVusFBHHvXCaSz8XR1yhBdTTkGY7w41GTWdcuMkaa08BNTmY
uf8Xp3QeQEN7JJyaSEsPTj69offXO4Bgt4rIp81kuNOF4olh3vAMMq8+jKQG7+oSbeJwpNAK2QfR
UY3mEjnYFOg1O7aLi4bstkmJNkswDayEWSfbRpqQA+A7btUEOimfEeHYiz5FhuCycusxTKLyoRDy
npWRqKWohho9ZR+IBul9hSrdo+JYV2Zi7JUjvxWRIvzDw7shho6BE3WLQ+ebgFF9/69PAfHPTgHP
NqGUc0bbqLb/evVnIA9qpXTG9i7Mtq5DXF/1vwg7ryVJlSyLfhFmOJrX0FqnqhfslkJrR379LKi2
ud3XrGdesICIzIyMANz9nL3XtsRFL18VnYEVqo8akciSNrjY54N482PlOPoluSk18acVRoaoQkvj
KnIFcI4eG3TRldmZ3zRof5ekyVGb47UKlOz/OXn/EaYwn7zC4XZF/cQRtmVNd49/q1FktaRBoosE
zZI8+b5m7TM3tyDQJNhcFIVW26jT1rPzPQWXcsJW1TS/3CPaiyUQX8rNaQ/+nYCocHoqZMK8jpBJ
4e6DclDSjYqnMEdzfJH9x0wXRRO4ww4ULBW2OMHlUcWEtv/f34eYLrn/HC1gVtuOqupUeSxjiu/4
9/+Khm+f0XLhQsovLPZYDI4xRr0op6bZdCvMXadQLb9IbSAiyQLQvhAjRVGLhGXDaGndav+q8f3X
AUKfBqj/fEuMhoyruF8cbsL/vA3rBCeVWoEqE/xGtdEhfq46wuRXaDoZfJG/UyngNvlTkbiBeib1
XRN1THgN4qiQPIBtQxqsNgGN5w44IgASRcvlxo+846gZHb0XvG1kjiHfMrMtzi56CCULeiadqL8L
2IVk2NMWpowMF/D/+bz/s9LFWWRotsrwZ6kGqRym+o+zyGK+V42ey+gM0AmFWfmiK1gnbbCLwsgF
TgQgxIqmSADwdCb16bSXtB2q4QcLI8Qq3Mxpwj99cBLgllnCCazn//d71BxN+8dX4Ng24F3h8FaJ
VXHsf5wVvtq5KITR+FiVDT1e+sk5NxsTcBHJeEwL7IOdSRudugYEOCn+UlqUDfPxxA8bmlpj8C5z
bmqjkmkUW4rqWZPIeaSSIsEXFTcn1pRjh1mL9tyAFiWkOlDUdnHxQ8141IV7n497vm+t4Wr3Oz3z
my8n+yVbw/gI0Fwe9KhjNMYRsuyo+e/9AQq62dN4DanMvTkq8Qxo2Ma1P+1aRWpugSuoq74fq7do
sGHBm7m5nJ9VCxXwMzF6y1rkxb3Ka9xkpXlj+bIY4EI80iSxHoXjAEKrmg6pLMeqqLceFm2/noXp
fX5FNfrjdmTpsJyfnDdumN1YbLVnT4/51iuSSg1wlBcRB2Q2KORzAgY8jtPefGh+ct5NehYwla/i
e1HHbzYReqSO0q3Pk87wNmYiXVQpmnvy8zZZuyl30qjz9HPejHQu5od4EG8VQEdmFrW/NtFmvdH8
a7f0dvy1mLJt/t5Fgix2OfK/VS1Jr0+8vtmbBdTh2O1WqZO2bxWks2ON5I6FD633cbS/GGuZXyYE
E/iei7jHi7dRrHaf8eCt7BKMn1ULsvzCUJyccaAmqFfDgrWwdRvLdKeMMVoYeh6QJbhzT4u16IiU
JzoSiPiDPJdsqY1WsnNQz5yTTOobIs/GKxOmZp1C6YBm1uGSHKcruMWZscA3JnfRT8+XwHBSo7y3
hX8WVI3fW0S4pxQd/EKfdkOc73siuuMVumjyDsPylI0o+ixjSkQBRbRNuOv5S1OhQ9mGKn5/dwjv
iRXae1VOU7sGxTa4a0HeXdg9+1wzTwm0FDFq7XOg4/2MI/FpOal9mvecUKhTEK8CDY1XqKkBv5O5
+5pWoBKp5nPeBAOl0K4X+n7e1UxV2fU28xXVzsxnDz7kyet7dLNxZ4gHM5nqDb/Iwtbj6hkYonrD
ZLkLZJ7f5+eQ4zy82Ciu8x44k18KFe3zvKcOILMqgn99za+WNvaa87zxFY2sl8kyIisGOnJPAEOH
KFohS7OdX2O6QcrMPSq386v//mF3+jXQOjn96r+swBUXcKPdM6zJ79YEH48oapSbPoTuUNPfUnqr
kT0y4S0CIDagz+G2ywyPl9sbF6l+BFWinecjFAO+Fbmr7IbAti9tVZQrkC7qCsTlNCYNiXPJwvwB
NYR4SkjUJHDQodQYpg8Mtxc0YM2/7dZ9U1/njTIcq9aIT/GYGn82bcEpHnR8VX3RGaeCrl5DbZCn
vXA0sDCZ3Jws4pinKLoWMYsCqV9QmHcAgd/tClZqpAc9QNWQuhWSwb1a03D7s2uSEu719X1+re8O
xcXuMiAd00/iK7r7tunjCwiPZZptyq7Q3xqi8y4irz/amk+snvZ09ubnTOQ983P19Mr5uQZx8X/7
uek5+qbGUguIN1GQSN4DracIIpKSSRe786aM+TJkRU8v0v3xzzENnf2yIBZh9/cxG8f9AqnnU5Vt
BE5/5BZJHsWFQLfTvDdvtAioXsZyclv2brenGoiMVtjdXe/dS6IG42nek9MhaolbLETRxSn9iLCl
DK2M02vXaCpnLscp17G+017u7gV942vJXHnesxTNP2ddjhvZ6q+wOgG1F52PpUKP7137nTmnfe0j
Hd1n7rn7plGTcyoqJDn8hcpUxzPdnWZjh0qwHGWUXpNIUPvVaT4QWWJ8g6qRXnVsSyc00Es60d5x
cBLlqDfmuM8GTmkvVzeBTmU5Hx1509te3tLpkQ/mtC5ufx9FHkEJF1wO2i1eND9Bi0M55In7nH/k
7+Omrr6lYWsAlOFXzS81RatuJlnHcgyxsVRVWB2cyaeQh+EZJTr5Q9Pe4HjuqozHYUMTz34mqZNj
fC9/T+Ha1TJERm8xMN+Kyf5QJ0gcA1sjPjigRhlgnyDmWt/A2x3XwAWGN5Hz7bl2SQsLscubGxL0
TRPORJzBblxzKy8Hv1lNGRRvRHjsIGsC45hsC2Eo9WUSjs7SL1pMDlo5WQMNNCUsN66N4xyxyTRH
yonDlaJiaS1MpnH4Asnb4JDqqOZaHzGXkCIIQyTqzL3OX31J2t8bZEjl2naD7mV0XkkiEzzZ+VkS
K8w7SBuY2jyZNqzWtbw4miVS2vnQ/Nv6fLylaeUux6qAECyQT58MrwtO4/SoEfWRm8t4TnLkjjIZ
r0B3K/wgWrpRU9Nfl2VRP2VlGlDJEGZNe/MrHC1Vlx7Lw13L73ia09AglPxzfsV8qA/6n7Bcw9N8
yB90bWdhFKFDwesLWf/yUt5t3Zt3C1r/Celq9sBval/ixkFixd68oT03bpMqYkarVP86pjTYVmF6
tbu/j+ka6hCEK7cyT1g6la63htfqbChYIIsOsvLVWNM41UY/5z3Sp0swzasIHsVzPtLj5V0kfgLh
2WHZi0HauMd0oJ746Mj8ioWzzwOh0uQbm30oLWXBhyae0bTJor9UFjG623WH0Kq6U+oEfE9q42F8
aNH61LIPL9pQFWcbqxB+vMt8xMkt/1joEvuiZt+rHqMLehJ8jOzh6NZuYf0+76Bd2xaBUM64aBFe
GKTolAn9JfSIxcqECrH13aBYxqY5HDHSG71pfCWYZ8MSr/soOkSxPgE2ONxBwibmWdR6TAmgb9Zq
15pnbdrMjyru0CfJT3o5eBYyzcJz7Qvxkfsohsvw03bLX200COTYWeCf4j6t74ZakunmS588edoz
y7/3zSjud5rP1+6EmY3zPpDLRkWQBYe/B2viN5sI++JHVfQtuUOZdpBcM/tBq/plXJh03ICnHtKu
Vp6GXno4aJmRgDP0nqoZDLcCXT6Jh8HVJbgdvCryNwLq5MtikH0kyO8oz7An6CRRQXe4vKN02Y+9
WHeF0p+rshiwL5LNYXT6Ki5xbCKB7B+S2n5PT7CxdWDNYrCXVeOgks/EI9WLYZ/5erSWTkz0X9rd
I97FpQOEs/5jmETbdKpaFx6pVRofiqjWWnyYQDE3uqvDTcYywFIiN6IO1HXC29/Mk9SgM9FJRVc/
FANdQVjcS/5Ha5m6Bb6FPutI0B0IabcixWXqUvxVaUSee2Yc7uuqtlZNXEEnSKnou0UUnQ2S1TdB
L0kRsVzl9ecrq2XXnBDrkpIiw+Bqp8bVC6Y/R5XSwobsBiunLu46MfO7yKslDVUaIKxKplT79sNS
idnBImbtbZ9wtTJIKGN0lk4P+SeZKsM31rOo2VtAc9yWu4M6AsEbSZdWTcPZV15h3pUkQSduVVtX
k3zcOnFLa6LI5mG/wvj3xo6VDvCYRhdG0/SBURwZISCSSxUK85W4WvIwSn8173VSFy99Z3f9qiFu
7e5N+9hkYlLNU9w/WC42sqGOQpCgsmShGl2RAJwzt8hevk7tr6JTuk0a37i5OODXBkxDklnj+lyn
qAbDQllbmdt9G6xPv7GD7xDz9BUZgNpRNOhwiV2afHEm55cHnoHg87HbW2rJnDPWD74x0jiCzMt3
GJ5t4Yur31n32eocDK8+p5Tlkct3yiIl2P5xDGutVlzgiYIDDG3liK46utjc6GJZCwxSXrmShMcv
gNCkL1rZmA9oOCAIbB/zr2UGsYJc7j+jQxTxFS+Gyrl4TQdGUdHDh6Z2kppM6F9AXH9AawwuLlq/
tBttxCWdjnaMt+zmKXI7En+WSH1xW8ZVeJDFYOy4M9O0HflnCq8IzyxztNVQN5u2JiYa83KWR+1e
pTf3UvH0EvJM/K4rzR3O4mgzIE7b1k1RQNOrKUsY5XgKBsY7NNXtzsXOiUKcErNJD/LsMHjPk55B
YQSx5PCw5skSQHP1kEX9T5fP/2QV8q76gXiILETGC7+ZgEp2PTTOG78uSeOkSj1oXXSbZ2npwCCO
iJ4iE+sm2NOZ+WZB8NgKYWEl0NyrZlbulWiWegOIqF7Ou/MTXi+ive/C2MkKU24BhDIgxa2yQjaQ
YjkW5CbTjOPMwnbUiVx8dZW1K4Bq/EzT+otU9P6o5kAxLJYVJ4ZoBzyGiD6YqURbPR8VODhhTPTk
FMxaNz0zpfxNK82Re32PwFj1u3VvwtREBVlfbZV+Xh0Uz07N9/4YFAe1wiurhE30EiiIHm79oTZW
9DJBYD7ByZWucqymZBUfYDiywunMYoO+clwHNC0xNyZMFFt+iYGWY0lLqEH6rxh33S3NO/SMYhOV
9HXnY4Ww4Yy4VdDsfdP3DoyPwdW0o/Aq6hDrmMbgixsy3lMa+uEEmQ2xnbRAIN5WHfi/wPHDgK4/
MODv5iAXvA8fOWXzY2eb8ikkY0Gn2NxaNHxaXkplBeOemiPu7+Doi9KpTjiF69P8KGaghWtERLsf
1195brQ3G9DOoiw8FSQqRciy9V9WQbIHl0gHa6rX17i/hlNHVMqJK/KXP1D47mYPqZ4Jl1RynZkS
yoOFqibqjkaTQVSFsDb9MO5opvq3QojmhHYaZSWt+IWqG+WeUHdEDpXLrWn64KRMMM+yQGOti+QU
PoB3KOwas2YvkpUl62AjU8jQhAat0rQr36NB/Q4ly1sUhjesA9fRj4ijnjn49ZNU7G+DNqR7OYDZ
F6Sy/JmnoRydYOKnugAVyCxpyWkZJSYIrYrhJCbOkY4cxl+1JrE8kfVKJxRsUeOuvkq/iK5x6meb
qmqA7qGdNDqBOtKPyZlDNZtFzATqzk1fBNsyFY+wqsQyJmSD+PFdVQXPFODfySS3luU/H+Xfu7T8
TxpoVn4X8Z1jqJzzfOx+ggL488CnUTwfmZ6CfMVgmIhwjRm4v8EQGRlJWxSc0n9VmqHfBrUWTKNS
fOwU1VdEnFhLtUgY6my+AyIf8m6r4yytXDN/tYEAsGdK9ZAibF8pVW7tWiEZlvz8RWzsb9+PH6yk
1RMqvHBTlBrgT1Bri7DJof9rInnWShncDVZNWVkYm7gq6pWNz5lZTg1+CmhZFyf9wfFQ/hS19I+m
b4h9qGhcw7hUyvhHXSXhyqfUemR2U1Am18p3C5HLjkTF7jxvZmAHtlvkzyoJCbincft12skzk/zW
211+k0X6F7aPQ+dEzBZFjuvC1MelYZfJNcr85Oqy2FhpvU95PlfwI5IaREA8IbL0HnAoqOkApQTd
vRVmxnlwBv08Ko5OU4cGGgWENiFrjw77xvSJXuulSlKdH57z1E8OserYy0EacuWnRDxrEWKyrq/e
coGohfCdpv0VcwKdRKdCcuZkxi1mxduqqp2DY0KmxQK0zhsBIN61QhInXR+YpPG7qqJ6HeWUfUk8
M7gLnApb/81qali4JQVG0xRvEfpCRPJ9uB+63OYCU5VlVsJ19eJyXOiZ+xkUyZcz+b4Trb+4nSdO
edP9KqkxftJSwXqaXAtEdLscEeFCr3L1XsdufAnz/jHY1QbLHY432R56wyhvVKiXBJ64j0Dt10Vc
lV8QsAWJWTXSQwSB5zThptMF3ipISvdzUPkNyoigIZZDcyllsDIGlgAIObJ4k7LcxzDVnyMxnkXn
1I/059hUyUPt01vgZfFZSPWeYpE/wAr8adhZv7V1vHl50+d7W0ti0CcTEaZwlW0fAxMPuL3vh6oc
bob9VoTptUHIiTOO4CBzsPwDhoX6Nm/aujz7sWt/8wLtk4IL5lmrOsJZw7NBR3mrdDmOXPg4xybM
0kNtwdbgA9Q/4oDezNCnw57J/N5HmrFH6hO+8qzfycHuPxXQc7sWGRgcEFp5RWuMO5vWEF9b9qFw
nm41Nxh2g2NQ9gVeT/WHJDbMLsalHAmQM7+Qqab7SCTkztne4C1ESkpjTIjEGW1guhx6/6b3lX8s
Ae9O/pr8ZXlWvsjMOP2gv8sX49rQmLgLZI5z18bOmaqY1hG2wB5JN0QjQqsqmf6ucv2F2Z4wRROq
BtlVWFok1oQFCnUmdUbWnoY4ZW1V+GiUWiZpvKdPt7kaeM63ZjKZThUrLZfKqPvnKlUYiprGBVhY
O7AfEvDqcZlfyiE/2ZrZHPOQuG9UhS9t2tRa8GEpIcVHP0bIaQOCl4hTdx3itqUDgW+XhjjgrM7o
6WY39Y8uClZtD+k8VBSx04TJheP6r2La8Al/6/tWORFgke3+TA9doyLsA3nQSbQN+tu4dE9eARbR
sXSwjsY7iZbBueyYVrH0SeHDA/lUMvfWVW5EhCLVL63qyv1gIsOaoBrzphxaY+e59s4zxvA6b8ok
vtYGE7M8b3NqG6m7SYpyWBFR1219274afeputQkLXOetubYbw1+rQMuRQ+n+L2r6FOvCY6cH2UoT
wj0rhnywlmN8UU0P2yzwUEL7csK9iKPMp2BKR7XbA8GGdH9ZQC6zSDjUsdXqGZXFlipVvEzrIce3
31nr1gWjUKiyQQ8QfMW1Fm8Skj+3xuCWODqhJWa1ib0hx+Kam+GhkuoVOZpzyB10vkgj2k1Z4/C2
ZEGInxpd1DzaBIYFO6wP0Gu4dbuMSsTL2VBwN7SyTTLE9A7tDmOHWVtntU5jzhGZnwBcJp+413JD
LoAZnTXDxHjYRsWignO6MwvnmIGmOw06K1LRXNBk6NvItG161W2+LRQdUUOASISRKNtlYRTuI0Wh
/+UP7YYAnGiduvEzHXz9YCBrXhmjRQowtkD8rPahGRHH5ZPQYPB8Hbsy4bdR7638eCz/wstvNc0B
YDRrxIGryFG5d8S1axxRw4pliN54ETJrsLzyrHeQoauJzEX8eb62pO8cPIxEsVq5O7OmL5mbpTi4
U1JuWw27sWcJyFLcPuQhjRAnFw+bidIB9qZO+6BfWgVheq7DxclK59A24yPKwrudCP8EWck5qVj1
0zBIzq5ZPAM/sxCk1zgJs3jbdnDBCZte+CLgxEvyeC9Mka11cg9KO8jfbZieiyLDemxVGjNG/g/f
pKEYW3WFwLpXHjXAgHvqWeTX+dkXsjawC7770RGriXovfviWT6MV0klZNtFVJb0IgdDVp9pKudcr
CGf0HcHqxktOyHrhbnfTQ1dFMNF2ZF7noX0gKE4haEYq176rJFFp0VbEwmA0qoyTq4ue87f3d8Jn
JupIhBXGWBePxmA24uC/IswTej36SLxkg8r8VQ2yW4glYKsoeN0ydfwcDDv+Pj3oSkiKehQDdcwp
i5DdrD4c13h3g+ZlOzFpY/DabuRrv1VNUK7pBAHkbhvIKA3JKehzudpqHFWlEr4qHOXgdwB+yv6L
u2uOPoVzrUT9A5djTI6w6zQaVT4Vk8HJPxPPpscQ6S9VduYFWW+2aEQfXHCYc5Md6pImgcBKR2Ma
PmkLUKztR+PZlZHY+RI1oML5fTZjBwmPjQY9Y2UCEoR1U2lhIIYuAelbSnIe+xqHFA7+eJDuRkUS
ejS440atyi/v82rfGq32JgSiQJ+U5U1EEs5OiQYu8nRsNg1S3I3njfj0vWUY18qP2gCNQVlSvRk1
mpAcgfOdojHmxyGIr55N1FdQ2ave0Ydbq1kX0CtgrpwgPqv9sRsG+a5H3g+UMgzLVYIQear1JSbw
/yEkvDJX7G0N35FvuFzanI5nXBq/tJjQY3CG2VLSgFu0WrJqhoiob9kWqyLp6NQTF3gZzAxvdgvM
3UrxbjYh6KNJWrwpJI7AUUpi6WDlRCXUaq3YG5WDPrzygnUTl0dbivREfc6senFrEgY1kuHe3bjq
L6rTfUeljESj/c55/B3uv/HC34vNrHD8ve7Y7T7pILvnafqj81ilxVZUX+eNtMtJzGudQ7IkldT+
wtJobPPcniYoxfANV7+NXPe9UmAbMGCfDHIKiH7w3ZcZUr1vMN/XrIpeqZsbmwxB4LJp7LvWKOlf
Ve/2y27yT2SjTc8ATCA1Q9V6+XGULHPQUVef1ugmwuxwJWfB8hPznilWdigk2a1/1vm9lm0yp4Pl
qvj9M/YIXh+mURht+TKJxls+NPZfYUWBi+Wi8hGqKbmFeVW9yBIk2wBh7b1ROUtVSx7nJWSVU1cb
zBwzgBZnt0nTDjkPbfNC6kYMAsT8UcnSvqXaGJ1r0GNRIILPPgR46BnNd4Zu7Nwlbf4iCbaFX1YH
Rhl/x5U6UloDIJe0sf8up+vJ8uz+RywKcuxilMIsDL4Chwh4U+351Ebv0Y1SOamR/AqYuVE8o0+Y
TF2YeaNnuoYDJ6FWpjQVlF3Lhx22rUX3U1d89xkkbrPjCla3Zi/fksJIt+TaRO+N+Yv/iQgDWw4n
uDE2E2IPvAj8wjPSf+CzJfw5zQ3rszEG4aqBnPddyIdrWfVfbWfRerb41nVOIsPdwggMP9vWTKE1
k6xbtAlKIXIAt41PoKySOKtU94ZdlYc/uqLNL1YjOz4CHeN7HSzLfhTkdyoCdsPAFwkXiXoviuOG
lPuz+uF4anfHXF8tBjOtvqYyHk5RMpO89qcIFQB9BJrHdorHo48YCZIlwKVEq0690g+8mcr48hKs
huhZiYls+mHfuPYqiuG/9W+NiMz3crTcTWxR1guyqAGrpxNUMAasVgcv2qoOriWUy8XRQtyHNAgb
kNb4xEUW5aO2Nlw69U3Hdoi+ZVxKi2ye0FWvJAWqe6l5xtqyY5t4Hdc/dg60KdVZ8x8RHkj6BNUy
YWNxo7JgMHvVrNjb5kMncD2SmaGUfHG1DeleDUvrS7SkA2ey0r4ARCM0qVGmKIn56QbLXh+VH31E
B99t3fZGkV7d+y3no1dl+QtJN4ZlJuILS4sCIIXaeUxM590JuB7b2mr2Monqh2cNxaKMRU0UbpCs
rTZg1iAcOoRxUb5Lirg9+IbPvg6tQ2CaCGylXnx67aTSiMfvhVfpW7pFoNwRuG1ivRUvzRpyeFCm
+xSxBgvKuzpV2QcLY9S2bjE0P+ANgesVZQlhTh1xzIa/q86RvzxzClCS1vfUxmceKIVBxAXZCmj3
CKUOig2pPN7karfvoTpK5h2tvZZGl29jpe/vfRe/lVW4TZuoei8tViDJ9FI77gfSoifSVBW7NOJj
4wKEpd5nZYkQVVTyz8w/iX6qim0cU3NImOv0/k/Dad+IZUs/s3hkIq6t1LFyT0VNPjRYCopIhH6/
x/hWlIi7fzPRXhj97hamU87D8MzEor43pvngay6wSOePRnPGu6YZvzQ3TwA1Y+L3+qGgVxEMcmXE
GhwPd1JVZjbRK9UnjVv5iIbaJVM9M/HoKN9gMJpvTpafPA+zU1jq6YslRXQSToGtP+g/hk676lna
nykzVMuSisnOwqlHmXV0DuMkrKi97BE6ggw2AVdCGVzUHnpCXRwbEN4s4ybG5o3GtbI3cUWs5iJF
hB+vz501+cjuNcwi92oqKdfj/GGlWlVdE5mYz7Lasz5zjsFUPRaU4ZYK6OmVwvIZNxaxdVYhk31C
no6RB78CM00fdgZLv8QcsctbX3wxoYqU/mpi38Fq3yc0pP2Xacn8ngcVWZ/owYbM4btoxBlMhDiZ
bhze3OCTK85DHGAPW6CsJHzL1ruURpOuojZy7thOyq+cWRq8yyy/+kEKYXNQaC67bkHp3FBPiKHH
FZ4aZckPpCh2DJovhnXsLUw1YC2hGubUi52EIaHQaWJiU7oZcvSvhF1QyMxHcRpJmNvEnpFi51ay
S9DIHboyFABTM2mQvXZPkjMKgfYVVWb7Amz/DIv6PWwZhRJKUmdMVOiC21IBg50vaypq9Oa6E9MH
BhxupAErsD5Zp0MO4H/6x9qizw6REVBRz3P9WLROcLQSHfklcZ6sAclHbcoVAhK4JlIFTqyn70xJ
xu/TgzxShvmBOR3RZfw+P5ieclxLP9pYC1dWj3zVzGRwg25kHKQVKmvaOMaHPZA8Mybih1fHoMTE
sLFdV1k7ILkP5ppqVP8Tpxb10052LyruLoQvxu8gr7yTiAneURTtt5P0/apgEbUdwkQ8NW5HZLk2
b3qa5W/uJWgNYg4YAJe5RV1lNyOecZQsAo2eexC36XHexAPM4IUaWRe37NRljxP8REmjOlblby2l
4+ahOgB1PdVU3es8e+TzFmtsNqgBJjQ+C5j4lBvGSbPr4ALpuFxlcaGzVLbbV5dat6oO3F2t+sTz
oeVcEEGlA+rql24wIRH8T0OV4qNN3JtGOAdk0hLAsNdcvCQ0LhEKqGUoIx8JpF3d6bCQtNYq3E5j
192NhUa2dWHbK5U/dKc2BwIDLr6+t2Ibm7+qXBuWOV9otK21cJAHFmbWfSn6a1L8IW/DMdogZTuN
OvaBIU+dD+bdYKYNJiBaGbgfjS4/Y72Tt7gNw5cwuTfGwt6V8MM2BIFSIySi+JK1vXlwaTxsyCyq
XlZAWEELV/+bZYulV4HLH2TSr4K5eiMHItpLh5YfdkuLltuPQml+pYpfvAwt07azD0sPB7De5ii/
4JfVHqhsJvvxrpep3IwUQL6UEfabT7PH8sP2gsit3Fml9LcxTe0vR+sXJb0kP9mEsfzm4NwFQ65z
sVnTw6Ah/aLrwZKagRmunM7xz6g2gnNEYf4876qBZe+Qn1yHsDx3rUt2ee9v/RSthBHBJiphOjCN
D46GtB/GXPMhfFvsJF6fXdcE3wOgJidEqgO0HwsZ/2bs+gDtenxjEivPKhaCP5skinm388HiMNaE
2ys25ibKFY1J37wq9oojqNiIcPzyqC6MJFV/H4YYOUvAsBUPr47h6VT4AHFrnKkhE4SdpUvrodNo
vxY059TWYbD3CkNdNU1ebTqD+VFW1c0pQXVJ6TfT1wI38btXAmdXuqxfWaZ3N6ZK87whRiWhBAit
dFVY1TmA+z1q2uPvGt3Ut5C2gIkIwhYeoh1o19qzH3qR9gQzsTdvHJsiltI7VMRqbLlj2QUvW9X9
19D/jhujeySd4h0EJ95Cutolhg71rHxTMk0F5W/EUvnyelgw5uDHN9dgCeGDTVoNkd1vFEUxLlkD
hnp+1E3HKEyQBiZHNEc09U7Mz81tbjtv8x7B4tDefNwhZavci4L41SF39n5hWL/Bbqz0poYbpqo3
MPliLyih0d7WzYPuNOYBxmIGr3N+OB3E73byEWnv9Kki3ZBOsFAdpGnzbtJpXwMS9oewxLtOc/+D
CBV9JXQnvli6YbM4I5JJFf4xyhMCjsJBr04hminCEFOM/OSLXnQz2s63AG+6D6AAiFcyHn+gsBk2
zZgm+FAqZVWyBnyC01JRONTNO4CDAaFgonx1lvyG4X6hKp14FQSlEzhklCtSHOr3skArFdsi2DS5
Ur1XZYt1d6DEqmUSnNDUDm2bTL/iYl7XsVAfmQ7TJgttCdbR0Uk2DoNNYmgtsJiaRXfAvdoP7eDr
H49iSwv/HMP7IpmiFe0maxxxnTel1VpA7nISfKZjY9Ek66jnBkVKFuLLwcv2jab17xm6QPirensq
wQa9O5U4x9OKVisAQxk/M9I5noFV2PuebvtGmKhvO4Mkddryb3XrKYtMI98BKeutQ+FyB9NrX0y3
Xs97BRiFu230Sz2VJWLjst7TBCSGi/mbKSvkxA4r7aMM+1XVcOYEudvuMm3oHoodgCAKtvNOZ6fd
A/gOUrHSJM54ekFBY/I46vDQGhqCNbjOxONEaf+1yWw9OgQVDKMdNAlI/U63kfVYbVnMmJ9Va51F
LpWHm9f1dbC/8w+kmzLRJkmCQCbKBNpa4rBAzW8z/1gblFqX880OZq1ymB/Nt8H50bwZ5FKzI29d
4bbZdYVafhZYxeZFOjc9gsD/97hB2zUw9OFbNx3/H/bOY7tya1uyv1Lj9ZEDe8NsoFGd4z156JMd
DDINvPf4+pqgdKXMVF3p3f7tcFBplCR4DrBXrIgZJhtfDieCsBAPrbUT0zuw0XTUBu52NZtPt2DN
D4IJ7Tp6ZvP/3TPr5ptufoN3QjS59LEv9cHsiNA/R7CQV9aINxfAmjp384ePz7w0+/0zdEZAgMpi
9xqrQ+lRiE0m+vfP/vy10tCiQxbe+/0Yn+FCxuePz7rKiZEHQ2rACnv/529+/Pqffyyc/1aQjdXa
C8gR/PkbmU53ggyYQZu6HigMpNqNt6v24AdmcivN6QjJCXh6p/KH1N5iLActh4awyYKUFpgoomNJ
s+nYNOJ6L6Qct4btp/ccRckuVKb11eu/IVt773YW7ztqCpf8TN1tbYzpjQtEYQFWYu8jM76zmwU1
iD5wcYT45ma6ucUPQYSjCcR7pWhO9aLk1WCcXDeZQwlnrCS9hxMbRnxdp48Pg6v//lnZMG3/9ht8
d+us8hGVHPvCuFscjKSob0J3qm9cq/Xn3tkFGmN90+QdU3HRW8epScrtGBPZbRNKZ0bNWzFrB6+O
Ox3Y0u+9xjSeoyal1Ytd/tJv+U/DzWDhcRgf3DJfqqF9j7lQbEwIcKVd362cJuAZTJaHMlIj3ap2
8C+yz190vHgPg1dWd71nLi0gLg9Jz07fy4tlizx6dC08cB8f/IhIDn/dIdTQjc9DINOT3mspJYyN
Rve0f/34pY8PFg8+ojD8CR+r/LqgA4WIjDAO7R8f3KjWoJ9gTD6ovpAGTCpmy2Y09ojQLpyoysiO
HoGU3z91izY79kDOjh+fcTxfUn+JgaRFkv7YLlJz8KrZRX1bGEV+b9o9BR5Ddiooi9qOJe40tk1s
1LUDTd/Oskv68WUYyK/0Ctirls/Y1xKdKMQ6caHVdr7hBP/6DBJiQkvMraAd1ci97FzNq/c8B1kI
3pjpXVCiAQyB3pbq2Qyo7hrVqiJ1vhr5P61URliXaftrlgW8ryUAukzvvNuMzvJFp6XR16l8VFo6
vWv6AAsKcfZouTD7ZpX+zw9DPn6xyaNuP34JBDPQgzB71Ghqoo4EadHvFV+Zb33nFbogEopVq9Jf
rIoXrlFCYdGrsV3Td2isCrfUDr7hfMfuQ3rRt7Xl5PrGo8Ztc5e4nsaP3wUWnEcWMrM8+qJKvmW5
OGqRE//5iZaPB/sYmRY71nbWlOity5nlWfFEdGk5nXNiZHeYLdLfP0Okd07k+M29obW4N7Bila0J
/t7VT5ZhTu3i49OPD2r+xY/P4OEbh5o/9/FL6uPPsTYlsjhVl7R3SooC7gZVdw8fHyYruG9Tt76w
N+weuFuI5dAXjIw9BAMz7OJDOGb+bVMXpOBUp39pnPWQmeaX1th5qnwL7dh56jWrOBTarJgHo/NU
g1nZJAGL52H+T0rPJuJwVn3ICg8qWc+FcnteNWi7qLb4HM5/n4ly/xJKIyNnGHi8wexaZIN/SVXH
mKrSXtEQ40fRTcVy9TF22ISxnLnq1uSemkb2Gy3r+4UpxnGDcWE8wJMpN22NDZFAZMBu07qiPtZn
Vrn+PT/baj+2La3BRiKuCsrCnAKgwY43BcGOdai5O0R1/Z5AjTr7QXk3UUzD00+0z5Ud4mwRIn1K
/Spc6nh8oB0X6cayCMeFyn4fWpeidnPWQEp7Wk1tzyFnGAmNZdXB193P3Wgeso4fgTni5PBbh2yx
oTDuyZa8iZHg8/JbHYugnu5d4+DphX1T8SiaLIRwwUk6y/VLFhgPeWn229YOr/BlIywhcHrS0tpq
DmzGw8euuFbalezqcbLGtdOP9soCObLT+mG+52T3Zor0WSV6fxvZSAy23V6gvnH0chKSACP+ZghA
0bbMzHrrxMGxMZBeHQM7lFWpPYWOWzmDPyJVbj5+6P+ljf0TH8Eilfs3tLG3kZ3It5/gCPPf+A2O
YFqfDJ2B36XfEGQRBLE/+AjWJ50EremQ/XUwIlmkCv/gI8hPtqAMwsWhBNYJGvCffARhfNJ1HY8h
/ARDMDeo/4SPYPwl8SptZQvMNQ53O/KNv2QbhdLyMg9sZ+FijLPKZyuLh+VQqr2Tx7umA3leuOMd
6KWnyKSb2AOGPLtrkhSDqPzcY1NYLKRc9BrNlmW9YW1s+ON2NJqN7MYteLNDkGLJEfNzIXsE+sCB
KE6/I1dfBVEAs4Y56RTXHNHWbr/88IO4/S0k+3/gbd3mkF7q//s/M5Lt5+ysdGzBNXT54LLlnH//
h5By4yXCibzeYQ2JL0W/1U1vZerpCSTg1cuMjT+hU69o5mLlGy376nX0p/tAK0EUFAezih61Xu2o
ql9BO9qyAzkhPzberRgkhQf9UsTRFoHAlUdFSLtBhgiYBQO5MihwN3j61y3W5IbsCQtElX8Pc3v5
99/hXxgN8zeosCO7FgA63ZqTqz98g+TSgAu5qDpiqFhMhZSFcQ9Q7Xk0XI7J5raYTWID4KK//3fl
Xx4A/MOWwWpaKggfuv0LHMJDWi2w8roLYTzlfrUVTXasag+9paei+mlKsNSY9TKneNqZeLBl+lFP
/TPFNNuA5gXZVwdOHkunvfRmh6P+/u+/vg+sx0+p6fnrc7Cf6yZvPsc0f74wg6vwQ8VQ1nPVrq16
eCkzQL60rDfBGTfSid4QlFuWoJiKlwy2jrLOqo63evVVdmI7EprP6VSM2pcENyy79m2b2/veaF/i
pnyx/PDKdzUxMVJB5u0KWAURZga4IqrAVzS6F0mNziTgWhTNZ3C1MYfD4VAG2rPoomMdRVhi8ASn
yZIl+6GT6jggf6vThJ6hw2sy7gzhsPf3sU7o9psM0+cqTW8iy2GfqDCE0kmt9RfXTuBBf/77i2eq
+er8evWcmZsCtgXOg/7LTxdNQ5vAqIPWnsqL1bAlYQKh9/Ggxe1ZivzYmO+tbl4xSDxKN/sSBd6r
O5ovYIVvKHww8uIh1YNHS+cJPO0nXQEtFacmlu8oZzvZ4MCEt4sktGGYf40xc4TUMyd4i4ppmZCH
iciYklra4GJd+PZ4NIdwnTTdmlXagw582eBMSItyWtE77k4Pgd29sSt97ER6NAmQDypbkAXZSc2F
Hexa5OIoYcmjfZZw69K1zw7RIT9/d/t09bFtCzqKXvO1rlmbOiouQ5qwnqZlhZeqx0Rhof6rnc1U
5ZqccJJgn/qfNT9cWjX6lVfcevwbdyK3v1ozxR4v+QCTu46sjTCBrHniovftniM4tTsgSBKiLdaN
A4wMWtvBxgtvN84hssU7+Fj+Gx/VOOwU6x+pk+apz4CRbsLa3qEcbMoXVXXHOmBBEQXnTtTbvsGw
NmEliOwlBJxVA+aZqemE3eaYMWUioGIoyTckaDCbimJhz4Xggt0dDdWDypdp6O7KPD2Cdb6JkCmd
ZDr4nHtcWMXfpr44w2OkUSja9gGh6wZvXlOyiwidN1l6by5Wy+zcqPCqBfI0yBQ5GeWfHUyNkYOi
58PAIglFikCJc0wGbcYXQnDqqQCm+7zv10lS7zQvv4GHMmudGJBP7MsPKSQYUrVMBJBGTGPzLW3z
W9LBm6lRe6ufniLb/561uNEIehTWhoOv8yA7IGIWXjD8CN5U3Cs7XgeGuVXdRCza0q/EnJewthea
Fn1VNFME3H+UG69t4T40tvlcQdkozGtq6Vt/crbxEHy1WwaPUQASxFWj0tNU4mxRpnooS+sSVcOC
k/CpmOKvmipfSI6vJ+kgdnLXVfUS49O+q59b076YXnvGnfRaSzKQY3oi0EQ3wDLO/X30Uqwxfe1L
BlFpLDTXwhHcz1XdOABhOW9UyQ9UaGsGuXu7XwTVBPrTvkSo3eaUEql7LJwAlcB5MKvwvfGy+5IC
GIVXMc7Gp6TGmMTl3ZjzVJGna4xDK2p4gKvoTw3Hz7xM3zUsYZDdeCOW9/Rlr30EbmmWuFC1nYy9
h8EN3yOMexn9J24Tvc/rFKxo5SL23nzPYQfang2LTodRXKsSN7Nr1RdWaZvWrnadw3049qjPYK4l
gHlf4fyEVnOY7Pixe2Mix9LTF8ybCp5JvGqTYKGN5UXHbj653+2y/JbK/L7M+qdMm/QFiWReuDxX
nSHifftQaPFdf7Rj7X2gCVyrzCt7qVOb9Oc6QPqryvs6NZ+qb7ZNLQVJT7Hoj75zIV/17ITuNUZC
DjGILuadxgRHO8nKlzwMvgY5p5vMix8ZUMjEYnT0VHHsLYdYUPh9KI14lbvw6z21001qSuqeHhJx
ZC/ymgfJyc6tC00hdWztWbvfG+1sSZL6E0gAvC9yqycFUxrqv0ldizLHuVudo4TJOSuaJOkmqX93
4gqDSY1Pt7LiFceWcCqzFat5KtkSmo8dt1uo0tFYkxLA8pCclQtuWJlbuibKBRV/MUsZajiT+6qu
dmT3U9o9zCs6wCWX0Xc2NBvmGQDGctEU1jtz976P5V5rFMSBzKBaksUKdTVy4A7jOG6+DCnLip7A
w2xRZ0Hz4QfLKYgw7iYKNciwbwIdFLzXLY0KjLP5XKvoBGniPBRwLuZ2CzrQPROcYtg8mYLaSL/b
AwMn3DHddK1LwkAGi5jxJxic5zHzvpshgSZVXitXnGsPj/h5EPkdPpq1REhYpG92mHBc1W4oE39Q
hrvWsDRrxE4XI17Z3gkvFd0rE00itL8QM4t2IZ4pCEvbMAivethhBv1cwKwaGt5jUkfqZ0enR3eh
1SHTlqxKkqvs3KMwubSU0ZY1u2WWSUXo7OB17kNJo4a7tSl4bVm6ad7wgP5+Cy/w0PAc+PsntFD/
vwe0zbHW5pwDafGXg21aIIBlJOkWEAiXXv3ENouKo5vMGKGRgoeiBmyM9EWLd1HvjKUD+rwhffne
aw8m/prCZ55h5PnvbPgPs6FiDDNmst2/nw8fwjSvtNM3xO8fZ8Q//uZvcyLn6E/IKUIoID8O0Mw/
5kQhzU86JB9wYUx9UIl+mBOdT8Y8HSLBgNGxdDXDger8N46e+wmGtD4Ply4hLMmY8J/MifyrP7/k
bFfZ9DKbls3/C+TTDM3+cdQYlJeZTVEmR5800sHNeCZGKHUZmIC7DKQ8qmP3rCCr8a6iddFLw4EC
opR+BYxTZnk7RW8WElExkv7qAw5mfV98m/ya/H85s1TpFmfbgihtnVBrNiqOcADMQJWAbjQvUQRA
evgBTXBf5hFScoiQRup6POr93dQhx2DMeu+DlzIkwy6Kgjd5kh5a1cWYJ7secD0dRmjBB7xNVR8G
+yKHgQGWOl52bgSTVxdLUWWUy067sovCLWmL/Shy/IKTjVpHiTZ7Wo+cFDR9B79mzhL9jEeNckxs
+XqS3GktWe82oADDMukT1GiGLGH8bnrOyjQahxVwWedW92oYyCVeA6DHT204fRewdLaQMI+D6RaL
wceyQb5kXMVcmQWbbrzy3XORxG8aV3JPwQbmrFtSvKzyTFijeJkabMPizRm1ck0ZWEz4ELisLr2r
NZo3uIrzsy6zcMPlWg5d167oKziV2Lf39Mjg8evk0sP6C33AxsJgiNUw5f6qdClvwoNF9Rn7wH3h
qGPc4piHyVue2YY/EpnCKYwoib/3uay9lKyz9wDKalhH3T8MJfDJ/voC5M1mS1uHLWsx7f78AsyF
B1LOofJT8yKERHzru6KbykU4EXXIaaFjCZGvNb1oeAYmw9FyyicNQNKWZcnjFIz9TlbhhaYL4vac
ota1CdhHTL5/pzr/i8CEkhGZWY5+pQPJJcUD+psxX7+yFv0eFuTHCvRm4CYUjxVMjY2PDZpKpOBZ
A55ir6YId9somnEv02AL/obekmxNxYR+P1JFPibpnpe7ftU1+zHpdZAjQ05xZQTO2Z1SuY0Any44
IKzbxDFeCEPKlWtMKwXAGJk+ByE0lZig7dLdhhNHwLyJgl02eOmW1ybYQKoIV32Ge1VprxYv1Fpi
aisjF1BEm6RbR7bxdao4lWlNhtmHXhVdwuuw+Z5tz3huNWUR9kx0yIpFsK6o90BDXKWsFFYNm+RE
jRqWldn4GKE3jEK7NXRC+lorKd4LohVK5XKceGajF6gFg3YLBZLokAb4cWOPhr7EE/plyNCVdLph
MfFiTK0r+Pax7EiLD+YK/lp8pNb6qQr1u0nHDzW57VZwG9mlUVYcY8smiWbB2TZo7l5OptAf/AQY
SiaAj6uAZFLcd9M+z79PtSd3FW6DG61L7KWYvamCcJSRdNW+NS0OVMO3oQrcc1KTD6Mc9ehnEINj
4debyCt06jH5UObiWy6neFP33blo6/qkulG/Q+C9jyrQcCgkAQsDNViEK2jT0/uEoktmeQzyY7iv
EuvVM8KzqNrh6NjTPRkJexEX8AumSts5LkxS20zz/aDxReqFNHddgsTrtxUV0rr3To4Ze0CfvMi+
RVDQwlUP3OFaBYBqsuhUpT5tS/b8iqUIdAlXhlFgU8mVNo7yqUFYXHelzoQVndjZsWWxee1Baj9h
6RuoweHvTJq96fwxejAKO17pdg4Fo7z3oja99LFpbQUOxEVbD0CUKvZ/ja5ubL9y1p2QxZybGdeG
i2HTH5ChzSgeN9FQssdyo51ZO96G5uaTRmXgTT+V8FMkZozMexwbIzxBX4xXFik4TsTkbBwaTBeW
atJVwPZpP88KdpWV+4kqjRPIASqtQrNjNCqz+7SDThZlXnjyEnTzONGHFctIeRAqTZ/CnjHZKp11
Q4ycSHHgr8ECaAfhOK/KEOxBay1cjnVfrmGa8XyIS3MxGHSgVuDAMDUSyihSpvDWAm3o6yuqLDFo
jnSN0Zm6afjid5Zg9zVWrnPqLfgtpWlBRZJEbnmnLnVbRRw2I2/TVqxn7Tb3FpXnmHe8powNqaOC
lAjkaRKmi8HxrPvWc16bBDOGFg6kQzObRsPBs/amne6iohQkLfjgBtMm76V9bkf68+LKuSmVmR4z
w3jMIFmdLE9MSyup1k0a5MfQzqIjE/7cQ5SRy7kSrNgYc9MJl/tLGZMwjgpd7bq4GFdYMjyypT5d
Z22tFuChknUcefkeMoIJioXSFC+mn8DkNtpZFgGayUoXRR3F2yBtdo6ITwT6xm0TDN9bOV7MCSEQ
3PiGQAEcy6IRy2xq+htLlMDZ5idarDBKeZ0L+AtFp5V+t4lEcUhi3P9aw48mdOHCc4V5G7vtGyzr
czwBsBt6roKDw+UiLdyh9M4Cz7CcKDl7AUU1Zuu/40ZWcFyzk8hItsBbeRvttLkYdw5C3MnTSmzq
Pm/kut4XHUqfsIyYFPNDET2XsN4XHiyCK2XXmGzHRtKzq3O1VXzP7WZEJFEbO6f3VtXpa5EZ9T7U
y2vj9sbRyaJVy8O5murnxDRvU4X5fBJ1su60nqNAMD4m0uHOY45nvaPbpgGssG+d6sENY3AFKS2O
HeA1aJfkd+sqOnvKePVM46aLBlQGp3/R5RPdIFtboPdoQSqJ7GT7QeLKiaioodpMg30e0RE7BTwi
JjnwygC1K7rMXoyjVW+NIGhI+/rnjkG+5Q3oWKa2Ft5UHYMOWUOvum3XEEXpLOJGnGLvY+lTVukr
7FVkFbljU+Stf25S8FGaFdNJFabpsYx5FoT5jFkx7HXQGM7adkmrYBah24yCiBWByw6pQnxtZYmx
cV78tjVhnCIGaujlxEP6auyWleGAU6hfCtCIcT6wE1SggHKNJwQ2mqUCz2z48Rlh/q4Pe/3YBvTA
jVHAAiPyblr8ihEv7AIrehGLZqMRfehNnXIRfsYrjUXCgjojc+1T9L31CRgtc4p1KyCZCzxzEtDX
9JkDDBRNjrN8Hf2KJNEzD8TpEKf4SqXiKKnRCLdAGpfc4j47SWvjejUeAon2UamU0JtDMtCsXmyH
FGAU41GkhYHbOGVZBAlXGQQBWLbhEqZTz0g80MJRZXtVaI9jHE+rzLYJgTb5DWzoBGYv1dZRFphr
LRTrjsY+MkOXrO6BQMp+ZQcxGKn8VDtauVdeS7tCKKeD2+FKFgYFYlFUtDN1VUPp5JwXew0LzQQx
UaMDeouXMF4NehMeW8xEC7cFG5lEyDI+wQbOsq129Nqh3ULVl3iQwohO7tHbDjPjuSQwtWwUVuN0
LnMyhNBZlshj3LfweCpso8IIoJ0VQ3/HYJpLHCVDherD3WBhjJ55rhWnF2plqr3dUSJth+5dLqJx
J+WtW8p4TRED9R3KvC+sCipst804ba5y8vGZ8DY2pcRlOp6LUT569B/oLe2axrfMja9JK9ahsO/1
sTxbNQSq2QMRN8SzRpOOL1ohdpnDz9xGl90WVbgeAEMu67Y5lq4/HswwW1mATxfkVroND6ATEFJy
yKl9nNDwECedG/AcXAFxq2ewVycToh33LMO2D5PRtgyFXrLsJeQaPDvmnvTDvgg46U2+vM88PH+1
7fH2EQ3KGja7MPHwY1j9Nm2bxeSJDCrCorEpF/GDqxa+0V7aY9lWX0Uvd00QsXqaToWlw9Kt65em
z/f6XNPbOjxBI4yd9Hl266BcGD1NGT7e2ZVlI3lht3po4mw4+E43HOToHuJBM7gPUMtWxKF7Mq19
z/Z8j3w362A1jofU3wxpcRdM4yGt16mxbCW9EZyag8llahqq8WQObHsQIzKjq7dY0RctSa+V4wXZ
yUCsW9XRowJptZ5SWEkYwzZMZRdTlFseIRiRiMwWlPuhZ9AnyT4wQY1J/NM+ysrD0Lj3DJ2PQo6k
iNaQvRfVgC7MjWR+pI6HXEOMybB3rxXRdU+fywJ9Crcis1oTaJOLgfLFrVm4B6NGKaQZZAvMofRD
LnpOWanecRXyMqYcjVhoYgdf0x6EsabjxqWC8AtsM3Iou7AU3EVrKMeVfPIkxA9stl3lhesY+oIW
Qo+ceSCYGukdLbN1b6nXmKaUVJI/tnuqwvEFE0/9DiwU06k+fdMj4+i2KxOBdEmrkMUZtgOqMsGM
4DccOuo6y2z/YV84r5t/3OzYLOtYF3LIYSdq6kL/ZYiadKtKKqvsjhg37iNnp+YOoAE91SqSU1W1
r3FH8GgsuZXV/n3AqZCWuM3QJc0ymw8BdYOg5qDLjyml5EuD2EcYMAsPjEfI5vHqv7rS/6aTYR5u
/72ktHxL3/Ov4duPetL8N36XknT1yZYUkrEYNE2L59C/LAdM/J9Acv3YU/Yvy4EwP1HVwu8RvAI0
jQD1h5Ik9E+4fHRUJgKdrq3+M8OBOe8O/9wtKqQj00QjdpGzMH0jEf88xktF/DIaumaXQhGildoD
PF1ilRqiE2nofN/2pCcEEbIVoFsoE22DzbkY6PakebmiH3KnCa9feA4WnjbMe8oduaMUYDPIuEKd
aujI9DwgGe1ETSqumQ67XU2ZQja95EPcPOK4to4u79bRHNwj/ULZOoP5zB/oaGmObBp7WPUaquC2
IbwW9xhufXNWN9ygeW6rfMcNXPyDomvNb7xfLosybJ2NNXaqeZ3/82VpOx69YRnUu0a3LpVpl7uQ
a7nC5B0sDIO3XsKylZSWWa3K3rGOH9cqJ9R6FKILt3FYvnRjgJepuMHjTY5p8pNl2uTPIay7uk6q
QxHCMzIx9A6jLi5NR/BKt9xw4wnwckMsrlhi07OPELeM0jrcyhK5IW9oiSItDh5l7jBO8x5hrBvf
wYWB5eu1l45GItLu3WmwtL1jGXvSGtbKlUNMcOMbAysI5Cnfp0bw+BGhaQa1/uG1f/vbNfrR5SF/
FsM/XlGzS4YXFTqpIX81QfATKfXIV9UOuKd1ZNk+rHkwBgk0RQKexZJbmL2wOVDtx4z4+kToi3T1
ItPkmwHYeBMCARaqocDA7x5dqsEujr0bamh3Ni9iHFh8z5zNEfS0jGCDljnoiDRF+GzQVzQQJb/d
9P4t8v1nU8f8/VimwzvDBDZu0g7xiyUn0VuWsOxnd2r+l+0h3MFnobdU5uG2SgUmt4wjqJXs0qoT
l7+/mOJny8zHP25RR+IaXCuLE9v8xf3gKGlk2zZKK5pd3VPegT1CHtImecjmH/zHC2ecXjoKQVYQ
7QbOmuQB/YZ9nQ5mZ9dn43ebH8CesMsc0ACgR8KQk/skdv/wdf71NsKXaWCbciVOCPPX/gEvGiwf
SHWz40LJJeVF057DKlktCuxA7h6DhslQOfgHsiqvNyLFjW3q4T88TzFc/fULcU3aAlDsebQa1mzV
+vGC2UViZu6U9LsBHNKckmqYPzTGmBWdvhGuBcJltiw5/gNBFvNKa6q+VR11zpEAkmA19z7dfwvM
fvJsT8KGO+etSskj2Y6qF5BokZlwBh5fA7izMM0KtLWq36RK3zMVgdwxbhoOqKTFyHs6JYAAhUgo
5SEZgx4krhmchuwR4op1LIqk29eFDTgHk+mUYDhOBqH2gVs/213kr8LJD2hxjR5LnMcbwID9gVxX
fwjmzwqAjrTllvXaamlnXhf0+K0VMaZLm8YrSvEY6lCyWPzSZYvnDIJAXq6MOVMuia/kfhcsyCiq
7SgRF8ppFl6Asd7kiU+rnk/RlxeYJLYsvdsUYBc2HtyDMa2JGbrR1R17/yn3+nXMo28zuoxIbuuc
u6n5bpgSizWVUdzn9zG2FHBHtwZxmbVktp69JJ/Tyk5XWTi8UGtpbSz2BNgMRqhP3BySGD6DBnvR
ARQ/CS1YRbkm6fmzTLxuAsRURKmI1+bHuDDLzQQaaClFvB4GYiZpbZydoNhPcBUY9dqO2ADl4apm
Tx4FjAiAJSTIEec+reR3MzHKRe7616ppXnmwRdtBEb4JW3YB2FJYmBvvERV16QCZo0eUHy0wE552
DfnuTHU/eu5Vc+W9oqdrm+isXMOOtH9KTYluxuO54d/XEmHc+GhnQybX+MQbKCX1M+lwb0cN2Te9
bN9q5Q70h7Yzdq9cUi4B9WgmNTReQ3ed8C+5nocrMtLPMC8JF7kXjtTpgqAZHfKyumhTUaAxgVpl
lqQ0cEGPscu9VjxKUT9OBRucpNh5zbsnrbfUnf0uBCZXfiCPsEYulbtnd3FDpgkpyZ4WaTNBlmlr
ez31OFXs5DgC9TpHQ/bmGIPiUG+/aqi6I308VTOexGTcinY8B1r1eYIbuaQAKF7APnq0Csa5yF9j
9Gc6Con9u4naJ/VrOxYPPpBsnmJusxpi866xWxx/fpeSOcbK5UOLYUyHWA1+78yH/KiyYGNG2qve
F/6SuhDWCkEd3HZRgLPEsBBHCFAsXLcSlCX0r31X5zdRwEPaJoHV2pm+g9AqF249Qsw2uo3mAxky
Edpoh7Ruyxa0iviKVjDgOdBgtk3qTF6GsHPutktZaj6uxQQ9wxTVLk58b2kaKDdObd34VZ+sx0Ct
Mq10tk4gLpadNCe9qRaovS2yjyANLsenwaK6eNDys0eOdUEFECylic16UapnE/GX7ryxhw/QIAVa
t1lvdxc7dY/6kPiw4Sh07tSN52vMfG6lLfV22OdZ8665fTnbpMSCgF60gDrW+vsUGovl5w6PBK/a
tQOOROspGONwY3YFBrH8Ww1u515wq0rYiZEFmF6sIX82wybdwmzql4Vtda/a3q7zXVx7LSRxZhNo
/HgfTPGZwR9Kjh89xW7y3QqccdmZerRrHfLr4yQOPY0cfFHEBmkBXXpwIp4BEr0EUQcNQ9KPnpLb
cfLurDmMLURX12TctSUFmMXFnabPUGPWUsIebKDVImjoVyzdOSFqkS1js33uil7AcYqhG9fy7E3p
EnNYvFNRxdjE66Z5STIjWIWNBlomxCfF/RwBRXQl7MGZ89KZuHny+DXiGJu1MrhSduOOojvinsLw
P8vHV3aLhLdLr1yOskPWmpoAnjTFWky7u0ZhDKMvEl9C3X3NPZ13DjCIJFevrFnTyHipRzr86OnK
CeU7i7oJ013hX0Mju0OkeVQCOmD4zU/sVZxo1bYLDWvtAwGQ5FUpUqqusDZKiBredEvAOOXXqrDY
D6GVz3m4ZPPAkg3AD61p62ZKNlliCS7rF46ezsLJYXg0IYQOUPk49q8Ng/9Cak6z6qD7VFoMbstv
HJ6M6pyM7rTBhbTQKU2ldN3AP6rjiowxznmSED4bhUukcpRZkD7Y1eY3MpjKINp0thMSvGYnVTn+
HDHi7umXLyDFCJUdxrWnwnyrdRXqaBHs4qmKD16CZd7mrKL7j5GEltMmT7pS96rw7lPXeyNq5VMx
ufMm+zVW7p6QR3LLs2Fdd3WNhs0SrKloPlSauQpuwgpDUluMX50iQS9o0s/JGL7B6PaWY4cftrUQ
/OPAaTcicxnyG3MtaEyQZhsTwffhU4Gmao3klA5OubsFmmhcXYcXW3ewesEDD2okBehPGnaYnevj
I8bMsyxJZS4crXkAdXAOPLCIeu+9lCqntNWAdN/okH6wnRXrMsmsLeUogviF3IvSemi01FxBmR+W
sP72WqfuCfn1GzfOb+PxS1No6gUtf1wJC5tXWE8rsvP0mYRfDWJtKMBTsfK84BzaQ4VNNrjLSUVf
pLOyKGoGkZhVK4BGPbsnWLoW77BlZREQtC0d8ne3mAr3NWD7sCVeOK6wFmwbgfmXgFluyJOPB3gY
gumxq8eVa0XPqsAnjgmh2ovET885/WwrWOkagN6+2eeU+aGcpdtqyOUxKmG4pb4930S3fSdZwUVz
mkqg0P0/9s6byW4mvcJ/RbU5thoeCDa5AK4fd8dwhglqOBzCNrxp4NfrAaVAClQq5Uo2WJLfmAt0
v+ac56x5cp0nhuE2DClwdQgnDTnal2lereu4VD9xxmdXdKPxFRfcoYE3cBg3fxth8Uw3RvPEuf7l
p/bPsfZilMM8sVXiORd/oGqaVfNV4isu3AzOZ3GuDf2PloL1z7WesZTlnhah6rvOG1+9ebICz21J
91rR6ukmTmYx2mPQ1PmRUT7P44po3s17N1DWn1xxwRWO85MQbpywWRrEm1DJk30f+WUFFc2rGQmD
u12J+/Ca+c/S6o+shwkJLAPRuT91Nd5LTbuMSbMcunHL8DR5ZFs9OZR6YZ8rb+nfMBf87NMEv2cC
NjDXACJ5ExrnmbJCWfu6yZ8dv/j0k2zmIFNIPJ30tcOzyG5E/AZF8DzbxhitzU1LFrFjfvez07bY
HSV2vmUcG3VxS3GzFGNqO4buYtvJh6/Ms9+VrBDRvpVrWI7LGHYdryR7SqB9lYd+FcryOSGNKF1A
HJKPtKtH4y2hBSBQJH3yat5ja3nPKVSWgQ+j+eNNJgYgHLHz6F5FRzAY06+ddPTHVrQPqWf8zGf/
o/Xqlzr7Xfjjt27FH4NvzlxZAE5XODrnthG/140x2Jr0jYDdqh5CmOreYwcdmxHnXlAYlYi6Kf6j
ye5LjMNHkZpIL7Y7YkmHs57jdRrSJSptQOVo8+B+o02w1Hyv6boVze0EQ9yjWG2B0Mv0Oya5R58f
ZDX+klobhzChPez5iLZsBa7OnlHHmXJO2fK+tT67meqVTMUAMCXeyLr8oudfPPuJJAaNRoMkwwLB
ZOvwYPWMd6jV/AtBuQbqg1MML8BlaeSLlmxYp69O9uQQmVi1/cVeiwfRliR8MX836u6QN91t0Gvw
2sX43AI0zTVyJ6c2LG1UP874Kpb4HWob0ofYbqgW13zXK3iblBgkOkIjLRL1aOPMFA10LWmxCxk1
HX4kKe7c1vdZ4j/qvtxC1KEYZaUN7nS9TMq9Lu3yKxZmlCmBZnD+haXmPK1zFvg+0nkZ02w49lmn
Bd7VSwHzKp1mXPSMJvFOMhIXwmVlS5055tt6ag+O8+qa3p2em4+OT0hTjYbkyDvwh5qUHdHY3hWO
9ag5Bel5msWnXlzHTdxQlSDGkCIQ9OR+2AttT94QdmVkbJVqgxX3oA3wxICfJGDmRqtFFSLYTxvJ
oFGMT8/N6jQbih+pNSS/gFXkS18OdYQKvr+hSbjze5DAzEyBdA0p7cTMZzcY+CR6Mz36c3F0EA6z
Jtp7hUXHsLgdsxwWOhZJDjBZMR/rFcHU/leZAGOvfi9xdpk6RvBC5N8NFrmomJ0DfFT02h4Z5O2k
ibBLvZNtsOIoe3W3+GXYVSx/WFnsMq69Ph8KqHw6O7vEuNQG4qBFeOeBP9sTECaDqWGraIMBF6GW
kkenki2322Yhbs2FzeIOhhvPfdMCRZeW+6d020s8FR4vQZmHRqXdRNOsx472wEzG54WU9aJJ73PO
V1yC3sPgVu/Ggny5apEgD2cDEHgEbvN3tkZA53638US6hg2BamgyFln1cPBsm6iecbzz9bI/o1Q5
oDktr6VJpnaTNSH/+mxZ1hnpVx7U5X3iQ5wi0g/l2BYYXK/rr5ovwNz0sMziORnxcpOBgbqe0sND
sKAVjr1BFpAM2N7dWOlNMIvibcggPxQsTZkv2iVExQkE8QzgxsgfPbX+GDzd21CNTThPN1E066M8
O0zBfFIEgsRNmjPsGO4bmDSTHtWt6Z70dVh23mBTLk9e2HB8rejAjRrFVjWqe63d0JgLVTySgGFH
6GIJkC2bQ0lcmtnK3zkBAXs+whNUVRQ181Wz21fb5vT3n00bC3WS37kGWFCJ1JYzjz+Ahk1g/J3o
hHvWe45ac36k1b7FRHTuM9uOSsPWn00NSV9sEGgzbbOHDFr+raoMdbMIF6wngoimqiSloVSkE9k9
4aAeo79SFZFbIz1KOFc60XX7TDrNRQfrSAPc9YFJgsKxIcbyUdVj2HesHC0vu/Smdp6bGUwQGiGC
nUVoYuh9BHDIUGEFrSsLFXqrKXfd0hhRlatz7Mr1qKXuZwLkHvUJfdZuKtShc2JiQNeR0SXX9JX9
5mEcTecutiiO20k1R280v7qSc5NNcbP39O5OiqE/pqO8m2OJriplEyXj4iYn8GJAyDjGd4nZrWeX
wQKdr2E8NGJ6Kev32k/jJylh0o5ZPp9XqZ6tLr5ncCtCx1ySsGASOisvCS1jcjH3AJTytinbUB6y
hVwV01EBQZcJgsr5OM40/5wofuAy5IjWbtozqCH8e6YUbhb9h0MGBYoVrAGMBgMzix+hdi50M/qB
WTkysswLpJadNMlHZmfkzpP3GM0xw2S/QR5vdb8rcAShHLp9Z5IFxzJuUerLrZygYGfOnCf3whdn
ETleVHfgLqzHvWd0WFPXP1bnXLusZ0NIqtHO5EpBW2AGmtV0UWJSsZeV9tNAFcFEOtulTcc90Oek
Fq0IHHi3XsDCz/XS0wmmTGbXc8ykbKfrxrMhp3ifjfLUjB0xKbXJlLVtXlPDrQ5dm+LHbeSzq+Ug
N5L4Z8cwfCbu+2yQB9z22QdvJODvmM2zOQOAhLKeHYQ2HdPMfu3kPIergFjBnOdlcJ0LnQyn6cCk
rKfwbmMHClojSPokLChinat2suRXzGFPGcugeMfWe99Xw0AzV5iRRoPrT2wYU19zdkM11hHIoZjl
8vy8Jnko7eIum1pmShPlFe0a14l5KkVRnlU6sK42IX83BcO+0iWTcG4fqkqLgPhw9wLJOsSEF2Nv
Lu+L7lvilTxCPdwZKd/CojOszx7znukNNnuyHtbm0/xCZ8ehkM+n1a/OKlt6flyyCC0A0lQRUoRp
53ykJqBt0Gs/J6OZMSUqGhtmMylNz4lSFV9V1Q6nUVXwFwsvMngYrojNx2OatMOuT6dIa1hLW018
BZcFi96i7qzq7OzCa+Kz/gCWhfSfiL5dfR6RsEVVxVSglGT4inuUiOxkDApeo1s/xwG9USuxGSgF
NoNjFpyg+yLRtg3J9JmVsmDhDCKMfsnndZvq3WhUfyBos0aeTIwpcY6HTuFRlf5XO6hxRxDOwG6I
rETVeEDrHegyt0nv3lljjsEwL2/panJI3ECkkZBIGjlqt+xkwdHfNwJm7ED0pr5YX1KwqC97KzLi
6o9dQw4lYAY644y9NbB07KJYdY49XpHdRJUXeRpAd2d5RioJQV0DICSaKoR7smU7UCyMBLU0Jarn
NDnz9t6neuteh1r88rqZhqBEJ5nw8zk2NxVWXKaTuVkHMxySlEawHcgAKxbjZCF7Zaa6UKsCWcmn
EVcPZvoWRGs5wd52tLgBJjJYe0CdJmaAfSW3EraEE+f0R9W6d8CoUVoMLyvAhl1Vx1x/xzj1KLAb
rhEQ1AGBmMDvayi0hh35yDdgVjwNqS0YS/AMNprx0trxM6vtB7UW3wNpKfwq+WMSVcSIJzQDAF50
BmyvOYv00X2xrIJxsHSP65yiRO1/kQSydwz/HWNhfARpLHv64yEvGQzPcBcYAtu71fFCc+kQsa7e
K9LCOkjwdQZGatyvJh9z5Wv+w7Sg+nYZvvaObx0NQt/4ossHtq29mKyO8Zl8KtcSIEhOnpBdXlRz
XyD7YLPlZjsPs+8u5qtWHL/xGC+MrTb92YogHBXQiw30CR8zxns5adjvdERTNf6KpDqSkMAi30lG
agA+N1JJuGr56v4ATbtPtQUJj/jg2bFZcwLSIa5X5x0m9vSIEuTewGYtdL/YmTaK0aTKk4NemaGJ
fLiH2Bi2CdeMBl+xZFa0qx2XMtDN3afSnQmftdb7dRnnXd/SXcotLVTxsAbwF7BqazJy2yXf931C
YgHqr8rpp3Cdy0+0BggEh/jKFCDfidq6Scd+NejaIgoN5vokpJCb4IbkBWj1Vo86Hkf60lCJAORx
VpGwfCCUKc/iQ6MRmcJYoQ9mdlWZnRtnDsdbpYMidMzvRS/uPTVdNYXfa6JLGbQnc60LosKm56FK
nGA0UQXppGAsCZzy7GIfM/IUljnXIiQu9449fDNZqJEdLSMdZd/cEBc1Wyu/WlRdq8PTOXo5HQ9F
rc+3BNVxQN+3PpZgHSuktbKUw7kYCbhShvXbsZOdOfR8TRtgXTZNVmi703XRzVc3yb58d9rLwgOT
r46kUKkO3AtzbSYXpKAQ4YYeFQ2nJMApgKbH0Nsuvx0j3vll/Z1RmR26lORVbwfv5+b1DXTZVAcl
jYo5hByWD09InPSgIYELZVIRoiFiMGBWh0aKmksXgmMnnmqDmGC1OhjcPMSD3pS71DDNqR8JJ0fn
y0TSfdLj5aZ1YNrimSSSoRjVkcid4zJPhy5D1D6zXAzHmVYctWZiEa44epd6zA4JT6DhawIu48Ft
FbntwuOTE6+13dZhQ0ID3kwCVBOyefOO9Bns8InFUAk64rHXJuA9hL1EBtuLlT1hxFmq9uBs+wZ2
V0FpZ4w8ukU+ofDunsyMtsYAo3QyqhtjW3YLRTtFiqdp8lyOqY4nP/Y7Z7cO5gRWc3zpOuAanYcQ
mCk7qd98v60qM+TjObmC6PG7wnnSM/ebDKeH2kuoR2fnAwtmZA7zdDTN+TxUJYP9GC7zUuIxZrWl
t86NXNofBEVg8/IuKwxVhGgLbd0wnkByGkdPtbc8GZFlMWPfZIz3vUBSWQOIgzRah14H6d4gPQuN
NhLPvttxkCFXWsgs01aMwGyma1plZppuBU/W3cCTeUFt1YfKZijCNIsdmcpIsG7b11IfQz//jSAX
lc9sNmHpT7CMtVKwtZMjXhR+hmnOtIA1J1ugJd4nRIidjuwXfuJWWZ5h2LuMf45TXqoI+aIMys7A
/khd0nXLmykgsLpYfTE+SjbYUxEAoD2lssQX0kMnG3hxgrKBGTy5xh3Xg9O4/rHRKSsJFdrFKd5Q
hELkIsXitHouVCGifUblUlpZPMFSelFFsgcxuI8i9b6pQnD6L4WPDLta2A32OlhXYyRtjuIX+low
KH7hjbblb3gTYmAA1QynXkxamTCjUzABmUauPGastPbFLB5G/a3qWL2QVWVsIQ/hiij97I9TaLUW
AxceBNep3gf1u9SJXai19EdVjI/NKP+QKi5+DNVsBypO3taaCC963RohxXyAz9qiMoYl6ndwWN5j
S71UskaH3IOw8CZxFky/SYbS0I0kL+gRQ3tsvymFrV3vRiiu68fMZAGGVLveMfdhyj8uDDlm8yz5
bMKF9IXIXVKiVRCN+pp2FNgyEKAW+X522+EoVpz91PsniY0EPTvOiBTWcEf/ElSZ99qZpHqO0BPT
Z0+hP5yK2uVnLg9Kn5+ROoSkTjz1TC2zTeKLgAA5AlMCfa2fHPwdLkC/nT6gYRWS3MplhZCYFi+p
AqHfU0Ivrj3vU91g8gopfsTHYTV0xZ2YDv16byvcNB7BrtcEBeZOtMxfYxtNdM24U+aPSbfB5PQD
3o/4jVnSpd9MM5kJ/GywjlKgePW1pTgZufEp9OVuqct3x+x/TFNP9eoShuYYLAYanIkLRV4Ql2TI
Afihn1abWZVq8cdW0RkxN948dnfxo93wA0EfjKayep1B6xO2/GKnY3xos/Z5Tjb6eov+d3SmSI7+
Cx7cLuAFuayEvfHO8aLUuCeqwbkM5pYGwg2C17qIZiS5277qZyXR3+UaM5tKML+dlvpDSz/8Er61
5RfvZQFWWLrILgF/3fl+Yh+y7dtobHiVi0GM6Kil74SPfdUDcy0lacA8Dq1Gf5P+OJNAqFW75X0e
QTIbcwdIOrkaVS/2K0XIrpbTntpau0wGUFhWI6Hjn5Kts85mymID1qVkAL83Naz5mrfiE0lWzK7x
c+Ppfxh2Nmd/edB15s1VYxGsTuh64qBWdBLUyz2xYtZk3qXyPdNKiJaLHpbrEB/ITbzUk/nLwCoW
ZwZjDrY9QYOdNyuJqNSqxAi83CfDku13bvgfTu/9sk037PsBrBgbl0FjamVPhzqPE2TB6s3HIbQ0
gs4UidmuoJ1PGEEu8ealAkUmOcXK6a4eYMAkMI2CLGO6Mat1OqqesZs28syOK/msK1vmg2NoSeDU
Y7TosXhYnOmaOHN9V5Ce1IjloQYZm1PfYlsqjzriSbKKb63hn0FzLjzoFjMwu74RYescwWBZe8cr
3jOQ2YTID8XRH27DPBeHkcItMHLtuXW1gITLeWdjx4MYagWpSnh9JNmJ7cI2bJzUgw4xElT7u19M
atdrGICMKk6CrjM/CiP3TnLExmOZPf0l8XnUeYHrxmT5tZR3gMKCNDWhv1LQ4ZGoUCDlcLAatv+R
xYbswtxuimL/E7QWJ3sjs8jSJCImZszYvPCH933BkLbydvHGii1aGSSxxYjCzc7MbId9o0/mwRrA
tsEtzJjQie+UoUkwQuvZddmCnixuP1R83y35RzN7l170NxeK1M5oEZ7MED+mLg0oA6twtB0dC3cR
2HRfzMvaOTKzFdYhMHA+IH0P2u9zFfxFAELhmOAA031dQGqoCIytMQ4yH9WdqYzgeHPwqyfHcXzs
/hPbcZl98BQAlXNn+PLlEppT1R3W0fvh8fvnRzb68ilh0kvLZl4TG1Zx91QV6Q8n/SqHArQzMWum
Jl9yYkfw5JyTZi+TOHSs7Wg1Cp9tn8YVmm1t7CpeJYv1YFi9+SrSe19V4lAs9Z5evEdqq6jrks+J
DQjGC5IqXWe5jal5wIDzBEwgDVXEDuSO0NO3/DaNjbql6jXz+hF7iM/ymusX+azRhTUvWuCgPfDr
uQp0V70NBkt2D4gnm+N4D7TQ2kmm7UEvN6IzVR6oJygvZvq5Vr97IljCeeCpz8gZQbZR7yQxBj0B
IoR2VLg2SGFwpXltu+qlrQY/Ag3H45xBQbSM+GhTIfSO/lExeYhUnXsHegj9qJE2y0Z2eqvSGuvj
DHklttp7EvVWjnfrwVdZfCo7uglvQipY9RYRdRYUh+6w+Nvt14ofidIZuhOJkOVlHuVGtfKXAaPo
sf6IVvAbJiULBclCL/NTcm/03zaQ66iUpJbEKWGwccxgaV0w8JrqERjaUzFMvNwNCzoajX2P4D4l
2AXDAy++mfwq7IQ3JXXfVkpec1LjUbCXoXYE0dCU5hTqmfhVC8yBMneOAO8BYYIemBBoNGLI9zEZ
7K7w1al3mThgE9pXFvdOZ/TDoUeRUWdUHGIer5KRXp2wszEZMI7Db0FwcNiAbWXQ9RdonexoHfl9
rs01IcJ5b0r7QotSRrX+2DvAPzJPq8NaiDMQAxROQOoCuXhoEGB/6nb7U6bL2auojDJbHUc48KhK
6uto5iwMFAPaxAJQVfE0FQnbkxTHc1U5d5ozTJei+Im1hYp4bNegzV1xoGsIO1c8aVZ+LTUGRMZM
9JJVsNlFNErv00WVGr/Nya32/YiqHjv3PnHRyOvuyMYr6x81i+ec6mEZHcaXVXlXVp1/6bPmqIoZ
owdTHxOly8VEh6ZUfloKcziiK8cKGE/PvjMBmpiluNbrPTYlEYxz9eggOItcLwl8Fkr73vT/lOyA
p0z/5jXcrYtip08876VJmKQP/mGyUFciBfhIPK7QVpYwYJK3ii4DqjgBiqvB757uwB7zLy9pHFbC
3CiVa+1KG+vtzPMbFwWhKSv5F3XeHuZsod7sv0qe+4O1jmipnCQ9rhu+mz7Gr8BzypbZhS8DlBw/
3TbTD9xIpBV6FRMVB5bm0IRcuyaTwClqPXbOvW5/iIVYTC8dBQgdmzDn1Y+fTHQfM+ihingLjHx8
H4byXzMHAZNh5RCJJvaPWhPF5KCScElVYRmv/rBUm6MbuGXcUSE7Lkst0iTRKQKTobf40Pv0pyjI
AYzn/ohfz6uq+24m3L7qS+r73jy1af3SSYg9pU3Mlp9K+1QUW+SR/qdaHnpROYh/mba6OirbOF3Q
BXcYY2dddtdqc3f5VP190TjhrPkIPzaPkSdgkxFzELo/SRjzMMhAkxbT/EL5DqaVhuCDIhYqJr25
r+wqAMJ+IwQQaNd48FPaGo+BJw8cvlaNg7fKCvrohFhYPreo1/KHeKyYVPALC5aOvLLOQwc1EvIc
xdSJqwtuixzBEpKUlhwx/Jh3ObkWoMOMvZvig6RSOmrDUlOuTuemscrIBKATDD1JpzNmE1xzXDjW
15STJ8FqlVSo/sSq+zNeFPz0NfkwN9y2zYYxq4ojtRjT8LV6a0rkAXQFUbrg+xWOep8ZcqCJll/J
QI9aZNWMV+tzcHUCDlwKDMFYKpJIOJP+lJPqSUnQsTlF2wJPJfk8Ctv6IMirPBHl98AYmnX2NGxu
o27PqibZ2Vb+taHsDjzNIYGxSbRpTXbzslb7IsMi2NRUQL70KShztg428jsubaQQ0g1ZVg1B1xQT
Px4b0LQqP2k1TzbsrSMpohdtqlBxOYicQDhnDdsCpj2v6RYyQvSJYBODMswiNiAQdfxMKkbEpnsN
WbAmAeI3wmZKKJyxdwcLyfRyc78u+pnq/QMXWh7ONncKx8h4plFMIiRBYvpTWjXWayGeHJ+RMFLd
D1aeIW76/NmU/kkU3S3rOhY+bvujX50yYqJHPlXD3T9FrEExiE+Z9UKZGyJAORAWbKIVxqWzeNkd
6U3mnt/PnZ5oDI+2osbyGrWZM8EfeR1Rm638zqbl0/frE2sApNlu+8fHarvWoHN7zeXXIeIwN4t3
N9aQLqCZZ+vFef7NqPWZhMtPNCF3Eg8nwc7cM8ayvmUqJiJEzz5SoZ8dKdE5SdRsLqGtqWvHeyOm
Vcms9NVt2k9lYp2FDP1rrrM3YWXlQfqpCmtTeyDNBlbRh+GsF6sBibW0V5LJmAakDGpM+zd7Q/Tq
zaFzdba5gm4T7xGdPxjTHWi7N+/Yw5jlvejuRYUAy5Bv5aIn+5pGlMdKP2M/JNWOvNuuGIaDKxkp
1hwFFtbEZOr1o4c+LVTZcJgXND21bX8tFlamTldHWa1MwuxsjCzu3H6Jf7WeMg7E17xjhBS7Fofu
GyT2GMfUfswIk1ZL/sOfKAZo9KaIRIBgZs4dwB5hYZoj6dP4s9H89PsMYVnd/tSzX8rivE3JOZJr
C9ZDmlGa8g8nUoxWX2n3Ts6kaepfB4wdu7kGo++WzgHXBu+qV2ShNLzXIYHWJYr1ZrG64yxl4ZEi
/er1t6HD/9gfZIp7Thm0tU73Y86MKhphKBU4HPa8xrmTnlw1bEcEbVBlxETE0Xs0bD4yYNIsPHMZ
tcMhN0WxH9uxPqbGcHAcIl9ag3ScmCADbHXEQbuXEXK+3YBFsj+NxRWokjhLZ5V9Li4j3RaelkyM
DF0OsprYpo1sMgb0BPNExbQJptMDYzXMVoVywQpHyIeMMO9QfiiiCUpQspPZkDmvnj0/Ta9SLNTF
aXbJ9c4LYq08zqzImo0cXpNXEjVN/J2t2RIJ1J++TRza2jDtFXNehjErmN0kKo+jCUaUH5dw9rn0
HZ+VXVLTibiEVhqCyrR3WG1VaBGqFDESoctaOl30EmZy7LF1z9iNIutauZ8o+5AYM9yozkZSfhmY
5HZ5j9EYZv8prpjAuav4VDINnElfdtjmP4SJ9dvjuw0HJ0uOpa3oMVYSJmZBEJ9FowH21tZ5jMgW
CnyX8z5mGGi12a0T6XGiYkBLS5xnPTqfizm+oeu7mPOL2RngDOwZbaSF2N3JJZ6YvQcoFOVGh/vY
0s9EV4K6hofAUcG4ifzyTbEhf4BoLENWfbiNY/PMGY3+ytSIsp+xTrpdWUVoqpCJMRiM12yKao1w
N4SXHE4WlOKMcXTMJUfqif/QAcNZWgLPrRKuNkFTbojGK76wLP+zEl/w1zjit+pBYSF6KC3AJBqy
s4h1/UycaYHXHobHpUuOtZEeNGEbT8NdIkf93s3+ENZd388uwRaT8aLVJjw4hVvZ8oiWqzIsjX2N
oxTsIDRgedeZzUubuUC4Z6M9DFg4yTUc7JexMyK/gGU4/bC3tKTEQ/tkwKkgbB3bZ1rf/f27f7/T
mIXmxUjRMeFDtNOMNwPB0i4Zi/rEVoTwcu6AEMlcoI8KLUWKYmCY74weRXir1HyafEyhPHtXD8Ow
7F0NgtjKKhCPkqVGxu7jImAYnMkvGG7434O/diwXaUMAHTY/Q1ngQEr7U6cvvzGt+mdtpnOy3Crq
QHgTT2u5+79+LZVymfhG8sPZZt/ZqKwIBgX2pIKpFppkivLF7a8yacOxpYDnJkZ4Xt3VyQv/yjqk
CB6pcfL1uZPV3XuBSeV+SvOKLUgpd8OQ5ZskjB87YdxKIgzC8BzsY3aTY6YOzDpZVDJ7RLpHKdMT
Hw7Kz8R8zIqgXpQXAuobw5whaVik46M+6K+Qfl/dXBL7oi6mUs7dEqcNLIO8i3q9WwPD6itslhLQ
2OZ1a6Z3nRfnEXWlve/n/Et53nVszfS5LNafGv3XBWcEpt/8uahxdsi8sJ8yucqwBQ3UdEN2aNyh
ORcxiACRiXsMVNhcrQbaikggWPflqa1i6JgtkQltY93HBNWNG8tFQ1yq0ZNElcAz8df3VlkoNPjr
dxW5ff7QFzu/W5N3gbpIJ5Q2J5qAqCP4jhU/ttPZ1UmSawGPXZL8obch8A54p4jrLrDnUefWWz5g
s5M6Io2ateGIuh/9UKXt04VVWkkMwxKzGeGX5z8usvtUDP43yL3dCT4PCp7B6tdTt9q8qf0Q/k2o
0YfhaGfCOWs2nA6T/8peKObp8LMogCBOFCkhHRJxyS4zwYJreQxw6j/iukqi2VkS7urB/F7bSaJF
xFJtb54/0jdv02BYp1aNiFE06AbLlsjY2eh4s5IdZ8vx2U9jjWAdETCvL62fHVW+I6Nh+4WO258t
NuCPKpt+/vV0+Zs/UcuTc79yw+RWnNzGrjggsctOrQmKsIPyFbrt2Jxy8ch5iSjG5vSt9R4LgW5/
/f0Pq47hSe3U6lDrjYoGLGy7uPJB2kELCEGJfhUOpeSSc0XKBgGYXOeOnRBvRGbFMjRNdSwxXu7S
Ja1ZqZKsTj8+aqsDOjQOCb8FJcjU6ITiktRhZ1KR3ejn2q7zO2uzR655szmBC44SW5KpA/mSWcdt
yqmb2+wT62Jxs4061BTtZhIPZdS3nXqsXO/KVY7m1+pufs22/6+FMWa1zCAyOXYd57E3yL3avJlx
P/B8P9SM9KNF1W2gG3l9BKFyFdzDgW1iZpa+1TKE86+DSuwjLOT7XLIv08ac/ztTyzV25v3qZGww
y+LmaJYM7FSJTSy0EIox6fcW89E6McYtiPLwNwSQUW+kl477tOUKEHyPMh5I/F7lNt9TS0pC4QKi
3Z6u1e9Bt0+xE2qNHMmM8D+Hcn6UucjuEz1hSFYiCW8gmP59GFtlIYxOjei3xkN3IavpsNQrnbPy
b/bMQMfNSF5zeEA0ECEaaIUgKcdHt7eNq9UN7IqRxmgzEsQ5me1zObeXLGf9iCgNfL3PExL32nzs
8lTQFqmHzERlMXjS2nvt8mIu/S8y7ugA44+CrfR/GOL+HwT4v4AA9Y0t/j87tq+Edf03u/bfv/+N
L+Bf/zDsf+IqxOkJ5M9ymJECPpvBBf7rH/4/CdkVhgALKDaWtcWf/Cci3jT/iRkbA7/uGCYqhI3b
zpkwpP/6h+7/0xbEM/hwnVHXmsL+v4D/8CDzVf6rNZnvDSwh1nCXryZsh//ev/1Xh6NnFZCAMHfs
8Gf0cCgSfV1S8bw2BrUHgmyn+EaMOZw1Xx/OmenfGewSH+bk1LMdQLWk8iDxbfmcbf8zedNpUAgX
dbZPkTP6xY+8tElSxAxJg/SMd0890fjeS3P2Q9Ep3pqktM+erkx2aA8LZskHPaNulY09A1/yfglz
Np+RXgCTJ7hmFs03Gt3yBcz8EHioNZU9VcfOlOuZZNICnQvOG/ikOHkwRiwKf/nqtfqLPXX6HUry
DwIIxUtu5A7avzg5TGZMXVDoR0Ie21CXqfeo5frVciooHcX4iWWeehPdf/03DTvdgrF7Sz+C7zTO
TIiXfWOyzm18i2JuzrxoHNeJQyMeTpKOddd0aEwNh3GH5sfTkxjamRANHSz5qsRBrMo9FhZbG62j
ERtyo35fdZPUbdNZfyaEwbiVIe/xKZUHKm+YKw4KSTtmRDF2znAqJDlfZiJZMWlM2Hx89anPXL11
YaPa/TyGxeKV+6lznEdpITu0O+9Y4k8lv1tynuSd+DVIEbFfYhYp23eLxRTSwTJcGre8VL1fnNRQ
fRZz/JsxQ/UIzG3dMcZBxq3HX4AhAN6iYgvMRdPPJrM6KuEiSGyrfSo6cR0cjdmsGx8ri1s+awvY
HT4KkBm3RhibOdIj6COGn1TnwUPdJ1E8h8QRzWHLgB01t/lZlUYBmUr7tuN6esGthwVM82+DhR+v
psklBjnf+VPcPs3S69gUK/bqefdNqPpyTksbi5pEMv/vbJ3XcuPI1qWfCBFIuARu6T0pirI3iFJ1
Fbw3CeDp5wP7/HNmJuaiEQRFVUsimMi991rf0pDgL9I+xCQ/ovuKbVR9QuWo36CLOwH47uDbVfZ0
QvkNXpwE6F3sdu1+jJIPnSHAXIqN66JwzHuDDJvWnXvJr61tjB/uuO3yKbwONqgvwacgoxITrmzP
Xsf8ZrDmwtEK5KqswbHEiWmfEhk4J6sYo11MOI+rausQg59nQg48plNNuil8+mvG4G5DJEIrq0NL
UFolfYMxeAxtqPZhqe8UAysmgb7YCXodGwtb0a7rx/xDM5x1jSLrO7gnAQJArSvy28R/hcj1DYlN
zopSoPpqjIyMr4EbUBxKcfOz8g8ueHLHc6qNATX2RhEqXQy/pDa2e8cyC5iYl16f8ds687O66BnI
uPc2sppdgfdi62HTRvNy76okRCgTfgN1DA+qK/oLk5f+IsIu5kIRly5As2M20X0q5+a868sLiTpY
fMu+2ukyq2742LZer371bdTeDUvotyL5A32RWWrhPSyCx7cRGo4DQesvvazjwzNbNc9ryopRkIDZ
WEfhI0sjP6U5Pg/EBTZQRsucodnUw4ka2mvnvod2Mt78yWZ4gdH2VidjTS4yMyRdOeugh7T2PNDq
hLmWFdqyYba8xC8SHTOHjobqbHNphQb56UAgr1FY94ep4BebJZ2YJNmuku6YKrLnjCJoj4IQo+dz
ZMjfCtMbTo7ZhaCDIDvTkrYPz1N40MgsM9yedSzFbtCs/AaTC71YxJ9CDy3iaACMhyGyc8/MAA7O
W/0myEnJ1fO3LiSZQw24IhhU5MnRbLJH9zxlqmgy8GKuZ3sZglz3nw4+XoXJlvGOxBo17fpIHU0y
Bs9uS+r085GYT5+PGthpsdsyI4gki63En0C3wI/aY1H0O4NB/syMwLw3JClJ7sBifxWj+U9BEOLS
xLG11RwTD7/k0IzTa0xOEMECuMyiHsIhI29nNYwgnwazFqcKL9S+tzp6wn5vvgVgf+gbvBdsqB5J
lLDfH3Tnp0EHVZsdUi+zBudDmUqXz4PzUV0A5bSrZOrse5BQjDpla550FKHznAFlDL7US931/SUI
FAzPKXh/nlmy6HaulLio5otDa91xZ9mIZHXWxJWM2mHjIvl6TUmOw1bMtwJtq189+HXH2qTj6naY
aAT/bjNm4a2bD+bofajWSg+khblno/VxoBf2Cx2yaDU4mIjhcFkvz4NC1Yr/kOzyyAM026BcoBsm
tVtW4x9SnVftOjEEiGR5zo7MjmEOGj9hBhCm+jE7KF2Or09kiqeC+/NMtyPkW9gIt5aRTQjCOm5S
EyyBDGCEQ7fuImtRv0hC9jZDxj9pKCDz2MYTAgcSvHAqMj8rbCFNqsq7x4W6qjo1rgeXIR3BSn/b
qv7PJwAKVbdX6FLcVIYQpApTbdwYvgavTdeu4+ezssJfJ5XJSMZHYXPRmtDHa1zcR1IB/vM/JNfA
Xja9RjWZ97QU3BRGfqHj17cQBfW0H28QzpBUGHUCZY9310pj8yPKpxzBiTX+miWItbP1oKjfnocC
pd8tLG56r/nX5zNGeR77CZYV2MtTBfxr25blL4Wui02I8omodJywuakpZrBFatQFSZOxm0IivNA2
XwBY4EFwlfgxSV/GvBrRRmuF9h44Ce+HFSGvnU8BFEvsFV50ep6mxnj0Rhy6NFlPMmORHZHH0k/r
0e7NpwVXMkYEFAukVYsaLtcpciztbnGzhALp4Iwo7EfUtcM17bXk3TO8HcIR5+V5Rvrawq6c/BGL
rH+DUP58NqVsOmrReKeReEedbf9EtBvRPRXaC0Oo7BA1UbBBBZJ8pX3ElGKwfqy0AiLQmsFVGOVE
diJNgOe3VifdCcafvkf6HvdehSVlEaPoYo6qaRs6+uktL7lFAC0cHkTQzWEtuvrCdfKJUSD847jD
aqCrFWLxzRZRFA87+sWKnrgiM91DZOH63r6omc2F1dT/Eshb9Kn/LqjxN0HdOrvOn9QpYlFgdj6A
2qrHT4HrgoFK4gD984bPRrACu25gncNKtG9kHa0IcqANVUyHqBoyIp8VIQPPh89DRvF0qoXGziGY
lkM+GdHaKWpMeYSQ4uOezwmvZ69K7M428XV1LdBNOQAFgz9AAanaigLuqJ8Fn5NyX1q7G18yqx/u
U+6c7MbWPuqeTl3mJdiNBz34jG1sYoYcjOPk6um7DP+6Gfdr3dNuPtfgq9HQeCRZG35m0w6vJl4K
xMHJzeTNxh8wpH9kV7LaQc+Emu2h1ykV1yid+8r3utvzgPSnv1U96SgBVrrd8zkG3dY2xta6JGr2
N5yM6Wr73WwARF0xUz0Qv0anwM2i5fO0EynFtNl429QYzA9Ynb91p///fpO0YfbG7qeMS//LCcSD
rBPtN56CY9Vh79dHax1GtALRqsWLPuxmU9oqRiCIeg2zCcnENKaFwVgtD/0/cjBPWhCaKw1/OqZb
7v5+0r63oYfZWGpiq1W9/V7AXxFWl/0kZQOurrEd7PeJOjso9pfPL3g9kjCrqj/K4Gy30jyEhJLT
rQ6qt9gT/Sm2SJZ4nhZNUl8Q30Ll5YugP+tbmcSn51mkEnUnJAinkkrW9aS3qzDC3YWCbT46SCtb
vIcZlAaI2x2+nZNMxH8O/77m/zgXwPocj9bc/Dotbd/ikdg4XeRvCLZLGK16Ce5ijNpVkBn21aKB
fn0+wjvxT1bFNFOj0LmW80GMtoAy4In57UMZh8z/G9/WrlZV8I5DIUDBwGhByGD8pj+8U4OnvUEJ
4Pm5E0bLe/xOmmRnRnSoAO0YO2g4WHXpmm9KWTEO2zldnf6CL11vWtv0wMLK4j1Jhv3zy1SC6Sox
5rSSEgdLHmtEQs7fV48ZktMpD2/SajHFeOAxNP897kjJtFNGGG3plUc+9uNn8gaUAIMl/FbXHIrd
UKbRLiGE4XUokXe3aSt+MzA8WyIrPhrNZ6NHWgR9rwDtZUN14AjSyaKiXTVdyMdQ0PRFfxHif7ZQ
RcKFwYnDaazy6PZ8pPfF3fN99/A8ex7QSmp7O4m+//tUqIfIs1V4qCH0cKMU9rtjcMuvyb9ZVWVh
v0dkr60LRfLT86v4JPhUV2QqUSzj3uqLM+bEcm+nBL5A5sFEgw8A9lYoxHpChXTPw6GBd5mvRnhX
C11rw11LK41Zuq6z89B6tFkSiOlarxDzcTeATV8fsjbSkDR62ABMnCK7f881oZWbSHTWUtERo4ub
s+KMYOgXIjmPUdZc+YXy2/MgEsEMS8NORDfaP4Jv3mvKRS6EEio+98y66QuLZd166fH51H+ffz7S
KDQVCecXL65mWVZ5gWYJxzHWMhP1tfXNNFVenfnK7RktZ8jJmi/Fj7TRuZ8cIZlOx+ej1hunY+xX
1gLJEtPA//sLz5c8D7aoBGx9KPT04gkripK6wXMxvdfMlM9Wng0oJXnkzI+ep2kXNzujFv++4vn6
umJ8l0bm8Bo0OP4BRotdPp8aCA+P1FI5uko/g2oxEu7ayeTauNXwqkfFLUhw4OlGUO5KWaQfOjQd
RNe1c7b7OPvoGR85EVtTTYTjS2QFl+erzKZJj7g22NjYSytv3I+kYtgX0hF9GOhEsUjK5EWO4FDQ
JfhnQWG0dCZ29zIl1nZMuvxz8DrwmCAITjVjtQ8V7tT8dGtPznEwbbDc86mDy5Who+/sJaOVzyqK
NiyQyapky7qdst56NO13E/dwtPUpuTeEID3PRBIaV6cMHs+z3nXacz0iHh0CARd7jIwNZRA1VtoD
Shkm+KzPOqHp1doIfEyxo8QPG/nuJe7qRV3h58kdNltw231CRFnjaa2ONxrGwc2h6T5PfEvDSn9q
fzWVqfNDYDpkE+rRM7qp4TI6GqB0phQ/FdoMTcXmijENzQ6/AnuO6QydmuJCng+WnzZX02zGXeLj
xHmehojUiRgvzHUb+HiHZNr7B+KGZpNzfMsyzb6DzraQ5U/NnjwG554Hqr9MljGnMzh38nDFAq2D
pKpOkrMyrORcmv0vCTl5yycxOf/3+RD1/brJJ3/NTNPu5zDcMojZqI79H7TDr8p1cfBZZslGpZoe
lk6OjzGi5Q91ue3wj35mk/FRj4UOpYeLsMKzlU2m9pHkhtxXPYOuEgXVZ6OQ1UIR8A+0lQWFH9rA
2hvluWhghgmXTA7HKuSZjxJ3yvnwfPR8bqwl1tsyOyCr/1OFQ3ngPRL33kpist9aqLy4QU+ZM708
f6/nb2hTU6CubV6fv/1/n38+ytyUd57oxJPSUR0MURIthRcku5z7FRFlTLNQz3aAlYelyobxPmLs
vmTOcLR6G3/xfEARk+Jbrad1AI5wC93bY4IRZPiwSumsy0qSuNEg6nweUqPGnxMSuZFxuZ+fB80M
mR6FQ7dMRVyfUw9EAlOvYU2Ogy4XvY++mIq8IkAS8VThXbui07bY9ZmMP18hvSZdItcFTUXNcrYJ
oh/LcwJI6twWeXfGJ27jEp0fGoG9R+AYHJ6vLIXBWo68IJB0F2RSusfK0eS/h+cp8zsmMtQ6v9QU
mpv/5yXPFzcdInlLcSewhAI/Yw3RgUza+/NsyCT0/OfDbpid7YDFn2e0ENQ2xnuzpKnlAGkO2wO2
i+kjxIQtO0PdDUOJu1MATiKB5MP3WcUmBeXmeWrExNZ1YmxRFnqfrdllDwnubBP1GoOl+bQItf7s
RsEnae3ZI5kPrUJ503Xx3WjMnZVJ7arpEwTcytX3OlSxB5ljMZQ8Vy7dfg5AHhzcL+wx4AXXtBug
SrL+TadW/baBYT6GENxuWQ+k4Pl+/N6nRsVoKEQrDJPufWwybaN3ib5WjRbs86jWNgYoMrst4CBP
Jn7t7DCCYbvk+NGrfMBrKD/dAc54WXZQlnLni78XKPgR1xY1b3UMHAaEZmagT3bJPSV2nQK+HVbU
rM4GEzW+6QoJdU1gH83noIDvDuJDDLGxjxvlAz1EZT3BWZ9YFdtRMyGdxOPC9spZy0cJk6QKoB4/
pDYWzjnetUljnSs0CpPSna0ZG++ZZTOrk6XcGSa0mCo3SRBJw2U0aN5pGjX+x5MNZ8EaP8ky/Ysh
zCeYO/3G3EsrGr9e4Ipd1eeoNxEHoi8wt6AEEOH3ZQfllKE/zhL4NSGqCpyB2KCSol/z9m1bn0o+
cdK3KC7TvaT4EDg9TuBuvkrDzj6FXUwgP7zprLyffALnaZd/KkzgnwNIgCPV/wgRfx7l+3pzaC0G
wDpe2q0UGSj2LBuOGX2/OPloTfa/tZHU2xrtIAY25xi6l4Qcvwsb0b+NNXEX6vCJQbAfDo3CfJB0
H5AT36Q9RvuUHqjdNe0lhJDrGv4l9DBkYy7pNzRQ0xtvcAaRMsBcQcQBtT25KY5alU1dXaNIj++x
Z4FAdYx3JQxv3db1SpZaf/FMN8U64JbYkw91Dq2F7gDD+W7JJ669FDl8Ay9g74InRFRVdSoL6xXV
97TNMCwhCJEJvrgI+n5evmpN+w6NIrrViEs2XiVZniwPsX4W7+jk4nRNGKYnE13YwTlN5WyN6YS7
1avhF9Zi+wWlYIwvO2Wmby/TzPuoUppfKulPtVtZt1jzfqDfv+tJodMcA4OdtCRU1Prg0zNI/paY
5k5pZNCKQhbXxbJa+hkCWgh0F92zyJNRycBF79yUVzKz8f/gl48Q7OnYt0xtoUlUJi647hkvfg2l
HmDQ5Z/29D0Og3avSHTJzAxuh24ei4kc8LJC5lpUX5Z0/slwRx2KFOwSYiegB52LxNFbZT6Z4H4z
EU1WPWrF5RQ5OiEjKUbuJsq2ky6xpNXte4IrzTHI+DFw1a4cFNyLid3GntsDCdmeedWKP9XQuDus
WO90EReqtIBicqOiHq+bRe/Jr6xt9VsfgKKdCp947qJKL9QqJjTYMhTbzETPYYO1m8S1sdLkiu0r
Qu23aMWkVvWI7or9x0JTYQrLwsjpmJkZO5g83zktOScd+n3i3XwiBAMaeSNeW5aCPomvOFtxSWZF
A2ghKt6UpX58FaLmjxECZi7m79Gvl1Gs7xpvak9TmBuLMXK+gpGqVIRBvRS52pKvLtaoXLAHz3Lf
BjFybeIpKFz2PTR9z3Rfdkkes1MMCGRy4EOKWGza3D5CNV8pw8v2UY6RzyOCNk/Tak9TgZlPoHZ9
yF8MveYLsz5tk7MLqzw72JS0JZauVR0QeaMYjqsfUrMwpeXN9CjU9EY3PLkkljU9sPDpizq3VoYe
JbtEKFJ0Y+NmZZhHyq44pcMLzdOt2SAv9JvoBV9aiMSLAZqV5Ht2h8iu2urs4iu42ZltXwfvVIyM
xeyWK4uxJv2GVtsjugIB2Xxpkx3xUcDbjlDOi1x5y+xiBYlF23YeDTPH0aBKiXs77PUy3gHQLzY1
cAGTn3UjBudvquv9VdfZUklLr/cuYzhkuxi/HD5smH/8pBLbPtg0OprZgbBRtk2CgIZAaw7gMyI+
7g2uFLABzMfMdWz1xxCr2R2HGTfDDFm9m+mkODapu8Zm/Do0yXCdPGtchonn7gsPUQ7eI3qYwqDx
G7xY8i0NAdbTNHzUOIJWDAlRy/hik5Zj8NUG2tIx6EmwX/xFzg+bVLMaXyHJLz0lYKsUMDGx2fW2
2b+YvhLYWJtjGacfXqSro+YEJlEJau+gBzvHDEE3FDREY1RfeqRMcBuV+TpYj8oq7IOdk6fQ9oH4
KKx4NyW7xgTjJBP4A26qxM6sgjcVhNrWmByxUgKAlJOX+iFpyP3pgDx1muF/sS0CuV39M8Ytn9cx
ejHqmpzHVjI4HWu8wN1LMWWEBaTk+mj4QacK5Kvd6xlQAHHkr3qFcz1s3S70UJPnBGk3lX/2W8hD
ef2donxe1F3jHTAqCvJwMUMoAsBQuys5XQ27Hu8lCUdZFPl4CYSx7fRuWlUDLmtho04ealhqEGPX
yUPPsx/BfRflMStzXLHfbO2viYYGiFjmlkHpb+d7TpDq6xS0P+GzYC2SXEiCXEsAFwK9fcwSa0EQ
X/jK+KMUklJygPBc1djdCKf8Arhar4au3yGLjPZRLH58n2EiLsQ3JCTYe8a/vQNxxoROughScwep
wDkZosciEmRH2033oY69p/JLa9cwDIc8NKlNPwzjbbRMfQUhLH9g+ljUjfbOUMUNxuo6YIhYFsQV
RKCr/sYDNzdpdcek8pxVkwKRdDSWcTJ+8GTnn/VgBR9tZ/7UqX/3wj/NZAM5K4dX+MCHyjDdWw5B
CPpFqUPwlsb7qBlwJIY/KpHIrUGwPMYeI1ujioABo6q35C5E76ZGqapNBS7C+dTvkM+OlbOuuK1z
IeTXlLiYG/rZaD02ibEtlOwfOL/5m5BJ3IhjFXoAC6ZCrJBlLsowTN7rUiC5Ht89huegmfT43aZ3
xvgt1gGbknBbVDA5ZNKVFwIJjdSFTE6bjBEtUkriZUxW2Ckt1zLEaft8UqVAVkTlRbtifo3wYxCq
pbnXez06gijZa5b9kjcEvoYtM+KkECcarO6Fqqg6ZQUCIDVgc0w1+xwFA6lH/ztT4/nIl/1wmE3+
68GCVKSaId+h7D9kJtEaaUaQVxq9uhi9D5XMcFxkzHmMLn5xW7BaY82AV04uXMHG5k5jv8d4sUkd
1Vmm9ymh6olHRkbxyiDR2KmmcLdlb74zeo+OlVumGyPAhc6GW2KQb//WbgJbtrCZ8Bnl0amqCMNe
z6YgiALSzXrtqIPY3wxi+o31zS3dT6urbkbi5ltTx0Wvj1q31K3ZTlAY3fF5sButO8ZmXCwKlF07
L9SWfqyRwHgyTGNaK6iOC/hi/iEPPFSHDW8v4RsZVno5nt3aKheYd67sEuj9m5q6Prvkz0ctjVMu
MvwQPg5rx2nMK3yZ8LWspgukzBIDxIQWUfrttTB/tCTzrskYEbKUzKN3BON05EaoktdobiUUtK4Y
vIBUqwcYBJ3xwjM4+oUdb3ewwceT65Cm7IcfFtStDVBpnFaEcCGSGOnKIJbMM7dY1kQpgRDzjUVR
e9oKwNcMOhBzEl0cbBJT/gkabZ0EKr5UcjsY05+CniezVpCOhgb8r06JHPHHZtv24rtpiGSOhnLJ
pwr9XUeKbBDvbN1a4eQmWqmpWf1hIjqAAl6zNDnKsXhhJg+e57OU+SofKrTsJQidNmQwFmnkpdEx
Ww3lS1d7GYLx4BLb5g2+Nng9I9xDSQAvSEwH+tQfdKLd1tXAuVXoH9e5RBYoO1TQhvN7FqyC/WV4
3Yf1sIR79NtUerP0A0B5gcQdQt/GL9mYIgdedMGEMJ37xbFNe9Rko3EbI8nOX8O9bNTvIcneBLQX
JYnFExEig8ZT1memdwHRBjMLBF15F8YfjWjPZmSeihAEBr4rgrCT4lxlHSYSEoqnRHvHtqYhURfu
GtDx3qzN9FjK5N7XrCw+eXDcZtQSz5PYDAyjWVKj7DIDWyJ7wI4VaDZ+2LK+JQNRd2X+VYx6SkKl
+bDtOruYuA76Tg57pqJEz405dxS5C3IS6DHzvI2ask9xhA8h9RGuKgrHVVa1Rxwx1DP4vTbYdf8M
hvKvYsjQA/Sr3i6GJfbc6apAv1rY6DufRcgqoEI1RkTKk57dGGze0PA4+wbvILiPELFfWdC5lBlj
BoJcxoU2mYTOu82GKMd2Vfhy2OjOXmXqw9O6Vz0doW7MfkF8yqQiJZ3c2cP4riAQ3llE/qGAO3H9
mkdHsT+WIkLmY8c/Xmoc7cISd6+78wPgOvJKfJ89ls+uKM+UviZ9ajNjGR+P+IfMM/qzjUOk3D2V
0Aylq9lr4BpH3QW3Z49vk+ETGmXaf6ThGlCjKBtsBs8FXfMl1DdxM2PrtxhBHENVq1ciTs0LHK+d
ovO9CwJ08G0dMbwhrjxTPIiUpBKCMYpF4n3oKbGmzPrd+Ja2n8XHKx8hQ1IWh8DWday4erB1PXES
XeXRRmo+EqEJeD6soO5IyFcLy8YoerBeufZRcOFFtqtvmk4/Dq0AeZ8mahePcyfI7ORGTzX6XiGa
qcRhb+j5XbZkQguGFEfTYminyxjk6YW1WWN8htICyDvw/ryqV2Aa1L6abV697m5wxgwPW+JO6uru
d1e1Z2xHujFoV6dw36L+olnMGSsLa1xlhMXatER8Ihx4C/mhhgdCvTsU+VcTRS079QE7fZowADLq
z5HQrDVtzPokhF6fIcdSJbjxh2jt6pjhHTGo4bDDtMss1L11WOb9XtMVWnQRRBc6pB5KF6dZE5RS
fLKJOmZpHD4yaXxXLUHeGbFvhVvKi6Gp8eCPtb7RnMJ8jLGLkiuf4bGVcUZsCrK+e9Fdf7wbNDTX
djC82QN2H+WKP1NTqpe0wUvENkP/bZjTeuyF+XAqc2X07dIIDGRx+chSaI7ilfeJjkmYpP/0U7/V
ca+dGsl2I4y0BPxFUu+BimL9wVYIJsy6EsWgnxwf8YvU2z9DHL1OHrw6NfnlNuppY0cs3vsxIy7A
GHxInFr5GVngrkJmHUXlflUdKdi8CV6dc3czw5MeDYdykB6e1eC9x7rsmKmJKbZf4uypaI1hOmuN
GmyLRDWuqJBYevREEcU3+sWBnR+lPy6o4pDPhzZ8AGJe2Hl5qXM9w38aMa8/y3BnOrLd+2Mulq6W
BUucGeUBtViG37iz/uchvc2ITWyycPWhWoDube+KYY9eHku6NbVDvJrS/4n7MT5PpoK4G3qbyt4a
vTNsTKnGhzb29RYn44I4A7lKSzGSk8GO0h/9K7fYaVGandoWVr9qxkpDY/M/h1YG+NgNSWKaBfSi
c7Ys3MXaJhlyLyIoG43K+5e5gfcFsnq44TPstk0N9m7KKoZ4lWKIkZJpUSltWdQF+7KC8fU0zmb4
QmLg7jCH2ba3bpzc2xVR9V52cXFTmnYhYgQ3uB/sLYqjWrApcnOk/OTWrijrU7j/RPXJkgQ9i87m
ifKCdiYRtrGE0Cp6x3gboZZjT2ZMVa6R9BkvbmKzVWLPpAVrRzktSxxmQaugoJDo2V9czcRtrIho
8CQjWX9igbe9eAN14B9v1HeytuULvB3rFPKWpzS99n4t3NvomsjTW+TvMaCpHaUmf4BqSO7uLDBn
pcHtzgRo2+G0X/aD623CPPauYZ1jtEQbvOyygCwFlTm35wEGyAMxKEoH27tZ2ngHIAY4LhruDpKG
vZc5p8ZmDBclZ2APu16vjoiX2NxQa8K6QI2Kl32h0zIkfiQjkBYpSQXb0UfzcGxoE1h0zNl0qHMq
gqWRgAbtNPWS9ykyPQqqbWTxmydDdXWr5BUhJr8u6PVpR5cfmQKjhIgG6Erkmn4gBPnbz/X6YkFz
peKvvkPTVOsYFj1t13Tbe7r1lgmmYk0ZElkN2ajO22s45sYxErqBFND+LopZ8mWBkhBhSVOrPWJ+
V8hwfoCOj5RZHumqZQ3FiqFMDmVs7Rbyr5l4l96vQ3o1OBzK0q1XLqVWOLuqwrY6wq0bFnkguHU3
2MvojsdMZeOfXLZyKzRfe9Un8WvyC/dUiFF7nWgSrFGvwhw2XZ3NWECIQe7DvpHDd+8bQD57CBrx
MiuHz8QhmI2kAuznQ/MdIU3ASMZCm1DmWrOZlUgR5QlyRko5IhNz3g23As47AHQqSpEQfjLG26Bp
CZLOgm+DuBKQmb69zLLqRTZt/tFW5u+mx3SjV+ocjDmR52Z5r/FDzx9WI6ciLFHyqc6s1+m3ICgI
OGfr0+vV0+VgshUJJ15paaa/0oVj7nrL+hPZfUjamziVhpG8aanFDdZdDU2h4ZvsqUeCzltHkGFp
WdtUHRTq6Ga4P+g6ll8nI+pu6LDZ5VbSnfWO1dSqqh/m2kw8G+03qOPhQpm2EMOLH8xYYE/7Ygbe
7YxMHT0jCRneuhtnKuHxmEV90UoWFeA3XKp0OPjgV/RsWCLrpt9qufOw50FwXKs1Hf231M2MjWOW
1SUnZfUitLTaFMee1tVCB+Pi0F10PkOT/AksreKSmMx/pE3kOyNFZxEauOJZCxhY2/be0wT7Etle
BocwWIZO7QWW97mhGDwEkVGzgwe6lIsYhg6bk5Eodm7MJDdErAXEdZwlkHyvi4kjc2sgVCn3EzFo
X5EpJcSO0rxEDuEsSBrJbjTtwNl03TuulU0zTDDqOgHCUi3R3v5EJVOzobQW9QgDP2UNuzhY9Dcd
uv7FLLGn0vD1X1FS8hYaNdhMY/ruWeH+PasVP4xevlZ6aUE11iLIZEAPjfCIJ2WdfIxGNF4wHluX
qfKti5w1n0NHiaAnoYIniNFcuSirMzuGVN3R4VY1n1FblQfNly+t5rCdy2DB0DekJ+C0kBxaiWh1
9Lq9blofosiSi2yG8pSz2BhpoW/ht4gFY9ANUHUwHe6Maq26ryBs/upZ2W9D02gWwAi6PfI71uVa
dGsUOWptmXtSTIbX0krqNSVAwG2rhE/HYpI0byl6SgKQrfbdDYCNj3b1afuoX+uRn6xqGPnSG2sP
3YwF6bCovWhGah4aXEL4oBMkK9bIVHlAZ1Ol9UISMPuHTamFgX7rBgk8Ho2QmKiNvkEXVK8mKyLI
gS00qP7QSzmc2VvhCG1L960kznIBAaL8q5imaCX/CKN43ISkQ0TOX1lX9XvXahB2Um+RtHBPYmGG
a8Kh3HWRGS8tbtgt27SOUdBwaYT2a7S77DsVBj1g5GJWiySGpe9XaLKFDPJkvFTVgJvei7tzEccb
s9YxLpKFgy8tni4F6oFVa2jWh+YPu5Ztqm65YAr9Th4dd2R4WepAh5cJ1vQ1b6110NzwH22kE2bW
9V55mIKmui+PIfeJWQCimuXKyv0YIpsBtsJiAUZJ3Cz4COZHjXi+x2B7wyZ0NX6r0qDZ69HSm5Bg
E5cAg2rq3XtSpbeJxcmiUrrGUR3sY79FXDyYKxSo1kspO/EANIDTTo352rbab58iI/K94eIM4y4o
O2udjTG7g85sX7v8iAtT7InMPKAn+hbVi070xqvdxgBwSY02onR4IIQZl0FDD7UENp77zo2gtIVZ
t/GltSL5SoZfvzJtGW+pBKNDxN+C4btjHruM7eDA7ykzzb+VeaReggApk+FCeA3lpaAxDIcz25Kg
fmO1sZgyLvrRzhelytexGWVHrTG0VzYnXLXI3wjAQZMz1VCqqzTYSrq566HPSe5gQz6CHcMrT/eQ
sPl7UBTtAyWDExb9KyqVZNeV6nvMgbqmDhMxK0pOksx60XeXxPWLGyOHU6mnX0MkX9T8xzMjSz5a
eKJYCwgKxPoiH57U1MGw5FrX0s9RNJCNbf1qazq6brR5qrEf/4u9M9ttXOmy9KsU6rr4g/MAdPeF
qHmwPMjOdN4QmU6bMxnBOfj0/VH5V9U5BXTXCxQOkDiabFkiGbH3XutbKtDsG6BPIppgBA5esfUa
W22jAGZaPc34MNtE7oocHC7S0hfLV8GOc2CMTPZvBCAnHHMvpd2UpxZVFZAM9S4z01onBvURDWD1
iixP9weCQftB39+fTttWEsPGwVb6lJoFywmw9lTbzmZurG3nO/NBxBs6dHI2qWu3ca2HMvVevfEk
RlohvsigG2lRfXEjhT6ampUY3vik2JHfupYxXkl02KbRRHNzRSlOdsMGr57pL3PtpXRiIj+WdQci
B+hOnR089NcY6XSNGmswadVVe2eBM6dxe3EK5zybpFabtXfLTWq4Gq0ozj8PDStuZGKhs0DMN9Vn
1cMsMrSB3EIKyWzbov8dbYIo1W/3f2ZaOJQp44NCyN0GBgNDCODFgFTb1ByWWE8iQ+7lEiICITev
ITWYTvCCiXO8mHi5T6rId1yELrlDtoTs2d97bIReOu03Mvf22ajJZXI9C0rPIDnD3+aGtC78qcWN
jkOxZuX5KmrfYqj0s6VnfzPB4mxsOXnbZHnbaW4TdUg1BRWmXiuvdvbm8p6i4S2mRtvOOtn2zPAq
2IFexeZu1FNoOt3UvcwpEADyFENPdtvRESAJfVN/SLX2YidXE4UFU6RObpMJkbVMyxu1nMPegw9R
RkZx8+NF/p7bCZl2OerIgGYrq0Yau/HF6AVTjyhxDqU+ayhAgX8sDop9F1TmRRXD79iV6ZOjpwcH
X9ejBooZAFpMqBmx8108PyBuLG+Dp+2NYj7P7tg/sL69s3Z4F6DuR8uygkd3nNVr011Fwx+JHvc6
AvG+5ZJdAHpn6h1/7m8kTmdchDFs2YG5Ttt4uDkFxTPf5tqwqbk0W1uDspifKxO4PuiPvaNo/+DA
Gh6jat6XY90+qNR4wdIw3QyUFmFSi68EZnYIBPLUyrK50ts92n3C9F3lXLVxn5heS3pT0XNXUT6i
TOivrsd4HqI3Gdy5b+MW4cEG62nfOfRvfDgMk6Ocm2FZHbob7A5+WTo31/bVXiWoLlyd6AYuc6zG
hpzOCB5BMy2viOL5uRirX7XWMCqdETCyxGg3Z2rda8u6iyB0m5m+dtNgOL0kOEiQ2Nzu/yDs32iV
MJ5ip8XyjqZm59nsidLav0RSxK8FiycDKr6WuJ7g1RP29moyFwyZx3Rs8efd/a7ZatlXTYytjG7+
bpujf27d1OWaVRzsjiE4ivDylZS/Ya2PXE2dCjvg/b68cuit1Oln4iYvXZLcQR+sBb7Hyj4AvSVX
5gHhv/6YpHSB21h/sf13jDDx6/0NukBwQE8iDFj+QtLnnuATrABycrUuczzC5tBvmt6A79uRRQLA
ojyylYxfJ0D8RBFM026GFrgCyghFyABC56c++8eJvZbTUwo17Rjv9d63VnU1nqrE1282ezJ68ZSA
jZqMEGSIt6cElCciIy7xIgssOXM6QYjqkNbBU2bBEDTJIw+EbZ7Rs7tXSfaAOZ0VfNVbXdF7qclo
DYCnvkh2muuKY3eXRtbGG5r0OSPK+7VN+rOlTQ1HZdy94od7hYJqPXhx170mArF1Eujl5f7UHv8+
UXKTfUK30r26CMdwqXvd8f5o7gBHhGKHTGR5bbz8pZHvaLv7D5ZBJAnFroPt/VEa6vXWUhT899cO
Y03whSyTzf0nZ5XX7pnrVxgEeIuFkvOhLARD2eX3pkbnH9upgHe43PTxIJ41FybU/cmSZeLi+ebH
nzdleOLqGmB8lx8UAFV8LCITMgkvlMDcn6cAXvJyC+fleGNAoxUZEVVNhqRDtLf7Qx2nMOxd9Xy/
ldDYSZLKfbz/yDLKXuzJK673W5a0fkd9ov/5vLBGgDPru+J8f6HdADgxy8w53j8CzLsIJEQ1Hu4v
jYySnjh9RrB1vJ0hBa1SWoRa3R9FOxRvMRSUAE14dMw8bRv1dr25/2QJlGSvixQ4wPLRm52gm2FD
+0BD8oa8pLuOgRUTk1xGa66MI24BYSxyhXw3je3wNjEuC0mAcg7oP5csBq05ohUoGII3ErnU3L/6
A3VS4WPnxwq3JdINu9PENt9N5/l4vzlRYa/Q0/gnUvayY6KDAI/41HF9xuVZ19rh1WAVXfUyokm8
3LQgCoU6yfRHMamNQnP4XI8aZK3plLQZ5I/7pcwIUC54dbyflnO9Y1uDweRWQZmh7h1utSiLq9DQ
MUaW7tHyr+zXsch6Yhs5upqYgBl8oevZou9Rkja0te24fpoKF3hdk2yMrjmNNZVxQvNgncw5YoMO
cWFStvVOb1DTjoWpH6HFCBB1WrbLpWu8IvRtGSwlIFWTgE5t8M1aVoUk4UtD8iFWbHVMulaqeHNc
Wm1x3Gi7+02eb4csuUt/KnsihFZdMwJ9Bp/OaTAjDf9zMIycPAZisV2yHLc1sRqbTi/OnUYTQxqA
TYxBfWouHydiXcqaZlo4HpZ3sr3hU59YMNE8h9BUyqOZLAEGNA/Cgm3DcS5GGtXATFZ9Pn5WUKRo
Q/AtOUZJk0RU5SkeFYYAL0vCubPlKaho0tGS+an5ICL8IG9BnfTgCFr9UFaED46S5w/yB2mAqAg9
qOj0T4KT0uhedjY+OxrSqBntekv3xXkl0WglfHs6pKTzMgKBxQmuK3roTyAc1hyTgp2df6scy4aR
RMw8YkhE3x5drYIlOO+Mgzl7+9LvEWXCzSNMwX4LSvKx1ex8+AuySsWTs5oKdZztKL2kLb+/NEEn
dcKWZ1UF3SGAYh12UkTw+ahTVUFZ0zgXBE6XXFnxe0qq9eRlMHAXuH+eItdPalIJxWyasPAQ7fVs
lkQs4423nFDsHKfNUEeIpkHF6OSbtZOH6tOYRojwqM0qV+ShUNkXQCIrnDrq0X4CylCCrDjlmpW+
GbbLBDRiiUuG7CsYOOznwUXToAUQ0TKrp4g2j8rFWVc743cfQBAS9Ois9Pkm+F0KrcaTYEvLr3rl
hAoeWhP630Rf1IA6r2XVs4dE9pChokA8hmwvTbpTlkM4qnqbvADfGnZTPoBLh8Lholt5MoJ0JyqP
TBN3eCnSJr0ULmGv/jjujUClj1o9qfXskrVaIqkCO/SF0yR/A00AJgWXJoMSO3/z4dxuktw4QYzU
1lIrijdX6M1W5ThErOUcadSYbfranXc529ILhlEgXBOKEJ8O5SFJuvKNSTRxic23mSO6w0C79+AM
P5VOt4fIgXasL+tL6ejjrpmJm5z86TeWWy/V/VAz/J9RMzFEXH4zVe5FNsp9vP9iQALrMsNKkqBH
3ZEYX76BL4oACIcYgImo9iBxJmQG7Ec34qtg3u0/NI0h3urSzzCHpeeMwywbBvkmW1s9oNf95drG
Rg+Cbwn21guJY/kJQiSNa7iq3jy+jYA+qnzUF/EMAVjLXR0Q0m1HXhtNIf6+GYo2FHQ1b5puYr9W
oe1Ilws4wjd3E/i+u40Z7L9padAhecrnfVUk9ZsVNO/+iBeipX3rj+Uz4J/xFazQB9h19wIQFjRW
prSHnGFk1CZHN/KHaxBr401xhDAxcJHivrmkSj/WXXQdlqWBQGkydyVAAjJMe/BvqLVn/OiLoBMY
YuMMt3kk7RsN1U45bbu68zD+Bxzy34BDHPLE/9/cENp3dfkr/Rs6ZHnFH3KI5rr/8JkEmx4DGUf3
fMP8d3SI5hv/8BwIIbarm38e+w92iGHBFbFsH/W677k2BcB/sEM0+x8mwzM/CGzHNJGCEmf+f/7X
35Lr2/9y+1/gqj0u1MoWlMnf0+Qdx3E9CCSe7lsEtvAfb/2v6BAcP8VYan2yxUY/b2uPkpeK5Vtf
OxEkLFGDtxTpe0Wwm5853U+NGDIssOQKNI3eX1Wm9ddUN+zd0KpH5lYuZsfyU6nMJt+NwxgdcHyw
9MK/JORdpvZlSUO6NNM0EQPVNyhINQHzD1nZ5i/fwmNdqLiu/vqHGQvz5M/dh9//+1+XPyzgr3H5
4B2b0YAPfuWvf5jru3YEnD/bBiOMKa+FL5CQeZLm7i73R2B4DT7pctqPWcrgPmecKeVHPdjPtV1V
pwoyFc3J2dz/N2+L7/vvbwtapOtYgEa9wDYQz/39bdE2EBkStxjhugJDLKfkBRfZBwbl4NRMESqA
OBiPmnTadZ9iRkNY7ujvFjmcsomnw///3fiQYv72flyLD0fnKojp2XC4Wt0f//j5DHabo8X4N4mV
TrXWYniuG3LjG/oelndDNYLNiRp2A11kXy2OWtOEhIg/pwhH7G0Hd1TPkgXbXEuMNA9Zms54mqZV
k9DPPFWTH4KlT873B4fMyVERM3IxkdczVokIHdChXiSWvW2wLl501RhrZeouUXo2eJrlKfOEDsWZ
vY+ur62FqNE9YuilRbS84P40y1m87/xIe3n+n6fdH6Dh5K99nEfh/SeZsLVXXpRPiKgc8zJXHQFA
eVCegzLzDnHvE23Lim1doMhpx3QW2z9PwTrUHNNBHOTy4J/X1nBTSCGKVoxSZLO732mnOPYVdeL2
L3dqBBC6nSPO9xePbBQOqWedncwiFtqJiR6JlQPG7347wNjL4FSg16n74OIv/yj07F4+tOf7rfv9
Rpb/80FCcvK17UU/wTj+LJsYz4uRj+1O2uUG2goyg+W+Ci3jIr3S1c7sSWvxeulc7o/c/+nj7oGw
O3W4318nXreCaguXc3ntf3luo3n6eUh+Rb6ZzOtW5ABGVJtCDwHqQGF/7qNFqBoNzFULV7HARuQx
quUfBDBYRgmJkh1A4vv9ZWowFZUtYdjLM/KeFLcSy8EW5jKENronOKu/GkkiWF1jse+j7Gc2zuwT
DSJNDdOv3sxGztAcQfPPw0g2F4r/UM0ITxFLBA9xu61NCWmzFZ+F5zobwYUGmp9D4c3xE46OEeEv
Z1cZV+20M3QkmCMfHngC/xbIeqRny+Z4pJhdR1p5NoOp3kE3fCphyJ0bMl22qMNJVxAxhsiUAXzR
dTOwG4ZxVNCoGJ2iOfJhPtAVoG8i8Hcrn/G50mAWJz2uELuLn9I4ibZgKb4bxH3bxYjczQeoHDDX
lXF8rF6szMNePgFM1TQ2GBrK9Bol9GzQ92+VD7+0NT7xntACSrv3BngwymKBbTubURa84+Y1ym2g
90c4OI9zhMdWxtrGVmxvGxpoCkww5/pL2SF6lRnUHBk1R1oNwFWIAo8lw083Qb+aEGg8xv5L3Trj
SsXRB4OqFwgg55G4E7zaag7p8jyQTBNKZyYIScK+NcshC3WGE4b5mgF/LHRCUOLpMmV6u897H7XH
PBQrpHkiT8s9CJuTV1UHK0jZZfMNoXI553H9Gicw//B1Wvz05czZlFq9tS3ngs/sS3cohRrL+Yj1
qQFpRP+b0Y4MgpFJbrU3OlpUYLAH1PWjV3yvjfGseS7BijYIwOqdq8aPmDQ5kN8VdQpwHzNPL/fP
l4XjTUwufwepu62nP07esPHt5NnyoidYJCsji8LBk4+uNQB4K6+VKS+Wj1LKcMF2z0SxE2xDlR1T
TMkpgM0/iauHvYdOevSUVALi7Ig5QCc62iycT4ZvuwR+4coSOHECbq5pQhwCw/scAtL/BkhNkk4P
7XJ25bqNMzqw04vWAVYZpabvjKmCYCrjfVdjpfBEeWXeenMkwy0iQBFHxSOjUf8BmYf0CovBuo3Y
soT8gamM45ZOGWpYkSXwQeaRdreKkf8gfNRGeIpjDccao1xok3SHe+PFaNNHySgnZJNDWq+ghtCe
lXKKYz8kFShTwPZdDQjV1Temi3td2HxNqV1sCQf/kRTYwywN1Qgq2ST1UKkEXr5LqNHpUoaT9OYf
SdoSNDPX32iaWDvytJtFWkU/pl7HDpKapDPGVVEtnDJUwGSEJWtzbozHPCXFaBGLwsLissd0JQ/0
K5f9+r3EAY6y/tgCcdkSE7hhuqbQmmpPaBwCkoBGYt7K9nj/x2uCkTiD0S0IXGNE4C662oFj8J//
myyK26G0xdbNnV9j5fPA/b4IDm21jWPL2UsHbWU1t8f//CdGo/SXm/cHTIfrkKSuzYnjAhzwBpH3
2lTRDwam19xEBSMg1q8UdgFOej90ZtVQypor6Bl7W7ENs+fLLLvvBpr5lSrFzmCVM3VxdE19YJU2
niLNcAkGqfJNlqqt7CxGO5cObhyZlMSlTc4zqml7FXszIixnk4zMfGhuoh4vycFNBYOAid7eEJOC
YQdgzlONa26FKQhplWZ0J7VDIZoxmhzaVb0nAdYZwyJPXz0msauMKShZgjk2Etjrg/GemnO20Rof
X2F9zSvrFrECrMkMi0AC9OccfMmUp82mtyr0NOrR7+S0MuxvInO/CBZ90I3sxSmirwBphesyPC48
RJDESjCVJ+5wkutMWNXabPmb8qz/luFyoFdFBtVorGlGoYQYPRSiA4j6iGqu04ItnmIiiorokUWT
3wrOGG/Einn+iZYxqX2af1Ba8GgxeQwbQGQq6x9F7DVI2eGiDaTWqckqQyjHPT1180WPXiYdB2iJ
PUGvm+820RmYKR3zmDXmb9FuXG+ke8mnKhPMyrbpHAUoHL6wgEbExpIEqRAu42aYt6IRCj6CsSHZ
k+BCO5N9Fd3n6sF1xRlU6EpLf2ZBh2oyq8Iuk+aKGT7jwqj5AL4CKo36ue22zaA/kRCSuhCeCkIQ
Kd6blRWYG2vJEqnIDN/WNCK0WBihafXvfd4N8PQ6frz/2DBFZyEA/0Exgf+jPDEZDqeieg+Gi2EQ
osPQ7WD7xpOng++WbXuSsDUdzRRbCVdiyP3vqTW8lFV+LIrpCk5zh0ZT6jTq5Fjt88A91D0+pxyI
AG16+vxcdI0ieyat5LMe8ND61XxF3/eE+fWxixWMm0heCvguQ8t66Gf1y9BaJ30w1/kwB/iauu+Z
8MpVS7RnxEbQYPnBGbVppf9Vksay16L97MpiW7gFy6im/FB0Cmto1a+deCzWWcshrUXoU2bEzGOH
WEebP0xGbJuKTFGffBhfMsrDRnLogvhjFpgdhIbCzK8hflt5fPVwKB4bYhkjiNA0YNC/wA9HAbbk
J8zZ/IroGoQBabdFIn/hi+yAMbkMfyZGVBkeFMdiyU5KdUbska1t+omCNMWKOClknWqtx82XRvAx
ZlbCFD/bGU6/DhJ8xQEkds7UXDUFfGOOUn5LwfhQmdkxGgRQ9nn4Xqjx1dTib4Nojn6ypPpB8Fil
jvlsJt2DsYTB8ovekmIgQoyghqgDAg4no2IxwTU4F+cUVzDGEjO0IbEv6gtSMdvljLqNTvysTHYX
2dh+WY3YkzXOVwjOQ/Wfw+QQY2hXaIRRcPcIQAAGXf0CX6BNWrGKWJa9PhS4Otaxhq4dvxC84jDl
8or9y0jCuKYZaWCDGVADnTy5SyBQ1DaXK5RFBq3ulOXDZl5sNdiZEYiYDVgd0+V4cB03p3/4DVsX
uQcDyQMBvUwjIT3AGZnXNQmTolImZ/Q+JdE9hK/byNXCYXgdlYUAmouw0XvNUR9y9GOG8+4k5qlD
58DpijanCewuDDa9kN/xgWxKPQPRO6Xf67FDZz2MyboDgIWejTmbd6TCARlabPqYLjDDpWQ/ZTgE
ez6xIO1ecZh+GLnHIAlbK4561dlXEPw4cmZU6PnCIOg4e/Xgd6GCxzjzP4EXCkJZtC2t/eDkxc4T
qUtfJbylzZThRgtkS04WDlQH3rrgkwPV9CCLJQ0Dif5qyBAoGnpHtZSpTdqBiI/Ea4SDmfyzkaSm
iUs7dBLQ+lSKMW7LoDA2rcP3Yccx23d7uDSDd5OyJB4or7yQo2fYp4cgBauNygR9RIIDKAEv4Wp1
vp7cAKGMeMoMbGr1UB11MyMLdfas6gg825s37CDqo5+NqILu/0sqM+G7xvKE+7P+vOD+WmsooePf
723vzwrctyIbHiJWfwS3ISjVg1N51yjCZlhhBKyngHg1k7Q0GvpdEJD+O+UrZf/waQACBlqqDq39
7A0MHQXRpnlV/jAQfHKh8s4y8l1knRkNA8/CVjZSxevutLLmYOsu9GxPfrd6y1tprfFBJu65qQlE
yQymMib6ylI7pQMbKBMcnzWgrqihvCCE2VjCgIMZo5DqdSKKjawMcycV9OhltDK/yCu3KuOVLtK6
KEjmg2+e1S2pZxi1Ey9Jt+MQ4MchQ5dRxUqvUUni4Ro2hGFvp6Qmc8lz9wIrnZuYqzhAWaKz5tF5
yDedQP3XC68JdUkECyKJcp43hV8pUumM20DhZvdoUkpwT4H2EJPJ6YxEHOS+9iCF9zbi8bAToW3r
BYlqMW1XhXXuzJiLw9x/6IogP0b+W0yHJ8XmgExee2uYpk1PwONSweg4Vz0SYEHuQFZ6V/7s+lgT
Hnzsod2ukjGoN7RzCZnOxFqB1VqNqUOuDq5AY61PI4e+SdYTYvVswzDqBR5TvU0tUzKtnOKV0AlL
m3FrxJhptjRf1oAa41VgtmSap2QG6WiD14aH9Nt15X5AH7XDCNBAe5lxmVjopIoXjl5DEThkdjAG
xowzpOd0KirGVlUmNsKLTz24PLyMb72sgM8X5Y1jNNnR/7nil2qPtsY+kK2MfTDKMyB3e9sXwZUU
dVxdufw0RzK7jEaTZIX3//ynqwCvlLEfJsV4K1pzJxr0qEaRfAx5cwqsQdv27q3xSCpG+taiFh1w
xwF1t60UnEtEQCq71xIc7vB92YQx/mFTWbpb7LfwBHvj3W7rjYfse+sa43c49N+ijFyujnhn1pZC
HnHryaMpBw9hMIoiXMloDjlKRN0xptKdmW0Q2660t0g/GRWTLGNU7KGzJ2xj425RsNx/jmhhdY+W
GzZz/TXiYV2ziVuSN5aUMy0s2FaRoqeOwtHLVUlpECKENY8lBfVx0N80TRdLJfCLjAK8h2Je5TFb
t0r/MbhOtIH7/k6bEr167Cdbsm4Gf3wMLIlmC71i8dRIWp3D4rWMHONiYU1CQTXvJp/o1DZjiWjn
D2JYmcpKnxEcn4l6aLLppR+PuSSwpEpgfEO8eG16gKB2JA6RbTOecsncLADluculNUlztU81b9Ol
ZXQrHvtGceFFqWNFHvy5AeFaj3GcefZPYjZ2PVTw0O/dNhRRszMC+0sWLkU42EZLIyyPIRj798F7
IgXO1bytWX30o+gvsiaFzc9+GMEeZIR+wg0UhEJPXwcRE6ktr8mAvi9ytR9dYEqml90XZMNyJX2k
V8IXL1CDxw1KCIIYtF/A+d4sp7lCsxxXke3+yDorDcugJUHVCD7YvBwdieDCNd6ISx/XHmtD1usm
fzIRsO40c1JJJnBZPHFV0R8gauZqwmrhkSFL99NY6Q/OWHG16QnbrXv7gH7AYsOqYQ1t2OLXow3S
16df28SbmGAld4jVsVTJa86oDzWrQ1RJ8daNWMVJBj/X05ed9SXUs8hYO5hfoRQaFIK+DNbWEvWl
BXO+duREL4lxLLNoY5Wus7jpXwTBvz2t+FVuDQdpjPml4Q/hMFuLdNx6UYsUyCMJwHfMZZzqh3GH
ybtCCxAmrq3Wg5bepKnl9Nha9LQe6G3L9I5N9qPv0q3eu4Dk+5procx+oZh2tk6HS1tHUcRmjXiq
OfXJXUDst4q0+kARYpxEqR7ICBoIZNTt1RRVEdgM/WylMItxSU7aFn+HuUPm0zR9toFH4ff06olV
pbeSxe2mjfw2BAp8xZHsraosYkpYdu3R4mSo9RJ8V2K9MZc+2FmJTd/rs13QkZBpTlvTsuRWRBxq
eSLPjqLJRblOWpK/7nX3kkDbD5FAfx9IMMp7gknZfJSDAQyWdgL9fIqcYIJq6Ttql0lwFqTaJb1i
BN6OIGby2NxpzjOc2wmGFpmMjdtRJjIzSw04ai7KQ7HspSx2SJuGUNHt0puziVv0XIXLy0mMbebt
s7KhmEpMbT0OipjQZK2El2ynJv7Nnox1snIQ9xGH0meGCR+X6gLPamEVCV+63Oj1ZB+JD7xGFsr0
Bf2FXQ65hBexqcWDkczlJsDHiQUWbCNg7IJ2cHtsHSaRRYSJKegt2BGO0rcIkDNgTuI8N065mWGF
7Dl7ml1CHIeXk0ROvMp5/DVRXDmFOLY6i2HZg2bt7Z9WHAxrLOadwrjj2ogA4qEzHuhx/WzNhhls
Qxw3o5lfzWxOR90+UOpgIClmfB+WfZqy+ICyV+wGvfpVNfN5mgftyXeRD5QZ5QW/vNHMD31pBDIo
RL/owenRNZImFSaUwO8LmppkGESBBrxQyt8maeSDwWAnrd/MwqayxL0QTMw19TKhM9zr35w++6la
7YLUAnNdab8KpZAhmdg64xQIJxPsZutisR0gDq7hqxQ7TDsvZZMUx0Gmv2vNcfc4ITt/xNvAgHrl
qBg56oBVSEzQGNJTNGgfRvOaJhY1KqANTuPpjO/zV2eqNw8NfXjf/Iy+fuzj/EGk4kMPgE+7if/s
k4Yb+qLHfGV2B3vyzaszECth34Q+tI/IxwD9RbdsEs3GK8e9TCA30eCgxxnRnuSI5RTSVXaMgStZ
omU5SbJxxZS+XSmcZZT3TGtpC64wm01rLyESWbDA5TkzgVb+rsgxxDSwLlwxXWTOvrqKCbtzwKLR
LRYz13bnGtkG7Q8X+8LEUWRZhBxWYBwytkbWMLyLElYNFq838nKzYx8k01VEkImc1mvWmjk8a7r8
MJxmXo0haDQ64o4yz6XZbry4eihpIGwTd6ALRxOloUJrWsh97Xz2lWQGQISpKPudlcgDqBS2sQWw
Czytp6K4ctCqc+2jDyEwMSRpzd1pifPAMStWGchuWL31itOuPeiu80zamoJhetLRL4UmZSVRHsYG
3w7NWNaBTe8500FZE5Ic3KMe0S2Fz+JuBA9u2UP49+v3TowtaUF1aLr0NOfIyNExs6sATfZs12qH
UHakSVBsABR9B6hQh7pPOmUgyRCrp2ra51xGOemuNjiHdSlgsbjjr4R+GOe4yRXWpbcgu18uOmvG
9xCQl5QUg7kgtRUrytKsrp30Uw9E+aRr6OXTqLqCwCOeNdiTAoaj32nfRhMQe9osVAi9/aBtzXJu
6d/KnIA+SR1Ac5QqKdaWM4c9fpR3ya5beDS9eOmnd1NwGvmBHx1cUbPwOdZB6Vx0Ku8HGX7kksXZ
sBsK7FXK+o0BKb6C07myehKnBI4mjEiIwQcwvmWmVpOeWHZr32IsG6HYLoXB1kDEeZg25U6wRwsr
kwR2g65pM060XWCyus6uHHByu6lVoHHvcMSNJSC08uwyKQJaQBZZzV7M1hqCL2Ww063imNXHIQ3e
i7R/ZNPubRITz6ua2XhgqwJbN26loYbz1BOB23htvDRPLBqCexbI9zxiapL15mfc/+Dqgl2+jZ21
EcuPwKmumdDozslqxuIbb4MEFiaTTXJU5nkXYd+VbIconge1GsFxrxydxO5c2ySxdNmFtgE5agNV
YqCHKrdhs/kRAts8OHRJLYEHUjoUIwx4PjqnQo0UOR8OCPNVoj93DVokYlvZ82GKw84KHaOKRprz
rNnebL8nRTbhDsJpZaBwwlWVkW8Nuz3IYtYGf27WFA7IMLGKUQKRH0v7LGjA1ZiZT6JVHt/qEexk
Bi6IOBy5GyovJwwXBXBgVscKaciqTtITjqDbCIcX40vHUMcli9lJsr3r8Q1kGCrDnM+5bZHlFpWC
44Qxl2GP8TxpFiBlbJtdmR88I8LF0NRsNZln4XzCIOTW7Fd6NmeGzpw1ezAqNMatW1ztWQPUPUev
HmdGSA//patxhBaY8VIktCF2G+o95pm4PIG/uHjI4qZ9F6L5GYuyImYDrZWpn7wmobcs2aH6wfDo
1fZ7P2wEnI/Qtwogpml2Hj8s9JF11LIQF4zoRkGDN2WNqaOEjCp+2YiHKsX7VqN5OVTLYZp3pPix
jXS1AeOgvNpmfSK5fW8NDADTyo5WY0X3hwBzl/39ZFc/9Mi/Viobw1lea0nP0DNKPi3qchr/hrAJ
49DnUypNsXGq8luCQYLgA5qh+6hsf8Nbes6a4dR4RM2VBCjbKfaH2sbanyc/dL35pmu7rKZnOmd0
Co1a+x25TbofjeAzl5geqbxb/VeaoeZHByr95MMyrS9WtVM15CHsqi+tVQd7PBplf8uqjkPc14gg
4oprJFFIhIpOQizY3Dx9VoNdrWeaXlxoNgKkBTFyK7Vc832WiM1Yjggly9DS/WPOFJOis+KSyIAe
kI98l51+FMY3ZfTlaRisR9n7AlScRrZS6R31ls9a0/2LHnXPdMWwPtJ3BoLNptCc/ZNFAsg26pLH
GNXHwjzfDwEsk0608wpWabFK2OvQ6aqGx4m8J8ST4o1k2/pEIPNjasivOPfdX2lph7mvhykiNb4B
caDuumqZ2BtOgj9AuiG9zjcvUAR7pthZB28AI9V96LprfHPJ+1uNuThJo/6N8G8+DQXzIsUbZmZE
Y21CpEX3ch8ns7vNNfOSdrQ/bEN8A3hlnw1UAFttUubTnAsndFT56TRMRxmIDWumEc/ZGP/GyWH3
bBjB2kYAAbg8y5kk0uaAjC8rSJUc/SwPCaqaw3WccxqwBP7GkfTT1wf3e/U9jouHIZi60LXnTzO1
2kOV96fqnTKbLtFIZc2G8kWnvtiQvTCGrS/O/agPO88Ke7+iDgnIFhw1cSO3GXUpgmm0BnQ2lUvA
a7dp/y9X57EcOZMm2yeCGbTYJlJLMqm5gRXJYgS0Csinn4O6fa3HZtNG9XeRKSI+4X5cmvrWiCh7
PZNBCAm9N89auGXK35bxUK6CgUOeYRGgHFwbxGPunaD9LC0BdcO1qz0uZpbVhUsec/pdcqaFfsJV
PMXf7YhbLUntZws3dJjVDK9E9NuSCpe6or6KtIjW9ZA+sI1/iAcHCXRqARWI9Z3bMlGyl+PVLvSH
eWCP5TDaBc1rXEvRAmYqzHA7del4jypyDmeLu3pEkF9UrrtqIvKG3GzYkNCKlds7K2Iut5Zpx1uL
YXJZcC0q2hsIKNpC+HOPkUX85JjYr1wfgHKGlxl/feBqUC3R1KzIGuB+8D+jMn7Rl6YqZUTA99V8
sCztVLJ84Oy2h3Ayxq+qxYKgAtmfCKvkHOPCy3IcU6nf7YTTh51Fmg8i8JhoOqxVkIMYkeved5UU
TOxt6zdxU9Zdrgx2Mp/t7UT3qBE3uXbTV+aOAZIlx9kb6Psrxkl1p54n+MinICmi28SChe2Tuyef
cbAbYBX1pQDgUpCvBmAD+Z9k6sFsB/wT0WCTwjUay03iNhAgJhsYI/AS5I5Pmf+ZTbFDXTgXYc9Q
o2H9dlXN4tbPWPR7PhLnxjgNVLz2iL4S3el8bgMCvWUGZ6ERd2WjwByZ28ea/LGb4VG2Ler8siLv
LKIm8UX/VJbCIJjA/44icqG1gXupWKITxQNvtHhtCb1eeTjfGZGzkZOlxR0j8Uk3yHUmFrcnEPq/
EZxlNdwchS4F5WzLWx3tbXcAa4OlRRZ3N5+fvCk4VQZr5KpjDjVcWsw4KEB4o3rZFGqK7rzybCY5
c/eeDK90dY8D7Y2ZTfs0iXns4D2hqbpaSf2RMHvbElrP3UnGKKyp1wz+0DpNB+ugERVRjdWHWZCj
MptAe5UfX+yayWE8tw+D5mdhNTPXCYT55ZtHfUgDQip9Iu7nAW2T0XyiP2Bj449HCokydOrJIUYe
iHEZ8VlMK4nyM4khc+vL/tzpMvZ8BGt5Zsw0BHQ9P+SRB1TB15ALKJv/h3U3AfgXXfwEzkBgHTLN
sw9eOZSie/e04pNNxCqjCLhUpUQl3wtwIuDWLMhJEf9VO5d/e7tP2IMbZojYSqMzp1dpupMrBYAE
4UG/yHUqrBhXqNk8eInH+lRX54kkzq7tI+ywxZudw7DJ0uKOjAkTXXyMDPBdrV1jo9QDKGp8kjKC
bmezRt8DsiGmW1ZtdzYrXp1GpMn1mBGlWgzDuUh6MAnsO0IHT73TwOgSXfS36lDRBuiqBjBnK7Nu
H4cEmBdUNGZkLIq2uu3cuRffEBlX65Q3AlVV8dZa1V9UP8GO1/ZbZKW0Qvhcac/ao4lzaRWh0z65
TZQh2/VQ+FRvri90cqcyta784DkvTxz73hqsa3asAJWvW2syD6Uu1pPw8b/bHT0d/0bpNBvIihap
LJYT1ibwptksngt2dysNt+hDQu50R9YPsNlghVci3ltzvCtZhjL5imHN2T3psJo49fELahEvbDhE
mVYlNw26tu3SPDgLSEBINipuA2JBaSZAnJqAUQ/ZvALFjuSmjTlFHNprmGuscBOG7tW9b+nFPZqj
FGuDCYRlX+hkKGeRHTYYiNZuHB2KBWuJxf8T/wM1Jud27Ve/2Hf1zaU0gzbMk8QKi1l7zCa5CVzG
KmY6cKvHpBtLWg4lMzosxsSWTdbuPFghA3lxC2LjQ6PcItGgnj0eyWje9kEMkDSBg5n5g0nIc5Ss
EJ+YR2N4c2rvB8fQYWqKpyTzGUro6jUaSyj9c/acmxGST7xkXpGxTa3YXyaweTNmLBiCt0nGyLXP
IgfVRna3j0z+kmskeBFGsfMwe8mKLXwNA3GGeBXs8EeRw4YIdFtizLbYz7YJmFeIQVFugPdR6VND
cAJbkJpQuMgM8+HQYUfZiGbW1rEPXwqAqKsb7VYurNuynK1waOOvxgo+0l69FT7/kTvGwCTftMQn
YKmTl5YlBzTOT8fVgCxV1oXZJJTZgPJZgyeZ1AoroXxrvHynVVB7nVbsi+pYa0O/M22cZXT9dxcR
2irJ86uNbjXMgDTjMCCXYeugb0MnMvVrB/Q8h+u8lhNcvdRmNhFsbHIHIBVxwDO13NeDR9OEK0/2
zjeRK3Jt8ybZuyLYR9QCoZog51qAwCdMBeuBvBtypixWvm6drHuiJD0VYa+NYV6BttDj9ubGcFMU
epl6M0gYRnbG4gfzG1kJev4ddEO3jwf5XWjmL+hBRmo+rSV7+9zJg9AQjLINagVWSdqfik53rdI9
ZpFs03fJvIkwW6IANjda4A4bl4V9mGqQ51TzbWbjKerc6BPN1EaH5SsokNfWVMRbs2W0oznxxTdf
RdXefHgjq5HNFH0fFf3n7FbMsOr1SDAj9hSenbFGVGEmAT5Ukcy0UGU4DcxfDUGPQyoNIYNeS2Qv
tTVbjovyVH/wdbBa5fJAAxSjmmRKMcmKMfTIIoK1DE7BRn02IvnpA/uxiNU61tNbbsw1AVmwwFpe
ypWEaeXK7USWEjoY3hX1/OBjwUSQOkSPLqu1rB/s23g06CemxBnWXcWoNQCTZwIGXs1euxw+LYhs
ie9cld0HOm5UUyK6Ek7YHLkw31huDWc8v7BHGVMCY+K93bNH7Ughxu2lhVaJzZyAtVPmjTcR5N62
ibDDJ8OuYN7yEhhHpWWcGgU2FhueRuAQUyXi4dnVQJiBWuDdTMMYprZ1DNLs1x7se+LO2t513W8v
Nj6zNmIOF2nfEEd/iBDQ6HAmxoi0gvr8IFqJQjb6NQ281f6AiQ5Ozlp35wdpw38yRsDWRmRt8U/D
0/cHqF+kH689XfWh/AP46GS7wPa0aeI/1yzY70GxK/3lCjMoAIfEfdXBGbN3BV/OZO0Zq1KbD/Bf
+dYOjeHKYyYyy/EBDFPBfjJ5muHM7pDO6NnSHvcE3Npad030hPM8Gn86y5GoTrp4I0bvqVmQJHIw
tm5nX1yjv3e831V1GQMwWHrXPTWuQPsQ4ww2nQ2AVrKbKBIdozXZqTRIbVgwhi6X92biBVQN3bA0
6ceqLqCwGTU7KainxJuLHdQF6AKVx0NQ+PlWJeMDli5FjxebYUEttW967bPgMpPWSL0TK+NYuywT
9PIGpBfuqWajTtPRRQMFaVXD9KeZqSPtT0fnsc57vwhl4jy1bRt2QzbudY6GWNnM96rkqo2v6SiX
KIp84zZ01VHr/rpeBvpQX6p8ReQzWHFN4w+PIhaI86M5xY+cPHe7clbwvn5txdlRWZ7HsOEdiVJG
8w7WOOvVywjLKxHZRYxNvuRXH8saTKpw85dZds8OgqUSC8HKHmCco4UIs6LZaHQgeYrQRdQGUjJr
ir/ihskcmaqv2qST091QU+mJv7PL3ANSnw0cW/4DPD3gainxd2ybi5UgVZMiBeN+BdvCN5htZykK
+qQa8msJKgfRC7mZZiNeWwejT5VYWxRcn06VmGuL7cOLbLUzwgAec9to7zYnMwU3m229iP6WbNi3
sYw34JxRN3gIwhAlkf3UAlVrAKcBJylt5xb4zrfVI3rs4JpolOvRLHZc8NobMowNlp/8LBYhf1zH
4A4LjZA62gtfK591jxdO5vX8o7P+HUP/ARrmnB0Dr5vR2c/juJiCOkZHDWv6A88uSsuWqbcJG/cY
UQk0g9WtjEnPH0GQF+TCWZduGIL9GIgt7grqLSLTV7MbX81IXAPVRX90f/x2hpRoi3y+qrZnFjvg
ugacUfIeuoCatMMqePQyJvzjlF7LgIFUzygfJqR4zLSRvPOgXpcBz2fXzLyZZxv2sTmfCGUxrwig
b2ZlfRnlng13srGcx0BR+rcYsFcZAZ43UrUbfssLVEvKYqr0HW18gbBxPESAK6o81k/Y6pCsTtTP
TA9ia7zkEgp3ZAS/zp2ls409AvVe4U1vqZ5262Jg41Zm5kbl/tuiJ7ea+MqOreMY6UOkaowhLe3V
lyQNIljYdgNLrxTtY58XT800D2wlPJ+af9zHY3OWiL6hVX9q2cAGbH7oW+QTsRfIMBp0luTOlxYZ
7C1kbmEuzp+rDH2aB5GJUQqqDVv5/Bk41IJGuqtK/U4fRZu9MnG9I7YveVhdOlLmo5FZ/vbgblYN
qjW4qrcsDk4GzKQsGYjTLpOT5ddMnJuFDKw8qFbVZzRVezLeFSib5Dd1uyM9eLEg69pQoD1HXQ+S
wWY6F2UaNw5z/XYenz1W2NnEb2mWJtsXxevKi8wjRp+YxSDhpQOczoS8+FAWzl5hCtrNJmrwSB+/
OwkyOu1Qm4HFK3tnnYxms86Fwfx1smGxs723iqneTFJ/ZX7lbYWFBJ3HRaYq32tXR6LwimbzGqPk
eHTwvhdY47AwsmhR1Wfc+D35UBwLReHGVASkbuauc/DNDuZK4n8kBdbToqm2Ar/serMFSlhTzSzN
ZvLkomRbtcB0VwVlLoSkiOKAqMHWK8A4UInLACbUWAXW0QEcBXNur+D/BrZ4gdN1GTxcv3NT8hy4
6hyZnwoJz8qZmbIbTI9ggWQ8V8Z77kUPMYBW0kgYD3ivXHHGGlPItgpoFEaQ3NsWhr+Xg44dNdju
WCZZu8EAjaT3OFYwajPrJU1YJ9RsDcMsk2/IvejJYeizSl4HSUVOSIkSdoF0pqyk0lJ+a2qwN65f
jCEicGOdeI/Z8Bc9PYJ+BUU2sBzQ1PWUhk0XIKMqniBoofWfywOiC5O3LbcDscPPpAPSCOpy41k6
wz22qV2S3PMI8MJERaQpUnCsoqUbC5LQbDziYSPmc6p28nAOTPeMb5W/CcEstCgHhAZooZxfNYr2
yhrQYuoIwPLk02bxtkqSmkIjWcumEie89n0WqA0j/ve6Ry8yT9+9gV05qjDAkqB2iHqKsCiWqPKU
Q7eQrXMkas5Ev16QEFZW/tZy/IeO9+rKx+NblyTcd7r/PZjiQ/denHwAo1VwZlbIoPCocPeObvlA
DIK2EZW/C1Jm612V/00NXq5ykdPahN6GwkCvDACDoS6VmV3BOTHxObHvB2ODKXaVWyivLdkyP1ui
D/KYkzBwPolqGUFMosXHJY2Os+5QfNbbNjZoIuX83JVoFUGghFjwyDDUjbMFB6gg7HVXviCmUrgt
6MYqVniIr0+29A8STpwgXGNHTklqrnIHWShjnhuyAgELuH+u4+o5jt3nWvzR5PRhDvS4g9Kp8kB+
dgDTwWsgVTwXtFL8remb2YLK9P860nuJpDbv3NwHb6fTdV4YaF1Hy7tMcvo2DYDdGHGPDGGIDUbs
htzUeAQm9e7l1QMA0Z2p2xuQcXetc95LLXvCVn3z0Zix8+8/DeC/yD2oy5uEPzZx+vc6Q1BYtV/T
LC4dyaxHbX6pUZMn6GpOWeSaYZlAYsqkea+9iKfS25lJr9aZxboaQFo0IuBU9cGu5Y8/2D5rxO7H
dF19++bH8wFdXCirKGVbwo0MAfGkCbffNKVuE2VdDxelFySe+6+Na5RPEGaOXpATPkUi0iExcKCY
jmZtfPnXtdBjWXr+O7OTPyogEesqZZQJYFQdGNAQG9HM3S0R5wD11rNKMM/wdOCXnzteC4kFGWqL
lVMwU8IoYMQ+ryHSpp2uRsst46soJIkGkYmZKTv4RtWw/vQgNmXVOQHDE2YuT3KlAUXtoitDESAL
EUZuT0RviUkglS9vKLVBHvYE3jHRSqRkyKLvZ2CYtrDvXKY1dQmwr1yNqMsKZnPFScQomccYzpDW
PLLz33Wp468nw3rw8AJI8KvBYI4MzOK3SbZvfgleUODRIUtDc0mg4GAowhlrQzN6Z1OfM8Rv4qxy
jB2aSEKAQU+ySX+yDp64hn1EOMazLlGOd7i+Cex6bJT5wlL2beo1bWVingmBbcabai57SJZxqHht
RblJvUkChuytsKSlR4k56af0OEZi2OeZ3m8m3f6L8X90eEvUyEbRhJSYxWrKcPOb0wSTFzD6VUmh
YyXPnOkBmJPpJkv55WX5B9pj5gQtA6aCUdtgMo6xJ1tuKtKli5aMeSBwAWGe0QtpdXJD6jTLPTfa
JFbe7tGBWaI4Mfu4pSDbdvP8ywAx3smUhoQojWDT9CxqxPCVOl62N9qBlQCB7zFBlUYdH5js/dbD
FznPaGjr6SVR5RHWyF9oxA3cpeUcDciwiHjwzUrY6xESd5hX9BMR292ZvZ9p2IvMPHvNSY8vuy3T
wH1CTMQ6ttQbjweMz36fFc6blXDm1a7xPHrJDXz/vl9Egrax1YZIHqORPAcQkptYC2hy6veBHT06
frFqrRHwENxs1wemwTGE4SOMqdYrIT+Uy8C16F+56Q+48HOk3cF3qnA4WGyN4yJ5MhT7Ick10rGv
JWiHhVxAS2rhf8i97GprKGRm3uxreQ7qeQozxTQ50v3XUtQnr0Jp19mzscXfRXSIhvuBTFZjIaaT
8LQKguIe+HCCA6k20NIpcRkBo0y3uy1sgWnrFvYPbLZj65f3EhFC7sRHah3yX+b53fA78D3yROjL
W15BiEOXtlpYRic65q2CAOPmENC1OdolkX9v8uSdwTgTdSQbjtDOlj6wr9VeC3hwKxwpXHj0l0Kn
SxpNviWVjgqm+5zsIdiKiJkaJ1WNGnu8kAYd4vjHGaF7CxckxePi2TzZPaJRRpboVNHsD3D6Ou2B
YwKBQaStRcOkVxD+HZbLsi9NrW0sqqehgtHVojwO1LzTWrjITjp+zQzwEPVyDuV+ejOC8ktI+HwF
21oCGFyKMFathN7H68Ef68e2Ee+4rh6RdOf72OjLI8qfzOPCTYfHQfqMT6X9qs28Lwc8mUshyaJp
gE8REGOPP8S6NHYZMpUer048cPCUCEmk5e0LpTekDkwlqz7vaJjqSITFIjUqaL2YerlO8MkjcLdR
RU769Dt2L7Fdr7/rUb/VahpDIyeL2RNnTJEqBC3o7WA+MmOZKblQSpShNmrnog5gSkmtWKeJqtZ9
p+Z1mUXpLbEsi2yVbt/ZjTwX6OM6S3jX3GzcK6DujKWJ8EIKrzeX8vPQcNBeM5jLF565ZM78GxQ5
rg+b4T6G5c/0FDVRfKucPQ2iutYYBxdBmb/XjR5rnAxMalL75LKVvqgRtydhfeHkZQfsW+MqGf13
dq54TAfSKllptM0N9PiW5IGvseYpHHMCD7o8+mBvzNVnqj1qvkuM/lEQ3ecGgJmw/ZTfbexPIRls
r6lQOt7i5IW0noEWvHu1EjgubXNMsw8NwRYFcPdZuYqaZZFfBCDAlTUdA/UzdvBPZN7/jLn3jJNl
XNkR2nnl+Ds/689Vdcpc4q6Zsg9HnzlSo2dI3SOc5rSFm8Q3n0GpYm2pqw2xavjweGO4Fji9XJTM
zavjZFt/2GJ+ZDBtV/h1UpLTn9wYObtJwK/HBLjNN2VG0H2fVkcg4L+N7d+pg/cqIeBinu0+dP/i
UDFPFquZQdglcdKwNfSeIyhjQJFONTkL0j3ghT0QNrBy8KcSjra0PSbbEt11f0UbXEAwm2xU7/7Y
PtS18dATEcGgjXEgyPEGG4VPsHU8Pg2R/s5g/EDVQmT05GEVYnaGB0ArMWUWSmzKAOAbPoPKLr88
o/oLbIirjTo2X0bIpIWCJ4duaHQI8lsjE7y78uWWQ7Hf6NjB6xtpBH/drNhR9DZhbXUPLEFj7jZ/
Exh+fioGeQEmzrnXtG+5XbcAlppQ4VniuUpuc2Y3B+nqaUjFujcRV8Vm8FzkLixGFc+oeZF9tME9
bbw/ID7tKudX6CkCVV4723FkEjoo6pK+4mqPhHNQKJTyKS/OXQESFpHo5LBZMEfjwyG99kAQxYWV
4KUGqmgn+nS0vPJFmvnd5MpqrehPmbUoQqwATnjSXMemrfdWGQFt7ahyoz75Mq3BXlk/vj3rzJJj
rv685o0gDMQ4lGglkCmgUeLoVOMphWIFOwvQl+aU4wvv3fUYHND6xI8tQWigjoTaB8EXLO5uV4r5
eTA5MdOqYhVe+u7FGP2LlsR/OnKD74qUrc6cdTiSmONGtz9QTGEucru3zsrfswKEu4iibSWbC9Ck
X3Q0yapJGMal6KDZqoYJdtatP3L75nO1tjTHu6i50oAL6hNC63iHn9w6TlK86RaKhk6uc/CIUGpL
wsWq9mq7AQChaEmldt47+jo/8aDWR5Z1ASJ3lBmJxabuhXXRL/1GMZ9GhMnRJN5EDWzXq+0dcr41
6TWocfucfjOYKxpueg3hYMXtUOcFxq/ZoWkCmLBDEtps0JMd9SyJz71CGJ/17c3zCnNxEm8H32zP
nmGdusQhq8zUXwe7veIMKk+uKQ56M0MQa2E3xEhGq12UMeaSRsfAeZWXHHRjj/qt68tn9FT6GhTo
wmGl2bd0QEmIZch/zx7MmSumzDFDkPG716Xs1iaj0s3ElIeyoJJbwuiKbrR3oGZtm3Dv9NNzNBiD
sm53Y+GAuO4W6TNBN2Vgv7cixRtY2G/j2kLLwVYtwUuHE840yYlaXiJ9CpzTdIeTlX6YGm68yplr
ymNWKC763INt2msTa8I+av7CQunoWd2t5nWPmmperMB5wp3XHrrYZ5BcMFvTIwTOdkysH7oj3Yhm
Di9s4l4xvFRWcG0yVBuCFfl6oCYAEKxxf3D9rHvZBWveg3hf5a43ZY44xf3LXoV4i6HaTzGtcQD7
LOvxR5zywE2OBJKdXfUl526fLyrELPa3SIp4ctr5MJT4YxF1fVpNZhBs0sV4Sj0kWcZI4ZdQnzbt
Mzoye+UK/5UIgW6TKuePV8XWkTRWFglDsSuWEEAykpgmqZGULiQ4QfQH99bJ7Ag2M1OL2MEOG2k9
O4ylsmc34tf0cOMyRkHjFiwhGll3YQYgt3x1HaDlAN1ETEdl/qLFK5BWBoyDUsSkGr6luJl/LIWr
i1ofuQ9o9xVmGRbh+AR2jsEwTePoHZih7rD0mWuywZ40MW30Cq+7PlmIP1toGrBg1xNj6XUJk2wd
6C6NrxiejGk8AuH/g3u03fiZ88Au+557dbwITJONwXEgZvSpBP8iqCDBbo7YYSq2VQsPoUDVxIxo
THNjNXgEatb68NENf9roCubQubXg5zE7t0yRxRgDbFLcxg6RbTag/e2i+g2sT4GeDRPq9GLM8Yur
afM6qPk5z0VAn493i/CiUWeB6aRRcUVuFU4ksMwawi/dEe8GR/lmnpBL6CSCBXgZYO6dCjIZCPHY
m7EangFJUzJoKpSauFm50CnbcGopoyXBFlCGUtGuMoJ6i3QNiAiCdbyagFbSvjkPxrPkl5nMttsO
oiFVXvKw2r3O+3WqEQFx3PeV0in97ZhLFHN2bukWRx3bH7PAXTHyU8k8s5sy54egSd5Sc3hg80ZM
Tm5s/NHlbQnxYNONORY0nd/AwAO4VIVnqy7cR5mZ0RYfU0WOFb6hiBDhrVjC9DzXJ5emnz5KVxRg
+kQQ9sWAios3cw+LmXPhkVZ3YPHH6STnJ3I4xpde6vndyH3upXbT2Uj5VOHeu2DqjvwdTSh61wuF
n8dHZWTtVs0ID4yZsq7zh1fPZOY5ssDrEaIdFCyPt1lkhyLPQ0q/5AFFpL31Z57gqf0WyMdfYs9v
Hye3vZpO4V6SprgWGb1SXP4mg/GVFcCsfTt+QtrYPhjUp3FyzY3nAFZAPc7a0W/dtekYxtlNBVFp
LtprRfKvWdUBQ5XS2PaeHFZt7Aa7yo/tcMQygdsRm/no8wJxaxYPBk4xCrlb0Q0/muOg19X6+HE2
weEXJBGJzh32EsLDbR5L/rG+e+AWQ/NCVZXEpDeC/jyVZjzfYKqLcMyX1X0wPxXk5WBA0AU2QlY4
9bavfA019WA+wLnIVxO6Oo0BLVMcw0p/MLTqRG/y/FjmiFHO0ZdlFdTyVmyUI1AuVA+QScVWWeXZ
UzbDcrjNhRbnL8JtpyMQANQBToTKVSzPra6B6tbL7KUvpbPpW6HOydT7p9xLmNy0zVkDZXyd6d2u
/z7KWibVbox03p0NbZd5SIr8opEXB5LrqtZswoaAxV76mpiNdnDCtvXby4Sv/UjbS0AowpCHAN0f
G/w5em/4R4L6LLN0es95pna4pv3Nv0+bmWYNE5txI5EjfVp+zMUcsFKRbt4zP3bZVtZ2vx/MJ81z
6jVtbXCbU5iG/z4C/XgX6N6P/77kz5EWihEEoFggHCUYp8//91Fe+dfR94IFN6Ht+6R/riK8Ev/+
Rx8DT1/bhrnlr0tO/76WpKAp3CTWN1pROAQg4Diqe6N6nEbtTfgoNGcajO3suMOFCdd4YYETF6Qx
sOUSKK8ceiTqj4fU6N7BMU6fTqMtvpq8OUezaz3387Rv2YR+eEmR7AD1yV0EDeaUthbAu0JtjEBY
L0LLe+JQ1MbXRb/PLbuAzZQ9JUZsv0S5h5el/TayPL9bGjFKNZEPR3o2HcIlkSNlioCiQ3oq16Qt
k0WikcYjXeRuTjaSH1l7xdZBLZFuCCDZ+KketNTRusM6I3AoUrjrhMOFYbgRQ1YkUFcjrUuUlrxD
dKe/8brnxTg4xsYY/PZe16W691N2sXWn5M4u9UNW2AL24cRysaumT+yxpDsHQP4iKocdy8qmRxUx
jQwECHCZNLtE4qDRvy2fRkklCXD37a1igfKcu7LZIOV5AcFVhf9+gmgUSC6Odvn32b+fAo+9Kk2z
uU86qxDPb1wyBEV7Em19qSHDpJsZ+v02yrhXOYMlapuMrVHk8141VZqulOWpv0P0B0OS8T3rE/Ii
dIZ3V2/cXQ0j8pCYnnVDruSEFUF4eyY32UZk3rfHNvPP8kHw/z/wTUt7qe3mruX+tvF6C27b5B/n
INMp1/jUDQIHEWx7NTR/3CnfKC9BlI+bauysZ1aJtFFFHn3HML4Ls5rWTplWZxeV7po0veCERad6
8rzq2Q8a6zDJOt9UU+euNZdz2m2q7MOBORPXH3Zv68CECh7sRWjB4vOS2oHgxc9HUH6Jse1YaGeF
NVw6rf6aKsfdtWJSGH8GO73M5C2tU0QlDUv/Wt+zaT8Yc0RWbm04+BkjEJ1doKkD+Ln2PDogWdNC
uWcnV+XVMKBPq6HOv6321CovuFCxlUvYc+GsyWBsb7Wvk5aufErt5dNe1+bjslBSFok20ourrV1V
0/tUi++gByHlxYxmbV99qjjNv1Nf/+gWzdMog6K80bDHR9lrQAUqVFJZ89qAobi3PVLqqnCo+RrV
3+xB2au5BMSg45QCM+MkAWoml1dW2TBLRVWv7SNP9k9UgSSKjhHhRr4c77b1xEJaP5c8yWs91uVX
H3DGRXbyMZvBvM2FmsKuxK3sG04FPKmz9nbW88iNQyd3iCQS0nkIfV+PUV19sPJw2FZJfUv9qF8H
u9O3kD3/8xFeamvnp5w1js7TH9tl+1FX5gHhjPuj7OpOOSyMKn0iHk+eFTrbcGDU8+kM6qVzQFIU
sa1dJUmVoe5F+ivCFQ2nGR9pmvzP1/5911fGePDbwF4Xtfwklt790Qq1b6vO+aDUZhFjdbsuMEqO
5Uxlm6oxzT0Iv+Rd9+Fc1Ob06RdsftEQn9x6Ek+yXkIWNX5NkLOEtMDc9Q2bP81/73sn/lo+wBDT
30xmp2BYx0tn9Cl4jGYjGybKw1hvdRg9D2bGvBL16zm1+b91ktK5MewAr0Q5Gdp8d+foffNIMxKt
eM60XcOEaoumg+namLePiQ0M7t83Jr23z8qhS10OK09q9ybWzPO/z5D79BdLk9flyznE3dLBSJpp
NTRC+OVU1bG9n223uk7gYe8T3KlzqlrD3SUFtNnlaKzZrV3/9yH53iQyu7g9pS/JQdXNrpEhFWM7
Xkw87JRazALyIVM7YeCOOGlNwcSHEozU9p/RlfguotR86qsAi5zLMZSY3S8CC6StRZeCwTOtN2Bt
JM4ARWxT19wTXP7QeqW8tYNkKxPIJzEazdZzBzhfpqaQRMFx3psCmN0woGy32lzs/32NzTl5v7pv
vsg2/c+PlCyKzn0OJ6UapuYxFVFzbn3CRn1s2ibZ5xamoASRMZchiZCFui9Ax9DO6pRi3GnvVkTh
0PYTuXMdSOZQt/N1V/bICtP6o4rtJUipI+syXSbZf/zc5O1g6/TvYK/DWbXBzkAjd4/iDMkxS/yv
OPgm0nu5+7Oj3YJwXNu1oXYoaY7A6r+TsXd/HAwmTbK4PyqtowfoXCTAbbTXnYhjum6zx/9+RLBa
/n+/9t/v/vejhflByWZCmo30zw4hg99G8Q8XD4ONXvV3dxzJh9MLyhqPhYGbkewO+uD+7363Gx+/
O5OD/bycxbkFFsVLh3ucOi9A2XjERDO9W26XrGeA3segpmMoE1ozuu7m0cpK5yT1/gkwXvM4G0n7
SE860YomnPQ6QNA4+x+2zmM5cmVLtl8EM2gEpqklmclkUk1gVAUZ0AiIr38LvP3s9qAnZWSdOiVI
IGIL9+X0VB3bpscWe/UaIaq1rGyf0amN4Q2KtnkQrCDt2DS/gDL/5wPj/38w/ydVt+9G2ZxoLZOn
ktXnWRGC6kkGjXMoMw20dJylIkblVE+OcwwME+G2obaNnH+bgL0c8Qc/9HvbBrj+PStb9zp/piq3
ZAcxOURwUv1vYTaHZzRmJFQAQAEdhcLt71ObIxHPi4U+OS/AF64px/PlX0UR9pw/rWm4h79XtQcj
/OiXaM1cIhM2BIu4B6tP+9fWOSddPL7RnyBejRmnihUm7uTcz9VZl8j0aEyCWshE79Fh94sk6hFb
P1WRQXR35j4NnL6nIG6IiRNAuiKZMx0xEY94iXbryH9lxgL0jGZpbXude2yMcwEGiLXaDrKidS8D
O5g/6eu6B7A4OPvUiKNz7tnheRJpf+x1bkc66Yqt5J1klfYmh/eiuhexPw+G0d79nx/Z7LNB9ycP
SHKybaljufDYOrx7uiKxwlHMDHxjX02MYcqqPIXl2C7a+TtTOeH//jRDQjxvgRAI6k27pth3P+Mr
Mozoyw5Fvm4Bnx0yVlxVPEwrIPPemYG4d4TIuKo7dk55zp7OaO4YVMOVTqr9sjS3SuXmzo3LD8Zc
iGZ6Y4c+DBF9QxRABUOv9xFtTxEjVVWp/gXpMKegEnAcaMBt0sXoSwQvDqbLQYV3B/GhbfU/7eie
0XU/tqncBm7LgTCu4AHs8pyWTxo7x8On7YQfY+ridm22ddV8aZogNipGqpTnxS8DSeFrn1gMu52t
4RZLeIDXyYSPk5KEMUwwE9+B/CVTwWwuXhEt+1ToGOKc+F/BMl8HZ32YcGuD3263togZ6xorStpy
o1VovIhngkfTrvUaw8hUUn/7qM1kiuXYSFyISSs1S8Em1gcu3lgMRhibXWagaEOJS60hjVK3ID3C
FrdtiuEBqMq7Nm/6PSHiXQZ8Aho83rxeyffWmf9soJkLsqQITLcNEHohui6qtmJtoDXUCj8+eoNx
qFMfYqqG1Brv9qYMxbPZgdjQTcamJLkiOOjqT0ca3ZZA0wi9cMCSpw/OXqje+uw9qRBFRmOONoae
RsVNu6xjRhMiaN4Aq7gb0svggRo23EwNuIiPDsPK802qDP5ysQkJK5rzG2Lm6qSdvcQprLMACgal
P/FzjCHDeXddVHqx0tpNZQXtIpMxrYrmfpVTj/207AwSYohClWTZa/H0xSuwK8SXg2Z62cVNQVJb
ec3q+c+yLJa3TooP54WiVt+YFMXG9NnrQ78vlCT7rSmhKBJi3fTulUhNbVcY2HYm2KyI7llopIZ7
LZX6SCPSqauROZIW1zzOKaAgR33Y9Ata2EXYiTGuWWCSMl0PVuxxsk3ds8Rp3fgnF6pYeTWkmgaP
U1zxK02z20WeP2zJXkxyBhCjYiIadP1KjxpGkZZDJGrOjgOfVmQcZBk6KDT5JyXC/yZh882armGN
25CbMdqW471pLJ8YBnCUTlu/NXb+3AYOI5gJednollt0n2sD1/ZOJx9kCXL/qZB2Q4YmvkK9FYgY
fifexqXZNOnezSVtdz4+eNbs4LP6S6JjJnEyDwZMs6FR7Xl8reTIU3PWXYWSKS/WdUyP6AR6C3in
fsgIv6XhxutlGeaBLKDe956sWPFwu029b6lDvLD3rqUAFlSmyS4ORPxYu4JUnxDPc95lVCYSe4uM
qm6nxFUbwM3hXjnHCpHbiIRFyuBfN1crXl1va91CBEi420edVsOKhGxEOqSAhVGH+YETWo5UPDcv
LX4l0+CLQLrh1ynBwM4DXHhrk0cV2cbIFS+uAFVfN3B+h47hd959YplItl7mfOaI5veqBdOkgXGA
CCqXnqVu/sARqIHz33usveqCFFkxJfVeL2mMXZq1sQxgfLFj1KbQOUAm1K9DoBFWzkPZY09pOuPM
DMW6Jq5pXVHfYZ/iGZF1Dgo4j6+dLb0zJocNA4LXJktGjlXi5pBMXFPpHXNGR8jU0ZXCBRTsTJCr
yLAq9jm1ELY/X6cuH9ubrpPFMdAGfQCpu6KZAxyDVKSb18n4zK6iqPMPA9whevgfQCjt098PEv23
a2rD499nfZdBsQFJsP+rr2OlW4ep6b6CDqYdTH24vjW1KJW1Q1Siw6GjOxznbRLdrSn55wL3+Yls
fV3kifvhyPi9LbQj9DnrzvEMmFmbzXHzpal7/cF2CgkKwY9OrGmLcwcJe1WzQ75zayzjMJHfuuqW
bjLW/L3FyXFk8prVzXeH6edZ2gggCUV8gJHVPMo4yB6Z2yeR/gG2Tn5nUfOe0Kk8/08Xpo8vPfGE
SOyS3N5lWjN3ahH+MQ9i/8IxvW6fZDhGgyxU278WQk/GkURGz17+DXuyLoGPqNAnai5Vn6uS+0SV
OTs5PnVNWbsEacZKt8gDhBPvHP8mKrgC83rR6PxOWJ401q7GAh0+abZW2yKvCPTvIsRf1E6DfO1b
AWVLtOPV5sbexE1ZntDArUsLnAe0ipoki6o5/X3094NLsCPlSkTyduLuLbsjSTrQq0NpkbrhSs0g
vGJgo0XIPIPDlgWjM3Lwe4SdzQdaRe5Rbm1KZLDLZvLsm20wSMZzhKE/mB56dMmbnMjsuTkXZJxw
djZ+C3ZrnizBxmY5/jrARnhsjdq+RDkapgzPxUJwnu7+PmVVZl+oK4e1NtlwhP4qwrg+oKFxiW/p
zWe70dtd7bgVdoMJvk1ZnLkg6IL+PkyCsTibrvEZ2HaNN0rSRdAeLaIwMk7J/IMehAlfoNl0A1ph
z4RhJHSRH2J/QCT638//PgpMJtqY2GAfhNXZSavg4e8HYer/85FTqrOmj8bh7+cb4XNH/v2tB8t8
8mxrzqjwW+ZvmLy4ygdWk/MPKCgkQPa5gmUMArUhTN+GwfVvM8tz77peugH6mXzMuEJmizipaqe5
EDP2YoRzFB5UJ2g9Q73rZRQ/e0b7bQ6MjFgbmKscnREVgK3vsI2b979PBwlKndfrNnKnYXXQa+pn
17khs6v2yRAlS9qHdFc1WFQjw5EXL5qKXdvi7o3NlPTYdOqXsh79g6qsrVkVw1vRSvSYFgme5Gdo
FzvRTPhpZcOYGpN/MCKIc2z7q9RykJZhXT6R28Muyc68Pd4YYL/uUetZPf59lBejtRvH0D2iVbF2
GsPopfIIZMnm+VM65tH57yP+5xnhuKx6C6GSZRZYHSa2dMhnqyNpKFB+kHZW6B88JE/zFFLEQbqv
J+vZ5XlsTCc5svMsUSbJyD3g+dhKM8tWDeXIa63ZP6wojN/ae8uLskbjmGsPWqN5L1raM7wpWB+Y
TMn/vq7//fSvIXZSyY0TTnzLum4HH8J4F9bJbeT0NjL+Ir1liNeeNulY1OqXlEnkU41ee1G4dbUb
ffGbmYOFfC+ztlWWWmsXiPVrSFkc63OGT6w2/x2ekgu7RTDmPziELgP8NqpjOAT/hCu7S5QOxgU2
zu9fo2zDh1g1bs8yzbINhKoEGKEAZm/i58NJxB6NY+xra18Bz0McYoWVmEfr8jmRCCRLzRkY3lny
2QMVt7JjPB99qD1aPZs8Mxzld0WXy77ZeZeV38AktCEAFFjiU9oHvEJ885LS94Gvk1j8N0acz0dF
6C+XwsB1vxvNst4xhJA7/DzxzZjrwr+22evjjT8VwTtBTvZK+LzE9XQNBnta+qms3sY0/hykYf16
FX7jqOPW8mx/5h7V90GEh7oPUM1hIV3j11HPsT2Ql8M9uDDnTzWiDJ8II6TI0Ua2iu17wZT3RI3L
brjwgo9pNrbPc0PD6Npl2cXJ439/BUip4GPgV1gGmQv/eeENM1JLSCCvPpjLx4wR2gtwEU916mXq
bfNCbuCVhgXbgqfQOGQMuPJ+T8aiDWSPflQKh2+QA630P8fTxIH0Dm6S9FUwQKzfZw25mzSPlHrN
I9Nwh9pqbm2bkX4bJS9n+9ghz5TjJNaJHBEslFC4SRVnYOZpQ7TlSA9XhMAFJ2Mgvt2n4rsl2hAu
yaV3P8bcOQWOzWMfjqg94W1xeqQ+JN756ceybN49TaHBHbvl33/jXkDmm7TBIQ1nZkBVmEfXTXMU
RfKZCS7himMtv4HjLsHKYLaEgU3gcp88tT4u99wyHyecmCuzDuB+AdLARAqYq5kzrXyjV9vAHDDU
F53DehHl64BJaD143QeZy82uj3A9NHr4z+kapn78Fv442juAJU4dspHInXjhdqScpU11CLTZb5ep
70FZt3EsvV2Gi15lD6mXaldHETid6RLDgHyKWtRyac+gzJ7UHqO4vTdGcDAuz8FC2bdIT9VmKjjD
SPuh2J9dDUPT4HVrQENVFdLWkcSKXoOuEjAOdtJyhakZVLAZPw6SriHKvFeW0g1uf5Ts6Pnzhfc8
+Bqe6kaekproJjCXmW2bgJzsFMsfTlfei7WtFQTg6uRuxYAnF5IkypA7btlPHr0oVpQ+iuNFLZl1
hX28RX5f4fIyXkxB6jZquY09mfo5pNjNJl2sGax/NPaMx+WrsNDFDCZjHUS4rlhSoU8707vWE/5c
lJy7IYW6NKXqwQcg/NAb0bXmidvbne2AF/R42DzjTe8x6aNykitLR1zsE4K57TVzWgmpn3WNYEVm
uNOGdq1EJjmt2H6tA8N7CrnPfhAXZWKNdakIUdk4T4Vruls8Vd26yrtmJYDhRAkKVyJEQPV4Frzn
ED/1HL0AYI2NFKFYUMLBrlfaQMtSP6aqQHwvcmtvwZnHHQTxYbTpOWt8aisUZgx5SgREbWQcDSt4
BpBG0GHS7mX3IiuETjXArzg7MSwsToaeE3/pjFAyK2JMrY5Eu/DHRVfFvENPd/jhvzSnOgYxwjhg
w2Bih19l0TTonr4JBnagGYuqrDS+QyvckGrwSC6qviVU+CHlGVjVrYDaHtk7maIuMdTVp0/EP4X9
yZ69sI5ubAuYBRs/uYQVT3fCL0cGf/bZ28zYgJfBihiBajp+ZKMM1tpcizF9bdAxnMeh2zkgYuII
i0opyKgI8g+7KzwGFfoOGtRat4cKY/loMesstiaRcGtzAOidnS0f1YGmYZEJWzGLXPnZQAvabTUE
O6hKz301Mr12unxFxVkuCgBPtJLBAYjFgoMn38oO4BLksYZJTsRRYfzmefw6hGSKs/0wksjZxTGs
J4ASJNJFBzmS8F2ZbrVB5At4qwq/fEMSskZkX+MWaMXb7KFXbrUArUER3lVXhGyzvHx0tjjhFK/S
lGw637N2UZFsHVmaG5Gx1O8nQT0CLH7TzZyw4d5U5ELUFvjRQW/HTWQvPL6O62ECNpRPOpx0hM7k
5Pk64MuM/eqiRM/jpfchMtA/mb0Oal9nZK9H5NTMXO3Q6R+qmHw78D8bz9T2hj59zLELbukKvrj0
ISTlBCt91FHQKd09U13dHCPud17dJGeP/O2oBDNp2opxiqLfKIhiwVgSQVRoc/Cy+ndrrxy+m3kC
vLhmFtKy1w2sved5F2wCwTlDKn1GNPuG+oncRRQJvctVA4ocb0Kf7LFS/mZ1cBbDCCXKFue+8N6g
2X20IjqKYASAkK1E6Xx3HloU9Egnd4IAgMtl2FIUhqDgfM18o4oatxYqHt6TW2gFTz1gz11Zg78z
Q7IKCu8JvOFHG+H29svitc7F1nOgbYsUxYpLBGTn/EsnCYZLetsKVStDpOJK4LGLYAyMWNlscrw8
uzxqrJPZC7hML+zRyfnW1C/qgRRtvUDYPDXrKIifC9v/AkkANDded4xuFq2eijVLBIZNNmxPgoWR
OBU308terTT+DVHNRrbPvzzmhC5QQVXCdleGMuAXijdJ4RlXp2x+Np1WfnGNQnWCnqDMrtikuY84
hupsIY9lMTzXVpBu9Mp9YymxiRReR4OXOy6SZuVQ67BXDO1FNoWXPq5WtLCPDCkPVeedA0NgN80B
l8Q53whxTO0Npcg9Q9q/qZ2OLJI/IlmXstsvj2XmwT2rlbuxg2Vhur9C4Bvv9IpJuW7duuq7TyBt
9w09B3LJfV6L+oksEbwCVpJQS5nJQ/gl8TjvisZ9ghO/mPQiXVLqcCnx7TZtZnUmWpBlI/RTg5In
Y40IKRxCFv8T6JxiybvseQCmusmGqULKgAJ4vOxRuxdT5i0VSr7FCP/umNQ1e7ow2kx+19Eqqwvi
WDbbJjucztf3JhbRFQTnh3qYYbuiHmASlsgJFJCWFm4Ws5KYP6NIUwRIpzChguQLrVaab/wAvbGY
/yBxNL47orZwENUw56MG0KiHCHW2QeotOBGSTCs2sBEGjyVS0YZBB7Dwpvf6ZSj1Vysa0H7PeLTa
2KvUOCSzZyaz8i2POu9fiV2eZJRom8fWTZYB4nuCtCcDOTHzW+BW8F9aVrY98Q5bksNQm5eS1s36
if3o2WmrmqVmuxroDaSH7QMBJXbHHDRsTVE01fZBmunX0PjBQ9AFe5NQUJImqntLiNDjmHVXJ9P3
scEcddKYBnQGB27UeOWSje52ssGHqbiGATbHz7veza4hugUhAQTd2DLMBhJpmn544e6f75gciDno
R9oVxSS+Qcrp5KvAZCptVM7a7W1vx7Id54ZiNltZ1atmlNOTMVbARQGeLobJ5tcm4yWJ0mSbpGb0
EDkiW7DjBmnTtL8J/lxEiVNxr7K3rNfcEwMKkierBELqMGFnrusao5g9HkhsBl841vqKYU8DZ5IH
1+lGDOIteQ1JdCpMenBMGBr33FI2lEw4TTLTipnBIhlL02ZvdCQoUweulTme2wrrdOGjkcfyv0dS
Vq20xsEu4Sab+dJj5o6AGF/CypiGn95iHBU4AZFdplgW44j3OX1LGvBwuTDeQ6V/ieidRxMTuAtD
yKzmiAExyW2OJ8b0nYsVuvcJuDHSxi7a1bqBQDNyj1aVPmPLoxKZLGbkhFpvGZzv+tSlLve/own4
51gjt0rzB862D1SSiL38nxBuYiBzZr4Mxhe24wWLkqYQG6QGm8mDJ1eo9dQaL3ZJsTU1Atodx4rB
YsYSEPhjknpjDP5LcPCmZA6uD617QWlwbzC4kYQKMyqGs62S9InA2AdosKuctYwQ+IGSsclXDrrw
DCmRpj0nhSFR/aC3Ea12H9HGLUXUZ2tSrGKzXYTCaxem+5eIvmT/jzlzaItF0OWbHrATk2TUYQMJ
eXwfy6VP0tXK8LQev2ZTLC2jNh+iaHjxQpYjTg1GBVk8npUQNZjh4SJ202vfaOlB90e5xiI5LbJw
eIemqrPlTFZFxdgZkZi+6ar42bKbryDT5ya7edSb8DMbH5waidOkPlsPwJvBSmcZcFBRTEHayRFO
k7hkMONDluws4LOBUPe05xLfc9+6COLCc1Ajf+wmC5M11R7WkvZbKPw8VS0IaDP6pVc/p5Io86B4
o4Gg98A+4kr37IwRPTAOKM3EA1jBO6q5zdLQ4WXkG7fyU3XTEImkY+HydBMLq8BZccg5oB4T91YP
2nPaeHxfewzMzWDKVW/gG0YSlNZorTxd49ixhbvoTKC+ZK0YGsJkDI4QKeXyJRETSK0ilPtmPvWt
dBPnngYqAvNKjxqJpeWCOBesDcrYe/uhrm5RIMvnxNEfBx434WdnwuaWwO5ooKlJEta+mdy1Y4OV
rKLm1E74EbaDZ5zz1PquIoltJWYYnJvB3bQfs0Dl2JOLcFXr2s3yh4PQTQ5l2zoPTnLH17RD8rDv
Nf85YRu+qPPsg3gS3NsKR5vBUCGyNhpK+IW396Atk/3TzipG9VCkLjLpwj56hlgmjO3xNdfkLaE3
L8M9HDofPF+1h6X6gCOvAQiR3TpElktfuMfKNnnCUORRnrSbsKj2g/3u8lX15Uw5ibKPAMXhwoiB
Q/li4GvcojGMG2CiZg1hfELZ37kablkQR1CIfPXbjN03AU9/z1jrlqw/745B1mvELzKhLbWtRVQG
RajU+MZxNy6YeoMs1ce1MLRni/nwaigQL8S4vNx+PLpABkUQs6Nh92H18xMb74wWsH/WmbzUJzMC
PKlUNe7DKdjZovx2qJuU7c8Weuz7rVfd4DojAPWv3InDtseOJ3rvWxjGzQowaqd6c+sEgdR2OF4x
8Jwcy/qMwmIbVPStrtZ8IFxe66L+sccexI7TlNvC/mfiJDLjjhjmbHyxdPHOKYy+0F8RPrRsWJ2G
VXUxq6T7oj2OMIlAV0FdGZFAbQfMYekAdzXkyjCloxXdRWns7CEL5vwz7YsZ4w422vGx1tnTxO14
KSJ/RcXI427nvyMAq3VQEZhDUC6zOZ0bdGKSSLM3pNnH2PYvDc3PglWds2TKzmOBHE3vUMh0rCXH
Vztl1anX/qszep9AKv55HmAPfr96yPZaHf/ACnEXCrUyKXKvmFzJhdMfXd0ZluAQjQyPak5WowcK
H8/gc5X4n4FPJHpWv6bo6lfkAnwmMWhKsin2dmh+o54FJOGf/LGVS5L/JmQgLP3oQoa+fGuZMzGh
EM9CvdieIudJNaeWNYEWMBzzNRbgiUUlYZUFHgEXsUbtg9JS9KjYHlhJQo7o4h2XskFjzvLG14lB
K/BuqebmuPgb0eYWsyRpM4U4+DgYVlAkqTx95MKesUUgkz94jfcal4feNq7FQAAxgv0jFfUFPByW
+lAA8nHJRvThPQoKXRFSGRJAx3LaxsfTULMUn77Q9u7AnsuAcrZ1YnyDDhy5TeeGmygcfxoGGJPN
y1RwBKGeO+V4WcsSl3no3zJdu8pmuHRea6ytkBiMrkHZ4jTWb9gmpzpUlxQeouakx0QGv3Z1IO6w
Yoad/3QRVTpwqoJBBR3eD3HTK63o4dA0waEn5XyFxXQFshwjuu6kkPkZb1MBb31vQHmhZWeJrW6+
U90u37m42KeJOkFBbQjM+Dgbd9OeW3HUWPFix/wgbvVltPPHyHXOaZ19pVgLolndxY4y5BDThwaT
5Wys7ZH7glzAIEKVUPsB+Vk994AdEfmCWQNR8LgUppEtLftnjAebnpns8qZdyIYtrEsqS6FxvVMY
nN2seq+v2mizueVmRWdabSHDPpUm453RzCtmMw8smMkAapt+DXj51nsgdWT0j+xRiY0Qxo1pLMRA
RRfiEpgmFqCoWzCyygpFI/CQ5AUQJpZwNhmLLkzeddDmnURSS7wWhMrksWTutlBW/tXee3PtRVQc
U0fCgB6kO7sfuEcC3vGyZjhbRzfCK4cF4puXzK9PIu3uuvQLtCnep2Olb5BAaN9i4zsrAVqZhXvJ
Bw54RVyhG78hBkdcmWBKGQ1148W/Znlzr4k0wWBLVzIn540dZgRXkT3gZrPJXENYVr4PmgZRNinA
HpGfY1JUIxqCHZaQeYJz6bPrWM4G3cVtCvxAwK2pkjc5jCrmqqjoXdJuC6iJAszWVh+ql8SL5xQ8
zOuY1fd1LoGj5O1mFMbVVpSCQ5/vGaQCrrFzsZjEHr7VB2h7bZKsnLSGtIos/SqFuSpaL1g5Ket/
xzxNlJs0S6BDvByUU44fK6qQ9ouEg2yI5ToLX7tWnfCi3FxrVhkEzsc8KRSMthdoj1Gg+q1a2Bv0
vUn+rRvaU6A0GDVh78NwWaXE9wDh7zHqIx1oVHnws+xDQgXBIIvZeWSLmAPJPmjFqa9bA/3+eBmr
/E2H9Lpu9Gk9a2yJp1kxbzuGrvMts2rVWcFVNFxTTTcoZl/wMCZYk4pQdTgDE1q+8l+FAKdX8D5i
34g2rpbCqSjfHGmh0rBowSXRpK1X7Bot2aemeLXZATlMbJMufUzb7iUZw6fU0AkNxrHNZanq+q1D
3UlI2GWoOFm9RG4jplhV4F4MPDdH39MqKFdnPaWv4d7ahLarlgPJGvX0j+kDM+BgYJkKE6BqSbWV
ndOtcVve5SwXrIyanX1e3PPavrY6L9fIpcvpLDcxbli2qftgQqVc2I9NS7Z8i0iGb8NrN9KzwPh8
HX2qhqomlC3UIrVmjn5AFG/iDBk/O+OLmVDF2wxUKTaD7RRnbyQXSCak4lyQh9EgRDqVXfJRUvq5
mXv2yK1bm31CcaxZ4MDrnlM9UYfQBWFeBCtXtNbBSPMdXIVmmWBKJ88QbhIsptzVwD7Fb+i23vrS
3YpR39em9524wT5R1ZWvxwnd3KMsvWkZg1zD4Ppqxvmsi6eCSvA/BaO/GrX2xFiILIWOnajt+BBS
LEL6xG8/En1RuvA42uOguNYp+e6dNL9LG61FGaDiD21UtmwWQ+1Zt3hRal7QwuC/ElX2zORZjL6N
7sYRVEAh/HodYkCIAhfvAec9KJ6xVrcAZg3s97NFoeTHnf6guTz2iN4wHbANBweVr/KaPz+Kp1sa
KWTvzoFn4Qe9O/YDfKWwIBgLcv/lxthzkj/1KRrneGCpPgY+/N0a4Fk/z6cn9wV9E5sps+N8RJui
DO2C9oWRX+A9zP+OYSBcFnhjJ6FElBO3LCYfC3gNVixS/lJgafhOEcLP70XIGC7yPsIg/qeNib22
uIHyrASnpWTLo0d2VUlF0Bcx7i4OJ5tuRXOB5DqkD5CuFMY5ZSsubFwZp6VHuBP0kRC+dFo9Zykx
69RQ3/HUnruChTd91QIyOtRYvAJTOMKap7oIbJ+pCU8Ga3E0vOkuqv/ZUa84g2aokj/V60IMfOFW
GHPBNlsYiUafSgRqDggMLNKtkI+T0RIUYGNRM/BnYByvLMIDarR5g3ykyJ39wEQuWdee05CBkn9o
bFDBvk7ZVebdN3XKROCcRXA4WpJ6WybOm1aORyGbTRES/6OzLWU0nhCantkhLGIZs6ry68tUnqpS
fRPPsalmuYfIK7X1yZdMpnRXYhOGEIfghXvFifQ3xhInp6xuvu3sYegxySRKCoX1bPFdu6UByKKv
4AaG9nsVj0Rd6Rc/sfieGbSjwGW6Nr8HacCrxtB24RYH340eK1P7bCs84lC7zMq7Zz9ZBWtcWuhq
gJLvMCIVK5HlOC6r/lXkL0p0b6NpeFsxmNcucuQGpXeKbfGuJeAOhHVtEiJrkTaSpYe9vDdewzmQ
NbO7o16UsPTRIFvZELJEqp5kK4hii5/s4i33i8+4deJNomUnEoHBWiGAXVpdTufPmJsBjfjGL7g0
E61a1Jr+S3ACX9hRfxnQ3gXQI5e51tyZ+X/0SfREOA55csUlHIlNJauXpDLuKz0mtFUaH3//Zqk/
F0qdadNxHA2Ml7QHb2L67M7MH8vNfiae5YNPDjeKKueaYR8fAwYq0pcOc/32wy+ifA0nQxI6d0Hh
/ILzB38n0vxGqWMFtB9rcL7DZw9Iwq+eXL9b4uAhlovr0WzA01AaRSQYgH6K3/IaF3HPM8c12PF7
po5LG17hMK3VqfajV5gJb3kLnSuuvH8jTCYWpr5jnBsSyJSWEi0vzJOCs8vYC+ljvpNa+qVPLL8t
uTM1xn+pkyKOw4u8wIx7r7rokfUk0W0cCMZvKYuPWtY/oQ7SzaN1lIw+IT+ckbfXi65xf/scCUtR
U/lMLeB5d3xEuUcAdobiGqWZLgFyDb16YkqDrQbW4Zh2GyAWTyk0uhTnOwX+FW9mv3HAIZk4QgxU
FvZFT/DDwCzMd4yW8RDpLALH7GXMrq6rvZnmwAjHNs6gXQbm1mzj2VEwNXkgM2VJnGy3CrPoya/E
iaYcLGVgnIlKvtlC3xAwsILAoO1mCWmKbWSVtMzYQpFeME4LasNpXpFs+mBYemJYVGgBVrqp3hp+
XgTtF7OoY48PYR942l0KfT+/uNK5FwY6bZKyaOeoc1wCgn3e9QWx8OjQlfaiyDFeCI/VldcUV2Le
f2ACrAsbHpZdgBWn4ZkzocuseETz8u3k3SHX4djUJcPnNAk3bpiuhNIgD/dIA1X4AhXn2cvCn9IA
MBhOc+FdUOz76jZWE61J8pQPiC3RIS1CfdhzzXmLgi+uzzlkKPMN89MplycvJ5FDz6KlK31eGyG2
qNzM7YhTtXEoporxPPPzFo5Ff+lb8TUooU9QWgZVfguYblKmBhvgKecsdLYmpK9GtBeIVS9GFv/o
2Awnc/rOiUlaWk5zZz/2otnGCzuqo3LIu29pDXw8vlQfK48qj6JY3Ew7/xksPNKC5c0wh3kkcXfT
KAhH23upM44ks6/B7So73U4sjZmL7RSysy0JJfomJEyCSd9S6yf1AYV2gVd6lTeGvfbR5BKbOF4a
p/xqxQu8q3cHVRkwJQZ0WtYcIg5D8rivatz6ejorFrmULIQLSL4JMZmafawCjKbxwWDssYpccP3E
KazLlp8enbesKB7JXOUn3asso3s00mH3brOfA4h9lKcuCfc+me14/1JlrTXGBFz+XBbDxDxMStIM
oM27K87px9TT1rpBiIEIGVuSe30cQAaVxTcpVXXivKAx21htVIMej45O290CPIwiHR6aBFxi50+n
vNQe7a0lCOmT2agxKyKntVGoFLPqU2jtC9FB+iM8g2Naes6DFyhGPtJ6yX5YG/Jvrh44iggnN8yX
JqwekwkUqXfB1IVE1yv2lYpAgRMMhU8GSJXWrwhhRcVHMKBbyr1VtHsXoWgwXiyfeJXQ4TudKwhI
Duta0bG+ge1ezvHT0zikKyAUDOhBuvfUujwx8YQaB0uZSop77Pcu9upip3Xwi0tOcR2bD7ZdRHKq
yV4NAHrpAOhoSLlPM2ckGQuvs6qGDbiLWX2hbi2dxrY1xmyXcqByRUDPTvyrScG7SSXhRN1rRa35
/zg7r+W4lSxdv0qHrhs98ObE7L4gC1UsOtGL1A2CEil47/H054O6Zw6VTRROVMS+EcmdADJzpVnr
N9VEJThtza0WS9LpmDZXoDYxi6a6w7Z9n1ro1FgGMKyp3c+uzkiBnGUDp6o4NO8shbxdbj6YMWta
yZoGRWR240ue/XA2a7Th8nIK3oC+BS6tXnKpudSsotrP9QEJhcRNrpHlg2PBASDhqlEk3ukU4WHV
+fhMFCrZqpQ6D2zMbiT0UTJGuXC4GqTomdq3ddbl8X1d5Mqmsytu8a5nTgFQ7u8we0jQDQCJWoxb
ENPHEzOpdxJaMbJenPvpDkgc0Hb5V9VdlVP2vezTYhv1OcI5moJlWMwFSrUR0ujLASZOf4UuCpqf
cPkplOL5QEmmUvjrFOZE18dXmjXV1zrdUlVA/J0OR5yC5GOrFdu0mL1V5PfWR0MDrsTzWaWVBJ5J
ZFvBddT5bz0wn6tWrs+7n36D2GusuDB0cWIxpp/+4Dc7UvPPPim7wE9fugTGlpWDx6xL9QLLwHKL
dPS9nKYqYg7Ze9I75YwXDTcVV6KxwkAXkH+bz/7LxU9LDbiV8kbk9M7ynpogYkToA1E45XIeRuWb
XBnJPqy/KS2H1wChpA0n//NORayMI47j+Wg0SOdIVD2OZVTvYuPFlDgkkcoEDKE2iCdL76MD+YPT
dnRKItgwgk02TV8dVFC5dqPJ2DX3TZjBv8ck3mUD2bSIq1HPeXPwdznhQAh+FpbimBvndjYjctUn
A4wUE4psV53/bOsWiRaT0/jssm0X2iWqkyj3G9M90P8nbOXfVU3b9Yn1BFr+iX1vHjMD41qgFpRo
HKiQPQeMzkf3N9uj7RZcewUrJhobSqRwZkfpp8rtV/kR5aLvPdZSwPWoGXgx6NgEM1IYSicOSKOT
+NZoJwq3VvoLZFl7Ai2Qld57y71S2XgxpkSB/xaF5ItRbcDKL0F+a3aq6puKLTpJz7Xglxp3AB4l
tDR16md+oSqnKZrNOQjHSivKUznLYciB1LctwDkg6KPGds58jfRomwFjRByxR60y+dH6GpTpgOBK
9eheq+q3WFLOLDDPaFm3FFDNWy0GDYfkhzIYOWX3PcVtwpHwOUnq6BHM09iSaXUw+mKDjq4B7VKd
SrmIKLGnge1oN17tfEuH+n5oKjZDnaSvEzV3mQYtmfxOvYmLBhCWUz6Q77pW05JvwdPC79/nlEA2
C3BG3DdtmL9GyMkkxbnoNKlReCxxXeszvGNI/5/2xvTAnUA/+UW+826CcHHSDAPJLBNIu1m5cY3A
z4iYRD6pAGDwL4+a/gZcNCLoHEYaD7nB0v9Vxs4FpcOLmq9E2yC5if3ylvTkfE6ZfC7pVTI9BBeI
8qOZNxm3nV2mZ1OOD52zrZoclMhIZi+CLEYwIcJhXGWeioYYXJGm3eKxJkGWqN7D6Js/wrtBcWgD
wuEJe3X49YAW7Ol+ghQJmOvBLFlEcTREnmsWEn8e6+gJzUNUgaKRLEpe7bWOsyAlxJDkXPiGgcq2
ksjv2Mg2ILkIkqXZ6AidA0bPQrJRCgfO0wKKEocxUHVZXeL+md5mOGaGNiU8pUBzf0oH2XVQrlez
+pkgOotDZeQMik+bJj+1s5xbnf0ye/LjpTld69OV2k2kI0pMMIJozqpDzzpXsh9yBmEjpNrfDN37
DEc/hZfu4rfqsVjnWI1OgAlbi7SsJA3PpCeTkxqVv43UFFQeUfjmgGkiYF9jueiT9Ok7zsTkvLn+
F8h3Stic6GZhuJKK189IfpgcMQZKKfISwfRWKc7vUv9JgKy5RgpNLan1lQoNORJXdmXnO61zmmnF
eVDfFbWcUpgwbwucVgIsp3DZpGbPzoyleFNDLgIvwluh4ZR+G2xS2K31jAk3qKq4cDnSgCdLypsB
tBifZFGL0+ptN2hfhwL2GmIpt3ZDhhqh4Bc5jKWzpDMe7DD9jl4TwmbTTWF0KPOFIFbU4WePRnIA
YPK0dShdF7grUSXp9mFhIEGHWQv636g5yepIkY+SoG2+/v6BV2SIKSN53nGTs3z0iFBzZq+Ug9t4
znxMyqUTwAVH0ocyf413cGYaZykCFCjQcXDjo2LnxRuNCi2aUydjbPtJP9dQyPWm6dZEB9ZFz+FR
M7dq0mGl6hklRQuHcntGdsveh83wnVzHSLU0+a4O48VAbr0LtWcmmEPSykB2wZ/tNODOI5/3aKcm
ttdOdIcFOLJCpX0FMHXg9gsYy6eaUJvRGRWNZ7OVTvWY3LCRoEKb9F9ZNzetMt1iAHSi6il4ZOSx
OB5EJf6umrOxxtsBPnqqAvwqSOPWpXdbyuTpkAZ4GTj7lAHCJKo2XE9DqSGrmcVw8cH7KiZYf52y
XNZHxRPSN+YpKWDpQnHQ9UEU/KJULefFdMzzNCJtQDEFZS9p6p/thPutFn4PmqaZHWCinYxNz/cW
meSwyW7MQYHFVGoFO4c0uBonkCeWvq3XTnspsPNHG8PB88CjdlsMQf5dUZOHUcNzWNKN4mKET3Hp
x+hUySpndmq1z05acDtOO3WHFKd6NRXcftUMzQPu3QbU1qS6zoKi3pO34sA1eK8GB5zvPc50GwC4
2oXUpeUDdSXItGbyPXGKc9myytOO3WOfmB1GFQ/opcrnptI3myoE2et0HuyJX93Mu05b5GahxV7W
4HROa+z46gLWeAiXN26Lcy00jI0+NsFXdWKbjhPqvLZq3VWZlV4VVYk2YJhK1AgB+nBDz7+yU7j2
yDEN1BXgkrkjyYzRcpW1l2OWy/dzJ+Lg59/kmoGxcCNX6I3A7Ffb8LEyypn3BstgzPE+DUHbUk3B
RJW0udkDswx72PEUDxzFe0ynikyH89D7ZnCeNNoPR+P+BmzlDsYYt60JsCsqMRYUzBapaxnNmb75
3nlsqhn4BnyNEaY1g19GiP4SSAbc/SC7pQpkZOfBL61dXFD5j7K9lKXl5Vyn7O0ecW07/q7AqXJR
2vVOUAuEVmkiLV9HMzkg3qE//ob4ReM25CXVcjt5crC1Sjoor8MNsDnOxl3oouY63y1JzWjOVWSn
+sZKwb3bJOWCwHuSLPkFBQ3EibKkc5E6NOx9QWVuExq4VoRT/kObwKwDpCBtMxN6NOMtNBtkVDX1
JpW0l1LWmBH9lYkj9pkWtvlJNKJJSklkGM0HzD+Vm54DZp9dFrof3naSaWKTuQ2wLz/JLaCLgEdU
PE1JflNJHs8yNLXNHKSuNOD+k50nRf5YKUgqJ+dcXO3TQtKm7RgpkBvjJtj2AIFtA+lkB8VSeVTx
p9erU/TzqHn3cQm7I0XMAIuk9CtcJG0HSKLCb3C6CDRD2XohJUgHYgLWRMUWTHhGope8fGhMqLEH
EtmFpHQ1TT7jmtaFWBiH3YAojgFYWrKwLnpRBuixvVMDQO5+NW3WESxccPEZARxIUjpAVvfMtCvO
/BLVFilKniW80c99BNCbqfMhsPinWTomG6MGV2xhdukq0VuOBtVe8aLH0nLC0y9/+69//vd//Rz+
j/+e3+B25OdZ/c//5t8/82JEkQmc+Z///OdDnvLf7//nf/9G+JOr8GeV1/mv5uBf7d7z69f0vRb/
aH6b/22Zp//77Tavzesf/3Az2H7jbftejXfvdZs0v9+C75j/8v/3l397/93Kw1i8//XlZ95mzdya
H+bZl3//av/21xcMYH931L/6aW7/37+cP+CvLzevMbzi1//8X95f6+avL5b1Dxs2q2Uq5NIhZWnK
l7/17/NvTPkftmWbMpLtXCQ11eY3WV41wV9fNOsfsoXKCORpW7E1w9G//K3O2/lXqvYP/l6d9XZs
HS1wfvU/n/7HEP6/If1b1qY3uP009V9fjC9/K/410POXSSqPABivWio///l6F1I95oP/Dg6JE8iU
mW4XorjhYCDGBbA5yc1m/6Ev/v3Ajw/gRT99AN/28QFsC+2Aqp3pAtx/auMcDJR+eVzTjM7Hppsc
iddoTvUijETE+BUFIvIhu8OtL/SM6fzZeuyBgc7b3HRtc/ha6M5FqJXXtjqtNG9+3i+m/Wfz42ij
lNv5JmAzLFW8GxV/Aq8cL0kdb4/7AOvPJ7Bw1LHXSvjey+UFZ0I3GeLXmrvb4eYXBtacP+zDzPF1
qdRhfqJFN1E2Y200yBbBLD/c+lLvzz//0LrG2QSiEtPGm9FS/pzZUrtHOwdlf/gBcy98MvHN+bM+
PqAAFNLlnuFmnsnlq/wWh/FFVvI5jXaZI4Lxr0XzjzXz4/yfx/Oz52h/PsdEFre3K0Zh4M4tY5wC
nPK5m5rdjN73JZWKfZesBMTSNwnBbKlVW9qNB9hKcZTzPOMCOATxDlo0KXP2HD1tm3Gl/5Q5gD/7
MCGwax8aMaA0A3VzFBeQSk2GLc4V2ya/6vLrGkp0ZG9jcn2SuhIySzNOiHe0O6qaM6jh+j2qBGWF
dY9erixTytzIJ59jCOGObm2WTGptuCi77hpd2g9OsdMz8Jx6fDbg5VN6zZlhIPddNe+Hp+DC9xjC
EuBxcUUZPOd7lOwtSsrLMC1vjmtaiH2Ov47GZRS3MG2Aa6u7fe1dHG56ITINIe6BogMZlCMDdd4a
fkzXgrLyqn4/Kb6/8oiljhGCP9ACKVKwqXVVRd4HjUUK0FyZtktNzz//EPaTjt1VLyMn6VjNVZF0
3woSl4c7ZqlpIdK7jnSUT82FDJ3c750U+2d7wmP5uNaF2DbHCIkpBHpI6uHn7cDR0I7cRw0hkqe+
N+R8XjaisdzahGss92eH33qeFJ9FlRCyiteGsirZhtv2iraxbTIcPpjoX0VhknfqE+3q8HMW+l4X
olc31E4uIp5TR+NLmjkU/HT3cNMLn6ALUapCZAakhC9b6ePiY9jXOqsBvB1WtqTZHn7G0usL4RpA
KjeGFkVjcJwqt4uWfIuq1cfNeV2I2JnUXvpdPbi5N9wpYEEoIj8ffnFlnn6fDLAuhCoYtKnUxkF3
rZ7tTfomAWfztFtNKm8y46mq7Q2qeHFWbwCJX4AJOi7WdCGME0QGcT1uByxQcDlKjOsu7s4Pf9LC
+qYLYZyiTAPorh/duMhhR8QQtZromnrF2+H2l8ZaCORRS50ul/Heyrh3wajrdobWvh7XthDJqmwG
pRkOWEjp9nRqAFM5kdJppWPmCf/ZUAuxXFeQEvKGKk0/oRJQ2vg8A/rLoWA51Quz95YjwebwdyzE
nCaEM2qGyuSgzuFWSnqN59V1jAGsPph3Zdmu7JALw6wJYU1CQC+cGH7XRE7TDU1cQ8gnJt+SIbGP
i2pNiGqzGiWA0Rh69Zr9EwGK+zRxVnbIuYlPxkITQrrKMf+OewhWEF7wqB2UbcRsRePi1hqibV/J
D4cHYmGyakJ4d5MSaji7DIjf9jsA9Hd1NqyM8TyWn33C/MgPO3HsDbbUOgXKXjrXB1A9g40jpR2Q
RcMHQwMtHHVbzBQOf4gyh+9njxPCGkfoqax8KnmqKj20EDWseqc6t+QdT7Q4uNQUHCsrclSxDM/p
cgZqZOQ3Dz98qReFkI983AMMdI7cIoyfMzO5UNBBP65pIeJ92/ETe55j8ay04uiYHuHcLq/sHEtx
KIQ8lUyvxpCWMTJtIB8KriJU6NsAuCqm298Pf8LCXFaFYNcyFbuhkjk2xXiaItiVgc9Lsb6mLAIE
Y2UCLKxeqhDvvhR3OuaJwG+V8SxvrXPEzy8R/fuO7wfScQ065km8srYsjLcqBH4UG1kpac0Awb55
TlVdPdGr8Ppwby21LUR+Uk5BpVvzujWqJD08Zz+FVIkON74w3qoQ7kGnSplcsq12nfW18o0LE9pr
G5uuKa/M19+j+kkcqvN3fQh75lDn4cbAI1IqJXWwISF2ZmRgyM2xeEWA1NGSl07eMglkuBIjiwJe
d3CDqnPsYncpOEgdxENKmlry8oucy+f8N2VvXIPtwiSRajxkZ00NoUvdSRWFXKrZh7tnqe+FNaSE
uoaEczrC7s4eDLYjJCJXloil+6cqrBFDlFu15SOkDWns0ZJ/GcYl7L4NQAE1/x7HWHXnpyxMhz9k
Ye1VhVVDzwYTSb6ExRCJR89MT/P8RweYK6dQ5I2AU5CYXl96l2aVsIoEmmnLrRpDpZa+ObK0hy1+
Wk3VzJr/PXZSSaE1oghwLqPTbKoYsQeTmyT7MttCS1lZyxYGTxGWGT82CkkJ6eAU/iealuhsJ3m6
srosNS6sLhyvddtwYhAslfUrGsAqJ02XHdm4sJz0TQdeUwup4anUZHDCeC2z8fbwTFh68XnMPoRj
oJaYfciMzQDyUYWE1pvS3eGmlXnV+CTUf//8Q9tOK2tJAJPk97iX1qbxfrDpZiOgQUZ+HmPmWA4R
FqUFysFPA4nntLmVlPvDL7Awy5X5mz88P8iN2gp0zEqR63oEOARmWMu2itPfQjPY9jYmG00Hkm5c
iaqFef776PHheZ0yFo3BXc61s/FO9uSHitJL5FV7Z5K/Hv6kpeESVokqASkUKuyVgVk529ivgvMe
uOXmuNaFZcGSmwq9WUKkQQyVLBvX0FHKwuN2xd8r34fuseIIFllUTq6kT8ULshPyS+nA1D387guD
LQvhHVHuxobWGNAZHZGdgr0qg2WvniXNoIKKt1O9W13RFgZaFqK90ZQ2GnzDcHW0YHu4iXIx3OHd
gHU7WJ/D37Mw0rIQ9HWVlHKFWZiroRUXaviSpeHDcU0LMQ/xlbVeLkdXwQhJbvofqdIfl4eRhQNE
gVseBuA5sglBsFMMpBXq5rjJKc8d9WH6mIZHdQpYkovcLH6yRfvYH5sBk4WN3cd3xcJEdsRXp5Bc
PYbz1RnS++HunmfFJ8ugLMQsXvCjGePQwAXWA90O59V8mq8a842tNXBfi1aOhkvTUghfz8L3uANh
AtcneTNH/9qxy30V97upLFeWuKVZKW7lsm1U0TCRYEjzlymazpTYWgngz5tWHCGAxykaZAfXDreN
mps6yr4FlNAPj4Dy+RAojhCwiVyFJa5mwDgl5dzXfuQeBmiVdT1GV3XOuTG9wkWk73d4XmrRfW9C
3TQurak7a/I3TmCgelc+8vMtUXGEqNYmLRmjnqiewvEef06Mc+sNOsfu4Q9d6kMhsq2gtPHbg7eH
4MuZnpn3NcIxh5te7EMhtIE8mTZLkuqGcA00Q9/mkB8GZLp0r3cxVj2vmrkLZbwxjGcdfaqUw+TI
zyMnuMLwY+5SPHRXhnTpS+eff1gNugZ+rYHqgFuWMOXQevIdc3P4S5eaFhaDAD0TpzJQRDCm7hvX
lXOz0Vfe+vMIVRxhKcC41O4duZjcwtdea2aWFEk/gl5xdR1sx+HXX5piwipgYmI8gAJhI5TU28kz
zzME8sCo6Y+H21/qHmEJ8KdIj2O5UF0DUbrBlm+RUjpq90Bp+M9BHUO8hWWd6QuSMOGQmEnuCJX3
uHG1hUUgwh5aLwYVtHkeXoHWPpP85u5wnyz0uS2EtdlAh5ZTmlYy9Rl1z/s66B661FlZNRa63BbC
GryjHqsGoTeoYXpqko627Pbbca8uhHUn15qpz3ZWeThCgp9e8gSUaVe/HW5+Ycbb8yd9iFPHMcN6
iKlsVF4LrNuAW0xBQFGCF9ts3MPPWOoeIWATWdEReslBV5awnc0aoKS0surNA/ife7diCwFr2nEG
znHCajJKtB8QjU6zCqw6bsUWi4Kh22tRtTSDhKgFmoqsd07GG5Tkk54ggKtOKHuu5e6XvkMIWg8d
KXki0+3KZCyKxr7HpKZPEVeT9xChd0eNgyWEryUjeGnpdBZ4sjtUJE9xd3g+rmkhdn2z7WzHJlms
Bcll4ig3SVauND2/3SdDbM1d9mGGRnoIIBoer8sp4cQYk1cJM9rWwPhFvjSV5kwvpzOYl/vDH7IQ
D5YQylUDkxqdslmxDDtlfGGGfdtCqh2VUtsbfZStxMTSVwlhjRJoZydWxVIK5wE1sHSEnlNXJ9FQ
1VeFjT+GafQO4gT9dyWBRnHc1wnRjuy3oVg+N+7MVBCnsi8nG4VvVdvpnfl63COEYNdToy+a+Rpg
wHsIbcxxzdpNvfJnq3o/Dz9iIRZFTBzAcQv5c0rttt8FgO+j4CSijp+RqTj8gHnWfjblhGCvGzyo
ctZb1262lq1tbfy28nDn1aBa0GnBTXZlFix9iRD2Gr6qZpDRWX3iXY4d7saOXWOxWa9E/MKHiBi5
PjGnHgk0zuzIWo3PQwP8GRPeyaBYMCiPZbHynIUVXgTLceSoPUtDjQ9/E+UGXdrpUU7s5KikimIK
K4Cq95msFQxHEwZ1jv1tMnw1So45K28/t/PJcItIubHIoVDa1N8dPbpJ+vQ8RUuoUc392MKXGcOV
hWxhsM355x8WskY2oYP0VB1UfL0jVDznI3GKctPhSbvUvBDbWWDIypSzkw+NhFVmlARXNhJ929pT
tKNul4opxHabV2YSjmg1YFBwX+k4c5JTXTkWL00hYSe3LLTocd1gg/VS78JBBhLHvWKlhLXUuBDQ
rexhsJRQGMC54z0P/IRDGjSYwx2/1LgQxHqf1JLncJmSA5gi3pQ9zhfHw20vlB0UEfYGLRmuzcjc
1C1ET6E+qs1Tmp9HCRyG6uuEYfTUvq4mzhbmkIh4GyRs6UYoZq4WD++V0m+hLL/0Jvo9hz9nIdIM
MZIjFcE8xGzdGqXiEy/+VaffIJOjtly9UUw4/JCFLVwEwDUIHCr+GE5umcZPSAKcR7GDLICMsmKq
HzfmhhDLgeQ0XRAzodQy7ClPOtNOUyCNHP6ChRllzD//sFJEvTXWncFyatjlhWy3t7G2dtBc6hwh
hINCqzjIktqP6vzcU7MnqZrdPI0dvJLN4bdfmkRCJNc1CcbOZJ3r5fHMjqqNmcunUPZWVuul5oVY
7uUIAXGLOYpABEoI7bmFyKysjSubzVIHCdFsIoARArUnAyThFpVjVIWie32aIxfX6MPZ4S5aeIgI
h2tirUetgRNM1QLKLRC479MnBVe2gPL64UcszCERFoegh5FkGaNQmtGPuZbjxOUK0GhhBHQhioGX
2qFT8vZZDcgo784GBjpB1++4N5877cPsR7JqzHOrp4bSyi+hJp2B0znyzecv+tC0aXYDFk0K5199
2jpZtC0Q820jZ3vcmwtxm3t12NpjRt1MQsaXTM9FZyUrr740nkLgSlUOYjg02N7L7rTugvvU8x8P
v/bCqqwLAeulCH3IClMEmx4kzkrlKuAOhOMEar/FOAZnvqSszMqlqSMEbz5KVoPHC0VeQ9qpkYWd
VXdWSv6RzQvBW6J+g6QgS3+vD8U1vgfdvsZlN+zCfmVpXohcEfkWTBrMfoDhbhSb53TbbNCJlmF0
S+712+HhWBhpEfnG3UYqA8vmashIyFV24eXVSv8sNS1E7hBQ5y8rzA1tbUBcpUKNo9FXFs6ltoWw
tSOU/ZuSCVoA9WjC+sIxjZVOVxZm6J8wN/XvRTzWetXMOVPra+gVSK0a7t+neMIeQaWk6LXNnT/V
KGM2OHDCCS4naNEtwlPRSaCr/QXGK3WJhpiP3rVfSW2Ce0A+Vae2EfvXFdMjXSnxLMxvTQiloiDH
glTz6HYBNleqd5HIyK90K60vnQZnitrH9Uv1OhMfWDS9/eRXZb7qQXKBX/wOtduTkSIFlXlOhIU9
HbcSa0I4jUGRISeeIiHu/ChK87aZ4oej5riIKetRIB+5phRuXzaXfadvrWztjLkwD0UgWTJUfRsr
AxCSLL6EX00e3Hw6/NYLoyvixiSkslCIJP8tB9KTLWlvnP6g+1v9/eH2l15dCKHAQio4r6fC9Sx8
hXQPpUdIbmuEuaXW56/6sPkhJew3MWrWqL6mKWxivBLs+Djuj6LND/3QeKpmhYoe1+QOs68CVrwJ
Zm9H9Yom7HzgX4qykVlYHK2ofvb4sUAs1u1xWFldFkb1N3T+w6v7lo4pmQ0Xp0vH6xZTADw0tlZo
Hzeov/lZH5ovdcT9Y3uCRSTBuy9SlGtKEHMrL7+wH4lwPRX3cMVLCaQB/smdk3ffZlGNWMWvPqmc
4+79qjACtYXTLkDpwp36JpTdTAvV+wTza2l3eIQXRkDE1qElGma1WhYuvkm/kj4fESQz0Y9BA21z
+AlLc19YOHMnqvXYqAo3LmPkqEfpNE+Og2soqrhKTqOh4PlbuJ2mb9EgfMqi8vvh114YXRETN3W9
Eg5lTcfj2INLzy6O3rDrK6p6bYWfX/KT3NfvavKH2ZlKfqggb9O5NtV0dVQ3g/QGtDG27+cavINZ
c8Tl0M6lU6Cf7LdbJFfDE1+TN5GGkGcdnAx5dldxO/JxOTXSK9PHpLe5CgPl0eH/cuLmNME/tzO0
B6fVN6jDY1h2Tmm19JS3BiFoJMC/y0igkdiwoedHCdT9tnAD5+ZwHy4M/e8zxYcvxAxTyulCWDWY
pm96ah9UvlVte7j1pS1ZEdbsMsTnIcUFxZUR2MEgzoWj5dRY12wj2zyDX1nCqdJQ3Tr8vIVQETF7
nHmypCbJ7uI2dQlE/xUG+r7T81+Hm1+acMIyPvqFYWd2jK9LajonWL1eG1h+naY2HnODsTKrl0ZE
WE50OS7HpsoMNzDAtDbhdFUZa/Wbpf4RgtFKtaQKa1bbUI1drFE3uInMpZSV4V5oXkSx5aE3WVE7
wiEMupsOs0er6i7Udi0TvdAzInBNqS0LdyA47QEqP5hYOu+ela7dvZYaFw7/EVRWxa54d7n196ZT
nJmasXIwXZg28vzzDzFWeUodazFscMy9f5TT46AEuPNE6WlgIdx3eGouEJoVEbumI6yL5Vthun6H
aTZq+lhhYoJtsb50j603XOMU/AOdpcTy0BDzjsvai7A2HGMHEDsRMgMYdaBzdmaEwUOfOSuHm6We
E2KhK9Wo6AugimqiXqUYlcthvdG5n0hrwKClJwhXkjA0O1kLmVNFY94nYfhLy1EQpNvIbRUrp5CF
OpMsbK/6ZJlqWkPvJN1qQHow9nFku22YXduc67WsuGqNJlpZApfmsRDiKLfEvom+riv78nXtDbso
PC68ZRHj1rOYG1wemWJGqFw0sZWc4JqSb2WnLN8OT+PPh0MWoW6Mt9zpPm8/eN0TFr97E3HdSU2u
seZwj3uEEOhBZ4yqYaqGa1neSzup6DxWqGKOJ9Xk3B5+xOfroOwIAQ8RrxhGYBAuIkZI/Kk7eSwv
ktJa+YLPh1h25sd+WE8QCo8iZJCQL7UU3+2q+LZJ1OPqNbMuyx+N+2ietph9sscF9ZVSzco92hqm
fqlfhHAOZESbBmSwXNXwN14+YDtumV9DfVV3Y6lnhGi2Qh9xp3CA3T/gXm9l10aaH3VQkh0hiJvW
MFM/7BDP6/NLb5Lc2ArvjpsuQsgGUoymKuB714uk2Vl7mCVQg0tfrtKVGfP5CiSL0LQGU+E60OmX
+jyRN9Ttvci4UfFty9M7tUqPm/YiRM0sWmyDtd4gU+rhkneFc9rQYcx9VC+JKDWrxXmz7+gleyz0
W7ANyVYdw/G8CzDGOO4RQtx6fW3jKMwYY2MEGUtOHnxf23Vl83Bc+0Lg4lGVdUOMBMis3IejyXk8
WRuHuXRc80LoYhls52namWgN57tB1VHis8/kKV7ZjBeOGLIthK8UwoKHIkB0xcXeqfBJUUev2sHZ
fk9H5ftk9dcJQRHLysZQTAdmex6sPPvzFCcCVMKq5ActiuMMPk4KW2OQE4gF0UubmT8007vO4sFf
mWWfI4/kWczq49o6SAqC6kgFQ454ytOvXFSU3EPF49swvWjSk9JgGXl4tJY+SYh6BTJJ2CQVmQ+9
Re6u5ihQhU3hNj5akpWuI60X/Y/42aKOz8K+KoLbDLuRe2eeeS0i5g/InmZfxxIh7tofXmXZPw6k
ivbXn73HrjrIBhaRbppKd4llubGUHsVeRFvxz6aVAagOAWq6g4NG6IRTcVOcHR6JhV1DRLXVpZxz
Mm9NV+eUiR+LCzByc1zTQsTLFExDe2KQ23TKzybF0PE+ldam0NKoCgGfD2qj4seDOhk+VPN9KxjS
uxzvyBhJ8sMfsPQIIeaN0R69rgpN9zdkwOp2HSmKEN8SFIzwFDn8kLk3/jPNIouQNWUmUHsZ5yXT
9x8HuIinNgyKCmOrIx8gRHWXW4OkFgxDZg7JaRp5EuWOaPw5hpLz87hvEMI5yFELCXSUsvKm6DYT
tiCovNceWp9kgw4/YmGeing1NNgHyPGMhRKNxtYjufkVSTrjx3GtC7HrIUXetwqTKeqQX5fTy9TI
x+P6X8SoeeMQDIhJm26cez91a/o6hDiT98fRKWQRolagapuHPrdQNe+Hk17Gb9zqjW4lBJa6XYjh
QUcktApYOwNND5VNNBRTcUrh1N8e7viF2S9quZWFXvL60NQdCKyFH20G9B2UVN8dbn7p9bU/F04z
wuYtqeh79hpEz3EBxFIPq7HDrS+9vLAxq2oOMrtgTpYoqp1mES6BZVVWZ/norWlHLT1CCN4i4wmN
YrKG5vJlYI9fS08+TykyH/6Cpf4RAjdOfWusjHneYxzw1akT+bGJ++D+qNZFhBqO2b2TxEzNSet/
5rG0txPtuB1RhKNhZMSJKEODsakwrU1CFSHxIo9WjicL3SKC0ayhwExYo1sMxJ3YbOP2pDenl8O9
snDKEkFo+Gd0zZAzpFoYRCfF2JxTzXsYTXs/cfExzBE/ZfkuyjJvZZAX5pCISJOqTLVCiUSSpw77
PErPbavdSVq7Ofw9S501//zDjTzpQ6nXEr4HeY6QzauRt1bbtSsvv9S6EME4vlc1vipcyU1A4/qk
Ak/Gp+64VxcCWE8mL878OWfr6z4y5v674UhHTn4hcqPBDCZzIJfgjd2Fggqmh+754ddeGlAhagPJ
aP81g1on3UqedWe36i7FWPGo5kUIWjI4voSsNDdBTGIVqdBRByvfzcpTj+t2EYBW+lrRGQnsbqOZ
9k6IiDv2cL8Ov/zvivsn5ykRgmZIY5oCneeeiUJ4Nfb3uY5hdSvvuqK85dKB9YB96yFLzJyagy5U
MG9RMBiowFtzw7rqO/k9LkpyHPK+UNMbAnHXVCxeuU64egMC8VNgoS7fFJsm0m/Cvj4OoCCLcm+D
WvqY1tDztZ4ZeJRaWKRVTXXcXi4KvtnOYIZZBj4mbj1kufCs5vMP9/rCjBRF3QLMdzQylvOLazsP
6U0zzHcIzq9gnRcWAVHYTbHAXYYW/WLU8lVnJt8sr1jbYZfaFtYA7HrirLUoC2ljFF9yMvZOjThb
E3lauELowioQICYUoABNUc6O97WdgTx2zpj671ForenhLnW+sBxkvoErA6VmeDVWuwkMPd4MDnUQ
ENv+yvgudJKIbRtkpDe0ngEoPP/Nj/vKDXus1w9PnqXGhcN3r2NpEDY0HtjNJmy0CzvOVxbhha4R
ddyKsPV9dLh1aiihhvOLaSfhSSInHWh5L6Dee/gLlh4zj/6HLXAcvNJTax6DZq8PgjQHgq9gmqjU
sBYOP2IhY/Inzk35e55HVRmpTNMGG0FTwtWitNDb17FBkc3+3VeNm8MPWvqWeZQ+fIvv6GGZ1CzO
stdld2Pw04pMLAVM/cj2hQ09sQqqHB4forSJ65fmHhONPfNr5XS1NJmEcNZ1T0r9jjxs38WYzY39
dZkrr8d1jRDMla94Y4NjBgbT8dUUqJuy7XaBZh+374qYOlza0wILCk4jpbo16kk/acMAt8nSXsFh
LswhEVpX5sBrx4xMuCRlyWllml+Nsd5bXbhpusrYKIlz3HotAu0ipWyaPmeMp0y7yD3pxkycNWG7
pY+Yf/5hfsqq3kls6Tq7WH/ZO9ZeVzC6kv8vZ1fWIynOLX8RksFsfgVyrSVr6eqq7hfUy4zNamNj
MPz6GzlPc/Ob7JRK8zIqqUmwfXy2OBH8H18PgfkbfesrZhBcmPTampWMBJ+gquGuibujBYIl7ZNb
Q03Xnn/++78+I4DUhAlDlNu9CXpzdfJaseTZLfaTKcwl+st5WoOXA8s0zcsryLALlBBvhFjXduDC
gqPQUwNooFAmbnfxUAGX49/7yaNkw7Gaf//Z1K6Y8SXuy/dDsPTMuFGTPjhjttetd9b1+dzDL+yY
hmXPpyQONxGEz/MlSKFE727R31978wtv7IvBpWWPg6NL8RxV5UMyufc/v/eVhb/EfKEWEEro1CBu
5WEOWaGDidKp4Kx684mA9Jn43Nm/RH41DTTT0Kw8F8yDd9YXtQ+FK73ecPfXvuL893+dfEwUiElr
kDwT6aMeKUR3AHH/eixrMEdSFLHA6GluRY7XfuzCjMdhmFQ5YqvH1oWF4XGS98Sa7QjNYEgkrlDo
spEs/rw/V7b+EoHlxaRvyHndumZ4MQ1/8NJbZfpr33H+yX8tmtebeWhK2BxFtXvlpFgwawNlt3TT
BcHe3uYNvfYNF8bNOCL5akaxwAr1gCnqx1Xcgixe+4YL1+w5AO4bho2Ph+b9zL8F5crXoZ3u1z5E
08y7cb6ufcGFdffh1Gpfn2NVCLUCzH+3wAl9boMvbDv2JFLXBLFRSUBk1Z3VHr3F3prtu7I+lwiy
ti4Twihe3EV7b/UOfPgIObkrx7+Sz4XxlyCyJibTWp/zSyIhKAs622yCQtyNrP5sUv+ReF/SnqFl
CiUzVGk2GIQvJjMUXf9Ve+NpLW9gja+4zEsoGW5sEicJDTeKxT+jZd35aLra5BbJ3bXHX3jkyW/D
WYNbeoMJTgZx0ekRt3eTT6a6EZpe+4ELG25TaimXIRQdePKClt6W+t1mbfn3Px/Oa+t/Ybl2mmIh
TYB7lXlN0alyY6HvmmHSbw914M9ZwCUjmmDT5GLoF5yl/fKwH0+9jT9nt5dIsTGoNA8WaEoTAiD2
apeTceONitmVO4FcGC4RQtOUYum7vt6xCuJeC73ZwftPu4WoE/v/d3OY2gYaVed7rRn0Mx2n6TW2
fvoYYKR5l4JkPy+1GT7jm/FjF8myNzU+oNFYpRrCxZDr3ffANHbsVkvj/Jj/MWI8/vyN//IzUI6z
nQ8kCyKiWr4QzElDeq0vD61QJWTOXJmXkS5PARRyb0Wq/w2twG9e+GjDPNBVhgSK4manyZK1EOnu
e2hBfA3576UGwWjzA8FNdhbR/oSp4BcvTB1o0LVJqUaSOJLXQHSP6VzdD2tzwt1+w1DOm/9fC3lh
7GvENMQisU9dNOw1N0dqxI+lDzaprX71kL3OCBR/imbEWfzzR/3nGcdHXdj/BLFSRhw+ysbJI+iI
72rpbviNayf8wnNHbRkQbYFkn8YGUp6Qc0bpcxgxNyfKaDfX1i+wnMPPz33IhQNHB4RHcQnEYDNF
f4Fh3BUJ5I8+uUoXN8EaAybfCWBeXZluBsofy/lTYiwxuwSaace9PhzQyVfDFBxjW5LcD7tbbeQr
23sJMBu9uBlnpcONAYcB5NLCCNxwbBRi86lVv4SYCRDrN4SbEAweUMEckjmbvETeMLhrL39h4kQs
K1JnAFhIO4QP0gMLPUbOPjVcjYW/MGeZLqAWsliafgKNw4S+Gor8oIL688L8p1/F0y8s2fhxXVUG
Leo21FDEHNaMNOmhl82+7qEc+ucfubZAF8ZL0KTuWIuwezFxMQN2lQm/0jcefuUuugSQRRXXqSCY
czmLfbIVnI7pakBsj8khWNfW63R1VJ5QP8OQ35o+u/ZBF0bcGQPN2GAINyGg+BFQtKG7ZWf/GUdh
Qy5MWEGlFsVntJVjUKBr4X/lVSezcllvXN1XXv0SL9Z0LYdsNbq/tAIRcaqln1vSf6r4ELP/gYk5
4qY5gWRTnHCondrHJL7FDX/lpP4PTGxAJb1pfKBEh7EYGb+PTFd4CgrXULO6cZau/caFJXfD3DR8
BtSnq5FBhxWDDFf3tWmCB28it+ZRr+xwcmHQC48H5tIEh4eMp6mzO9tHO96VtzKtazt8/vu/ohyo
hScL90m8gQH3j2HP7UZjOu3GhXHt6Re27AfG0sj5eHowakxtTI9y0C+fuicu0WJr72oFfnqIfnaL
O7YlVVkZhLei+yt+Prkw2iEStKZQvdjE+hdYX7akvA8ZLZDBic/1xXH+L6x3cBBnGQbg4NN2+pHY
CFUZJ8z2z8tz5eBcosSQP3fDKttw4+OF90u0JO9Jteh7L3bs7XM/cRGAM+V1jUbDbTOXED+gVD4k
c3CESvpnUhUU8S4icBVDF7Uvh7OBJXvoxxb25iT2P5OH/xGUXmLFSpX2LTqS6FNN/f0EOrMAOvYd
1ivz2PTeKbotO7ZNmjhr+/BHTfq30EEGTHi7ZKp3sU43uiOfGq7Gh14Y+Yh4BqrZiJBLOrmsrFqy
pciOi3Ti8+cs8X/QZZPhY6mbcGMtqzZ1PNQA83wOV4wPuLDzZnCNZime3nemYCTcaTCbOyk3ZTg+
f+6wBf//ogpGIRf8hwH01R//iTtaXr5U7FZJ5cpVFV8YvJS2YTFsEBNg5E4s9J2pW+OW1x59YeeQ
TnUsOlde/bJ8Oj86SW9xJF159CWujHHWk3GAexgdK1JVP/BQfS7TucSVIfWMvWhOUQSS6960GBKZ
1QeYMxb9wdVgb5zLK/fsJb5Mms4O6zCiirIsd335YN2BYQJZ2GozL1//fHSuLdKFo+bcsBg070hA
RRJ/jyLLv5E2Xm5NpFx7/IX1LrIknudqoIoJvessabOqb2+8+pV49ZLkzCNzp5pOnM3WntjS+Lkp
MSqtFM1Wkx7c3P4FHVC5A5SuL/68Wtd25MKW+26IKHArIdjd5/Bb63PS5U7JYclYGyT3rO5GkQ1N
Z57+/HtXHFV0YdhjV071MHGUcVJ+apkOMyPklwlwoj8//0od51IYVMcUoqYVPDkG3MkXN4qZFFol
4KBmGpwKm2F2kZf1ejUyb/re+5T8H4AVF99FEKxFpvLoJq6BsXDU/gK7cx51/jMWc/Pnb7t29C5u
Frl0zFTgWNlEca8zi5MNZdL0Uxzy+ILzofxXbEgqjNBD4ApXYhC/Q+q9yX2/vDVxe+XVL5Fv1GoI
2vCSbgY91Vkf461nv7/F83ll0y+hb8BVeBVIuWDyhN6DsPvks/7gtciS5hjDC3TYAKNyCxJ05QRf
YtXAhe9KNp4/ZdEHESroei15Vfr7T23yJVjNuT7svbPi6diCs7SRoXtBO5jfAChcuWEu8Woxi1Km
apOC7YrDO43njeirdYgA62uhSJ/EtTdkFfP8sQA1TvzkbJfqGyXca4fg4q4hRrqyTVHfAutFBLmp
0GP3pd+bT41K4ARfOPWVmZEkZZtsqOqCLzaK1MmljfvUkDUef2F+SIp541XY+CQWueHpmhnlp9mn
tv0SaBaoMZg5h21jF+piEfSouJg++fCL0D2OPdamCx7us3rYEq/7Ma7LrQrOf6tsxOwSa4acz9OT
h6dr+KpyXHO+rickHs+kI8+JQVu74n955XAc2vZ5xBA/rdB7Ux7IVPRIsgjlAA2JvEZ4v2yvvv15
Pa9cCZdqoxjfHJQAXGAjrd7+M3msx0NdDmQ7d4uBi5sOPmYWb5jVlZN9CVIzM9hMKt5GG0yyL4DM
p9/PE2V//pJrzz7//V/3spP+0jaYB99IWUL+jkPPpir8UPk3VuocF/1HbnTJJWUaJRriYaUI19+n
snwQcVAYlZ783n/53CdcOkeDkbhlwv3sXFnlnhsqcG31t2qs1z7gwuxj0jHpDG5M69VFWvtP/jq9
OtWMhQ66+pO7cGH8oIvgYeAh56mnV0qDXVA2N7q7FFftf2/BJT6Ns3QlfEJt3gtT1+RVGqo282js
A2hHyF2jQdgyzkQXnuD9YQFsFMxH4XKo3aC2gR2WPXSr0mPrLetbFSbNnq/EgKEmWZ8w6C2KiifB
hsdT/CaV+baQVe+MGavTurjxjs8U8+fVNN2NNI1PbcDkc1OD7LLmqZ+FkLU/RUYA7oQbcTkmTdo+
RJPqPkLd1Ts/Ffwk7QT/MVZBPqad26FPJx+8sl2PQCurIna1edauQV26ryHlgObp3Tqt4OdCUb+e
7y3eGkxHmGZJ287lMm76d9+s/SOHOkPWGIYsfUowVpdxBMAiT3kA4dOGiI9enqcqadw1UOXEEHIW
JqBhhRJk+aOsrLxrIii/JonxTm1YeWAJHaf9XI4QdY+ZPka1abIq0H/7BFhSuzS/yh6txbl2XuGM
RzZAMzU7VftRrrzhV+yt68cKJq6NUkbnTKz6QCO9ZsxfPVaIQbW5P8yn0VfdwWO9f1/7/rLVI6Ry
Bq+pnvyAmQ0DUKYIZsz5aprUyG6jA4QuTi6Adg+mzepcTnOdOS6PLOr93ZLG65ag9fQ9nJXd0SGW
2dSqOh97oHr1WfmXrDE5OaAZUEEndzVGtYtgkUmByu1TUHuvkQvBxjnxnyJRP3VTy3sXNVMe9NO6
S9jSb2KX8n0UpUsxLGXQZnM3QsjWIsMsSdRDbjMp98PgT2jrNqYIzFRvUid5Fk2L6oth1e22rZe/
/WVlT0GH5BQ8SSsqGiyA4jZV9yCBak4dCA1hn1100MkQ5CQieH1UqLLRLEAxMgwEUb/1CiFSvQti
q4pQyjVrIsx4U2XQcrdCFG6tv64hFDG/D9UkT33vVCFm+uxHywg8W51CQg8q3Dlt3U6tq3WZDsbh
brV9uaDQIuNMyImDKrOxBTFVu1WL1FBvRvS+VVNKN31SNZiqmuSYZsKrkAUBdtF8RSS08vs1isf0
rvF6wZ+apdFzQSXBsqVLFQdZMjfjeqyTnk1FmlbL+Nas7egwmUgrZoq1I4Tcq8ivsP8AYO+ICAJS
NMPYllhj0OrnjUoCWrRz03fb1h/RoOC8Gn6lhg+ZsxQknsE8dO8oAdRu28Kwv3B/rOftFLa13jTL
3HfHuVnX71jD9KFfbdqBiWwJeAYxx+DBiDas7ybtEz+bgnR4WmhbviswxZxgXlZnoYCqSGYW0ENE
fK7foHy1siIkNoFebRD7/mY0nf7mz6x+h+hiv+9r7dN88q1Os1XZGfQecxAcmlZAnnyCUPmyRZBm
yZ6XKsClxGSN9g6oriJIgvrhlG4mXs7iCSNaOsm41inNF+fNHcZcBT13awK9UzTow7wMYsM2C2pY
J4iDzE/o9/om62zsBAS3E6MeK4SXzc7KudU5j8rJzzzAKDrQqkOSpmB0oM2rq1ndFE09y2ZrQ8vV
QxsqRrdVaRoka6tq/QL6HPotqMeg28Zr5M+FhiWZAxIjnmadk6n5Wut2Wbd87iP2GEpWyvdoNUm1
AUCgNUBxgJi4zhoN8b+jS/2lP2DWPvguyyidv4QxDbDWQNiq8kvbxbp5EKIx+HzamFlmoGk3v0uU
SOYvvF6H5J5TD2jQlk3pGwZdy+RhYGXF81AOkCdVbTT3J9qoKkBmSyf+aFCEh3bziq7WnR3n+L5O
p6a0UKaicnqIe5Wqd2jDmTED/8iytlmNsXHmZWNse/e+JCTtD2yBciEscJhXp4D28uV4T2y8TKh1
DGlT1vsGI29qP8IDeE/Mn2U8Z/GaSH4yBI6+z/D/Ci3/ceip/D7ME/pwWaIhy46rqFkWXYAjrvW/
tKWgQcErpLIbb+385izSRiJw7NGE4jy2PCmqUobvQxIMj7EIGpDhoX3xK1gMpfu1FJF+rnk4ko0p
uV7zcPBqeBhnMTM3j616GJPUZ8XiVy0vDOjF28wA/IiqpU/IiSYhbiWRDGrOtOmtLtIqpqJoR5CC
7ahxINoBOKJ3WWP9zmx8fxr7jARSgV19avEw15UyAYGlwaEDCnJOjlKtunrQaqYfs46XCDsdBSZb
cGmU+44r4e/OZMZ1UVvh9K+6MsruVb2ufTZVeJ37WEyS/HCSKJ33ZSA8NIxRe36CsTbVQWNAYXzu
Iaplcj0uTVRgBiZNMi+K7YdoYk0exx6izLs0DNhXUxOSwoId9bLGuehVDMtE9/UcJNAMsQu5WxKo
SBaOJrNGO7RfEE4QJpI89IJkyaMkGPlhbVtLX9Zx7FzGO1upTNrSzoeYr2Owp4jksDSSLuahVK7H
FPPKpdxB0t2KjMeqTbLGA1Xm3dCyxd9wJTv/hajRAZ7FaxNtoccoed56Lm2flrBXzUbFTZ0cIpfA
iQ/DMgNPUA9cHRSY/sovJWPEbkhDQ/uSKAznZLjLGah/pB3aL2yNW5I7FPxSUMa5SXZwAud2I4pr
dsZlHaYdbEigOxWVAmqTwvoqyiy0NtrTzKP0HNtNo3qmfuR+ygj+pQD9uo0KYvX6EkZh4sGfMtV8
s2xE252g4kOLqhfzQylGEeYsHV2LemZAl5ySWUFUasJU5Nb1jC1DJpoSfB+MeX+HJfg/wDgT4dBl
eoFdPIHiiUicsaTzzCMFrXH3DIZJa/YDMeyjiokfvNepB1KUvBmonr+nljIG3QhAS8u7dF27rtpA
a0bbh7pWUbedaoNWGcOdHex1Aw02kDEKf37uz8KbJxrVkuYN59yBkmwZ6m2D2dBkKeBNfDUX53oB
SA+HuQKmYxlKPRQQkk3qvJ3NHP2GmxvKbVJrjx8RhbMuK8G44ANVJLv6WxRK/TCXPcS5y7jr0p8t
m7XaxZhhkC/APYl1W7pxCPZrGpc6i/uU6OfF15gxpDNGgjco22EsMXWU2DzylEkxKI8RiJeZD4mP
dMWA5EyJsOwKzdMe2NHUhsM5SkQ0Ual0+atD93+9o10CYAclGtQkkair8EiryVc2104vI0yf4DY5
Ocx/x/esaflz3AVtVCjMDdpsBYl/hzJsPKvCpppWD17NEpt7Af7BA0kgIbBfoxFzleGo/Oo1lrP/
pitESLsG6nr+jik6dI9dDy7XrNMh5zlkdXwDmYMpmsFpZ7oEsuL+Yr0d1W6EViWtgyVL67mM8xFY
KQBuwe20Alp6Zvt7QKxjpm9dq4y5x6TDUB7qYKDiI5FpTAEVK8eusCFkCUEx47l2h+tfeTzrV50q
TCtY6IUiqRj7v1Q4LmnO7IISmVwbT2XWH31yXEpB4IemZZDfQw5fs20ttBnx86adC1POaVsMAw8g
HrJ681BnhLnQ7IMyqIMthF8qkpU4O8nbwgRaFLHXy/KDVnCEB1S2lhry0vOy/phXzPjkHPI2cT7B
Ksf7NE5CmiUrr8x2sqE3HREqIK6zjYr7QwmBv2EblNRr975Qi85n9ELYF4QZK/8ZUlPjbo78Eee/
75QYwAQ2pyJvu7lJENXQqV52iTVedZjmKRAP0eyXZ5onxLfPVTXyZVci2p73gVaxOoEWrqH36XmK
cY88hPd7lmgCZtaos81vlbSSvAdjqqu3GlOw7GHtLbpsOeaHu+l7qFVb79cKHVPw4Ht02ckG4rO/
xpq23bYapZUvUwcGtG2FaJjm3hJrczc41de4DrihiF4TE6cj6C6BSd8ynngR8I7Q4XwwBK4x9+nS
1LspBe3+oUvibriDNTfudRGNJXlJ0GPBsejRbE6ioYtynxltC52CenZb0bIGRpkh49syfwGV6azM
TM7UfrU4SOsnLONTpcmGJ8DuncpVryHP2qhBpKrmyZkPG6WqzBAmdNXLaibGXmSyWrZRjoc+cknt
wlzL0LzFTZDa3+uQVj5QREOJQKyX1u5pVKW2AI+EMUcv5sv6FPXLZHIujbOvHQc52p0ExaTN/al3
98SIUW/jhA1PfJW9l6UTYfO7DCoR78c1UiB5V4KOf0HFxfrQHYDLeGANSp15YJL0WVTR2O+dAMC2
KJ2IfocLK4Mx91sdoNwJ8FTYPHjMSu/g+VaJHHeqFEUXRrwHqnCs4wcK1BZDeF+ZecNwOU5PNsI3
HyJMjYfbCGyw7c9ynXE7FjTtwyWj/cq9nJYeqQowi/UUGUczpiozg3Tuq4K2uD2UVRdEWwxL1t0O
RYAluoOLs/47OK7ATPpbjQmtKPq3M0fc66c1gOty9bru++oZxrYdRJZkbpozd0tIUbxnm2AlILt/
tyKIQiDoMSvm7gKmm2A/AxVt6h+NnXRrMfw2BRjfBiU5iQs99cuMfHe1TU5i0MTlQBlxuUmqKQju
29SQkGUIhHq15AZPTjdcT9PaZZA4U5RgO9ol/ECkxgeEbUNTid8dZmm8YmbKuO0EkS++7/vAHKa6
EXGWLvAc3yLmNPvGhA7MixVVn7z0MkEW3ZERCRZT/lQkpCa7BEFHm5s+imSO5DzdYxeSk7ZDOQHu
FqxPrOvkfEACRvy7EOJP5QPzxuElRQwvcpV0UPD1zUIxbT/RaTh5hvogdZ5WuwkCAHrzEBwpULOT
w/wa+70NNrHpWVtIM05ZEvQ0eRClaMsiTLqxx5+HIHnw+8qLM94GzTsMrW2ysRX90xLBe28ip1uw
NQ+9uV9EAvCOij3xE1TbsMQQ9TYQ/MZoIuQgRZy+LYFnPuDn4fVaXMCnxGrA+ACgmUk2SzB1jUut
5TamjjdFnAyeyNncASkMr7PoR9/SyewmCFQNWdfPSdBllsxxBxLqhGv6Okxgi8q8Rguej46eieJT
8F7Vv7TVATJ3Dn+fe33pP9dpqYDaiYK/q8DEPLPBjFpUEA3Bkw5V4jbWodOZqQmqsaAqHJoIn99H
GnDJFimH0AYuAYq1yKeCAXy6mzisaIXoE+Wm5w6cj1Ci4Emug9ArEPuKe+GR4BQ18ZRBJSN896pR
15BaDQdkk8scwi3Yqt5UsG6eEchIoC4StdGJhnXc5ZHpwUrgdWpEbKCWFFl7ZMkR98L6ZkMV5SsS
irZYZq/ZI5lu+XZAEnIPf292TJTur9GMP1A1q/bhJOvNkBC1Scn4xoboNJq23NaghDv2FdS46rb2
EfNCRyUreaWxjPGSZESA8r1AOJycaD+uKI8B1dEfkJxq8JILGpvTOgVo0XlpA5J70dA6V3OJ6oMb
PpAOPLmepIfzAfzCV7e8+mv7KuJlRKodiqdYoBTWBKbj3xxO3RF1IJvmRrdVkYaVeaFV1L2hV9wF
G1Q+rYGyR+T9JHrqciuax5Ig9+7ahOx8o9a8GzB77GXDyP18YUtwANELb7MElYMXt/hSZgRUAIWs
/eQHiGvmAtNQ0Qu2Rj96snSYyZX01faT+I1+o8p0D/WzGFDEDCmhevVtX1Eol6XfINdIsqabOmDX
AgG9WbhkX0wDLoiuBiGqsGkBRTjkWUzIx5aWyGqc/cpdpwrWhGXeaHCuH+W4jO+VxLxlUUEEo8zP
iWY+r01SuDFEOX9A3YtBCSa286bk7asHf7GfugZiJ9BwANWXxDC6m/6maTmgmjodRRo9O4n+Vi8I
kiVpvnS9vCNtd0fi9YPTAQqzAVToa1MdY1SbVi/4y3E75DiYO53w15G5F5KIky7dMYyQLNUlWNz9
Sb7WQ/uAGO8tLJcT78W3cgR4giIWqP6JOi3yj3YeX62Lfpz/sVfLNF969oJopn3GfXdMIiQBazB/
tBH4S+HvZBEvGtRurd7N4PPNJfRABoNMzxvrgnbdeS5RxEfUhZa7KiXJwdUhA/9MFH2jaYdiro5G
V3il2jXSvwOJ4lcq+GsFnecs7b2vNWEHaaLfMlU+kASTLAxblxzy2CbrJx9SBmiQu5HfV7TlaHEh
nkzlvG9GWJqyyX21rA9ID58R6aCUUoo8FPTA5rKIWw/RC3ReaFltRt//nSzVV2SHvypXQdDE2CxQ
4gH10I8y9Y6rj+3FXOLfo0QrVdC9R0keV+131BHvUIT9Snx65y3oGvXmi+Do5cLvgZK/ekbpCC4x
3pcN+VsJlYN1v8y19p6IWUSOEvojJ2zvzPqKlOEBxYmPMmY/bTV+p6R7qyPyhvIH2L7T97FC/dYb
6b6JzuCl+klO6gszbspp3KKLXyYaog4+Zj/CbtOnqDs4UeVVK3fz6H0H5TLNWK38bRwGfO+8KQtp
dRd26H7VGkEUtCzBsXHmW43PaubettRhl601eZPBAv6VAUNc6iDBC42B9/hpTceNbMIt7v8vsmV3
thObTqJRymrvgHIt/Eq970S5UxYqKKgbWFy6XpnJVOfAetHMhdLfOjAF9fNqcHvob53AirTxcKxn
sS/N8Bqt3T5CgRcOhsWZW6TJTWKOa8S3i5WbyR9/KNAWk2TG9QG5CcghETdH2QSZm7ANX32E17hF
HjjkrxTqW6VV76j3f0+oFBs6kh9VePZA1N/zfviKHCnOhsVuJZ5F0KHx0wQ0qOuuU7Y4rztoI+96
dGu8Ocy4mr9AxO7OATddoztQrxAvSqHFNKfJzpRVvY9E+6pN8wVKtzoHbL/Pgrb94UNo0MZAp8cq
3jlveEyCChOiS3msuP9sjP2WpvQd2Jpjn1ZvlKG1cpY581yyCxHvi7m850PVZCLt7hreFTzpdnLm
21lUv0BStYmpv0Eh9I6xsUaHocLVR1Uelf2+K90LlCLSHOWyQsi0CBSSvAjp81z53ysyDFnfxcgB
gKzKJIKvDAw9Neo8syyIMm9+Xze4rltR6DX6gBN4iei0RVW1yziwaQe3rCfOo98o3+zAsn8QLn1k
i/2b1f43XVVHV5nH0LlTItc1SwQymK7fauhPpGR6naIefxN7b3aPNSf3NpG/nREFiBwKDieFGuH0
3oQclOTdFq3nE+TxXr2431Vt/1Wt8bGu16JlEKLUCURNZy+rBRxxpOOvRI57L2b34IX4chbnraGa
jJnKOx+6d4SCVYj08d+DX+8rz9sHLd+jIHovPfGlC+yRLXURB/J1pfG2RdsXTbuNM8kzxGx/JWyE
5aHtLdFizxyhTz58Y7YIseXtlOYQUf5bsvUwqPW5FVOQw6+9NLZ79PjwSBa9T86c7nZtAO/3DoFG
TovL7CUO3RY1mYcqTutsDsm3xp+fkFV+lBN/Dddyg0xtX9XdhxzWIvEqxLrwDE6FX1BWeUAYNWZ1
Pf2lcd7T2cur0L06od77hR9bLrc2aQ5tnWx4qo4BYs0mGA9zSg4Dow82wO0hAlaiztptg6AqokDu
1gZCQ978BBD217oxKMqT+8BXgMX3SNUl5JXhhCDIan0owqnxefbKCjURVEkBuw1zitv3vGtALR9A
mb5BhvYwdChH1pH9GIl71pz+mFWjssXNqG+RI4ESlqvanY8afRc1gK60L6AC+JC4IB0bD5Oni1CX
sP/+KRlxUJN+eUnEdBc1mDAgq6hx+6b/x9mZ7UaOpUn6VRp5Paw+3MlGV1+Q7vRFLpfk2nVDSBFK
7of7+vTzMbpmOktTETlIoICsTEnuXM72m9lvts+n8IqOqA1Q+F5G9v0c2Tu7Dd/qfrxRtGLw2qY+
KfVwHTX5URjqjTu5ZxqazsvcvK8jtpWarzVDvJVLvlM6QJZaOzqd/ijTDpRFUQ95md4jEbqexzj3
TKkR26sK0szg/GpVO0hXPumT/to5yuhlwryNy5jtN3ly7eiJo//ZZVeaJn2TasM51KKHGtWrBFUx
q3brDMM+4yC29nE5m4SDCLFD8saMuu+J073xRu456GB02gUEN30fSwCKsRhuKtHvQz2/Gwt3t/TG
fsF1DN9Pfy7liXyWb1Pt+JNt4H3DxHBL40qbo9Yfe0TwZHI/mGMoNpEjbobOfi/06NDEYbZFaben
SWofh85rafHqHcXwbDCnbQnBSJnH25LNx6zFr+vfzgVd9cN8pdnG77hJk3fIoyRi4HbW1H2RFrel
Lfe4mVxakJG4W57qUrnuq9XmQRQH4gw9vDF1b26SamMK9D/9/KDZ6SdxZnggWic7AjTTjOrJdq0r
HMktz1VIg4sIjZgG5dp0h0fFmh9bW/6Ou9K5dpRXw4XfYYMo8vTDlHLfONM5a6qraKmPltYEpowu
Q15+zvp4aePiIy6nB7vA98ZMnn8M9CKpdktoHQfVOneDfZONDDbViG5HS7N2mBbHvlYsT/DTwA9l
tKtBvjZg4Wx+vFU6W69aImwZrzu3zc61Fh1MMwy9WmhvtDkEowgtb5HutdUMjVeCxZkuOH0WR5s4
K59ZAK4VU/sYpX3VKeqHbPPDuoL1U/rmhq7pAcrciN55KiTOAyFctMVzcwnfbDvnpC+mJ/PSN/v4
Esccsd11je+zjC/qtrHlbip2astWdwn5pbaqeWLOSo9h/eTG0+whJtp38/CIQQyjMCN6Pss1QEoo
f5ABry5Jo8hqWJBUae6SibppJDCH6uyC7enVXNeWX1jVlochWBbdN6VNWTly9ayysXS9sDfQ27eK
tI9pNPceoq+IIwi1Fl7NVzFH4s6yvmWdeVJSszsUVJW0aR9hHbdtUwpvMTQHHY/qXjvN8gBP/Htv
yKv1ccnW3Ikke1dGzSXnrb5qu9EJJjV8HwmD9dVRvPdgHpkne6N4juuo+OjL5TECGeFl1BwMbQ6x
yjvAqf7OcZyIcUzeedpU1NCCWZIEQ6m2x9IJi11WodIEdD0WA29Nde2HTInnvT6qluMnQys/lKQi
8H4YeR6da0K9VmUgOyP2ZFu8RaZp+4pSnSxilmaeSehoLv54hbOb9eV1XYCsYv6sbYUdo0pfu2I+
6ilweldZ9zK2Hhsisn1t4nABBeCyn7ovHZqCoQKDSnnrsS6v53S6NiQrFvtFUsHx27Gab6fMOOhj
kq3FaOGlovZpOVCC2bTHbwvKN8cfFFd84qFnBbolJegj7rvGIEPPnpl9WGMq9Gor9p7TPcMBybEH
waltAcOVmzQe+rfRGUMf8gE2McnBXSoLaaWRUr16Wt/PL5Ftp5tB2k7QaWBrBGkX16IEbV7mUlU9
ZIDzRnERcUToc0hnrJz7qs+29O/SPFX3SXkaJpm6XsNE3AyYNT9O02zrm7lIrI2Jteni5W5Cqa04
heN645JG52wsSyoake4MOSvPbVKOQccZ+aDnNoICkCxKIMOOggxTfxxinHrrLvRopfNCMFaup28O
TO0D521ikGrDLCHKYngdFLtGMWK8U4vRT/CaMX1zEg3SCsOoy0clnfsFrmNypJdEnXNBu4GXP6kQ
ckMa73Lkuir0IsWs+3UzWac5rHW46FIfUW1gD2H6tRFpbzg4p5WXT1b4ljPiTtRU7VVYOOahxUMa
esNaniJLHY55CyHkpinMg9Zdz6IRd/GQRdp1OsoIu0XyXSKvMtvmNU6NSJ7Som6VbdF10TGBxN6a
EQeGoR5YQAwZntU4aXqvGJwqWGOEnRfZTrq1sVG5JJuc/lrnbGRDsU1T3bjlXKTnfh7O1iHjPd8Y
rtFsx1ZoNZZZZX/JZl0/9n1tPWDDkl5PUMLXoSk5J4yucjTrLA4Y+dmmdoWz04m/8eyUGZFqtJ/o
mWlBlhf2Vhtj7Qg+HPuJOw9+ZDl8QJdlQV2jJvFW/j0APZ4DYnmU13LQrNeuFfLOzNX0CFDTzEGo
NSXlzjTcpHbv7OrI7HqvWkB151yPnpdesW1PDXt313VVtS9aowfNQCc0FpMDkpl2h04v0nFTAzBh
22GDVxYUVbhRPfR5O/sFcGF8WobZJHRqygN3pnRd9MnyDGa8Z/Wp4ysZ85Qmz+yYaE7lW+hV9k5p
bQAVU+CFei+afmvW42E0pD9NAiCHgFmOUnW5yTITVqTQnigWap+LirzMUa+SXtkbtrvVJ/vOcBeV
YeE8EzHzaIvsuSh7DmgA1Q2cFr4gtxwuz/gtZV7ekimn9wA7joNLUlXznxr7m1rZ32ejHXzQ3sIf
8+6iZONTW7iqLx0l9Sf0MoojrmGldlXhnnorSf04mW76EUJepNPvur1cF2aTeKIWO97vWVFFdd2E
ySllDZ2y8LotOU3MSuaTE6Rtere3A62aD5bUX/NUw80z2nWVCGZLP2n4OMPfnC1DfiRKeZgKIwhL
eSMbVE5Rbt8p8XSyusb08CVP96GR+04G6GAv6m7UI92L87wJiABAEqNBoPVlZlMtVBR6q5JLNXsO
E63conjJNnD3nC7rjdRl6dkZW4OM9KcyXD7Xux5Gsaua8UPg4lX17MqM043rjIwhYrU6uVvafq+0
6nbU5l2sGkf8tFkruwJKA9ncUkNmFcvvuRAPKSv0Jhd4Ayx1AR0i2J6mb6Pi1N7c9k8ZQ4a+yPK2
Q6BWFnXnt9iUTBbMkbqGmfQRG/RIAHrHQjrLqPS0SLkeBvNszVNgK9ouzwh2Uh2WSPum6mYOP+YD
2uY3EVtvs04+YGkLEBVAxloP1mt3lWkna4vXnuiHXNPPik2VMMeAQVOZVj5OtCedQdaiZ3LM9Lri
ae8Ux5aB5ogjXaKArUV7GdzlZoniU4u2NkypmEtDtbxRy5xrXvNDgh1Hg7ue1xM2T1RItV+GkCi+
zr0d+Uszd++XyHyIdP1sO+ISyvRUx93GSKAV0aqhQJh2YH63Ck9dj6SnKLSyt84VnkZBJ+J3rVBu
4yQk0W86rnc02HhyFe5LZvQ3ba2+6poS9MJ9RGcHdBwju8mHjRWrVMLCz/ss3digLUbY7HC29+Q0
PYNyRVDNaAkrY8ch92Z9olpX3TpWtq/C+mwk2Xe8/BE4LRu1ae86axFej2oA8/HvWOxuGjd5ht7Y
lWmyFwZCs6GPAinSYxZPPvXzvg/vJiN6Llfpg1DEN1t1LsZobETTeDKpntZXBRnWb9DkbAyn2qjF
Nz1Rzlokr1RNuzXsUFAhqd8MKIr1BxJcdXIBWx14AKXao7KEEqo4cNmLx+ZwQn696cJpDwPG5mzX
sx+i2CkEe4Te+lX4xiXeFdg2qcqTYseHXiCdmACQSXPTP0YgOF3qfsQKIBSGuRzu1uuQVnONamZb
OfkNldJtLRh32EtlLhmSrQmBANf/MeP30DnpRoPVxaPLT/v+KkKOkLmKH7XtvWI7IcemdtlNEjdg
TUxHhjvUyBCoXX/DZu43A8W9C7AK9MYBXdm55Qc50Xw+KKZXpLrfuPJcJcXv+qRd1Lz3DXfaxKl8
X6MGlVmy7IJxxsOh1sJvZQcrPNVHqb11SnprNP0+E2KfLe+GPR7Iuec50g2JUrgxXxRiUuxODYTq
7EOLis2pq3vXKfaYmZEPZkFCmLm/PoV1fCTjtFlivUAfqr41ctlV42p0FrJflcX3oc8flbq46cM1
hVMt95Ssnz9uAS+2QCcR0RI91V50bMZsl8zOK4vXFS1LH07UUzgoPQMtT3uvS3PPcbLvaGyqK1Od
0t2SWvvJ6F8Qa/WnpFXm74oWR8MRVKaovapLULiEhp4z69oi6C11Poop7F8KyRPNE5YY1UVPAVkO
1TFACTaFwgkN8tfo0uWKw497I4a6eHKmyDo41Zx8hkgiN2Y7qLfawDIibKVjmg/xCK/UB8g3XFbo
2b01dCHBsJF7qpYVE5KpTs8iok7Kouymz7uZ8yCUZzbC0KQ1NkEz5b4Xu1m4YJUgeCgaR1HDaqzr
BfL0GrXfEsjW0Q9tE0u/mnTHU9sWPh7majdqkv6LODZRGaXGsaboe51Vq/HVZRkOcx+mW9dJ2oOT
xPVIOdS/m3DdeyGaZNmXRRhd4nB4kHCRmz7K7N4zdQXEbo0agjMetnGLEHjOjWOnl9YhXbLnUtVC
2miX8ikGVSU2jv04DZ+dpnoUJZ2LcsgCjRhJbzbU2zjtM8/J09qr3THzIfMN1ASl6uH9LTwo98iz
k9qikivkPucbT2R93nRjLLZdp9c7d1p0X9PR6Eam9lmT7u7pA8AHC7l5kIuuMPym7NaViwBYxeYq
6qfiupPOQ6qrp95E/elgQg8iEIxao3o6V+hNaXnV6spnZy4jWGKh7KdSKdlkM3k/1G0c9AMHb6Sy
rfVhcfrbOHl3Z+lN99r0qesjGVz1oHDDedv+DpL8Fgp57rtihZIG1xez8Wzb4s2tBmgWqwfBrqpm
h5EHVZdWv4zwgQiKnQfGp301FV1yNBLzdprHvSoLnsKIEGPcOfZwMBXx5NhR70kElVetAXJtt730
kZVctal5H1lFvp97jq6la1UsWkO+gY3EwL7mV0VRf89Fa7NxLd2ulmZ4iWzzBfau34xtvtJ5in4o
snLZxSxBnmUt77o6gPMidxgZX4gSKZOTq2Jkj5Ma7dqTFR2nhkzCqlfZPRfAnRps2l8mIX0tn7hp
irdoNhZvmPSSvo9ZPBpWfkPxTA6tiN6xy839HkZm25Dt6qH8gkTP2rt2mtKgiya0bW3p0qbqUGfN
3aWyzZwNfC482zZOy6zdQ53VHr49b5FGz/jqZEqtYwaJqR+VOHlF4XunFdZH3MkKdbvqm9hVgB1R
cy7zAoZPbOos648k1r41dn8v806BYqMkYcpYG8Ot8DIbnZdYr89ZMud+Z7i8AIk8a5ajesLTQfEF
8dNkcQAu29BtVl30vgPkskZNzg3bDZqt7GSHnMfjbHhRKcjsddRDjp+HcLjl4PqQQvcibmxfChrR
ESsstzibn90mesVWOEM96byoa0vSwtlBS+ejWi7XSGwHL8maB7SbGWDXGtAqYKIjGcV03U72CyIU
eUxnYIjCscAj82M+J1dCDsEc1wcaNy5ZvdyZiqTtdGwM1FjSOrWu+ollXOOFre7ivYT0OQcg3Njr
eanTQ1DPad/Es7adDEi0OHR5bz3QLHagvNZKTAWKEjtZHG/Mi0rzxmaZLiDR8YvqzPF1FWXnkUWy
1LPIc9y+o3gtfdbPq0yLzyXUMH1MlolQPLo2l+7ZzpdDm0MCV0X+zdTTnXR5kmnGMmKN4sWY5wG5
uAO/Zi/PYTT1m9KwzUBQX3qrGfzopLoHdHvQVHo4DOVoGboD+lfttQ5l0zSf2ibdV4Zz0uJstwj0
vUsbnXIzukjV+lCHepc7Pd589tQwuGwWceWJFf1aOs7O5XTTusWhbRU6XY27uB2ngEizgVEDaDA0
iAvrMN93NgRf1CMcbWN3o0X2LX0/jzzSNy1hwa+qZVMU1V1Y99vKRPDjqkglRp2HtTKS/XCcFMtG
N9SH29VtOArnp0VCc00IvFjCtN4rE/MSObaghtXp00gkENIwfSLn+SDj87xAPhZxlLD+cv5uATcd
DRxCpsAWkTV9t632ONMwkEr1Chffe6TcAe6ffmZFu9UsuFvcfZ/rH1YoUH+OHGfHnEPp+FpO5bNb
lmenF5wPRP6UVcub20FZwGm0no3PTDV1t+aUM7zoOCul4Bhs+8R1gspdmtre1/CWcn4f2NhZcdhA
jFNKWICBj4w73xW1QFN+Klp077xpmQRT8dllxrmzSa3i40tAlnHh3UxBUnFM7TmBzO6JI1xEfjeu
Tz6C3c3626uxhWmlhG6HfoLdNVbCBhpf/pGnA9hLHflEk27yAex1QGTOYtO4TRBZ6SkqxkDp0ebM
4yYm0X7o071KipugoUbX1DthgEQ6D9F8DrOURZ7L1JTpar14psomVJptO78Qv51rE1Qvw3kwLzmB
D4smgX8wxubZLLoMFoyBc/MpM8YDgXVIC6LvbfPMLTuc/tVMBuOaFYUX1Ni1H9GUb5rCOfeZw1hv
fK5CyNB3Vo+QpDmG2AkYpkFVPd9NPeV+/Mb/0wzO7moLwwHXotscXs4WUclumW3tNLnWwdLVPPuA
nAYFUqf7jENY76O4dG4k+oqHqrUsjbIIDh6K8bXrzUtPP0TKk2k68HcoIdUKvUGN9zSosM4R6gfV
kkAaax9J/jvo0suaxZyNYE8ujdodPHILqjJ1OtrRBpaykPCpS9DIQJXZ2VxmRLkcfpcipPM6f5tE
8d3stZNgl+QDkbpuG8bq2vTdmi+FeFqakH2u8cMqDsaxuAJe9tZZQIPGhZ18Z7VwXbHovKZ3K1aP
wuvMzneW8W6IRJBNCiKSFjS+2jM2hFHsEVtuShMxMexjLtObNkuvB8O6CL4IWGbK1R2874lmsQ3m
M7eaVPZROuzSLA8WGwaXCDdFz24NLb3Y0wgmScsyOz771LIpnR4wD/leECp5tUkVZSON/tYy8mek
4gezaU48CPTSa6g0J6qa7gB7JpuJ3aPdZGLn9DRxzi8qtiBegRhDULCBJyEYt+YrXvhsyUuUj9tx
dDeLWt2a+a5327d1EClqss3AiyMdjLZ5SdYMoFjzpn74XP0+hMSQbRFQe90DrzFF4RKKk8jUjY13
4WQ3d+TIrZ63VfGjATACbnGhhAHXWNrbu6R9ErpzO7TN2RokbQ/GSVja1Yg2GFl0+WPqqYbz4ard
wzoC8gnbJWsa6Omo3iqWIA2/+9WyKteUi2yZcvOly8KdjfWGwcJMb/a+q7CrH+r53UiHm8zs9/n8
nLscQEbM2RloCadFiAo5XxdMt2Jgn1TdDhOaeI/Zo6Wg9C+XG4MThtZ0m4y7p4jxc+DFqWy3Rh17
C5ZlqmYETtKh+C9R2s+HqSr2JfaQtUkvXuXHVJNFeC3H84IQJl5b2SgD14FEV94l05MDH3ocleIm
y+zHqJ33nDo80YVeS1sjop1jaYmrYTJubEuZfMNpH1b0D4NzXn2qmbdZHG6Uofeyud0XPUcETSXX
+gQc9d4Ny6ngcgH4OdKGh9YePSNetrJdhVPzQ7iW1p1QH35MuNXBszGzF5spXxh3YiKSPioCh0WK
tLUfW5MDDKtAmgwoxQvkRC66cTqJWbz6ZPodURCgE/q4zOXMHvkcl/c1UN5cB+sfpV2GNta9Kmd9
m03aNbdQce7ixfXNvBt5Tyu1hJTjVu2Ycu730B2oDlpU7eNhPWwkKUioCgRCJseMUYQ5DwH+OT6d
aC/hWAW1Vhw7JdutC7qI3+rIoGfg+/qeWBmv13cSRbFvA41bU0ItrG8Yuevysb5is5z2yfKugqyv
32tbVCTrnxikEExmuG3jKcA06DTVwbqi8IQlQrOMlumS+DNZZKek7rbVTKybfIpZZkf88tZlOymS
c9rFj9yu3QoYYZxYG82fkuQm6tWANaIoWk/QQmmyQaDGgwg1Xxw3RN9VULeUSGFGv3XcQ+Tavlvb
wUJOjjY5QdrYG0RPVGT6BhnQgbvp0YX563aZLumjOdr0GBQsARhFe1apX+fA41RT+8m27tf1tcJw
sk/r7/WiXjU2ciqoyPAikGmzhqQMLNZQwIpdM9OT2T5lMrzJUpKE+2mzPvgSHsgtyu16AZlRbRjy
Wq/6rIwm/1iaF0suF71KDimMKv91fd1svog5N+vMaVAmruvYgkfRHI9AMbpH28wVv4mAHbim9HHO
vi5t7WJQJHbpAKAlTwtPbmGQx/k3FIDQC7nHGSEvj/TSB1xCnzcbIERKRsTSM+0XOkdF95Y8NtQe
Na/MunHRcfqVDI9j5U6cvXGULaANPVpOdADfBgBI5u9JPr4TW/DotO7vrH00jylG5qdLd5Pia+rT
8UWGpcVkNkKMnHoL8kkNHdBAc1cOaYyFSgtmt46fzH7vtfBFE9ZD3dH4sT5AmJtNHg5iLyHS8vUD
45gSlzLroVn9WBER3xn6ctZy4JWFKs408s5f6plJtqrv1hV4/Tlxmo9ikJ9NOMpvIhe3djnB8Bhv
dDBQJzT3g5ptFnu4lON8g0XJbWlo36xBPVpKy6jQiW1RZH+V9yNtNdP3dZjA3/6emcs77qo829j5
GKS4G6QBdmeCbdvlPQaRZaAuktwanYopdZW7dTRC5N4h9T8NhXzN0uU1MRpOBtUNNuVbQIWAh3iI
lHFrFi7CYPXVqrUzXRqnxk3vhZld21b3oEB9G/AiCMiUh6wc6B+ukjs1dOerihi8gP7PY1fVL1Gq
P42Z9hYZ+sXMOQgkprsTGlaehaHGG80YWXLc+i4c6ttiNM6L1Z5sjgbUE5gi1xpfMvzw8U3tbpsV
tA85RcsJP58pW7Xiu+zDN8R0J8qV1KOBwcZwzFwVo7C1WU5htM77rrQmT8+rm8kadovd3lQAAyT6
aHeI8xCguZ8gH+SzAGjjSVL4DZ0pHu1J76pIWq8pZ3CdqjsjxtK9yCjfWNofNHz7t7yOl9aeazgG
7aXV9EcO8LeWaV5Gp/yIyhmjmVwGxWJvueWtAJTVLPshjfUbq3SC1km2g8PxdtTeamGywrCasYOC
5Vb59waNMuKfVt+oGvFYYwcMhKv+MuW/DwKhRt2G7hU2KusF5rRAWTTjyqRb6AuFqjFbZ9yqFA1T
l24Vu25P+STfKx5G1naXku6vbkT5h07zdp3BtgVtMw61n9f688iJocooa9aFaF2AIe28sGDmjOZY
+rqhfNOrtesK2jGr8/cKQUEzdm+JOZV+UrRvk5l8gOxIdm4TAqLftK35TUpEKZ1Dk1FjqLvWCh/p
CnmC+Q9KA2ZbsKqak3wpxxovjFbx1Lk8lo17xxJP01LLequ4l25JrzmcPVlV+B5FDh0vynJ0nAEh
snkPtnI15flLiypI5nKvd/YVnhJcOpcSgpuLOTk64rWHt4qfstgNQpE9ljl6LqSiqY9xCL17+SER
C11RCweMSosvqs4ihRvWPVFfCMc79AdGysK2DNmWVqCXrtPgCtP7OV8+nWQIrHSZ90o8jAHtUoh1
UBfW3uJUNdFs7PBpTKmrtE546HDLZn71Nr370Y0lSrFb6IkOupZ+pVAl09ccosRHxlxA8PcXnOOy
W4AMVNF0YOEwIMe9C8Kzpzc2udh5ghSs/qS1mdvByOmZP76uTSv6rjd2cWyRP0BjL0sw1UjRrErc
WBgkn7JwRjg+6+jGInPwtFH2Xu5Q5LqpmtH3TFejWmbJTqTW56R3wWDWH3XlXNRkOtSpeQnj3tyl
gLpbROxF4mkpq29kWdh8TrmF8TcecU7tiKDoIsU3zSH5nTZKF3FwKK//l2X1dP+GBpSeq5V+VO2+
VcsIVmQ1XlQrp6WI72gM3k15dqhquMDirBnN519y1vgaOGTWS9dWZoJ5R1I4R9gZyhTNHf/E9OIn
zho/ogb/YD2Si66weON8Oo7dq4mKYPPUBw7ro8g+fn0HPzEg+5o3FCXkDA0p2tAFwaBqQbdr1rli
Pq++MKsnzK+/5icuKpqJ9cYfboWWTh3ybMLJe1J9+JFrUeR/YuDxs4/+YtBi00VE++t6ByA39C5H
Gu4mrb35axf+xTSpM9rSLnNsc3MUF56Dp6c6h3/Ntkb74stSLgKLnpT2cqVrH1rNuSlRP3p/7bq/
uLIUC+xU3RfG1iEAd5dNcedZnfpnXkzqeon/wrVG++LHsiDSS5OBSZcVDWyQ22gVJ8zBxishns1a
buk6kc+KUWgDKlaNenfslpHWSGvEbBqr44JmxQqFwl97TV8jiurBSMp2xv0CCQHCvKqikROBw584
M6+j9F/c7ddgIlUv5zi0M8Jg66boQL/C+T4ZtemkIVhMg1+/sZ/MdvWLAWvX1ykoGsaVhXMvqT4A
U2kNEA+68vTrL/iJzc0Pd9Y/zMF5ToHt4gWHOWPlcF6pX8ABoupDxN/X2Z4DO/z6m9ap96+e15fZ
XkuKHiI/8ZmMwo9qLF7Vxvkzx8SfOEup63f+4S56aeM+HPPZFHFjeVlAji1E0PhM0GpSbVoYx1/f
xM9e+peZn2BQYqbIL7axIt8MukHNujo00fAnsSk/e0ZfJr/uilkn54r0SboEcXvEbmXo/6Kd2Y/I
iz88JJxY2imjZW/742C3PqN4NP8sCe9nV/5l7s+LqtJ4vHaB2MoH0tZuo0a58df8976GESHXmwrd
JAikJf9jg+ts89xW0vprJsdfg4iGubfVflp31EqNzyouxJiVVn+ySvzkuXwNIoorvR9hzxgw4Xi1
BhlQm979eiz+ZNCLdc34w/vsp0WEiYWTvkrgeGw0sHfWBqBhpFGwNmnYp8Xn19/0k/OA+DJ1na6s
K0XFP58NurhOm6SEwB8QllIzejAQdFPC1t3++st+suSJr3PZVC1iAWJ82/AJJHtFfR1r5WAINfHX
Su7XX/Kz1/JlHqPDEK4lKnOb63bt20jwe/Ko/toi8TWXaIhoUlpIwsXz0H1SsAiT0XIdu+bhr137
1118SmgStElTLJPRV5LhxqDT4tcf/ZPlTXyZxYOFd4HtcOWOmgQCVRz9exclbf/Sgc/5Gk7UVGVq
mWscNs6jk4+pUHSI81Lb/Pri//U7db6mETmzSpBlSJJ2Coy9XYEgtV6s4Ncf/q+ngPM1i8g0XYsG
P5zQ87EvK4Dx0AyPjUDC4umVRJ9Pq1qGXtJSp+i/7+ffv03/EX2Wt/+9N7b/9Z/8+7eyQu0fxd2X
f/2vh7Lgf/+5/s3//Z1//ov/2n2W5/fis/36S//0N3zuP7538969/9O/bMmF6oga/2zmy2eLyOTH
53OF62/+//7w3z5/fMrDXH3+/bdvZS+79dOipJS//eNHh+9//01dDVr//Y+f/48frjfw999On22J
mfj/8xef7233998092+GZdqmq635arrN2B0/f/zA/huidIEeHxc+4ejrAJCY4sZ//03RnL+Z5LE5
rrBtG/Od1eavLfsfP9PF3yzLWV1TLN0l2kn/7f9c2T+9m/95V/8me3o3Etm13Ipqr5Pkfw44CApR
8wlXFaZJC76L8eA/r8sJHkCRudihZyYLLCpcNyZpnOEtC6jDESDDBAHSNBGaGPF1021kpq9ph4So
MmM/tDdaTIgsNlPvCxZJHkYSSpDH8b1Wa8igjdIO6JbYN0mfHbBTPi9ufXBwbdjKMFRxWMbwZRrX
FufOOLXKgLWGBS+F9CMAi238hYXUG9oD6ip1O4jxGbrHobc4nrbzbF1rpV77apI4qw2GDCIMIhHp
w9EKNdpEQ9/S25LSuOGy5QACT37soPvRsgHzArnTiB3ynNeR0tSP0iTDv8Y9Il9AKqDmup/o7gUT
vvtOQn0jmLOCpO80sJ5HNYYxwOlrgCcYw+2a5oYWMWxHNaDvZAq0dD+i86jjBBbFOegZso2uRJNB
QGS7ERXVbyjx1AuTIQ3mYrBoSXkDW0Ppiz+M12QI/2xatAJF02SAe8yxcDLQvTjzXeqTY6Z0Hwst
yLtZvctbJE09nmSxtVws9OmHFOX82Gd3GFO8jg3+TqFwbp1Ke0Q7XZyaUkFLQjMptr1KMwlPW+Iz
ndDPNu+toFdhkE6LDEjt9/NSPY+rQxjPvuYq12Qj6Lgspi2480qqCFOMxaERgDF09/DNSfOo9FHu
I/weN/hoof6qShAoQDlk1xzPh54Wtupb1Q7hFuBFbjow/nsnJSdbG0S4QdKyp922RzwLgwz6rGLf
ELQxDjYuyR3K9L+pO7PlxpE0Sz8RyrA4tsshQYK7KFFb6AYWISmwwx378vT9UVkzPd1mczFzN1Zm
NCkiM0siAYf7+c/5DrbrutP6wNFjspII1yxsY+hWVnMsbZvhaaodMDVfpn7EirLuB/7ZJrlbbiPx
24T7GEw5gjR6wR+/0KmLnPPXe3KEDBhQBQ2u0AqLrcYcb9IPym122b0NbPYYnS/jVWX2CT5DcRqI
kyMVDUG2RN15dPMZq/iSrXNXiWvihzGfLL4zD9uZKDyS4d3RsSBOtba2FXUVo+sZaJRO+80Ynp1/
5RHjtJ2dhCmxStL2DbE89pdu6xcMUlpMuQJq4KEenL954Ud7T85bvdX/zkQihoaqxVyhSVYUaLlm
x7TCIARYFDEXAocW24g/NQuvmu3W/iavcGFnTn/R9JkxpTbfWSixGcrymvZ0rc3FneMXG6GYgWZV
Hhl1A4hCPJOndHrt0APPCloNqcyFiUA82f6FPeIZMtY2I2+8nlMTyVOprdKmbq1mAGYWqf1zy4xa
R3rbMokHxZNvSS3/agEkHvMy3TmecAKO5A+yHUi9qM3UjF+2yUTNW9SL7zkZHoPRXvcCx4ZuEtKA
c/qr4b9D0nJmoJvj1KnL5IMB9tNCkjkjwJYVFBX23oCBFBbZin0+fJ/FA3oqPipK7A80kB7s/lCT
JDCKeNOkRJyw5jmhY4kbPLLnGNN5I/2Lk6EKji5IBI/RfCqMXcEoQSYOUYLZblCDxUtXF8NxGfAe
d+7waUJjXTX1fhIlv4NrqxCG2GpIUGBwiE+BWoCEcgdMm1YQgMZVhVC7axr/0AgPnhXz9nSWv2iB
GMOmNm+Ofk7y8nW2b+ZS2VtuXIsZVIhNqeWrZDV7CZEaApuk/wE3Tay+XZyeOk8GTITfCm88u5On
Nn4Kb6PxRhwBunkCwlLvMuhvpoiTfWPmCa1Q2bsxlvrBdtIPIRe11+Tw5RjuVmeSrGXdEQnz01X5
yRkAICziCPXr4Go67i3P/86iQB8QU8RFzWJd5xOe5pRsmLfYrEQMK9b6En/0oKPCuTVT/GPuSec6
miZGlPxG8XbypseyHd8Ig1WBI5lQm0a/zuo830+ot17MpB2BmimxMdEu0D/q+ORWkahofie5EQzd
QpQ6wuYQeVsQal/CAiLi20WO8cu/dnSVXiPQm1kdRwFYWgHcdqZn0ONGUBlA9qS89i1uwSoZYrb1
pkmMyNwaNoNzLSOuOpUzrFos/5Wjtq3ZbQnAhK2c0qCS87fZe49z2z1ElfcIMgrKbT0t3MI+GCg1
boj6EqOLe+xzfGpTm16kcLCxSOy9oFlI+Jz10fpqfBjehka7j2VaT8SjsNu0jtyOc35ulq4PG6Ie
YSH3MPi4B5v6lz7D9wJbtBn7YMA2+dDZ+Z+IiyJ3q/LP1K4XjyRhQ95tnPGVJD7yd9mNhzj/BHx0
N/aQ6+QD+lXAswxa6itXZuv/1nyikxUd3+suOipZ+bvGdFdVp72XeKYTdSld7iEb1KDwtCpIM+aJ
0gpqpzW2fkmA9MVqc6gOdQ2I08njS+osDLmhLmxTnHBNkQdG6RxMw3vQiN5vvJQU5LJM/U4mwBo0
i49+IQZf4uHpgH/KzBy3iwaSxMYGmnS24ph9E7N8d8u2CVrhRzfuxLXICXL3PX5qY7xJnk47P33W
FQU+XlxdvYLwpdUyVBzl3XFvHDrGvSJ7M5x5z+KZr1oDBMAIi2ULlanBGWpHbr3RRzOMMZxMnnmy
CVO7JdzixCncdTnrr4lePCFOEU3AMxDAoVL7zrO/ZZvLTZ6Vco2qPzE3SUEFeeRcRANGxV02lpUx
BlbF3hc4blXhyOCOkV3FXRwasQN7DHuvbBMYHv3OGyd+u6iPgsGT34JFiYkRjipzqQccCZi60u5I
4NnxZmcFyx5XpHytekbVvPNMlQHX1nX20XXz8/1W6uT4zTbsS/oZRBTSOvecflPgEiJaJ6EV9Nm6
7tvfirDlpjfd34n+S/ly7yeALxkG/XInzLbCKgPba/ZW5JCIMjfjUq0nAtDa4qShrDJBjcICPwfz
JXZjtzMYZBTjWr/neTTIkceRwKPVWpuWbQieeINuFOOvZxsBq6LOG2V8GTAf+oWoIJkgVprG3wLN
OYmFBC2HlCVoIlYTUWIaFA+2mbS8DxZWz6X4resKNEhMmqjBieJ1T9E9n94Qc8S9DdCi9X/ZWf3Y
JlaxM1FgVwvQqZXtRSdbNBjc7U8ajbO1SwKQEVh5IjnT330YZNxxMGh3BIFT+h/x4I1Qdvhs9Sfi
bx02fLXWy+oCYiPdzd38l0R2vbLJpp5SEH8RmsS2yciIKfUgo04c3b57RYta16W1o9KadWd8Tppx
2DlV9jsb7Hnj2czwB6/tA6XrV9GJJ78YMbsV0LtACgVOI6j089YQSVc0ouz9sK5TH3edARuqIVsx
HBOG9escdmVR5y9zBrh01DRCVhpUmah0t3KbuCCwZZs+Zkpg3um4GXTlYOLL93rTHFK/KdmS0Y8M
cXAPaPVZ1QAw/NJZ+yRos1MU47OaqdiEUXUYWoCgmrJ3TPaeqsGOiMk+Fn3ynnoHPkWDxHF9nlL/
ytPuPeKkjXueHYxMzLUYhw7GhPm7hqwt6u7cNT1GPOgPcNgwVVNvCJ1JP1Pqu+v0lJTQBZTe2feZ
vM+T+Y15e231bL94GJyWNjplAmOfByDJNOo3PKePyio/CHybIWgC2MCqufZJD0ZY/nWmtyaKiILc
eXe1nEJMcbwPDZTkHN7XqPOdi62PpxAr86q0iNnZaWLgq/Ne9Xz69HQSyEaU/x06iyn6wDqPJhRw
HOTaqZsvPy6948hJvAT0iPlVDSvy5l7xm0YNH2aW+iSU+FXIP5AzzTVpx/zixHqYekSre9JDu37o
Ply3qoJl8I7WIGqG/G0eirr8jtpD796zlu6fbpgPRFo+5rZJt1be/pq8Y6T0XVfav83WHtZpmnFf
9xbRBSe76ISv2bKmSLplFm9m/ynWRLqRQ9QEEiWk0MZHhhTovHL+yjDithlpKXPCfVOVwI3JcTaZ
fnHJWul4xjlU4UVLRAgllSwiCQ/ynfhPzMzb3o80QTWxjQI/v/IF7Ao4Pr9iveYNF8wHyWhCQqka
oFr92dSXa1Nb7M4leSFZqZuNzWHN/vd5qIH0CZOgEzjK6zDRoSDN6uhKY4cdWMVjqC1QqQvS1oED
8SuJ2RjPGbS0crlZrX6jt1lbJb0EyW4xUo4yNhjFGWMxhFAzfoim8Tk1o1+j7R86iHArK/LegCog
pXjs28gKgu1reLBlOCEicvzmzO50Zto+dCyNFg+fdfHqVTF9Pj0bIY9n9VBAUHKzD9dOzos1/AUr
GDZ3e+2vFkQIlB6HK5fAZiMYDWT2Sxwx7hiYTJU+zEW9Mi9YPnlUyO7TL9OPDDhdUDz05mQBaEoG
XFTjhbzyTUQaM3L3SDDPGOL3cpYQDvo+25pOSSc1NzWHZU2v/mRZIa6awxaBxuJtt7h8XLngpB1P
K+Ujzxaa/10lPGJI31cbkfxCrZKbsoTdT3lCEPnmoRPSPKeg19h8blJBFj/Ji+XsTcSuvUy/9wxo
J4cVPpzdqVo1KXYeuEYlAHaeBTXh0ueqX05ug8Un1mrM0jXRM1eehVHOzxIWRuva1kbPYj9wpb5f
yqG6pmhmamyPxMIlz+thDr0OVcLyjdcq0Yg1DN+Ki44LFn8hC+wpJSK4nyGV74cowag6//h2Z47s
cleOqdw0kIIe1LrW++FqN+C/cnSJcDjbWvGgAGZpmif2TpfWge8nBJ4a6DNm5p5nlpCu7H4DMCXZ
YcOayaYXLYdTpdnZIcUfONd7WVfP7WTuWi3+o2V5vcb/vo/ZnVQZ+SIj7p8sCTcEnFY4DhXAagB6
lgkttsJpRpipC1wb0i79fyddODTg8KwkOsTy7iTuu/8NkOMK2D/lw7XDsm4gc7hvceHpqyDxT+z3
fqdW/JVMbFJsvehgTIowUs5jnZj9xnGwGvYEmCyDeO2QOG9FBatAoV1tB6NIzxP4VfJIJPH6mAfR
nALDID+dcrEaTx44bb390muOJYBV8fxh6sKWtYti59hRoourJ1+gvCWHIqlvEGTzezlZxP0PfC4t
vnOKITaz5WrHZjwb8ugl1WNseS8VIBacf+JYxsOqq3pcbLP92RmCNIWvfdb0OWOQp6cjTrxTad/B
+6m/n/C+GcLgGB6Rk4d502XqeXTkerRM/eCOlU8EutlWEVQxyxP+MVNNdGPPjFMnLtvslGmLGRRy
fpvi+IMd1mfnDc6BE2uAobNet1KCRuDyGA28rmYnb/SgJiTkYTQ10xRO5gj7X5/d0zhLCb1AoOI4
5pZj/WdDMv2E1fxF70c8NFQo0OQeBWc9ZsG0YvupaRzCEDH0Oos0bz2NR91U7amU/gFZK2SatF86
ZQWTdRnc1ghRZ9guZtzQRQ/ndNZbcu89J4WmDa0RTgEJLzvQehlo0F32gN0w/dicE7KJYEYNQf1O
bkz88rfCEjwauO1rS32ZZXwEgYr1OzFEIK1YrH+U0n+Ltv9FkPxfQvD/g1h8Tj8b2cq/3X9Xi/+L
wPz/kaTMEOD/LCj/jyL+btLf/7ugzD//j5xsGP/yiX4BZAAMTf2Lx9/8oydr3r8c18Jap6MM02Fv
3g0E/xaULbRmz3ZNHV+6advevfbx33qy4f2L0ZFu8mLSmQHM/v9GT3bsH8fHf+rJrnn/sUCc66jJ
hkCl/m/znlrxP1C6ByvGc2Uvu6qvnsBns88vuc+noi4und8RZOink1H5MxmjpttGmQEGCwfWCq2H
k+WczcGCQXkUBXvL/OaYpbyQpZOXmKrVPrGLY+suaA099JrekhdjKpDFsrkiBU8/2EzZB6tLl168
Fs3WjajrWMpxLaaaI72dHXn/vpK5dsDc1/5Zh/2/Sxr5kfWqY2S4W9hwbAA/F+u014sLAdHiolmo
g65oqtCAAXVZyjQsbE6HHTNYvGjjsfSp3dALdYlnAvmxbxxiZAtS9G/UaxzcaGkPmU3vQ96iF86V
XXM0SLWtMZhwmvsyBjCPrF6Ne1YouBqdGi8JBlG8y8SmUtlM57p/iaes2GNBupgdBbcLWb2mxCG6
JMt0+Xkh5jVdHND6GGY9A4SGeSaPx0wSsgfkBolcNS5muymd4W8Su/GOCaC8lLVLFOPnDTbrdruk
oJ48UyarZOFNoszC0Fc/b0VSNQ5/Ddh2uDv/EyW1DUHw/NK4L1E8EL2hKufy89ZHfas2Ro0AVuRt
z/CyqdY2DcxnkzPuPy8/36qODBgBjpMO5PVkJS+lW2nn2hQUpCUG+31lQ8T8+UPEDO0sIuzEdWqc
2F+Vl2meEaRL5DZY0OKAhXifup17tjTLPf98Zdy/UnGPyCSXja/jnib6p51n6Bjnn69+XvSoWlae
PQZCtfGmA6LDPlcpWMB98ZUBmd5Bzmn29SY34sefX9DNeee56KCKGH50zu4vP19NXBt5ZcXHn593
uV84C/UhYQQxV0dmjut14uTt5p/vY36/XaORQreK6nff+MW71pDWH9Jpepy1XmxRrzjmRlYddE2E
WNGnUSgtq3vwDAhEGPKNPceIZu2olBOS1qW/M9BTQ0lHH5yVABwLVt8qT45J3BN9g/550JkvQT3q
/Fvf4f6bkPLPThpXBywoUWhh3TyoSLzU0VwGZQWIqcutbwdC0Lcm2PrbaCeWm4dVBqCVzMKfZEJx
r6MUuHUzwa2SjFvGyR6eSKm7G6eqxblygGSUtF6s6ZEhGYZ6co4X2vaE48e3KcJZajrR9KtKn0iJ
XHjmMFlYiEkClmIzqUXXrPTzD6PkDJGWvtp6EUBXnpk+O298mjNo6MMCFmTbo9yJAbJNOtUYbxVA
nVEzz4SLMRv0vmTXDPl5uvV2heTbR91TWmnZcw3IUojFYcgTuQ9Wq4nQIpQmY/JIDgfcczOWzgYT
UrpvfUAxNCDG6zSr5R86HTesbxUsUtSlKn5L7Cl6NB1gfhNg4Mc5knXYCl3dhZBl7Rmtd9JrlHKK
Lf4qSyJnToN7ihaOhzp1Fru5BENlquoW+7Z/G3q0m3z58OzK+1vF820y8wjOaBpS9DSsXSAZVx2e
RwuNDjSfv1xSQQOS1Y6fHF1mCr/c5ALZv9jkUlYvloY91uvm6NbaVoobAyI05ue/ZpFwnFowrKd+
SYND9gee0rinLwfizH0AYL9XjIzDvrQPReqg/pf+vGFn+DfJ9HWKNZj8aveZggs50AN3bXxIFFXS
wJCsouO9puu966sY3ITrnKghI8xwosVAD/rZnD9muphQZYpXGieebZjbLGCT80jOCZmzS64ZrSBB
paoJSk75WmVRDCE77k7UD9ywt5VXaDoP8LNtAuf35QbHFkeLpN9r6hmq7y+/KpsjBRtXYo/Jo2cP
Z8pq1m6pj7+W+rEa6dWSCSqz4gj5nmUviwu+Rrdf2qgmuUkYtyczLhNrfmcoNQX+coU43+w9rzQu
Tc+CGJAFtN5lykC0m+WHpA9kXXDTdKW6LYvYArovAhWr7FhVw/yK+hWogc/Et9x0z7qe7PUlS7Ab
xP37mLFQ+NPonEnBNi/GaPNpwperFTMsnVPwvig0QvL3H8cXfbGKOeTMswWNcSDt6mHmDToGkW6B
u0AVYlnDumfLnimFAlnSNxqD6EgSnUx20XyVY72sdc2kH8H3oke84refX6a3odhXikNFjppO/GB6
p37n1RqpeEu1zNs17cCzTJMv+aSMd91V9nashyQclGW8D7mOQFVdR1vzTrJstAcnVgljUG7DVBLU
xV1w5ulXBuPA0M8aiLqUbaS9OZz0gYEY3MQFj1uofbQQUZTam1784tn3xhdYwrwx/nFx3PlN9y+A
CmRYDz4zWALG+ypzdJAATbuN3XQM0XTugFNpnxfTMR/MNiH1yHpJ487Fy4lAEd+f9ow2kxXi7ret
1Pxu37F3MiOlJSoCBomjyedOW3YDAPr3xuPgAlli2zVM8qg26N6Fz8M4wgV3qXR3CEdPDUEKVwhK
lvbulwvoR12OG2d4AVbMpybHT2QRda07ReVB5o17CojOMo2HR2SVZ6cBEjnw1cZs/wjDK94JBX9b
TdIfh3k6U2InnlLdfshYut5NF5YpmI7nib4AZuf8+JNVvlRzMzxyx+ySvrHOhN5eZrdDEx/bKlQ2
sY9Ir+GuUdp87lP7d9Qy5Ky6UT0Z0Xyt/fzvnLIW0eX3QYr/S08zwISqgMhg9t8zI79HsSCZah+d
O5Y7zURHzAvC+DlVgMVSr39+6mhqu7CJ3a3v0Z4Tp4X53kTJ7wZ01NUnJ5V7qX/x0+bqtHHzTkY1
Co3SZnyFdrwa8VW8odbTS1I38bkuQKxOnv0QyS8dNy56XfJBV1gKFYoja+y3a5QIpP3Mk+9UkSQb
qRXWFgjAlraTYs8JRwRKeue8hOKtV/xy7twUj/XYvUrnqINOezM5Nd3f95qgYCl3nLf7zWLN9+h+
w05w4nlaqhyxPjrM/D+8L2aCvFiiEBcyJRSs1QyZ5/KV0y7YxhJZdfa4TrLWf7HgHcKpeh20yNnQ
L1QGVBrcRAmpsYIjcrA8LeLOoePo57+cDBHz+ST7SgyDAW2ktBeTizbK4um90HPOuGrZY/5jOuzU
4o2GPEliejp2k20fKs0c7qtYhdj0lg7IEBz0KOegR6uGGPweAaRlDF2+Mkd2dqkU5Ukmbb52GXZP
jqqeGjbNayhMYjtF899ltPtT1N7vUs/VAmvhYF8nZZj6Rfbs9M2Ngcbw6APtChEjsWIhzncUu73h
XdMJZ6KLe5U+BiMD3jtvxD5GdN+u8Ff5xxJaguyW6c3yQsCL9qs2wnSG8dOCabyTD49ZboDTFUu5
0hsMIKWeHgsBcaeeu/rFshaQy1boslO9aU7aXsfM+pVZTHoJutaB7rAA5LCotoaqy/eGckOWcZ6R
PBT9I+M8qNtk+Umr8K4wxj8IvyQU1DUumMbWONgauYVIK+uDDn4wNOn/oSsvC+08im5gEhBnRnfY
Lnr3kekie2fw0IYes+ftGBvbxIkZPGnou7D8rHNiOUT8sEjkpiDWzLbuXrh09mfmQT1Lz1vNU2wD
qF4PZ/8W+cn8mrA+iylbHrJGr1584maD7b+6ZWRdRzaNR2pCqYm6f1pGGpOEXhiQGMAoAyO1yoM5
ICwJ2jJIuslDVszWE89p1uVBPzAqGPe1wbYShqB94AJZ1o7pQ3XOEt5Ojh6U+xS7fz4bgPYgfPKH
aVvmZv3ams8oafobq+TGhEi493WAKT+PED9JeCYU7G5K0odbPcr9ranPz5WayTaaNrMJkSOIr0zo
aW/zjKTkjacWf9Cq46F5KRJwLBLF6eIXLAS076lQb1W0yeH6gt6mtq5kBxmUGQRyzWg26dCiVdps
avwUSknjmkDkeGJGo/eWW0qw09e/tZhQmzkhdRF4Xpzp0rXaJ9Xx+YNd138MCslWUuT9ee4JI7nc
4phPAB0PkcOsYSmbXT/bAApM5nFl3DMuMAdzjxQEIyLzkIxEUJtm/pJk9HbaQ3Ichfg2DOeOKLfQ
x5d+BBkqsq1gTLhuC8apnAVANn5MPePX5p4fUyYQmRxRKGzPkFvVUzJXGE7q8dwNBA9qiyrHrnqr
yvqRgkJ7bS1pz7Qo/kjuTKN85KJUig48SX4OUau2dvrivErlEvX2jTJocz7osYeT50agEsQKrArT
lKn9KLW8XBdObh0rNb3jBFuP3zEEqdvPS+JOH04VaSdC29M6szydeVaFFIvvYaPAAt70SHonYzF+
m1qk3STnr3AW8R+TNEiYQHlay9gAE5xKLk1bHn2NtlFoVEGRWU1g8XkFfdQkh0y5F70XfzNtmjac
PKJD3fIPteYSVpzzVknHkxBHBFOXo5mokwI/sFayTH/z+EIG182ndK7MY5EPD4tzh7G1KvldGeOB
5iPxolsKFVVnjGJZDMpVX3/YamFzqjeX3Ms/CNXpHNHvToScgbDVte/5oC87fFzIZ36d36Z8qh8o
SwgpE6sZdRcixBQzPlrYwkojpl1GjWdblFzJAK9F3BxrWW/lLCgOxZy1NuhysXU+gi5hCujLiQiv
zRpH1yIj312Wn2lBrDbJKOAp68t+TKenLoHba2vzU2b71wq4G0+i4dnkKHL9eRnKeFzZEAjWjPdx
dkFcfRgnz98OEVMhAp5xaFca07mlyJ90AnRPNsjyVZ4RnZs7ReLWs8qt1hjeteFez174daNsFiev
sd1HrNS7yta/JgiUW41NTOT2rOUO4/G2p/XBwuPxKDxGdV1tyH09692GeG3iUSDQjhbwkMl8bAbB
+chBKgCmRuffSxU53qob+4VxhPc2lp0io44N3yT9G8imLU5WnwceIFMm8V1EAl5sGsox9mqEbqhp
l7rP5JXg12vn4ElA9LrP7/g8e0nMlPnCq8egaK2Ira7BhGmgJYruptUIqSWdrF2TQ3kGM4d1bJiu
/qB+bbsRKJ6Z0h3jaHG8p0aUNgOHBxIT6yilWgJjSBN0c60d//NFiYHJszGGulNSBDFHD/wW/qbk
ptiZWuIGhg2KfxmaULjj/GwNDjNfO4wEuUsdL1A+zNnZGvWvormDJ7HyVbo6giYy4u7J1yeWSow1
i8RXwfmuLED/JxRakDH456W9f5XHTbw2sTfBhGr7fad2yj1HVXoblF0GRdpckJGxrDy7HEMPZn+H
z5WaIWFbVuqA3cQOpxoeJiJd5LbBFGEh0bRxpJGT4ocuvR8wC+vY2NNmTOPXegIqSfKR/hCGvUxr
1tnAAaiFtS1r7xfGBViZKYcC9W5BqFsBPBkJWiixz/AmhNOC/Kz7rJlzlt5ozPl2ozugyzNA2Lvi
IS3ju3o2oaznebNPUy3fQh7Kebop4zQuQ0g/TfG1dFQJFdZs3OpqBijNYBetq8VEYzESNaxntgUb
1iD9s2zJjfD8GB/pUv12SLivnXh6IYXI2dWLZiLZPTR8+n1r80ybXPu6ZKA9Yldaz9rc6FsLy8xB
eaxNBfcNlTSwP13zo2Kk+FxUzhEaoHz3LZ4TVLj5R3bTwI3wUAWpqgbOv5RquQ2sFoqjsdIkJ7Oz
66PwsjfvXiCNstaci8hoTrhwwb2VZvNeFPnJ1CdukTTtHmdZ/QLmKjBXDjTfkNmHMZCdGjNhWiXI
1mPgzakVv1AT8ZIbnvYwJ9/015+jvuk/OR/99v12enYGcrXNiOcll+OeGG7DcPbONmAkszJy0sZL
XBWXuVsueGL9leiXDjfKAlYfUXI9zPR8IUDUSCy4waxOuCu8AMRva5QA8GHHesyMrfSTp5FtcU9L
DOTZe9YYeiArvIetVjM2dPe9KXWHyunWqcDOGmpC15/sujlAs9wTzua+75L4MNCWAqgMDgs7Qm+p
vFs2Wi64YcbobutThpkF4i7ojJQC7wDW7ZJlsC4yxwZkN9BlF9v5nNvCvEo7g9Y4pY/c++kah959
d+B9w7Jh64HQ8JLnO/rVjri1KH+oMB06USufusjhzFJb50zqx3H2aLFRhrUBG6zO7WxvuoYzv1Eh
RtrOU1fk5pNyrKPbln+GTBXbub376kApH5MEx+hofsWJOzwxi8OiYbq7DmcLbdXYYo0CjTPS+huT
0jc32qvInbYc3hn26R5abGzvRGPT6FgSZSn8DhK/j/WVyhlEWf9edEo25DoXWnnNo/wllgXU7sgy
V7ZJlJ5DmQ0h7WEEG7I2xiEwpxJf3BiBO3C/2YZmW84L4HrqDnQfoRwaaf0wT92cEqPRPiWWO70k
kA4s26WPY65AUlByUSzTXhQO7j6zvFSm/Swbh85SVf0Cfr1NqEa4wtEDFso0m97LeC/ofr50A5gG
c3KNrZqJg/jELMeGtQdk/ZNorOLoOMV+Ua63kRk7Kz3XXnmYupe0GW9mLs84F9Wmx0yzzlr0X6M7
m23xJhbgQykXXgSCepdG4p3V+1Vai76tGgl9tTPGdRz3rzyDo/2SwpJrlYWddwzY0VTHHqUcTW7y
VyUea9HCSNPh2iLTnl2Py4En9ieU2WlNyaQG0XYowed8VZSN3LEDAPeTnEhlGdNPX8dDqHefGd64
NTqxRo0Eso6WF3xc1pU/QWnXy2MRXdNatoGWamzsEvyL93YyvQOGh2k+iH9PtYfMjy6FgfhY12Z9
SzOHeW3OUxVD5cFf2JBYFZU21kljd79rG0NRHEKBTSw+ercLh8nDE1N4AoUa+j+GpWk3m8u3wzYj
HrOLGOjltNzvNK/jbUmb4ja3cY3KGOPHZPEjWYI13u1jtTbKSYSTH80XrTWjlTN4B9FCd3Wj5M13
5M3z5vm0p+ee/ScLCdTG3gR/SKcT5Zf8CRsc2hmvSfFgj958Uqb3oufGvAHkx9ENa/iDsv50btQ9
0DWGYbsHUFXXy8VmuHyrTct68OCuWNNSbfu8oxiLFfmhiPTx4ecroQgtaHn+gO0Uu0Pkzmc+wzJQ
LaBw6uT8AwiX6DBRGI3hwFs2NSDe2n2Y4NfKamp3g3evjZjkcBSt1v/z4oGuWnkxRff8li34hEyG
dl9fIajgXQroffxsOfJBgBTa0Wyb+GTeEYAuhiuC7qbCN8zcNKqXTWyOf/U89h7IIpRwLO9QumVM
j75tv+KI88K8l+Zujp/5V48llxsgV2waPBJ5LI62+8pbSsYJg/PSMJJwKjx9zVDROYqRE6oBFaxo
MYeoSG/AM9YUZpv7sokP9xblXXF3pGWGk8O/GODy0kVNl9n//AolYQ5LzT5HPoD4CSvNpaJ+sEmm
+vTzR8XdrNap+SDbpt+itT3SIbs3Bg7gjrL2JnO7CwV6TKOoSWERhbZW3b/1EjZMy0KJYeQKvr2/
/PxFkt0N4QXV9DAnvbxXF1XH8xpB2g6bPMPzsuDjwy6QvUZj6uG9f0UnALZKx/mr0AhzLNLA0g/+
J20N/ro+jHzKihP489LmJmQTPd2UUVpeDad6aMTS7dAFNlp/vwqxLL3GiHA7ockOvDDfms7YhB09
ibAsaJybtMx8jsBn78v0mxI3rPW5a75a3J+h1GywHDzJrrQ7HICd3WgOxTWXfFP394SJ6g9O/fiN
uvn3qtCA+mjxllJHcHk1zPneFf0xn/xNphlo/nZ8Mgx2p3VdcaLojm2rvdo5QNvKqJ5xsKNeUpZw
HaqF/gM7raGxK7FLdXaXDktDZsflEdBgQCO6cxr/g6vzWJJU2aLsF2HmaJiG1iJ11QQrddHCHeHA
1/ciXw/aehKWWe/aq8pIAvzss/fao3MAJ+avtNc1u2z6T3PywXQ8vTOO4VHJzN+sD9NjR11VEPGA
5OiG1YpsjGEm/poPJaa4xv2nCTLBe6z+o9GPQ87cGSsK1uAcxlikYglDLiE1MfTuhv1QtCcLAFk0
6WnF8H+kMr0lHepj4lQMo379u/3AVg5NR8zFsa4SNO6GXAGNSx62uS65tSWWddsVO6eewMCCtQtF
1p0A0sdHbSbxyvmw+IHvo49HmYCEb2DibwBg8gCq714W1Xfa2YtbHX/GUIfHTJQn0XvvfebY9+8X
008ZCOsHj+FjOU/Txhxt617XYPmwnkwrvPWuFI+0kqyma889WGFZ3kK6jEohhnsR2vWFsoJ9m7Xj
XoV2z9sx6VtdN2xejAF5PyjBwg79Mfblq+0n1h0dzPzfCyiQYQc/S3GIkpvGcBkCzeU/GUqp16FX
QUmxyFLV5LKpJryz1QCMGGHfGmiCB3bvw5LiIgrAdYXpOZLcJ7MCNyee9IOf2Ccnsm4dB58NvkRc
q4gTVNXeM3gbj+8XmUS0ig0OdUu2GZwZei6i6RKwM55PJlCJe13kn7HExvn93fdLM1riPtv5akC2
vqTYwCdzFJQAhndu5/m6pkp3RzUegiR/Y5djdpONOd4zLcd7MFB0W2PcY/yj7y5nOopAaj4WrubD
EID1NNWkpGzk2q0de5ekLPstwDhrfxRXV5ftvnGqRzGOtzRupj26kgviGaVC9YHL5DRZ59Sod8KY
3IctOYe4AaEGfDjuoxnzmY0j7uPKS6g11bEAeLetp3xaN4P/NdWkcBQlhP/Py/ef5VUKbzY1rZPV
ZZwapuKZB2byUuTRIxKcxnsdPNnyLhws0Lxd3EYbNiEBA6lXffUKr+3kV91t9Ev97gcYV0VVf1XA
UO0iP/lBFkNsNpHvA/wzBtytk7nkAoKWxro+M95TAYsnM5rfcQhfdfTG7AuSobF1Q2A4HDj41h8/
HS9z8KOp7BXlZ9m+nX2hvBdvSuUx821zE/Z+8mUEFUA0bgfn729n9ycFKKgoXVhi4yYwHgT8Hb09
xV9hi48Xzqnco+jHX0q4f8rEdpcGe8FsjNeJK2Obtkn02Y+FfRqMgU5UdiufMlQNJbaFf3RDwhST
nV5it8pPAYhXf1ABng4cJ9eAQu+rQIfexKqwMHt77OMworI3rrb4i6tTzv6HxdTyZWHI6hSV89ln
vfKqBtOENhUnB1i0/rthVfemNIqdaXmU4khwWbgDhoeL1RDfFn6/ZkyG32p5kWgGFG1gBA8Nm0rq
ST6aiNna5I39XWYJLc3x8AEvHYddZ9JlGBd07dA3szIz3Z9iz+lPpU90KamdeBdUyroFo/U5BqV4
Z1vWneeOXr00eR/Kbn6HhzzdwZQ/v78T7ZAcA0XnQyg5dTQU1x9Np+CwPERs00k2UBLQr2cPkUJ1
ocFZsE321uSBExtMwmZ92J07aykVcEATxw1dtCwzHec0ZpVzinhArsqa4S0oKO9YpuDW7798VfNP
SyPuctD3h7DNTsPkVg+bqq11naRbn9KDD1VHNQEXMd45MsinnZa/klodhtmJ3lh9YjWDs9bkMeZR
l5Z25jAy+Qh5u8risWizMQxC7w0o0oiP2n1tsGrvurr9z2swifAAGeG21gKRx7sarofyMnzk074y
VHbhSIFwMTV/6qhwLyzaDXic7StecqREQidB8cZaMgUECC4kN8FEhgZx8QSlZyz/Ntms+QVxa6Sg
aj9NNHDbVpY9q5gWL/7v18ji+sCQEOAtVCZxR+9d0SgOxUnhJ8y7vyFCOOJ2FdBxbj+LxoJvGecY
TXkqe8Rv6SAzjt5iovA8gnjlaM+HCFgT5fYTgNWnk3SU6prqNYwK0rEs1LcDFdgXLH4tBmpH7qpC
m2zIyxXmq+DAGNwAz2bPj4EhvnrLyyRLdRR9iSWo6c99Xf+eu0Huco+b0ug4Hyzah61m42kI87cf
cCuzfLzoVtGdzKz4LWvLPJHotB/QsD9pSD7O3uAQ75r5wOJryn0HXJkR/wFx6MtQXmuSuMD3DOI1
YT4z8+DOKJ351jkGbmsPuEzSpMwTi1mnbzB+loWGjrnwhSOUAzUuK/9C/xwKKmWGCI6COfaroHZ9
QpYNSKuQzLqb/YrsalNljQ07vPtRu4DIrMb/iD99YRD0VRYYd8fddAZBvTpjuzBVzcGjwwifFTf2
YdN6PEVsMe4cPIbH2Or+VlY8P4YvP97kGmBtZwx/nEkDSOPzuS3NatNrarvLtjr5UL64yZL1iN2c
dV6pX4XHYjfMURmZ8FcJuyyd2G+jdMeNjpjvughQZSyItbKf4MFM6HrjO1N+Yl4gG8f9zqX7QUnO
+WCKD8JzR8SWuccPn391ykkP0pjxwUdTvE0LWPGRrMQ2XJC5PSVV7JUGiwvPu/kZoi1RgfTF8sUW
+ZJ7FBW0u3yiErfqCFuyDAHArO2V8MBtUga9lbL4D3xxa1D1FvNTIa8jD1HYXJLDW2MHI8pgsqvj
g5mM17gKRtw0E5dgx8DamtOPjJwAHR/sF+iiIm2LUOUmmEXG+otzW/A6puXaM58p/qaXOrYAwZsJ
ayH1p0tjecQ3xAopK8VmdhK0Vy8+p7xtPXCFfHgBCN/vWAYh/PMIGiiv8SqBUDSvkOgT8PGKKsPE
pC6VzWqgvf7YNhCzhwBlKiOKVIztMi/4b35eveMVss6U66HuVdHTs98mf4lLVgHrYCnrrbRZ6LC3
M2hgLDYGhaMG0pjfNFg0qM7rZFLtxjhCQSekmnF/XhK9a+L0EVqYEmClw4uRV93ds5tDwSPRkrb1
NO1Z3Vy3fGE7toVsK5r4IRNZkJBw/c2MwwHsfG2f7Er+gMg174JGuWep1qPhkoet7BmtDJDuGL9D
sKXbII3+a3QljqjJIepWUB49sp2QcKtVXwEBlgrDiSF3DlvXtbkkSIYhSvcpHpqdmbS/G2P6Kup+
Jn1Iu0qax2yge3Ekpn/OGztCi2L4niHFb/yRC9Xlt45uWgAxffW0XW9K08LSaFvOqmnr6UMPYP7q
oOAzk0WPUhZqMciUrAUYpEpq8aZRrCnkynYCwt1KtVy0FY0OykvWFKUnO9+ml8szyYcUdI0RVOZA
DBKWQlZS83NKWUQodgX955OefqR1BxObiFabYagABXRusl+m4yQX1v80SLa4DSOPjPSUtupkev/S
yXUuXLUEUkN/L9uWOS/D09QSNhNK2DvKbzjQ0QsLpNiylzTSe0x046Qq9wO3JCMK42+ZdTTdhayv
UBts5JhBGvTzpnhFh+pPyWcIt/L84nbua8JP7JXNG7f3azlOm7607l2S1i+KO8HUPOK4IrjHVbAb
bUiOzpgv4S0u37rXN6mIeqR5Yu6o/3jt48+0sUyWg+AbTec/WkfDU9kT3gN7BGk8Tla1pou3nhFp
vLbc42qxVxhvAbHbPfZOdlR7HKlwpc7BjGevq69eAFyhNtP6mFrtR5sTU/Okn+1IWRAS13tmEYL1
Vd8T3DbM3RCH3ba1OrDG7q8CrVxOm4n+huMo2ox6SdapURmdh1jf3KABRsmzsFLJreeOj7gHStBa
BEDf/auEuCRt8FlMfoTyk6erSJ9SL0RnDzvuo5meLhAa+ff3tEvU8qcajA3QcOK4cfvs0qkE8OWg
qU8Ox35zIRaE5SEaGZsq14R5DK46Kma1HSywihUVEAnBF66rbB9ZSDa8sSLPJT27ySYjuk/GlRRr
TJHMOzZ2l4TjobbHY8FjIMJW64XjXXapvYaiUe6z0V3Rvn0IzQUcRDzpZ80KpDZEuRy1gEfbOf49
i+eBzROWf6P/0flsI1p+1xKWwtpK2HJzZDWztDj7dnVTeBnxMWRrJ5TBqayLA9V/22Yo/2ahf1Fz
dVoqnxq8kpsspj+sbF+MmbiR9LIfU1q+tDltpdoBt25zzonpiSIAmpiUlIk/MOk3eRDebU9eCB6x
hSno7NIXTMXscuuC3GhxmYIPOx5siluyf/NuecXkP6APmSTXY6LyRRNTrmcIKsCAadrhqacDbuuU
pBu82qUrHOuAoIO6vMFtOmqfNzhwGLTcIvvpRdaiqCkwYxRFRdC6XNOsLgiSuqaQ0iG4vRWCFfKM
vhmPKXbSmuW+iHexKfqNm1GWISNM1g1dFULSETdbxMyjXEckB91js7BDbNH217HiYm8BA+Q9bmAm
QQzEWIeRQ3ZuAY9fU0h59suC02t0tUqNdOzyazfA2ofOiO5MFIcCgORDBEPJij7YmTY735Eez+dk
QX4wCN5v+7Aynu3yMvZgIbAjpacwNX+WGL4wZjtBgn9X7krutPfQTPrDbOY22TOaKI/kC4Hq1srY
a2Aj+xhlZxXYo3vGaz3TiUPXne+q5k2FwUi8SKA5VE7zZlJt9aBcdGVD54g7yegJyeDx/ZUDqqR2
m+n6/Z2uJv+eudzGA+dQWfMNw6x3SbKRKzErMOp4o2vuMl2lD5K7vMM8p5LluzL9GFWdnHRAFZSp
CeslIvlX2ImxNxOw7G3bqYvV1z9yy52Aw2MHLZLQAbbcuwfb13oPKtkhLoOiOQ9i344jTIAJwTPI
ImLITXowlpVaXDHBDjgQ3prAOg0zUfasNGmdjpR3AOJ98Qp3F1PzZ4Wx/S702L2yf1tDBqYqEbVi
8J0c1n+SbWoiMVt6aJkCEsu6q1HCWGnz8jCVJae2jMW8P7gBgRjGIdUAkY8CWiaxwNYn3IbYC4N7
k5fug9UY8WAZJXunL4utYuTGkZuHXB7I8J4+jww5Z7xrG2cYBWnDplp3EG7v9JB/aPh2uyBQL4TP
q9XsP8ugCveM6ax9OZ3fJ9mga3dkEaco0c/ZRDzIrTjcu2qefozZOfVINmZT9qUj86uT/iXzlL4o
ZDydbrEH12+VKYtNBiryRXL/2NQTliJWmPkJuXczALv9xM+oLjDZ2HARZjPH6urrixPlzDqEqegM
s3cayXQllRHd2+VFt5OxdlL8adLo2L233K78JeIgu6C6mV3/TwRRfKxtz7hTA/ZMi3nYZqHZHlIt
OCgOuf6AUUFFbrLEYbO50vux6cN9gGfhjJ+iPZvLy2S3n7BgKM2LI5YCRv3q0buTkRK7Vo2Kd0iR
zyKniD1l+0cqyd9gaZgPfRNRMVjX7xNWeGjIXDjZZMqDnaHqV8GFfHXFTryly5u3LjhhU7X3bksV
vIqG+Zyl+H/jgMu2yvVPaXNDMdrIOuNRmV3Z74HW/6Ad59Mr2/DNGJwvbUXmNZ3SF1VRtGb3MYsx
s+5XURR94kmJ73nS928WwM3CU/Y6mYOEtj+ymcHywhgWEE4qKYNssD7FmmeQNTn6LY5mIqB+//j+
jo8yHTULZMVO6p1rx/3NXl6+v/p+0Q3lGl5anBqF76wTNY4jv8SpzO4Xj5jVXwguEPQ183k35314
J3Y5H20A6isnFOVbZ5MbiPB7k49gCgjN6JMGmq3l8lgaG0OwbbbNqz0dwjGSP8wpPtpj4rz7iw/Y
pG3WGjpuVDMk4bx7wnJY2YajPusFShNQzeNPVvE0kaTfSo3VCuxAc4QSlL+ponjgA6hZc9A/Wfn6
GNVDckuMEbea0X4Vrj+dEtSy04RGdlI5bJ3EoRBeNJo3ISz6WxNW09rCIYbV0W+PcRD8CnVVvfEX
FaDSfVKCzD23spOvDUDxrRw5eLSeEtfB6aI7CGh8xLCMZkyYbtww4YzRTQdZd0mKGURNCplmFlRr
BQbs/bhLr4lPyJXlSVWupuzcASV7ReF+HjvL0r8aF4dM3MtzRQUl3sBg3y5mDc+ZxcOLCfZNbbQX
EsuzY+rkHkJ+ObiKm1nCxP0q8FXUw82fNNgeJc7Kw4tiTDlgo36CRWJGIjsHkcrOhZH+3698HAbH
sRoRIOLx/P2Cn2o8A+MpNlVKSnamhIDFffQ0Sw4kOnTW8IbbZ+W2FIjQLZopPiGV78TXcF2iS5xl
qojGsD1lIKQWgcd+ynm8n89DYpBRjiwy133fPeKAtrJgNo6yLIkou9pbG9IqFgPQRYm2vZrG9KND
Qzur5eX7q+8X5k9qBr7fQubqdx6k9bUOue2E8LVijYUA1bLlXNtMq2G17cuF8x5ktMTTUKjPoDYu
utB/OADLi3bz8dUirolJi35NRqodKaXuo4u7ZxzCdBpx+xzbylHPMhsCEuthRvXIAFzn+/vY4CLP
IWWvm7wryGup/gac4/L9XR8kH4WcQDIXn1XbzsSDkvnmdMiIAKI1pwb+7Pt/GMJ42lTmDORrtPOd
QS5009KefbZy40meWl9Gc7h5dC1QOOBwlDLdfc4N7FnJ+o8QRf8gYP+IqRQ8cROyT27t9rueuOXK
sJT9Ynp+RIswGhy/6mntOiaz4oAFkC2DW4lrFqIhGNxy1qNlYx3XVXF11VhcDZ4e+zyO/yAG5NeE
yQh8OR62wN+nqRvfQ3FPh2E8ew5uYlyyxYqCsZaeKju4NBN4pQSGIGONNI8m5s4VJC0IO33BitH3
9ctyzWmgsA9/un8/UjCi29eoHA+Wad/tfA4/BsZtGCamuekSjPSYYW+NL+t7KbMb/dLe6X/f6Ta8
2S3Rc03INQ3HkqODHYJ0A3/DukY9ReaXHIxA83gkHULnhR2Nvc4H3qI2GeJrbqawsOZZ7TgT8cxy
wuD+/WLmCgr/8tKjfq9dfLRbDobhFchYs/c02Z6qW05fdtkdxpazpSsmtTcY/2551LY3H99YNqGF
KYpYcLx33yJDevz+t4rSFTDsafJxp8xcoYvNSwsNlsBEQ2WWy7IGDA1OTl46oHNUTr+GggighbLY
rpqKFSS0pqnLYWNBaNt5oyqPaOXuueyN9pgrZyuJUfB07O6Mm6xdg2am+yQM123V4NipJdiLsX8N
xyHdzPHi3ueZhlQpSzbwI9JcgN43q6b5S5UJy4maKjqKHZfy+Pd4mNasysRVGJ5DdIhiLq73cMWH
bGDxGMzi4nRyM7Kr/nKbJD0AQcGj2dfXpiysU7W8fH/VwM3v/fEZWtX4QusajueaPcRylUCIZr6Z
jHAHZpk8yuz9qY3e3OSRogS91ONqFqTfzMLXq7QI40NLY8bJcL98M5RvJpGy9zn61O029/zkVNK6
fZortR4GP39HIleHyW86VrEELDvSGcSoIRJTng4qYAm481v3r9bSEjkY0x+/LbAoG1n2s8BnV7v6
NcCxnaYiewG74ExSPiWmrwPtVVjnvGjadLNpH4ZOkl+osH57flajMegBikCuX/gUQdoH7H8LJmLi
FbvaoxFr/SI05Q0IDjcsQsY1CrJbQK/VioRc9U6KlA1X7TV7f2x+UX83YcYS8zNhcs4iYV9Fv6A7
yHe5SUphj/UcfG/64fvJtUgl+D8R/fLG+k5qyfwcS19QeIqWVvmoIp3Ur+kMaiEsjHY/5EGyiyvl
fwLOdjL10DRb/GwQ22iVpBPVm6ybler0MfYA+vODYZT6h/ANJhQqCn4MC7JslB9tNjWvIiH4lrEC
ygByvn0fHfylr6xpAjKwKIIjJ6PLsrg6xIW6Urh5R0gkeTiCmZgiI75BndP0Y6h5LycGiqG1Gma3
wT/UgyHWuJu7Q2fQAjPiYTrgXfT2fj9qaKB/JbbuPZB2MC8dUyWWrF8mt4lVOmasGIOcHhuq9fCg
uq+MChcqsaI0SR4oJtRucYDfpKUu7kHEWcwqsWq1/HYzfHOakpBdNAW3bA7YBGl1wlKOLWow6eLF
yczJkfdi7l46MZS/sMlQyWN126qJxm2ClH8PRBIB6NLVWX0kjmd+zkH93vWdu27dJGKRoMdXmWk0
pdELAXnUPpq6hx/KD7OTXUS0s+oayTmbL2GizBuCuMnAl+IRDvdq9NxftmJE8bA/nlN2O1vLTpfG
NeqyYjZzJ6ZhyqKGNljjcf6/B3HcLkQALP1SqhkFBLfvgWGAA0ZuP8NuEj9UjdwzmB5lzqmYN2wz
MzJFqr72/PvwORXBIxnDO0bfet/HWHbagWxm6c+4TWvjIyhD54BleBNb6Mlytrtbofp/fecg0EBG
4AH2v9+ELfwzqap/GvTlCgplcQpSXz1dMajn//dnfFz11RmMJ2hZLSJqOzwhr2T0hpeJ6CO9I/lT
ACa7pLlbbDR1T6ccNYatPyp3m7lgyngTrobzRcGLd0JdPCKoS44dHMf6oe92rjOiE+cWrTrRTAIs
4SaaFdXniHxc97a+J/CesjIFwTQ1Pr6vqDpEQCagnSUvTtv4n7NNSC+gVXmDIzfFhdhUJ4s06KoJ
nfBmjHr8lVfVrdV59qgtfldzYg6nntxOwIf9Urmdt1J+AELMrmk5Ww5xTj9+YlDyz9QjMiDHOTUb
iv1Gl3JidMdyecz9yLvWOXMply+RYX1105jsl40Yz8jByQ7CmfdsvQBfl0uYuyBV5OdjsP+ewjLq
nE5i9H+Z9BMfimBmjE/ptIokrM6cHweKA2q8iqEoUkPhaAhgAWJe2bMNd3yMHmHXE8krbXrmMZ/H
JvQ6HaabFlMTjyyNgVf42wLo2Rh6kKQ9cahhFKH98zlWOLx4kLveqU9n1sa7Bm7Y03GgEsY2HhXm
5d+BisMjh+zsVBa2x/H5r9FUJj2QUcTahbge+FKeVB2aEsSYioQksC5hHbzeP/A8O4MKq06qAVQS
oeJt+K+39uCWrDmgHrnZBK3DN/dGOKWPTGnv1Yqaj0wkZwMZDXfMNZR1ecdtgGFghZ3V3FLwXIK7
ENzTGAjCTGxJoV2NhMoyGy0V6yQ7ZhhWZGz9cK3x0dEV/3dMqHuRMjdfan9OONctfdbs2kO63ebW
36YBHwEC0wFyeHMUICzoQQrktvebbMeyXfKTe/9owBv3U+CqJ65hkoKl1/0M8+Y8EE78j4fZzor6
vTCqu6VeuHvaTGsNttp0R2e3t7XZ0n+ZttiDH2j+qKjiQAJ4biNny9sZYI9i/MvrxPiPSHt3EKMd
b7AzYCBW/lXgIL7IIInOecGSOHtwktxBn9T2JYhDWlEjPo5p26e/PJHSZ9uVkqkkbLEy8VMI1A3O
PblxYJJf80Q4pyl7t4kVQFVhWy3n5Cemjoj5h0C08R/FtWIbSRoDJKPHseCeRoCsqDa2tuZXIB/G
U2JR4aKdXwtT+CcQfO0q7YAdsqFuj5L1xaqoJRvmwhv3gktz0y8WKMz88kRujdy1u9SL78xlF6P8
M1o3JmjLnhEwjPe4Y4eXA7rlTEbnLKFaKkNtymlXgxf9HWpXHIzGC28M1M3awwYF2LMTFzdLGdab
blOXI6xPIdsHpUbxGUL7P9Z8X0GeMEi2SfnuQXo0vWmTjiI/9K3Nw9Et6WCMISr0bX8B/UqOuM9h
eQ6XcXk2knTJT07uPbO5fpEcls9MAhknT6wzRjX/K0tRv+Qou000LJ49uUV4/sW2leZRNib+lL0r
GEg0DoEZyjW9rbCPVkYK64kbWAZjr4Yq5P8uYuifkg6YoMDTMAMp2zWNCvms8WhOVH8sPJ75SJbr
sQyh+Qg837N6j2T0mlhqwa5ZcBibBsuzvhmNMmjHJGKtEm8nQY+jVXk/+5mou4pr6xRNnrfzILVh
ZN5EcXjpgUjSAp6yXh5aUkqsxekv2pTKf2ATfFQDCxU11cOusst6k5rs11vJ2S3Xslqbw/yV5ex4
UK7ejNgeD6Zq9Zben1d/wDCXBL8bcPYlDg74fPFNmrhWCPvcCdimm27shw/bjcHKDFqfB/6rjaQ7
jRM1TnJBSdLPvBv+KkdybXkoV3i6f1fUt+Q4GnexbOlB5CQdcrguDSPakcNrDhyMSDa22RaFEfEu
1xczwbbayATsJj1SRZsGh2HAEj1w4qhxbeq+OLURdkLR8ymelhf1X+Wlr1nrcIUWTXvpgOM1BlEz
cHSbGhH4ZzPH+1l8KVnUP3TfGxtJIeZpyIfmffAj/JHODkeW/sA187Ash0cDSJVbIiLzWPRltC/S
PnvGHF3X1vTSW9I6eda3AI5JG7M2u445PaaqmFgygjyyPc/coVmN+PSmazDnBP7t6NUEeYLLQDwm
4u42uN0zSty0nlPD+WR4RQsnCXawptH5VH7yOoD3IYijOmIXIth2rrs3Us/9zMZEc7cPfETfyvtk
md1tJq+5zRRhbz0w0veeSc8mvLGbBuazdCz+aNSrF0BQHakS3tnJNl/EYCzB+rm4zg77d1X/nWBA
3AEBsLAl3KrnJIXwBf7JSSlbWUyBOmQT08EO6FEdaS9BfON8sNGkooc0VRsn7p0j1sPXIY0JfSb9
a4xGsgVXgtG1aHFjgN3kLHo3RgdVcNKYR7vstQgClhVzsMgglr/FVgicU1TucazrDMMGt09sgZyy
1LYa8ImKKfwxT+Nby+PlNrSGfUl9vU9zblsky44SK9wpTKyPtPclMY4UZMM4wFASULVNUNO+JMWE
0Q1vC+lWWM+f4/TTNevfmgbCgxUHq76khwnA+8wc5qTram7+Oj4mmcApTKziTvZkg+NeRC9WQ6lx
GvOmXLzFc2kX9bnpsvCCz587wpDonTnl8jbOM7OQSuEAOuJeqbngzvwro5ZCJCBhwQ2nqxLDBIC0
oLkm8zVOnfFim8l0Cbze3mqcJCu4H905mVPwELOFwD1ZJ4KsAf7FGjk4hxRnlsOWw091cizlXUYj
8S48vaCoV8bMOUse2OdM+85lomW2AVzMC09JvpLIE3ivzkVHqyvuRPaAf82iCm854dGt2ZPmK4W0
L0DSm1VvlYC6O9fAjFoaZ9E/MyH6UwrojJIBGZ2KDHdGsh2LqTu55nfzefaHR3FwnoYpOOMpUpan
j4a982LHPXXF4J6sMoxWUV8htC//LDvGleNRCUhpdf+vMgt335FhOtLI91Fy/HyWfqgf3IngPqin
BaTs2AbJf5lnDXd/5r6dy3E31OSyS3Pj6UJd0ql1/vdSMWsgWapmpXSbnqkI+JngxdsldpYhlvl/
EuGw7qKgzl6XqpFIe4zNqYaBKJu8RUFP3A0WQAzoaOBsATF92NXfjop1s5/iv6MsjwW2YdTH7NNn
8ZgE4b6vChDwTQG/yADzMmQ4JjiXsQGy2N+C3ItaqLvNiNhaR95DD/4RGE1M7WJOdHnOSJrhW9o3
wnzHP+FvCq/rT5Iz+Mr6TBoT7zm9UUNezZfY9jFXMz2DL/1HfoSswjQdnaU9krM51D0XSChm6C1H
gnJd2hjgkgavQmgF6yGAZ9DKpzkMGFtyBpq5x5Cac+dnAWK/ZflMG7oLblQaz5nEwHoc6mtIZBel
rLdOYZmVYPoV5JLCszBkZie/ahLgtChCWbAeHWignUugK6Wf9uqDVJ8TeWcpsIMNwCDl0NcyLx+Z
FmbuTf7pacm4tFFwS+uh309jbe7rJrvm/kwysYScHtVvIyS4tTD9fKthj4Q1Fmc+Kg6l4JiGGCsT
ROQRpy5ZDc8ZgHF7drRHjm/pP+imOxnFZOHI0WRgNns2ktGNeWE6dmb79Bru2kkLisZzW5d8dP+L
Eg/O1Hnzp/PaYg0+O7+Zrcpv318JMLuTnIdDqg4e/Wvn2rRWBK6o4w0me5cv6NpMkLoquKf5vK14
+8wU5mVLITaHCAed6NRZZJPsxLl4WIMdec9nAw5HFnzyc26bOPNPXDQfWsR4PUbMsimz42mwBESt
XTHW32GG7kyFwTFvW8wi4cRRhWS2quL0QOjtkgOXwlCBLJ56uPfLdvqyUuMTXDb9pz3gYzlA0Jk6
xARtlfuukP+F7FFX49T98XLagRuGkIFJYYXjA4OoG9yreHiNjaBfazyb+8Cs9iSsX3KXBfNihcuC
/gh4xN2OOAddmWYcgosl1I4SXPPbWfF0f9JBW90iuXGc2twFcrqAPItW2JX9giP+og5t++CvUYWK
Pl4j22WFsa9q4sip0YpDss20OgKGmrgWIuDNuVrdYIWHxy5loSCtPyC68jULOCzhDpZ3zQ4dzMt4
iHIc6m4CNq9ZtGwaQ1aOQPswRutBUwajTWvTh10HzyJ1NmAhsLqLklxfEeIDSec3tzLTo920P5I+
frHd5G+ftWLjRV5DbnhIIO15BGrXbRLfB+zpyM7M0l7zxDDBGaHf1GwWjUoavxVZ/rKdD2ajzGfM
cS22jgA4dmZX0ArdQHm3zHw6RaJtUBlf4jzzfpkGkiwcqZz9wGoZtdnVqketxQhEEAljwl6+Uue+
H4f7JBjcDcPtKHUfVrPRW/ccdV2rNcnKgNzSYPNUANguBwsTDKbgaVqQ11kPE9XPXEq/Qbb9H/bO
pDluJNvSf+VZrRtlGNwBx6I2MQ+c5+AGRlES5tkx/vr+wOrXLzNVrbLa90YmMpWMCBBwv37vOd/R
8WtjB2JXeBdNtTeTST5ESD7pVt+Znpmd01jdT4XQK78hFGI22ivYGkxoMUuj9GNeS2MgiLv50R5e
rSzSt4OjtwN37kll+Y9Iug4BqEshIpxzb/KU9YxhtwFDvE0sXGruaQLAniePRoynzkwuMYEdR9bU
fh00MxbBmj4dTdtdvUTUdkyWrorAwfUoGJq7QYlr8NCTZv2IwoSpqGc8YVeAhTNbw64W9Wfr18Mu
ZYjDTsixsRu+p+5M9rztN7AyTIZ1VXRnGe3d1CAV1HFLa6ZHNoMsOdz4xBWvbcujT/XVRi6SRbA0
Qcxsln1u1m4q2BL4ZgX2nun8LV4gprEuRHyrspZp3CLuFHTUO6G3ogGhS34S3d5UjbTxhL2qQse/
CZZVti9Cwqnt6FvQj9gTSsQhE2UEYnoDmRG5BDAiYNQ2HvEnfngfGEizEockH4QKuPj1pe5yizGn
xga9/KEMxt0JpCEkmnJdKMQx0gWjM4YNupCSck8VEDrt1H5oc5Ouj/nGeC/baj88WnlmXZWkZG4K
G3C4xZB/4/ouYy+wePdFhkNxyMoGlKZxLEVUPeEn2/ErVldcu3Uz8IwvWGrQKa+4GTM4tb51Z3sk
tqVNTiNgQhs7WUF/skTrn0muekyHlrFVXx9jg70jINrhmEhgJzRJbjRuZeDrEIBsuzp5mWiehry/
j8nS2BsDwblGlb8ry+5wEmKAlkjkkOgymcTkuG5FxzzFMiknAShuaVj87MrUPePsbh95k1dFypzE
ilEsuo/akSxFgN+SBdcX0E3XgX8yjfENoeseNhmGd5AesgUyBrW32/kBz12QpPYtrqyfDp0S5uBY
JAO8ibbmM2HBJGs3du5H4Wp6qSRkB0W4BnaR3hp+0xMXiyrT1kCyupHbA5nlqjW1eSfpzW8YdXIC
VP0JSbMoO3ct+r7c2nOTHlt69GvksjpLkiNMmc+xAgSCpA1HS88+H8Vkp3QKDmJbtuN2ZD8l0pZl
pbJei+AV1Lu3q4I5vG5dsnnhJRIwavYHLcJyX2ItKCtTYruviCMwuuYqMoBd1FnrbwQG81Pqloex
YnI+5CNgvgbERVG0R9s0n2bO65vZHCDmouRZT4OWexvnOKs0/z7NUHwkil5x0FnAwRyL3lJjn4Oh
2Oq+W0dTHz9HRvw4OmBfKEECMFpIsXPwrgdqHr3uXYfkTkEFZy37cCzX/eJAICEpPwkL6K5ZZ1iu
xrugz/LbRbW043PTwmqZ6DGwVZuxza1TOftMrPJI76ooeht7hx1pTnF/sw6OSrFqmWKHTm6th4ao
owxDVe5rJsrCfsJvtW6YQO4CRJjXpgzRZbqoGDjTrxw/EeduOgf9NB24yNfzED1RrD8wPHwSGWV9
NyoWOF/spGEQB+dHESfv2lybhpw3EA0Vd62L2KFI2+BGtNgbPFSlpfwmOYZNZgc71n+0wmSkb4uc
IZAGKUxT526lM3Aaz+3nr1o4y3nfatTlguikOu0D+gV1XW9qDcVq6YijvktfRux7Gd3ztdtvXSyR
C+m9ggSIyFvSx+5KJ0NY6rx+okuubrI8Kk+4QE7d0PAxB/dUchPvfRyOy/uApvbDqydQnr19VQwl
LLecHKlYRezFxzaETD8wUOSABCoM4P4mmOf5uU+RnqDew+rqduQ05QrrpRXOp1AoRgz4njwxbDg8
RXdq0I9Rwf4+1eYL6OqlBE6JC3ae5olyVtQwnsLYy3gswteJHWSxBAtCWcYj5jV5wIbE4RQLFIj/
+dEg3GoVEkS3GiImRfRLSHXgsj85A1ElrOmnSLDMQqnSAIUg2GQsl1ukLdMR6ODZ81zrtkmMlvFB
duAxvYZQUL/XLinQdNph6qjpE7amu9PI7TDK6EdlddFR+5N3jaVn2xZdc8yEEbG7jvY+NktrOxKp
sqIXSzODC6KBP5+j3OsPXVjTNVdwjgxBRlLV7q26QzsIibqrLo3R/ahmkT6JUu5lb88r7EdnDnfR
oYV8sIJ/NJ/rDBa9SVv+zqTDPNEpOGsR+6uZSXiU5c67R1oYFWbZRBEyVzROeaUOWVZD+CtZmjX0
KopL98nEI8T4X72gMvWR2uIrlNWpgVDwXmBXi8v4VNtD+SOO+it/LveAmvo7jYXzlsX2m5ydmySX
8sboYEu1qW2syE/dWR3rsNHWP2dDtDe9zp4gBIpJyoeOpjZhnBhlYUduvk6JA6ILY47Vtcx/kOfu
PWsDHLYsRig9grWm6dz8Oq2owWgHdK8NZER6TtHJzaAZDuZdOXoEiKMDuwptVe4AXpScQUrwQR66
p2ihCrRFg5IIABKkghqyCdpqDKRyZ6gxe5JluOPo/qwmgwrATkPqvNq4Zeh19pLkk55if094T4hy
iyqF7WbwGa+qKPrBTOzFQxjxzGDROsiE+XUxl/h+k7A9VN2oHzJa5WnPlkLftnvIEGvtBuaUFvtH
UdYmhxHaBb0Y9DYwyV5bGgGnOU+rHL7ORJOmUFjRi7w9ff0REhPA2rJ8XaInO6lGVLu8p4mli9le
hxgpUDvntDHR4RrtooGt3b46fX1dMjY9YIfZOdUcoK01w21fciL/es3Wm+BqLK8+BYjg2xI8HJ5U
RBsIxr/+hq8IdejX14PUqYlrkP/0z+82FahtQWDdNrFDA1Ebf8ggCg4jpvJR2O4pAvs/s/cehdLu
qYl6bIbhGK4bpNYnO/RQX7RDw323fP31t6qxxb6VzIxhbp9od42nr799/QG0M8lXHXl6G9cTQN4g
0dEBPdaNGbz4hi5uYiQIoP9b+Spw4u/iECmCk0YK9yQyfKjJUPxJ4r4WeZC/0heVGLNfo2IIrw2v
Wrbt2Hu1e4GHWcebBq3W3ssb9eqWQEyC2rltBx1e1SNUmKQPaLbX5muqGC/UjftRRFWy1vlsvZrS
ZtQiYroky5e1UD89On+3ddznT56NlKn4GLHsvEoak1cY4Fksly9z2mu7Jgoa1hHPfqWnQ1hCMh7b
ccjPThS0L0ny8tWTzHphA2/GZvPVsWzm0MdOFBLmUY3zPy9AkDg/VUcHErBvcuV4FNBt/4OowfiV
/cy6mQt8MBm+oaZz+juRCAoSTfsyqvPkVYK/2daxLA+UYy5+M+KuGPvQvPYdonqFD6QGr91LMjx9
Xe04xaY+exhjvr50MCiB4h/MPZ6B2Kz6V1rS3+2sHG/7zCyfq4WatTRMjRFeEkAyfwv+TK+Vywkl
ZcKGf8TpNlOR20ccBsmbaEJgdyjUhrqM7ygdv/ldH1y3BmfJZoKC2ytkpnIxeQoJ/8Zz8/i2rBv1
5Pno9pbv2zQBBgkXfqJTsBFOkL/NzohpLsrb89eXMa1Mc3ZeolbX2wKHzRqAg7fqK8N7w5ADIUQn
8sR8UrxlzHj4btzaiHz6cN96uCuGpmSPHrIjTajoBlMh3mGkWRfO/qe5jiEoRvFFK4J2BtOd1qEG
JTHiOF93kT7j5TIfOyeZbroaOpWbaPWWzhxcLcNRAElc9Yb3v2iF+epG+XCOB8+mxij9NwOdwrou
YudKgjZcIyOwKX3KQxpXaNwytfLnzj5G3iAPYxrqLS0Of815nHWnq+YdOPFjPcNmCj23urNF9mEv
5thBeZx0mvgd5j7gXL8I32O/oPFix295bB8wSd5RNU1bdDP81qM+vsS0xNddTjNcjLQ4Q30GBpet
FTZZ6DDuLYpTAAoN/gp/Kg40GmiuaHgJZf+jJTR2U5bzfJrh2yCeCtwbmteY2ob6FPSF81bnijZR
wsQkcaT9ZtXqU5cTnmbe40Pitg9hNxjPULE2XZZQ7Vm0Rm2b7JnOSX3gBbHJgRpRMmPqLXfMY8tA
9abxDQa2gQkSCY1VOsF6Trdf1zqcRbshlJdVdLn0ebBpdJU9tENxSy3dXClt+jRxpXgKTL1pmCZC
ZvLdY+3y4HpIjT0j9S/YJAg+jMcF++rTgq3DB1WMDDzl8jzVGRkhSVo8YBl6xoowXaKZx6FGIYg8
rUecamjjjd1s3c6Yi7IY5BArAaP/5ft1bcAFscf2yizD/CUYiQpavh/ZkblvZvCdDotCmrb12xzH
X7MeD+bHCxKm/EoSXrn++mRWQ8meiCq6soTjvdDWRlyEnDsfo9fKeIjNNtiSgtYeHKJTLwMaQ7ep
vZPyc9ptwn/UXopDdhp8OrSBe7HNFpT4xLMZm3X1EJjq5ev72jaIeSut4hQ5TfGa4wgL0QJeTHNe
k3Nh7UJRddtwngiYaPKGc8407Pq8O8ayCp87+tZnmY3+Ol7+J4YBjBPbyj33bXqdOH3xYAfBtQdf
fx3W0jzbPcefQYVEX7AgXkqc4IazxTIfPLe5FAeDdij+s2i+OGV6xzNSIDSSQEsq5yGe+u+kXBU2
ZfckSqYaUZCulOLA3s0PUwucibkAuaXTUL0hWO4ATKJAY/1x1kZX041wm+f2tYH4/5ah8EBrT+O4
Llg8Ax43ie8CarPZ7RuneywzxsgerXlGV1P5UMAYNW+iZH60XBT6LkTMTUEeD6lWLFdWclMbIZg3
J+nuU81CryL7Pm1YtPux/Q5xWF5SemZOy+/OaOlIj0VhshN3pCYWnA9iXJKs4DuzRkFAAugDjRYN
LA/kTrf88vplbNzNfnvjxqF7j0vs0oKm2pvLXupU3OOOWNQ5kDjY9dQlMX6Guszecjb8Y2daxfbr
22bU3RVZ3T2COlGwcQp4/uUHTdb4EkxZtXZGZotkZXjPGW/Prubo4hNtBI3F34ZqxBHV+3SMwoPI
OhjxDHRYNrz5mHSTtbGgcr2h+MbJsVx720acYS02qJptk3iUEN6MAFITGm8j3b1DoCdjCz8lwF/f
vUUJjb65c8e7yIm+zzlxlz2ja4GoBdYakAhsfrBbqjQGZNDZO9+E1gVFYI35p7zUIRbxOWUAmIux
vBjG9Jhbsn7QwxCdAhe2DCeZA0pjihObu47wwNlRzcE0rIL0Iiw3xhV8G9rxdS0wHpWPdQsnbird
Q2RF2M1bf75MXXAbOGn9qLumv66Zwa/9up8vtC+gG/YF4kvsK48OlNWvf18O+saIh2jDYrbJIhqw
NT5p1r+3YUWr24KDgL8sm1LCVu2C/oMyzTds4PU6YKjVx9bZ9hx1KAvuX99XRzmecocWUOzwJHd1
O2+ccYCMKZ2PAssYEOBljMmTY0RYhrvypR5eeg+cQcl89IRwbuQ5l/rid6g5KbFA0nxUIQGRo5mJ
xc7z1PY556PEnbYNfANahPbFKGKqbMgfX/+S6JzHMKuhUKunvDe/JQXglgltehk3/Y7EqjOnAcQA
8fR9SqLN7LnpVd8z6zY0RXaUnUs7QPA/lK+OzMddlLR6GxMZsXJph1GuQazsnfqippl2QiK8A4iE
zzhGrRBm1iNzdJ7kVifnRrI1iGTdMbIn8qy6YqzrHsbJ6Lche5mcLT55gjUj5nHOat0ckJM52wrK
GR0lynAvY0Qa+RyX/bbEloX4Zx3DRV1TShWrqsF4YSiFVYxtXOMm7Hourip9dQbF6jy5znz6eqK8
FD+WUsG3qvfR0ObpPg+K5Gi0YqYHvbXQTuN8uJnliNFxVg047OBJEieJlFit2UZiut6Od47T+rkq
Wv2gsmVca3FKN0fLugR+dZ+EBfeY7618iWp2QWQNHI4PVuu+uB1aRIbwVCwZxoOmOQqqW3QNoXvI
eEfDMj0QdtRv48l7mIgdLRrScBs6DZz64nY7kMdDDFB6DgmiZyQ/fhs1Bmh61UqP6RXM3xee9T26
tldsna8gK2b0V4iw/GJubwIwKyvdUfnkzQjVkGl/YTrNOq5SWvATSzTTnuegJD/ZNH5S4kEmUjXb
pKLrPkhgorjfQFfU7bND4FSrQvNRi5Jn02SA0KXBOsOcCljGafbTEgSW1KTbIcxhB9b1nhP0wHTQ
NI/5BLS1pTLmqI0VX5AQ6us0eOcgd4OVjnwOd5wwZVQ3IpX5MbUQ7y7XWLVxdmmy+FuEXQDve3ZC
9HMtNKYOnupTMmNE9lKUEVJtaEDi7wJYDQvQRYO//O/iqsnxhwb90r9jZhjbz5Y2KL0NeQoDdOWp
6sQ1kZ7lFgd2CqqXw6zTyWeP33mwtDL8dnythqDcBk7C5wBd/hp5sLD5VaXUvodINOkqHvpXMOLo
mgsIcCF+RR7YZchCKHSPbhOQRMtqJBeHwngbzTwGgpgKmm6FwZbKsmgzx30X0sKDs5i2JxbP2TUS
pldQEFrrmQG9swtbaKB0j9yLMsBpKO8+6Y3kDjFZcR25VOSJWfjv2rJewjQtSKXg5GKyjG8hJeTL
YnzQTt2zBKhxQwDsW2OZLTuZk13b/H6MBNFhNNMbkx2lEgZgskEMEa1av8TTwGKk2vyn1AYHEztr
iHnsG/zCJgYHkaaboisBFJrUhXSBb/hdXzE4gjcqZ8xQNz7nQ8QPivSciHyt2ShwFAPXvSGQ52cO
TPlkaPcpxK98X3GRiacsrmuLtcgbWues6lKcYb6TF5z0pxrM8bufq2TbmFN8suK0PbJFkchdcN9X
Ub2K87G+I1hKbSd5TROmP4Cmah4Xnz9LtzuQ/Wr3Bk8EAKpDI/KaWt52NzDYzxgg2p2ZPOUFQlc3
Ole+B69JvtMDmWBw8CphdxMEgGkDeuX7YI7JBHrR2dBzazaYZEuS5MrFZObxf1xbAzvAQOqwH0Sb
rLCnPffftKIYM9dVlMRbkx+ANv8R1t4hiPL4anKWFDN9Sz4Sm2dLxJsKqmJLFdisOtX1x0R0Pxm5
DnA+PBdAQcvUtzz4VPHrAczDKuqI/agDizXL/GSLWBuSMVrWoiTuInLOqG19xgerqs8jeubZB45R
fYveEI5xbz4tgrR4qSU6xHpkkGIc43w5E1L8PnfmuvCY/+cuW8LUA/UaI3IKTZ/F2ab7BBvJKOlz
ioaDWNezQIEWdckNOdGc4jr4xveEo/qOqT04iw4x5UiWWVMXwDQMlX4AqDow2oaMDQQY9FuRUi90
2YFdhEBK1mKUxRD7jQcw2z15qOSfGZwOwGqiQpjmB7dureu6D22UZfxtEAHorE2PLRlHNbSb2cCF
SSyZZLrONs/YnEmMWxx6ixhIC8kSnT8DN37k5hcVoYTBUloejFi/tpnt7zybNxQzSS5FexSG1T6R
a6M3saHvKfrb3UDTDU8NjNgOFW4bDx/2PCyyiJORhg4ssOlHGWwmpsoXKwCwS7MmYspAxAmvx22L
DYKTcW0NrGCEqxokX28sZqbXNX5FzMTINCvQV9dFNBR7R/bFFgQt8jUKdYOByx5/I5LiIX34+nQ+
WsFlgSRQeTgb6Qj80mVG43imhm5co1/JrIfKT2FtViHO5mWppX0HDLhZk0HVn1VfcFMrGgtfL4ET
6l47zloZhr5L58m9myrzs3GT8kLKXkBjaaV8JzmO2UAABWVpif+aQ55BUbkczG3A2auvc/f/HBFT
1GFnkyT6NWVKXldHuCnx1k8o/ruyHTbktEeXsU5ZclQlb5pmIQOHKNWW28q0EEgOORU22Z8ZqXVV
eJGhcYb5NT8ODE9x1gTFviDVl8gOCiuI54fcQGLeSYn6w4IOEwGNC9WJ5zq4ltndVOBlH8fA2iT9
xjTyM506b+v37hVVPupqTST5oK2D0EW5rxrvSrN8nkfFF7ytY999xgVTDlZNslgjwT3qGLiREE7C
fu8QiJTel7MUTUtm8qF0RyIUmJGy4/uGl8cYKZuOUcUpJJp8lVu0e8oI2WsQ1TfaS35C6WMeXtGH
MELrYe4Hgc/iR0Dz4UAu0W6atF5rG7Z1RyaGTBlqhX4DZKunQcy+FDfBGut9vO4alLB+UP5MOw6O
NClWEwKlfRQZxZ6hGi7mcFg3UArVIssqaAn0mkvV+wqdpsOXtLj4jSMOhradb8WYzXAKt7NyxC4t
0oubxpiOGMutNNljVG3ufT144Ro41gVHuXEKEPE0+eOctNx/DLXoZHHJCMem0eyy5umRH5RQ1HmR
1x4ag7hGuHbNoXAxeqaGpXcxF/kASCGxJh4CXG7AQBqk86ZHNuiCdHbxRm0A5fIeMhQ+7FKEe8+z
umoAszAMKQn68QqOWXN5LPS0L3XMKpAoIGvBw1iJzdiBviFm1D+zGzzDu8ZeY00Us6TYUx1xJAW1
tA3pUl0cMGRFzWJtZxMKDjDTa1A+GyVvjSEdtwS2V7vKGLGpuG/IOB7GstiYKdQNaQ/pJjqGqYsQ
hAH4nEaMlOzuel4mQWbewHdTVYVgWK+Td6UDpG6FKJajLNJYG1VUskzMkORF1BnrjBif1XuPvhEH
oM28NaqecbcMTk/rXJ0GX370IOcoXr0DQ/958B5FOKMwWKZgpVMuBlO58qv2MObJXZ/O97jxXii8
NybYYKnLdyGwMZdhcN1P6bHpruksbWuCUQiUDVci42wzpp9YISF8xCHEjHyvOm3sajshphy6Q0fY
MqVisfKRY67sLMMjWpNq/420gmLfmSMtSemcVKkPaOfyrTPKicxmhhM+5+khQKhJMo5vwiaWdbMb
Muxyvf5UBdrDYnQ+0IJ/H9l9KydBp4QdkinKXZGcwfKXxyjRrw5S/D2/QniY7NfomUnryuuzkcyE
kNOfXaWaRlzr6vFUc8zmwYACTIzrdFUU4zG2uFoyGJxjNNK1TrDLQfA0nQ0CNXLObMp1PgPJs9rb
StWdSRA/zI7VXCdFjJbfwJRgZdlOZP1DbjFuIn9sXcUxkGfamKtq8Le9Ey1vy9xmdY+UcIZYBadF
1v7Sv/DeRpF9E7N7hbGZlpzxRgXZ9SXRvub0wULZrjQapw1EhXHF7PRNIG1EOhVuAc7N3MxlzHbp
rAkRBYmBHYd5T0l41ry3W7G3PXLCqfso0XEjUX2Pm3CY6I27gcXwDJc06lryvuYq2DV2ft2TZXRy
4HmyXCJmZn1Fg867d6sKiejySw7RiTccJjoimteYmY8jeYAEpd2HrPPGmPzMJbB8lJAnhMcvTmwF
NOUYxRBHmnUXfAPNup6+DbEBkDttuUXJFEilvW11+FPH5J1O0eStgSdR4qnoKQ9CxJ2oYXZuWegV
ynBC5eV8X8Xp0zAUux409F60tI97B1kYjUFidrVRU/zuAcc+Vv5IFjMN1k2psYLNlHHJddhbNNjw
bI5uduoz4sIGpa84i4EZVSZtPYRnm1hDeQpqjzXURgYf4Fr0J2UyDJaw3kv2LUm72DL6O48ewb6t
6x+NZzTrNARJQ5ySrkwkow1zi4QqdnZ9RLv6GoAIcbgNAwW3WBWu+CSgq1klzQ9mmuCcLFBIaqxf
/EDuHddZU4E+KbP4aD3CTYTzDaRZZ165FAS1gx5SjHInTZOqFW7hxmzJLtPR0W7Qx8fVp4f2BHEp
rtRgwuIQEJBem/elDzwkZMAuqDi93HluwMgwBD9XanpKcQhI7iLuYPaUPgcinLQ58fapmcDxykEX
iukFkJvKkrdKUhlagwWmLUaIr/RHPrQlp9WiQuYgfkgjgnwqV5VlGjubLsIaDP+5duZjOEfbmB9O
AxUVFxt7tYbEqObvWSgfs3H6jnuyWWUFEyu01thM4dfT2v90yJdaHSpPUZpCIGBW6d50gDdVkUVc
RMwlNbShFYr7KaEvSueLYoDEPBaPCOP7zFxw/jY58pL53UcK8k4E4Q+jz/lJFvrj2OGj9M9yxCuB
jsPZgDfG4jy/Oy7LvliGm/AnmPmUe8Gw/cp3PUKAEMtqo60A7Jfh1gy/oRapAQzgqIW7JVayi96B
urGZJRZ3N9Pazu4wts75hm5Iu3MGBV/ghfbTOhZ+hSYYx6kV+dyGdbs37S7Zz25+qmwXiprnP5AU
sc6JClx30Jek1cjNNAe3oVx6rsp/MHPaz4rJO7vk4NRrjYQmv7NTrOu9u5CZdmQXnqJefTJhuq1U
0V7TspuOWW6deeiQzNOEl9V3/gXcORj0kb2bW2xQlUogmFNhstJ9G0t7PLTg63qbcOCYp5KDrRFc
RelWhQjeJxXmG5GCY1KKlkE5GFdJhuEpR0TMtKUgt3XDFcKDZpAgh5EmN9R0cFySCZIlrTosPtPU
yTb3hLWHq/+f81toBMFPU/XjH3/7LNGFN9PDjzAuiz/m9lo2Sbv/76Tf849i+lPO79e//2fSr7D+
rriZCeQ1XVcBSXT+O+nXcf7uW5bpm0pCvDJNT/3foF/5d35xApGUkr7p+somHrjF9hH942+G+Ltn
C88z+b5l244l5H+S9GvZf/uv6g85v46QQmH2VmS42UK4Jh+0+vwgJzNs//E363/R1EO+X3jffGBZ
VvVKRmdGx9WdhMzu40CW2aM0PKmPfR4EYtV7cztyJKdW5Hhb23MQ7POR9mNANB9O4dMfLuP/iZX+
r6LL78q40Lye/OXNSXKC6TdYmIul43Pt/vjmLK8MIyeYvoO2IOFaTY2PmEx7JHoFUYZv6fevBnPh
T6+nLBScLhkzJgxbroTt/+VihGM+2ljzmAXgOcB3oZKU/OI+Sd88HQzWBjcBAWFlIT6MKmigWHd1
F2+gzuZkEuB5bUEnePNzI2B1rNoY/g6mQHiRkCIazxE1kEgo/SbOe/RTNjV+MdE5AN6dp2y1ACzJ
1GqrShBbhgrKp99rhgsU18ngSQxIco4dP4w6PzWxhP2EDts6V0SOJwa6665l4qc8Z6wwN5TocidG
Au6bTbVmXQuBRm6zmFJe6Qpiv56gHOSncpg/FC1PhjtFvkZfRD88RIuUVjYoN8RpXn6o+4pKqvAh
fzDKtjTYNYn+4noiZjDYCadv+3OQpkj8htTTIXIa5Q42dqFo6Bvjrs9FwIbSJ+HkvkvV9v1bL4yk
qz/M2Cha/5PF1a1TNku/hmsZa/Bv9tqKraH7ZkqOjIhg3KSigZ5BpPN2WUXaFbZ9F3VhxxyTaAqf
8BQou/3YrJFz9ZKkDkrEbRyEeXJoKA5RveWVru+sCgx7S54kodfQlzwnPNWlg86DlNZY4GD1c3Qp
5FCrGjRqWM+kR5UkLU8IiazG00cznpbjH5lb0aYeuTqniZxm9s4sCUOkxTPQK8IrkOLLvJrGx5b2
mn4vWl6FCI/CdkrwLaL4DlWKHzDAyDpwpuL8w0TeuLX8KXqEezeC7g8aq/NXliRZBX4uZ7gCfIZf
lN0u11FEXnHvNuT7bWyi5cI96XRucj8SzDJhS2jQmr7pwkWpRDt9evd9SXpIjTRmZH5QkpWU+GfT
MFoy01A3QQ0YaMnRsmlaZ0PfiTaxcGcxXdeycrxrW1NHrQvuSxwdcuH1jlMCGoWVg25t0tLguW0Y
hXDaNl2gHx06D/e2tE0Y2iiI8C5i7+1NJL/FYG/1WNd0JRUYayKVDJdgUHRebbHOfOL77oUjPWPb
eowiaH8VhAAr3O8t03YnIF056dPwDpVDX645VfC42PbUNfB3c0JgGvZR/N+ydePvjutrSRFNwi7Y
C0syY+gmfk7pW6pk7GfMQf0AnEao/Yy839tGaSOrTzdcHnzW32q+7oMyhU0K0NNaxXJiHA/ksYyv
7cbSw9NEaaWO7thb8SG1kg63zazRnoXATH9Sf5SkUzBlrCjzIhuvTudmxsqGW8AENXZB73ShESFH
TTtJyoaT9a53TtXc5p+9Rn4crTKjdMKP0GcSwsEtUPaloj/h7fNCQkuWVkZ92JSWIeIX4RYcKRGr
Uxl27Wea4zUDdQWvulWMNSinGUz4Yax3wkrC+TZuUvD7M2E55qrxY4dGadrjMZtT7QYPNDYWIxQB
J3I2fiSEwuR6O5OWIi6/X3DZxf6w97DcKgtYvhKu7dtSoPf58/LemBbjZd7WStcVGaaR/d2rE//f
rOrsor+8iBSmyw5C6oHyvD+/CG4XadXMwAloGoo1BkT4NnP4Ksf57Kb9vdVZLzUhab//ZMsP/Z9d
9euT8ZEs4ZmW5UNt/8uLFoLchLjCpBE04y0YAqzGHpi/ZqxgBPXpygiC6Pj7l/zzXvnfL0lPyTaR
rbEy/vlzht6AWY+WA36jqHvJ54TbI3AMl47dZP+7i/ovX8y1KGtMYdnCtv78Yn7GKGkidmMFEpFY
urGynkjsJImyZfD1+8/l/vVSLnuyZ1vKlw5X017eyh8KFN8sRrPwGPHI2kOS2YmC+sR38CPmsb8o
bWP1+PtX/OWXxys6FhfSsi2XO/QvH26SUdL7hJMzc/VaIrGM4d1mALmAGFGsep7dfRq5Dsv171/2
l6dheVlHmDSdpW95f30aepS1Vs3pBGQmMmhrcr2HwTDth9+/yr+6nA5PnbR90yaB5i93ZthiXF6G
cAiHOKolAQr2wZx+TGVA62CJfPj9y/2LG4W6zVaeJU3L/OWutDKlsxlm42puHfxpyXK0ij3vwFPp
bH//Ur9cP4VLwHQxgixPHSqdP98oRGYBzBhivMyD0R7U0gpE7/Jv7sZfX4Sq0XFczySiQDl/vRtr
EjDcAB81Vq3IeamcwbwecOz+m1vhlzsQ+YAjlmvmO86ygPz5owSGtkOBZhvzLE0/zzp2hbVu7fjK
TKcOKoHx9PtL9+tvyeZ2J5XPZnd1OVn8+fUQR+q5ivwIFtFwkU53sWXzUrTFv1nvf62v+VzC4cJR
ZdvI2pab8w/PMgHZqjSjZS2uhbHrqeFp6QuJwaWSAzCoLpgDucBYQjw+JJy+Gw32okOahcp/8uuR
IjCqBXFJFA/99X9+DXChsajZivLP/cs1L60ag1zENXemxmlAW7Cxrp0mIcNAZy14m//85VwqIF7r
f1N2HkmWK+mV3go3gCIcDkmj1QAXV4vQKiewkAAcWosRt9H76B30Tnol/G6yjMVX1U0xCXuZL0Vk
BODiP+d8xzRZ+//maW37VHW2xQqacuVSBwqaXO420wydOWfnF//F7vD/eG6l7dLpzL/QM1hj/viV
jxR1wJbLc+uN5npueIhk+T99NTxhCa5Q7AgIxH+3myOuJ60eZiD6asZvZVfcN2n68Z9/1cTf/Tv4
ziD9EzTxMMvZf/ukRrpe9+PE8tWP6gNV7DLKaYX1Duw0JVox6krIaRy/JC5FtCH92YYIoNDu9Dj5
L14aQ+dr9odN/vq50HgIOo+X9O9OFlj2ta5yWkz2rX12dLVZGvoQZVY8JRAHOOyuoMv7o2BuOt0s
zW3t/hQAFpwr4ls2fkcKyuhz1KZCreU4BtJVd7+/XP/4Of1T9F3e/tsn0/75n/nxZ1nN1KzE3d/8
8M+PsMfK/J+vv+fff80ff8eft9/l5T3/bv/2F/3h9/Dn/uXvDd679z/8YP17hnLXf19nJ22fdb//
fD7D66/87/7Pf/j+b01iBGvT/38Ss/o//7v7/oev//sv/2s/YOP6/sMQ5/pb/20ooxl/4rVzPZxo
LjsteURev/G77ZivuH+yvOvV35S6yxJs/3UqI/Q/OWip0vMcm92MPfTfpzLmn1g4OcIxqnEsx+JM
+z8ZypiWdT1j/PXZui7CDlMj6fBYod/yOv3xfXUychLoLAgGlg4XYOpOjRvP5H1MUG2zuqsL7Rfa
CvqDIkbqxIl3p4BGT1EB9sVxuamLbpWFZf1sS33PlQoYhERTGtpun1/DJVT9bTCFpITpJ1TmK8Qv
NEAVRka7Dnsi9FVs4h1JkpOXD7cFosea+1kfMJBAnNPHF9usu4ABxXyE+HMWKPz7OUStz62BYMQw
nCMZ9gFNiczBr1C6JIJSr/QSSjg2jUOkLWxpNUnypXsLJYKV0dNDYqcvRp1dnaPtB1TQ1q+FdUNo
sAJspJrnWj/3+rwZpxFWXwTNI45ux8y0wc2aFdNbZfcrUDJJMPAGptfEWObEf/lQUgFMTJ6fa8m9
R3qSAsPNnVVPb6KZDia3VFhrohQTCHTolE6e7zSQhCB18wd9IRfakuzislQfKFMB3I/2HS6CG9xs
2Wfu7/U1PsYsuDMnmu36fEPzHe3RXPK3UULWVmjxfjZJPduE6omJWQ3ROCAg5rVYbYpIAuF2vECi
dE8EVnGSJcktJQLyYpKx+P0jCaz0Nk0I75qh2RGMpWZIeclJIbXMWFxeXOAVJY/pkZjvJ9VZ9VND
I0JnUXudZbG+xhqo35Hk3biy4FvfNMYp6WPMdFgDz5jpNDnfqsnWsHLRt+nkSq6X65+ykHjnl0Ci
TR3k/2J4KNR1iJTkr8ZQRasqA275+0NsZfb6dYzg/HMfGS7p9YPXhOa2qRhcaU0OrUHcdEBcTrWw
T0ZqE72xwF7irHD6s+5mr+5oPDv90MH5UM25oXRsgsqCAoePwAHW1Qs80lCCmI8nlHkNIbS4LDzO
yBMgVczlpEHB34Wayk9RlOanEDIDTUYZyNMM6n1gyPnQwBPYDsokzYTQfyAqg6r0H35cwLPQckyB
UqcX8vrBQgY6lrk8hSJqdr9/qidbudeBlLYaXWA8H1p86jhFnKRbewxq1He/hAmoHPPT0WQtgijJ
4otzpTpHzxhOhy2Ncb/gVhmHhM0jGOtKg77bevQHetVA6RmipGtX3tGjNuI/fOirXANyl9z89ecj
GLXHplC/OL3oW2Bmzfn3B22I2zM9Cto6/B1wJrO6xePwiWMPVXBqtOqEg02u2sobEEbgzQK/J9M0
k5nrqjdPqDO8ELHPY6jYcY2rVVrjUzdKcy1LyM0DVg1Oa1pjnTPkb4LNEFbwuFAy01GSXSNXtMPo
QcHFgJjmcq2VZYTiI8km8hd5Z51JbkAjM+qkCRxVpiH5e0A0mpVEwFb5L7e1MVjA+/fDGQCrV3j6
qaNMZ6VHhHAy18J5XvOPsaFdasAELr8/lHGWXZB+4P9W+uwblZGdR1XT8CFpsHCMigoXA/zxKo9a
ucYwTVOPDiqnKGpAcrNhUdMWW3DBHeMsta0tq/qSe/gdozA5znBb0hgCEOl+tRoWHu3dkFrezSy2
hdtv00m7VC6eKoFF7ZjTHg7rbsAJPfSbop9f3UjtPI02xHi2AScQovX51AiExbZHIzE5g6Szyg0o
gGuiBQeynqNA8ToPk7ZxqZu267Be5/NwzBU5PCTWh75fToV5RUfA5GjIOm0xFDxb1pTS2cZwqPXC
T89qvkF3LBCWfwdcdyFRjFwVHg/HpJHlpDWpBjRYjGrtduWHVnfFAdt7s2rLZ+FSKqdemXUrm8M6
kzVo2Ib7Dl3lnLUoiQIAeskE1GrVvY73b1WR8Q8ban/Ivx3h0IAHZOGsWl41Zy7OXVbtyrI7jJZ1
Z2a0hiWjJH+h7juv2IPVeWjiljEpIbVSQvvsm2Ma052Oxk7iD8EOjU8wsQTi/8LM487JztiDtsDf
2qHT1mBm9kZqPYeQ1nAy92yAzG5jcHAj6OR+Nm8xlk2BtLTzkrQ0RkClMnuqnPtdU8wPdovJEKZa
CpHVvHVCryTuJI+44MYAfyaUtvRUNu26ssx00+DqgupXnMXEWRMmFdni8kizLa+znT55PV6jxFIf
mcTNWS57I559BwU0CWn8LmMXvAPtbqtZ4frPFntdhL9Qh1eix9zmDSlVbBMRNdqvrMa6LC6dHBOL
sM9ehDwe/phz4q3pOEu3xJdfTR4jGEzrxnF4Y+NrBx5ZtG3ftmvzWioVzW4DrG3oz71t9ecoH0+W
8MYDdGGy2Ub0OlBujqO8ClQ6fdBU8D7UVrtz4NBgyb3a6jCPZNr77F1tIzgXHSyJVklcuaI8ieoB
SEaAz/zUQFomowBnakSTSKY3eotqUlms3tV1C+KCNafpdACYiVdJkRjOvBTadgVCqMASPM3Ri+ta
L412Ire6QORwO2p8Kx9f8V5ThPmE/qZCr19zVFhHfSFxi2f3Jt+IFSglQlx4/Iv0wSUHtZm1K/Cl
RvGeHemni+N3bsiKEInsjK0JlzbDT78EPbXG241uY9Hw1MNWACnJOUztKlc+N/PCWuMa9+Y1wKq7
0BDxflz/gd3OcafpmLno+RPl6USlzgCr66Pn/KQz5TMJ9paN2ei/ynQoH1MkfxYa1lbsYluW+B8K
Xi7wCEtYXv3MP93eGCZBBE1PhnU6OuUtPKFN011JjmHa7YD8iLPX8njOiC1r24GTMjEtcLpFoOGM
y7mMQRxZ+IPxniecn0p4LyBqngF9xj5WXA/eGIjxaRb9U9YZd2ZhrGKPGN4kCVVARGLIMY7ILlTF
lykKgKPZ+jrRub4zT7YPmB3aFbpRHAwzlVggvr66wSrXpQTqUMlrBSMJrBErZDmhHHY0dBhLQecm
uvpNdv2gc7CSdD4dfv9UYgIerZMQrHnTs14veb2l2JrkvwvSN7ToMVtMFR/LOASyYSy0UoUpYDP7
btJzTpslDZbqI1y6Uzk1yypqDMNH3NA2wuaONrgsuNEC3P45H6kQTBOKr/EYm9s0p4UifaEHmSBL
SimJ9J4bs9xFM1NzDlvPiU64LQLcQc9gNi64uwlZWuRumto+anOJeWys9ugg6d6iei7qw0/BbOfU
Qrt9zFLCH1UiX82+p31ITnxpWeZek5AjL/thciyVdTugF9AMy280f8qG84SRFBtczjF1wG6081q7
WS9EvV5qjjar0RHxIVYUSRdioih87Q5yugEw5G20kXfH05vDUI3maZQpOpHVHQASJgenLm5rJ7ce
RJVip9PGhp5DZdw3iA1dl2Xv46h/j1MFKKJVwx6oPiVSoyEvU0z6lYPcmmRIFoje2abjAr47qzHs
K0oHjLY+DcTwt0SkKLQf6VoFRLZn9kcbnzXMbO+CA9nVStIAVj9I3om887Zh+NBFIT2jgPjqWINt
VX2IMQkbhI1BO7Y6ndy//0s27ntj9DsPSWPnDS5dgGhwm36ysnXeNFjkao3ddaxgnAMfClSz3On6
HK8Kb8g3tdYeLGpP75pwfIF1O4MXUPVWluEq1WV8Q7hgNcJ7wFl6bgsKNVDxq2DQ9UNli/QMICTy
2eYfC9V+K8kqnEvIrhUYQhX3wi+ZpaxbyuhOKHpiBXPbw4ZB8XNT6NvcbuvNIIDaxIa9IhgBJ4pF
YMoMe133w5pE6rhTsmiOugF8i+DT4MPI7e9nuP27kGJNv+gLwhyqOo5UpFy4EKwH5jgFVB+Ntt6N
VsYQnE11Szj0x5iWFBpJBWOLNlGQSUM44FvhjIFMmawhL1AcAEhrarxA5iBhhbnNE1YX5jX+aM/R
LZYr7D/qS/YzAfn06sxttG/dcv0xnD+7CGg12w5ALl4KvSG/NA8roxV7WXXG2jGGm2tkaw3hio3m
4s430qY3xsWKGcgWLy7C1P2iqO/qDS2Io/4YhQalSkt/ex2pH6Vy7xndSJ6Y/s7WomjluZHD8qt7
hzjMVkkdLoiT1c9A1V6Xaf2G3OpwiiDn94Rl105GzmPQMPWOpWCetkQbCDTWue2nvaEVqPlEJH2j
87xzuxxE7XRnNCcI+4MbpPiVsd9x3ozicV3W91UbP5dV65ytNPnLhxLvbc/Zao0zH84d0Hmy81XD
EROMW2tRG+vyvke5BwNGwWvKjtwloTiLotpEVGwRYCqwU+d1qfnQu5i9xzdD630krldv7Tn7dOJ+
ZAWeLF+ZxkOicy4Hu5HEHSssVr1Oa757DyPpWF3skdNaUVAnidIWr8psevJGF2NyNNwrIPgre0lv
Savu7C728IP22LQ0nHIE4Zg3ZnswgSWXT6UzZkZToQYRAtlAYo3x968JvxmeY/xUon0FeOviMQ7H
jVR4HpvW+Qx7901MycGu9V+m2CTacEcOb/SjBvhl53RQYF0nYLwCl2zQv/jnrejqIohSTZxLh/jQ
giacoHVwWiSDno/WvR4WJmFUnrpCyY3l4EjlF20nK/6u227YgYaAApiOoCeAZUoeppwKIt+YoaFI
K1wjWt4WDCg5+UFnyYtjCgRZN9R5FvNOpKIMqtGVa1PTjlQ7jmRnxgvfQF4Ec2STgvREOkVQmwn9
PZ3daet0nPXgteMefRU5V3I3ta6lK1iDjZh+dkERALW+7JAJzgP6dlwGL9WiwT1ON0NLyrWmEDzw
CIcGqfJIqXrDBvr2U5PURFG4H+JnNkBF6RUtlqU+HAwtXBk/RhfxRSrSaN941daYcLfSZ77SaHkg
9Nmx+mLhLuzlSBsVENfcCnlVniOXQ9CSF9/d5EWHodRXZVgPPo5j4EJK4EvNYBOyvlGrU9u47+aS
z6RYj9N8yuZ6CFRLEV0lxLCx81DzdXTDDYp+v6Io5NPr6hcBI9Se40/LwV4o7PqFDGOBhbaXgcoh
TmPhnhazvPN6svMsXxDOrSbbaBPLVe5YQLLC7Agx7zB1UIYFIJB9G+b1bQHqLgtTWGF9UW+6SaRb
6WBE1amj8InnGbhnRP1kuDiQquY+SZK10peY+KJx8cKcA2vxGlLkwbiVFO3yBPidpElvvYwLVKiy
bDXsf32FvgVclFK4RwbEnzNh/U5yS4uh+Jj28CRSz91KzcUGnKdvchSvZjU7wBxxuNsVr8oU8Zm0
fZRuOaDuljH9cows5X4iPwvGIcHgEaMqO+88CbKLPHlrCoIATBaenzPU2XVQGKeSlyzCLTsV3QDm
aLnvhXcoE8sDZb7cZ1g2eS2r3UACuy3fiwXhHiNYYGbdfUHg3wcWF7DOTNsKW73BmRN+X14TYKye
GlT9dTeUzziYHkoiGjOG+ZyyIbA6PRtj8zaBEdvWi/6ICvMeF7TtORqOmxRWoGW9cnDBwxh1RKu1
kNEe5HJzKW/MDrQ5LWJchIZuj40xJogDfiWkhAz38Si/I03eqtR60YYfq0aAQ34zM+uWGGi3dZIy
5xp1HHJFfr2mUVTKcdPWOYkyUx3Y2q4RqvC2dZvPCDIPOTbWhMnuSRIWZLRghF5yFpwtf3Dmz4BT
YzZ9JKESWLdrfxd1R3+5aMIAbxFW5tZZkdBoSJWZNBBx2xkS4mVpbCFJCABntiSTUoKG5NQKhVCN
TFgsC2aXRo5kaq0ygGX0yZSTtRDzNFls83lo52krctzpiHJZ4ILYHhWzS1D7oFAoidWiG5PGQCzo
Gl/06GvJqTScbcIe/jiMVBsJ+6Eyoe+UlBFA9SVJ7bgV+THL2a+1qkJCYJfbk+yH4TJSHaCbnGu0
FGN1HR/jKze7Ff2dJVhW06mJ17SmYZWfKMwdl7YMTG35CVuHRHJ1JXfbihs8sINV6hkgCjVmJCY3
VaWIzY6Mj6kQjTgRM3PDFBFxbUNvjqAiUuf7FZZqbVgtDh2o/nSQnZb+V7tA9YlADA9WtFdlfNbr
gzaSQKTJWaXDHoDODufRbqb51S+uJCm888/zQtRM8a2APTgGusmDNUfiQNGY40eRC4yvIiUzS05F
ZbVnm/M2Xn0CFaq4LE8qvs207hGvmt/Id76wgTVY8zqlpzkwnXyCX0udlK4YabIymlFy1Jb0W6gX
TTPfZaQTrHAofogF1ZQVBSceLa8bqyrfhvwKORLdVnblG0vwLdbl8Mg4OuPmtdD0wwwR0THzwXT9
GFb34I4AN7Pkxcs69tfqY8x0UMSkBMUzFvujbn5asAIsa3lsVLcTpIvAggNEMoZtkxP6Acu5gZca
wBRaehqrhUnd9hJ/L2O9i+Pxta6Xxjem8SXpMYUldY1JBUdOPXo0W7G+R45JNMYVKErDT6nj+F3m
9i327DNkRSpY4d8f3NnbtOagE02N9UMzhKfO1u5T7GdBbCT2mx59F9PE6C3IaCcC0G49j4WxN+vk
pzabj4WCaCJBh37hepnmv1LEtEm3qZeIU3+EusOAGJLx1eQPlNsv8Yj5DpiBXW9Ft4wOjJOXxmvW
EnFdAt1iIJ4pjRe+yT0Xv/qUe++eqCaS1fSyjNeWXWTcAsqG+IhxO62q6zNTmeMtsAOidhWHVN7c
sqAEuIbqRDsoM+NYfPW5g1ndwI81cMNW6Ugjorko5qQWq0gcftoY5tdghAtT/ixTcp/AEw7mvPjR
mnQ8jLF+bNglV0NZHWmUekig0wbUaJKOgz9oNMONHUf4+7A4uvJUZHm0m5Ok3o48TiLr3qbqGSA6
2l6UPrTad9ITXwUNZPvpNaYfcitXXHeLqKYuunx08vpbggIQbX7WZm57gCTIG53HnjVSEa4oFvco
qBziEYkv5hjvhom0DC+vGIgHQsP5GRiOM1I46XoHJAITOg62PI0u3VQsbDUDmUgDJGY/7/AyPqcg
GOfwScXcfPljQRRC3zfEDeBYYMdusf39uTaD+wM9wm2KZ5qwtp7JSJRsSX5inybu33L/YFwqDRw2
YZFCYfais0rjdzsGiYSf8Fe+yPdIDCcwsvRC5XIHJPTNG7wxyEvrTRu0d2tegDwVTNcszuSQH3a/
w2Twt7P+MFb3LVIJlEuI5FP3UpV0cFLvB0VrB3COfamhKBGDgN+Ies/04UGV6c5uG/q1HYVXkbCM
cNda0axzNWFVKEMiNS+whL1AJewynYBFRys1OAncUPXy4arorjS48ir+H7QxrwqpYE4rYPjm3hys
nY10lmM+LSKPuLUO3y+VFsePLl1R93cUBQVNZXpxlmsFObmH2Ybm2pnnHDBDD4/O6Ut47Y7M1vPU
AODgQs2k+hU6fI0DDKOymRFZI6xUTxLIf1XRWJVnB8fq32kSO1Ap+7S0ApPM3D3NJVRGuhrMPLor
NLVvsEiSJJhZ773qC+D1nlm7sSsFfb/1pR+RmLHz+U1nCShF3B4T2teLJqPrIoXfU2jDfTZx8ig1
nMZsnasY3EM+E/FODThBegL9X0YTTeSgzfLlGW+uvqnZUX2YGBHo4Qy0tB/N1l3JtMOeAu7P4w3H
NRyhxqWlBCBRE0Xq5kMWa1wjq01a59vMIzPFBOpTRvWb7XRvfB9B2NKxptFjTCu762uUzcy1hxYA
E5ehFpUHIwty9lk2u2iUgXNujt6UfnC54UYU5mS4ww/EDSr7rHrvhRM5s4FVQqYqaNIEiawgL4WR
VNb9u+PVr5ZmsN9zOQDMedMDNPIBiJ4JF70rlLXB824bjbMw14aV5mnvBLzCzHxhQJlt86w0V6Hg
qtHZ8J0ZnM7Zl4gkSK3Oheheni0HGJi87zinaaDYpZsxtKjHdoWcehGFs474W1e1YRxkAxo7iuxj
GdGYEh8x+j/PnIT8PJ91br7X40t1l+R2g2BIBHxMi6+4AejXMspqbYyYznzOMi4dy2Az2u1LqlmU
51NCHrj1ayhARC44sfHUpCss2y/S6J/sotgBE/5gPu6sFT1ArgZYHRlh8DUTDHCe9cxmSTn13ISC
3CpfS/qXVoWGUEae5GBHRbROW++8pGT1jDjED+044a6lQtxIjbWb4madRXaKoWb42NQgSncMbVFO
Gn25l9erShK/NnnRBrAjPgVME6DIzAR6pq9eyA0/ghOAY5Ua+zZT70DQ6LsoGWWx3SobTC/q/LYw
vV0MTstnFvWrTj5Hd+QLNMBSFx9SUgPWg//J4Z1X6lDLgTC/qc6lqY0MWQqESpXusiqlGzkbfQhF
cBYgi7KPmbsqHh4rmlebjnCaMd2hvOlbcGNe8gyz6TUKvWfSB9QTdtWpjNp7mR0Q7MEWJYjs4jQp
/ULN+Js+/sa1bJ0oA49k5wgFWBU7wACrUJ+4s1vLmtvuZoSa6zFujiiZcMJx7V73mWYQRDhHdU85
A274pdx0tE+FJYe2PAQcBangatum7tvrkJUcfpqgKG9yREk5DnJfsJc5dnk7IETQEr7sHFzznLKN
1dKHDypi2afM4lSASIlb9v3cidTKa8QDOuTKtONdmXeQnZ3366Mem8V9TRNuUF7Z4W25CZPlUo8g
sCBCeUrRQwUg3TRRVfTli6FKEThRBFuNriJmrQfPwHZjp+EmmvUR7030VeB0qSzilqHzZSJwcDKt
nycLpkGzBJTWM+2xAIo0dLokWb6ZBdQMCVDPmmrfE4g8YMfKQFGWAZoEfhT01cr5PZIY3oUxMiKh
OiGw2fvlTHMsHQ0MvFOWcEItVzoPgKDG1S5MkY7S1W+pybxRMwfhWhQEFwa4/VAw7okx8D1BfKUL
SLdp12tRVab4UR8Jc9Nk1KGcqdsZti8Vy52f1RXdVKM2bzQlH92WkzQlvJcEAhC6RPzY46nWiFYs
i2FcbQgvnUntxciUdxPZ9RuVeTLQiF2MEGWWSIC3wo3VGRb7QlMePFd7op3PEPFeivYtXx6SyuP6
Cht1ySgPbhwkpcm9tYvU2HClENeQ9bdt3Op2t6dLaKXZi7ETvOGh5j06fbSea2L/SoCvicm5SUk/
Ullg8+CrRO/rpnaX3VjrzDxnJKzWtj9pkYJXYBVrfYjpfzK2xI+dnYDX5JE4nHUJjJsFg0zmzKKh
jOMEqTuwIOtC3TT38M6ZLAHGyDRwTXptYUDP+h3Fie8RvKv1VKB1xrRhbrwOOl7LsaSCWgos07zO
vCrqZgTv81zKdZRSSDQhIKPNFgeX6h5mCsTWkz16JxPjiUKYYdtTKUxc/BrFjd6X2V2noUsM2SlQ
dKygNyLJkkZrYtfbfZCnu3qBtsz8NV4N48MSNc9pAmMx0nOIKsVwpsR6Z1nRLlctR+9um2Q1tWHu
tT1TKGYQvJde/Tt7+AQ3gKTtfOaXf0Vze6b3jJMtTHTuT/uk0tsjc9LU5dgRcd8IDfRLyRttU68A
xmSFe3TbD0uE5Bg/V0Nya1x3hYYjbjpP7a4PY8KvgJPmbLnvRMfmW/wkUX3wpHbTO3wDJ8WzZkTI
FEWERd+4jsg4WSnLOQ0dOdFiQdCyOcI7tXBWdUbpbNOlKMHdfRwP0NjjsvTHpfiQS30fdtNjSnB8
MzPgxh21dVz3bRJq8h2DhGnG3G+J7c+Gg7lJkNrvgZRVDqTArDtaXvaLjjJByrt4I4ywpRuKtRiz
jgBpACh/jyzDeiKQ7cb+4ibhurHlTcJTtOiOIndjdZuoRAalQ2Vj2tgiI8BJXMGc914sLxkJk+E6
t1c0h1Dot+4tfDMTo64FBozqQuAC9rkQDFE4ePhjs3H65kQ6LQ+yvvzVmzCs0SGYN1rPcGcYHORH
LxaneE5usDZdZMhpRY9K+gJSfN51nx0xpG4XVa1dID7AsLgBVeS3h1g8j7Y+Bp0CpoyPJD2683Uj
pHozyhmwY5s5yoq9Wk7PXWm9JMM+MYr5ZkYrC8fysSv7UxqzB2VpmqPCFVQuzBozx+59sZy3OsUw
1DEhE6p7sxKn4wDifcZUE7RKS4JKd13SMqxdcwrNyPwWzI59YdEkUcfDxTSpgnCIq0Gr6A5Zqm2a
0HDv0n4L/v4qOdfKZGqG8NSV3bLHArMc7N40MJtkF8vqEMekrYJ+QQTs3XNb5RCizDqwxMI27EG4
clyfQd746DIr8o1PzWFahmhA314EhVSzcKBV2bhB9MsCmVQmk2w64OsFW89WRiXVNLjyNp6VqF1y
3eGuoAvkkPM48+UZ6D7j4AOdwwZGeL1sDOqHhPgjR7biYJfzOdRLGG2AJnwjqVvyaeztYJ72y3XY
pvUDqFIA3n435/RULPhtZowEBJkcRhoAQ6MmAHYb2Ews/UmbPppR/PKYztta81gY1Yk2bbwro1WQ
/1NvY9xjSvP4TIfYDXLKjfKw2jte85ka7a+kBtSVABbOS3mAHjbgmmtfFHADvcqyNVXjh2iihpc7
DMqVs4K1y2Y8DHd2we0vzS1OY6r6KJ37pPTUNlfGLeQS0mrNfgHlwIgVC4FDwmdBoCuyY07t6rwM
Dxa7Pyqfu80grfolD1+ZiV89f07R6D9LkR+UDYi8pfYPDY5LkBfvYVn4Vm4evGQ8tUjoDYyAlSzQ
eyfiYl4EIraYmAuSBZhD6w122D6172vHeUdSoaQCWwLdSpjxkoJVszKtq/hDeyH3T/Y+l/QVd+LZ
rfMDl+VfDuqUWPTmoTc950xfAPNxuclC+8dzKhrqcLD4RN4y0OvDcDYo4060yfA5Sxjb0H4eCoeN
tBsyKiIndZH1JmNOcCVpqkDydECJAs/Yaua6j8U9fofCJ8xR36FgrkqsFlAOAa513XZp3TfulOne
i9IP2qTWMPOMTa+w4YQ0ZdRVl6ys+RHnlr0d6mnlitTZzIWtBRxW9yWwzHXhLAxZwndM+n1Q0Qnu
C0M7pKiVNmkGPbM9gGx+k3vVaubWiWeFXsialnWJWcBvQnATwFt475IoDTJtLjZ4D77iGM9yRIwU
Fx/YKUe/jyKy6GbLVKuBu3fm0m+XbXggZftESvNShWEXQJLkNDqnDNAyCmhFKQPKHX8wdWVbkPdv
3OP4zsYtQ4K82i7eG+XSnJtHcuUYeD4cOdJHFeNK1ESTrqTQXr1CyqNelNcucez29KDgkzukhvnE
Ps022/YX7EiU/Opfc52DLdG1fVHXL4PLyKYHpQkMAj4Kn5IeAX1KdrZbtg96pPF9WGogH1MXdBYh
QHPunYBpf7I2aogRqDSE9R3clhwzaSSIFuZHSxIeMaekuLOcTZoVO6kxMLNgvW3gwX1nnTtefn9w
eppfFkhsTfkC7cb1ixyIrgvUwoZEtJKdNfiWYX21tJtuJkirvvKsZWMPSCvtEn3RA/FiL6q7LEwK
fXAwjvZRh3I5ySV7Etr8xqVXrg2neQRlxDo9MnKeo+4z9xRNdlX3Ms71gwn7aWjilxhFDdrJ/Ap1
ERaHP1JEAGJqWUf1pKGeMrXTTJrx4lwDGEzyMqgZJc2Nc4Mxw7zEI9IIpPUS+qR7NMvoHDvLJeeo
WUnt0C5Tu28c0ADSOOly+dYNnQX03SvCb82OXnGVvJgm53xzeV88wKAZuBhYKSkOKIv2qqRmY5wy
76Fgvop4uF/ibnetA/Dg3Aa2UoykxHZgEbRKo4aTfXXEvHqq2tszX8lpNB/Qr37yjtaTlNKIcMJx
E47bDJ8dJXcYf/DgcBuP6T7C3IRFs76hf6qdDabAmfYtJAeOpWzPkXrq6q7jFRfeyWXmaHsN1B/y
R1rjPFYFKikjdmooabdArmsZxez0JjYwXA0NA+h3a8o5RljaFkqcuqFvKMgnc9ymS/kaL1xkpWu+
6zEsL2KoV0oyE5eGdh4gLB3bFFVgFEcGVQg0tgBE2JQNxqPG+ZRoQXvDVSasmh5NzzNbzqm7cJwG
aqXNHz1rFz+bQUCVZZYchQzvsTdblxknspyFRG1mJxlz2aDws4kjFW442L23sUw/WaregJnulgH7
YN895xB8VwASX3O3UBRBoNeM/U0tyocovJMumMp8iN5JmjDXaZrAudatF8aLy3N9fRMymFqBXctX
fSo4UnSMWemRJecJuMWJN0bfH4GZsSZk/UdOUtYFj70VKcEIh10c1BJB9Edzar7wD8TcfrXnYtR9
2Rf7svqylx1UGezLCQ6NCK83opJ59ib9ew5Iyqe+1+WbIqQkK8fjVBHv5lXKPzR6IKhIZZTo4blB
R66TaleNU72OhuiGbDYQnzl9JX3pYypZcE6ONlTN3ng24+VJH+wNXuPLOHNNnMqPrn0Ox5aJ6Xia
l2nTuTwfY0E9YsMRGD2ymsLHOIq5NSV0k2CRjcX4Uy1cYGdAszNiPZAfsOkGsPLB0W+EIdd0gLdw
Q2trNbLoASbhBcirfezUMrBS6/ZfqTuT3ciRdEu/SqP3LBiN89bnUe6SyxWSbwiFBo7GeX76+zH7
NlB3cdFooDe9KKASkRmhoNPN/uGc7zRG/tKZ8R88569jOkCNmQD8WeFM4DAfZuUSTVzaB5YvBzmJ
Yy/b6+AGyxAB2ibyX+2i/0yE9yjiCYp2qRZN8dsyO8+N9hqJJ3YjK41qEHjQsnaKD3iBT+CGXyKD
waTPOm7kmcCcF6uE4neB7pcvw0oH2+GF75r5lM80ngQGo82kn+LNYxiP2JZowh7iMDMOhOzLqvLQ
kv8zKXffOXtObWmdEk98RQj1UfkvPfz6uKX7mJh4be5do10Qxk9px9Qw7hDkqr76G+gqZyb90TuQ
Qcew3nGAERnm9Vuo3V+Gx4ds65/o02go+zlsAjWQ39rfVZkQTWOjd9Hu9hxxDTvdWhjM/SWCoEuk
2qtDlFyH/DjTWnMZur51SAYoYp1JmmWbrQc5Pttp5x+6gfWmjeuYQDmciRj5l3pff9tOrBh1Myuq
NZGTQoJ1Otbj91hL9bUwib4D/vpIyHEH2dSgxGRjpHGTdzqL/dT6LWz7Vtlhv0yZbS8m/8dhpbAo
BzdcKaFcHgdUhfIjCJrL0H/RzWeZd+t1+xlU9V8kKye3r+6Gl9GlpQr4ts5Yos0C9DzZTw/xQUcT
tXXYsGJQ5WkFBRyjniSZzLC3FR/lkL71WnAyMnPVDpoJfdM5BJXuLbzIh1JaGudCqjUe25ZaIfj2
05wmj+zGPJshRqwb6BdJxB5Etc3GuiD6QtkbhrRPbcKJjXrxZ8KLuzGi+DBBbmjM5MVpsPkDvT01
jelcqnDc+ib4+pCXB6jNwE5Ujg83dvs9UbpiwZbozA4Yxr7R/1C/jwsivuZVUnFgIWYtU3t+U0bQ
0tq3303Pvc4XNnPQfjs8fr70zsrwgic2496hrZKK/LtnX4Kictz6B6H0Ck1pD7ovXoM6GbfdqGX8
k0E8MZjibjQOxkhAQUfZhwW426TN1R8Vp6nt/Vhm9SuY3BuRdg5zcJQCmiizTDhxcazPWWQpYKw+
37IwgbMzq0RarlsbadfL6DNVzjTUkIKAFSGJACQ/nV4ZZMPCtlGraSMMZVwvx9qQWwIwjTcTu8FY
PTyewhHEVHiJjWgzhEN81Sf1KBAZgEYviR6QzXnk27RiKa2Tm3uoBr5Wqp3UOp7MQ1zzN3KcCc1T
wQbFN71rrLDgBF28ZeGMzpx3BtRAsooctS6Bm688K0NyYWfvRuyQDR1sdSIFtrUsTwXjivpvUJEd
2RN07BYSQdlAb1Kg/ljb9Wc0AtFw84H5urYq7Oyp4mTXcHPY6KBx9g8fU+Ism1T81nFETSW/zax7
y8NTNVTutsGf0zJC0JpkQzgNO3Y9wRQBcHlTJQzbwDudnfaiAkdDHTHE7IMAHFt98dyCIlrSq5MT
4H26wr1bZSp2tZ3eo6Z8zgaHhXGBPyJpacT01towNI5ICejQ0rskrYzGDkraLRxY6Y6OvBSC5Uk5
zJRt10Jjnf6xOTHZ5FenZkzeKMtoDTnH1waLdHywyuBXQbKNi850L0x0AixKudxUW+KSe4huXb9T
TLTZuKsdgNSvpHF+MNAaQLfMLy+L/+opIvW8id9hlY1c5MxGGNv/du2n27knF9BaVpj7Uk/I7/HF
Symyeou/dcZKavYSL0u2MdyOVGPZngoje4iykPeE/YtMyvcCMtghjLq3IvL56DWUkVZOKH1Ss2Am
BQiFa4t+yxwvARdlywLS93emSTzBgHB/YVR9uSBKCLzefNQC1GvQOjzBbIQ2YlxNPxx3ZSXummd+
TsmEtk+l2Ty/iBEPy+dMhdE64+4wA+ukd+NrrpnxjvgyhvkZjsTuWo7Mgg0XL40+vRUZ3to4TU+6
UWwzPf/UFLYxaO/ohxde0txyr2i2IfiaOTgWBQEocZVU20ZEiFYCY9v53p9OwmSWVnnNR7YHQ1Oc
RZXuwXD/WA3Q1rqLd2XXjYtGjDtvZFAje/enNIZv/jcsGYCK6erPDK+gqShpgvRomxrUjZJEr1rG
z5os9sHQOmu3re9ho1ZNUN4bzlpmSECJirciMVjiec6HGfuPVmeHNf8f4qMv0FVSEaUIa3Fq9GyT
tlHMle0/0zZVYP60K4uIRwDnspcX1bKtA3J7hSiDKdkMLlLRlFD5kQB1z6byarXWKVDkJInxUqVk
hA26IdE5p6C4h2NZ+B9dHz1VbYwCFYQxitXVNJpwH2zNO1Skj2gun05nbAwCOkxteEK7eRbK7Kg9
lnXrbSBqzmmFzcKn8qps83UykOKloM3Cplradrg0WYL181WM4fdCqs8aQt+JtGqkqllpLO9Jiotn
cPkPRPtNvp+3AjC1zD0teG7YQq/0Jse/XvzMYadNmetP1QGAOdKbdih2IVIDpHouRpDhQzjlwQkY
tzcwRlYA67QFxIx1YqCIi9sopFlKDnqdksFmDleiPmragYobUpqfJqlyZaBp6zR1k62snZ/GIRbc
V+wXtIAflg6P3yUAZJqTEniI9WGnlY+UoffeCvpr4hTfbYBAwnV4lgnJA8QisVuxqSLKNDjURcz6
yf4yDHhreU5hipVs3Os0agjYAuiz1LGiv9eeQctDbUBAuodfzkOLzjXQQmxh4HZoZfqSF8bdbp+6
Qj8SD3JzGlgFdk5dJlM+UuNECEq0z/ouXESB+LDCsl6GRsmzcK2P0W6IHOnTd4euc6EEB3AfwZEK
6ZCXOZ86fgv1pQ+kdM9oS9sFgaMZqDMaoRQbVbkVht/sAU5JUsBSLjx0CRVT0pRJTcvVS/dDWkPR
nxu9OkodRZbsxOuAK61G2JYEZIIoT7wCHw2Z0vkr7GT9whbdm83sCjkJDH/C1n1Z3ljnojFM2EbI
ZF+Udr4iqxfIbMcNPq8irAbab5zryzSFipsTdS+sHlaiEx1TTnEmD9O0D/F5BF3ZX2NXVGuSM1JW
3Io3JXRJKrFoioKatCCQTiAF2FMNTbLLWyJafd359gkAm1wk7FVqbiNVckf1Sm2G+KuoIaXgupZf
1Cxp1F+zpPAObovuzkuvMqe7xE7CwsKLgk32RJdqr6um/c5b5Nz12HcrL+BH5FCjNnGQd5Gt06Do
sdIVfslsL1TAxL1KT6UjnZUbIsCthPHEnb62LPmGFjN8dZGJLVKISZugKmFWIvEIebUdX4itXlvF
KsXXeLAt+9BlyEwNh64yAoPoJsEr8aRa3YZn0yPrdIRNDiGXEUJom+AT0zs7pOaqBT0CWTxwBDnN
o6gowkCjG+9yZjMRTbZ1vRQYbTXx9um9vOWi3Ff+dOrswV9gmuWKF84unxnv3oj8Gq/ytu+tx5jm
b9oc9UJWc9HDmax6kmtnD67nkJtpJD3zhtZ+MC8VfNqOOPuphpcMeR/KxqY7w6MvmpIn4rTvrNxj
bLf5taGwa32XoKDe5vD8AuW41vmX21qxMSy7TwMS00gZiZkEKxnwqq2j83wSF40eubKXrBzuiEJD
dIIxU9eeuDwTZlfH92clB/NNcKFtzbrsSc6E4huq6ckulH8ebY7ogkKzMyp/z/obYQZBngubAhHv
I0EV00Kq9iFa8mD75hW++TamYUZg4FPVeexXUPhcI/1vZ0b5LrdaZzG2OF/qkJRkq72RXnB1UUky
FNNvYKJrYhIafghzORE5wCYqyBdRYm5ia3idTybI/3+1L3RoRlO/kFPqOQ9GJ+kKAWC9oMEoFkze
v7UwjtHjcPqxqDvksADspqy2eaGjW5L+mXlkwvanf8ArDbHuiLPkjF4Sp9Qvg5hHoTU5QLgQUUYd
DzcHgrFKvA9yCS6DCF882b73A3NfwvrE3EXC9OqXUxUimEGlFZi/DOrWfIrFQslA7MiY32WBOLP9
+KGY0heF63012d/RbtHVTeJmpxGaMzR/vZ5TXZmsq6Phl49wXDtBdSNQ9R5EDrybq24yFsCOcCh9
3mnb5c/UhmDPoffLWmKF1HXrJnzEcdta55hxbLll5LcEFcEH5RFhT7AhjRk3zJxLseqzKFuBw9pJ
8uUXdUFGuuscZCbWyjfe8R70ZKxg1wZ5ajD8KdPk3UrViyLuY+2Vfr0QcnxXyjvTDF/FSCKGzi3/
4YwO7t/hyuL1zSt4RxoW75pFgDBgvIx4W8bBUDI4omNGNeJeWf01mNWQRBT9Daziblav3oAki0/1
Xpvte2YnOz/I7smEHN1wgR/GhlCberDeUIcvptygD3fivzCliF7PSem21qrN34lvcVfOuEPNu9V7
/uhJVxenKtQmSsgvJCazGaqt7KtzOn15dr2f/yDNM9AMTn/0XH93HKay9mi96TGE0eAPqquEG7hc
AP+nJfGQqRH4vEz0ehO5s+rFsu9leA+n8KWm9e1a6ppwFpejnoLr66xEm+/7NnyORp5sewz96aea
gBTX+m5saGDib2oXxQKHqMZKUblicQdDa00T4GaWZlVyG7HcGg5agmAuTVH0DJ33ISXCXMMod3bW
eIw+Fj6Z2Gu8FPPAhbtJ5tYBs+QeVy3L/OYaOvBxE+5sx0ZhzABn40PIZ5bIhxBTTFi+tclB6a/D
iRLR5cs/Kz06feS/5jYKMMXZsAkmbTqlAmNH7J3JH9iaZaCWJnaVKXW4XH2X8AOciIrgkrBy/jjo
oBkfHoOGZW/fRe2uHOtHW5R/ZWch8eIKTGppnGo2Uq5DYp5skwEFPT8ZxPRjZxCDXQyzXYJbPXUO
BkEWS3Jjb8bkxStXMUPk0hmAkyyJq5utCbjpE4ZlIjqoqsp2daX+STDpqtiCw5+C1GRt7uYrQwbV
3dpP0oBwrWdbDEwflmZsg6S+gGUINqUvPmwR3p35C+yMuHZaknPAbW8qgMEoAI8xmNsjUUpM+Hv5
0/ssTY1jPtLhmXzIccRFrgvryelc9vycjInnbfW4/u7T9A/WEgfcPkcrOzyI2fCytfHQudkdbyqy
Mbfc6Qbf4aZQZE84uwhFFAnfZLBX2Y3Z7aIn7itu5jyGnr0mc+13akX61Eq9tHyg1EfskDHyMzBn
Ex4W3jmW2T4bjXffHJyV1opdwSW+6Oz00kTibUSM1jJm1Mv6CFbvT44oHAdXhl5K+xoEv0DW3tLF
U+HbPe8B4DqMp+INQh6huL35AifzYpe0w8K4WmX2J8pIBQY/HnCfskFWO50x6uyhHiTbCM9mB9Oh
p2BuXuJf/lvotY1mOXlp7BavncKcQ/OKbyfqlyL1jgbnBZd7+W6HfBudjqEKj4eqlm8kdmPVRPHG
A7yes/9jXlpCE9WRsXQSvXSOQKAmUg+NLOa6RuXoM+11J4x6WQUkyKZ1kWz7EI9A2VeXrHOfuaJ0
XHg1Dko+EsG6fJGa2Z0wxgjyL9Wig1TZYiZMk0onn9t71n/Yo0351jr12k5stMVELkCI/EvpjjaJ
AmgR20wE+KH8Vnw3TgH4exgJ/3PfqjjG7y3oVFkRGH2xY/Oa1ZVYOmVzmz+hEYnhTo5vDvF8K5kR
VM0ehT0uDxHxXJOTeWRH0wung1gmkantquC3QM+A5D0YQRo3Ozcfr4MZXUoLBjIZdgyyiYmdz+Ay
G3uaV0RGOTKJETn0rG65ZbalIfvkmpgghvCiEszzU+fjTzTJ8lgmWb1G/3DpNBpdzVrBvVxmQvCb
0NKSsrCt8uJ1QIi1grdFaEsRPA3+cJPQE8gTwaVn3UhyAJdqV90il+l5qPu3rjPPbjVtDTl+Rh0u
cTNwdxwxTyHZSUSSeDetpxkFp02Ij9KRCsCS5qDsoofRGXJJtlmGtlLLl2WUPSVqY8ia3aBggGP4
ZUKadfiA8nS1fYuO1Ziw4/fuK75aHUte9uOL7DEztAg0yL5jwAdW1u4BHIY34XSflRWQFx+wsin4
hvZhhwfeaZc9UY0kA+dyVdfOPtQKhA61yQKT75PFyZbnz2jLJIV//6gaSn2SIK7UyvFGo3mNNQtR
B3dSoM2iaEwthjqUyh5wUpnnSTeuwmQMrEZnF4b06pmgox+HU2QGjx4MzMJMZuV6CuccTxWbZey1
vHOMXx2avIuPjrZMn035qpdo7k3IXyXzA7bQHNZZ9xTkLKubIa83bW2Q5u4zP2y9HFCI+BRFxePV
eNFtbNGD5WzICPEBFVgkBf+mPmMj1EuA9ZN4988DTSkhqty4Uow//J4BCzrc2pq+6pTo72IYP32f
w1PnNEyEvDXYqQ0cDrBQ/1k4BL1HM8FNUvnjDQLAcGAhvCMs8JWyGve7mqhHNNtetU/1ZCIOUumz
YXkfbkowc9QzT29OqWnt4kb+6D7eY+n119yesIlzjQ6VPKl65n2nt1JjxGTQvC1lV99K6ZwSUhYr
A1Nibr+3bBkWjde85O2AMiZMPiqp1ImNtuZ3Rw6I+Ui0xGbsWG8CrBlLrmUoreZWm2xGdM4lGHnf
bN9ltdt3D/go1XqI3T/IVMXaSgmkSt6AImDXNlH8YJWUzPbROk1rmvRuWdAbrGvGph6FpmvSsZOe
99GLAfFBWDGnLbe4qklEmWJrVSKT5yX5Atyebzk9kX84J5xL1CygzDPT5HK2k0vWUGLVnbu2VHeT
NVWeHeXN0ifiO4tRogbkZAQ4DsfUf8Mjf2SPiWVF0UyU0V2fgpeONAB8nxxIuvuFqe/a2eo2/6IF
hnBByPp9vjeIdKxdc8WE1GHsxBY2mMjjDmbeumTlkHY3M4p5Aws/XuVZsXPr/OBq1V1X4b4Yewa4
wPQbQ6wLR74he0OekF7Bx7PfwDV3UFr7VgVlvUjhQi4niR6zYU7P6GNVOhlRILKG1JCijXHSHa85
+4/mOLJVctkXExZYDziJ4m8RYF+FeK+YaY5yXZj2a1h1CKCM8I7wcD0hH2aqwBIvQnjYaaiVGbTz
GcPfaQvGjMpr1lWJvGWurxDM9CVxYRgiHoxuPAIMUJpUtksNaLbe0my1P9hM7wQNnIpI/qboyOf0
q28vy/Ye6hEakKyleUl/9Mp6y/vo4iv/k9k9IQ+VfkQcvYo099w6yD5YMLevBbmFG8MbCPqz3MfQ
3aeoKwhEiPdZoZ7wGacba4oRoufelYvhMn9Z3J4vNmG/BWpKorS65CeDsbHWjGRmZB9Lfu+WuMhF
PtFLMK+YS4fguZuMHdmWqA1mSMS8GZRetTN1c98kKyvLf9IgIrnZZcwRjCt/6BepijA1GauBdcN+
TFWBEvzZc4ZqkyfeQyBvXs2VoGmOAJzYEFAn+6simchXjEh+scWpb7jwQyN9rVS/VYbXL4FEU1gm
KSv+HBs3Zf/ScqDTRIcs099Ran2qhKyd+b7B+FbpKE4HQTdmVETvSOLTqJqQfqIzQrpdVrjz4qEt
uIwxqjtad6vz4egEwt/NvxWxXynVa7bRq1auc442dHjHQucZziJu4S6Gh4aisVQ+dlUPwTH46ZvR
RBe+FAQmMU4HNWyKAhsr65fABd0AUFGpPZ6MHYOVI9Esm8bA8IpHHQtIPvbwvdNtbOfHvkztZRWl
rLfa+LsZpxNjCGuNMhyuQv+W54K/HxaUJkx3Q4pbqeblCgGIYCijXtHIIV4hpFzLqVvNcxgjEp+E
HzHidvNHojHPyjBNd724mVNhIVuGVUvztNUz/d4b6Z1oG66TeaG3j9XIBkn/8vKi30s7xFUUpytH
EnRp86NkamSQpEV7GM4hUnz7lPndUycpPJsJmUhoP+FYY/VMNgiCvfySWT7BePlfgIs/XGbP1J47
2YTMkUMMGLr5GAN2B50DFGb00ENt9K5ANlSQM8SlSeWXDOUBOfGyiosjQoo10Ig/YzXS4PpvyNKQ
VxqI3ljfokJ+uBN2MoHndumK6FoFDHu4X8kHaU548B+jpEZcOVctLokIA5BalGKbV0A40WduPX9i
pz4Oh9gxSX9AdyQ9/RP3+U+aFyctRpcpY7JMG7aD9DRQEX07fokYoq2zyh63mcGL1UQoI7tHy66a
tHRWtWBh2zVgGUy5lu0tO+F+xVXm/y+E6X8iAP+foQfP0VeV1/lv8/8Be9ABV/rfowc31U/2Ff6P
bRt9Zp//zh2c/7P/xA5a+r9s8IHCcRnK66aw5f/839hBy/yXZUpLOKBBQPK5FrBCYg3nyAfrX6zI
JShAIUxKVMMDBohJZP4l+S9dOgKQIdRhyLfCNP5vuIP6f6VrWjaKHFZvhmGBHHQZvsws7X/js/oO
ZhoXVsNysJr+5OXmB7m7WNrd4Rq04QbP0RJG/GeIqIzxtXZVML1aTIjLNkdto+Sk/x+YorrlziDU
fyMhwmM1eFKmIRk+GWRUzL/+bz9TLCzHsdPBouSqjmaa/mZEIa6yxgi3+OQ3eCXYxBMBGFcsYELX
23aiCNGuf1Zt+zTFqAGKwKzpx2nWOJWkVooN1MVZ2pm+J9zl3QSBPm+C3WAotODjhx2M4Y5d60KH
ZYgsjxYcmtN3xlZqiVmz2Xj9hJtLGU9QvAAXuSpk6tVf8PuuvPCz9wJ7adkSi2RMTpWeD3u0hqjZ
y4MZ1+9lON5h2bOgh1vRCJ30KPCU2zwkvbzGClONB4rPE36g/hDCORgh1a9qW1NLdzRZ+mIozRHW
QZ17dRJsAbLpn5BT9iyFCg/S06Hz7Oe0NFlDTP609mEzZcr/idcNBtkXMvK6mG0UhN6jPRjWeTRQ
EEdev4l0dSRTVb/U5PR4XFzsVyuOB7O7ktjzklrBiBKW0Stj8ReDsPMD/EUcKSCX1wEexXU0dQrX
v1yTqgSsKoU5ODn47QeOu1iBjmSFdQH7NT6nffQnT9h8t25/VYU6OWmcLbUUVgJqmiVB61NuUp2F
CUPZqk22DD02NqgELp/RO/TDWyEzml0EoqukZRBABX2UBjmtDFUZ2LZXJvYzDylLNlOc1usg0NpV
Mz4pR9brcRxJJvQ/cY3wJ+6IwbyYocsf54iecKLnYnTpqDWvIgoh+Zs3w9oCsQCuigmygbpizM23
bMina09bstCNXFt5yXiwED9SlCbxWkXItm0XcNuE1FoG6hob0wMXnYeODClrQl8G8mGBsZIQyMLo
FoOn34bKgm4MI22BVRp/FQpDmvdDTgmADAM9gYfnNy+2dmh/BwV8qcHpMRqAO8G0smHxE6/x+QHB
McoXasKVdFF+9rYRrIueTyASKGiyyP2Rtbf3STdd1IqQiyBhagUWGSpeU98QZ7M4AULMT62rFY5p
BiPXvnfeSAj8Gkg6BdQ8tvuJ4Ll3p8X5P44Zdmw7X6ppLYzkM4raaYNt4q9KKL3bprqpLnyg1joJ
oiNWyEfOU5gzXxjKZ/70rHgp2/DVbBB/WF3zrgfDrsidi1mqFuk7u+K4b3e62S95+p+2RLsFIPCk
+eW1b6mJRzt4NLZgvFP9mKjALyQGH9lWAdXBI6y3iGHFeNKHigkkdJ3On3aJyFGLTWKW+ZsIODi9
lCQ6VBPq2feQi9p0WiSyNscex9tKEP4OnWkhmsSd3WF8xtlM+Z3Sn9Ew/87EKwwONjtMz6aPdnFJ
iRcrG37qdPQAHCJP7mzjhS52GMNtmhu/rZzOI1GZm7TrwqWgNhH2rAKB2eNzLizrGdIApRT6E5tt
PS1fe4+J0eAN51roO6+hEmlN61SKY+c15Da6ZOjKHWTgP6VHJ5UrQMQj3PrSIsfcjGxMOOzgypq/
gKObr8VASNqYfNdF9q1HDegjQ2NqivWkK9mdJZBTWzu5JkY2bvvcXBEPCHN2huEZ6idUKGgKARbM
x7nZJeHP7LxwK1s8T051iifCFiMHYYvQ2YL5WL8r9Rhtfia4cgQZy20mLIJXOT0XChvJppjRzC44
nS5b5RaGh9yYvkEVjUu/8RAM23myca242ISJRaY20hSrIWkkHN3mDwKP33Ki3TTCaEVz+BMJCCbV
aN0NI7113XAGHYbNzs0KBEccnoMTow8azwFgHIrbkyv1pwiiFOixPThnhGPKbtcWg7jQYV4E8BOl
DQ/QMNtwVQ9tfVF4JhaJ5ZKSp7FyTRw0GOgOCUFe9iNadSsvkFKiBOykG+0HN340dW+sSfgidDNs
1rpidBPhmSMMb63r5lIq7RVnxKOqJmC4VnULmPZEIt8DRyAvggByF+VYPW9Yy867FC0aQXgweBKu
6Ct/zf5VQxkUucVLxsPhdc4cHPZduyh8ElHK7FfV2DDKseJOGvC5EQPsE3/F8ockVV7+gnY05FsS
ZW9+x2KkSAAQlKR3XqIRSTL58FXwkiXRB7sBdP+wE6rEYdcNsaZ3xxWzCnYNmkxOjp4pgEvAVDw9
ZKMF59dPchbwc3sCZi3OnGuUF89eHJWQMqKZBte+BhIGBE7ZfdJ5z07TtE8hSh3OyWRVYA046WXo
/UEOhl9GfbRJWTz39SYbIB2EvWDRaXG11+3fyQVe32P03/ts/2qDNS1oN5f29u7KykC2r37Mvt3n
yO6Xtme912Gc31O3E1ciUw62SIEMDM275tT2bpqa9xzQT+763Z+RA8AcxgToDvCmAtSoEdrhKaOz
RJa9lR37vAoT9SHysAII4R4n2c3ZbSxfC2ETLS0ZNFhJNW48TTtZzDMtb2eBoVywWZnWqPK1aijW
Y5GvLdhGmENfk4qjIEEsHlVptk9ztMktUlTaFzzvZDfslWqjm6sMCxle4iH/N+NVwq5D8879oD28
uGnXiExnW1z/2lFxLNRs3bFU7e1c+0gCJNttP3wqmjlIUOvQNrN4cOOxXJM36iK3Y8OHI2DfReLS
tM6zjDipEFe/8jR5Ed3kGRBWtFXK/3aKhr8fmiriQNbseFdd6ZUbWIyIb9LJ3eUDh5fXCInkenyj
mENfCyyHJZG7tdTdLSruHF0n2z0kSZzla96BxBsIlhXcBfpMWXQrpALaR5126Yn/Xl9FqEP51/NL
GurAgRSqYmRHEZvjQeLRMjd845ttaXfwggZ0mHYU3WLmyctY2BRsDtYOOTK2aN2h2Ch9LM+Uk6h3
Y5YLrcS163fBpiZiL0AfFlgvasjfTS97rs2Qxtc6m26fw+RMP90q4gAELBmrVu17DzSEXe71cNjE
qUv6sskVJYocWIS7rG0zWFqam677zofm2rlgG4uoOtcljWbcEofK/R48R/OEgNdzL4eGUW83HruS
LwC6i2Q9uc54KuyUqTrRusRQhgcPamWEzQ6nkRxWIBqTRRvk0ZPTp+GB5Kz6YnX6tCp9MHz//COe
nk0nHZMRRKoZe8+dIlxyUUQ9OJ38th+fhGu+S0mKNLfompyzGPgFiB44eKc9+Kb8CEtEo+yGs+2W
KjxngYx2UwCrJHQRX+Pm3MMEj55aehi2lMnW4mWexyLhi9K0vQgqzORF9KR681jWDNYj2HhrN9ZR
BVf+LSsrfIDh3fIb7cwijy0FZpNh6F6tEUF0Hh5sswanptn43X1H2+Rg6wj4clfDGPwGNkmMgoSr
S+nNTlg7QgxjRGuy1eBb8sBywY7CQ2asY4fflxEBuVKnUQ7Bt6yCJE02uSkgEDB2iJIw24fYaeRg
T8tsprkgbfO2KQYYEe4yAjSXea2mDay2Gc2E8FpJSjTX3WnUIjEz5HIKoW10TP+MaMkntMzn3wWl
5Ear2MEzccNyloriGE4QH0dmzBGGoMYTf3N/SDZBiIAoihnrJek08YVp+g9iWlYAZc2F5FXfB6hh
ubeme1eI8p5o6LxMFFZkO6WXoM8/Ue0Xm8l5Fi2ONVk59Vmf4UqhUnKvSAgHUosHaZTGkbaQpij+
jYAIIjNNwECYmY4ssmPZ2Go8XlBFQEtWocNmxGTUhTm2LmgWmKOTL/Jcxm9WBqHeThT6b/yQK9CZ
3i7xxoJSD4sf8dSLWLjZjZh30KOBE3qbiby0rRZQ1Ew4SZFUFpvRc24YD6P3WHzlRop2pi+v2pDB
bSsAZGXedGj6WL72Rl0ume3PGokaFa+JNiTVBjAWPb5/Z4g3Q9R9TaA1nsh1I3Q6BjsGNw44R4Fw
KE6dbayyapMx7zwCzLMg2+RrIQf0qD11IdukaIXCmpm3YrOiJyPQQLLsGkweTFjwmCP51pYAyqej
+1GyiOHjHrqTJ6JzyQD3yTEIXk+EjtfCIyPUxdJKip59rHrtO5bur8+6BDiUhYOxAe4H1CVduGnr
sibvxF+/cK6s5b90huY4Jcp+lym0wAZxjTBVdJOpMhvnVPYEbeQrYYU33h19K1Nu1MIHAYempBoH
dWj07tPOymmflhPkEVKtjySJFbtUsHDoUGvoTXVAKo44FTXRpiuSL27tet9VwyMs7RAr/HLyir/u
FNv7aYzOtK3udUJu6vFg1pwN5TqswMhItDoHpzXBLYlZxy+Ks68bgJUohra5cuD8TiF1Vel9lEVu
vU2a/xVHm6CZnCcvbYtzErpf6L4wd7sxoXgFsy0G7LaQ8siJJbdFBzxAtiiQpTXe/Clvd0PIvLHH
9qOnUhyawb4knqa4uehDKEC3emQ7T61m/ibOiyGingIrelNtjKSZqVwGRJ0zxj6riaeSGN6KgMaG
TwIiuLyCuc53hsy+qlHJNRvaCVaYE661YJYXKYSrJR04DtBwCxwjW1t2tusLeMCzO+hmC3B9voPi
I66NM98qDJzZ+j+oO5PduplsS79KoeZMsIsgOajJ6VsdHUlHkjUhZNlm3zPYPf39mDdvla3/L7sS
BRRQyFEmnKDIQ0bs2Hutb8V9Zr6GWhatSC0u9TG4S2ND7mqWhmaGezOcHUJ/4852IUtjTBbgBVyA
8H33VPAC68aCK7RnuMdXi3xhkxjt40hMgQC0v4icLOJERcFQRN29V+diTXh7tqOZsPRN640k+mEf
SOutNWJtl1VPYM/56P36JcD3oZX4KNkPWNSiiaRsquE11seOpYqPJrEo/dnIKUEkYNqhibjrH3lR
+fBqGIIPHB+2SW4+Sse/B1F40lDwrvQ6ytdGLhpavxKjpYe02Vf475ME/yBD32jIUI44bOoKvIBC
v7eJybreMDb5okEOSVAF46nFKEOVWA3TXqYkWSozQwuhz14FDA3rSuanHsL0us+yL0WErhqpoIMt
/dDpcYdTCLwhmtPvraLQi4zkGEL/7AoFctbDx+0wd04ACVIH02Qd+3RYplGGCTwINsUwjIwlZsJx
a+E5Dvz9MOrUADozhSZooo3TmazFunufm/4L9/vQdc1NxDVYUVbGafDOwjdvUcLUnjmelbneXo2K
9lp4RgzPXjeYD5BKXpta2/HZuAcuS18hhkhqmKhjfDrXlt7c2E7zXTeeJ1ZWKtsSb1ozGJvKwtxP
BbsWJbfKvO6rNgYOjrA5L6GjN8W4tjmQsxGuh2DCazSSWKgl4EPs2ntudE5TiUBo17deuUZNYS6Q
h+BVwhAiNUUHJtE5AQV0TqjHq5ZqIU5orFthAAoeSVcxGSsVVRu2CP9Ah/wqrfQ7Eln0ypwhSU4U
EmHUwGmmV+upBfJc6/7yJvVBHRULHFEeclKHAqcyNBzYQYhy5+NL/4M9qFk5GdLwuhfr0MvvDEbw
i4je1YADZhWApVoO7B/LoDbfWEI5xibIa5sAZwwlNxX19ObopXNl7BXH1s0oGvNU9hYUyU6uKMzh
nc/QXVAZiYK2Ok390hz8K6E8fTbekzVXb8COENrpMlrK7O8O1h+mUu1CTU219fGUkaV0ssYSkA6t
xwgByKHRNZCCUSAPGYM1xvC7QQL1hzmIYoW5Psr8bJ8OqBBbCpHIcp88jDsb1WkQFh3aWmsVlcZB
Ohj9nTx4bdDXRGUxXayM6Sf82bIHIMiZC3Z3LdZ6Y4L0V/O4uWXyhfk6BTS7SEnk4EGU6wo276Bp
16K3zFWbNSyYlrFN3AZZG+EHfufsmc5e+kZrlkUMAZ5NS79oSfeDtWnngFg6F5G5beOesQwj1oqX
i/Mo3dY66jETI4Ypqsw5ttiVxrCydpiInyI9rVd88M3CbgRWO71/VrpxP40Oiq0i/ubOKJ1ZNFDb
GuVwQL3cGkiS8SskzrSuuxyjuNm+RB56xL4qN44zn2Jr5zracj1lmGjzYD4t2QMMZwUyrQ6dB6ON
wy0caUKXfPS9hT9rMPCObruy+555NdCJAGGSY29BI/VrCgO0vVQx0osqJmvEqggTg9wcGGCYdG90
s2h2VnQ16pEftJoFHXq0pTBcWkUOYwsDgG/o4Vkx9IfxHeH28eDwR9G+iCPk11lzKe36FfTRM1mi
9wAC2kvcz11Ez0Dy2UQ0Ozgrmd2wpU+B1t9/D/B0bzIdtnPQ0bp27f5DFO5GRqQl+Pa4NHXtKqVx
N5CmDu4LQXWtXdq2OSYTk0d94HNXPUnF1OpiBpHJpSzqrzGyYIEdvsmraxPW6zTodoLSkBEnXRhm
w15368WcFJMPN/7sjZ3ZTxBwH2JF9EMrvR/wrO/ztsetPHqvGrkkC70o/V3hX10Ur+vBqupVXOOt
FRhFJ+9CxLKLhza5RH196NvuJCd2LomY2jZQi+Yxu3aSl8iiOHozwy5PE76aRe5n+Ur3Z5eWE0Mm
AticSi3YyQinvTrHNMcJ5nhMnOHsVfGWMLN7R6FumrBXUgT6TwquTOUjrhahDkpDn7/uxylKnvGZ
m5N2KQj7WKTuS6lYYyGk06HF/RW2Jy3vz3HZ7bOECTRP+VvDV2KIAtkMwmiYDmtU+bRtGbQFHDDY
R9/1eueIjmYc/8Dy3Svps48mgk0WZQ7cIyr4KHlQOr9LbkynUU+GVe6MPB7zAePSVHDKD+rwe2B6
mDU8Mibbfd+4F73uH5jRPEzuhD8w2dkTlyrcc54+lqGTHh2NIaJBGEs6+t+kaW7prvmLtpL1Uvgk
w/otR1EhCkYK8NmsdFxHGT09N0Vwa5vFq5HQ9NHjwbqDQ4efw12Oqc4XQTyADse4PWMSe+5K51aP
zIY1AmAWflDUR4v8ZsP1IH0WX0EjMVLNO4bksAyYml4Z/gjElezVkgAPObvf8UX4wq6Pje5piLfR
OrXHoioOU0Yzccp8Cu+ecxdDfgzSSG4BHBr7KKQujbA1C+fLgAF2pSSOHYjaaKZ6+6WzTXlQ5fid
rdGZYbdXZxTmqS2uWuGzE8sfVeR9V23XoQOj0VtY2EJmeFQ6c28Ch6lA1G1qrTiaqR8wvcBFJf1i
2dNNP9J1rhcjuQTe+Ba5cbPSZf4We/nOVeZHqXdz1DcJIsCdIrAgzRj90NrqDRcc4KKWqCOL+4oM
srgVs5Skful3ppbugZTbCydnTGCKepvADir81t9OhG9drPs8axN4woW3KGX4teVsvOUECa/f2rle
/Bw3mb/hR34KerSORDYTx2IEHN9kdJq0Z1iYZ0B43s7CU7tQBCIvTXYns4YHnrYdOZsuTYO0UQer
zZ9tOzAA08j7ZNrZuiHulYFXQfedLUnUs9/VODdhv827/MHlWwfF27NlYhH042veoaotSeWem70A
Hhh9kE9gbypA9LRG9TvDdwLkFzawwyZjPoDt6Z/j1P9nE+WPnwPwtv//RN5Jshr/92PndcDO8PO4
ef7n/zlutuQ/XKJXpcvYmEg7w2Wc+58hd6b9D5qctuPalkcBrwuGqv8aNluMqJlBW/81a9aZXv/X
sNn4h+chZHM9i2G0a7rGvzNsZp7901x3Hlcbjunphi0xR9sEU/461xUp8vsaueWyWqf37XFaVCuq
qZf2DxPkX+OfuYxjmVLnhEgykwOyah55/zQ+jjrGswE9vWVTjl9FbFno58JbpA/XMkhvtWcTI5RR
3P/0G/xL/PDfcpXdF1HeNv/jv//pqp+G1roE+N0TNYaB23NPUVmNi6JT14agugRDAm7Lb5wAtT/E
xv46Kv/rvX56pERCSQCJXLWuMLbHQWitfa0BTWLSZPr9Df6qFPjXpRzXcIVJDK7weOl+fqxDVDaT
rlfoAabcmVFyZANkNMwffn+Zv7sjxD9IH3CcC/l5+C8mO/Mju4d/HGTOV+iS3bYc8mw3ZUohwvif
n83/4U/mmCY35BHLanlz2udPL4oretqBecdPNtUDp9UYG+MAIfUlV6pfl/4wnKSU6bmMx/Ht95f+
u4fp2LpumY5DF8P8FPZIedIi+OcwYfqMLQfioA7FPOj+/VXmn+R/CSn++ZPx/juGiciC9EvnU8Ct
dAI75X+OlxOq1oS87td0aV5H6/b7y/zNT+a4VJfCEcJlhfl0M0HbE6aBMHBJmIptHKfqGdPh/90l
UNH8/FNlmmEFtI25ExExvM4WFsI8u67/8BH/6U4+PbASzVekSMbkjHc3ztJnF8kUeq3f38znH9+x
WIHhu0ih21I3nE/vHUDKzJQJOU5TYb5KON74Uv7wvObv/udffr4En6k0JF0IsoY/rQsDvs28cUeO
lxx2DBUQiZTiw3LzLGNsXfzhPfu8sP/zaoKdxzYs3dLFJxGRmSTosHOdbxYD7wltDopo2Hk/+iwx
TlPWm+u4S+09ks4YmD9A1evvH+jfXV9Il2LRcZA0fX6gWdmYOri9BBQmzEa9eKdobfcwMt4JHC2u
WZA2O6Aizer3l/285M+3Lea1ik+YOOfP732rw5RvyFJYlnXq0TBpFfZzDi/2u+EVHDbseBD7yi7R
eNjFv5cmjVmVi7NAEufOTsrU+tMzdwCr+x3ewiUjsnVlhLRdEBISmHH6/U3+3ZvksUKyRKLGsrz5
Zf5pkTS8qfOSgZcVAa/BXDe2yuKgFU330TgGLYG5IxNtfn/Nv3mw6NEMFkhIz5T38+/90zVbrGJJ
XM36p4LxBRMaH9TSUIdtvqV7AAE1IDjRWwzCjsrllASEKv3+D/i8cPJw6VHZNoYLx6aK+PRwhWNl
Tjrbprw8pWPQhCGw6bQNaEyVnEAeGpWBa0cg2+fL31/5b9YG10UraKAYRQzw+dZjQ0OrmbEClWOg
gYkYi7Vnls3+37+K5yKwkygQ+Wg/3Z+MQ9spKzNemkrR4ngPwx+/v8DnhZQH6HqscJ4pWIKE/ukX
VLobpboCNj1BzNsYCP75MGiNOuZo/+GJ/c0LiryScm+WWOq686ku0XpDgREhz8sKeo2prtYkO0CO
zTsjwCHdxIXZ/KFE+fsrsqii+fVc+3OJMiWFb2XkJCwJSDNXZO4hby8meUQFQGWb1eoPn8PfvBN8
fXJebPiPQRH+y+eQQKazfI07jDkngo5jfFhnzb/9ytvIgGnb89aRaS0+bUqGn7jIqRj8BqR81flm
Qoxieg/+P1tE4g8X++sd2TrR9BJxp2FTgH16PRyN0CaSORAiBeLRsuWDDxns92/gX38kLmELIaCz
GJ74vG4BQ0C9U+XxEsIdOtUE6hSkQT1n3vin0v+vd8MWgHaWnc8TBr/Rr79PZbhalYwBnBzCcxgt
E8+KT6UiIuT3t/SXZZFqwbL/WYAT/sH39et1dMYtThGh3SmmIGZKa5hfEzqMUPqSfU/yleUdbNiG
H7+/qvFr6D07DbHnDmpcnZLCQ8w83/5PqzFjgxxgLa0TLb907TXMrQOy4Dujs3cDsSNmig1cvqXm
9Idd3Zjf61+KmPnCGPQcQZVMxfTplQSspcYh58KA1MKGAALwd5IYj+CGKy+AXpk015TxqDd2f6jQ
5pz4v1zaRVqvc5rkHfp8z9KcWvA2cN9IRIU1i31lJX/4h2gXLS7D4juhZSjmPurFoVx6f1ib/7L3
cNfz0sznYXuW53z62jtmtQFbP4psqEPuQNZGkR7KedQquJjXbH//8/7l5f10OfPXX5fRpRvWkxMs
QW4cQxMuLdLR31/CwJb46/O0TMsmt5NPnmpl3hQ+vboIU2waacSOD2QXLGSFbhz/mD76wKH0zoF0
wBPH4kLoH/PfadLXaSk1qLJmj9Xc1Q022hobLUPFyag8BGgwC1FISplMD6LSvqrKPlSpIhYL78s3
RO1IZAJH7erMcM7Stxzazg7EVXA+a9vryefDmwYjHg5TUFvfMmwkgLPH99wub1iRH5lBrrjsF4lm
qbSh6TxlJF+NTA1HOz+nIyFaNutwGTFCNa9Jf9K0be19lU3FyE2BwwuApCdr20R2HidQEeutQKJW
CcZNhVo7tYeBdBdYt8ok8wcYeieYqDvFsemaXV5rt8x+NDpmy359sMHKCOOjKIEap6gWMSLNHl3L
uIZgI5UN0gMoqpT6OdEY1JjZCloQI6WCSSaBVPgKMMSHc7NT3hVuSCrnswIVN9LqninMJdwiCaUW
XB7WXEdBLhDCXxUdFmWWmyd4RLuUsZ4AAqFDEG2Y5FBVbIOJ1mnT3eUgNL0IX+ZTKwH7hps+j2+a
5sh90Qwf3iA+BDu/PUTXzB22Gv3UyDZ3YoL2H9T1ySHDGOcgJqT4MYnaF0OKvQm405YNHskvlon8
g/g3CHcLmzGNM+dfMh71e2sL7WYLWXrlwL+WOvRcicPb7k9W+SMGQBTNUXou2GHby6691a5HUB96
2HJwzJFt3PywPVRA+LCrr3yYZwa0JAxgAw1cEgC6RekiEAPwzYzRu4XzLOChZy7fowE5e/SkrZ3F
PcQjknDcaVSizDuQro/xXQZvp3oPY4H5bR2Op5DElnFLx7dhFKHt8N8iT1g3gLZrAgzqYssQBNGw
WLfBSx59G1LsQVuMaSUUHwd7nBE/jZl+sDMS7QDAuw6xz0Bvp+iFqd2LkxnLEgWVImUdZ8LS9U7k
aaEKS5mXMHEIF469H4LD1DzV9Ww+Qy01AD08TfZToDHzlmi2mtdCvw7CWPFciaTtkYv7sBzIUbV5
F9xVqp9S5e8tVFoZec6DOE/aPVkdbfngh+HKlFfRwZyumc48pNNFVWIxxNomJWMNhOe4irqSlvvZ
AuNkSm1vmbd4+DGBD4iByBjG16ncpz4ZEahZSHNF4wuW+7lk8NO9duNGyLXjYeOMbvHslkzOtnmb
7FvR75theBLhBZWAH20kXEJnPY1PNZhw0GUAqc5ZsEcisPDql4ZEPxSviB/UwQi6i+GAd2wBcWDq
WMRxvic4tgf2AE0qjb74jO30aZ93ez0+uO19pIBk+LdBP4buV8d87K13SIMF/x7IHSdr+8hazfmz
8V4KteH6c9qlezFiawGZXqoOmyScYv6bfgpLAV4OhxpUNgdx8Z4ZWqxAgiMrwy29EE+puUzD906s
hHfO2rvBPNCcsqoZY0ldljGWONmYl7Xuu94r0Bw+UXAGce+GB2FWjN/zkpA13X1G6AMQpZCb1O6n
Taq6Ja0aoP1Ndz/SglrXaMK35JaAaLNaRnXVtLb4oIdawbxtt40lFxXWVmwT3zoX9ZPDlxvZxAp1
BOThFd/2TrhTQBDUZC/tAK126PJEmKh7WnHJ0upCJHhL4SWvk1lv0PbedT7BvWYEjWH+gzE3bAn0
O/T5eLAme0bl3ySA3xBTJFxh0i4Ggx5MsNXhbfkFapmufrchw7JcHVhQ9mivoYO+KZPpZzbsm9zb
xc1d4euXVJGkNR2sGGUE0SrTIVIXEjo19LfJEw2CwLN4v59q48FxN646EcflRBmIbs4SNX6iTerd
ymir90c/3GQ4W99haNXXYYjgla5z1ID+1cxYpmdEyYfR8DIlxzI/A5Zgn4jE1a2fawVsbJe8F/Fm
zG7EUhr0TulUjCgZHfMwmQpco8S7uoyHnT0sQYzlwd2Eica/ucVOa1aaQyDyRiFWRaK0aABqaAEi
tnEbWO3Gdb/IKP0KyvRR9Fjqu+8tf0aJRLaDvWA21dUY+7MJ/I5suQv5d6SXIwgTvekxwhEkCTsj
7YnotWQE3KX6I1SP1UhkYTSjuCveTVTS3U0lJ7Md13bc7Vw0MHp1LvpXK3lOki++gUb2DPyiLLag
oLxu10bbbl7s7jsm+SyOWnfp+tsw8pJXy9xO1j57Yu++NGIHIMFLv8GVyjycnMk35V3t7oMUDDaa
pzo8DN46CgjufouMY5ozumfGrkVfAvcV4AKefAVgKOlrXs8fhGSP7g9JqoiN/SVCOt8yFiYm44VT
wAI7kz7hsr7TmsfSJA3ZR+S7gbtEcEja/6DS8sGiFXV17wUv5aBvQnyYzfTcG3cgEFawKo6zfiuJ
3VNeGEAn2SS1pnvKIZ4vS8Er3znJV9jQm6bPVzVAXDO2aIKZ5Upx3qhgvvZxtDa65wDRgIoaLGcP
6KcXgXLOjpui14i2bgXFMF0bWGHb5GrGRLyhJ+O9LXpy0YuLVeyT+BB45NZJskJbA6jYowCSodOu
Zuxz80vt2RTBXT8YD9I46t67blws+zzCAmoHsTPQ2xTlrXKpXvMS5fB48ZDHNlV8y9voPja9Y+xl
+3GE5cQ6/mjgycBeT6jnXV0423I0Hm2doaAy3voMI007rRHDsLTK/TA5rLSSiJb3zNyBmMAhcZeP
j4PtLR0L6HWD/CFbd+TdYAQnG2eZBvx+KG6z9FtH/sj0z5B54mPycxN8gSrqgMBIN6VPlne1gs+I
FPLRRmej9+ivKhIq74wS5/BZ5u9+hsNCTqvIlJuSYE9dYx2Ji7sa2ZPsCIUWXx0d4b2GAt+P1pRC
bfbqq69IrU9Uv9u0Ok3uJtYee/+Lx+AGi9MCLsaqQB8yQgAYdfsCAiJFtxXs4NjtCSW9ynGc2YUb
DQFPmPWromERmixYLufEL1c6ssXGai5kNO/oUB2MstzFIf4tD4txkmwxoKxjVzyqxt9ok0BVlRsr
vR17iiL/rZZ9tdKyahblrvrM2CtdYq+mVuGJFZQIjX1ozf1oHOwWfVf/buEqcFF0k+awDSty3UoW
iNFYI586hGMCs4hqlz5ZnaX7bMi/yAn5BFKfkynEQ2g/u9WjNhl4v5MNeXmQo6JT5AQPtdtve2l/
V+FryntYHiEVwuXwTm1mb8bIREhJok2o7wP1UURyL/wzwTurtghXQ9O8xcU16J0XaEpqqh5TTt9q
nDcBIBP1WmGMo5xY9OLVCgmpQ6xvSRDnkyyvQ+OuDSdiXbmFsC4KrQGlZ21MXX/P++9TSlojTnU8
D7r5blqgFquHEHE9UYZ3ImlhN1WHVL+zy6cU3YWlwn0yMELXkV0tMlZREze+7wGwt1MM224Lf7Qz
Hsb+vavVXtkn8gCJd8NbbhurXCCR0JNpoKbhQDFp/GVm6W3Kzh/XbRvKJ4WQhqEEgWx1g6Q7sQmY
FjNXNxhql7QsrdsUxE6RKR4AgtRjUo/91EPLmxUHyLvjNmudIwHYRx3Z1XryPIRKCWgWB1yOqFDO
S8oKrzYfYQGd3biVKxv3UwSQM5JZtuXUsDHr4LkcCbfFa2BmOSCNYA1P/lI43T6vG0KQtPumTe8s
JFbrwpPus4sDdJfQTEA1uCAmmbiN02DwgjjahdeQD7E1D87gnrvS3MZA0EJtuK/wM9RufMKwg7z7
KVDfvNKmJ2yje9m00XPfHPLhHGPJMIsNhscVmTMZ22MJktPkjESC4ZAzg4qLoz24i6S0X3wDAOMI
XZpqrbbuB+Vjp4EuHt6mQvALqFWEIn0qHc5zxYOR5o/YkYX4jusKQ8kpGIK1DmoLHJo34hCZY4o4
r3fObVApdAdCyTMyylriaBv2DvfeRdXu85aVgKCsoFzCGd5a3myXaRYjqgrZseVwWizN16CIt0MA
pX80n/hkX7K03oTElMLy9a6el8OXtaldZl9v8bUOu7WEYq7nw7L2t4SOLArf5akF69otLgqrRMnO
q8m3XPSbZo4o75Zd4i9Hmr0awA9UhW7/ltFuLoiYL7R7yyETwCvPJLfGrKLwiRZpIYC7sAFzMvE5
H0QesMgD5NNTJslm0km7gl1v5KcxYdu7DMksGLy3Mo1ZRHLhAI5ItoZi/FH39dFr1D6KmH62wTqc
VcYhYNo5sibCdUfy0UTgowCljlmI5Kq4QmuTHlSU1O/DpH01PONeq3A7cfImoqICeIgrTuQbFvN1
lvAG+MUmHcD7Sn4TmZGVm48/AiRa9s0j0S45mu69N0ZI7sqVECdYgRQ/30rqWJNSjDfCleHFCASJ
vt4BnWrBUpEk9aZ0zmPAGSLaztv8GDzmgFyxb/A79AlcMoULiZRL1sme86sEFHYhOcM2X6d+JwMw
gVcMaKQQdttJBR8+QNqI8i8LQjRy9Yp2UlifB+JDUg7DFZz3Mloh6gwmPIerMU53jJLPNkcUCPzL
QdFfBDct+vNQ4IwO7pJ6P8iNXl05i6HCJqBFgtkHLuwOL6nAoRSe4LQQv90AEY8WeXMSxt5Mn3pn
2Xl7gwLVqpYjRZ5Q+87v1q2xi/1pi7XhPZvCOe1dKzktNutEw0ORvXJqQGYkMIXa28ZFzKSXzbLK
z6PzbeDNAuS88utrF2J/cnlMP8p6WhokpVqy5HHb66AUcMiIDBi6lQwPobqPZ1bxfs6dNDi2Yrzj
6Cc3Xr1UztFnDMJa5/bk2C398Tb5xjoMv0XE3hsMK+58/3XSvhndBeqRG2Li3vTpHWE5CObfHRZg
KDhx9A1ElhPdWRxNtekFzXHD+dOhtB2OJE/uPbCQ9b3u37Ux+i1sUHb30KoXjSKYYfxRT7Mjk8AH
lHsL4owIvUZid5bEZOfVcy/1gzYo8OsF6d7ftewRnD5o1/EA8KlW72DOSjDivra0zKdaZ/1E6eYz
4PFxrGoYO2miok9h/oNKdN4fBX2AZCHGDfCVICUJqcAIiTEomm40UqbJW5YJZ3ttJHt6jiPDVKEd
IjwdU/XUBKxbYFgYBIaPymVQ9S44vAcZVLgEmwBqR7/ZwOhexJyQPE7mtsFmu0KBLvprPN73fCe9
exyQ+RXDGl6ewG7Yr8aQ2l0c5oAUkxN6HeP7h0yAtOaYd1SjxUPhxiSfQnyaUxxUwqkUHS/Bo0n9
NOnVyidVW0QsrgTuVtZTqR9EoRPigl0wb9eO3a6sACeiK2h02Ju0J8Y1Og1YuAZjG5jDOuatjhW7
ccNBxzLWNA7t4lJ7h8Aqz6bxkfhnqwIKV1IYgSXtEhisslP7cgAhnfsfpdb+wP++L6Zsr+nkKKta
sDh+GTAsEut6tMmIYKrEyi3hEkd3Gh18XVfkoCfgEvETSblAg0K/O18Q59Lp70kfLf3mTgGx7KqX
1rx6FikFQYCTEpV69N0Ozk3d3FOucYvjGjTc7Hp+rKGgTrI6ZimR7iItN9b8teAmdVMHbBY0SEFe
7DryYQUg8ItWnlcTfBZK3I6ujGE5WIKbjkjXjRpYAZmOSt7OWnpjvc9EdrB88VV51F6YD+VIRhcH
tWsqR+uLKJmLLJsoAu5eGJ3/ZLho9+LArJa971ZvvUkjjdDjbtN3770ZGl9bMKHEtU4DWZVwv/SH
MtcEONIRzePUdFXKgj1pb3XeZjWJsvO+xD3n92S19ezeQ6ShU+55G1Or0/coYJMjisdptuRrFaeg
yiaNtnEKOnSEyjhw3XA2Ir1ZgDVKi10TmXQiZR2/CS/G/JQ4zhGd2dBiXQ6qHZiR9KZFg0RfH9rl
YzYQUkp3tsBlkEf1pfGl2nUMmh905G0H1Tf4UDuMlKjkmx43WF2tK2WOz7aZgB+BHHprMoXhyzXU
R5Y5+Xfl+YZ6RFycYXkPjNGFeZYnX90gKg91iNGQaR8Ew0Cr03cjV1FK2oSirsFh3W+g8AE2KsD2
wWpMsOWQICtX3ZAYa7TvllghJGOinHr1nF0cNUSJ0XfsR2bQTdHmr7Lr9Du01cV9kBfdzrdc97Hu
bOoeQau1LhKXHkAtCExLBRkfuSXaayEioEcIOEFGWiSyxzRRT6E0aT62UZbfCa+pPTp++Bv0MWTr
Yrope9yTMbhoxtOc64hyhkOIIjwn3GhY9MryST2HKIYbIO2L5whWh7XWx74Coh3XCuesH1GxpdY1
JXD4DhfpcJ9ZZvHm+ubQrNwIx1Cbetb3DHgaTdS299S5aybyRsqpj3n186RpVmAyFXVnOKh1BoSv
meEQgGJVDLZvLFwWNqdtjYcqMSwCHx1g3Zrtlitz4Mhf1mNyldROByXhRBpwvi468Sx8+iNOuqIH
tt01xO5Jh110wtTwFrSG/qibffXuNn54wpbp0OcvCiI/8xQjAeHhkFzJjoTtOLiE9tLDos1qszRn
va6efAdDUK/X9ZvTo6nCt8CKAURteCgbVOVsgmF9p5WJ/W1A1A/ivOrPYAi9WTBS2CyZahcDnEX7
jZsEgYxDDjxtW93AdVSTcHFX5WYVbWMSyl3GFmjKtrYZctBXLX7fjd6WU75v09QIVz6QOVAA4Brn
SPEO22WHT6HcV45JJEbmkE3dTfV8TVAx8YFiLiu/ZEZHjJrotCw/JDgZOTlTsJuPdYK7guU6M+Ef
osIozw096eRHXsVd9VSEo4hPvaib5jwQWDm8okfwrAVmMIVBi5mke5R9ahdPhsyseodPOOdUUYxx
Ik9DjwNvo4i6GsiRM5t+n6COLNcOVJpm2SIpGrahbTsPVQYJ+OQon0qimnJ2ISwRZnsIEqr3UxKQ
OLqxyxTKZ0xrKL0z4imsNsGQs2b6JlvEinOHLLZWHUp6KhDI7Ow4jXXkXrwuDfs1UlZ8cuS76B67
dFvH93B2DduhArIdMqU9hhkmLVEgbbsEjb939FL7Ie7n6sYO0Ics/KzoYeq51CnmsdKIvNp1VeAR
NU3T4zUQERlzXoRRchGhmHJWSg3kilRoCqC0BSHHwKiQmbwzBTzYo1WGqLfdugPM2QglqkMUhhN9
rLa2orsG+WhxD0XMh/KadLZfvcdl7uQI05Gk0tLrxnQVm2Ms7rw69PX9mPmivhjYl33iDXS4KXxP
aXpOYjnQ8xq6rH3NBr1nuGKKNPHfTP7POH1ZlCbqx4G8202qtSX7/jhwTOYYAKCGDlCR08i0DFwM
VNM5wS/PYQuwGN+tsByT7rtQJYMjoya7nIEUkrT2Q+buIPdG4RM2xyAtD+KPPonY0woz6fue0qaO
alwyYX9LI5mfJ+kPoPRchyCdznDbpaGcESwIFNDxWIODxtORd6Jz1l1njUfygMzHOB/LkfFO0lhw
NbjZx1jmqiCRrNLSgF6xo51sosde7SjMOB8GiGDqa2DqKiALroyGj15VsjwDQi79leg9h6KJjSl7
V2UPIh8l58D8z3MbBGcaXyaObGyLaCjhdDey+94nQx3tiizjoG0ksEOvEzEd+dYUnUXQpzVNjnMq
J1eJ93QYveatNIcsuVfg1PNlSoNCP5JbqmDm5EJ5x4ETcfYaesqQz5L0WXi+mpNyLLSiZigObRU2
ZFpWY+kdqspT0YczYpRcZR4mwWHjpP5Y3Yohl/XWd6FYZhs9L12yVCLe+2yVhdJINxM7MVEenks3
rfP9WsdQ0Gat+PBVRfdh8lWivhhkKvqs2bnw4G5AN4lpU7KYay854j4OU0EN8XkEZEDkUCpb42Dp
uZ0RAdZ5ERGDylbbtpWaj9800LqXAhFJuakzEeRHkqlGTomMccOSo2NeYIZ218E0mLJigFiCy/ni
FioQ2UfLpD/UVoXJlO0/qDuz3bixNFu/SuHc0yA3Z+B0XcQ8KEKh2fINoZAlzvPMpz/fZmZV285T
7S6gbxoouDLTUijE2OP/r7W+UiExl/ueFZJ1xFoPgDY1bUzfvojIsxacH/RU3Wh2Zf4hOfyftgb8
LxL96zT6/6leXr01b3/7oOhKRNVb+vEf/+f81r3V9dvf9nXyln3/Uf0vv+/PsDnb/KKqs2gamRDk
LI1m/h/yf0X+lbBdy0UjpZuaKXPo/tT/a84XhpqNhsUhWIM2PWKIP/X//BU6LltFJCwsvsf8d+T/
2i+CDqmjEJam6iiMZOScpf6iJKlhTpoaLLG10lfciUkK3uXF2c3vsmKRmTdoPNKCSrpyaMeVMeJM
NeEZgmxRk1WHJUhNznF3tQhEInuGRhYR13m/cPEUJtkdCHoIld+JRgtqDLbmVvUIGCM8Ata9Et0Z
Jdw3/xTX32zjQC6GE28y8zBVywr74meRnsrwW2NsKuM28U+FumW1ZM3cqqzKDom59FT4b7CYPOoR
chMdjk6yUfNb39r1w1HRvvZ0MzhnZ9WTZdzWJo3StZPedc2tyo0ldpaxE2JqJR3y3XcOtCprEkyy
HnbW3khOevVUiWM/rFWfyjo4zHU+fOjZtW7Ptrbr1K968TRZlN/oY5IMd7DNSyl2FiYrWByENanh
xuwwvVHWcg9mfJ1H2r811/5lauNPHpt/+VXyZyFQYFv3SaX6+xz96H/kcpj/9C/recjftR/VeP9R
t0nz9//Ld/75lf/dv/xz4jyOBRPnPW+zRr4aEUfZj/NGyrT+9XxbvhUff3v+qL5//Po9f841Ib4g
/mfWGC5OBQuR6D/nmjC/SM8Mf4XE20Spyzj/x1yzvwgVPZqqqahghKv/51QzvqAmJG4N6R0CGhw6
/85cE7+otkyiK5zZ0kOQomZYmvOLeCozODNEeAYXjgt9GexMQdrepm9rbp3UbIpdS7baIoEu4pjk
tUuznNuWe2Lu6lWvUf/FQExKgAs4ht0oswA9jKW9b5oBq3MA583Rv9k6F3fRDN4h15ttHxd37RA/
G27HYUnNqeQ71NodxTqrNfhVu6b5me2dVB5HQrJ2eoWcptqkSNnc5MTFlk0zEYjSE4iWRd97Mmnp
GDuEOSy1EpS7Z3F5xcl0bCr30fQgZ4kp2xncWxZVkQcbJ7+Eiv0aeuBudbVZJ1AB1o467rSRRG5U
bofeyLpNxGV7LL3vilkbWGV9JjhFCn8i+6gyqY67KkY3AgU43nEIgB/rPOoJNZuUd1ETVZiF17yv
n3KH/qNDluICIhARJDul5fsK7r8VdfeUYOdCdWjrOY/BiCl6aCiNAEKfs2DikUCYoqfwA2CzSLZE
FxFY1TiPkaq8dSNf6XaXCLvrohZQ49xR9fGoqNQggqvN49QDaseDMLiXmWq96DnvwvtbTBOsbMPs
npJWXzcWaqGaX7yoeJ3Q8zlx2OSgGDze1rH3fcVlVTP4BFJ8u7pEFLYNBLXgOv9g+SW8Z8mzenLB
bmaSasB99XH+sXCz91lhPw+VT9BZch2j4IopK1zmBeId+VPbUuLu5LsrS/M8/9Rz/r30CXWWX0cE
wLQJG94LgeXusu3ylbAB8qnyozIG/0oq116+GfnqWsD7sOWj7gg8ALeNM9ZUnvC0PZphfC2K+lgR
r+7a6DAQV5S0vyIzxLFqnEnGXmQacGDKJgQHxM+JgEhfsxaryAihVck155oMIPimnEqeQ20NehoD
YOpqCDfhleMObxJZZ5wiaeHO85yC0pBPgp1zD4MUFBA04D4rwgUTP1xynuU/aYLGoLMb9ek4Vdnr
ODmPCJV/50AgC/YnYR3THH8Pq4Zmaho62b9og81kQK8b6p9+8W6VQBMGmT6vijBigtp7892lMFFT
rKEGyZgRbXwd0nFl6h22+pKZLqdgpi+nFgbf0JDDpqe8gDX59LqbXcPTpxZ2toZq4prLK4y5TbYn
UyiNaE4V6WtsMJbn/wCSixNg8Ooq7VZO+vmthFw1QJs5j1roUvnqCV9mICXkTy/cyHnKEa6VDkMF
5xoZcKjRcjQciswKjPkI51XEiBlJaryrBkbf/Ou59jmQSZz+YBOPwnF2nip1gy1Vfi4JtZRe2HvX
qy9JT6KiIodhEF6nwaPeF6OaLb5119SnV2HunEnbyTeY9+YZtBnzxTyOBg9BsXqqoYzDeRjLVy7k
O43ocqehvlNd/zr/Bzkj52+YMkbnGI4sl3K2zL9X5xlnP1AejdvRCf6YGnHIDE5AzVuoGeU8izVs
IqN501TxqlF4DTll5Fuah3vZKWv5I8jZINRJ33skZaGl6JlF8lWSKbzKF1Hy8q2LGokz/iDuS34A
aBtVTunI5/hket1b21rJdJfvjZivh9D0bpXoG6pAUjjkpygHKaWl6/z1ccBnIF/FLfgmAF9bIzRu
Att7zNPwgoJ7TZb0WcmL341p82fl9jykcbS4cLdsgcb+V1uNX+qCMMjiUySiIusqJpjLJim+59nL
dze9W0Pho4WPuEmZb5bObiOXWqhijyGwPpbpYWW15LuPIXuQUtiPVJquGcvrxAY2L9kqIwgibvPH
srYPLOVtYMD4sX8AE0W8BA9sHqOJzsPC9Hysx/zeb61zKMdpqbuPaWfujRKcnKXbt8wPdDy9d6Ok
AeIhj68p0vsxdM5ppKNNKN0jZ3OqgSHBAhUiLErK1HLl5+LJbUMOrh9OK5c/VNI/2lG1nx0Y81N0
cdDY0rlr4GaRitwfVNtN7hPXYPifRJkyPzFd8cEnW0f+GwUsttxoQuVDm1bo/pUwcp6U/MOo0oti
0j9r5PMee3a837yxn6XA8o1JnJ8mVFKvLQ3B2C9vbPL7mjLCR9W450yY50nOtSTyHofOmUe9n+lU
/0LWmZEQLUSDbFTze5PDvImZpX783c70XcGU/s2bc//62FzOXmjruaHg6tLk4PzhsSkUT5C2FB+e
G5z9qD+oEYu2WrLVWk50bRRWSKFNJ3oAm8QirsNDwDUvmeVQ0zOvJ1R3KNblgjiPTMpEVyG3+jZk
tmsFErOSakdAOdoz9D3iApwxjnluE77dzOKdTm3XpsxOjdjZzyeXrEyvTNxlR+J8WwcXt+jJLpNH
BjVB7KK1yqdWlVvKfm9lmJyTUGxMhmNhj8wai9WoM/jD9uii8f8GEUBLL4l2UYWYjUS0pRo5Z+wl
b3Jy1QU0G1gvdkEFFn/UPrTkVFDyg6pLYJk8BQa1BEiHcK6cfQWHbQmiZT+PlFS5qRL02t0kPze5
tTgiusJadFZKwdYYuEQEgPPZznOrZlbKVdmUWBM+V3SU+mJ+wn1k0M+R605ij+FqMSmQVzgMkKLg
rOTCaI5DQyCafa6t+kV3ItY4nx0l0tME+pjkd3X8PV8ILuF74yQnCNAQyOSxC2rde+q1D/Nr1Uq0
FnH2vRzVHZEv3bxTFVrCnli89FH8iNQRwSY/moYOayhniFrJ6tW8vif9e1KSqTQffNw+uoYsjoks
ezbxGc836zi/nVztIznbG7i5XY/8O1We599tPtsFhEbNP2A+A8p1qVAGZU2BfOP67b1SmAfHY1Hr
KqK+C3K6Gvrf84/XYgZl0zjEzTXqkf48Z1MZNOgp2QFYwFsBYjqgdUNWq9z5U/3o+vqNifh2rfdk
TDngAAggcldjNpzh5nHqJpJjWSoaffZO2ysaqXRyTHRR/qJPdCk8nzN3bIHjK9K6WSsNoYqcSudT
z6hd/S4njk4312MgLkSYcnbku9lSaWaPkOVjvtslU+N3C8psJvtPnwgrCt5jV5r+ZUSBwb/+PGeJ
oRip0NbvjlM8xpq/CpLsrDRMTsq83DJy49H1s3f6RwnpH665dhHZ2Zb41hd6fnQMtPbyihQSqLDO
aIvCxel3pm1vc1l2l2s0zgNnZdeZssxHFyGyZSwGWo7k+PXrxkUrGrFqkDskbrzReg6z+pAao79E
QLVqSbldp2byaarhZ2MjpM7VJl0qrpRWIgdVipZTZwoyHHIUp1PAsiwLualaW13NbxQVVZ/X37qe
AqxdC8wdVcxNwPpcpsOuTcnCrXJiWVHNrqaQMNIiCqudWoSfY0WQCtE2q0hvqSYUFn1Y2YyOm/NI
zuOQWDwEB7kZISDVDs4wjBMRfaLGRxleP+noHrZ6nr+DmOZUEsSffZDJfJ4j6V83AP52bhG9T03K
aiVfZaxjxJdUR6L+obdfHY9+ChFjqw4vAwLAxqUXjcakisTzwJdmbhfQeSN9fejuUw2On4iLbVOX
4SIoVJDQAoSsiQowIW0nG5vuZBEU9ZvFXt7Df3D5yIGjYf23VYzYjqlhb/p54DhJQD9fba9oB2/s
MHMWuCJhmzulQvjhULyacenemGN0csqODn8Z3ENLIQPaP4W5o7FZdfqi6tRXJRQPfjLIjMZsn48D
aUdsMHva+Wn17tks0nWGlJXVFuBmil6Uy7ZvIC6scEKsgVotW3wmq0RAq6vL7lCCt7FTcSEuu1uN
HTp9CzkynSkOJu566ClKw32sLfHim0xSPmXZlspep/pImDNinRgWAD3JBHFAdAcMKVxNMiy1pw5/
TBTianLVPxc9o9ECPYr5cCFG7xBoibKsg0lf2uxPSxSZ2h7VZBYQKfjppnTAOBnwu2hxvW7HSy1n
xQSubEHw8Mms23Bbxx1o24HbWmcn6zFlYPj0+7jkpThCSOnKuInM42UeFwG/ypp0+dsA3tCQPARt
8ilHR1PrV1W9ryvaeFiNlSV3lh7WfbX0ZebPPICS3UgHZWWO6oeaT596PJKgnFfPhQugwUVbqrsd
cHSvdLmhOid25QQVSvDpWLDvurwjLjXCGEhap8XiBu4oSJeJImiZItl2VWaY4bqXUT62gCxs3aSf
j5LOXRvqcK+FPHZ/9CyAgv5p+PAUBw+o/BgAs/SL34zTv5xJXM2xTUy0aDHxRVu/mKfoUiell04Q
krkqZ84VfgD1FzT83Pidx3kzmK/qQiOmnlvaqUQbg9y5ZlXpbbROpnL5zVuiTvXrzCG/RWOlMzH8
U2P6eeZY2ZQZfTQgeufw5gwcwTU+/lEfd50vtmFVfMojLbroqxDUgOQhXN5HQ+ob//U7Mf4/c9jl
WiwE6TaWTKr5+Z3wuN1RK5v3+SzEHXyy1EfPwGkGwiTkUNS8Nlb+NVXz13wkyHLMWUjZFpcgK8Jl
mSK8ZyV9BqrwHifjtmrJtNNc+jIs2YrbIlRK71S/uR9CYk9Hkb00OrXbeeSDAl56SviZGEG1m+RR
jKsVvjA4ZKtJvnqCiQMWF0cWhgzaIGs1Ii6aV7tIjhWzAgnhJ9NT/ZtjrPPXESM0cltlL0C3DFX/
5RRbWdYQGYN7JUmFhmEakdDXca2pAn/dZWO41Yj/pySgQXhxEuZg4CJIJrRqXduEdWIQ1vd60d3o
StL98cQqq3aOYxrCO2AXJNGEpFJvAJEJs2vbDLRpi0DAXbGkwGmsL36cs30gjkVEX786XXf2Jvge
I+Hly7zBSslzG30DGZQhzsgpy10miNJSHY0mrS/LMiEw3V6NeZVAHPzGQxefn+cFzC5jbAFF8VAp
NPvbouJxU3ghZ/fZG7ErIzbgg8+Z+DkSsxpKZVyaGxvBGBJvZEllwkJGP5ijHHqion7xBoPFwWnU
0xAr1SotRhIKS0J1qIySeG7BVxZEweF+gDk9XOYpnrZdSD4wnymZQSipWA+GoTRX5M9i5/PxW8kF
pZej5r8e8JotR/TPxx0dy7SFGZdyD0XmXyq7pGuyTY0OekAqn47cfLF0LJmncOPlaaPx+cnyuNFy
1FzO76OMHpMCQ0RTkmZYenxfX6j9Iq4lng2Vmci1u1yM90A03HXXRikuIZZJOFh/vgALJtVchbzD
Qe4j8uCkKtFLXODeIZVz6ItdTq4SKulupfktGcN8/g6ab7wkNsOrZeNr2dPL2AfcGMR7T9Xfm8ac
kKBI55IW3QpN4YJfGO1ubLC4tS37WNKbN67EPPqGsw+MbFMFbblptH43iZTepUc/NJZTaQAXTtUl
Zg/T4elabH2mjFAHpYK0OHx0iPhZKUJlDtdhCqrGPkUJ218olewkJ8UJy3ZSpNWOGu8bIp1a8lHF
GhDRcn4eQ2d9n1KXUsMYXuYvdKNSO6P+exOJTUYmVckVakWsJaUEXdI9p6iS/jGOA59Tet4fsYyF
DvzfKMC+Uqo9SCGF0VsCV15y/diOfe5yH8FSVnT6LfK8EueJju9RflUnz69ajP55HJGrQIc1xvzY
gFUgrC5HOdfdFFLj7Mnfct5jW0X+Pv7wopmozIqR7+8M9MWxQVDhvOEVnnj2q5PatIf5Owb54BKl
uPEN73VIiKvSjBfdAgsyKd2NFcmMqVbxIQdhkmCjjkFhILRU75Ro/N4noCfn1W1+LbmZKzbHSjuo
1MXIHQ2lUwodPC+2ddBeSAJsV1l8Ljp5eolySPDRu9kiv4tKSLeBybgAGXeiHo+XN2K6VVwYezgi
S0HwxxyzLivjnD7qu3kaQN4E+DJg2lUY3FGUK8us53N10MCsI9H8LsdnDl74ZSaaKp1WzaJOpauy
m/NjsSBIaXXQ8HwbvqYNPQSSJQWo3hC8q9LhIDXcCXOXYaOhCh+Ep16CHHB07XI+ZARdRTyxz6ih
EECkcZmE1GyW81WDUQlgM9qXIgXRmBov85QuEzYrAn9ZZlU+WLiuN8HUvvbYhnwszUtzYmvzSCsK
6jjGVkOisem9T2VW7QrDvc2UHEmXXHc9MuRpjiBTCiDbenJFlwf6eYubP7p5C6uM6JC3/fs0xfx9
1esrucrLQQRfnCeLFZ0aLZfIeGLoz6/SrRWUMgtf196b+d4TcEJMxlpf4sih+8NB5hgc7EB/N31t
+mMIGr51nUUOZcVqlXEoztADr+b7hAoLpbWKjRIaX1miT7HPl8zL6b/V26Riyf9+xdH92LH8+79s
bP70Vf+L1AZsHT/sO3+RGzy0hHQjPPix+Tl/yz+wdvoXmXrkIAygmS93nH92P03ni2pRtnVVeSTT
VFlC+7P7aX1RSXHQVJWKuTDoS/Ie/qE0+ELPk4MFaYPI51Ao/FtJgwSo/XIuRMelkYTIkdkmhgbJ
wy/1z7BSDZORRHuBJNNlp2HbIPDNWOg+bmmYHEh9onHtBdoljNM9Z3lAcd50zoAIHztL7GoZB2y3
Ia5c38+WyOHLPrLhwKo74RT+qvbGaaUT/gScsYO6Hl7w2mfbxPXoOXLwczmULutIHoxShOos8ETi
cP9x1Y1VpVsonBlRpXqPqDK8xXWH7zYK70JlMLeenT2XCdpejrufeguF14nriy0mKgkj5gTKunhX
qeJECnual+yIMR86cHBM3ocWlSvt1UcqBwBQXXqdOAZ2Qm9sqn7ZsKkHrMai9hZOHQ5kl7IMhG6C
N00fvrpDvmvLllh4w3/249J7ZId9L9qPxhXBPsrYippcR3qZKYDRrfFDx/AopvKbr92Sq2pvwhqY
m6qVymkyzTMaJIiiwnnQqTVvvc5700cefoB82zdMf0lkq7dAzY7IHZJtRXlpL0ZxzFzypXtcMXXc
UMOhirzRB0RGE2HWZfJA2r5+phXM2Zx8cm9syT/hO/xo1Lbq8FQ2VGSFonf7FEWIT5IfCHcHlTPV
j8oJvW2OLX2dn9vhbfJyznhd8wIEDMhCFm2aiuLe1CCes1WIgiU+WrN/SWPZf4SHtdMU6wVOGFXR
Olm5TZxRXVF3gVtnX9veuw3q+l1PHaJuQWHslTb1VkwRFH/Nm5PExBWDhyMSwnI2sXpVtJ6nLUqs
H5178kh1MLpcvRhTebCLikTXetqpI0BirVaII6/jrSOUgr1vzFcyAnOV+tlDURILZImMNzEa4wa5
e0qbHiDXszmO5dGFNrkUSH5WFnFWKxLWcRNSli1Kg/ZQ9ECUdb/QnMEnGZ0MgcRtD8KD4zQEvFiN
xndHteqKKu+GYqu5I+AfeO5x8DRGciMTwi2TB18DhtaJSuECoKSASJw6onWf5se2cImfiK0jz4Qj
mniMkJftHc5dAO+rhenH95X7LUSyydnAIyigHb8GRCux3TPlQksk69CEhKGaXNi8GCtUgarN56DF
hCCvUS/2UChBT4iCkZZ3/iq1CcafbCqYE2R0KqfUHqMmpeun4HrXTVqbInlrLA0Hsl2Xq3qdJ+Z0
W2mkc2fmXZ3Bfa7MhHeMwZEcZuhkuiqpDXbmbcLcvQv4kDDNf7VhSqxtbANdaQnItd4dKKHXxHxJ
zHPfG89eomkbo40wvPlZsGKe2xwM2Lk5hai8Ue7wt1pix6skjAcc18XSzD2MHHXY3fZkG5bcOeok
ZlFRMxg2JfWMlHJZX+o0t3OyAwBpn0UABLKyjSfLtyhXKNYmjXwmYK1Dq6qpG9XpTgunS6aG7S32
lSc1TK6VW30DrvkmsvR751NgKvXM3qDq3ud2aXw17ZLLT/pqN+60yn2ctfDuaDXK01pI5WrdYUYO
R43eek7WRaBmqxgv6QWtMj42MsP9BvyBA4hjmVNqJ96/3QV29AQgHD7YNK6j/D4tKXQZrjlsClNc
AzqwXPrird8xj/uOk1RiBc9F53PUEN0DNhgO4ZkWbBAGhGgu+Igziv3OrkRnxtpgcXGM6mNnVC9t
YCDONyXniTaH/d0KKjJU4lEsm14nMKjT1a3vuQ9R2S6AqF8GEiuh+Syt3jNX7TBeBgdOTGn3DLX+
a2JH5HNzpVGM5uKK4ZKrtNMdFatxpURPybc0c8KDl+ifXEkPhdU+JFgUG6EtdDMPlkbkfuiuc6wC
0ULIGR6CnBKoSFBxeRhl3SRbDZlPPHg+1Wul5aRqd+1x6Ikj6QcC6LVIgLZksAwVddxGSbxFC2AD
vlhH5V/r7qaCZHfNHM9RRJxA3sMuiJM7M8o/rNC70IerNrr+gPWGriOe7XK49dUCRznR0cdQL0jY
QKlLs1XSS8ojZolN5dv0AcaM+mQinb/22kbyvWyFyjixlQ+HuG0fTzYR+c5IvRvhxl2CuFBupB+V
qliHybFe6DHF61TITzMnz9uwXwPWH3iE5Y4DqNjbLNuLtKtP9iAC7iQx2QM9GmPfLg7j2B2z8q5W
AyKJ3KA+jqTYW7g8QzO571tvOgnFMY8qAeRDQxJ5DmjS0PBuTEV1NQtlFwH7TpEAHyfXQPwBHms1
je6TUlXP7UmReecTwedWS9Y7pYEhaeX41VENEkzjx9XXOs8wP4WgEx2jGte9o5/doNymAyA8QDUA
wDUS8sOMcAEivraYKj/MmmJ2k3b4pOL0WA3k2HinPFXfUN1nDakORDLfq+143xH2ntrtXhXKt1xR
nowwxqTGLqjgPBCo2gNOB14xrHLi4zuZI2919/y+7aKRCfOta3MwCB4nH20WwD8cyBkFlt2YqW++
QgGUHCZgJzZ9xmTdyBR7QcYPRw16Ccr3LObqwIljP/njKWaLuen6+JgDLpLJ+CkJ+TIpXwzBBcxR
VqfPIekVk2ymGRGWVpRSjBfpNH5Sa8zjjAtvMfTWRaLyIMicJkFaSzUe6vZkE96fyhT/XJDnnxPs
H/dcPG2/zlZK5HE3Iv4fmh8xT5IIgLVTI+FIdVaG5AXYBOmQnXkTBs3Bm1LoPpG7jgYFWWW6iUEO
gF2sVrGJe6vw7jRJJfAL+AQGoIJcEgtalqHAtz9x3VTL0ezuTeAGNgkXLbCDHqL4wnSeOL+5sNnh
IVj5G4zGXcNkahh6muO9Kh6Fd6e54sWwlkpkm2vP1bSV02ByTSR3IQjao1cEF/bNnau1AyuVfhYi
uA+oRy4tKz9RjN3U7QRXyWJdL2DTI0zXNqK5qh7MUWGM255Q9U1POtI6akIBDpc6fKpDjHDLi5fZ
z7lRfR3BFuVjgsmwj/Y21oB1jgSNvhIuW0xmp0hp8T81+cagN+sEdrhNsgY3G8+RiHwKAjW+YIED
E3QjghjcL1lNqoFfl0fALsQJ9rBpK9gYLpAMvU3JrPdqvOPk7duIx/2I5Ke+d+xVOXBeDOoy2NI0
vK+L3Ft2qgDD4Zf9WvEMi/OnvQ4b906ZGia7D2gvAuYhRPNSS7pHAuaDXMZNLLkfgySA1KBAOskE
cdH4kaD3Xe8H9dSp2sXC9WNKjogiiSJ4rinLARnBWqIjXNQxiKX20ReQSOjBbeq8EwuqE/aqR7jY
Sm5JAcDEkSQTDaSJn3SfDj6vW7qk2X6oaW7kAFAUQCiKJKKoKOg0vdO2LbCUoudsNaJ+rMCoNOBU
UslVSf2Jq3KHX1kHmSoFWTsNDMsIjqVXkFOUktDSS1aLkeJNhd3SGLS/gbnYNlSXTvJdYhnwRT0W
6osn+S8RIBhVEmFS0DC5ZMTghvxWSGrMaFnUODm4Z3iPLUmWaVRFoLOCNtOBneEYRrZm1d7IEmg3
QaZRgAA4klUjgNZ0El4jKTadwZ5A9+SSYXwglCeiZrisJ+OhzPwnh+CZFuLGvmFLWzHNQfBogpc0
n5zyucs1+y4J3zQFuHwj+TpqbKIoksydAPjOKCk8geTxjAZkngjvjZhZPUB7nAp6j0Naqit5Pokx
faagGRYdtJJtb7CJh0l/6DJBStm9LalA1xpAkNpACqpBBkWSHTQOTD36lpwGwUhjoUs+WlBDsWQO
dcCH/IIMuQxdiwGWKJZ8okqSigL/BlcQoYiSYWRLmlEuuUaJ676qjFdEbnjJKYzQNg9wy2aD9xzJ
fiqJyeFulLSkSnKTQklQyiume6p0A3Y3zkhx0F41nWV+1FISfhizZmRoG/Qp00Ixq3Td6yf2WjSp
av2kSIYTW2ODwAauE2bUBdFEzgHU897r06+2atzTEa9oWgWnDjiUISlRHU3IsC6ewGc9qZyjGpLT
LCQCu76rnzRAU1PhvHiqdXE6CFSNZFH1NmDWRnjmCcYcZlgo1JVkVxUzxQozcSq5VpMkXClhwe7u
lf5Sl/yrhCZ0L4lY6JUPYZ4eg7CAAa60H64LTYMKARbrOk0P1IP5dlTvGl2UDC9yBXzLlhQuAIns
5FWpYV7UdX5LbQ+PbK8B71IL9uqort7hp7/CG9Y33mS3m7IB/zpiEMFgzJNqKHYSVR3v22kZ4RZa
4ACyt+ZIc0tN8mzNx56s6iS6Icz8rq6Nh0Yb2u0Ycj+Yhp6YDgK6yyLYelAXd0FlkduUy53GxYFu
V9I+mzbW2vB0ZVl0BuocPazuehWSTtm+lBBjF0I8BhocrryyvuEBHfZpbn0TgFiI9Uy5VjUm/Mnh
MooxX4bDGN67AmutFVZbB829rnQ4jHM9WNl+V+45KQdW+EIQ3Vsf16xcgK1gbam0Sxo6lwq3buL6
FLrJg+9aO9dy/HMKJdKtKK3nqvhKevU6LME7p0I/cUXPNiNn3ckKjAcDRu9SXtU7AWXXKkneGKLM
OMx/WMJKd76hxWQMBmztGSqGJVrtBiOg9c33vqIHNx68nOipKpWB8ASU6QoSMDvUbkABB68a0Cqu
tkpEUT6oFPvGFeHFNBNln3vyvDnFRDcENRhTz7sxW7ve91lOm0gkJ5HiWLA7cmNaW8kfckOgm4hR
EdFAWBdaqN/l5eCtDIrsqzK+4tZyOEcQoEtZkcJ/RhSHyD1/4yE83/am4eBaa84tOOJTlLb5pfa0
pWaBYYsIicR3aa/JWaG+7k3eUartt6FqX9ocQnY3tPyhBNaNY8QMX8IEuWRY6b4J1JM7+mQ6dEkZ
UD/Q+EeeybI33IXResG+SmuWDkbmzfxP8x+xWWabJos+fIxMh1D+AQwr3HACIIY+FupZhIlHvwEV
KtEMcN1bVBiH+Y+mxxE//5NWBWfUbu6Rqmd239kWTYZM5fGRYz+oeXLMMTyuSZxGTZCl+lqkw7BI
7UlZYPsLVsTe346cVi5KF5/hLuOvwlG9FeytNNfIYwvUhhOAm9PT/GoglrxPEHwBdorVbc+5Da5U
xElXrYs1RDR/1Ti9f2sovn90cuPoDeHecjITgM9gHLMM03sdZO3X7EX3lXg39nTt6fIUl/mPhBQ+
Guakj7ltXW7yuFQXeeJfnHHytkQvjiWqSy55yCowJ/LOz3rfx2cTOu/NIIhDESZZB7rV5Td+leY3
hZu9B7rdA25stSM3HH8FHR4xjNH4KBUIjsYYRDWtjwBR4tomb6Kn9cdxkmt4mjTp3g5CfGtR7z86
cWAvYGweMdu1zxzyX1Kn0W4clUVtMCRN2xrSo58SwhMwrRcl/uJDJbQaHSnbQQlbc4lrYVVPbnbP
7O3o85biljH8OjDKL5a2iS3eVk675phaO2yk8b3LGXPZTh7ZJ2nOMsn+cB92AkhWheoXm3q8hqOU
pM2tB6jjFlhudfRsj1ZQ5Z+z7ntVm4SFNVX4NWg8uOYh+hBy2E2mqhtAyUUbUsF8e+h81LxhJlza
d/2walq9kcE4yTqdqmI1+EF0R9Z3SgoEUWAUYJaqOcFeoh3YasTQxLQhtr1a7IwwMi64BHstPCpV
V5I0NPbLvo/a+6zq1jH3oa1r9MTeGo195xmXWhBPmbD2cPpJ0luzJW5ecYqK9JIqZ77ppwI/6g4c
Zwtnj8h0kQNTnUwbWtSk43CNPMDO0d6KRHoYs2A4IanOl2Vkgwbs9ZEUL/ueY6u6D6NmPM9/DF6H
/KLMMxIEtLNVBeNLFQ9irUVue6TYQKSe3p8KL9LICqPTzxmEPdyWpOirrY/NJhSB+TywdC87nxWP
S2d8qrIHLa7au4wdZQ/CEtdYXbanpki3KgWcwH7kmX4OSW9vOJLIaulAq3FgOlrkWMYOQyTRVCKE
ordBnnSdMpX+0ynfeEmVrd80sPIHVSmPnVKxYlfieXJLqiehR9+1p/HfNg0MeKsHK6kn48bROVdR
eRwf2eBfCeNBDNbLzYEQgq+ulkN+tjycrV1wZ3KR75qse7Li4FqM5W07ev56KlykfM90AC16z+20
YFYl55TDm0OwW93s6PG0pJ50JMyl3GSTeuO1XnYB9b1R7QQVO73IQ1tTtrOSmpWZhz413YT3TaXE
GHnf5WNcTFSVN4PdPrK0XgjybPyqv+Hqva+icjx4A/F7dc5pwivLJ4JQsmXZF8VeR7rTJfDBh0Qj
V2HqP8qcNBWC9OgDYePmCG0heLUHizAsvCCuTnyrl5R3TjGtiobP2EnuPCXt5RqD1oaL7M6ruSFm
g+osQ7Wr4FvHJXdFvEiNdBzZuc1lxO4EqL586cQ8Zzq0Glm44Jk5KK3d0VqlegJctqiNjRr9P/bO
YzlyZNuyv9LWc5TBAYca9CS0IINaJCcwMpOE1hpf/5Yj63ZVZb9bZW/0us16kkkVjCACgB8/Z++1
f1Szbh31wXqzm/mB98S/znP7XYOvsLKlOe3IZ0Ht38/0JPBGVxzCsu+mU2/Eyaazk4mj/uRMOGmB
rBVbYZbucYjr8jiUW28Q1mYu8b0HsqKKYe6nj0gRgqILsU3QoNTKttsEuBgOpStuzVR/sYX/EtvN
banfONx+rpzWBseL/3nr9h7zzBComub2p9HkEOlO0B4pjll2OgJjO46owwmIeLEj7Z41aAqMgtFF
8T4LKz9AQEZrERnBW4XYFuoaSazwjHU3+IQUpoUeKYpmKkBdhT4mR0RDJSHhO1anEnoCisSyzU+1
KN2z0yJ5nWOoLTl8Y4tUpcbgca12N00UPrke74gno1Twe/2QzGjgmm7vQFN7dTAmGQp3azANx+gJ
L2ssKSemgTTPijjZQt2jBuOQaKV2sg13AOPlvThJhIgxaL64iBvCK1Nt4ye0HjidZzoZ925cG9tI
1vYeKSa7ASO/577drisGCghOOkF6enYT0ImgyZmPbJSo59H1bo1OY2resa9rajs+FnVD6KK4QlDj
bPyevGuRufvY6z2G14WzjTFd9/6nzTp47hmlbI0ANkzu2s4qr2S8641dNXCTJvUg/eYz+ois7hLX
UUPN2cc7Qinpb3fOemw8fUvCrbGOal4cKJPqirHOx0jQnhdb7Xtu0tLOEgCTETRNds71SmSNfaYr
WZ2KXmE8Uqc6pMZ1ZxG8NxiEP+bp/FK4ctiz6hjnWEte8gkmCACU8mGGEg0eyqVS9jUTtF8LmbJI
021QGQUjFYU2yoYOqkZzcuVk7sseUEMKXCRHw0RCvIPdnd3SuG/d5D2nKiOhURB1aDbDCwqSTYla
5S1o+hHBKV2zWDMOSDyiVz8Nb4aMl1ghBo1NiF1NT0+q1FwaXBFp9nE87RM5fyNEZd4kLAs7yXV7
CwC3ZoZ4yMt8pzTHl1wMFwT5ErN9fpgH1AF5zQjOLjOSDAe/3bbEz+zVnT61nBcZcMXpZjRtgwRL
2eAHz1Mh7ZsxpBeVldlltCfcRMyyRqNYjw5ayXDAN8sR1cWLYZJ9kEbTDkbgsA8Lmvu+k5w1Gsq0
nq0HQh7nqzD2OXGHTO5zV9Aq5fL0qpqd1hTvqtic1510oZXCeICNgeKXNzvTDAYcasMn5y6668Pi
GQLJDz8e232TyeQ4+khzeqpSnVHQNBV0j+R8sq1keuzjM8VbhoVlZbVBvpXVQ15H1cnKeD9bplor
roGNP4dPQAEp9TByrGWLFdEyTLayjX/HMhm+2AWm5qSa76egoywxK1SlcL0serfrnHuarAAvQfet
NzV3j40Y46O0K2ejZ5WzDwEHAcCyKuOrZZvHJR3sB82kNrDaT60Q97IvaVV0t33S2jeWN33GenM1
lLO2bS2286A4+o3j7o0alT9qbv3oxsMFTcNlQou8Ik76R1i9ycvY6vZHkcB7S4zXhqWI7aG4ZpuK
v9HXWfTfewDveubSj1jLJuh2QW6d5xxnA6ClFTsBkD5udhii6G2Oo02dUD5ytgNKt8vvLAi3tGVM
BLXYZgYw8v45moaDL4OnJAzf4H2g40ixvgTEokfvSAv7bSoiZrFWPKMQgp6e9agD+1NZi3sPHTOC
G7h++AOo1qH2ozp888PMYW8z74OyfI+87GHy82Bfkmc7d3kC00Zu8gnnNufSTeJqz4IjtJGW9+HY
NPr7eHiWLiIRK6xSWMHlNinmp8TITwohVVYDcdAeJLApkZs+sn5YX4xVTvEAQN5Lo3CFuVyGxWsc
or2ZXahY8WCi8ILppIEwnVv9LW6m++g2aiNvUwOU2taC9pxsj2aIODyuP22W91XQt5c8hGzeC7To
3RUsCBoaWot7rpaoi2n8weDW4lNa3xqdmgRKIP7bwaBRzLsJPTVodrnt7wXie5+9JMiWEzGyHb3l
ZFNoE/DdHL9dMmubxB8+Jn84mYF8T934rhsytu+CdCwfZDzNCHRH1MMru6TdVUMSZwJ2jPu44f2O
gIFZJoeipSZ1fHmMGzLC57jeRMOM+gSpY9Lo2OTRyDI0YpdcpdM6hU8DD+sRROKTmWSfejjSn4Bv
HjQtpJX6cajtsxvY7X0IqqQLvR397LvBuE10+dWHnH1TwxKPIwEPpfPBHe46DgOuoUQ+uv2zYwJi
EbkD6k9DIdtmrsOCFeG1cHr0su49m55n9vEkpCq7hXWt14iIBmiZZYf79wORIqIFyEggZ8apudeH
bj7i5MY+YxSfRZp8b1JGc12f71F6iitCoCXDoeoIScRRUjPN6/0TwyO0fRXVea9dm08Zfx+G701h
p5TQZYfiigYJdgXUwqNv7r0k/z7Y07H0uzOqojNomKegHj9da7zOMops0ySrIDTL64PjP+sqr9ft
6qfKgTkAX9B2bqzcuA6JBaZU2U8zkgSX0gKR3M4rQBM6naMOG93pQA9+uG1zk3T4JooM/XUbsGFA
5VanQKi6SRQrEhlUJ4TFT7QUOYxx6LGyXFZHk6XUmYmTZtw0Ztqec5GloqTbSg7A3E/XhpPfGPOV
7VUw2eP+hIYC1Rv7dE6xWAZQ9caqPCHsgtpj3TdjWpBgAsS+hrfvihYQKMXcqpz4nV5RfA42LtHS
crY4QtmT+2KV4rxY2wmrvaal5R7zLOzo4RBVQF9xTxyigBOy/kQUxZ+XZ99z16wVvevngmxMFeg/
79XHZsv+oPjk29+EoOsXmxcp3ScPH84EG2lDosWVXZZbIh7vTLN8LYdTazWPXtGpFhuOqVkk6Mbq
gxTmdJyN5tCmt4jDVBhYd9fYFdxKFAE653Mr0yu3D1YM81VYDOzojCsr0dEZpI+JrT800IHxTdUw
eXOcAtDGtOLOKJyrmBM/Kt1d5wyXuWc3WxvXZc6B6rDSBGXIBanfMqKnTqgORRQ8wh2Af1q+Gm7+
FjmNvomy+d5ISywUswnQXd8UnriP3Zu6rK8kdysDLWfidNkGat0xdNVG1+u3ee+eJJlmHrO8urKg
cfYXiMVq+t8Ym+qcNx2vAkjyweIvAYnZhm6yJ5hpQmtiE98deSvRY4uyB/fYZuxgx8mVW5hzLdWI
Ve5K4a5rCwasPxVsD8IG+mwfHN0RLUQRD93KDrAylFl7P/f2QXcIE/JbQjHsiRZZLvuQPtDT2OhH
3XToc7X9aUAJzxlYnuvgIa7lXUqPkhkZOsfGfmZYwg2IBGYuu4QSpvPe/TT7jq/pkljjF+aLvTRH
8Trbt36ICaE0JgIA+PVJ2UCwt6etLeL4IGYmXAkeRTD31i7D6LrxhujDVgMyu98FzPkZ2RX0QeV1
n4XG3gHoZfTWi2ZFrANj7u2m7ofecH8wy/YBw8G3qY/a/Vx51x2DhlQLt+2k3RoIWqaiztemnZLu
+xLk1VNulTNt8H48ZK3AnZfot7mdY4xz0q/ZMVSfReQMVSnPXS6FEVC7R/VATTiuEtvcBWMzbhxO
XJCDeLQ9EMZVQ43mhbTHZTB/ZDC0+pQsZem1u95y3xDSzrvcnDe+xsNoViMGypDNW/30rhu1jg1J
vkazgPAntRN3gPMwEwxDhPW8EYPzI5etvu0GRqqtsG/leBOGOaHcbXSVW7q/d/TUJCi5D9YJtCVF
MDaidpNaI3V8WhunrOrddSlLFqKzFIG7xWl+3+reo5Za06YXFH6hDG5QMpXrEvght14bK6ExPDmF
6szySnv+QBaPKD54If7sJKvhJwvzXdfDGjknyOBShDe10b3BKZ1vkHpQHY8YSRspwSqKEmyrfkm8
gCvCEI+GZpc/JeX/PRrIf6uU/L8QAaPS9f49AmZbde8t5rn39H/suyj/xJnyyYnRTscf/+t/qof+
1EIK8ZupRIs6dDmDAFQVZvYTumT9BpDBEJBgEDs6+Hcw7vyuhDR/c/gqrHeVz8l4xcN69rsSUhO/
4WE0bSWFVLpFPBz/FRKMcJXZ4w+VMpU0v4dcMt3CNuDxIpWf4E+W5soJ0A0U03qW7lWGeWsHCAoA
rsk+ubfkVZ+TtXPyXdqaK2aTmzi5iluB+a0dT73ePnSZ7uDqCeO975UnpyBCog/jfFvfNkWWHnUd
rfU0Ot4RtUZBL47tVIWgd9+0GNZmVEUJpFRf4NmwGiQdtSyOVZ5+hX0qT4lJZkxtwKkfOwbEupvt
hBtb9wAWicZybzWDQM0UG6Y7DGLnILfZ21LfxH41nGUp9qDZk31K/hl8KOfGxXh/P5JLjK/dHHc5
G4dtnWkwntDdudSTdnEMNQai6UgOgq1vQ0a4FEI4BlTPOmhD9PpC5IynvGpvIOoAfGqdUUpEeyPz
nmYTZi598xMYNGYkmAQB6cFMq6Ij/V8Ksk9tyOGQd859P9o3eUUjKVJP0Yfdi6Z3TDlM1oMiI8jB
qQNyfRIlFVrgMlMH5FkUd8DpnkuWFnYLegF6j52HKaZ8qzUZAgcbtPco2ydn6F4MOolbh8ecjdgn
wyMOD1YJYE862vUAt7ftQamDRIxxiT0uv41F24b4uPchCxIDYllnVAfdhiMWwAauklPskhEbBwE9
xbJ8Gblp15zy5xhV2r68531sUMrRXzOTr36gVPGq9ske9Bkir86+Xh0nzfY/EHsPOwPMp83U/MBw
LVpl8r5OjPBV1ndz4smd1zEFpCJJQbFfysq7pRWE7tZAKu4njBuTPrguYYbnVvNkzN2460OQsrl7
BzG19kKXtqb1liBPXg9V2qChTRgcGKU8LEaA3JIuGjUDxYPyygNHLDZdKq/cmO0kQjR9m9mkCsSK
FuE61RtTkXybhcNnm3mMWabyUNqpz27VataR8BmSldnO88fi6LnPRl0b/2SnQ/f810uUd04xGvAR
CKht+i92utnmrOtMd7W83Mipw31Ldk/Uxy4zT54WPvypr0p9k1dj+2RWFR0z5Yj40+3t9uct4c/M
CMv5q62PWwVybsxbDi9GGch+TR918SEw9adhXrZX6Gs+AMfQyRvbe9zvz2FA44VuMwaxirIdw9cW
NkO9GnsPiaLDgHUcX/sEHZeW6t8nuCQxTdvMwhGVSAIDaie6p3FySgn/AAV3stPopmgwZGUX1jxC
ZWmXAnrnn1aHVjSM2Q0zcaKmQvkZ2F25s0MPH7v02Q87zwRjrErDhEhPG2eNupXhC0pvmpQDEG71
T6pBHl35CUKW0MTgWdMzdO2eWAbGrae0yprT8lGTIHVzm+w8FtQUon8IHQu9sJUUJzN181OkPvrj
02F24tN4s3w1R/eawgD+14/2c69zqZZv0Bn4xvJwrD4u07t1PIDNdtLOPukOwM3MjQ9mrVWnTr3q
5aM/PkWuvQv9CAXr2pvZCerWHcpDPqGthgZn/D4CSGYc0Wr7Kc1PHrNGLtyGHm/qS2vb68m+0Ltn
k4nDDoLejHgG+bHvTlT4NCCywX1M0PMgIKjLQ1IONB7D6iR7WZ6E05enPz5Nx4tky3twHHINhixH
oKf+WT7yrBzKwxge08BCQJAPSkWA4p5NsbvOJ9qJMg/a0/LRH//QTd4aZaYjy4w/8x7xkOt2dB7V
PwXBCnFipPuyds6G2oTY3TCtmci/QsGNdl6Zd6fOyTxsMSGNccSi77k2NduULTFTchqUq2Sa8xPw
Y0YMkKhXfj2LU27HYoNfCgXN8AoZRR6zpJ1Pben7ax9sw2rKffNEQOjyZatO5lPtkXrArfdKwomh
FRs4q3B29I1XJNMZfCYnXzgcKzRg+IKNSJ7AOb9GhCeu7Dj5qmt2W+ovKtVhsGpvwH6gPqdbpYEy
iwSk8Zw7cJPiq2QYszdwzex9AQHYK/r85M7giVeoYbuv1LZKlF/1Hnixu29qcsjMXkNiaoeX1vhG
0PZVp853xw04uZcPR3VOwbJG1z1pgKWbqTq1oVOdlo8YCAAruEM3Q8ZAy7s24Yw7asZbrBch55E6
nZd/hqb9/aPUEuMGqFlFYgqXxB/fCFJgtMWgsWVMHX8baEifWffDebZOUiUZxXCcmQR2pVgPXXzI
5DjvO7CtQBh5n7xA4y1bPpdqF9cxffNG1ikMAieqk/Tg00GCZ9ucHRAGKKP9beNHT8sjtCYEhy3D
JDs0KRnjNA0CQ2jPk/np5b7cCo8VzPPKyziT6+CwW65fBkSpTMd3bvicDQ82CV9G3mrntL1POuN9
JmpqdgnDzGL70WX24VvAHoc4D3eCa3ujI4dZQ/jFJaGTBpHT+g8xliB1Yz4zvVuMtzaSUBZ0Hx8h
bGDMfKiekabQ46EcODDYR/uIfZ7GjJLVUQ2IKOrQEUEmh4JgEcbB14LJRS3Baue2m8xNCNl2x0sQ
aQ8+85NNgRcy0JuNyBxOWEnfw7J5popumJmTati5e8+Zv+cAV5KGfA+cD7ceoIGNgw9tFbrG2uny
G/hd/naw5yO9oWJbPgAYQdpsp939RJOM2T13ds0UEpmD9q0bMQhTQs0m7k9rhMkwBSOVkd1to3Eu
GRaqhZJKh2Gfc0fjDIsh9n/o+KFIDrNo5MUhpyhwpubUkdi4WuqRhiYB5He6cXpPLwE5RLvLs1ps
EpxCW8SlM2QLDdyWUbn1FZiXPV5R6xzq9FzTSF7Q8l5R+U2huDZmtpJQbY2NiSvvtn4zGryabEmn
Q10jBLMcrfw21Mhu6Bpy0Ko7iMxEuwXZ98GoKuj3hkY+nxzP3gzvC4fwOGtPWgMvcK6LH8vL5U8T
56ZCB4Zaxo1ij1dib8RsFMc0DJ5yCoTtNHdoAT2iynqPIVpd5S1dxDY+Bu1BSJooVT7PLKLavHGQ
/28HFeIX4BTcZBrcHK+0zho1mBbV2YGh4TdyIZ3rIEveKs3PtvBk5k1fWPkGFZr9mhME0BxMxDuX
pitZ6kLXZp6SJMxz0XGGzIr2jT6ecLknV3nmPRgRc0gxBjDFgwxZVW4yJzTp3jcCuTBdWaMlTcwV
WvRiv5aTvc+Qj5wlrhF6KwSH9HmO9t6GfFIJ2AsMHc7LsVq+pLNr3jZ9+yVDoFwG51HQOocovkqb
MYZLQf06urgZ8VfFQdjRNq26U50y3Q6HAxOUYm8NOYgsSzgHb2T+3bP2C87POhtfBAq90XwhLrg9
BAi3xsY5NVQZ/sR+xUWgX5gW/UrKuOYceAiOfKaiZk6WyKi+6MrMOJVduPVnQNqJVXPeufXjUvdF
mom3SzeMY6Xxltm1++LycuhjvonggGDBOlheOh+SoPpuyQdeWXjbhih7WsFhJ6kki6sbN6ie8DLQ
j47taqOcMONoPwi0T5t6fHHCoUWYiPG+6QgSVSl6Km1AFuY3GfrxYZrgSza9fa3LkSQ1eW2NZXWY
2D+iYJSs3kXR0n+vt07DSNoPLJqJmqPtMPeqJrCnm49OfC6w42yD1E7Iv6MxVlvQ9QcUGJAPP7pY
D3Ydiwq9P8GAqM1vI53oqGqM95rIvTVxu1+FJQGxh9EutCqw7VxCa7cgAFL74XFbZqA+XPTW3XKx
1ic7cT7Tprli0nqqgvofTO7GXwtRV3cMgtUXoyD3dtf5FRKWmKOcy+pHY2nNtSW+rFEbdzK6Bj1l
nfv+lnZkt8VpewEvaG8Lp/hiUA1ML3wfmC1iX2EYo3XG2or01zgi3iExi0MVUiNUdUDwXZEPeDrS
q//vJV0aHo//QNKFQPDv2yhQp4q6aP7cPFEUy5/NEyl/s6S+MHJNx/pX40Savxn0KmyPHQqyc1sR
nX5vnGiq3WJbcHtokrgGPXoe9b87J8ZvErwuORkC56eiuP1XOieGMrH+aVvmCtM2XUtKRQdyyU+0
f9mWMYydC+ST6FQoxkFwaUQ8xS9tWp8atDvl7F2EAd2k7my4WAa4+ZKUPaETIhj2txP3dtTGitJi
Jx9WGO5SHZd3n3qPswtVkMw/NMzgE8X0ndaJUoQoRBoqQvqqCU6d5BCSA9o7SJj9xmx+IjLT6TkC
0g5AEGAX68xdNcuz1N0Pm5ToddUBmcuVh8dJeGFGAetSgcgiyU8Ta/kS2JjGE55nodUW7fxADN51
KxMWP4T2y1cVCVE9so92iccmDy1Ms1q+TaHEFO6sXE9qaqMYtNwj2iqK4GGNO1R4yHA0m8YIQ6gu
Wep89hKg5IQBKZG64qPN60vjVDc/4aCoK1EpXwzfPtpgRtUPzGmFxpMvMoiBz6j+ltGGqCLn5LoZ
Ba0B9QcBqg/wKX0j9YLvI8RFbUH/anSdH+qXLL89S/tPg7KHZDE8kr6o1lrfThv2B7wUWWLQoeEf
pB+2Qy86V1FmCe0BP9OwihBAFzHdSRU2Tgdu683lD4+AakV0axRTb0HAjBbAXUWHi3ttYqPlHBs0
fjTOtjjVPmxF8bMNNdSqdJSJJNLUBll8uVbem66umhPA0CQWf5sk6vWg/srO8ohWItoeG55JXT0y
8iG0SMF0urjv12HpMF9gcrcwJjV6wqNmseeJZ+tcCXe6XkCJaQm5tMyGE2pnLEQ7FB/DThIlO5rm
lhUH9EmTfixPUaEFHWod8jBHVbYdckkEmogW1FNqXUQfx2Yl5lReOIwisT8Bxu8zRQIM0/hDkX/h
yMao6ArPPGVwHOmQzTtnQjAgSK3P1XnC/NVUZ8alKq2XjCn2wr/M4B4qRNyCwFTf9bABG0GLokTh
6H4+cubEHzQKHcrT5YB1ROIFAe8WFxlysBp0b98kj728JCX7/bbHVIInBmBzAiy+9WG5dMO1dBkm
hTWXcq9Ox5io6rh9TRXMLvdYsceJADF92uZdu1t+8XK4ZW1+pZQC1Xy1YFATxa1dXhcTa7CdU35D
NOjyahcS6mxn7DgEVSyv3y/ge6D/2bZ+82j1VP5/uo3+J+2av/Z11d3JkpY0mKo7Nivmr2ukY5eQ
XAKgxMxJcMNmv4NqB5DTy/P//bOpLvEfXeTfn83GvU9ECvBy95d7IU0r7kECDM7CpBy4bhDoJoYD
kJB4pcK9xk3zqE6av39a7uZ/+7Tq+39qXo/J1JDEBBxS4aM45h+Rz7yp5Wr/h6Mpfik5fh5Ox2Tc
RqPc1n/9A+loJFXU5gDNTe5E8DsVgFj9vyCPi7CEKE5Pq/HAkSq0NJaxtSmTxzzwjn//NwsF9Pr1
WNtCMkwwONxMAf76Rw9lUwfsFiwuEywhdnuUcXVCiPaTvCxC3m6MTFdCBF9pcuyT5hgH8kW9OvoP
hzpGGcVJ7jXjc6bX1T8dKMUX+rtX98uZMCaxFow6512WVJJJ3k1S+lykaimrYuvYscAFahWLiaCV
NPb+6fnN/+wFwJ6wOBE9FxTSL4fHQwFs6oQfYaawj00NOBXNUbwam4mVUlFDF94mb+aPqAYw1HtX
jef+aDSgpAtuExIzW9nc/FKEUAtyW1t632KB5sWJHyzbeFQo9gVcTSsYW1KMDE5xgGFLxutR+9bM
UbVl5n+lN/JsslIudFG1ysdAmYeuvIFuftGyDhGNYtk2CqWb4YPO7YIwa/uSK6n/QuHV+20XCt7o
YPjJ0xMe7viFgq6WGhG7DBaGb0XJ1mLBGS+M6YZmFHEuNzLHT+nhtFZ30UEdA/VBl7y3sn6LFFk0
VoudAjWLEMVxKt5LeVmWjrr8TIV9nyH37iP46I5arJKxf5yt9CaFXl+Nn4aPCiJVLGTYmWznC/YA
7VFHOxVn2kUh1vUg3XqGeJ4s7qzL0jM7ybybZj5NlkNmnRlJfQ8LGwY858TyNOqiWioqjakSbHWi
xiuE/6rmWLizoV8yHLbcR9vbEVqjcybjzuTW8rO8sSCz58bLQNzaAoRe1pLl3h4pDnjeqEeTtErp
uP75KNYQu3pYfu7vr1Swxf/nxcBFyo3YdRjmYSf566Xq4juaRxr7VDgUXF2PvrUxg7tZJR+USc8V
S55nGfCSSt3FaBF/OINzF/rFa6VWLnUoonn+9Btt70ycMOogIGy4lXn0MJn2fOgjisvaZv1UP0vK
ZqO/NsSX916yHfyOVoiDDNx2SPebAKYrQDHAA0C6enaRPHRhqauHqsITWRXcLlhdEYEhkbgECRXI
gjjNJSmRMVBS3tU+Sz/amVhTrOHnhR/dVpxbljW+eTo9DtqK6kdSdbTVb+6ckr5gU97qVEAq8WCp
GOuKtRLxO6d+w0kY9O5dlqevGUOeVT1QBxWpfp8WzZlbIKhnxeqeRntbhuHrMO5MhatXZzPaZ6rV
oHrTCnjFSBmqGnGWOtet8nOQ9kyDKsTa4N4vNQmNKhOjx31q/IvFTk/5cdKtR129JarKqE3OTiQN
Vk3slXVZnt5j8XKsmMPWY6BycOMFyLYGs8v3y8VoAMlWd4uhoGyz27slPcHMqDkUU1gbvpcmQ7Tl
kl8A993gvjUVQYaKdl/G3FqyfnzM6xDZIF9xJ078FgdZJc59qSGCc4wPdddZoL6qomTe/2OkHaKI
ieb8GrneQ55zwfEz2jTkewvrEnLAY57RLZKDtyo8cgpyW534FGPoq3lOEgqj9eyFNwy6aNxqM35M
bo+eEWNdHF9bizvicpkWBiZch+qrFBoAh0CuFbca1xyIp4WcjHoYhQRmSAxFP4u3kezBVdjetHU7
sZuQXKT8dKB2EU2hrMi4SQJdfNqmxjvDcl029uNyZUfmeMVE9rMNh6tMpSGyB/1Y2NReGj/Xtfmg
QF8LQJhZkItvgJKYm1A2PDtV8T4INkTLcRh9pgwJYbxqc0a6Ir1+QaIfIotaODuf82K13BGWa/6/
Ry3x/xAxSg0L//0unwZgVJTRXzQS6hG/b/Od3zzqRmD0Fkk0tq3ATz81Eqbxm+exikPh9djzW3+i
RQkScTyh2x7pVAadZvnHTt/8japXsvrr5OvYFG3yv7LRt+gR/OU27piS/B7KaZMkH912HalKjj+X
mbXV40sewxXUunlnuk+A7W7JiqzQDjDrnKIy2qUBooAehRrRnBfp1uNt1devSUekZmyjny/H9rUo
LOfCRRIDiAieLOuHORrJd67sgx0W2leFeCERIQCCUH7RNTDYc508v3SpXrwnfVA4ZZuZlJYk4V2Q
Ktm8Qci9IVRnPB3F48xtH+kf93V3TsRjBHAUuWj5snzWlmZ/8eLoGDAs9brc++gwR7AzyHdhNlhH
x3/qraRbZz3cz7md5oszWt/auHef0hnHDwvqOR/cTwaz7lM/FOm1ZjBskupTs4Yng0OkAe9rfVse
7HWQfXDb4qNUP1HDeV+hg/F3osrP1VcwYJTPi8w/ZhAST1hRtdUQRgKrfO7dhlF/p6eM792uRVyB
wMzUxmudpBks6O1N0XfOteVl11FqiPuxqMQ9gOYXzFSEXzbB3i2C4UGX5bjTmgIDUJ1uoh5biddh
V+6L9svg926RRJPe3tQPIBEg7LRB9MUIRDu3ltM92LBhD7ESjheaOd4UEQnR6utZ/knmXnD/84c8
XWyMPEJ8wlDM8cvh4iXw9Xtz2Ou9d+PXtsckkBDWxJs/zVmEa8TZ8mBAvNyWlraO09ncpwOI/QgB
Ql/7b17coNkcxugmdY0tMIRFHWZvhYB/GTsxqc24JVfmcGBsPZ6yEgZpb4YPpbCuB8JEN42jbLsN
jrIEyr2hZfeFm0YHQ7eqtVtq34neDU+DPh3j4ZDP0MB60v/SKTon1vBaz7Bm4jjX4XCMtjKww6r2
WvA4DLSIdz0Fg/6dqG54nSJ88KFhcms9i3GOTt7s3jjukJLJsbIt5JGZDN66wrlOkyxf5xiJHPBq
8bN0mvRce4A3NeX2Gg3vygjJBJ1neZMRArk35ug6b0cmz71xR8AlWHI7urdICF1hp1xlqfYeJ/AB
S5H/CKbw2GpM1ECXTcl0KzWC4Pp8y0U5JllynYRMk/z2NonaEUV6CZnaw40u4/Alk/0rVzp2gG7a
mm0MT8EDExG23a6xamaUhdIM23MCt6GgjGKqZYAqQGWDI0Yw6CsngCBOJ3B6xCyrg/ZlVPiuKcn9
2bghLfI2n3HOF82XLSMwy3bziLT6qbGGBwawqt2wcvSq2mb0EdHAdj9sLD4idm6Nvn+ogD96LsPT
tNBWjZ4mBGQ9xF6O/yj/msMIJZRdn5RDxsw0DWAEkasZ775jag91c+Pl9Wl08ebKsjrh2mTKWJXj
qjTdI5lIj4VrtavaQ6fKIr4bkWBMZfOWZMU3hKU0KtlWPapH5rN+tnOmrCI/QLZJ7MeiAAFrGcZn
UBWbpCMqmfZ5qznPCAjASTqWexDWdxx6LnBtRFlVrXESZGCUuc8op9qDF22E7ZKVVM2bRmMLkbsp
LNe8Ikg9058avXptNcZVbao/20HNzigmftqN8SbAHlh12ISDRrwFPTYo9Kc3GZOMdY5QzBFY46zB
v2X0f8xSYkvJsxXbiUY/vr8t7Jsr4YESr2GflHGMgCciZpjL1NsyTyYlNSa0QA+u+4oM+DbqXweH
ok3MyU3dB/cdSUGDN9xOsGHbMf5RxiYpOuth6vtDFyVIEtxPmq0PCJnPU9KeRV7t3cn7CHTS57t9
ABw3SOlNCMHMNR7c7wDT7+s8emqd6cHQ+jNAi+/UzVA3FSl6ztW5h4mTZ24ZSkfWeDuE9T4NPppx
/rAD77bHfMMO0vtgRIWf238iGmJTlOmXkU3PQ9M3e9+EzGqHyU4bKrwWwVlrkmvchecEzpruDttJ
9qe6cOx9HsADyHT7LbS+ytmCxOZ2D9M4vEXksGfs4+FRBHv2kzQkQyyEsDR2TRX4N0apfuyBU23L
vKZemUVUIY5BlaG5Ro1Lc6Zh5k5vJdJpLvgSu8DwNA7axkm5/jwYEbMzvbGlKdZDQdwGe3O8Gla7
DbOC+hFuKenNbLBRHS06mhitzEH2M6rb1kxXOMoFFi6/3bS2mZ9TWZensnqd9Tk7d2jbzy4Tyzns
ctxiGMp8tFGAvcR/EHZmu40DW5b9IgKcg3zVPMvymPYL4UynOQTnKYL8+l5yFvp2FwqoFyNly0rb
IiNOnLP32gitcwceP9Stk9CsypENBA8ZkN+Y3hZv6696brtTRWyw1/f8aDMw+MzP1mM2wlPiXHC3
4rvEzweHzgIUBxWvX0R+8ysLQrrv7FFLoGpvTsJfbOzTN9of2cJJUvuxVw1aBITOuBdQFCfBI9nk
hIDjtoS8sWpNrIkaPrlCV7OQZvqkfX0Zqj9NUBmbUV9yWzccQRCdcK/VBzs364NRuBkmNyhwIC+i
CCUh2rVuT0wtmcI1qgHfA0mVmois8tpYD/3QL7NOxST5oXyOAGns4qkHxVtnZEtX5aWOwNfZWdFw
IgjkmjgXTF8m4nVrmDnStxQdsQf+36WSAIH+FRaqP9ZRsaqDdNo1KTCQ3g5fGAki5QIi6xiS/cDv
6mXz6HcGHM3Bb4+JzLcyokURtGtvdn7JIMGlfH8+Nk6E0diFwjazcacDh7FzmAYwriJo/ikyj6yY
HbJPEL1NKfZak7npwegDf+dFokXIiBCBEdEvDb+NngQq+a5JEVg67Vt9H7tqHN37ls7oscSkxE85
fwUYEi9k2YQvUYl+EnDApXaYYZb3ssbmBOgEYBFdJo8vVcO2EHAePf08BCR4K2pxCf0ayouf/rG8
JrhhI2TM0c246u2K8TTM5tqc69s8BMUeSXu7gMGI/Q7LITeN8ZB3nK4SL/7rewG6tVRKej6nIQ7F
tTCmeNur3OAc5yhe9f5J35ymBbY5d6vDMrjW7tpx7egCKH24epN1mrD/HPO0EmSSKnu4KtvbwOvA
OXx/5FasA/RPT6FuLnVdgbXrrU2eFaXPXSviIxMXEBD/90NdTjHPlwl8gjFbhYXBEBUH+HFIDD5k
fXKXiyZHrwu4cyfXurXFbGz+PeX+1Z/n/echuqwRNMJ/+76frwMF/a8X+/nyv1f8z3f+/Mvqxd3E
2Nf/z0v8PPvfj5NLLgYKTrAIwVXis1j3QZTd6A6Hqzku+0dwKwwxLMt56lvbXdb4UF+oQyvcKkK9
5gHGc3fw419jih3ET4A3jqGJK4Ou2WdVJR+1tO3f5Wjcijzuv3TUH8lEzr611ps8jQTi1g5KGtUB
YhZ5GkWL3kQnlLFgyRZMrBaD6w7A6OG5qKiyvmPf2StB7mQaWtfUNso/Y1u+xaM0P1O7+abTSzEl
2ZpTogR+KaOwCW/L4rf7ZbJM+FVfqGbnpWmo/BmhJVujKvzHehKAQEkBvAVj0KyryKgeNOTETZGl
2bV08VyAmMHYru9ZK2EuTo0xNTu/RWgy1uAzcukj1Bq5t7rW8/f55KTHRspo56oyO3VCpTtZzvm5
45fYFmlYXbg61CYjAeMadLG/LvAOPUSdLddTNoa3yGPBwelSPKkBbnTitxNcBX9AwtgYLyr2jUWc
1sObygFFpz0uqDQjXddg4PMRy/lPisjtNzv2cx5qh2rDPQsu978mHnacHviQZ4uTSl3CkIKkhicb
fXO4+Pfn9423BoEEsUaMIHNUHridtI+0053+5rI8c9IM/lRz/hwAbP2Nj+t3aUXmB0UfsjmjSt+z
umPWVo3Tm11B0xt0Rz8CT9KyrlLnWQYA42LTaZ4SdIeriLngo0Rssu4Hy30ou8DBcOzp62RSYU6N
7C40ZuBdZXZ1njyU2WM/Fqfc7sSOiPD8KPze3ctsLA5hpuzDPEbVPiOx5qiHkpNJKpwTG+u09UYq
Epuj9Uao3rhYPlO5ZA7yh1mHRLmqsr8Z1eSiCRL2Y+UDMvaMKnnm9reWYZMML2iGc4TrWrwmrFEL
iynvL9/lZOio9M5WZHAqoOh/Biphw2Z1y8r2YfZjD/1FcbAyf/zuGmvtxdhfF8MEiytPwDblCE1/
LvuUGYRhC8TuAnqVrZJkISLSkSEXf4dGeMCgoL+GpKbWr4PfmZG/M/gvPz2LsIaiHa137iLGdV2a
/wriCuIEGqDXZGRnNdDwv9CEYyWolXjyDGpSFwzPI0FnYmWRU35zY2dcd14SP6C2yTdNM7KEM4PY
eG5mn7li7K3jzPOp6AU238zTx7lIcJnl1nSwShz1oq3MPTVmffTSyMHmFTYnpRDR6bztz5kesu0c
GZz74hacZi/sq+pi6+6qDsmbvSdqFDPMFzfuV3FI6W84LYG14xQ8o6jDexA3zas5AuDva899M/Gz
LwbSQt8TTUE8z6X46Nvus+6r8Xdb5E9RPmRfBQQnKiv/b9Zh8PT86W7NmJZlILEU9OmjBBxFRimd
QW9iGE5HkVWReIWZQ1ySutH3veMg9FT8tRPz4sWR+iOF8RKrQXxqixm5atEoV+khtgtK56fE8zc+
guuNUmn2WI7C3swGCtoBgMxOKYaaOW3Yh8pdpUPob4dm9pmYb+mIBjd7VsGNTY5iiWbN+ufhaDb2
IWi7393oMgkIum1rM4jNJGFglGLdQOBfwNSKePmbiGR/Rqt6ENJ97zli6L60AV1PiksPw3qdG6eo
cOZTYOy90bSv9ViVBBmW1bL3muhWiXJLBFjCHa9/eS5EblBB1s5oOKF68qxa27t2ElNClNwQBQX7
TGC57ZsmvSUTsa/TLLZuphjqRW5DcEJYrO0xHh9k9JfT6BKaTXMZZeXdEkhTG+VC6xw5abFI9idR
ZccY/s0WnvHfyDP2MjDLW0q7Oy2K9GpUcXWbEheDG62TTUfx5ZvomPjRg5AN2dAtdWBZ4Dx15V+P
FBSdtqh5dXuJ/Lw8YaExHn4+CLqsNA1steuDYTqyX7021hStTbKxVtBVuABid2VYMt2lZU8NdveN
IchcgCb5xELX7UHhAZQaW333CmNr9d1jGhD7QTSFBaxIrQtyZC5gBf09Bu8/RlEhDC/CczYrFh9f
n/XoXwXOnhNZbEBmUbRXdRBdEgUFy+wiGvyt2tQ9jI6AwzbGF4TRBHjcBYczobghw/9CNTcpNDDc
/ci7sE656xBiyubmRcpfNR5vwM/DSqv62lCOihncEPAnY/Xz3KSCnVtOg9pRZ+3csO22wUDLuxJm
d2uCMVlpe6qBS9bpYaogMoqu7m5GbGg0pL0CWmCBqfTa2xAof0lQLX+SlloUKp/+mmzin1zRrFol
CQvp7jdBb6ptUwPX7ZxaQqFq9JaBmLyBl2j3CTEoJN7m+c3goE2PMThbdix3tMyZV+90bia3Uhqb
FqQr7quGt96GxgHZgaBrd2nqwL39fECV3a+yXiebtl5bY+I8MIYob5Zjj8gk6WD8PMwdpzsK7bwg
DK3X8/0v5g1gLeLEPAVUGxszQipsqvxUKpKefeVjTkI4CWoOOlTiONkNtUTDOqQ/GmrXNWFe/3X7
2j5ic8PHDGVLAbLGHh/C0I3OKghhS9Ghwq+ZrCxsKLdJWM/EXUGD2XELg1N39NtQteeuwp6B34s2
fFAS8VHEdLNkPt44BIw3i/HP3hbqkaHPivYkt2vLGnnQEUW1e24tbuYU0luGbn/ReLV/qcqR8Df/
00ur9hdgQrbyDPlyJS9V4sdyEd+qvEETEqt1WqTwGpzeP+WsTMwY1RluXbnx2bH2naaXNVLW/Oro
oOF4iOZXVDR3mxaiS+HMQM0Dw1rCfUqeBwmgBedPn+hfRpHWl36QoLbLtHoFpArDH0HUi1OEB+UK
uPmNCJ74wxSryCthSaNrGcf46AFEp16hXSLbT/yk47YveD/u3dkDhosI0BJ2sYEGk/8QVIPzFEnS
dRJR27tkZDGa7PEUBcYTW2rLgGNUe+3Z8SEZ3HcR1F8QhuarcI1ixSaX2q7xZhEVB+gDIVQfcUYa
HxrIZE8FaLN168Bn4YRALWlnh1k2bAZooBqSAFYJDAVYNOT00Ta7JJHaav7G98uDw4yFHZ5oN7Gy
JVHW98REHKyfpUKlPBE4KkVobn+Sd3OLXrecMNPNJvSIrobSH965LDn1cT3D6Ge9c8/+/cPPv4CR
c5qTnLCHGIf2FITtuvIsD1xC8lkXLh5C1qtzYsHlsj0cA4O0XnuBSSPIGV9musrOaQoZw/GgvqKy
YzJVh+hrG9qiiDNuWGu+usaFbYkmXMbWSwHV1b3r6qlp/0pNgeg7PcfxRI9bW6nVnMsnx/yDvNt7
JBraewRGDgjMOjXW0CxMzc/28+lkmrOdMUOPBRviPhr359dO8ka0doEBnb8dKmbksokoWaZvgPF7
tGk2Tby5OGgKzsA9Fdmgtn7Zx5cYI4uWG1qs6WOc9iYepsZ4S7XDYSPNt6Mum12ryw85O1/SEi1A
moEIAT59HHqJnXN0aqR0IHDdNIz2UjF+C+/Aip8PPRyHtrJBsqcZvgVnbq8Gzc2Vit1hU0SVsRrx
+O2gcduPdOS2dY2SmBSLj6SfzKXR1v0VSgQtI9h262lGNThG17hp9xOq8e3YxTuGvPm2aqccWC0K
vo71e4LwVSXOxeFCvA1lvTJnFPlsq6C9IQjF/rSDQJL6ubltQ70KuAz3bZpbKyJp9III++who4O3
sLyieAfVHa7iKPcAB/8pWhk/K5NKlQFkvpyGhr4MhxZH+Cl4JjPetgRf0xwbUVN3dXM3hTKoaekj
VRXVUxAZzdLXznSy6TX2vl4MnHbGJgpQD8NnVqnXH1mjjLXVu8N1zJFM50RRQMZ8l1lEYzUqv50s
Mg5Rl/Rnjp79Mk49hhI0Czlb8OePnDN0cuyLhrf7saegEzclo0ltpF9w/D77yXnN7mVQl8iHcfCc
c91wO3mcUw0Pk0rRuQuC9cCfgcaAkyHsdVxAD6LpvwgJITiTNmtv66IDHGPQXwMIjdwFL1kgflNf
zkt78uJVZrs7D0B61mXxPsrih7T4jSg92VoBjLe2YeQ0TPRa4cl9OGP+2s/3EqrBlmpbYLrdFABR
iOkFONxaIew9ELTN6jqBvQUbT+rUSM+08EgA0kSPQUzAD9qdwtnKr40bBtfEGMHiMw5Lo/TGe7UK
4iL649R0fqD2BRwZEr2Uubcf7TqgRtxbXOCLpqYY1iiYdnegXtaiOnfb6k1GpkFXOoHcLQ2D/nBU
LIK6+iClFPZIZfKWMTFi1ftTJhQe6b3LZsXJ1q1wFanGT5lgQfuqekZ3IB+Rqt/nCy4c9AKU6LbV
QN6SHmRD9o4LpoImgTfRT8HeZsTtppEf0BADjTAWAmMAepJquOHXbfZsRah9W5SVBRMOvz5V2FDX
kbFRQ4xzw2LCp93i2vQeeGZhdFsjha4XhbO3nJG+HGLhrZIk+yK+JCOUtt7WLBGqakzgOLAkhuqk
bNJWY8WyaGCwrmkBkxwYvkybwQrGtVn08VKF5QuKkyVWMSRQM1QUTp4+RZc+24S3oC5Wq7775ngR
HNruu9BhejHFbF2bsJr2Mo4fQ1UEd8jkpnJJD8PiZcpmhx4fwnXcQNpRr1phr20HQF7A0gzX5bSR
pOc2B+zggSyPTeYo2PEOQkzWUYeocZUOabMqsskqzThpRHnvaVYtkLmC2IGswJMR2YvujtILrUju
64HZhyGox5TJecl2h0PMSQVDHQYGsx4PxtyJEx7AlUwivEVNZ2/pa5VMIjEnVgG7MRD063T/UPR6
79UKXkY/XaWf1muq3ek+GCqPmSTVgg4oF07KcCkKTi55KgFHzAesKsG+cOI3Kcr00KY9IKuMDT7O
4/0wDB5sXqDovjm2Nz8tgJe5xnY0ile7M5gassPLso5WkOYX3DHxxgvr+kEqjOYT7rCB1vESB1/v
hucalorhgCwqvT+Omc3PIirO/giociJFe1P5I9qI5J7mckeoW76zraeZ68Ey9YqJWnQs7C1Lrr0p
p9pf+b26WGG9debAZmPPadcGzkHaIcKiNqK3l+L5mTOmzXnD7A4HlHCbA3YssSsckW/8TKBD0wZE
EpUO5EPbBp3EYAcw/Amb4/Agc/+vP9O9yfJiBwD40S3Vt2cXPC1B+lnSy1jjYtHkDAC48UNwi1V0
6c1ZXGWVf9ej/0Y9mr3TPX73AkDHdWl43N7uvO/vvDhvKDi0Dn55qBOupBnM9p6jDqb4ltRhRRDk
NgsC9QgtxGRtbO5WMPxbplVyKGexYmPxoqjcA2HAi5nFn2ULK4AzLb0ec1GOFAFcSuI8ijy95Cbh
QxOzvhWDlwrAYL0SJfdMp7aSUOMthp5k0+DBWnK7Z6sJKyv2ybl9YOIdg8gL6/ehab2V1SfhHZmd
vDtvnPCb93DI5v3oeQawMR4m0/jlYrN+SFg//33zz+dLP/dWvqjDfQBw/F1+2NUQvpbF8N7U4SkR
vb78fCgqV1/QTemLmcf+KhcjfbT7V3++YDJA2NdFT+WUpkdLZM4DvXzQoK156zAFMJLmEXXfu+z6
+jLm4/iSMXFFHCPk+echngbyB8IwORWGGF9oa9JwTqz4+PNV1xT1UoxAAifa1Fg3q/7SulG2KV3D
fGiQJK5CZIlP/MLeMqH2eRFwzZkL+eipHS/H/+o3n7bKXpKJmWerIzCQ0mXQBghGtD67SVbt6xkt
AB5ydx0Hvf3XYXVn3Lsx0DR9CzLUPW5bGnnDJXVbvF/BnHO2ZvZcoQtkLDkm+zCMGUdoSPXIJ6KN
qlt3rea6fc18V66d2bRQZPBVE2HKEgVhsPcsu30tHIamGW2x089XU1+/lW1RXwedNRjcAJkm9G6g
P1gFY7+4ecbk9zkg7P4TJ80vo53FM2O6YOsYoMT+1yd4nFOfEx8N19T+j6+g7v9FVIT/eYLtFuL5
Pz8Di9m/n+H/f4X/9Qk/P2Q0yfI/P2TvltWxy/yCLk7Qb0xNeinCtu4pMc380bFefh78fBDe6HFA
pdfz89AjfRrapPr3DEd03RNePeqAtHOOP88w8tKACkb3xby/4r/vwsWaABnmcMKnLHj/dM3IYeK9
aZFfhP5Dl8ern1f7eUaaqmrJyNnZ/TyjjYz4FDjB188Xfz7MVvhW1jZTmYFLsx2D4dj7YUvPlj6Z
NeCHlSbvXUqBFdh99BTMVY6zRcxb//7QmfV0GBxNPyb2o6cQ//CTO6w8MTM+jwN1jGPRL5H1cbzO
Kyih1mDtKvAX0COGloSMgUmZehaGY2xgdRF3KJvnJuyfrJhtMzF+m2P0qoq5RzPRsu7/lYU3bWDe
wfu49WPwbmlVcdzAChlnDP/c4hO95rlM5nf4Z2Cpu9hbNNyJi9mth+XoUfOH05qp+MMkSLpswuZl
JPK0ylFsTHb3iNIOGXaM/LQG4Xks02TlNeBnpUHLbraIhgtIGVv26OeniE7cgL0K8BTpb518daAX
boIYoUXfpQ/DPKxaW9+wsCOTdMbPBjQagxrnyLjYWgw5gGZ2GZkysOSTREcCeB50vAvaQGwDgFPd
YNKEzoM7yV6F+9kr9hrJYGLSrqsrDkalWzwbMxwrPZiQ7Ie+33MnX6CV/jXdQa9H+Mwc87fjTJHK
yYQMVtaIoFfJUrSzs6/wwlxQDZaHHLPQzyNRwKkLJmoTwcDE6eu/QMuzj9FJ13lkGwcDMTVeP7L0
3KJX79qDmK2wiMbG7+ReGbaoG5jWcAnNJFkKlCynjrgm5sH+Mq9sJDEt76xJOIWBgZlDequIShOg
xILxMyHi52ZBgfbiLHqc5W2oNqXZ/KWQRsmSbzyVfpuzfI286r1O14UPDrpTe1XEd5QeITd1qr8p
DrGFjy9eSMRS5jJ2oIPYShK864Z+RUlT3Ea4sHD11EKNtJ0dZ5oQGPUsDEAbctkHhJ0jAtfLbMo/
ZSYfeqmIs0OYAYt2UZqgWbqWdBAgzyhP7x7oaO6WZQgyIlLDpfYt6iw/3NPMDLF8i1dTMp0l/bZb
pTEBL4bHnx4blQj/cNtMi84gP8eAx0lisLvvG5jvEfvXEH5ToETr9j0nO4mxyfB7vs+mCdEq+bUr
Eqd4Ogk19pqcDnRwTb0q0z44eoDsSwXPr/f7aq3DwtqgssNPgjRUJfrdhNZ3G7P4SpOXOW3ViWU9
MGspiGFKHJP7KDSBT8I+Q20AL2hIIBBl9MSNItlZsXoXFdVDVE6HIjW2yqJJHRMnBX9gIRp00z0H
xjXDk2gRA+NCnQegvrVixojDhlLmOUmAuyXOSpN1sqkCn2lLQZxbQqQEGpSlWULLRqJD28NV/Nmb
KyPjbRfWiDus7A+k9DkMzRXwgRdkLQLtRGIuvEMBZu7UT8WvHnfLzaKSRr2F6WClGoIR/BGT+1Tx
Vg+5fgYg60PCMLcQWLd2ADkzhs3IL2k+CviGC5MsHmiZ9FuUefdJl8FTHV7ULOW6KmNurCI4RKVV
EKvABdMl4uZSPzhIaQ6OgXcDWGawCEdrHYTZYwXNG1IwOWGw9diw+aXSnqgXaZBJ1wbh5zAGH6VT
3/MbgztmzzK2jahOvhbZ2hF9tkKO9nvSDHcEiOgtlIsNrvuJMExR75qRI5rui1NvcxnhH3wwrSZf
Nh3tGYNY4sCnZzY0x7zVBoneGTTPabqNU3bo7c5bQSgxOEiQglRyr64zrgUMCyumZoeuIDZDxtTN
ZhU/NP5wTjsfUYLTvEuyO1D/lFt35HSm3fChNayd56RnYdL3nGLOvKLi4i8d8NQSgF43FE9dRAS1
VeB2d0r7r1uwbSSEgLF32IvRK2NcoQFBnsG4b1U8LAzT2cIJpZMn4aPW9/VxyH8XaS9Wgzmfogo1
S5rcFT09Gmy8lllLygPEWDDk3zTYEIuRkrZIq4HpB8irCnbcPHb8uhxDV3nnP1DA2dtsHt8gtLQB
WOgQcYOFCZpYJDLiMIQnpkTHTQ+THAsgFE9jPQHfNvRHFO+8sYKtZ0kySBzAKmPr3sVwvPtqpFFu
COksbd9Rp2w6STc6Gn1ab5QTvSaCpaXJZbikoZEH7pfvRd/maRzY6YqZWazeFPPEITt59GYQ5bZt
nds+YnUIO1Cnnr5gGHygP5FeoNovwws9G3kMVEj24Z38YBrrJKYjLbr79eAEO5YI1t/8CqSYJOWE
sjo3mrcub7+dWCNxZ0tNSdMqrLuRwAmhLPTGqSON3IgIm6sJGiBemU1SEWBopvGt0OodJgdLfA7b
XpC86U+/Zm/vEa2Ew+jYMGnb2fH4ARwAPIb8G5VtsExow9RfZdRuo6L+HeV/pqKhwTZ6wdJ39K51
VIJfofty8nY9Dg+FlWboi5DRT5OWi9FyvX1gr3RlA0YXhXqk7T9CrRLpsow6crB9C6a8PQX2PsTj
+mig2HpgbVtOsyT/4i5/3lgFstZ/j005f9T33LufJ9uzRUc1CE7/XkrbNpmUNoL7n6/+/HdTg44j
lpKxJa+uHTUeGTr8Ufcf5edToXINdJd9DKj1/j9aYLyYAFoPP08RNTpnVKJYYH9+2k7ck80neks/
r+4QAH6ziYT3w+BMJllHD7lINjGCkgkUwrLN/C9It181UYspKZYZappwWg319IVDlmAaDwJ+bHB7
xo44hEypiSup+kVluuGW8DgF4NJmfBfHWHhE+RiXErR8+h778Ci16TtMOpcACT4yX2CD4x2vC+P3
0NMDn4tqhSJarlBTZ8csgeFCO/Xa+3Lllfk7M/xfaawfOWOscB0zAcmWmVlCBL27okcNgMJc9QL9
hsmk5rUW9dGdQ5L6DKR9nu/fAmdj9tWXg066rEEsVGbxq65QnmT9Y52mz6EMXoapMFdOHL/rjrSe
Nj8kLkCpGWNonbWPdTg99nhnl16rPvvurdIWvTSqLzJrR6hsi86666UAP5C45e9BAO9DRVZ8UkYU
zEoDeCazxs8G6PZEm97/AZQ/24QmM0LfYPDQ4JcSDA+Ar7wD+jDo6N05nh2e2ajvl8HgoT0VzAtJ
RYi9mbCeCkF5HTzSjP+wO/stQCJArBisHW2T3T40f9yhPQVx+2XEnPa9sv2YCWsgMzWgO6ywAPHk
LcaYRz9HMWn7r36+6Rtilro5e+hm4T4JJhCrbiD8kY7vutJpsx1ItKi94LfhUSbyXWJtwrZMMq+9
9jExQUaIGiNsP9NSwQAC/UPrzjpJxxl2kcmpwoufYCgZ+7a0PrIcG/Q4Ui9GAY6cqsPv5voTDTvs
KdigR3TlGRSg+b3WxhcRKhS5pgkaKQqKpXcXclVkK9xlIB2IY4a15P2+oyHEKs49DYscHSO9tRA3
+9ZwmpO4D6OgIl3boszwxrHsxyghRUGTgG2ZRs64aMhiNwsvXU95GC+RD+WroSgNuDZSHT2/oExh
wgDn07rMfj2u4oksO8eEqNuAkgmYdS8JnLtyMQOPDmNzNR4d2oLrlDUoLe69XvURhJycZSKfBwuv
Y2CXzy7ID5Tw7Ms5qb8Z7fG2LVeFSbhEC+IlNbw3AoNvdIRMZj0JQZGJd/TOXl8/el29t4sBRRFR
1DQrj7MjX0p729VoJgGsScfKt8R+nc0uzE+D3X1iT2geDKU2g+OV5yieF0CJuodonOpHKpjM89OH
gM/iymkfMBpWJ+reE63dzegY4iq8snhC5JFz8ffbfArJ5XLd74zz1E3QEDJlfiWSiHuR/yURw44s
ur+B74LoVrN736XlM4HDZucvzbalom6eSJOaj/GMpYGDRuinxlIQuoEuncuPoLHFGIOjLgO8CeEU
PI0kOZpIn2NZM5eHIZxzNNm77U322tjoqfRofIavqhZ/sjr7k1V2dfQCrB+dIgMZ74rcx/hGHlxr
DJehX40bspYwVTHW3RR20JzZUfeQdX5Vc4khIDY2hUcrMp3Gm6E1emUP+LLI7glJRvPMQJpNxBfh
VgPyX45N425ld7Zk/pK1U7tL52ZVdOcIN9itd0ri/AJdHlsn+jQ4wkGbFxaB4AwxWAnZq1A5LroM
SRNxDc6uivTTALlh05MpxBrk3HvW4BCk5a/qkdxu5qmocuOGQUwcXCsMAZC1gTEYTlRdCvnZDrjm
G+WQWOJF9oM1eZ9en6eMPsphV6viQ9KTxh7NnZ9nmmZ8lm5E64FgU0V7kSwQ1cg607qmsVNl3j2n
eclaxr7jT2WOXZ7BBqKzmTei9nc1mDXixF2ES6m7Ut4r81MaA5l8rwcwdf8+4DXaYAe7CdpGyzbX
Faa+1lwVugXTVXGeQjy2VyEn2r4B5lNMGDL9kJNo5jBv8ydOoV45LSWdafTIU7ok0XXhtZW91JqU
RkLMOIZ5ZA2K6hEeXL1CoA30gZilND/aJep6To7pyNAg0Gwdjl+9zDkNSpLmwoUtBo6zfsDlRMCZ
LmXOhEbu+96Sa5J5EF0lPBWt0zdlMCcQDx2dIjQlScLbDOqNTAbGJyiBqUszefQbKOx2W+z9troi
Ny4fGwuJM9w4c6FsosbapjorjKdL0jazzeQTHFwpv0OtA9vAbN0W5Wx4nlMg6Q1w1aUzzkdbOz5R
LRZriCe3gy3xS/ekhYUiuZgYWgpfnYa2fUsLIlDxfLz1qUP8gDrkocUIMSehpuiYg3iRvoadeGlY
gVZlYYS/NHalO+cdEUiHpxLbJ4iyJHwztXlUjWkuhyiyd9pDH6YLyjkObFy3aWVvpY+pU4d0smOA
JbSXcQe7yakKq4/74OKmKVqueY/tirS7S0BC7KPv6WA9liQQJjnRR2PYPTe+Q0Dr+4h25a0iz4NJ
Jmoso1ViJeNMId0MKDBao10ls4tQPortZUbuIZt/9UX+FJwH17tKwLFr99kxWuLGXILzjDZeu6Xf
b+Q06l+RauiBtfMrh1n/NK851eP07Bzx0sky37ohNXmqiFpwSmOZOgNrP4HqdxAdtlfEI5V+mgzC
MTCJGetATmdiw7FBeLjNWmIoCY2ODeKKCKVPcx8cfO+9SgBu1zLLGYJaxaulejRFwv8d637fA6pb
KBg0r2N693jM1a/UCmn56easE25eHZgmEnPI+dmI8AdtoWsw5gtlvLHCsSAQRpicL4XE1J1gqu3w
tab6IZKWfqRStlCdQ6tq+u5vkaH995om2iYeYy7bI4RBxtFBxS/ZmMMBcyJ+q/h+EZcWVI1cJNvC
ia6jY353hButfGfutn4gv/yE8Nyknt66mDvoEGDq4ZRJdo0lBrJ/JmfTFcI/2Jo4IDZ6vZKlYRyq
OXu2Sp1SlxFfCIHrGLjRNkgH4+DINuGs6Xbb3iIs0VAs/BFCHyj4SXNyy/lWGNJ8LaXHVLHzqkVX
cILp+29lk9Pueda61HhzBtrn58gNX9yNS8vxbaaw3HeDwLdSkFnY1LsWoMCKinRJxkCwMuopeUWG
SAsy8n7zROp+5FqFNo1FErnu2ui9jRRMnjt0d62KzjTX6Mc4Btmtw8QcmMPWlXUsuobUfwcYNIte
FFeTXsjS0mxa+MYwBkQEldvKLB5Nxk6Jns2DIs+MKuMlGVuTNlYygs+3lv+HvfPYkRzZsu2vNHrO
C9LMqBroiTtdq3APHRMiMiODWmt+/Vue9Rq3bqEf6vW8J44UIVyQZsfO2Xtt361/WON8dVvaReZ5
Ith4Jml95yR6t/Tr+lY5d3ejph0ybS5PrcmQyo6mZ7PrQWCEhFWWMbclND0bqbz2wAf6qxV8xEWO
1iukeVN1MSIm9JcLsxg286zd810ah0KyOM6VbZM38hpqZnD1i2hTcApJKMlMyYWeEaAp+EUe6Znl
eiI7Y5wNCfOm1h6Mjts5JWolTu8vpK/waXHAD9ziGPvXduyItM/8GaJ+Bs9m/M6y/GdX2/Vzrcbv
aRDWCSC270XJQfqxenMLZjdaSs4RZugHKKfPROvcZkBBy5rCzh1LtU0UlCNnxjc8VO1TJVxjYbem
9dTnxqNDiO3v00pmwjkMwJGsrTSIX8M6PTtWA/pHe9D4FBbNOIUnAp55ecBIuWijvayKd8Tn5kNq
hOdaYEw357l9p4iFAt9fm86cH1JJu4kBE+Q2QyuWTReKo08RD6h0ODtl9KLQQV8kUUAvInMWjR5m
6Ipc8aiX0XfaOeZH4eTfqDeifZYzv6JZQPiAfg5013rDIT4dI/ghTu32Gzm5IBur1sMwlF11gId1
RxcjNBym4Pe6tJPtgwzKb2WVpzqbKE9Lp9r1jJlIFWPcrfI7ynp4a4zqVMxIoFufcasB6HzJ3k26
ZMEAp4xJow3wPThVfo9jKvlYJ3NDTEBwS2c6n3jpojVmocuILAHB4HjTVcoAKRJJ/tC2Oj2gti62
etEinbCckEpxRNk+ECNnlsFeRvBTE/JaZV1pNMvdeIM8lmOiiL+iGUhLrDkP7v1w0utWuEqSUXpD
nPUHMuM6r9dxYEIv2bvCvxl9PR1arORwXk99R7tamPY+ddL4jC6NkLwKRUZWz8YCKz9ji0brDjEk
0sCwKafeO96+DR8t5+amj/bNkL8qe0B3LR2vn7vKky7BeUnbn6Ns0DZGZZA0cS+MZycLNhng9OUU
IKmFgRatWD4cj3Yk4pygPqvAaI+Bz86O6V7b4N59JOOmP5pc4Dei05Y+hGKZFtmJDlFDWDFJNwrX
yyLVSNlqb43M0qNq/fKIqaE82u5M7CecXFZjJyPk8/4QjJwSNKuxyTWkXbqqqhRbR5Hmf/w/EkwC
1qb01S+RSg4MAJfCEfPBNtr5IGMsSBAAbHhlwYC+zgaEwvBkYyF22PcVfUGF1NzTHSdYilw5XoGJ
h59i1V4Pw/TYNzMY4kCylIw9rv2Sk9Z+oF0AJrfiAEMPlCoaYfVBEbCyIve8XIx90a3qmjYaN4G5
n2JLeLOL6G7oun6PwpZMpvuPkUnbeFM92otsHitmu/ZmJm2JCW60H+ve8hBMom8xFegytHo3wje3
6PPfWxlqq3ye0Pg2i6KroDD2+fs042irThTU2aEKw/c4l09stC4VCoSKAa3ismFHWwK43DXqpxOJ
aTOV+RNE1w88l5smcicgr/pP6VeKWBE+iPogQrZlo4g+Rl87wzC4Zr2ZLpUkq4XUiVumA8IYa+QV
nVp1cvrmam2puuEtEzBlZS8cX0DQ8gzt4mdg8UKM1v2ciHxJ+PxxbA7TotLyPRmi9OGwu6jIR/bj
J8dBqu+p0PxlFIpz7Mp8W2CMSKL6mpvdDmRKcK/Il12W/oztgTl86K/QJTU05ULMNnhc2mJeIT65
Y7/DG30Caz24Be2r7Cp40mZ9QxjwVMqnMnJw14YtnuzIvA6x8wND8TUvBP2LjP6jmwPrGqqKPQPZ
+dRvqHp+uspF/ucyipmJUveyu0vUht4yV8aj3w0rIhKNxaTpFzXlP0rojvTtaRuB2wxiR9LZDh6K
uj6PkjyTuCbUxdZbwkDkpSGAGEldsk5MdNQ1ZkRLRyLUk520laK5pn2wxzJrc/5xzrF17dLBJzaK
npU0maFUZH8NDmmjQwuHZGIlIoWpjlApAROHS2xE9+mRuOs/ung9BOO2xEZJrmKzVmi4FnRPQLbV
L6JbFr2drAd02/C6rdtdWbRE8Z9skNoeHD+ng2AMwFuIHanU8ILgdGO44mWi2Fsp99Inc7VNuug5
Z66AOu0CEPypqbrIo6w/1VN51TsGetBQb5HkiUEa4lIX3SPR0JyO1Vws+kwd9ZS3Ik9DuUIQ/aZR
GwPXnWOFDEUZP51ZbKpAu+KbXtvkPFfKfwZ/Y64ap28wFJNPM3XRPqxgkGhkXmU5jfmyeE7UdGxi
rT3RFzc2o/FJ2vyTpvfborB/AnQmcr1LNqZZKc/K7J+FHg8EbYY76YvKIyaGsanUt9DYP9OYQo91
mALMAVKTonvpFtQO6Nm5RhexQiSsFIuzFj2mJuVG360qoXZEy9Of58OgqCcq2mJaBepzB4NNY4Cj
Fy7Jwu14SOhMYyjpH8GEc8pesBD6uSQLcLJfiG0/J5pUEGl0yI70+2dzvEV2+2hhhHZE+lxr+Skd
zJtjztZ9l4ObRN6uTAkirU2qr7FWl7TkxhAKtXpHFJEWihdiXXeRjvSbZWNdNM7bYCbkzmbwGKTQ
Ow+xzyMS7b1jWK/VoFDZh/gPukOnsw+6jb8OW+1Fm2jUWGBMzUrfWfdU0jp7iK3oXVO6s47t5pmh
5RKd/Uuah/kyvmd1Ti7E17E2Jzw09Q84bgttRMDucjhlmoI+Uv7U4q6imicszIoHuNiI1lxGu4sm
rBOyLq1zec+OxTCsdecuCcYF525yOzQ7Y2Q8P8Z9CYmpLVfRwDwIZtZSM9Bzdt2AaKfFllKDqUqN
PL+b4CmnSh1jU8PMT/slkPE3o7+/v8eUXAPDTwR1g+avcFFzALfjc69HxORi4fNHQBZNvA7H4Hme
u+iAZHuZWJxd7ZGDMs3yYlka71CMyOZG4Y27uAXvdezkcKh1C9uGdu57quvIXOZJzJD7DgOq4sdm
Yr7tkFuA1P3BcpAf6QaVfWEswvvINqymH/RAhkuSVXLNVMBYCcDk0aRlp7QhNk3Yr+z3O3DeC5cp
80Kv+ISNZ0yt70WQ7GROQJlfFts4tVkS/WZbEAffo3NVChWhptk/W2fiAxivRcTsqQzyrRNX364f
fgkd1A8xuEs3YAYU+F45g8HSjYtbm3BA4Aqa/cOgaS9djWIdhYbnjdb8NtU6LTXqem6V9IsdHoU8
jSxxJBltK/N2B8fB3Oq1ht8O3aXtnAKEYVyipCSjyELJ3tFHlSffLXddpJ2IbHgOwvSHr5oDCuKX
znX2RXLikgGUOWPad5kEQGbCDhrCRguyGLtY2u2NaNx1rVgIhV3JMvDxB7j2ogK7hDNi0tfw8g94
WFGGGIJrPSLVPbSSm0xW3cy7jKgs0qjL6gaHUU/ddz8CVLQ0Iv/EUenDLTmO93N70afoFk1INnrH
Oc1iWoYi+QCW8YP4l7cWYkNpyTdwFDir5LHu6xP+RXqkXXrRSXTxzFKoRe3QsUQiRCa79NxWfybQ
nnXWPWFdOze5vzCClNiNeOvX/bEmlUPdhyphv82ltrUS48EVzUfWfuBy27Zh/WxWwS0S1q++Ml8m
N1ReUrA0s9jfbBsB7iDp6RPJ8Goy6UKiNiryKRTPYzSCL3KUvxNQ9uY9fjMXz8akxZseLtoSaHuO
8bt4rEzO2o46oX3/cNL2kKRMU8yOUIPgRsf+YnTvPgKcOeQDDUKNxk++FypioiQUx4suOcsp3aFV
p3eaM823iupSWeNDNv8sghjsR2W8VII8Z9gyDPX0Y0s68vLeQevr6Glok4cERownFU9qSkS2llTi
MSn0vcqeAxrwy6n2XU9DPzoOdxkkV+g0hAykfC9t3dP9Ng5i42j7wyEmDztI2cWz+Iv05t3U3VW7
FTdDEBOyyHDdpErXQ/V6T2SDFLNuG5pE7CsnQGE0PQReDt2fX1uQIPjVwFZxwgK59h73zSE2kK9D
T8khp98DI2+WboPGbg5+wXU6x8HNDrySJopmwZ2qnHiFxem7j06ZxniY3Jp7QaS967WwFzU2p4WY
+51yjW3HDgw5BS9C6RIxMxTkY0tGdO1tms0XRMBfJP/sI0vxJmrjdeSSG5tq1wpAQkFOVBHSFNsM
EcQF9ntgDxscOXJJ0zL3JkO7WuH4mLbql+F2H/mQoyEJaV/HDNuGpDtVtfSUPt8YNusNt3UY4oIR
bXjuuuzbJY8MUBocPDdeIss8anq+jEZCIoNJfKS2/Gx4aTRsyw0CSUCmpg+weCAMCTa5TxYwYnHG
Cv0d/8U0vLd6DPXUXgkIBTY5DAnzPTkn56rB4z/5V7cvdkhhci/Q0MnMsGw2GQUr5ZFaIrSh34OP
Je24vNO788fd2kOLhmpCwRgYG9KPvL5v0rU752j9Ebzavxx2IUMk1r4sWKw5Pav1M47q/KTdy1E3
+SIkliFgasLzeJhowcYmc9PIPRcZeA8kh4SsuIUHY3DnslwIZFo1Wy4Zz0zmHXQ2zYAmkIbbcW77
DwnI4F4rGc3I0AXkbl13kPy5HzrT+Zb8tLt+0Sbml7F8XCAUQV+0MqU/Hvsk0ZelFWysOU6QCLhv
ycWxU2eBPfWr1cqPAjExF+02DVMADkp7m2aELtbI/W8ar2OUgJFOvwIy61ZC4CLNuVEmjJ6aywJO
wUrHUn5mvk2cZqpv5xrYgBIVSjHmU8us1FcEikov+BpaRYPSLHZyTNkGHpyk+Z410DA2K5HZuN6A
92No75kOEtM8SJ4qjuBGZNjdyA0j/BtYS4vz2Ru14mnsmbYLhwpiiCcqPq4zp4sPvXA+2rQEhuF6
fmj/Ijz4UbjBN91EJqX5hbjb76IOn0nfPmOyw1pII71ClLaZFHGXQUkiFFf8kOnmXsf5rTfBvC9Y
TpZdgwHOnPLhqoQgH0EVxorRSeJpk0b0OpEPFxeFiRr0VRmVntO71q6ohnSlejKd/So6mGmBa7uq
L33PG9Bx9dEXWRQRbrSmv2gwuxY9aa4t0lFOQynNQ4eZ0PTmF8Ma+84l1t23zkj2c6PPCPFjcyPL
79g3L7T16p3PIYTG2HoI9ee0Y4idvDjCvoV0QdnJ5odunA5DpFZt7n4qaFFdMB6CiIq7U/bFrDAD
iQjtUxE8TyRI0Qk4ZuFx0miG0js6TiwMaTM+hHN5KdvhTkd87YLeKwu0xQMpjtF3bcQvXSLNVZrQ
O1V3y4z7zTa9lhErQ0Us/CKODQ16WPzJTP0H0BEuTE0/ZAzay34i6Jz9nKn1qXM1xhfIDJPW3/oM
8msF17+tjUNasor4JMAuUNbR8tcsKIk+9v3cmRb+CNbAVpo32rghCzLRVjVeLc8k31okPo3taCSb
JPdxatNdkoQ/dJb1iySUfeEYq7640bmrvgsTz/M8nfrB0DCv6Lx2k2s7s0+UqiiwSIJtFUyLLP8y
dAE7A/8Iba+ph6JNTOtMysuTFkfN3p/gj5aCRCNU4pyNQ8iAfQhQJ2seh35g6mcCalCd8Wi4uWcb
u5nYL0R83VseUwTGA3CJOQrxLBOsTm89rY69ka2TNoElpTORRNtJwAiJVyXUkEWh7sdGy1+Fd1x7
HfePZqd/SAaAS3ogbnnIiyn3ErTWZjvtnfaTGA57WbjjA+rFcpPSAKSBmK4Hfh3HwpZzNBwjB+EZ
R2ixILn0Rcf3vJzTEc2WOFWV+SxrVmWC7RhOiGyZJcVbYDGbGOikMR01j6Ra7jjJEGlbqdswNOAw
W6rMNPV/ugKkiJvY15LY2YYgvntLmsiUYSbaXtGtxYDzKTvxZCXyYkSSRKLSvtojnV0L9A1JHXQ1
/W4tympd9Nm2R3ayC5q83Zgq/0FI/WIunZ8Gej7pYvzq9E7jVkWz2GDs30KrhLimycdgIq3pzjTR
A3CTQJrgnUfWsBlsCYWJ2W7NKhfOcb8J0NcZsYJ4ULsnqtQ1fYkPiaXEquZDm1pHA0QnyzzF06i3
v0YkyrOdf9VtubOM0GuzIjz3pfnA6epE/vG67Fp31QWE7fbzMSBXxhhYwxi878SgbTXfsSF22EhD
CZdKLqGifJQveWS9zZExb/ogaDaVwxFO/Zitu3gujFHQlpy020c3kM85/d2ln80ftkh3AnA2FUjU
vCcmZa500xaJlBWtnCZPNryhyLD0+j3QCBvMrMTHrMvX2kGwm8ZYPDlNYh2RFd+Hd9J6q0pSzzX2
b52Ztz9rppcF1Xsa7aPBDla8jLe0r9S5DItzM3Xdhxjh3GdDJ/eW5HsBHYYHMyDoG2k8yCtR74ex
IkasUO6RtI16x0V6CxtCxmpeWNuJ6OoU1pfrwFrK1brKnvNcu4WBzCnb2mWU+vZ9XA6Ut9qPsn2d
nRLUSaVvVaCg6SUl3mA33MAMYN0cBXPfsjYPlR3BxFJ3oUSfPbYictdhU0qPfC0g1Q+5Iywv1JCM
+o7l6chRJ1Gcrage7oAhFiyksuY4bLTJN1ZpFiy1GV1aAPvWyIPCIw9HNDVphkSimGUhH2edDHIs
q9Wyah173enWzXLTWx2HhyFtt+gq8rWK1Q/kT40XxhqtEFK16bEl9EE1+yobmuXqfgkVFwekNdZ/
/EHaSAJeRigkzqFbbwlmxKgIIEER7iAisKZu8oGRNGM/jNiT1JNoWHgE8Q1Lp+3fkvmWhzWCNZPw
PvMRUMpVj/gCppZEj2nuikr5FJW6tR0AVFn+SEk1/qBZnnnhqF+s4JQ1tCd6SoOUIt3WrWgtaTca
TVys3K7njCp7tWxrzWv8gBn4/FhDTZ37mMKQxS8z2NN7eze3OfK8+Lk18p9mZe3cmLNIprvDiuxq
N+VonuSXKgtvNpXcIfRvfm9nW1EGW5HVF5laL2OP0iIaDXK0SpakpthqLT+DQXXvVQGtRX3Ymz13
cT0ob2w0FvCZ2G18aUz1obK1Tk1OgK89RwEZkqZE6mAZAtHtuz+W/rrO0w83HSxQCsHSLjmC6Xq1
j3TIhnRjuuU2Czi2Zgz1gx7Jzoi8tmnp2cwiY8dN5K5JOuQHTGlWtZI7R6eXmmXyGmOWxRCP/ySs
Bq6PRD63IBgXiVEkcB/iM6o2sTcy/Q0JOonjTEynZdfigKyjDA+Rlb1lZu4ukKfROc4rjzhS6IzS
Bx3ByrjvNasiJhjtENqFwWOJkvupJQ/ND0vGG7ErgL9M84p8Bfk4uA2+HcSt97C1sT6B1pkDtAnP
HUE935YdfHIqSt4YYKslTB889Qc/Dn9OZfkBzoSwjAkXod6m6dYy6EAQbLkYIxQaPfpsC7oQVlnt
lxnivMaBekOKn7JcguwfiJ+b0K68kcwegFU2kmcCc+iShb906oArLXPoEhG0gXR6qDP3ba67bxqu
GFI1m5jEouMAx6Rq8lpUTMyRCQwKRbv//WBxjHPTQzq+QRurDgXrh8pQP97FFQwDk3KF1cimS1iP
XsONC/LrngpKLt6kkYg3VUFLTBh//ecDwNivGsvG6p//pN+/7PfXMgTeNo3QcR7khHsag3n4/ScU
sUSmCA4toPzBgQxBSIZ49ZO277zP9LbJKKbtaR9URP9BUJr3+VC/8tnE699/i2ZANkBTKDVHIAWx
uLoTDhnJjGntVNTIXWz6p66fdhrU6y2tWDolkXqI/JRBQERouB/1X6E4DC0J06bl7mUKCMLurqnZ
3EZCpjGGGtyMybTtVfeGLhcSzC8qRH/bCj9ZR8riDQejV6Y1R5zC+tSKZ9ymd3Y4hS3+O/+VMQyC
t6pwNyG9Y6+OEcZxIiEYy92N1EUsIP1eJ8HCAyUSrwMZsygEEjxzf9Kz3n4GdrqK0T58RBpBjGiQ
813eOd2rjneEvQbBAaKBtN7miuCPJoMpWvc5TTS7PGuxqz02NGyO010t7GdJ+BGzJdNlHqYHJxfW
eorxeWgmFiu3nsIPX/rJ0kaGZ1kQDLB2r0p+2E7RlKVpau9ce9xqOhLhKkh/wfSD/phUL8LWAC01
dNcrhYEr8enwFYZ8U1U47UTefxUmPuA6YJiYVnW66sS4sju9WOQJIFk/0K3zoGi7dtEgPvwUFV4Q
B92DyV1wToYGyb4G1gM+RrUZ74fmxHLSK93I/pRN7JK/v02T4ZedSyRWU+ksTGsqVmjPjD/+s7XK
tz4s8Me4FuyvCD6nVYrynM4d3IBP+kcIMVPQqUChNnaI16GZQypkNJ99kurrkGwUV0KQYHlo1yrs
qrUQzWNaHhOXsQGOeAUutr/EYgxfrUFRkiYJUQu+hTfRj/Fl2/7FzJwAL8/gxXe8ZlTDimuBcyxa
uuQiYIsZx2igCWD+sht56bglkJvQe7GPPUqTgxXBkVEDZ0697T5DWuRhU4TAEvVVStWAdOreRsVc
6DP1tOOyP/z+0z8fRNE94/co12Zpkm4z90fdJO9Pr1fxIA+VQ/+45D09ylq71HHaejp6DAyDtmTi
GdarfEJ6qJxfpA/XXjtbrC+MZWZ1H+YIYjT1jFUiskG9ctjwOMdiCB4iym6JYwPfRa2vuGXG0aNn
toHTSOpCXDxOYf+VCBZ6o6MdPIc0HkaFHtLxfJ+ZRMAJhsWZ0rpFsTIYR2vO+j1zfOBVeY+oXDe2
LK8sVHdUYdV3T2ycMFHBpkRB4CNnrfaO6Cc+VUt/NbVtsCZWDJQnQs49pVjtpU7jMigph710A3gN
MBXyJTG2JwKTOD1l0U13dfA4E4el4otdykuisdvKyjUeh2ZU+8m0WzKc6rWO+m2nd2m1C7RXBhsb
0xUPYWLVlK6A+wIO5IitVxg8iVLu3J9VRmdnZjTCBQUuUwf3Mt+tHHjXFgUnSTP+0KX7pZWzs+5I
GO3Ck6MJe29MGJ70yfxV+/WlibqNFeCH66mQnc5YxKGWrecxMncYMlGH5f1qcMOnOLfHkzXM0/Nc
0G2JpSes4TGIxnRTk+28SGmn5emUb1F/6ZssGj9IrPIPtFuqrZsgyZoGc5+RQOq1d4lHP7GSN8wu
hVUeiMRcDiaM66xbJdW0qn17HYXmexHq70OKcC5G41c0vr8mC0bH2cIDxBsFpaNzlo3BpjPXy8mP
dzQyCeRkzLGXsA4WujYn696uHuaKhVnr8HGhusmXgKz7RT4nDEMzbFsymtahWfAk5vKnXXLR0ZoD
HnH6X5D8/09cnJBkC/2/SfJPn/n8mf8rSf73t/xflLz+D8Uwy3KkTeyRaSpC2/5AyQv3H1KAVnCV
4UgJUArI/H+lxulQ5nVgz7rOgMuwEP2RWtMg/g7/89/xPP7DVuzH5BILU7el+B/R5I17/Myf83EM
20YAIu6BQrplWPLOmv8TSx5juKPo2GBTJ+qT0FA8m3S3erBlZ23wwxWdIGurW2ig2kz/bOkPgEkn
OjX1k4s//frTe/fwx6/9t7zLHgq4Xs1//rvxr2R7x7g/G2jOUvF+SdNVfyHbV0WoVaqAkmiVUeAl
Jpr8ABfLrdRi8yZc+0lzIvN4p1eiCllGwX1Q3efZbezbdDXxWz3KQAreCtkCI8DubzLH5V8DVJhe
K1Y8lCA8QTQX9///07tVWmVCORXSYnE6faUbYbfgVhaLUoq3CgzjBl0/Iz3pQaZ3FpA0sT25Trcu
Aprxip3NQlmyGkMKFTtJp5OTuG990NFG19BxDQ4Kfquo2fSaINwGVneppvCayDj1KOJ+FW3vQrOh
ZsS92rNFY0OsZYA7x87+5pUKLqO/XBi8VOmaDq9WuTrT3399qYMexKgC6MfGjlG8tGI8zW6mLrqh
IdZOsXe6QTOgmZpHRohgnIyqqbYO2b+rsZlfJqqZS28BrUR3383GgGWXh2xyCIZ16Ozrgc0abTOL
9XWnOgd1yikniuw1Bt5xWQph4+fM84nDGbqKkYruISJ9loDqlkNmaWJ9iX0yYWKG36p5an0dVVxk
mE9zpx2DoSqvRWemK1mp8UE01i9gNyNwDBAcyPpnU3O2TZFZWBzQaefa4BxSkRwK2YR/PNBqwBAw
6qanahxlnI4gd88YPqEXbUTI1FgGun70CSLP7XncTimQI2EV64m0nK8ef0/E97wZzQCgFrrhnFuU
zTWZI717ZjZvPdhpeQ5Rnh4hYRt7LfqVD3DVQlrxa2dUA9IQBHL4jwzIJBN6GLbqS0OO08a2KmY+
SQHvMKn2rikHD/ajwkuN3lGXy8oWTF8tMW+0AY+5xLeWcQ64kkQdnrOJWbjJPt53amNCB2nJaNpV
if2Zzjm+y85/sNCVMR1A05X0xZppn85VaL2acL3WaR2zy6sMwxoTgOukD7sWIvRBu4sXgMaGm6rN
1VlsjWH0T7FjyWWpJxmnfcVIFzbPpSyo1PRS0R3K1WufaNGxtPoGxrN09i2Bpwt/SuO1j79hY/DU
pglLB/UkoC7DiK5oDK0gXhmk1DzhjcXra5EgjOg+fwyzHhK/kns9zCFtBAmqOyc8SWVuNKzHp9Ri
euyjDWiqGUwL2fbLl7hvS8AiCJzbEEt7ybzQidGTcM1vVdP2CDdr3tFaOues4Rtan8ajYRGkMc/2
GWFRjDi+KtfS8rO1BcBjsPL+aEfg5GrVtgecpm6tZVcnJPfKVV7NIWiKxveODBzsm9Oqryt3M8Oj
LW3cQpMe7dAqx/iy6MtKoO3r0TZPZRqOT2EcVWcFjeSSQ1anDdbez6AMGjsDs4aKhgBaK5eC3j1b
rfGMiTp4tns4lyUEnqZBYxQxCQ2bKYOC7xIFPdXzrbWcH75hn5rQUAd9jkvPDbtoxQyZPr2V49wJ
bITiqLc8C4vZtRb65W+W/L/GxxGmohRZAoYryUGVDvvgn5dURFXTkPZEo7tuSqJonpJmH5TOUi1Z
A0nTkAM+yIAnXIWjTZVn+iuEIOVHBM0lXacIR0apePIArg5W22LKLweCI//mWf51YxIskJYySS90
KDtN8y/bZGnlOGKLHIxDq/B2s6fvBXTaaKLrnAXBMpmH6SMzSjSKziKoxi3+a4YVeKQQfdDL7yPx
Ho2Nf5zH+Pnvntv9LfrzHv47cEbYltIN07Zd556G+KddKSYqIkvmjt6v0oILWHsA/R2w4mKiiW/q
U/tiaEOPq8IInwSIZ9R+ck+7F5tX5psrSxAMwvc6yZEuLhr0+ZaF2Lyc0Kmfp2Sj+2GGaCl5G+Nc
7eNBTTuHRjSdwfRUByiUYm6KBkLGIb7r2+74QqiP0ZvvI8DKkynbOzXIXHuEX59g69/pQY/fjlyI
sC9dtIiRvo3zaDjmrTEcR5o4yyHrjE1eOvLRxk3bpcr4BNNjEXiD7caswWDExVzfEMGnu7jVBNJa
rUZE5hb47gMio6V7+P3QdQFdWB+bJeSgGgF80Fwt87G0svKBnrWnYwG/TiVJrSkrLxzfUKCVLOFU
oFGf0ficeqsbT4ViERNUQP3CVtaHORtYflLcpBNGMkgGFfOl79HX7RsdsdgrYaFjb4ZrP1UW2fJ5
FaFpj37UhQ9TcwUzs6DvklR/PIAVwlHahskuur8o0czzygmNaKU7YU9PrNTI4C0qGnVxdqkRxHN8
Gy9gETiw0VRdK9Jc2MNKdKCto2/9dn5gRDCelIWkKa/y6dCSy8YACyku2j3OI81nlVmHLtOhohTG
D8Zv9i8rHz6zFJZbi6WFGc+ozgbSRFTNfb8Lkzt5hHRyb8pcusdVejZnx3yxGnQFpjldTc5DnpE2
7zURL2tu3OzKVz/p+I7rjJJlIZiXj2FgnrWWs7YSo+nZpZYg2efUFcjyBSZby7hvxgkWVA8NcNC5
pY/YT+vZYDJRD272ZLKgLdKZxIxZNuZeQh7egobo/zjr/Bz/I/hV/Hdl6F+LYkFYuStMlBWGpZNq
+ZcyNI/NUEhaovjOwZvUVuM+OW354OthuHPYPdZ5Y+Q7M03rDTl7BTJYoz61MoyfkuHBxrT7N3e4
+Gu2sxAWkVK6w/P5vRLdF9E/3+HIiFz2r5Krz8biPdZb9PHVOuyM7KOEY9XW+kHUefmpIZmJ9RY2
vJmuMxt8A4d6Y5M2U/WkS/WIGgULTY8WNU2r8Gl2yXq3axGj6kGrWic1AkZapCP2grgO2+cxASAJ
+YnmcDQHx2hKkCwSE/RE6wIYlsxOQU8bFcTyEUkbhWkm0P/k1YcPdAzC9uOIaeU9Q96MevkWhXn1
FNwfzJHJ4Zi4199/o0+DWiMf3myYlCs/9LtwmaUY2f1O7VUVTaexA8gsjBBJOw/ELIUHN0Pq7XR9
thmzjuEcXfFl3hn9k5si9sfccJ2kdNCLKe4OTP+MRV0SRNroOQprsZMpGkB6snT3W0jzBoiLq0iR
H0VFgvFAX0tqhUtlthSSlBij0O9Kg1cbat8a+q11yeU8ec7EqESEdXwB1HejMCESe02sA96XjkTd
UePqoHsQ7wOjQ8hBZCtm8Bx+OjkyN+xf+KeI9aAsMcOtydKKQ1fPdhPdHbpl3Hywqw51P6Bb7twc
W9Nb2rTjI6zO8bFM5hIVNokVcNz/D2XntRs5sm3bLyJAb16VnmllU9ILoTKiJ4MM2vj6O6i+uPui
z8PGARqEslDoSmWSEbHWmnPM9Fj+MnIIxzkKYAY88RPUGB6hPFLnBb/x2pTb6N2bzep5VggJBKC+
7X+5S0k4+9c25LLvBUhZyZe0jH/vkf1s91azTHAK5CrYjH45BOw9WH2UnlxRQ4xI3cd6mL88p/+b
m9yxjZXoG9Oj2+JEPmQm/TfTsf/ypv7H3mhZbkAcjO3/bN7/LmMaL2tbp0mAebmcWkE2iK0wXHFw
FvyC0ZTOh+wt8zrpBDuVJrqXOKXxCTBn+l8fISwr0H2G+GTB8d+/89ld3NbxaNHFaVyqANA6tiI6
O4/m+py29bStiZ1agYbTL7WPzxHdWvVQDy7b0/wm8HxfY1sOG5fMooi5xH/5mP4dmExMsO7gUqTO
sy3HXroR//8Cw6E9og8PxQDIfrWtMvnCx7JBJrOJxkD80vuGFvTo3essindi+ezwTpYP+K/Xbhkb
+8YBBOlVjL6IbZIQnuv81WwUPJWx/S8fJMl5/65NLd6t5zgWHRTeq+X9qwyXjBScGtMDPvz4QIrw
dNVF8NjO2bblGHdJDX8rWlkAJoY7oiMB28BPbUBwQGq3GIoV5IsbNEN1eVE9lBuvQ1NQ+0+D6MTJ
SUCCGMgo8oqtDhw9lD+fAJpycUmx4CLwNc4+MXbkdgPeGxvcFT04156enTBH+3dnwQ50herh2YD+
IyIAF7tYDK11OMfQNFoHhECZDVd7jH6ZE/3faE4vTi+fGg0SEKsZ88RFuFpw0BdozsmbMsUibwDc
LcGOO34fchdHeyUbML7By8T0dJ2I/t119eeB/RvbMuFoNoLYCC+KhunCKyKCRKPiwahtnHCe1Imk
aQAGQ+30SZ/AY6M5IWh7DCAU2h0p4vSrVJgF42siGSBHSlHHIgxKR3yNnafvoYTeZ1RvnCrA87VS
a9ZB/zF4u6Rw+nVCPtND032bF8AL6ZqDPA31+dbxfWPzWNyB0idSrzPntdfX2a1sM4nbpYTrOsD6
gvZEHjs9UTRSYDdy0nsv0Iae7Ghj1R6+jIxJOLo9oCWgqVyqf3foMb2Ih+DQUbOf5pjZQjsW9bUo
lBniU7ssVKx05FLj8qDbQF8+fcgDQ4RZN5vbkoV5sPGbJBW2kpqwE6WTXcIInk9tdMe3tDvBUBzv
/gJAKFyP6QHirBHl+oN0HTxpVDMPc/zRw3FgtCExKQcp2OuhQkcuX/HFvBBZsSl8EBET2mvbBUyU
2Bk8ux7HylzzGw/tL11b2EzGKA+cLJE7nfhRniZOO88+itx9hSfkASXaZkxn8zDbIzd5MsJ59uOD
SS9mzXECV+ngII7JEkRVkgGtEt7SgX/vxjhdS832SFpqcKF4TrpSlv1UBlN6djLtOfJqwprk77kp
vmn9/A7a5G9W1OpoF3St+TBQzxDGhKpnFVkv/MPhiPBp3Ub2x9h+scU8TpkbrCurAkRFlJfcW3X2
QqR9t0HVdbUnw0TVlEDFK9iT/XYRV+I0mdCND0ofnqVbHHHF3mLLx69cxAGUmfRqGXF1aqhTEgYA
YepM1xJlYeDY40uVRKt3MQQmsLHk2YxB4QNEOOVZSlvoexSut/ar7m1qsyejqZon2i9bsyMTCzvU
UXdRNM1JN4UUHmhknedeQekZ0D5snFhN26Syv1tzWOSHefNgaQ8l54Gw9AhgswczRh8bn02XyFi9
AVnc69qfSZMmHIJC3xAcK1Zul6crA3DDKo4htvXjp6VPE79UQUbNMK4CKkJgUuJV1OjQciPnrBwv
7Nt27cxkeEM8WgLC5vUCjVgnvfgMaoDgDoftke196yn3xaqHRfWm3sYImmQb1Bvq5F+di0I9Lbg7
E12N+7Yg4jKngZKJ4+iQYU3bBx49jJ8FY501QCGYpNcruiYRGmK1YtCEHCJKkpXNurQi6Yv17NMo
QJllNOKgvd7nTPEI0W5dzXqzoKuBwGncbU7eveNz2fciD7ZeHz8DxxDHhsHzAYLWLpFJhsTNJB3H
7f+oVnORXiMLZf40nX0p0Iw2AnlnLoikNubnzAZbJh3rntUjvRJ3eDOMUe3HwafbY98Zgtz1/snL
SQIb4QhxZJrIFOXY1eloIyKhOqqhqN00NSNeDNM65eDcrmSJcMaox01QUzO3ZbOrmpIhvzte2KzT
vcSOiHrdPgygYs0h3XMGh+BUdfbJbd1zWdK+xPyU7JK+jC+zr2+xmcRXlULR6xhEBjEcahJRHeO9
j0d3U6FMKsTi8RHt8FD4EZK3IdrFfNaEXDtrGSyfVhFczKlzWJ6lvhulRy9pVAmBZgWqIqcHLBCL
RziGAvCu7+2nCuVnN7+PcGO3McITkAbUqX4rFzh2XW9BBALdUd4OS3+yCQxUoYHdgSNtXgbVeL/4
XIlsjEXNMAlaG9rJ8QSh41Xg1Z0mW910COs0mv/6kIS6IblEDaybMSkwI8dywBFEgF6qnHcDuQbd
aY3nvjDX0PLIZlyAPl4UkAoWqScaM7tqyOhM+nQMXHqYRYXPFTbkMM7amRp4U5bx+Dow1V4Vs2Mc
PDz8hB7SGUp1grA9hskMOuNom83lW+IALM+IaDvTtXnJUvNQWGyIWUeQlG7n26kmNge50E1in+Ng
kjsrmbIezW2dPdnyCfI7y6+C42zXRG21iAF1LOGRXnGD82FyO7EtET5g+H8LzYNi7syQxDWiP0XT
VM+NSBdkCZ06M6g+7AVmRp9jaAb04QiJj002PUYzeZG+VU9h0TsPuuNlK8TG9mOig+30wcvR8f2Y
QOsQNMoXZuSIjGoX2Djo9IBjSv+X9eZF6u2WwzRjYadhdKruKLW7r8qfwM8P066lHnlqCXhY2fn8
JnsRbboWEKjEc76xdGp+t04fAj+DVuDyNXh0wytuAyeWV+EXWy/GUVfOuQQSRJlS4HKxhiEHjdIG
G28UGqGi01+spzuGN+km9dkxA2Q7GbwUWG+goNNChMZ0LC3Z4vrvUH3ggTKTSrtlhSZ2Gf59lOpO
ihQIBCCLq7MLNJWtUxxnR29ssJpQNe38njtkLs3pXU4CmjnFTebytWV5P75IBQIBU2oCu1pNXxkC
AyKJuqdGb37HBaxpfZohFuD9l/tUdrASRfkFVkY7GD+e7VhHIw4DnbgrDU9IxOIYtU10wFl4bEEw
7QycGa9GFEcbIi6suukpEjXzqCK7hCQ2lue6U82DGVnGTrrDU1mMwVKiqeQA+/h3HHmbWB/d92ro
pk1ZE/jtD/FLHccu2prmoL8KGG+x1dVXQRDsEfl3wQZwgAfQ3H4SfkDopI/Kc8JusoKTvmQAzV5D
w5cKaezICQlU2NmMuy0aSO81ZIit5hjjTlYBeX0JZpNEPgf0yklb6tc+8hjgLhCXHEGmbEASCGAO
zzuWVfSheERD1dnW1miXYAqTWA0g8Ka10mq+5hHV85mTjliNjK1WxkwtaxdCXrNAyavTz4/couUN
FqH1uDBtV2aXon0k8Rysq3DgwNFNbxVYC4tK6mpjQNqlrFYPJqnyjymwj02t57c5pbGQWmWz7Z3Z
2rTkjK7IgzPPSWsxBOq091GAgWc9i8K2YwqSoEg9R3SzrymjKc60tKBMHjz+GsRbzuLrycgJGhoK
64D6ruTMXFihN2NQDaqY7bvLCT9GjQjXMPhy6ESZsAEeNRFET96gG1tgKf36n5e6BiWmTlbZ5Ccb
D3sWMsZ7Adr/sVuaHKMR7xrHjh7zyL6aPjwrw7L/zFbivOkj52tO5W4cIzzCPlc78poDDnjovDc3
Fz6tt0zuixnEKROe4qU2oZaPXdG9CZ7mQkuC0F5gNmR8Tqefn/5z+fmzAnGBVvs4c/Tqt8p1jXDQ
mKQ+X/5ps4wVlTt5KywcK6YJErZkS5GV8R6UPqk3mpe8ZpiGHibhGGGKs/tV76HC90W296VmojDh
InptV1Xk/KUtvJRZsd167Yw/11UYWyOVvgAV1omHWAyKWqmfkwYKehH7PqlkOcR5pw6ek4Bwu7Sb
ORhlSSjm2GTdmM2wSRYpBAS/W9J58cuIEHFlz2O5J8goflGhfOv13nnyRAVNKfElPjqj20TE7d04
Q+LwQqhbP5hwh7el9YzgHFFOnNZnmmTkAJeFsXe9oj8r3+vOnKhfitKeQ7VsRaqfz8C5qLlcK107
RgTxyfW8jw4tyDRb3Z96pGdJZBniNjxaB9cs6wvsTPvBFCZspfy5WXAWZUzJySVqzWqlN/jwxgQg
xSRHzFY6WqckartbmUAP8F3OLhSH0XMTRK+x1fdhFeC5jzi8bumLBEw2uvaU9fTCyU/SNmpS41aa
xms7msVTUlrmhcxvxqxOPnzoDSpaC2PWvu6G7iKkwMJt+cXK0hz3Wkyos/om2Mdxx3zcMdKvMkk3
CI7dPxmOlqXF128KBytORyvgKueMvLFPTZZUzWmeXPOfi91MoQO67oC+lGnLFrOThewyb56qXFiH
yvmStO+iVDu1sBf3tGaf+8KJTq4ltdPYfaXYMQjd7KhSujxaksGik6fKezIbzVEV8cXIJQkhUgVP
mT6Iw7jw71usPtIV0QcpR+iNHLhJfoUmN271OJSgx1dpD2KMQgZ+YU1eBxE17drWTCRWLgassd9o
BV4UZ9RhtHLy/u6CZqKEpC4Hbf2nUU33AsWmeimfjMJ+gFPBMakIXto6MV5dK7t3JDz+prfwTKuo
feOUN2zLsSnDzLAZ4zpROPQYeAzDii9oWDFoqKrZ070nkmMmxRxUIKWUcJ3dz5gB5JLYKyczH7xB
ips/WeJm5b2NWJ6OLFCyHN6aj3euL4+KBR+2ydRsg2IB3OXVq+H2+iPBSkPAP8xO651gyKQUlseE
Ps7R6CD2aDPGXw8GGRSYFybj3t6mY70afPMLbnP3DIn2CXlB+pXoCDjswPnLwzeHVlJ0ly7AJjfb
88uQcW4NcImdCs0Z1mWf9Mw+hXzM80cpDByJbZY+uxHzLI6PU5bZt2Lw8dfPjJ+xu5RXsx7Y68TY
rzA/bWWQiFPX2fUJ23Z9EuwK26YAOIpSDXqhlldPQaQ4V9TZVgvmhNgn3b11y8XO4O97tUaPrCUJ
vpoTztm1e8FxjPl5uVAuoF0eA1gmWFKhNEevWj76h6BiDA7sjHl3opuvuD+gFgXxow6317AmbEYp
bs+HXo+AmdqZsy2a0jstc94H6CQ+tJ6SvmlloIosfBJPXe+fS+ITvlUx4COoYAyroSquQaC5qzaX
+pfTGLBkpPnHVz3ShNr55DTYPWkuvFAO2PXVTBwsHXTiHbBAb3NDb5YTNll2AUThHLNlYPivGRpX
pg3tI4Xg1bWn7FJMVXbJUmzqYzaefl61QhJvBIs7HMoe7k1jvDTC2o0DO0wpRw/zgF1CUo/mq99I
xvDuTWBiX1vJ3ByN5RKXNLvkpO+dCvHCsiM5y0VOvbxy/iJIwFChjmv0BL3aP4Ef3RAsNuxtn4Fw
13jq0xUab59kgDLJGXiNM1J70ONHNX4nvvaI/Wg3kMZyYpJk7pRnQqyQpvWaRR4tL5JEw2SWbugU
TLscQimPLCr6sWuzNvQ4h1e9AkuqzcdZ2c7NaTsulKRoTT49LWnDwRqIVosxqcXtx9wbxWGGAsnq
NCFNSqZxn6OzPMqc9mkXO5+5D0SlhicFzsyIzgF5FqAyZ/tTJub3XLkUnEnboKFp6sswFXTTl+eO
9KPVjBNyH5Hn/lTZY3dENcGeWdTDNTFxfqRKf9f1+ZinmnyOAUE+C2KmgBLpNtY7TRfu9eenLuje
tcJ57Yhg2ZsL/CuahgQcgElqky2Tg6l1zRqDTLE2U684tmbabmJSX7bxCP+4re0W8EZhH0xzMnZd
3sGDpi+wFkBMKVCh84BKoogJghsZQqSBGmeZK3uv5nL9E182zE1+9Fq324lSKIThMl0HqQc7RZ7B
E8ApurrszFcwt8HaEBUoiClrriZDCFJ7suABJxpGKdWB5dUYUXRVib7SqIaz2bLGYARKtrnbjiCb
uGg+Q6gA37XBTJcqK8cy5WqfGpScLWE8E+p1ssuMgacXJs4cFspfmaAqa0f7qjXaedCk55uTI9dO
TFuux9JETNWYyT4K3haomN+RxTD6SbwXlWExg8pY2quD4lS31dw5+iSrN+8d4pwsRFd9R2gIh1B1
IF2OshGq6CGZp2/shMNXlNHjdMa4uKUY8c5NYMIL9xh/Gll/IrFNPSe29WBaaXMYXScAhW8lX039
heOwZ3OKul1d8O4SzpYfgkOpMQ6oKQbvNerso5eiKZejS8AVpPeNy4ezcX04ra3n3AJfP8FPcj8h
etH7IrLsamm6fUlMDLiur9qzRsmGvFX+AZKkMUwWFFp2w7QOzPOXDTO5JewLgCrhWe6asi842EPt
vgpbHiZbWp9zBsGb1WHe86muTfobb4Here3Kmj78Tt/S/PszD8zTggoXpyWMxwCG3DBjhSVJ/LfQ
xGPHmfKtisYl1QDSZWPN2k7XWc3A53x5UxMa9TBdGBGC7a+jR0hBXxRV8BXI8bv6KUlMbpfWv6KE
Np5yzLdU5t4qSOy3QpXmwSjMAEiFfHbHhYVa4nVbhpTQL/SniPAYTOCGcfUzuzvp8MDXwkr7X0V/
sZgMfgEEaBc9dbnN4DvI6Bs86gu9ph6+A43fzDfLr4nsgwdFMX3T+M3c5R5II4IUmmioNrFJOXAo
PRwFjdEsR228bpHktkGojvaQTEUjvSWJNJ+X1SEWRf/486oXuI4KU6fp5WTWCWM7vhfeNync+SYe
9z1zmw3cxFOgB90m8Ov4RRYEQNueebeZla40IliJPB2fkwIeXGenzzY5X9dAO+WpEGtawzBuSPdr
YHRWQfM3UydJW/UhM3Mo5bL9nBW58gjAor0ldO5o6y9k59d2ArFrW7+rSMVnJhs+3fCuccMcSLSz
jF3tfGFG+yUCz/h9NorywIGAtEQNnHj2VfjGryIj9yC29RRmgltC4xnTNXnONV8MN0OgZiqgMb8p
QnqJ/2n/JkgBI45Ya9eKFeROnIt+DJKvHc+NTy7PxG6L1zbWSBqPq3TTVKa2hUj9i+AaZP+QH/Sz
kQHvTYVBGDqvRNIY4dQldxvI8lpkOModr3wZ/PifBSLVegNZgHGLmdQenrxodo85tUeQdQbNy8n8
KIRL7wJs+jX2Pe1WqeZvaWnmR9SXxGF7Yg0XHAlT6wKIJx0NEb+Ouk3+oZOeXFSZTbssweJaWHhv
3Mp5GqSVPsEZOI+ZsO4G8G9IRLgOBj97Zhnn1BjM74PPzUN00Lc1Ui0QUJncmxJTZD455THKcUNM
gqgSgV+RoWCxHntX7nKQ/ykuPeXl4uYYIEFJo81K3kYtnSfQdf29N2KWfbsq8Lnnn8WoGVdlM3Fr
Iow2UdX4O7QCi1M8fmkDf1GsQSDIkrNGd/JeRWubMwy9Mb7KMhivGetOnLjdvmPnAxntvAZJV+4r
4TZr8FjrYVT13chRpAZSFscB/sNd2gNebzN6BPV69XSCNWN2Eqps/7fMeaSDOZrC1lLgoJeXzTBl
uygDIi3IW+O+68aPvGueJW6/gxvQZ4EzHvDNw4w10f9DD7nM2UUiPt1mY6LWyGjqmzcXr75VTmvV
sVrnsTXuPdwUG7AF5E5gCHsQs2EcLI52phZPbzFJcPmoQOaa2J2Lwc4eR0e8C/NVzpF46f3gb9XT
NwPe36wqE4557+jXWSsQP0orPvwkKlUksoG+Vh3WLBxg8fRKj51s+H3n23codiwqZtMcPB1/p7d8
iUqp7B5EA+8LXMUubcrsXrokEsIcI0g5b+JNrWr/4k3xl4o/UNjgDx+b7qgxlL8R8fQFMsq7N4B9
0UfQx/95GUMNfXBb756qINlnUWNdmB++MvPYTLGT3t3EFqAieah/brO6ah0I6dUnOhZr64L2WznV
KMOnYCBMBYa+hpRSxPdUG59AE6tb2Yn0qNUMIgYXEyDvHvNig8RhutVuba2N1HxU+lxunNSzqXz4
xgtc4HsSI+03NIDcOEKim0VN+6DlvXa2/G1igiybYxQ5raA6zcAUk9vrnWqrTe/IFdQxoYvMSbnw
jilZFqveiUAN2dOwlkb+1IF6Bn6hP2oE1SsoAJDO8FZ5/V9L4GuypRaHubZMFCpgRnH84te2dq4D
hEFUM0DTUcqz9WrpJpmiZDuDK+ENddupLPo3RZ3K7eJeLU6lhxTp2V3k8DEr3bs1dBrDMubv4/i4
smeEudU25xSFbjsaFtQhkOxRgctscEGr1wZgsRpMzIYWVcx96b4SZWl7kR5WtnfSYhrNyLP0nX8T
pSPvuP6sSx/gbIndVt5VI7DOJg7nErvaomV/rug+n5k0r6oAvwcsAzN0WBfFGD0KMZ0KyCVHv4QX
Y+j2q1RTchUjwLaf+0QKvJEeY8aVleFPs7nHaSkjeit0kkKDyghZKLJ3h4+UuNLmNXOFc0kq2jY6
t8LYz4iPvY0/zsAF9QKOmWk1L6PytvwW48psEy/si7K+dy4LU5UrDgOmepFkJ5qUIQcH2hZjA7Zx
j/CXB5PQy05T3d3vMJsJYeqhn7fU3jI1jj1riNm72ZNft9NzzcP6s7gJNZJUKhka5zLp73E8x9s8
HqtdXcvftbKG2/JdS48AV8vk5CZ5lxncCaw5YL685N1Je2oiW2mkF0JzMIs22Zp4KSMRu7sZgtTW
yzr/faj0+yCspxaGxlYrvTO/zp6MMGMPx58zdICFfl6XdmTvoDMsHtm9xbkcic86iarPGbrrFnhg
1zlwJhnTrhvX/F2mqO0xq1bhNKsqzNWMbjWbnsg3ng7kYjchn2ATdkEq90ENOWjQmQJoM2ALP5Mr
TZ+89VCafLcmsT8uGFM8kTPJQWAkv+JiQsyrvFvWZwYikYBzmeGeROd3h8Ee32HhRlunw79KHiYY
KxlqDub1uZ0/h8VVRmvgKw9a2lxTgwgwKbEYRI+wPWg7zrRePfWo5zzr9h+D/I8wMsoq1OqhCoPl
8vNT4mDvKIyc8b8JbcIY25B5pCSJpXFaDLAJ7lpX0jTRLSDPBi7Yn4ta3K7/eZkNSjsweKhaMkxH
I/+/FxPJ5kY4wZ8KS/U+Vua2h+YTwo2AtuCR+zvm9PijudlijUeaw/9TxqILf34SIC3xuyXftOXn
0ByTOayTgNOih23cCqzfY58tdFh92syyQ2exXMb/91PlZ8R+ZelO0OM5yJqU9WsnwG9yi+BAnfsh
RJPB7JLlfS1aUNqlTXYlsT0rP65JUh2NMkxoEkC842P7eRlTGa6V89hWBENHqfkFXeE0YdrDKT6i
u8WSuP7nnrBxXs9eB3np5/XPZaaZjFNcbBWTHCTllnqQctYUATsc5Owq3WfaaXZoFwUp9npN55t1
i5SPynkcQXiuSzIWSFaKOPTFZh0CrBOhr5CYqAsZMPJoZ+OvsVBk0jlEFlvzIyU8g3E/ZX6Q/lyZ
CT8lPXMczUeHlpgNCHRRdeufe7hd3vTPOy2ZUK0bj3QujcScY+VJPo8GhFEp3S78uVRp1v/zE4At
DX6NzT9kkbo+xHX485MtpYZOv+ZBNWcyc3EdhB14ClK5/1ZxAIemrFdeE9D41hSmo7beacZ0aA0A
qtkENUjjz8JgueQmHYP/XH7+rGFLAIdvnFOPLePn1p6zfB/n47xvS6UfNewaR8uGetjoC+Oe1JDY
2Unfkrgku3Rj2hll25xhpbaFG/5cIpiUoWiip9brRkgU/Vmr6eaPCJKAVsy/2yRPFuHICz+sK2yO
63QYX/SS2aW0zRuWpQYOoY++2lFrFeUi3ETCP6DzwcVTThjaNZJ/gjYaALUhb4zUtG4m00RHdXFj
Yo76pFYrAlI/HWabjJy6MwICbss4+MgnTPaiqPdFrjOkkbhzENGiPWH0453Q7DTXgUT1ybDmyzT8
7YKlKEI2zB1Dt0+jdF1Ndc3MYqME9lTg2MeqMXXcAlCh5uEyF+rJcOuXyscSsaDX3L7dcxqjkRAx
mJ/auuLm5qQfB9X7BPOdRKVrrQeEbLNs0KB+pMXkbYc8fZ4s7lgDDzRdGjKQtOpvMsK+YvHb6B4G
UvA1zOLoBNVEFJhley9tmW91FRxpzO9Zf1il23RbmDw/ld7fqxkRU9KLI6NpxkjucIisHoe2cga4
pMUtjvyPrnSewPS4CGM9Y5fU3gf8jktVw2tO/TFMs0owd2olGl6Z7pGm5CvLRVhlMq8mZQVkBElV
jYtSKAbPg8TKnPZ57tzLwO+ORcKqP0TOQaF6vgK32UMwZRUSJRNTijQSqYdtoyyGOyxWJ8vw+BZl
p/bRKMADRq0NYSOgLrS9vUC/ecRIFVOfIol1Ywv6ve5NNwqaP0P51vYup1yteur9+QZnYwf7/WCO
JIFPI//bZFDPZt1iQJlprSbzb0eL7HMQj49S4+wS1/lzottHcp2W+XeDeHkkeBrfaWcM3cYc5xXT
fhRMJpygNgeAnyLrXUs7AI1d7ihM613bsMpbzm9Grr/kEG16f2m/NGTT1VEI2/vB8VFBXHQdYX8h
4hrBxpmi8bWQo7lKsixfi68xGU6BRuahRN4FHxfRrZYh3ymwNffqDr3+qcHKl+vWgQTnsyXQpecB
uYS1qLaq1tieZ1i2+VucQdkrco+aw0tLIvLYWtM2n3a23zVbZaI/HFLZn2r7a0ggLY7tnT4q6Kli
o9c+zzCAuTx3632SU1un0XCHXlyuakw7TJSuUQZT1hTGgVZt/zCP7n3yywp/jnMs05RpIlQzNwPY
horS24zskylWL9x6fzTEXmtSBPvV1AW7qrR3cE9eUyifD3Tk3lHt3STQvYpU6w0QantVlfXO8JuY
YzzoobmPgbzGdbmRTvEGPpZgv3M7MDGMHKbv5TJ7tsD6Bt0HvonnJWy+iSERTShH6MntUWV8mm35
KihEy1QXz5pvMZ4gHaaQi7Tayd/7AExTDU+y1mek/M23CPwELg2tzyr6ouYCupFIxAP2u18u0ndT
Mzcis77b4e/clM/ewM1redCqmd6+WJFtHJuiDYXn/J1A56wGmU9XfBfsrhHeC0YTFj6HNeeQT2dS
oZEg12vJRV17AkxjRUxhpTHdASDuwMUzt1ajlaFbRYA4sgnCMNz/AQFhnwyXCHItKY/vPH1M5nOH
Ly6tTi3NJdqC5nPqMAssXR/Khdv5J08UAO9B07UV/dK69LZT4DmPvdYhfvDzG/QRB0lTZfqE3UTR
tNWaRq0bh5A9PQr6Z2+y8JeNC0zIX9g5c0NMdPY5tlcm7CnvqidGBKH+agbro7sVhyOdCoDTp0DL
YiuT2HBv3E+2xmZd3zgMRq91EbYTpNSZOIuRO3TF1OA1RoKnKGtjpwptJ1hFRh/zN5yXwBF3ikFs
7dL1DpFnZaS7v6bY7zeYpfINaIurNxOq0Pm7AZAzglJk+RCqqZLpT/FA05CLHpIKsmJp7t2OqT55
g+vChn7jE7CXDSffR/OllxZwHpbY1WxF303kId9jX04DjAaNeEuD6T0j6T31vyLCHHGdJteuTNyV
W/aQwFUMvZs5kMmmM8cVzVLj0bQ+ScFE3epo7YPhaHfWEcb2uWKo4YUj7vTaofvc1MQaS+RCnMi/
Y/JkOr66PbklL6WVMUZs8EkVu15Z+kOQ1CvzaHU8flbvXqSZ+bu0hG5Q2l/xqD5G3ei2beY/jrUF
9lAZ/q49AUMnRUe0zTN0gW+jIG0TC+6LZdbX9qB5wLTJfV+3vnaAGfqetHZydit3o0YB3IBTAL4C
8TH6pAQiqgc9NJEeLVr2JxUtuVou9pdWws+Up87OP8uouAcVagMnI/CpLWjexTs6ajfe0TGmDqd/
R0qVHqwcV4y7ZrYueZWHwpmqq0+Jn8IM0W3/W03Msyf0hBZ2xZ5u+h5rKGYiHJMzLYd1ZMxHfdAQ
ldqhzsiJ/jtYPA2ggq1QGQgiSYBBshXnPPN11g+rhpN9G6Vwk5LqtXEYMdg9IVtgiDFEIbKmbwqb
X5BpQ+4R8IqCr9R1C3cFB/42DOgEXVInvfbVkvXRq0g2SEF62W7QbwOeeYlWE+/ze2YynfXgK9UE
DzOwRhU3XjDpRs+e2R5p5uImtCOa/OiqlsC00TV3UJqw7mUJCEn1LFsycDGjvZXgKUbNQVKVfaca
aSVKpmc7mA+gWtYFvaIVugTcsl3/ahlhPukfQyGPNKDSHZLOXTAM5rVNFUrnoodyR098LX8Tgf7o
9eVnCykep9jFkMDU+AsmXqL8nlGkbi1IUsQo2e6GORGMN1QBEVq4wfLvDIXazUzzjcBSAzQmBM2D
a6CTXJKRK3fE8DwxbaiZfy6sTeasrfwEDA2x1EeQItPpRTScYIei+E5L7mg/GJ40qc4lm/EfXNYP
/4e5M+uNHbmy9V9p9Dt9yeAMNAzcnCelMjVLL4R0JHGeGWSQv74/qsrXrkK72/12AfvgqJTSyYGM
2LH3Wt/SOHievcn5BfLSoFM84WsJkyvxJDdZaukYwW2EFiuGo8SsBmO3BY9yUfxzIgg/vHwgEqwx
mbHRv/GRnK8ELPYgFeNyTH55KKNhPiNHdvwb083whTivoeefLQAgi9ANyn1f0RRAbNwxGWogHW9G
PzlabXjfAzbfjG58SYZ0AyoZgmVyV+OG2mRG/4Ih8RBOjNABCW2pR7m1BQ4G7O/hQnccgNz0s8cx
es29/NH7VXKw9tG9k1O65cJjXbgVonmsAm/hWTiH0jBKtgoHQtd43VazEGhbzclEXkzuRHaOhqo9
NDJ7S6cQXBUSjkU+iLXVAqwPw+RMw+A9caBkJu0JVaxcFLt68g/6EHylPpcWEC3g91vdli96lrK5
JyjTkyxZV55+6QPr09Wqh0zLtqY981ERlOB7m5Zk2g/LCIlfEgZ7xtlqncnhHNPpdDXc2i3/oau7
Xcqwax+i6A7LHtqHMGGByWof5NpOdSTJkHOILUY1S6P23Q0eXAPOvRWtDAVLrRfOXaYl9INQxRlM
leWnYTfJsnKHCMjuQFmfhOZmFMGRje/RbUKy4yuXJpHzqmltta1di9AFc29rlYluQ+W0FqCWCeYc
dzkHNcxyfCSquEvMei11z7pNmS9uzFSUXBKavpo8JFehpj/jul7qZBBGdTZw+oaSU2JqthyBiKxh
3dYRnhs1zWdXIzzVaIjQBrdQuSpeoCnY6bb+5HT1Z0cSKaJ8ooDSYYdYDfKtXwOHN+6rUF2l5xxt
iGi5g2BaK9RFy2KfshHQTAaWGUvVg2zExjXHpynJ6akY3VbYg7lUrsw2+sB2k+GDRxayqWzJTZd0
Rx+wJeuj3HqlUa6szVRl6VEnrHihwvFWH4aHPp4QpCfwdSIbOatC17ZBCHPUQtYBMZIZbKJqnGp5
W6LrXWRdfqt54gl1NeEHNjM/vUeeybCJy1wj0jOvtm2eXlEa50tRg86XBBu52Uc2xJhjOMTDaV1B
2/po3bmMyUJsEjggGjc/KddsF0lv28hfV6lr3UFzXDRgBB6LoLprYIlPnr/rq+Res8KXAlXwNmuq
axKIm9bJfT7K8GPq3tGWVOvQVc9NTzpXXTlPeNpAA7WTQ0S2Kpe5pnHChtLg1CWXfkVUM1Q9ayGp
XlYJArPD6Mfq8PM3NwotwgfxI6iwbPC50PuJXQb9O2mQrFzX+BaCqEiOHdfgsYieeyMebxBF0sKH
G8vpIhcr0jS4NKdhz4nLv09T0mAUV/zSoGC9d+MsOkyuD0hqmtgvZb8bAr88ZCEntMqdccaTpQ6B
sJ9hVTIymhNhagj3jJ4T8tjIkDzIyVvHaV6codQFaIa6oTgLrkTXQ1/SWy5eAccx0RX2PM6CcZiO
RbTGeu6s1NSbF4YE5a5RCQio3PDWeGhfYoSuTADa9FIP9SUhLftUuWmyFY1lctbHcUJYT3UklO0X
qjOHpa1tWDKJ84xyrFtNioSnbWFBj7R0JYGlLf2TmzgyzqqFvo1X0jq2ZvQcGklzUswRD6GGrYd3
KVwzwH0aHOLlCSIcrvS41NXK9Iem09tV0M/+vQCctz/nNNgTMgRdW1aWntxM9r0+qYK7k/xDele6
Dkl7AlR1zmybtgcJ0AmS5luGAAJzTZ4u6H/d5kDgyHFxx+PP3+LACpG8ZS8DevuVNvUwScywAE9H
2IJq6KQpYypPRgts2SQvlIYfIXrt2Jz0MfPOYv6jUyOiHxBJqPSIRpwcg4zGuT9KeCRFVp4TnLxI
dSkpreLPXMT4x/n9m0SzXgZ6HScvl5y0So+MTNc0j0owv6KtjmYqiPcIpSIAlHLGfCRrIpbSHcet
h8KKP5zSgVBM1sZGr0R5b3QWAdxalFMn8Lpz3huf7Jt1hNaknPx464fxL1Km6utQp9uUU+5TQQD6
Xq8Bc2H8EG/DxORxsnpmX9iG6FY5C9pY1S6rR48ZN3nMFaqBkvjepasreyd08WaHHXD/pP/CPHfO
XZcYgYpfarOToY8wjGsWJNp2GpNmr9waHopV06UvCZMo/fgVtTfTvvRXW4KDZdZNFIYOSg69rLvx
OMit2qa5bRi4/5p8fJGt6313yaAdhqzQDhHc/TWSfePdERzcHOdFmoa2HyOuKg9YeqwG8e1o2dW0
mJo0ReAt6YhfOz2avmc/SlW1Mafp4DJpOdJTISdGOk55gUYmFw6bI0UECjfFXbOMSnPrIR5n0ddb
jkauf5tnCHl0YnCKIHimXElIiTokKR0J6D/GU9tKbRPAtkBFbb37jltSnRXJqi29/sSbQDY5XeUn
aVn+TqAfWZld612QXhwNHws/UW6MQ3ILz0E5rtEP7Jn3mVec12LbDUj1y8kzr312HmsTVgH380IL
EuPYBUawhZwGZMNBBqGRU7gFfJw/ZcNkLv3xINNE7spQa0il0ABi9CkZh0WxE31iP2KOGnZ+QTr5
z5fYOqqdTLMPrdHf5Cxm9XzeEYHHiXIbQtIdXODkznG6/D7BT0E3BWq0hVTmGEiakL1e+1fd4if6
wLtxSuFfiXL2b30AzD/f+/mDPAcY9VFXk6ujvxVtVl1byGshroXzqDCmpvr0iKa1k032PhTONfMj
AN+FXFak1AIbxR/vYJVeRxULR5EASNcjZPqpiRcZaPB5MKAXhsaAEnG80VHvw47OrTVyIJt5yjCe
Re2+YNh+jpmnrlvt1SNR/r5qkaplHnIz14Qa4DguCbEhwGPdS+5+/oCfPRb5ux+P9TUsTGeLMIY/
bK986kdiDeKm+YjRHS+iKvLX1VRyHg/jWwILWAsYLW4nMo2O+tBgO2dcnfiNvHCYh0KYHkOOrxfT
BfZblePGmNEChAZNhzB3jEVG5C/lMWC1xoWZpFVB+ktHI6GKulmNXsnEvZ0wM8BqnUw1L9JYGGuO
b8EIySVK710PIQiGunwrhcGpOzINcJ/KOcZUp1qJxjFnjLpsqvEUyLG84gmhFQhO2EX5VUl71cVo
Ogtk1By0DgSlkuCeAkhRmXNGN4W+LonXqUNgMnccXDyBfi0n60OWEJ60le/7qJni/qnXIiyQBUlJ
edzhLq3ulOfFj+WcEMHSwQQV2i/N+g7Ea1lyRY0NbF0HJBYU9qWJDAB1s8nnbW90zCi48+5cbbqd
MtLNkmqXJtyxIaI5DmgQbVS8QwIHv0HPL77bPk1uxkA79ecCrl1aQ+IvZSkKAH0Pqi5wwWeEWA12
thAcihdOH/Q7wpJ3eJ/CZRYg4+LRDitWW2+tvmMgIL6CNtHPA1pJZnLvvg6PhK2Vw/NkXSoy1XeD
mV2Tuv10EjSVgdIyGP49A3V6qySEIn+xCnvTDhsBt+2amNjGCsxL0/TLdkfIRsQRacynlgj/mw01
wHrk16/UYNyB447Xls0QehjLZjv7ijp+30ja7LqxSy5YmIzZTBg16Z2vW4qNtYCRQK/QTTntkU9m
JUiQiVXKVtx6l4JW3ML1JbUinPPFCHVY71S0a3vr3OJwIFSIN/U0RtWZhYScCbVG2jauKqdZ93VQ
k6MVkMHFWHORNz2YDjROnFI0fQ3DXlvQvgC8pI/3DZvNoszeOZ81y06nuNHYqJeDNQM4fXr+FcJB
Xmvtr7IobzBjVOVeolK/i0V9yfN8GcjKmfXVc31fBYccWX5L6Xozn9ialqMcBqtFGLsTo1H01NyP
Plz85VA67CE48qVYB9Ye2i3jd+F4m6Bm9j6qU2Akt3ZmP9DMM5dhRtHmm3gEYbAzLiCIojPPwlMC
OKp/q2EtqzIv2tFNgl+W6x+T2bzy/o4L0ch4a9lw5cNuOkXWxRQeer15SZBm/0yliGIEEzUJzzuB
LnebkSex0gb1qzeTdk+A5AhKjfETE2XucP9EyARII3omgW8YDKwp/7sC77FLkl8tEpDnU0WMi2te
09FVW91Py10fFZeoLyH1+La1JkszSvqakyDEFk5lCaS1qVfjtlTFTgYr3BNE5sgrNMp3v3eKBcFR
vOB1Uj1iWJJXvyIAPKpJTCRn2duNUfRN9tcmdCznti9Utg+ZFm+Ncix3E9TmddWKB4g5LgAdMgRd
Cn6NmL+kUqtodGjaV2+q0JmoiepTb2nf6mxSGwtGBP1RvSYdDoKPezGZ7S9bNC1L1fucbLrKWLWu
QDRSkYssB7X3vGRPn/4TbBUnagfteheNO8d6VzHhelL2p8mCdFnM7o25Cz8mB+JQ4qWtpyipOF2v
ioDjp4QTbPI8Ljoypzgckx0Sf4YHFWcF09sJqWWLUFN3WlM3GyuHfNPQFd8gkF2KjwHaMwuDR5LW
UNNq9McHzmwv6A82hIjkR6+k8sUR/CSYuW2zgO5RYYDVMrPkuWKPJwDTZAib4oZDtPOGXOMDRi9J
wsUtlTDKKgGtXpKJ49EB4uawLlTRF4uWnKbD/FT4NBZtiihMC8djFTLtSSIDQXH70unyJbLBDjMh
W+u6e8f/Tx6DW4Kov9oIcgBraEfQEIYY3dqCn9tpGmpEP40/hVRvfatjLKQIVdyLfkEfM6N5zy0O
np/gRjrKRHgxdTqTz4x5NeyznXTknQVpjZ5GTzqKrzaWGx8D1b2qjL4HZhA6J9E2k+rLGfFUAa2O
x+5xxjIb9BGNdPqqc0AA7thSpjP+YPaJUwT29R0KzoUo9M8ofRvYr5cThAN/ZuEGE1ys6JxQ86VK
e3HUJySxc1Vh+oCbzzSham7HMqXvWtmoNhy6Ltz5iYO21pnoashkoPMLX5sF+c3Q20eFNRgmMhar
SE/eNSLc17XZrYKEZoQ/DdGqD2kWEjSy0nx5VInWE/0Wn0KTIiwc00PiTOPaZRVg6oPBxtSDUynJ
dSm9tR1E+1rgmo8lx3/Utlzw4oPl41Nm07NuhvjT2jsTQYMh7jO6ApivxcXUybELpTetU0it/ejt
LFftJ6vxVsrCmBkP/r1jUEA6bXh0EvRKid13G0eSliGDQ0c4GIeh9pu662Us6Bj3hrLZ+tgq8viB
icmtDItp2ykqJ2I9aHS7m0ijr6XAVq6VW+xlTv5tjB0ERWW7HzpU8RNtqiXJmHtUfcGW+3LZRQP8
XMmMyrYYh4LQ4kQzx3s0frsvyoTFSADCDwJm7KRthzUyF6h/GX4w54vlZ/UdD+hCGowASOytVRmJ
lyrIqeLCG8do3+i0nKkCMOJ3qyHUP1ApbZDqcD81LuUjnwGVuHWtGvO+Hsul7udv0JvBZlaatRgI
txp4kprORR0Xe4eXzfB96u+M8AD91/uIAsxRKSnLN0PIATyJx+pEt1P2/XivRY53bxeWj5sOoWIU
82XQB8MOjTCdo/lLZXsWui7MtfNXeuS6dyFWSRhHy8qGxCy41h68/KZiNKGW7riVqTAfYv6pxyim
sVrYyf3PV1hAtoNZRmw4FYeaOXT3549QFOg30+CIfKO4kBYZXtp71YTjyS1o7U52efa1tDzPxazB
YZZvTJO3+PlvQQ3xvJYZdVSs3CMxht7x529hMnHyhbXsHsHnu0d3jn1NiobjCXGtDXJoHv7znZ/H
/HzpYnRyghGT6ExD06NKJ44AT0meZ2SY8Z9+/mYbHkPxn6+9wWCsVo7sVIH9+2N++/bff0b3AM1V
lmFvfh5TwxH9/aeN+Vd2ZZTcZOu/P/7nUU7B4doMWMvnF56EhYUjb/PzhZxprrR17I020U/otNjl
pMqMUhsQBetcDa7KCPNBI3kPY2RH0FL0YlJY7kNSh9mOeZTllDqZFl6Mq5nvupBKU8vl8wqjM1dE
w37imIeoUuahkI2CNV+wDRnm1kLZojJKqRY437L2jzp6hwLU+9IQIbdVas2hHrH3Vcw5snlVD3sJ
EiQY+2IB04EExbAih9cnTxpCDnm9CQE9HHL6A0oTzIT4z32XESm2l5Xt05kTwUiApqUILFri5ZvT
NPOCcbLi4CEnOjJAfw5t1tuHRoNC5qcAoHs6AnuUNaWnlr6mNwfB9oXv8zXM6AQLD6snA77Dzx+m
GgjUKpkG7WJ7gGbKN+zOH+gL+lsFGoQBe/zWazWaBFwgWysL9nn3ZZPJCEYjWrDQvnTJk8eUC8RM
tkM8hASgAY5nBu6HNYHzgl2bnUt6wNvamV41B2o9M6eI48Mp6zUcByacBXxFECtTKwCbIanredM6
V3UgTWYx3fANgPwjTemLNc1a8+tDm2YPQ8K6nKGSYNlzj3JENW3XXOVo9B6qNJzjUjCa9wRFDPa3
msBVKgeLZQ6IfYZ+tvj4QoDa6FjkRzrlDxPWP4DU/iGrqc1yecOHeRJ5/6mRAhMo4v+AJkyecygi
CTeo0r+BsmBwiMR1lN9TlhkLgfBhrfTwo68hmummuhPtvdYY9RLiGNpeq10H47uNb2ClKfcqHfeb
CePCgs/AcJb3EwPrDR33cT0kOrHPqbgdaCys2iRJlhlWj+VUDo854pU4IlfnhCb40SgDJPcQa/Fl
hntqNQfrIFx6D2Gm5H1xx3jvqNu6tj5kH69Ye4a9EdFYzm0f6ARHKVrnT4ZV3pq8a+DkTX+dquCF
0StIrjLYk/o7LIJU7w7AdS81hQTZyd2xZNrV1rF9iIMWDby7Npk38vEaq7oAgQujK/ckGkDknoj4
PGgUNIrllN6HPns242+oZJXAeE9CGFVarjZNDlM+idJ+Q//4wkfT7QaHojMl3M5AErmOky6gAheE
lhKaLkZlPTsurV6tM3eM8Kydyb9ap9oG5DTRQwNqH98ouU8vWYlcqIOKgI2EuCBfsX2YNfhYNV99
be0fPD2Z7VgIDREfk7MxkGcg1bEam5dmKGc/juDiNPaObuh7zafhVbIREEx1GzJ4CTuF/0pX5S0b
uN2WJd11L8M7aezxw2zhKyLo6249f5bPuL5PSvbCUeQupoU9bZTXfhP90C+rOkL5G0aPPj0/vytW
PmvQilEZfb2PmkM/fQrEonIwvhsYuscsb46sXLAK7EXCyQ4Q5nxSAyXQoRIBoK4vsga01WTYe7sP
Hsap94+hdVtx2Rsl/BdzhIs6CCbaoz7LVDJ3aRajPBLwptGd2vlDhgVs607RDkX+SZ+YfnLPY26c
ylWC7YR8WwJg2wE6ysQRHQfUhENmAC6woy4qlz9or//zB5ph+9f/4OtfJW8tfZruT1/+9aHM+d9/
zD/z/x7zx5/46038qyH3/rv7bx+1/SrP7/lX++cH/eE386///uxW7937H75Y/yDXr/KrGe++Wpl1
P88CKuP8yH/1m//29a+A2w0bhtk/B7ffvP96L//t/v/e/fvvv27/CY98/pnfyO2GYf5lBqK5pmWY
ugeL/G/k9p/vYPXDfSN8i54fLLXfye1C/EUYDE88TwfDapo+nMbfue18y9BJgvF8RNmu5ej+v//t
tf9OpPztQ/uvCZX+HwmVLlRu5pCojIQtBDQ0c/7+PwAhK9hOATPW/sigZ23m0cbDN58mzSpBsqpK
bdngdwmRTngIw4Ls069fAXfS7MLGGD6gR1jIcS/T+wKVfnbqs40xJe+936JLOkewDJR/04LiiGS7
LZnhpWlLUuidDfOgQiCmIRtBg8b5O14QLwf4gaxJ21yRwYDFFiZ6ijxXZTeM5Jd+Lr7gyt9kE8ui
oWHYbE8Zaw9E3zL6NHqUMpmB6pW1WF5jtjTNRatcfZcMvBFr86RNIqMiFK8Vp4husNchgq6a/K5y
WTjls+2ILzA0C3QpeHR86NQB2s5jlX2YPRx22spo/YAqfpiie01HZteA7htOPUxqjwaiYW/s9rYD
ucYdEMW7m8C8aWkz/cPF9V8gRcUf4Yg/H5jjQdr3cImYUDz/hBTVOqvrDZn0R/IzFlr4nvUvRhh+
1JywGdxLsRKjzygdV0JVbZvgmTTCFGNB/T4QSIoC4DPsly3iCH24SPPRDnaYEp+jQKc3N3xjsPyf
uInu/IT+DhX+/QkL3RMmVhQg9X+CCk9ZXyBbsCU92kfNwr5/aSJyRI1z25GTxq5HXB1PL7XeYA4x
b9BAUhfLyPSW2E+XAEc5MU3McthDhnOnP/v5voF8mImcVFtygSrSeYLyxhDOWnbvpfVYt0fdvTJm
s5k3ZqhFci5H3ilOFQsBB7d7AH2xGLXnxH8MhhMFXmC91YRyiuITZQb19DkLUdHf23Sr8vo0XxPh
V57GmKop0jm0ofyU6tHwAzpIaB/oRfgNeVTZS+H/AqaXNZADL2ZziqtHF4aK1r9QL9geEeuWDT8F
Tu14lxUhJl54LXIVsg1OEaUXVzlwcoh0qHl5iuEUr9zhu7RWhfGYMFuDWE7yWL3QM2dViW4RetrK
eaAys6qzICMpk+2DbxXrNiUT3OoWll3D+YoWtIPRmdLvGhF4mhVwUYyPn3I8DP5jqnxAAt2yYwA3
Ds3FrY29TlxfA0TeBsCZ1VhJ+m6Vac9DfNa1X7gsV2GrrayB/J0WXKGiLIymtdO2SxfpbN5fZJKA
h+u3te7cIg6+6+SWmczOre2VORqMuvCL+Meu6O+7ln01hAlWoohJE4RGnHvxKDFtz7cavaCU3oIF
DG8K0AEaijbXpgmJ8GRQrne07tlgI9tYWC2xSS7UI+236/d/tev9a1va+b2Pi+/yzzvaH7bKf/qb
/j/c90z2nH++7dHPksVn/I+b3vwDv+15pv4Xz2J98lzhC8vT/yGtxCOSRMwxJcJy2G/m1eD3PU8T
fzENw2CvJETacUhAZQ/9W1iJ9RfLsV3dd5AZub5gIfnf7HocY2YO6d9XJc9g0+VXmQAtgLJ4rv0n
DjtPoEkKWT0V3ruXJh+6CX2zMK0bu2mu5SyUCO3wZeqyezHilO3ttRvSQzJC9Mh1ReSlc0ej09QC
e543twtSsk5mwRGGgpnUa46coyo/fJQbLgqOKUW01MTNR+nl+5xZCDozZFaoPkbUH9ha6c3mjLm5
V3S4Ez2pCYhF2tF9UqQyhh3d5R7z2pQ3xBYhMElMFHpVWxx9P0B8EoNXwn2N7MKbb35zfDD86ZbD
P52uSjIG29EQLrEG97Q6yTillD92c1x0jfIlRQHT9kmCytHINrI30Hj6cqvB6j8UsfEklIk80H2w
A+bds7SGRGJENsV0IYdvWOkSdxE6nC6arnCP7nUCxq1ZqKMGRS4f5GIVgWxHy0NL9smgVu1soNIW
t7jZEoqJkms1FARfUVHQgs9tpBI48NsUZZ0uMGhFEgFRMbslcuaMrfGMu+rGLTNjhdKkglXQgxkY
CpuheEMrr7ozR5jHEhmUyAr/znER92alzk7gjCYwNJviwf1OEh0hi/BeS4DB3iyEcrKMhOLwRDA6
L1iASaUQAcjn9zQYIvVZfTYVfW01U0od7y7iRe+k7kertMDvEuWpt7EZgLkSmnqWNCOlQrh3LFEx
mTAPE8FZK4txj67F4aFF6RV0CCOyBJQinr2oGs92L9WaVvHeYLWOhmBYxjGBzHoetSsLLVlUFOjB
2wfXcD8NV1yGFstiZo7f7ViQW0x8Nth0HoFALWFHRa/mZNrBxwSKiI0hCHyF7FGLo48IlRsZTxWw
WHNN63zucyGFo8p+40pqD9Msk0smdUhld5oc94pcWW79qufJg6H1Z5Fdp9NtCLrHBju/6aO1Acs1
i/IqbaV/52kFGjt97dDtFSORvUHgh4yt8ho5LBI40QB1iCyqlM472PH4MorJp1tw59NI2KdMnCa0
grQY1Aa+x/2EirAAMLOxte4GumHLDOQ8aHnFhMSgBnLRIPbeaxIUd5Gu3ZBODUAPtaJKfmHyHJdA
d2B2tsWqQLhlKiAirWMWu0AlHz4MuSZOLnEK3kLT8NK165K+zZpTtr6D6niTRtm1SSwHa8w0R2zB
9YmS7gz6lrwZrf0M0F/iAUDN6GCmD4rvrOuJaKumB+CsCL5n+SYS37d0FnTmXsvkJIgRqsxyz5xO
aAy2eemiGtr7aIoWapaHUlW36yTVnpFCzeh4nN5uxqqSumu3xhSkOSFMwiB/Ri9HykAZeox0z+0s
ShV981Yl2jX99hSSVVzxHXHQ+B+jxhG3ZNQQOm/FW3RoBF2YrxM4NM+Wjz7kjyjGA5CijrVRyTLq
iG8SdLNW8q1mGS1TkzlI77mNMR6UwF1Vg7Rjlt6GqbUtnKS97fqlWzGr82eZrodet5uFuwYqx1nI
W6HoLWqkVoJM29p86WbJb4D2l36B3FSzHNhDF2yhD+ZQ1DwqBMNxc6xRVaKcRxmSoDcO1Bz/ikKU
sxFD4yE1Do5NDm8JUpmubskKUFWPPYq5dYNiuZqlyxYqtYVTk2s/TR1J9DlqzLBfx9gBF7ZBOq5s
TNp4CD4idax1yEX1LJR2UUznSU/YLxpqJsA3zEXlxkBdTZrrwmdyWM+y6wz9NWCYs09TditL0Key
58AEbMRX6ItN/YLOdAtt48thFkOOXE6gYfYsUXvHqL6dWf1tFNyPjOBcTvaLQiERF7NYXM2ycV7t
qzULyU0bnFLYuOu4QWRO7+ClRXXOLG3l8hYsEKg4+a1twHCtQrnp9Po7yrXq3nCgXdJPzaW3LWtW
3haFu5ql7oBBXgvrPZkl8CjTvC3jr7PVxcjjj8GslS9A7+mo511U9AVq+rAtH6AsdrsInb2B3j6d
hffaLMGv0OIrZlnsh4dM08+QniAG5vFL3ntowCKE/Kb5phzjykozk25RXjLKG/hIQd9pZ9hXgMrz
7JbuGd1JI3g35cGp9RdTb56iegbu4dWrVfAejxGansrGbjB7DlKH7p1pnRDfvZFqSSwkI61VXXLQ
a6TY+eJbQGZcGDrxC8qptoq4TI+aMYGOuIREsXWwP7iRdjvWZOeM3ZDz/j4JDbpm4jCfriUeMZW1
z47lPohMhDtmf0sBTSVHGM0zXemJ/him3LUjMoYigPBoeftKM/xH3b81OMVx7cHMJSwedTm5f4Nt
b6fB2Giz44NGTkEbYKnNXhCCk2LGt7eQSt+mzEc+JIjIqujiMfex1jpg3fuaee7OFYBBwTeSaAEd
AiglXF13RcxOBiiuXxuzvCfsPExzKgQo4wJyNYrnaTS9k7BTbTdq+JRh/Nz3xIgs664tTojdbJpf
EA8tL3txkAhF6RqHpsNZy0WIYY1nDf3FQi+ybQYzBdmhvJZ6AWua6Fg/rbbM94BTF3x8xhDs0Lhi
JaOTPBLe4U8EZGn6Y4eVZWVPxW3qjIzi6Sno3m1J4912UQKznz0NHvM44ghXkB1f7Dp+Kez40x7Z
PSxt/NZihykTSgf4yXmEoCyN4o1nhoACp+i7FyZzR8+AHM9tvxUeeU8qhJ2EqNROv3SqDcFqSwKE
/YItq9mOg9ilDeXFFHqbbFAO4uD06DOYXiYZqJxymmkhSDlOqNCAmdfBlaIVNGC1L5m5pn783Cmj
2IZFuDV1+SBgupHty+Rf6OQnkedQ2UO5JQUlWI0wj4UxzLoIcFZSwOfm0HrxCy60rhaPBlMpJg9E
lMAF4TIdi/aUx+rJFtCFpl0vkfapxkvvDYsn7njUlZrubslZWWi5M94gzdxMU9RuRFfS9cReRG+Q
EdJHWJrReqKq3UvGqEywaK1G2oxiwRVnJfE+9SP2XGYBsdKZGZOZYxKKPQumjqjm9n1jIyxK83dv
lJfECGebet2xfUvKokmRyFXT7p7IaY0LkIOoBKcNCo83GTXHGALPgozTAaGA/xrFSxjrbA81H6cy
SphjC3c0OP76pIjI1Gu2quJ9iXV9EZUo1sUkmiU9Fhmr+ggB4j6LOSgOhTJWdmxGh5oCyrZCAywe
NjPD1r/0NN6XWXP1IDdRt6HV4T3h1Gym1KZsth3bABGvBifbJtBuRBZjovDaBeSKqz3LRBr49mUF
y00X3b1W+h+dWXFDCcBFVnNHn3mtNYjNJowtdcU+knYhs1PUIgGEJV5Uxc5utGhOgnUY1ubCEI+O
136FYhx2QKEeKtOAydfcZ3Zzj23p0TADY8NrIMnMde7zkgQwg7rGUMiqKbpB2LThvOeTfpZvO0kG
iCOwXtV6f4pFcCAUHotp9ioMNgi7goKvNf2cO7fRWM9OyQgDCHBIvdWAY7MMaRsIWL+iPj7yW9bR
lLRneA3Twssg9+gFhfoUZjsmXPBnw1cfMeLSkeIkLL9dRGHe7GJpkhTsNZcgAkJBoZ1QS5Eup0O1
0PyqWc4gh2bEiaJn5Z6J3KmyvHsr8W4GcohXSBG2qYtOoyw7NPSmjsBCfrBEnBGektqegBjQfetX
kRKpMSh8erbHFJyQPGHX1PQ97h+WPs/xMWllb6FIz4Fhor9EV8j0NAJf8SHteCMaf2IqOMobcQj1
pfT9256QJCqNV62vFSFn3Z3w0IUS3tGvzamOFhyTYsqpZZdGzcLq5W2ok8moNGi+FgPfLlb3BcwV
TxrVyhHnqOwfQpelSAMRyUpOt8eCDy5blwKr/fQ79POgHB1cWP2XTBSZ1sQDDzpz316IS2Nzhuwh
K3C7hqs8d+fuCRqeLDzioG148YLjTwH3EkHsA7pnPkeHyeD0bRCDsgnBzOBHpGPlartSy4dV6xne
iv0DvZoUm5aJYCbv8qEBSGZ+lVqBOkxm0dJp4keB9pjs6hLQDphOyUfTu9ZKG5FxcsOAC11n+QgM
JWEQr/XhBgrzAck/k77yLlYRBBfoWfSmijnWCUoy2ExMyXjNR7Us8BxkzjSgzRkp0qbk3ADXWI6V
6lZevsRT5lKFQfZSPeE0jXYdfXjWBrt0BRqkdO68RrXranQfapt7bMCvzmLPXQorJuIMjMoucq2v
Jp6jvWGHe3EkT640TknyOEjskIVtPWkmnaACxs7Cd+VxtqWfNRYxW2bXAaDPQnXEitcCcHphs+7J
dpmnFmiz/2TvTJbsZq7t/CoOz6FAkwASA08OTt9U308QJKuIHkj0zdP7A++VTZZ4SWvgCA88kSL0
SzooNJk7917rW0l1UHPmrudYHIbEwQPXdcz2OwMXan9vJ9Wb6BEHDPN1ZCEksIxik056SzeuXBuI
UHiiwWFuHfPUItSWhoAQGSk8IUb8wrzI6pepohMMm7GUN4AOc39O9BvdlUchkMbXqSAlfjo6Hdqk
gAezqV0oG83k3UTxlYvHC3dCRMuN3XE2K966DA1od+qs9iV00nUMgKFS0ls5sKg4CMTdftLRdGCi
YCafDv2NG/W1L83H3GR4nZjfc5MsygVSWu/bKT9oGNSDtoF2WPCG1I51GKtwKydexcJur22T73Bq
V8pZLG1vIEp//LqilkNJ9aiS+B0LDHbMnBlY2DPfQ5xiWu5tmCkgO/1BVf0FruHaBaK6p6WIqhPv
tDVj9Rhd8xskBmb/+jFVJZUiffQ5YShb2flDkDG0bKr+MfRUu6EJe4Gu/iUOIhPJ8ouOCXedPFYW
iKc+ia+NDFuATTsHVT+QocoKb+Ay0emve+D0Sc5BqsC/7nyj7tkbRvFaeg04IRsH+KxLlJUdiZ3Z
7OlHckrhNAUx4XOsDBGqNzN3dkYEwreLt0hdeEvuGOOcDcH23afu1jHqUza09Qp00a4mZHkjTYJY
RiyfWyOtXlo3uU0wEnMZF2uuryqzOYAwvkpaEKkJhaGAu9wjpEfSB/jFuG7q5FYkaQFGIHur2vrd
ps7Wvzg60CM4NXchIiYVjA95YZ3D6d1KvPcuB+s2j+GmGSvgecZZM52d3s/fs2G6xugKP50EBSGH
a1dS/dXpA5jj89BiPRHNo2rxcTjVqa/T26zWv9dt8x5bHKgDfd/rmQmjjv+H6K1JzRdpzd+t2NnW
Jc1zrW6eMOn7hY6Ir9NYAbxwrVfhVdzEnR/P39ocTURiR1eoFLfLJYAiwfqeXMFCfTMmzsmiqAK/
um+05M317O2UGLQfRtBgtKoUjKjGSW5CB2dgUHKmMfIXO+eH23HYukSyaOND7OBFNkxxX/T2bW9n
V8qO3vp0Ip+QpC1EazSNjAYaljr1Axpimx+1HIIOMARTjuzSpr/JZ0Ao6fSgsfhG9XfhJVcSkHOv
RuZHdFJU/2YzjR7sRZXk2XcIPB6Wv0ILEPguxR2o29Vc95emzW9zAmplA7QS/nzjyKdq/iY4brdj
8+i1kukC0KGVxaMw0/R6NstDWIBbozJ8EyE+N4vpjIxuCUNnEQm/BKmz6Wduq9bYd8vfS1LOSgTx
VZ6mbxyBMZOZnLAj5X3J4njrhOfQHpnrBCbPSE/3OfmfTMRoEE19cqSbxQfnEJWp6ddwLp8r+2nK
qpPAl8kXznY2hCxqlf2FDArUmEV4RXZwSrlWXqPyWWGJuQJpSHseWELdGE+hiVUb+UjjTzkEZowW
YmBQ0w7qKct4UPgN100DcY8Zmhmhjh/jq8AluJzxI6mdYH7N8dxM/dcGIetKDsgv56k+6SzJDICn
dena6bolSjrUTiLPryovu2XS+J57vGCWBLY12UgYR1Z3d2TpkVSmkRpCbMlALggeQr09EnpXre2U
L8Iav3M826Zj/yCI4WOwcpy/TA47MyaW6zI2zr2ufx/L4ltaMuVbjPlrCHEp5BNI8oIbXVnJfZvM
V1VisxtxJ3r0yCzx6boa6PQFNIordosyGgy/m6KjwIzGvoaPpfhYHp/rFV8Hi7u9KGaE5+3qhkoA
o85bSw8yQDSLka596pIa5bfSn/E0OhPdgVmN17yKTJ16824wSW/q53OrZmDlWfoWDJPf2vZlWtUv
rE3jmPok1BEHPeVHRPunqpPum7cOwvTceYZ5zaeW0ErhOom5znW8NmbOD1ZWd5XlzNnG4bvKRgoz
tDW+VtxLe3qpBP5do3AQ/WAINJf85sUiqNGCQfEhHDpDFEAKJ2HVYynU4AlOi8nw/ysS/o8UCTo5
Zf/1aGb3Zf7y3+7bOlY/T2cYePyv8Yz4h+24zFGkwb9baAn+KUmwBLoD6UrdNlzblcYyff7P8Yxl
IGOwbDQHNFBpcy0BeP85neEfmSbLKgMVx9VxcP17SfLGryGViM09w2XGbZEi51jCcpfUtp80CW3E
mqzqkI+6NuFaOVG6xaKMTLYV9YUyGFfMVKMlkEG2tnOyobLWMu5NFwMxOSj0QcE3REm9GUGVPI9J
HtxoC0hsLp6RU1AAGZuG5oMdMUJ0bD7R5AAVf5+YwB8d61SVjUX3iNFz9pgbCYZPrAcuWY5mQe8a
JwvVbZ/c9NN40ZDiK1XctHW1zZvpCWx2iAVtOmNbPyODtcE7WWvMS9i88vixMJ2bImhoqlbJua3A
eFTLKTxBr7VxW+9Kqva1yyBwkPuxEwolWqji8thP5cug9/hNDEE/yGu8dVoy/6wsu74ol5NR4LVb
L2/8dJoeew1Mnbd3PX3YRTriXDJZGbtmDv3XWYzM+Qs7g/FMD83vmk6duxC8EkQ1UWKVjrbFeMiR
pxO4AeJmDEnA1EmzSBpcETRhKf+z/CoPvUsyOiup5CuXuWNwfaACfkxbxjLFhI51a+US73rqRq8V
SWNAMUgUAOI/mAgMU+0M1InAKm5F2taPrK+Rhs3WJVqybZcuhTPfqoCTPfVDGf9HvOT/hYnu79VO
/w+Oak1UO//1erD6UoTZl3fcBz+vB8v/5j+mtZ75D1YB5hNkUlumbhksFMNH0/6P/y7lP5iBWZZt
E6GFVMjhn/xToeT8w7EIVGTOa3D0tCwGqP9UKOn/oGGH0kPaNEMRfvxbo9pP8hEQIJ7HOmDzO44U
znJxPy8GOb0TJ9K8eD85CefwKn5MIazlLr2mCY+qFyRii+J33HQBtHyktnL10836jeLGWCRQ/3tU
7ApX1y3dxlzEwsii5H26gsKCXNgXBUidgAo2JMki54R126J9shx2t2k5+Rqa1DaNR2sZYnKP0NsV
KyJr21VjaF//fEGszv9yPdxzw5AWcB1UZb/eEZOkl64vRbg3JVFbReYuiASWmNSAy+W6X/XlNIJl
oPvbjfi0Li83QujmMi4SOg/cWS7sp3WZ/JNpVo4Z74n6TcptkNfDwZvp6UY0bWCb5Q9WO/jB4ABH
s/K96oeXOsCJhL2pZeSt3dtRcuJQ3T/e//mOGJ9uieRuSN20dR39u4FI4NOOYadiHjJb1ntj6B9l
BO5KG2jlMRyAh5CBiE6z4lsz7MNpgGYQzt5VyzgCBttGhaF7la4Hh0NkSlD4RYlTi47+L5m21qJy
+ukl4gpRazGD53XC5eKKT7Itjt82xB+j2ldD/+G4uL64wSQJdAA/Q2XuAQIC1iXfZrSWo5+trBuc
692hkSDsGUiUz5yC3F2VihCx0e0Qau2eT4cJSES+j0ZXbJAxoHYE8KuBw86mrdLowAf6wsyHuVvq
93id9rOiDeqU2p6gd+RzhJsB5EXU7ygG0r25jQzMr3rq6vdJa1t/e4E+fcs/boJp6iwbpm2Zhv7p
JsSl3cZtpnMTJM21AFDXmnPKVIEqgXTXYmSRGXm5gVTsGrM4/uUt+SydY7Plu5H47lGlUAAt//yn
9zcHChBaTZPt+yIPTkb8RiLDjQs3gXRmB4U65sUd0Su7CJfyrpkZ/EdBc4QXn26z0m33XNzdLLPr
P18W0pVfXw0uS7dY2lw+ZcNACPrpsjq3rBkb4IllfMLUAVRXWCbzpqHlpoh1Kc3TIOr2aJp4QUfi
OdZ9AOwWyoO7x4yJPnsiI0t35oM7aRsmMIBzwcmf3YDYadJpvdpKN639mhKtIIA/LQRLjvRHvDjr
YAinG1qXEJBFDat52MkuxY+nvPky5uolo42Pp886ey6J1khIpx1D7EcVOelhKkEKShjT/pJVcFRW
+RWKQ7btOYUiVE72euVm8MHQWKeVuOnpN27CQlFZMFFcpzPcDSbg4iQtpNK6rgSiBfgyWQLvT7et
a0t3ARhHRUB0R8VyQlMyBDjxGuEVWAXMri5ZQtPeyIFf//mR/FC9fvpaiXmmPKZGRr5kf3okWg0r
t2+Jf4sUsUgGKIVr+nq7WXXJsQ6bHTnd6kpxAismLMBFKMUdAQHwFwsYeVEk9oO+BBsNAKGKOGKX
kuqo6Shleyt9VMP0FX5g5jfFC3NVeycNDXxIBYu5tf22rMJXW7d3QF2BGmTzDtQIGbhtdWdajbH+
81/qLn/Jz3/p8vLxNRh8lsvK/nlNB2NLbFdBtEjqWc+9SwnGp6CfVSAerZjJYc+ysOOgCxs0VEAR
Lc87EzkkfCsPHqK5rjZZ7aTYALWMkdQ0HmVMoCnpihYdIMfYxZAI1rDgaVpoCeh5wcN15ubS6W1x
cqL7wBuLk2gxpCdWS+vDibINLY0leGDTw30jLmDM7mNIIRsoFLDogk73Jw/vR5oBn7HtcM10Ij7U
KdCkhNget5t8r6RqDmpQbo7Ud1HLRKmrEnlIG073QW0BuFEonyIDLQqmny96jXrLrfF81mg3wZMR
0VYN4spptb2KVX+T8K46BbIYLZb3taZpPjF1nR/iN94SrID7SHpnjOM6bnn6HCgh//yYFjXavzwl
RGqOQdFFR/jTzqv1xLFKLcoQAMT8QALgEwWBr0sXOEDs7P/8a79ZkBiI67ppINml97z885/WSWkz
o0F4lu2reAZA0vUMd1KdOVtAlGOAsg+foge63SDJngHV3+qMT2WG/LFM28vhk8LLcMxFuvfTzyOG
qXix+HkrL8PLWD0Nk9hwrQT5CcDWsur+cneX8+7n22uQo+4Itia2JfPTH4z83tMzcmn22dAn2JsH
Bsb1QDt46g5hz3SuH8PhbKd0s6IooO/HawCAvtN8LDd8l5y35vXOGQwwlumwzZ2xPZutEawcfIaJ
cqKNqcFSYtihXjlS2nflYoI3dZxQJJqCrxfDXx6h8bu9zuaPcglh9xxqol9vojY4kLD1VO27EsVz
y2eCRRLnsS3EMcDQFpoZAMMEohTqh2xdhjYk0G4INoWRXZqO+K2wtpAVFl31l8XV+FV66f54vrzK
DjJPXhH9c7FGDz11zEiqBeh1a2na2cWOJhrk/p5Xg/OQ+Wm1J7R12BIGlP3t15dS8NOnxEHCWc4l
ho3681OpSIJ41QCeV/u2qoPLMuEBLWOdeAogW9pdziFDx5iLHcHXzEoe4WKhGRlqtakVAzIjRuX2
58/tR93x+ZJcGigOrTaqvqWz8vMLX2Eune2BEoyYxMFXjG8TirX9EoHo2/0Lk3d5jsNr3JDuhQ+3
8Ecy2C9Rgsgjw6c6qDUB3FsVGCgZhuCIiz/eVYM3ndOO+jDEStpa83RWhr4RQ/fY1cFfShjjdzfV
pb51baS0his+rU9zI4OeKDe1FxEcuoWolUxteCnsEf6HupQdwTADbWI9qcujIMJp5ZhTeDbrZgSS
kAbYxPXbP9/V316T52BrMZEN66iRf72riyNHrxq+gNqFsKKBgYFoRoR1X2glmYewi9Mwi9eZjqF4
UPZyhGt639ABnLRoHG/rQffNWZPrP1/X79YaJNBomaVEemx8+jDJwQskQXOo4YuY5XNsIqK48kPW
U/TArC667CUYSLr7t3/VXI6xBr09+n2fXSO5Z9X2DI2XE5B6nIijOLsOMhsr02gmLeK9ahxwkzAP
+fPvfu7lLR+7STfRMImSgbn0+SkQzdjj0BhYh4avmpQWYUwhZOysEkcjtOdV1NXplrpppwyTzjMD
VSiJqCjolZM9KWBM6K1OqhDPR5+rj1pL/rYg/Ga3Y5On1oPqtqikPx1KaoLA+3Fs632jNTdBA5k8
NbDi6xxq/aHXvX1OivQD3PmTx0R+t8iDWrOdD2Pfn0BoWefUsa/S0pCHsuAo7jJYBhMZxutBc778
+W7+pgwwhWV7lH8Gc8XPVhpA8MJqOaYAa3c0NEU6PmljA4eB4RU4kj//2I/OyqdliS1YGrqNWp/g
x09vKuAUIBFwHfa1jKBlTFO9LwZYQ1pHEoj7EKfatSxvB3ogWyj8tA01xolZ1//lAdm/qQcsmlKG
ySGJsuTH7v1TPVDaehJXXo4hMqLNMAv9kQvemCXjzIx3aapN7WWCeqZ4A1/6Yah2KqhdvxDtS4Xy
4Gkss5lMmHfM48Wu91QI8KCifSHT8CuTfCA784yWYGzMPWD/Y1DK+NwbxtFd7PGouEOAQnKhhFbu
zl6caV5LW1SmhbFBgWLegcFIoCB6YKoaDrCkjzo9ki9sBZwbl4Nu2sTuwSIXKZv1I1nWFDKpJ7YC
IZVfxPElFey7NZ119ODJyjyLudlNqtIOpau2nu3xYcLvh5kR/6VK+O2dlYJJgElzj47/r0vkPIgq
NQut2I9WIcAlaeaagTjo8qFx9glgceIV0r+cwn+Ub59eK1RgHnY6l3nCv+wVZTRxtp9UubdkOH2t
J3wPQRAo4nABaVYUtIiqDM6IeAISpfVsg/UeUb7L2Mt+7lpjIu/LRazYoBAYo+xJE3GNSbvvl83N
wrBlludInv/8MfzuTnHF2DQ9FlH5w0b50zvY6TNFitsW+1xQ7+ZtQAt7SUfPDcH8sgwHP6nF/Jc3
/1/aWnzOFiwLxMy25S7tgV+fj5Uyi6UWzvcVeYb40jpn3Xiau4Hk9ZLYH3OI23uKZL7JK4coF4fX
v1Wv2Pnj51HH8YFWKDsWkKJlOTdH00IWCF7T/dsa/5vd33Jsj+0f/+W/1pro5SsGrm6+dwNlX9z8
DYlGd0qzCYVEt+z6GrxHYamV7al0S0v/ARz/eM8I80GniL4YoXf48+P63eZPJcWkkYWSMvNzp2kW
SI6nDM5J0RrPWdUYRwtmY4OgbIV0OltJvYL30NMRE3PwyiaMmKFM9gJ7mYjLe/rdN3++Ind5Vp9f
ezqT1tIyNz3ONb8+y9B2jDybSQwILGGv65IY6hlAGnN8HDCN4SmIARgA4gAVq8gc9xsDIp/Cap9F
U/1eeLs01+9TVPfnFpvuasLXciRt3Nr3i0MlieurNiTvM7MyIEKyKf0I99WGv47AdZD3Ad1tVKbH
dAnHwGAc7Kh2ybIkUM6fDYLtyjjFj9IKjAbzJPaZAfUtwU27nzNQlREG3o3WpQJBG41lx6zQq8ZR
4KsohiJl5s+GWXJYD2AlcGruj1qlaKiliGuXf/GCOtuEARFIRiiNEyHujZztaxsB1nYkdBOLH/hw
KGZyO9m5eY07/QiB/IssIBohtCrWP9QjaTFe2YSpHnoSFP3RrhKwWflzrP31SPi56b/ULQL2jbSX
Y4LOvPPXx2WhsGlFoZd8eiPg69o5ClsQVVfHG9ki7w0qrFCuEK9p2N+gguA4B/PiGGadtQkjjMh/
fn1+UzUuxTXLgMkLTUfq18vBaqcQYqUZCbBxuB77+QmJAXFnRhSuPQdKi/fN0/H5/vlXf1MaMfNl
6WEmzK9/Xn8mHWAWIu5sX8w5LRQ53+Kh+joJdV073nXbNuRqaQYh9SP78J9/2v7Xv1jQkqJpzoHC
sTiu/foX53EILoaMk31ULc7zFqx65f3ggCekQE/g2tmy4jn9IpoONMmMBINAzeOYDdDxQ/qckVrS
X4iOXmdbxJz5W0akJhMbN7syqWPYXHRCOAFhIaFx9C9kSaEyD4FbT0xXV02GjASwdP80O8fB+oYY
3XcUvfRwcEPS5QOgDxUyX8+oU0IlHEn5kTgXWQXPdlLne2ZWkL2EeQNF+8aZtWxLwA7y9a6QCLoy
fCrw/mhRV+cG09UzrQSrBfKnE/oaG0myH0z4SmYB4gmtt+qs9z/f3h/v76/LkaDmpT+gm9j/DefT
C1WJqbEnuv17rXee8Y3XdFiSA/oVbc+ZCcpkU3Q3OmLXnPrE7vPbvhDlrowBohANWq4aXO6buoAn
21WzfYwAQGVJI09Ec98U9FgOqRFovmhtk+ZJ527NiQYS8SghWYHqTHeJ05hs3kYrvcwFatsYyZDo
E9IYDGLWM4+2KDFZNKsRJZYUlWQRZ4dO1+Qqor+2Cie9Ycg/efsapDZExNcKPu25DIZLIMF2Ds5f
x182PQreuV9vmmvbhukyDNQtWofLRvhTFeDNZhuEoVHujZiTrUu8xU2Gcxow8JFklXtvtOM7sJva
dTxj72wqddQ7zPgYnetHL3idPG+FzNx9snp7wDHpIOYrg5JooCjYi8ForsLhGk0bkaLOMlUfxtdE
HiMHmKSe0m70BvsJ18HJ1sIMXspL1fbWTflR0laCh1p4GyfU+01YZ+/JQFs0J+fIVS6nWFmflBvs
PayDG/rBmG9KQJDm4GwAvewlSZq0hC5ZPE6w1fM3a5C+hkgVZTsjzrEP1q2XLOGq7A2ZIOcWZDAw
OUJD53nTGeljpWcPY2ndMIu680adxqjCyYUY404Wrh/WuUc8orXqsc40GoGTnfZMgFV4Rrz+PSwi
MAqdt8UtKHZSpAjYLHpWEN/bFZLYVVrNH0qzuRI9RLIbg0OCuoM42Gm/zhCUV4Q+rTWnivdNMjUM
v5w72GeJj53UiN5rL9DW4Vh/nzLtW1AHG80Odpj6visXy0jYwsJkb8LcAbYQM6NPWA35O0nNqqG1
pR+DIaqUl6+rLyotQqTR8iMJIJq6+aYdl6hD0hZFQPgKZ8NgE3GWhr9p3Xe2QEydDTe5qumaN86j
JTEAIp7EjQE+PWm9atMT0rdyPwCnwvt1Bda2+CQLaAJzSFRe3Nr3bjTC/pdXZKc/pcpBn+91kmYJ
NbMEtcqXgQSmMuJN7JS7nhXMH1D+0RceXkJiUBmHf0TUHOe4NB+p9TetEZ36YNbQi8NpJXTGIp2A
3ryjO+8kEEHG0lIEg8jviY6O2est0x90mks1scP+xEFpo+AAr2t8J2FEypNmEITmgY0aEFb3OTQH
mWNQSWb7krZljV1BXxta9a1pOtJWx/iUunL2XQ5EPnjaxrUGf2iT6tgBkKQhjGYsNDdlFqIhtYzm
ZshuQFaDOw/7llgE54xjrPdRmMfootFYZ7Z5M9neeQ4J02umUF60fCoI04CNljsdogFAX2UJ8qCw
yn0YGd8txAxnM5mSzWhVNqhvSBojPYa91XtHIxkhVMMw1jRCXCSKg1VrtPO6sWAlFb3xULV6QQqG
t44YyBC6MHyzSvXSqQilT2uWa0pOjAcTUnc1aUC18s5bg4vaT2pCNi8wczULWRAmlZdX76I2SYVH
RaeHt8Ooa/s8JNwREhnSJVI/3bi68uQb2dsxszB5xdsd+vBlyNkzFRo/XQaEiBBHmDm7QBbvoUWt
l8zsNEPRbrDRTn5cpHgEnCsLSvc21Dps6S5siRlzgnjISNT14zAweY2w9VoV08W2tnf92CPBj8RV
WTU3OJmBPNfmrRN2H0DqzlkzXlXt9Iql50oz6nYJXyy34fBEnbptq+TRtVCIZ9lZawxewAFcl+HG
/TYIY9J8GrQB+T4KCTlMovgwZOBazZc0mqxDP9F0NZOOZDc6U0YcfcOiPq9cCx0oqkszjc1NLYNr
ME78pwUQiiWqNVXNYWqgvTSZPAlXXUey2FJbYsmvoLnpojzUXdCejAY6KC5awIvNyaCus4XCHJEt
yWGafW+nsXuhP3tmVEnaosG347XuTaYkUOQ8vu4uzmgmazOacbE0+kObtGolyAhcFxZ+EWEI0r9r
DKU6FgDTLS9pOdyYanm9Z1yeTo8Mun6xRrknSd2f+2iJyCEIqeq+GQ4aXeQBJzUS1MjHthqcgY7o
8pTm/iaw5hes/BG6EkJYNBoVg0gQjeu3mN+iyILCF26JiETrWvRbMquOtqmhSP/qjWwtrNlfa5MV
OWlg+/Q9OEfAPo7vlnONk795ncAPmzrDSBiu+HGFvWprs8fAOmbrhtqoBw4yFivaUfuQ7h51S3lx
YKFs2AjDddqI+ghC72XKYz9LzZ0teFqxUX54tv0N5qfvAqxia7oR0gTAo+uPS9BP+DhPPHXwHo5n
XjUzU1POaIRTRvXDXA8nFGJi1c/pe2LFeA9dXKIl9HDD7oGgw+ZvYew7GBNXhidfB5Hdp5bzwEna
nyrjJhwY23YU7lMfrGoOT3gd0P7Sgo50SdgrbY0q/zbrceUPEoN9VJYPHJ2Std7bfKEpNQhSQGet
Dw6+aLMH/oCCVsICc5c3T7nFcVbROsub/NxXBCDnk3fwtGBdItlj16mNFSkVgM1SSI+99TE54lsl
umcq2AetSrj3yzoHFLfU5nEz6OwYuh2fmY5Ouzk194mVn5p2PHiyePHC8k7QW8MDdxt1GMuxYtss
sS7z/jz1yy56mOrS17CQSvjj/nKnS7CRMreebcMjVmjuQcBVw4Pq8icOL0i/4wSnk4nYXnsEQtvD
rna+ATrdswgswun6wbZ5hppVYFB2t7VyL3SB3gYv2dUeSpScK1eTfpIs+AM08HUSdJZvnWrslCuC
Gd8C0TxPmjxoTYnb2Ite55RdJrlJOJSuwNzhoMkSsHv6wXYTqAcrhySTio4rc78CdwfZG4YJHbZy
9kKN2yE23yvX2fYEE7kKawapYhFaJ+sBWh1dZYP/VsAaPlxB+JZnS/BrYUAh0M84ygyKHUtm0S62
0j22lugsmGFi0zhoEwh/0ZiXqhyfOmN45Dus+MuiXV+PZw3LRd7ptxiq943QtwS24YsOy+8mQAN/
oJBTBjuli9xfTzq/ncVuxNq8mqz6EgkLpwgxLWYedVsX8qA/BdpOmOlTVMIDZzzyw7sOmVO7DQEP
SMj/hME/d0wFNwGf02qwTZIj9erOK0bdb0xzQWAO7yJ1T4QRre0xJJE5zHZTFtHx6jsMMBEQCDLm
MOMALaVITpgdeewXUY//BErmylP4zQTpGfqIkiINXE5PEIAW9kZqtMNOlRJS0HCANXc0W2Xw301x
+0gC44kbPpLHDOcec5xtsmZCdsdETWgYHjW/cwHZleSlQB2Ub8J7VGR2+K4gqJViut0FM9jbQGwi
I7oKZP08y67yq5HHGE/PHLLv5nkMfFJWql3f0i81xjH0U4zXHhyTVdvmYNqb7LpxKhOrVnlK3Pko
Q3mTTu12UCy9eTJ9bTOVHSICrYA0AGOaG4CjMinx45uU4BV7BDHM2SFR7kdXx6AP20Cu7GHEUKpT
bKUuot84OODgX2Bf2HLhHNGwmlvcO2207SQrbOPhMLexBlxCmeik6j7SIr6SznApsVNvdPaXKCIh
WTrFsOt7xE1gAqDuUq1xd8AqURykqAWMCYaoZugEJY4puRRa6Y/OQNqSG9wM+ZJcaBmAIwfLT5fC
tzIaHFT5tDb1jG7yOAZrkqpu6kKVvpUrTMokEeA+1bjLcXFRuT6cluKqLfe5ZwCSgeo4ppQ4FGOW
rNRtbTotDemKh1mbdzTRhjXNzHBjqoYaoPJ2TpusK0VJXU6wZSxXJ5Q6TReeIaMzYthLRZCMShH9
QOrXkGEaPbjvYAowLCq0bYLTthMCt5qdFZgZWvU79G/1qQ741PlsixAXDY3n07wkqXot+6TXoBvR
QUw6YMoGy8R1xAG6SdYYQWBCOu5zGi2Hrr4w+RCtqynV3gECEIJpYXJ+K3sQ/3ocrFRb3EOuhweq
FXdOkm/pqFFV2086Z0y/6B57Mdy2YATgN2iHrs1evf5L0lEoabV6jEzo16yt22g+JhPXxqQHkhqf
hx5H10kwHlyvxFkFQwSJGbZE9UFQuG7l9QlQM0DpGzP6Aj/aOzGZ6Rit6Q88U4FlTIXzezBgqAmH
bt1AZbc5bXnjvMoGTMlI9igjBmrXejYvvQdsOJWSaLSWB3KqVXQsu+LUdrW2nsuE0iOc1p2r0ALq
rGDwgyqlP9C/prpMrDcMQ1urGl4yGRDVZb93hl2Q8wGAtmZjGoX9HusWlQgpDV1+0h0CdEnAXWIZ
yqTCI0Y3KyiK11B6ld+Iq1FzUqqOdFfM8bfAKB65nVfDj1ZIs3bSsr3Cb3eHhpy1vCJRhA29WMHq
ESt47Jc4k0v+UC/9qIXCkOEriSzzFhfeB2Jvojm8aNoQUnCcgC/3REOuac/MhKZuqib4oDWL7Msh
CiYRt3qo7XCKgr7Vuns914qd7BsyCeNUsnHr9OLk0cs5+dfUIqsGOOraoaHRq6PUtEcyLcfAva7M
3mf6GzFPBA1UKGD7CNHE/C5HwiEAtnp9a637EkwTR/0tRcGlCSdtZZTa85zCLnbLcl3b6ddosO/n
weS45jLH8NT7lPaHOXQs35FsDZr3GthDdoDokqzTyAMHEEc5f9zdDNxv3ckc7xoL76ZPAbg61DhF
MW/VOHcbx9tJhwWWD5pkxnkLW+GukylkvIjTQts6H9KN5/XopldzJEw/dueT19uxH1eO5q3o7cAp
RclMg0lez05xj5SN4OXmIzCQsGQG/BAlv3fAPtZjgoz4Gt6WootSibUaCXpUTXCuM/AaHWKv1KrP
Gme9tHf2piKaXJTVxkOcsJ1YlfntkOLSEyea3gW4mIROVj5GJ2e0t1ZjP88h34lK2PeGSh0Kst+y
ArSsNHZuyxlUW/VD8yE68cXKbGujiDDNjPhBevxfl1P4XASpWA8d3w1rXX3fBj3GxqBAoZM4z0YR
H7XWfkjNHpMRrbKV0U/M1Grnmzbb73Uegc6bUjILXfcjwf0HL11bd3Olr+u4o4hqvFcCZFfEM9uO
hgnfNpvtQdNaIl00YHW1IoxvInIDij2zP1b0IawpBl1ZXoLEmvZlkzwPLptinb2yXYJgKCGar8MB
FLyKBfm+oIRXRgOFh7DyXs1PyJfsNV00Dq+sJqCe47OnWJSMGAuc5FzbJv1jKjrs7mL6Ql833oU/
cv9AYecdCQuT4+vY1/PavOS2GED1e7Bx07nbV7Z9Bzp5bRRpsGaFb3fp/yTpPJZbZ9Ik+kSIgDdb
kgC9vN8g9OtKKLgCquDx9HPYs+hZdE9cSSRQ9ZnMk5QdkLS3xNfFsoy+FW3kLlM9WaDW8NhmjBEC
Rk7tTJO25NkBMZ4LzjCwmOhOMVhJfDB+SHqD9Z73fpb4FwmUjIqR9jooxY8v1C97E41IqqW+w21e
907Sh+bLIjHg9q6NfGxpyDNJpZ2k0eekpsvU0jWNt1Uuw5sO8HBTcw8WR3sJCdyoPIKIPa/dqg4S
RkMgSidmDRWHv8kb83yjs+IpQGl1t9ryo6w1wFAsMFsg42cuWXiFjrWd8ro5mhrSpwTyAwjmd3Vw
5QE0IHHDdO6555CNEtESku7Ss9O9FepUBCFlAbnVe61tbk1N2KqkCOhoqHYspqcd6yMvSQ27O4fd
XZp5050XcvaKaiStmrkwO4DqPU+HP1AfsTXLeY8jzoizvLCSaDLZFGONrpEKJBAGYjDx7nnIoRnW
wQq/R6+AE4mtiFYHFOR6HfMlLvrKZWzKO2a1QE4LgRRvoBks8g65KMJNAjMvdEHtqXXVQ7UCas6w
T/Io2c2dI+pnG1jvU978jD0MAFen8y6DErB6Xn0SxnSQELS3rrGSAyTGh1pW8piOLeFJnf8sJ3oe
05h2ZIGhdMsJKuAQrgAf80ekNIQFzArB6IgJlE08aofG13PweBMtT8tUP4lAuhQWLenWZVsc01sw
lDB5ZqMxDJ8XqJA4PolWh1w6TTNDNYl9OA2N55wnpLAcynzkWIiwKR+RftajfSpsNFGs7SCI1NY/
kQM+Xa3HqarrxLKa4t5skfoIKfZ92KkNJnX7uHjruzYOYXOyoFu9hkGPr4p+LwEtB1ciXzcuzxlZ
DtbjUumvkLMoAe8Kd6TvBHkzcxJwcLUT9tLAWk44WE+tCD5Tlb8QZRqnEmadMQXRrpjwgWDalEhM
CQ8I8WfFbIclNvLteINej7V/N5p8D2hTf0OjPVlyJEcHDhTdbHVIDc+9VI3isxaTiIO61I9+52IB
NrOTTXV3me3tSPwTEe9DujWh1jHWdT4MEx+/XdWXKejQpwzFJ/T6jmyz5VyIjLkazTEvHkEU1csI
fXtT3hRXs4he18BkoBxh+CpY1PX+I7PrKmHfBoCO8cx+sdJXMak3zGkLaAAGjsYAPlZbElF08QWz
09h6TjXAEAI+iGo0NpqKYldPV0Sx1qFN2/za5ji8y35P5uMLOl68uJpSImwtWHp07FDCoXLn4PkX
hrHgv+ZdV6FmcwEXYEgH+hKhDgd5BL/foZ+RdMIRPXZTUp6P7oK4uAMdaooHUmJYE87wf0Ujt2gn
yD4yaRGcNILO5LZP7RISO29n9k4L8HrV3PuJXah3YRKNlIIRxOVvkxV1yB0frMNNXOAVENL6kRkG
W4kMN0U3L85FDIjwGFLfxPCWf5gLHg6UTtETR3BcmClSKhra43xkZuRdnHTTwLt5NWx538ztFjn5
JwSF9DmUGFUG2d/N/QAZvKSpZHgL4ePSjBhXAC4QvQDFJ8rmLKlUfxz9qttNpEQyxDE4EqIqTHL3
Pge0RQugkhn9f5114+2l+zZmuHEZIQZoyyIeHCBheWgpSsd6Yj8CaSYc8DNay9tkV3cWnOoNwIQA
BBxIGqQZJ06ME3s1wkpK62Vd1wOirBezx8/ckYQW2PuMvqUMJvqxLCa+5ZGqDJUCXNgz2dVXYDwQ
DOlueb1JT6J7d5Szgyt3lkg2mNHOPEQEahAwLYi/FvPJLAlwYsakYbhzdMPkKGz/g+DZ5dku8AeC
ADOVfIO1y+lMkrEm7621R/fiAqGkVrOIJkRg24XwJgPnFECyshXBw1SvqYO5s83xz5PJslZDdeiD
NaWe0hhy3OB+oMMNsGenJsEyobFnU0WyLo0y4Clvn6Of2NpNVR+sxWFU5lHNuMHypS1s7IVUoOyJ
DrRtpvZeXk8xheCzGqiE56V/G5u+jWeTQafvPCjrjHb9ayZ9IQmq8T79LGu3IJwMMi+RSZAIIZ0c
/cr9VTgL2NFUVHehI08j4yqChNi1dnHNfCo2HZ5q26raPTCrA8lcWzWK7BAMvNuRmb21DfOPbmx1
Yqm+P7QhmZeDHV6jYoL35i8rJ7rKSHqqudvYV9OJZbQhZGIUU3RQGT8iXKdPwLr5uajDxBewWFbN
ynfJ1i6pbXWXpfptGeLOywFuN8F7K/hi0qm5h3IyEorRcuwFr0tdAIcLnXYnmjw/diTcoTxoWcJg
xFW4A7SBcc9R4jimpI4EXRPLAc0t/lPGfeV5uKVBUrM+DukKI8YYLqZLGINfG8C6gO5FlUHNU2PL
zb31i/052dWU+kVqXzM7YDZKpI4X9i2m/IaLT6zJKMM7oN1guGR3whFGHT7iop+6hnBVrz7LGjUZ
60pDk+9LQkO7DeUAFy7Tide5cjsZ6dGnaAKFQKNDgW4+DFNBRUq6wYo84VwSHXU0yZbehkjnEm8O
fTCNXLL2imu2yedvs6p/WW6HialX/3jbIQeFEZHIk44XaCd80KiA17H6HoLFuno2JkdlcrO4OTUb
WhJz77MHq3uru+ZEk1x17ROJEy2x5tthm5X4ngGBZLaY2uV6g7Q1i3WumOvRUKqwhTXEsou1xiO4
gYtXtYlg0hlYc3Yao9suzGcsyeplwsN7O7td72HxNembnZtvAx5EhiXkFPTS7+IxhzTpSGbrPq1Z
D6+OIJebhWLgJqWIeYuuqxjBb8yFjL0JLgEn2M3I0caTJx8GMkCSYYYiDWJiJ0cmiCuvcokqFraZ
89LV8ptMigKUykRhlBa0w+xNw/F+0uG9N/Ru7BnNMbABUZEAyR46v89Euxwdg7QZNTRJDmoLxpWj
k1mY804jmM49+ZeKXO4wJzNqnhgDC5tsnzq4ovNK8XmgFTBCUrlNMZF41lKBYVe4zNaSI4AUhDyo
/iF0uE2nob6tgK2kd0djm/vCAe9CibbqgDGUDPy4b6b5yvpuvkrpPZtdQNvoLTEMYnn/v/+zkCR+
n+37ahYxJjDF8Q7lap2spywM1L0a1g82H/XVi5i4KVF7SWUWUGGZ2PfaMfe50cutbwHmdkjgOiBD
YjWYUcbTF7BmBCEFB5Q1T6OAYWEfNwvCA9fRItavYWdO3+TVRnQqBLZ4ezDSbcNlhN7uRxG2hcrO
oCJKJbcpj91Nkj+Bj7oRL7KtthkaOk1tHVlZEpdX76OmdY4UUlslZrAjLrBO0r5VwncOuI/xnDF4
rznbANZUxnPWZ0ndAOBkR2S/6n9up5vY9Wd4oZaRxbggOzs8NVXPGrycr6pYz1XUwMZyRcB1t9oP
5iK+iAfG+04g+hJ0w5m8KOYN3XQi95xF9uR1O9N/51nnbgr1wR4U86oVERgagm21IxbqaTaJkrU0
pn+r4VIk2YldlSLU0pTG3qmiP7OLyIsc92MzXJF5epfUeRwZ/u3nnPFvGLn5bjFSTUhRycRLEc0q
5PJFrXZZb8HyjtY//AHpjtCdw7S0+jiVwxsUVutUFHITShRO44SWmGBcuO8u4eKdq5wTymN4SO1d
DvoWsBKBwt4ok9QmDDlFYUkNeKPERG3cNSWzjIIfy+gnN2C/sRIg9wbakPyzuQs2WSfsXT3fuurq
zEztySXvZNt3A+l1Fgg40/1iT7DNzGIBqkDDGk7+mz+LBivxLiCt8zkLhNpkGkzApMFUuca06RsC
Rz0Xj2rwltc496fRNWj5OFFXB5R1Yb1MbQo0yI0+EA7GKoMtlxdEuuiVP4Yo3zXxDCpNLWHbTHaS
t73FP+9Hcd8RP9izBzKqYD2Eg3Nfk1KwsfqhYJCP8MgFd4taM+MUdgg1sGK0j8FGhCrY1Y3/YfHU
bRZq0m0ghmVDo7bpJGSl2s+PZm6zKVXtZxC8VItL8WBAmI4aoixF9BiQpAchFw6DXNPdEKXXoMBV
i1B6AdLFw5VRtRuFfG5Q7HahOll29ITgZNvUUQCG99dpon9hygr3swIckxfhtW4pDagdQNrWd2Yj
GKBIVhQVJwsNQwwx96KN9Z0vb9068/RBrtmTLj26SkaGmwXGAnhMorEZydTTejJ79SRb9vo1+zx9
U/SRtfemnfrEnRKdoPskpdN80O6+FAR8UvzCbWh1cUV6+2SC23msbtGStiQdEc6PEXRgGadabnUR
BjF7MEINKrp52Vi0g324i+Duqkq+j6v5W8zVXadsmjNb4JgqmXQ7TQzxlCDJmd8nH5v8ovsgipvg
nt++XW1egOoQBJl5ym8HNDvCC/soEXfuQoC60O/+hOk5dPOLYPsDlSnfKgMdV7N6rzqzNzaLuvON
892s9d2Ye2eyPsdnp88f0umx0PNyCznFA9uur2PJimhUy2PHtaUFgq+ursjsvUUMFBfJ7haY12Dw
g6bLItERI+NlVtzFvs8PdPqJmXjVfk6t/Z76BZOqIPynlzQebXs4ufak456B3CgVmfe5+TY50+1f
9x7QEWVx46ZkDlNPpEEKkgua4JgCT6vI1BMAwSrn73+/Hu8+caEcTNzL0cMgkVasbRW9sEXCnA65
2qfSiAwPru6aP6ss95I+eFxUnxgjsU51wbQgnIrv1SGnL5PG2TScNVHwVLaj25r7sgw+2ZSVoNrS
g0rHdVO8ZBgGY5Ha7Eoa8PK2H6PIoFfGr5tVP+ZcfKcoiz/M6kTRW6MAJ5YvGHirLLpmtAgkfYVQ
uXcj+r/e/uRqD7ZdMP6lVdSfHc+igAsfF5MxnqPO08TLUyvifEe+3Hm+RcGCZa6RydSmBCHveQRM
tPZryYqSxfzYgkPrs880rHF/28VJrN5RGmDQesVMpPq2RnWuoSbZeemdNWmREpfsqaogyxlEyTLH
XPu22hTuhxyNKOlqAhBXnT8xO4IJmPKCtG7+T1a9d+Z/uo0EEPm4EqNGiIGTYdd2YP5mehMTxMFn
0FPYFLvlqchnnRB3/OsEcFfrrEHRPJnkq/HyrtZPG7K69zz3gc/Y2+j6eUrHe5dU6KLHSVOtJEMN
drD3W+u9mfPXNcuvqe5/RcEELjRBQiv7ofYW9n2KyVbTUChXS8pWXz4bBaEnC1kjdeP8zkaMu1U2
6Zi40Y0R2oxH2ZqPVTWes5DMvCbTLyjoXjGSY9vWHs2rYtQyQ2zJmm/CVZvYseULk83NMHWbMrVn
6MLMWiN6djRaH3n9MvOasnQDK62+RjRF3Df+So71uPc6+25oeV+JjPqzrC/o0dxPnNsbptWQKSW1
9GiYCKqtk4vkabFx4gJSV9d8XNRuIpx4W4LzNOR4rbxur9IKAP9N5teaEOAae9ul2XsRQkMmSpTS
XizrJrJRWylcWgSLzuwVwKWHpAIr2bBQ8hTvrMmGtngM6+E5gPnpO9+KDcZ5HiAkhAhwoogQzKn/
cCdK+dYvWw4AiSxsZKTEIpwK1gfO7N4Gxqyw6R5Ili71PCLG5rOeYFw3UKP51apNXRbQCNfPPBC7
lDLvYaWSrQwx7hCfP6iisO48It1FYx/mhR58zAKDFBehTp46412ItqHC414SHMpEeDJ3S9YQpi7T
5zpKWUa5H+NolEnzDBCRRxUxGtUZDBGkItNi7hsnA3jsdU+OzXq6qHrBQUW+Vy0UyG221lMfpcma
49c0afVKQ7CWDkpWeHhmZzAOeO3IqL4p0QZVI5wxjSuJZInrFYLuy3ZhFmGvmCgRsRxcauCwrHPX
J19VPBx8mzRWb6OLnoj85vHSktHMUp2dy9qnHJcCxVwmEQSBBg0ERBJ0L7GQ0dYv2eEZuQEmLEPI
l8ky3HXrLcYaQ88mTIEIreqTCcKea9WJ2czzNpUEOK1r/Z2mPqxtZDxN9Fa0p6D2kF2+LJVV7rre
8UARgas1m/yAp3DdB4X9LBvzzIR2O5rzd2vayJa68qufEUCImVIcMwW7k9F4bgGQsp4aTiGJ2c2s
KTj8+tVTw4vkMIlV4fC72O5v5ZrPngbfGPT5lwM0GMxsuLdqTaQ3kdquu/C9dtnjOFZvuvWL3Zyp
eVP6ORLAcLjkmMWWzGByh8BLECur/eXVJP6SZfCqj67X/XRlBraGCX9LcuQcPXgpJ2x0SwG1R5sP
lNidts1f+hvXuQR9VVFF1GMRO9AhGsI+mOR5BPIKXScOqc0utxyej/FekVDAxQ7kkLo4IFC4W0mY
48rQRGio3wWoIbGx9bW3EMN4vdMnSrXtVkBpXbySktiPvpRgbZcHeYmIbH7VU5TvQg+QquMR61Pw
TlRQYGUHJIpoXrIySx2bdM9JLjSngUldLyp4cRq86lIi2uuLepMxuOMNfq+8Q+sjkliGnpTmVSad
dP8m5HjQ25/dnptnXUo2xv2rAwTLqQN0hMwIcDEyOr4JCp3t7T9suPTG9qLxJDkiCPL+MfHPqrFD
HeijsSm4ElBQBs8egF+gYsUpw0oR9ulZ+ZF36GaenvoSUI5z36mHEdrHzoSxUSC/ec5JqOKu3Mke
9W3ADFvQU9V1Abcz/BCT9W6gC6EUrCgR2v9s0hN1z9JRkfXK9e9fiN3NE64/qlXyXxxg5/l01kM5
n6z5xAs7bqOCr9MwMKeJkZPdSv0vm/Cjwj3annuX0R3n6aMd9AjCAgaerWEw1AjeXKNlR9CJx8pj
pkwyAbXmS6tIZy6MM2YQoNHRHdnuT26Rot9QaWKI2701BBdRleAawJ7N7MerDlbB4HI32maJDiRP
t7aSyFT0vwo54SbFJr1tJWfJAALhlrVOox0FkH79dOs72S9ORHxvTt/FVdi+Fi6IYKAQMFyaPtvn
TL5tPhUus5bX3BdQO8s9cyEntivxg7zcp5ZXKiHWAlWvEf7zDOTzjhHs5pyfzkudH237NygtCiw5
2JvvvOydoxr3UebrbZ7+SArlUDeU+6ZPrDyBDA1AU8P1jLgt6l07dkz5kBubWKEJpVinzcCMdIwY
7ZuyPPdGx39jDGyvVE+Y6cBv5FbVs5sRom4QKJqaZOUs8kZMM4gU6/WN3LsjVJz1u7hT7e06TROZ
TmyYze7OXcVN8UnEt7PcR417yAOZVCkM6jH7B/zFZ/NvgsbIWA3kzI2wCXyNwfjldixxgvq1ojy5
fSQTqR1u3K3uy9I1yJiC0oF8VyOry4IH3QUI7QyWP747cDiaV+DaQNPTERCEBR8bAKxaZJJBIt3S
YgH2Z2rUkV8ysE/2Ou8DIqYJJzjdL515qjJ3zzQsA13cERzXvVBcx3PUfnmifAgcWtNqiX6Kicff
rLs5ttG2I6iGs1XDkrXXV7S1y0bI+mVB0qkG8P4kACO9YBBhYWfUktF6W+1cd94PHnDIjrFqYKgd
5fLHSDHOEHLiOyXAy/f8ZPBMuZWMzhNvLDG1yT2G7QsRFtdmBsquh+zDBFXTGs4/q2PzR+oeCeRR
Fu5YArfN9OwMM5fFOGxdNA49mRCQ0qECWmffcGGFRBdGMdteaybko7dbbfstdds4oi3a6DJ7rIRv
bDJodBD+HFLfUFMtwJ3XlXGO9BZ3ay56PRQ+f3OArLPLyvuB2Bn4Cv3LUjL89LAt3Kr1PiTt2G48
pljombzMe3XTuPStMla192MX7JqHARx3vTz4kmvbGzAMVEXPrVjWaPPm7NEokAahwbmnAiMB1W3f
FEHw23mY37Vwfpyqf1clJgjbaKeNiCLauE6St8AGDnwAo0Y7v2alaFhSrXedIB1Oo5ci9qH705XC
lZFOR7wsFCSACZLArC5e7R8IWqV4kyjg0tvWDQ9M61dHFj6cF9xfx8UW75KtKjTlIZmncgNeGb9a
4/8rI6Zf5Jaio7kR5YW27opoxLzRzx/dehEyyFHW9Y8TKezgZQJOJSZ3i3Lw9HjtFSTufzn+za1O
RO45eBZSqO9ZwNlbljv84om3hAzwuF5jjAIf0K7iWpdFYg6y3VEP8kkIQIWhOSd9y6DPd/fTqt5H
bctdjeZK3OZv5Rgue5gB2zFlP7G88X0HGwc+7m4MBC6iTP64hefsHR+E2oJUPAkteWmNASpu6lNH
FSe053dzjiY3dWk4obE4aUj004bgOiQCxPOgFjLPZrQcpIOOuR+XCxtuyQOnnx3LvslkLWrmtX4Y
mlJv8YqNKFG62NKVFc+Zy++z8sM5Ga1ymA8z3wNx2Xysrr+Gu5J3285CaDSdGuNlGYOdIMRWyPdQ
OPMexitvuQWeeEFvZ5byy5ZRsGsoXvllUalYYx4P9U15gq6wAULLtTm+GvVfESo7MQPzvW7cuGra
aJM2RZZkizr2RBEx7jXuxs551mb6Wq//M+WomZpy/CNQ6K1RTD0jrf8wym5lwPdDWw1tHr6XQ0M6
M1E4LIs6MJDnAyuRkklGIptVtX9DhnTCLs6lvRKpNDH0sRZyjAWdtmXm/jE1kaW2kL931iSWU7VW
//kjZM7a/qiEOZ30a/NikOq9Mwo81fI2tsla8L+LTrf0xhB5AoR+eTYiDx8RvI/T/ERQUHsp5s9q
WNZdxuZuo1brs7f1uqO1K7feGv43SubmBiaxpPRS9jppgQNl1QQeaDvRk32/Cr5j1bu/rgm6n83T
nDgzYTSqvkNR3kNzmEEJNOszys0KU9eOodptg54iukgB57tsgHwGlyr3/laDipZ8DtD9ErZ1be/K
0h92Laz/bhwAtVvEMmCBRkjy3jtUtGAkTmPHQWlhsd4GZnFyWOI8UQL/YK7INoaHwRpJB9QtohrD
CfY/17PG4hfXkX9ea5IQyvKn5AMZZqM+ZpbDP5gzM5wG7J0Loc5Lxp2jCbhMliF6ZedwMqfnYpos
zkTaCUN+NL1rbIS56m2dkxZjTQ+9vTqw0hA5d8yNkgZbnO35Ms4HkiL8rvkdlmDZFa17pKJhzyqJ
nKpGAsh0fTRBru+pml7zWjAjzXl3fHZ8iiYzN75qc0caGoSyQC8EQ/ZEx7J6stv1qHvCh4rM/AjK
8YPeF32OSuutgdDgsApwUxODwNpUx7Ra8dkghCf9Q32JQn76K0kyYAG8rVWQyWS2/s6vCfLIQDxR
y3AZTI46GvPwbqcS9Zwkg86w9uACqPx9QaKY85i75e0Dc9+qefmPthHha9eGCR/5hTTb7Gw67h+d
XOJH6OF6llKTexl1rfd53yCw8uIcXqwv1r/Jx7URefV7JRnB4j56hcczb9cBbFhAVoUuLDhUEKdH
n50TsjcoddTEgIS8PmOGAjgsHvhHd74ps23Vyokjw/6Q7EZdh8Z3MPVr2gwfqxCXwJvLHTa+PUqq
j9RqPr20S2EmGtv2Bq/Harpd8TjGsiPiLzdELJxv266Xg1jtr2nwniaw0jcFKD/foracA3SJ83JI
hfmUh713bGeiOrv+MrEXJBmG8LuUqY3ZdvdmsxhbS7Ef8lbesKxBQ60pRU+tOb9YEhmplVpvRH9t
u54/f/axTbGBeGF6um871tYkeKSbfPSOgkyUfBnqTTgjvXEyrU+B07z6ZXeAuVTFcxUhOjiPjn3F
4qr2vBwLGRk+m1KnPGlLxR2JPZNvkQvEwKBA0YkD4ei167+qur1VOEGaiswhKx36Q29PX1X2Aq7g
xw07jDNjX2wx7J5ck3mZQDx0GcyaYIkSQBRbrDsjvBNoXhM2VU0ya+D8keoR5HJGDUTreFezMCqs
MEyKLAHaobDoluGf5LFy+NTZIfm7SDa/I5bpF7nCZVxBCu8Cd2SlmwdIU6d1rwLevmGhKp711zx0
OFobxoBDakw3HsCybT2LGy/kEQVu+SrD4RrtBpMSdkqH8OhCSzvX7LXKdE3PzoDfM1UlEELg5m5U
Hay56bau6teLU2a7Zo5c4mudf0E4hYe1FNcxY2evm8iLB8bEkM9mVkmGZHWJmwzn0TrRGYc/k6Od
2C/Na8juZCOgvG7JTou2asq4VLl+916WeWS+1wA5+xTjWQ1oVQVXU4gm7guT4k2M5hnl2MEskQUs
hAAvhvdrpZRMlcv5nDt00mDqERKJmCmpZjeBrrusiaiPVAXpBseQaA0arIxUoQBseWo7BsWGuxnQ
0D1UjvfpEUTkpPUdLHXS2Fr3AxHlX8Zmmm0Tp/ZIGHDFOnXfgfZizoyiTAdW0mYIMpgbGcOqD828
JhCjvAsezSd1Kw5RcXxNTQutDRc86+T63D4NQ5cdyZJOmXeYd2XPhVdaFIXuZNRxZc4IKSNrN4HD
weNfX1OX6yZfmSLl7vbm122W9zIziB4aK3ayS/7RVET2rvOMxkuZ19YcCUDKAr616JEKAh8tiKtB
cx8HM5HJgNVYkncHzFCEEpbySCVOh9DN39IttkGBFJ354yntvBccT27sVvVjFkwffc0ui1Ga3Bhu
zz1b652WBGEbSIA606Fq6zqGKS+tdwdL820wWlq4MMO9zZrXkQTd4xNH/02vYrCmnqGAbDg/PoRt
w4diDSmR/+/MMFnL/LObMPnMM8848o/0/gaKJtngcSx9MoedGr/ZVQXhtSv/G1tcJB6Khr6r71tb
3OHixVwdmuZOjWV0QjjA0VEc654PPK+CH/uW0weBiiXmJDSJTy6TXn/aUJqNDMxCaiU/yed9b7sH
NFAALsEQyIy+W6zRf53FWBBoADlDJTkHQjxLXoidLGwyDlBRdhOJzUgua6rbWy1h4sTIg6elXz4i
hLBbSBjVdrJlPPUkmeSMsaw8ovJfbYaQdnpGgG/GnXRMluW8/maADbVFolyJ/9LB4H7hdcKWzVeH
QLYgf1bfUyr+SkdUx7x/H2x8nLPDpIWe/raJ/axzbNcCanLRDz8jetrSmKiQg89qnn+itoUfUluH
RbY/Zs4cGjmTRwlS/c6RBS3rplFqZAndEXCDTbDamsa9W0AYYfbb8VoyFRwfuoMpDBK51fCaqRqa
JX2WM94btHbeHNzbWXec6BFvwvVHLq/HOvXxTItE9D0KeKpiWmO/pitWYFQ8O9tLiV2+J6LQQgKT
8cfRjLxMXn5XtTYEV9949+1j07KXTV0kL41T/5X5irRlWK5jF+mz5cw/o1UeO7RXTJr737kqqIkc
5k5r9YM1pI5LGsitrFniu1Z9KjySqTz6mHgY+GzBuyNf50eTNBnl3ES017IOGXgadUps3zONh8+K
EyyST8pYFWUPhWd5W4QZzIVu5gCO7Hz2Dp5iA1XV8j5V8qGaPfMQdP9usRz8ucWEE8QcPmBKIIQh
xo59FTuz2/+TGajL1Ilnct6KjeaIC8qJwPQBV4jD4Gpcst3iDowOjP+qpf4wbllweT6/KOI7V9P7
yt3gSaKRZ6GIvr5efuuBFtqrzn56qj16olHusH3z4GHE3yhTfLrsFTf2oPEYER4+CuecFVlMz/tJ
svvD4PtQd6Lj4mf/yBLkqS13nqw1WUXF2Y+CrZ7LJ6cRfWwrn+a7yjb+9OD76pTi79ncHh0mZtO+
ipCuOTzHzE13s9EH8YwTZNMN861ZTBVy6eWfq2wTdRbqW5Gfe9IAdiyNs60//8eEe6OG8g1FGVl0
Q/43CHKOzRWRsSeOOkNYu+T3eFvZeDP2I8IkYk/AtYPGdkGI7oZ7sw6eepS5iUOk0U7dFCAIQO1s
tTbTMm3ssf43pRXOhFqyfnaFRleQ4Pqwpg/uDfLqe+b8+BSEO6nERDHPWP0P//afZexbx0QK698k
dN41RQBJQKL8wmf0OPvMyVMkMVPzolLfB9By20tpPCvKCEo0qXiDIwOpkN10v40mWxJxy8GkTNzZ
0GzgjJNhq4vlSR1x4o0AYldEXJH17GTta/U9+i05Nw0TUK/jGCO4D88xI6lqCe6sbDLixUkfF3JD
1Zre8xSNO9rXOm5pQoeIqJTIpt4dM4XLQBIzYLPPndb+WJroDJhsFjwnSCPmm/RDWM3RN4Pfckbq
2BIq1fgTmpQhTG5cEEy1iuZ5EKj5xXfer/iZwmXcyulxijR5fOFwpxrjc1b+b5SXAAIaq8REQTim
bT5qf8XM2w475buJFnwcK1acTBFLpqchnjpU4atNqg5vuvuIJuAxbfgIR17VRXCMWqo5hv18N2NS
5KuK5JUWcGT1ERgBFuB5YCdN/+kG07/UUzQUgw75s6+GNl7mLi0TMa/Y/9oH0yMOODMYBhXRR543
+kyOaVx0LCB7TZ9ofvd++StCFl6zm5gWUB7yY3BYDfaVs55QBZgEdK6ewJesuYl4BiPFG145UwSI
M0S15i9gBX4KRoebRYk3zK3MJ9nA33504NtvrQwuk9cF8cJpsJ2ziFTk5Sa9OgaClkBE8MKsLjpz
swlMV+I/J8R+AF4kcxD+cCKcu7JuE69im2tPfexpeeg7827wHaxu8jWAzoN8vcPzwhCcFSFT7A6N
aGD2/xX0nLhMXgMT6qr27DfI1YfS7vsdEcdzzBey4rxMdM9fSXt3wFe84e+eYq8cr2hs1P8TUTrv
oAfW/25Ywj1Tr+1oEYuMh4W6cn4HjsxnEa4WEoNtragVxql/DLtWxO6NGFLfZky2pH0J+5w0Mx/5
Reni88v+j7kzW44cSa/0q8jqHiU4dshUfRH7xoggGVxvYEySidWxAw7g6edDdvWMqjWjGd2NWRUt
adwjAvB/Oec7ONylv0ZQxNLQcu4Lc7BXRVSai0a0IQWN/yoZuC08OwnxVGxZ38dbtKngOvCZIowy
lh7Cy5FGXGoo540cU08OCcIp7owy/pkW4zey/bO0MPmE2RLFeHNu++4ha5KLlzsUWrjmfK7nhWkI
ubDwcyNXmi93hMsq3pRuRltqttWaPw/TiY0gzSzY2Y931egfPJ3kdwY6UJ4WAaGnQRF+jwF7YTcc
nq04WhU1/kWJakCNyZbb0TWzgHt7/RlV/Qrt4yXW6pfUdrdhIclkxZOymEx+/4aClvYl3uom4J4+
3ZlaifS8Kex142IVqdIckbD9wVanBddnsHxTWb12kSLFY9KuqrHwd71B0QLpFx+YCIAuxzhkHBtU
npTaymenDXaFjNDchOhs2Mk6qr56Z/rw2FnXefItTBLmaHsQCNlwLb2KawMcJsVejZdjdKNlrdpo
DTXEd3kyBHJdUuHoGKKONqC0rW/RpkiAE+fVGTHSoryrtzoWxnOB1p3E8p7j1ktIW6Wh0qCHmWHO
jjhDFjQ2U7DPuvRcYYFdsTU7Ndy6QqHJu6I0EHERqHVQtdU/RBlWXI1VA92gv9YqvdnCDtmXFewC
v6z81djAObI77XlSktFmJV9asqOfTIQ93DJkbFIGl4Zaa4zRNkbTvsRJctBiGbz6Rw++wzbtAusw
HrxslT7Wpll/ZIl3jTuZHIMfPbQLHMtYQ5HLiL2yWTdb2mWA9ldKDTERKdFrjD0bVFrhqav8ZQvC
4GA1tkAeEol1bifngshvGAqs5CK8tuBoXqIO1CAPvEmZrl0IiGFFXeSX0IR56nU9QcF9JreMlKa0
ZusVcwJlExqJaNBRsjomRPkQdbgQ5R53+g80+z6/k/1Erw5RhlVzWulz8kxn7RP7Xgi7PIWYw1Zk
c5KqbXkJIZvZrbVp0Qd0+7JIL+DWeGcYHuo8VzeIds4S/p/L6ilFqh87zdGNnDudzueE8GpZ2KF2
l/nUPIxOzWNdtauh7H6YwBSHAAuaJ5no173Uz7VBAYrgiUMxxJiPhyFdIjOe7gydlkKbxqdO3c8I
mzSxXiaw9o+MCLAoK/8kK8mr3dK2OEzjVQ16caW1hINFbKAHwyCxspXtqRDWZ6iktdPMVKDxDKxT
gQJoIT3rahJm5rxETtjcs0yJ1pWR9WtSJmC8dHr2GCGZz1MbU0Ls5w8DbXGVgbawheMfjYFdqlsN
PARNEx0LIbmTqltMF3PJJtc6Y2I4aJ1/m7gMjxOjtkwEu4xNNpR8NNFdgM4Yd2V3rfEXb7ScxRXG
pI8kGS6W3Q8g05VcKYnEZ6YrQx8KVm7DwAT5N8sWyzw7mVlRhjDbQgN0RlIRMIEKPr3u3a64O2h+
eyjmgLOiKf297oHQQj0ZrtMiY+/uNOqcO/YtrvPgJAWhm24YvdUJ6yGgbvRsE1is0fX4no3FUK1B
stnU9raxGUxEZF6whRxfwZNcyW3LjkSlLs2AQY52VriDi1SorQiQXlpZ8tnL6b6T1XQiCrJYkU3u
LIPRXMdIqesBzFPk8ZI0NHfchw5IRha3wNd+AtCqDk7ObLejUtyKYpAo8YfXugiSi41fbTPYc5ZT
VmTe2vTydod7Fs2z4VYP9K3MXS2wv41OOltGPRiQeHXeTJr+A3JOfswhOSVWbi4hCjVbSQKnr8DA
96XxCjfqOTBQgfS6dVI8F9dABowrSHhfjcXsfvC4wxLsZq3D6sRlryuau3QcNJKgMWTpTX3s0+hM
FRacs+AUgxMgsrsim5Zim+fX2WGBXQk9IuUteww7DEXENkC4sEEsyt78qWd0IrHePZs6ScCReG1H
IWFqqe4lNcErpHqAtZeJvBvQk5ByfNea1TrHb7xE4dbuHT+hPyvKQ17Y3V3fWsO9nUfUM6C9ooFy
vPbpMnHOsqsvFYQGixVlrlv9qS/dHcehcUfKdfOABX2PdupAXt7SnETxrkeE2b253ifeI+uia1AJ
IMeJXa+S9MKAMVFesbbjmkhIvu6RHMQvogCqnW9ma0yN8iGw8/ykEN3AkCACktHms6+VIOAabVoR
zzVubTW5F0/nBQkDRgCcmYZVXzffvSVeWLh7ezurSWr1mLLH9iyMTxB6TSiySyQu3liGF+RmX22Q
i63hpHdlO4UXd/yqDU2/1wqCrbrIpPtlzhAVhMLWGjk/khJ4MZG+yW28uGc4+DVKM3sYtJAuzR97
jEUKcbOx0dIQv1Sb3EofSkvlNwjCNbABnJ2cOIc8/ZZTmuwo/BLsgFp+TqdjODtaPbtFCEP9u8jN
UJ39pDymWv/MOqvfxZ611RPpH4zZw+gjEadjS5ZmNiE5gA7cUtRVvOS2P1PiL/PaZAKYfJWNUkdH
JzTRbT13WwSM9iJTUxdZRT91p27vlG3qNwgP+E8mk2l4aOxmyubehnS0YHRJvejUrBhNOe6FBr9r
1CdxDumWCN3EIMi+dOUEyGUtBDDLlKH+qk8s8+KUq27so4fRzR/wxyAcRc1MSZ5uCfChvP77UJNh
3yxIFU2ITbcOFsJg581w6oz5UG48D2A0cAFF7Ib2FM+r1MmranRwnGVta+mn1rs0LigXSFOQc+P7
1u39y6/XioASvv/l5LQ7GyWW9mQ0/AOkxgcn0gZiirfMHc3csP7+YZjcq0Qrur0Ru+qgk/4J/Z9g
d61AWTpGyGNNTiE/zPaIvjOq0GneXQ3jgRygTYjWCZ2P+Vxgf5r0WYAC1vmxQ1Td9+ZDOLrGJ6VR
aZT9wSphZeqwxEDE8dqeLH/6AHE8g4PDjt2+/G58LPl1D2DIqUV9n40JUaL5oph0OGVs5pdO2b0l
5vCSdAFOyMJ9VF5kH6YJaYKjPlEi/gAHpW8FOxaSoNnWJJlo9pNKdpOQ9gG/sti2ynwbkhpLn1sc
qBimVVDqj6rD5Ccquzi5HqNXoYx27VnhizHAcjULBkiGZG1FZDSLfTKb/VQ1S6rNZtGmjFEm6STb
JNI8OCvlLepLFKlF0DKOkjX6sdE//nqDKXWtyITbGH5oPtUdA7006+MTUa+HktTZoSY5eCGnoF73
Awk4ut6U/JRyjq5nHxckRJX3rYG0sSVRuhd7A3XKLnBi1nczD0X38bIWkFnQEDOhNUwk6kyKn5ws
QZM5xNeuaQUsXY1xiMhfh0x5W8v7ah2OFtQrYPMM/+qr2sZUQN5VxRx0zFsHHBJmmYqv26V5/Nhm
WgkiOn0b6067ViU3z2AITl2fPzrBNAtzBwucadyyNbvGoNPCaCJXsM0/PW/Q97kg9lMyd+2bftf4
wAeSHiaeGTKRz2sWekRgbX2my+exMSpUed5wdFpWWFYfHpsI7XXViuzQG9VP7tld1qdPVlfMkX70
J63lH4ZQfFs+SntWTPYy8ElTttqBcWtxHgKvv6boQ3Fmbys/YTM94tmFUYioBbl/SN7OLqrs96AN
JcNqXb+LkF+TR7URGb5Xz0ZwgmA7yoh0waLlj5D96m7WDuVHxFEeT/gl1f3VMETvrXBfNJclDFRv
PIohRX0betVF9v0LwD46BHtDDlv/w/XR4aBpyW4SqyeNrwgPjl6cko5mImykc2+1B7bLGOzq5CS7
/tNR6iPPAIUySVZX1N5D3/Y3RT07VvWgMFWKW1fmDsFltnnqVH9MGnTzAGcVkJnOvGX9oWJMjVah
QWYlyEUNPM5cbPtibVsxiEJRGys3IMgAgyS6/EF3LjneKoKZvWXSpyZjX0NDl+p4RxrSHwLUiCo6
f58PFT15p80RQVr00XgoZdCpcb1H7l2DLAvEznskg+e8beut1Xn9PrNZBQrXQfvvkVaRkXXPhAX8
7eBuB3SgaKkqiYcvXbTmvT5O5InYDLq92nG2zZiv27G1Vz0Dy7NKzatUsfVI5hXrWDWdipBA8Wba
y8p1V/4khmtre8XGAIyIwAEJl5u+m9QK5wlYOVWd3T3bwPtxUcAlajiEFwieLkpHuluM832879XB
ww9GLRUefBFtgMNclYoQlCTjmYUwU6EaZ4sWOPWJ5dqhdjRnRdlbHbwKmqhhS7lMddrbeKRQxTNS
nbokLram4MdapWDq2lTZCaxHuADsJLfQExDRDGZ5BZZWXYcUd60bGo+iQ9ZhJTgfujiIj9DvOD3H
0USNkOpHNI0dcE1x7ftCHsz8Ps3H4hjqs42r6uYFfrvVLUl2+JS3CJdvbkTGXZuiw3Iz590uEjxf
SXMA270aGbbvHTwQk0zkkVaYl4uevegujAA7TXfkyOTI4VkKzMWDM+UHWnl9D0nZ3Fid/JDCzk6O
bYq9psS2V2w4QS6xgHQGUqZK/Gc4O4dFlqOQMf1T18GXs9vgHPtceIg8iNvDH3dHQ+Wtaj/sWDeI
aVWahBHSSOEUJFp0at2PzowJ7s27zRS1y5r10x2W1nvb0osbZSVuWtKOvRERRZkjusq7cje05VPe
ETDnjD53PBFEx6gov2JM8dB4IGj0A4aK1HTvGRiEB+nob2wRmKTq0SkhR/rmGNgGkMUXo652mSYP
sgd3PYTleQzE2Wta53NMTxlKViOdWCiHd5Zsm2M/tVeM2dAhlPHCLHCXM+hK8Xgy/wfoWzv2fnDV
hTCzY1El+2n0q21IxbvEe+jSQRxNtqG8UDrjoIueVFfR3UuK1NYVj03W2wcxpnuzo4kRysTwHoUn
mdrg+3qqDDnI5t5BeoCPvUOmEWDeK32YCJq/7rhHgJXyx7tfb0wj1Yg57tudle4cCbBtcKA9ATKO
DrYMuVYlY5ckUjcnqMFcNPsiAdmt12K8c0I9wb0cV/SCrA6qCllUYI4nrONbI0Wu5jnheM5Mvd8L
HmAL3SK+JZtL2Sjiu19vgrreBpmj9hQi8pTkE0qoBEs8HksCfhJ3LyV+eznKcel14cDoPbtibwiO
XdI96U5jnoK4vxvhsO8sRrU7IhN+6lbjbrOBTJZJw9LZ6kn1zOCWg9A9dmHpv3ddNS5CviJ25TFo
Z2ExG9jNTKeHwAy1uCSKYqioLNU8bAZQsEYDymTe8sSpscleHLPyYJSyZjQMH9XCHo4nCyCiRrGJ
R1otY/aGUT2eAqQWvQoLUr8hxxJS5m/9HIZOEPo3C9bqY6qJNW7wV2QDIEhxXh1qD8yJuyBlST8L
jemO8jxjMU7E9wUIQrn50Lc7sym+tw59FqQPYjBDUJJ9w8AL8IEFxHC0+XQq8pBJs0naRKUlG7wN
0WpIrZtTOLcRX/YyGq3wEM/Nv66Ko1+LGDABObnSwjttyDJceUN99B1VhAuIa3F0SCRppYscso+b
QbeL3UbfU7ZWq1kJaufTerKt2+Sr8dEb6ZPZJTtXt8F8H9TdPkCpvO28YXxt9PRGJIe4d4wjlp7m
EFSwR5n+VbvU4QYVlUO/tGrUY5xNAxI0gZ3Z8ckel1GI1QpYt4/v4VUXaFsGzk30MAQeMpy4thIX
0qr04rOshuixUZ0CAQfqtzFHlMc+Ml2mpV90/GLn61h6GrvLV0aVPDH8R3Ens+65RG10x7fYGXbx
E4dbugHoNgsOiuGc5RcGzNUKIjcXUtJP9apzdCS4zuwCsbNmYSoYA8iRDmMVY4q0Zk8A5vGNPrKe
6afgRWVz4msVkSYjcZIaDW901x1eaHT5hsU66q12aySDvFmslFTES6vQeXDTjm1PVrooOMMEFk8n
YLXOIRcFTqzQa4s7agDE7Nu6aNFkAFxB4N5P7/1oYVnrb5MgUTNivndqxxmRM6JlSRA3B+yx1wSk
kRk6tukqj+xw2cGcPARZSGrDABsBK+1hCjAeIjknwiSo8dL692Nkirey3DS9U7/7k6pxMOgEl5hF
814D2vJw3LsCOk0CtG0ZJWCLQkKq8bUK+x0TOxjE3rvXJyhMxgRGiYxqxlR2YZDk5USIwUrnFf9Z
ldbVGyDcbm+7cFMGQvVMWg6OWneiGaiQlnusJTrB5ddqA1VZGXwb5Gy4cNmZCAzOPotcVPFZdh1z
WV7IidHvw9DaMEbZ+HZQ3kLV0nXPurMK3W1SucmDhmUiN4IEJhfb2vaG4M94g2B/ZOXu3oTUnq1O
f/ENrbkiYYKegucnbwx33xYoS0XgJ8eyAd4Z2gTM2kN1N2Wm9jSL4Jat5X3Xo6vf+X7frZLcJgxE
COCEqnuUeEyoRzn1xkQ7x3HETaJJToNKcJoiBj97Osei8GrUfBN2Mgu3/PRpG4ZYCphJb6rGbx1z
DsVpAWeJINZ1DW5gidECpUUSjM8GhBFUUY0mosuvN/7oPwcCTTAbWH1l6CTlcbjuNBStVDLeCrQg
my2kC4eUBcIlAO1NIm6wV4qYHNxNCYoH1BAaa+B12adqT7zI3mMD9cBVwYSE5ol1EQv3wkdAyAp/
S9K5tdU6ro+eTnDvjNBnjP4bhVLzWEZw+tg3HUIrNlaWKqs3UgzY2XkuWLrWoELE51Spzjs08aQB
ov7uXDv7EUcxmREz6sjtTLVzyBjalEWCe7PRqnWslV+MOZqDSr1yjXavv4ZgitY2pq0tOhAs/6lR
PPHyh8dr30ZTauvB4WIcum7gOo/SvcgK617gIFokhuVvERwZdwawpd4q/KPuHUxrNO/Ys5anyRh3
fmwjy/I4Q0PNvIvM9sMmfOjG/gx3SzWexin3V+Yo/D1tJbbawfkxJq650UP14CoeNsOpGBZKjLVu
3/1w5oFOnQOA8BJiAewRbJwLC2TZVnK4Nu6dacjq2KOSRs1K5RAxZUPu80Qh/Slx0mxrSZUIcUGw
ib3ElQXIDXTQyqj1C0Hu6YaigS0tKTrtR/sd2wpBOc3evdsNe4fl9F0PmGihN9ciMmApaQ7aC+Lp
900T30OSGHdGmaMFwg1Mo3oWYwgVrKnoRmwSUQWgqSLyv20rdx56bsIIxtg+IulZ6HUAuomyczPp
bX+OjUYdRR9d8yL5ykK466PlUaHQMWMRHBEO1Po6QQ66ss14L4uSyX3ScAijCjAriw3q4G3RSyrU
pBnJs5MMN0Xc7QggRYFnJtm4+cXhx89VnVrYROzhsHKiWTiUHvHCY0ADiF/yIe+SJ1sf/JuPPJTR
fG1RLjcd23xDR0AhEK9BvkQfMjBZW2EYm/Vp2LjdOjKuKGF23F2jVcN7DMLLn2BfkmOLHGXhdEZ0
Y5Yk8NaDT9RFevZcO6DviuQGv/u6Yw/3q8bxDAACxMSydtMn86jVFeqn+V/Ae1861SS7zeRyR1cC
uLWmcV7pGUiMDkvkQadsp2gI2BLhXexj9CyGzVoiDUDd+rDrRF3c4ShpDr5p8HTqe6gJ8sEwC2I5
rPZigAjFYIevdTLjXadX5/JnXyY/2gFesmtFCIxEfdT6EWs5v8ohd/oN09tdWGrNq90jpdMmE+q/
zd20DLv80Ml8bRRdf41UrOHxTzCPo8aJTRiY2nSYDBg0flS4S1FOwaEImOc2Fjga8ienQ9i5mFwn
pr6tlzCzrJkGJ9jpDGqEj7xGatIOxQcrhPyEQqXaaAxGTzGXzTHRdXtj9HX5gAV978nqRwue5bOS
dym3/JuuO/cgV+PLIIL3ACXonqCLF60oW5xLbbNPQPev+h4uQlzXLjMJuAh2rTfnTvjVvWuYXyjY
xU0Pmj3hIsXGzCtnHRetd+u/x8l2dm6UxQuh5U9F3k1PyA5wjhXt3aSlxcZppvD/ErAi/nPWiWvT
aDlkPJlk8/n/lLXEg6fpuuflO9vAHlhZMwuuZHif1ka1qtrxxZtC6NFW+IBTn6pxal4T6uFlNxep
PkaAE00zW/Ayc4GGYQbsUN30Aq4K9/Zf4R3/+jn8W/hdXP+eONH87d95/7MoaSvCqP2nd/92F3/W
RVP8bP99/rL/+Wl//aK/bb+L8wfjwf/yk26F5L9//pS/fFt++p+/3eqj/fjLO+u8jdvxvuPYffhu
uqz99Svwd8yf+f/6wX/5/vVdbmP5/cdvn6BM2/m7kc6e//bnh/Zff/w2P2f/+h+//Z8fm//EP35D
HNQw2yFS7+/f7B9f8f3RtH/8Zvi/m0RpEYTquq5pmS6BJ+p7/ojwfyeXECaK45qu7ug2H8mLuo3+
+E0T7u+u66FRdHG24UCaozubovv1McP53ccQYRIhapgmCYLWb//43f7yFP6vp/Rf8k5eSVNumz9+
M//pBUj+oO2SNm2a8MxNXTj2HJv6H8JFGs1lqtAxWEwbSUKExowGvU3ilvUbs2dqY/xIFQ5UhlKe
610Za1nsejwzojAw2OGvurbT07NpeoNgUi8iiOREVWB7ACfnHMmYU+ESHA55HR4bG9hxGllTO7dK
iCGAmyyJyOjr6EUM0Kap+rjGm4xRZWJyvDNIKRroQdRlN3iVtnsHZosNMoaCmMKyS6Z4h89ezkx1
Ww5Ho8knCpPMdQkT9zjnN6pX+MyQloaM1VqKymVkx6xMeMyJ3+gKF1Kyxcpm4fl0lswNfSxgSKbk
sNGLFNK/G1b9V2908rOrPO211sl9RoOm6DZjhg7JK7L1rrgEUMr09VS3OK5QEoxEUJNS8wVtYXQw
IsosRXjFImjBIiiyAbPmEW29iv0JDcDAxdsnIfPSLkmTRyOeKUqWoSOz8LQqNjC8JgzqeKS9Z0US
gnopdL85MftEH5y3HrwJp/FxYAFtGUH1jGn+5vdxxRon0ZJppUoexiOgwLh8537iZsijZJOh8enD
8oPFWdYcqmD08m+7Kh3k76bXVQKSeOpW43NKe5gRHTExX7nlRKX0exh1CGlNpgfBXua+VY4bk6jr
fqNroWFdgWMr8SYZMBpvSgzAf6s8rJgIK1tEO5Zf1bAbVZK7l0Aza8REKSOv9jlTTfFJvASseb9z
yEXKcl5zSxcf7XMsonYXDHTIi4nEAryQSHBadgaU4CtfTnhdBMprQf5Hnoa4/gTWrd4JH0GNgIfz
Ijd8CTEkfmnuJOcIO5HseCJmJRrtcnZh+A291tGMGA2mbbhnw4KPu1RSERnkWjlKTM9IWMvWTdWQ
JWC55c2yQ9mQ0ICmYlG5DKjXhaha76wTxgi8xrFaDBm4nm8kyIz+61BRiz7ijEI46PsaYmppWVqf
LgcNR94SL5CylvjyPCS0yTDWG9eIvH7LNCiSh850bO85rrHsLpk/ZPKYUnK/5nobu58ma3ZQzaSR
JE8Z7PhhL2sWXceBYvSb3Y+ABdgYA1wZKGpaGjDcUnX5Mwk5P86NZRb2yvA19FhmWkq8pvZoz1EJ
Bauewao+tLFo3oQ5wYCbcPjCNLHbttW/MEyVwODHgXZHA3xebw2X29huRFDRQLxoGgk2oMv0JQyA
wqvwf7YK6agvAnM7Or1l01WHbX/JuzFXj86UAMhDBAr6rcFlhHTETVxSl1BmmqyzSWvE4C9tb9pD
x4mwsKJtwMBjltrI9U8du0Jq23whKouyT2m3Ur+6vqWXs0Mgl8l934Zs7IIRFsMh57tNb1otNUD0
NpPfbNVDU0vWE7petSfvzPTe9BD5voBIEYUljsVQk9q9RHGXHEY7ju9R7+bdjlVT+V4qWyHlDQGb
LtqqVMYKC2hTrLju5Q5vV4yTkWhij0WmYnab7TN60obt/GAasPrBGFLrJmzKiV8gS1kHIm2SvKhp
tDJKlSXg/EgvHitdj9BFmXX/6OceyXd9WpTIv3/hBuDXyGbDApRIptjxrBc0LxG4ZPgQwVY1RqGd
6i6yiJf1uGDXA7Z/3OAYY+Y1zYj7KfNGaF+WC0aRarBwyDlw4gJKGuk/E8fdWAbqwJYOJ8ynC2Mo
cVc1sxU6zt0wlZo3PtqK0QXwFn+c2gkqWUN2JJ4CZpgP8Fys7imPM60G06NUu0FFEvAXwL96DbQY
Q0mlWO2uBQEOdK9aytVg+1WhL+IyxF5Hf9BBkyOlZUQm7mkPmXKHx0yzCAPLoxHtUjjGTGay0ZwD
iYQD3SVq6hFO7OQOb7goUIzGGhTjU1DU9oveCOumW2F5r9WBWy4zI6z8g6BRR8Bl5TBexhh50Up6
wP9hc6U28RGZZoApo6tDoe+mkBtd3Y7BSqL5NTNWZs7krjtF5Om2CUYF6Kio9ehOTVnhrJ2qQir0
36/J/veF1F/Ks/9TQfb/ZbWFRfu/KrjOc5H0L3cfn99fRR7/U93162v/LL3M33XulaZP2WU4gpDQ
f5Rehv675ViOS/CYpxP05/Lz/iy9LON302WaRMSDZRJ5bPKhPysvS//dc3R28T6med2fS7n/RuEl
IAT/NdbNIM/VEnCKseIRrPCfIrk7kZi9YSGIqaGTcVQx41YtBiCPA5+Ui6yGUZitfJVckcIe7bJ+
Qje4TQuckuyBFoPuH+wCPeQv97NXdJdOi95t44zI5clup1cs/IyBNe3ghsG5HdzNLOgfWYrGtYWi
Tjiv3oSzCNGZPi6MmWSZj9HRlsE2Iy1oQ1oZL1x/5ytWoyhGfIjxG6U7ZK+5hE1k/nAO9AI6LEtF
wDY35l3pWsfVtzFs2OehUaqVNsnnlgUFAUWtxrxJn5M02qfA8T/MMSHxKMLKIjpzV+InRdZI5TnR
wgOfZNYNV6Mq73Tb+Fn67n0ZJcNBDmSKmQW+hIfABK5iTQBefezPCGGZOEVMyWe2VIgjARSytAJs
K0C1uGN0k0/IQUc2jP0I9RFN9BC8xah/IKQrzJ4w6xCPqhIPkop8ioxPsi561NDDHXBc5XBfp0zD
XltrYqVVO9Uaz2bmtktRN5dUy1Z1m9znGNfQrXhX02Z1WEze0QWglALVzuP+mmjFtI5jzEcMM2iW
KSySGfOANeTdcfsPXdV4lohqW3LPZeqFaGjIToFV3ZKuOrZ9esm0d9H6zzaEkyjjTRy/1GX9o4rD
E7zIw+DlD1IrIoy3+aNtrOBN3YkEBMtQhxciDsD8aSf6dlBe2U+rtI/KRPQlCJb0PPLv6E9vdmX4
i8n5tIP+OXbTZmEz6llow5GlFlkuuoVcGtH6/GyytrnKTOwiy3qmk79XbXbfKrS7EAsYPKkP12Gt
aTQO2qcQUAZHMNhIVmJZLpFjp49EYu4tqpVFi55tUFdWxOA/Sh1DIzCTcmgfMVUttRQALEmUsy9j
LSPp4Nb2HvU83rG1SQF0JBNOWGQUs7nJIi57SLAWsmBhLAqbJ97KWLzjicdj3BzqAjgCAeNgE/1H
MdFg5ME4LOJZ3Bni9oB0+2ICWanwZLpld0fKOAFbcpvK7tbFvzY/pzSrd27/1szhNqkTfmiRuZ8K
UroSw/uR5+JJwiUGowB+J+5vdsjMlFXkwe77bR06q4y726KCCLPA+FEs8vzSzP4Bp7I+QSfzEPVY
fiMKQYU3O27KKzbHJcl0T78+areUvmgw10bjZ0sU/TgnTXPbDfKgzW7rLte/OoCIESs3PIbjwpqB
lKiqcS/9UG7zpnv9T88af8Rc/ibj2tSH/6wgveyNgqFQjlQ3ldeQangxesPFBiozHhJ4DTN3i/Zm
4xLEs+gd/girQ15kplxteo9b285eRkiwsg+Iy5uY9at7y23ubDPaoBw8Rko/lJb8gKbfLJ6LCbIp
BKfTAGx6CsO7PsIWSpcx4EGdnbh4jBQhkCWSO8CkeR/hlBlHa+GFscaygWyjzsDca75AbwLIxA8n
9ZQ/P6C9mK9uaAjrAFlNZkmKBvL2sDE0F8gw2MaIUQJ1wVxW7hnqb/3A6pe8Q/dX9OvKR0M02eqp
tCOc+FPO2a8hbu3rhwTFMJNH/HuAQYsMAVrf6c+kf/Q7QmMPA/HcWx/qRWcU64nCd2aTw/4pnzxw
RUGc/WSxgTJkgEXbIFuVDklwBau6KGUjwgZ85044Ap3kp1VR96UCHULpIWaXOjRUnSAyzJrLmr18
24zfBRkg68SsH8alAIose1g302QzLoVHnxtAzQ0QK4BkhrXTsF3vZ0LflHozQweWRvk+zYxUw2/g
Xil7m5oofoeQ8NTyrWNSTh7PWx6430Mu/EX9qA0ZW9em/wgbeG1WQ/pcW1x0azrnXkZInFcc+9A2
Ztjud2sH8RJ/H/QDPhfD/IDTUH8GV3acSE9YujAy6XDYRlWVz73JQGfl7KZ6MIADeaz7Cv0H5tUg
CdVC6ejYWi05sozW9h4BYk2PKUDj0cUpv2w7uKWOakgc04azXnLZx7n+TQn/lPfZozv1X6MH0Afh
0qJG8onbEdZsy98iaK7o6JpniV95Y7fWKW2Gp4w3i2YYyTaDGb8Eh+mXjVqy7N3mfs3/6sBYA9Kj
z+s9KNbUyzVjCMAWPGU3zw4E+7LkTVT3OicAMLhYLRv3FYQqR6jEQRaExOsmAbYws3ykDK8WptAP
6CAuHH4jQwjMQr75g4FXjgvVcvF0BU9ZlWqIrYIzyMYTgZ6IYRx7XamErY538lr9Qwurz45tqx5/
A+5tTfN1St1rN6XzQgP3o1W9Cxuh1uzzdzt1Y3JwbJy3FsBaXco34eMJ7DNQTEPjsdWGUqiVtzLI
vgyfxOGoQHzhGvD95BD/D+bObMdtJd3ST8QCIzjfapZSKWUq57whnIM5j8Hg9PTn4z6nC+huHKC7
rxoFFOxd2y5bIiP+Ya1v7WbZntNswolTnI12MR12XKBDT1hBjbUnwk4asLtYJQooTqwP/bIurTz1
Q9AZcI7KZBNgVmv2phIz7NppmS1FpgWeyC0vyAZrEIdc2F6AKD433K0DaTFWM6QnbC6y6p5dm1hH
wdB9tO0LLuhs51vLVie37/WEO69x8fyjyV4PYM/RILLhLTr3GIX+jzTgkTFOTfI7pxLrwiHvrFGk
jfoBzS4NxoTpI+5W4J2wx7dApxx59RRSld7jzxw44yd0iDuxVC7zcykhTgRGfA476743rtEcPEZV
w8Pl8ITpfnwNCvlbtkBwAr+4RXF/z3G3H6PXUZkHLF2vViWeXdc+DZpaKeo23E7ooJ6LJXuwjcU+
MNRjaNsv6VvlL1St2oDk5LY4VPNsb5veyR8Zk3Q+1OjMZy0OYZltN2akES+dl1BbTo5E9kdmN0/q
fQRq3M4aicaKnDmJ9GgMjbtB6ZMK7WNTtMdAzCjNqmMk3/8pyoqFa4ZMWs56jShrR7e5y1PvXOXt
T2H1EIxxJ7t2vAvL8Vv5OR1qzaAj+/GTVwcoDajEv50iKKXHxbYRdXvtZsCTVsKMp3VYfyuYttSw
gbuwGfnGWRotZ76/HgHisXBiH6vhu61K2Zw92dxQ1lNDCoM9puo5ZZsa/lz23g6EHICQBubdstjE
Lc/ZwF0WPcEAeRhM556cNqJhQLyvIzBMDvpCRlkfhp1eMW795eaD/bXwFmX9BdLtGVrydSkTC1gw
g+M+j9h48McGnB5s+dxltsYh/ZVWXOT0Ciu6UijBdbud8vHFjElXadGlrtoEvExHSzzHmFOT4q23
5xOiSOIH4vnXb1nFuphdy9j/lNZuyPdoLm5GS4mLWgVZHYGjCGed29zbR1Bo5drPTS6kOn3zuNhF
eUpxvO5loInPRi5hzM0vaQzJNnYHvevw+nIBRmeMORxi5F2uTWrfTdPCA5IRTh/fCj+MtCDItwUS
0MemdyAK48qaRHhDC5sCAVI+Ix4RgmegP4y522011ZwXISBShuUx7LSoB0oBu1c19q4+DIDp1zPI
0ywHmtXYJG+asPUmyPjH1iOPQWULFH9ySN0Z5200ZM/R4lSBh7TpO4Js64iTnXDp2wQZZ0WKN5oP
Mf0YI5JTkY8X1Fn7EnfboQrJFaDkxhXdwgsJiT+nEtmSIvdC5suv55OrMUcEydUgpwMGkjNPWjYg
fhkJPm+pUNZZkB5GMD/rubCf3Bq2IP0kjJKOpUtaH1rZk4gZUASevcyQW4tldlz1azZgVzSyBeYm
KgshKEMiznKAIrxr4MuyGgWa3SPsmacKCpvC7OoUTEtAuANmmHZzWc/Y+PJ9a3r6ILKTTAymRRbn
sDMZp95KUawAliRSkhTOFlioNd+P4VIAwaiwZ7CJxujH271pDWpnS7QPFF4vKi17DpEHVCmrysMP
qzsIHb6ESSV+lMYvMONIWuupOhLsd55c/ZjxYk854cj+bG48jAB7rZwPx5o5kVre2Q4HTG3jAyAu
nE3uLF/kzE3AnuBUFLepgQbZeaQLZMD+bG2/z1X4iI7lEYultUpaiaGSjFgSbrqkIV/XI8BNqqdq
qJ6W2L7ZrhIcmXwvsms2RsGBymWJ685CthTg4sgMrRmrY4tG+9utIpc/r+9Q8fsCy7HOamfN5BpQ
lEHES2KRZ9amUXcIOi6EYAlgTDCmGe7Z0jiONGihKjH7g8+pmQn7fsjL1xAW8ejpO4IBV7w27TZH
bLJN8uaYDZzcvVHROiAEsTCIrDPSmdb2ygXyasa5uzWt7N3wtbsFEAnwNHDFfqrV1p7t35nslgNz
QnwbHThm3Q8QwFnyEtSh59C7x3IRgSkaa1jXwRb1AYmLpjcfIf7ZO0v0RwtcxDX3nbuyW3bRCKTt
oiJSlNhMUklYW/KglYEGD8jKlzUVsuewTF5K972ekCrMU3GNSzva2okVXVuaJjij012DwtztkSyR
AAorGt0n4fKbrOhJ5/LNxzGl+VU5Y7tmekg90Z/VZmyzF8Eka4FQ8ezGOt3jXgLEIVR6+ee/ZkSv
K4+cqEPYEdYbBh10oCnmTtaa5fvwboGTOUI2zc91+dZEKYroVNAHGcN6PXRcbUWQVjstlmDCQt7b
hAV/FhWaQ96o2rt0YU5QM1122Z+l1eWvyhq++GpbRm5jvSuj3Firqbn3O6zV6FFRJYbuLuqdw5Aj
COJinvepmqbHSEftiba4hHfABZQ2P2HzKIHUvMihuaTJFJy9zvmNNbTGf3YBxksWLQFCXNCtFUK6
rsUOe9tv06jntF0Kn6xhCKDhJ+qEl24g8WUwzWZrA4RiYbPKNSWdloT91dGbQoK5cgjfWjOfv4G8
3kAUesEU8W651a0zC00uE6KzJnpUTfFjlcmPPXi3wvfOHeieMVXEkQT9Y2FrzASj3hE/8+RE8qXi
6GUUdshMelqrou9rkr1TS2Mf+cau7IxuJ1EvRP702HY+PBbAtoDOTDLGA4rEHjRITJhaFLsffj2p
LZPucTstKIcGWlINC4dwCPfAzHmZorTQLdt8l4YVkkGu8aRfCGSpT5TdKN/HmPM7wvZFjZf+8TOc
SOWjnHDD+ab1F7UYnjfBMFXZwFWFhyuY9rKJ8nwbVyjFOvZYvddeLHO6J7P4imp81UiAR9MuihIO
Qqf6YPvCLZ+zI2G795V1x7xpQdjL4LvLik/p6Us32d+T0XyIHouqXeq/kXHswvolo2fGS/QnHox9
KfeZgoAY4JZay4Hqo15Ow8Atj2oafgeRqwPNSVom16rn5Pe9lVsYFojl6hke9tmaSzaDNcsctKBB
y/puNJOPaO4ZgCusR6wO/AgZYMlggGqAsTV8ixLHFmCWisrfwjYuUjjaBrBUfXXK/pN2kGJ0yLwd
EzTTMLYptIs49g6KAMCiC1OGPDEDJLPlq++extx8Sm2RrhoNEL5FMKtSEhq9xe8vNE1nF5DwYJP0
VaVFcwhDb9EXmTs5nNvZ/4n7rX3JDQtCEWOYqULRx1oQDu6iF2lixIskp3NiMpp0K88+ho5LgHru
nAqMhrIq7K3L5w+8a/rpM2O+M9GMYPddZGfBczKbbyPmfIVrHbJ5DvLHbf5Ebvt3lt6D7VugZ2d7
gy+E8bmdwAHWISOvEL9qoUOoDN6EwZBOaipO9NK5r6eN4QATaB7Z435XFUcZ/V7IIBNILiOnZKhv
LdUfS0bcmwoNa9k/u9r7FGrWYM7BWoeWpvwz7WPWItJr6luWZsey9WdA7tZ4ypZg1MnBNQoIbMPK
7cebSbkoCRxi671tAd/vMt/d20MVrhVb2pUzFo+sTZyd18vvcGrAvjvqOYnHz56F0E50eCQUZuHt
6I3veZTq/wdNxv/B/P+/lW38/7gAMJEg/Pd6i72e/le1xfIL/nPmbzjuvxzhO5iDBVWX9IX8H0N/
wxWM9gPcEfyHuBjX5lf919Tf/5fN2p7jDsGF79gQJf499Rf/YkFgemQ0Cs8OHJJL/2+m/kytkW5A
lYWsXi7KEMcVQgp8GJZle65r+qb9P+stWocUG0ktRZyme1OlteXNlIdE2V/VQPxzLHN9oF3dS9GS
6BoKCy8qEEcl9hTW5XYic3kXtRhrBDG0hdQrw+O30dkBJdGbX+21zbwv+YvGO2T7j7XFDdXZAFoU
mXZJtF3xPc3yWlpDui+seofd669jA5kOC8RNTTecGNqgvnXoWckkHuoZnzyUsaJMAjgJKJV503Ac
AWopd2maB+v0THTTT1lFt2lwinWrSKGZDf00DfGpKQfS2V3FotAf/kiU7WluwduK9R2ClHsIl0Bs
HBrfaJmOFBYfgFtjsUtE96K7jlxYPAxeO5HsJMHarY24vW9ceZ7gfSzIER9jAF4IYENRlqxcq7+j
deQgdJtTTIIyFU0LPak5ZV1OSZdBTQsd/0qxwmsuWUFKS7OjoPKqUkus4PL99ZxqYyJnB2tL5BWh
Scwxuhfb8T6a1vDX2uvesOJigbdJ1KutTz/3PqMgf/CVvOZBSWSoBX8CpdG3m4OiMXIQVgKJIk13
gQeHwBuqGCutPkeYwKucRe8u6gi9stz+2UJzY7tkUJr5ViR9QII1QglU3JeEHDXGYHCpkwk7Cdd8
9VEn2HDSCUl5PNCIxKDUosHH9d1jU1LeG0mEl7llNd6MZIjwjS52MGYzEHEPBrmRDbchTwpdhxkw
fMmDjwpfBgy/lo2rTWY1CXqb1Cf6D1/Zne3UtDbTX9+ZaahG8VMY3blJIM+7HYem/spALm4aG54j
iLB+sbTEO5rktEsWOHx7nwpzbyLEX4OHeRUlh74Mu+fCT6edKJ21hxRhH6NJMQYO2Dn3951EMu9V
i+iwzEk0JYGrr59Nz4cCHDbjJsfCMPsFKDSVAuBwCuKyFLVGqEBPVtRU+wrKLZsde3zOQAT1z0mv
Zr6ICv91cuwzEIuYXg4B0tclu+bDKYNmF9sjOc4GoE1jhhOlo26NViLbDDQES5rEWgSRyeyLVdA0
EDorEWlHhQ1bBjLOoQxynjD9p8ne0IOYOxBw90Dlm1Ojf7o8D+4G38DCPsQHZ1l/zV6QEPltlyj9
3PrBCKCQLKQd6QmPR9J5imPERq05UATA3CLZrxqBrwJUxmBiy2dAAtPBQueYKh7HMc1mQgoQeE4x
oK4AERVIJm+962Bu3yXRzohSaPlG1u4Qk9CyWTjwSFWgx+6pYfO0EcdyyglEYFCYGvU29mtx9LC4
lpLGyVSSBj1i8JrWJclrOU9phEVtPy3EUgUKI/CHH6HgGrBr9zaW07/6sq82MgIgNrY0DCQoYzxP
PGAE8iR2SnYF6Il86wyhQ0RDkPB0sk2zmOfmWOs3WoGBT+r43RE46/zJdPaSFwbdMasRIJW0uskm
rNi3SJPYHqZuT2lYHxAxpD1sl0YQweiZ6Mq6DgcCtKA9AQ38eWd3V3rOsOkRjawTEGrQCJmXuQw2
opYaRlTYjudJbCEgJicf8QNfW343jfkNkixM08GeDmhNQNcy4CXsjFgQzsvGueGI688FEPW2No8j
+r9jJ5Fh45pgPaWZLAbxeIvy4GQSvHlM7YtNuQsdVHRrQJVqr5YVCBr5ruvtlROWjBohJ3add5p8
08fMDZOBThMs0YsOFHQjPD4RmqO9r7uvIEwekkJOpAkAPLQFB3rIsiaEdHmG+rj8cQk+QOK2Ktr6
G+V0ANYyeYgG8EzU+hDVWzJjkXZfStEHeJ6uZU7aVujkcEpY7EnF2wKc4Rjysu8N/yvL+k2iDXkX
LK4URPxndy7OQceHElTgpkfPv+CmMcoJXwJO0m2VQVyBMDQi9NhAASd4D0nFqtQo4F2clT26KlJ7
F8rWSK1s47Vd9Qy1Tl5rPdkGroaqJ188rcZwI5gxD6ipTT+Kd86TCObbnLb6YsBcoJx2oMIuUzjF
WH0MEFxXBlsWP2CcvVjNctfaZQMI8y5tVt3kvJsc987EpSkEtjLyOlmBePnfykVtXmTmQ9kJ0lbj
fjxUoFpBXzcv4xvDrWIzVwS4oYW76sl4KIBKoOY5mQ3xg3zee9dyP9jlP8EZCk+z/rFG0JWRC3TV
6p03Hzf2PFQSWgjT6xwrUcQ6xYPVkI7GNRySr1Kb5SZTcM6Kuj5IJINLo50eLO1O27wGfOng6Wrk
xCIS3JjpPjgcz+8yhzLjjH9t6V5Ct/rGCfyHEMeEIw+bmJAQ4irlvk6o51iYsaRu7UcVPRkJSAMx
p1QC/UlYXr3l7Dia6oUOP955bJSRG5Dy65Muvzbh4uBavcGOwnSTDjSvY0q2ru6jYxirB3RjyVY5
TOAaQZA7S3G4FGztO3vB/Wuof1MUHutmoWImPJUGiOESKc9ex362Dwu1dcd9YNC4VMyuNu1dxy0L
narHdNoTBsYMN8TvFpmwkePwlJTpsBWAok1bH7NgBriMJ25HSE8/1+dyvKLOuVnkeMxkdVt5PTFq
mlnqkSAIjeUTxM67UHJfJtGzi7HN7Luz6s2HMCLRN/NNh2y4jd3Keyind703XJrE25V28ChHBxpR
8UjwNu5fkOvoWZk+M6F2zSdZpM8jItox6PdDjyEYHxTYs2il7fwspva5cghyNCuk641+FEXL4iB/
MKU6RIYBBKBrD5ikgZHVPLlwlI+a/oIUMJYh78EgHz20YW2uz3MOIyLE0eTY/otMrYsTtC9e636A
Qv414JfhYw3ew77d5Mzsn6IaSlgBwqXyq2/DAtqsfpthtDdVCca4gWhbtwMYrxnzQVixL9BQlTSW
WChA+GsH1v+j4W1xrB3Cqvol+2FZ27CgCUSnVqqmr3OxU3QjoFjdOzeXFL6R/c8JoxT/JjoyMz+0
EZvQXCus7+gFLWi/Xnk1++l+Ua2uq5rfE37tVBh7Ofqgify1zRCBXdeRwcsZBbJJrLrapg0zeK8H
BqxYzaocxgAvYR2Gy2LbatjtwFg1G33FuPuTjANqUI2HFI0to/tgi/vevyRYuQg2j2NyXTduKe+1
zewt37mdccqs7kWUYL388PVIzmZ9b1s4xxYrIN73+yE1fyuVvUSDuiMh+24kryDMym8xonJMS9WT
f9zvIiTQG/DQLDek3qDEPNovY2/cS5xHZTTzmXhk4A7OXR9y1clMEXJKbRMQoXfWVkVIZ9Gv6zz7
JsXqF2EB80so5sdpUrfYSi6D+pzYPuBN/JbxcF/gDxEtHadz74XM2UD6PgRx+GqK8NbIsF/hs9rU
SeRzJaPrkKVHwWMxVA76VwfHaRZH2SYZCIM3vC/f9zejEgRXgPUEmOn9tePHwo9vMBt2CJjfg8jt
bmML353nmbMZSjp/PxETYa7S3ynj9EjIpfPJnneiiXepOPAvsd1T7NQKaGpURDO7K3AtZOiukOc7
xxS6SF9DAABcRp3WI3gCS39UfY2Zl8B2owFNQgwYjH1LjHujNN/7gbUhBeWjHdl/lkcsm+YvghO3
cmRdPRRMauYq30TRpKnkphPzvQdJ9ELlhnvWiARIxcvNxHq1shY0Xkg4CK/rg9HnJ8WMjWcxx0cJ
jHf4gkTFuN8mPhGSTSyI6em7izcSmsMd9NuCmozkUQlszn3lMJiOqmCT3MrevJmd+ekbXMtWZW0k
qBY6Bn3JYuQcTly9G8kuzBkBZoNDyPs8nQTnveP9YB+3NyadxhLcfu9NyGhkecqr+aXL6q2LlXZV
NYqD0eley4lo4ir3vjBwjptsDF6hKFyhJVTrKrc3Pe4xpLi4jMMy2rt29sTC5Y9FnFVBwjxtX/JJ
fA/yDGw6BgsUpsrLJB2bYljqUwEj00HoQIoXGNHC4PGWGZkQ78NM7C7ONZZsfNIAiliuRS9Iplnt
+3fGzELBJ29xy3ZViAewod91nrcblQHaNSmGxyT5tHk0UtMDeRFYi7riH0c3vYfT7XwG7qwJWiv4
Fv2fhTU0VtpjmDqDKMDZVWfyveajQM3mfjmXpPn0veJnspBsNG16yWp9ccbeJNiBvUQvAJabZBYp
xHQjnTOEKnV2g+l3yDr36ukHp8ceF9Xiho74t2I5s2fYtIcvyVI2c/7GPnRRxp0zRIxBDdTRBoOk
iASFoApawh1MfAVGtkFXi80zYINlYTSaI00SUjPfPJhMK3ZM8VuqwkdXWvHW6Rg7FmljIYMNYt6g
+AUP0Ea3TFWXqSNkxmQJdnsKZrfYlqj+VwR8D+mdh9ruuWOtyKop2ImUOE0wdauJgK+uoMhEitQR
LB78DHH1SnxfQnYAnO7SAEtohYINPLnEWerueps02ja1iNIAybgLGzJRQJpwRXClwqPbJykBBzxK
8zmYnKeo94ESh2TfJfh/GfcOezNPMAJYJTQZU7wdGcgFp8mzqbJqJBVE3xLInB3KugB5Q2jMXNnu
dQyj1zijSMPSMW0hTpXLQPgtJtFAZyl08SFkDV8X/rpqqVzAM8D9bMqDEcSIZYbpoik3L15X7ZRp
ygN7CIeR80Ou3GqHhWjG7j9/ZOm0rxOIKI3hs9LqfYAzkhjdpmXMGsTZLYzTa2OOybsi+/mgfZ8j
k3enqyrvM8NwN2Xu8DaWDnQGRKebWpd/8njc+x7qJwI3zs3YIp9571J0an7qEuVS6VOkLE0UgO2j
r/bYUlaMuIXuGExie9gMFO/8Keb29M+N3LoaUQQpZVZdWXfshsY9OdpvUSbFJuyT7FZHl4yxJGEm
Um3cHnzJ5GGwSUdyJjxYIIeQY6i1mDfUotR/RG0cwlx/yTFszk1ki/M/X/akluWW1mSbcZfCI03B
ES8kp3m4hCz52TzmH3gqTD6AHVuFdFfhYCLmwBi2g1eVfBWxezeEv1w/nHWVt4VcHSAf9fdGzxGC
8BaoZkLSKpObrnUxnAL7W8k2ZZzBkTaXeG1I3CE0hqJrJ2R1xYYpzo2CqZJBHqaNq2+xg2Z0ymYX
uesotwY3+w1pk04n5ABZawCzyxTJVOovYX+s873gzS3ikXUuy1OCeQ9VwrZsMJaAFJ5wb8RmWdZp
D3bPgCPMxncFlMxqQYZTPGYB6RoRqpSDFHR30nTTnRtkbwXMMJ63NeyMR9Cn2ynlEYZ8xN5K1FB2
uvLkZ7Z17LwWPHPlJrtSGUyvMwUppW0EUJgMIGqxVWb6S0citzKNjzUlHvG40acTMhyehFMectIy
mzQgIdVtg5Nv49pPyOcxuiVau+zXAHjabZbUHaE4KNJbPZ6MUKHzNHDtWkRxbYlRQ9CQaHXOjasB
o3FKYnoAE92IeDBY3R3CutOb1ia7IyrY3Ytx+fVBitSQN86sXUI5Bu74EaZR2oItCjv/ONKawDvr
hrcufNF5wysrwUIvAKLT1C1iVkAKyK/nE5AujLLhtAvJBl4VpftnsvLw3lHzE+qyz3o2neOc/ji1
Ik7XwQVdT95mIriGLSZLPDx0GzNH9enRLJQDMmGLoIG1wwgKbV8KdjFk+Z9SeZMGgZrRULjcY2gP
hzpraE6NYtgF+WPTeZQwbNaNMG8eMScRTBzPO5hMTDtyiymRkBytIlLruiIlNZvZ8uQI3FLUc9sW
TD8h7fUxNVhZG03z0lXMGY0RjpyiyOSvbPGRmAO7OPzL3kMO9px51LSjN8IBpLyflDt2g1V03rc9
bVyOmLHOOP/CHgCJOTdst6t+p4e6euBx7isQ6Zj2vXv8VP0hE5C28vlaOi9eX+WXadQLnD53N+mH
QZwnieUZnlutrpiTv5AO9y+BS+bF6MaPvU18OqXpdvYa9T5rw9jVXGtrInU+NBDgZ7JV+CoRDu7Y
MdNOaJEcYwlqjrS/bmcGDRLIwXpNkfvwsai72qEBbNixteU2ameoC8jC1pPredsoSP8U3LgtmocV
vl/+r0yb/FzgnkYnMQRHloc7ffgbcew9m1tI5YgQTNS0PpJJz+nyozNL/djPT46KnL3ZjciXZplS
zjSX2DfUBcykEEjjDGufGzQnUZ1/Fp2fnVkjerchrYs7J0LLXTJiudn4o+H/wMPpKQjhK9f+BzyF
B57eAgF8QbE2hT/IvvjY3rAV9j8EStzrVubvdlVW28we7SPKQ8TrU3BxaTUXw2HzlZUw+ESlHurQ
uKD99q59Gx5JOQbzEY392Y5dmDE1dEtsTWu2SDhQ8vhjpAO69xkKrevmbsp982yRpnou3RR/kgWO
qffIuTGiXh+bJLVe/vlpqGN6bhds/hCZ/mvrELGsiyq4j53Cfx3Lelubod6hleyIaE7l3sdcf/TD
ebwG8LOYGGbdZ4JNvA+bt7jIJ4adob1qkIPf2mjy91bhFEfc5sk5GItb0tNbxXPdv3mwUIioaZxt
1iS/aYUPKzwSMd3/YAiI1yr3jQdPR8PapVpBgzEPV6vMrfXI8h2wldAb0jQeADpV71aHtETWafcs
c4je2BJRJSjXfnDy92Hy6o8p6P2DYebcJMtPdRhvhm76w1h8PMRmXD4UTA8fIlLfueaZebbU0R1q
dFiJipHmqaq5ftnwgAlJzWPU493M/PKljfPu3khi89zo8dnuHZi/gwdmv43wi3EaUAV7YFik2NsM
TK6qhNzc1bzLE/wrlpI32lQbWZNbXBjcv1Ezyi2bowwD4Sw+p/7eEWb46nXAEvDjhisJnH+bt1A1
uHjeOe79PdKh9p7hZXsvyr6DoJGprWxkdFcSHnOHbi+CMOWu4GGZJyKTIv5alj5lZT+f/O5WD8a6
CbAwounsHwyhRwYlidwKx/gTomZ8CRHh7acM51ubV9FjPBE9Ab2l+B7rU+WfZ9UzgeEHEWT8f34w
/m//5N//TsVC40N4/t8h+vXHJcckqROwt352mXBFnnPLy7cFKvdtlOOQj0qqLq9NywcEMBRvo4tS
kBz2y4xpazu/mSiM78einq8iwcxBndv/qav+K0sr51Z5zBorN9jWiRSPfsvxLNom/hNP4WGuyQSk
UD5O9eR+GsurK8tofMR4B4q3setDH3Hc1dI6S4QqOzfJ6sfYhOQ/dP742uQwdKqCXL5ZuP5O1PEE
EY1AlN6UyTuMCMbWfT/dOV08bZpo8A4ek8tej/YjpvDmtYIz5iTxi92qswykz8Quc1dUhvOf2XXf
ISzqJ/w4+sQMFLRBzxA4zR99pZtPSce260f52fXsj6yyGz4IFrZH5X2Afeo5hsJ4989PkUwdq9DY
5OHYXUrHlc8BntOVazbjmVGP9QxaNN7UwfhQNIa5Exg1ngbBlA4Vs/ulrfQtN7n4MPKMNC6D+2TD
e9FZ4L4a6OIvM2lxSyFPmhzumC0sxiVYnkhSFjkxzTd5YQA0kLyi2i0SnxObI8H3u7uQ7NxCITJX
pvFuzjVsMa6xECwLyUB5zi2FeMc0sjtU1DWxRSniiVifcU6WAPdD0EqCtD+fBo8JCUFcrOr23GEp
YsHkd4iQowf8L5EhTx1yQ1uDz2TtNRoJdVYAezwxa3zb0WlKnHk992QIA1DZpMIy12DGqpXbj8hX
msm7i/NhNwFHuZ87BZk89u9HmlO8Nc5BSBp5nRHobTnFVYLZ3HvEmGtUmrsOVe+6+NHdjDinj/x9
rQhjpR9nhrlPes29UCVHg4I389JdTi1+L4fyIfSbO83IiOAK+ljbISDGtjeFm6orgT0ZJX1uMTGi
Db+vYBg2vrjkkUZGUhHGVVQFAkWneqCG8Dn5cCWlhbaWeoCtVxGcu0iCntRvaCdZEWoxI83KkRYL
xGoBIJxrPqaIf3pxgGGK08CIh53BVDW3rWgrmrzdkxHDKseQUOoXAhpRQopErfFpvknl/zAC7zc4
tzNcX8WjnBHXG/WbJXlR+AfEPBICXUOnYqOUWOvUc8+o1up1VzBNQJBz0gSVr9hWpStKKzoV8xeO
4JMm52A9GOqKUejk0kThRkcsXwQgYtmagGV8V4ko17maXoUKhl04KAS9XpXs7F3sE8g+xu3jENMZ
MWFaJiVURdyt7CWSP1EQEb+Sxfw+AnaopthFYfeXDu1vgLn3UpeHoLCLozc6D6zYEc0Qub2t04Oo
0/rcTDClKhoRaw6+TZbpfHHvaT6flv3Cup/41ESE2Rr2J0vk8G7Iig8sdiyiJv/XGzZknRLimRTd
2tNfkStLzLJswoy4OZt48IJjHR29iNkWAGljYEaGr+LqmT0fIC16IxvyPVPnIbceLVxyEPnR4XYX
K+J4H6NqPGRF+5ajfosTroox+hoqgDgCv6qZE/foxYzQnOB7QPGiQglEsS0ps8gznXwP2PBSsPGj
ZX9OL8yuHYfWDLyWTTlTgaOjjN8aWhhYT2SreU42HPlsK5eMDfJk9GccxvcjXMzJj34sLZhoJAzz
h2/XNBEw5jw5qD15F2f9zJe5HQXgFxD/a7KGiKwf7A1OGIanJHNv9Jg99Za5M8dZrtNxUXqG2VaG
4XdWmNyOKR2x59a4/Ek5gqCwHk2UAoqc3ak10TWEiB6z79aLv2GBDsTLOVclZsKzljAD3dFV+ZzN
Lcf/ulL2GdXxYnygX7Gawd0zNJnXStHrMfHS5O+sGdSwVqyqDRAsBrmA4HH1xDfhsrgxeYUqvHun
zDXWCIVM3NE1NNsC6lzHjAmCe0YgCeOlzh2DLdmr6xbCFH/3jAThigFmEfuHIcSKlvJnbfoH8l7t
zZxQDbWwh90SjL6VS4bUDElMuM24GKgvsL/QWsXUYjPq9XQgYKJJiBtRPW9/2GEhSBFhJ2lzrScs
dSGuHtLbVq4hnENaDLc4juCIkauzoO45HdX4K9zwSUcz0GQTTGlmfVgYTA6MGEDc6GcscO+uU3+l
fe/uIJCsUcVcXQ8yvbbsS+/HNRyw8JXyciV8hjqZM9MYcR4GEbrkOJBPI+kMXmr9lCFmLszda8sj
9GNyeXoti1qHO4VyFGV6f4lSvtm2MZgtZMfIsX/8tiPNXizjIbDHasYGkMXpjsasvptA3YEXY7JH
LeLVX+CL0H/EPxkWU1PMd+y7zkUPD61rw+9JIQYrjeoOG1fpjtk+veQKv5NTX32IhS4o5ZCRo+j9
HcNwvgg2Kvt0/hzG6iqWIJrKpXdy/PyzrUyFXVAiXyMbuGRYaESQQehWIWh33sC2yb5LEngY5mS8
JeyjziAqn/2sWFtFvO8wea5mbc8MUg1jXWFejP6DvTPZcV1Jk/Sr1AswQSfpTnIriZqlGBTzhojp
cJ5nPn1/vFnddbOAQnehVw30JoE8cSNCUpB0d/vNPktsMkIlM6qh3tYWJUwQrrZh2QS0DYsPZVAZ
EeS3nBuPCFHqbvHceuTSIqMb73wQPRvyhmetQOgoqrTxwB+futGZPD2rpvUIbmh0oE0p/p51nKCv
4SU3E2tfuAwBzap9CSzG/xHudWDHLv6WgTXC0INNJsPY62W0YONjD8cdaYpJW1Ghl5NYoBjDDgde
rBGTpsLTtImknWx6BvVMMCEepkWRc5ny9EbSI+GBRbYxxxvo+jexrHm+8WhY2msoqf40u5cZcRGh
F7WqHy5tbzCPiw18JbqdrXJrfgIxReG6zTPOxenTGz3XmIkJeql5Zbyl1gYIzBV27u+og5zGVoei
UC5YeBrbIPKdtbBa6gVowlibxnAczfYYwK2HJU+GTC+CTdRUTKMHblIY9Isv3gvBD66dFfZ8aMJp
onMPs7mP91A1su1f/2NXxdUM269EuH9oc6eNh83SVpePcSm8csI0aPY8QMfsThdM+vs43cssO5Ta
GG5kErP96S4QY5kgV7OLHj3eWwne5rmG9AZXgecglAyvoliLAk2FT/QaMgE6uroL2C48RVl366rx
p6gp7XR9H8utEe46io8800pDL7d21vhmOHd9l89EgtIJx1EELxjnFVgINPbKXEqT/E89jA5ijArs
k8OXANbQChXtcBcF66SiqJmsdFDY0OGmcqtH1Y7gWuNlgXqfRYeM6iTP6FbYRX7p0jC5QotfcvEv
ToEnnZwJII45ejHFviMog1A2vdj9eGdR2LXuRPLbUtW0jhx8FLFvY5LMuG4GZg0qhaTmW+cUfvfB
DfqTFuR7Cp7vJ2dLMJJC4x642IBIEIPfm0RvbirHug5VvW9C50zj0w0jgL4OhLlpsuHOr8djpTEe
hXT1gxhFGGvGCiDqT9ATL1HsNJsaVgN1VTg425iI5oiWtgoi4RwgTjDYx1DbGqW5Jnba6EI/lFnw
4Prku2SBqeFHstfDSZ5/cb6/55yDAgbbYzXUlJ/qLjNWd5OFjD1rET/3SXYHSq8nqsFeym1xLvXU
gqcgoqUYkPMcph1Oflc12f1CKKPiIlyVbseS0VMbFCLF9UH3qFqmdJYzdIe+/WwA9mwUTSZs7aNd
ZNZU04XLnIR0D6mKjNWmm9dQwvA/mPj/C5j3IoEBMk73EY5aqhDnJfn865fDi+n7bw0O6pmyDU2k
z0o0z4Vp8Om5g7npUxwl81pQr7GxXPUNgoKSnUl9Jem6yEgJqIR2XB40z3qUfvUaQQxMTEmTg3Vk
RtVyi8XsSNHtkCkiQQ6kBdhHOu+PCYN9ZMnfZUG7uCLKD417+DzJeN838NzjitaiEY1WD1o2ejEz
81L6j5lS7caYYZNktmeEBfVxYqReqU6JVzL4oX2JBgfdXpWS5vd8fJKLJ1kbBmDJVGAeUmyM+3aE
21kLnsgl2YN3VVT3JbXnfyRlz2Gjsm/ysLTF+61+s+C3gSWmcBjbnDypvmyJFqTVjWO8hTO+kF82
k5q/vt0yrGtcWeP7lC2qBnC9e6jG2k5Q+HlwnS4nWYvWiF5L+YVu/WIn6f9Me+XOFeXlhFTgGmUv
wgFYmxlmcOU0qB0angiYMxP/fug0+kHn1n6v5+lSLy84K2rKsP3+ywQ/zqjcCW9Obo/bQUTzyTKH
nIg+O4sh750beYaZR7MxfOObJjPAt4+5/pDDBXszqEFbs41L7wf+qvuZTfdo20tpbPBMiQRpFKdc
jVF3KWvnl1s43E4utIMoog+oxi426+pk6M0DJ4KQE2k+rVXD0tBr2C4qYnkA79eDJRTRvv4rMpyn
UqR3oIHbh5QoC+1AXNBspg9zruMZJXxdyH6AwFxvZTnBkF+CFgbdnHFABBDRjNVDZ2pTonJIs9mw
R55UQTzWKhzomME9WCCvCMxjCcUTS93Cq5ekynpDLSnFbQOj8W2OjB8uXbCz2En8S4hSCY0152mz
RyUOvaJrcFf6vof4tUvhL2182/yWEp5Mz+eT5OwES+0yGclnMkAWsqqUyjUWwy5jEGsU6UVqDEmr
lkAR/R1bow4f2V8U+zBv/2A7Y3Zg9M94JV1G//1Nq7ExtjFrK1EusNs8bUaLfTClY4u6S+YyiO9L
DtXx8CAGNjiZCTsKV+dRTeIupqslAm4wW5juwMfQgDj37w43ENcCx77QNL/7wn52GPCkjv0Sdbrr
2VzubYZzAeNY+hRCiyCPQZennh/dJBy8JkHhZwvwogjdrVUmE8/u39lYvQ4xCZLeATih58bDNFtr
PD0bh+JC2uHZ6WYjxVh+bj0pLEauVq0tZqA7ZEssFyOBHRe9d+ekWCMjvRYrv9aQmyK8og3lbK3a
go6uT1PvrNM2ba4lNQQiEOOmC6pdvCjZTOU86Vc0wWM3gDr6EOInofKMzGSrOHPbzlvpjMZdBD07
MyoF0yGCfjybpmcTsVoRp0qPInBf83Fol0uLlD/8TqOVLxOn611k/5l7BpSF476OPLKzmqNlnfY3
QsvtISn8o9E5xiYoixL7nHFwTCs6JPMZahYes+HcdP7OEo7auxqblzYbH5YFp0nr7otmnHVoyRwL
7hh7ZNI061C2wrPzekfQBT7BFGE9imYS3gObucACQ1tzjm4ODl02HsSwowmhYpNh5mJSVAFkbcwV
ghENsQbIkpTnbpEdJAZk0Qv6z0vWArRiHg82Zj8SuZuZo9JoRF/Up/tYCaHXMRl4ECnbfDERzynq
kIWxvAtyAi9Tn9IrCCA2LXSO4uAg3ZR4WfTmEo1Z3D3KHe4NBd/dGTl9SayiWsM4lROK5ddYLZPx
NjCdX1Pugu7BZqL0qzv8VUQ9xx4kQSuvs+ifUTixfeZ0xrS6c7as7lcxpYX/nPwkWDMzF5gJJfXZ
wQw5D0USXzVGxDtHWbdmkgOKvHkWCq1YfudD16zUjNs0nauda90Tpnws5Ioxc4VBFThNODyLObkz
J+NsRePNreczkZlL29B5F9nWUsqWkBS1L3qAjkHkiuCHdTGa9MmED7riyArcwCUN5jTU5UrAM7Sd
seOvKPHRz0MZka61iQWiFI7+q8+RmDHzsCTdO8NLC/sp1LXfsPF/qRW9MYrdVy6xM6oinkKXmLLK
HIWhwzDZL+m8juHsmzxiogIFCQjQOcoJn4eu/2zQ1IVfF1bpFcz9a4TFZ+X4ltyr6E7F4TMfRHpC
GFxKPtzXYsRerTJBQLYEHpCAgeeGG/faWAP0N3YSSZuNCgnwCvxekfzUU/yBDvYS5SVH52KfGAam
ovq+Hjjgpln31ThsULI4fphtg0t/rMyVcrITruGVbp6HQdpP9RwTtOm+SNdSrpTSXW9PatxHU3tT
I8+8tK7/4P3+0mxk1h6Lk2JNneaRR6wrvn3LLfY9XREkg4JnDgdfhoEDe9Jx/HUzk3pNxp8m40KY
goR+0yai5dXoGq9bgD16Gx4dw6C90DQvyVLdnVnjfLCEBNJRlztktkd4zeveRw0pbGlupIsTYeDK
QSpHC0InZ6gP5Vza5VEN1iOG49HLaaZbKRIHGKurXTfa5f3QLn11b1Pcg903tE/wHBZ3/wp88YS9
wrSc76K174UM0C7V2skgvkRjflcHFE6UeoCIYV8QaMEsGgjyJRBkBgOxCr7KrjtZSf3U4LGo1fBB
xBEASZv+UaXBQZLDhxb1N+RW1lpabGgIo0urmC8yL++w0+YxE7Gx1cG8xjwekgqcwODOR9pDPksg
u141WMRKxYfVNk8576sS7hN7EMaLik1Spp8Lts8suHVKQnTCYmQsfXkAHYhhDwAYOEDZajMwhkEE
QrB0659wxI5QVZoHRubmhAZgu4m/y5Se59F8olToyx3Z4ZYzhAU64iReD3KXCCeKjEJHRAWLE56W
tPzRrIrWg2AuVp2LKYrzXSaLO9Ju9L6yetSknmO85KvK/FPn0JASBwk3SXh0ZwRVS59uzLifXmC3
3WYjUuw8u7OoIfQkJGLaIL5BqtR3TW2/uWlwaFombcQB702JV3n5WD/L1jQ3tA/wUZcGC0RwDQb5
0vtuDWolN1aFrx4IRrApyJtL7d6oT7B5o5WBhTGhQivjkkoSPFKm3AhaUQIaGdkcYPtPjE9X48c4
eBP5MmQlP/kTjyVOfgTzJJzvy8BZ9ORoI7r8TvXgRgn+01vxnBq8g2Yeek9jEhLx2I7iAaUsni+h
VhMXzEBvwEe5UBbDlJQd1hyZL9Wkm8ew+p16zlLDmL/SRsGIu4WpmgBOLGn0WI2DukL8LryyhHye
1hy4SNdzN7Ad65OAz6wpOSzr1riSlCOsq0yS6eBpYfgIUfjRTk1J3I8eFnQ/WiETQ571Pr/rp7le
1UbysQm47dw+/sntufZmo009CvEu4Whuo56Kr6KPPY0Tfr6g+ODUwEG5SoQ1OpoRYeymO/kye4KD
6mcsKXPqVkQiL8uKQotCcqrlDX6+Vy5Nha0N3qHn6AukPbsbivHX1cuDLNNn2ldvAxNXeGC/iP4M
JbHMtuYut6TmlbTGYHTBU53eJJqn64TND3mfrQHx1E9AT5Kv5m/YwyCiaZa2tULj0E1RX5sdqhpn
QCs5Tuoxelae9WyZ/XZdYoMoLX/aWKKgntti+izVfTZrD1GeMEgQwHQy2lFcqsEeE95gPz/qq3Rv
mhU6Zj6daYtqIKF393aunwNZwhrJw0MULd4xW/cyMb11VGZqKXYt7EjXaarPjcKXDMByVTbYf222
a+uYpWzlTxgZx3bYEvBg3QwMf/vPl0ybT1jnxXaekdwg16wM0VrckBQYW1nz2vn2vif3P6YVyQsk
yhAQ8GYYm4CI7pcs0Q+ht5+jfkKEbhgKc+92gQWwLOHp00XPNXVewROFJL+tBhrCdKMTo3AqoGiW
9boywqECB2o9JghOKtS3Mfw64EFUxTIxGabkNMilpCkY1y1B7sUKTbsU5CwktijWGNf7ElqSjkSI
sAXaApikDWBy42InWqOjVSzy4RWXgnkIJVRV3dIwQw/jphCPqiOxqmiDRY+IX0GSbtpZHNE/PkLd
RY3DPw8vyUFpL7VNU7YEb4fioREspkOI/pyY/Q/j4olRRIFrhvs5l1TMNcXZKd9hs69nmht009r1
ffiDKS7bNnYsVu3IfgtfAlU5KWyhYl/MvPIsiQijlO+NO54Jxb+No4iPfVZCm4z30dJ3wdyyImbD
IhKi78naoU84otcxqhFXB4vjJlxQWRWeL6IP3285XLp0WxSSW99tRvwk+rwu+vmQggFIoCg4c0cn
ofPNEsBBytHsdd1KBpnRCycdSHduSCGjszHyTm7npvxqRLOzafuqgwNnieBk2d2zFdkXCnhfnBlz
hpxuPjcvgtFBNfpdRJDLnIPHbHFaNjQebCYLPjn1sWD85CYc6WqJhPa5/IyqZbNW6TENZogwiXvR
/OSjivAeaqb7m7gPlGheEmT/k9W3vde6nNasXTgUT6O9lJ2hQIzIfKzyowjov67/xFNdreOZajsj
x5iY1i807F515iO2MijTMJ0QwavEMDygkSjGAfReEBW3nsauTqAQDMy3068G8gudHiyhGZGKiUHo
uu0HTGg6BR3NmG6zjuF5BnuCA6nM1pHNUarncpTBz3J7umO7LbQM86IyHrBOsaTW7QP9TzieXEgK
AdYmre8/pc1uj0qvGbmdcp5AexyjsMOW5I+cD4Jn0MqIMg4vpu6ILUoZBScGS6CB0kMmFZMI+1xU
pKEaTdfX1O5cKkN/nshMrS2XFwdP6Ohr1BdKqJANtsEkd4+EsRcsG5G9mhlaxLiFZxu38OCqhUZ7
p9fZj5GFuRflxjlZuhIUVa16BcM7j9VF6yEDFaBOk9GRG8ZzPzk1ovxnnD4zZ1OJJZw0ak9ZMZwC
992ueQ7uxi79Vo1/Fw3ZU6V6DLTsACrMh2nlo+KbMVSziGHQjFFO0xRJw4KlJ1TZj94nNLppLMNZ
Ac5GTpvRsdZ9gP4sphHyRjhBYhEfwuejdBgLbvwQV+Q4m+Ad8K6sJUB/jJMAxeRC/qP7UFKXQsvw
3sINwqgwiTYypScPUWMdlxo3Zc3apMVs5FcNNb7prBFdCLVyrQ/R98D4EUNnGGxtvwAbnvnrCVGO
iXRwVU7n7ppZ3rS+/ZUxtQJljSnenDOTbp6zO8zMH02e6XmDWgk7e9EzuuQYKp1aJxs/QJ0VuyS7
SKn9iaYJTYwshGiZCvt+OpxQZdCW8WACeIQZnEEFUIMqDrpkI+wqE8hLkGK3YDpqIStNiFvB0no4
6M522ZkqS377pclpfpq2knRWN8Ogw7QSdLOXtqAQu6nbioaRP0gqFhi1jqh/29Q+wLie3120rnhk
FnRMA+ce2/OMhu7WnGnn38IXXm2qJxdT5WnxOFDWSYFeNpeHQp9WxviTczNQOjZirzV0T7fUW6cx
9hqcJ+YyNepZuinNmjNx0hS7aTybCrAb7+hPGbI8+DqHWWyFXPvCPiBlvzfJBRBcceUmHqrql+7e
dD93F/A8QCmAHBoN8wJ+n71q4d9l+jjgjnR/NZvVQubXYPYXqXWy1g6NiJWgvrWMtScD5MdKNXjK
QNDUHwAyxCFIZnhn1bZzKc3xp3OD8LdK7fA5DqW5pnQwW2NO2sZjAMqosC+BY146ZdwZPv4uVfAx
da4g7KdwPrbIGqNTn8LYLUHmFz+5E6MyEGaLh/J5WQQAbxCvKLL7yOUVUhSHAYPQiEdiFFSU8LRW
PBt6efG1fKOJVjBp4jDtdOHMACDZ02RneL7rf4VzA8IgzT/+is7/e2nCv/QBfP9XlQ7/N/iA/2ch
w1IY6q+Pinfw76UR/9LqcGjS338r/oAZ/tcqiH9+37/DBqx/mDooAR0Ov2Trx133v2AD1j8ccKnC
tS1DAp40nP9od5DWP5CRxF9lHzQvOBAF/q0p/ip34Eu6ZfJD+SZdAn4T/x3YAG/o76QBy9Z1ktt4
Z6EgSJ2f+p9IA2anOeYCsmJGuRnIGpJHCNioyK7837SYLJ/df/5VQrekNBbggQLW96+/qjOosbcb
ftWgpSeTCJ6ZtgDPUXGCqdgZUUZGgOZrdDsX+h16+w2RcFmPvTmVJ0HabgjqH7fSfxNBDDWZXmdL
21cmfrckOdklKqoWIxRgFte0x7/9Yf/9Fvh7BYalLx0rf0MyLB+UECj77B2lLh0FGOLvFRhzCTQ2
Simrcaq+9RxN3GHWACnMVmEDdSkltN5By7LuyKh/W1W1iQpUTpKzMDMfB+NUlemrXppE1+srZYhb
58PqRm3lRwGNjxCfNACWa90p6XeaD5J5vBqID2tHMnyPqR13a6H34NU0diHoVLWiJQJX3bRW+nQK
gvBjyAkYa3q2MGnDE3MCTEzuKaY8r2Lo6+Tqgyzv2qnCxylzTwhmp5DiBmh1Bm59TM2iQrJhcnop
B84HLWLDZBI3SuHT0XCI68FlSp6av3RSQCuB1WqHGvKa+G0s+wQe+VJP4URIFzBc1dSbhfQVY9zf
1K79ybm3Xvk41rnQHlS6yAxivAQFbjK9OSY6TDozeFfztKnpmF21qjqVoCn9OSDgFm5jRn4updp6
z4ySuDZDuObY9/7DAA4t9xFgx1kcsmXxILHa2cZZM+P7MIwfRK7t3RyViINTOnAi5eIgZ7wXBSfR
gK0Ff+diZUUk+urk1OcD5hf/M8F41kahl3Xhkz8u2Czf8Ci/63WSTw7Xn1OgD9gbYsGPdZruhDvC
qaeyCXNZFoSHMTNuqJrXOKX4RLLCGMEGy/v9DIJVEBghoQe8YODVqFPFiW0o1aczhg9lUDxW0JQ1
IvYmHgeiZ2XCO+Ig3xLrDB59lqRADXeUogEYirR9Xhkf/uieE4dyA9IbwciSjtkJtD2TpGp4H5Dz
sxS6cF6PGxF3zgo5MFuCaEz5Eg7fHZvB3hKvExw6ln9Ox0U3f0ETugVKPWJLH5ZxoMv8P+X860TP
zlRffVOyvuZcsNw1wZZ83Mpi3d05bZeuGDcwbM6gB85Nu5N+J7bdxFyFaicfLhlwPz9m5ce5VGxl
NrNjYILZ8uw8KOhenKm19Vy171MTfBfyJ4jnP3WJIBQMt0aj4tiaX6vJR8YOCF301fSuWocGeEhd
UazvqA/HBKogjnRskvPlDnUjrB0Vw9wtsaUMTLV5xnr82ubyxNT2g+ZXHbdLec1agxD4OnOrq8P0
lcbSEzL2jPahQe8proibHzR8erOi8THpRjqjDCdbGSlR/yI5lYP/VoR8EvpQvimLaLDhwl5IyFel
F0sXnPYNbvPccW44A17gfW4co/wmyKzNzTvkTkBqGelwKLaMCQqbtByDETyzV5nsi1KCZsk5MsnP
sUxe6tB9wDn9EggcG121lzD4UKzfXLPCSjsN8DP4fS2cY12DDer/SQ3tT1/NHirakfP4yzQ7j9g9
7u1Yfiord1aCwgN2HTgNncT5bIFHR659mk3rkwTk95STbhTOL5Ha/VjKT5uC31mtfXKncZbc6235
Q634urSNBxCiexEQB0/sEzgmZrvpa1U+pPhYKP1+0ajrYLKS3FnaR5eWNxg98JXbXUAwcMq7izGP
FFhjFuL+m5fRg427vwQ8Jf3kVJAZd5v0LsHTALHmvpvu2qGFdNVx3QEf2FZtcMDXtW2b6Nkqsg0m
StqU45M7YFAf2jce7J8dbYAVh6zRBiVY7x3RHPMkuW/mactp5N5qwkcSNgdNaecswv1atc01y+JT
ziGTgpBrac4fwtLA+tYYK7RNZQfPfREcHTy0Q8UTqwwfNDd+bb5SM4fryTlzmThfUtEdbRwogSkp
idKI99acytzWM31wtBN0sQqGZDRDoVyy9k6E/sgBj7lLea2r8krFy6nsg22ngI+Mpf05Gfr5/+/0
/k/KuwyD1f6/pkndBiKAv3X6mf/8vcDrr+/65y5PUBbhCku5pmMaJhs69j7/bPCS/3ClbUnXNZRC
dTSWr/zPGgn7H2zgmMLTP2FAMjL+AyhlyX+wvVNs/Hjuma6ujP/OHs+whP4vuxdbF8rEssnLsNlW
8vOWr/+twMuMmqASEXr6TJUQuPnFTEkHgJwXV2jXXWftq21rukgdXxxTpzeZp4RqzeRlWvX6NbKe
2BTO18o30ETymrgqGweAvAP0vUeMIJQb5qBLJaQ+ZAOUO935ceLxZbY531vRbWJp2Y/FdzhXupdz
WuRcZLw18J0Pddnthhj+iUad0YpZZrFDwoqJeuFT65yAeoBaEdRzJCC8rNtLizQvjsetIMPJQd6y
dxg8d7T0jOu+mOSahUl60WiMW0OjZr1H9ipz7R4UktzPAlc3QKg9u5321FTZrkujC4Fd2oA1SrMl
vNFltF9t2FsQZTGyZyqYCTk1MUSqBYFa2s1Kq/pxgxezXp0YWrVolC3t5UH2ZSj3bgj8cReoMd+M
s/U4+sYvXnRm9ySsgCU+dSpbgmtMw0rIikyT2kWX/O2t/jtL2PtG1ruWMO9sSeQ3GFON1jn2SkW3
QaAzlgBlN1SRre12oFHZyIJjqSVfXQWjyOmHt1Fp5Y4T68EJCm3lNvVdm8W8NnCli5VmW3XNyxhX
73BX2WHyoTfVFNCe2lI5DBu+LaOjHupiQxvQdUwWEpA1ILO382GUSbMNoTIHnX2W9mdk9OYJW9gt
gBWA4ce96DYFTA5xPzwi8QYwYr5V9BEg8ZagT53hGUMyHFckfdZIBvOzCRdqSJpHbiwYp8ithZzv
EgjCnaLzPmO2ObnK8abwC5lk8hJhPVYypTk49E9ZbGzdzPSigWZrqgM2nF9MXJdwhi2TLIyooj2u
av7gkbi2bftUN2RlUMm2kmy/F7xVUoK5MZtDH9Fn7NQ16fW8uDnN+IEMC3c37G3PMpIjbd30dUw6
nByaUAn6L7tjcdINxlRaEckdyv64YxVAKGRnTZCNnZ0/gaYM93SX0ktBg8Y2wYq2KjC47jDvWF4/
vJadLVa6L0OvFZSIEWOsjm5j3IRZ5teq1K9NqEhq039VKAZgwbAYVpkgRrRFrXS65ZBsYUJWNdNh
cpRIki42cGSgRr7ZFnZ/S5qntnCfkywdH2RgfzOVWAG87nZgocgBZgKilCFXhpnX6wDT4dbE2Irc
aD7olMRUGukAOQE00V8MuDRncpw3beq3TZkPp3BGmUlrdR3yqd3Lts9WfHQM+t5Q6aEyDAx2c3DB
G9lBF3N6NmnDEhXFVJwJjI9NhOl5DLdtV+QXw7b2Iku2tm1ansOwkQxHsPPzkkgtzde8K6wkkgRL
WD9qXDkgZaGGj9igmdWaax0fSK5BBCui+R3ZKN5pZfVOlIrx6qL6teWDHTe/YwbgKajY/5XwybZY
SfF7WqFDXdQycZzOQrNyBqNTy3sOTnilikvKhDeZIDywLekMFUBuBDiuSHP4YmeaTrCtabbbCPOn
LA3mWn5YnJoG2WfWIIdVaPAk+A1mLrrDQzGAiVoNhIRJCB1G2/8yFd09vdWi6ivY9cU1k9q0b8V8
lT7uUqstDhy1Mj4zT8IEi4jeEkD/LDvNMxwGSLYx+Phl4FXObbQH4QVuIvfqmhm6U7b2iulgie27
e83i8ivkWw4htQJFcBdqfcVt7xJKIxYz65G7CUX7QUE33PJWmOsJezWOBR6wzF42WKlC6rlkU/H0
T6APMOGGxBPv9c54qRIqd9LhqDk+KdTA8T2XtretGikA6gwISYQaPWj9lNgsz4aBP5uA27a3O/PH
FoyP8YlSoDV7tg8NkCsspP2FyAaFc0wS4E2PAOk7/wGjNQRWu7mIajxGVAAnNm+mdulciAgwR1GG
7ZrNL3YcIsDuTPf8aN/XtQh3tBSXMf/dKCByGPb8SXsm6B23PjoZfFMtYBxa9+MrzSDhxMC/Kv15
M0XOMbft6K5X7B7rAjIoMAqyFR2GATICthFxyE4T37Pgb4Ra2zOEGFd+Wp4k/+ByMXCc5HQac6gh
fT97Jv8M6YP5jFYR84xcHuOxf0y1U5vryY6Q3AKsjeke0HuKS7CreCHbPjLbqO8aRDQI+KBt69qj
3cfm5FQTjG0IOGV2BxSKaU5ioynEJATeVQXaljhy0F8yN9fAcgwfgEjoDjApUGKaRAN5gUc9d52z
JAXk8rWNEzdHC+LHzp92DoC59eDDXRxLsWDe2zdHjgcei3Su4wLfNqn22IvhZ7nfDRaXPSMb4Kk+
YycUdroxOJcLC3pfk26nILrYtLVtLPSebUxScRVoxYFWNMznOCQ43povhZ9zC01NuQ3EEHtq5uTe
mM4hpjGbEm6G3xwbK0wXeMImHFITNEbB3VxMOi2UjLDisllTDNi/LZwSiPBdYr+ChydDERNEqEHf
MMZ1rhOGbTkubwzD7dqaupyQF/a/NJefcz3Aa8JtTRXNL3B66lnUpvWJDBYJB0pflCuJXLfTI870
uJsAmwwvYeEYx8kYqQ4x6l9Z2cN+YBhDR+WfmDEQas6+5/+71LfgJWEdkCAnhGXj+hzJIAkJ29Fl
kVqHQVcy5Ce4HVv7upi1vQFQ+lo4wUknFowftwo2wZg/MDasN7SPuRzcWtyKefc0WS2H1VmrEH7S
tWVzvYIAaNF2LlAsQKFbTO2HQO0QtfeGNvRUO/PAUELSuK0BnormG5TD956Pq2pwoE+4pViJz/zm
eJ0OFIRbfsXkbYCGYITsiZIW06L9OfDs2ZjsDgA+2ShWmQMffXb056a3kXyG6Bg2RudpcZGy7jG0
ULANd7RC3c/yomvxsrBDn5CCdHlJZCZz7t2JrLxwT2bjOLuhcYH82oXPI8oyvX6y990comQsC2TW
0mPIk4l0zKlyo09BJ+Ga9xtipcerr3+lDqO1emYdpliVHYL9KXNwNUOZkO3vzGs06uPRcKYzAZ1x
7yAO6eFUHcwh426O1j3l7YZRNicxAP7JglGsIRyt43wcL0orzpW2n3syIX6p8JbNIz8ZhyfpElZ6
J2t7HgOkBIOg7FcjQ+r5nnuRR2wJUImtlXU3t+OuyahypsVpPcGGx31VUMhgMPKw2wh9SX/qe+2r
863hQF3iDOoq9dcyh9tv9cTOZ9Plgaf48PEad7bzaJcaNqo5MDY5cRCrD0EecPvh45+aLcFYkOvJ
xU3OoXDwGRQFW3Fz+Amj+T61xc9EefR6Gh08AWm+0/Num5QoL1HZ0P3kr2AGvlqURLxGWn+z8p0Z
7sRyl6ahdgTKtVO+ApMj2m+B+76ysyNEsnfSpFgCaerITAN8OuknxtAs4KBYvQTbQQC87AxNzZu4
G1axQbeV8otyZ6tjUQykIJiLDoAcB8V3mQojVpSb+zIlCVGzVFr+h7J0FmEDZB9HH2/S55RBMUO0
KqRyS2s7E3WMf+vxsyYKu4FjZR37NnnQAzAPZslfdIqRKiy5YzOaQcIp+hVdMJ9NEZJGFnp+IheK
CCgs2iso+IAYGoQ4DLGpB9mg9mruScDW02IzQ7jgyfpYlfKxKdPulHV8QgpTLXZPGVxoSz61euo8
aNeWuH1ZyeREFTBbpqLbjXJ4CAUBQNqJTyNCrwamx/PNedonsfmts1FkhvnmKI2ARrqTMBp5FBWf
oq+qIymSu4bU4Ak/yrkK8y+7Ut0u1t17XK7Zfh6rT1oI+q2wZMuAFiCQRO0vOiBOs+61XTcfq0VU
zJzjnAXBfUWE22NX8iBcnaBNz5ixnJZCLbJqJUJIKm6LhdSyge76AUP57H+wdx7LkSvbFf0XjQVF
Aki4gSblfZFFzwmCpglvEh74ei2wQ08uQhGaa8LX3a/vvWQVKvOYvdcmyPgwUYK7sV7vvcEeGDAG
wY4bLXLk99wuthVIbrlyyXK9lw5G5QE31UrqvrbDYnPWyqbmU2l+q1xLL7Y+mwiNO72ZHEbZEZqU
qGlWUd9TEhlkdfCYL5wQ0ZULgwxTInoxHeuwiy5tSHdscJ1TIDD/BGiAx57vvY8IAkqVWLR9cocX
DBcVW+RwhjP65Aowmp2eKh6joBP4vIV4DnWGuCCw0A9wObU0zQvTxQk5OfgwnO7QQT1IyKjaqdR/
ryyiLMieQiHSfZKdbm+0sqLHyYlSmLd1QIKoCMCdtx2D1kCikm57k0UorJXAWlt13S3bPP4BAWq6
8dHsklOHRYk6BhYR1iTMJi5GEJvklzCgrYsctSLOsN5CND+0VHKH8TXAmoiif0Cl7wwvregPDqmF
KcdehcR08LwFH1EMrSlchsABMKYHmzorrpntZHvfbI4W3lUIfsad1bYYpQ1kv6BaqlM4Os8FT3LU
10jGuGcwWhFtEFs8F8bkvykZqFPT2gwMOChaxTxw8jnFm/JqDoKpuG9BEbJvrghfogx5MJ37pmTE
Ba2lOQgEfSbNZEqgkeUO2jJN44PtornrNPdrIJSQmwQK7ZTzJJTpN2iMbuFaxAw3VbMfASNtq9Td
uVKfQ+SeAocKoeNG7Sr0SkM92137WX3Hi1O6ESvgxlKrmI/suig4JnGbcXlWyVddYVAs4v1o/dGZ
b8d4eZmmJzDtGIUMW8siNopoh4STEEaRk8bHtpJAAxGOuZF4rcgArCKsuHoI1YCA6h/N5SjxUlut
Uzt81XxriRBLbGxrOPRpcDdbqAZhn3GMhiu8YEvZ6fj0ypWXjvGu7IXJI31EQ1QfvRkzld1q708O
zL6qe+Q3LSdeRKdRNlMMjmL6juu02JO8LlfWnCHYSsul6e+Q8jx5nfldu+ZPxsFuzMPHSiQ/MhkB
EJpczyjtlzWlEafBgKytR94kCOPupo1HlpTQho0/2uQCN94jLzdyY1vXULEoVIkOE24DHX7hx6Sv
DKazgg56dR0wqGVw64dt7FnN2VDykHfaN1asN1NzH1trwnVazTor5j3Yrf1DBYC4zJqvUWQfHhqL
io9S3JDB5ZbvqSXvCj2Otm6wUpZxVyDXKkNtY9Q4CjCA4ZIVDKe8HzppDBdNYJPbGKHdxm4p2/KB
zyUpUwABASN2K81tyBxBhxM4NhuJKPtTC/urBw+6zJOXlAThRTeaF4c2Iw8MoDXVXJtyWZvW1DD8
9n90f/yqs/hdQUd1C/sRpr9PB2rsEzvcUyeWm66HHFbFVEuamSyDAMEEwX8lP2vCwnjN0Poajuku
JT55GdkIpEctTHdGH54SBC/pQNNLVIvnsr5x5km0maXP4BTD9dB333YAenqSPk6t+t2szZ6NijoN
WZusxsDaVHWLtk8XhENoIE9s+8Q8rGDkyP+rP3WaegfzdIcD6wwpBvkglvml0eACJXduWeMtWKS2
YW0S+ZXmbrnJzPYkwcZ2hSjOY86ZEHhGtUFqTqLaVRnf6Vg+DjAHSIQtCFca5QliB/C2mkELSxN7
9mxlAABQOz3Wa5FNh4qhONMktMSBJB+c+QuWR67TKt73PWGGBnrtyVWPU5pBG0og2mdleofM/J1r
909aDQFzJjxpvYUeuDGQeYdwrO2qJYYS82G2DyEMkzJGy61pJ8ouwUrWWraBmW6crt5jvl8NYqmB
z1/GIn1uJYAurZ0+LLSTXQZujHnUViNbxiwdb4txyTikXncYhQ+h1NLSdRnMYD3VHJoevWE+Ee3u
NO+hrEaiIbAK5Sbvv2OSmjoY/if0WRYW7K/K9qHKOhq5QQIcs4ph0STEpiSRSXIMBv7O13t0vTg+
DFnQEgQ/A9d/lKUHJ4luYd26W0LtcPvQHshq2ofc+aswiTiBOkZKhqhuavDvfL31sfUwdlJW8WNy
W2/jT4XT5MDYr4BOJZLWX7FKJ1ZJFd4p4JjKNe+aTd3JQ23jjDLZRJrDmevoWzt/jFUzsZqnf87z
cxIf7QafaoiCDlO5+YquH339ABeEy9SBe97/NJrzPuX2LRQuA772IWfeumKugwfmJfNZopVATNCB
b4SD4K1o3Jvnq60Ek3A3z4YQPqGtNtxhq2eiOyc5l08PbJ8AVrkM4UVQL6PPHPm4lZarLwfsz6R2
KWKWQHmWZNVjwQ8eU60mVEY3gwPMsIfQdZlaUqGj1PEhxBUxzSbOaHBJEDU0eR/1L6FZEu5VphtG
4N3yja6/YA+FvHd+rvQ6UasmwZkjTGD6KYIz1tsXPbXjU64cpsRxz+2CIq0wgV+Czj228LyvQUKz
LcGFoCoFcJFNoljDYSzp6ZwOWGaJWtTBCTcZLZZeQaRMNw8IDdmvqz6INkQiQ3sq1zUC/U0pLH/j
DVrDGhrBm1/fpjJ81JHdGgpTZZRrEsoFC7AY62SQ5Hdo9GoOzp4+E5Ra3cPsLYPy2fXVVxbaL5Pe
b4axB6EU0qOPRbZjlXB2FMN7I4KxHXTyXGSbqHJfGf+wMlC3FvgBwFs2wwp1pVuHLGKJkjbQN0ek
tUPgo9iBNWBC4II1sAl7vPA6o6rpl/xJwJozTeTsAadYZqH5mqh7OtxzPpnJo2N1DIMpd/rO5Lp0
foYBQbsRuK+t7j8AAwCtpg2Y4kTGbh5sf0XEXDmIFfhfKk6xmTyWejpRhmiypiE7BUXEu9dlwTGr
rYvPUBRnVrHDlfeTjFDlgDBgb2nwpOJon8C8+pbuzwj+aJdVr9mEWKPOP3AsYpdQ1Upo3ZtqvY2B
5HIzkEWwCHXV0B06hyG3/xSNhY246jCsCugsUfTklBP1WXuhbUe9XIQHJp7ZssTKRXhsE+PErQ+T
ruo1fvtxIa0w25iCyXbfk7mUFj0TW06eTiesjjqpTGW+DIAz4K9Mb6hTu1nPccOwW636llKllz5n
zcD3JifB21k+6FBldBj5euOcTJys+OwPZn5UkNIXeQ95dTTHV0FuX5fG34qMoAfhQClsc+jnFdMj
snrwLXUAx/ADkkzU9J8M0MBTrx3uDHyN6kT4DRRYUhWBHcEpcHrMiB1enhy3c+BypOXTewwBk9lS
fw1UaSwTvcWB6CI7HIkMTfhIcx9gYS0AIgMWYqdLs0iGXgnHqey3vRE+1zFGvIh0wJuVBE91Xn0O
P6gyNlWZBjsRPZWemZ1I+uPZ0MlWHTO3wFJU3XQ9ru8rD3+rJbBYBF5z9Nr2pWrM6KDRDK5BBWwQ
SGsvYzQcg6Gx1jIo5CbXSMI2a9mj9udkM61u5ZPZg/lrAobWGcxfNEboMmiHV/S5rLqijwLRSS/T
P1NNgBxPR30F1wwbRBFWpq8YfWWnstZxRZS7UmTWVkHpOacXne5zlai6Y4UOUTElZhdwBFFWBS9J
nOCQScwe4A9jLFxEk9qhyHiuOshHljrXsJTRyyKhHnwaM56r3vPdVVbpeC97Yo4ar4v2TnzxiZxg
f9XbBwTKTHoiWLMhSnqrTeW+hha9zD8cMSBj6iNGQB9D4fcbxGOfFs5QPo8gGGIPNs5ssU9Uoi+r
igQYHEU7m4zBhA5LMq0p9XmHpI8/zG7Qe1nFwacVh+XAXFgIsBZOyowZMJy9gY8BdtJW57ZrHtKQ
MZ9D4WCOM6gzqJ5lUX0lZS5XbVGY5MExYFEuGWoqoU6B/XApfc7cwU6e/XR8MDuo0FbMiNEmQWAR
+aXD1ua+lN3VKfPHio/jAlQ5LWaRlwfzroiuElPzpjQA20SN8ZQAHEdZtCL+QYd5C6gC6/EyD81w
5ZX+GzH22VrrUFsXUIzXmD1lzodpoEqLdJDmQn5H8yfYxCTJqZevPBeSSJspncN9T3ZVtiWx9NHI
Rpvwk+nFdEqUqD8JGq/QUpc8y3A6UdCQ4ux89uV3PA/+oCfXYUTCichvTkfWrZ9fMNAMyiBeK71B
p/jTgXjMm4L9T+u/6YXU2Qax+jTBeQm7R2Rnlo+tB1klmoCnssUmEJjpCUyG53pOCXbys/1GA2KI
HWnBf1qdqQKN8pjfOmV9KbugWPc3wiPnEqs9INldE/oDoiL5ZWZzoqK1QMcwURzUpHdHrXzlkR7H
ghe2YrxkXRqhoyjpig/f9ZpVVbgXvVxLT1vxeQfOO33qI4gzEV+KOSQ0y/qfdBos7nYAjfldbc9c
Bo/jF3LtHqCpfukd2mW2M3XShZu0K6NdYlXanT//kI3bbk0NoW5FkgOnUTk9O1A+O4CuetZZjLDZ
eg+lGCGING9dqVZT3MWHOVZ0ZFR5bvlGtyKL9ywQ92PmhGfpEoruVekhpMWo+9HbaHborRp2Q3T2
UbHpw24VyB7HdRHUxKr4lPG1xWiEV0kwLzuCKcyPdUImudMgI9fM0j6YXVGunBp1m6059cGO7QI/
tQQkisWO6dcDtJ8PF3PZRpnqkWDxtcD7erFGQZon7la6AmydCRz4rZA2Dz5geYTgZ8pVG7mVqW0n
IiMpiEJLwKlxk0M1DtcREpUU1MaCWnyvvPaut7u3CUACEUMLK6zBoJa41QqTD0Zt7bqJlUpq4Whp
iOEkfwqwmisTrA89i/rggu9yPRbahDtdZ9NnkcxXYc9coGy/5AJRGlZKTCqB0x5GDR0YxlqmWtSu
wLXtJURHHm/7VugwiRvEzesgYOntxQ1G4+ZJENlAMQVVSoPnXg8uVN9q2GUdZmsclwR2D2ECxKs9
InwYOYz4PAGjwjSRomLEi4hzlCSUuOcJJ28VvWXoOyBwjKd2KNgcJNWCAjZYeQYNpBqGFcby5BQY
HfuFhAAQwdJV9ei5CzdZZ/TVdDG4pUUPWaYLiuDitZz6g6FBQM4eIoGBurLp8csK1oNuuz5UHfE5
WBBEYfQSidvMjEF/2JkpEPdE8xF1G8EBpKekyt5JSOCbWVzgTGFJwgwQu7pVz+noPIRR8zhpDswX
K/yMXlTWsGU1XWJmB/A2gaDnTpNPabAccsooI0PGeLPqaj9xTvkCEYaBO+KALML+1jV4BvAqugoS
tzt+G5b3wr4Aiok2vbe1G6wdjLeLsdyGbcBKBzpuiLncSjrrXuLVMduhwjEZwz/qwdZHgXq3Y8rB
NsXh6XX995j9FCr5Y5NyrHOpT7JLFo3/UVJfTAmrRlvZNLgEcFJuVtu0q28wN3gMiCzZswN6zuzy
w5qy7GDW2R/b7g4FdFpwtKTWhJoJdV/w0wizePKNjvF1zBQ2Ui+MZehyzeAZlMlzgkFZS6AqjHP0
nz8Me6cyQ2pIHHwxk6cFUpVgL2I4Jn7lrpo0yK6A23jPuL4IVPtsXeeQJPYfT05ynZAypoHJ2cFe
YfSD76SV2krO4/6R1y0f0rWwgOXTtZBVCHSlH6TYTZZg2Tolm7jQaC0ZdkKnZUSJ82PhTPajlSCJ
NQEnrnUtwgwbRDtGUGsZDuxFFJHsObCbbRxvi5F1ubIcgFWkDwnVJEyt/D1ls7vjRX/vTD6iWqyz
nQWpmEiW8H0NKjZDq2Aa3z0r/UOcISQlm0vz1GfBxBaDEZVvFwj93PeAAqL2T1YY78qntsznmasn
5+RYDLhxNM9fPtvcv2dQNFu2sjm/llkdi/8SKWZitIT0YkLT02jniIAFneeTWAY6iqcq2/p2/N1n
5bDKnOgrwKDGHjYPmCzDEBR5evr9Qt2VEqVCguVgQQouwGIsnLaqj3ET/jFC9jcTVCUaJTmsm6h9
x3m1143YPEUe9t1I/+MZekqiaw6dsuUvYiBDVN3ryQkiE4dwzxydPVmzRrgIwisx9v57RLF8UlnO
yhzVL14tgvP8Y1BYH6I1F47yH8JCFlxzA5VJgPKPz2s0IJNPnmMim07l2L4p29lMHfMl3Mitk80Z
lP1Dbsj4vuYNp/u5a2J9ukFzvvhZlG9kCguZfLub7AruHANDcQoYAqxa8OnaVkvnXAXMX1W4mhR8
W9XDawSNgdsrdy5W1wWoGfmHEkYABbGYczpFABknQo4lC3DbLpKHSiVHQ0sIEudeG1SNDNOeWM7D
W1x4EzLUWMIjGSsPzFllRpBJKCet9L6ZyIBJbPO7b20mpllAPngfk+F6YMA+nAv8n+z2OegU+XmR
A+Mw41XrWtohe3zRuYoW/pQEO5t4ssgcNkpvOZQ96wXZL5eJFA+pKdjAU2PtFWbFxuo2MX5jLI4a
cXCGjT5Xr4iej4LdR5rH8bXKXrThvmBejJW/WoXZ+O2LX5Akq3Sd2qVV2Vc8ahelqTPc13bd6WG6
ZjFzB8oLIbIzI+jZubYj4x29tfBaQ1DwRgyO6I5rEFebMhX3uImbRWliuK20bl90zGJ4RvlEi17u
/Db4iKNKW0rjpjIT5a+MagbTHfkNmH+XflrtwLV2LzCJjk3iAHcRASk+AIyOoyrXwQiHaBA/qgij
rRdJf8GcmxFVpqEjn8IXt24MWD7TMRtaFzUZYQYGYi0n3jY5Zxrv3zNKZ6CuiOxIQB0+M5OmsXfS
dzRw5s6fiqdmuGAVru4T1UbEO+JxbNwcresoaCzHj8lt0lPsj+ayFPDSSrhGWnuIjJjg5pqBMUg8
2np9VPhq+3dWKskG5CIzO286G9ypwgAwgU+AYCwo1DOYcBeX0thEjXhu4WQOVSMPWKeMdb9yZtQ2
4TLhKtNbNtGZ3FtVHJ7rYnqTGWRb7Mb9oeu1clfkkbbqukc5T5Cj/EQ+NyqLWQ88NJwgicpZlapl
UBccdBXbMp8xg8N8mpS8Qg+jd5o0BrzWewwiDmWG3W60cYGMGT0PYQ21R+9JDtyPZehnLcXyrFeg
CpycHs0Sxy66yBgDr2AotPJUipWxua+9jvc3HXetD6QeNWK9/OfCytREYhj6SIUsR5Ped86y02z7
B9a76JzslzBxt2kBo4Cfi3BlsVGO+Rh7+WkKJqbnHQ87qTE+eII3DVbc4p9bJ57iCYMeceWoOAjp
XXT0szzm0bKl/It7ZumaCN6Qa6+snqWSrUWfhAQ8ZG56Z7g4RLyZ02NG2YGACYQ6dIgtW/VF7Dp0
PWHAQHi4N0TaYAJ9E8mQ/jX0/L8v7HEs//zrP30VcLyr8fYnIEvov+h+dZxL/4tauPyI/uff/6sT
xgxm6K7kSTE83h0Ew/+uE9Z0lxBZ/F4CWR5aYkP/j+RZaf6L4zjCcmw5/w9pAf8wgxnOv9iCwTui
OFsXpqXb/xehsDTc/2ZzslHYmbojpaMbhuOKWRj9n4XCJb1FlKQd4JacRTH37jbqrWrZ8Rjdcu8D
XGX/EFmbscnzJ/gqFTiH+zpqLNqFqOGCHaZLYslJZ96RfdW2jwKpzfJ9a+kDErKwuIRCXOOcyBCP
1SdJmg8ms9mDEufORpdE6vkMrh2cMyRa9aRz0nOmmi+tpoPsNIdkldiDi1oiFR9GAv6p6vM3cGSg
v/hwBQ3kqEq4xpPE7w+u0UpwmrvqzKABhLJy8HgPMnkcNckqRn6BXxrv/NrSr0FxaQHm3IF6eE5c
tz5wE3pXFQh/1TN7QlpkRIdU5TeA7slpTP3klJVVcnLFwS2aYE26T3I3VS6DFieGf8dqmx2o35iH
hkm6byX3XWJOZ3+wiHkuAv+7m//9mI+8K2uKL9E6/b4GCoDUq2uOmeopBeexVOM58T7HusAgQpQr
rdC7XUizSrISbc3vP+/mxbcfli3qEP6VJbaVOqRF0hrX3QkzK/dt2SQXkUAKDrToShM0XsI4MMg0
9VGTjq23D6KBA58DHXyr46DgmRNSfn9Vzr/FVER1T+Am90HlMq3UuLcUDvR16ebjBRjFeGlMd7yI
xraOQ5AtZa2BKlbtHUFJm6iN5uCnCKILALVt2+fiJtFBNEz1ESyN5l3ge9bDGDGaGFpFUWm24UOm
9cM5s7y7lAXgtm5LnimpB9VOY+l1/P3SxDkSQV8e0v5e5BMsA+DyL27cE2VUj7NE8jEG3X8yXINc
otJ67aM36cPtgYnf6AOJO7/fpum1J7iTBDqIWe2EQm1DWxIxZ/HCJXGv9nacp4dQZtDdRIa3DrLE
WHMau6zBeclNL3evf38a18vCfToHFDSVA5dWIaax64ju2/H9nadabZf4k3/8/VLGlr75+y0gTilW
Ktagaw0jUgXVtTdYDxBIyGMNItQHWoksTdM/ByPZF4QhX8NBsoSR2sGXmMkTC7l4wMzhih6tvjqS
tJ0Wq/rClcyehigeDzxO8crwLNr3vNfvGBqmYyi/q5oyrhmOqDriJ1vNyqy6JniIqywEOfmFyKck
xJ3luBMeJ5Ywd6DC8lXTSXoWSxrhGowKP6D+bTFGPwUma+SqttvD31cEZRqcPa+6nwrFmNZGiTaa
yRsdh/usYepnFDCjKUr38vd3MkbIznp1qekFHZZvB+ccsMSStKAnJjxckKHSrWM9etM66ABQOQYT
Z2FN4gEUpIPu7e9v2E5Gq07oCBGzVj9RrrnK0x/1wnoEWTouCqMO7ziqyzckMeQs5wW8nfTHHRBm
kRVd3FsJHb8WJ/3u74/qpsFzPZCr8vvFKx0koeMDyxtxyOPcvidG6duLZxVKKYEMkHxxn5bocMEp
J5q5MzOV3xV1LHE1JeBcKi/eDuQAwJzhb2roAlYRwvSVkYCk7Xx7bacSj7nT/HHznzAgA4WKP7yE
ivJsnKcPNcuUW5TzuaXNNk+9Xr7wFqVbz2erJ1CMf3K0gD77TEOEtI5CVEXGwkTtnZtPWuN8h7Gh
1pAx4AZ3NvOQ1P+2M71ZlXIc7hypaCCkR0SaXhBQAqQz86z+pW1IgOrDOzvSi/OACeQhCfqfkfJr
0Rtdd8Tw5lGBT87VImF9HbQRsumAuKA8HM6iZBT599VsSB4+IZT2oclW4b5HYRDM4R4O7lheNVTo
lv+sQYV80AJ7rxWDjroJpLWfTgDv8sp+KPz0dQDAtK7CEVhj7mpn+EY+Ko7SZcuI3QzBL/QHWuwu
7YHoTA0QkCj2MMsZ9ZVgifEIlfJYNjAo0wRy4++KwHI5735P7z5nkieHcSd7kLXga/LHKA7om5Nr
NhrRdmxH4PUyKl+8Dno3sQT1zrCQoSm3Ov1+MWzf3XriJadyl/YFRyPACfDc8YH+YssBspdw2a6x
N9XXiuU53bJV4e9qB2ZVNLzsrmmugqG49C0ofJipxrKvA/sB1deThbjwUA7Ue04zUqDP333QMOhR
LN+Xkn0woFOzV1Dxp/vchRbiFhA13bwKz41nLMxOFtffh8+liyk4kkk8+kxYimDoKA/MZi3orrI6
4VOr+ViH5D2jZYZm19zMXhxdQFucjByN4GmL7D1OmSHLQv60DeJr+ytz6OhgEUJ9rx0m7JUOv0s6
jIlR92xUX5pPpVvxA8HBA49X3TUmaRGWW46vhRwf/QhxSJe2/TnsIyD5OplJJh9e6RjOoVZVfbUY
vu6JaXobyvuC8TIgZ97XoQORafl2tc191qcpZLz7WJJHLVBwX8b5izVp6Yl91xbkqvk8hIhGy0m9
Muo7MjllBwW/8ZCUjn5M5kxIFx8MRkI1QpYSF8LD2DmbYGe+hYFXBikPLhxjWyeWdcmm+FCPRKCZ
4YvlFvGRLfewRBfvcszV3clNS3/l9HP02JTnO9/O1NvQdsYp6KHIRWX28V9+EUDF4901qq1naTRj
I4Dcyu82XlhkKJM458P5CyOB4aQbDH5GFG526NsIesL2VA1ILpvB6D9C+531yTHoC/uVrTGlkFGb
NyPmb0ZpH+/NqpOr3EGTQOEaUsANJo95pd5QOgL2RE4jTF/7m0Skp/TRA1uAUaNRN/A13H6/zH8U
jzgMtLK696p82sjAfnXb4g5mF5jSqHtsM1q9yrW5MX0PPyMUryoFv5cLdBRAMB5kOjXXYSboTVEV
HZwQfrQgnAcWM0GPBPXdjFx+8NkCXAM6rt4XRq7vqE89ah4GbrIl7TChpNjU/uwOzny5CnvHOXtR
J2FMlY8BCSCr3/MurNB/hEkA9J+TWZ+/NHsAGuc4zPIXUqTZVKMvuPeMkYxExClukuzZuTpPUVMf
SdKqPnxGYsxghXGa/AmSo1GvEZXUO4omMkInc7qLhPY+deGcT+3b3xX5WcIEuGv2Q3ZOrNw+F40B
8K0tS0Ke47eO5GDoU6a+GeJRvZHad4zcEjgxFOVVkJV/lNOZL4SdIlPtURMZtpIvuokOKycM61hb
s1eoIqMqCPWb5tb6rZznBKabkMsTdNsIfOOKPT/VMtaUVSRF+DD1rQ5cLtm3cXlxktiC+i3hz9Kf
LkyMCzc7R84mGe18+NLcl6HY9bVTfwyD2pjBvPPtZyGQjb4ZW9Q3pMhN0Xbhfe9j1venKjl0OdDI
ZMjq+8hX/rYJhm7dF0cz8uDS8Qv2EOMZ57674TfW75922uH3OnFaI1vHw2TjxXeQNOSQcIOysk4I
LfoTDz7D3LyGr5LB+BzqqjigvDW3Q8FLqNzhDUXzfCOQ/3fIg+L0e1VouOlOGZ7CrW9oVE4tiDyu
BbWqO4NxQ6yMPehe5LzYj3aZ9KZt7gF2HzzlrDUKzAuGAXlxbFaJHdiyRZIRzjBCgT43Vs8PX0/x
vcONQIZyWzy1DVeGCqr22IQk1jVobw/hZB9+i+bfLyMDo4UzVs1msPCkNDMSsUdO6BSe2FhNLi+e
hYunYQ/UYd1pcEf0NbxF4srmXwxtXL/alvZQSfOZhEp7L/20vppxXMAMm8WvKUPPqYuTE76eA9rs
+Huqm58kLJtHm7ttIUNib+JssM+uUWbb9B+/mt/YfnLD4++f/8ff0IejrFx3X5l6ewslE/4iZxNL
0Vci0CnWBYdlgJEDv4GOoguWSYu4dy6hjY7QFwZ+Cydno1qUYUmXRDYYJUNH4DjC4qCO6hMZt4e/
dYJiyfJOnQGZQiG38+Ll37ISx4q1iuPqScNLcv/bhcZD/qNP+HlWpMgU7NW8jYqn7pFepns0xLgV
dmrcyVguG3bOp9+3EhSPu+5zN1ly7qMtDk+/XxpAe6dq/vKf/qyxy12UZK/h7IaRPIqHXqvYhari
PM19ZCTtU1czb0aGFCwtJmLsttmB/X5x2TusxcxrThUyy/n++nuJzXcWXiZI5jGX2IoDcDnKISC0
1DfPfi3Ms5pIff/9bcgHbK3YXoMWMLZeKalPQi94jHzvKw8jHAP8VxHphO/o1JPHqmzmIoh0yRTC
14snabMDpX8KF6QwxrGPklCYa+eRvlOHqbNG0dM9jGk8XS2j2lGGEpqqP2rpmN0yEi3+Fo7z75yk
2CD4IdS4bKwlMuEGsUkQnbDOnaqxnqWuBULnsCSIrCuPMdpstmXVruiG4j4hp3Tnu1a4bA2zviSD
tf5bec2TBDQJf//od5qQZX6x1ezEPjZBqq/M1gxuQZC9d0PzzhvXn7Qmqh5802t2tmM0S4nV/mHS
7eqBlSFERLa8lEHFTYhSZ+3I3H3wEjKsJd9G4yDvqh39sXRanZZAgLbu2lNHpubCHvp6q1Itu4Vx
hoiEEnTJbrt8w+w1AvSfcFsEbFdbRzumXc5ifIjUW2aae5Z59kPnZVzWVlIEd9qc5ho7JM3Q6HYV
LEB9KfBcfvnkBCy8xGme8jznbNd+Ys8bXzs1bVvDYy4ShQPJfflzMYng2Ootj3XdQF7xwD7CaMzy
V6kVFylweZjobWU+OsvfCtpMYYN45SzommvuUBGSGrQ1wZ9+p7aTZgucStoftk3pVlioKkcAyC9u
W61Gp4+vMU7NQzX4hHbAz8V+NQ2bgA3j0ox7Gr469JqDItxh25qK5UC4iOygvtcBx1y1OOMwtMtV
hqugHG+53X3YRnyP5gCHmk6h6jn+UpSEELn6AxmrDzVSVGFgDGwooxfWjwNsMw6Dl1Ay5Yzjp9Ly
PwPXWJs2zq9pwiTk4eJAPH4vZH1jOm/VwOoMADRx6JYrVyTc3tWtDmNoxf247krUr8mlmcWYLlos
dMBk/alD3YjtWMVPut5D7TcrezdLvEhN5XBynwSZdG6F4DyiJPf96rHoIuOo+dPJd3DdVD07DYcN
TFF6FQOgETscRmt6aHynOva7nFfmiHVyDQref0vJG7Lz6YdOQq6g3xIQpI+ffmYbq6yG1sI+1DlP
Pd1sYzoYDJDJmEEXnVP1pUdZxk7D5UQY3x2tN0+2YA/Uxyci49hqlBfPCL11Tu5FOlqzJXUiAD0x
JetH494cnEsEaZojBzxp2SJ3ZhyFCBfxwdBfvZLZP6HsYEjsKN8Vjbrg01TI4Fy5MxS65KgtkRH4
+o2xCk+Hz5A7Den59brZO3mvPdQyeY8m9u/hOD0HLopVAxOx72jBoUWksQNYojJfXKGr6NdOEx+1
haDCK8HAJ5A80IFxSxRxe3YDbZuoYAsHLjx5XCgnxbhtUHq5Zwe1LHPQtxky2pDh2BpFMmE5QIGI
07O57XC9Xkz7sZ4FFi2ySWJO8qcBvuvUevdeVnvfQH9A+rFNHO1rnvEhgqo5ndBtsc/BcqPFJHvm
DFIq1FaxzgYmNof7NMYzEpNMR9P6byydWXObShhEfxFV7AyvktAuS7bj9YVyEpsdhnWAX38Pyn1R
ZXUcCYaZr7tP69hacIzP5pMw4nhVghlY93I8YNagXK6kt4U6wuPgU5KLt5CSoxzXcDKIxzzJK9hL
WbmfCmfrJPNTBWN+VYTQX+oGzBOZMlMj1lCP5ptfFM4v6hudrd3QGF0j56FigKQEDuJfupXjJ/IY
YcY5ztIyAn9cqAukWwk9lGxDrPIR+eSHM8ZPmtKZO/sNnkk5Ef2zlSCvAD9RgZrUannCVHyqU/jU
SRhYwOlXlkHE2q8lJ5EJ1E3pHAcacGjx40wLtoftcPKYZ0daMcuDrvcYwBg9rGNGICuVWYJDp7J3
jRzY4dwd4gZwYD6PmsrHoyDQkM09bvbKxO1OOLIxyd6D0CED7muK6NVUHaCP73ThUR/C5DBJjXTn
QRMLzDGG+N/9mC+oXLeGpp8n+n7XuVOgkJCprhYTc8qgz7Nee5TTQDYVEvLQH0enCVwypEHrMeoz
dWvfGvYpVzj/oK/kiwsN8grTAYSqLCmN5xEtKvSTFvU2+aziOIc145VMnkrjrWmivd9mRzOq8AcN
8qpH+g3r419dOlutpqt8Ig9vZdCyyrJ4GijQ2PZaXR7nCDW30OhRZujGCBlpxrOK4eh56iFCk6Oh
AjIoOWzLpdXIj+LdnPZsg8Twh0cUDTbKvDpj+yxUYoD8xjQVe92+9D5R3jhBzpWxfkqq6agbsfZZ
qJb3N2MrHjeorK3OtGJyvSMi5jsTe9KzovzQdA+8FsGcwc+3lqEDn7Frm01ltVgPju1sPlTNDDa7
ewmz5Gd5Dza+l71N5vRT66AM6tgjq5x312jSfqxCpJfSIuMoGWxdhsh8dDh6MAfRkioJgED4D5JF
+Zxl5YZhJyxcYR6sqqbt3rfN3WwpHuqdiJ7sGy4HB7esjHdk1wVKs3MV2ZCuVSW0nS1JrNBxAGIA
wQ/c51W0pn8c4/a5kRKHik9Wy3xoZs4JWLbWo+H9yvribwrb0qpSqKsml0HTGs1mYb1yw5Y7hgPU
GORcml6bsF2siKfH5ls8TzhDRbLxSkhpuFkJcRQ/cw+7ssHxculgLuCnmVXQZ/3MbG0A/TAJgtzg
a4+Vkvu5CHvCttNP5UYn5oGU6nklFYDaA+Xkxm4cYRKJJNDZuCLCmoE2D5jQaqgEqtYFpXny02rs
lpNq8ZSnEBDM0BQsK5xOlahWVVVP71MxrGIbOpnlz8lh9AGlFHFzK/J02s2lfSZqe+1x0R4J+JqN
x3OyNzBdt5ThdYsDWGuyv8zrKchIrWwrZ8GWyXLlLSmHB/a6v8kBrNmh0dbqX7NlL5VoubHGn4ol
0VEj4ORBbq253PBYR4QFHRW4jU8hXEX2g5gdYxFv0xiKWAF65nXwfkFDzQMrx2XZJ29lXjYHg20O
R8ORsi2dpFMiXWb+7JyJomBhnZzc30Da/c2S8lVP9Y5dV0V0EOupxoKy7sTwPdv1t/K42C2Ac1mX
wuyIu53ZmtUnMus55NBmen52veZNxjQ/y7d5Vg+UvnWP8+JfKWigZ+jyicoGYyOxv0lXu+s4MYqN
dKmTFNW4nhLzw+UhxmynNfmrWLC1QryllW/tavlSy8p51WX3jaerA2BW7yy76a8VrlXyE/l3vQTF
qhBPjuEfuEloYqqro5wTDjOU6KzZWAvSh1g63CI81vjsrV7iEwTLCFWHZkV7aLu1M2fG1u+2oUt+
yDMyKLOm81fQtmdb5rfrGH96c2QAwSgnyKbkJXStY9fMi0OSOgM+to+4kuxyI5rsTNVcJo5/dU0z
NF6CLYCaaTP12SdL01/h4V3o3eyprcDtzvjASNKWEe1DzdRbGyPp55c2QqKX7qMqPQ48cJExcgLi
otqKpAJ9lwZxDlLgvcjF0REjxJe+YIKJln3QkOw1vxqekvg7lRtODmIfu3BikqYgMSg+hpjJgRwZ
+LEsExmXEr4wFuWwJOkxN5p+KHn0AxvIKVA3r0am/INITBguoE2YKuCGKTuXPfCkoOV14c322p2t
ue0OsQuuC2WMSahnL8qCCZTS3Sudch8TWCVDF2JJG8HaEVyfYHl+2m5Bpiyy/qRetjTLgUIq6C6l
w9Vu0zAAHkfTkL4kMwpMcGw810Qp0o2H63IlHZ3QgWipPh9He5tRN2P3MA8APHI4YehtYyalLO06
IVati6GDzuJXfYDOy7zIgurHCcKpAP+2odAOc/+deY27qeKqJBviEMjkwesOEPooPT7jkyD9lR/c
RUriNH1JXfgiKQNMTOTFIy1ex9hprJU0J+6jYti71GWvUE/gyjroO4lUH/MMtb8yiB1HNvZJr46+
vNRjKSFTHxptfh4oUdMd4NCUhC/t1h4TPDl3R5naNVN5/wO7+HDl0zz7YLl91kMUM2cnMCEeXQKg
q5YCG1/P/MPkpdk6rG5hNOTbQYcZ74z1AxTOjRbSsdUJf1rn/dIsnQKSautbMsqtzCbBqKBpeKKm
OUZPEp2wEZ5CIqJmpGdBXzJiIziJ3Fb3a/Ixj1osmGXSngjAosnw+pGamByHFJOj8RuUsa4g97Hv
VtP7slcqWgLfmuqo/7HrWymi6uT5E03clLzzX4c4w2e5q4m0+SZDOSnAU9eGffA4UzfDJPZR9jt2
54bUYMvENgs3RWI96DYSljY6M7uDgfCxm37g+8tWWccdyxGxsCJ/JThTEqDQm6NNrmCkAPRowmla
CTOPgTeRSJxN0Ol0a6AQum+Nbv3kKXatxr4RwyY4H6YPcaKhoTOfkJIOwMFAfnTq5zRkq6jn88Fo
5JvGBmllham9OZDg/IknUC4m4ci9I2Ic4E77FxtQGyRFCAuqsQPwZNMZHZmhDTCr02gN41mZhEO0
5cE4OxbPXF6gly/472hPhKU6wEJ/u//ymGY2BUrDSzL41o1AXLfFqMIZpET3vf9atRSju3m4ih02
DJreOafEd8e1TiZ+MlPvgtbPfmWOObfyM6nH2YYvmm00oq6X+8uc9R96ZYudHplyV4maCxgP1FPh
2tiqa0JW9596mJhuFhIXaaDbnAvzzcULRA6TY2yl48qOBKEWurGAMJgVgnqZoD6TPsQn3B9DwTm7
kANzOo0Vx06xHxDNKU7zrBBaCbmRLloUnkGO2Xkuw/5AGRrHL3tuIA6lYJsNse1Tu9wYuKwJ0gJ1
mefKCsJF0W4qrIdSRsG/LwcOJAqyMWkCGnOGN9w+lJogOBsx8KhUFDc7w9jmaxZMVyWiixENgP3x
UBJ6+C4WBTpe9DTbnj9JG3gr3wflhP7nbMewlh+MuzUOPZa6YLENMLpFH6VKnrLCH06EQyiZ9Z30
ifHmo9s01tmb8+xJzB3rlafs7IKtcLpRevUhQRo8U+BUP5nh92LPcDuAOZKCt8dI2+NoN7Y808Ot
p2T90UzTwam8fhfFd+GHLkOFJrUfJzO6sakOYkOS05o0/+TayWqQnNfuL3EvcGVG5FKZEUVgmI66
5UEwnbr3SI8oF7Fp4sxN+yXscDqOIlw8HCsYRfbh39i07JfHVRvRaNN5l3R5EdqQn2r43TUsxZMJ
AgnypWM/a4tXgyaJ/aD1zXlaFDAf135uEDVPVVJv7lfh/UuYeUQd+8AZKOKCfFBV1PPpCfpwB/Z0
jk9HlhM6zkkXA0T+yRG0YbJnCcmN1cYR+E59ur9k0SzliukVIA1iMgymGQVsbEbU59HCEbExMirc
DawMTF0Q0KsMVH2Bw+Sh7Ij7TLXpcpqkniVfvAXTBGFfc/u/VqKprWA80ZVmfs690HowlvxAMu4K
Z2IRj52Ro0Q7JRhDJdWWy1e8v2iMPTcypHECTHoeIhr6+tkH1Molk57GaZMWpnOxO7PfVi4QtkgK
EqjCaJ7TBK/8v6/e+ZxcHYJOVRYaz1GIsXure7O9YecB+E364en+/cJJIml0ny7lFFqt7+87rktq
Trb9RCdxbMsTrb3szRdfyMzc0fX0ETQTJhIOOjy68nCrprK+yjZ1cQCUy2ianjq0lSSIHRqpJvVc
lwYwElVfQx9qT0oSY9sBXCK0MxQQhZX646eo3JMO6kBGrX+yR2bCvagB3TT5n6hv5N5Z5rljsYyL
68ndkvhuHvsw2ofAZC9tDtPh3389T2hdhCcPFVZ33+93A6ycBN8yZgzqOowTBb4GqyU/kjFVfr0P
llBrSZoQuL7/KzYn6kvkHcrFZVQvpiMONdm5Gpqnf6tlp+vnYioyvln1/0sE/j8lIk+ab+Y3s4yt
StSBpemj6tI2DKr//SilQLH38uD+Gdwvl/sHUeGZWOupuwQiM85xFKevymy5HF0mU/4gqOQsE7G9
34Wd48w8j43OvMJs/nFraT+I5WWo2US5AvOiLaxHzfHVvnAz2n1MplSzab0JSrjoju7tS9Ha36bu
kKm39GTfp4WHoJdpF/br5BUsBktz4uKEXPxDZVOehaXlz0NLg5pMK5JjzKzbHAtki3Nmd784mOah
7h9Tji89dOVr3jEI7FB0eI90eM26uzdkPW7LtNixUpVfIOpazpINGylmvfQ7TdkWa1t1FDTT/hvc
sh09dwqN5r7scqDLjv9+QzTjd0YgDApL1G1gleNhsoGJ+JUNTfZmUTb5OAyz3GOK87k3aVYlktuf
JbDOFW4bHeYdTBnBBUn9XuGya+PyldjdDoOZxAdIV+VDv8j/Sdn769YBgUFL006zE/GC7eIJe0Tx
R84VAMFFGxrC+l0Z2ONdSx8P7d2g8+9h0tp1dDRqH0AmVaY8anrM4rQVkwEIu78pNvc27PZ45dst
wT3qJRaMZjfEEZutZfI8LcPvkcbOjbDd+LE61K5OEIDQ/tmvk+mfj+3uhZLAEMmV1JuBNjPeU8Sc
u4lAejqFhBnLM2rkd2SN2tu/W55qwSBOyQdAA//U3RLdjSj05p/K45vET+6uJmvRtDBl37J4OOt8
oGmeaW/m3ULmxuVfjTYGwCX5k+lH2Fv4WaTYmqeDg/UG4e0ljJpt7ALuMXRQfm03XhxXc7d5WYoT
5sQNTnnzRbne9f60xMayvf81WaTjTocVtp6Wafr9iamWH9UEuNeZZgKoGEEx2qNlfvquB/fK2v17
05XFTu++RNxvGIOSwJXQ6n6V6zG+8uXpcn+Zo6kA4sxjA3IZObdal7vZiI2X0SyeokwOfyKneopG
JnHmXKKN2eve6LKFfLWAZliCZr/QOHPGBuF0le1Cm6j6ffM1EVULOohHO97E33aLqqFjrTLy1DmA
LWlelReD5EYsXGb7ZpPeXCfiOd5SwBU2xjPjy3//5Thy1d7sp69/a5nhABhFv179Wwryvtv3NlKs
DYwxFDL/qJLhcZ569Ydj89ay+/Hl7ioiuSHksUNF+0P0aHngMjTiExmmA0uZf1AE/VCEYWuQLXl1
PI2NSoHo7DTUBcNhrW/Cpy0tVUMc4E/Bw9lpbOD9lnAB3SETDnQOx2OtJb8SS+06Ds6BAcQPwfqM
nZ1u5Lx51kwDu9qk83YlA2tvZ5fxTs2XlIdSqsVbr7Oao2bQWeiMHNlY/FmAHYXRKaq3xnJ50Ve0
AMn8g1FYeK5jyz92tqp2YYYjpo5mLYDxjIvSof45UyC7qiKct4DjKaTTD0zaq993OalXIcl/CBgU
d3O2akMIt4zT5F4MmffcWOnvVmvq5yyX5XZsrK1a/FaOkl9Z4lpnyxiezTxBI9YHfP9TnK+xAzbb
Quveae9U1MKQqByT90LRbAjdMduXy0/zWD3D8y4v9+8hc933bHKzUyncj7vQbVM/dLGGCX29Isxs
2wTD+3IMspSa8UXFddmjbwZak2mft8ebapSH4YchQ1J7ZFhF2FDLbKE3RIbzAC50ETsFM/OV4eGE
cCrnfw+dgRDJKMvca8X0m5O4hQet7w4W/aJR1YwXMcwDLkKdji7HVXw+/W8XTM9eg1p8aGpLBJKW
dF4ilqgwmqrgviVIRD5u7VTh/K/jFmOIVChPD/8WyxiLr8p/MZFgirbsUqtyblHvWd+EKuKtkgM5
nd9818ZxauPhenc8QuNbkMaAllImVhc/LTDq2eEYaF4cXd3K/mMw+XhjZmIfGiU0nv3+sddc65CY
+quyxZMx9+lfrYheZOjmrySO+q0ngEnqhpefLdPf66Ag/t8F2WbX3PTpLVRp8u6gExmLJ9A0TJLU
k3nwBnsZgCkb9CjbYVYTf+N5hQyUMjTMFPnDXfi7vyTL+8iXPzYhtAtqHG5u1ydHuwtZ85PpJZ6L
+UvHe7PqNd1eTZgcKPyT5ZPbq1/trMsPQ+YPbcrGXiim8YCWrZexz9DMM2cFgT55tsMZ/TLuIsAd
dFOnwm2BZXjy1qiP+1ED83N/IxCl30Q0Uz2AN+WcGbVxJiLyR92tdj4lSN0UiQt2OO9idiZNYR4b
STirkET6fjiOXp8H/XgtG87CVojAzk55ZOqy+CKjlOygMK4h3QKUmv5EERg5WxPmDYgdjgSSZE3V
oYxgvQn1wlzFHiQB2zD3HK+ZCfv9o7XIVR4afdtoPd7L4RuZXdPr8mFYsJpDSBumBhWQ9NrNiZ5c
w2cwi7YDGPJmuP38TEWYo4FesLp2U3mad21zllZMNFvFwC4oWtoOIsYvaVK1u3bKUGWQMpXtcMhG
LcfqmScbKFHJRoX+F85o8iK+eyrInO5dJFFNXsqYsUDnHSZfmcyzMur39JXjju/sP/RtJvwLV5q1
i7wOYhcW4RX+OlZDt9rbJfMXP77lVCSs6SKSnK3Gry5yQSra5nfbNz91RZOVnoZUSEQbDacdDfX4
ilAOflPGRbed5+3TFi54EouPnu3rAXTAybSGVYlfdIVZVu5LeH5x5DGR7GAvdLKH8ezi80A42yRh
8lzn8ZHd83XyzOOAF1Gfk5GB3ldbJPYR6/TOyEW7C/UcQzKT55WRFeecrRnmv2/QkwKHPKUDtS+H
oA74v30LwyTXbBi3zp8ePMXZ37HvJEs/WUd45WzACM+2aY4HPquPemF62AN8ISHVoR8c7UlqC0Qo
eSucVDs7MLT9souuWJ+1tCEMPiF0hv1XMTJqH1xypG2tmkOD255Rt1iWaaYgcv6O8mZa62YB061M
92gvzaapmV3LONlOmW4cco+SusJ6nvYs6MO6zNvwQIH0n2ZIo33a5LRdpcwfBiN7qBa4nbVo+oQY
lSJJhNuTXQExhe3oaXaAj4icY51wX8OfoflhNSlz0w+6s7MxmAzMa05DP37N9FokS1yJ+QChKq7u
lS4mguiGHaSCDziVjP1YR5k2YmtOed9Xo05NeGjJ2zA3OR8NYQjygat05i2Ka8CaaX2eYv/ZLW36
rKEQcyrCsxTPn51bXEYFRcHAimRq7s5i4zt69W3Sd8yxgCbBKENojHK8mD4qxgNnjnhfFDUBKPtF
EX5YFy3/VgWKmzAJkoLo3Mu7HLiA0qz/xLQSrulz5STSOBBYXHEow/io1oaoQ3KoCQqaXTxyTA/s
EhrUkJVk86Hdsd5vMzDj2MDwvs+J85pMRHjCxa2AzNq17d88cs8IFSHO84xRdVerY5IXNx+26JhG
7xljtzU2+R8c0Y9diXAYAUFfIdzeeMSz9pSAlZz6/QQJ9AMG54r6MoK35OACk0LIU98+QvGGPTbt
ZVNuAWns4OHjIg7RjVT/Msx6vaFMdWvMrHd0Bs5MLIkh97bzrdgxEYjJaetwop1aqA6q6N86x37p
ydWvu+WxkRVYbSO33uMyXec1Zze4+VTP9g4DJkDviUPBTFpvGO+gthhqZVg0bccLDBYkgwKWm8Hj
wCEvDEhbub0qxRRwB2T7EBYln78cwDCnHkMMkdNmHpGELI1d1zTacaqc73met2aFrsyiM8cNGv08
EU9zEiuocCcgkee/fGaDgU13Sc+FFNR4xT0ntzZc0a+2ZHnKqsLjD+rcD7a3wzj2kHVZHWhOSItq
jJG+0Z3N/WfYsa81hFqKblp8UhltaTaYT8/p92w1DrTXfuk6Wl85L40mFrmWVTVZv+b2lxshYJW1
oG9RQWQmwrueZvdAo7O/Be+S/aZo5xJiYjgZbnfxVfNUDXp5fOzyObkhYz/LOGRPVcdntjOwHubw
tw5vLTV8WFSqGdbYGijp7BhONsI+A1CQiO8FzUCu+RpPcLTnUeFDA1Lk9AAj4it4sU+kaS72AiJS
A2TPL3Lyl9QAzW0MXXHqn5MZlElm+jebtqWlX3Dr+8mN6zsj6V+9xzFuP6xaR+EhK0CaqD4UhY11
Uvxw7UzwEZkzpqRnnB5aIEzlI/crJL3C3c71tcrbIUg4kK1QRWdUpu6kSULqQkOCQsriF+3z3NCD
zPPAPYheg3oK16rmeLMWI9TEhFneVIVagOD3wX+r2OQhSk7ll89TqFeY4Jx1q3wvANlPJyPXzMkt
X7FoekFdcFuaabR1a22ma7LzgpIuQb5OS2tQDSgdBObTKBNtbZkMclqz3MpQZ15tA6v2QtSt7iHF
PbtyMcYSVQ8Jf1rOHp4rva0xbYYp6yYUWLkcijsG703+ghMhZSsUPQFQM3lG6vOmYolwTaAuNWjL
2pgpD2Wo7o0YJCht32ICo9uG6oey1airx8CHkPnoRfnXOOhflmqMTWifnTrSNjqW44Pna8dODyqH
chdN6AxTDUQIjewmW+SKKqeiS1CSE5xx0wfK4MrAFLhrB57CItnKsR5OjVCopD+dgxY6UmHAH6VA
fKQUOByzI4dM4DfJ/NeTUXZtK4hUrNcrY0rqU+fDsuphRpvRr8ypQbgl4kE3953u/LQqpuEKophf
zQVeMBMooke8eMYAxbEytfCRUNcNX2iYJD4ja2M1KB2i4rxjZePaE/hGJKxYzb7NA+nnLkV1hWfF
9dIRaQg1bcVe1eIy6Rdfls1CZhnt1uuZ0hg3erU7Yj5QJeFSwM0pD60a/tgRVBzbDuzC3Fpm+p2J
BbvM/HzN2v/g8RaVNHvNo19sJg2DbZmUCjBkeuAYAHSYSf2me5pi41eoq7euIB2ocwdvbPwKNGfx
J+yZsUX6q7QgZha0d2S9+YzeY2xaKIcoa9XKVT12oKWCZCreCcP9LZq4W3uYw3oNwxbjJJIEnFLW
bZjiuXjLjYoT8uL1KsBBcq4Ru6IPj52kTFpLgGSh4BkN9MGhOHb4MihdaDeomtyMPsOeqJmTjWka
X5VTvDYlnvUJk1eT+jvhjN6h6DEj+12+1qulUQ3chDUd8DbH26m+uKOz53PGQCLDM17hmT2scZtb
gY6VDBvVlvPfkJAWDtAXgvws0i0AFoeK3opWgg5n0coFOLXVFn93+dpS4QRc6i0CYirCwiEzbO9d
y3nRJsZNpOI+B4o1Wy3+MITz6MV0rEpHrvs+3gx53nGzJAPPYb4N4RF7FBqtGz4muznCss32KU71
Lxb2hinQi2/5hANG9USBVrFQ0GggyQgEKqRHwDyF9YSMkk3aozGGyMnho+eBFwSaAlutgJ2fo/iM
L63bRjfhWte+3XejE78Sq1nnling2UCHyVH9oc2jhrXV3948K+ALzF357aTu1aYc8gnUinYhDCdY
kZwti1Jy0qP5TNv8tqDOLKjT8cszK8RBsIUJXAGKUrKrP33kvn2lSIWOZlOHiYEtEFBB/clqhyqq
qfzYZPonykW/qRqYklHNNGRK5m0FkKAt65eCIKxwhu6c96xoTHbtDX5Dl3eToYwo3Md88M8jGrWp
2x+WLgWtWDP6FZF5B8s9i1LcBY0PoCcxXarQ2wuNyDa5cPVl0sHKSBpeoBRiMYIGFnmWA4HGK4jN
6ZhNw6PSUVfxV7MVZbyxCpelqLC1OqhR4fX6JnOTfyijo1clA9IFLTPGWJuXJOPsOBmeTm2B/SDL
Qp0bFF8eSnOcZpuRSlNN8HmXuQMBLGLonLXusYDvEuAQHDdG65GIl9WXDaiQtw0lMZLW06jHf8IQ
xrxOrew+gcLG6IcudSx1M7XHAIBrvhMN6n01VJ++UfdEVKB56jXItJbavNYmZWgX2l6YEawvW6Ly
L77oWXsoOdLspxr3p/k2ypFLG46d3foJRzIL2kRBF0yShOim/j4Oh3My129hlhqBN3hbms3ZUy8z
HpS7mzWJEw0aPvYX6ypGmW7dAb5+ApTQB28neNPISbkUZJDsWqWxsR0guqxLvWav5VekUJ1U7f3H
tqaFt+JvVkBUAm6APh8pWrZwNZkk0Lc1cmcUc/vbHNhAZ8cnbXlR7JM6dqpOdkj+JjMNJr0BfQdY
7Qm7CJ1pPvxOTI3zGtsMdsBU7VycCzSGhLiKYPzMiBoExMZNx8pX9yQfbQwfSVfzhIafJftNzngO
09CB81oCfgP8aw/6ZZyPShfNwTd7lkSeDgULTlyqP4afLovOMe1KA4wlSjlJ0LMg5OdyFhgMz1wN
xgh709OCECg0uUZ/ATgGaumTF5TTUaP1olvmuJm65JczVb/ClpLviIK4lgwlHI65jA7wFU+jcqDS
qlltNdR/CydEosJrBCVkbKLPmRNzL4tLHfMHAHkSdKlxLoXvPAiydS4bhg2aPIJDW49uONymDvIF
XjqMPTwCuZ53jK5yqo6Eu29ee844Akgs0lAYbvJywLyKLXmpfGA1YtKC7Nu7hETU77RH7DfnyV1Z
MgzMxUAfllbHv/bsGeSIpzFOg1G7aZwx4RBG+tHt2Fl3bRNhO+Bidw32s96XwfFsRSjdPfX9UVgV
i33qvje+wegR8hPf6wp1ZmVNvtxOFlF4Tg5gc0pWQhq8DoUbURssus+y6168wlvme6rZDtbwHsru
3UvcDkQE7cPWQK2w9jWYQLJnmG0rb11DDd+kk8kKPpD6lswmt+UA2cNbgNGhhZfahN4zih+TjQOl
wnZBX+hQnEZ6wk+NfI6Xw3lHEL02o/lmWMB7lE5dxdTrpx4T678XOZonDEfYKgrThMT3FbZkOzk9
nkpXOauQIH0wxKXYZ7N7I+vxO7JcWlOj5tooEEWFnrtBzBMga8bd0DC3M8QTQKYL49b44HRQL4zc
JqErpmw9DcV0YU9DydMAQWk/DBmwYzBom6qkNsmLw22VFABmYgaM+Tiw/WwEW4QWT1fTtkw72z9+
hlegZry3as1hj2//z7DspRtNvoe+1E6JVxFUhX/IKmWtTafs0GuizVAz80TvXBttC9EpnMKgMzU2
gO18GQRSrsWp1Kna14RKU/B7z+lkP7Zp+eJNwlsVkBK8DNjyPI0vQ0rwc+j0aWM7RQtHLF8bC9bE
bOJvq0yKgJGYesCt8IhUlTNN9ZmTetYF4YW6LDXzT9AF0oYRAMmyvZb++BtEs7cTFVT7qh7+oIuO
QpTbvk90imscZghGhcMnKQ4RiSWI3jMtQQmQMKoi4kTfwST0ArfcZzwZgqrFV2NpWXaJ000yMdqY
/PwxGTCA6fZCa2l+tV0trr4F2pVTbeM3Q0Cy88lAQMdUsC0QdLMJdpngPmMkgGkcPNPJCSOuTe4K
Yv8JToMEy6Nhc16Wv7IRJhQA9Z6Pyqb1gJaV0B2ja46Lki1cQwg3y797c253VZrOhwGmkNvZZ18m
z40ckw3daL9iaN+detTSB8Tymo1q/eRn+Uva3iRhypukEwWtkyUTDN27ozFasj121wVJDH9KAEBG
DabAvIZLxdrCo9tAPYfcbE/qjRaVeevQ8smueWFrcsfFFFQESexE23hyf5z4uUsuulZ82yaIT6xi
5CiEw1yveaG/XV/uUh7BKeU+bAa37La7Q9gCu80BNBBhYgMCiN9QzZGGU7BrLUlQo8dpVH5ZMzRT
Y/L7izSrXYvZB6A5IIxw7h85pyS1O+Mp4MuUBtu/0Cl/5pwEd5qIszlU76AvMKBGGi5B/vDMMNTv
7b3fVaTmVGS8Sg6uYN8dimpsmvqK8BP82lJrzOyyZHYePg+qNI/KQvqmFcqZpv0Yx+7arVkv/f4p
DMN51zgAtoy0pphGw+QXfyduMDcGQWyN7wmohxn0QEPXA1l7FY9V0B/y4yTdWyLzV89y6n3ml585
BQorzSLvmUVJH3g9YHaGCPrC1GQ8/zuJqQZsIBNUM7JriBQ3FTVJV9a7oMpiG8tI9nduIkygiuSu
2XM/oIg2T+RAozVnWiojyumlqEbyd/r44yaaccmEPWy1EOK8Aw2W/Q5HuDFV/sbJZmNvZP7XiDbH
1oSJqk6NJyQvor5mo1/zY1gN3uMwgjjIcQGlPRPIfvzWpHGMFacrXWv7TeR9JGP/p7U+K6TfIVGb
sWDMz0N0p6T/0fmScMWLMsR0HOlMLQr/OvJgXCWAz1fta9or5G1jPyK+GTy/vHl6mEvrK4di0s0w
ulpELmFZu2IkY1eN/g08zQUpdOVi+e0h1e3lzHRgKnAlQjtqGAhhhvw9ls9Ga4Y3vIfLwBerhyyt
Dc1+zmlRpxGx46s0xSl07B+ux/pXXNFC5FicvVJrviCrVr7axJ7z1SyotGbdqHkEgGjle5XSwsx3
Q6gBzrVUHR0QLpDQtmZ2qDecKXlrXzm8GUStm1Vd4wO2W4xxsPIIhI/2rTPJCpmWdXTLcj70o79y
HeJ+NGd3w8AX8nZ1r/+i/+OJNbgmqQP017ci/YTM+DNiGDU97AINErhmstbGM7M61WpukFr/UXZm
u5EjWbb9lUY9NwskzUgjga5+8HnUPL8QCg2c55lffxddddGZUUBWN5DwlBQKhdydNDt2zt5rh5ye
M//USrTAqTdv6FO3JYTWL6lljTYv6KvDrPf84CA77cThd2vaJlQxdr68nMA+hn6/IhC02QYjT4ei
dt9IapjEBSxmDuvaM9UjXgAPEeUq8HBat/yBx107i0GvTNxzG/8m0Fx3bxa22IwJfPISxns01A4+
lgWtpl91zSnYYZ61qDyxy8qcvSVVXBSduSkldr8Kvq01krJjYYWwkjrZ6X407pQ91mRSeSPtGt5O
rUyekWxuOb4QzxKha5UueE5fAz7ck3KhuzQCXdFsQW8Wa20sbsPMPScBtUSbPOojz7ub7suoA2m/
IWmFfSEdHs2RrHAM6Vj5QaP0AR2FzuZKRLyLIad9RsU/K5fLt5DRB95PJfeWXd6X2gNshhdNek+g
IXCCWKyDeXyfENzMkgpYOnUxC+NyhAcAUAu1z630tPdMaDVEGefKFJAzs4hMhIxcqiXONszspcO+
X4ptXYTvJK7soKyigk5ugsxbG2Vw5TQZCl1velP7oneui6TqcUtxMzu5T1PLltue4I2lZjpEs3fZ
tqSQgt/avbc+WVtW3mOpEXm+7Emc9OPxrUdkzDXKVxqOYrXmfDdfVcrZfhDuC3PQV1zSqaD2zyb7
DY3w2nFpQVTstrssvtLgaOKQ5pgQlp+2C/XFyosHzLRPTINoXdCy5aKEAO71W68eJec2h3euQC5x
sYcqmlAZ7OP9xTHKNjSj0NohIDlIPdW0CmgDelG8C4A/G42qj37lpYcfJJHGHpzmwcw4paYhcIsJ
3OWhYhrhYmvbsSVwOu9H+1gS6fhE+/zMKh/dIovjZIBiHC2Jjl0YNvOFsiAC1zqM+BA0To33lhWx
XQzxlbCExabR6+s5bJwLjf5p3lNe+IGM901XOqR3ode4fCoZCNEXibV7PyKsy9SwTNRaejZyfTjW
KfkEyjJ91mwupQq9956JJLceqvJUFPItn0S7Ck2jOzMD9rcReFx3MmHlN6zldlbQQnI8c2XhCKfz
otBbejKah0ybrGrH26EOfyGrC2/aqKmWbpaq0+DpTOydpQY47OCAdLj+GR1L4pA8aqhjKNhWoqkf
31qzuapFRkiha9wFpKhu53WrvAyrwR7a27gI0fJUI87Gefzsh90TWCZk3lNwLQJsKqxHxZq1DB6M
P+cuWpsaHV+ZdONbLgu5EmHEHD4EaFpOKZ+K+JveXvpwqU3zojaBWAUORwmr2+ljFq3slJBtks6a
yU4/CG2NU0JNA8/NzmXrgEXmReLqrvYXQFJwMIj2XoyzvTzzyhX7H277+SMtn05qqGn2puErjtX+
wMgJwXA8XXuON755CLxWdv9t2al1slCh7kEWpvty8NVZKYnTsaZTZZZoWicnYk3KjTkO8zIJpp7V
V7ZgGGQEbnhdzgasLuJkO2lefjd23BQVQrT3RKcelJEz3kz+oZsn7TTLrS5qz4ajMeWb5aatwaWs
CsSvPz9b4zRJL/EUGuZb24GWdvXOPngB+TJFxhP4A/TtJk9GP8/+I2tTGOFZU//jbybBzsXPl/ef
//ibZSshhSVJkSV8zDSUDTTujyS1MpcwKIT7ZbhzaP1IlhnRRlIjdr6PpL2Hpf8aAesqzABQIJKd
tYWcCrgI6TYss7M09/KQ4oXHejicIofxmapFtC/hSN5yp8OelUiyvFv8Dv3asTO1Clsgif/miQCe
++2J2I5rCttyDVtXDoi5Pz0Rx+7YnPMJrVxpAySo9K2ZlndBQxoxyLo1LaxyP8v19dx/cMrWnzFg
34NF2TyGQF8oCDlkInjILMpjr6PIh1DAtmab11qoHYfA1xZ//Ssr+fuvbCtefN3RXYnWQOm/Uex6
7Mx+UJKbYyWz9BYEZbqNAb1uiQb1NjEWoNeqMffOqAkc5bG/zyYjPuc9+VvMLU08trRrtuTuDkgm
E+/gK/odmWXc1yo6pLMkBskfakjHBMaK+vryUBQBuXX+nGXqeQe2vu4K1wBdURK5CeakJwBbolqF
EyRWR8X3gT6Za1faMQ4ElCgyYvaiu6CGGqmf6vnh8pHdiDcB5AL2jqTpBDrsTCu6XdZNPmyJqzZO
GYXzRH/6hokqrghHya1vTegXpHJesrbnIy24LpVWPc9rUFAX+X1Ta0cvCdFr2hGmIoiZdCpqeRUH
/bAbBmrZokAPhsaWO9F8oqutHRHsRHedbTY3OWVQLET1b+4Z91/uGUc5gotNCv4nwR3++VKjYgzo
emkwRdjiw7zcN8Xk34+NXZ3DYrzGaLEwA42APlMrwqWoOOIUOkO2C0AOTIR1T/ws/WxZ4zuZim0/
U5saC3Q4ctlhf/m0tQvcgcUMc9Cbu7JN4r0WaBhj6IfelaERLyNlOlvpVGwN0ujXnUvfFwbrgvNE
cF9X0709qvhchRbK1onz6yzRTAfMyiTXlKvQzayTbWcM7xAHXZbrUQ3dyp6M5ChB4CyYVIZHS0p/
PXouHV+nTo+IMnZxoqsnB3LernISLtu0wxcUJBpd3QQGEoyTLvj53CrFKSpbJgLY3u4rOyx3U+c8
D6l7e9GhXh6QF9+CX0O1Iz219lJKTW8M2sdcQ+subH14bCrjxoN8u7KHFNWGNOnJjB54YDiz4zLG
TXHyo8laBZlVvDHNWRWZa304s0qva2GQ2R02NNJx2RJwpmOaSNzzFGa/KKnj3T+/RqTw+a/vbvtf
FiR3JmGSpAi+n//J3+5uLbA5EBlAavCmupsajTVERhIQNIsuLzEk+q6ZEO34SqfNQALF2RVxey9G
FqORK0wskLiBaOwK3LcOgj8VGitDE49dGza3rTYG1xMR2rZFhmNEU873QqqvimNPZNzqNfHAodSS
76JPvt1iOqPM1I5Wy1F2qJiIFFOv7YtI1OsiQGN9gbFMNUrO3iBoLeySde8n47WDlYg4nfz+8pC3
LcgQ1E8PZkHNAtLdQUWqW0sBumzdzGvBICp0U1OU7nvL+AqTsH4loR6Fdt48+wD+YDBA580iPXkC
CzkuIXnK7V+/8NL8fVl1Wf5d3RKuy5bGa//n21OIsbVwViUL5bi4TeyiiMESkRakxFpP+7dIjydY
eoFOPmpun7zCA6GR1e+VjKurSkfRFSGwQ8CVM7ZBa0GPU/nn2lI3fhwNd1FkkFmWcq6VFWbPmRrI
4qoO8PJfL+Lry4PX0lQPDWjZo4lryO5c8xES0IYBvL7U63ZYetAhaWSkpCfPYrNe9tOJ3F5EV4p+
TJBf+UJPV3/92hj67y8OmFKL+YJD1JQpbdeZ96SPdxB8PtWB8Z81ZDqi7Um0QsYfbLXR13eAaCi3
g2J3IU4RjI0S3trR6lMEuOrikfe2JqF8+VOfFAa5mvTe71MR9kgUrOo4tYN3Eqp/tmyf4QoIKON4
IQS2jf3FAcqAWlofzNSoH7VMbw4DJiVIZ/4+qr1xbcS5ACbRp5scKSPd4/AF51MA6clsV7QY07PZ
O/TPZZ6ew9ajzznRD3dHN9jXQQY/OHNIO6E+eeLc4a4gDhGYFvdngmcazsSufcvcETUNryirqHly
SkJP0P9T13XkZ1voR1cXQhnpETQoGhPZdgaWKC4MOp+doS/nIoE8a/c6nDB2x0nZb4z508vXHOY+
O60MQTxiu/DLCBasRYp227gLpLDyF3zdNafVfM6ZJo3HBxXhlYMxHktbw2nnBP1hjDgWWo0tHypR
XYUFMSmyVW9oUb4zLyoIuudUk8dIgS+QUg0DPNNs2uD2dIOTMr4jvza6Q/v4CZwxPF4+8wsQ2//m
6hHzzvbHapGLhoXMoswywdubuv7nqwcW6JS4ATB1HIxye8GbEs7kHdFsEm5Q1A4TJdUfc6tlrCHz
JnuPO/nh58FbZ1nVLeMeeO1xA+EsndyVaNBKsnEM26rS2+PQdOowAd/cFQ2GA6ORt70NHj+vSv8U
lCJlAjOrqVsnZ6r2evmKYpU/Wik0qsunYxhV11ru6b/cuF31cVSAcy/6UzgYxsHhStyK0arn2oU5
jIGp2rFtF0RDs2+DIPuoe/tOFuqKHXs6XkhCna7Y1yIXCiOI+53rdaB7NUiMMRGr9MYODKGKX6Gk
0RXQRXvCCZ0vQn26xmfhnWTnPvz4YDQ0iz8XXW8goXOBEgDhy+Jx1dPiPuhZmd3rtvEraFXwa4La
ExLjycBwfGFUk61Fbdg7ZnyrpFZMXgO9N9fEa2Vg1gnpxYQIYHGoI/AuJYbVBKoZY0HNufrZoYlP
RlOvjPLaRSk62/J6FGFLmO/t5nLlX5b/vm7rIwemGdsy3DCnqJdT0srN5dNuxg4j1LglVvZ0UfqK
We6rr3IYgWeRFS6voMSmFrrNNWjWkSAKJ39yLYNJHqROnMSc6+2aoMf52FmX9nJMtBHsVbLqooFX
1NTQHbDNP0c0tVfoEr0ttEyWzjbS6y3zt2k51f30miQDcW29/Ia5tTTY4/5NVW7I+SL+80UuFXuz
1F1FrWpbv5V3kz8YqSpJX6cNEcMaBLkecUs9DYA8F54a/U+gNRicW0X2A6hIZuk1Xm2zvDVt43ow
jeixHa8bIH7XZAXtsikAQsKQltazb4ttnKPTaGAvAIMmppKBLuJICzorE4spWBM8YR6biFyMScce
qFQHRWYOTx0ZVkRmbd10lmofizxf1DORLzFc69wQXrUQqIOi7KFgNHunBuPnjmiCobn5OS1Urrb0
wx7HtC7koS1FcG8bSD+JRDwYfTOz28OIXLJX1QTB+fJw4XBaDVUSt5RO1wwvg+4ugqwtnkd66ptU
cQ1J5RfPcWM/2C52sEDC6+sQZiy0kBzTrmfgfDEJ8XuR6Cs07CezUv7y0PuWogSKxc/XfLIIkMoj
vbPg1x2Y2iTE3gn3XCNZRaVDOBBdiGBxMRO4SY2yqurg8FjMXGcMMME1gFqyTl1p4ci8CHwY89jb
n/aEMXbnVHsfpDXuLD12UPSb3nVFpDBpGGUAAQM9RG4YydYBUQnnIJqBp4hOVXYftr0Ofknk255q
m1qWgUY9j7xZkKsDxbq8A1KyQphmPpqEZFxVNgK4uPpxfiKde3GGITl6Hmw0fdRfQ1ByV92s9wxH
A+pp1rvtzkljzmY2OxZ6amZ7Vrkl4XgimZXmfYfCHY3dFYJwbffX67oJmf0PV7wyddtkJmnLeWkn
60j/rSgIemMcZeyhLMIBkpjWTsWoDvLpLmDPKUC17gp6w3Q3scgOzt6QebRr/BshmH56wVOAcjqC
pzYa2VH1rXgglP3K9Z31z1ZpoLcyaugMAxZTMAXg8QpqzpYe7t5uss1fPxn3z2x4ngx3rW2xPwnX
tnix5if7hwpnYqpKG6mOFm6oIRlFe0IWPIOxiw3ELFgu/RkGFoqSzOCm3cq+xNAyH5r0okTUWPcH
QnMTHAacsP3URZNwMa7h0w33E3BbJIbjc6dgJyQBpmthf+JWYPoclW8/32l3jcaATysAKbabxPAq
CCTkoDW0otcXt8E4cOe0bCXhLHcKQ4O4wwRJ2MXWqFA7HiuLhGndjU51CIG38FBxmSEMSZ9p5wMd
FbVuhlienOE+GRnmRBlXjtZY99hZ+rNxgWqXyTeuTfxcfUp071DiwOBWp3QYpwMqmvxK67dd0AC3
zWFXGP6qNt34PNZoAzhvNuust8x1IGmLN94nCaoMhou+22mutZ9Afy+HqBDPLii6JWru7NCn5ObO
9Un06BNOuxscJqsXSHqZ6B9g19wj5qEQyml8czHKVSYd86jyrd3l0wJ+2r+5sJ0/n9QVHikhDMcx
GBALdFBirob/cC1YgQ0b324+85mNOU6zA968vDaFmEnTLC+LQve1m2imQ3mOeVbYrO/kHPsXdR1F
8nz7ayNd3Jm6lqkBGXiLUWMgY4cwZNwNIgCm3bfNtqQfuIkySglMCt4yiaoOTbwcCd2su5uxnUWq
TKUMiqs95R54Ha8VB4LQ5M8lgXjsf2x4VZb4W5Kd5yh1WbzOQj0CtRZmr/drbrDpYJLpuQTpiWpG
AXTVlY1QwiQBmlX1hJg646gvVlkx1NtkSOvbaAKmHE8lnOOLYdourm1Gy/BLS6DQYQ9oh0hlUgRu
vXFc5p4gfGju1aDVH0+hmT70uF8OWpcz85w/8ntbruy2ze8mhy0nO5l27YB38iG/+NNxDqlzQlgf
ifEd1FZLWRfRjEfl5XrvYVI9/PU9Lwik+NMCxvvs6BSlCrAyYTLOb3UpqDWVWHnyOZhPvVDdz0mG
w3dBCvrU7cIkqEgM5mDRxsGTMoMdyMfxzejgKjTRzc8l0Yd4S6Kmo3YcaUtJ0oHyTpSvpUebIE0q
PDKjKl6RRsKWv61SlZD9031MthPfa0kXH4rBEmsYGaT5mPov3ycAJhacjDjZFcsuW2mT8M+XB2fe
YIGO//WrwAHsX14GBzS+IRAWGzDz1G89UFp+IUdj+pd9laKaM6gco84kKzqBxu75b1mmT5s0Sp5J
GSpPmMHkRpk4YOFEFzvUkjnsAkoXXaAKC5mFv5fZFhTfWTh19WoF7E5JIoGSBsVLEbAhj2k43lwe
yEtMDjKYAHN5L0aaYwrkA72m/m5s/2X+ZPr/X6Xaq7FMP/cZMWJdAOYK92RJnAwFSTjXJ7bUHhjO
5VegSlImdBOiLfqFm8n3t9xRDiM8OMgZckrUPsC0gqhFsQhVOH8fUwQmeCCrs2+7CzmPcZoufGkH
K8b4UXz0ZdZeK0FUrJvFp2zwXrqJWJCE9/csQ63dJg07O6bRenHpToWpmxOIKD6FOQE5sTFuo6ak
Fx/lO+y38rn0BKQ8G8dSVVVQ7r3WeuwCCfgvgoqOw3Rn2s80HD6r2QZXiKZgD8lwVocVTCXUhYeO
DKf5Jic7+NIn6xoht5fbXo6NuSNgvdgz+P/5Jgs/+MFvZ1NYlN004z/xyMRLIFyC27kzBsQjQ+99
DYQf1QmO1KoCt4Eruj6K+YHTeX3EgWP1enyk9Wrufk4opperbZrZ42Nopysv6jY/flu/ivu7i6eT
qMtrdxBXXhhn567yvTMpIvQhE4bUPz8jHtS1nkYVTPznAq37M3qZM3JBbYPAtFhD0Qh+Qbwo3Jom
MylOjeNnFGDtg0m/9jENAqz1rbMrJF5llyTCmyK3RyBuiTwUtt3uiZlmzsL5JdenZJu1gb/UKvWQ
5WN+K0TSbHLm8zsC4u7TMddurUYhNiqb8zyjgv4buwdN6ExuBtFc5QpJ4kTQ6BoUqVxZI3xWKD/J
qqlahfY7zA8Ey1AQ2sqHsYmBV7M0/Vxkpf4EnqLfWZ1KPuwMCfllMubpHy1wTRiJcbMjiGlnCms8
e9PoXfk9/E9p+WKb1XI6SF1bTH6XfzQsWxgTxidJfXxVwzbbIXfZZv6I+ah0xXNShtG6rEvmmjbE
jJFThTE8j6NXQVik/hCdFoEkpANViuo7M3k5tAw4iC9IWc/yDfrSX/4UXYHBbU61pTfbGM/uhqCw
fldbUbPrRh3dT1nvfTsezn0Im6YxkjsB4Q88l7qrpOpJbQTRElnpePihHUtHZ2Fw+nPm6Xd+FLr/
pB2bVrLETpo/5ORnt3GfrP3enZ5qOvu0o+EakmWI7QR78wAzDADhvd7J5vayCP6f4p7O4UeV1/l3
81/zX/vIi7EK8Xb+93/96bOHPOW/v/yW/90P2n7lV+/pV/37j/rTP17/9+WP/a989d68/+mTdQYT
frxtvypinGoqq8sv+s/v/N/+4X98XX7Kw1+HQnGU+MOeMv8m//x78xP4x9+2bZh9vf8xReryF35S
oTT1d5uzAT1Dx8X8Y+uCxmr/VTf/+JtmWH9Hls0fsP+6tiHnMWOWV01AT9H8u61s02D8oKO+t+Zp
SZ238x+pvxvu3I20IWdwNDbF/ykVynbnY8ofDu6Kat9llMl0Vnek0I3fOu5tXzqmDoU9gv/IRN39
iGUPVrFGnkTYmsBVx5QASyTpxdpNPuIFBfrewi2r9UXSgQHBD5o1IMiB2FWL3jPvfIZkG6cv3zlq
1MusbAI8Oc7SSb59gFgLhKP3RpC/5B3rrJendyqd7zw8FdyPKyIZHjW3egTSAZz3vXAEzgfutQFm
McYLSeaCXq2FDUkLXNSJiWPY5t+dCWnS0U9IRo/GrFONgCDBtcW31TqxzqAyyjfYuvOtGodj1mls
IyjfvbF4TEedOY9VQzYa0NuRLlEzRcK01fZLOBpgkSL/3nZKKIOFRoO+eaJKvYUHKFAdE8TB3Nrf
jtZCMM0KR/caLD59HCJOzAw1SvmgWfm3L4oD4yd/m8Z4Y+kmQ68W5n3SGQvhk91d4MSFyLaKKDvP
IMZWqFpYi7r6jdP1m9UcpM+TnvzAWYlsFgyIjaPR7fUNvAytR8zhgPFXc8EgEKnEbmU+jSXeuAg6
2I3RU3lKF8Ofbq9kRzfAHCSCfbznRQ4eqHpMa69bVtYnCaeSY+K+gqy/nQINRtoOv3V1rgRWcxVf
a7bPxL30lgKLxcFqWpjvWBPUYRR0FRwIvqWffCZj4aJbh7+Tkme1SzV5HlD33xJVvA4CQAhQ+cZj
EfsP7BWfvkx5u7yweDG6vSyd6NzrpVz2KOvYtlrM+bj36Sam/tYhEuXMtNVYNprzNuk2loVW0uJy
upXWRBRaQ0zbqUEDGhCsmeRP9FHe5m4VzQl7kektEkKdkF5c3CsSmkgo0pkhhDVRyY55r4X4Zeuk
GbaFHm+NIYclmRkvbhgC5w9wLmP0pr/l98Fi8HUmpWil4sCWe8aUABBl+y3cKMHT0wbnAEcVT7AS
JR4cHamapuJ1SLVPZkdJ0esVqyx3kHx6PcM4TqjGqKOW4lKqY6JYHBrVD01sPdXRtBaddQVgskO0
juDYc/WEiG/kaY6By0phgzeKGRcSkAI4EQvEdNduV7UyOtAlZbnN4uGz1Bvu8Bs/LzDkDQX7bEn0
KxeH2xbQruPCPaSA08IR0LRtfuCVwz4ZfYT4Mfl+TOdaa201HEUHzyPThaMtHdxpNzDV2U2cscjE
5N6vdHOPZL5F0Fc6WAzy1wAGAiATuyKa1cBOrxOsbUwTtkx+RaONj/okgCcXhIsOaFsnEEdL2XR4
IFpytTr/ypJDASxQy1eS8ZgRW5uY/Jyla5b3AXa9NY6HlcVtEWoDHRU0XrEilxma5JJb7SHyocdK
On7LXjuapvlgukW5aI3qCKMEFlFByw2DGxJgjaOrtlYY/KcEOZITmUtDeM2eAfm21VMYmMjSUSKW
5UJPLFKsB7qXCkSPZmsb+lLWEoUVWvhc1xdOxO/R9smLnQ+0bmrnFZqWBjEHIGjk669qpjNCNwpR
Zp5NboVw7sk5zSgWpq3uewZBqr0qCvGY6tEdyeSIEpslBGleWOWuYJOfaIP0qNIFS5jePyrNPOud
tgL5gC1A95iGTzg3I3zDa1V91A3qnqRM/INmWyBjqasSQKguTIRl509QJFXxafv9TVq42t6v3mI0
YYUEps7cJV/bHZxMP8BPrYE62LTKmVaiVl+02+Jt5Wva2vJHOJXme+ikJD2wMyxZp2/MOpmjb+MD
SFiSxDJ8qCWzHDdAk2hVvP+ZPYEqViVY3eHVo4Zdwqf9HtuhwDtO+R0fA2s0rgY03k1Xf5lN/sSC
g0vX1fzbgkQ5bfJdwj2HT7JpUOIC+PtlZjizYsEvGxfRydCIx5Da9dDD4CK+ZW/DpTaQ/QHLwvAs
8LoyPnKbFAk2UKuQE2yNgc5FmJ9K9CJ6dJb2dBUxNZsMuQEeHa1Fsqlk7h10mn+LoYOtRl2GiJTQ
gz68Ki3/rbLZYoZky1QYv4wNldLTx2stKQ6uEKd0Km/SqHzUdUUKA9RAPbyOHHgKMTbgpAUH28OF
1sQKly9rnHZDvg5GKu+2VMWSqzPbxoRQEOZezKiAm3FMYfx4NNHYfecPosZ7Jc8EXIb5VJu0XeaR
Pjy6R5/ptmqZJvYtkgGTBAczukWgi0xS4o2By3PU6ioAY5gzYdOnGxCYYhiWPHyahfZFC1nMC98u
BKJMozfeyQYOpgJROxMF4GqeexALCL6ZFZm9RtCx+wznFI2mHt55CskG4bFxgncTnidMUbdotk7c
3A/c602IdiyDoGPkOG/zreh49yK8+YDvn4oaJyMEz2XY3RhBRoh1ki8zTUa7wdQfpCDzpcWJ2qlg
DUXl1lEZehzUjssxnhgx9uo9RHYoOcntGNLe6HiLoYniV22NnMWMZaQsbyJ94iKSSFwFeLil6+3w
Niy0RuegPV4DeSHpx21w5cQEAsic8SSKi0Uekjk/6/uwPNYHZjwvkdNhvi7Mx1xkb31utmQUdnuU
uBkaPw1LBiThZWi1NWu/flcYsb8hVm5eyJdx5p0i912brG8GRO2CAhhPl528XDAitH9/GdL+SCD1
LpNGfdVO/UG2+S7LUNUYbdfvOhcAQD1Tokz0xaa/hhpyPYzGiDfJS0BsG4R5r9yceQEBy4ignfQp
rJpTCSR4UVnZc0QxuqoA9pb6zAdW5nU4EHE21fm9p40CMYDzFMtuSxcMa5zRWhsjbo1VXyChGLAx
Rk1529jJo033cufqzmM9ue/KD7edi7RyAnB0i6EeqRwgXrDD2tZpr6Uxnms4idC2wnozGbF3GGiM
0DOMN3FbwkqgwzJUzrYIToTePTXZp+N41D2J/q3HipVnYEllEOO3/l3dA0S2syt22FVcJ8MidOyP
0nsDTaEBcKwoq2SHW6FvWS4reWp+YQJdNmZ5MtXkbb0B1k2kloadveCo0BaV5mTUSCmFzQzKmdJk
m0/Gss/CbVYCrCBH7wbyQQoXZxL8iyQ5x5M8ZO2UruuhCXfKOUThDNcuY2KDHI728SjLTZPp2yAu
3prAiW4yUDJTE4W8VSM3IQno0ji7eSGfHB/3HNSCo48CPbRtXKkaeNaSf4iGzcDS3XW0L0AkL2wM
PqXQvbsWSaUbESYaJSJEJMn4ZazzV1Hazar2TWJWrTRD86kZ1MDaeTItLE/Vd2G7X+5Irnnc3DiW
6MBSaXBvB7zU5B0fMmEvZCN3/ajBzXedkbcjwgrl97ytzspx6i/NJKjE7G4Jescy1fruQbrMdEKF
RzvkQia8gWk+7xyCqlv/C6yViWqiihc2iT8UIwV+WN+AN4UwxxX9VxvjkHJonYEz05E+TP0eh8sb
01ua64UgvUzGLnabcctoWl172URdRNHWyvhOb6u5/3NAujJuAiP56mI6F9JKrjKm35tK0V3MTFVt
Qy/eSAkOIHc9UletBuqXVn7HcfQJ5JzId5Gts8g640gflwHWFiwJzmGmQoLekatB8xEoPXUksZBT
sgUcTcu7RFNsTNjach9e/6izFXCCt63iK65qfwUbEX1TlBPzYQPCtppHWU+nye1/DYZ9q2ok0fhl
+w9Nq69bCYd12md6SgtomoE7JS+YDgfWIvcSjT8pk7q8Z7v/ViifKs/aCALLEFTXm8RteGmG+A2e
24DUhFDXLA9erBzuTl01+c7XauoTi3+NrLnPOFXdbB9YqLTUOWxAdABYjvXd6G9HreVl6OQpGVxy
yzzrkGstRTquH0Qz11Ha3tBWma6ptRYMN6yFAtuxYFj1aNX2si5RwLf2Z5mX62neiukh+2uOxO8S
H0hYA8tx+21QDhiVmmY3KEVRPLz2JF0yTm5xuQEiTbmsFkEQXbXhrsg495V95G+BPw8SadC0BCnB
M6afFKjTlIyn0fJewAUnPFV3Z9ZcSkXHj63G6x52OluDj2SsAS/FnrspGrzSvnU1dFC5fNxo3Ora
Q+3wSkUzICXpBbgZ6zWckGQnaX+HG+mqmRvb9dKXBQSIoOe4CZmhB3s9G+m/zTLFbjjhBkpAbRf9
e+Q9GC5iJpTby55i2MvMI5cn8Eb7YFVOsYd++9YQODJMFt5NxTjF8rKHXkbPrcjviBK7cYterFy9
3OduxeuEeU6GnYV1YI6ns+S6VzqjdMagIKf2YdoFi3QEpp9Pzcptp28iiXscCJjAUnNVDt7D5GEy
qOynIWtmrS7OHWvcyKQnALn7GqynMf+FMoiT/2BfoXPaWMH0OEYz9szEFGZRcy0qW+MIGL8MaBBR
c/jXRi0YajYljLpIX6iKYpUSc4rR66XFL4685jJNpmPuFThWqLyUTUzFuB5K8dXE8gyN01jkaRos
7IrCJax3vv2h/HSfzyt7oD1VUIN2fd5+esbDYHEe9aPi0YxJecfORzJksissjtN6A86+bY8Woz88
QvhdFLxmEzytruV7W1q80cm0UkSmLNz4IczMZy2bljVI3kAvYy52/106sKoD77Yy8ntk2NdDXT2a
eRuxYKQvrdSnpZIdDg7z3Jv+vnO7Vz1Ikw9KnfdyCjfEIhurnEt8k00YcZVASjc2zZNmRvbVoPz7
PkMsGgx4aGvJqMwb1LcJe2VNDjBm0mZHxDZwduaWS3g6cNUD70OUXTjDPMgiBRfkD+bKdbXrnhAj
7hrzKk6sDKEZY6t8SPg3sFP7Azi5HNz/IqSDXEjcL8A0Y8ZcCkTUaLBFRSWIxbIg0rNHt+onfAdn
XhSloD0YoW+dohpOsP8Oode7yyYxdZI+GVhVvIAQ47OlXbFvtJGbbQOFh8ixsGNnID4OmuqMdcg7
WovQ3oAf0MmF21gxu/WgDW+hKoj36seF7g5rU6F06CiiVx0niAy9pq/r49GwmobZxc5ICmtt4mPg
DZy++6z04IzE5CwoMjRKLujW6jjBhlw4ermVVPpEsF464m85/Td224wLNODebm+dDDmwXmHLbQLG
xFjW/x9H57UcKbJF0S8iAhL/WkV5lVTy5oVotVqJN4lL+PpZzIvizo0ZdasEmcfsvXZoAZ4qYvIT
zPA6ti10y2bhdLHtHTNo8JEzV5Dh9mgssvG98kj4cpornra70feKUxIMe0Rz+da3pvBgdRaoptal
TeUFqwWhwV7qP+FQLphxjbxiZkMPgqg459KOvfBBGtVxABn7WCivha6U/+SYizbFRGOTT5DDBxKH
ZDkfus56UETcMb0HHoR4JZnzg22xj1TsIk65nR5t4YIIaimSyhRaRQsb3PwMNZ1kgE4BScbG9cc5
8u2Zk2yI71gDe2czhe0su2InnBYgmio/B6rjU1U9mqbl36sMwzqk3Jh2a+VlYHZaauUedBXs5k9I
+u3DKHakVVeboYm//NVCDTS9jSqXWKlF8OuurOEj9wBV1RJ3VvJXYAX1J3M7c5yxgwMK75svelh6
ls0Dtaofl3s5cFkuAF8yoAMarSfTSA1IqDVcyLKOuV1Q1flJkeEDT/9MKq0/NNg4M2paVd9Kn8Wd
0ytqI7Z1WIRoltsT0FsYQAXhWA4IiX0dp0TWthOhTu30XQ5u5BhoN2UH+jCIf4fVmqV537fKNJ7a
ajzqQS8b6MiRMOIDNzk442LL6TpxG9fZazxXLynPzVYsdbrNO/OrDZNj1tf4+pu9X4i/SzL/K4ea
U67YxUmODtKu3i11BVlzm7dEoSnmYoxH8/mVaIzfVhMsDbD3rYrQe4IvYDx7WOimisTKUJYQqUTv
gNwZv+BiZHuono9skT7Y3OLsAy3UxP6H34jdMoJncwJy2CzFx9/2r8i7eY7rItix4jaE8YAuKN9X
FBKbkoURE4vxWa2EEGsgHIGxZ+QSW2qqCT8OS84iCMFWChs6UV+/zB2bYKfEbB367hj1vvWctoIq
a67+xaL/xs0NGamBNpMD5kMgSuJKsqu8jBPF5O1nzrhVklZNd+hcLUor9n6APFkLOuV077TpMXBH
CLemmLb+zPvqB5m5x2pe7/xevyRW/VuO5UHnRD3EVfZP2PQFMqp6UqTwBfEOG0T0Ev2JzMB5KHVo
P8QDoszKuRIEBKYLPwfb3fBiepBrY3c0D3a5HGktWMt2qB3Q2laYeHu4Is4bMEoE+87W9ZU64GA/
Awh1iXRinWPFYGL8VoMbcdxDM3Ybd3FuDKQBwYvqyTWHU15ix8xsIHGamePgSKyCXDnITnQ23WuX
dJFYPCcgd5x5NC8E3Hwaoqcg6Bxz71QS6Nwz/kLgChDtdgY0DIsH2g7EFlnxB7FHTxiRtmokpg1Q
89/FAaMxGkzB8ENnFBiQOrq4/BxnEmnwHlAY95c27HnRHUbBS2XdVC/3Ilc/ogqfRhdgSp4VYrMm
ENFSdf+UygKAMs0FFDleVeK1SMqe95nVLRFSFWkOYufZDrSnjoEWIokshq+mxBgR77p17Nzdxaks
dtiFp8vCarioO9h0JTtWYirRUTitZpLanVFl4w1OBnloUxO7uJf95P2PncJmyrKwpvQb402PwDwm
4XOxy9Pi4er1vSqMiAf+LSRkYbCtvO0MHgC5VJKKxwdG4OYg7eYdCVE4PWP3w1MwTxJrQtnRGPuh
m9h4jpzeeTbzGSJVt8t8BC9Zh8hB2CNTuHewNDIMqhxM8z4FMrQZ8s6hmeWL7fp9FLuYZUWbe3PE
dSL2fUDYMWPSW4+uhwI7BGVYqEhKXNKZQcBYHhP6MFHbSW8qd0x/cN6OxkkolrIu3qbIzpw9+9YM
sFAa37UZI4qlv2ncWy2WekqsHG3kUNMX3ljO3kLvxZ38be14/AGS9lEt/WtBBCHb8POce0EU43s8
wG4/9EYMZDovDg5oRfvTCIxllw8QX4LCvqIeecKdExw0eZfb0eteBrTYuD5JgHKo1QaLrGajMA46
/a6cBQ+Jz4TbFMGjAcnMQqxt+MVWu9VZYfXkY6ZoMFJonG66Z2+ab/pVqRgQNWHnR0s2XyUvC7Ow
BxbRI9UBEriuq95r+eoQcLNBz3BZaH1A1u5NrArbkTcb8Nl3aWnYqGUkKsOLJGXRDs0byGIo8br5
7cif2Q6+DdObs6gGW8gLaacsfABc0R1Q7AmUO1m51w0AjUkrwAWDczf18ydUXVfEIVPEMYuww/4C
APoD0IYH2kaEqy3ugMx/V1TJWE3eW8KSPI0z1SXnCMzHBjYhx1qPYSXmItF1QwppDhsLrzIsoQq6
0ozEnvgoYF0WHTnnGrmcK/bLq66kF8ltq6Gl0CHjby2eHFM9eulbsaCGH4fe2BcT15LsJWcEQaMz
B/XGauIHQmPuQvdx7EVzLIhjV4zH7bG5hmbqRVNW//Ht9iUehDrjiTp4q/O8QYoaLQVKeU1lNmrI
gf2/Yboo0C93uP1ItQmdvRXk77GY7y2LyBnG87mZ+q/4q6mJxlOiY72puy7dEQ13RWOA+GfmFPXf
7Y7T/mkBphhB5XsEsscMTa5JLdLf9ovFbQl/LA5pxYz8vcRwwKW97O0cRJwgEAvV+pqxY90j8Bx8
9yh08RzaTDxmx8EL3t/baVpFSFRuSdA95RiMmcD2/1DcsjprpmHXlUC7kIDwHLww8TpA1H2w0Mbb
OMt7qErMJh3iR9LJpeju/zTk7Ba7pNf11h2gyGkbPMbc+adBMigbB/Z/DXWeo459OoEpGMIPFEhX
Z0ZQwlbPmu07V5xJ42bjwOWlG14FyZKoqHsMXJRaoDjf0HZy7D7gmns27OmXZMa/9WCn195yv+qW
tg9x5tGJoTzVxnRk8bozRgFh2CCrjrXDfc9Gdt86Ke6gN4BBf9OsXU6B6X0ClaX/pfnYjbogkx6E
Ah3xTi7+xSCxDn8GMMeAzJUyD/6ZnZPtZqK+tq4cHmbO/bDIIA2E6sl03qol4xhyllPZUHEUDWhF
AhUxty1lF1Vz8aL8+qrD5Z0NKbsOhKHSy1jUTK2F5pFnKIlJbIO1zR6H1rL4Egb7KRIEzX7+dSQz
vlD3TwEpW2BB/mmiPuaW15QR6xCC4xcVK5AmGMpzYJojyhlkVUhN2Z+SJr91A1zfIElRy/r8XtCF
n207gHjVCUlqGxQIZ+O008/iw0eMQSFlSINhjKLi8tkq2Lz20dhWNeYKH0gmeOIyj68kKsJTUMEd
GbEcDQveRDf5jBvD3gVxAvvWyf+5NnPaMUifl2CaT6OCL1p2EKKGVkSssJ/rRu+xNvabySYWdKav
MUoqVSLNK2jYzfydlowIPFHg2OgE74u2v8qxfjHydDja5YVS5bmCNXzkUvI2QxL+1G58tlLv70I4
yJY1RkC9Ye+AX3xVRoZjIZE3i1FyQiZbUiX2gQ0MQISFcCePYcZIgFRWlffEh1/AggBvu6/IfRmb
MI0s9g5d390Kkw0ac1XTBDzKTKbvk9eRI6xPWZAjXeGErTyombve1W/KZ8g0KVjcUE73Xj6dJvJm
2NI4Kj+ilEePVpjfzVT7zCrkS28Qd8Ov/430knfxYqD/3sXjuJ+N+c51SwiG1dIfRh71JffJcWif
cLS+TiV7N1dMZ0C1T8zAoX61ub2JHXLodGx/c6y3k/5XDMM3RgDu+gve9W8ITLfMStcoLqLHTEee
m+pDEny56QgcBLXwVLB83gz+zBmabEXptjDCx4NWw89S1+QNsw7yh+GES52/mBm1GDo2fTLSTCb+
wZcI9Z3YuxGzA6bDJdGSSiqzGUn5mtX3TRueYNMGraLJx29so9dsYN7lTtSiTXgvTVcwIRqZoU8Q
z4i2XqfwaPGb+3bM7isdEEwcb2s/02tRv6aWJfuspmb0Ci4HOO93IAyaHcG4NLa/6QTyFoXjsHU1
80UvPKmElCL6JXdfeCzEYuJiCqN5yjqSaWmC0OPDJ5p91tlDwhbI89pTUc4XqKbjln46GGJur44t
/NQepUj1vlNwbtMMmmoYSqrNmuBqszoEI9+rDEjFDMJbvsbFTVZ97NufAR52l7svfVrcKHbgk+fe
l4UhFbWHOscOrrnZ5ake5adTWmezrt93KitosWABNq6Vw+fJX23YIvtBMp1S7LrJgnhbREjrrH7N
SmICCJoni/DEwnIN4nDCbxqCI3HXn2XobeIFXGLlV38F0Mwt4eDhhirlr5mN7VG1SbkKU97CkEXg
IswfwuL9PZv2Mys3YDsUrOZg2FtdyYw0uJRGmvJtVp64y6vq02vrSz/AE+wCMz5ka/uQBQZsdzO9
bzz3WxV2znQiuWMkZfI74T016HC0vWupllDSET7mVUAP67Y4L+AkaHfkaJ3RRAMfJbRz53Jzz/Mq
pO2y13FK6Nz6/KdZfGMfF0pdiBn4wyAcAQDjTidYGJn1TwbofRLgkh2oX3IbEsQ8YzMgicApndT/
2tgAaO/V+2nAntzQABViPM3sY1w+tMi3kkde8SpKgaj22Up5Jz680jaNep/tB1ZLG9HNW1c1DE/Q
+Wjqi8T4l4kS7GL1WVes9zyD6sOAbxmj5aSe6Pc+hmXIUbiRW2rvPNRMUc1tkjM2Gc3h3UmLO3cq
riyQv3NP036HxLY0HL9J3MPP9t37bkyX44KsoxN05u28N4TT7EBOYNeqLxxdfFuhvhldg9DKylfP
VD+xM74GyJnwUIl037nzb4PjZ0zsa68lnfrya3YAE/EnnmGBkk7qvbfmyOq4Dk5TAStHmddgIWtY
pGLiGJfpLjSz81TUd9UbCI0SaYfNBbOyhtyxMvf4kxTJJ04H5dHfElRKmC0pWYKoevq5EDxbTYPj
exOuAFz6q4Dwy8j0h3SM5a/rQbw2w0d/IK4kUcmJJfqhxJOEi5mnDDUpaKIUI7AzcJ+U2WXq1KV3
7RwSHil3oQWeJcy75ViyWCSwRJHzIxnFk9BNONpAU++2zCPTzqXDIYfGFfzosu9OmQRNLYvvMFMs
+mnIEQSwYFZtD7R3SNm6cmcgnDQHp7nTrXC2CfmGS1n+6ymkNiN4ni17HHuTo9bdQMh8YXycwBOf
dmhz3xyXko1q+QeWwSs+UopQj/6Tu87378Ge0FoC5uLxov8oHCc4qo7AUFwzZti/5tW66YAQHtLV
t7WPNeoWTuxim9R9tXL9p05XZZq3adCms4Uany0XFWYhDhIR0uSs1smm/dEmMXp1j4WMEyzpQ/Km
mKyZOLupiDXPB8Eeo5NdZFXugtSuMNzA46vn9FiBZSTkt8DtZDDw9t0zl/BHH4e4pfphpGYNmwNG
bRIpQ8YxyWJsgs7U5/+/pFNeHpgkPCyNl+1RT5gsFMFzAhsCrgEtyWFAeMnjLzf/hW0O99MWiuky
BeJAszaaszzEwfA4T/XXVKAri/FmRC4emG6eyuvsAyfPlgqSC9Jrv2F8h8Otv1NT/8NotDrykzyW
wfKYeCbneSnZ4SC4BirXCyQkzc/ANHCXJ1CReolPx5wYWU329FRfXZziEZtK2twuW0NiTuTeoixb
btL1nv2+Q9c1IDjyymTe+BBVzlXMfR+72cVMIDQo2R0EE5CGg23TAB06+EI9AOxPN/WrUWTLXmN9
3GUJYq4lhoHt+JzeklkmD3a9kHKUJqW1EzI5OqL9xLekXpDqoi5JPoiVBy+YIDEiz8ddz6Wb3Qa/
aqFaZeddGmm6YRGd4aLLX+dgeW0yU+4tkf5onYHDds2XBPHXLjZIVjEzc3xuZkwPfUYwNQzMTSPZ
O2FJ+B7d2rhiuf7UTcD7b7e33obfgrCJ9EqoP4nMsJcR0Ie+JgB3zBzcu9PM2Y4+Q2k0JO2tlkF8
Ytr4qDA0bhnrKKHchznuDtagFBEU/Z07EokmEUsfJ2n/LMXItTUXcOu68M3osrPPpUwLVkhImn33
ypF6hLwyENmW5fy7hod/QMoz5Lz8ICyDqanZ3Sks2PRud9LrrJMYV59MDAu0qaEQ5cyQGE6rBrtS
DwGHw0Z2e2hLL450EAhZZk0aTPEi+K2jRU72XRd2pNnCiKR53gq0zwRKdZqNHWUPo6Gurn5ixkxN
0LzS2eF+M7K3CU0aCi3C6p2We3bYZz7M2nzS5t5kmkMdhtWnGz8qEuI35QQ7o6pIDi/AOx3nuDqQ
ZvVqFuZN+yD0O5903L5tAE47H2s4XKXrx8IySVtI3AOSkGpHD41YdZjfUk+jPRjjad90/Z0jWK9A
av+o7QGI0eI9Lxgy23HdIzjcsakVm+egj7exN99ryyhYbjNPbgyewCxhUoCDBrX+h3asEHeOeGnI
99YjtQHtDyU9sXqLpSNOiM/JzV+A7PxNTPVqmDX/36B2MIRfZ7R4B6gfFCuCIU1nyHNdpNcsjCEX
tE8x1Jxl8i8TsGbQtsnGhnYfheCpdu5CddatO4TkIbBhsWUs/r2GVz7kt0feC4SptGQlWh1tP2UZ
5G8WJnfoWblmTGc8N3PzMrg/Bjux7diPwRavByE5gyj5azgeijv/CD+UP2QCpVfYe2NmRi/j7mlG
gLYtEoJyK/9DZvoh8DO+qcRk2/cU30kY3xXEk+8IIz00rS/2Q8MpNFewGiu9yoj0sZXu60AgNgHG
KE8JsOBURRwWV5qJEftjNUGpIj5uxxQ18ub2XqwXNEMophAJqR8ZAjy7AcUJsOYSoG7aEucHgc3q
h0vqieFC1fzhdKZD7A8YAjPut2xYl8v/X7ANdGRJk597CcZt3UJTIGoIXdn///P/L7kcvWPrjMnV
9B6I2sjOrmW8GYuGUidZLfqEGQEQ1O0WIM51MsYfZcc5Al6Qo0vWALZqfolHmvZCyk9u+xSyTSPY
FyR/wxA4Zdy131NpGU+JxrTpObgsONlsw/MZdcp8Bwxj707UqWVRioeJi3RXdiLYmIL6OSEsxcWZ
snOtj9TD/pAscG5tqkCBIhF8ev6eIHAxsxAxq4lVKHjOSIE5A7J7XPJlJ8x8a9QjFozc/YkHoFlz
D7iQYC5hoVFCvPWu3eE9XskqevXzCrIwlWkXWwNhdhLM2dE33WfN4X2USMKGOGOMpVBJVWiBIgwm
w9Yp01dWbRH4SIISlhBFXOJ8ys78HdedFHQ9jhpER2UGS3qYntAvfngkBUqn/xNP9iXteR+YqOab
YDCXOyLexg2p8noCjBNKV6G2fWftRa89md9jhtRSDGS8CgdNePLDZzlLI8P6NJ9QhDUOsYBuB4m5
V/pt1PqhyVC5rjsaViTy39SFALytEYXajPyWzQJEmcyPoOwPUVb7d30TW3Q7aGkXIt+slbztu/Vl
GFA+o1jfwgH9GNhzR1rLD6DS9BKZvmDjZN6q+QkAmmVBwlFruMwTQ24S/qALIPX7ovFggHZwMNBk
biZQo2YjgEDlD+bE+5bV8Pz0aPd3S29D+gDG1qwE7oTcDzOxfyskSWLpnku1ltHEX279egFA60wI
wUla6WoLaZ9lbOtuJErJ/RoNd7yvx5+0Hcr7xSePNbX9O6seVlAveYDt3g5K9342g2MAAX/LbK/e
QjjNLt7IvsykH9yxDV52C5RXuqju3VblcqDpqK6GbPbFEi4n6Qf4UgaIrfZYdKTmEQMaeM2z3VOT
akjCu8KIz3aghqM3+sZ5zeRoM58eucvIf6aRU40T3hdsBjdSBF+14tYrZJuibqu/S+EQ07Y8O4h2
EN5AX6xnY1c66TnNvDt/Kt/tqfym4Hg3mDHGboLWaxpOwyTvWYzBZZyYGSh0kKpyz7oIPoUBLiT2
7yQEg8jwhwdOZAKd4hdV1gSMZAiY6+WvXa5M2fVz6uKvuRi/umE4dxrCJbMIZWOeIiTJRZ4zELXG
OaysNb9w6R9YY/9Utv8s25+WIy2KrUNFrPmSvYqlfE80NGjtNk+lUo9YR2l+jPJh9PiPpR5+hQsy
OB/UQ1Fbvxbt2XagymdgTgQrQTAnDO2oYxH3sV/5QQ+fw7WonisCzaIJChTbFvW0mETdF4vaDVOz
U7N5c7P0iDF5gwMrPseTv++8EfZnin+qyqFWLNZ8a/XFCdPHYrCDPT+hiPJY/lOJ/qq9zN2ZrDhd
XQIAqRg8TvixDyJRzSomOZsqIKIpXJ4WVc1wVaN+8qkilM8djq0grMiLgs0b0bdKYljnQx+ySMzp
kiflHUkUhpdbPiHeIyGk9uWhmULNfC0o9o5EVZ7gwSji1vpQTnK1cLv5TtK8VeRmXCHTrLRFEznw
4plnq2Gay3uaPZXgeIh7mFYmwMSSxoxvheddjSrYt8u9aMH5m717NCe/3HfLMJ2rjuT3fmx30Fzn
k22VxmVc+iNY6HuBFu5gDrw5or+yqvHPJfujxZHsjzzLi9QS7BtJ7xHDCDun63hSB3O1y9MAXpHs
YaPG3dll0P8dIMjJx8H9lAvIV95sl0hMH06b8l8b494Lk+mFBaR4xHEe5T4QapmxZNRdbT+JrFaR
ZWXW/v9/TNMIbIlxp9GZbEZUPm+pSIdLMvF0ZbV0zzBVKu7Hwjum5shn0KDucfUy7AQobuI4YveN
KVayRQcfk1Tg34EsjUi0HKMl5tfWYlxFIYRkUwZvNlEN17DIUZ6NXA7hTOoAsp4CPswoeN36qrkJ
1Jsns5nzMwJxZs2JTxOa4haVodj5LUssK0MhJN2qf2QBXOzKwCA8qOLkaMJWcicRadzN9h9Y3Vt0
kL9Vbni3fpG3snKRPNJgPk3baSkgwQzA3dzeEofUhotaFOLZTQlSgx/qvkgyRyjo8ldlF/GLZtLS
xaxvJDXaftFhdpBmmiDmm1y4UwCNsd6+qcU51Kq+2KPSF39s8MlChJHGYP5riZx8RgHBXR4z8K9r
N4/8uruRPd7dtwZhu0mdvEClYQAPfYi+sEZlaUJts4FWr3ac/skNCFIhD6wq0/F1pDZXZngJMYCW
ZBBeZdXXmJqwI5h6vK0oG9Tc+oc4cLVdfcEULsI7sb18DIdpRkVZ9Jxvhr9XY4clpGlJC+imn4R9
70UWct+I67IU/g10GVvhzCkjZlT3Pu/AcdBDGXXDQl2X2noHPN07Gvw3K+8aDtkQ4llA5uuAqAjt
k9l3FD4kQFs05DuIQ5An3XKTzsVrWEMtnWKiBRkEysvgiJ+qERKvgPOvcsv4IBbmXy3Knu2Si+5R
9Wu+mnceverUL1124hExo8rBhc9iEYW6bSLLb1G7EQFJh9bP4qgw0W6TnmwMgABQaYu+32MiCWFl
JOpqknUYq/qZKacP3O7B7IP0NNjsCMtathuLOLynPCELxalMdETFyFKJh+2UpT+Zql58xPU5e+Is
aZ7TdU9mejgvMvJL7dFkcII++UNizM0T3FTEmnMPl068YWtTX9sYQqtIqfHsPKXb96vXpsYBURht
xF5XRVp0zM/bhMZyWTgNQo3htZN+hCmb9EDd/eGSM/eyHZkDIXqLUtv4CfhGyNPsdSo/koeOqNXz
Ae42oTi6FsK5anCtU79iCdYXZ6qxG8Uhu/5KBRAYehMNU9qRVkE5E5nJND+LIHnsMW58taAo1rX7
vjGHZi/WwgMdQbkl3mFhxldhzGm7tzqt9UNJOfFgV+HHzNymbjz9bqrWPzM05TESQuFJtQ0mo8RD
2fAPFq5tFEZiuM986yWvHTZAtRuyzIQyaaWa8NQhvw61jHdUqi8zqyuC5bh6+fOr3cyzvkXsZJyl
ssH7oPbhSCZLh7I53FtWUGwmL8ufGRuRHcPMZJvFwY8r/P6lzIy/LC2dv0A2HlCIhW8rCU6wZEI+
PMXvxJDdUmmGP+YFnd4ts6f4yZDkKCBUAcpGiBoum0eJHZ2uEnhiEYBtTdu3ZGUPjJPxmMqui6y1
ZQyknZ77IB+5iSh5UZg+JQ3LFtqR/JRZq5aArd/WSfxzMep2l4Cl35aJBcHTbR+89mFoe+9Augoi
qa59wZiMpEPb6UMu/J8WqtXJDzT59lnR3boOnbBtkO85O/158bXC3keVDHcFNnB8IeuWpNAmgKPP
n0Wr5pOf4ZGsVBKHTIrAqs0Cw0LTK1GVwBPlJPQrajGym2jyaL/QAKjU0qeWxBucdPqsFm9NHmKi
5Zr6BtL6SoB9sPUMv4mS2SkOvaDd7AM9fwyG8TF7bMDoSLNbme5TBQ8iSZL7NoCx/X+6bz7hxWRK
Wy1uuMtYl+ynTBTwL4ivSsSFIwZdcAjho536eOfjU9o3wwQzeJoetawQnGIx3M2L5AcugHHkUFxt
1FpRl65he5oJ0DD0N6Lew/0wJ5JlmbQvolQ0BsneQot85zt1d/XwZSwW01BtuMV+cOz4XIW5OKMh
M1z4NRPRooeRHIcIGCOdXnWArXdnl/WrbEZWEkOOIFa7KQi9LL2QdmbHhJN3LgNe9lukPXu9vGbq
19aEOsRL/o9R39WVlClCWczzG4+uvyxQxSBhA5r7PsIu2ghQe7YsaHe52xnBVCTlpm9GourrYH1m
OAvdEIAIS917o/OfcV46kUk+CknizrbDkISV0X1NZfa3tlhehg7yspDxrjfxappYLc4kUMVL7bzO
VY6c1XC+nFrzUCS1jIJeYm2aUaEu0n90pN6ECzw2HHTWqbStLydGJd8QeqaWNdR8cb5QLUH8VWif
Zdx/B/1CHCMorcBygms2Lxp7H9G8MRCWqI5Vxh6a03pZglNsp7ugdp3NNPD9eqfoo1JP+8GN/xiq
Jh2RGMG7mPkRAo7OOHKAgDk260fhjBd2eXfJUJDrmS8DClKG2eOs7n14u5cFRloVaDa5/mPlyefY
zolQtcLslMww7+D/OuPVCZn40VsCIMn9A5PN7TQvpHT2PnzOzIvIaDBj9eVjJyUdR7Fqtq/WzEI6
1uHJGdhluWtMap+Iu2VBbe+xj6icLcu9bcPgeHQprJwCkiLG1se28XEtYObqCUs1w0ogmrc/iin9
JVj4G9jlz1gSweWu6rYqzF7CQX0C9iI4YTVJ+1WOBMy0qLhZTnSh+SyXPo8E9goCCNgg+Fmwscg7
0eSRjk2geWMIPvGpJ/P2kA/2mx7nD8cJP7JWPw8e/7Zu2tOCkBBDEpVhYqhjFQO0x4JzxXpNClm/
CZqGPuJjmL3X2Uj7h6SjSMgSN4xE7n3kS7N36sHdwKpClrT094Sar4A2tNXtHfH1EXI8l+Hq/N03
CapCjAd991J7wUNFIPjQNHeVG1zTOAHJuuaHC9pKJMH+3jbGbBuAPnIXgsQD7R/RFglk8cF9XSJf
ifue4JQeVGbwN0xnOyJE/gtZyjdDZGwfQfAw65K0AHFT2n4cB7FnrX1LYQMKAslhSZGR2SFmHfg+
jo1qPmicdwLdt4nnn/oSs4857iZSGIOQq13ntJOxSbi48GGwVsYxdNW87+dxXzc+z/0kL53uvgQS
X7gP0frtDVJ0cMiPgimWZDaUzRC+HMs+Wix3NwRPbkVYRHDwQxRu9UOXcTRi1t4Zmb2V8ymUJqfF
TFM8Wtm97xi4nGY/mkWJsJlcLOjM1RPpHT+oGCBPe8vVydALNvkT28fbRCxxKI3PwsIajgyKnJOn
UB3p4jXWDDJA/P6nGkhSzQd0NYXYq97dKMSkG3THGH2N0b4ouYvZmcwsS67sxDrHXhlSpYpsL3/u
66W8///LYpkaVxruG6uOJtd4aYDH3f//BWgoJRiGXPouTEXDtEsmhr4c7jBv4NJXyRIpa5gAoHfo
s0KLz7eqye4YS4xdwNyj2JimXUELj6APdfOaqxMii8Q2fRhD7zb5YxqxjvqFu8j3T+ZjIMFYAsNz
I2GxsUYLZ906Tz/UWe1eMKRYN64ufYwpZTZuKf4o9htchs1O+yn5prl1CGdSTmuDLTehQNB82drw
ClfkcIvxYrRtdlrQHHA9sjKyFIPX//8R2VJ1JvGj31ioUaDCEOBniPYMiJQpPxFbM/7ACEbRRHvH
l1DZfDQdz0sjLPvszJL4EWvgivFqY19O8jHw+he/ntmqd/Z710/meVi/JBP5Ukal97zBf5eZKPSu
scez0/1zKURPrYMD124Y07ML8fAl+mG/XZqWQPm6nc92GmIZWTe0RtKdPbPtzvNBVtYzYsZ0l665
a+bCx71ytQ1+E65r1DscrATTkSIX+ehCT15G1BB7MSJYc4bTtXFhb5JHcWcZp7zLz22V/2Wj1V5h
YTtPBAQfn+epv8cu3bx4SHMZLYAJbmc/XX9shwkPpoAwRdjul0nEr3SkiWp+qnbAUs2iAWlv8zQo
AqN58V+qWfkgf/J9bRYdsvV5ouoC+aUdTFwStQJE2muOAy9q8RqTae1uQOsyzzAF6wh/nSbpNUZd
X53lbxIDAZjacGUwEUCvrw1knF1vqLcKkHTbD8vVlPlCAgU+XkcAu+Gxat8oCIDmVpALDcR6Nlf5
vVEjsU3a8tqxZnJ754O/+gNeuc5tGCMW+xIpwT5wW878VB7TGHthMBGDPT/XnO2JYwe7MMh+uhD3
r2OpissMcHlrLudEZb8BS6WjLf+5E0vcQE5/2oZDzMHZjv+x/vH8/OSjgGkVl4Uh81+zjatNPyAO
W+sH/+ZDOCgbJI66QJ3aUYKWZNFEaS9/pyG94i1HbUIyr5FYXGGwkI1lvvZk+tGoq82g+7OaGI4M
CqtHXIoPrf8j77yWI0e2LPtFuOaAQ74yNEJSk/kCS6aAVg6Nr5+FyLpTdcfGuq2f+6FgSSZZZEYA
7n7O2XttR18tW8jOlXm1YmoSjO65xZ//wFZO1O5gphsXOfyuRntOgNgWpoO7jpr+dzwbj/XYNWzp
KD4rvSj35KjnYw04Q4Tu3iAXRqbBtLWr5gWV8aNemJBoyTlzkEsj2GFcmnwGM9qTSlg4GFrxAVLK
2/Qp3VQGzlqSbrRyHMh8vDlFbnOSbj+Vo1HDVPC6XBOn1UhvH01fdhxU+lFTga80D2dRBrDpwZoA
MtU1RXptu+a5CoNjGjUEbzjVo1F7nG+nQCObmNmocBzs5N46BmmwYr4Fa1N/AqbkY1zdJSgR1mMM
7EIawXc9vDqdIEvdTp4w2j5nFUlz1RHOFo+oHRi7diiLjYlk+EGwgSVh/uTGkBWqtnwtSgemUsuu
oefTS9OHnDTBPWF8bwuIBV61yVskTVGCcHUimDmvhninl/qHrsI1DXG4S42g7YGoqdeJdOQ49mG7
5YEQAGSkBtno9GmZCwLKxiWzUnlFqV3IcOfUxri3JwRcYqzHTVpZ7XqmRxxwd5lufVJtAGLBcM5D
C81J7xeKY/OutWaw4q/ZNisPqSDitXVegFDSB85eoVutZsTWrt18qgoyg6AcELlMTy1K7XlgEE2U
J/6ylRHUyPHzLwvZTRKjfgpgsshaYWabJlANzpealLercozl+JJenSFEwruwbznRGLADYT6OzFKZ
alkxxv9JoTjVcncToSlBooKgWtd+FRubZsw2NpMnth2Ey4xVvlF3kwTs9YOvwuq1jbL95Bkfcay+
rKZ96xN2XG1BE4zTEO2YfdkPpfXdDGdcamq+AVt5ZSx3Ffj8y3Z4NUgT9vR2ZzTFbiQavnIqv89t
fSOhYbl2cklqXhSckDjlEbXguUBhF/0mUR2RYuxbcuFp1NbvoI+OSUewp9d/YKKLew0jU43WSlXY
snGhP9Raf7UiyLeaBe90iFsm8UrbQOb7qabafBhj/uW0eU4Orr6bw1apZYZzSoA6E9mLytxcRhJl
/sQdFHBHXQbOYg/CVqTvBQQw5535PHTRkx1gJek7ismAwnlVANpdKcT4q3Ce3rtVWjOuTnU0r+CB
fJFo9P5jC3Ymnd1AxOc0tMgMKceP2EkJDSdoTEzpl7VELGEH7zBNPAA+Q6gY6PG3PsdpkEbfmnbp
C8+Fsw0XvZoTQqczo6Lf2Vb/TJv3qBLdIQsp7xHaNSiJM+AxSOIiHQebqHKxG7XhnfLLoys/QILL
AkInMRl5jQuPC6RsP9r9utfoCyHpQmrd6RuQmWcw+ryWAkKJ6TnBrocqbhgYXbSxsNZkO/6uEM5m
Hi8Y4C6c/MEbaggs/xnZVIk2XDPHdjggqfepo3FnGyRETCkrl0CZrSGTXMvB/jH0dO/KZrjINsbU
oVd7GdlnaBHWg7CKK7fR2WjQXRnNDVf3jdHIgzOoeq/r7dHO0aWOQ3GMOpnAYQ+mA3K7Q9NxOzs5
AzevHQ4E1VLBTJu6mMha5sl5yNzs51THF5kxY7WM+dq1yMrphnGyJlhptltIHKXLvKsbf5awPzKO
uXQYJWcDCyZLPTiHABum0KeZAPDsGjjjyZxpM2B+o4PZ0V4OvPJbqZLHRJoubR3+Dj7Lt9DNHi2N
g0A9Jw+gQueD4ZRv5ViB0GvpMBI+9auyn3R7+OkgJ2D+x1HATohlA6LCMMAf+rRal0ggfDfK3h09
OUcMupFYI3l2OLCRZUwWMr5cw+ALddvze56K7Uh5tkptmW0mHDSrPPkgYpEoS9B6kcRsOXnDJqQI
pVP125TkSnVNsC75f9oSZGCKujdCU9OnQNeSiTMH5rNVUxpPfQh5yarkjZ7JbcDP9cuK9R9J3xxm
hG048/WMHvxi1yhKf57nDxd1m2xCSAZT8NPNn3McwThQlgxggUyhgVPzS9BmIqouPpJVjrq60kmZ
VxUYUzLvaS0czTa0VuZk6w+1oPjKIbRimGTy2LrWk+bhhQIC8Rqa3TWZyHKpna/IJjIWW5qB0piz
i1vwbndyJuAK2RkhBAfL6aA24YxwhEHIdyPOGk3MldckkBoAITGbQfdBpUW2cO6u845RVjgl58kY
7YfUrS+BQzWa5emvIgnfZgc1cVirazQ0NCfTbTC79HmcKl+l5Y+4nxqWzvINBfw7PEVYWKCbaZUX
COIWOV17aqfxq81T5ujFzFQaEzxYa2z4nnYzvL7aoSshtEWpqzmXcp9EIjvKuntG7cb2UoG3ML29
RtIKdyh9tL5cem22zR2OHRv7H1RODXiFCNeOVj4i16XpjpFmDH0jTbWDUuUbhlHoAWlL/zr+Jsn+
C2fvU9dY6PKWRsti/SRy/DhF/WOAkdoS+g89FieFlE4x0m/KxyofD0DXYSE5+rxmNEfX2BbOw6YK
IZ47JX2tkK5FWRskymFdwvJ47SvEiqj3jtJhSEyviRlPSWkOyTilzc6hHQyOeaP5bDD3tuXG+lXE
WBvsaX7q511BP5EXs2VrdMpNwkRjYyQBpSNNFdImrKDfRmPyasfBZ9OmWGqw42s8dUEsqp0TcSAZ
q2MbOS+WF/3UeeuDpbOg6QL712ivO9y2GwNpoyPn99gKuEk1NFcm+MHSvfTtdWZEQ+e/u0EHpz9S
S84R5bAXGpPIPqnOy39Njx8RkBoYmXpgt06gxPRZymJuRu1D36Cg0Jvms3DUsw3QJhpA8pAFuAJp
xjLJ1rvKC/2LivMI5KegLQizntd1Nwd4WVrbuHgpjlnPAP+ldxrjbvYaQ7911nlOkzdCgF3EaxWS
4nHkKMN7Casz2LtButN2psm53dZxfswnHRUvwpfhVgkvWtOchbpNODR42gfBoedQyfNUZTVibBij
QyF/jVH2SIXaAdCq/YIERtrSM5QaWe7heAS+UjcdhukqhZy17krvaMf5DYDFqcmR5zgi2dDUZiPX
cciVwGFfo1gnXY4TtuDosLKJPGBfem9bbmaranks0uwdztvXSPZkQil5mMp6uGUoSYWunFXq6V+1
De7MywPCDdoTh5TFejO9GTQs1h2bBTSlbibVbEr8DGYqz/itjzLiMPKrapx4I8qRY4SY9hOA6nVn
mDzMDlvt4HIjhIqzvxuE65kI+X3pdcWWqRYLBK0R28xe44A3u50JmPZa37a6fI/JdpcGHIsXip90
XNpU+rrL9HCvTe92i3sxIpwVgsNbYtHJGpPmBUPMbXaNH40cdqEBxHbgQcmU+0sl6EK76aOorfM0
I+ZpO+vJoqm7aprgCWkfPKR56UogY6Ny395PbklivLFHGOC/aHI6SbJm5v2uQxZkgjWg+UESnjuF
do6Bf1iT1e4Z+765wIeAAXhp8h2YtnUoP50gWTDu/RHBgbPOSeoE8NEwse4+6M90fqnHHBmMGZEd
sNLOMmh8zeCxXBJGOGVgFUzbH2lmm5spq3aWOx4r9zaQ2bAbl2Y0TL5rPRbbKeD8TWOaSRPiGAaA
t9xSpzR2nonPEWY97Mx2L3Tjp4SU8yeh4X+E+PzfCO/E/PBfwTuf++/Z13f185/4zvu3/MF3SvEv
ixtX3vOoDFvacDj/0Dt18S/TNCWkG2FbOohOuJ5/wTvd5a+Ea9nM7SxPOvzNv9md5r/4UNo2O/j9
L/4NLb39IXLCO4W2CsT0r4//GULo/mdUFv9zkx/KbyZd0wPlfU/k+AemXQSWXgbEfm8HAktnVK3+
/aIz7s+pPHMmbW7U+TF8IBKgE3M9edjq8nwor2me6gcbWu4SM2juMtk1ly7M3g2EJSjw9HMXuB9R
VJX7nCnMuZ8mASygs61DNwmSgVi0ezR8pAHgRUKo6YeI6reuA86Gg9lLugBwk96Lb9ageZtsHphX
uW5VgIJW2qHWvjH9LS96MeFDo2ITuuU9Bl3G2DChE5eHzrZP7eKlSC2fh6Rw3HZPaxTTalHtwJpg
0AhTaiWtqTm1J+lNUr4jSFRQ8iK6+UR9Rqs0RsA868YhKuviWOboUpRB2nUfpdKnl/7XpYQ4RJJa
dNADLzkagUiOnYGaSSU82wgNQDw5WKFrwjMRKaeYLrDskjmwKDQNN3z6x833/3lTrf+EkUNn5e10
8AY7pg701TIWWus/3lRIlqZGOz5gws8QckHa9SJrn+6Xoh6sbRhgJEN6/dfnEKySEVoMgX//Eq+J
0DXxXVnGxCYnTnvVNpr1krUNuQmYALf98mE7S3cP8BCQ5vKhdAb3FOZ4hASL5Is5aeKcoqeJZV7D
oWvd4hIGiVh3OrbNP5+8v4H3T9YOXcy/PtlKXHVWwDg6UDWbaAnqq6max3IJQfz7c3f4Muv2X5+T
qle7+5fcv/jvr7t/7v7F989Fwq7+m9waQzj/72OEicbTpb7UObpwKff+8xU30c/IvqVFoglt2qWW
M/n3C10PbPWWhndiueOScbSguC3MtNF6ls3wcI86EsF73AzD0/KJSIYdz5yBrzIw1JG8XI5YccMM
AdLgjZ0PqVJj762OHmbrZHRVpzDipBr9QEJl+qoIosPgop3As4XBwWl+MVTjQIJb7YTLoT4NDnQT
GoPGthnT91Elkop5zuGgZD9k20xPhojB7OAxOfF+RzAY+icEJy2VgIkG9aS3TnM07zxzvAwcVEt/
mgPrWAjO0jLOeWiXk3el0tTvKirUCQM7Q03L3nma/EB7zYMB3RRQtWWQYhQ02rkxsfsJ3EergQDj
CykH9xUmnMKcjknlbtGKvgOazq6K6J+tqIwejetM8FVZ0py3SfFIzfJiTJ15ERAA4dG7CBC7EniM
qYoDMt9VHM/xpdBaZ+MOsFhlzE6sLxfE9YwYNUsRQ+rkxd6FC7SjqMAnnc/Yaex5b4cpqEnbc6oz
J/R+FosPMa03umabGH/19NIr9K/0M6+9xK2Uu5mx54f219l2JC5a/feccSDLLJix5NZOVyOyoKB2
oPEQQS7NJ1w6dNfofMXDrorThHiXmLSivLbPlcXD4eXofeqCiswpgI3kAdm77DTeqVtkTXMnvEMz
ars56cLj0kQgU6K5SBG1l5ghhsvcYQdzd9zORa/O4PM2hq5PF4xUOQXCV6HBQLFKAMaSdY9pZhxd
m+hsSR3/eNP9EkP5g6ip+I/EB01Xhwo+9FZD1G0bU+8uEfiYG6KeVTnK94nwpZ1rElM75L2DHF2v
PUzwxvdyMZZQs7SnqrZgcKagPjvl0hI1S+GXVWs9hSWT4tG2g/1saOeI98svqReucV5fcXImB8I+
tFO3ZHwlHuW7EQSXLsIYB9x3iFZwdTG5D2oCy9WQQRp0k8mhDNDDIIoZmqaqwEUylW7COL4ZVndg
sj08dxFUry5w3pysZJkm4z0Pa7wRMQ+AR4oS8h/trHmk6TLV0NdCTxAmNUG366ry55zn+9Q18/Of
y+8/aX3hwo2GK5c8ymJUa3SDVxfP2gPiVu8o8eHtp7HxFc8krm4uWt7R/82tT8oFG9s/BSnxSzzR
BlaOVgRXedV5b24Dy/qol28KrEsR0mOAcEVaZEVygc3LEI3xi+3Bm0GwaKB0C+XO5Z+OTGfIj02T
fRJza/mEpWPe0r36RySxL2VuZNGuZ4eNGYBtKlg8x7wraCwMLiqWujIvtmZWoHSgGeKEhKog69N9
W79fHLsfD6WZHsH4Bv7fl7olULEsp73R4enJ6O5BRK4Q6KPEH/NQHbtE1kfN/pSg2Loh2YGFqq9F
bo2ozNS0Q7M1rwLFetTkMtr2tuMeg44q0ok0fH1Wozc4bmMg1WYWDszCfg4p/Rezh/oduc8IBo2z
HunPZkKBxlSq5u7pomdzKogxHGISB0xxoejun3q9QtQLpZpdjAtsZ7Qast2gmjS3QaL9bhXc5b8v
daS/lkIyluj1GL3zvy9tquQf3uMcBhXZWq77mQjwLXvP1Ly1azgok4hY6/xUDXIvKg2FDB3jYosN
Y8FP6sEbluFuawzR5N8veOyAriDQpw6X1TEmAewYu07kNwlOsLBpLzbjDHxWmFPvH/bzyDCoCIBX
IG/Dtj6OzzTepkPUx8zBa7n3sq4+wfEHfBg0at/ZgcvYt148j96xwDzFqiSPbS3kEcGcPKZatEKk
Fx/wCA1+vwwY8dIOfu06j6RwBMswUbAETyvEJOISJdF7bnrMZIvYPJqBKY+dk5N4Io1PHKNvwD6Y
/UdYclpZ5gTVeh5jxlq8dHH1KJOJsYX2FcF0gh72QhRjx0gSd9nQxEfLmuTBYP1WWW/5WscDgoF6
4D4/erqbHxHlmdhwZ1TCaC7hYo0tpk2kLw9YUeJT5IJUUw20CR2giIKLKuyN2WXMuSs1nYBLzoAw
G1SQ7GgxpOFjJsz9lOkFKPNdFQwvKjYLH5c9IFehqQPAC/KVtYL0+HSGYT/oH6RO/QB6Np5yx1G0
a+jBqmS0n7TMPbspNqygHeJ9qMz2WJa22hKoEaD2R0PYdgF40SUqiYUXmI/aRlXhAFRK2pvdIV1y
4UjEaFyjWYht3HvyxqGXUDeWjnWBFmoDow4IUx1bj52pnakl9aNZ5+2+1bE/hsWn8NIpXQkH4VCc
TyhoBhyFDFbOVle/V1HOa4d2lE5bBbdXYITR+vjRM9qYRRgAQlVezQG1UVjqKAO9E1lJnBLyRZ6Q
wgtJi3WV5dFhZDnxx6r14ynkgRWhR/K0g8vI1pNNpHJQ+XquCGRlEQE4trqvN/dLn7ZvAc1V2qzA
oAZTnTS65ZDn9B9aVzoHOwdOULF/ojGWpzjDfJTryK2MgVrEBRWF62uB1KEkW9cR+RhO64xrJ+4J
Eqkz2+dMFa8tzQam2dCK7bEFHEG0nD1qGQB49EWEEddMFJrkAnnZeTDpZu9a0E0PiSGTXUHe9bmK
6MjD3zhYZlew5IWgXJct+h7HPoBQP8+V+x4XU324xztmzoITYy3njNWS28tyAjK7VlD/y+wQhESg
hE0OhBn1gzCg7aFU/qrbxN1IlTrwnssjkSMcrrCp3dzB+cn0n/XcmL55Ql6SIt2jf2fubyc8CH16
g7YS7EEPRhsjm7c1vPZ9qVPMJKiBHksMKX7aFrCr5pF+tBEex+USYSAjwqE4JbxkSGTdJwLe9N1S
CB4QZ6zzsDN85iOG3/T1jywdDdZz7clFxncuyAPnSCdw/go2S0cjaAvMDR7MktlpObjfbEJOTkFk
jqeaRINTg9Mk8QOv1c8Bdt8LPfBpXWawpdVsyUsOc3bfFQMBK+XOBMnjYzFPQDXljH0LzpV/8nHG
ABlF51q+mznikDIPKBOgkGhLfiqMqduwrRw6Wv2+UlYCldcCYdNxNLLq0dgaEiG4phnzwZ3L8OSK
aZe3FdNK6TA+JJ/6FbXKT8D4X6Eklk0VTrCvRIP5lVDrTa3J+FbZMM+SoXnPM6Zrbgca3ZqGA9mh
7on2GTHQDRIzIm/E4xTo+KuKYhc3EQN3mdOAdrX0ljtt/oi2ZMNuOPpmhU0/LhLvSjFLEAEsKFRh
+A28QVxM8alqW13QRFm+CC4JfSxZdSfSjsBv5Zjh5TzZPkodkjYSlFL4kBz281Hu08FAKGO1CRq3
mGl0MKH/tOJ0kbUs1F2tx1sU/tBG4A+KkzknJNKBUkLW1ibxHWszz25QXKw3fI5PJMkemiyD4FqA
Qn5IRnn2ijDde2Hx0XupJImtY6mU83NHQCqmrQj/ej3ss7oajyCawZozepk8ipVyyQMXpSvQOkBP
sDjTUjxz35jd+D46lrVFVCOP5ESY26zQvkMfvlaUKHsBgfuEW/xm5ZaxF7MXn4d+jH3HiXH66shb
R+1D8sRuUTh+dUUynESbRscYZxgiSsGGVoEuUfT6xUReodD7bO1G6nHue1a/JE9O5NnPpFSM1o6k
np1noWdISjls0joFONYfdC+Ur40zbEkYms5zy4ki88KXri9+D22Ywpx6jFAjfTQ1Hh+UmhsNfeG+
a5C1FzlCuhb1NltaEW+tyViXGK8omSEAWQ2igIqQurzLj6xgYIDK+pduYWijfk0ZKGOTyHvzd1JI
E5JSSplu9M9oODB1UuJs6qGSr7Ritxg76hMsPbFJZPcjBjKMmZgMWYxlxsFgHHrAG/InCTVEVQeK
MCk2ZESSrtVlHG7CFcx+92R6CW7DGrk6SXzhsZgAPMisK06yqMdV1pNldb/UbrruIt3kIYj5FNMM
tYR6wFdS26EHTT8H5jJTLK8SZMgKMHb56Fksrl01PtE02/ZSwb8cCEDX3KbeME1O1h72IuZyJXdp
l/enynW7UyL7R/IJwgNMn/gs9FflFTSFhCb5YRMHGfxGetLPeyUK4Q9OMPs2LtP+u0TbsB/sbljX
5Zg8107X/7ITyp0KVDh+HYqGXJf9kcCW1z4o+ud8GBhHP7u4SD4i80Vm+s01FO6aQF7mJqDbKpON
W8Eu74vqu1X3YCkgTJxJiDexqrrlNgp64ozpp6+iUL7EE1qkGho5vHg04W1ud1sb2OzGyppjnYfH
LLf7Z5BrJEhEkUAL0H0pwfTfVViUhjjKnpO6KPaCScoKymyRnLvlkjZNvU0SQHexixmCzUvbZx5x
NtzA1lcym/xe3ixOfWMwiFjWcKfHF2prPeyyBGUmAlTkxGR10bufMWGJEmzbbFpEFkOZdUYb+m2s
Qjzc2RpxQUOiFSvucps42VDfIivB81e5V+l81rh6ztj704tFRgN3nI5nEUHWsV0uhMq0Oymsr3lM
F+5ksRAlofqSnZ0yBndGrD2JUTHuD4l8YPJO5AuUPLcF21yGuU17HvybaMoRtV5dP5tO/MMIqmyf
M4c+WV3/mmpInvkdW77J845Ks7+G0jMQ5RdbBSwNQOtcPjL+cunV3SwL3sIgS4ZtVoPhrCjKFzJ4
iAKpjCdGdAjG2hJCZwve0et0xmBYnUd2pW5pAOZ4TdAgFW+8wN6WuBOHlWtK1nM7E0Do5EjQ75fI
Qpea1e264xtO9DkUjPGVqeMuKXVM9KOxJ7wrP2lu3pwgUKRNGVEmc7ETZ9pCY0JV2CmOpcsllEZ0
YqzFLaz1bZmuZ2O4ha1j7+9nD3ar8LTQqvq5znGicaksqBgJY9+16/kAakuSQMvqXLsa96sTexva
Sthk49QIDrlADrXUGYUzcyy2TfV9tNuErGhNB+wRDaMvltLk/qfMu/EPrG5akYtHYY/AwNOBYAVH
O1aSFMecA/3DRBz8Fr4QQMWYoNvMja1TWWSPIqvzPcUd0CS1+PQq82ctNMO/nzQ0kDltjRLQREXn
d6T7WNi4rlnnlbvIM15mp94NI4HnlUzHo45OZZOQLAqIvB2OfTzFa026L8zMcdcjbFjDbxvJ1k3E
oUs7WBd49We72Zauk34i7vgWEWdwKqWK30039n/VddFeKremWFBAuV0M/BepQWPOg9Gvreb9vqcU
ZNodOVm5T1A7s9ltjgz/UkRyevUUI9JFPVcZc3EEOt6eXect8SzrEKlZgTedSUV1Iw2Yax/4bHD0
wI2+WA16DWmRpI3j/YL+ud3RhbpFJlJSlulhY/IDT2miAk4vkwcaSg6YwWYMNfdy3kzI7QZvfQbf
Mx6curjeC7S2rD7TOVIUFWO3E312bjlYkNWiTmKpPl3D/DYxn7czuCZWZ9HoX5iYqd73yxD1FX9+
cVOpBjhSV8GDXaek8TRUCLSlCnLZqbJI4nFvZYko2s66dJ2X1NeVYdAq8+bCj9kQgjQg8Am1zoaz
3lTtwPI0m3npJ5YRY4TQasaD576iv0+2HDEKmjscBuRyLFCqOnc48vZywGTc2kqsDS8k+z1HKryp
mgK5aqV1+SYbuP1jadd8M7GKqFPUOdBop7UVI2pymW4ujsJNxC/Gu/UtHsavGs8YRSHQNiewvreY
QtbcwskCdQWoaxvigj6Q1pKbapuohb42BQE/bPxgVnuootE5xL9p2gRHy0A5Otfesi2aPwCL5hyu
aGx1eLW3Testau2ZxKD+Ry07bAeNeSp0tGI4+HxycLNtaP4mY0mdxpI4jk2da7iwRPqlBhbRgR3p
YXb08EKgZl/X8WPq2sg+5oS1Tfb7TJ8Q0QMVFFIjQX0qYN1kKmZSa0WPTZEZ67ZX5hb+58EGKB0Z
qjzVFca8FlTcurV52Wqhr1Uxqx2VP15OLfG7yUp3Ih6/+FWMLbXpxjNHPBZD1JyFKl2/m/OdBizr
qZ1aB33Xgo2IW1AKB3t5Xk3hNTvwZxyx7s1YuoM+qsPlmI7ecklYo0sRp1O8kqLIzsR+u4OHOqLt
stPImeckFG2JOMAwFFV87xC19EJMdJZU2/2xKE1KOvA6ToEk3ZMHDs9A/K0E0l489xtysJe9GtT5
uSviV6sJp7M0ho/AQ1+g6hnfh6asc9l1z5Bxs70xd/GhRuF5L4JaM/7plYN20BXRlcw8FjwoI6wp
1T6jATN90vNKkcNRY69/mIluWsUN/bKmZcwPUQxpKFU9sobghnwUYQSpUztl2q+kPXc7rXZ+T67W
vFtl905HlWaIhWFyXlqLgZyvpTfWByPlLCCHKd+EBFv6Xomop44IWh2qwtvFSTtd7heogy3hplut
G9C1JrUEMy+Mq12pZE1GlL4Z9OnXAHbD17JaXqjL0c9k5bkRQt9AeUc36tG+D6uhp/XNkULUYjv1
U3wbNEHKAjGDKxXRMdBsoKaWtKZTaoRnVxPjniS68pQhWSY3B81husy3SC4ddq7w3lKJUk2boQgZ
nKzKKGYIp/r8GMx6+pSTPku5FDlIlurpnE0miTOFi82meHIaLTpoEr17OSrred8W+hNEEdKNpvRS
QAxCvdZrj1qCaqNA9KSFcRLf/0QiAoiO4WJ0c3JrQQwQG4D7sQTFTKHA7MHgjSYN4kUXwF/TbDom
CWo2J0KFbi3LX03sq4zTF1vD8qCgPYzREYRVSsVzCdBNEJmRV5jCy7Pr1s0xUJALHwwnNZhBynWQ
wqZtymR4DN381S0Ja8DQhjGxMae9arvv5IyIU6mhdxEMZoI4uUlmPpdYQ8NHy6P1jShHZJUI5llT
M24IHn4RBNvuCL9F8z7a2YnhTnaKSfPclTPi09PU0VAUPb48dCB0XFTU78REBWIp+AcZOQ4t/0vS
201zFWoOWGw7B2gmMPBPg6P+XCpzVtCB0sPf7Zj7n5B7lhzeBbM/xy1OA0OsfaYQ2YbJE1kZFr4+
+yGhvMSlz/qxnIKIaok2Zc4gz106dImL72oW3TdheqPvmUyAFyomCufF/1PM5/ulTmpjA/OLsnyK
G7zzpAPhfMWuIBBWVEpLz5qBvCQb/Xsnw5pJGAsmB81Gm4wXo+8pckntoYw/046Upzbu0wMS7mQ3
FYu70VbnEXTMla6ktah6bh07doQ36EI6lYdLjCAb2rXCBTFk0ULaRYZpni3N+AJ+MmyLPA/WGm/c
s4cXqSjxOCgDAZxbgyZSS2GbLiVuTyQGRuAJMV7mVtsJkeTFA/yxJXZ173Thc3o/WFnaY2rRZMzD
+S3ubXMnARg77ZRTfgKANz1YHp6WnhrO/1s8KAXZCXhfZrN/XIzZD33OowErpT7yLtbbLC+/VUvQ
irmcJ+5/GvsjQBWqwmVEMib01BkQqscyqg4NJ5Jr6QBdH+m7HucEfBVNeV5lYvZ2YWtCNBPJsB5h
cp/Y171Vk2E/kK0xnAaePb9KnA3RF8+96Ql0dwbEurAMHCZz4kNNUX5s/+9lltnIM4zAnbgUF9sM
Kxm1bFGwBE3wqqZAvkVNK2+TUPYT5MaHJmYXlaUiPDeoL/c/tdhmurKH5F3oNKqywUTbg6qezHOz
Gh+mMXU2+IWgMyoDnnYEGgtyfsBDxQAFljUSPC6z3pR75eU3YhfqvZHZ55E4Tw6NquwOpYTp7ur2
sQOizGE4GtLdGA8vg2ERQ7hcmkF5fmqOb4R5B9swky6meS6RTd+2zpBg3z/EQOuxgQwwWxL62svC
cV899GUG4ln5xcV/ssdkhjzHNEOCQIIFEORoFAIc8FalnukkjrjiiBsGSD3KfJU3ASjhoodBEZvP
Wuo4vMLEE6HFzcliohzP/ToA1dEsPft6uTSTQ0SMTMv1tBzno2Vs0LYZCVhZeuHAiWnwblCJsva7
ykgKHrLa2jQBNN3Jm3QESoPfkkTLDY1S3AsJnOFGGHCp2d0tNEt9aw9V++fDjjsQM1bvF5VbYfdY
qp5+ZS0t+lQ/mX2a+zEJGeZKW2atbWwTUrgc+/6+6GQ3H9Mp67YTM6pxebl7tvAC+1T0hFHb2WnA
fIl46+m8mx6nSCvbQweLnszBSRjiQdJQ/EtM6+7wsHHxQk9cM14xVxQgxZUWVX5R3Sdv9UZ3B3VN
iP95Ynj+uyAsc6fYR3wGBpsybOcTvVE4D4ELcd7LoNhmLezwkSIHklc3+V4jJ7+rB3udxhpDhCxG
xqn0GNd1VpyaFLrSSEdzw+7V+3rUZDtHTdwPpdxw2E4PIyciugxMjMtYHCLKcH+8D86yROMR1Jt1
zZNyKpeL3RHBnoflwUoq0Hnl1B47jFUVx/vDtPSaRYI+kXbbvI4ASCHAR2xaJhte7/7c4D4606Ve
iQRX3b3Rr2HXpQOOzr5E03aiyOdnN91hFEA4u8L1tmiGoPsRUHFzhhi6kiGujRu7a0JZJhKps/SK
DTe9/h++zmRJT2RNok+EGWMA2/znOWeltMGkqhIzBMHM0/cJ1G3V3Yu7wVK3bmUp/4Qg4nP348sI
09Oz0mAT6b2vCPDPFyS/MbobLfvrkq62UPjyUliLcZrscSiPWsZZT6TEr8sLh1ve2wnfhnnfeF4v
WSnGs1jG16aEFfuvCMbGMdyUc5hsUr2/MEy/uWQOkzmLMqqxVN0bp0KimIoKHMcy3PsQltM+8mqO
BZ4LVaBPUFO48/Z4s3XxsB1esVogIusLoQc40pbDVjPB86r3hEsVixvJEZKH0hk/6WaM9iM0UmEV
8XOgLwUjKfS3xaQygxEeuCFe/j0KW5aLlvwUodFwcvxH7/T4GhkXFCD+dmmH86HD9HchmjCieobz
wmzEHw+5mF/Bmbug4xdvz98oefKnKD6Whv0acyK7hMSoLqEPRUbZ3wCPmtewCs2r57iEnRHRdt6Y
z0fODoDM4uxKENeh38N5my3s0U+z/gWP+gKtXw9SODeRdGFijGIW8+7H2cGURY32iFxkpbpj75wv
mXGCinAxUxAAA8IDcAr89EbkV/vK4VlE/ahe485LjvQuUBuUiG+DrV5Ks1a3QVxt9DJg1ij+2IJJ
F/URp+k6+kqNgORyYxBbiJVgKttFMDTwn209raWuF4vWtoiCW+SVxQv4ROz2YupLSuCVU5N+pSg7
zHcUtbgVK2jQUTyEa94c0goQE0hImmjH50QPeyM99g2hD11coqOFVlcYmPWbwBsJFWtk4XrBMMP6
NY3muOt5U+yQFuKLWxQ585wEOckiSCkMCn0s3wkvI2rmhcQbQVCxm+aGI6AE9pNHS3SJaXDdimih
IdcRqHlstMQ2qpnjJjwgvMAFUMTUBQo45SgyHpYhzkD+IZ27Yz9E2KpykuYR74a9JMF1CRBcGcrU
IH0c84SMMDAdC6buCknc6AuhPdj0UzUSi1trMCuaK3cnBhejWcBSY6/TSR98lp4qfxj+4lMZGRMt
d3vZb7tp74ARtorkrwIbCyzwVNwhedrwGVFB10veFrSRjU58tFKyxYYBQyd9LYiVP0bXYyA1kvPm
SHkdBDcGjOn4wW370UXNl4pd61V4NlT9zBSbJnFtQvKUcQbQZA7eUv09U0h5GDIsbU9Wg2F3bga5
y1R8sAzWhgDx91b0Jp5ak6d03YikSTxdabN28P/CclvCnsoKpOndIgm1Er3l/5j40gSUOo2E2CvG
Q26tlmPkp/sVqrZehF6jPAWLFzLtvmwT/UMS2zqCRNmhwoVYsQv7FKXJaf0Tv6SXzI1TDp5QHWD6
to9ct4csSjx1BQ99YfTyGZpE9ICSB+mkusagT6+SDNaGDdTEWDff0WzHXEAPbx3IXsfCWV5M7YHs
7JkMMOxM30zqe0M/xzmWGTnjxburoX+zloCjTy5RLha9n3BxTVz8xrnEzP+Pnh7mOvoyWdPlP7sK
XRyn8t+Od4HDzbGF6zh2AOg1dCyK5v+3qxALGH9d1RQHqRom+kt8hKgD+UdV5NJl+1y4wK9j9c4+
e3iSY8zPAcCn2ELjSo5ski+4n+ZzW5ckSAcmys0gKNszcx5sv31KcpoAJ+btnGCiPSdMPlKXY1mU
wNLnVheAR5yRfZfPI/okZgDytgM/HebQ1ghmSuIir3+y46E45xjP9VQw18AQMxHdbiDfc55g9MKE
kpd6StpdiObzFI4sy//5Y3K0Nfj/fE4uDVWB59qug0pP0bX+5//LfRmo0lsouzF3aaBlUbw6p8A3
d34fWB9MUDt0r0gEX4uYQJWFFc1QoVkjT9YcigmZTkPy0cplvLUBCeVXGh7Nl5omjhdPp7DmjnFb
kFgXahCoig/FshGAMs8Dvy+gctHdHbzpNcjgQi8VWQYBdXXbxQMg/mB6NslJOM7wK+rkXpnMMuqc
vLVMRiqIEOBoYAxIgwcS7wFglT3bv898IoNHiY6ITpLqOaPCmDiE9Or6qr5T9ujtcoM2b1ronJeo
fWR97z7ndF/ZtIKhRDPgD0sC5GOrX/1OWj17Vv8RCOU+QqBtifQTAiI5pIm5iKkmZgzZtMVjHa9O
fQZJa3Dst572ASsCkRywezPduTwQpIYwrRzzCn6DH1MwPNyPftFfGpMXvxhJaRIQjjqnOkp2PJMP
XK5wO//FagrJxsSr3qhX+SULNzuYpLE3Yq479FFaSvsF6JYA+3MhotUy2rx3Vi33tHkoYhOUfM3w
Z89OlTT0WngezelsMtcPep2StrgImZvnFJtaAb9R/DHiNkxT8qzqs1XjmOiDEbe/I7+cMsDxOeXf
nYCwahr12XY0ybJm3pjcb6hRWbptyhlLmiJKPYbteFj05z7hZ4LvRp0JLUTfDcmzEbZ4JTsPk1KS
pDnwBrsMt+tGk8T7XMztnSkcnRoxfamT/17ouVjD0Os6QyHCFoJA46b+vvCGn6ofhvvksny2hiG3
ahpuacGJA153OXAskfbweynp8elNinLGiQBRZNE94ZF53GMCAnnXBf+AkXDuFqqEJZPXKWrk9yUk
RD126H4mjW84z7OdLOz6PgLP2xbG0sL+n+dHkiuOrPXwXqjolgKW3jlluLB+7gKUWbKIdvwaN/10
tEdCe2mfzl9+7SJ+ZtRb5ww0129qm3jDBg4rh9zq+pOZzhrDNrzEpG2vI3HW58ixviAqfYJMnI6r
nOvboG4gNeDHCi4uQsltstj/Adqm+qQ2H+sF/ZAQs4UjBJsFEGBW4R/0NzPIyO/+Qkhd8gbBsJr0
x7wKGBurwjoMVGPch2UxUAQxBSE178hDjgSujE2KH/AP662csoMg5n1PiC55sQOcZBz/Eewf2Nyo
/kCJW0V7ManLeGjScz4t4LcC4X1znOQtyw7sbpIXZRgW7npOAf7gOqTCM2p/HCMpLgFNAUTt+g9P
Mp2R6E3akBHqC0btnGoB09uuW0pBtSoGQLgoxgmPTP9iOkb7qkBsHGyPUDOKAEsC80NfDhS2RF67
WSYfb8/MS8vUd6jBQApPw3Z0HfFQjVu+hsb4uhTDccztHviOsI5w0GAOkHCmjb6wqJzlfUpwG7ic
n9Kjwy5Qb8Rz7U1ct+TNcYiH8UKyFZLONIo39n7EBNO8vpndqVPGbyPx8TDWLdK9O/Gx81kvW1fY
iNt6GDjUi30Oyu6+7r+V3oRHyqRJsS1+rjucoAf/g3gR71Hf8qe+4Vy7fiATm4Ie08alc8Zh/5/f
GG6gAyD/95XhCXbpoUkQBMXRdv7fq9UpqyCeFxnt3Ag6JxaUG2xouYuNVG48X5WncTI+MohiL04b
kp4V0TdyCpqnF7fYRDzzFjZyviUn2gJYfovFg9TNxi918t8N4JQjOkx09zxGOsMS0N2mD45R5wLw
4FiV1dTZrQ5XlczGTaBZPTm9MHcjSgz867w99573NWYuybk+G862EUwHlSr4Aok10RQur1j77BtC
LHcl0VrOowFM9V59Ba3Jaaf2Xk4JVIZjEfNEKCdN3nieCNdl8G9NV52REIJzXlsBkFUf75BhP6gj
MK+GyWFNlVmPBzMXB9RvcDN/wQupbnMVhRdufmoAZ36FgF62TrxkyBllukEOjd8F3PLXdCzBk/3V
yzZivcO1w2sHviM8vDFzvoddmH5NJjBTM8ygmccOsKAGCYuXit6YDADM5wcn+uwRZaAS2hnyByU+
2XNsQPv2xt9+l4AWpaV7a6ESnvywxR1b2RLsG5wu7t3s5pXjJ8D+7NJEDjNiercZIBf9sY3Ehx3g
33Qbtz15cG43mYjxG8GyJpaYXgzGwrmdZBcMhtO1dhWp+ojoKNvyixDB8xoeSHuOvEY9+qCu8mRf
6MQMIdByX9gELEU6z1sv7D9tSNO933hIwykwMXueeKW6rRazi71BoKZiJ3kmK0v7n1sXNw8N8amt
gmCLWxAN6GyanfMeB6N1SNh0bkvyJddhGP8ewBDcC0ADZQU/YHSl++yWpIGjOTMumAzNcxw7tyXE
3BXDeP/AVfSC8szbpEl/RY5zmsA4CHvyblUYB68WIvEunyFwgdPY+XlFwcWEBJ9k+Ts04JxZcbZJ
ZsYgWdjsc3ucT03Zxlf+Nfs0s7M23cC6+ONi4agODtxvUCQ6M6QxC3u9hU9nbzC1eMQWYpdr8fwE
CFGHJsxKXOhLzriEy9KcMkoZDnFmmgcOt8571x9cjrBP/eJDau0RrAdvbJEbu+WBWzI/s9ZQOFq8
qTqa3lrJfD2ioX7LaMLaeRSPPDEciTeSoMGd3SgCliemZ5tJFMrRPJ3jJVJw061vSU1Lr79kLAZl
lWNspss27wrvzVzkK/CX9pwV4R081vKuagUsGmPGQURTu0mTMH6UKTU2jR9Sng3yF5Jv8E4zWNmr
6e5b2aUkDHkXAK2HZfgmZnv8gYumfyqqXJdbtcVzM3T7tPH2vsqeJ29Sf2slVJEawRUoMiO8zSSx
nqQYu5MwB7lH2Op3hkVarKry8uLXhXOovSq4zxxVwABgxBQEFp0qyO6pXfF6T6vwGEUTw0kXVLBn
MfXvONBv43zC1pH1zfey9IyDHMoWZwsnb1XVYisdM7+y38uvgGcVQJsLKfBgh+mRluC4Twmy5ul1
aQCLSFeTlkdcEn/m32Ukad3R7mBgkOUFs0+0HcUMnU0HyGy6Kg3LkNc2EB9ThMuxZI72UgBXDGd8
1bAtwfNrVW4wJ/wOxnnpdL+Do/xfuQi+GczRL15uwUVQkPsk3IxbjR0BT2b7YmfprZmhX7dxb7wP
sHFqgUtMdAhwGIFScDEJaLBSfWJWwdA+4gthDk7dV0XzWGUjfkaU0XxE6UJ5jfxty0xPsGlBKqdZ
7SfdxxOF+BP7KP/dl/iq4hFyYDGXLzUVZS+yg71MYIjOjZNSHZ2pTQYFwivS8JCXxUh0z3avIffB
U7PMf2X0GsNO+SFcnFvhHNbsyDIaB7XRQI3AXQKxwJheFrhuYcgHwXM1Vp92TQAHmK93s+dAUFQ4
ig2HFdatov2VpKa/nxxlXXtWnuuABW/IAVGZLWOHJojF2cRLss+z9kdsy5dp7oH6VcF4y7qJGy2A
DN5obX69tONKLX6OdGC4Ix15sEavgtaYdFdaKz6teAQ0PNnYH4jsoNZE5i/WEA0gSh5d+Aufnd7+
mBzsrQPzac6ijTeF+/XGAieJzeLMXD44zyM2oj8fFpbm47/To7kUtyzCrlH2/XBpBu9B/5F/rcPh
DYkyJGIxMZ3lZwyL+SxhmJyVvgyRA/fec+od4QN5FTFCqIOaFml9DG+Wey4VZoi6dzWKKKz7J2tJ
kgr4TJRQWuzjCc9IvZ/WyI/uaNvnA5aJRg32o4f4Pwj1DxTm7phNc440V6uJG4+yNqAxCHdJOm6M
Jgm3FCXJC8dPwkyBBQQbFQCWn4c1O9vl9TJdU31RCBK9E8t71bjuvsx8SiGyEbMELwbJweI2lOFX
uLUW1J8xMZILmiZgeyBaadFzMM8LuV/HYa1pPSvDDDbFmFhABH1c8MmyK8qufa4NEzsCNvENBfBS
sITbc3oNJmIndujSE2uMLZmFVWHRF8hhnPOS8VFN6WUYm/yWVcH5z6CBCSjILxFzcs1j+1TMRYd4
mJdHM+swB3aCviIR9NNGZoF9XS9jFQZ7VzTPhqIttReTLuyTIGlrgRA0YdWAYa0q1nWI9XM4wG4q
7tIfILKHs3HuUv9zJvSLkR8kC0jVmzlY5aOa50M0YKZqFyC/YSKNraNCUBIzkoTdfwo9yJK8y+YW
Q1Iii4MRBO7JMUKEfZkyqqjo96kSF+YayCEwzbyQav8G7fCbbJP62DsuoCHCEjQZtnC6QBHvwClM
t86doc5ahGP+3YVHM9HAGhaCudTiCBy2fKtke1UGdsGuq+7UwrVHXM8MmCdesUmTfZT1+FAYfS6N
GuV2PXHMRLUYlDinRSvMzSzvSx8w0hn+MvOS6NchqFPxvUm+F1gddtS/T7shzuIPulC8qrgzsKle
xqRqbk5dfy8Mc1/o15nTh+Ub3bmxZaEEln2FmomlNmFEDE1l/pnbQJA43ezpdkm4ZXOENlvs4KYF
n3FCICKAAgDER29lgVtNN1CBuD6UB4pv6a8k4RGP2DoclR5mMzHJy2E8rSgeXA7VW21YzdEk3Eyx
LZHCmBCDT/7xEgQO6pyfH101FagrRXkz5+5XLhuCndOgKwQX2m31TNlBUN01ilBXWnuG+1Q0c7Pp
KHyBNKG+BXkX7dcFTskm1V72LWp5cKUPiPxmwssqppAcMIEAkFP7ZwSx5Cmj7emJ7ioDdKfq70XW
lLC38MQilrhXeE0++LV6/rNwrt8cKx1I8gSdV9rsBIMuaZlrsUtPZ8s0N4WiO3MxcdUnmLHjJH4Y
trgyGqKNvGO3m6dxfutCmZPvTP92WozDnd0x0I67AC2HBX6Kg/4YNr9a1XDW6+P6VrGj2/759q0o
OYMDr3o2TdtmPOVQWtEVzrHIQwC7ZsULJSvr5RqZ6H1FmVIvlwwnI+PJJUF4qxp/vHrZ0RvYFq4X
V/LKioPlNtX4p0RfqT07vQb/IQgYBuE0plaiPbgyfR3EaMC9yVqIazmud72k2TZ5NrplFGg1fkSH
RWCfzGZyb/v4qbdc860wJubds0oOZWb9JCzRsqpCMeOMNtyNqOL0wPIq4WaTC/cB4wj443eCMPUW
2TTfErn50RGlOPCDxDc14xsV1B5vVO2wtOjL+tWAS2BHTYLBbzfCv94zIcmslLSEH9u7vuUfeEyC
H4aZ+6cA8jbjnvTmBDyjAV72h++zhWh5WOvMvzf5POF6SR/mV5EVzVe3mOYlHpBjB/s9bvj4uyE2
Xzg30ZnXYfScU/FtdurkLSK2xYDaOy5uG2yk2QyU1y/y1iqy3U5Y3zN2ZQ+zVRWEVFRjBdbZxVJY
0YHy4lCAtO0SgUfdN58BElqHdi5/9WC2/rE5oZ4D0fyVYuO0gyI8GG3yXnWT9UyI7dkoacOiDh6y
Y2SGN1eyX+QEe179iii1wUEV9sfq9VxdnxWhjFPs/ZppPABA67F+OwVPaVk3DLkG5xuRE6iNvJWw
WE9INnq7gRojbouBC18WuudvVuN1zvzDWC/qZVBW/ozEdpbFZL30RjofuRMt+IOl8ZgoTNeuTIzn
TLgoj9kUhCz2Qc33b/irgJbNKdAQvmduRN+UOGByAgRNMkOV5DPd9n3D61ma1IQBAmr2tknNWuwO
v92RkhQQXu2W8Z0BkYlM8hpMFn4dUNAMgj/yQ8oi4vrMhocDmS3ni6wlIH3M1uulgF9/nPzkd1Mb
MD4axkXlGGWU3FHcVPPErN7Bde+GZn1Py9IiLluZxpk+nd0qPxX2N2ixvKfoYzkQ3/0sIllf1otB
Zmwz0KPwxKvvsOiU1XqJovzZpzCIX2RfCxx5/RX1oj01S+3esjFybjwTR9Ne7sbYkT+z2uqWLK4e
YZIvoVZgYYtHHjuzYhxdNbB3P+EQGZgDTT+ijlCPa9DSW09bjNPua+pCiu1CcM56w49Ea9Iepf1Q
9WKW+9yrrSd/MFLkzJaO3dmZCVyrMXuYY/B7jCz0kxZ0NdLJDAwS43+r/JOClXShVmk6RyhdvfRf
u2mOXxiaDUx+Cmq88aB9D5yf+red52XwiUjwQ/BMbX0Su9ugzQdS17Z7rCSx6sZybhVVwjaSFlxs
5dzs5RnT14RURmWwjDm9Cx2yLhqq1BjmB3so2NaGF7d24M6KptNiOKy/qUTYX3rzR8BwIhkgAW7Y
0i5u0cCY2w4ZXUSFN208Y7FPkzG/zxQ4cdY2kzdPOVcwZsupH5u7m0L1Z5eX6J7V7z41pz/67hx7
abA3i949cALKL7VmaEEfbVwC6wTsgc3SN0uqZqXLVnCBzlmvrL3t2u+Glu+NOQh2VYbjniNydeZA
dEuRGO8mVoWb5bxOihMSZqL/hghUtsoxHmH2rDNxWXJKoX1nGHZ09xGZZItPG1x+c6Sb3qPqniN9
PUe54pEwRIlgwB+7tvPvafiNw9hwjeJ6vBYd/p2KqStoruoguz7/SIskfpn23gLQrVPj30ZKnBPq
VHcw2NE+1VbevHdpML7aCk42y5dfuMYJTmZ4zSJMOUzRKE3AUntP9cVgIwCxMzlbKFhzzUe4npYm
YksXcyIRQTVFvWegS3KO5No1VeFLmAXwiBe018CoTy0VTg8b0XTk1j5X2ou3XmLcJddmwlClRqxe
6w81jobYR03/Tx6GP63c0cV6CQXFEcCzFtT2XmGJBVs+qs0CD90oyvKMwUE9B2UTMV6tlg8vHh9+
XLx1DHifwesif9rLuI2TLDwCkv4L5lv2aEgrn7BwfYxlHD/Du14gInQ2KWSzfUodliXGLv2t1uwA
StX622Jd4cEi6ibGrm0U+mWSoD6o0T9w/rD3DN2C/ZB0zid2UoJi8bmhT/Vvp0h/5qIUlLpZuySG
+x0I4Xzq6HZpo0h3xvRKlwpDPot7mTfWw0yb7JWECNG0iSymqfd3mVVlp9ZxfoJHtz/MAYqkldMI
DoHOg7we/vJJ+t9awBHVyJSBuJZmFc8tCCn5CKw2hJFHkYftuf/44JCucLj29MJEB1/Gydckxjcd
Vs5R3A+Bhzcga4j1OLXTnjKv26t6gARfp8uuwa/Cz5ZZz9iFrecCabIo+29156cnbuL6bXFpd+QJ
xihTwciYvea54bB5WS9Vz9FKpLbYJto5kUoXXhmTxV0TigacAzJVmxFtX4WVP5cRUmSES8v8n4jD
GsQZzHNHcvdSSZVfpwqEPSiH4xgZvwydzoKfAF2ynOBk6BnH5OYk0KLJJ7gsysekjU1jk8WEtKYD
RowPXub+zxNFzfIaMGw5xInY4gMxvlwf6G7mgKsNBOdrWXufFJ/e0fXyl1mo6BKGxe/B9Iar2x9l
Qc7H4RbfhEkIymP1NwWDmR5q5b/VOoS1Rg89NzG2rs2J1RiN9g4PdRsKymIFGQv6+5B6nqwo/iqB
MpyXtMarFZG7mOnb2xNGjB9e4LdbD7/QluwXrE76im+z4RxXdMR6wUe/T1M/uZRuhp+Evu9X15zl
xqHuiCQS64QRe+MdlI25TcqczZnM/UtjhNwTQfBC5wdMom6gU2YMXsISsmjS4TNYY7yt3r4R8Pyd
1bVN+KCio0V/oEkxlnTCOD3hmeXcZGw2VS3Y3fsFgcoJkhJ1CuhiQKApuwi4fZ5AI8J00w47agfl
pdU8B79ydoW+77CHgKFOY1YmHONaepQE9YPumzeX5j7Utg5fX6K60+0z045238BU7iXxTZZGvT6u
X4V6kaTRfdqOEiOwqYcvg7YkBj05TKAL424wenWdxYScNjfIX/qPtlA/46CqD+up1wRiAv92YEwT
NaiLShscYotjiautz+tXSUqJdyPwO2fbGXFG79MLN4xvfHQ/OpT5C70xxak3CnBsLhyJvDGO6LtQ
qkeXMWrGGOlqZwBbg7QNb0nq/GOSewRjk4ZvYPAfsTHkP5x6ukQtr4qJJOSjn1Rx7LBPUa8e0plg
dBc1O6+J4V8TQ02XjhkwGzGODWuqMM3NZmN58o0wSnEqqvA9K2j8AJ/sA9y3xC4nmo6778tvpceI
L79ISoDelJsSpHB7PK7oxW8mDrwgIWi71N4vgDhBOzPndwGe2liAthmP1m6VdCth2GRWgF/Ycc1c
vg79U5GMZJkS7RQL3V0RMHJlJpveCFey5zMv/EDmZf0qEcSEXKv+3doUdFsaLfAvX0AN2QN3cHlI
db6BalnnHCXLfJ5e66DTIShabEDaM+uxjRnVF8R/c3An3+Qwo9znLGG8D0Jmx71JFMy12FpMiW8c
e5c9YTgKcOf4fV7YI8/HJsS7zhTAv9WD90+RdN5h/ZPPzLUl2UYfaNed0iKvjqE9L8+iWq6hD3Pl
X7oJCJzkiLv7i7d1e6v0pWuh2IaSWebsU4Wr4U9dTsFC5rb1jrdzdiN/jU1NTG9e4vVU1fJJTV3+
3Qask3OYqfMQjaYsPtfYINlvaMemukYuIcL1f2JD/o6PwhP4A4jeRLUZAVfAvViF6d4XrTonKUX2
riszqtvcV/z0kHVbGc+X9eL1Csp1b4V7Foq2PVRZ+ixw6RzlkU5SeV0zkOtX9GU+ZLKkxzV9h/mL
qJXO4ZFxKKCT2r8mQ6hT71rvaNHTfV18mENjX0mmaL/mmQ01hryO3ev6J4tZxMbvKIMpdO6yW/P9
ieLtUcf0Iiu06YuZ2S54C/0lYOMA9xGr2azdZIU2kq0XoX1lpdXfXBee8AwMZbSMIdmNauTNbX3Y
LdlcS5Xhmz0BwjI5N2xLX9KekVJM5fddeS2a0MXJgUH2ZM8oF6ILiGJz8Rbc8Xma/cpKQ4tXOPag
ADmXMRwosmwcHKoAmp581WGK7fphm3Uxk0u9cTdwAG0jibCxyqTrZXUm5vOvmd6Hy7purBcZUqxI
OyFGzZ69XjW/TFNbfFrMUuahOc9Zp/ahn0OsBzF35y6nGi6vD+tPHwZCQsfGlAtCIqCnm7bH3Zwo
g8k9zEYTDxewy7F9eBKMSx7H9J2ncNN3gfZi/ztCZMXE32dfeMEDv2edBEwasEmIJl1aL+VlvbDb
Yw2XUDmSIf/9bxhv/aodJqgiYngFEz9uazoCX9eLExjvfQAxwvJH68Uz8Bxh1S9auqpJuTWbcAzl
L5itx7RJrW1bSGfv8Uy++9TkFMwBX8lMUBGBuTkRI44qPxvolu6wOlWdf15BEH5oOPtykl8m/8V7
4E7Zn4uaygOe4B+mSn64RqR+AgzZIoBOH5VXaDZrhvZvFzRBYu3CP0EwqpOz+9L4HHhEQopm4HUW
C8wcS++Z38FW2xu/jbnt8RaamZitbVyl/NWcBmpVxksS4iepu156p1l7EtaLwEZ/NZDIoA6fWCFN
VGtME12h9IYGtxU/brlLTewi2JLl+xy57dlN3ZcUShCit3UuFmmf16/Wy9jIjQvl9RKF53RipYk1
lkPZaIPhMHf71kDzXubkniTj+GoGmMOyABVX+p19qEnhb8LGT18Ky00PE1ZXvCfEb9fXYBUB7UhI
w+N3MKsTsc3Tvy+XBvjYsRiXS/qxbpTiohLPTV4/e7GSFLl603GViNzynypoxMGwHJriQb8jMnUx
Yc5AXdykPzELie6Eevx5sHBIBZBxVrgDCPbsFGXEsysZ23vM8hRVa4Gp9moiIhlSrjk0xsNiZ5Hq
81+ZQtYJkgpRrFLRsTEU5S86kjvP6u+0/9V5RXQOCwT/inncpsQzdXFqnmAyKt/SBsfYrKNcqzQs
ZXSKq5+4nqs3YqPM1703mESm4r/JdNfug7/BcAf3vCQNunCUeiHUCBjWDF/6dlzOmUdBimjZNQF+
GHTaSE0x+w81V3SssS3f/lH5RPZmCQIbzIw5CET0wdbmkuzmtKcERTnZufOf2mAmIkskgBMED+qT
T1wVTwMektXllOcCBb2Tcrfu19aLQ7hSsltiAk5KJ0jsuWMRpTXenaO3tDTzdBuNFOAJ8vO7eo79
02B3lP4G5bM7aNmaypuzgeLpYanUA8HmVJJqf1Fl9EuQQrlZI1pU3VPGMnKelI0eOqFk/8wGEiNB
JSAY8G+TQ8oeeY9FPLC+/Xvn8MHPZ7PGW/fkjVn5xdSBHelEyIj2N6uYh299CTc4EdwYBXreAefM
q88gDeBPVPIiFPau+ntVDt0ojZ6Y+fBhx20JlMlD2kjq9jRNKOmdPQ8nJRJ743ZteyPRmrM/BXwA
XxfRTrXjuynrTbNAk6VpCb6INXlv7Vz/min6OEIJSA5JbgCf1rsBm/rZIyZxd4tt+7sap2FHJwvS
cuK3V6co6SSLKfibkumOvy9/sdz+rynN+zOzpZxqyYbxVGVZu7yXG7598Do5XfURSsxKNsaefDaX
J+wQ8SO0feNO1UhxmfCzkYjd5WxI6TqY6HVxS/M3+Pp2K5sqdhHj7fhUhcM/Y29/cyhEJffA+d3D
RX8pBQo4A6mzyQT+vH6FdafYUHEUbkLMutoXv15i9kGXLMWkF4fFS2vKgBozHFOMOkAt5SPebsBE
1MMAytfR8br3h8vgc35zB7gXqWHL2xLEzc3SFx+ccRJU1anRcS8rsjHGL9FnOIxrM/OY0pDEm3a9
CIUx1jXYlWm6SXSoA6WezcHsdqkrm01su68UY8znkmQOiGPt2WvAv50jho3XLB/3Q7eI+8ora3vQ
7PSSNodOmfKFWvl5ZxV1e2zygYcOMjPmpLQgWyU4QUReznEmNzA+a0KDKhKK1Vj6IOszWsHEcFq3
0OtdK+l/D8JZLLuKKMtx6Q1F2xQkj5oRwzm28pPnRdGpGDnVdFSy/HGDso9vt22O3oJ5i0pvuVzW
3LjSqYqw4RlhAnOYu9JBAYYzslQYFbVJQ1gm6kStGloH59o/cFBjfTGwflkUotNDeIw7p/2sPgdW
hyq15pfWgkrNoS79Yw9bojanOUsyvbU5h6VdF+yKaJifsTxZtGLilCPXfHTk3LObTJiL+VQCqgEp
KfGhOYD1JkOg7JmCuwzvXZ0b40YSl7p29mBs5khyostzdbYlB6VdQAvGuStH98+NRi+USUIKknxm
s8TaepPUjKmN8JO8Ajrpt73n49EucvkKQhuqtjjP2siTxQxu2zgIbg7L9MPBFFWUBv0Ck/wO3MQg
crqc+0jJt4qE+HbSIPmi6rtXED6n0LbZQ+gGY5G7gORnyf4Sq8p95i7cWtlfYe+Gz65ri8PAFuFk
Lmy+u4XXS2bhYyFM7x2KPuhflZc6fCNxNI36vwg7rx25kW3bfhEBmqB7Te8rs5xaeiEklUTvPb/+
jojSbt2zcYDzEshUo6WqTJIRa605x+x4jsXd80huBRKbjMg4YEqOXnQv1dCiIrLMbNsujYG0iXYv
ULcnwjmTHTqjXqoqieBQw/O8ZlJhB9pLH9oeudOE3hgmu6caQbpdnK3Zm6xPXaDfv44zfLRA0L4w
eTp6kF7XgeZ/YVbX3YnlxGSB0vZlhFABVwgTfRN+YOEhfdvR9fuSi3FbofIxI918C5vwIFzdeIz1
0D8zj9zbcQNXRR9fo8XbO2ZjYKPoPLpZgXNv+jzf2BPnsKoQBJLLIiVlbCAohj9/E0rw+mZLOiCq
yIcdDR15n661tmqoOH1nSo9nX/yyze6D9shKjUfa2PXuJPpxJEgvVTiiTZnzP6/alkz5idnOfsys
D6svC3aiwHhSS+rwNxNm1JPoFH0sc2m8xpXlPFcG1vcGdydBt/aLY5LuRH3ivcUOJzW9MU5NB+IM
gXn7xagndq+lfetKHkIu9gANl59Wly0yt959JvL25tTTtEnr3ttQUJlvMfrSdde332ZHzw8Mh6o3
3fCfxyBbfuC6v5e69zHlxAKon7Gxev4SQuv0AGZLunDNhnwxzzRGD5ZP3xElKOnMFRhUZ0yK65AS
vCAlnD2O1WtNeEslGY1LPpobJVRDulQwdpgbxBXm21CYEWE/or+5ENUnyDj7REp5A6N/QSYqNkAu
qffoMVDBFhnn6YNliHLbZsP8TWPG40YCD0HD/l/BrHzguvCOPpIqZ0LsM+fdF6uyCzBN0bCprcSh
pU5+GfWwtq0m0990Wepg2rTdjTaO7sPUU9KSk3qne6j1yCS9ZhihnjtmaCdPm9I18YQLt829kP9Y
OWwpsNwdj4vuNHWJze9LUBhzgfpRmdXHQHMao3/0YrlaBrmhZrpBdNHZLzrJ24por9CJPfZO/tVA
2bu2cy3Af0PHCsxGfs467XslDVc4xBARjEXxquX5bxPePc8pEZ0wwZLApoGqjrEOn5yx9d/pEbxn
Ig2ekga9vZ2yJO3wxQ2YG8/EaoGAHNF64uJbxboDe3uOotfJqOMHpszN3LvlU+EbhynjgwfF1Yh9
JeGfqYv/3zV7Ntc4ZvoNWBc5lKoJuCoRtPcZXYnIGP+JCpwOyh1q1y0zoXqpDnPfvehWp+3Vs9J2
0GZ4+PpFihpAN8CN1ZGdfbMC6IQwb7WdHbps0Iiln+doedAqqV5aDcTsv6Nnn1P0qsiShh4WanJ1
G5YmpmV9RmKHiG5c5579ZUa6BkW6jLxLAZZwr5nxRyGRbFAxkSylWbLjTj3G/UjqsJx0lpX2lEy2
e4yk0C2K+i/y5jnYcxBz2J9/F5LAWjda8MRYKlsPPUwb9WcVA0KEG+bVrDzoZIKsLtQFjBMy/9Vl
9sShtszfGAAt69HJ3K9J/e7VD9Iw2JSW75HVFxs9JveSROBnY9a++b3voLXKzXe0yJu4A+yi8Fph
oj0RhpIezGScL5iz58sQtflhjq0X/jEMMLirSX7Pqf3CBCoHrTWe6PKB5mAX3vfsvetpcu277ROc
I/FFarElxLy2Z7EXTXOB7aoxoGZh0glAMkrffbb5coLWopgYU15pUnoUrlzpjPPloktTP7qnE4kt
1i40dVJ9OHPeyshKX7Gu5jvIWcuWU2B1wELZroEq2vdBz74yONJPANjtu1qSWVyLTO8PIFCMbgCH
6tGC8Lss/tJbOUyTtIe12lfmvo/NCCvkXGySJQpWBY8BjsfSGdrn075N4+aomjpJ4ebQtnv3kGWN
c8QTXB8jr7sIqSTtGMGTd9EeXXmUrNVQLK2Lg+CvAHBnnhFaQjmUizbqHUU73bQk39uN3vTMzvX5
ohZ2zRC+E3IZVbYyMPlTxVoT/fHQ66jEW4+G7sCh5ToNAA9o5+nwk+loi4dFi2Wv+lTLwCSYNvDL
7HfmEV5Efunn+Ni5pvMUGRkUNo5dnKivUgq+Gj3rZ+Z301ktaWL9eZXLVwVE9WOGGY4sGxML9LQV
PYqpDEhFX+X+Hcepd+8k7Yw66sVPuVk6pkcyhuzhDsm8bxZ6zIhHoImG9oX/mDypaRPNLsH5Sv8q
nJlBTqmdBmdaLqnUeKhFvdXLn+04t+cK2xFRZCA/LpaYH/pEeU7b/MORfuhhcsez0UeAmYbqUGfh
wrVAATW3Jv5I9b4yXpAYtKfK0yMG5OEANRLTQ1QWJH4gNsEfjS1bDjzYQtxlRbRGme6K0Dfw4nXu
eZALKicXszAlaL6Mza6yau2E6+7JT1LzSUG4Q5rHG8dBkLiEhrnPfLIm1WRMt1LAT86hszxIK3lr
ItCAqjLPtyheTXUh3pcErg+fcXew7eHdwZd+cEzXfmiCLo/PY8qJNx3BLP/krh7s87b8njVGshZu
WH0pfCa/XUU4dSHwqMQAWtaRPcO8JCIFmyhzCDXnacE2UH8Cau9rRg4wuPgQ0/EEvcXskB8EPZNL
8mLimrGmHOfrclHd/zjAUjpPMckIRYJi5D9LMxAZNcxZjFFCp6iRowbyilLUCJyUeWO+oAnRzrMS
xjkFUUxFFOzJCECF0JlhtRUVYdR9AQ4Le84exwpZpHIpEQWeerPYo5RmqtgVW9DMDGGAnqhlEr0O
mkMqRieaOVZzrTuvuAnDAATmYMtVb6GBCfCICEN9q8MsKkgQY/8bzv5Qe0cvSW9/26LqFZYR5BGd
SEgt+B+3bo8rZs2gFhW1nGEo1ZFaCOD9HVahQGydpc8+E7KDaXGDLSN2cczd38cMpQBN5Rf0V++h
RqM4LkDqpw0s31YbDtUgv9+6m2n/6lRJmCaJfeEA+Pc8GCXLgardgLfIVpRZZE2AdV+2TSN+BJEd
Qy1BWGACqfN0cR1GH2Y+4LUNDB5zM0qLhNcz1VLn0oEqbGU14Dvssak2sQENtctlDL2eRKdw9AF9
Bq6FPKrLCD/qxC4cYSrpXkChNOGsFg20U1oiD3pK3U3rnWSHCCFcw0h3b47thisNNPoBB7LRf2T0
jsG/dM9aUgLZhfNKEgR1Rjv1/mUOfpdCR4aoudGbGdoT9wgdfnZgteHEFWYk9B7hJnKtN8Av5g/1
Io110D5ginQv4UNj1gpiZAByYWpmSZUXBptpHCdYatOFlrMzXdsI7746VQpGkjB0ySpKnVCm1oV4
d9zmMDl4Sqs03XazTXCIx3M68+b0UxHihU0EyCzI9ouXe89d7m5pw5aH2QUQ56RVuP8s3S1DhxUv
G/1FAKusRPWFwqgfL4mUDagFLyTd7GneEZlLBqkzHPNg5EvqON5GPjNmp/QpfjN2KI2orwh4IVhw
l5pS/jPZVOtMixLtahTa+GoBI8D8rFxfylolOoySFa3gzmSb9myNYWSbW+75kSQQedSNo+6ZomF2
7UBEX7llFZ5tuahXYx2G4EjqbNcuaOD9sQnXeg4PFR4ZbD4rqa5G4uLGs4D3leVPJWCceDgnBp/Y
4M/fUhoF6xld+Yps+BE3geOjAWGZQivciColvXIqJDMPIiXaEw9CcuC9elP6dj3Wvp08q6WJQ7TG
bkpd3gwbs2TmTE+boCNrEQdFWVOLIlmkrn+rAiqNddqK4jzq+nCb/10yg0DWsN9oXfQTfUVO2cjP
80SwwbKGKKTxCCJXUpD/ffIHuhepxI6ktJGOmHMOUZdm6wQlBlojulRqMaMqWPcG6uQsI1JJ1xNa
gJE+3fva8K91mX7Qv3YOrV0HD3x42qMU4vCo6wp1Jn6Y69jbFmmVIj/maNCOqh8dXwLDD65m7XNZ
eimid0w0JGuKlHD31qNRW2N8C4S5t8ZpkjJ6+t+qeSEHFmntzYdQh8BnYxRhthUV/qm1VhlHJrQA
NL9jg8dfX7d8+oSPbF0MwJ/tB4wGVDH83kIK1tWi06OcPjio6S/NUldbZJDiNldDdijB3Hij55Km
WuvXpqM/phVvNdf4MYAFzzAhuiTyBlBLIN/GVELYC+MBCTE5i2OpjRAml2zLuU4+BuyfVmjfK+FT
orRZ/VppGNatsXp23cRfjcgXkO9aHsM8ok0bunKaMxPmQDW0SlTXTxMR23JkHSrd+j7Wmv3wEJ5f
Uz+5qHeEN6CgMCC0GA0hKNlg4T7srLc6zXnr+gTJWdhlmD/kEsutxJVduqwaQilmZJl8iCQGkjcw
809UjawFgbn6kMLdnmdFWEY7MZd0oIkc3ApwWxPDoVfYPqciEe6TelfXrfTKNJjnHEDr8rvsUKbd
u2Wg2w0b3CpwKUxxSWZik0AFwE+MhEqeXcelnSVL6xAhH98HTfkDENkM1gm/686rUA2TAgFoZ3Yg
LDfohwL5Z/NsemQdc8JQZ44yJquiRG8eJvZ09thnDpkLG8oB+XVZGs3daWJwVsvkQalxfdrqI2mH
uRe7W3w9zE/oZJAiKYIHVQDG1rl7moyRtNPSIgOjGOIPL8TAKe+DfIgPdoYnXxOVtYanJmlqeizJ
amC2I5lHHtovml0+u30QfLVQX/BRE3COK/OuFtqyPlak8K334kOjmvua/1xrxCa7FZhvkuwJ/v0N
Qys/KHVZp33LzQ6KuNdHq7YJ8heLXN3CRUI1DRgDRIPlGo883CtvYTIIzidZlcNkbXSvDk+0z6Lr
grhpG5W/SD5xzmVnhc8jzLWVSIfme1u6D2IE3+0oE4d0XqbngnKWIkluk1IKZFomdOKKU27GNWtT
9z+ope2DocVPnQ1qN0oCf2NX1vyP7pBFY/3GP+F8HfA+7pxsMA6JlZ9EaywPbM0/RdgVRyqZ5az1
enrXpQsvz+GgloiX7+rPXC89Txw6DmXhM/aIbCs7gepb1VpINFI6l6SlNMFLVgYNDHH3l750zENp
E/YMvZkqZQASyMXemrDArybzlmsHPwTVt0kQdt1WF2rv6gJ8CNWkPwD1iJgWlLBDqPBhx+beS1p3
7b2XauHYopdFrBCn67DYkiGqQzT+j3muNkW8Kku21i3XL7GXAPoCkc73qCBxzxq4LJG8pqfaNT3U
1IsGU89g9vfv0N2LPEjCxgB6w2jxvcfzRT1qDSdIL9jzLojOexDpRFWrP0/7NbYa/dqnlnaFNait
YbuhPibZfJ3Hs4Z/A8IQsuwMWzswWfX9GTn+Q6Cqn0PJIjXYGfr5F3re66cgImvlFKEAXkD3tdto
Do2MtKTlXzJUSB3k3HihjG1Lc3ulBkzpp0Sb54kuABL4boaWTZaGqkjM9fGZGbax00b/zvix3DtD
6Vcrg2wquKASYeDNTbVTowHFoo1aGQGm5dJaT5xkxBWMR6zt9tDd3MNcCpSuFEK7JS6gGDtsvLW0
3+sWqetibqaNetsPDbzbviEaPoH5OBvxjDM0Y4RLQFmR0HbtmLZFSOz4OUzQKWBbsnyfRw22Pm/w
wBw1zqVf/2XoKK9D2THlWczkQfKJWNEHptlmxUhfMkznmHu7V0Orh+scL8YOyB7JiCNtr3VMyOS+
qLr3vKfz4mtofhS3fxh1mwMrj6ditNOSD6SMNlpiiiPOmmNe0iNbtf5b2MY5rXviPxyXSNoUyTzD
nxLVKl2uLUKHZDN46XwWcT+f3UjGDlvWtJ6lNkZRQLMgBusGJ8xPA32narwgyBBZlYKcH28/onOY
JqN4iYeqeEEzrq1NGC6brjPNlzm1ho2X6PG27etfWj+I50FP9MNEKiN1ciKeZ50Zl2l9iw0STyJw
eqXVxXv4zx+Yoxyi1Nla6grXU6139QWs8i/D4JJQ8BW15M4jI8zu5BEmUaywBRkb8G4DQgDOaFnf
ayczL54+7WdFn5MdkpH/0sz6e5P4d5Qt2bGUYWeu8H816Jh3Cg3jcZMdiffC4aTB1M7ZEz/b7AY1
PTq5T2qi2lIQCiDIAqaSVBmuhQUvOLTgSzMY5sbCXLCrtSx7ByqHUKWbH+Rn+vcQqP2Ute+9x9QW
yi6CU7mITAynGtdcZXKqDoAUbyYUtffYpxnqmPV3HlzJqWiDN5K2tKNirVG5IqNzzSMZ9fN5DOY3
NMvD3k8AJQWB1p85bhfrIsHVobw6g8wxyIPkpxP1LyXVx3ko3IvN8XptWtWtkmdLhE08uCsAxChs
f+ZzzJCsq5uzgWsat5v4h4E3usZh2lgFfrOxNQKoRex5btuWe2NB/lhGDsJzLE9HE57GtcGj09W9
AwocC6hpDv4WpAZy/pxERAAeZHv0I8i2qZt/ByUpZlsR50AQSbsggCVOAEMIQnaFa4Jdj2x6Kwma
NNGSleEg9Wmk0LOSS1FXVFA0oSF8EP2wSkJMptiIMwZTFDRdZIuTXZeMeiGSIjgGa4jtxz7R6rZP
1FnWNq9SsplV0QQAHdmf9ws5r0k+KwBy9cqgQD7OKnKQqJmhtZodw0590zXpsGHmq9NtQXG/+M6j
IZbWaLCw1hrJ4CWIqnXUeeFzhSrAbq07QFaToG7G2ErioxZmo/XaTvRoS6ttnWTzcmnjCsztKDRv
DXrH2GADNK/dLl9gfVn2D2Wj5sSaXge8eSdTE3cqHXSsKP24ntvwFjgJ9Y7VZwcqvQMYU/cRjLN9
pIvccMrYDVVNPEHlvAFeh2BRx0SgRI2en2vUlY29blv7h2mE1f6TKKm785ueEz2hSIcqTevzVbDr
rNq66HKAO8vF9xMsZkhCifyaKmdrwVGtQoOfg5+UYzIKnpXPYGYXo89ANVLyONEG750+wcHoGDmB
RTEeNPfSrePYv5myglGXwztfwMWrPfvoVeG91sb+lsvNHJLTwlFG5w7N/S1TOB5/oEf3QAFJ5VWt
dKtqpiMN0pyMyWlPCJl4813idlZ5ZScXrS//cV13fPbl0ib2KV76cxU659p046dhXMj9mplDKtDa
3wUwJW7YZkCi5ebi/HfJUEyt6hA5juYvOcFmLAOm/UsU1xNhYs5rOGohzsDEegiPS0LDh9dOyNIa
2YscaIaf0EDdpwiBuG/q2jPKQbogRPii4Neuner2yB5PKxdQwx8aovYj+qPiuXHAZQ2uM21DXFhn
8sUbJu5iPvZoxNUPX/1L7EyWednpufErkoFUCm4JvYlsPGmJM7BvXGrEDDQtcOQ/dwOg0pHgZK56
rGo+pqrtWLcNo2q3ffSddUk7W4XL+WDE5dFbnziLdLW+/qTwSSBIFDGOmrOIiBWm+7wZz3aB86c0
HW6WuNOOcG0dstTJVFNvcRx3sNd7lwdHax9KM16eFBXAEMMzBhxtTNoreffvxHEbp79L13rGCXo5
Mwzo1RryfzQPxvhGVmy4TYbhHXf9jIJH/wcp7ojg3QP5Cxbg1hjtwGy0+sUoCFdsQGiIVXrBbmD4
9xWEMiiL3j3ht8w2XH70Z1OUJCma3jfjWyABeGpx+tk7YuleTwqzmZHjtkeWv9IzUdyyYajfYeBf
IpR3uywumbKLPt46iNpfRmpUDinJ/A89yJW5wB3KOpTwduun5IInVXwbydahE7qPYtc5p9B2nnQr
QzAjXzE7XDHODFwep4a2T6WZNtMq7WSQNoL8MOzztZEwl1GqQaP0maWlkC6vwtnksdeiFOQc0IMF
tVAY7qoQw5JueHfb8kcOnCUGRC7vlsMTmUI+01/MOHZ08+SiXhnla9uGmAl8/8rzk6Jhtrt7yc9x
4LAIW4dUvWtvDojW6LGqd0VqmsCHY1xNkXZylE9ZLrjxUTFxsF/XafAx4gh7lbawV4hHTohySIsi
62RpXfE6dOBvvd5+z+LmXleQ6vKivM1OHGL9spdNrBvVk7lXTecw7ptbWdxrWaHQiToyAUkPjlXT
1SpGrI8lM00ltXSlzoU+lnsSjGUaZkGrmKnyAydkvKHlQ2yug8AzJWL9QB10Uxg9tUxp/ZIOUG3M
EtShW4sebeWIRo4vYcZ5t1iAB3zri9+ipPXiRbv+GZSRBxfxpBIEaEuacBuNIHKsfML66b8BRy6f
dZFXtzp2sZdh9/R1nV5WCMdyaLkOmxCNv90W9amTEJnAFLRECns+5Enx3UmC/LtojvNYpfvRBNpP
wRezIbn+oXEEXmZa9oiv+KYPjZhv2azZh763biWZkgBr8a7iseCR7eR1diDNKKfEdT1/xaTyxzDj
lubsgKRMdnaS3gQXxZyMGx7FV4gYDLkBEvZZc7tjRm6EarrWBtnIs0P0Wl39/CxpmcQMx8Uw70oV
PYi4AE/U59eumczVTKNqlWjkTToyQ0kFKZW6bl3b/GPp0J8WEtLsV1jfQS7lD5LTyzMoAlnw55EN
qaDAv0MdOt+YBE63qWlDjiX4ihEvsA/B4SLZzMXJ7rUT3Yc5/VJMoUlmSBzNa45gYlPli4XqIz4v
suJLeMpoqTcdx7T+0/0G2SnOs/9huLA0Lbl40vg8+XB+RV2F204bK3BjPAku/1E3jF8rDS3yX5GD
0jd8NkpbB911J1nlq0/ELNQXXKjLK9Qv7oEOdKkm9x+1MKzqaHlQ3269mESqUnqoSGLOL7G2vOX9
0O+tCo5FaTOweTI7olMQKLUv/WLGZx7TBfuNoZ3tqXoFbPRHzqk0ncuAAZFUZ6Rcwgjj1yWmO5kM
36EUTKuy4AvOwCiAB0d81y0cZofEQa6bLxytusj40XfFt9+Ls1xyCVRSSwJx9uL65zBgg/y7NK25
bBxqoxTpmpKGRPD4UWjizciR0V7AkYJ78HzjhcYAqhuu6NyBaDQ5aGSwixhTc4qH4rmXUzi1cJ0S
i9YkN44pzt2WA1ItctL7JHZWFk08MYW/ywjqvhVzQ5oLFzy7XFYf1XB4Etq7xTkRppjx1HNavw0I
2T2lcnaTgqZ1WH58+gcwmBvHkOpdSCRYo4n07GjFUsIqyN6dkNNHJE2ppaYJ0mcc5Kyus6M7zWkX
bfVGZ/yM4bscv4yQPD/rXL6fnpAS6x6bPaTouZwwuk9vNQiWnRiH7JxIJgk6lRjvEmBWC5Mn8TSZ
tw0nxzsAivvjmxnpKBwBURG7jXtQSBBP2MQjBlSO/ZjEaBNnTfhCNX2cPYGuziLcjL1qvua19hGm
SXEyHKgWFScvJyzQIERWdQIMOIgBrzEoKT/Kb6U2MDtEjc7ZyBjDe7rvXAMaXEbvGQkawskJu+rg
t7Aaob/1TFBfbHvqoB2GVxHXW4xyZC5p+fjEDzA+LRi0d52G/0P92YQO5lPORyOI8Od/+RVKi46C
hiBG6bPk6icdUpLuUzraN0qD9tYs14z+7kmzMg6iaTl8NVq7h8XDtLSWENgRFcA0GE+pAXsowh55
IxOs2pMaXF/7xXkqhZ++suvT01wgZKYJx/zFr/JbbxEYw0kk3Glg/yGH9Xm35QzQrZvarF+GfPkQ
ep+t6CYhtZPDSW+KbzgX9UdPdbYtciPbLi6ud9MeCXnw4QgbFQZRJWu0qoSDrTcShmXxncVDejbC
bGeSuQi/jARgLNuctvwc8s/ofxnNadn2lKWrv+Uf2CKsOwkGtcHHOFexwa8ztGRUHUCHfBkmDCFl
V5e1s1n0brjhWLc2PKO8P1HXqhaqB0xrREiFn8EfBNftmgh3m0VfcN2beb1VpGO1ZDL8xtGDn7Cn
rH3dkdhjZ9KwWsdIQ0PAljaQos8ETNz/jyyxj8nQT+dNngIT41E1XF0vXKFwRgTN1PFMLemdS45m
28TEe5lMSP9qmVqqXqnFkxSqxRqXDbRpG8UEi891ckhTcgG2S5HtsZez59qI0I+ffzhY0+dhSB2D
4jAjZEC2q+RUfTYiPGKQmD5fMfCJthpfPxBVfgA58PzrwFj8Vqy8hEzdd69glK1+DR0G8jyQpqwQ
cTiwwpWH8uCgdi6Sk0iFHAOMoemU8KVY564IxptaRDXoRxQEz7FfNOvZIMdyQuR7UYs+0fweUi4c
OalDLxKeHTmrEnJpvKY/peYhlPNiP2z1k+eCLFq5SEcIevPxvw3hcp46mwBDJF4biykrP8gwo5pA
q+lUXgKWoeHBxpMP9xFgJgw0NOKOSe1u/JnADlcuoMlw7rdaSwxxEL9aEqpv9i1ibMXXR8ljyIGy
uXbQt60JMzVPSLBNiGUMnsvGe4lB4W5AZqFh+Pc/qldu5+S7z2NsRHwX/xdw9gQjJxlF3dlv06e0
a7o9HQ/aXOMksjMdTeJExyDfWNLGZstlLMmMyWta0qJCLdFV05ULcjkOcEtuqYXTJW8icDgyi9qx
ItgONUZYh/7ZG2MHd+0gKXohpcTcLA2z/8X1++3n2D8PtLNBdSmFAJElviNHanYm1mZ+fxZDxZkM
YUr+XPQzGY2JPCwph07A3GEgqEsmd0ysHaF7ly7KEVOR2PZlHGKqZOkhLjgQk8zWkqsivcVJGJ0/
N/Upju6zNIurJcNQQ+gusfM1vDPyTOLHskfeh2VMq/rlrAI7Mwz6rlbFe+VmdCVZSr1SDkdtdNID
pqUDgyLn5GX9n4VMRbrLXYAWgF/VsvQ/C9oEYLqL8SpNhp/7m9rk1HanLc0aa71zMtwYmkrStKeS
u1W9i2fimJbQhNfKATCVnRWl5CkWTClO2pztihRLpc7WbUfeXZrzewK4cRg0094ZMuBs5nx+BwUw
0CUn/Sj0nxCKySQqSXyWuV2D3dOjgUpvnCB6rP5LEFHPFpcIg63N3zlpXQIN9SPn2wD08Ehg4pdI
dSUa+o473MbEfg80ImonETQZLetuSTY3JOCIEQq5drNrQGAdZAIMcqLON5ZdxVcupNsJqH75uUBz
RuAtFy5YnqCcZTfwjeeLWppmWQ5T19x4biX0tDq2wNI9k/DFzITuzGfoy1j32lan8l55Ah+kdUwN
NomyzxvU3nVWnjSUYBL8SVq3zDJAHcqdAmjpZCYgtUKAS8jLWeHa/uA8r1k2SphxTG9QUNObIU1P
pRHJbmUbPrdxKyFp4zX04gkO1lztlhmBY+3X6S5hFPw6CIjcaRvlp8Gm4Y+I3lrN8u7MKFMqGunc
rTyr+423cGz52+NXr/QGQdky4yn6mmcOozArnc4qa26UqiXHLowj5mjsF2Scplr7lAA7QGaRY/PH
jPhoMYjsERZOTNJqyY4CL9TAEcQtg/2Mj++g3oWu9ZjCymJsm4hrL2fMUWW1ZwiFG2VDK8X8x5VG
NuETT9sOjbT1LQyfw7gCzOzTDzykNcIFF27Zpkk9cz+0A+5j74T23nmuZfR0lpU/2bLrTV0l39KS
D35T1szALI+HKwe5/rkuEWXMLzADhmsWW9NLOST6uqBldNB7eqeagbxNhT0aBok7Bc9L6FVBTvSc
u1GDDjXyWGTTxE8wSuB6MeOgBDeJbmZ234ueAYhYjE1AZojAOzvmxljuwRWKI/CnYyl7+oss7WUR
c8K6o6/9nidoHtiYBSBbZ3LXDdxwxsFBRrPS8HQCooLXbEOXimsx63YXtmZ3azt4ULAHtV3Rz8YF
HUx0mL/03dRtXYreJ18uBp06TNt2sm3d4M5+mXwpmno6lB5UnSqOdpFvL08jAengExm+QQ6OnujQ
sFSgyCqTOBDbb59KKfxu4GGzuYGIcNmibj7dpc2St2+VrRn83T0480Xm4EABzZwKEz0E421F5NIl
Fp19NswvZDeAvpeXgVIZKL3B1Pa/oziuj5ruGCh2F8CAHTxnmJDONR0R5rjGbsB2yySkeyXxpXj2
oxjQZ6TjzWg7IuKN/hRzFgTY58VMszT7c7aiBixDqaGddPANMwWAeyifdIpWp45VOVU/1TC+vCgf
/iydZfWHidgqBiHwQCqGV0EhOKDzrjYInys0csQgCVNoUWAbT7bGRFNP3sqhEV/R0rurkWrxhq61
O3QDWpM4ywbmjJbz0cdfgaO/Lob0oaODvrsGJLa0RO4zS880lxu52S2i56gmkiCZzZ9oP/V9RcI1
fLpFf/IbggN6DtJr1WlC9gf6SPacMjskU9QlRCKcmn0SCdISFz9GEePwcBL4WcE+S0ScEnO5ul2g
1FtedfnLqw+kkprOAqDQaZ6P7eLBCxIptLbSNDC9K+4cuNKa7KBql7rd0+fBDYAFIafWUON9DJEo
MZNDGivRpGohK5SCO5yKUxbU9cFGxrxj9PAAvzEdcSEA4wuz6oic8FvE3PyJRm695eSmHwxBW6tJ
F86JEE6M9cTkfa3mfGFZo7Spvb3Rab/jGPX6EPjNw54jdzPk+rSxoeqGjtF/CTiOKJJdJjtw6lUu
23C1C+KyYiZKtTocFKTCjHxtNQYjkCR5OuLmIIZozMi5oGZRJQyjT/vYmOkjI28XdohmcMj1NGsV
aTSIU52Sk25TsQIeQFhNxxgFgD/CoGkgaiqyXVTxBg3pNnzksBXursPBnz6ry4mSKPloWewTjVwZ
jiGZZkuApxnWipXb8yvPtrMHAmVNvey9zJFIHlo7boAYeC/kkgx4H4kLtP/N5VB0pNj9GodkK5Tp
8AUOsHeAck16Bk/M4ebkx1IG3NSp+Fp7uArU4D6kwt/OXkvIk5MAvm2iba8RtxwDpnuvHOcrGb7L
NnENfo8iHT9pYkyuiAJnmmQ1SMVab0HMRvf4MHFed8SgPalFVK2/8puajEgndzejJbjEBTQ/uItI
6wnvvs7M3K7qVZnWMP9Ge61rBrvJ4pJvZwPmWfV6MdJMb/FEw+Pb9zY02pYxl97l1ZOu+/cuKTF5
Mlj+3DebigQuYp2WnSM8c6u7WLB8Omv393EM0OiUY3WaFHiyspqvcuRxW0bDuA3kbm2qcWVDJyOS
igYkPuyW5yriVYVnUos39eOB+ilaaX30QVyFs/vc7yMn/z8SFxzvf6Fn2yaBWcI2DUoGwX///wIX
SHcM/XE2/O1cUBDHRZg94dJ/zYNl7rE1I+1TSHI1LNXDHP0J+hKKFu/Ecdre+mb9kcPCOfl61rHb
Rc8mYpDbZMDMHIXDNeygmPd5hF/b1rzNMnG+a4js7HsMeEQnkoplrJUTcZZ2RKYjDI1ciNAIMcuz
WjQg7Bu3bIgvks/Spc0NWMu8Mm5jEQxXuu/6lelQyxnOXgDQsWm2HFsYRs3apihBF1il/k8rx4kL
2KCTC3tyPy2o/rPGvevi2DmafoLqjNNyijXG/zwizbH+blL10lFzHNI9IR/xVRGoV4oNX3q2LfQh
P6obwjBe/g+quf9f34pD050kZ4kzNz3DN//7W+l03BI2ozUdEzxkH7EZ3Ky+qiW3hz+v1Fvi1mbQ
MCfihcDhyNRutTioqonmGR5JJ3Ob26h6sgcEecwRSTnSY47bKBFNxOMnbbCKDEuIqIhl8YoNRGYs
ggmNhDrHaNMyaQ4LGJ25NjaIGwitaiQOadZL2aGuvG1kc+ho5Rnk8v+oO48u1bE0Xf+VWjVXthCy
d3X1YG9ZnIDAT1hEBIEcwggj+PX3EedkH3OrqqsGd9AZmSQyyGzz7c++b9ZSsuUFGoGb0qmqrHut
FGNCqQEOIBZJaFwciGyhUrg0NRQYdWv5z1sOJoL/p+lIODWaxtMQ7trvA1o/W7ZmZPtboBeJwDJ8
DF4JYcfGK0xFrwZ5k6X6rwMHy1qSfQePuGJVndfHpZVfvn17bVKC+v1AYT/h+YSr2W3hbfwGbYkT
odUBad177dL/G/Lyx+brm9muDLc+7Cv52nx9PJuLVCBuGPWzY1Cya8p0BzTr66PQn1CgqwnUUo1b
tm5qBH58/NjXiisND8brUCsrWJta5TNsq9X4ZuZKTDDFcltN4PG1mZIGaTEfi86+TZbga9/rw7ns
7ahuHVcEgIWZwRtdVIoKljEFh71rlSVH+FtZfCmYOxHzTHfAevTWFX5544z+2sb4fqHcvXa9oO5e
H+czxShW3pr/tj9pwPBeZ4BTgeMAOinvx77XgdcvntkZPrVHRblYkxX/yo/XnYIklSvivW6kwI+c
+R+bWAR4Dl/b376+fv3j+Gvz9bFvLvvj2ofTHcxvtZB1jovSBoaqYfmEA0FlSZLo5Fn/9fHQkhQ2
8mZ7pxXgWRSgZN6a3/w4B+jG/KdNHAPRzUDD252bgunGRX+F6r1HbknqwQBDjmqzaUH7U0EBV4Bv
3dBJFA2cMG6xutdCEktSqij0bfb9OPBjM2sOJIZ2I21RKzqZYicDrTgPtEPZzatzEpfPO1FSKLOf
uOzhZzT0W8OWrZ6+wWPtGtozJX2GVE6k0bMpD/kGm9V8e20aGau4drYBfjE/ITs6DR+kN7pqCxbF
0sFx/TyXFfh/j4wIXPPxuBRQ8q0viU+uZJeqJj3cNVwoVWMAG04CBSNJcnrirkNzcCLDxVvvsrZb
AMEz3DelggAVEeQ0AHl97YMT9hb/c3lh/k7MZLZAe28bltGyoLIzLO3X9a9FCkHLIDk/aBXn4Z7c
gS8lprJKf4PobReqZm708K6twQ1n0jdbrw/SQ8ld3OPxpPwehgxwTb4fOd5O6OTA9GS+pmRwu+Ym
JDrwGYOEAJ7zvTq2hlSFPWNVe3ttaLiI+/dD4rWapen18Vqpdg2k0T/cvOO8EmmbCX7KJ7VtFtuk
jV2Fc/gkaPqdn1wccwBGxPePY5JD/EU62msXZTff97crYHQvDbf5/mjGZpM09rJuoEnV0D8gn90F
uQksIYHB/cHA7fKsAGN2TgVfKVit/wd9pP13+kPXVc20Lb1NipfzW388QKQldcowgpRMvMHetrXR
7o7tmhPKK8AWHb12JcSnu6Vxnv/YlR3WrTAFHUPkzY8q1SL2AQMeLFeHY/92UCE6IYDQXzPiInBr
O1q5z2vgEjlw2uvA2maUXgjKhXbBT4dYoSufakDopvb3zDuRMeDmLzCzpMwcrCbH++cjUm/W9gNu
OoqYP//2V9NhRJpED7VW24FAxG791gJOzsKl2pSQluSLnovPVyrD6wNujbxB7Xk8uj92WnlCveKh
lQkblj0fLuyEOia1mBo4xKBwWJPC9NpMD0pERQ7IFIY+VddZ12zAcQ4EzEFKf33arx1mfcdfuPMb
ZkSMjnNudV4HfjrntfOn4+u9syb/CmIiKKPS4ETRSaDvL/dlsc/RvZL2tNA1o2sN/4emaprit6Yi
ZaaltyzTUjX9pdz+pLyujUfecm6mEbBCZhEMiMVbTZiy+1SLz11ybh2o4qBhrgZelKw8e0ZRAsxC
iK/u7fBBs8RZyiM0LFKNUek2VtqQm5UKENQF7EiKeQTJr965dU19HnPDGACobwzaj8xAqcgGWg3v
YlWrFmnFhwIzrDnaGiWp/fzpzOYKDqCOL8Biqm+nSUJFdbK/F2D4gWH8+mg9IFj7561jN8Q3P7eO
RbmL3mprlqMCbAbC16+i7Xihnui2W5u+eSkz78fC/FpsH2zLRIF4mn7bPYHMZD1/nZMkyR7W7dtS
zYwREgaf0+6xAr8keztlz9sEXDSSm9Os6r02jZwiHj057oPX5rF1tonHgLnz2mwdH89BcyHs5Nvk
teuy27wuZjz3f/9iBSHPny5GFtP3i4FM8RyUhTV6XacGps47QhV4iTSC+yl4eZOUeq3g7gAeUp9u
1URVr63++tSa5yc4NyRZDwfDPL+9Tr1Wdi7y8wlgyOZUSgQy76HtgOZtLrTHaogwORUKFTmqQ18x
PN214NuFSs2hUNEph69zidtReghOcvTafNYPoEvV69p9bYI0RhQhpw7gdaW2YmlvRGRfx9RjVQb/
vNed38UHksOyWm1dtdpYc+rvdEjN7ay63oEkfC1JzbevcLk0HxlZBKA+pcsLpgEV42e0L8gG9FYX
gNLxMS30waF65mj0bUL85uUwBQBWUgSWLWzwLTr4X0xZKs/QITXdBKj+Km4qkJcvtrnXt5sJwwRS
satltkq0ungzL/Utfn0QdoZ7wMbNW7YKirCaA6idt/jcfFyq40dqndwUx0j0QmA4M6wG9xP4NNDg
UgVxtcZHmDJQvqGcs5p9VOqX/VRxCKqB6Zyr9b2nm3nd+7F52mcJqOPHozw1HqhvJmPjlXptvsqN
1Wp5eZ4CWiyDi/F0nBHNM8FgrY7kzj/fqBk+9G6Hkz7YkZok9Mv6PIcY8QymKty4RQ3qxEm/za8N
GgsJNEtIT23/mu6roILhSd7KBOLpBnDPaT7sMoGs1T6RZ5/egepJHzrQlhrAp0+wDSjaJbLbocD8
+0eZAmf3Ghz/8VH/n932MPw2+av/+k+2Pw7HB9ViyeW3zf/qpx/nQ3X4uvxn87P/Pu3XH/2LZ00O
e/79/UK/XJfbf388d3PZ/LLhlaCkPEbX7fkx3lbX4vJ6Bl6kOfNfPfiX7esqk8dx+7e/fhyu5aW5
2i49lH/9fqhZVVu4eFuWg634Hz/f5PsZg82eH0+u5ftfItjKys/q7/92u6kuf/urYfzR1kyywEgK
0UDEb+Tqffv9SKtta9xII7RJzhz3wwa8JH/7q2b+odlwk7G0t8lq1k0OVYfrn4faOq4X1WTewm+m
/fXPZ/ylR3/08F/Iax8e0vJS8WYsD7/IfattAbaP2Fd1Fq42xWDtX+V+pRdUKq+hbOy23Mx1hD9Z
+KLvxqsVlJipAIbVfQQn77MtLHfn3+UIK3HYFgBICFyL4soZVAsK1dNkNTsVgjpncxWWAZqVqH3D
/WKuyIeckSDqTcxgsTDcu2cGSaSEh9BwLbctji7SwZ8ZLgGpCRjxfiF37ifeHgE8i2vK2r+GIEy7
sGmLE5fd+bPFSUyeriJS8Q7/rSC/WOzc0Wxk8fx+TFTbQ4MVo0y+TbtXLrPKxeyr9joDoYnZYPAQ
C5DfpCZvLld6+iepy36sSfAbxeri1tyqJaisk1evT5zXNT0Q1oUTFpKrzQwxuvIYXcddPEJQKAK3
EqvRgq+52130HV6Gy/SBGpeTON62xMeSpxW1CMZRFJ3EOzHpRXthjp4fGTy6i30Xp62UkD+JTDxE
mItKLPqTaGWJ0Zs7WvTdh5AD8bYXixlUKTxpIhcLR7gxLhWxoIHcuKvKFod8VmixiofRyhEx3Uf5
BH+rd5+8yebcfh6SXsSJoCJ40OWKoeop4p1raLJP0iUv7C8UoYiJLp+Cny/eT7TJSfg7MXYEV639
vYjf+ws/jrvxBDg5/sLYjyYrumR1EP2YSKUgyhTEVM4KFmOwQsDHooJZABDBJ6mvzqQVKd2kp454
3g81MFfnhRFWhVRjlTK9+BhS7YaU1YcAtunL40Xcwkt3zUVTb+/p9JbjHwSvH62e0UFcZXfRJc4t
EjnZie34KSbvqgeAFDmzEqxe/9Q1Jt7As8UcBg+pSp7LO3jFUUAm/XQp1jlLcBDa0GvVRM3CvC02
n1c5IyEAkP8b2L1LPVI/gR84Mtor8QwP8iJA+/bVTztau7ChxBkd27SNIybBx81rB7gHPSKlwcmF
jFjk0tvuBJEqF8BH2nn4AdaHrAUtWNFTw6M4isGwYACUsjOYT04yukkA+AZ3X49Iug7ywIzsoeMl
7s47SFaGnumqS5Pz/YPMfFIXReJDhiSaq6Z9x1M8ANq8SbNjEkRgFQaH/i1cRwnnbw8SzCp34nDz
ccbwZVAE+8iRhme6qdRiZbb2tWHaN5draBpLUU0nqThGlZiYMtoJgY0tKhkdhS3gFIL2B1kh93I8
vogtpIdcb7vz1i6nPgUdZIn+IhXjKA5uAsHBRJ+BOyXd1fskbiYGZL2ieUSeFYY9kbjbyp3fRKRL
bkk3ZzRxKj9gBWQo9psh148ZkEyqQJHzXipWTZOQRuaNTflh8kAfwZD2nowrWbowxfB6cbfPsB6P
IboVfYQbQEF8091xzkMtoQOSwy2O/Obm4y0bQ56HVrLdj49c7rwh6cpiDAy/GJZifqClLl1LrumN
zAVBwh02rf/t1WsxvolgAzCRLOVZ9uYf42a8lK9fjvmJ2Mv5Tk4hMhHD3Wve29x4AF2F6JGNLQwv
AKBLpsGyELXcwGsewcoiS7EOcSZl7/ubV5fhbc0IomRO0gzxIkN40Sa1iPn37npnLnYWA0qhhCMv
XQbKrQsX5FzzaM/3O9MAYakwXFeLmNYjJ1feXVMM8+mhj1snTsMU+aUhKAyBREBlpnWb7qFrSDWl
q/dyHSCiKt6G4VuIrRXMQZIQOoO91bE8iFfFtB1wgP/mZxGkcjKEuZuG0MR8QBMD7C5SWmapuF9f
PXIn5XI+33FF3qhpwqYPGByyJUkdEDu594+C6LlI3aO8S8vtZNx76fW2SCdw0oR4++p+Smb5WsxL
nugd9lIxf8oeRFlCcalHRKJRBiTfTA58gDvNrLNFW34se8GWVxt6zZN6Z5nJmey+SSHvYjAPxGYn
w+F83kkE6C5iw+XFshQWL/iUYK55IaDD8rPyPrtn3111PwmmsjJ+UiDgJ+Kre0AMYj4gdlXJSkSQ
isEPcoRIIi3Qg9lj9vD0zrqPSAwMl8VOfs2KKRr0PXw7iuVg+hCfg4+LAPXO3XS+vrqNVCZtGEny
+XkXb+Ho7s5V/yxBFHRPnqtEzaumtNQnXhmxfBupIhFFoArNLXjc6XFaBqVHrU+9anttL2W022J6
Fne3pHcoDXCJeonPJ4OQl73I2mNpOwpVyJ4YDLodrye2nhfK+eAiN6yI7dc7vd39dqfT7uxcBrX8
2sib90lpPk8QXlm0Fffuz+/uILxztAqB/xPTa1cXwMNyymyUIyZUeXa/YC13NXZn4gtJYYlu/6uU
o6/ubNTtd/3FajXqdIQnR+FRfsa56H/S9qM1b7xYzGAvEV+a+Op0Ci/lOSBok1fTs8PjVJmcP9RV
obuaJbJtbgswtrJR2QGjt3uMz10nKPqHmKD1RpFV3whBggSV6xnUwcnxyYbWeid/Hz+XlQdAWD9b
1dt7nC8fi8fyAMHQSl/AyRZr5D5n3ueMBFrxeaWT1hLAXz98hGsWsRwwVXFcnUfWtg7O/TqwQ7zo
OW87OIqpyezdEhrlrxnnTw9iV17hKUl2FxJGwWbkbVDCGD+f9OzRRTEY5HTe0csRw9NwBhYMu0O3
lPO76H5dRZ/crYDME9GZ93reU3zcRK8zksHY67z1EtEN3aX0vIAZ0pPDziB0uzw34vlzRI4Qw/Yu
1NCJGGToVHTb0W3m3ck7uqubayGHafpGGaTwWhw8Zk3zbF16K/z8Sbv+rrn+rKm21davbO/fNFWM
VVRi2C4s/Di/aqpruyiSq7FDf1T7VFcC4rXrPpRBYc4Oydw6oppk49J3/Ofk6hWsJWhEbum2e9rK
uABPIaCcGT27NgWfBCvCFPEK3xHTvxEBOYLNXwdkfzOjTwz1C9Jw2SzciXvot8Izs717+6x9dNUO
MUfv0Dl+1PHRZx2Z8T1c+2BACKoiJLKegtfpvvCsLvEY5+TBMu5rrEOYud4tSsPjJK79ZtVIxzpp
GWGjE1y990apaUQsOEPd6zgbthda5xHcemAGuVjCUe3S+sHdIzzkg5vjql+1uzp4Rnd1Zpr0d2Ix
oYYZfatRtVkMEKOsZdtUoJH1myU+3sbvfryKiB4hzSeTRoXaI0VQG+M4Xvl+t+/3+/04ivsH4Tcf
fVZbJI335IZdn/WTLt93VJnwNnH8Hq9MfooKg56IhlmJQIi4758Ex3bCj+JGuTlx9uTdX+xZbw/i
/eHFqzieLCasx/4kiLkPN/XHfLAwRtH4/Z1l7CBc1qWqH8WrZzhZTXxEudKtdujgj7HpOb31hqTz
q7RpjcY8ufK3AqJXlj4aYrD2wRIeURYzSw15U+WRxSxiAeNvOx/G3HLMTaJ+H3shQpeN/EkkPoSH
/tETsd/j7f2F68dR1CxGY/7vRajyKD7NieiYL0UlbqNsX3qzRX+xYPijmmj9G0oFLIUBCJvXEVVg
4TNCJ/QZJG6QuGgzgM8s7+OWS6eQUyZm9fDN3VMchCL23n9f2XK9gSzURGshdfwscDIfvLV8e/s6
+fXwPvJZvR8MBhLsmIyZPIVKT/lcS8WQRT8ZpfHBFlnHnhNkChKxeYjpkhWkQ0LSrOHJQhTPrmKE
UfZF9brwpgOv440H1F0L/i3Gp8iQ4IZ5ZfC1ZqK3WfwJrkckU8jH6tgWJSvm0p6dl3n3ObF8bUoG
Ui8NEcp+JUnFoJ0JvIvCjWIfLfwe0OJ+4UdpJ0q9E5Ms8+NxHaJMoj5QXoPeMc58KHkkCzK1IyhU
geKd328oIhIOHr+ZgttGfQamElCSqNmL3q1slM1FfFBz7BneR0K2ckRPc2q0HU/2TKKYwbuIY/89
Qg3ENFHoHxji+W+1ImOG0V8Jf0VjjrHPJo3hiybEJMCI7PqsrjHJJYIxGb37/RgNuiX6zIEZxtvq
fRxMTpLL9ifv3b34xFTzMbUi5hQTDSuKW09oDW/GoOX90CqDsdhiImH8dR7T3KvkhIe4uTzkitnT
r5i0jMJUNMpDuFj1WdSYKo3NNW7eaRxzb9/3WQq7zaBEp8bijMdctVF8xol8Z5a/Y+Yu/MXCZ7JH
k7HohN4w8v3J+yqeuY1hNoknqxmTvs8MZD9mAn+ICR+l/r3tYjkDDM51m/E9RusJBryVT+OdJD0T
xBPqBNymKVOmcqM+r3TZxnjwo2jb930XMxqDkkc68drNxK9DbpMwZfzGFq7E+xhjYxwF9FH0vuJn
yB2m2HLMIAErU7TdCdsayxQatZxEtA3mf9NtLIs93hSRKVYldn9zdjRJlm03kYk/tJeOR+aXnMMo
+DqGeSuxkN8bsG4maXPBlP8gHnUBgMVS2oJoiSp6C0/9S3T1ulR0NX2OHSRb3UMjxGtsg49g7QIi
7meLc4PRJSgGe15wOWD/Hfp4/k+I2qtbYQWv0lU79a+6SFcVhG4tCZtymovWnIrl1trdG4Mdp2Q5
RRZSQ45mEhro/RS1fP1pft6HygZRwYKUynp8DM23q3/FLHXI3ZbG6Lqo/HpMXvQYGEWxiN4n73Rb
03vN2wY9gMVQ3ZZBxIiYNKJ3iKfhY9cZzoNSLDdBY2d+eKz/R9HxxDig5SPOCYZB7yh6zITxeDyf
zz+WQa8X8B2FvrHIxtF2GGRuc240HAcYV8PeB1+wU3z0BdQGBdNScI2PIQOkMa7GPE4zW5m/wZs3
eKJoBIKLjSd0MMLdkhFNu6UzLckAmwcD+Ya9G2DuTrZRYwjyy96gxz9YZS1UnkDyiEsRBUEURI2Z
5AUpw5Md43HPC4LlAP0/6HXkprfs9CY8wLAXBNueR7t48+nbm9ebL71ObyyWPb4Olp3hsi11QXOw
R5EBjSJY+FFxvTH3wGBLPDRS/DByg747Zpz0vEHYdQd8+ZK9wQCFqdcbl6Lz5Q0wP5bTgrWjFB4q
qeuOlpwg53MvXC69TUf2NrYIBF8HU08OOAd5PPQCT3B/JUiHA32hjObzHgbboIfNEwzEwFtu5Dzw
esOre/O8p7fsdbzBUoiBDMnpo1mmT2/eC4YeWZpC9AbPkyxSmQ9xcNA+NpfeDAa1h4nCv3wsM56d
PXKITd38Zo7lomJSmR8ls3yI2UbZvAiuvUb9wczkms3PmnEFr7Hg7MH6Ix2eB/PaM3lRb9k4AFCW
xthNQziQWEnOorPkij6Hlp27z6/myGf6H9vE5JmH7O9xv2XAJt1qumVoSWxraB4FxlfQaL+9Ugh+
7vWCRlNlDfhg6O4lU5Y57wWDjy2vgJtEfNR4R6BzxTq8oSHfsYwYMFucD/gJmEfcvjftlPILBbU7
CkeD5o02mB88BjTmNGUhhkvG8xGfEJbmhs4dfmy5W9ToYBNcOsz8j7FO1w2gIJTexaMnwSwQmw5G
LM1w9U9uLefDu9+82rjkUU6uGkH4KLBbPxQEU8YiWLNYZG4jhRJ/PhwODQ8p5b11RlOPF6HFl1y/
Ldli2nV4XvRIBzWkhym6nDZCau5hyb+9hR1vOBcCS3nJ2B8OG2n7ZK5RkhDMe4zQ1O94b2s5Irgr
aMxe45iiTRP/w5NTxmrAFGzUTq85iKXbEtEgQ0HwOsMoiifRmGHj0QPex5glYCdimmLsM7m84Zhh
smwx2Hni5ZkmoAtoREbblLYNOsvpIHc7jM23+dLvaQK5M29OpB6ZCQUCmOTXdD7tj+k/L7pjJns0
3yxpx2Duzfdyu82lJXsfFySD4u36HoqPKz3m8HLa66DDLJeav+Z+a9GZAmGIacRAR3f379HRga3G
14C6wUYly5Jk8yUSkbZluF1RaXjyo9gsL8Lj/4PNEQPzGSizMd1H5zNi14KWvtGYPDh+GtbUIAhY
84LpjpfadKDBE03nMUBAUm6GBx4KlmFalFBd2AzhXCIiuUYQzDuDRzd8S/2d3BiyQ+ZgWL5s3A4g
515dUXwn2qYwZteUKDB1sZ07uNxEXhnlX61+QkISSa2ClyEgROnK5DIG3A45oDF0z4JXqDdtuUGe
4f3jbx/xYle3Ji0jFUMIDUXTNm1aaFoNSwTLNbZ9AtsTzOGe8pWEl00+KWdlF/7Obsqg1V2yfl7z
CLxMMVVcBSswwRN5b6xpJpEWAjQkcbdslvwpTOmHy2McsdsfnPgQMI25YfN4VmDTVTgMmYE9xjnv
PXqIzk52NsvmGjtM00RggUms9hlxAUu4nyykcWt6W+lc6tyx0s41Lkc98WHztpvgzGANAkRN4625
um8jt+tyyRtSsvM10vu4V6jxb5z9owSh/ZW7iVgASCi7Bf63TDo9PNaNheK/o8tgGnFPC8MV/XZE
BKItFjdcwLO7RDP+gm1MHrmlXCIHG7dGGa1HJH4JtXPDc7k4eHdx8VdPHwfmvbF9zy5BEVt+zpy7
3L3tQQv1L3jBpllH7WYi8RK8gF9HWayOgeJ6bM4GwwGC6eK6ivsIu0C7PcRteg4obOkkzP9ABaPM
8c/Ts9k8yXaPhQrsgkw6p3Ngpv55F92uLhUOSYcR5n8l+DkaDwIdd+fM8BDnbv4GBqZ3HGmCbDnx
VXhZ0JybeDu/NcTb0g/VkFum8bl/4MepW72dVyoTDiL0RtY0/X5m4PdQAX2cT+3oEC5OeHHI08Vt
RdCCHsAaxczUA/Lj/TUtHVrRZ/iVcuRNwbP2OfsKpwiEETS0dDptgVji3oSDFleB1dJTuhkGHIw8
3DITb7jFB9yBv3ZUhXcCOl9vqZt1VXEJtPDSB70xEU7kuCdkRMa3ZhShHrlXbCEdGYvyEOb9xAfl
boizM0b/ynNxGuk4Au6bylPcJDr1jfi2AIezLS++E73hCGgahpvdCXCFF9kB25aGgCJvfB5cBo3r
ZXb11NlxkpHUhD0EyZg7ggEZE2xG0RevROwlRjX/XHSpqxUdJjwK/NOvcXw3JhoineJKD8VtgWKu
iBV6ekyWv8fQ/+oytPpqx1XH1sR9I+IR2HJxF6PPKwGKxn/UBMFI3BefN3c24+6iCr9wNpJz2zm6
pxD/a8ecQqlCXjT4G1LpEayymWa0Hk9+ZngfiFnRnM3F3j67n59fXOzBa30R3hKfXeJvjN7+zIiS
YPTluMzL5uQdN6GHG98elRQ8xLeHocM9akv7zyUZISp56Evbs1wrLqNLj9BfErU+ayh/JlB17993
c9hhge5A4MlyYbzt5icIQx9yDz86JCl+tSHmbkz2M73vEG8L1bEzuS1uB2zOdV8D8fdNx/5ECb7I
246UNzAtoBVyj0QIsu6+6jrhwTd9cKYDhRDhtZu6uMV6lvvoFkFIINFdMzoYi1JxaSwGZntouBef
BgmT4OLrQUUkEkKpwRUZaZXi9IiU3UehRC/f1f+HQPr/nhC5TireP46O99LtR3LZltVlm/4aWm9+
9y0y7vxhkmhkO5bxZyj7z8i484duWSSy67oG7pqqtcla+R4Z160/NKtt6KrumDbJXE0G5vfIOIdI
47aJcLc01VQN3fp3IuNN9P34Ix/KUoEvIMpu6w75f6auG7/Fxa/q3TEpsURb1PZn92qSt3y12r6u
4Uo5lKObDfrofX0B/5QqQjBNGZnGXgNm8nwVF/1Ue1UNA3qmSfvpWcnekQ8qmbI7sTT1aDlRmxq/
vH2BtJrEmsPhofpPUg0h/wAf7bJ7TwuIIa83z97v8NPoaW/XBuV2bxqx00AU5YRFSdXv3UDUAPPT
CHfOs03po9kp9/t5bWi5yG7QHJ2fdQfMGuorjXtfOZVqF1hFK8SHWhZVBa+4g+TLKSYidVPAmdAC
AVi3ScC92ePd/vBFgpTfAtUDFMpqqJeUqNf7Yi2rp/KUl7V+j6435f1UqBMDBppxrlnRMQPpBi53
6kGNEojGQ+W283tg24UeP04VqwBk727rUA+djqIciGOqd+RD634jLpxBe6sYlDFd1Z1YP8H8VrK1
Ko5KSHEbkOB1TeWGQvV43fpWCfBvTdG/P/l+SXv519Jhgu2hSRKp/lekulBM8o/ncXgtd5vz49cE
F37xbQZr2h82HLokU1KGbdtM2j9ncMv8o9Vq2c0/5EkDqM6RP2ew/QeT1DSY15ZKPpbK5f6cwcYf
5PGaLfC9NTgEVcv+d2ZwW7V+y20hydNpGyDhqnwjw0Zvypl+yvjcZVUGZ6KFdXwjeZeJeuyqhbHQ
TRAZjqe4vOsQbiVoJPaDCOEFaKWa6twivcI7m9d+elR2brbOO/o+hwXYRLm7EYBwT7Y9VIHV8XP1
akt1cCpbQVbvasjzduJhgFFVgO0DNzXQCfoOxEPS5j2bMl/KaUHZVc0LyM6Xi+GeOKGlJLOWnu/d
yrJKV7sgVW7HzDMuJPc7xeHiZYVFkJdEcUFdOToUtbfR7lnvwO2BQ+ZA3vX5gSxqP24X16Cu1c7X
EbRypJgps2Old8q75StpQhjC0Vdpg6a/budncbuntrtvaSDIrI3ELfPHTabK7S2tp2v96qq73c67
tZ2puiN4ohEszNeG+zxhe9QnxJyVEBFx0o5eUA0ETTmZ98DdUv3w2FGbkq7Su9WDx4A6OaqLH9W7
YzpAsq3TTAB5FILASTLxaZ+EFK8t7eforNzWPWg2PGBVIPzQgD+kINqAh6RcFs97aCf5trgA535/
EBp7XDdWsUclNh/o7yiT+3pLYSJhVpqDqu3Nfn1UXMdwvtatw4BhSLLG4RE5AGi7uaYGapbg6YSY
WAKuDUisoS6f5kfRzkAF3ydBe22ATO8gNRV6+wHFzBp8iHMLjq197RC5TTqtY+UdT+juDpXAIjeP
qQDeYwR/t0+iNhFr+HcpQaZkIbtYEZDRUXpPb/J0OBMahjymdYXf4LlPYHpqkxsJj/AIeMZc3B+3
edsExgsseYpHDSow7QoZTek9MBHAuDg2SnpuwPb1uL+X5/aXbrCutM7J9FJoi9Z6eT1hUSrFRwYX
UAMJRhKKbXuPtUaBF8JW2Xcc1GnjWPvmVbm4N0eXpxYKWXZRwVa8mzNHuU/JlBxejvkkA0wApFZC
EfsrufF1e1Uo+ECTu9USpXr2NKCuRa61U3G+nDXvWmQ9Vi30ZGh9hK49oGa+UTFQz9PSvkXljVq/
c7K1bQogn/HtgDWzvrFortt2LbVW2qZHWcYqY3rU8wIQ1VMTMKjyoXZ9z+rzZwIsoTQbciF9BwSj
dbKpN2zr0AXf+pSQaupZc1v7M7gJB0MqwNa3i7KJx9yhcr8AVJtDhw7tyLw4gMJc1pSbP+yGEfVs
7eXjcgpTaMKO9f2d1Wqo2XcTyrfSvV0cQ+61ktjBaRcYyqezBnYa8PanfJ5VVAPYoEqjBn+6dSOC
awEioSUHl/p2IDhvqeamtUIRjfbA3ZVYsrWHLKi6ANv33INOeXzaW/L0w9NlXQA/fYI12sk1d2c8
gQYG0sN/7By8G475bjj52zo7AlkOmH5QnBq4LqLS9wrGvdvdSaT5SG4dFU9Fuz3TyzKPwD2EFMXQ
vDsIPqLck21Vl0s1yTyqewhW2FCjFTnAREZlkxFmJzPd1FvesSw3hVIs7zubTGXrilZfW5scGt9r
lsyPj/LgHa4GXW7p8RryTUh/9r6TQ4MMCmjpGtBliGNCKzfDuwaHQKN62q8K4Dla9cCqFCBGH4oS
tvFFGefEb5Gjm9hwrN5KzO17DgTECSak662RZng7T/A0lFB/MzpRx26Pe6SnZ5isWkQfjg8wRShl
OWsKav9VJ9+GinrMPrAo74o5VdqXLgzZsr4pmUzX6Fq2jVVz2IFlmS4eZWrAvEqxrrG3QcjbkQuG
oJBrzUKHscHpqCmYUynbOlCy5UF+eLHWj/9L0ZksWYojUfSLMAMEArbw5pjnYYNFVmQKEGKev77O
23R3lXVVZhIguV+/fs+tnt4IeUT+I3AtcULC5q/4WMLM46VuocSSwV8FJIuVX0FmnSNHk/rfeuds
Wsnz6kue0xTJI45QVttDAVwvz95Gr8XMEqXBYR10uX8a3WJL/CXifSDsm1jzPp6m5VVdo5zGmQDb
RgwmXt2ntrTulyJiGpgzLuis/E2Y9qiqBqky75hXVNaHU2L34CNV824L3c/JvRXOKEmxZzF9Cf5L
w6A4DMN5roKTNUgSrn27iwMz422sw7/RRk/u+r+j1d/lw8RMN+jvt/FCFgsJYz4h+Nou8ddM983A
AMSkdZdYLiLImi9s1YbQoxz32PmLtyPT+UmTL3tkLZTP5TOU47a3FF/1qspHVvw1AUSKganvfmoy
eXfhBC8z3OrYmgN9dOrwaRnqc7tOcj+Kih7Tzo7lIl/WxmPsFKoLsL4b7slP74rq7MffJSU7Yg6/
yiuLmZ7jCDQOQmUxdhSwLOnisKeaXpinL7Bsq4Bkdl1+phk0pGJUu2m2BpINe15HmV+PEwZgXfPs
kjIXL2Mirp9waeMe0DwxjoNrroR5D+Xwq/ywJwXCTNyV/61OVyRpimF+BPisUoI2xmtA2EyqQFj4
LCkuHNbc6eWiKBd62l62XwlZnk+2N+BOXdY8kWN/50T8C9ch/3Vs1mca2e2H2WYultearGAORz/9
VOzKr0Zd8oZsbX6UcdNiIqirtykvop3k44ozZLZuSMXJKgM/tsr64DpMndtwunA7IRORVZyAkANV
kJ8qwy3ry5EhtZMymo9mfHFXEns4p4cwG25Dkb9Ym/hLQspjkyI4pB1pct2nF9Kp2y5voo4GbPk8
NxsxyO8eZuoEvoKSuJ0c4qaViDCqiGEBIVJ6d9L3WhhmsFU0C3DJEn53kk1OVU7AvcvsTy6iB1Ie
zG5b4BPAyiP+at3D40UWMOhXXjns5qagWam6L46DhDClvZH2mRhyzLLp0IEuHZ571RJwYmUxjCUT
p9M57XM+GhG8B6x4xbVNilLmDjuxbv4uIx0vlk2XjOzLzmo6ZCBZYuMg8rgl7i5wUYQI0/r51qM1
DJz/bPuyVNHEwH4vdp6yLyJ5aar8maTDLSGptq0oMSIykJIqA+FCZkxAhkJVcyAHpGSB1UpfWnKS
+dQ9lPTRuwFrwqYE0eRh7cbX5+jP/UdkmYKbyI/7cH5ayTxsWB+iHrZ3zdDdWun2vAYDG34QjNk4
+q9eVn7O6EppgeSShneklbBzb75ZxX9w+hJWRuvfWqoGf0AI6K4DbVCzjRrDczxWnOnJIPUl9HBH
pbq+8dJnj2s5CbYJFaa+CjVun1h1DuLIWHfR5p5hn+9Jgfys7IZ8gNW1dt71ScyworwlvQ0kT9Yo
okSKtZx3oRuQnlfruDuTaS2pluDkSrE5OHRZqnBeW5mHd1UKenbNiAS0vj1OKlZP1Hs4mnPTSlgt
ywhufAmTaKtvlymB/WddM81+ATzz/vbPkZMAxaSM8NO/WvQq9jlDojZMfIssp/RrBaO9X4noqK0c
ssckMf4tAdEnTvOSztgPi5/K1Gvci23aXcuaQjJiy8oj+2+7gg2fmICEmHwVMiz8jMphHv5FbreX
SvC5aTuxCO3xB/mHEoyqNeuBSjmgJmqHpxku+9mNbpf0VZYFupunfzaBScJ2T32wftg2RJVMOPcc
kgKLSMeknT3ZXelXr/UPu2h/16xh8SYPhl02cOMYc6R2PxSpfAmaETMpmdIEHYSnXGdAHAwT7WAt
ToW0bgdiLE4k2nwK3Se9qHRMapOheAZ96zb7tcy+ddOLhEKKAhotQxAjxUHYv4rafJVNjgAZwUWy
W3c3CrwZG/GyZPDhPJGf9jS6pHdjg2ymeV+5wX+6ut6Zza6eVU/ejPPj6e0lG2qa/3D7Lb7sMsiT
bEmPdsDZ2JIBzPeV48li9zxZ7f5OLOlND1Q8Jgue+BUVJK2LsS8dULRT/+9izHJL8hJ68sy12GPv
ktT8pQ9mu+RosOr/QmX/so637gmpmg8m7bmJ+L+t6bh3ctKC+7y8D3WVH+q5OtW2gC5vMgKx5R8Z
NjaPEXOzZ41H7Y1+0hhojbCNsJxTy7pr1rItW5aHusQOaLs421WP1QQgEr4JyBLMtwnuJRQtu62j
YD6NG0nG5Hlw7nrMhsfe3GQLYeJXHE8/3yh/jXis/nIk1esyu69F7fv7AjQUt8lUH8sq0DsP1iVg
O6rrlnqxqTBb2s6uncMPQeXr5+pxtnxi7lc4hPIJVvk/Y7oXy8LK50aX9RoH0zp8o4BSGW4U5UPP
TyF2r/8xl2CK9DQfmnD+TUn22kuT3qW2LnZzz8Mb2wA8iAXxo+NgJUgvlbkHr1z7SbukvDXD7Qpi
ZM59Fi+IMt1rN18SQXOZ5cVTUZcvU8lZIOrC7GCDvoTe8pi15k3PkXNwtvnMmn3MU79dtojBrxoQ
/HV/Ks10m0fNrWvUTeH5d0VjvfZB9VBv+bfLr3O1YKYBXRG5gAfTpCejJZ53UsoTAuJhqUlmcb8m
V2Q8SfPbU0skYbC9hELsC/IMC1rETs7/0fhyTuv6dQuFc5A6/UM86Z8lXCBh6+CN5CuoePVA21ZC
v6XrXiL0gDFV+lS6mZUMxY3f9rD/nIy1OL773KuKc6Al56Vd95AOxnG3KgzeWeSeNnKsqo30rYg/
X9z4cjoUrgL/4ZYHQXrZ3l1dsjWMz60nbsNmDA5eX7PzsGAhaabHQXX3Xdf4SZEzD51J8o9JPUkI
VAUEHeIt88lbRL15cvRVe+87ohLMsZq4eKysKZO12nitKufBc4shIXbwe3Rbta/mmaZiLnZZP2a7
YJ2+3CpC6Bdixh3WZvmuTttPb6TC6eX85HTVlARdtIvMCvTCpZmo5o10AluYZFvsG+Wgj0ybz5xb
+4wYKt6Iqpie3M0jBTV7zkvuDIE0wV29ufBai09e+Ds7V++eWE4s0T7060Q07Q3kkmOmy7uubgkV
A7n67KYlo0Fa8srw82athzVpnnvC+Uei+UMUxq0ACEWL0S97exR7WZJ+vfinO7C5xI1W0j6Qh3W+
5iS11rTfxulpJlatly8s38FtDe+UP/6TI/nK6hkoBUMpT6pYOkQizNmhA2hsI+gQxwmdCjqEZBm+
U9GrKeZDtGS7XnCvmjr7tJf6T+pi4a817naBSGDRC+nCLZPQiv7AlRZHJz0X7vIwV7TDbsxXubfd
NrFVuW+3a7qf+z20hqzEiCU6AaBUgeMs5L+I2tbbzL5dSMwMzVM16ovVlOQ+TmfNdSioCbdoeISc
BZT9uQmsz3YUD4Qn/qUKvPeD6uYanSxTtCfQWe9yU3f5fBeJ6ewKHAZTdrRs66ltbgT3YBAFt5xx
DAcbn7vP3h78YO7AsaT/eRHJhhuFHRACXahzy8XPGJMcOaK5bEAkxjy3Nps6qp3AEqofUwcfjpc9
gSl5JXA92Yr51MAK2Xn1xPwqtOxY0iMzScq2+YaMpZuSIoH4yMw5Bi6RV2kdHo1gtkM0px9DVnDi
6/3XufKalmUT+amMFXd2eoBs5h3S3Mi973Co9xoLPP+LkpoAz3QuTjXMYHPHkd/tIBreevOz2HB9
kVUDHXC4sGL6ViiHJPehpjHg2mLn+coCaHiNOmP9sXPrd3a5T2WDbjBw5G3EsPXiVtXLbTZjEJ1g
5XSjub2SDokpFUnoqq/Gcy9+6n4vPHzgI/S77sgtvB6yEvNlO/wNpvC8ldXNBIOSDLa4zYhfj8y/
7ZpCFRDvYVv8lv2WyFePQd5z5TCKC930hVLtphkG0FKW8y71jb2KbL844Z0kgwctlISDVEJRbTDW
WflTqQNIMN09TMUzjdshlSG7RrX3ZTvV2R+jc7klRpo3kKN7U2q2Ai0WCyqs59n26ITOafZy7AFA
eov+Q5E0BMdzPllhQ+8zFSfLA/Zn/d3KzzB71kLuJzf4CCJijvNq2llbja+DFAiY5jlHkB2+uA3K
5CSeCA5M74hV3hfh+L5IdbvKRzM1tyqj5M9lqS+lT3gTQ4MhNO9bip1O1ARjdzSFBfE8Jg0hand1
IuiybNDLocC8GFVPrrbep37nT8d2bR4Zw0CJhJ50GhCUcs/+F0EUj7vW/+jKKNgTurmvWTelR0EI
6lJUmHD5HOmGnbCnKy+XIra7udqrtcf3GtFGMR05jQ5RsWqj/qRPPGigzNc87vfegVUTUl+TwHzs
eddkSJYgdKpE1pt/3tgddykOCDILmC5drwLR3luNwwOmn8MKBlHbPy2UBLu6n58bMx5qB7mor9fp
W6c/tRwU3sLgqRe5zYox63oT/UlfUo0h6xCxkwTokZGo927pAn6efjSUb0g1uuUATXJBClLOlntM
6A6Kt+LPJBb3rTfRfQW7AoDPPySUG9vgNx764b9O8pldc/+VRzXZ1HJMosWMe+6xYDd2ZLmn12yB
GvbEIV1WfqVR/QHpiKye14hE/PjdCD5eV9dVUlXNr6O77wLp9sTNsR9J1twijvjH0urh4FbFTyH6
RwlFLtLitWl9ulAbjduA7DoTjPihCCu6s7npWp9uKFf+Q1931Q29nte49PJ+orP8XsJ44ELPk2ls
5js/rMOdrfmtKOOaUwYt4PrjuDeLJszahIlVNijLWbqDrM7exDB18EZ8vZscZ31wWj869fbym6PJ
qY0AOnJni6Tzhz9iRkOdch8picX2sh/FMU8FtO320lNsPzYTH+9Y2t9ul/+pDVtf04II7BbRr2n9
Q4u3wQ6rRHacGZakqQvRiWaQoPcWgTOUygQTudS1fdH/rrYDkYOTK5USmlGod7ac2FjRA1bV3EuG
nA9kMzQY5RVt7fcLZGrJQ2WqKfdlzgFWpSoB/cFWYyUioN6psy+qPYShOyq0f8V0baH1JgkBQ8hL
U+K3ifYPcGZ1xU6UqdmjV/Mzoq3VCBTH1uB6aohMsuy8A9eGaDJr1P/FhtqauaLcR8smkzSkyBXT
W60z78niBW+29sZb1T2hYM31z77EgbbZ2xmapIKhvLNQZY4zGKQYUtXRGqwyaYdK0u4QFA/B7VAq
+aN8kpCjdD2UTfPDLDoRNr/WtoopznPv70ikB900eRfQUBl81G4PkJm1nCZ/rckPP9VjA6J5msrY
de19vSI19DLbiZ43cmRz1NPqv7Yg8gtG8CFqaWT7FORwjpOkD5c/Umv+SXWN7h7tMck9kUSTZo8g
RPogZXjct556CE1+tJvCPfB58XKuaGR+14eJttY1oW32aUbW36hSAdWbPJdkgdKI0xXqQJ+Rlu8z
BgAIHt0V6Jt1VFd5Cbd+V2XjryMJN22zhxnk02EmG1Zy+95CswT0O2se4oC3k1jtoIbL2XsTXxQS
336U0IBEdgvb7UHDuIn7Tt8b38boSKpy6OAS6vmokX6OPCDX2bzYPYGdSw+ShhA7Bw9gsRQu4rZ8
FO18XzdTojoG1iEnPJ2sRUgS6ZmoKrtuaT7ydry4WQFdS7HCpmGUNM5T+kB65/jI1GyMS36AjKOa
V2lCAdfRZ1qyebe1r/9TYxie5uhY5SUsz+gpb3tGzXb+ZWmql3yM89TkSdB2ybwF9cXPt0s6tG2S
T3IE+uqAZJO2PmlLqAdnk88u8FPas56t41Y65z7In4aIaE1emLgn43YXZt+gwGEfzOtt7dzosArv
VYFEHfHpDyuzFISFLnHWkEzbCQXIre8t6WP6rKdy715L1TC8AsxyeZVdRRIM1BAOVMJxrKKEgCL+
UrlO4gPwiSfJwnL5AkqRSdi6Xha00gZVNc7IXB1MmwjP3xOCre9Cbi9tawloHEf/TBudt6jeAeI/
uf4j+bEdRiyvfOwzfUssAOau/BCqHXR6fbSrbk6Y2mV0eu1yLKwtS9qJ73TMrCefjBviK1xBgWsB
FehwuU8MUzPt/4x9NBF3O8GfTH+UQIVHLVpOhliMybWnJLVXpnwLvyVhPiNrJYt6Jb9w+7CjUCe4
H1wU2+DkWYJBAS9x3C7lg2kGtqgDF/+t+7PRyV1bg796kEtsWwT55cwrbNnR8UTjI1Q9dkHnekw2
nAoMJPRvmC1vTX49ySkCgQFECRGAYAH9Jlmi7tQVlOL+0HxxolhIBirayzzCjj5mbH83zHl1y3ai
nnH6EW04jWbv+AxJAJ+r5UK0fBt72vvUnWiO2+ZE8RaUcW1Wmw217iGqmT7kffarBemRAx1YZ4q/
rVsB+oKc22qLjzygyfMYfmwr3lZHWfeFgTLNcBUGW5i9qaBBAJwE+SGNvV9X7xlwDuvHnYlow/HJ
ZtfmrCDs1a3Db+30NHcpr1K9kmyfBvoWum1zYCSJ5tvdjVZL3A1cSL4FTmNTZTc5lvIGKSHxK7jV
Ki3jzGH8rWDw8D3zKOdw36B1qan5dCS3Qdaj+wqayHGw+0vRDf9VA6qJQeREuOnf8tRGk3FUHW8e
RtVxWuDYUWgxMWZOOcnW3CgmFKYvyRYdnNgPRwCZGa0A72xiaY93oaG7UQjzfvckWAD0wvYrmsvh
vbPG15CQ+n5MzSEfKZ6y3LOgE16n1Xy9p3RML7x1A5JkJbldNXHbnAYk8Hk7MjOPk6TyioxVxpG0
nAMzaWYHNr2qLtPwQOr7S2cBo6odMl4b7y+J1WC5WFiMCeq6FHn1Eqpenlo3/J5KlNnQn6p9k6q9
bDtCxFepEZWCr54Cdg7r16lMH3yHrmgO39yCIaW3vkXe+LBW+jnIWETqDsadpz2PYG+TKcwoioPf
qi12WaINaMYuauSzCv6soU9ogU+HbOW4byg4TYt8wiiF82J+jKJ93lHpZZbx92uwHYLa5XIOxv9q
wgWtvH4j++zdAg4ZMwF+a8Cojxs4kXJ4nkx9Z+riEEXZqe2rO9ct9yo3/zVy+lf33e/qtF/I0/Eg
txcX1T5WkMMTT27kniO5TiD+7pRAGmx8QGFNDQRwHtWevHcaN7oMagJW8ltOc4cRWgY0ObG63D6C
Lnsv0oooP/W+bKRAwPCdu7VjEDBLYD7PgCzZADNXcD0wUOjIF3elBxWMNLyU3gzCw3HCRmoNL6O7
2icjqcEX2AHczgJfZyu2/TTImUFLxzj+CnppoB7kwXhrkdt9TiJdESxO4HdMYnVwzgSGArcU7j6z
pyXu8yx/7VuC3xm7XIQBZCmCq5sRZerBqRj21lYTJvlC3n5PII+0s+E+7ak05UrSlQc0MxEBMY5E
8XwWupC3Qem92rU2J5KNaE094GLDmkf3ypbQVeh98Mvcy7kFFDDMl4qp5HEYiWLePP+eA+IoZFGd
R2Uq8ABpesij6wQuHJe9MVt/LgjJFpXtIdRSipNctt4Webcd4c1ep4G2vAvsNzxYxlmPcl0+gpU6
iYx2lu1q88yUCCTg5sc+ePSTZJZBUdofIkNxQQjgcRmnmzJv8K8F9rPO6ONnoIlBno870vZS3soO
jre0k6EvJftMxx6o6RH5njnVjNyyRtOAeYWmnN5h4XXKR2HFTWf9FIFkSiuyL5fiKBgxgvWCr2dg
TphRW4aNJLqj88RuWqhQhSGtjdGSR95swbwIo8ve9fqPLrUmen/kvVwrDCVdqQ8qHD8jTRF4nU05
Q149rvUBBal6Ge383PaCm9kmkG4h6Owmygj5NUvO6mrJA8u4SZJg9CPI28OO2enUlZj2XfWq1PAR
OS542RnOcRpOT3W+KcSi5ZWhDDIMA4Sw0geTjTh1yto/yTIHvW5Xp7CS643bLnijTQNQQJn3Wv21
yKi7jHlJkUHilDNXdLizh42gmSdaaMgSYZTtJ/SBpJ09zN/2NSeLf19shyOgxrU8L53Zd9zYZ0A4
B3Lxg51vkXEdDv4BaMhZgQw7pRElazeK56ZsDmUPT3T2PCyPQYZtAQMXcjquIhkE6V5pJnvd0j6k
hWE3sidcTYz1Ar4zdeFZcJsWo2POBJ4fRbGgECzqNlTzbzEzT7M2+5jVxxGH4NUi5GL4s1BdOsTZ
2szLzVI3r4BK4XUgv5HRjmlfKhxUK6HsDRgPa87IViMK71BuZy2EdW6qdz9d3uY0ehOjR/HEoe4o
ET2rxuHydlM/meWAojWMiS89C+JDx2Z+T2MSYDpWVMknLUEQAXU/LllVJeCug6RQzJKaLmsO/paS
WkMxYVwyyhyj7owd+CfvmpxbXIN21YRDyxO2xeRRb5eJvDGVkyQPLNTby3RElgKHcxdUdhbbs4Hr
aM+fZkR/LIphw5L2uFzLWafvu70Q69vcMYBI2+HFFX9lh3G9GLM6iXpVnPp0JGQlWGETWe/aChgj
d+iKS7p+afyYe76r8VDMCqoYVTJZ6fZt2dKTwdSa0WtPEW/byfmwgvC9J1P9hNrLOtVVoR7hLk+q
DDFCQZ2qUX1WZs8WuDdoTpy7QS2PTQbKs2wnbEaz/+grVqz9yDqWSsNBKYjzn9wd7MQxkeaBAwJP
+MxvnERqoDgt8nTrU8BOKYHI+UBa/EAmfwtIfhvLe1umcTsNwX6z5XkYueEYUVNZhCuCsoVZz64f
g9a+TefqZ3H6vVjleWHKsHrWaQ2DHoLEraAixHzV/2zN1W+QiR/lcDO3k7WHO3FZXArua2VYWMVH
4H/IKECl8m8XpZeLaK6pya05AAomH+lqO3H9HthEkP1xMxrIqlQgv8Y3j46yQQcXtXoMLZhazsz3
6vRPdhfuZYDVoZmx0ZT9LsqPnpMReTW7LRyOqbgoLmdIMoJ5YFcdqBDe+oKAASh7sRzFiOoXRpAb
ptiurejIdOoE+upcBp8FJ0ObK64RHiFvza7ebLbSioykHjqoDeZl7Oa+SYqpYzgdrkyQs8/IcHm5
HlMJf1jCnS4CZKyBxK11PqZY3JIst8adrNf93KFzeWS/6HzeDZbzRdVPsEoq/tllFR5VoB+yBYGn
Wjd1Lqx23fvoLkhxlVMcUvLzdnJwjzh21kNa8YbaObLe1mANm1SULLaF/OUj4W0bAgYQCeSYYrwo
mPTr6r+ker2Htnai9aKIKR4w3qhdV9sPwsaC4wj/ooVBpx70vkv7R8ZEFIuNj6m5GFivZ5TuR+tu
Xaw/JQMMrD/8Bsb1lnhzcrjKkK0mp/o3CP95qhRGLg8jHMaJXb+q2ww04mEc9NG1W1bpS9wrHsdD
Jj8c2ALvGXsNoa75KOzFo5wAStT5x8Bje9eqSO7MQpBoZX5XMundTfZ2t0zMeE0/pCeAZlaUJnmo
z8Ir3SQbI8nPNbCOnRd8RAFvgS+cO1kVRIZkGUCZIbvonIGxrEIsKQ3JmBw/j7Zij3+j9ttCDCgl
5YS58iCizql2NTIq5WnfYnjq2DnOLWwwjEbCqboxTX3hnwL0nt06QtOZr9ZTRkWRyGm5wGF9N9e6
dSw8Okk9/UQRVdOomc3h4otdk32EA4N8uyP8e7b6HDvExFLycnB658HKguk84xwUnHo3LXoJhUdz
Py4FTUeSLrq8LLr4CcsCuwJcbSZ5gg2MvHg3kc5PwQDunipmZxuPXJxQ3qcRXgfHILe4XncN41Kv
1MVNYkTPkHjACNAOW+zJ7KZ1s1988zkeQjLA3PcySO+cbGaTrA0F7of2eZ3sh5IT9cBsmmR64Bc6
usIS7Es6SoD0dsSeqB1SVTF22/Fq/Q6aQS4d/k+d6s8uF2RfjR67RCGlUt7jhfcEhZ4Vuftiw0IW
MYWNOrcmf5FLPCJQ8ViCMoxn+mr8GvcNSiGGBrTcJmK8ZlAIKls9SRMUx6pzSXAc8jenTdVHHlbP
tsuk2M2ScZqXgz2I+hjJsUFg5MdOJ76HuskoOKuIp5VMPXuRQaaT8xcZpBmkQ5tomLGDywFSdbdS
ESZTzVdWawsoUjTtTaQSbQiiTV3OFYELjp7yhlJliM3kjrsIYr1fNtNNnyamwZJG9P3d4OnpEDGx
8NeUjA+M/B1R4sdljvb9amO3YUygx2HnpnxrjcOYuk4zWO21ZGCjUz7jjZtibnz4jWO5q8RWJNCI
GWUs5p5CuoFebCORF5/kjr7kPZYp6Y+nbSL5CK8224vqITLNkqySorFJcdXpYvF3jlf/VBDUk+LI
dMFx6r3pQkZNHH+ztJ69YCKLxhcvLE/4O29xSMbRkzxZBt5r1jH946RNG3kj8+xrTdtmt6Tzd7nl
eTKCE5pAD6LNk3pmsyqm7m3FaKNaoqdJUtqWs4tbzca63QlCDQKSui01HJv0vcpMexvkKCRiKh/0
WNtJ7jBcQzHJtffYDOGfWnt3TN8xBrh+uJMdHtxVY4cqjHVkNK+P60aMWtW66A8shrr1a4fGjoup
QiLlXYrL0cbysKrXcU1pjAH/YYUZmSI53bGOnEdvXJg5qDW/8cxYPCvZPDXiCgHO9bG0CvINBqu5
r+3BZbqALJGr6htK5LrLowjTT4B2YFWxo+6moTivzfrpO+NPj9gfQ4O5IKH99O0KIqrLX/nvs6nb
5avK/kUscuzKMvgSdbjFog95VaN+psQdXzdcjw6WB0+7x8FeGip297hVEn8yDx53ZhwMjZWoFilY
C3uH4MXbx09ownAXL45/rGR2CJctybLq1IH8vHYE/1yhmbdR8LjlNU+cd3TruP3C79UHT5HWu8BZ
fgfZ87bOdKIi/Ef5+kVmEAY69G5f0P1lLNfY4SXrCZER1nOJd4WDADB3WxB8Nc3MojrSaqKSMZJJ
X6qK87uwoBJO4teazMFTKFx2wZd1beudhmA+MJdiiXAPT3Bc0FQMPQFbaS7rAjVG6doDS77m1Wfm
ZVNsYfHxs/HNKjfsajAY8EZk2a40nXwqmURay3XOAdNoC1gZ8opXZvARpmpFH7w1eB1wGEhnGHZm
zcmyWKkyzDDyRWU8mz50p+PsSmzOVXmTavmYj4jSSgHmTGEme9UQYbW13mTZHkZpcRCu026b8YGi
frjYWqqkjtxyJxdOQh6R02GTEW7Tsx6BZTBsOcKV397WgfoX2g1LfpH9aVn2IfQoqJe6/7XMcNDB
vCa9E3xv9Y/V+L+BTR1mKmY6sw1tYlYov1n3aOT0XXf+wxDgQQ6m+rn3rj/fiD3lq0NkxSLQleRQ
I28OdemdRvM2TDbXOBugg8KvwJON/QJnbb+O/ynIUXgMJwI0vL/lonnKeLf5G2wbccN4G+Jf1M5U
mD71PCARWFdFcj2e/LH5B7L6PgX7cXK3hfpAj49eXotzOAZYD1TzflV8+hnEO0Br3W6nOcP3mk76
hTWohtmb+AbwlMyReJtDVx+WgsFHVPVsO0NPbnWFzSDy8r3HKrfPOs1Z00fwR6XICZfwNS26PbiY
O0VXP9c48p0mp54UwamkA7K9M29ugzVuYx1Tdj9rzcxnW4azcPDrM26cTsZR3xZcnAwPwJU69CfV
y/eER6CoGzvxtbgp2u6XJPs+Hnl0jH/Idy6dN8wGbGs35VtmLcRIWcsFD0B+6AXTbyslsiEs14vn
bx9gTtRhcuxT19mkmi/rWZYWzZ3Kn0N/fI/wZe20BU/WnvLmqPvx2M04FbvV0getmaJqK5cJROkH
osV/hCUFLkYkar1Y+CD42ttMPrllbR8DHbWnzm2DOM1c/PUezsUGJuau5oOue0yFeEztk1oZ6UWs
ltl98UWw+X1z5Ut7Rv7xBmLcAVz+9QDcTyL3j72h+Arnlh5ie82dMLvDI4rW2HgAck6zY5Hezag6
tZ8B1mR7iKEHVVDANIqlmp62dUFkY0R40/VNy5AXTWiyj8ptzgMu0HXCcr6y4WoGEt7M/VJXr8sQ
/te4MrpIXpaav+8b5Z8YN17bbftmAPAUu+J7Zp9pN47Rh2VvxYF9IC4z5k5+bt3zE8CSLiAAe3XL
kGT9Cbzp0SzLd4RUhIcHP6jvL7vel7fKwk6dmeDHXaeLR174xV6IrWutaDnls/2n8WqqyDViyXn1
j54FzGVIv93M3w5ptH3ka45Up9ukdv5n70yWG0eabP0qbXeP3zAHsOiNJM6kKFHJlFIbWE6FeZ7x
9P0hmCUqVXWrbu/vJgzu4YCUKRIR4X7OcfomIhF9NymHiUxY7/HFdQwkUMN+2gYFLagzRaArSBlo
6VXlQ26Jk+SW/X8S3qd/1pvWTQiu/3cS3jkLm58//uup+dr8/E1rWt73U8pMK7b9H5ZrwxWQmHTN
EdBsLzLTUGT/Y7q0MoV0SYMMeFZvVDyh/QcqrTDg4dI4gjt+8fA05z+uoVuaS8pKaK7Q/1dMWkP7
XWTehBoII3fWstYF+tKO/oGGl2hRlWl9bP0sjfxgZapxHspEvyuCyV1pna2fexO8aDpV7krOqo6i
XWZ1Ok9fZpMk/jX7d/fKR8ngv7tXc7+Gfk7SpyvKnRyQEqQ2cLXpjVruxDx88EX+RGXx4lTqPU0w
hrVsaX0dZHPrqxmaqbLL47VbusazXyTpHp1vn9akmOWYqQv2J2Kl26X5rIvmR5w1/dEnzagFwSIX
VbSMp358tYryljKI+0x/4qXlRg05dlXQ6CnxJm83jqW3k1f23GyPkrxNcmuekXbsaca2g24YUzBl
3fEoUlcGbdGcuSHikGiiXGqUaXfSDuz2qOQeb4o4jNYjhMl9NAX5PpmHwBsAlJBavf0wIU052GGV
7+MiVuobeVms3blNp5xLSL2T6x4i9iEjFTZjcu6juuqWfuE598F8BYZ/oDYK5KDQVjmIuM+uWioP
9HOLV7ES5OCDu/y+mwdPiRkESEALXOsNR0m/RR4a3NFdUfruymiae81vpnu/UMwnLQ/rhQ4oeFlR
2XsKfEAclJDOZZp6d2qgWt0pjqN6y/Zf2FZ9aulJd+LfQSfGkKOB9Mlh/q7cuCGQNWnak+6f/ukm
+SAyP2sDvMqmp/Mv+8+5V07vxO8H6aO4ObybkL7OLM6//uaOcT9G3drU6P9RGWHw5IGUARNkox3M
ufiJ3t8IyfX1ANO8b1YlHWt3mqajDSH6bu1oZXhvDZEtOTQnfeCsbAECeI4TWIv94HbA5kpoavqA
XkpfR5/lVfJ2VfdKePFdr4Sh6+soCewFTZDCW01k1soNPBDZ0u6zzlr5nD/XnUZTQBjqKMbVffAk
aMGxnuD0rf1BdU5FDUCmg7vwIxj6RVMG6Wvj0co1MJXwYDW6B+WdBKPXjCSKW5KSIHfZvdDGAm6M
6+XLIqFwfuk0KKr8fpyHUrCJp4RbsNgF+X3ljIHG94YZJWhAF5TFd9EOh9JLXvUo5aBQuCV9ODEz
OO/BbQ57b0ta+5WvJ/+gN5Nmg9VjPdGDfUp3k9UAEqPCyzYqS2IEVmNoujRsri7Oy3xUa9/sAoYr
NNZwkQdsuCHLRw4Mwu8KVONDLDwD9JB7e+kT3yUcjdQ53cde24c4oFlgJ3wrHh/cyYIuPw+Zeccd
4XuPT+UAoum08kxCB3RhBlMfV4nww0f6Yeo3+lil38PeXw9ROzxbdXUvshJGAG8LOfDW83bWW9PO
VL5MrjZ/wKM3ZXQCqDS2Dp2WHgJyWRQFrOnF99S9Xev2jyCcnszJCp9Tx+0XquVFeyAj6YFz5q/Q
Lpv2ETXm53dL4d/owiL/+ptQg2m7Kh0PXXL4tLtlwVLn1ecdyVtoadgGduD8JJ2fbEJyjIBq3LAA
5Wrn2ybWseXlR/tj6Dv7L5cf76X8QTKwGcyFaUzquS39U0m/q2MahnTg7W+9FEycl4/egkyVcS8H
zZ5M3mFpvM+S5uJPaf2O7OYc4sx3DErlAech7nrb2x1Xv6VPnKPkHf/+M8qsOpRZnz2NDhAgQIH9
YwiQYu/Z1Aosuym+0jB26w+GT5pOCTemQxXdp3Hb127XhH78tU7zetmEEEbAU9afoQps0og8z9Q8
Df6UPSh2Y52obB38UbQvo2UFa3JWJrSGpn3JyK7fUDAMjqlV++vKFxpsZQ2KH6Wp186rUYNR1WHf
ZfTETuPyQcx+0FHBQk3BXpehlT1PUOqlv3WjmSAZ6SsvjYNXrTn24yBevDFTSJpXJvRt3KAUNk1U
hGcfmP2uMSdKcj2cdEOP7v7l0+egN/JOJoRPHwdU3ngkFOB1a3wUf//0TXS0rW3VDn9EWmzEiGkp
DxFb/VdzRpL1o86eAUrcqZ0clvJ8fFUTOE1kkOr9VI/GKfCV55Ev7JIO3eCbEo+ElKHG+7Sofl1J
H4D9hzib/PUHv4wdWnuo6U7KvdfpyC4fKqPif/xvHid9nJ0o7bSPdLrLF0Pb9nu1Sa19XDnRgsyh
/9LY0VHMX27Lsx5K21QpnxCqB+av0G7S34XmIhE/csV4iIpUewYvni+0QgvuqqDxEfZSTGUqsgen
7Td8JZd9ZEac2blSE2ByN34b/Lr6ffZjnDKEyyHOueP3OICD2lavWqgbc6NchQzCu8EttE1k2NXm
g/8ai6KKSs8dbrWtfN8MNPEL43FE9fpvHid9Vp4d9T4Z1vJW+WDp/3hb6nK0jPWeFEm89KZk/MTi
SZHM0aoXm4rETdg4/Te/aA4TVWraMsQgsyjRAIahqNpYbnXSwhRKrZWdtWiIjnqg6uc3a3J940zj
8rPepRD4Zmuek5bOSnWN/H+6b5p/wttTrj/P5ydI623u+vPmuav19ptZNN/axAUQOyBzwcHhRH2L
NA2kXWH6B+mTV9chlhM+NWlbG37F/V0wlDBv/c/fZIEiyfsvMmcnA4EQzie2Zrrzoef3L/JAVUwP
oAP/CCP1qZkq5xFWdHSoY/gp8hvNluB7mxnOI1uf8FC++aF2f6/f/N1EL+O81Md5C/F9EKH7Ll76
DV98T7yvYeWe3CaZUK8AfrH33j5ml6vZp060UIW+Y964Qa0SOH+o5bQc5KdNXslAVkfzxp777N1I
5+XhjkbhtZwC9Q4AkflUJjHql52b7cp5U0zqgwyHaoR30qQnX/LYaMiNzJP5PBieTz/3gVR6aL1O
DXwUb6TBY9nUx17vCxDDcfq9tJA49+zhNWWbvLhG2NYPz9rWnWNvxJyABXfLJutqF8a/7Aas3xVf
zPmvOB92dd2iGyRU3Q9/xaIdc8E7yPmh+IlGksjSSn0hD4a5tkpaXfkkjThe9xY0sSK086dw/Nql
YufVkX+w6VIf3L6ZhafyC9Po7jILp7J6dP0RDAOSRFMJj94kO1sXqr635itj9skr6bvO5oWnrK5x
8gr03YkWvOBAKGXcClMfSPVU9TGe/F+DnMhbd+BQ+KdPhkwssrdyApoN2fpqvk+bnfIxMloGuvHo
3vzzN0UzP+y4hEpml9rXvOmCl03jzd+/KmhNRZZbNMq3uI4XdJhnL6JUFFw1Ut53CsWPex0phnt5
5XTucO+8SkeYFYSa89yYzgjyafoVL30yfgqn4b773l2een3W78+//NAwEn+IZryPh7R+TOehE6dA
NcuHyx9q/mux77l6aAkbPxTR3pwVISAFPcZNYj25Sgd20MzNle+51lOGbs/OhlMC+J/ZAYrk03yD
6UX15QaOudzQTzdoaGUr+YFS3JieGXAE1tL005IWFomWr2lWbpwD789Zme64zsp0h5xV5+AP92qx
mp3Bx6SbqRj+8EY9fQjUILsMit/9AEytbaRLTrZO0sERq/4AmJA9JKo+3Q0uPcNJrOcZABEDPYP5
6xp1NYhEfbSO5QjxStRWsbBqz3+thXJbeYHxMk10qfHLfOUNAEk9KtJPHYDvJy0eFq7fKEfpGsIh
5+1RAAq2om5Ttb2+AB9OvwIFrRtLy91jiTrUUcxXhUU6my1ssrlODLFrHkq0xGTY1S8f0jZQB68T
HNAoNamkIO9Dz5x2XVWypYz5CkVF/qAq9veGrpgvY5dnS6FZ4NkK6llemx/t1umBpwX/smLQO+3D
kqFptqArvUp3NxMYtf3h5OGUet2MtZ1/q8feucs84LtN2t5HwxiPVGGC4eDn1XCQV3mc1Ru7qu95
49bWVgbPZtp7sOVc40QvaXFw8zBdF6Aut6gkpQcRTfZCZOnwVDktNKIwTL+KdEDRpIAzVCXOjehi
/YcYR4RgSc3P7ZYPHLMz9qDOSOYHzEhJ0RsESTJmD9CDyZ9Pqzb1UHDq9Dj8qZN7vMtGpC8mvg/7
62AHYb135uHq60AAqtpc4dZdbeGant+ccigHmVetU30wno0I4ZuxMK2NlSjGcwNNwNPd4tQmY3+K
mpmrncWfC3EUYor3/CrxXl7JwZmqEYBv1+zyOtHW0le5HTkc+myuLgsbqaFPSVF7q+tSKFfPq3ld
Gd9ipUtG2NRrPKtrNnXhj7vrgHbBuEsTQJhpo68Nw6fwe5292BTknjTbmzYWQLzjZKM4naXlwZgt
6Wp4Re3UZjhIiw/kL3+Xq2ioRip9Nt58MoQsy6tGd/JVzyms+hYZarbom8HeGBl8qaQY/S+pkRno
hYXjLh/T7BkVkYs/97x8MwZRNFNMUMGnNHKT2pp7NAE4P2pmc7ZnvzULu8QuBHpS9wBHdNCT/Y1X
DhqNm4fefsqMPDw3qH/MW0qz1qQhd3jIECAplS+lAQWEw1T3LsxHsjcCgfjPS4uhknT+bRem0WDb
FjowVtThLPtjj97B6LPCzSbjWxrwfRGm6uzloDjUSMoRqPPVZ4JrATnCUfUSkyVA8/jmWW93ydgP
poy3VIibSco/SQC4C5Rp3Eady9FlHqgog4Zn2bq6bMAKNyMYfUDeuXkJCww7Xtoq7Anpg8ZFf8LS
LZcwF2jcRg/5jTaULnoVirqwDSSQpFlMZgXqxwnupBmNGRm7HGUMabaOpR071TxIC32G/JNvXW6U
Huqmay+KxIPvht8jNQXxAyF33SKkcSOTVKPGKvXBp86++Pe4q0+xyC1fsmEf7msNZ9xZPWKSk+J/
aeM0/lx3M6xOD9qdPvrewZ7UDrpOrH5RgYipiAr9+D00FiUtnuZQqwSlEQ4DWpAVMlgexOF7NPGC
+xI9i72qBuDSkuDetsoUisI8Ie3eGe4b5EA3CsR3uljNMW5nBfeVEgPHC8ZZPODtvlLRxSpxyNSX
QZAcjal5nWh4/BkAbgREgu2rNEFamtQaA1i482ytJ2j7oGazugQn3oz57qqdNCmwvQjK9kfbr7TP
AcIYdIj/2XrwilENtZ5GqwwPha29yKyzdJE924VdGh4Fsg57cJInE2U6ULONk91r6YQkD8J7S6Gn
+b01D/LqOquXbPk+TCiemm8GLXS27uTx9gHzE23LEFmpQaVvpg4rvxjrHYpY9Q5UVk1Kj6spj3Pe
du7d1SWvZJiMkKYc1EbUO4BTNVJ+ET33YE6tdE+gyQeX+cVGpPQmpL3yIe597zPFXNBg4YvqWUCU
PPCz0tTd1LwTtppupJk3UJMzzaP/bvQF3vzXmNbVd77tDVs3yKnpB8muSroRigp+CvHDVjfVv/UL
XlHbUDEQ1J8TloPtxgtpyiSmzFfKiWti8+prp2ZdTOpGqVUDvYogX7L4qaSlMa+D+2Z6KjVfqzTD
lZz1c8BHl+iq1KPDFG68oqQBthuVC38ws4UxGc5hsDILVG1ffikzc7oNA9vbdZwdzgXdnbUhLL+Y
sWKuIPU3y3pSiy+lbh5CVnaELgL3cjsIhL/cnrYKSkf4DUFWDTjdPiwd5V2BwsgpQEcA+7ayQMFO
QDvWk8bfgbLGmAkE3iaBVFPrx0fRnsPBE86srMhOcuYIDyF4sy4ixSR9lq2RYxBnl0bF78My6yXu
2SbfBIXiPprjaRrQp7zV3Ey5myUAl5bRBk8qePB5spyrE15nH/95hbD/ekwXVKZMB9Uky6F59XwA
fJft9a0uVNQhMH5ATPJv6zDU9u3bYNchx2RpN7w0SL35C6MJa5D0xElXmXEqTEJI01No/TqjxAjI
REZQH+Qx5Hp2CSM0KNwRnbkPE/Kkwr+espoeLprWVZoNaiNsTVVUPu9CPX0ph1DbWAgnHZGYrI/G
fDX7c9Me15fYODLjo9nGu87s9POk5+6DEOGu6gvjbMSjA7or3pWq826uni3T7D/lOZI1ua6UKNsU
0U5eRf346yp5u7rOXq8Afke7WK+r1T//bWjE9mH1Vg1HOLZpW45K42/X/HAwDETgJdGoVj/iBn0w
cwEScoaRKwfguA+FMnBGmK2LS2jexJrV0uKOUyZidNJ+mwdFM257UW3GzFEORhpAxR/d/N1j5IR8
Vmjr0IzynsY0BUJrUT4pXyw9O+UFAMabau+PDUosEKQfBj0rX3uvQGmtydQnNZhg8/H1PpSFGsGq
z0pEZoJZjCDWwXhH1RPkElTe68B/nZ8YxAJp4mrP3jc+gY6oQFSA6W36Mv1uquqqHPrxhVe/t5gU
0W+1xPYeZERS2f19EiER0siP6/zxRCxB3Qv5me1RGQDx4SfAkv+cuQbmOnBKA8LBbdYb9aM75ODb
h+DJLN3gSe9byBquUy+l7y2iGcqY14534m1UPVoTSA7d8wA4zab0hYhnLEuXxLOQ5S7/zc4oEz3K
QOkDNIJW47yLkBPXZ6WyapbpAL1rpdmaCOTIVaz1B4px82onV7aCN+NOQz3mg19GyMn5zusieF0Y
q/nOt8de/fJO1IMuj/2wVF5/5ttjazf/l+Of85cPu4UuuMOZnp7e5JuMD6mmxgYVygvT+x6P2Z2m
CVC67QSNcVKpEdqak8KmwywtDzZjFU2g9ylI3cjpD4GREwhxewmXQcP8DBl5DZePlKZ8JNIZx0Q3
IDxGpEDgjsMIRUO0vS920jP1BpkR6RZF5C1he4EnJaOow7HgDjkPZASpDpEg0qWF4/1l+tdTNErY
NxUCQ4vcXxQsU6BJlbbaaxHCvXfyUg61kni7FLHgeVKdT5Hvgq9h4zwTqI67U+jMWRQ8Troul14L
xrwRhrf06iQ/1Fk2LgsKBoCpu/wgfXKwKGsiDzHHOCgMFyqKDjbadr9818DAbX49QfrcwnK3//y6
EwBnPpxVDNVk62lpAqwMjdp/X4ra3nMqtZyGbwPit4YKZhgsrW0O1oH16TG3ECGGu23+YXSBu5si
tXuiVl6v41muTppy6IpPdjaVJ2noMN3vTOhWS2kGWmYd/Mh6lFbrZd1TF3p/xAmbar0D2UtB+1ep
cByVRd73yk4WDi8FwgSO2BKVxfj2GmfI0qHbeovSpTcC/Ip58UF4FAHnIlGRnmGFyX833dFN7xpR
LMEaWQfoa08SUSGHIk4f/K4q7qXlkYJZJOxTFnIzDPDHvsbnGvqnHavw1ozQbZRXqQ0EshyrfT8X
x6TfHGMTjWLP+dQ4xUe/0assA3AYb3tN9b1/W8Gs+UvLUunn2ebHf/8fEsd8i4BI2Sr8EjTKZX75
3fZCpEpWdllXvBae2YGQre0doEbQeEaoMV6ubc+ydp0AXKkHtgnBYZ66BMipywCbHDogFD6Kn+Wq
SzPI/XMysJhNh53vQmb/vNwuUL2H9yxzgza6bZfZCBLuo8tBQOIXJJ5BXrV1e65Q5d1c/VcoRP/n
pIyXmIhrmKv252iqTzMNeEKe4wwmfCG6dHpB/ZMde5hCmvar8cXtJ4h9bLPuY7e/hCmT6A4pRNpb
mU4hd6EuPQsphGsV4ppn+VDRuAZ/SNZ8MK9P5hQMZH8uiVwfqqPF2xiRc3SHBhVh6pJpiMCYEvfP
yDuVC5h5zd5VYhfxyjFYKEqUvkDnvA9rEvzgLNmjZX7jnzxO6jda0ZRH0yKz1uvqlpzA+GLUVrqu
R2SspSnDdKBM+0JDQCD3RhqhUgh5uO6U/TE9d8Wgbi9bZcMuhrWRkm6VIXJo5m11YOfnts/pIDRb
crjGymdetuSKlV+eF+UQdmootrfkS+MTm0FtVsV2F4VrRSc56Gn4OqXmuJOW12vOAywWach7AuHp
G6NBP/jq+/CcIYvVf0ngWDNq8MMXyECKx3IBGRnzyvjhpRgPcZ16QV68ojeablkag0Niuv4BoFJ6
G5PavLNqK6thMuL8u2k50RTWF1Rwi5185zXusbX97iSNGMFLGChOsJKmMrTaQfWG0+V9G8fqzxKE
+r6rHGs9ahbcgGGAIxO5qPkaZZHf9dUIVz9q0SRHowJlFwA80+QeLbOHN9hOxrOTmdFW+uw5cx2N
CrU4r1xJaxrhCIG1A9vUdwXnq5y+HajiuOajE0wL+UulOklwpDYC6M+89r28DR4pZKMX5PdPMgKd
DQo4WZJvpFkK29n2c81BmpqBhjV4+36VmFO2L8zhriEXcw9InYW7bFjqNfSzFj48dxi9bWbfyala
UV/dwjHXwH2nWxT8gzWaSh2qFIN2CkQN3p86w8lH6/8OWWvo9LMv9xyd5iBzUlDEmssJPKSUngQP
VqBzcpmHeq4vST8p5QdpQTJdUMd2d44di4dJ6b7IV0ed+9OyK5R0pVW9v2ubyN7AYnpsUHo7SMga
4mfxJnDhh0NlCZ7koKTeYxyL+iCta4SEvMm73p4hI0If3SaDb/zN9b0oX3a6VgeHxvvxwS1N0enA
7LvL3PWVKd+Pcs5rf1xflvKqBCReO5V9Px+FCyeK9wa1ui1ZacAwkYWIlJYDlnGSgdIT2oeDakWf
W3ji4MHL/GuZNg8wrL0/7OZbl42QwBWtWOQgCH/Ujfaa2W72xY9thD04c2wLnV22rhjiMOqROESi
EYfQqvMNom2PaJAa010w++RE5jzZARmmTlXm9P7g02Gpg4B+rRJBA1nmbnfgU/Do+IH5/e0i8aOL
J/rzYp5qNAHDr4t3tpo4BwV9R9jDFVWuFj4aiU6crgaC8w6p+mJJV4nwMYwsC7H9AWp826goB5j0
S1DU2F3K1ANvn+oxGo+J4qxK8Gv76/tP8L+xJJtEyz6ZjejqUxM4ykJowCz7ME4+EU87A7P91oYo
rXUa5y1ajdRboRbGoqw4xgnUDmVE3mrhXYPA0SFtW3FveyZNFkqhbxQnZ9F1XGtXkBffVfMgzetQ
IRjRG0mwubpaOuysjLEKp89aBZmBPeeCfWBwr5MQeBioZEMBjuBHDJNYdcJUvJvciVCERmrkVk6b
c2A4BBF5TSSqwjJaOWEyd9Ex3FWUVNNWS7Nsj+yWtmy1ig+PaSIdZXniuRTW92Gysp8F5E3hAuO7
mfxxrZTV8A0aRXujt7WHEBL0F6fLq6cc/WpX1yEQ1U75lEfIr6ltHC/lpBE24ugpLtR+JqXL1zIF
2Y6i2EhTUZMexUXU/NM+btD+6pMz0l8JFIAiuyss8LjLslbTRZhyIgkSDjQqggokgeZL6ZRDPE9f
rlTdQoIo4/xzjZEmr1t7haarso1hd6A8b1bhFuXXlyEf3KNXpi6itVyVeqjcqnExLuREH+fD2qt8
5BrSCeaOF/JagYTyouscXgfxXHQ6hI4BolJGAQnp7mj6PGV00WstPTrJwVfOrVd6Dwr1z1NjZcNO
G6vX67xRmc4CZiuqxfM9ulp/dfIhYqMAnWlYJSNNt3u/+NpYqX3n2jrNiKBv3KPsRju8GV/5NxGF
r2rLvjBf0HfJTz5bcWOuskgrsvx31jzHToOszxyZa8rias1z0CHjn3SXAvOdt9FDC2bu8n0rE+rP
6FLTJvINwZzV3c4zAexBRrsfG035PAvRV9XUffKUujvNgo1Jkiu0iLAGVLwS7aafo6KiF6uoDIqF
nE2ioEbUpwBdXAAhkJhmPU+SBw1BBfnT5ND18HErL/r1G0S+ka4an/6WdewY6PTqpzYVUJcyaCaQ
uci2aL1Tn+RAyuJ+KHJr0Xj10ZLAlQrGNTn+hjryvPm7OJPRyledTjbD8yOWMFsh86vH2UNhdBlQ
WKU/RsFGeq7ua2igWemDnKBlzDCHqgKefVfAjViHuaovOK4hpmjbyc8acJmWez9FOvfltJvmbCUu
kH2tnfZDoaFcgAwF3P4KgeQLmCcJEf+cOtrkiGrb+c47vzkY0SGf8m/IjBonFp9bNTHcT7KOk8Ny
c8O+OEkr8sSL1nlQmueCkU6JFc3BMt9Ks/ObueXdlKykGaIlhywiYuTyaejKjFtB9wsUk7wallYe
UTBFt33yKmuv0nDoWAkNJTGvCb7x3XvsIHOdTTib60JPjaUa5uVhnCEc5OpX6EKEP0RiwHiKk/bJ
m3xl1QbjuAaF1J2SCd14GRIhZgtGTX1NeoW/SBcAXtPT7l+OY3NvuI+bSaEKoTmGyafJ0D4kew1w
nb7mFslrGMJ5RQHzQTOU+hQ3erwtagiD4JSak/QVoobxXSbtSppyYoLp/uGuQdHWY+42yhOCyugr
Q8Fz0/jGbK8XpDfTR0P19QW1LrJywmjqnRy81CqXuaV+nRSl3iG4N/M1hV7v1HmQIdKEasl98vJ6
87t75HOGsfryzwkJTeZX8/enV8E6BPsHHDTI1L/8f9WVWgd9avRf9C6jH42vITYz7ye0eZBXRZCw
rIdqc6pCEW2kD6F4cejpFzXdgDKoV0i3QoCfnW2M1H6qG7Ry6gRHoNznMGprxw9XHSqhF9/wdvW/
j+v1atlY/oT4AKdkJLRQxDEp28ljsTRh5MU7eYaWZmwOKLO8BcvZa/D13ibvnJsPwVfTryt+UKLQ
zXLQxN7J8/zojPE6nROscgANYNymLvLS1pxvTSY3O9rQVk1dLb9V8ahA2suaR3ga+prWTGiDOmbM
ucAwbhDCsX/QO6zmr/3DjlvlJkUKdlugCntrFzXdi4cke/FHXvlKMGgraWaD+KTkInvMdPJCoPPu
kWJNX8Ikr9eB0kI1kGY0oSrVe+Ohj7rxs5H9jNIpe6HBYLYzZuU2+SyYBihyOyqSbPMsuim3bpBV
AEbVgeMEv4F8mAr1fil/g4tpup9y5CQeWzcrT3UHod+H6G9ZUYjWVKIhyigsABOF9xBGM0Y2LsNv
fDm+hE5uPBlqZGzsUAuWtRVVr474pjToqXy40Wu153/+/Ov2XF94//knsWTrgnSspau66cj6xLvs
zWTw1lRcG5FqNJumz6bmmMs6QEZl6Sd3bdd6O7in3i7oysfA982VtKS/SVtBt8F5VtqwaajrU4lZ
972ZbkbUOG+ywMzTW6G32o3wENcyOms4laVdPMyCtn6VjCfpynLkjzolo3PIHCEnTN19sqsWwODs
EpBz9nUwnaUlh8HTkEfwyKp0QH4XKLb6SzHVYpW33rQYIqCSbDKD20ptkr0FLu55QJ6WBMp4ppiF
mnaEnGzQdVYzVyQmekYi/ie/xJevvPwqh02+Ms1q57cq8oEsS6vIneojqi+/hiJGS8pMrOTdRDCH
yDvEfIcMzgr7m2Z4NCh2C/hxHeo5O9WNy13zdlXJGWmTc3ScW8cR34cC/QQZqAzqfaPaqDP+lgeQ
5tUXIvpOIWkvPTnL0buUQaP7JRgez6SFThZsYYAon/3IezV59x+l1TbHxMydc6p76aMqgiOgFuWz
3tJTQVXRxq3mFnmQlMKVTSG37kGnniDgZCfe1dFjzR8kiFXrSYkYygBVHZjO5U760MVe5fQZWtGR
q9spntLSMnDsdm6iOwiZvNny6hrjzNHS5Nh3H1DC1jttWF8OcQHJi23gFWeJ6JMYPnllBi2tbHL4
vPFYcNjzKVRf4yzk0W9qJZrYHmjmkaYVFnq47KCM2ZSD2qBwnJnF44zo3Y6VBcG86WLvUHWIp/0e
FpXNeHNhx6mTZ+7iugqOcsgGRF6d8UEaZAMpalO3/py3+rShnxgdc+QMihhAW0yNovB8q8uHaec0
0YE3TnQaapSZ8j55kBbKeynoiHB+G0UnOaQJAJoJfhXbiz99ZhGwl0dWL4274JBV44/a64wzTffo
A4NVhJFxRpH0nQWi52LVqa6f45g2N2+RHaSoO1Kv6Z1f2NPWCiJ1K6+aHs21qw8epoFwF02NwzYp
t8Jyiq2Rax5gHtEigHK5RpskXqURrVAEiLqNU47jBmnrZK87Hnw8ZfTuUZOkyRVAqlOeFuEdnXOa
c2bNHPceVMTQhT8jzpPfrUzj4zyglRXRJdHsYGaz2UKCK/ZTRLaTdp+WivPNDuo/PLtxXjIXYrdZ
aOk5hyWG6BxkpH9+of6FuUuHC0fl8MhLlZcp0x8KurHtBVlf1uIcNKgqybW2L1r6afZRspXp60GB
qVqoarKVS6+cTWlydplVNZq+ydnrvXJWt4ZNq+fF49/df70hoBfurVVVdBLMyoESSxPQ7v53+gBi
t8iYOl1HCzKZxHIit9/Tp5e2GmHbn4vKq2591+7PJof2lnqzouhH0wyL58lB7XcQKLdIk0yhunB8
Y+QlyaztC6D0ZVMeJlQFni0LoZCxTFat1bgLvwnsNdyfcmV1un1uJ4uWEhwEx4aWvA6Yg6eot6x1
7as0Y2sicUbg/xRClUJDIzDXxlBu1TrPvlgK0PyQbe7BNDJ9R+cPa+EiqPM5re3PMsv9FprW2a9Q
0XnaJdRxh+e8p9kljElxMB14yHdaAncqyttd4wbs6drRdw46AK+D0fTONz2dTjZfym+qUf4UwWB/
MYq0pQGUNz3DWoMSadvdeUCXkj2P3j4lEa26ypYkhao0tFArA/OYZUq3pDYf3HsVoudDazZ7uzfF
WlcGd0tfwXRrKPmwEX2v7pyyzNejDRnQDfNw1Q6FQK/BUhYIlk0POpV5AEZ9e8poAHMXhU7zqa5o
IZXpWf+ZFxeNztNBewkF6qyIUiuvYppe+JdU39kAHMRUip9WjzZLmwdbn6LNuuz55yDLkBzHfCwf
s6L8NkSG9gXxHPWu9rVyi0LFQE+8Hjle/OnQiFUFzHo5+EL9EqDVECRO8D+knddy20jXrq8IVcjh
lDlJopJl+QTliJxDA7j6/aCpMTWab+afqX1gFDqCogmge603PInubuDm3k8e5kg43kwwpRoE1Zs+
+W5WHW6QSfdzrJBL6lBuQuA2DTa6pRjHtsqDGzewMhT/quAlEfYn4U3dTyWJEcG0zI1dxPpuZE+z
LIyke8gK39gYndofHRLKPBCDctMhQfjYZMhpp6GRfbOqaaOVNV6GBSakDrYSR2CFzuUgixgbNaxB
ULmXDZqDkNZCnqq4jcxPEcZcTr351Gin/JhE76aRnV0k+paOWqR7XfGa1SDU+tZXI/3Q2bm+wYY0
ewJ7n/PCMfOfRvgqpnD6nvNiRhw6V+/1asp3Smy6CDYH+lkJ0TQLKqf61gT1Uo7JXfcXujTFc5mZ
yabjp3e0DJjZipY7ZNFRucI9TuW1GGdokA+PkVx9zAdjXqXI+rqbHiEhvFVd68E8PcqS8HVIEWmE
KdQ8x9/WyUnkFYY+/ZwZgBBRJ7VW0EyQXOqr5rbN3LOuxOGTrEKlG01+5PzVucr16gwCJbK1sjG2
3IzMJskAWfT0kXicvTUdNUZ8H0de6HW3Rjq1d3aLPG0bRscgTQhjaX26qzTLWPdzVAvqdLzoda+5
qwyje9S74F23bgT0n3kvRuKMu5IwXeYJEul65danwSKNKg+ymCUj/3+Wla8IHxlnjHCDcxwdoOYS
r5RVirC+GHjjvtVNNjc6IEMcWuYBrDLK4z+/T4gz/HmB7oLZciEckFrl5tQ0dUbUv1ugV0aeIeiU
68/kP0nGbHjW4tQzuVubuNt9Nb/IJ8/bQtt8K81t19LcJnu282t9+FPPv46TPZt5zt9X+D0uSpR6
i/4hJjG9TzrF7wTpFe+kNj3pe9ceb2WNPCBCOm6VGC+hDw2NnbILkIFi18Vm0qvzQ5jMhiRzmo4b
HHRnjSbgXJIHs0GQhgcFGrNWKBKS4W637D133Ia5tpxsx4UD2Hl3zhj5B0QB7/Gy8O5klTxTItI1
XTAps8nFWwPRrVniLBhvYw8f+mzSz8G8akUKuVzZiVIBas2tx1CL1SPrhwQXKP1bTZx3FsP5ObV6
+FxreHqNua8dkHpHVtg0QsgrQbMvC6TfiEbB3mqtB6fMykfky7ZJZhcvdi7ik9URG5TFATYETy2r
3dRDXr6MqFsuFRyfi7K7VVKcVohJoY48FTa3ubCK2wBtYK0BvYAczp6lRLvuM0iwSKLhX6YXYjEm
fbsmMu0+d6X+YJBs/Z5JI74CVBbAY3uXog++/R89iG4Wq3bWGgZLp22msiWpoWcZyj9TifWZmn3i
XfYDrJb/U9dfu7ZrzinMYnPnO6is6yauNLqTWmeRFpg4EilZg3uyPquIM89yQN/xV37rwadXDzPp
bO3YpK+a0sTHK8NARLJPCKl3y7Rmr6yXQGiBP0SKK44XAD4a7cEpGgcMZgNs4/DtWrRKAx+0wRA0
GYX+K9DMW8LMybcabi9uO57/4pZVvmRRmjyNfYQVFX/MOY1Qs8xhMd1YYTbuhhag7Bj14dEfrAKF
1MK9IdyYbuIaSQD+xxBlMEgoj0FmNxvW4NONUY3Ak3RErwJVGT8nA++AcvCImePkOQABwsmJetNv
phVChHSbH1xDNbzrpib4yLTzE0xBtmxVtNZbtySB4p14v3i1Jy8mXyEiCvVrgNzBOrXd8NSiTnWb
Yi++DCDofdNQHkH8+nukqsVyahMP3LWnH5oWqcvS1quXpMhuMzuxv2dp+jNHtOnJqary/1r6Wh9I
bjyqPM0wdY1wmmqZIE7//Khqh0Rz0q4Yn8ECew+1+ck10GoykMs4WL0HeS1NqtcsisuFrbTdXS8q
437QNaQ1qE+mBLdgxG6BQmHaNCR7uRGRxaix3hdlq40bUxWV997kpidfi8QmxPfiIa2TejkQ7Xg1
suk+kqwfz92XllP9auzyqzGm7gu2Vmg4CrSXSf78attGPSpqQ/KmK8cvoZMjrebpj/VcH8ILWwWm
MX7pT1XsF/iwEnqXO/oimdSNmArk4uc3q4wLkOAabiK9tND7csx2axXoS1eWgV9z2rOyhA1OrtLN
67dguoM5GsCd/uTEecACSR3ESZb9oBCnYLA6shI4IX1okF3s0maI7Nh6NfLl7vDcmvZZ8hQkswGW
e3qaqxT4a/dh6aRITLhiBflSvXGdtkLrc94MqSqq/16EGmAEc1UPrF+OWz3Evqt8RlAAa5+41s44
Mjg8/zVicb+HRz6IdDmcb+4yHDsU81cd9Q+TMQZ3nekjVxsN+V0Dw21RBHb+ua6jduM6drZV6gad
P8d+7XxTnKNqih49aLOyevRyd4d4AhI/86B8ZPdn6rV/MkO1fYmKnWn42F8UiFSSJa7RL6Q4KCO2
uiWayggC5bV/68RW9RSINj0KDbcwWR/kwR2Q/erJaMdV7k3aQkXK22xbluCs5JHHE+8P1zrVacXa
LOpZIpYu1wZZhIci1sAGnVUumhGbjSy9Rx7ZW7PcUHlRRv02itG/DKqxwEaOlU8GcuFocIPi6911
aIRk2kYNehdyFO5zYxYPD2mKNG7p5s0ztko+Wo9a91kNm2SRxaPxFY8icsBl8bMum82Y+H6IEurW
tWC64GmA63USoP+mYqni+E77vQuiR6Of8vhXD5hiLzNmQ0NewO+Se3XOphVudED2M7mXbWR0Lm3G
TIr/3SZzcn8d5yV1iPlzrl+AbOj34UFU4IYg+R3A040DMrzgI2eOdBs4ysYUaQmRhl9k9+ipwZ5l
fPALsPA+9IvolViIxoMCr6jUS42DirTNJot159GtyWJHSLP8jHEecpFQqLVKXUx6rjy42lRsWxYD
hyFALimoWG9Wejq+FlVwjLARvWnUxMDBhfgAgc/gF4SWLDeNX0rZvhYkl1+cLilXuP1Od4aDwOGE
nOPewEl4k2CTggsf3ohp2GhHo9aiGxU3njWgr+TFEOkndAC6n6BcNl1ihl/HBN2OEof5Mxg9njRV
Hu6CujfunTDBCWbUrW+O+MKSGTJjmhviJpIkSHvAYGHOT2KOOdzIBhBBb2emhipkaxXTAg8Y+9yL
9rUuveFz747jxslNYo0zLqvVMOnoFO8Jd+DqBMU2WqqtGX3uihi4Gj+PnSx6E0YmTSAear9t70WR
PGJBHnFPGekOcT5EaeYiwTsin0r4PbdEd0s+ga+ihBd7BUlN0eiQaY6I5f8GW40dRgxITt3JKgeX
8F2dhltyBcYxRS31QC7I25plw5NBTRV8TrruKbGR4FbrXnxpg/I+5tcRLEplnSRJES7yuDyORh98
aycNYj/C8c/qbO0xg3CU5DsP6k9+axovZatNiF9iEC2Lntd3S0XhTru08meJPLBv/3mdbv/l3Wcb
BgFiRGkdzUMn9UPeTRMTLAW7Up6Eh91d7hvGcqym/k4VWXJoRO1vQCwXTz7CyTzGMudHCS4waLmJ
r31HoMX7MbllWUD3qMwxYguRDS4M+9o9U1GkklOnYMwPl77z1NbMVW18bH4uXIl8wlwvTVPUE0v/
Z91qh6Erki9t05vLqI3zs5nU+q5g37ELCi0+BwC3Mdctgi8ZpIiARbkc1AsnIQoKTgPx9IU+PwlK
K4uenCBe6HN2PkTw6ikRJH/nJ4hs+10ak+lj2zwOlIvzf8jKAJn7uFGCz2qgYaDaBv8AGf959UH4
Bn31kkSQQWp3lXRjUr6kOMICMUOVHuLx0VUF8Gh5WnekI1HPb46XltzEy1NWirQhEzmN7jLILJCk
9nQjcS4SDiPPPmBiPhSFsEbUI1rb3IHbRRuo63tC0b376Gg6i063746aUjmnNrH7dYO0xjNSJfhd
z194VqIVW1g/5KBMiRjkxN0G59e3QU0ScFuGrvHspCVL/fRO18vwRyfE2tUb7pIqKBCnBQwD0fyr
g9nMZ09r8QmHV/qgjgnI9CSyb9oYNwCo8Ooeq6DwxgIusDEnoRy80PwU+gTUUkA2J0J03hF8KALO
2SSecuDZvCvF+NOHPNWa/EDA44H36ONnkXjWOvLqt0EEwqPLILat1e9Bo0QK1Eh11akeXQbF85Xm
bdPlSr6uiCcVcVnUjaN025tets4Bdkafpjb4CuNcOwkjiQ9TGXssdokyNuhTr5thCHbmHIOsEMNf
WNXoXWKQyEst5v3mc5la2P6B31QUzf5c9r+amUXXdu2wqYmn7FwrdubqyoiLc2AmnzMn85FHAy7f
NPoLMoY+It1UyYMseggFE3iPTx/qzUbXl10m6nU+PiSdMR5Dc6qRGvLA889n14OsS4K+3CX5iSeU
27NvUx/zZAYcp751wgCB/2wbPK2O78lJ7239WbaOnWqdau8xqIdmr2eJ8ZJM3oYknf2oDk54X4fi
MZ0p5oU5SxPj4IzNhW6slQ49IGg++U4Qf1/Ju1Zzx3znjW53KcrWzC73vjZurbL9ZZUIAwzQADeE
cWyqKCqxdlOB/3zwix/G6CinxhudG7nADbVN5KjVzWXNq7v2LEnf6/2K4DTLmQR1N6HGiKk1Iehq
lmrsMoMVjKHwVGLV8GhN8fv6iV3fkFvZ49zf6jLv1dRP6Qh/MGuRe0i6cG3KTxRl5Z6lv7sSRq/u
7MniPyAL8aNpW/cG7friWWmxmJr7jnlX7jPiw3gn6t3jOIQY77l4xstEoZ9kxiJLTO+U8JW95PG5
VLXxE+izpwsIBqyXsZoMpJxZGzuHzO+UG7dv2V7GbfXZapNzMMc6+7g82FluvYpkwMuRddld5Uf+
Hpn9ZhsFnvmQ5inuV2BVfiA4bibNrxwm5WtePBAMRsf794mifKx535SDXogX7/vkVeu8qkgHyJQD
2Jc5R+QQbp1/TnlDykiPtGAjW3tEGKpi/OY6+FawV/f571xCVGxv08hJTp1VRGivNc5rl9XrJm21
71mBhranJdN9yiIJIKDtbvAh956ztn+SPeosYsMapc8tUvnbzs2jvZZ21UM3B99kDwfuV2n1403J
M23VzpS/ej5gsYTfQZhpK1dDf3eB8ziVjm0s086Jn/EWujX0tDrLl09BiQHlWf6M57ZrqTWCd6Xf
43yfH+I/v/091fnr+3+G25D50UjU/VULybCURgnUYXyavEOtaKLbRxmYJM8z+1WPm9FREiPkWdD5
bIBMGNTYEvkKWLLe33Q5sj9QX5GEITZxrMzBJXuuPiVOgpUej6rtaLbxxvZzosIztFiCjONZ46bF
YBXfNiSwEDU62jxZPzmm9wmrUv1OllSsPo08fkpwwD1rNq55PLdr7EYd6xXxjx8OQLn70muUW+wA
hkUGf/129BQMtJIBJ4y+QVqg+2GhVPtaE1kDu9CPL7GBL3RUp+dkDHCjjBFEiVy3uK09x9/Fmmj2
NbtTzIKVNe6J/eOgq9Mpjbov2qT3j2OFUnzc9sHG9sgqlLzrfng24ul8d7tEi5Vd5bffxhoduMzM
Sr4PhOSF5tVfcRRc53rpvJjYluAwYudbuyq7+9Aub1KgvK9pZqxkXklt0SUaRRGenbi6F0oY74ch
so8+HrOXA69PEIpFhdzazEKeWdv9L6HzviVDE1Xe57DwEdo01ProOmN7R0qMV2kXjWvDGqpNnfjm
Xc3TCQOYyt2gmE3yAQIRqk1d4jy4PsYswOC+agBmFkVZ5PgIliUbnnFTqO5LaOX9N9eNcC8VdbPG
MSPe2rWqYfBoiRfPxlewRgP/e4AySx1UOHd0xlOfm94vq1fu2RTvWrLzmGvDWBgTfdm2GoLYWehu
E7P1jsXQDDvbVQ7+VORrbYRQleLjqYKufpnybtj04OI2hd+xA8/bO70Ev9cAOvzWJeLskmz9ScqJ
mI3jLQM/dDewQdpDCixGagnQ4Q/RAbxuemgLKf5AYXwvD1WlaizKgfDNVYmCeWeUuda6tArtRjgj
/ANRfh7c8lzZefkEKvdJq730Dh6z+lxgr10EmnOrx2VzM1r1GSIAkP4sjtnC/YzVLj9hZv/goRqz
DxzMSZB5KcyTQgDaW0+hnb0Km6hx2an1RhaV0b5zS7aHtt6L285uB9z38vzVVOJoVatdeNS97gaY
pgv+GRUxyaAJPc4qaNNJGQbbbBRv9bIxIYhJuGbuIsuojX1RnCJf9f74TGYkv6vS+JnVSXM7DjF3
0iS0gxBN/0l1eVIDDc+2BEl+8N4V95jWGTfD4Oys1AyxncGGE/gGEPS5UR19cd8PjnMop+QbOUZ6
CMR69l6ELtmlHKGIuxjRZFj4Q96vSyLLn1jG4BaNwetWFm3D9paqp3UweiZ8LL1yNlxuFBiYtpEf
L6eO2bFNYsWF6+JcmwS8oFxdWYbithShd0Ci/1yNsYXDbrtl97k2PeNHITRWeHH7TZhWf57arFzq
hVtv6uh1ggz5HT8InFfi5pcwH4XriOcmCb1T5U8ok1QptIqkm+11eKQj4efvVIF5XMntfM6Urjzn
85ljaueMh/5RVsnGvmiyrRBGsJRFwE3ZraLV3xJSwkXjWE91omK909j1UhadKJiIvCVfYyW3n9AW
Fg9ZVyzTuVQW6EFEQd/hoTwop2k+gCZ7O0sTo9/2of31WnXtdu3roVdCaoOr/x7p2M0RFO+vyi9x
1cIBBIcE30NwYsh2kYmHiIiiZhvWRnJLKnHcGKVR3U1u7ay9DJUpIYKzx5t5V2RFdszdqT2E3P67
Lpo9vFBK3eDXON0NVVusfcAfD3hRIj1tCvWpTO/r2gJ14E7ZPbrW2H6bdb2PA6+9G6MuIu6V1q+4
0tyoFXd6koIt0PLmS1x3xhKkXnY2SLvuAFKpu77skmVV4GepEUXdazazCUuZXxmYLLqOoX212Vjo
am3/dMvsUWMNgXG6qp6FoazRuSp/mZDKQp6Fr0HPJxRhUpytPOp29djeutxK20R3xXawwMqoDvYw
pR3qL6rVfNPtLP6V4yHahMg3cTOfbXLPr05olJjpas0DymPdpkrb4uQO9dGLyQn6gdKcYRh1y7wh
E1AVwzIs6vSnGrLN8jA1frZdE1exLC+O02RYNzo4klXoCe2zKcYbYiAuiUpP45G9aVS7+opR8LQW
rlodCFM6D3kjfsKt4EFJ1p4dcWPfZ00XH40oQMkv68fbzJu3L5b1LdbKAFoGhgZa2HZbO2CJBGv4
vgOl+90DJrfQ8mx8GDNTgDCv1U2d990L4QkSJPSI5oWzWxXZvS4avACHZqc6QbrHftfea1NcnPi/
xBJHbe07D2b7KhIzY3yIvd2oR+MpL4HjD5HnP1mm2Zydejgk6F4IA8vTinRvMLTpDb61+pYMcruW
4K6A73Jli6jaS+hXh7A5SBG3vZWtTecuOjRNn1S1x5HJLwiZttbRqvsU2+Re7LsOx5bJ1fJXiBg/
yboM58qD2oG71o9ofuZaibcoIeIuI5047OjhYtdH/bgd8Gp5CHThEa/smu82BpaoFGs/FVIWlRo5
zxWuNGtNS17dsS5XBVbq52w+IN8jFnrMD9W3FV3BdbfRVlPtlOvQr72z7Oh5trl1cfBaXOsQV4Df
YvFgmWeR3VJrsM/uZe7LZCnejAGohl5ML6OCI6ZblDnWSwQA4Qyyfu6N9OTF3hcnMbyb2RCrCJvH
yTDwRpp0BGs9NHRq/+B4rnZTQlDBqDhE9KhFFN9LGx1zrnS8K+dDtMvHLN+wOY52JTuFlWl3+gty
p1+Nehh+kZ+bQCqzUGG3XSs4TTWtV6wFsW8el2kwHZSUB7WpWPcDz5GdOioYDuG3/WzHgbPzEyVH
pDHnftXSz2Bm0tXkYm9iqOV4mnzQI5lhOZvYNgak6ZJi46qjcyqqrsNOuO0ercLJdrLuetAa948u
WOkQV3OAf7EaQRSkaV7cRjQ4MJrRpx5R91WfWcY58UK2qGAhwHNvY2OCIgAhAXwPQpCY/4nFFLU3
ojbYAhKheszIMy2QfBn2sk7LDHvRTy2kYsU9x0bk/CQXhQvCsvUD9yEwWCVHuvpVVZTxAPJ0wtwD
gNHCRzs5GufQRKUIFoLJZ2za0lehhgDWgQPNwGWXAHh4AJU+O/oa9jIZ3BoL6wTLuYiEZJBFJ7Uc
8n004SjklqqyqpxJJ7Xn+Q+jI/CRCm7gRgchPHWFAEvSbX2tLu6Jp0FJVnADUrQWURqbVROU2vrZ
Lsb4ZiCuQSikrZ+TsnBvvcR84vdjP00jbB7EZv7Qn3FmLborFaxiF7eqehLAUn5GNsRV49+25XdZ
sMNQXRcOfvSOU0/nBJXGhaG1A8wEYzpf6tAS2+opPlSyKBvYLaDApqAwx6BSYN6nWjkL4FmmYPCc
6tR16dtZapTJGuUWnC8j0bTkYelzOeVJxO8Kd8YNkvlIl1iovigq1O5M8/wbeeBn4O07mFYGymU3
Vm3zAsji+7bCzlIteCyygnXutWlAeo1vZm/VlnMv61q3OOhJg0tM7GLkasLs6lKbLPyAIIOK32FR
jbdknYyzimPi0vDD4D7kU29HZ0x3ClvLSg8m2GjjHEK4A8G66i3V5DUNctMrdbg4sfnaQ+q7Cfsf
o1GQaO3GEo83ArdllDiHxm9Yi81nWoI436VSluWhdW7J8o6bvovaNWFTUhQlTEihpK9+EiZfMBOY
9daU9hPPe23Zxn7wCBYFs6O49u/wyroZouQrmysS8F0NeL+zeLXMRXkQng6q1vKIDsBro0kfHPuQ
i5UiUv1sNA+Rif0pAngIu/l8wQguoZysenW6921dwN/QlGhZTsQDzMRKV9GkGPfyUIVQAlltdRst
UN/q6rbrSNjo1X5Ia/PST2jaLQk9+5QUlrcp4xkn7mjmoY2ItHhoWD9pod08iEYsVERwn0ynX3uJ
qtzPC3W/a7QXA8TqiQCBfylaZYYf5yiwRNRLbITyHgeMEvn/LQKPKbnY4rvrxwXOAUIcuNcidszm
cG+h07UcvRRrZs93j0mtfArjInkQMCTNrm6egnGsnwrQSKXRardloNRPniGsZY9GNU9Yiriw+Fut
JzTjt/6tVQCqgrrl3+ax/UObpvglyOJ6H6nY8FVekLzYsGXWpmiinWyFEYF8TmiWoFdoxWYCldtE
eVRdU33g/QGMherB6eEthoWNJ2nYHjH2BTDYW8bOMpp0hUaZDWMqaZCDBD0GD9x+zggl4F/hqivi
+rSOqrYtC17vSuJYhFhmCR1goms5Vvf6YFtqZbe+jO0AnfG2J843d2aF12yKCWS8bE16Yn/mOFWX
IjAtXljjoG5k51yk5DcHE0WR+bpqkOTruiMwdhk7DD6egVhOyc5G3+qrOnT9S2tqNx3qWRkGyXJs
JEi89aSE5J+QTKGyJMOabDHj2VmO19/1SN9vsmgqTxiWgz6JnpRm2WuqeFI0p3/K6uETLCrvpjDz
YVf1kDcVYxB3XYsaatR7cIdwyLrUtdrXakLa41LVI1Zwa5Js9tUSqamYHTNA8/DgClfcyTnyOkpR
VMujrZsPy8zJBUu8CDE1NU6PQQDxG9bb95zg1NeyDPUFKA/rLvOteBcN7qFtp+zcWclzpybBC3xk
/YCvBYrX3hC81Enbboi1jxvZCnigWZIj9A6ytTDrR0wu+3MQucYnbAOrLNjpYaGuSoFBWpzZ9aqB
t7ptYpKceFogsuiVuIOsY8v54zSdT00twwLxXYd3p2amlZtkJHwQWA8+JMxPuDiSWTeB8eJN+8ng
13bvp8VBlhRLmHdxMD7IUjzlqBDl4rss1fzR0LcjXBCHKvw01YiouAM5Ojlr3E7GxgeZsoptxbjD
APPtYCp7RxHB3bWaBX+JR3XwLDtd61Oz09bhSKb4Q0MRxOoCv8Nxe+0suxCPYK+DSqr4fTm/Z8No
1Zr2DB9+E4l2fHUn219NLaDmUcvVG1Un3AV2euWiJAf/vQ6X0Wx2Ig/VbIoiz1LDcrm9c97hDv4n
sk77fZYWmbceegglHxpkZ9kqOiV41wrZB/sVWzREJYi9XmZtGneRNhPAvQ5SMQGWccoPiJG+HWKW
Cod0Psiza8O137XhQ79/0eU6/QQgPlnI+a/jZPHa53qlf9Hlw1TXsX/7Kf/2atdPcO3yYfommIF5
H5o/XOk6zfXDfJjm2uW/fR9/O80/X0kOk59S60c8JcPo4fonyPpr8W8v8bddrg0fvoj/PtX1z/gw
1fUL+09X+/AJ/tPYf/5e/naqf/6kyDvUrA6NYolACEu7aL4N5eEfyu+aSEUxCmvrt1GXcmcmxWWW
S/ky4N2w/3kFWSmnej/q7z/R9arXPip552l9bXk/0//v9dnMsPUWZjybzX/4ni7XuV73cq33V/84
4lqWZ//wd1+u+Je5WjgQViX6zfWq1zk/1F2LHz/o3w6RDe++susUsiWd/8s/1MmGf1H3L7r896nA
1HerEYefhRmPDdbiobOuQcQvZTHsZ8kAM29A7tAKRstaqpXrrxS3KfRt2mDq19QeK8q5WXYcxgBM
HOCVEyT1+qAXeDatZHPQr00z9W7A/MKgk1X95KXHymMVWOqlvtVxYV2ZJJWW8P6WpBmAXs52bRcz
N+nrJi3d4OwhGC5PrWFKlOXV6E133gZeq65WcL5vxAjuN+lXP2qUvYn7wDLPsmRLTop4lJoVD6Ay
d2aVt7eILeUPCtGXk+W1Z9kme1XcuXio1sMKWnj+ILvpCVZiIcGWg+yi+ypLpJylKbPKDmlZgOEy
Yw27WC4iG/7l1XW3PzuW7hNE/R9X9kaUl3T/W5AbROByV9xMILFGzO0xPJNlzCbD5ZB6b83XBvN3
F9tU6FIMdCnE2zA5Vh5kP+/3LFaVhJhNQ97VShgtRh2TBZCn8kCUEAn0a/ldp8R1b0Bfjtt3Y0Ce
/tH9XS3Szam7HAxVIAKMjCbWb/Ztr0XOrTxLkY/t+7y7+VDPgihasT7lN/RhwNCGp1566v4xh+wh
DyXbW1Sg7H57rZNnYer0O2iQPz/Uyw9SNu6xLif7IBtllZOKTaaOYl+BtwczSZ4QIyeLr8hZ5nbt
Xeplo6yXZ9cD8Dr7KIuTFMCTpy7JFL+O38bKYY0Z+avIwBHbz7JhAwSgX0bxpHt4u3vNeVFpBEkw
NVL41QKhJmxnD5vYK9qzCNT2XGulc3B690lWXeuR33qystZlr0FXeciAI29sM+iX4zxS1l2uIWe6
VsrruE4wXq4jG9Ry+pwVdbOVNF15hijU/Rtf9wN1FxE+r1xc2i7nkrMr2buIzoN2aFceqt8hOdyD
2hpGisVGlTUHpVKw1174ilr/6bzVjFpdyu5+i+P8sdV0exE0fbZqYuONO50onecS3YBGfT0YZYMU
ONF8WfWuy0fmtWwPYhc69ruuhuILOVwSsZEvWERIbWKcRszaNCBKN6lrH8MZFOFOhfolK1AHmsVs
rz1CW9OwJBDZUt9/AP0kGeDzjax0ZrdQ+K8WAZBV8RsbhKbRMbcDMkdzBJA75SEii4os9h9CeHiD
ZPjKtf1FNK+UbhVzv5Zs2KUfUAuxRvWkQTqubO5nhYJN1NbxKsR1JFyCFMyBg2TxSvhefV+Ksb6X
ddpc10HqxnKIGO1GlmXzh3kGNb5rOj/Y93YjTr1q9SdPkCFeyHKMIcrR1W+Lrhjy1aWB4BN4gMHp
voXoS5O413GWV4JydZ2hy+O3uT7UhfN8vn77odpWI2Wr6MN999sl9N175c1FtPYnPOXhCl1fJ/Ls
H95Il5eM8CN1GQB6WsLwQ31fIWOapdGLgBe2zWezOXlIf5+N0lTuWpbNvUguIz7UyyI76H4L8v9z
Izp3WhD4hDXlQWLOzEi5uR5yv3krmkG76ICJnGSjrL+M7WHjLIOpntbXYUTV/VVfVtryoqVvQjiE
BiUQAzSNKAIErFVrxWlejbHLgkObO+KUxzkb06ip9vGUVvvESF31QVjEDvDIzpeyTz13TCRVYfRA
Rndk3YhD3soqN9SLJYtRgTxIo6nZ0tNt3BAGZ9rxmtPuILPqd/IswwdUn6Lu5lqvY912ynQL7SK6
eiqg2oU2lNbW4WND8aPyeiCsx18C6nsVKWjNXpoj00Oq8vfVZO9mvuRQKKRkuNr1A4R13pz6xrxc
7V19nlagY/DFE5O+n9Ko2hKnVh+9LkOoEp/3HzqKumGXiW9um4tlDan/jFf6W9/IcKYPfYXzueYy
aYVbQ6CRAugaxNFSryGclAc7A70mcWmu7IiIJEiHt7oCYlUxVIhczyMug+U8IpyDelXoLpq5pUbH
TFvJGe0h3MkuH4fMc0OtjfCUYYRsLaxqleqOM9h3YNbztdtgY8B/nf3DDuGJaEn1NbRjdD2sJr2r
6gTvX8wMNxY8lyfZV8q1/Lmv2k8WaRqgD4peKwtH45UkOQMNAryQYRKKM4xYNdBVk62SbSBbHReg
g2yVY4uOPKTqGaZXL33mWZrkyRf1LLhLvJ4IfAV+6lqUrdUsBi9bswJh59oE0NRoeAh43cL0U4g6
JFPv5Nm14VoXzq0gOLStHcNWkP3kQeD1cGmAu/FjIsM3CUES9TpAXuLDTPISI2on+E0wsex8vXY6
fyjQV81NBazJcMxybY/A8SJ7iF/hQaHIrL4GfAEkCyOMDESnvVaWBsiqHB/HQsDPU5KUTHigvTq5
6pD8VP2bIJ1UDBD5wc7D5ax5m9f7gXjvv5vVH3S0MRQFiW0Wj3tLuNZW83uY2eCzFuiH9adIj4KX
sJz2QUW0v3Xj6amoiuUwC6PBnytu9Q7l9mDu9f9o+7Lltnlm2ydiFQlwvBU1WJNlWU6c+IaV4fs4
z+AAPv1ZaDqm4+T/9z5V59ywiO4GqDgSSXSvXgtNi3h3tiF3Rl4vZTX+KViSvLQkuvKGE3ljU3+3
ZCELFIqxhivKnygpZKgweCUQ9E73qEPOZN+5kb0F37z9WZvie3oOLxEZgJ/7KnasbdRakHQwwU41
rJrJqnf0njwlMT+aTuF/eFdGUyXewCdd50crefW+2sgTt807jxzx+FnNr+oo+Nzxsr2lSr6RZxlY
dMz2IPRBG+7fhiiKhmc6TIWzR3N0dbY16NlhofKuNdz4kQ4eAB5VCiwejcBtwc61KY68N6FFlst8
3OXd0OMmiwkTfv+PTp4JX1Hg70pQ0UGvTOiHSnTOmUIkC4Z72512ywRmT+kd7qDoqqcJaGW2fAFx
ljlmvu6UXqqyjOZFOOgdL5FE4ZM+hQMYPmTbA2tFsXQARDpbA9s0bE21/KS5lT9Cc+mmZWs9Abdr
2bXDTYYN8+MBwrdkG4G4PQEV9dNTfK9kqksTVEG5fnaUaQA6fZs2Nt4i1bDCpu+RW1/IR+Fmgj5S
L0fLjtAD8yDz4Cu4Q4ajF4bDUQYjUOh0Sgfc3jUNqllvAR+j6jcPxdAwKEVYr2gMqrN4w6ypn9dc
YvIykYG/zKZ1rUa+fo55CRpXufOkD024+xBitzqeqKH3KbIakHp3nnlwey0GdnDScUqHZUx+iiS3
A6qs10ga20vk7KJQFCSkb4TgGaEgWoPOlktC+Ujj/l+vRpHYo0ZgHQQyUWfteHFAMLhORiPd0LD3
Ith6Pl56d3JWAzgoth8cwZD9jFBv2X+0l+MhqnLj2BRNZkOsDYuM7o3JargPWSgATsqdrYed5RWS
Oc0qaKZhT0M6pJ37qJt9cqJRnSTGtbPGdQEtu0upRp4Zhlc0Zi5TarBwnLvOugtkO8W+1wmwDHj5
NwPt37EPjpcJPxEGsj+ari48mtGwbeMcOKW68QHvGa6No0c3NAIAVxnc6MATWwBBZAWHTNncFkDV
adIgHaeGqNZ3lyJkh9r0XiewHhAGC1ofZEIrWr5xph60sSoe2Nvi1JfOv0s8WgMB77IhMKEC6r6W
fthH8o6Gk6g6gNHs2Keh5mb8sag+52n2ejWwItVIX9rOnmciBeqm5EjauEo6AFyiCf5lSbgGxTpE
A5QtLi2AiJexuedolIMSEAICFUBRNKQDj+0EOJoyXH9wLEMow5nbyLKBEfzMDRcqfJKHEGJzUWwa
oZJjAfi4FkM7bVGFhzCOG0dXPXZXiazyP7w014TgH8Vm3A1vNB/N/R/nU0QEcto5YrnC2/XJuawB
UDC4fAFC9yAktLUicHilDVQsVjaad86uJjbozAhBJGANPxqRhIdEYaxXFN3ZsePLiI8PdBBgTT1X
QQtaeyEfChtNHnkS5Dv6TKCYhuCT1ZzmkYsyWqtZ4yqlP8eblz5d/hdvhpTYu7mdmjuoP12hp9Yd
atUhOpwytN6kVXMAXDB5HAGAfRwjP4tVwV9ZSj3xDvZY/EuuOagJuk1Wu/FmmRMOZbaSffi6DjlA
Zvz/cZ3l2uP//Hm6ftJ9boGhrM4sfipbtusTZu1FwPG+lfU9P8kay+DVK+OnzObJYUQLMJRZ+IlM
A3nnGAqv0ZSzMYSHXhI1hSJpbRpqI7Sp1nUIwieR1nJDRnLPV6TwEU1IGzRfNavYjdPXu3QlgfNZ
VSaXd1Dc2kCINTZ9JDXMQ1znFqDbuOeLEI88CFhh7NH9nfzI5Uh3U9VC3L2+1wRjvEeWT7vHDyS8
uF3mbsdScHAd/7LpygEpVnTmNGy2F2DegViyCoGC+ZeeWdWe5pOJJhj4+qzxTQEtippPjqHP3ZPN
pLZN8hH9HEN1AlaiPk2GVZ3+NiQHhUiwWtvNhNba/zmWVsri8JtjgxGtsW+VxjWfzkyAVuazQtmq
TLNudPa/iIMkkwZUMJKZbrb5wI1FQwYYr1bEAMyq9zgy0aGJ+vCdDHcGaEEWcNC25eHZcEI0n6G+
bJo5MM6jyQFgTm5cmYO8Sw8Se2mfhlaN1ntwJGkAME/lMzOQhEcWCISjKhhv9PMaE95pHhInuoVo
VnrGIcXP1sR7DBQu7BzSI7uych7bwIagyzJEc8i+D0FostNab/aGICu7JrZpnUARPj5MoEmxJO+O
IEGTD4GJQxtrYMGuY7Z2+go3rzGx09Pkvk6gWXRweTZPpRHNH6002TiA0qwrt86Q6+zkrjRifq3Q
aLXpKuTJTMuCuouyBZop/Kq02zmEHBILrMDMVhwqJv/pQss4IDXMryA1PehJpJ+NTrixXz5L9Ipd
hXLJTmhnwx7vBHe8GELauTykGvt3jjTRrAV0uln6dM3lw2QhuL4TwGIqYNiPZM+EJ/waEh+7eanl
w5CbPmDiZPMHWZYrnw0vdfZFwkIQJmBjx9XO0o21/g5Qf/RtadjSrxajISfgbmm/SOHAfCMSpPVz
zLLE4lhsyzLQEkxWE36n0LofPyOF9oyGSu1JlNLalZ1Z3Ym8yZ60CZxlAD7++D1gjCF40YRIyxAV
kNTRJ8NB5EVkgHpk87Vd5++HphpSMHkpeBmS98Pc0gY8XQBj7Q+dxc95CjzQGLhfgG81gkNogC4d
TTxg+WoqTSJNk5hn5Hb5maLbUazThg/HUvyblZZ5iEDxdEQnKf6rag2SyegMLRuQiMEKHfPxiJQQ
eaUKoTM6NC2apGbPx7EdC36w+x8QTLXRF63iaDkaI4nUoRW6PiQyBF17mPY52qBx4JMRaXdjjYT9
hOeI31t14f6bZWZ+BBq4QuozzvNjC0SUnzqB4dOk1s28Tdx16IoDClYzlVwautYHiQ5ApZCuhmCN
khcvCjqIkHuvXkvvm+sEaYAzGvCesessv3R5Mq2MMg6euw5wJKMv5XNQx9bKE23xHDgQNS7L0IOK
QqutNAs9ux1HRxPKBt7BgEDU3KdtJkkwDw2iegBbzbvh4qW+uv/t3CwLY98ZsCUXqvuTd4DH8CY2
8K7gOWdbsZ2gfAYUu0TN8DiE9YZsIyCX03p2qyl5XxqbRq1goqFr4xms2biNVt2BPsXdpGjb/crS
5HOLFoOr3tfsMuR1tiJ7kffmOtcBI/cUqBftz3g1M74EUy0O+AO0UCrJ06/obmtXbegF98ACTo+V
Jq5kD1leb7PAtJAYw0XiVmw7E3AiAZ7N5/iFR8n4c5hCyBXgtnbtKzHdQf2kvtPNPHzEdhAYeruw
f8YvTID/hCJBbyavdgJamNc3a/BNovMJitFrUFhk6IF6k58nI1oNso2UTnYGGs+5FLWm+Vpo4Wn2
dhYWSJWSLX47W7zzWTKW564AOVYc2tcIb697fBf5PR3QxG7eW0kATWjoEq8+OGgok+BaVbm7p9gl
AjzvyIRZwJz2WfgIcr/iZjRZsgl0wP7LFo1jiVZVvtU72Q8xJv5kyvElhHbpZmrS9xGtKpH81wji
icqS2M/jCMJWoYaGjwJUmzuw2+T4FWl6dAnUhqONPGdt6eAEm3XMItqcOGobQv4gRH+DFltHD5yh
3dpTDvJ6mYsfTdacpVY1aApRe5p309TaqAGPx7Y5C6X6znokfHntVY8SwMT94GpsO06V9hkZrDmC
o+lnlUsQD9kJWqIK1IcNxbcOhdpvKD0bRzDrikfwKMp7cJ/f8QIf29dLWW4tyYY1xdKB69k3UNgZ
RxrVXTyhp7K/A597+4DNpd9PDcqSAaRiSbNdtMjDlRzZkakV8pPDijW1QIMeFdthyKmsqcvZZY6x
cm1bP6NB0c8io9ducSDlBqz7pY1OGdDi0iGydf2gWeoArHmOuwhOga01GVoKuu857o2oFCgPhaue
9v90WoSQmG7QDou+11qO11jdr0H2ZaGGk1nY1qNxofhnCkSxXQTDJ+BuoR1cQ4lYOndk/6gpTiFF
wsdjJiNzNYGFY02B5FiWorMwbXfJ21IfwlL3onlG3sY7UK6wZC1yay2EXTxYVYaNppkmu4aJbN2y
GDtNPUPjfKdDxdxsvg9V7m1Zr0+QInCaazrm7ZVswusnf9RGSE0qx3+06WouOvzQmrrE0JSsaQe/
k6OxpsLjQhA9ly3f1TEjqBdtg2H4RFXL2T1zR/95Ppc3TQ7B25lzuis7e9uX3Sc3XoP8cmWxMTsP
su+jTaqh1dMp/himqsu4GJChy3qxo9FbqFC9yI06vNlpRRqRnSLe4sluKoGkt3i6JIV6L3YNAqZK
sVbToawCe9P2zbRabHSm+DPPrPRAY0sxlgteQvTrv84T7oCmIIoc0hpSWkPqbMo6fR+zrChAvLZD
NeonlA/sQ11b9/Pfg4ZgvUJbNP4Ay78IVbY5jExu4aAK8DZ1HpLngw0Z329B2NQrgw36phW4sxG7
QNXynwDU95cQ0GJgWKF9qcjK27DOT6YJnlCKoklO2IN9QXn/nCTa9PxaKjFiY9x4ZoF2tyqV0JCC
UuAqrezxTOMQ8jjbXqKUSDZNxbwPRNf1BncrZ55NbuSEDVQWkX8D9pqDeCj5x0Tlba8Vkj/QYRK9
s3aGNtwstgbtdSghQv41L3QT2+I+XA9KOIwOyFaDb7VBzrsYAzA4KuGwyE45dBFfKOCdueuNLehs
c59syxrIyQH31DrOvAY57MLwzizEq6a6VPd2PaCAsu00mcNHB945fqD02u+XxWsPP4PK7PDl89gd
GJRACfMm5spZiT5rx7y0xS9dWBVAJlJ7pUPivDdRqJoIsLI1T6Sot7WW5X9fS5biixcnxsFl0cqx
rfaRDolRmrvQCLpXXRtRghSJTZ657/RMPPZ97j30eaRyVNCSGcLB3AU6oucxEleoxRfGa7SDdpyH
EluZj9HL9WiGrtYnmzRH72HE+jTqKuM5zqPnMY2d6zjgda9OebSnIbXueJNzRBdae6Yenjzxwmti
HGlAQRGY6dHLaD7Fqu+H7IgOdmkP1FRjoRnM7yCdtzZa/HJoBsWgA/n1UstS6lIOkrhnCjNEGV2D
Bn1+ag0dnVenAZfJPVXZ0oNiG+oRQBbA6T9EeX/fTJk8kokOFVidds6UMpA5IgyZR3DJJ4jTrU4e
U82pD/VoJk69NcrevqOtREqPODqlAzgcg7UwDGNF2xSy0baEzhbbMuODjRYwUfVb6W7ZbSI0gAIy
BL6wd6RhaBZ19o2eQYlB0Ymh3fWVMKyUzcayGCgye4gLbjX0T24bVSCd0irfos0g3daqmrp4Zch+
jAYQNCjpxT76lJzNB5g8DclboeQ4exeYPMHpUaWN5rkfHPNSyptO+CZD2xDZLXQRQdPo81SBqSsw
wOjv9ob1OejYCwSZigs5O8FWIMljT3XeeI+SRTsyRzmE+PiAPtyRxfbnsdTbfaFX6Zq8Vthqm9CD
lC8NA6d+vcC85Oh8uACKie8uELutuwWVKVCvaHMRJytKfQyRdqFhbgHQJw3mZ2l/AIGne+oCCa1o
K46/12jkmBj4TyEEZ24HVtogtSjTT6MGjWgVAAClA7KLkF+WmZAHjL7XBjbBXmB+yabc2kLcBV8r
C6z12ZiDHybG165XYJflQLYCwiugty12i92Lm2FbAyiJPBfEwT5MpaFGYEo1F3260It6W1g+JjG+
TFYXNtWqU/oUdLDLDokqOm0SQLCEOixusskpjNbTgEQQOT4uMa9TNSgUIwu95qwBj+LbYej69tBX
gC69mUKgkU58BNHe+tcpWg77qX0XU4p43KXC+96H0NAGVzI7N9qWBqCGjtCCgdfx2V7nO7KThc6E
mjOkLTvj3WYxhxCUBKcdiqy/LfpuvcX+26IhBLH6oo1dx2fonFJ7CtqAWIFr78YxfZm3KFQ4UYcP
+w80Cn+B6BfwtMoJfBmDWvWIbPHvsY5arY7il3kHRN55P9PXwxoAJ/eY8LxGSqdobm2GBj5dm9CM
ktcOeIRr50na6EwHYc2/kLBzPxm4fyKHZwSnKWmaI+MAQkK/iN/wNx9WkSb0n5q4kM6XmmPV7HVO
YGjBqQ3j5jilpdwYg/RlXmJXjIz2i8D9edWDxOXStD3oPPQQu68on15aB9wP4IuUftaCy9EZZLlG
RSW5AHo87m1XajvmtOXVNbwaOx/0YXEPdMuKPEzGw8PYt+zLh0mGaDSwrZrlVTTgPXAlc/bm4Mkc
qhN4gUR/UONsU6vgn9NmvM+km/1IeYpOSry9PYJfs0GPKSIiTeefm6G/p/zZ3yLe1viPEWhic/0C
XcBrt0s/gZcCcs8KwtBtdFS3PluybdAAFj0RoKKMdPswgmNrhjnkFQfUE2oYWz6CvaoD3+6u4kXv
l6XJDoSESIp4XpTmizUtKoGWpEUJQ4HGTmdetDNkt0kgWgJoMd5VdGd4CPW6OEHbADsQiJPNQ/TQ
t1fijTVgQu4EDCvKRHZlahK9ONESb+uQCYKevpNoBv7MoO+3AXpE4xVIPsLTZLP00iohvS6Kih8d
9MYj4XkvctKDdYaN1hxhCb1fRQDpeEDabe02QQPVWz4VdADtpawyAw7IyEnKny5GCzzYkLnUsHWh
2Sja1CsGzgf1QA7tdTlOSK/JPL/kFbhEG8X31tXJCEDVn47G1rCXUI4QGbV5Rtp7+BYrR5hU5olx
8BCfR6Sq8rLV29trfmfgTr4dUaAmvbt10Ev9m0ifoRSa/0CmT/djT073BvBNJzSwgyLsNaDo402T
acDzaYm7k6LbWrpwjrYMLGeNdEm6LUCkCJSREc/uWGPOMca/B/RD0KvM0Hq3zxia2OlfBpj1hgP9
/9yNYPpY7ODG2ZhZGj3/Jd5WdhZ7JZCNLbjIStB7ZGmDX6nKSdJYd8NmhbKxBUE75C68yhhXpp0L
SMbW/LlF5aURSEIiOXAfNV21IpZN8KyA0koD3yENTUi8/9dJtWECnFfIM5JUJehv1UEDTyXghdDP
ENMvm3IkkCmDIswA2JNubyTYjSvDrU9JK+U1UoditDZtVYLdXY3oAMC/Gbd46VQWL+/0S4daMY1A
6Qg+DiD7IIkcHhdTMjb5cej1r2Sig9155d7VmZhntnET7YvG+gcSPd0R3J+QMerGtIc4aNn5IEK3
UGMaKuTblZE8FElncziNzTD/p8h0HXiZdDxhy2Rs6qkfVoS1NAZ03+C9HB4aUwyd0QEsaeAtSE+L
GfS9AHBWXfc6oWkhsV1P+iVlDqSMNOE5uCdrDH+5rgk2sg7ddZJy+dT2EfKolndlOrBc0ViBPdQ2
tCM5p0HX0VAJoXXyuq5V30G0OvDJ6+JRc7al8w2dxfLJAhf0DXIAZdM0nV822qUewC1GkaWF7uxa
Fvqe1mENfjqtNcgNeVnbDQcD/a5gw8QnAo4jeUhYdaBlKQJISBD2afUjjeICRJTYctYnWg05qw4k
9rUEjZYNvVETeniW0WMbNkXsU4BmVhQ8YtBEQYn0bsAXec9Bo3tGVzZuzU1YPdUgx1jpA5TZSvzR
AiR8QsgFtWs9TMa7LiwAuFA5VWynDT+OoxqseBjmrIz4CmiG9IyHEvhaKhPNNprprBORGH4W5L8F
Rg5EAII63+pFDRVgVYLTVAkuUKW5DDkgrx/FPZnIabcgsNE9c9hSBDnsDkRONJ9syyKG1QGjm3f3
ZNdbbYAkDTSz0K9vnJquLu6qKLgGk2aC+osorcKcgcjKAEfqFCQ/cjzLQa6iPFHr4RRaMOnWhnbw
iozgbkY4nc6hoK4sNl2HshTkqdee9xyVQl6WFIDUTLQFBLF2R4kDcsStOUIIu23WuMHyB3JkrEXN
uzSeQZCRHZyyLHDj89jOzDvvvhLQNcitGIIKwTT5euMkz2Jwy5Uz5cG32q3vhwEJ+dU4vVTY8OGv
Wgp0kPT1P6mZf7aGtHjpNPzXon9ZfsJ+IF9HRdZeu75EQsC0jLMbjdOdDJ3uUOveAFVe9seVy9F8
f2VLXVmLqvtKlsizlNkLivbvr9x36eekynU/Kcz+MsXFFiRmYOOeTG1nllL7xgd8z70uZSDDbtwN
KP69E3r++wPq6MaOD4n+kILQzHfauvpitd2zAm1j/r+gNkKlc0q/aYamP4e9k64ZfvQPYRZoO/Rv
J4c4TdrzKJJpY3lT+eREAQijI9P4DiGN149h4GNoQRh+7ziSgB8+hpy8Pz5GbLrlbx+jwYvNmeM9
2e9G/J7rAfIVKELkT6CCLa9c4LaiRqan4wAsX+HI4p5MeNtq117Lux0NaXo0AatEQ8HHeTr6up3W
V1PRGIAec5AiO5MZr3seWRCIN/IrdlIAJgjrBj0B69aHKgkDEaQj2ZowVKhfxXUFkuMbEEb51Q5e
p0MSDPXE2EI2wez0UyfM10OrzlLA322tB7pUjey4n5BbyTgSp8oDch6o9hj6XgdL5Zp0HUwD2QWU
QKYT2GChqaf/IDPURSEVo6JIp4aiiknKU1XrV7y3BH5cVeDDlIPZnHrFoEIHJvoe78cgg45B/7hf
HJBGQLT+Fi3HZlOK4A5ynZ3PkT/bU/EuS8F9BYYJF2SowFmTF5zX3p4KfzmbIMfrgl7WDoLNDByY
hihaBcHg7srYaPiaxN8NZYSmgrsjYXcSi6cz8jKwuK2E8tYC2JluEFBdB0nYZYr4EyOWWjWStv5E
FLbkU6PFpyL1t8jf50FgeI6seMPRSAZYWDBYcpMKcCjRK+D8NkjGMa6gE6JeFqlUToc52hQcXb4o
zS8HT2pyIyu8/Q6RfZeYGgdIIZYvAHatq8xLn2XcVGj1g524adPYA5NFnc12VyqGMTeQL8q+xBvM
/AevbwPuYci9jIqxnQ4iZegWGboY6TbYFm+o4nJHTAA70G6xyPLoPjTw4BJiQKeFdMYvnheE65Hn
7EDVHad8mCbZPn+IGpxE1RYPGXbwVw3/aR23UbhwY8dcu0WEAqcSZh14O15rif9SKmv0DHs2Kq+N
XHOumanzG1h2NhqeN9BMsbqTlmG/Rko1LDPwOsciNBEpHRvIvhSApkftkbwisw4StBWPYRiZtAaZ
e0iLnqIca9CSHHkw4JHSfJVHZQoFqy66VbKuQb8DoFLN4+hWgrgfZC2uP41gn/Vr3kPTMAicbW3a
r94U22qaSqa/zVcR5HTQYLexoEmD3oHGEZX6p7QzgblTmvUJ/5R25izXrag5kXdSlXHyojqO4Aj8
5ouXfk00jBz2fu7fgum3hrtaehqOReyMfmF72pMWyj/O5MhebcPb2Yc4LYGW+9g2464tUn6MRhek
O+pLCxzEo6xGebN6wY9VJzOoGuLL2YDum2P38s5OX+bgV/yQgAt06svB1jeV7SBBBBKT49RG7CiZ
sNeQhOcrsi2Ovw2RS2D1iuYtbl5M9lpEUMj+4DDU+hmeuGvhckh8aUZ0oUNeZk/oX3WAePxlojPw
unk+OOWzTUl6mWSskha0KbYLCrTfo+MIYPfM/r6YuQzj5Qq5U75ewbGA3VKscZ7Pwijb0Iwl2Nby
Wzjke00Dyya6l5JVnY/JVkDlE1pyLtuLSa/vdVXp1aLcO+odIAaq0osnbfvYIucEmYUauq0qghx5
a+4N9JDNk9Be3K1biJtJYwruIUcqVlrmVV9FhXKkxfLomAd99Qw9stneSKgUQZDI3NRpU3+t8K5q
GGX5yIsAbEW5BNJY2Xs1HR1Q4TK9huTqLbS7zxC5KNfQ3ktvg450C52RbVA2qWx09v8mTiuRXih0
cE2PY2T4Hp9At6/uaNZu6qX4YrJIHqUOzDJZ0yw3/HHAHaWKOPQrNt0EEmwPIjwaCPK2TZsYOxK6
mBx+bxml/pjmY/oQt+wnmSnKjV19V5im/KKidM/Z8Rx4mFIzb3jXLI6GhZsA6vHWjWxlFK1HNDle
ucWtWwKh5rUD1PWOImiCKZHuVAKwN7KpCb0N9tY5D+CyMAaIL92AtTt6Bly62Qd9wzaRSn05sFvC
em8vsS16UfF/sw9TBvXZOlhFY9Tdp8XgblPWl5uyiPJPoDHkd9Cl9PwoEPmnIWrQtOyEzkrzMEym
AEmJCvSYFGxw8Pn0+XBPzrRKpscUJGQhXp0G6Gyt87BkT6wb4uvgiOGuT21XRxrOFocKD8tsNRhh
sDf5zrDatv9JDq0E3dUxZ6M4zOGQ7YPeDESogJ6qwcIyVeO9GZfds1jbozk861orIDg1ZisahlWn
GCY1yMAqL1RJK4groJWFhvkIBbPQGm6oTHtXt7PPZMZfFwxFIUDuVdpgSRcqaDmEYO7I6xjyJTCl
2KYZ9nfL4xbZkUyuYmRIoAXw7jFMT9vl4RuMG9XU+y6AfBEpsMA5QeZlflbTRIYcdAwypJMJdnfs
IY1h26sqW96N4jGegq3oovBCpk53oXccNT/JR6Zl0mL7fZIYp/podMNPiv+/nRR3QIuB7QEfrWtd
5Emd8eIlIaAeVTvw+rtswqOW4G3zVgSifCrS4F9DvXXVThOvXLxMnkEnyOeh/fuQvEswMlbteRkO
KTrOjCys1562D0zVWTxyd3rAKKQ+4/6vI+4UxWrI7PoRkBDmW3nEri4z5Bay0s0JRHD9YWghluM5
bntBfpmvNQAmPk01hDRkWTff3TratwbwtqsScG7wE0AoNOffobwTfbGZw/wU5bZ5yV5TtI9O8brk
MAGw1A3W65JoKT+F+O7Goh2+aCXrQc2IM4kevBV0DoYvRYtr0tmgbH+NK/kEmlgPhKX+KPJoS9pg
AdIqZ9sBxUUN4uQNDZuugVA4FDlJKYw0w6qcOec3O0mL2Uhg4GGcJngXPLsFZINXODEDPH9WkOqY
T967/kuMDsDPoZ9ivg073q2jyQn2sefJLw7krLuhrD63RpmcMzBEr0boenyhsDhOtT04gqGzaTqr
ivXeXZKyYBehWXGNxmRzEw8V/q+rbOrWvMyg+0FjKcwOtCKmuRkhKgRdUHvacN3ZAcv0M7BkuCfe
eoCuxIXO3uyLieyTZczxRHFPJksBRkbY8VQN92QnEzn/R/uH9fEdf/d5fl+fPqdHiI63tQdmbT10
tW0NzTbxhfx16EFkK1l36YoUvO/14KJ0USTfG+4E6QbYduR/mg4kI2rCHMOnBEIviQNVmAR36T+X
Wixvy83TE1D62mMOhXClhmCWlvoWtZXvGW62JRtpJ3RgPr0fMn3FewZebDxKuRkae5RG9Rk3NriZ
ubJatzs7YJn/FNf89QGcVK9hM4xMhXmi7M5gDbE/pb/CJjH+sdrvYTS9DEL8F9v49vMJG2MoMF1E
ZUGTntfONW5j8wq054D+YXzRS/2UCTBbUGRrcnFn29wFVyLDpkTFN1MMqsOoAdctxUjNsldNCzQd
Q41ljlFXAPuy9e4K+noOz4ZgOoE24oGiadnRw32Lz8UhvR0PowPUihlo+V0GHczPeoWSROAE4ZmG
oPrbNbmIbxoU6W655GupelzTjDN0PbXliobTZPA7kDHrszcbIwBhxqK4Iy8tGUFw40xDtaTMwMlH
Sxag18m6UJytMAAtiuYhWRH5jPIm6tA2OWDikIM7US6lC6sJmnhxuKWhkUbDkenQLOrrqHgKUTe6
mdmcSqGApgbl8zK9bWvd95xuYwgOlcIw8a5jjVY1ptRCq6EH7YQjADTuerA//BkxuOLYjHjUf4gA
cgppcVXy+MsaDvbv6zHm0IfHO0vONkDiIKVicxPHSdHu94m2JSL92Tb7QaoPkv26AQusVWjGzqpN
VCUYWE1RTqtPDg1RMpmHhLAhTE00WLNpwdS8TapVGYyi3kw0otC3iQztCKcoRCt1wspLl6VHyA86
N0CDnZvD2Ge0cTVnkMQ6kCyv3Q3y2+OGnMLRvLNEykooJ5mKIrsvnYyBlRaz09hKNmipb7Y03dVb
AzvR5vs8W02ClMYO8P74gUy62+OlCsTPO/oEY+92xwh6wCvy0hoMNbhCZ/2VTEOloYNocNI7+ghQ
164PFrN1AEB+fSKQ/kD1S3ski9BzqD5N34Mk7veUgGtBkLub6q6aE3hDzMU9HrRXctKXDNVYiL4n
0ZW+YFEq0Pbx+/Q2r6p1ZDPQNxepu4/xHAB2190Lr86fLJYUTznek/iYjpew5viOW8z0LRa1d+QE
Qnq64yBK8GnC23Tcr3KQuEpn49plcs/5jUATDA+hNSC9E9h3wHef1igqN8MYfwcN7je7g74PiEa8
fR5BjdHJMuMFE8lPE2WluWsrAWimWGt6wvaWguAbWi3vUBY3FPSivaIubK2Cqsm2LlgLBsggfenS
mIPtNEMFQ1UWhZJyUXYga9k7++/xqBmemddE3R6tyyMgrCmQCirz9yEHWDlx5fMYBY3F8S5Z2FAm
0BnAqlnEuIf3fQkujSG4QsUruNoGqix4PfZ2PWRsr+AIQM7fRuvX4HonimBBYjyM3bdJWlbiZ15k
K/rwfwJnsBPfUuzAjVqSYmkNWtKqG2j2qSvUPUPytoN6d9Cj6U3t7HBfsiHjF4o9DRumryOwwn6K
sfPAa8ufYfSo6C0oaHu5+GtYrVYjIPNbmNrHzKuRnS6qdWa7XJRW63owKvfpAOAEhMl2YkrTI3TB
smNuaOZOAoVwiYYSMPbScG9dgNR1zazyK4ujr3E0VP/UCfTuUmeMVnwEBLqJyn86r/4qtaj4mtdF
Ammc1LlJhh9zpUXZBQIVr1epjfH9VWwzTjaogzWgP36puf7KGgOl6eEIzBZxxLwzQxtyppX5m40m
KQoONzR8gF/dTYbc2w0iMeXBQskGwjyWeSNb2H4Rg9k/DgYeB54F2eFmAhfWEg/pK0AaWx1vqY3R
XOfDcy8miJaW5oMlR/vA1cuqDezG1khlgjL21F5QbB+Bdv3dOIvHk5GryGRjHsbWdX+WqX7SwXKy
nDi2MVu8Xye/xZSJJz/Hon6hd2R6W6YXZdlDbL4N9D3ZB8+9RNwF9iGbvnYhZAeW9C6lgZXdZBA7
N+1wS50Hcvg/rF1Xk6U6k/xFROAFr4fjbfue6RdiLF4YAQJ+/aaKvk3f2fl2YyP2RYFKJXHaHJCq
sjJfqghKFZCKMNYJ8oyQnEunqxUKPSAHx3/J2toOYo5i9UZEeSAmPdpOiWNfNSBu58bwzfjsC3vT
FyHCWzRALhJySwHHl2xLth71f2vdSSII03Xi1kvQhbRONmxLLvD7q0sNAUgxHrFpHL+APZdBotLR
jp3qmua29gf2WoG85uR4UO+LlXa0UUws6AQo/CemcTBhVb+q0dLe1IWXVe8XBvhxMwFBEMdAdpEb
ufFSe227jjth36QBbYGsSYojEgZgdAgnf1OZUEVIjZAHeQXynUjJ03F11XlAewPIg75uIOmXDrqx
+c8+5EhNmoLtJFbey2J0FRffOG99HLesMx05+zKe7kxtOpMMWZaa450aoxMmjTUm/lvU4fRj7H+a
Bz4UsNwP9lsDWYYViI/ix9gKve3oAWMjQWN4MVM/2XS1MF5KrftWlAPUzBPw4GFX9wN0z9ZqUJM0
859JAN8OFxT0pGDW1PSXaRjmSZBVnSc1JQJagJtoYZ+dktrRgnySaYCYU3aKwgEk7TTShun4fklD
U6YjgOIU09EakEDjqqyy1FAInhgQXocWWHL2QzBoaIVoHjQ7rYKyEvHbWMgbc1Drterlt1547S+U
TP2OPcd7YbkFHmZvsG8Z0zPoPon4iN9sdclGy9wI22OPZipekzDaTSp/RI0sRx/Ymhh149TPLaSL
M2c4GpSB+uTzMRx78XikXqtDcb4d/WlHkKBygE553yCiNyOEFHwIlCx/twkXDBQkSk3O5Dd8zCXU
Ea1Hfv9xPafBHt3L2jP4N1CeojNtvURYelt/Aks6MDcqSMNtgAJLxwVVmUJHq4YmhdB22iy2KfWv
hvZW49h9TDy/wilZ1wb8DqP13B1k4d5GWaSo3E18hAtAnJSohgbAZBeuLIfHu0/e2C2vmzHvL4uz
wxSxd1Y9fnKDkHuyGZyiARf4Kwhi/IsoK8datYgHHHwrfK1MM7yOAueWNeD3W9cCA9nsgpqraZUm
oYany1isgSeCqMHyfBrMvAKZ9YYeTC3Z7bGzrzxvi7VUzjQS5sjArXQBgGAqZuc/Hn60emFaBsgW
UZau2A5dRY8YmRx1mXSpE/HhMkRGaaQ2UH3AZqgppIH3yS/ujTJek6OTGCgPsipmHUxbzrZ5BWus
9g1k2ux4VVQF5CYMw75LsqneO0mbH7jljLcJQpDQiEvrrwPkHpkWab88We/d0mRvLSuGgCYVblrv
ZW6AecTvxpuFJedJhe5e6Ilg83aPGJE7TwqBa7vz03FjQqFvVahKBVdVKlBTDXWAoJV/sWxpAFej
jvbg2ohBf4XSAxAyvvvh1ATmElHVwJsj5LP6mKyXidxBHw3yxkjn3IAZHm5FJuuL6UKhXpiFC/Ed
UKDoSTMeS1+/p56rTHQF3pJ837mqPEFNpUVogGtRttUrwO9Y2PD3Vfw8b9dmh0hqYnhhsuE2DppD
ZoKQcLkVckv4NEDQ7Gm1YUz3YZqKqwCpwsbzZLKhb1SpvlZ6wh+h5GaeqdeEfnvhdQfeP4xR49e6
3LhAXGzS0n+3oXL1Piw1b/4uoqqWX6rJupE/fRVBHi82USzrzbKQDMWdBdniC62D4DDoN0aWIsgE
SpVK8V8ZWfJbyJTdOT3Eu0UI1nqyC9dhgdEY5qmJ+PBspvGuHT3jay4NKFnzZtyRW4YUem7gYN9M
vXn8T8tOplatXAkaLlq2CCU/WgQLbLTO2qNqMNwUztRuiYWMuili65+6seoSZZne1OFmGQ0lghI6
/x3htfDcQ1PoKDL8lNS1Y0TLS9dDIYIaTR3FERlXwCWqrp4CeygUTT91kTJILlnVZnM3GqV+iSrt
17wSMh7XNOLfqBcJx7n2rf7Cpml6brlobxp0xGgsNqz4rsn9K40NQC7eNaMFzgDcEYwa9T02WPsQ
BCvPiTZpwBSNWxoretN4cEEYSPM6p2sexzYJaKyaouTJLX5X+M/byRRY9y7k/aMseAZarrw/uYrc
CbBha5+adgUtHfBFzS6opqktx7mnXspzExjAxNhStzeA4eaZf6UeTeLYoK8QIOhP1KUlmdfdsyx9
GhXtSd432YOmora8iu0dNhg95G7i6jCgdv9KLkjKxFdoUByWCW0h9B0KAYCgUItQ0xWJmBeJiro/
WIAur8Aw4SOVXbmrtPaBZq5sW1uZmhNDZEv4a7ubwrsqL8M7VEvm+wTyRiudfGoTZXa86q40Sg05
j0fuR+7d7JQ1eLg0+B+Y1818MCXpThbtl0nLvbi6jZGCwtbPuLNGwRUwJH6kmycHv5yPvUAhE6C1
qf/p7T8kY77pGILgVavv0i7v9y6qhR6j2PkZp1Pxg+s+MgesfC5Al/Y3h6xhz/5YVrMDXrz9vhpx
6FIr5DgsPTDwyKwSF5r23IiqC8s169UU2ykskteqHurrkETAaStzx2W8ywAc3yIZZb0uk9672K2n
iGRNU3ma34yD6eM7ksQlyvsgj/Sp6UIA3uJ+hMovBhr1bqUryLyzKw48iTX4a7L4pol9TlaWuzDn
UMNzbB+yrrnYOMJMn0WBrWDSRu3PErEqzbTt3wJprIqN6VenRVAjBz4bJ+0Ox0Nsv49G1aDYTk0P
IXYzT588vXlGyqPfpDl2+43CQrgKHyEaG69L1l2px3SwKUxtJgJjNIDvUKOdJ99Howjl8rVTAjGl
pn7M972Bb3UfDKYJKKwRC0AhfK9KUHILtCr4gjwib++BKwpngZ6Z+lsnn2g8BLfb2rT86UQTczWx
VRPraXiq82Q8MlVWUbcevzrqirqRG+J7GvZnY4LWNlg4wM9Yl/JMbuQxaVG5azuQxR4APuoCzylq
ZDxHba4NCPO0XCWGLu+M3quuwL5oQLMiderKqsT/Z6XESf+ZYUWZfw9CQHCY5/YPJjxxopdT1yT+
FTJouzbGmz5ozKjfgkmvWS9bPTXBlXl7IpMETd9W9yyApBEeFak7vIV5dQDxjvbLcIwzhEunrwLM
AgFDvf8NvFna3un0fo/yUqA21STmoG4x1evDNMTlbQptvspGHl9yVZWaJYBHS0gCzb0PuyMcLtaF
LI7cApfiQjIDWCh0fbSOgV1V50cayPHvtSlzGzl+M4SSa6ePlxoMaa/d70oa3WtkDhE4csGK5te+
9SrA/7VNDTlsyQmsre9zTLe2X40fdpTvZc2T+6624kezsACMz3XQVzVp8piLsjnjifOVBqc4ri6g
qL7wwc3P1pjlayjjQmBRdf0Ob8AVXVITaikeYWpkHDKMMAh3KqEed0PG3vkOSFx+b4+svubAj67a
3te/xM2grcva5AfqZshYQB1TPmeGOoIBZ7uKwQzzJUzrAdgK3Tuw2EtPqDp1A2yHVl0mxMtURPFF
10YfBLqAAUBItl1rpRcdS9VVbkK56VEdXxCvhCZa1CAZBhTWGlQ28ZG6H26GWg1gMXCjEahgar6j
sgMMW1X5zXcRU1cR81RvJJBWnXcdfF6eURHnrj88kJJACUAqZeAqj7AFpTx5QJOo/BbV72uQhwbF
OXARgSMZDyT9oUUybTPVqAEZytp4QCm98ZALf9sgSnkjjyJJLSAO/GGF6BR4dlnqTis8bcYDOdsW
arLF2ABzhak0o1FrIhzZbOxSTkVQudp26J2vJjS1DhnomFatYoZxprA6URciNdaz04n3bjSMyTZB
qfJ6qIW7rzgEw+is7uKn3otSJms6yNModem0vjjbrQxPCOqkK8pqtXYLquCU99uk8TSAlIvuKGzL
O+lAbc3ZsSwEJdeADCtNIDulzppxSHYjMEDzSsuEP9dEpAiqhOssxrbHzAF0i4s+u/MzvNGGid3X
IYcJGILTYHpvi6lPXUgi2IUMojbv0oDFhVinWptt534VTYqzPLEOc98I8fKtS36lJcrCze7GocP5
UE0G3m5eP0eJLUjqhmOenIpIZmfsdt6byUsB9vmzH5dVfyqaE9lpRhv6FmhUdaKasa5Mgc2nPoRg
MEMtpRVq5opsjhrAn78MOEBRm4UGhK4QRkcaFUi7OCkeJ2d0ngYBmMyY3DqhOU9ksbTpAPqI7k4o
U2/p9SqtOnYiD46MxLoRUEJrtMbFjgqlkqIGhxRNjSEle0Qxlr+iLkpijev/cidm1d1dAohLgyy8
3+UOKqWnuji1qkkGC/1ujAtghqbiRFc0XNrdAHJiawBv48eciNxpnDyrqQKfz5+XNK41fb2BlFay
s/MoW5Nu+KFQ1WEV/k/WZqPLSwcA/sXJ82yd66Z1Gtzylwiz7mzI7r2JUrs7k831wK/n2PmJBifl
0YGtAXG0DxcaGVBBB0pn8KoV2v2Sppp6Fp/0sf4qPirLbaQZyERpKmq0FhSVyot65EoTp7idJ84Z
rX/WWpb/91pk/7jjspb5zx1pZZNz64RabDw+8TCqM1TeEoLX++jiuGM+py0eK8sothOfuzSKhHic
m83FdjR5GUwRHvBqO7ZmCsQO2eZLDwCVQ2oYR7JRw90K9cyqQZkBSEpf4xYnCPB2CTY+a4Dfe6n2
WrV1+Z1b3quHf4TvoIKeL4AnnS/+NaSHA3uBVMZRDXM1839Z4v/dBxJgqPICf/fG6RznXA+uvSKi
hyLO420DndqZHcJiUHapKt25tviRX0zvKZlM6/Vvk0LPbGZ2iP8+aUgr6zWy7OQsOYovu0Ib7qhp
E5ZDKzNYLBMCcXduojbkWaxEX3XFZskrY2ckOKO60hg/Tc27QAvrMpyX7A1wdeiDCkqoO6iY3l0d
xsYuC0EESzYbGcpV0zIOalBebXrU1B9CJvKXUZt2vDYBalV23cr8xS6j8t3OwNh2qIGve3FKnCE/
7Iv/v+1ljfo1yl7NiS+VvQLlJTSZxzlZVoO29tz5zdOSP8t7s971jjcES/5MIoWJKGzibZekWGdH
X/PIHk5kmu1xUIaoKKOc26SF2Tm2qqfl1h0eOLu6jsdgWaYJ+89L08Bo5PPStJAOKue7zjWDyUCF
oHAnBAZzQFKueeW6gdaIAnUAQ3idR/CEGg+oa3kulI38GjOEgiIQJDtaYZ5LC3ysIsHug4ImtehH
g+3pvNJiWtask2yH9w070SBwYA+pk3fnHmX866Fg2HGrjcy888CLrxptpGaVyQPP9L7MR1B1qS5t
VxweIdcmw+xENtcDwQFA4TcanN3Uui5S4dvFxs3fy7La6H1elib5GoJZqRQZzlHYBtGyPRitaZCa
9mPZUOCoMFbYVQ2t5hyqFjs72s94EXAQ1KX9DHVdr5coREJqYunSKGrZ8H3Jzl6EU0+PCuJdOEzf
/BZHoojp/RmE4tjjUZ8pI11Rk4QcErFZs6OpIVjW8dpQU6i/rBCWIPi3+ubhD/u88qebjLmfrJjH
5RYhjv4wsOjRtHv9jUGI1Q+d5EfRpX3QDKl3heBvewaNB8oJx9L/ZtQXcnCgShyUDJzy9VBVFw4d
kTUNuJAAKlBw35T12q1lcvHjqLjGE7AHSG0lP1zzqa+M6ZuFovQ1dGy52jaHO6SIEXsQEO7EO3d8
K3RbrJLMiu44d+0rDeAIgNoKNaChxG4eqDTwL4cm6iiG+siMGNSKjoJADUI+kE22DlB2Yz8+1IgM
bq1Ik7cwj82b0ej3Qm1qU6SSqCdbLd5qYMyHIjBEHiPGzCOiKgcqalkKXagLdWfnCPLzeZD8yU7N
iNTS0Unc/Z92tSzYobVjabT7T/7KTjfIJi0+oSBnHvxjOqp3kT/W5fzxlnobcgMkkp+mKt8ty5rA
1F9STwa1JoaL6yKhMwCTf+tDvK5RaJY8iMwH7LeEYsPQ+DwwbKN6ZaJBGZ9s8jfPAwpASv7Dz0Ce
xN3ud2fzdZYVDPqhD0gGpTil5CKofCv8jdQZYNx59n1IfqJGr362u27cxHg0nmudlycD2dXt5NnY
VIJ8YBUVXvvDMqNAm/LiNzi4XzpntF99bUBwH5H3q6vp+qG0UbrPcCa7T7nXB7LVjbfR7g/SNfLf
OpuO3ejXbwBtQqAL7IesE6tY9tOjbvJ0F9p1dqyZyG62F0drw+/lG5D0u7HK8l/6GH/p8nR86eUw
4vRp8LNvdPYZ3+xyw3pWvrIO4UDlarXTIWFefKqbxAmqKO1Age2IU+IZ02MrjEfwdDhv0GiGmlNo
t2foh1UPoGn7Tnb8MIjK9LW8cNDW3TciBpA68daaj+I6EGBGV63gyaU2Yhz2Lav/3jgbN034D4Br
IJOlHEzhjjvUUMab1Mz4HYpf+F0ZosALAYcK8XqnuDOgveatqgKfeMpvZEINl4bMtPSteDVo5T7S
2nQrFegDf2rt3vTyZIWwsTxa6r03D4SoFpjC8o56sRuWl8KML8ukvMRbf4wTkHh+LMSRMF7jy5Ru
NYKIYEP9vjD5sNgQq8JrfhDZ26T4OKusG09tseKOonybid/mlnyo+dSvhmg6CWBdO8M7QsJm5bhg
8Shz6zpjFiZIYyA4kG4J4xBxU1xQoPFCg2RyY+NiWv27vwDCHWmyyDlpjecEREdhl82XMrGNBxNB
s/Nf7H3NP9tTs/3i5OLdvwYAKCD2CvzffPHD1HwYIlRTzZEsHvbind8VSZAzc8ENSpgEKlUrwL/Q
Ni24J0L7Dr+Y8rmHJNO+RQn3th0t48uEB2/Usfg7XmGgTxGZdh47Z7pBpdoDUQYKktVM5HTL50HN
FCUCQ5FbzTPJwQlRBEYzLSAqbl0K0XH2z0y6p84AUaSZTuzpXwTAR+SAnR5qL6JNETX2AxDi6RZ/
DP8sswR8wxCv3lvCqpAXiC2ohXc69Kgt0KtaZvYD0kXbsWJThJrEeAOOLuNHaqOyEIjZ9MWZdLn2
TWneShlpu37q26Nbt+MZeXaIj7OyfqjxmEd5Xs+/YhvxFGYA967ih6lrwBhWsUqpithfhabz4G+f
beqs//bZokr/9NkSTYPIrqr9otKteBBFIKy4Pc7FWaoL1Hx7pLIvYWoPqCMRh0pmmVwhsgoKOQrX
eQ2rN1YCxoDZ6CJtu/GGWFshjc1xam3ZdoCYWRAPIX7rZBRlgnd05JwnpeI1qIZ3OtuKCGLnrBp2
1sD4UQMk5CLdbrjQFTVdWoKhLHTd9TJQ1+H3ROjhqmjYsLXSyDp4rIofvFGVtI2g+gXy5IwSz+qV
PEbbMpHftJ5R/SMD6LFHxwGPEmtJ63+K8c+X5DTBiVIALE2crRxiHPvBRjciuOswDzUoYb6pFaxY
WKJdGS2QgT1gQU+uA4i0nU1fyC3UQXPqVBUicD3OGknSttdWufURavnU9L+5Dfjm7zigiJCxYt1z
UxQ7lHIjr4dv3tZ04mlXqK7MqyCFbshrxmv9mJkuZMe1Sf+qO8OvMfW9OySahxvYtFGxrvwtw3cD
0TFkrtSyRcd35D+m7H3ZEnHj/VSgsh3U2mDY3XrAjAXILiYHOtpSt9LT9DAffNUoKjaST13EMpND
WuvIRNeoLvUIuBolTr8yjN7Z+NzXzw6hXfGS6N0tyjPu3u8IdZpT1CJOk09me0aRCeglChBVnyHQ
GZrbqEJReckGuaVxajSWfEvdytwN3OxQw4Im4VF/KUVdopQ/d8Ag47nDioxJKd59LLfrgkoIZH+V
Nw10LBrAfwmlhaxC8hZa692lkyHAhNCXCtoSEo0yA5ofqXtcYufVbsH41q48hCaHFRkbNUJXHpAy
h7Jmt8VeGSaoP+bRzlobFYCGA3YGDl7jJ0FfNHyF4kub2fjO0WXsPVZWnkLhDHFzapCjyiVCuv/0
W/ALcfD6k+XTTOpPWWJAszygtZY5EBJCKF41ZsGsjT3kbn4FPVi71cEFfq2M0Lro3bOh4F7UkJmu
plhagZuOfJNgp8JwBgm98xQVAblkZBt93kC/J7Y3ywpNoj/jdBKDps/r+EqDKtnRVw1dRZnTcjAp
uDDiPOdvyNpOjQ34rvJymA2lczHuyYdMtlP+M5uWXPrkQ92yLBw7WEZcg5Vrw4WgZCORMJI8eW9S
RCMb1Mujnw9eDcKh6Ndsy2mE3J2Gldu+0H5TBPJTkDJLEqj8xCBPb4FmP+Ps+Dma+UdwkyZ7TvSs
JdoLUNDWxdTADyiteIRS/Jhe6jHn4F7qtHsUoZlB3cYmYjx5tAJjJP85RNkGIEUO7EcC4RonjH91
af29jNz2SzMib6+5sf6ADY8H7kmh4+9YZge8tHqw4DSo5mfZxsXLFd8Hh+N3kcrxPF9qVqcdjQZ7
Kp7VqCRSI9S4EsisEbR4A06DbWKiaA90GF8BvLyHWGfz6E2Vf0axYBOQXetAvlg2cX3LQmu6850B
+xc1IQZXADJGpXOyUV/85JWQ05U6f47KqVkNYOQ7UzNKrTjrqlls1O1kJwInN7flBEC45OIi3Kh8
9oGCfRBeGOhmEwPXsm5cnj87Q1s+I/IKeGPVPZBjVOZXoKS8G/WatPk58HqcF4FeHWhV8xjfQ7Vm
qQ60eBDJA3XzyZnWwALZO+q2XoX0IALcW+qOSShwGmu8taVuCq7Q5IDshhXQKDLx2rEuQW9Bo57b
J5e2xQ6VRvXBbG4IGdzTILauyapyRn1faJo1gW05a1CQ0RxbbA4QSiqy8IL/rfBCV5qsvoAvW+5N
o3SmlVmHPQLwI5jgjQIHwwLKzOqKmgiqAMcwQbN0/+a3TKMZ5ELTlu7/fanlln8s9ccnWO7xhx8N
MCG7Q288hjFEljWohJQrulwaEH8469KqhhWEEvLTMsASUNLXZfHPFOovw55acenS1Z83yFtkJA0G
lsP/eZm4/vhgdBf6JLNxuSsZ3aa2y5VrG/dTl+Dspj7EMoW6swtd0pSqSl+hvFkfNCsp71pIQzpI
BZ25YuykphodoEC0sApG03q3SbpKs60GUaPLqL4BwEZ3Ytt0GWolPubSjDIFWm5g5mWxTzpqt6cc
TyK66zIwgl5HujK7ci/GzryLe3eTVYkfzHf8WBhRKhRug8Nb0r3zjuOUXBvpel6KJsfd15zJ+DYv
lXdGtYkTrZ5dfM2/WiAh2oFhoju6nd4d5yuW9+9Xf7GRy+DZLMcXG/Oo4R9Xi81Vyyyr0sBiq8ES
GqQ2vvGgd/Mfqp6BmyoGkzp1QyfzHzoTEtoyM2+x8qghr7aPW6cPaLC2Pf+hRLylqKV+mSfJDkqB
KOJB5AsQUd4JfvMs6wqalPpnNTlXzdWrn3bHrjHDBYfFC1NxZkkObiZfDw+sGZ4JkE4w9Ehh0REJ
mO2LiTzIXtTTDVXmK33EgSB30jsQ6Nn3aZKyKx5IG+pRo01gc86t9mc/RhkyfS0QeZVfi8BzQ7AY
sCI6NbmtzvO1+7X9uMpS491GV31uu1/jeMxXelmwr/NotNMN/zHruuzecZzsHrzX7lm004lMEIfI
7lsA8W8hnmVQzRuigNz6/j4GGdMdeVHTNmKfWaW8UG9I0uy+4eVryTiYNNTKZBoEOCtczYwOi60v
rSbwUj3bkQsN5F2BoosSRTxkozXjGnKiUWtn6+WuEeusXTaAgXpZL7Jy88CMAXgtw8MHTsvJO9lu
e0/T6EcCLqKGUmn1aXWjBg1vOn+E5UfIcKKUYP+6LiYeNneDz+Lz8sk6FiYrAzSJqEnFL4x8hduE
K01z2aefqjZDwEhN0FWRCzX+BA4QYQhj/qloUdb7EN0rii5Ybqu33NtrNXDry0/aN7121D35ZfnF
IUAK3v8uPyyfbuCOfyujr7TW/Df0h0pFXcfb3J0q+wiGDamKaeSBmRBJ0Mpi+JaK9snMi+wphWTj
kek6ELrKDj07Syvb64R9OMCfnti2oDI6eEVlP3cguiMn3TWNoHX15pJYjrbWnLJYdRDge+wH40W2
I79I1XMrf9oCKwLm5No3Hht3aO48kF61XmY8kqk3QO0VFVFyItvQR9W+SEo9mCc4ZvQ4GNuw6www
cQKih311nx5ocXDiZkdERYwVdWmCj38WzTWGezL1E0KJ+dA3O1oc1SbFObX4Lxqkj6slxgkp3Og2
3721JNBmibuhxTyWyatuV1fyp8ZP029lxowz9QZsD3chM3vQieAHmrQhugdSZU2DZCohkbmym3A4
UjebKmvPEgTryIU+gkRlnD49kkFj0Hjx60nf0wcArYd+jLoBR0mcqWTyqidWfz/ZrLurJvkzlL7/
BdLu4waKgOM+GtCNO20N0i1gNFPfP1dNAQU+VFB/AU+hDUrcoj1VfQLomnk/m3so8HV1Db4QxGiC
9xM3KNT2M05vweZnSH2cel6tPgH1rFRATNywHjR87CoKXyl/Hen8eye68qlCkm3fCUj8IErrPykH
Sm1jD/jdFm8agpzfUwcAyEzavzMrv7X5aH7t0naEHqjJ710r6XdebQ7HsHYzxCkyHayB9vCUjVDG
5RDo/KGmQ6PU/p1gOisQDMa/aLgNrRz/GrmOkgRVR554GpgtjAzFZ3k8vECjAlzOsC9uUlWf5z5D
GhEBtdnNRe09uaE64n21UbktqyXpj5CIDiB5PILmG+Ud2qoYfxYsBrrUN18hO1wDlGgUezG02Uvd
22dWGfF31PPkQQV49LVjpn4pjRGpNWtMvn/MlDnEKGhm6UaAbVuWvtbSFAmiiOcvdMUjN5uv5F9s
f/OLdEPHc7PKP+XZNNcaT2AG23/K6s05Nmd81JzJPVB6bR5lyJJtHK1GmclHjo6caZW8FnuyD2m+
4hMSu9eqr6qdC/qBV7OoZj4rN/eMTWZ5zQEoJIjz5uXMZ4W9NOxpCwJt09delL+HOBmq1ABTcMYS
PMpmJc2Nws4HseuDB7uOs//Ql0HarcKkC09+BtkRQGWy8lpMDhIuhlzTAPKE5TWBhqC1TqdhDQxV
eFrcwtGJt2OUs2CwUc0pAdQ4dUXfP8XS5BuwlA3buTuBiM12G3wkk/VPnTQmELjmZxqkRjIQhqGo
6556tNqQGe+r2YZ8Xy2ytGjbd7xFxMszsxVxZkF+6Cw9o7lST+i52Kd+0QTUpQZBXhBzRuJq1z4A
m8pDgEAssJWUCNn+ssbsoSb8e42/3cWqof1a9eCejEe7etQy40TcDCHUSfcZaq02g/pSQKMvUbFo
eash2v1oy+mkQ/x1g4cjO8UiioPWm+yzyErrRQdd+kxb1/HyCBbKah0BNfeF3MK8ts+GHu08s+xR
VO9+p2+MEBCuqBGzuG91vT21Ue+t9ShLvnfFpawt/63PQLs6tVNy1IucP6qJNN5kJTR0TMCFrCRz
D1mOdVxhuj8jBHziuJXfkS2VQW/78V3mGQbEXCewjFrlBBHl7N3XgSJLBzlGvjaQPO3B0AvuD1tf
D3Rl4agqeechXICreVRdWfE3px2g4u6hTEg1IMXsop0AoHfntDaSsh2eRC22EeD3Z9POx3PmvmZI
rSu+tPmPEbfjWrgIutLfMo/79B7KckqD687xdectB9cuxBTlmzkNetBlqYSWXiT3rdtrex2ZzptE
SXiAvNz0tR6GM3Fo+xzsnUkp3/Q6hxwk6i80mRZPHKX3KN3GVdRUkA3FI/lJS7t32zJKV1zXxUby
BsxANh6UKNEojvSRQzfPz27dfJs/sfpR3ApkX+RRxN0eigXps19U57LU/KcUhE9HPFHUt1COb8qe
63hbmHFsH10GqpR/2yckMlalIeo9Hn/DBRv+4TI5roQ+tF3uMrNKVrU+QISARlicTKu2duJdKUfo
mmnQQfB8FdRS3cXGsnzcA9vW3PeqESDWR/YCNurSwGIrBRPbOjT7gFBuhHfDGfie2W54IHzbYtdY
Ou10YIdXOdG0LspWvtXcI7cmNrzD0yPSDPPGM0fbJOoqcsf3K7L9bRTAUtDnACu5S/Hfc/SQOtiK
iVXPTcN/Wogy/kxqsUUgTr4ZRZitgZ8ar53nIbJnlGLLc+YGJp+0VegVxtkjRgQKFFPfQUQO+5zo
SCZqmIoi0xXSFNByrSYI0QK8uk1Zh2plVXBHIC6ygQAA+jeWe0Egp7z66vHLO/OrObX6PrUdPJIr
bcgOtq7hLVFn0EDvRWRDTMdIf4b4Vnim63yr/DhdG45TXP1M907xVIrN0PEOtd6oF4ea509bFL/H
sm+fvDhpd2FYFoeocKCUphYjj8mC4noinG8I7afrkE18zXRv3INCkDDq1Pic15uQOeaGuhLFew/u
u4NtOTu3KAAXH9vHiYco7c+S4oCcBgoMofBwD2WQd1vNLlqYHnjsbv6mWRFaeNWqwUml4hmP9TUg
i1J7RHQNvwWZRNWaav8zpK72yPWaeIVBzAlEis19jGDMbKMuDQDd3u6tQGMgQOjt3nxGGXh/tM1K
cVN7CB82kIZYui4IFPF7tS6pFQEh7bl+kCmGcUi1vriiiR6Z0+bnfszCgBi93X/sXWnl59JS8kyI
wG/A5ZtDlLBa4WtrfAffRgfMv5n/F2PntRs5sq3pV9nY10MMPYMHc+YivZeXSnVDlKX3nk8/HyPV
LVV1n94DFIgMSxaVSUas9Ztbp7VHtF74QyRW2D2ookJwaH7UjsFb3y5A0djQ2+A+0BCvbj0SWewN
p8+mijPP0I4v2MW81UsgBhqZ13rZf8oib+0rExyDpol3Zh8GG5Ic5PXExHORXDnqNpBC4iTZaXHa
fJI9giY0txHmfAsWW+nyKj3fKOqw/duyFJ4nXwZLxhLuTreRhgvsGvczeUvb6mNRthLx7/fy/pdh
/5fW38a+d+7mqUqhtNvJnw79SNIVK/TyOBAB2GSVZjxkQMKwOc6m77l3Uwy998OYyp+GJcRTm2js
LP3BO4ECr65j2rRQ1tkIU0n+3tTRrLaREuTEnuY1UDsvePr5kLiTsVTVL++c6XdedYGYxD4tMfcx
YV73dlpjUDy2b0zs9354MrA279InU61Vvqd9hTZNamwSC3BxGJfFGRJ8tgb2VD5XjvZNUhsV+xuP
rfj7+xg1nIKV4lmvrc0fU7LWQBiXm/eiWw/lBnvkYJM4vn+yRqhX1vAi0e953mFNF3jjRZiiP+kt
G5mw9LQvdXztYAwP6qAtyBaUIET4SeSsMAkLm8VJ2tCkc9Gai7LV6OB2ylb2ivqTbP27sbEdkLlI
MwRUlezCMoF1JQa0ejmIY9mqLDXn+r6yEQwYm9eyFbnxs40dcY8f7QqFWz+9C/yZwNCGJ5S6LfNb
Bod4hayGeaMUuP6NihM/+UlerXGSms5QvpKDXcT2dipy49aICmvZWXbw2unZfZrk5k+I/eAb3fZ7
UP4x3Ala4BtdrCPkz7sCfQSXUIybnqym80APDM/y5y/rdTOzt05RXd2H3FFPb+F2H7MMY6R3Q6K0
CJqt1QaI4U4YEr03aIWJ4Ydyi4INSlQFqH2CK4vSCvujLDZj/laU1EPeDh9bx1+LsjVSoYf9j2Pz
CYxOmaUrpG1PVu1ke3deYIFGxJFNlGlwlmV5mLt4+ZTto9gJTxqLT6lnELX9D8/Kg1u7H8x7dYov
UgzByHpjC2w02sheYzr9gKXn37K2vfaS1fpo0GtI6DWvXP+cC/2Ka6+sLuxNK2pjTYQSgPBQqS+h
gTYcv2vvLgtq9Lh5+J/hyJCD8rqAoEtvnCeg4pgj1sZ9k9fNMtey4VPkGl8614l/6GXD8DkPZSUl
WyU1/m67GK0OvqViyObzm/ZrtFH6kTRJp4VnT1O+JIpnXheUXaylpzwKvshlmtwgCFiuC2F08UEu
1lyT7yBk+GIt1bykrlc7eMlZqXhVzMpfsr4ZWqgdc73Zi+V7V1mPTWfCi8EtFwj2TltIM+mLg714
ponga+pBg3bQYrtESdBfBARqoAZN8DXCGsBS0d7QndDb/joy1sLpNkuNl4yVzRkJpuzMqjc7swOJ
dtagPAsjDI9GFG58PS0fkiTqbu3YAdDS4ww6EHNZVp6q7mSr0lnNyffF52urOtrfa8gfRxZH7Fps
U8HykgiZ7CsPCNdtrD5TbmQpLF179e9//e//+3++Df/l/8hvgZH6efavrE1v8zBr6v/+t63++1/F
tXr//b//bbrCEJZlomFhuaiP2Lag/duXe5Lg9Nb+V9CgN4Ybkf5g1nn90OgrDAjS71Hm+XDT/JLQ
rWvuDHdWVYBJf9/EIzTctnW+kzonfZ5965TVdR/r90F8hLGyjeUKq7esbgfUzEou9hSkWyF15bBL
NRfBWIbbq8tgHDa/lOERXwKAMO/LjCi2ohXZmBSDEJSJ5MGPvY91snOZJiuV7/gBe2LQs/PBytLh
bMyHIWqqTc5DD0WmP1qTqv2EmH66szqVFbuV2hV4JNFdu8ixsrOcADcFdfHPt97U/3rrbdu0+WZZ
Fjlo2/z11iOPlyt97dgPTR+OO5LAPqgpbVqnplK+VjFJk3k50U/woEthVreyhw3nCaq2Ckzs73tV
macc0kB8mKdXZ5kNY2gxK1YOllUHr0lY6avIiPuzgyXmsSzQyRjJTT1PiD5ze+3vc1f0p8F4z11V
D6cRPxlP8memVeNNG0TGwTR1nrlQGpz/8L10jd9vjqkS9eXumEBDbMu2fr05vYhLAXQ+e7gu0u3C
gpefm89kKPI7HGW7O6j6T/JxGNaZspGPPFmcewHXyu7GAq9iPXC/EANu17aVZqim8WAKshqzBstq
PultdXbmNSIvxfssUvMXSymwDCp6uo65eayd20DJq1uA9hsS9tZDPqvpl2jbIncQe0dZh2RYvG0K
9B9lqxxQhcPGmnX5iZrhWluFJrw9I10SnIr2k5Oh2u9lUB4HD80Mo4+rZe3BIgyaB7zrrYff+pra
bW3re4Fzx29Le+kwp7eWe5gbpf3c1Pmwk3qCHix/1ZNmhj+q3k0fm/lApLCorAgBMAppaHeLDurh
IXWL7FFvtWqjaFO+lq1ydN8n19E54r0313ijWejqWjeb+IO4fNc481NZazayodTV4D98I0z3l2+E
papC45+FY7YDDdkx5p/ThycVTxZ9RErGf7B4RWEfpw6XXkNeWfIMw/JZc2v9i1yEmUo3nHzLGy5K
4LJEUyqsIKP4LF1lry6x0jz2ag8rP1ZuURSLZnZ7CwEB4r1TRpjLxOVRDpINsvg/1l0n89XY29a1
AGUzGiLZOf2kHVVTaEf5yRxio1xk4QjaikSRujNFtH9v/kufa4VZtdv/8Oz59bE/30wEoGxTtYWr
I0Tn2r/ezDioVC1JVe/eGeqRVGzqLjT4C7d6qLiAvlNt3SVu9pqr1lqudWWPqgpg6fVmj8ItwrOk
EQsB97grdjV5hvk5W81P1w8HSEbnrsXLjQ6yGo8Pgk5aQDjNn7JlFWvIu+pqeqe5cbiQwRbZoKbK
WwPZmZAoAbLuitlmy6go0LLx3OTOBufyz3fFdf7yFTNMR7UcTUdyVzWN3+4KKyrTz5rEvlexyz0b
s2EG0iYxELbZ5VZqovp2FK2G4i60p2T1QXo5x9BAyiXLOvTzIMYKpOSltLLnjODgBrtZ1VWkoMWd
1ksJBcwt5DmwQvaP1owYjPyt0xbOy3uv2gad5qhYN/ZzaKjwIkQxQsXfyWI71/UChlIwGn+pk/2K
OdR07Tz3k3VjLVhqm8prNct7Lxx/Mh94DOMrovsRSl12uZctYYnHlldhwyVbP/R2zbrGINd0T0Gr
z1+B8TNfp2IT6fW0yyyAKnO9mg82zwiCiqimsONHsF8AxrfEoqvd4UGfCSQFRGRSt+yU5tLc1o84
KCUNYTkswgI/Q96517w95t7FpW1CZOanxjuK1PmUZG1zL6tyXl2rhBzGRhZlg5ZAoVK1L//8HdGt
v/x0XPw2XA1zAdcy2YXP7R+eQ6Or8robjfI+CLQ56py9RHUVfs16QIfeYKu3ZH5C4HkAgNHXC74W
KGKQ3/deC9JKG3xTUclw7PDx15Fu1alsYMaTmyohHFe0WOw+qohJIVcriyKc1kHRTg9d4KAq4meb
cDbWK3IlPyMTC9R0LrLDaHbCmVVu5mJaIT5aCmvYySJEo7cpZREr5HUI1GwtDL7lkhEUenq9Die7
+UC9hi3OyqiqrsQhAlXTPjGhul2p11aKkAROYNqVeo3bXH7jGdYH6nXhD/W67dP2egp5nhFiDrhv
PXZedd1p72zd9W/iDv7rAInn1Wh1nMJVNT2BUHAeNb/ce0GhvaIq0mx4pnpb2S2K0D8vyHX1jQDv
1LGDkPW22Xx5n9bwJyLA83A5bdHmPqH44lS35gRuFOvGseyCRzTXTfA5ROsqp96PNRkBaAXOEvWL
8DvLp2yRTqX3FHeTvvKUIbnJwIbu2rzT93ImqyED+D5Tr6b+vVsMkJPxyeq8YaljGkdwGm6ymA+y
3qqacV1bRrvU7OmtTjbIfgOjDFU1rnOIcIuJVX0jfCIomdmmnxGAP0hnyCZqjtYwua+AGO1l5IwB
/AnsU52m0nZDSMBe0w2DKxDpZxHWh9rLniAzxDcqj8O7kY0RnhcYXFt590iey8fOzs8f83SqsQko
uq0s2mXS7usO4LgsYsJs3Na1uolaI78jwq6tcjVx7vUyT27U0tlq4+Dcy6oh9JqVp3vTxpjrdLOs
ce64dvf6JLvoRbaXwVpMg1A3TOy9DBgFMkM21zWDAza6UyGEs1gSSLe9Kpl2F1YWQb283hteVf7s
9PiLEU0CzmvtLdmmm7elZtRbM6kV8EATcg2wODdF2Ob3fzdPEu+HtCi3BCy6ddlhiZeFxX0xs1GA
QeKSPBNRMiXHtLFOMn5S1MmDhXGA7GtPPKVEWJKTH8ZPIs9X05iPT1EMQUOUtkauhR07q1sTgkbO
i3QWN7SSYgWxaDj0VVORgeu7Pj7XUV4ua01179AnDbaGKEIcZ/LxFOtE54EkOg+2TqLAzgPxFU7V
Okl986ffuseuISMjhwMHcO9MPwi3AJqmzT8/CTWDYPOvL0xL1YXDQsLQ2VmZQvy+e1Rx08ydMKi3
SRubhxab3iUZepAjveV/ClMX6SkAn8KpYCiZQwhTgnoy784GDTQSP2EWfHJRJsVkxLIvGrG+p5R8
hOyW5VZ29AO2O7KYW8jB1lGvIqYW8pYamuJApPorIIfoZ1pceFjzTch8g0iwJ15nic8lO/L23vSS
ZpOqZXlqks45kLzpt01lTrdwIv0Vt1B/mefpGi/8OU1v8+gKCms2QfyiuGh+wB8O5bbuAsD1LPw4
P+gmO7p5W9ai/OK350l5quC7X2QvWS2LY1tOO1iHX2S9rJKN8jB2pbfSeN0ur2eQlfU8Za0N3aLN
Mn8r6z6cTDjNth2j+vihLu2y9NSo5crqS3ze5BB5KgvSxVZPqvRjneyjWFU+ew91bBT+etVYwLIW
E6q75QlX7n0V9bEExgbuaRq8KJFkK1g2unWK0Mc/lrHmIU/VKt1RlnOR+8vG10LeKuM68WobN6Mp
HpcIl4Y7x27SB6cNnPNkeje2GVCaq9rE0xZ1o1po9FspcVPfPCpm+vO9R2+pPxGfddBFM2Oe04wk
AO7sGwd7UzmHO0+EYDFk4dY6yx5mUsY7YlIEfuZGWWfE5potY3B7PVPqjpt0HKfVdY6QN000RTdO
tQ3rGIWmeZxei2ytuZqzvs6Qe+Wdga/c+6SONoUrCFbFVs5qToV3CRP/ICzVypfQcFCCL7xxl6jX
8zS+Z56wTHiR3eU8A+m0RYOA3UEWvUCYM1oePNV8CfJQ+vDYE1s/yVG+8JVdVfA3kVcl6wwdGDA5
povsH5ohpHhPC1by3oyD99nI6/Ak0GS6qcpuowemeY/AmnlvTEjQoOPurhvbCrLlgPM3TgnpnexC
bs+AOoILYKjr+VqPzGbrdqh44rGd9EmyGSYz3JuKXjwnk7fT0Pz+AvKoXtlNrh9x+xvula77qpVe
/AU8go+9aqNdhO/GN7wV7IVsyOzhZ1c6yl3o5fFpqptkJU9AROooZhhR3o0XJLKQjx74U8iTJN5j
DjsT1cMh2SZF725rUyk+YXm7HNXK2+hJDaXLJXyqNMc+Kon5tWzClzxdor2GXCjcRm4ZO351UQyh
Wi49HmKe5md3slWzw25ls+LeymKguOAIMDy8TlXxHS7ZG12E26oPCNGHG09nAy2LZVapN1CJdte+
zQAvEonufOPVxjc5m1M4yhZzS2vJ6ld70BViwalxlG3XmgwEcgrS5HqpQmmyA2sFLA7mKzcS1jWQ
94Hr1zgIEQd5u+Y5FhERJN/K62hz1TwZZvZ2zb0tboDxZddrnr8OGzjF+VqeNbFAjk6OQwZrPsF8
kNdNnKe/Xtc/XbMcNNTKX67ZjyuEsol33zTZsOmV2Nq2lbsviInD/WgLEqpKl0MTmT+OSVsBFyMW
WYSOtXNli1ByWEJZgp3StWcDmDqyhI9b0pyPnQf2IBk3XiheYiPAwFXWqcj6BSf58VpbdLq6AOLi
ZUq8CkJeAEb8ENUlOOoKdSVYnskDfKfkoUxxguvdO9mBZJ2xVqEwrGWxUGP9nsGyoxyC845Y9UGf
bWRdLUjStOESC8Jxn3fJ8m0Y89ZBQz68xTc91LvkAV/w5mbU7O17j7QcW/6bbb6Tc7VT4565Ixhh
l0VxlP3k0MofsEFSh3ov67JB7U+jGb1O5dTuhVEmKyIq0dZsBuugxll69oeqXhK49bJiL+IcWxk1
SxdJUIw/gmmTZE79c0ymb6xc9WeRE9SLKi8Di4ng1FSbLOj0xr8bPPQbsk5PP+uaIEfDIIBqrDAa
/UtkGQhgN1N6L888jLl1iKLB3iPJtS2EjayHPjnHJgp+GL1ekp5QEJWzhXUOeWtszMLXYLFgVTvG
pbtUPXKNSr0uTQjxCdnNL8JXL0jXzmkHdkti4CZHJOiCUM+/K63/rcRR8ZM9qPHS7EfvoUYXboX8
uQrceno7N+zZ4vDbecPWF3fgkKGrBEH/DDoPYqFGJu+X82GNC48mr4uNOxYoB6M6vKng3q+8BOuK
rNMckGKd9gVCzMLr9PrVraG4Bqg17VT2EM+uaR/KdJ61crWlmDAYMYZOu8nCmBiqHEkMwAvK8cFz
teLgYOK6lgPSbDvpkfgMpDvBmKKv98BjxePk2reyfbIjYila2V+CgrAYrCJ8huczpa6PwI7pPPKz
a/aDGsSbUq+8z161uQ40RLfW2yk/aCo7S8y1Pl0vBLTaQsm4cTGORGeduOkynycEMHDIwzZ7nkQw
7nQomJu0advXuBgXsoNiwIvBMys9InpS3rsC0xd5qtqCNFmzarj1yT2ebJTnVrJBseqNy1PzpRX4
vQskArdBPCgvuclffj4n0lLlagpEQuqETDvepOX1duUYGi/IM/v3toIzhDebd8oRVUSmnQ3cazPZ
/naYimqH+v/4POX4G8w3Ok7hMyM8l57tSXGBvkT6YuKV9ESQ+KkcUc4PyePtcj/GrueacCLrZMFZ
Zh9pkzKYBRhkg+Y7D8qAKd78Nq2UyLov5oNIWNuVRqSs5eszdDsaxLfAHurrC7VIw2mbo7exlINk
rw7U3Mhy8ixL9tC6qN33vIbzXN+yzNUOMBcWDtnop8RUlLvYL46a1/kvg5NzcyBZXWMAVaUBL1DT
YS1b7dRPVgoh873c9IPg+pkUQr3I0jyjTvbyKZtnRBYKQWPiBlbJef8gaSYBPm+AsU9gvsSptTpW
p1056LveaW/0uQGOCeSND83KUOx46Nv7qYjwjgIPIU6epf/xcQxs3C2m4buvfe5NH5HdtkvZfLpG
vAycoFkK3pHb0lDNeIkN2lbvhHGpwXnfT5UanI1UvXnrnCkE2oc2XV3LOvt0mFFlg8PEPFmd4f+n
RndJ6Cb3pKQItAXuj9ZOaNNbka71puZrJk9Um/m3tmi0NQhQdQ3O0EABx45eEl+x16ni5hhKUCx7
pJC9IC5OsjgY+g7sB6uo3LMesqlY52MWv/hBRQRxNtNhIR2/oFIutpXqvbVGyRCvUEoZ97K1U50v
Zh5UN3Ko4q8nQwUpnJTFLeKST/I8aWaWB3lR6Tw/VM2/vyjZmrLrlxeloKzHYiEut944qSeJrrri
rOZiRuJp4bGTuZJ0ZZcrffcDIstXPAJbcydHknjfJ7p2knOGcycrTadV2fjrcRqWwAGiB/Kv05MB
yjRuYOXJktrnLNFQQZYloRl7Y1LjaykpxpPh5/2tbPMa9wadHHEjS7qvPpRIul1LoJle2sHRLrIt
89OvWmCFV7VerOx9YpJmf76eQq2SBb8N7yQ1eRE2rBaZO5KInS/Oa3O4wloijrI14z2/0FKT+Khs
xXeZ31QCwq311SfbcZNlqp4bu4r3hKTzx8l2om2sqNpKFv1Ebc6i8j45qh3yLcYf0B9R+ZGNasOp
cqN2D1mt5I9D3OWbLCI0Jlt7z0hP9cgT7Tq2QZ9AJI+ya5ohEUyAjIX7fNKg7bs1SusJWS8mcmE+
H0DdJlVfXxIDSe8kTrUVea36YpX4a5IM52MUkNscUUrfXCvLwKUJO4DbKO3Mve5nI1ZM8xwqCdjU
SD9VfbBHJxBhqtjLHjS3Ty9lGFxUrLdzQFoTGzbNwMZjbrXCujl6I0gPHN/zB1mHwcxnC4f1k6wK
3R6z5nkjNMoJRg20sJ7XPH0ZP2hAFrwAUzVZlCP0YhPEnXova7SAtd5oJfFGtgVj3N+23XjtLnv0
A0azbWHFO1kUQdMhmN3dT87wGYmK5iSrGwU4EV/Q7iCLfl2aIPyB6cqiPPSV/mg0SXKWZ3InYM0h
by+oAlyoPKjWCs37FV+U5LY3B3VtqG235klTbrImd1ZyYJdryn3/4/q/rUt3Wo2QPIHDMMsUGfpN
nERbPRizB9ndykiI6Oqkv12+8E32QNaLG+PzsoSnBQ/WX+KogqKuYxi3sTMjIhVxeK+Sn+LB2YCg
Gc6ydK1C6J5w/TBsIbK9DUdf2wCyOXZLGMb7oBicdWKCLx5Bn912kUivB68Ws9C5d3DbHHmHtEZm
ahiyt36G2/ab1sFQyw2KcNXHvnYmj9ScQeCkq3hIgm/evunL9Nt7u2p2/9gux/NqTtn8JfmG6LKz
KgnNHtsGTqx0JX4vSvGK9yKQfWQf5s7Qg+jM8vvpvVWOrYFDrSpXHfaCyPFNbWg/ZSrGFgHSSFVl
b2UqhlXbeUQA/L5hFSp7eZHzNPbohPpp726u3iW69tS1YXPnmm55lxjJs8xAF5EvNk5RuJuWVyep
kMVoQ2eC3Jdv3/VtEqVKTwHbljgOg4Ls+x9dpLZNPATlCgmKYT32eTwuHDe7RW8s2ktgwrVOwhPs
oalXV1MlvHZJzBYDysO2KrhpCJgGkwlULgOwjt6W8SRbsfbBWBQ99STu/c3gE6crlB4VO03P1XMQ
u2uNqPStMR9GWOe3flp8HfUqPsiSrBet/jZU1smDaivDamTTdmMZaIyGiMIeR6fuHq24rddNGdSb
fi6aiubs7cgPl7I1NyP3pqzMg2yUVUXXrVxD1e5kCZ8KZDHHND/iffxxNlXbhH5l3+FQ29wr8bnV
s/5Om22H+5TUles16kK2yTrbV7CPCXsCQnN/WefG56Zq9VMXpZf3gfY4qAtZ/G2gkVmkoxgED6Mn
TDG9nUkOiNLM2+W6EMklY50A2VkjhOU7O0XJ9GPm9fZfPrHC32iOB+qiIXpEJI0oxYz+JS3Xl511
kqV2UKwjgvRfZEkegNqOywiH4a2R9gjkdsK/74inzoPlNF7YKPOvO1x1dYza7TxjE1jWqe+V4N4O
ACckGd5r07Mu/0sRcrIrM7AF0oPcPnmIquqYGIZylqWxh7829NqzLFVO352qXEzbhIj1KfQDnNzm
Q/znJyt0220Tl6+yR6KVbz1kcUySpWUWEXZgZoP0I+D7CavIhYtK7aUvE/dGnRvSuSE3AZEhxAg9
Nu/dG0h+byNgmf2cCh2YvJXsuzk1aGiTeWeiOjfp9X06pwcdHu27uiCMIjvIun4W4VDAoF0H1bli
3jnuJnPOtjUs7VgPASlm5kUeenfA/gjvyk2HkQkbehoCMQMMx7nFhDc0GITUZD/ZCqjnscMNaScV
bTLXxorAFkcpaONqaFsvZIMsz62K538DawXvNcDDI3N7/eH9k6+MwaqY6xSfVjN2P7a+9xty64TJ
xNeg78tXgrPDoufPfyHfod+XZAFkfYX3M2GzutipQ1i+BmyT0qGwn7uWBQ/Sd2y55/r34RnuEMcK
SORto6MUMeGf8sJGAuHh+VM118lPsk62yn59VwW/twq3fxubV161dPtA3yqTATmlCRAnQQH7QOJ3
Lave6+Wn3G78cyvMeuta8fRoJt5ZQRz/+/wBqFIvP2DGfK1xKhw0rxbAHn+JNmqDg1Jpt4nHHiKU
fzn5sXYnTDLE2BMg4W9qzwfZYEx6cHD/GCH4n16uEHwHwwRyq8a00vOh2fai1B75UyrbPvGzlSwm
NQg/i7DNQhbrIWabxkrBr0K9XRqKvun7KCJnz1AXZNGi5Jd3VBpDe5QTV1FJYHUuBjYTuxmxdo8I
L/qco7hF2GddBPpwcWdQfjxgzada/qqDbUAKyWtM4wWlHqTE4rRYam5ivih2RrRWyUr4JaXxUhX1
62gZya1P/PPxbwYp2qiusly3zxl2tooSxayVVr4P2olfzCqUH/ppxRvL3tmGbW1SRc+2I9hK4uO8
fGXRqE12VvPLVxYbfAyXUxqUd+OYmAc9cZUl8ivjJxWxkmXXWumJkEv3AhZEOpjLXkFhKtA83OGT
KxDLRGglPRmdInvJwX/Xy1DAYGeaHRANibsXUznLGYqmfTutLP52WnrVSZ9vSqXXVqOuY0z/5yEy
0GEq1PN7TarxHl+AhVhWlVWcZAOq/tkF0ml7UhHU/JSl/JZ5zzzhzmPv0rG0NrGpWp+6ql4lM1Yg
chAP94tGnCIUGG+GDqvhK4iAkV4VxU9J2byN1Lz0OlJ2SP4cWeqpcR0pUQZYu92NebML0Yj/Umfb
AaGYnxUOcIuy6OwnC3b8Ou/68FyVSnyslEHfuJadPxBpIbfldOa3dmoXclScj69tMIUvDcH4FWiO
4BKYXnHQLOJ3kM/i+6j2gqWfJuXXsBewq8mcxR5vVKWoP02hW6KVUAc3yLR1e1Hlryz601U5mMSi
MDxBZ2UUn1lwgmVrw5+zwUAM2+Q1SzVn6eVWeKs1nr4TIrZ3uaGRJAL3ij1mP7yado59BO9WjLFf
ERS7tJrlXrxSyx87oLvLAm3+nebm+aNKqgqalTstCzMoHvuxV28aXMr43eWPsoc1iJ0/jcmtrLIr
t15GQgR72X/yO2tbplqykq0E8ZsLskR38lSySgTDCouL9k6WmsBwwfnjHyDnDsNK2dh4mSLJyMXY
vpEDPis+y75DnlaXNLRgWoaKgYlFmD4Surp0SZZ/NkKwiSZSGodKCDBtE2BqbKo/j96Iil5r8qVA
Q/9ToX6V3RUNTMAgWNjLInxoJ2/619xoyx2OVvVGVuMfuGrMKAXDnOr7XA/KtZy0U6xDzo/x0c4a
qDCGuQe7Ed/HuYlfhgmosnY6fGHyzuNVWPKuJpp8XzRk94Oxg1yR9fHS9qt2h3qOQoJ0Lv9/Dr5O
NZ/tbyfQfNz3oiZH9WBmSjcwauGRP0UI/JxbrbAWsj7ThmlV+L1x7VZlw4dujUg+drNZLO1V1snn
MZRWvCQRv4dx4y5qR0OnvJnMFxXHywwd1mdVdYMb2y6DxTQ/RFkfdFsXTPRaFu3SshYxgYKTLHrG
U+fbzXNgVOZlSP2YNCaTdbYFia9FWizqFnY6tt9gka5UPSM4AaDgGGmu+9k0cHHCsky9RySh2wxx
oxw9t2yPkCrFxggL5S4aEVoK4FZ+trr2osvxU4z8Sh9W34sMafjBaXqUEfH8LDw3uzjF2O6Rjx13
kVc3N+mooOaJBcAzCaIfKT71P311Z+kG11Fq+pNIxIALBL89ZSZ3RFGpbUHktocmmHBJ7DIcztHc
e1TnBwW79+GrYtdoyBITw6et28WG6u1GpfJXTa0bT1nYiF1REoSQxREoxy5W4uhaxFzQ2OluHV+L
vc+vNMVyaKXmkfmUqAPZciPLeL9SbKxooGjn184O6epdiYHZtdWu/GbnEBG6jg1yh3VeEmDxNY8t
bLIn9ahhuzZfFbD6FLsmpbu2phYErlaoqL/Nra5bhDtfU8Zra+J6ytbvNFzD59YpibwtKXZA0PPM
lUMiBCte49pqaTisWjpCv7JzEKrGVm3QL5RF3m3admpr6MLz2Gzop61ueZgVzDNrnT5ssU2CIjHW
+1oUzc4bsyc8P4ZhAbupPssDf963T5Fx49TTcPq9h+wWQDVbkMhLtrJYF5h7ZoGFWcls25aauji7
U7MErund8PI1HEQJ7HBT+ogOykrZTx78PPrqhCC6ZEk22gq6b23ab6J5/HvXKCEWlUTkwt7r5KdG
Vx/1DCvB97lrHBGPIrAOdejxxpPdvAiuW4lGxUpOrKU8fBYhrM0UduPx/WRejux/qeS3MRvyD+cH
Ol0jLpJFa9n3/WSOHu8tURen9/rWV9IDmrHP8szvc4eZLpYExrTrHM6D52hQtGabA3lQQhwOAhd3
2nFmc/xRnSSB1SxkWUei/s+PFqk0dBOg+hpKulIBWJyuH2XXpkiURdDggyVb/mG6Jgm3uueTWphP
Oc7z2H7LrkiWzVERUPtdfa1FgrUZ+pNur7n70udbLou2FTvsm4L8rFqu/1zhnSTrtUEY+7JSWcb2
4/RJq6Fg2DUwQ9CF5lNKNEDWx6k77KdggJQjJ8cOgxwJDCdiICxoNVIB8lA0kXuq5oMsNo1VblQP
gqas68uSJDU5/mKh6qpJZCpyzpHTOOc4qVeta0xHXsImsbG5wfacbk3gi/dKnLHOlh1lixZilzb3
Duax7/Xyk+tpb8Nk8Tq28q2DmaN1+LVM6u046soJSEMizPQsD+P/o+y8dhtHtrZ9RQSYwympLFvO
bvecEN09PSyGYs5X/z0sz94eDDZ+4D8psIJoWRIrrPUGO0UoZivUlWpLSRjtwB+20b86kPiF+LO9
Vg3OtPG46HV1+Ve7GqFeSpo8PrRslz//4v/6Y+q1Rhv8JIC4ReYI/RZTvBz0zZbsy/haGWTXyris
AM6Na72+b1X1a8xkJXqkB9p0NDsvCx3DSTFybZOzV8viOImkeE/j/ElBudcuzvhZ9P8cEQAC/X+P
iLWm3y1rjyxjgHJfMPQEr/qkvDN1b29beFx+NXlFBin5q/71itbMh5NVNffA0uWdav8c7C26txsl
TlLOMPSPaDyDKLdRyp+JnQSk+1rvhB1MFTaL0z9+NtZld5xMcxNQpK3aiq4t0j1nbH2nbvPZYXj4
NuSo2K76Zp+yearM2qJHRREP0Vdb5gvP+6xXyjPlq8swkDEM1StV4z/6Vb3r4KD/63b/c+C8vQPV
owp1R9fw/277qvLUsbCrMX6JfzV2AhA/dgEZlzmsk6W+n3FBI7NTNfq1AROuW4Kq6hnizhx2Sd/C
aeJbPqhGt3U3Mf7FynZ5i+agNXXPTaozl5ipd/aDnHDJ1OZPpv+h+lRLg9DzySPyGH21uQ76+WkJ
i8XInfZZgBV4rp7VcFUUVsC2Xfe9z7+h2myhZ5D18bc3K3864WwPBkbK4p5gXHHfEfs4CdjXTVwZ
E79dn1L1qDHpPPfgIEf0U7fRqgPOknGoRgupHlmYl8rJx+41lhhtOg0WVIGfvEgnnb8bEqxo68ie
PHSDGVSRAJAocZ5eGsisbByTRwTsMEbTYD7lHJ3DSdrLnxBcI8DfUxIWwwTWyArALNkQeYt0eNVi
knij1UKZ95C81Ys8O2vbvgvOQLW35mV+rTtAnKmLorXh5+fPO2EwSHAlRmht4PErZHmLV4l4YV9f
Lcckj+stRU126D91daWKLu2qk91ZiKwkyb3734LQGpzTmWlNpr551P3uu+r8av/X2HVuxIZt+5/3
+HqpyP3xghfWXt37q11dfbWttZ/epcjVbu/gX3/pq029mXxF8tTH/eu/Q/3STo+NWyJwkzjdPYKM
GER7iXWYfdnt22wFNyufAg8ClVb1/mtdmo81ticPOonU124w1nD1+uI6TjJ4XeOh2xF38fgM6LW7
yT1YbP/35lYNNg/LVQOCo+6Uja2BX4P4oTodJDqeYx4X9tx3be7U2B8lPOp4HlPGm4wkGSiwDKqu
LpEnni4gWje89Ry8yRh/3WKebqoGhepFlvr08FkTNoEtf378rLneSa6V/qRqQU6ExIWvW1reN92s
oOtN/fqgChMg7L6MLR2IAm1lY//d0YKoxOrA9/e97gwuzNqtBzGDMGGGOn3doYGf+5Al4lgWKSbQ
/70zpNRgX1qgLwPM76AZSHuP5o/72AO6ebQrLzsttgejY6yBlmyFRVTkXmL5bMacRtiV0jZYydFq
15ntKTU1NkttM2zdFJoothqPA2YlmTbf6eky7SSRrZ+oXzSG+7NF4Wqn59K8s7Tauy0jaTXV0cDy
xC9P/z5ODtypFXdvqfnHpeuri0QkHfGtr8vMAYJLWrdboywxq0tvuHjmzFp8RkqdmDNEJtdp61cx
FhUZs7I9E9yrXyUbnGOLBe1O9UpIPfftJN8JRhd9NExr6A9p91xvSVXUHdbQ8XBPG5MAMW6YCcj5
D6V+6Yx4/Szycvpn9ae2uhKBTS25EhUCD75dxWsl/lFVHf9qK7ZxtV9i/aheYqz9nrnFObXAgWYh
yHgsUuw9obew0dLsyXBaEOhN1/zsRvc1mHXrNR9m+5R7dnwo6jH+pkkkD4HSYFeJ1F85Lv0t06V1
P5PtjJp2Lh/mVOjdMUlggJSgvOChT/HZ6HI82jozfjS3glNTc5s2AklGuH8PBpZNejfh1kCnGsYS
/ZvwdXZR91CFcFNA4MkBOhi4NGGveAojIWZbyx9WXaNwRyIdN5YhO6YjiPB4dMQtgz99qxqB1mIX
u0QiqH51iK0q7R7ok4X5yVeH5jrNvQZw04MVEfll531YSYzGqWi9qwuh79s0/HS35hjvlfOwBQfJ
EjQhCObkZMAxQ3lm0nAldLU7SHv2fkokiZ+tQ7WpXsfgmItIMmOAwzYR2l+hJlfvIehBiPuenf7U
l+K5axrttQbadepW2zwUTal9lI4WqQELzra7ocntO/XKuASqoywPkPd/loZOfvdvCfbeKVjtcush
cx3zgYjkdEikhnL/f9vUVZuJJtrCGYclWEa4O5yMxmX2+WHyWlU4bWHegupVVayKCSKUgP7Oc+X9
6bXLkO/Zdxd7G+bM7utVzfb6xKrHsFti76g61FuJwT5gnZEg7ry50XpQYLWhE+8LXssPY20kIQl9
As7tuhy9pvP2apgfkyJw7YB1d+v9/36VM6bN24DpiWaZ4yOiIOMjbAQo9hb+pGSS7r7ah7QkUbyu
PsdBhqmOvND1O0KseMj/5+X8v5Ct+2kLcXnWA9luIuyT737THf1DiVlkwRG+r/dbSzpksw2/fvc6
zd2NAfg6KxH9ucOp5QQyy3pw6u7vV/OJfoAe/stKht/cLrn/1NdSylveJgkhHNxT0hgjvS9JLtXR
j1iXF7m+MwsDMHDn3y8GakZKCSYbzWOip/69qqn2rUmNClYRHz8Tv2ZZAfizXfFSL2b8pMlnQMLi
RRUrVii7rJnTg6oCF93sS5vl2GQrgnL+cNcZ/fLgrBIBObLukQ8S8Kw6U29eDriflnvVi8/kfJUl
/heqt5Uo6SzguFSnaoJpAdTWXh5UzYmJMcTdXczxpjR3m89rscnYjwBKdwWA9EhVv3xiPw0mVH3e
xnSN1kfKS1b3/BlOorG8+D5yeaaGgSBb3vVF0+V2mJjflq2mmnTTfEeesbhX4zt+skfsmVl1thE+
MKKnUdgE8LlZAJkCcjtIMRP7CjO9YUvDFnBm9qmLp0V32T3a6T15KX3HG5qekJMy2diGzJtPczvW
gCvNPFrkgs+VNqLOPXwkvRM85heXyebJg1NZLAvZ1kJ6R5vo+sH3AvdgV8VHndUaIH1XiwTpyRPp
2DMCnOlTEDO5G3CD/vAJdNs9yqiGaVtwy+35pq40B7hRUyOcZrp8rZk2SWyT601sNIiIP7FKE4ol
csaSPOkxLqNdbO/8yiSKm29I8pM3Py3BtiMKkNRM+PtQz5fqYpntGr2ZKexKaOsXnv85BMb2q0La
6rnWreSc+PJ7MCY/RJYExzg1glMea8S2OA6zSqb8itY3J12Ko7uhGfxuPmdtzf+KboWfYg9qO+GC
jMtj3VjBQUA3zmPQ543xOljGH4Fh+qEOImxnDzHRTs0LW4sEkb4A/JmSIRonnh6iBCVeLz12OXD1
9ccg0JEdJk+I9bWAAEQiYg/o2YPwVc/djkzHfpoG1mW9yK4zsMVQVP39QDg+IWL/Z+6USDs2Vr9P
KqM51L0mw8kGYGoWY4SeG0Cn9LvhDuuPvhmO+Iadu9V5sOpWvwYd2FYWp3EfpG0ZGunyVzz8aEtU
Tzn7/kaCls+i+4661zELym+jBExi1gMUuOrZBK0WTi2mzqb2LSnzyGkblpWmx/ZH2D+K8gO9nYPF
J1MGmFXNXvdbZ5uwc+x32ADNBcgxpxNMFkI7GwkZaNoUmWtZALBy/jBTcwXwzZ4ySCsRMeA77N59
XbLALhKTl6bOb6kLsnpNyNs5OdrgczUcQYv+0KayfB3ivxqkK49N271pREfZJ6y3eiaAJNNN6GUu
WDxWb4esyA08Jv/J2qCGQngBiOT0u8iS9mYsFiZExeswjsab5V1GEJSRFotXA17IroJRvJuZA4h4
2mdsfW/2Ol8qoeOAk8vb1OO1YkCR2a85XwaJ3vGYgie9pMk5aPq9Z2JaFlct1hT29DQYacvms2+O
qYvY1zgOj0A/dna7TKCQ7YtR+Vqop6kEaTe8eGtFwnKp1t0Ql+1FZNO5HcDmInFCahb4ujbop2mC
Y1bZJcBXcF3IRZPtTz2sC2rSRP2AS9OIGnoauzffA+aMW4UYGvfYDymadakeuSAgBZTn07rCY7Cx
3giNuDQuHMv9aBo0tu5xeyaGHdq4AoHi0C9ZIOBlNk1q7pul6S5DjmDxg7ps4L0V4T/6VlOnoazc
8djpw7mqCXSBjuRV6i6G6v68QYI3RxaboZzX6QjZo4RlaLchFssz/PW1u4ggNQ/OoD/oZt1cAJKv
PGGpj00B5+NdtwAyGczlN2uVC01mDZ46sak4szMIWf2Si2tCai6TKK49vF8K/89nfFS+Zz4HOEyu
07A0f5qu9yLiITTJ6Z0Ta0CZMxt/1R1fjwjWx9p2Ec6s0UwlA1+VmzjtGDy0RZ6i24nhoStey3Rt
9sUAELkdfksPrQCAuh5yhXW9X7XUfxjb+CxXX3uJEdaMl/RqWMNb6fTVAcWA731ZaHsv7vjyEFRD
dWO8110xksInUW101UuXjn8krd2jIJa6x9wloVJPwyEe2zLi/eZXKedjkPKByBqtBFM6431T8WEZ
hXiVE3l9s+HoEotjnsnDSkD55IruTsoKSY28eptqPRKbJwP+cNiz4FVERjM/9FV819awuXMeRt0Y
H+vY+EhNj1BN1151zhvRsI7jHuaic9FMTRCzz+1zISCXt33zlzCqKsQL1tLbv1DHyMLZzrAE7gqM
CpOnvrSME8qYbTI4O5RHK6970Qvx3th6GgbWzNHXl7fUc5NDa03oeiZgU9tAnk2DTULu5x99G6zh
kPtL5HV3dV+Evru4oQhKjJZl7R8q0j23Achim3T9rXQGornIACBiBA+rFzpacN3wRkw/C8XofFhV
AiOLkNOD0IPTVKA14HeXSlt+Bx66M07w3ZkktnvWdC7JPIWpIF3M4jxHiwOcrzIDPyIMPZ84eRVk
11CRKGRzzaaeOdif7QOi9WY4bA57VmG8F0U9g11t7+zFD3ZZPaJZn0NOFVN2VcUonOxKdvRayBbe
EXRCYLzji59DsCCyFEpXC4e+/SuznHdnWn61Zk8OLLXvAGNfa1iI3kIc0Xb9Zgf/+FuHyd/eK4tX
5Hyd28xyH/Zt0Z7qpJOPcgGHp6XDkxjW0B5ksZds6nYmxCzEaDKcdYwJLK10o8HA0bQxhYUQh5+f
Wuknd9hBxKhsWOl1DaRzjtmpXUSaG5dssmBopuV6rbJ8OpWIj94BDbeOhhDL/ZjKhM0stFbgMc1h
nDAkI9dk7Oss9x5ln6T7pL1vBmg9tnBJpmK8BmedLXHZ4C+WIroZbSjIqM918uY2kHhHCOfVtQJs
ulbRvHXdadRcdL7LzH/rSdpHrecMqFynaHsOwICsBSsUpKn1b2vDycloxupDa8iJBnk/n2vHdnZQ
XruwZ7r8mB2YPhhhux/QinvAyWAfwKnitjUI64MFDEczqFofszsMeGcKHU87B9164iIfCUIEIdP6
9EE8nQNb3owfRhCPoQQl9RE4SJA4q99+JBVTBPphzQcUshkxW6SVEs26YPRl3tB9CwhIePFOVTOx
mrdSg0U0px9rn9cRvCQbTHfSHxp7ZpG17UvqciaOE3u8YU093Tr+1+vstwcAZ5yVWYB2dSChWhae
c89em4hS8Kitrfba53xkkx2NLu8SaY8cCd15QpsUMYYhsbYoKCoaQKOA/SY4V7mzbUQukPGDrmsd
hgXdD38sSDHDyd83evVCTmc5jPD4dyCF3AgXGiscDat4aJzJCxeRW/ucEHBoOePRrPIAL+BsOqz1
bcyb5TR0WXxb+V+0zL0Ds/hWpLF4JJA6hGjBsGS1mv6ABDFKWuX66NoLC3bVLhGBBNB1KOaSmOIk
q4/ZEEFm6A/WZj44lFlk40/84E5DdQ5WHA6RVMP7oF7/qIYKff9qPTa4Ye2XOngHHLwb2imD+MLz
H68gfpfGF/wrLtgQjD77FbS25+7jPE3CuCDQ2rXoTwguD1kGZUjEaOsYU/HoavnN3KbupCBw5cqh
3Q1o9mnoH7FwC4gPBATQQIydaAikF+qyIhHJ8tBnsfs81QFBdUceusGqw6kiqFEFib/LMV4KOzLL
+y6t3d3it+PFclz3PhMGVtX5Cm6hI1xm2EyoJVvoB6/K7kqrAaRr3S1IQu1HZ8mucDuaIxt/h3f2
gF5RczKW/Ca0Lr72PKqIstS/bG8dMEASzmlEAiJNM0LIi2fs+z6ujlUiisjO3jrXaB6TZTZDImp/
MHuTYZ7EcimdcFzGOky7RHtw6264ze6shSXp+vtOTCJCK5V/XA8uKZL3ZUWYJ+/bR6LdgBsGgD9V
i/Jb6WBc6xkGitBozYWIQfq6kd+gNx74Scy3viPbiH1ZcEliH6dC6d8joHwcE60IR19/sAno7C13
WUKj1y59UL0J4Xp3Za/9bme+qNkxrHu7bsp9t+R/dhb4nRYxXxwrHquhze6KcZpDLVu8cEbdu2fd
96Ceh4HuygsGuvF+iXHtECNM6SGOMTuq5U542m97tqerHQPfmus0SofZiTrB72SoTXnRxAgF1CIw
uszV2V9GFPn9qrlD6+emtxypLKAiFlZkJlL3gGXZkQnpXts5wElhZvNktGN3hGS7T2cNyloj1pN0
ig5oZf3ad9WTpgN4Q9i2O3pd993A+D2yWsPmCSt4+AL7YR1mWHJrcvYT3EK2mOgwpvkeGVZ28Imx
7HROH3WQigscJZ3s1fpH11lg5dgW7Hgo4FDgbxyt84zrxxB8L+LSDntvJNaBPMpcoMnauQ+kSufb
DMgQrZDuUPjJu4dIxH4OTFwERbFf58TlMDzyAY2jOLhJrO+FV7xjxDHvGkJme6QO9X2RgiastOS2
SrO+K2d0aLqYJUq6thV6SDEdtAwP715mfSTi9EgMrrjkSF66uule2ePfYTLXIx+cPVqGoR1rHqQw
Xh4LAByTzMRTx3k2cUg0Wz55EwGvpG86Tqx6a7LT52RXW8l8lLVr7DIANqHwkXHMHhIxO2xvujGS
ICR3jpc/pYG4uo7f7nukKclbS/0wQsc7rZ4ewPhtkGLLa6g0Yy4PA4LL6+BWyOhkaKCjY3yIF33f
eX4bQlcuDnHgMJPEItmjrvLdQHZ13wzd9GJIwkIS9k1jmljsBAFegRaCO02czTtM1174qnxiLP4P
wp/FQWgozC/WzivAyCQE5UDrey1OAi1CUmYsgfnM4j0lPgPPNdLABgJq79toZEtxQMQU0jhKEKDD
q/65KaBwWSQCA3L+7QyCvpjtJdTZSdsDljzMPz+RWZiuIiuecKZfo1E34nvRWd9dmzz8OtaXbMjF
uVyYrm0NOFdFNqP2rh6nTKinVzwvdwbuT1HTGCiRVDHUuRicUt5derME5DUXaKklTRgjbHjUNc4s
Y+O0n4WzgoKwK4klies8xUG+HuBoIkKfQ0gdVo2T+iwzgABBc8ZqbrjMkxgv6uqrSFx7uMgM6BSc
GlZqj3A7+PbjUhb+kS+3vliFXl9c4l2Hfq1uCyKbF9GwMGSSQ1sALylSd/N7kgFDMR8bEoxIOl2J
Xvghof6bMIL2kjfle+tLAiilPbWnNZUckQNYzX6xIAc6LJfJGtAQ9jo8KF1DytBxypAPwT6P2mZE
VR/nZS0vrCIlh6A53jtD9e6moAL6Mam4P6GWDn9LaVeRllYpZyk/vqiC7Sv70DS/OYTdD7Gmt5d1
aNGpmZxjy3R4afUc7GLKtjRs2uo1y/tfXV8On5+VulIfU7o6aA4v8eqHBB7FMd5c4NQ5Q135W3Wz
xOL73rV1OfOmKdw5ni5u8gapqWai2xtIbHO6ICsbeNm7VSalEXV6k5/7fiXhvu6MKX8ytCDDRZp/
jOSbg/wbShDs4LsujiMmqe0NNBjWd7dcY7pAujJK8yWWYarH8XEtmtPUNQgrlLiRZel56uElamzW
gMHO1kW9A8Q8yAt76xtpuxqdeMtfI3XZGWnN8Te2wrQHRIlUCPTv16oMOFpNNvEajGAuAB3Mi4Bj
HtUePLbmp78WP4m7+HyyMdpNo+n4nI6p4z2D/WAqzuq7qs25urRboaqqsBHz4Ge+fZX/qzvGAPof
oycv6A7LJAgulkejxox8dL9zOBmizkaNae9qNgIjZX4aGxmQ1GFAUuO7W/kZIsVL2AYt+EzhNUDu
KEYQf4flT4GWOxnA2dD6u7gY0nOhSWSUHwbsuQ5DOj6VcX2XMw9cUKfFmaiWP5BxSgiUd9C0Brwd
V/OhQ5OZcLjm77281UKA0aQTkmx9jhtZMnev8mBMyZNHViyWL/gdv7W6bx3HLUygO468zAnybG1r
XhcDS4kjRATvZWh5hoPRBy8pq9dA0SCR/S4TiJTjdNYqN+fR8ZebWBBCcjytY9dEnDFAvKEZi0us
C/Rwe41tFWSsKx/NGS0YzQlXss6hNgPS8i0zzIPEfkF2r6zr/BJU65982fhCAFo921OJp52Z9buU
FJk59cFtEqt1JKhcwxqLMo4QO6ftqgddQmocOUZFoqizcCiS6sHJyDhXVYlYdnmEaL/uyMIEjEJo
1ZpRlMRbwvTX/APUf3uNy8yOsCItd522Nnc5whmWUWnvNdPswZtb/1zgB/KEZx05aWftf825OHpr
j+dzb794nqiOPALlKSaO/l6VMYoJmfZjiO06QhZyBDEqipumc+7pgnFfF6n4kdTpG5GkCOdb+/uY
iCeECL3fUhBPY10wS819KGK2L2WSNWGrY5dkd+5PIvM+sQDmKE/vhxPBkmdSg3BchgaiFdGSXZV0
+dlE6XnnSXs9oR64HldSBztQmtZu1fpuz/ZxV9VTdtSbLd4REJEqibT2YnBvAP2xCRPjcwmfxMqq
9Hus1S5McJIJ5kte69VGXkn3uuWuz92kf+8746Oc+gZVYAiTZPvJw+CRkPlZgA7QVO7QOs2fRJZL
yK35wiS17xdZXBtZT1dni94tQH0nq21Owdhqb1jO7kVgEVKFsbeLh2I/J1nyBlLwp8Dg5d5uTe3V
0h0N2Xp92vuDBNnoVOmhaGf/e0v8ug18sPVdvFwJfCa7wkZOaSSDfEIJe+ejoPyjCyYr8nLPeOAE
YJ3bOu2OHdyzl9TuYb2TCf/dItvpBNmfLUag7KcN6ymoinrT/LdPgTWKJ6uJCW1oovxV1L+RFUjJ
kaZ1uLZu8ALaOD4kqQdhuFnxtlnz9YEQw5+L2Z/XRfQvU9f7TwPCFmkJnhmD1/aIAi/Tkcp/F7zZ
i8p55+TSivCr/tmtRqpGVVeFGv716q+2/3kL1e2usZrnY1Nq54TIJ+yPzUz087KasBlVdXWl1psx
1Rmk6v+4/Or/Gq7aVPGvNnUf1bYYfbmz9HoOOdsVRQgkuGZR3S51jy0M4dT/tFqjzYZg6y80ILt7
fJD+rn++9LMUC2lAzdEOSS6aiyrqbZmd7ArxMVW3u+U/dVRj2UWO2V21mMmzY+g8Dr60IkBEybNq
q6XL7J7Z01G1qUKHm66nU3z32STd/DFhGvt6UY9j2tlGRfuzTXWU3dqS39k0Rrebf7ZlWrdZZ+vn
rzZOnBEi0tZDZRfGPvXr5OjUSPxWWuPc9NrWb7EMUpa+uf/R+sY7buGbHpE2X9ZYyL2L8cdTtawc
n5IlRCC8+p6CuDhmGK+dSIzAWoadiLnVzjCDcTe2BbGUuLx3q7G7s7Pi6LPGXnHQY4u05sUZ5tgx
58h/LZFKPCLu8la2hXeDfqjvNY5dTCuJez/1c8YOX7/P5/6CGIq84popsLIAyA2Kat1bgeFiNiDR
j6vWH8KzkogPOnghoH9f9q3+Hb21cicmt9zrq/FIunngiDnUEdqvc9SlTXm024pMj44gk2FClGPr
vcvHUX9rvAnAaJ9vbAoiSQW+LFi/JNZHVv9pdUPHSRlA45A47+tk1zsJd+65SBEpqOfqJ7H85aqa
2sQcbkEhz6qmCojCyaGD+r1T41VbP5hvgTO2d6o2ptVKhmm+7/slAKfWi10l8+m5FHEJDTad9loy
Tc+qLa3Y7AKOuqlagBveNW3kb2Ro/h6wzkjEEpUEg7LdQxXS/CudHPGkbhPUuLHrWIaFXwPGAZl1
W2uLs2preG7vei2+BR05/KXazbB3H41V6pjn5cvB85MtPMG0rdoSJ32SJRlU1eRUI6jbovql5nXV
lE7rEum1YR5VNVu66nkhKv55hxLrWROgksK8KpArcNDHrM68U9YxvyLZ8h/Q7eeQbmV/bsTfvtr/
PY4Qfwkc0jIP6n5fA0cjfZnJxnGykVOEglN1j2SgfbbmTT+nSedQtalirPQKr3aKJNOAc5rLumk+
Qc35b8fXYCNfvVNt6o9fTepqKeLq/qvNz+RvPWjZ/bRpEPptl91XJiljgUnm59VXm6v1gAja4KJG
aGSYPoeVSVOcNBMwTG+i9pvVNiYEuuzfEgJB+5g9w0FVDVFJVMgHeNee072JON5APluscBucTkKe
MiEAVW/VSQw1Tp3gTJBq4uwl3DcrKMC3VTYR5q1qk1Q/mR3I/X4a3Le5bKeT0Nixqd5i7vJT39bL
LrHhyo89Vu1xy6bEzYnO6ZohEEkr3FdvLDmCBeJd1Rxp5C9bnkDVUj92Xy3bQSWpl0+qqRoSdhOy
Xu9UFcSUHeGd9r1B52Fnzk3w6qSjhiRYqu2dIPBfDbZGJ71kU6eqFVIv6K+xyVGDLaaLRxgMV9UZ
g+h4/Wbysx6jabF4rur6Ud9umvdsd/sgKO/UQOxA2dMtA44kGIaFqm1i5dmLDhWqgPN9kNYjJBqW
vFktbGpt8k0vJty5pXH6EbpIZLnmevKK7iC8sQD7maTHErWQ12R6qutWHgINQ9Zi2nQvJ2T+N7qk
BSdlX4HKetPykehUoX8bkpzVfSnlm2PMC/t8ZjnMGgr24pZ3XVPozt5WHbWZZEsQvyPDivT9jOhq
MNhHVWvqqX31rDOzY7p38ZDzQAVdPNMMoG/lSMCWsXjrZiJZRUNKChqNeTLKxIsEOYEtyudFI0iX
fVrYw4Ew1hYb89nOy5dlsMrINmVyCsydu7FQ3c2HQRVmcbJs7cEq22+DqWGB4TfLA28aGY5qJl5d
cHbRLGiRGcnjKHFrqIYmGoKoZlU/+nJ8jONGf8VBTCFuwtYO4hdJXCtv2KvrWsPnsxigi7ZCXYlt
j+FW9n1SJsVnkzHH6QWr6+esK37Vrm+dOuTjb8JBH25hi3uVjfxg79398m1xG2dp/Ebe/pAHncNh
6aFb1pANeUkOu++BSzh5GJioTyUb/lqUbZigSf9mZ905Bcj7y5AIw2mPBfYBz6ZbXVtDLw+VQZy2
1LJy709ZTdI7/camrzmOPkQG0QcCXei8f7THqiUQ4Ka/WvFDT1b3GHTGhs4v/d2iEyMsM1FhWOsT
tNVBxrqr+bRmU/k6DdnGLizERVWLBr1RQBN3MO/dx3hYyEMNUwNXw5of09be+GVZdwAVnJ26Bo0Q
RytP2Kwgnl647YmgX7u3N1o5J3Prma0/f34lB0mCYgcIap9pJPpJahVhZvYpwRs3tM0n3L6ek5UZ
yGKqPSSxWeGyW4L60oz6zfR67Flk+eRwWnsbV9946jvzoPqQPg2uA9614ez+OTA5v9nCC15kjSw2
0vRvo2MtuNdifrr1zQjBEWvGTXCr6egtPjcjkfutNpIsfi5xwFS1pZX1cxfkBxHXzltfNZhclvKo
+obA0Z+8uD191mq7eeqnFcO3XEfWwjzlTbHe5Fb0+nRds94kXEOtHrrxMPqai5aR6d5m0/A48y4y
JKKDZoBqtLaezGGNWRZ5lWbr3vTJoDde+nVvp+mIYO1WV12qIIGJvcp4U5XPW8mmc0iqVoRR5SRO
0ygJS3YCoyLfaQWEIZTDVLXa/gBJAJdXb7BnshbAiajOvcno1dfX8yCW18+q6jHaerykTn6Txfhh
V1l1lkS8buPY/F2ggOnt8XNqon91THow35u8la+xveUZVoi1QxMCIEdaZLtL2hMMms0MwQA7Th6s
3J8PYoRMaRR68sCTBEnAHdflbvMOUW1qnI8lx4Oq+o39COOOKMP2+q/2temQL2pdDV3GpGUrFxs7
scQCxilFmfUlAGMollNRk0Te2lKb2RMhoAQ4h9u/Sqd8q+NG3FQtCJZ4g1biBLx1Tn2mHbXJzThI
l8Or7pbmvYvePoiRHtALIxpgqRyOX1RFtOSY0Ile71T1/xg7ryVJkSVMPxFmaHGbOrOytOjpvsF6
WqC15un3w3POoa12ztreYEQQUFkQBBHuv9BaoByQ8dKjFMspj8/+4IEcXs5ExjN7nIfo9oelyram
bVSnwYuUrGwgxDqgiSLFCM/lvW0ugejl9NC2ygtcDHsjxVR3rKcaCq6U5Pe1gX5K7ax+kt+eLTiv
0YoVfOyW370AiyZdK/dSLDF1pmvibi1Fz86QQYoRglraytUiv39KS0K8JJZJrVlarm6VqqkvNskC
AslTxVhtFs1JtckMBZjuvTtjMW3iIHC+AyC+q9nDC4r3qbHm38QtPiYioV/LDroISfnwFX9dPvVM
DTd445UPIDjSU1nY/qU15vDO95XoRB4yPxWIeD7qWfyRIs/2s52cF3PCJ9lxy595VthYnSbjRSsx
E3Vj0DfEfqKfZxLxDRF8FgZa4MYP6ZjHIHGC4I4U6TEe5zd7zo0NcpzAN8rUvm/nrsBmvtLo3ryp
fZo9ykax7fSRaChOtv53B4XHbZ/AQHeHinxaUPUAroCew6FT0djsYLF47XgHWH4+1031N3Z1ytnS
sunN6iq63fik4cP8gd/Rj3x2tyTo7/up9A+hHf6quix5jOII3drUUQ7Q9NWP0oo1Jq3tQXN1+z20
j6TE0i/GPA8HQ4nivaukd4Hi/WC6rl7MOvplRsXf3RiapHcq56SBGCXL5mJYg9DYWMcpCkyQH7zQ
SL4NJInSyXKBIlUkKx1e7KQavZ0ekl6qAAK8FMWRiHxMyg+z4TaPMV1AnZgsgfalmgPvZHlkPgG+
p/sqRB7TdAArYRtzbJrev1rfXFjfD0OuvRhqc4GIXm3IQgUHtSAiZiF3SeBlJN6rMjevHeNxHL/p
OA0Yz0Vru6cp65A/HAEo11vijMpJU8irwWmqDnDndeRBfOPyA6iH+pASAduhr2Tvcjtf/BvnM59H
JDbt4GuVufXrrPPRpkp/dEjcA+52QiKmbBRzDK+jF/+YcszOxgHtXCzOfs/QYMpW93Dhwgvd6sP2
meStdrRwar0EVk5UPirdXZCrxgfIz78HKy5/m6hgkgv6FXVdBfk7JFhflIhDDG23URGpO+OYNeAb
okVPFSgVKcmmslrtAHGe4NjSQjZ+qYN0Gb07H7LKCzIqGrC/+AQ2Yh/biPL3mqm+TqRW955OrluK
FkKKD1ns3UupXwzuBwMy9mj3V6kyYB8csY+vdo2LH7zXGy0oTwBES0mqtMWuvmrxE5cTlq/P2eDL
zNwlOhWav6h9lt3r5ANpNaPyWUp4wQT71PWxrlgOjqxsyFe3Fyl5uta9RkoKQsDpp1udjjb/ufdy
GxYNJ8iGScmBVwNbv+WEwFWmfVJhqC4HmVXHT51O9mE5qCybcSDwp0AaOEsLQt3DxS9QgVovGbjp
BfHV5Pabs2gotpE3vU4x4Y7J0vTXxseSKK/DS5qFfOmKNv5ttza60sydXpzQfkmHnyVelG/ENLeT
YY1YAuTGWzmWP8IEoQk5RohW3SJO6Z1AjJpvtoaPmNJ7w17a5oYeXCrsIbZydFDJ9GB7bB1984nv
fQkYpp6yixcyg4CKFr3IBnGUYl8lfrFP/lunTxG21JWHeLetRy9TMILy8j20v81jGkbGq1t0xmsy
Kwz6YFrOUowVrztrM/AQaaINtvHKB2xysujWPm9II4+otJ7s5fQqqA/A3X0E0eG2VUrnvMgmiRtG
u2YYz04QOy8t2ugPY6xAM9cBoBVmADsaJ4ijNCYiGD6jJceaxm/zLajfZs8NGvcAm/+5Xt39LjLF
38PsBxiFXcELXDoda6mmuxWlrjXrXa3xPZMS5oHFca4A2N2Kus9Zc3b0AW48StVozKTzuljdGnoV
vErdNPsXLefFkFLdKv2pteqCFvxR2fT29FgCDrm/VcGCxElm8DaGk0dPjstr3qKdZU+6uSG3S6bY
GIIX2XhqeFQLY36Q0ui7zUNUu8dCT6NkOzdLFLiunI0cLSK+8qmlEzprkviw1hle8stTVT56fdk8
axGssl8Onn5jo77Ihn6EgkdPtnqt883hvY7U8Yqij/qCpXd8rTX7r7VBwjoF5Y2mOa51LjZB7Xi7
aNMPCFYgI7S1Rnu66lH81I5e9sA3MHsghX7pIUFcpIRBna1uZNdLwxetNdvzH3VymtUUf9etH+y0
ssoA+eTOs2zcmiihAyEAhjp1paoA0iUXUw+7BI7qax375auflITXvDg6Sl0W5cQqYyDmYV6U26ny
1Q193z9LY9PAG7FApdgwgf+UKjY0KcPsPuii+rWey5eWQOE9eq/1a5EgcmuGir9VoYPi9TDcOZ3Z
cwM4GAKf2pFIBSml2fWrOtXxYxO7ZzkoVfj7aATvG++sTUP5MJnjnV2HPc9zMN4bcygv3lh3oIKm
ILuvg3Kfl3tFHcpd0zj1TrOCGeCRj8W1Yjj3fQJFI+79ZLH92eOf9KUx/AI+fH/1y/7e6gMU20Ny
UvAS/va7+GCFCB4kFiudghmAV2rVaYzsn7Obg2Crz2ofwJxQQjDdaq/vWuYg24bZR+7h66FnmxmU
8HaMFIikPl9zyfaBj4Fdb4JBV5XhAmLiXaud6BjwQSDArQJJB6Tc9/qdOqM112qKQXIBdpKrHNNR
/2DdxWADemFXGupD1qVnTGCVa9WV0GP7wT1nPQQ4w3iPmyFm+eeyTgbtmfWh+zpnloZqu3Ih3tES
TDSKTZZPLZypjTriYIk6MenbCTcAr+yTTTvzjWQxfK/2z1rYeE+LCN8EicGeKhPeY2BczSZWDwoW
kZsi+pjn+Y2M0C5qtfJQ2K1712fGhI/RsrtupgEFeNuo7hAt+wLCYsT9qe0PpRPin6jr/kOf/+Qy
4QW5FWOD7vOwdUyDzG2haNeMuWpmjeqzkXLlocrmOwvB2SAEJJIpWJ0lOpy8KTk12lBf6s6v99i2
DbvGcYJr6tbzTm31L8GIfwCIqW4fzFA01Ll8toB/PFe6+a7EUXXKUGu8IpMIroRvyj5tnPZaFgVR
En2AvzX726Ca+itAglNXI8jY1sk2r8ujl43eOTemapcyb2BpZYYbAxebbd13J6taEIFBp+3NwU4O
AIT/Rqrp+2LidzLJkm+5W/0WOFy3RZ2NCB79xm4U4HpJ295pbNFJAK6FlgQr9s7ga2/YsG3Uv6tE
n+DVmfXdANDgrCwBD6N5lhm1tkyrmaLQjTryIGmIMEueIBkRDa36rmffe1t5SFN4voijbNP4GfTy
79k1qgv5N5UvYVKjuaZepqLSXkwYHibdnnSvXQ8J+Bun2hp5GF27vAouwcgMI9N4f6ew2ELvLJHb
G5beW2aErJweTQonescgkwlmQgzVrur6GNrT366putfRTdotocA2JBR6AzvgaURuyXbOQR/iCBFA
ptFyzIKKeomUfIEIkG+HOPrZZCXutJF54lveJyBWkLeqD9zQ33WKRcxIGJ7sA6YcbWU9ERjRNzHo
sp0fN6+e28Axcxtcl1SjOIc142CsmNt56Jtt2RETqPMnNE3Vax9F2rVdNo6JUZwDCTPNN6Ee+Huz
A6kXajorFMXpGHutZh8kibsFlHWIiuCnQuYBJYYIRSFCGT96ayg/WmTN+Wifuhz7KMeF06QH5EDU
EXqqx/T4PmgA8szPrEjaLXnPqjQfsBPONrgBvKexGvLnHWuBUO8myMWPo0eAvda7iaxw8IKwCp/P
tgKh5KsdOHwzvo4gLzchPnbY+uF7kKhweMyW4PWcBgfbW9Rnq/5n4PoZAmUG8EZXTwExmDnAQ/8Y
zlik6RDmN50Glan9NUAajID97hsPOF9tO0SdHRwGW3WL0HSxV4sOhHKnYMCiqQrykejFBIFPYqF0
X6dqehlDu7kSasy2czchipa1j7CXX4g0NxsLPfmzN+mgQHXfOju2e1H83rsoie9erAWnU8Xd98b1
rmXEMGs2CsNYWlWnGYUlrAu/DQBRj1XXfcP7wIATbAd7pUym+wGvoqtD8LhYCMRBqr+mjnsH/mFi
lj363MHh28iqnehGAHwpjve60fmbpoBEkcUVgYo2MMm6ldapcqtiYyV2ewS6XgCK8yxAN3wMDpCZ
L05OUkov0NxCOva1tDqXKE+h7ZI4PpZTax77uvL+Sr03uEyd2vo/ZrvewXnnW+otEBnlR2T029zK
gouOEfdWr9Rmx0rdO/UAz44WOFBwJ6SkFJ/FWwfh3rEKgh6quWPOeO+N1vCUDmgUOZQQk0n2rRm8
5Zli362baiicW9Fm5n+2ayhi9Ww9WD5zR2+wwDG6GUDPyvMOfuB729BDfU1j6NuyZN7oasCr6JvG
3VzHpE2ZffxMc32fB8l0wS/71CEU9azFwS9rcYiCqnNFt1g6I6szPsTLZhHPMfNRu6pm3T4PfTs9
tPEyclPyyqB9riOmulWdHsvAUcNt6vAYwYSdlZb1R9enzDys6CNJdXQOzeLJMkb7MOYR6+9l47v3
s9fBQ2u1eN90z6nTJJeQ5cEl9Z1oZxQQAGBjR3eWbT7rgQF7wxvpUdisDSCuiO/F+0Gpn2eM4Qjs
sTjrFoEzLTsJBsxeMtJQhYElmtbidQUC878bpSNfhL/9qfCwyzBCJLX8EqTGmHktYRb8Ghxkz5dE
gDLre93HThHDLTgSmPB5cKyDHjTWFAwTK06fcwmNXBGUPtNRi7vGnJ7UcB6hdvj2bkSVZjstRWQK
pm1v8rDM1AVo5oQpvJIO6clZA13kmcUdiIzTMMFIAa700Jnds9Li/5SbcbLTMa+bt4KZCxcCvwX+
bO8MUw6nYHYfxlTTmAp22aNHau4SN9XHDNzoHa8N0IbF93CI0nc1xyXGa3+6hU/nliiBs4QK6lln
pZPSoRzP1e5lM/EJA2DlKTtfWqMBHjCplK0C2NMHKTDVuXmRy+AW9xbVQX7O4pIhe+ycHUa5wENI
KQCCK+ZtgWJa5BQ274W9NRny7gcNSm8NUEDpAFYlDX8PyRH/PibAekrm8CNECg7x0cMU+OXOcUYI
7gveCID2LtF4uuj/pgrqW/Vv1jXtXTtkx3qs+UyCCkwcrGTVBJJQC4+zrs9O+LXIS+MLEvIoco4v
ehJYp3RQXmaCAAu9VT1W5mI8EH9TO+MUe2NItn7nxbN3DiPrISaVtk11ZJVaNUf4zwAxbt+5pj5d
tTR+G1VWqXhvI6MYQhleTJoqH12bpOHvAQX6uClABFndHWwS3mC5SvsmHJFOv7vB0V6B7bpIYysT
CwGTcVpbcPV52je7IrW9J1gAzqM6vc0g+J4MwAh2HjSHKk6+lEwMkK+MgFaWJFOlOKd6xpwP4+84
V5Rj0rkh8ycjBf5i7fKgM7ZVWfQn2BHFW2fWzWmELbKVop44DXjj2sKnT2numS7z/7SdvdPL4Odk
K9OxiNP5DuGPp34G7G26dvIYIOXyGDRaTWYYKUynd9K9VdvVsYQGbgSwM5QEibmMn7cwNdwBqWAn
JMlYBBtnHrM9q+hHgzgHo/guyzDIBiz2PbffMC1rz9mCmSkXXF0IwuJsOo/RghutjUk9A4wIFySp
bCY9+lAUw9/H/62SemmeLa9dfSkD7qvXQqfbZEXKVoCejQ5yWqurYOcfJtVgYhi+xQ1IAf91bIL0
EEDntVsDbtEwviJUjrohnnc3XQ3BCAluKDNZMLixg5L3IrghBzo/hSQ5/j25TXABl2XNeyar/BLZ
lTfaquCSnWQ3mYkgwcLi3xvqArSv2+ooCJXKcVoghcxls0vRA7cOGrwe/E2iaEscgdoALNaerMpX
R8l3iRrgTPnT7AdQzMuNa5Yryt6KT7S1RJ33AlWUynHOpuwkLSOn5c4gixj8c367XERaaaE6bWwH
x3j5lQla0yRgET5bXP2OQaMeRWHE8baQ3IczGM4f3fL8RjNyTjlq1JIDlk0i9192Y5bIpLQwvpNi
llXHsFR0/GeW35SD+wzwzjjJn5SfgeNpGFUD4iR9tceA+qecl44BHPPlMd6esFQKXir3ybpYC2l0
rRtLvTsitYInE6CPG/ZXegO0WzLU45SOe1WvvwseWDYDMOquhl9HPBXJkawabMyIKidljHebvSS9
bzivUA2+9TAX914T8kRtJEQPbdK8yrO3E/dxIO5zmGuDYd0aIvT2mLqT3iouqcPyrw3RbFsfGthh
HQh1E+zkccnTkL1Sc0nryq70AivUffLK3cYr+vyCr6MH+kx2lw1EBPqGcqzwWGZsGZIZIAIwZyw+
zXn/x66c7eBIARLZNfLLbXdOe9BQdnSSvzc2DTHqZhe3yZd51C9y5253CWrpprDSaSf3Wu5K0has
/1sN8ZUFAyDPRM6QPam7dQcpy8ZIcQxpuhCIJqKPQ/ciD/7WNeXWrL1BjtREPjcVGPad3Ar5kXpf
c3/aoNC3RNCZ5VrV3+1iG4Lc5e3+mrnTzwCvjEPGbIBe96pVeQvTNjzkM0TnVp9e9GXokM92FtvO
cQ5mkMDY8W1U6Jwo4TboCVlJXvxff/iP3yC72F5BdtdD/dby9vRQk8lBmhj6ToYA+b53yI2fbABZ
40sKl/d2c29wij/emj9AFZ/voEEar4hgTc7NwQhzbd7HbvhN6TJ1v95hBsGL7rhQutfBRe2fMkws
D/Jber96TO1ZPaDR2M/bJguv7aArwDyWcWh5reVM2fufdV5XzggHhMlOekIfpwemMCxdlo6gj0g7
mXCs1+6zNLCrmQamjsF3MJ2kB4+dNZym3GJZUu1zZ8D4yF3Alf/z79pFevZDsMJebgBXWAApa9+b
43tXXwCMRmHXi7wNw9syLEtPkuJaVxD9WUYkS5+dve9UA5iV9MkJFMZIaS+b9W39o4veduX4XHnD
yWvMrfSE2ynYChyVj7YhQSBjIQv25ohC93l9w9e+LHVSDJZeqPb9oQGkdwyd6CDHTOns0mI9/3MX
lLI8Ndm7nSPl2+6n41L8VHfrtmVl2/8MPdjKkeBPzXMAV26TAo8pUkBuvQ3Ceflw6B5E00BnoTrp
B3woyNMzL5AnPtg6xqDOYz63zw5zA9aHV52IxawWmxbqRA4oZai7O2vBqs6Yx+eD2x1Mc2Yq0ejq
Tg0KYjc9AjMbErwH4R1M+WIXac5DvQui8tHJqj8evPxV6Qe312ktS+XaTda+Ik2KIW1PPfaD0hll
Uy/DtezpCfQlM4bzJHdfLlKAZ5zArNDteh9a/VbeEljt1MruH7WDa/yVW4goybplwjV4D6nuqy1c
ipAb1sVKeiYODjUkXvANY6K/Rz1wd2RM9nKPZSOPPV6mJwjlskae0r/zSb94sZEd1Hm8S8wSgTKv
O8kgozFqt3B2S9Rzd2ER3L4ARvsTUn52lgvKk5c9Rvp2YcPY0fBzHrwnzOLcG2bZT+xXH8+zQy49
Yh0MVE11zpy3/j69HbVdP0G8X+9imTmMpMnymcnczNr5FnQhIZXAC/gLXLLBTNxDflSakFuDcmKg
izJq1v6mYyaTLfC61XFynfMEMId87hF6JBrFkb3NcAy7za5uq6hICwpybrp2G4ThUj/URmIc5Pry
u3w7Gs+t/jgbeXtQTeNZnur6aGUv77ofsTFFm7EoUPqHQv7PAm0dOBT59kv5NrFjeVriSMPyAYz/
XsvsHHZ+mw/3CLKbJ6Bp1UVYO0PUVRf6wu8yzLLb85UnsY4x64PhA/0rhZ5pTl69syBII4vhGDic
FLwELiP4DoXAfcktkycj3TpQiT1awIN9bNvlv5FjsllH9PVJ3jr0Mt6vN2E9KnvS5P99KeZqI+yl
e3mfZKYgP0aKt7n4Wpa9W+UcYfvBhBZhBpnoKp19UvFYlCbyZ29TLtnFYZNX7bZLXvsfWP3tQym/
849Zxu3cMne3wAKuJASxx+BDL/NXkiOEruU1mQvkYLbBZH5Da4V4ctgnp6IJQ3UvzW+7/vIFjQCD
dEF6m8dJT5UZ3bpZ66Y5I+WgoRSpARNbJmHy76ybG0pSyn/MZW+/vpxHmDj3Y4GuW89+Azz9YJOl
mrfo9RYkof525YeY9UV3dfUsN1smdbK33vu1jkQQmtcBBJC1sfz1tbieK3vrY1wPrNf7dG6Uv3cI
dTCGMWbKwNkBBMhPUpY3jzuesIxfjt9+/FxqxSZSBvWPaaQ8wlvPm78HEO3P0l0jlHQBTS/PIOw6
JDekp/z7rpx9G6oA5TQnt0x3n6kgAUyRdQn3iRMiBA85uh5Y14ByQDZrOykO/o9Bq/Pz7dcvPflG
9ljfmdt85taZpdbT8478yX/fO9m7tZLdz2U56XbVP1p9/gOfz1I0Ehut/abNSM3KuLLOHuTcf6tb
m8jR2zxbdteNPI+1KHty3v+86h/LGWktDT/9qX+r+3TVT38pWAZ8jObqLoTRt7zieDiTq6jm21pV
XnjZEEqBnAmNiMX7EmZbN2vdnOEJCv2ONlVrsHtrJMOtXHxt+scR2fXNAIQQKfhbj5aXZX3jP71U
6wu0vmhSt54mZ/zPuk+n/dvlb6/rnC/k/iIG7TfuXBzamNYuc2H5cK2b20p2Lf8Rq/i35p/qbuuJ
5bK3vyDX+dTm9heGxLtqyvBb7bxwK0ODrEFlb/1GyxiyFmVvnZCtjT/VfSpKO79HMKD/odVIIiSF
DZGPl5PcO9Nb6cK3XamV8kwom2V1VmUH3Ste1+EdMBW08bWszAuNXMoy8jMXCogoWZnl3kJHfmC1
81aGB6L/SLI2KAP/Q1e7DRq2SgxBRpeinCFhIv62kycpm3W4laJ0BUcW/WubtRusdZ+60HqZMWhS
QhYuTK9Bnc1d5+jpvJX1bwLAgHBRMr4F7RAdbm+83JR1cxtW17Lcrv9ZlAPrqyvFgEDKP8O3lD9d
QermLAE7oSW8Rutgf5tY347L81nPbPAqYfGWnS0CI8YSIflj5bg2k3NlIxODtSh7n9rJILrW/fGP
y5FPpwxepexn4x5U4FMNlQLXAGlBpNzQQHIsH64SR7z2VYYuP0uy7CR3pkz6PDvNqrNpMsc6yRNe
n+jt3f8jmPnHVGFtKnvy8KOiJ6J3a3QLcuUOoidGHCGToqOVPcxeSToGNRdtepBX9BanlB4wznrc
/CUv8j9RrVoN9lhnkzppSA7meXZOkAiGJQ5pTTZ1Q7Zys5Z9K1DQPwutTbnoDjuzhQEZA/Ia+bB0
LTiaun8nnG2LBECkol0jd1WeS51BZdKr4q2M4ZkIn1xfHvDcIrrT3uKZn26/3NQ/HtFt6Xq767Jm
kd3bax6RnJw9c9rLXZY/u27kB6xFubGf6m6rOjnymcy5tpTD67+kh6G+tbHW22BjiFVckPsfXRGP
RwMhwL0OY5Yi1DMESIszPpMctXRyZ4aDTM9y1POAeepJgndTHbxGWnbUlmuoSZ3dl0HdbqTV3GXj
SZlLc6f2GSC9YSg2TcSrLhsvc82t7QHw1MAUXdPEPahRaOV7JIMwXGZlvycqCWp4cs6NHjSPcLLI
NSMaC/E8c3AvitVr6o9vC6L9JUAG9gX+Tb1DNW5ElYOi1GUIHmUJ6Yl6RAUitqv0JfYclAXN7n6K
0UJwgC0cdHL7R8/y56e0an7Adzz1plZ+jLmJq1bqf8tLpuQ1PvAXP1BBimfNW+/N1nePaD2ZXT8g
4aC1qOMMwyZo6vpLPYPpZUlevutqam9R1AFeFSHbpRaLLYBJKHnOrQr9JlVFyigmydSU4LgxYqwe
xuUIoSTMBAYcBcJEOzaFXT7MU1I9yJ5ssqJw0D3Lc4SFCcJbRRzsygr5IX8avpokz46tukj5ZWpl
YEeCEsduCQBvXJ+VW1zEqF6rED4NHyNRFQXDXZsVYIK8dmA93BTuBaQG6TWPYHuL6tfUT9HTsGwg
ukRPvpp8Q1ZTOUtVmWHSje4iqlwFwmeGRbbGCZ4a1LCfVDKhT6miadtpHANWEByIbQ9oVWpzL3Ms
RfGQ3UzD0D1oSec9zsumzoDt2fQt2NW0WA+EepZutdLBFW0gO2NOmM2No44ujP9rSqL54VYCzYHy
r0OfW8+vIst7RGUm2lZhu0H31Ng7mmXupqnJ0XgDTF8YmnmxHaDOwFq1nW7rSbvBCh4ZDBzASy8s
rxVUu2uzbNYi/fOYFMRQB6SNbLhppX7JZzM1tpppaBfZFFPwn8qir5Tt5MFy98KUYDOiBm+9D2DU
tcf+azLkfxmk0sGFQ/fn3TLhM4NMBK1QVKjE9PMv0p1fwjzRv05NAloBQZy3YMyAXaOD9Thr5JKt
KbHuKjfvL3oft6c0jYsHHoEG5b9VX5pRoXNlqXmvGv1bjWrQvRslj4NdNVBflfol7kkcOYg97qUo
B0iFviO/nu/rcdNj3LGZluaxlmLKF4PlWs4jg02Vo0C7ZczY/XGylX9z0tm8k0vVjak9OF54ghyG
U2eGLNqBD061W39BGyS/w3BObtetjbl9bLp2n6vI2mx9LJb7IHvFqHAmaF80rJVt8w6iRfMC97x/
IHR8lhJGu+0LpnWQobIRsaalhdQ5Rvn5pMR9U130uHANBKgN7YeIxbKrwKC7op/WX+uBsHKZonYi
BxyULM7IYCag2bgVuqm0R8Q2ta0U5fZkqbp8qhwwYcv9sccRoEu1TPTioz3+vv07aZL7R7uo4Zwt
9w/VaRB52eThT0+fGQcT5RTZlU0VzDDc17L0trFFQvKPSjksRzrIHbvhEeAMCLxg2IDrwlKhrBiU
9Pqvug7CU28PARrvYfWtLA9yPB7C+pDqqDZVs+IQsFZc3MKJB56bIAqu3bIZEnRPXMM//nGg71Ps
ZD4C3473UBjiu3LM8DBcNrIndSarbCwbbBTVYi1q8Bv8Hw3llFvr9exuxBzw/+eU1B3AV6ja8fNl
2q5A5PZ5fChVooHbT79OWssfmYpSb65pu/AoSDuaVgsDFkXK+2jZ5AhM3Etx8n0UCyN/gLyuxgTX
l8OlinL5Zm0kezjo3fHh68gjc3LsElUJy8rDE2NSlIvzYQHFR1lKjn46VYryh1tUR08OQuC3U+Wv
/XFGppv7rgSg8fnA8qumMobs+DwX9l8p9qQgl2Y3vWunKr1zxwjAiYbyZpeRZ1TJVuyTItRe1TIc
rq5e/52Hmvo62IX6qof1Q8cA+0BuGqYLooN8/XoD/S+nbvU7G2jJh5txKZI55X2KmsFHVClf4CMH
j3LQLIN7v4jtJzkGUnifQqh7yZeWY/2RDJr5pvlR8a4lZ2nCNyd7VZsG+uVDWKfTtQ+09H5cNoj7
6cPGTGp27WbeMGaDxluK0gaiKYkc3/2lJgPupS6xS5hL6Ufm1ehoa0a7laLRN8PJwDV1V5oWivgb
2+r6F2yskC6yRn0fQaj8aHpsEVT4eseFX/kBFKzc2ZlvnkYsM59Ke3wDQtN9tcrvs9u4XyzFbS9Z
GSGdZOvd12YGSKE6Vv6EiA5aumH/O3Ds9iuQLX03x7iI243/pgE+Q8O2HcB7sheH7X7GGha+8H+q
oEX+c/BTnW45oGKz+VoOXr3Hr61EYc4p3jLFsi9N2k1obvfFmw5j+gXr940cVICxvYHA+AKTV72X
KttvyC+4Q3mU4oiaxFnzpmQrxTp2zaeZLJ2U5IrdoN6raL3pMKLvgmkGl1BYoXFXoxUDLbr2UWGz
83uC7nG3A4uHrCfSsvvKH5yLHOlb39ub2mDR73A7mX1GHgRjoo9erfotHJ/oIkUnUm1gClF/J0Ub
IyJ8IHX/KsVZmb67fPMfpDT12RPjdf5kxOB7/DE4hdGgPKdZq95HPjTi0MeuasirJ4A+e2Qn+ufS
a9+TuFXvACsMz7re8qrEqMpXiXuVBlKPLuKhVOrsQapkY6JyFNkQGOpOx3C1wD02s4NnaR5DR3vK
zeemKQ5u51YYFtZ7ZMzLO3tyiruogyy3iAWXd4rKpukqF5lZddrFXo/ouB01j6HmYAU+WW8ohKVf
Vavy9uhmlicpwtEBUq8XH6U5Iklp9GAJlmZaP/kbNP1A1eQj7spqC1C8Sr+Cos6O0PGdg07u46tt
GXe5q1ivZpg592ViAbBYmrWT+msCLXnm06bdM63TcCNiz102s5b6WyJ4Dfjd/9StTWTPUtpfVa9r
x387X28BwHR2/FiPc/MwKhVw6cJF+g5Ul8mX6Feu+u/mONgfjTOiD5TrxTULDRtl4yoFETfMX/rK
fZamo5Fe68jw/qqbXN25dWzdp6WHAUtdo5aCLuw7dKQfCuJX+7jYusCGrmrJS+WO8fdOAyBmGW7z
6JldcFFsJzlGaai+oqpSb+TyzvyXWnrNj468ETAiM0aHcTJOxGxLVHdL69mz0RzndXcQttTyTZLV
Bcq4aFRdS8bUq12Gu97X40uNOPk/B25t5HC51sIjAfyMjP9OnQM13snxENzjVa4WOy6VdgWdsHLM
860oh3VPS8YDr3Z0axlo+rNlJtZRtQe42+slLMe8s4GXX5zQUvapVujYUg3OyQLve8brprlqhukc
7CSbniZ8XHZ9qzbvvI0q0B/X+cbc+RltHuV34725Q8KUdCysw/Or3RbmDziJiEWajPP0Pl7aLHEg
qQTzvq6q+iHW2/pkGtVwidzWwt3XL7El6Bz0sQCrMvDBzNRLZLH83v8aB+N7EpnKLwWk5e0PZbmG
VFxh/ZzS4XuoKM5fmt1kqB1r82toow3OFCV4hELtHrNFVFxV/PSuT2PrSDggfXShAoFxbiziZwxk
tj+HXxmAv0E+VH7qAT7IoJOYYTMJTwLX/JWhjKx3/VuANUfTvvQdmGV0ips3r2VN2PWV9ghuowOe
g8MSvCtnR3DN90+6buBBNTqLpIGa4handdmd7DlOTQoQCYT7LkHWBf+aF80ZvLc89f7Spli5N3vP
4x4g31uHaX2RYmegPJc7cXfW4x5hKo152bkrgboVjeu9BxDSN9UQqvd9VfrvUT1/1a1Af5DSvCDA
Hd16lKae5txFmuU/SSnsg2OblumLWej+uz+TSyys5rU0HOfdP45+5nyN+VQe21Ftj047BN8K/VgP
tf1/GDuv5Ui5ZI0+ERGYjbsFyqmMVC2vG0IttfDe8/Rngf4Z9UycE3FuCFxRJYTJnZnf+t5KOrKw
zKnq/RAMxQs2d26vR9YvxpEnTB6KS+1LwPMDxBtdHyrO97plQ1RQccZZd1GyjDtgRxM3EeA1LdL+
rHaHOjC10Ay6x58dGq3WvMro9O2ApeClWyZcGJPX4I3srYvrBgq2xaWZcdvCsvpIsxPfHHQV3Q0Y
jjrk7oqLtkwMULxHS9LOuVnNv8gCvHRlNL1N0dLo0aLngAMFci9VX+J5mN7GOtLdcVkfLev/c38L
5NLP/r7lcxza09wmsAC+/ev4P+v/r+P/5/7r96rVgHLbFhuR67E7MGC/lsNUX1VTqDtjWQcuo76u
G3IGv9/r1l0ARTbXcln3X5/lzQnOSrJ3sco7cZ3oi9rSrhp5y5WR/bNOxj7azsX2Z7d14xjbtlPX
6A2C8lbKWh3BJJqvUamHYGNyr3s9HBsvG5Xidp2Mgv9X0T+pjtJUGzVM5FNQIcTjIbUuQGiXT+0y
WRcNTUJ0/72cVV7PcA3W47+2rut/FtdPrOtg2x3ziIa2n1XfR/pZTnnozaN1W3K63nvsPyCS2a8J
eiYuqjI/2D5aUnU0f01Gb79rAOjIFtrDrW5ZGI4m8FaKVI6ovqImRnh8aEppq6n2/AyRYdh1HHUF
nj4hyzqs3xFmtPP1VaufccK2L36nUOhajo15xa3KWXukb0THdUDTtmrTjjdqHcLsXgx3Vkedb3Md
PSwQ5zL4Wjeskx5W98aiyQolem8eRCpK4Dqtf83MRLoCiO48dW9jI5bMM0wXDXYMEHJTOIQg6GLi
sd5JVdbvGPyBxde+KtG+gRgZnqMYJ/ika/vbqOmVvRy32cEfU3EJAxVPDKmcn9Iw/aLpMPviwyF2
8DeSENCxsP694iez08YuuFRF01yLZaLJhIdhAS5x2UFTFylSQ8uG3pYXJUUXDzJZ3gx20V3W/dfd
MHjaYBo5YYAGnCZZPNlpmcdLtk+uAbAOfNWa9A7oEAYROsZoWiePW3zQ6osedMmuQlpzTjJEFdoo
5pNp0VmMOt44mtkQHQpQxkdbRPqBtEdxY0/zcJNV43iQ5Kg8ZlqBsY/fR6ek8UE8DaZ1SsoJr9ea
JEnUJf42blsZBwa53lp2MSJ0BboMAKq/oz5RbtLY7K4+tCe4wfQO8sShG6jq+/u5w+oHc+fxIdLB
I3fC6buQpFRQyI8NNWg3HGXtabQsWN5wT5/xnumdKprGs48PFQjqPPWqKYwgYcGP492E4MNP599J
Y218/MheqF43cG2iRWs/R/f0kn5Fhjz/lhLtN4lf5OV6QKI8sNRt1vJy9gex65cjWDH+HfSBlVg8
jAyojAlIJy0mvwv6EtVOvNv0GjAEzIYjbNTxrsZIfaHxz0DX6rOtTx0oZO4ARkblPmsUQDLA+8ZL
DK2FoHzc50KKHnzJNi+mgpp2NYIPRY/kTveHfZ8O04swGDspSvBgFdwpypQXYAPk8SWiAXATlEO/
Xz+lxsmh1gblJjeVwSOXWNygCIoZqi6dwbqNIYffOt+rxAQQcd1lnftrpbFsWVf+95af3cds5RPy
BT/HWddVlYUOjQKem+EYeNHLFivHVuqeOgwsb0ZfzsBXcEoyeNvkLQeUHssiRDt7M7UFPpfLoiom
REtCLw7rop/WioM6MXYweUAkZ5gMCpaJmof4PZViKo+jnVQ4WDC3Tn72WefWdTiNs3ej0qI05HRj
/T8+NwOMKhGo/8ex18W/vtrER+BAJOT8te7nI+v3j1E532TpSzOF4QPPXN8pYlM/qD7aij7X7mXb
9HfaEErunPNvNu0ivjOqYr8urR8Smn3fdpl91nVpD7povthdg6SwzdvnfjQrRxvM4L0NpAcERfan
UJRtbvE4gAPuBkquRuwAlLfL4i+SGbfQQeLfVVTHvHaa9mWxu3cTvSvP5LmPMhD3M0KB6pwrVbgF
Zzo7iZCr88+GdSsB1j/7CSx5itZ05e6JFhmcm5cjrB9Zd/xZ7I3RdMyhpmb57y/5r0NLY4JeSPWf
UnpUAWYuX/JzgHUxHeQ9xa/4xrMGyTx1Y4ABEdahOL5IfYiERDXvBCTHu9RYnr5KQYeBCK3vdSh9
sVRKrb1JquBsyhiXxDKo/+/FZR1O3cM5WibrOlowlQ2+aFRBlq0/G9b91nVVLWdbMeAKsC62hpZv
IrAwXhdPpPer+neEcMEu5PpVCSbkb305PZklg/Z6avz7fM57j1ax/qp2MTRMc8xuLQ2oSgzE7Tzp
/bAv6KqF4BjRs49t1UFPbZggy1N8MOXokqdytc0Y697JsHbJGJC9TvVaIrFeZI/8utAl5209JwYE
FH0W4g1P0Re/SY2PUvdvZBKZASQcdE1JnRBKPxZla4DvI8lAQaP7Gif75Od58aE18bskyFLztKSB
nq4hXe9xwxKgFnSQntmcDY9+PTQwzRlArFtHMyyPYYYUcN2aY+F58vu5cdatcRpmeF7ClFu3Tq2R
XmpJvCXLkah45LdpXd2v22JhkXMCtERMHt2WrSxdYpyEmA/0Obpd59aJnAWvsypXh59V6xxuqKEX
4+Pz/amfrbKZmbuYQpSzrjObENyk1aA7BQ7q/uz38z3ykJ0bURg3/qyy7xzjSoUS6X5M7JISkU/x
REmVo211ylFGR4VmPVJ26QwqZt2wTkYLapArLfvUkjRV25/PKL70Uc4lZLt/H+avXXQzRkO2Hvzn
aD02HW5vTqX3fdx1s5/GfMVfe86GJLnYYQlPM2yEYMvhpaFGIoiC9a8Prhu+v3L9gWEm+1tbiKfv
ddr6C36+fLITLkHf7ORDE7be//o3/ez9z3GVzyyA2/D9G5azsM799WOXH/f9m9Yt31/aldltDNgV
qfhOby35WCy7rTv4oibNs86uW9bJtJ7+dVZYHeiG4bdNRegsdcOWaAM7tbE5N0lUuTUGFkGE1Cxo
8ne9aCYYevQ09vLBCP15Z9rdH9pyJy8FrChHH72aYB0pDPwobPhg9tAdwrT9rDPf3hIzHS0QplGl
Rp5iTAvK1v4wJCyy486Rah7kgGYFOHzLJsfY4G5l1ckT48w9IrxH0fS203PbwfWYHmq/orm4e1SC
kYMh84OInVx6uTmZMfrLiq4nEjqblOxWIdT3sBhOElXPqcAScQLBUC4Fv0Ki6JCg992jI2aYaifH
SFKudZtId3LMkLfEz+iu8o+CWAR7uWXVMPbIpNLk/L1OwcTFmYshO/x8KiCT52U1yCV8U6W7dQMa
tPd2RnFVtT1Szvm+qe6bVAx3A4FQa9aw0HOG5MNMywjwspgfEjxKJSYrOORge1B1JmSHdnRGpKbC
pt9QTy+9MuIAtkym1L/WAzr+rDiawaDT9c+kIFvsojEbt2oBa2xdl0Ng2M24rJEw/de6biaQAGmq
7ipc9ApL92+zZQKOwi7N6q41wDWlLVyckRjmbl4mUaqVe2syJ2dd5Ami3cXQKBAMNd+rftY3hniO
9Fa7WVdZUqXCJRtn7EKbYrOuWyea6quUiWA2rrv8tQFinjY131+8rtbVgvruVOSH9YvXdX44OIbd
al471VSslx+5bowSOT/qBgDCZZVOWv1impI3BGF8LcpNgSD4rlWU6ErN/GuMKv8wKNoZEHl6GjGr
ulsn1gzrH6yVvv1Zl059jokbZP5ElmIJSaOv4Xnd3SR6ot+R7Ne/P9tFxmYufNyPwrbBRcti0Oan
eAzNemntvpdxSKq2dZEKlz5ftoelrh6X4DlurNvZJjro54paUdWJO9tOpFs9OgbLghbF/0xGvX7t
yFreTCJdhoXofXD/ozHjZ78xgXKUzjx61wOZcmHgXRHdYXjXXcpi8r6vqLmMAnqNWwcqcnNb1Flw
FSTJrmpc3Jd+MB7X3dYJIZnqYAtU7tfFdV8FyrqnV3SOr59a16GoSJEkJGfGcKNry4F9l+aafQeX
e77RtO4t8GsoIct61cx6nKRix48tlP/rbhAwD1Tuw/O6B5HfnRwp2jGauf6KKWr3UmAbd4hFzTsc
xKqNElp4GYyzebduUFrgnnJJcWZdXDcATBGXKiVgxHlDghwbtpSSNc3tI56/Sa+ffvYNyZ1iZtaY
u1St4q010TEBzjK8lqghPOxZko1mQkZzzbbyt5qtQQ6H33IF9RxdRdugDdUS8gcj+VBLSzEVWrxM
1gmxy4xbFm6e6jwSbZQBdngSZiH+QurzAQ//M7cswtd7zlu8/PDWsOm/W6xVfMyhb9Y57Joz6tc3
7aIS6pYWxnVunQxro+QyYVBL4+S6EnRtt7NVKt5jDPClmB7C78arpc9bJuyuX2R1Js3SMopdhA8/
E2JkpA7rcraqHnqRPYtFeNQtSpp6+Ql4E6E8Mlb9kV4BdoMGSVIA7u7NOlGrdpwxOKoX/sa/Z9XU
/ogSFQZGk4N9XDf3/YxCdJ2Nwc6A/E9iyhyA8ynaQdn7PmPWhAVJAmcktgxKiOtZ/N4M7OW4ZGV2
sE+wO0BhhnxBbKRJk5DYdX+mTnz60CLSotqN2H95unIf4Ot4U3T9i8lpPUbYgW1bRbyFk7A349JV
m3CYwj7yxMk269/7c7bXufU/QA0r3IiAcyXhknaUO9Wrk0DsW4zabgytKA8Gg4SkimtHkrvdIIzH
lL9a10cU+og6ZP7DXAJKTUxuAaSfJd2La0TMiygtXzquzeWftc5lQBs2FVgQ3ru9ctNAtggqg0KX
VkLiS9Lx9NeJQaLMeTPsBoSiqbiSlPnk+0m4VaH+IbJQ2mj6qRjq8aYJjeF7oolovPHV5cxl01um
qNUNkt/qxs4roOPrbG7ZvbJZZ1fr1XVunSSmX9HtZEPDWHrni8WOpdQqBDoEHf/rhVXaZn6IMkAA
i0Z0+TPXyfoH/yx2mQZZRsE30180TPPSo7iejmLVnK6z7UzCK8/Myfv5z6zX6c/iOmcrA/ZWCHh5
eBdwAploS9vfz0TvRLjrhH5Mlt779TpYJ9GyOFDi2M5Rc1pXlb6OuUNgEY2stgb96mhgSD3/374o
fqVKU+M+quVowBbV2Pes2anDIQHyhUiec7rwISqBjcE6WRfjCAqxEklfNSHlcMQYsnXmxuxxRZHi
8Whahadh09UW4+QEGda6If7UnmxVjGJU2d+R+/m00/FBKRewLvEIvrEFhnNI6SdK5xs169GNJues
qEIHRhmF0rkMTwa9MOfA71zq7Y0zTNklU3hF5HalezaU1aNctS6PjJISOpnFsuoO4AaWoe0sX1Hf
q/t5wEHIsPCkNZ/bus23giIMXexdjxdLE2yjFiNKkTtSn1EfoU3Q44XLQyO+FapiuJMySRtfarGF
6dUt7H/wdPOjJtJDXpbk77AkihrxWg0VnoVTugW/FG10hH5F253CoJYdXo4ok8Oi8BoEGWF3AvxK
P0lMSVeSKb0GMUkVtFQuULZoO1SLR3Sr0YVLioLitDuX6oC/sdV4JYiKxiLX2I9fjcmJsXobqxQ+
P/f2KZiS2I0w2PLzWIZrikVppJCu7mXAt1oMHR/TzKr/in0U2TKdVO4469bOh3Ujle2+VUNOAhy6
SBicaRGiFW8GQV/M8GRbS+oSI0jisebT5NW9PFsUBXaMaRzyZKdJE0JgiX7/bpB2RBSzS/3xjeA5
3FgT+v1SMhLYRLTpWDOxp0CbY4FHo32TPzzI7WmfWNcRBNKeiqd8opkW9wwLBwY55x9dotJFM98F
AIOtwJLx2uoEzClUT6H01fp4y9TjebmC1Nhoz2k4/9HZ6OYNL8qKQbZk+pdC7T6qDDqSyi3qKkOP
WdM0UG8MTRxz5Fh4JERPRdLggGugE0PB7aWkEzSBKHxO5NQ12gUpAmvZGdX22ed94UF5dfBlxh80
o4Rj8V1GZUcwIebepStnguiln7tK2mZB418niOtzZf0uU1z1Ajl4n3pp21oMBAel95YAsDe08Eiv
3Fa3w08JDqtTjHgTK+P8YlckLEhAKtIfE4tEuEZadNAUMnl2LF8hLliuNqWeH/YPk2JtMcKlfSSk
FUsSMtVWRkhS8pFUSredq7HzpjAtt5L1FEp57uhx5m/qNCc/0+db3ZCK0xxywKElMxgpym0wxi1o
yunQye+M/EPXnsx+09X3TYJVa41fF/n8jWGXr0rbg2cBkGRpmB63/RMduRqwozh0cfHMHKJBxZ3h
rzo2hqlOO42ZE5vhXheS7PQgu4xYPAESqwRNkmC+UuKjSvbyGPcVC2KorHR7RQt0tk3Pgd2/+0FV
A3UqPuP5ZVYT4Gtp+EFzbuY16iMWio89/ZJUXaClDkcbZOpS22jHzvLItY1TZ5IyownY8NUv0jcg
TIzXeNAvxUjRPrVPQmW3TBnOmkz0zzM93vS4Drdlc/LnDgPZfNphz2vgLpuH++k3ztnkqx+SvHtT
Ogzl5Xa6EzGRfzcvuN6CRCDW6BT6BE/oHMhkR88wYMOAa8Ktiw4gWPzec5KcusQUWNKkQzkSZIVC
qdx2x7mXvdQk4Y+lwFErt3Wm+1e8DdsNpZ3YHSvz0RgzT8s7HgQSGNo0fcHjPvUUm4J3U7eR0zTZ
M/2iiBxbxtBjEuGXRPemUWMkvPjE0hk9bhopfQLmfwWdZjnNc29AoKuiBN39cLAi9bOQks8sUj+a
SsMssIbMLzOGIsO9y4du2loZxYJIoZfdSukjCqfgRSELOmbA/oapuJfj6lItiap8Wgqxf7TGxHph
4AeHtMo2vXDg3tWbUTIWuXN524exExUG2ZKlUbcKxkOh8FLI6BEygPfBeuGpaQRurBzqLLo1acRw
yrS4ZEnxlWnmoaqM9yZi4DWKu9BKM0/I6Z5GFfJBfotfy+Cjq7eGmxY3swBUtVfRgb7ptBgiz9An
niHhRq9K7eRIej56viZ9WJCNQr+nET3SNgJTKbU1jd001g/YvFGGzsSOLMBOn8lkhvljPspbgav3
1goN+ofpWYl0LjOpeLHlIr7p3SC0FobYr14LoY2nT9Pcph78mYewnj+K0XhWi+naG66aGdXWCMbz
DJozMSDPNfhPKoZxLsBYW0UDZ7BQqaiJ5pD4Pm3axm6IJM+K8Lp/naLyzQ7SB6PsTqNBT6M8PIVt
um/owUlGrom4bbYg2UDT9KcQcCANbYDR6lT3kpIRuFR7Ws39CVVeT/dVUwwkcSeYcfChgQbgXRHo
b1M7vuFNnTlmKj02FiCbNlJfmyz5GMDpadX4ir7sD2279MVqu7mPDp3IHiZk5G4qF7/KDnh5BIep
T+io5nzcC0zEdgVlAHr+NHJHzbyjAAlMrTkEXXfF0wgPQYv8+NCafxrRgKbgDYvHNlbvuQD5C0DZ
kcSA5aWcg21KT2qbXxPQPI4yD/pG2PZuNOzDa9YA6IM2dChGvYW3n9AsP9EeEeKjiRv7EVOM4oJu
mBY+E2y6yh1Z+mR2yAq3+oectadEHl46fhRDv+eIJgxIn+mTXUtHnnz3NJeVTteZnPrgouBMX+jq
ro2H/Vj422bfDPm24bTwkGDkT+1wdKjtRcT/Ayhgs7xEZKn2LX5qcoOx2GifkgLWZ6cl1FPy7RBx
9w6W/ydNsVBO6E/Lx/rZ6NqTard3nZW6+DlcyzZ40zPGjUjIsG4Y0lcTTT180qJ3Kc3g8iCw/py5
NqgIgI3PCRtqZSCiGTeWJtNg3O0E44yDzWi5yC5Yj9bEAZFMrorbpXs2WpLKc2qNDhye2zQeG6cy
IQLKgoYjLQseCiP9U7Zj7WRtOniV3eEYieiwDuVDL9u/TI0gcgohZ+dBf9Qaouyy89+6lvtu7tSt
AczbbPqzRvYOckrigbgzpJRqaOWDEqV3CuTuMwxCGp0CUmgaucO61zjJJqcRy5OZB7qSeZ1q2gj+
Lcvp4yHzsvsmgxHVJ5K8VTWYDU0d/cIAvvVh2/OCI5K82p/y2HUnBRAZozF9b/ntgyQmsJt29yZa
SOOTFNH30r3Vjb0NepCiTYRHsZ3YXkqKoKbAkdIY7+WyxM1DEFaJ2K0CMgKdLGdkrJN9NvfWAZPJ
ZzMC3sMbvOvLT6UlNp4Gbs8Cvk4cnYRU4DA3wFCMuVyq6JfC48dDnURXE/49c1Sdgqj4wmQ0dITS
UVbSHv3Gwqgk/61ArrPmGpWEgiOYH1n4c+bnLqiOBsFi0OaX3qZoiL8IqKszAqInYu0ni6KFqweL
V4Q6fkw6I4DE6seLZfOqMSYvsbrFYZC3uYGBVNzAUa2eE7Xi7hhco57lW73PRoLxNHGERQxmpPRt
BNFXTz67PerFQsjSR3hv4/CoF8NGUfWRwArTjMiE7WB0d9IwlodISu60gIAcT9pc1fOdRmaqquaB
gDbsd4i0tcbIPBJCj0YY/IZvBTs1oWcvVCruAC4a6Yuk33tUJAff0EacgVuqlZesBGMG4l44Kd22
+1kPaq+BiGkPsRvP+rnubHpTuz+6dIPV8inCmDUnCQ3wkd67pNwgZbyLeyG2cl69Alm46fIZ4nOx
IJrfKoFx9WgriPWL8LEUJpEQPVAWSQKnkgPiziICM0kLem7taFrSsYY0Bzc2EPcYE6oQ/T3uQED2
w4Rnu6FuhTY9qLJxqmLuwJAznAhMJahK/tFNv/fSFuJwtgkVYxcZ49s83tA585jSkergC1JtMoXz
hJX4BSUGbSMz43UDrVI7LSl4/VmCzLf0trnQQ17U5igpWwPDI8fWpXtRiG0P4HZ5SBUOHFSkUBMN
1LuFLof7R8KDTdKOoANf+1D7rRrStPXVHlgyElKIhgxP0xS8HRGhbnP1FxLaAQITbBND9CvE+G0U
wkhKtC/NaHPHGEn361CTeG6SQtTBC6ryNbJkFaqc6SW4nDqSzVVi6uo7CZc/eCiXxz6haq1SuJ+w
KkpU5RfAvsyjVQYBpaZ4clLoywc2ETliT1Up7FvJTuhwaZVx3JtKbxEHxKULaq6BntK+xEoFjro9
ShFXW1ELp0nLxzjNkSMZN4Axvbkgfh5aG1dfkhSOkYa7AcdxqJ3zxaCFvRSfk2J/lNkcezSylVym
3dXMh1ezGT4gie7naXINVXkrxkiHljyA6EV84Y+1Dp9kyF3qIHIp7vvEvHaNhSwjzs691VFAqWQK
2fZrrLc42mfag9/+6oQMqhuGKA5iOO7Ipu+NYX5OdXESisGtG7T4OVHHqGXztmTU0Rf54IWRfIfh
yKPa44ppd/k2CKdfoa/39AKaVwoqGLjEPszm+cWyf1mGRJOIurD4snZ02zYmwCbABF8XeLFaeBMU
W2zOnb7uqDeEO6nMz3n6CDbPptjp77km3boMtc0YK4zEeoVd1SjfSKqhudZNEwDsJOlH7wLe4HZH
z0luboZKfpHSlFJLp+78Eebe6GOGl4JBq8zODfr2I6xovde1A/FFk6cEGIPp6ESVjL6GWzk5EEnr
UIdTXKoi21WK3uBr8ENIbcn16c3NK01xLSv+nMzwJaROOU1d5ko9bMDYVqeDOT0XIko3vrpLBQXp
HB0qGtRgY+ADU4juJcmDJUPNyN+P+a/ZRu3yQqBWUitkWvGrk3YxItLJSB7Hkbe3jqv3thwIOXqj
pUzYUB4OMYm2TRuG8mfp45GRhOWlDcKthpHI1p7GY5mov1MJwW4YQ35feENV+0FH0iMF8WIr0aPi
VNzxG1syGRva3ErD0FzyaWtDAZ4m0u30c1WenwTQ2QpkgRVKhJSqVtyg/Ut9ciFR9Fn46Uk2JaDm
cYmzkK9TeoqafQhgw6FpyXTqQv0cNLBT6aNimPkuKJQ3U5H25jySP7Hp5tHKz6IAdQqv+xPezDsR
9bCt1PAygxyG7JskLm6wUAjm2zrEwvVu5G3KrYjgMH+nJYbW7/4Lf8uLb2OxHPGMUjA6z3rzyVbG
41QDI4Ezh5e8Vt/2tXjP+WeBRLlGia3upMVyOSynU6rLUN+jvNtGEeM0mdi/LIcn7lHaQGiqXx6H
xqYOph2fowreBYBvwwO2Qo+JokoeDli7J4SkvjNUPt1Dn/b4XFnaM7ntBzPriDZpTNVnOs6wrkY6
cUwTm2EqjyhfI+Dl3qTJllxvVdNe8yob6lul0EuV0TNBwvZXwclz8kG7SmlCylBoLz11SyUYeg/3
n4WnYgenUBcPwWzslZQAXQSY8vF0IgKAtMcY1lJht1adRqMxJGESVnd2GFzLPzx4fSo/A8rKMeyv
qWCkZtToaeIBWxQhv4Q1Rg2TWuAHNTwAIE239HDdxWZ/oqyA0E9KLyINWo9B4GlYyK2Tdq+8B7n1
bnbNUyNzYSb6E94X96qReyLApxALYCjgGMlON03N3YKsiw7xfaPJL12r/5bMnrwynW6NhnddLJOM
iXn/m3OkoZjoD1V3SSo44DwAaINb4M3Kq78MXi0pOM2QCkFqnxLVmEncNR9lNW4rU3pKsSR2zFAb
3KEg8JZ1uhl8rhaimC4vbKTiQnZ0kd4Ufvs7F0gowm4GSkn7U93dm6k4apnRuKrUEVPltN/LAKrH
WJI8sfjzdrayQQqOFX1cfIRZuAdccVNH4VZO9M/QqslT1VQBcVLFSjHaqVN5SQwMResqPZQ9lqmd
XG7oCn9PlIZ2URWHbj3axAmF57il/83PAQfrG37CsQtvzSinSXg45ZIC38lQQgfRoz9ov/wWCYXv
f8259KBiJTQaRfggJW8wE3N9Vl0pkOnGGtTLBHvM01rlw+zag2pH98VAZR0F4GfrLyc7TN8mpX9O
cnTVuC1Avyr4m6PhMiXDuYhpz/ODd0KId4xVQ8cs+q1eTm9duejyZF7kUmbTETgXsMdVuu2IzZdM
5bijihd62kRqVo5UDOBVsgnhm63jSJE0+SlLsVMq9F+ZNQgq6NLrHAwnuQIhbednlUe4MK1dWxSW
mw1A7vJ2Ew3RS5TWwv2q9PJD19LfflnSa6kW1wxaY2tmPFyMGrclvQWPd5zzYePjH0+XE1ptpTyi
M7pXpZ7mdJS/qCz20wCWMMQbNI5lknpd3nM10nM+C82TqanC4ArQguSDK7vtPMY4JUbJdg7MIwrK
d0NUb+k83/ZwviirGWfukGcjgdYmdZ6dF/RgWsFOrWPXHDoajiXcouL5gnjpBmrtvKt0baODN+D9
o+BHmbqWyt3Vz3K/x9MBij5t4KPVAVnnjyo1+9dokrwxyac4GhEdV3F+1tKnTiQeBqp3ddi+hD0l
8OUSnCcspmgskbeBwYWCfuIyp/6OjPiLb7YXMre3PqB8Rgno0NJK2eBCdExFdt+G6ms2GoKBXkhY
i57KsqE8iZYXYx7dr60CgUxShuRxuWc0do+p9kvZxh+Mfh9QgbYHsPl4Ks++h+7lRS9Pdem/Eh7Q
jxESovgk6k8ShZxawWylm/RkY2Xqni4j0nrxpBEyVAH+kNKpMEvpwljzeczI7c6ducUvO/cK3RgY
04/2NptB0cwiTfZ5fc4LiQIBB9hYifTBuNeZ0EKIyLf24yyhm8xAVmKSFYxWcNNHA4NGyAnU9iW3
jHVsiyd9NzWZciOlVLAqlAhUIkwGalYoI89QdtNkVwfkcZFTT3gwjYqW/ZKmBmi8mTS7dfF7HRj6
mPuySX3PRMIBiL9UeVe1mI2bWYGXweL+NL5YIgLGjYGFYY6TW9nToTCRpCNyejPIIyuC/lNT66Q9
f892VghUO+GT6QNiz9DmaU7rZtcTodcD77C+JgEZtff4C793bboou3j7zNJwEEpv70z/y8Sz051S
5Z0+Mt41De1usSwCfI7TV6kDqFpohPbGoPzxc4ubhgg78/3fWiw6lxSR5YENELYGxFnO+ZsMHktW
dRMNS8gWSsfQpIfPNz9CW/3oG9q3Jx7CfucfIDEDSCdj1drqs50A/da35SSdq+XroqUCoxm0Tw2Q
723rCX4e2MMcZ4k5d/spPs2y8Ssrb8tY9E6cDvd5QPU5taxDXQpSmuZtoqImN63PetSB+AfV3aSn
13gpHdhSRtpwrI9CDga3qTXuCBsXeFRlN/hj5F4VVCM1/NYjuB64rbVD3gsMdXRGb3stCAWwCTo7
ZAMigWKWMFETzYTQGNSbWC9v67h/GbPFaHGM+52vZV9DNDfnFtJGQHpb1hkpa4HNC3bSqA9o2sYO
5ZdoMs928KU2GjXZGj80iwFnGVk5j8f4PhuefC2CLmQxRgsDLXCQWDtjC8thLEbXsmPGzqY+ONRU
d3EkK8+JzdMadiyjW1IsY4Y/lBIdRUf2xejFhTH2gyFnz01mpRupFhGNFsELjBEk7Ja6Q80kuzR6
8Bhcmg5NbIfIHJKk6twl7bnpVcTqKv9jdam2zhLGkHqS7DAy5VPqUaMWtpUt431GyZ8NpCr9nuIK
CBUk7lTch3ZkDCfhu2TlqeUmhqGgaOoflBQgoKyBfOmLkrYqElZ6+ZnEFeyXfNinE3lmJdXtgyoO
bdZ2zvQ/fJ3HctzKtqZf5cQZN6LhzY2+PShfLEu/pQmCFCl4k/DA0/eHpLYo6Z7eEwTSIMuhEplr
/SYgMVVPBJ8cJ3lpCfLxtCmURQ7ooU6LcB/E3byA1r9YUFwWRCsD5E6G6qpmGYkV3Xot5tST/1UQ
YVlqicLatTnWxCyByVY3AdTAlsXIrW9zV+YFwc5WhXfSnTv4dUswKuXayy1U0kfSHvbsWNMKIn7R
1Pbky7hhUEZItlWISgXLu8VQJe2twDN9VWNvNAvyH4jLnwJLLNOWuM2AoobWE9ZkLVXu406g+MET
IRSmvxRtpJ6aXt1krCkXowNzOppwLDfVi1eaxtZUW7FBIXI/idhZ2Em+DnUMW6aAh0MQmPWhJ96e
uADc42R4snNApmrzSNaM3z+fgP4QkfWjOr5JC8Lq7FvRqY1trFe6DVoMqEiIPDo2DvlTURG0L41B
gRSLHmTqZeupMXgY9/VfSPSsc2tefxZQ46ZubyXMpGlUPOX2ZOwcvQDNbBbjjVnPOaEKOA32G2D4
nKRiXZviJw53Y22G3BZKb0LArgkE8kdjm2VbT1laZUtHy/0lkis5WE5Yr2W8xLItRwBq/kte0oGX
SEb+wkZaWUvTNGc/BXG0zPi5sflufa2xd3GUAGDibw/N56my+cTC4iXhExGJCWymNVIytts9W54F
sDjJjkh9DoeguFUJoXBH5QufX2UdJjVy33XFdo/X1spxg9FIR9aZVZZDrmdtu2WxjINuZ7Jxx144
w2K1NfMtyWIDjZiN152KEPMWuLIvqm02d5nur7t4fDZ6WJed0z3WPlxPYEDVNseIhim6uQzRRCfl
u4lLEGGd4LU07HbluO1NQA6VwKGnI4wSjITN7fIN/Wa+ojG+dmqrYD7twoDpXGw3cogJogRPqxOh
0zEbaXHYzLmTLR+5Nf5IsP7Lkzk2TDdDru8RKikmlhUW95xZam9DYL2o+vdumN6QnsHcAqFwS1yn
2lZRxvGJQ/sviG9xtanbGzWFQUHKEPWaGpIJcQ+l7849OWYbF5847NZ1qHzxKtNdt1qF4VqUFCcy
f846nVzc8UxyOqS9lqrGSod9DuReVqzsa7cI+5hLNDGSFY/tfWz4443tq+Q22PqYOZAcJyiGjYIW
PDjk+0ZJ1U3lXtG4YGGojk/doO2mWiUqPFSPTUdGxO6bpR7k9XLoPY2FYjrx7oNTWDdfUpsUmfFd
76Kry26fTTBPxa4bgBqxHWgHEtChp7Bm31Xwxi8BfiRKgZk15k6rvlbeqqL7YgT4eqX+KWnBVprt
W+8S0C9jQvCgKx8aggL4vXno/uY2wQ/jsfPZHsaoN6wh6LwoM3stdMbD4GBdkMXxrWKWqOdbI7fc
VBaLAijKSuvY8zmzJn5d5u+q0b82ncqKxe53GnPPdhbd7ov0FewG7pWon5LvZWesO9Udnyjmrgpj
wi9Wug2RwAVsuEqUeJepGDpXvnEVtRffFDX3tiFWAV/yYiw94IEkwTXhWeuw6ftz6a4N0LMrdzBx
22hfxrG48ISNWQUbC7OEPlcVOTiQcjPGM2G3Yd+BaRsA+al8iyFZsVWI73XV85ehIPQaFlbEGYGT
NCjaS27DzFW+EWvvvyrBjuyrirSTee5q0mzTkH9znFmbxWRrVNUA6zp+FU2dtoE31ZdoPlhE3zKQ
tDeyyk4FVkZEHsrE5tPWswWNP+wy4I9gcnXmUozVXcVDxb/qxlUpmIf9UnuI2yjmPlCfa+QlVpqu
O8vA2Lm2ba3MyXsOotCE5UZMu6izfl35bGSyHh5EvKiGQuzFUD90Tjlt9diI1l2VngcgY+SOyc4Z
VSq2/HkwNnbbBB3hgVwtmTiWcMyxsPSRqSA6vDaquj13pXuX5nyh+ZQuslKrzo3XlHh4b1we+m6J
JktDegPVsUvljwT5CTM24fDatxoq4g5p+bjVngwbZGFZfy0FSi4wulgKZWuvci4ZGbFVOZn1kkXr
2oc62JFiRTNnNtro3+NqXPl212BfeJNU7bBB+Bvkon/2puAU2OxV2JZtEr0Ml72SEI/R+hsN/wEW
OcM7Uy7iUY571YzqVrQJYRg7eEpH8p8mz6UABelKGb8P+AfHvqGdI8voVk2eBRslxRlBaO53xwKj
mTVPQ9P5CxMZ5KUzqkunHpmfjenNHNxdZWCTHX93bG7QKUu/iQFureo0rP0UTIzyMTj0RvlYJYAp
Gm4uvX6Ax3HwKhA+gR+u/ahCxaPVF45nfpsZJyzEUSepPd1Y+rpz1EFep+Rf1l1g7z0gPzcQFR+1
2WY8KBWy7QVfgGO+1SlkS3hEBcHXzeC7iNrE6YNnk6fWHTyK0AK5sYvx0hlkDyzT/xJeQaAwqyz9
flq3OtD9rjqNbZJugWXsx86/YBcC9YVYRKINQHUcxgzG8TnLrfdqGk6m2V5YpSJbHB4Snx7cnQqA
oHqTmC1397w6I49ysePQZDlbZ0ROjJ2wmr024IOeDffKOGmnFiyQDg54U0S7rGKJ23jGu54Y7SK3
62elaCbiXAkPA743HWamAPRUueGhIZdGzO1FN5vmqGEWG4fuuFGaxlvVU7H0zJC7JbpNUWZYBsz1
RbVFVmkPZpJHeaLq8PvLr6mNnZg/GDhOK++B1b4kZvLaVOHE3a9ve8HvYkaYF+K3vrGn+mtgEISM
45lOH5NBM/B40gs3WJpIlBFhIGNr8TV3VbcB+MQMexM38SO//53zWpWVtwqIFxCmJehfe+pC6dlW
WcH7UA93te68l2nz7I71PVkIf6nHCjr5DsZZHopSwmc7YGozeoc8qoJrsG0CycbywF202STY8qtk
nR3fOCCU9qr5vbsUOTixOZuVN9Dz2amlK2x39t1gI/5wMxrj1uEflAfFNmPi9m3lL6ONviNulhN5
FsO2UIG1QX8Pq/fcqZ/xmSIanRcXYW40nycnczrqyt4uMzvUj/NXPXHBpg/r1o2A1KlmiS8DvNNy
tp9RRgB2vvbm6O8kNN11OHmnAUjaKteQRgB6HQkVTK8X3gzWpC3iKDyVhYJrpZEdbdhqSS6ybTNa
6hrYnMXqol+2ub3V+iFAbawUWLCIO52BUVjj75+YNxWb0gBGJ+6OIcRrTzTM8NuxjN/DQsyiU83e
yBU+N66cpk0Uh+Utm7DZA23sn7Qp9A5ENpZDjfe4a0XaenDyh7CsrkaLEQQy1byNaNVnYF1douXw
va2TnbAVEqTLl9GoYlxlJEc09W6BfyP6N5RkrAaSGAPmTiCntqJRynVfXppJ1Q551m36XAlWImFR
Vta7ItdYtxITjvKIX2/I1244naKMCcgPRb5Wy+YmcDFuD1RsF0AcaZ5Sr71Uga7c/ZUO1brqapYA
TXBVNBb9fV68BST0RIwZpRco0UoZ9Re7ERdTbXaZl47rRmO9mzaJTTzIgCyUosji99cmMF5L8xAY
zJr4BDqkw757YBwK04Lm3nnveKS8EPwyhftEBmU7YAMHp+VgsCkNA5YRQ6BfIKxcwl69RH0L2kPb
l0GabTTCA3ZmXwfdm6E8LEdLgZHiCNa1rPTneogeQFiyHEWHymo6iBq5fc4n49434juTOWXjOu02
qaatV2o3Pk9yyKLLtiBBhjXlOo6JRuLYGUfVQheDsQJGSckNWOyU4GLqjKg5XO6oCLdjp22cpmFV
QrDRw7NgUSrp0RyqNz/u3pKaXEU8LTRxl4q25U8D5c8v/tJD+y0arPe2K9Dr11eGmpZbxO/Jl40I
Kwh27Xb4SkiWhH2ZVwTPlItRTA+h5TzFzrBTdWMvQpaqSqMfkd+B7mGC0Wl5IFq12y6O3zVTWQu1
5IGBNETnmRtL8IRV+9cqRzYweTUNEx+2ZE9Q99Z2iMSlTfE8+d6qGidzGzbao4cPqxDel7CdEfFR
eFR6gBQA7XCByIajleF7WugEuDP3UUXFrfWLC4JHHcir7l50xGKaADJs4dgniGMY2vnlXQaRYeFN
4zFvvVU0Wbgo0YWMydFAJ4U0q7ux3OrOsLKXqsarTFEdtPYBpKndg2cSXjY8aAWWe983Ggs2a8WU
SwYajQRguOZjgkEndBPkxSyjesnVdqWAUhW4hg6RfrE1B89QdANjYu5t6e/mRx55gecpT6yFGeZw
06H6+MK6FUZ9tqrBXZJrZNuNad1CEcY1be16nYPp6V2Qj0Nz0FuywQHplEr5hpIDVo/EVhd9hYIk
uFTd4aftyZenqca+1NkTgmdujLSS59q0bbX2KVMJgaGKNDPStwrE7tqzWZSwUOxhq8xpQPSkImQn
1GAkOMDq16+/ClfbtJV5bB0HPZQSZ8iEORtBC6cgoNk2p740m5NWRO2JAMREWq9XdsBH+kWtlMM+
q83yLjaV5I5t9XwuK4oa/iM6RTw2bR8tSD8MtGVlqfX2RzMdlaFbY2soLrIKOAB5CMv88jlI3Acx
87g7rK2pLu+Iw4g74GL3pYp4h6wysHc9C0/dfXSYe6UYmG54t+HqcyAC6bD0e13Zy36ArYfbQWBf
P48qD3BLdiGEStLWvDNZV9t1swRhZyHj8nddGrlLDVGfi+yBdtcI2iUmoG0l/cUcuh8H9na3rpn3
N3/Um6wNkNLpSWj93V8TNioW5pE8qX7+rE6xVjsHIIzkoLI+LUasp0Lryl5kU+rCv8Z4ej4IH+BU
UfbNjSzaXpHMHnDTOhri9sGrgvSgC2KJedC3PDka9xYPhGUK/aZZ5s5w6lUmX3npWHn1MgCst5fF
OPXiLcQGc/UxcOD3R7wKCZrNL1ulqM4l2kdX+VKuVz6TdTFP8pX6CMvGyXcDAhJ071uR7dhOK0tZ
jGCennpPf8yEwvtQ1YshtPpejqNxJaGMShzlQFYOqE/knr+RrU1sLUcwvbBq0uJWHqxUVJuk4q+F
VFYYLlu7QOuiz+qlbAbRXNzygtGuwoOZWXzuk0VTCOqKpNbnOEk9DuwH8i1BCn3TNEZ0IcQebop+
SK+k4GfkQFneIlHnrIog6u4SJDVXNaoK92Ml7KUP++aBtVe1DHo7fWqIvvG/s/rncELPzkkt5698
sPJFqrTFV7Mq3zGVhS5Z5c9uF2ffhjKHNhgbb/kEkD11i+/NwIoiI6dChqNYdmrJxDGpV39gRbOo
jkSrgORmqNCYdgz8AGtiljsdvadiG5ILeScRcTCaSbyllXPrgPB/jfr4i5uH1YvKnoDVW+190cnd
LpI4HTdRGWCN4mniFjN5dDVThyloNlyWdUFSQqmcFBY/nRC3skELNIdJwi/XsigbqojgUBykCssd
hvroVwbD2gZitpLFZh6gcHR33Q0uino/XwOv5wL4NHk0qxdFuJwqR90ohoYK8dxHju+RE9wOwuo+
3qpsyGu/3eY1OS3ZRY4/KCo4/y4k318I8Gww0ndTl2AXSQr0gltQtmuFFWMJWoYn/mbKulGG+B4R
g2hZaVbzNUuVs26VfUCO+HZy/fC7yKwXAN7ec2/rLhbIDbTZ3kmJqnjioOSFcXD03t2wee34/2c6
eXGj+6v3u7+sAimX0FrDHuAHmpLpNndK+8tg68UyCPrpztOiYuPZGXI7Wd3dgO53t7g2+xdsTeuV
IRL1CURhjGBSeBVqcpdPun42ygyhBcPuSU2QC2yTUJy5cUgUBUVyTtg6bQ20Fk5JYqbbVqCSkuYk
uLKkH0+JZTRbIwdVkJsk/1tTy05aO+pblG2Ck+bp9pY/inNMEogABRMu/7KbHNDJtoTavzOsOLxl
NcKSTnPsb0F6g66E/dawD1/UTTDeya6RNSlEZf7uOnT1H10NaM53Kh7f266xmH3b5B70VHzE+2zb
+2iborZMOEPWEfDcdqLsw3WPXeiqrFSyfn5/m+k1zsqxP631aOpv5QF7WWdpICexkUVt7qd1MHED
o7S2JVMbxt0xsWxUfYK9Honh47owJqjs6n51QxL8bcLND6EqIv1g/a9N6SF7A0+J3aC7K3BRAWPZ
QwaGl3BroCq8ArQzrGVdX7j+Lat7MPoobpITop+sc3pj1Y/IM8lSH/rZGYmynSzJgeCnebsY9zzg
zIwhD5Zp+Rg38x/6rAPPWZHKtfV9+7Mf+Y+VjrTdRVaVnpsj6VbtigoL9SFNm5Wq96ArCKA0GyU2
+e2wgwzXsBHhYypTQixLry8OjwWAAHMlsclk+VGuRYUAH3Hcj56yiHA+oab58DmEbCisoLnYpNTR
nHaRgenri+aP6k4G7nMl5U1wY/5/KgPLVneKRohfXig7yoNsgIdKOni+eJpK4OOJZ++DeQMqwso4
d8R/LkEmgLWgGviVqGFNkscqrnqJUIU1wccpWhKOhpO/53rh3UYBxBtPEE+X9Znj3SP3od5783JX
CGgxStjSPy8ORYkqlDXiNu2PuVjL+jZkR9S35TNZHAdxogF71ZjUZWZhOauFvXKoHe6mhTxtRpxL
86FDytxSDrKqihNaZfnjVNZ+tncexLU0U77/US+Lf9RZuqvtM5Gse5cYKr5X4yHUxx8HVa1vo5bP
OpngxbPQsf7SYsgHapmUX0navVlmab8oTv7UaFqzN23D3LpaHK69zED1Aw34J7PQSJ/B8Mh1l/k0
0NBlqtLoGcdLTI2ZMEFlKOvaGA8uKlv+GBsrUOHMf/lwHoXI3scSUc+21v8KrFoFQVq47Nh75aZ/
3ulah6yoSup+ofZGsPOznK11A7XL1bOX0tO+4E+u3CGYXRxyHZnByJkAJAztRmRl+typJNFGJdU2
ChSur7a/ZIBs3T53VVDeaKJKNyoEsX3RBtmTO457gpH5i9YbBawn3z9kYRff+WbwXb7cpLv8gmIo
Lk6RdWc/IMswzBfM7wMEJTmtGGxgbgfmFjnJ1xhJ0pM8GPnQnoTZAq+1XCQOFHbpAoDkydAjc1jI
PnA551Ng2nDgzMOP4s8hZPesLJ+zLC12n0OnBrBgU+madSugBgzDtEe3xTvLUp5AQHM6ZO9lMa5A
sQBP3fdufXZICDb7mggI6DA1WhZCqZ7HjrxqnJviizORt46GtH4p0uwZmEf/DYvmU8t69L3ubChZ
eYCDfTEtCheawEJhIz+Ho70Afks2gJBxA3Om22fwxBt4yrO4XOEIFOZ0rVxEWEtvZfGzIUmVDB9k
cJYd4e5L9KR02IgbCFIfXTsU3qYugfj2g13vQ6O9kSV5kF2suZ8sipldZPYB8bLGuY0GVdnnLryu
DJY6u/QOEQUd8tUqmptln0rx1WWaEhOtLIs+PFa/saVXbj4u0bV0WemBdfnozO901nCWsCrLuYUw
xCA/X+Pj+t7PKu4sXqMGUnAYyqbfLBtw2HdBkuV3/rzliNQKrM7POrdum1VCCAzoDpJwMFf0a6W6
7lHocXWEy/LMnth6UKFVoTdmX8vaQVI2Bk/ucCMeZaOFqv0KHEi5U0twgk1nlNvcAe+aNkbwGPmF
sy47xBH0eIBHBb0T85wOqtuQ2Q9TCsrGKwLlfUN+zX/PO5akRtVYDxljrQHIJsfBMsJVGacQiEAK
3BPNXA+MdTUsw7qfKp/AqaOzw4Rkx94cUXfDbOKFbHUMMp1j4/hH0vMIjEZRei5ruzo7INZIoVfR
q3CymyqPrafKKB04FQFyIFMWPZcKAYS5g/P7leRSa4LqbvgKXuTjSpsZa1mOtX4lt0TE3RHpQ5/C
UELAM7qNfR/dKK0pSJGkzrYfbf0Q84wADpO1ZLTj4sj81mzHTHXOJt/P2kkS47ZIsb+LVMV5GGbJ
IvR4F0KY7rZu/WlcZLMHQ+uM2olUZ0rgEtWtuSoHwX8q58NHv6YyC7wtlB9XyJZmHHFI7k0fC0LI
7eS41yAS2zvbaMP70kazIkLobS2L8kAH07HbO1b2MwsI4aHPDrKODppJOJAISL/3vdbEmbYLDnae
Vqc+7LN1kqXNkx7F3+RPrRnfI6sP32LuVYLpI0YX8zUuUkUHc74mdYgpVLFZP03GnD7o/Xcz/7gm
91JtobvZj2uEDS4lSfMDlCrvoDWjdyDlSX6r10lIiDgPNgnPhgo3bJpy2fTnKYtgY6W00SYdRNZi
UmDC48NVd1Hz6VF5xkd9DBBhWFiqyzGfKz4PTRphAAzq9WGCSLtuBxzX62gwjkWuJ+vIipVnSPKX
nrvwzYq6q1n3xjO8hZy0eP0/uvpZe5FLVzMcrqUX/ej6x6jmpOKxXoiEMOKLXuXGo+pX5UPQ/VKI
uhets/WPFs37peXPa0qv7Ld15QNCmUSHs3itDjxjYfyTEFXNtTxNNAQBovlQejEKk+5FRbfrUCXz
fk2e5mjQKniq/l4ryyjDVzeTQcjaG5Wb3AoOUEbMbUqq+IasvHIj6yG+EzyVlVo2uOgiz71J+nn5
QvZqba21drJDLWvlqTwI1yJX5rTxokQ540d/2TJqwdfWq8LDyDx/Dfhr7NKBwJyWifzq51p+lWes
Qp8akqk3n/WDH2g71yBxLy/9vS9o0x99G7R7F2gctMgOu8FJHiyEPrmPMnPtiAztkqaF+y1PP/vU
I+mOP/vIZlu1EGvpMJaJgBkGDwri74c8b1Ti0/OproD4kmfyUAc8u4AnhYvPuk53R3H6LCf2lGzi
DB0zeTEUR5Sa/hiHcCVJmrq2ma5ccmS/jMHCyVnm46CCrynhaiHX13nRFSGD/BqoYX4V6ejAEfeN
lTfq2a8Nu6ZDwO+ztjQMZ0Wm1VjJC+UBaeX8Wu+quaesqHvwYTZLji08jQynmeeJdOMJMwSxkEWo
TMW2NlBakkXdhDKqwNU8ymJkRysekPpD6en6NcnMB1ndR2i3NiYecvGYj8+1RqqXLYSzl62KpV5w
0pxuMco27+t8+hjaS8320MdtiZ4SF5HxGNfoCrEfnd+WlqImWFiKce7xVXrWfZxJ/ue7Ned3yzIs
3JBJGp4/360cMuHdZjUCzQKW/lYqoWc8LjZNEYCLnsXSP9TRZz31z6KoQ5hoHhAa2SobpiFlZpfl
VM2/pFqa72RpzMSBqRKKT6qtvZi1LrTAKLqi7TasauLZ66F2RqBMYbb0ESo4FyyFsE7yLdIPFfJZ
svfHhY4Rgp0W7uzrEV0tpY6u4M0Cthb9bYL/xREB+UOrDO6zqvPyozfAOvK8q+iSx3quzj14NlVC
Or1pE/d5aIx4SSA+OsrWxo7xxBiTp0ADPd2YWOwMveI+V5DGNnkVDxt5la73hCPbOD57Suo9TfFR
vqSrdOoRpVcygPNL+XFMIrfKla0sjsn4ZcJ3Fg2runyoA38tX9JryI1pE87XbZfqTyassSRyT01q
kPFQVcjFGFmdcMp2Tr2wyL3Emu2DCzXvxzE1kRv62TwoYBg+L5mmaWQSRWLf4tFqWLBOwu4+CNvu
HqMlQocp4FA/oIjkDQYy/fjy2UNr/cc+NtKT7I/rSb01OoiWsljNA85Z3HkseU1fZdYSTRFv6xnW
tmnH6jLk8O1ZAAC1rxT+rSoima1hB2/hbRt2xRseThk4wWD2GjBh206NC9G/jx8tu371DCV/S3wd
+Ist/jJ0S6wblAmPRCPtUzlpAg8kz/kaK2IluwqXPJ/eq+7dlOINN6oRTxKr6u+m0usW8vVsSIpp
Z4sXvwSqqIiBxZiSWIcaUuW6iGz3GeDASXZtYv1L56pwEHVb400R0ZGfofB7sXTYR/39GRL2UB+f
ochYU8nPUMEaeoxy8Qp8t9v4IjE3qZpMO8AB2UpH2ONRFrsqyVd6qOqPZlP/aJ28wPilqCa62JE0
yjawncmTGEr8pOKTvlJHtToDhu/3QkvqHbLJ6IgqUbpy0M37axy7ZyDQ5ne3PtSpMr03gmkCEfIY
QjlXT55fnWvimUWL4EJv5C99JsItelkZ8ndpXx6JzGEZNZ/9UWwRecZm2GyW7APoLUQ/wo7ABtpv
MvucasbaH5ToSNrIXabEXdeyXrg6WCCIzvnRsIp10fRYRgQtVxhehPGLN7gfA/R7wzFx1dJmez3H
UY+mCRZ0Lok4AMVTVONHY1eF2rqqOhQJ5gbZRbZ6nV4cSCCgoh+ToEIJbJNWgXUyiW+e7Pkgi2Ha
24cJc0lZkvWyh5aRPyLp46BMncdQ3+dr+wKPo9DKNiGuN0spwA7T9bFE6P8+CgBM1ho4CymE7kz1
o+25yT3p9PCjvkydZavp9VfUNmCbd2+ojfMMA/5yG5SmvwuQDtq6YZrfJz1JjkZRuzejV5cIQLcv
KqpNK2QctTPSqTigtWm0GYRSP1Wq9hhUSY+kDkZZY+49WzEeKrHmJMe2FD0eIMaIav8YXNljQMbO
g1to5f3R0Bv71poPpg5u0SpuxziyZ0Wx9gQE8wD/D6xlZSbVXp9YVnz2b+s62qgNWzZZJy/rQlD4
Y9RmW1mUDWpUvSNbb918dnNAUjl1kV0gb9q3qfDri9spy88OKMuwNIvHb5/D1IYjts0EqU9eJBva
NhpWSRr6UC4YSNZpTT5gdh1le1nsCt/e5FEJGkLFG8cLrGeXLd2h9wAByGI9juEapRp1J4tOUjw2
pLuukKn8exjqm7ppredyDCCweXfaEJsnUhdI8Afqd2BY6jauSrY0sk4eoiivj3CuoC3TV50KY+NP
VblvuvwLWGCo556vrzTVje/6Mbeupv7aEluAOINdxR4ZMyivc2NRFcmdakbqSiU7tJZ1Hw1++cUY
de0gS0gpWlcvf5XdZU1kaeqeReuv48RpoYKKaJR15XQdRNKm/hLAofoYg80FcG0xfYH84i4rj8x0
TOpfmyegCL3X+8+S73+U5Fw1oHLx2db9Vvp5nZzkfvaU15Fz6u/1nlz1PAH+7PnxenPbLLjzH67z
hgD0Y9Dvg35MTjAbk5OV+HdtNnY75FiS02e9PPuoEwMJsx5kA90/q/OKmX4hy/XUfUsDgPn4M5z8
zCpO8kweajGiqaKnLQZifzf4mhoNv5RNJ9oVapDdxD0+lB/DfI7Q1cq41uJZu28eXx7kWCwKusW/
//W//+//+Tb8V/BeXIt0DIr8X7AVrwV6WvV//9vW/v2v8qN6//bf/3ZAN3q2Z7q6oaqQSC3Npv3b
y12UB/TW/leuNqEfD6X3TY11y/46+AN8hXnr1a0q0aiPFrjuxxECGudys0ZczBsuup3AFAd68cWf
l8zhvIzO5gU1NLMHj9DfTSLX2rnedTxggNfKLvLgZsJd5hV4X7FQot5joYJJQLoJ4sQ8V5NlfByy
STubTK035Ib5rlFLMs+g8sutogXt4rOfbCDnhoFmESGZXEYERa18J3K3P1l5NpzkmfHzbO6BckrO
Mg7cacjW5OTr2r6J2uK2jIDS+ub4S8nL1b0VeuPmn795w/ntm7fYBtmmasDksGyeL67zxzefEJ5r
9EEB3TwS3IMv3wZwgTFFqLSZdtlqO63wIhhWc11Xi33YdA9Tg3SLMDxlj2y6xpSc9yA/RPatiOob
u09M9hp/91A9I1iWKtlaR89gZs6HttaCZQqtZy0aUhptMBRneZbWdyg5LwOkfRbyUWTMbIUWjchz
Gzb6VTao7BSv//w1aN5/+Bos1XS4/whK27b6+w3oDEOJIrfanqessrgjHJgCKbC3s6pjFl20gD/x
IuEGcAUSC7KFv97KHAxxtOeqz3p5RZkSxZINYYlCR1QgvvDPb9n8/T9jqY7maq7LLweBjAndNn9/
y0bva1reRfHZB7Ov3E++Uy2bMYi+VhpLRG/86qgZODnPV0G4fVTXaTfSrP6n6gBpjo/eKni9ryZ8
o5+96xhNDisiZKlawIZc0vyOFz3q1rpIMawbw1qBk02uKsfg404J0PGRZ+NcRzIlvMsDDcfP+eyz
X15ATfjnL8XQf/8dTddTNcySHMNgPoHm5P7+paDUOeDHYyV4z1UqyAL470M3hdsS7PEefqhz1089
0oBjlX3r2+TapWb19NnDV8xpPbQ6ejWBX96MOniCaBjSYokr5iuaOcFxNIrw3lIzzLPnVlmUBwDv
ryM+e8fQVMP7z+vzHinEZaJpr2p/+OePq8+/8ee8ycfjQxquo9suMmIovvxxD2S+no1tYAe7puUB
jL3Bsh+7Lly3qeadoAUguV7Vl2o+JFNQX2R9B4Yst1JSgoQ0xhv2TuNNAbZ4YQS6AWINiASxe57n
v5Q/22WmDj+Mf/4k1u9/QN67Yxq2zQfifnZ0w/3jh4usETxxEDlvFXbSJ3ueJfpWTc+47MznqEjU
5FnnGrG2RhwSgY8xa3Tz4Ud1XHnIl4raPymALFYZ9wfCW0N960VOhZQLdYNvW8Da1S6EXfx3uWyr
byKtWlywwicBbegSgcp5UvWnNGnaRwPy5l0Cp0TWum0TnzQfqrMsphrJ3cFQMPGYr7HgQK2DtK4Q
EWmtJzBf6XJy8vQgW/Mi+WX8ofxlfMVQ931bQfj2NdyXfb9BNOj/MXdmzY0jWZb+K2X5jhosDjjc
rKsfCHAnRe0K6QUmKSTs+45fPx8js7oqa3p6tpcxS4uMCFEKiaS7X7/3nO+0w5kp2H/9RCvrT2+Z
6xPtGDrnrRRsH5Yu/uUt07uFy8U5LL7ozI5wq3j+fj3DYa54Um2QOhiMoXb+eo7/8eGxBM/cFsXh
98dFbQ+xAJ7xIRJLc6K9jC8/5eDLnbknvPf6l4N79TH8+m0QiOtveSP//qjKdr6GmvtfHVZqDzvP
Wg9ut7x3LKiWudxCUNVGz81+3+fCfbQD4/bXx3O6LUzuzApHeeDcNGDWvXZwl/egTR9ZpsUjtci/
fMEMGdQ9pxCCZ2/K4Ccv9nQ7SBmd+rE6//pTaIOx/uPvh1vy5iGBDlURrAYLAi1yO8sPxD8ewqd2
ovj9U01NNP7CPWlXJqjNIhBGRGnE070e1I/zZBgETQ70tN3u+rOE2g8p13Nv6686KSQ7RIvO7390
5vimwEv/YLmElcWlnRPczGf/Z1/1+umNBZPl11vjv/2pDGt/lWWfZTU3cRh1//LHf99+lTfv+Vf7
b9fP+o9H/flz/v2xzPnvv3zIOf5syhZF078+6k9fl3/9j+/Of+/e//SHddHF3XzXfzXz/VfbZ93f
y8nrI/93P/iXr19f5XGuvv7222fZI8/gq8GLKn7740PX8tM0WAP/Ua5ev/4fH7w+E3/77eG9+Mv5
vYmL8n/4pK/3tqM+Nf9qX89iJSyEtY57rV7Hrz8+InRhX2sK6ZjKUvZvfymgMEZ/+01Yf1VKKE5w
04KPz/9/+0uLYfD3D7mKL+WatmJXt1iif//h/6ilf3/V/vPa+lcF948zQvLTuUpR3TnCFtKS6loB
/lNtjb6uMJ0RYbUqi2NmzNERCeReOh+LrQ6jbI11jhMsT/TFU+lAc+pLE/ixKC1WqIwxcXZYVwZ7
G46wUslFEklXbR6b0LoMcb4rpwQS7Jes9XWPXrBW6rOWU7NLF68Uxc7CzbuSdpL4Oj6FqSg/8/B9
dGpc1nUIzflhbl2xMk2FjZstA5F4QEYxfXjX8McJqEB9ZQEVmLfyPrPQwjDa0yRC3WVXORSsky6/
JbCueFD5zqjiY1m7fNvzBrgMfdhGcmnIhzeSCXbq0Qlzwmu7bwf5wCprdcqdeDO3N2rsjySEwZ4x
13mOXcexqztAmj6Yqf+LNfb/snz+tCr/Z4v1/8s1RkX9X6yxr+IrfM/+vMD4jN8XGBHpf7Vs22VV
mLolr2Pnv68wzZB/tal/pQtpjQUmbM67P5aY4fzVUeilqJHgC+m6Rc3xxxJjyVo6vmNlk5ekDKXM
/5MlZlyLk38sMVtajnBsi4LctLlBuM61uPmnJdYa9cI8XruzjZKkNSN+orvF9HVsSvIoTGMdDSPR
KCPkcoGuPDV0PLxGtoAisjlucWwpOzvnyWpiLzhSnQCfa6Xxv7rqKevPZz/fp+T5cS02FcX1Qfyq
Df7p++R2V6MriU7RpJ2xjN12QUyCaZ284tHT4PsmHypry5XCQFihfeU3pM+AvRwfetlWcLPdYJ2H
1qPRN84O2uZPFO/hps7Mp0bkT3EHJdsk8xPr0Fpr4Z6YtfvtNBlVtkvjXs3uQUTE40528iOZwTkn
afsosu41b+LdnLITjXE7rsw8OY5YfGIB9BDM/BH7g8GxXYg18TPLpnhSA/k+jtkQsqngZi0WpohJ
brqxaLeovAkajdNjgh7UMpzwEHN0r0zCc70hg0wyBu5DGdyGo9Uddbfcp3bGdyPg/XDX8gsStWm4
I8v32lDE+yTqMUb05DE4ffWTeHGT7Q6ggRvmBVd9x/QJpr+LrOLOSpNiVxTjz8yZupMVzxmjayxB
hGSuMNu0nt47KDIngYUvCP1xBLoXR81boMa7ZbaJBnXirSXIV0Pw2TA/NBzaXN9N9h4m3DuqAM+w
mco10+HaC7QGzLAZpiDprg6YNN/K68z51y9OtHAf01SyyUsAj4si9LXroWIGpMJ1kfqRShsCv4Zm
r4ihKNjh2rxGxeV97cfacByXefJymkKrMnR+xBLJNG+Sz1rr1/oYTatQpBv00jdQFskyr7j8uVW4
yoV2oKmSoGnihoWJ4mcdSD/Egpe01qZBGYGieYC1IarvOV7eLNRQKX57cGaD0cHq7rOZ9z2+lqrA
O7X0hT8S/IZO0wgMmjxVs6vj+DXu+m/kBl+hIH5hCX5oBOWuIAnfaI2mvKQrLiQytDvHqZ01cVkf
RMGdcEBBqEiE5472W5mjNSfrz4PojXrccE+TWfYb5qW35tJdc2y3nRk3h2aqnxRx5nXp7nTw5CtU
xy4uPYgcNjgu58pcLSQe/6a0ViPhTt4CPeGmK/ut7EcIDQD7GAGi8SLl6Mpn0uPwkbTnqwEz+XDK
zg+K+UnkzB2mqd8NEUwwqZoX0wzXWK+1I9oFwJXFywRKxW4KSO22B8ZZeZ0LvdmGyr4qs27bQjVf
LXLMvdqg3R0fumEhvw26Ci4C9V4A5vIbbXxgP9jEMwJAruY9qCBkfgqeSLq4W7mEO2iMBbfU6EeK
RVQwrl8ts0bASXIjtOKmkeNXOU/3JpFBXmW02BG7+/P1TWBwq51T02vTyPGzuf6QaPlzFP1X2Gnj
ibZs1qZVf0fZBKWAya8bgz80pLnSaVEiks5XxJps3NAkCiE5A3Kiig6yr7wzvbTPnLMlP3A07ELD
eJuU/pF3qFKSOQNwr1C8D53GXW4uYTOlw8HMPpwYu6bLcIf4CWSRxY0bNPf2U4wrby0CDn8YoolR
vZjG9GLX8WOXDp82EKU+kldEaukJpd/HzXyQZVOvdTUcEVuMyPQnpFrtU+fMCVjW5LVGV8V0N37J
TGMz69BaioE1BuZwj/6HC7+ZE/kFAbbH3bIZuitSFpFp3jkne2SS0ORoHmIUpmwPQ7+MTBnVA/Kk
r8GOgw3EYOW1UemNy2DuQ9Cx9VXIPNeQ3iszOnAQpechc35G2Z0a02w96slzUclw2wxYBxB9NX7d
zi60PQqqtHgVFdi8of9moFxty6w9OXoACysRoFurDsKiwkPi9Lkvc6B81hWu1J3KGonVWKD8Gdau
Hpe7UYFmnziawFxTowXCWmkBAwkr2ZqctX5U7jNAVSsJvQOmfX0/ja302pGsNlQuXG4DwXKQL4VI
D32d3im54HUpFctc2PuekyDCmJg766gsLkGeIKIJlmOAKelquQykXCjQ9B8i3COFxq/UalhDtTdT
Of1tGOMyJPZiXwcu+qYe7xmkV/gNrvHV036ro3kjUokLUah8o8vWXhU6dv/Rzj5NW8fZP9mnOrwF
LILHHDoWIm3AAXr4cxRtvSvI+Cjj8VLl7E0LDaaxhGeal5a3oEJf5nfAPwBaVet6Ll+XNDUIYPzm
WoCGX3mRbEm805k2W0QCmIDUzDVBAAah7p0/OqRx40QntHs8dkra/hyI2FtasDOauU+5wAYjGtX0
ATMAgO/Yomc9tfg+ReQ388Ty6Rs/xoHINKaAXjPOt5QSp2mANG1HQb8Zh+YchJa1HYCEHKT5pOjy
HM1abyGGdAZTe3BxDiazbIH6L4C5OmHiLWGTgF8w/XjtJpm+LmQv9/jzgk1vcw5GcOEdA1NVrwLQ
chW0U7ugc2uHOAEjBcZd5x7PiGPkveJAjgzd/Qgm8rbqRMBA0BbgRqaHoYKvmMzJNgkQz6RhSRpJ
27YXht5AbMrgZ2BxXlrSXTckoDwhyd3pwAvQKm7rZBCbRsI5COHvL/1SwSmfUj9pF9uPVIarD0ws
wJg3VQ+33PmRM4wj2JfipR/VtEb/6xOmAerItau11YfWJi1yfdXjhvDLBWS8FNqPWZaKdg+sWxmz
2dksHD2zS29JAPMl+CnFqPOEMdheyvo5TcStGGdrl5pjv27r6T5zx2znlnbkmaNp+JjDoWDKuD06
A2JK5iYfDDaEx3szWOkieU6JXdgUWfGlzcZyQhR5HLol2VhBtI21wj7lbXAzQlPtde4opQXCVurW
/czJfr/UNQatqKZ7W1h0rBJBIoW7a4SRrI3uliquvfv1S1KS9doTQFzH02UYIcPhY6n80Kl/uozg
hqy/rd2TrYBxCLklM3JV9NdvqN8FhUBxAQT/15rsVcvlsZmpRjpxHQOukBZsO6jObjd9NEHQssri
SzN9M97d2fLQJ9PJ0okYGtNn09bWc2ptS+Uy71ZHAtm/lR1MBw1/ldEvj4TSvGuVc3GmYTsW0Gos
LcQsQlgEPNwfqGwpJ4jCyfV63rkNpG6zZknNrvUgzK20e52aNXhIdLIniKJZtbVBMYmiue7XwTwQ
sVrZt32SxbdqhZ8zW5flyHndWSvCpg6hFd2EQjd9LKyH0IjOy8InO9IGIS/hHKB13FRqBK9VEt1k
mvklA6phEbiOJ21616ac+I0+u7Ub625ycg011rgjc3NYRX37AyJ75MKCkNcBXP9V5oTJ6jbvgAW5
FBU0JiHHko/OwSX32HZqhB3yuZvaw8i62weL86nigJC1Waw6q1WrpUmBwZP27CxcOMaWhBt/GIbL
WAy7weVQNRZM6FXu/LTIB1hK7VwC3VpNYpy8Uaf8nfPwdrwimCaSEBZ7bu6sHgdfnJgo+K4wjlTt
9MbVLu6EniQfyXog9cHvRoAPzmjJTdkpg2v1ETPmfDIb9wNOG3WsBryR3iL5fIGoHipM9JwncJ66
7r6Aa406cFUlVn+qMHWdnCpBIknoA1hXHHJpzNvwXOsO/jESenwbzEzWtsqLQ/Ue6yBGlHibs8I8
u7ocqamHCU3oAhaoJihkYMAd1BjCVe2Uez0OrE1ZBjeBBo4FsoTy8JWEhF/zHdGzDw55EJW7CJAy
G1rhxQOuZLDyrg+JDgi4OBMX96D1YUEgi/tq6Grb4EreIj/Y0m6rMLajb9FJZfDh6Zt+IWniDgE6
g+qznCZB5ipuUTdOV1WsVR652zxB2FGy6hDNfKaFopzSMKAIC5e9FVyxvm2h0bMc3zE6aaAvgFYk
0yebPmzvWuckHsK1FeAGr/PZ+/XX0tZ/RlqZe1V6yaHPbblvyB2SyI+kaDd2OeSPRTB9hy2zS8vY
N+z7qxhhEEBsnCMxTNxEKn9ISs3XW9WtbcHopkj9virZ/lsAPllAmaiBF+sykg4E7VFkQptrbN2K
uob0mahd1hh9423eAxnU4vTT6K7MY+QYLqA3JztUNdmxRHWizWasht5oPZhG7OGcCa7oCQB14FKZ
AzrkeOxFBKDYLGLCy5ueKDECoMIy/sLauhtdinFNBa7vZMl20F04ekPnbLiHesLhddDYFgd75kGg
B+wjOI8Dtz8vado36Wjx0a2idUZsBdgmYssSA3ULj+KScBiQPlCvyWRPztCTkaMJHAJCleV0EvMy
PjFaB7Uc7JF+Id4ae5Twib7pKv0yJe18RquiRVXtV1UsvBlicRxJnoKi2JmBfC4il91M+MOkEzAe
3OhJ5Jz1ucifomLinoBSZt+CLJlF7DznI/jsJlgh0E94W5evCufNTTNx5zVxbNRIZzYG4H3umV3y
MEff7XSOnEgclGgvOtoopJXGaoKbk8rhzR31cWvNLryumNiZxPGrAvj1nB+GqHisWHBQ+mpcl3WO
GNgppjMHYHpwsgC15lwst2EwYTnvrE/DqEyvov7Fj/dYaO9pTTVO7NV3FY8lAYjanYNKKoSIs4as
mJybnEQB0uLdVR4zC2TuBtolKUsEUJ1iVPrdgfE52DJ7EgtF7oRrkYI1PXdVVeDDIwfH2hE4BHAK
8I4fELvsBXVDXovVB56asBeK8FC48czcPb3XRHGRGnb8qJ2yrc1myxPqHhorPIaywuxiw2efE/Op
JJ5PGclM2yXABDwOq64EDKJjJL1S8vQ1m9y8Dp/YVae7RrtWcJIw9ap9EMnw1pCI0+L53LZG8o0y
hCw94AEQyWiVvJK77M+VPV64spzQ0vcrm9wulswrWnQakClcPaczOq/Rzb2DVIfADvtAw1SeXLb8
EipJuThgpIS9C7LBR0m6KeE9OUYJUJT4qagqLiAWLOhhwXw2TdMCvOzzdmsZ3WlvqQbgLo/DVYOS
eau0hItGwKUfxWxDjAIZVR22r7kmN1alM68SUyxExvVmaWO/FMBgkEl9FlYG5bb+0pDJWgtb68hM
ZOW0yTrQr4IIzo8NHAACxQwKpHkQxx5UFq2tuLvDNAxrX4BtR51IY+YZ9v8HUOLntM55It2F6Gpb
AeQ0KyDCqU1plN6FwWx5bE7bcUnuknw0NjD2feqzZe028ZXpWZc+eyL1hUuYAq2BMdGIYJ5GwU2j
vAJGarCElDzc8OVPmiG35BX+lBl+bxEt/b6yzUvaiwPufqzwdnxTphyEHbnRix1wDgbFM30vIucl
lNaAoqOUACRKOSSrQaPRAeP0DQfNN4Y0m/aH4xWO9Vw2w5NbaBeyFXlYl18WLV2rpfpsK9P2c0iq
WhHWnnLGXRuDVtFE/AZs7bmYs9nLchYD4Rro9ft4DwsUAUKCAb0YZI5RJD2W5cQbpiTUThJWdNLD
/iO4xn0V2oC4gDgSEAJfnV7Z9L4nZ5PIdDeZzs8yaactafMEKmTloV+jm0QQc2ybaQFrFxwV/bJB
JDstDrzCSg/iGtbtcBwaGamrHesAtcdnZ3OZW3pKCAsEEXDlRmzEEG6lheCRfZjme+CuGs0miMPS
diZ7522bErCji+ziELKxM/HZco9Cm6mtE05iNId7gzQxtM7fs0BbsVC1bAfDovc4Wt9VTe4igoFj
YklSEjhkyYvA10D6yKprCm9Zri2nuBZk8mHgsOvhglK167qfgpQmyIjWNtRL4i0tqGeEoMJ3vAQV
uluTPMGoeeB0Gh67Yh+FPcrz1H2MBvNDy2ooH3mptrY1PrgiIsaa7CemOaPXuMZ9CalOt1hik6s+
yjjlfaAglAMdBQ0Kjito5SbWzJu6gerdAdvARg9FNqsgcxSFANMIQWwl5jLzdYeuW2NMt5BeK3Uy
cK4Bs+B9kPSm5RtJv8X33mBQoX8R9+Q2q5tRSl6MekpBRA2P+RLVOyHNUwLKRkS7iPaMV5QJwo9A
vkKaLncz6vVV3zWdl1LqeyEEMJTWjZdnxkKATANP4RSHznMF3G6dGlh1NBkepl6QL+IC14uX7wLj
36qYxYtTTtoW9ceL0YEfNHpwn/ZROFwBiNg6BnkNr2nsgNAiaPUW1zyaCcPOxA+0aSODRa3HikYe
k+FvzT5iRrnrQOTjk8sdL4rzaE07edPUvbaOMzqHfQJEfXD20VwZ1IxYDTIAAaumpxusTI72yhSJ
P7VMbjKweCbO57oLvQ61wyyNC6m0p6ZL/M6wXyJzrRxqY5wy3MqT6R0WACrS3Ay5JnJ/Mx3rogs6
yhnAR1O8qZzYGcK+XjRkb84YfoTpEPmBGb2HQlCGNqzsCYlfNnI+Ey5UGEAEFwBqFpr1zlFP0J7u
E5flEsKesVtuJ7XY8ppvFhGdNbyEnOTZj9iluoLFBZgg+OkMOm1J5N2c25XlMgvjtSDfL13ns1in
i4ULU6dQcxUaZRFviwEeEIa1G4CClo8Ek6t1DMRgfKkNOj+dXUyYyCD9JNp80EAEu83nrBV3ugYe
zOqsb8ysF7Nu3znIjRPwm1eYEfckmOCJp+3b5oOJ3xiyk3I0XiRCw7noLdHqy5QT0Ld0elpyjcfF
ON5rmol5AomlpRcWOrazYkB/xKFrXyKG7UojQKEqb0MpofqxBWTNE0QeoFUaV26LVuniz6lxzC01
E8dyz6gAWXijA8Ja2MqG0bw2k8We0v4IKJB7vJmFu1iWPxwG7tgT6SqmYbpOWvFej5j39eSJIFBk
bIX7WWbyLZ9hQefXfpRdYELEyf84GBVdiRelAZwasfqREM6bp7fw3qO5hburo+puwle6IuSpVDPI
KS30BoMzLCFrb0YftmrtPma22Dzb1JhBEeTbEIo6BbUy77r8203UzSztHDYXzc3J7lP66ED7A2Mr
2gKfNJcKDuie66eNoctoJzZp89I4GephgWt6GZ6CydbuacROiQslUydqV0zRpWekQbudpphoN8Sr
vHS5crxEr82NpUGtiOMDuEEaVNhFbYCdYVdv+5gMvjCfIn8Q6igmZk8FGsx93oQ/Ase8mWqCyKRJ
+yQ2aSql0jdi69zM4jOfTa6VnePTpRsOTo9CUrNKgk/6+2EckdDXMRo3U/+YXIqlMSn2g5Vt5xJ1
O4w+aktWarjGwBtvuoWUH1HfLWYa7iadcK6uglnZJth28M8C6UHjmltbai3OAovsDEoUs5PtcVHD
VsqJ9Q2/Qkw5ouMahaLVXVK5tarojmb3AiSE5KmO4jAWDUixKIvPoNmeIT4ixqBBMyg28Gtg05Dn
Nxl22hu6tuvJdkYumsRvTiBtweNU2yZ+bIoF49TYEtZgmpdEl9VaOrMglYl8qaxiWo3ReO2iHu0X
6wizKdomA/y+aG6/h4pGykxoZm2Wm5ZwCL/vhUvtYDYeSWy6X47WxcIVcxP08PEbTb8d+gi4aLh8
zlLE60KAHsTJAGuBFaWCHZES3+y20EAGz63oljq5QLYLlGHT14TdNsE2DmGuTiQFaZ+DjdZNYm41
AJhiToir/dgUH6LRlx0M2W29EDVaWUdjCBI/qYKXnnitxL6iOcUpxJa6IsjwXJk6VDtsST4zENNX
anlYlu4zKbGnTlG3zwzzCcGZYg3sjN7pN3NnXdxkVtyFs4dIc2joaHJHPueqT9vPiOTAjLidFSVN
7HVduI+zYWO5vGSE9F2pJi8psweDcRKFIlHNtPFWdj/h8EbQNumgk1X7kzEWsVHw4LdNR9AKAQw3
bo6/Kkvgn9kmSUwko1IxgKzX2ZKIeaXpbCXkx4S9v7hclZRBJUqUerCRFQBcMjN/skGU14hE2hjc
/IKiOc1FcS+MAGxpgli6Ff1wQVe0LXUbaMvEMtbk9Fm7QME7x5531iQ+nU4zDvpornVyddwujh+U
GiCzhcZGlT/1jAoppxKZaO57qSOeg11cZCbpfQylzG78DG/pOhlX3EyPlZezTeUDZ3eQAeFxk5vR
GR/rdvCGBmtmB06T2axOaEVmPbcyPQwtwAUrm49w5IgYvI80owXmutxbDexp2IhlASRxGVy/shM6
5OnI+M+6A8eImzjj7eAQSzA8Y227yOeUoG0OSAHgO0YvvTZTHRYay++Yc654qsXSAUPCwqlmmUes
1cOhMQivDB3AtBj1ucJYprrkdKIvYVj4qDKaszMF5W4wz05Ms6FVy/RYJrq6TXW1Ye+dIbfF4W0Q
YYWnX4Ptfnxaak1eykS8JWRGvkAE55Tl+VjR8dE2GEHK1ykDp1LZ83udp4Gfo+jG3Rka94bbfc7+
CMmSOR/IxlIW+tkR0bCxu3gCSoqUmb5I81H0H2quL9EghrsSD/etHmSfQeTIHxYI/XXk6BURpoXp
IZ+uTxNU+SCXr/bgzFuadOV2tIhkTbCvZ+bWQGXwobk0ZGRV5Gcb/+sNYwrdq0hL2OlaQ9RFjIRQ
tt+mHbyOnSxfAuMKLrICATq0elCZHuyMuqj3YozVWfE6rMliix5ruB5MK+2RhsYMk3IEENVOi/nc
pcVGhuKF1qkAPVMRS6FJIgSZqw1SEQre9zBPS5HvyMwFuhNXMNvMsfWxrBQvVzwARy98Y/DNP80x
rJ9MjVR4LRvZVcuuftKnTod0OG7dKsl9nLqYSJK0urfybYfgiJ+mIfJFl9pa4oJf54yeNq5tlw85
B+O2gRvu9U32CWqi2Ylcu6iWXjnTtBONugt8PBK3o/jQz+5wCEPuzGlwlt0S70OjBvA+GFt9say9
kWdo7Eltpkp/61P+z8R6P1Lm37UdLRaO1qLDodk+2O63ocH0L7rI2Qx2cldabufFrfHuUv3QEtLj
rZ0zoYkUJ7PLi7oaiEVZ5c6LtUA9TrX0m56+WjnldXDKvXvdofJf8ESh+Mq82nUfjJH7g1FL0oNj
zWPwiXcsNEAQQRkgWPO2pU+cmxpuGDzfq7QDA6AJwz1U0r1Ws/0DwTsoKxDuYc409mkB4UiDZRg6
3Ltw72T3RZXe6NFr0zniURXK2fSW+5iGXJuiMJGX1iamSg9sD7hgeKOiEms6m1M6EEGS8SaHPtx2
x7TvBj/t9fOEuQ7se3Q2uTmd0oU4FMgHwGOt6nkGLhB2hIZHjdibFfd0t7WL28lqf9YtTtSK82ME
P7Uh5IzWUSH3UlwdovNJ9JDRk24kopBNNSM4BnHBmRALlK+N+9S47f2YxDinxXCKExy2STU9megv
NtKQDtu8+IH7ZeNwo9vmYnlSAchYY5mfJLdZb1Sx2nbgCNZwxYk5xLu2clSTvHLPxtx30yau9jm7
b0KnnYSgPNkD0H+y+iInxDKNvAEP7g6D0DgFuMljSoJ0LNTDOGzopzSb2WphiGctvhI5Pyy0tJvK
ibagmMatIZzHqpn0bWMGb9ZotDdsB4ytMrKgolqlp2xkmqGR87nOwsE6OnXSbsgo58bxipO434sa
hkaexLfmWJ/i2FBrZh6xZ+XOScqM6UsVrVQ0Xon9neG3cjkwqSCREM876LMmWY80RbkikD4zO/Rt
7M6yDrlBVywrAtzYZbQzW9DK1lBYNHA05jJUOlyfSPnC1c183uVuSVjB4pTt+jqkN6JwXJs8b0AV
WjoAJbEoZrIunS48F2YMbYTpv9ZOl8KgknV6/T7JY+LdKXziIiKVJhkZ8WXXIeOAgoIKixEv3Mac
luDUv2ZTZflZrt+yJV+ZG+7FYsxy6Gk42m3v7moE9+mKyvGcFxz9VgXRhKQBenExj7r+EsnOBTLh
4n4zRHvPDJGXMGTDqkhExVYdlgeuTtpmVO2pvv4pca3i919gc6E0oDovmJGOT3q4nB03ZLDUGWND
MpZcMLVy7SHbaTAKAlOjiIzhuqv31+D6OCSs2chjuhiMFtNgL1RcHRacPYcwbvB5QkKiLHTtQ7ws
9kEmdCk6i3dzX9vNwWZ4xMB/jp5NHDQbwOJEhDXXf/fXPz6GwBpgWm5d5tsskyHfGlZwFHYpD8zJ
31UNXruyPzrHovQviLhZ1K41m3w3zQnyBy3hvaABJY9zaF6wcY1jlstjHiz8wJwxB7V0oGJ0I+TE
IfAOz/VNbZgl4JDEC3FZnFO5YDvX63PfVT2UiDG+M62RFPV5rV0pgO3cw3fv9Wdd6fCUukqtbXCx
aDDp0SIVCFF75eStZWMReY0kgJLEEv0pt881xQvdvYIsYca+7HLzI9/qRtSG2IPqqE6xxgCXXD8C
bg2DVHu2QrrV4k6p4KXKzYcybKDV0tB8Vozoh/jJNrR81zrqvcldBjvXAFy9BJnaHKIyWc66PWTX
gda9hIiP6t+gV55fy9nwaSnYxgvpEFWXy2fpCk6weXyKba4RQUm3SKoeZQmasoYcX1jMzG+aVJzp
NM9bomtey8HmYmfU9Z7xSMcMLxsYs5vVGq+2Tbr5Pozp4YzGEMPTs6Ham7a7jxP3PuYpO9LhY4T3
YQPoHCx0311QbKFwT74D4pLjpRnOstK/VYUKcHRPlubuWiS2jDxGREDlzZwn3ToVBEgmuC3A+AQH
JbmF2TpyWLseH3vLImMT2N9+jKJbSPEc6fTVM5w+dkcEnEoDTl0dCdcyR1uzpke20NTZ2jOC+l6S
f0FA+wH0XngCHst8y2LfIN50ZYD9PQ5MPTZZGRh+N4MAT8JWrJPKHZDdhLvBlsveIdxpZZDgujIs
baAtULi7QjiT58RGcHCIWjF7Cu5iZuQbGGo7BxAtzHsRlLz1S/ur0hzbayXqX6ZCYA5DYfuFiY43
CRVt5t6efXXNCas7g+TtPhYgs49ORNKfldvboek40ShBCkYed1o5nwhcrcn0nQlMSUDWYr7fTQ54
oEm7BZJrb0IzMS4Z5KUk2c2GER70noZ10paJ3yfpU4yG7AAetL7KqgiYYmEh8kN2aEKRou/mwrnH
qLCa4DUaEABynHn3MX1Gb86jvcszvjE7p7wSDHIvpy8xc6JWQ2/dzoic7Lqb4e3J6TavtNPCzWxv
DKBuq0qSKTrxppLXcaM+EQUIRpG8PGsjJyRlhAhgUqqeBtsl6CUMdmNoB3sHb+DKdZ3gYHAXp4t1
UyOqoSsbcIsXmsfP5zWpWz2b/fjoYsM6t/FTAFLTcPK14eo3wW0RXFP6bky4W766NrzcprmZcbT7
Qk/oX4YUgdCqom2Xlzklknxus45A2Ii0JBgF9qYLXcgtHVHiIkveJjLXVl1u6AxvGVZX0aWLQu6u
hk0kk+RYi7QFtPoQcUgKZy+NhsDu2cVuPSlfiy0SxySz76v40SpqxfapbSPDJNzKwZXe3qBWAEgZ
LTt8tst/J+9MlhtHsiz6RShzwDFuOU+SqCkkxQYWIxzzPPnX9wEzrTIyrCvLet0bWiokMUUScPf3
3r3nHhjX2me3fPQy8RUKTEdQcbQPhI/WThFBzxB6iyzY2SdyfsoMKjsU7Nkuwf15V8BeJxX1reSt
34jwu92a0yGQNESYwJd3ZUfIZVR2DwNV8G5Ecrh34hiz69zvAh8KZ9VzSACXtisC62fmkkYRF6Fx
SGt/b1VEvlVCHK00I9Zn9Gaes+oPOWPJwGsRvSclc3iDMFNdHWVDP1EwxlsHfPIcGNHRtIpIJQHv
ztI9DXC3WrdmQC6EFeVIO7t70+Y5E4Qh+0h63isdbhpAXvHaDoNxGC2x1PtusO1HsPt91K69RBh4
9J0nyHZgCXOqEtxVK8MpHwfyM1a9mzAAZ0Dnh4uumLcB3gIIVaI90mlSn54CB9pZ0jpcUmDxt/EA
78vTZgvi+Vs6tJCpw55PmjZPu8QdEd0ymVP0EHrT18F69QMiIxxsiuz6gOKpM6g+LfVNWUHyNbKR
lbLZtZemtl9GRggsE2AYPdW8xA0LrD/CTJ/acJOVtX1ksMlocQ4x2wzk3RvKJBMqd+84tjNKmqCM
O/0nWXQXHfV718Et1dvJZ8+oAsKt0U9F9Gjr+Gc1AdPiELs23JjJPkcT8jyK1zwIf5aaMMckYiOM
meXR5aFG8IU+Csbk+yG232IAgrSGnENSxgzIUv+97WzzeeppcDacUxNroCsQ2tN6bijrkqB8DHrn
oWTEsAea5D/Mc1exVCTvTtclO9EsPSe2fzso5EtAJFDutE+9DbhEe5lcRbNJ4HVG30PxwTpw+q0c
mZ2LGQU97GMsW/M4tMYXW5fthliFGJwzZLip7DlDUdpF3C0O4sgmYVamw/JTPejqLvHVPeB/8hcn
z1kbBlHrZL6gsqAfzaYhWucM7Zjf1t591GosSVZ5ilP5DERa7OwOWVViPja+KA/dHH+fjItQero3
XFaWbvkjWIL12SwSpjAmWUsZmYO3B40ShtDp5WtXEkJSu7D7KA9pd8K16jnNHLKI/5fLn3oq4oZE
W5Z2wN4WkwnTeB8KqgnEDXMWfQv9GvZ/Q2ZbwiKIwtK7GgpTbVK9DQ1KUtDHU/MRQqc8OaL/8wHV
yQBJvhtZ7/2GyHk+g8Yfk0OYVtnWs4AbKjPgYLE8lHXensIxoBuL2YPWdr6qtkXjhTtfqge69i+B
TtS+rqu1nxnMYA1BMszycPt1ugDL6GucmHPwbwZ4s5P/7x+5fVmWmoZtHO2kJg4jroMnVGfMseg1
GcGbGaLNLKMMMQpxsqtqyj/3BkIrD4lCNeuL0w5fvCRk/hjmr0E+t0wfMuLMYbBLONUznCBpxN8k
/c+M2B1mG2uCc09tbX/yYUzTijpLYjpPOZpHS5GTYqn3WZJM4sZ9d/SHq7Sl3mXZ2HAYqWrkHRn9
maLJLtKGrU+j6yCkfyd7BnvR4objU//K7MQ8zD6aCtoV3c4b2S998uu2oWwYYLX1ixHkLvPGyeNG
I+GI5Kxzn9bjjlSTeVOWHjobOSFuYj3fNFLsgrEA9dx/hHLkxO+mGw/kBLeHlNyfBief0LljSnpt
62Hn5j8rOTErbsvdhNIVU5LJXjAkR5X3zY+BCUSA6UJTM+wLc3hUpJf0XFGn0p76TekWe5Q9wd60
woyyRqb3lWf+DLwcPqnfXCqJx3R2AuPUVNchoFAJLSfZs7pxgtMsFaZlmVQGMzCckMrQjxxiAChe
Rw7UE5EFSR6BMkrQAbYBcnCmBttwPa9z5X/UlVu+kr1uoUhgBzCd9OIhtnsNS4l8qk4d2gyTQe1S
hU/dhFbABZMXdOdWkSpPCNF7EXPgg4o6Hf242sPqs+9wKTlTku8R6rwWMc3LFC8J1u8RG6KQdD69
1zCz3ufh6heEIzhV0j/aQRLu4DjcKv8vJrSEJ1AkYJuqUzlW0R4ay5OSXbiFZcmpb8lWNYwPlSUg
ciwWRwtx/jHP859Lw4Th3bIJzj3o1LCk4kzJLQeks+lHfe1Nj7MXFiq6BwMoixIyR0wUp1h0NJBq
E0jQBLvGQ3WFu9Td18DEgbZVroPyWQsWOBtDu9nmu6hBRU+W771hsZ86laTlYohDxP2HbPg9qsgp
bu2R8Jpx/tT1hjzFfXBR8JAJHNpWxZlwV8wsZvxQJ+wynm2jeilrsutoIHdtQsi7X/ESyFl0SLnf
RRPFXapmf8MwDOIlncc5jXBLxOywYwlhUZCQ24bLCMTbNNVAa3tAzI4mkc+qqqgeewLcZl/vq2a+
5qOj0I+hZ7+94MKlIQyolQRnbpWVnz7ZDdV7MqBHFV7nXqco/9BoKdqUVCRmRylxVSSsJB09KaSo
yWlwyfyIkYOsyLe/o+Wt9oGcgFujKnHC70K05FsFcb3x4+4ATuyUmZOzo5/P81gP/TjpE16rR6TE
X91apw8y9XASCOTKyrhalf+BqJAI8D7/UgZVesrrEi+qvzBOrcMSUM9Atn/L0SVQpEa44r2S9crE
E2Izaa7c9BHEQk4A6FDceSCESEf8PAz4h0TPvofq3TWCctuyUyi6HBu0wxk/slSwhP12JPNUPmlx
ZFE9kx+5BSWLDmaqGT4F3lUKGrhp1tbncvaA0fZiw1nzQzOSWTUxQe2V6Xi0qPN3QgmNdWA+5FOZ
MmSqiWjAcgH7KONo1yXY3vuLC/KPGKj5MJOehhoWuBHtaZxFU0dykHEX0IKivuz8zZgFE13DcYP3
LDsqyrU4QCHWxYbYQRfZjUwCh+BLaBO0UfSIUOKR4rlZAou1hEiGdSkN0R8Ra2P33NGDmM4mJxd6
UaN973M2w6yR/SQtMd4zZYDsZ6D/wE4e72OHnkiZ9A9LKaSKJMdTYYM5TnYgRCVA3Ix9Ds/kLkzN
4j6wNrffshSvKGuqledbMawNSikv9ugnclW35siJL9EPsig+Gxo3U2lxHufEYjPho1Hc9blBo6Gf
N3QVgAfqYEeSCcqhAbBQmU40mEJ0uO47Jqj6lDotoURDCeNJq36NHevoQgEF48SdkOb5Wx1FQKiM
/LNpd6SaofJdG+JUGoZ92U+SDQu9vllQxorOYLJDbbpqaDytosWiQAZYdCnVkzM0vDW88+vJwoBa
9PLZGKIneGo/XIZlZB0glKAFhFb00CMbWKAdwdbrmfoSEQPMFGnylLAF5do6hkzeVjPAVcJ5elS/
sGIRvG9SsPJ7cj7OSKGIcOopCkYCssz5XRkpxgKmvFunROscxihpIr6dWEW6tWH+J20VkEx/agxD
HkciBnygG09V9Dx3PRmb7O+h7rMnelxVMqZn7zIAsb6UxAsDWnmTEgI2TeOCVtKPMjPUbloCNANA
gatWCHUk0Zl5eBrs207SomnwTRMMvmeg9s1vSBFDxpbsegzfTIiSx0qPglmzIhCnRrzp0ytXSj7H
s7yTwrry/5KEB10AH6A2HOf3uAUhjFKtPGNYfkS51Bz7iJwwZnVPVo0dAexGtQahoQjuQIkZR5F5
VDHBOUHSnx09VDRFku82GCDq0nB360QqRe6RauWjIMlrNWWMd4kg5IwXQ1ifi2+yca89/dFzkBIK
M/flpuid59FSzEubfE8zf7prrfbOyu03G3EyrCIy4Strxv9gPixmL9c1jQ2xdy8iZGztz+krLD+T
8oytpjaQzkaWfylH6mgzwTGRp8TW5/GmthlNE9CbbnhacKZVsDMCNXBdoU2tDecFwEi8scJArDXS
KeE6+qrMWO3Rf19qyR7H3xidapWRdOfcZ4JrspOi2Y6KNuOpNWrexyo+hFBlr7YQnHesL1E2uYh6
0ahNQXBXhgPt8zDeWZguNlyz5Hs0zYPpBc++NTsHPegdt5C3aVOurdlQrw1WjhNNXHoCOZtjdJx4
SxfSboUOhQVTntGcTyuyfkEFJ3RsPApxLiBGK55L8OsgZvMY2N5PBIogMdGboX7jOUo57NXwE397
eel6zNq+ip9RlXyEVdnD/tnOQz5vWJlp8bleskfisSTAkXhMhrSMOJNlITHzYYYFzFw2nrke7gFb
s0DGINigKUUX7Ft4QjltMfmmr1ixLydkMtLdwpE3K0DTfrvWiL88p+IMIMaA0t7lFgpQc+mK9h1G
dERpEJsIajUxSZQkhrQdd5YTIrqEVb3IcDprFQr/s9mMw13lPs7sADs7ZuGzJ7Pj9A6HKBv1R2fY
HnE02dVKRvKX4tLeynvH8fJL0FyoKxI4Mf2RcLt2XwXT64zdcgNRLD4lTfrJnZnctq5HErbfVC+d
uKvSQ2Wq8k4graC5LQnradP7YRo1HV76bZxuSRpAwrDVCWlTbklonuVY06NhMJIlAKaqDZ/Sb8mr
j/VdSQ4IdtEi2QFl2huj+1n4db7u8hoKW9edC/wqIfo2ThFHZzTddVR/9tqpIz/K+ZEFHZEbedZv
sHraBwZImBOK8oLGiI48NmrUnmm+qeuSjJakcjcI6bpF0PoAPpymkdW8uEgihp5pXHMmoHskTXdA
x4jHNGjS5FgLq96a7gl2PQerqgtOw8z5NZXzO7a+5nEwnAcNnmndW3rRMCbnbjltIEpiphdxV/Ya
fQm7KiRcVZ1k5HgbTTuG4T2HamVL9N/EtZVkepCz0bP8NvuYFPSt6RTDRgt/GduTVe3YsuM9treR
zqNVaA3tXjFkRlH6DBCn2rcyP+aMp49CRvpERt2Bxk1EryRDvB+GWx1170aPx9HtikVSwfvUqQKr
SdivY3ufUsZe7DaFPVyY5yhS77jSiWrRAXrJzsNYwQGHLT7PzuY4QHdZ/kvaiLTZedZy4rqqWw41
8XzvsvZvgO5xlcT5cIdkmRTRmVTQWD3ZKrgm3ak243EfthdMT+yOkF+RW7mvOCP9tapoBMsmOIw6
SA5ZkYoN5JY0w5SgXWSRQeS9RaHXHil5D7YAUOyYxcv4s2V0vZ/m4XVmD900FqNdtw/Ac9UZk/jW
vlTx1R2cr05Oa7BksEwTRD22DpiVugnPxICqR6drxNE15Afcs72uzZHoII++QjWeRZEJjsqIC1U+
mKfMo5nb+QZw/yi8iDT7VMvqcRyxMGrb2AAihrDbtl8Lx921FaMFN2IC43VtdjejoEZvQN8Juw/N
KhV3+M/UpghFcCfNCxTZ+Ip79xMnWInmwX+P6akgN0Tdm0TGNZlkswuEfHBDWz+gwadRFkYRdu8+
X1PkPyk9U+p04XtDjPDFbe2WrnnwmpKHLFql18IDqMhB4N7omk9sY1x+R+2JFyeaWd5c+34clx4o
Wsi9Qd7imo2AWOWaNbcm30dNdgC8U78JMtzu6OiikcZG5JmKY03aVVvYU/N65EMn3ljsLZ2LJ2a0
55HmycmPQmCA3tpgV/iAM0sqVsPmbtUU9MDOjOfJsmI64izh6Ph3/MpmHryXAV3U1srdfTGa+Qn/
QH7qUueeSR6y80kdUKG8EcCz0pgPLh43UufwC1nufAB7xmvsk01eeBQF3WydBsI2tpSMYNC1nGCS
U/i4lnXK3fzZreR96z5Gc/OzHP1nvCYdd/1QKOugJyNYBUnk4xRm61jrpnof+tZhef5yGwHGMK9O
ROqWmqx17A6T1gw2Mxqkt+/cHkIL21TSTW/p0hOaCEem7vbpCd3+EyR9vrEVxgtr7OggZRnGg6ll
kU28L06dv45IS089kReL9DMiUZPfvz3T7SFenrMwsMDPPtP9uPtoCoXHKA9P4OUfJ1pdKNkTmplG
0xwqbR2CxH6qxymgp8FnuILMi+XAlQGW7/pZumLEal/0DLmXd9wPmjO6gnyPmKQ6zO2X2ZH05jMH
p6/9WqBFFlvMoVyjg3sgZLQ93R5Gr+epb/+ZgjAcsvJMVl7L8H2I9Pn2oMNlRUYnUGY2nTC3eVcu
wqbW7Prz3OCgYSVijUHBdBaywvFGBE2poJynJNCGA3LBGlGV7TUcK+j/jwLpnNnba9mT92qjSV7b
8F3paDeb3KtOdeW99sN8sMmm3NV6OIQaZkFZE6AeCbVPAx1v0aFdqhSXu5EUeDqJP4GYOD1wFb2j
ELhOVLxrI2ifwpm83Kq1d62Id9Dj0GuN/iFlTwUNyoLp+sKiJTf4aw9jIU2nH6bNjiPs4YSkcjU3
+CJ93D/MwDZdXBzmGLGek28mi8bp3FtsIibGQA6j1FyKI+AKqwjW0qaKt1bNICqtsCYMNfGcevTO
ARGh9VMchMiumXe3A4HrhCatK+7CdWz2w37qo9cmY3aT4H+jnnvVno+GLn3J4+wjrWjtxQXcCjKz
x0FhDxmTM3/bC4sPDrTsvexwtc6KI2W2VI1Bxs+ZFLMBWlcPfa8yQ8H4WvvbaqAikLra9oRTIgTU
D14t320TJ0oXDyRrYI6vhUNKki0+KQKNV5nqim1Ni7lS+MuYEz06mYfa1n6f/OZL48GMHD2OTDoT
V2hZr6Qh7NNcVmSAs9pk44D5PUH4hdThnRH4wLQt2icjk5PY08gEEO3Zdb4JNTMJe+yBA+WfkiGi
veVXr4Fa8E7Fd9vpcNay4zf4CExHEXsCvqBFkrBtWroYEdqJneWXR3DhL87oQkX2I/dk+vFL1ETt
jgk/Ehnyh5GjrueU+VlZldExR5ph4pFA/EJ/u5+Y7DNUMjS56oyCd4usZ99EpDK5mrb04PJmKPYb
iJAJLk+3fe2CNjoYVo23OsC1II1PuWanhAXuroZIfgfuHxzsIcWnEnYX0TfNcQrbfW01HE/GVQ0r
f+1m7mMR+eFR5PXV9fAUYrXPDk6DWAPV9boiJKeJ3U0UJfeTNfLujkylb5CbP5lWf4M1/Zul9Ttx
6/8jDciFkPWfYUDbb/2X72XzKwxo+YU/WUCe8y/Ttx20ZMSjcqu7ICD/oG0ZgfUv4dLPcKSJ98Ri
9vAXC+hf/AuEIFg/wrHMBaTYljfalmED4vJ9k8meL6g4bE/+X1hA3m9YThQtAYuZSwPNCUwmd7+R
RMlNRtpstAFeo/a5Qfdy5lU4fzwQoF6wwf/767++XQVuczChpK/mOC4/4Wh114J26hPul2E7oae9
D1U/7lmLwrNbVcHRQv51dJoBE0iGId9IevRh0sTPGmHbjRoKWqmG6i2DTLqKXWP+YhnedUT78rMp
AcArl6IMngbu2Y9cOdOmaSqGCImfX4flIWD+q92BNqSe3lU5uwcxWM29l6rSZiXs96HyyvOf/9Y2
nMbJX2Zet450p/78ykv5Ri6Fe+5wmfzxq33oHcAbUpgATrlvqP8wDc/CvWu6zR9f3b6h6H/cB27p
3eXlZl5+dPD9/8JCtH7jNgFdE7zXtkPA8HI9/U4LdawGLouc5VZkjK/TMH3F7dhjRlT9rggZVsON
kIfRnrdeVnRgnKJpx88nh4ig5ktUdS+5sCWNhYlRdagmQnp6hH+CJp4y2nurJL0EuBXZe4DTqJHR
ik5OnR40nXj6UwhUGAs4uzDoH365Yf5cV34FKkvuj1+JVLwyU3Ipun5gOpZjWgCzfiVSKXfCn1m6
ixPciTZuk25R9zlcOQHGfHoBG9vy1K7N6ewVbZUhA/HYe/EZvA2Jt3fL8hyZU/pCRsGPFknzUs5E
uy6ldUCE77wI9ICBiDzY+y4mQJKf30ff7F64Cff+EuEy9+hminYqGNnHFz/JP0cNYaNT4zxjXhHk
nLRARCL5s3E5tv6XF//bLeh4jgR3B28kwMDjuA7LwK8v3o6IwPJGxgl4P90dnr/T1JDKQbjOxXK9
8eCy1XJSVZ9vqtDxc3D7i0tQOm5aQyHxspM9hnsBb/W5avPyyPrvYRxzaJnn07PZTzaZuWthGuLZ
CO6LaKgQ3g7LMThtj1OO0cajrXqELP7c96hA//n1LYvfrx8uMD+XxQxnhSWoyXn8++vz2lHDk4zc
LaEFV9cfm11OaMEd45n7pOj9c6z0tpY03DPc1BtPFW+NTmPiVfzukunuc1qGzpkp45NTxXpvwCmk
1znTpxea5Ski3XlKelDHBf0w246rt5RPrbFIKGsrscYxCQdf9vk908HvzvjdJ//h5FX1Aexlfs29
kqRzAvtwuchdr8R0hfnhbWM4W5tOGwCEYYEiQ27Jx3Ijp92lGstNQXz0LKYHOxtw2KTaBsKVoP8k
ke6KFN+7KAwrKxRn9aoaku6F6/FBEhCJOan6Zqd1fdRl/65qE68EYdibMH4A3R1s7LGqP/pk/AGS
4vTPn4P3Gzubz8FzPdNlGwLhyA3323XW6aAZPKqoLe7oUqxkZ8bboEzSbYcqVNo/0ILQT8sHAvhm
nPvxl0kBxJqc5KMTVMKo1DaDIbEYu1H7iDPb2FhBnW7CxYbRI8/PUAEM4PTPCfiAx7yf73y0CbjO
Gj4+BoAHyqBmCb490HMPVww45C5WbbWz6WkeEe+szaG6m6YuPVXZNB8xbnF7zuB1fMTYNonsR3eC
S5HlNc8aBNO1TKNgj9OKgcdyc+uQ8V8hx7vOnt/8anTO2aLR9zgRmarDKa+anUMveB3O/r1Eubfx
u6ZhegduHQ3pyWj78dwvc8SYgYUv+KybVJzansnBQohlDoMwX9MBDGctLqGLr8GT05uEo0zXszdB
pVmohThUH//5szPF8uH8xewj7ZJ11/LgJgPI9GAB/rZCwhocRw/14zYCDLsjwaW5s9AJcOFqfPrX
lKVxPeXEv9KVrlENjB1KjPEradoTxdhHynQTYKs7XXB3fzR1/Km1Eo6+iTusdTnQ+QgFLIF55+Vj
8Vjq6EijljdYqPlazPVx0kCl7TSfzjbp1Ncgw/XnF/FhICNn7Ti1d26y2SL/j+CFERR1pIh6iaZs
07SMo9Q8v5Qg5h76BM2NJ+074oE14TSAWai06xnaQg7gJ/edV2S9y/ycsZmo1cFsyRONvIBUCjvk
+nMQ6k+tVaMMpWRt4Rau7CD71k7VuCt18UJ+kfOIDHgf0l/+49LwNUputzp3s/3Vi/odNiq5T2P3
fk4YG+YgX3Yauubmhtkvpovpa0XqlozuECJoArLu6xHtjsxG5CQtCW8RyhZEj6E+tkD2sVfmWM8r
3ByybN47nHUAW6iaXdC5RprRdi5y5lddnW3r2Ah3tTLFHQjUzS1LSwTl+McxHZbm/45QXc6Nv1wr
znKje56waMv6psOwbjlHfPsrnmBElArP0DG3hk97k6tjSJAuYjMTu8GWFrCCQD2UtCd35IMBasp0
ePZ4oWi883L1z1eu9fdV53bhcl1a7HASL424HWp++WPQZ9t+TGto21h6OiGBXftOERC+TomJGnqb
ynzEWsd80CTFDWk0S1Nq870SClIakR9UjeHJ7xkLRsK/H5AVbogMvdgoIe8b9GGrLsjHTTNocbBc
PKxSGPWOCkmeCsuUJwnh5L+8Jmly/v79HeYlWZzsA0BObGp/f4dJ+pkgOjvu9naXJEYdH7G4tahw
alw7TQ2hSns/HSyv1yxm2gdKWnxVC2EnI4Poae65vqG5DEeFybpSSfPYxWHNj4kPHfvN2alh9JuG
C2SJVq0taEKOSZYdayM715Ay+AiT4Owtk8g8oCuUpUN0N3V7LSET9f49F2a4MspQfE2xGGKJ8wBH
seGum2FtOU3wcHuQbq9Q97BOqjIM6U502ZZs3WQ/jrTrg2Cs1zZpOYjzxm4/NqI5jtT8EXM4NAeI
dNWQfktu9uHlq2gCQmt7G2OZFPQyFvvYAmHTSLYMhmPPpZN2e+i4rRXiXmK1wSb9nKVlvC2N8ejO
FNUMqCN5SGZ4v71Ju18GUbXG23kcJZSW2QiMZwLqbXL1vAIvmuM9DPpbZEzzpnVygm5a+Ywvuvsk
B+kugfdYLkQ+HbLR6d51MmK0daKVLevwtYyjz6iY9kZX58dQQdrxdfCsa35FBUX5uZxPsnJbbC5T
+9BUHeCO2qNXhZfhmnnBB3lzumfOItAozrK5mN7I7daEb3YeIxHiSFnO8ylWfvo48+XBrtNdW7fw
BCzPYVrZPg5JbyAVmQQ2ClCKge6nQ2XgJdVMFBDtAy0La/lWPBde/ORnfnCaUW5vyxnKeOT07yUF
f0FE4B2lB4wZQhC/wgVBkoML7Bp0wbRWY7w2cg/l3MLSd80V9Yr/kDtRQbGHJNCewaPg+jBVre/a
amDCBYZszpt073LZPI5TtdUzahOtjPtcuW85QquzNCGJlnmH2R1tL3nwQ3fuNUy2EAn70agHD63E
gL8t4mxgJMwCbHTeYWvKA7yOvqkeXH8+ocl0nhG+JkyiqTcKP9jiEiTQCbIrU1rEJ0qlAhXC8FJG
MxnIlYN03NbxpinIJRQTtRx4nznzxcWKabqVy3Y1l/mj25jNY2hbIENvx5xW5P2p0SAFl+NXkoTG
hdRDOleIUePGLY5T1sVPHD0PboMsjXtWHXVVW/uoDdTWtRNc5aL+ETWAiYZaj6fstepGuRugCD4r
5i1kVqtzuauZVG7/+CvISHakPRy1k2DgimIO9YlbQybq9nRwULYZSqKUXRhMow+YpCrt82ZAIPJR
txOK8z5GRlJamyTkys76mb1p1PbFTByxrgFm/HkyinvoFqN1IyFxBYQJ40Z8O/siO3U0Qe34OcqS
mo5yMm2T2YNQuEESkn2qVtJSXOycZrg/EhtAxQgt0A3i5tEzA86HZhvc1eggD1V3yWVqXiF/Y8ZA
VojOyyC9h5RcpNgPqpbJgwgQxxe1uRXGMn8YYFF1ZU6Lc9DBvkppXo4cJEmJ56hhGN23NFXjBXHf
55utp7WKL2neFQfPY0oBtY8ynmkHMsbFlL2sTZNpIw4ccqwOpQVnwuE0CWnnudHGT22A0VLMi6Ax
efmL0vZDxeZ4xoTh7ePCBwITRWhNbuX5UDAaTlKEGwARk/0/73P+b7BiNl201r5lE1FjC9sC0fy3
TZcDd6YZmEhAUyMayNRNT4TSXdppKZsjrm8dO9QcC9iSsI/6qgZQlPRDCuTVTbgtYlA2q04ujiyn
OSZLgvaA+H8bHcamhmBXOI9CofTVSWnv/lgthw53R9u226F2gs2MYXgD/iaClVK/Oo5jH/0MXUhF
n2atqXnvJx8drhwwy86B3vgkiV/8LN2GrfUBSkztb5us683XAazvJ/RQaN6WCuX2MAMXTwfvPNz+
Gjyq/EmBuIyogiPSO1C3VSevzi9x0d+TA1dxzzny3vPTQ1QrpGmtgKwLPRYLA2CGBvv69nbAn8KB
qPpKz+pkxVFMRYAd0IRwkzlhsy9cmwD5gqaD7zVHPIrmxuyIg9YowU4ZpvPaJqE4NL90ZvAUaCN+
Rltc/5fTt70crv86fC8HKlp4OJ0kHzDJT+5vh2+Gvbg2Jyw22VL7+b3HJZgxqb8drtwAMxLDtb7C
2WBKLv+0yeOV6Uimr5EJ+RlVwyn20XaLLH2JouhzYo6nIeCODKomhl9kfAWLrE51pB6opKG/RGzH
PhTVxAVMkZh6OIfKhqRJi/CELxuD28C4QIgIYqqbtA+t6JELhXNytqoPJLLD2UYTDc7K3ISm/2Kh
TsG9W0fnAIVkL6z4PUF6/Acs/j+eO/2/F/oc9RzserxCSZvKpqGzfP+Xo15cDtaSl4ggfuKz27oC
cDBqzX0f1/1xTl0mP3obY2v/uB1NrNQc1s44fjX9SB+aigbWVCwZoblGFdHN11km1kK0fi5Lfyea
uXuK23mhuOTnW2avE3W7JlL5bgm3g4caaAY9BF61Fn1+mQ/TOvbBezf2D98t/ecxm59GgfFk6nnH
jMzCswxyJaka837G+DO/Iy9le1cQJvAJOScbDmOFOu7+dlyZAvTPt4ZjITDVLAXnXJjmCwCsbO12
ksk4r8xMo/kaWp9UbqT7PiUfegjKM0nJ4qw+EVnsXSqdIBxmals4z+6cH9yxVwydFx8piecnL36r
KPUgrmAuGitGnaAx8GjYQXBAJzqkB7DYD9oML4AX+AnTtNFq2cUeA9mLGr2TueTJhbn/+s8LnEWH
+W+3wfL50nwMfJfQM5vsm1sX75fP17AobhwGMyjIsN0Qn00QY32sulNhGglO2RkRXoCsbGaNg9oM
hUmKk+qt734iEIwLBLBz0FZrS4z30oy7o5lknCs95x4/TGRBmOsD9xAZLjzFFHLYFCynFIqEDcdw
JDkqbFZCo57lpVornO4bsUyZ+Kx+6BmgSmXCeENf+DAFHI66hTzlMoXrZ2e8szzQsWG6N5N2vHfs
2dr5s562U9Nc6+lLleMo6EYwpADItsADDnNDeOuo+q+GqPYJkt4TVm7w19sxvDoJY3TTisQOyQe9
4OJx6J1DVdIiqmL/B+0PyNcofNf5QpHwX33qPiSUrADIsj5Sh9lOY5E3GJnbWdY9HRSPt09UyN40
1/8IEHGDXB3ePTm8bF/9tbcSFFBxUu5ytnlcx9UXGfoJZTmTcyaFI2KTNjq2NBdZfexhxQ0xAGpj
Ri8QunEtIWCPDiolp4IAY3/ly6TYmyWCSxMmnMi6el0qF6CJpos8dzvbd9DFWWALuHJXYRdz0ma4
aOZTv8rifdm0CRQac+CEV6OOifMWWQOqPA5N9SpeHhrNPeVQT2qwrbtlgDpLh+4EA3PIF2RcZoPe
ZGhQTNBvbvWGWTldm+X0nWn2aWwtLJPus+dpfMxegArT6HflaN0ldHEI1szl2o3CI7E/J2v0vaOk
rsSibW7BhljryEyOMW6UDa6XvUXs90pPShy6MgHmM71SxcvXrh7EzqEZuqrn8bO2vYLmsNVu/oel
81qOG8mC6BchAgVXwGs32ht204svCBoJ3hU8vn4POPuiGM3sihQbKJM382S4zzTX20/lDHyr0mDv
t+5Z6aB35Mxm6Wa2tYrJPmLXIAo4zeiawhiARdtdsmVBuNd2Xy6JMoc/TzV+Cnc/Zp0eGtI9muDz
tYysXUsLKqpZbxyD+KsIR80v9Ktp/Ru0QdxUm38NAR4uFYF4GWAQhvWbxZHwmM32a6bgVVHqu8IU
KS9J9MVNGEA3WQlcq1+FmzecvaguAimindwa72ZkMooxKBerJJ8RMu0R2xtAVSPYBVASMYKKm9Ng
SENQnTFyLynEyT2kVKRvNDIacTU8lVrcXn5/aSbV4aHy8Erw2vdENXRB7CPtmuFQ5sNumjUcXYRC
YD5vW4ZGqwx8DEcJc8PQxVqZ0yKvledeIdJX7qz5NddCVU/Num26g1u3o0/U+QTY2SCpxmS90ZKL
2fafdC4NG9AIQMpJRVo2g2Cu3l/GoH1mGn9yDOGMYy3gcR05LOzLgmCo8wT6PphZkwZ7uPHWgN10
o5PJwSoTik87xiajIt/CD2Kas2DSQ+TPsbSdlBqwZAykXc/nbXE9WmXGb5G8okBvcpYYJO8b37Oh
u5iPo8UL4XrkoM1QXHh7kg2xTDhmxAMT0kxxpj27BEqwVz0XEnRmAZvQx50DXw99WguKD1cOH0WM
QsBqj89qXFdmzjOZGNWKCTChBkxkcd247CJNfw5w2FYo3WtarGwo8CEEF81dVSlPJ8Kc72lKrgOT
GHZo1HDn3QwDxgTqitHIKd/HaYJ8qz1x9f1mRsnVVwE0h0e7ZzK3Aep107uG8hrezINV/W07AqoB
GnscCvCjKbAF8HNRZFC9jk3bIp1/ES6WT5MsvYsQyimVYHNhI1XWzYUjC6e4VPtjky7yg/QYItqd
sQeRe2/Scz7wbVojjeHlMq+wiIS2hPNiyFGW7H9k3ySYw8kIuWNwBz+5ohMO5G7Jhm1CA9cSrjC6
HT9kZdxeA7N65mGZ12Sca9+2x/wxAvBXLgl8zgSHhfzbecndi2fjXFnAhRtsm+gA+h5nfKKQ9cwZ
TwoJrhZ7r9Hfi2Zat0zwPcMaz73HibpNnGtQy/heFizvHdNGvwd4ZRXQmmQyHjzpxmfbQT+N8hZb
EgYBT2suv7+bMgwpbo5Z6A6J4+jaRnIpZI9zNFbRAfVlOvQ4fVeVk21VzF9odqzhrjnRcPdKgGEG
8bSUSI2REFEGi9VsGiuYfVmUEDS8z7Sv4R5X2GGT3H4dc3aejqva1SL1kKAedTl+FL5tnYZwMn6e
qB5qSF5powU+1uLMJ4Y/393KAjFtFsmm9Wut6nxRjIrbiu5DGy3uw9rI6AQJowgUuXqn64SAwRDO
O9QG/R4BCUYD8Q6/v5tVTm1G0wGMMWMy8Iz68HJQsVEFJKjSGYqno3fiLmlm2wFsj9e/v+3TlEd3
qnofSCI1zQEBWXjTUBetC6f2cdXnjrhXkQLjWGGKHODujJAieAb7WX4WiaNvxsx1b4LGGuIiGadE
q5rxaSX4q/VDqZT+FWL6qnjQ0b+aq5n06iJUqO91Bwuj1tXWI4AcrGrtVF6tOoZZw//eszZ6lAd3
WfU8KdhhVloTkc21+oecI/+W7owX4cEUoIunRi8YPyMxqp+8ak4wgr7tpJc3gVzvl9LeJkjjJ/IP
ELoSbstVKoj2O90EQru/0XOq41Rv750bANz3IuyeOXuO08w/BpXw23cj6NCytfI6xjRLKTnXbAgp
3QsxX3DQgOn2XL/nsQV8V6ofsuQpTFZIO3xF1x8pJNq4GCQB74L0m6pYARklEQeHVM+T6jUUpPhS
wSEkV4B69KC/cJ4pd1oYHDXmKvhf5nadtcD8pgZmUVxgLRdMY31jMDe5kxYfwgQeRDCuumQZ9xQg
cNEi3Q9+2xwwi1u+UUOVrqCk68XGhn/wA/KEe1Oe18+l3Wa7DhvTgenvxmhSvtvEwYSZsafGlugI
1RTmY6Uuc2Al3yLVJxCSDaRXuPFsntAn2IZgjFrB+DSq+wjEbYXoOJzMUlhcylc2qOimDsKPTgIN
k8OPNbbNxTQcdSb7tWj+s3dzGyI6vX5qW3mfUCVera76q+EtPAeICStKTQI/sf5m3FY2ZW99l61z
iSmCSPsZWpkDpzSvCVt1+nHQuJKMqniuySqjeTF3Llu8k/Brbe8lMSgiZPmUPZwMKwuqbVbJ5kaP
T3REwk2rj3DAYgfF/wjYQr9VkTPfyjE/2G3qnkUfpmtYLKRAoyK9GXj/VsANPuOgGMj6x5BghEIR
MJL51oYDptp5o6PnHdI0xLK4fKWuydtbiEkZwAura+ttM/I3jHj0eYvHy70NPLyrdIzJZA/MC3lO
gxOy2LXNuu4aA1+axnC6RnTIJzHBIPYpCumh7geIp1SiIMch75cJy1R6Dh1aZnL65zW/c1rEJ3ma
xyUsWHyzV19C8UVtxrwdLTGBGRSb2WabzvBYFin5/jp/HSCXY0SfgR97Idy16JZ6LEWLedomKWbI
4VqReCP+X3f4Kru5vMNt9vuCQ8GU7WetJRZpvtOCQjpnOqde9xSzeDA8eEw7tOw5w+dtVsV7jg1i
LPqHOadLdJbVwPdDoAtpd81M1F3YKsSlKM6pMj+l2Y44Ad5HNUV/+pIOLTa4tVOa8pDDNQZbdc+m
n95GX+zd4gGSkb6W4VWaeOg6jMShitN1q6pdp2P7bGuQoE5q+OGU/IP3uKvm8hhI961u848mQf7h
5suLa+uM305OWL4MQ50fay8nLdM2tyzjyGCkt4lNemW0wbcttXUO24d1TUAcI03HE85LIQnNcERY
d1j+kzkc+I1lbqLJaFDw7oCCfDNyiKMFzqUdSmxz2VZIDlukyDjAkE2clHaiieJDRM3ryPB9NdOW
DJTgC5/Pn4FRZTRJaiq4VBSWAgbLJqyl3tqO1ammjoKtJMjXJen4ftxrM9wTIS+NQi3yJvmX+hwk
DrA23Gr+FhUL+1AcIEwVoFO1N7c1QMRPhIAiJqGskzhSW+2FnDp3nVwQJ7SyPSTLm+N0ZxZ5Xza8
Eo5HdV/odrfUzA52EPzLInGeHSIgRWZzr0w4m4BwrkBwMeJ9A7dDcHN5DRvAZBYTfQJWiJv0JqR0
ToCiTatxYyYS/6Wqt0Oh31AKw1WdeJ8TgTyZW3/yHr9qD3xy4lYUDOJ7sKQB+R02Sd3v3ELecZ/s
3TzQN1r8h0zoD9H+98J98uIpXncDh7DMkzgFy+xDAhBrLPNPreuKl1p+Tx0N7UNKEpkgNWWp6UPW
iaca6DVLvL2x9W9Y9Pk51JtXRbEZ+/taTM577uD+NDS3XSnbuMQOVJ2wQy4smkurc5BvBaNxfkKW
F+zokvZnq3ssVURPgmD2H5X9Dx0MOr2sxlvR1PGRRS3bakOBCAbsvgW1eDXd1Fy3zLXXdkH4ijsH
OvFHUXN5xLv76DgKb7sIX6hJrrdNE/Ii4aaU8GdwUoc5u4KaN2Us/jZm1+5SkZzt/KUT5a7txJ8u
nx85jf1TA87nWdfQ3JnwatMX9VGcHyreH6/Pu5VeO59euuXGsZMRHHsBKUuO5gDGEOZhmb3MSipu
rxVhwJ690Ozpxep75gEgOY0I+lplcn8W9sVo9W+ScshXaflikmpeG2V6tKtiB/9jM1I3smAfr1rM
S5nbE3iUAq5kAJlFCz/SMYpxRZyYKLj7OaIdhF0lXIVm+IFZFtTHvE9V9gUSJ9KRhId2O0flKdPh
IHV99a3lBZdK9V535S43A+aNUn8fS+3QgxFcjV5xM2gywHYijkG5vKrjDlb6OrDaP1VGYhr6CWsy
HL+MCaFp7Kg5YK92SbmlobXi814iy5R7tOLVKwGut2R7a1Fr6zozd9jSuLLHQ8wLD44ulFRPez9e
Ztdbz9E/XBekhctIlr8EvlXne0yX3Hm/j1U77BiqI36b/H8Yhz2TGjk1urD9EKYox62eDS90Xmgl
ZUNL1oE75zuzVpj8HJbShh1n50V/ol7/Kl0MDU2l/M5I34eGKGnH4SlMRLDm09wyZ/7Bc9T4OBxA
53OrqgPOvWFEeX3G6r8w+dDVZkZ6PaVtxnTx7I47c2edhhRHlJoWorEZ+7rAbRYjPvR6v3aMYV1y
5qiW9YFIL2wArgPs8cwl6XURk0IftyxjlRfjsVEK2tnshVuVtBwx8sPYbTmMOWeVvSO+ly+pMLVV
07R/aTUjaQ2ad5WmRnRNI0YTCRaLaabbOwg9ABET4evQqOZHZdZvyOUxhG+Y7MAM5J6Mvr3RDHz+
qFb+MDQvUYiGE4as3FEhV5HDT5DBfHhL8fT1U1tutDBtMQ53PWA1+aS1S24pVlvdavWjZlLa08gK
BtnEvZ4TzioRWndwMjCBWXfvUHkeRFnzMaVcusiDTo0XIPinX7qyjpMi0z0RcuBolmAL8nrfI9St
F82yDNCu4kXPaWz+0OpFOxEg1zEYzF3cEtefRosukY4fOoJAIiBhMcOmhMR88vIw2pEYDda11lPW
xowEw1W1HVJxNJU4OA0/QSsagSrob+0AW1zvRm89uSUTvkWcVR5zI40QfJro7YlqKlu2e1BZOeZP
hCT4R8UqIhJBkc1Qw7qS+fyTGIgYZWNYawnLB2wztgUwq1WlQj8qKEyrMTNR5Jex4MtArCyq23IF
KqHr5oNWjP2K9gcO81N7m7yu2/VjGNEMoP6OSaifug79Aka0pDNmcZ0lah1xX1u3M8fBqppXi9jv
LjndrN3jjOHGwObsEvloGXjicEjXpgUYyy5ynyQmOwpPLie/aGWVVKBUQ7ePvlKjSa6lFcR+ZcZi
UypXPcK+OoDWY1WMxLzp5JfRl+YTdvSN7qXxqTKcvzZxONU79GRKvkezAtCY7umGoo8IkLSfc5Pd
5mPwwntnzc4pq7NLEMVQ7YS7hXpOJDA5OjD6RhL9+Rze6oJlxXG7lotO0vgRqSzPtZEyQJyJ2nlv
TN7OuhyfixP23ZlbKOoqRpRyiyvUNye0wtZhkBCDW4vqc1ZEl9GziZlM37GaHd+gQIaYHbOg2PLe
kbqOVhr/NWX2JpLyKVgsOm0koMugv8HukZvA8v6NoaQKJmMwK78yK3y2vJkVQJOr3AU9MWv9X5Uw
Lg6eAmVB1ScXfC4twEmqanjuZvbGyfGbuLyr1qY1Jpc0kcFjKDv7X2Y41Ybl6s211bEpXGLE5VsX
VfE616oPKBePnTbdM50/PmS7wwyHszGIn5aej8Capl006e9JOPO2ko2xRyL5ASewMjoblARjRbW/
Q2hKXoCdCh1rnMaPsZTvECQvqcZ9iPYQDuPG35Kqo4M+9tfRoedGGGSmVF7umjF8zyt94L4UXB5d
CafGPEQNXLmyzVckZsTaiW4dYnymf9dUqG9ZWKMdNRewsriO52VDgWVf2dtClHdIfQlmJqffZ/Pw
FA4Yo8WkRz7LYQCFkuCCrBwXR3iwN/T5wzW0QzxBgVNIgFpoMweYiXUoAHLWiIgK7oVT7MzbU1jP
NEEsuTYOmHoJQFgHdjeCOuWsMzF427gjzB4+00lvpy1ZsaUms1S76YUcVwEpt5q2MLCB8FNzxV2y
MrZxSe0OIfU9wS4Cqznr5ERP064XIXmOrr5HDhmo0kK97lwzuzZmRbzXy86ByBck1pdVUoujDId5
N4u+70YE0npCkMujaSSRvXfI3oV1CwNIe/WyvxRtAZ2Iyob8P0SIcIqKXUuwv6S9iVK5BtUet3tt
0x061qy3QRI+q5Hrgha0uyTgv0VkdjYQZwUjEK/x84s58m/NJYoWQu+cyMhvhDXWq1nyhlv63u5K
ybPBpRvLN4kkxBKV3Gqv3+utC2hxYI1gFJJpfbBJsQ5vvYpm3zp3X6FYMaK0x/GyFEwtTpgguVVx
Fm1nW4cFbxUsejkNroR5Vozu2Auc7aAbFOaR/GqipvDnUF7LWuk7fvNAupIPYPqee0o8Owcqk5i3
CZ6l1ax3f20s9uyyzLPz6qQrOuXAsWB15m31eu+70MZuI+r6OJX2hLxagGNGMm69ODszRair8VR0
rwzY20MRtXiJg+cuoi2tMhl71GJRVUXNQVVnHJUzP7BCoCaw3U3QBCXg+EI9QG0GzNdgNC3mmkj/
kGvbKQq2OphY8rPBvl9KIpi5eJjCh6MqusYXkrNh5RjOLh7sR6+GrsKKsSFeH40OQR4hH2uoU2Cg
/ZGGNBA+1bwVGsUAXg7gln3ah+0V73B0JWsKJZjzDJy1lBTvmiUlEBOKz5sMAxTKyh3IdH/V0/7K
1Y2c2YKdnKkwM+V9hHG/d8IIy2wp1gSYoOSnsEtbKwz8rrA/CN27UKEBL86GfsHTsiWBorBZi9fO
7oAJc/vfcdUHUUEvhkNJAYlKeYkIyJJ1Dgi8450XOldtGyL5Lo4XHiCVXJULpTHnmHNmfU7VkGx0
Iz1PHnwK91mmY7GyR05Mxhwvcrd8y9C2gBaHD7XLUd5JK55NHDDmoDVryBS8VTVDM5egZT42jMWY
E+D0jjak9nhf+btvB+tJio65zcQOVAWldQDgcMgGx9jHbVOvNSN/DDI9JzWOWUam2h02S64GSoor
uZ9684m70LemQYiDw3KUXckcrODpdtTCaCvw8k7WPrOCiPF6c2718N8YCRpOnLkBtNJ98McUvMRL
YI3l/UVjUr8JyFHvWhXZL0OWULOQ2cYuc8UuXAyUwWQhbSAN76YhfYqCqeRGX2eHvKqvSd+2mzwv
EIU4nuEcj+2rQ5hx1wIpZPuopo82S55odKi5bPxW9fRWCN1B0S1gq22R04lshIO9mQSPFq8X9L/6
y+wIhNVJDFUmNF/7wax3SWvOu98pdc4hRjcX4q3soL5H0vJjYsY+EF0NwATrqUBNENlbkqX1H1KW
JCrsH/qNGxSfULylQj92QIbp/Jjzx04klzmiTiNi5IKpAHZMKeZ7ootyywC79JsiNi7UA+OKX2xn
ZbD7NadRAXjs5tlDafbcB16Ar/+8ntz8GiTscbl4R0Tu83Z4AQsNjyfu3woe00uB4royzB5oVGLf
Vc3ENI6q7qjB1X5nL875Cx7rOIPrFMqCIQX20IMlxycaWdydnhNv56Q/Q1Cd8nUHFvNcpB5CAd/R
uqw0sWfJIovr9u6p4H4APB9Tzqy6mk139B7xwh3pJOLeFbLQeDqVdDw4VjtuvSaKHpKxzJ+zcthm
esOLas23SmfeGATe0cw0oOkD8ciJHwOGCCqvH3MePdBENffsfN72rPqkjuIvrbqNKnBOnVFbJ0Zu
WGmiC8qPJF27eEeXX3LmqvdpxJXoWNY647x+DVL1OaZJvanH9Kkem+HIpYBJSNVFj53Rq4MNSmQ7
QF9C6S34ay2ug4lRT8CW+p/pIHrSii+jGsdb66XyTtpQXiQLpWSKwYgIwH4byOL8+wvH8vIcmsPE
oz09mY3WneiCghhLl93gzPZDLw0q0sz2D47NT7UYLdrlF82g4Cy/mWxua1Po4SHyerCNmeadQpeE
eljW2VkDH3SKXA66IZJs1TnQJgYGRXmHkODgn2xs7cfU05fMYSKdxGTrUZmBzImHkYLTvQJLv3MC
8v69zoBRl90FRZMxqcJ5Bvoq2iRg0bj5MF7vciJNUxhQOyy02A+GAZLPUMvH3mFPzB2yJqF5oado
E1l4DXJJqTQlIjPWTfezylQKDCJlxDl2xsUsAxAl1FoRBsjNa5IjVBGDiQnWMuWZk+4tYYqm5+Sc
5zoFprVEF+YAQeI3e1RYGLIsWBuZcuqNFGW2L+D2kpQe82cnSh84UPVc2iIskjiddxNnRrvPsUlX
JWx2l8DwGkUmfna88kPMlCDNnYZ65EAL7yfxMXRW8zDy971iifkcMgitDcRFMbjNo50RMmrL7M3V
kcULDYuOsLEH40Xwtvjq8HdaJXdfOmc3DtjphR+HiDGixXpVFz/ENOW0PeyYWHP/6BmDajtlFeZ1
3g9FcQHojgkGp9Hm10FD4czseyIvT70dvs7NfNlEdmX9Zzcjx2+fvK7eN8BHvpfEnQMNZekxAzMN
4u0kGzwf1LI/GS31F+wQHFYGJh60i6001UyYBkBYD53xFI6DeNanJ6suE+4oQ30N4+gBroy3w/Fj
ch0AnKA5B5wBQK614SLDinOa1XL71JLoWQzxn8w08ouEx/EcT3+beABzbQvxAIVPPzqWzeGJcuxU
1x7pyeDpAq/6NjEdX7kjEce8hhsCFJ5wVZU9Va3D6dhob6XJuHVOpjsRCCbJHoh50+UhpVsxq8fo
KfUZ/1X3pMPA8Rtf6c0lECbFd5zZw840dBNLHxtn1iWbRpCD40fOasbmC8s23FnFwFlqTIINTtkZ
mR2T7rzQRPQ+gwtQiHHbOCaZDNn3FCZ13L/NKAqAWfMvi4l+Vq381Mos/9dBegtHMa0GFxGEIWMk
GIPm99Jo6gOau7yAKaJNCWAgfZv/ffeMA7T/e26jxLCpRrCggVrxcEz6yXlyYVDNBofSsedIscaV
a2+kzpBBN8LwjDEYW1BQ3isc7hrALCdsp0ertsZbXFBeZuSp+QY3gbvYYOx6LhbPTjOFVDrATzO1
4Bp50wApiqiRjcnlsbDC7a+9UK9Cf56Tk+YG00cf1deuTi6RZDWGeByvA9w9lujfWEvdxynEkt0h
yByrZYA/4r0rA0PtMgccjh53QAFlSgob+ntY7TtZVA+zThcUP+ijkdVLJj+tLkjRKUJtHl6EPDth
3uNSdn4C9JJPJmzmii/nHpBhr4GVTjcgu+apydSDu2l7iwfIoOulHAkeGgL7WUZ0BfxUeyRBN39W
HkQ6xEoq2iZMkFoiG+ZwJSNPh8PTf/9knFI76bZxtjBT9JzcfaXHz6N0UujXLZGP3oq2tChEa3K/
wzMUlxFbdmrdJjl0MMdBsrNK8n9zQ1hXPY3bI2b6vsvdnTQADXam88CU7ZCZdfZljIgQohzYGIkr
rwRoyZXK+ulDCazPkxX+m0eSk8Mwl29LeTnZeoC1Bd+sSMf+HE08+ukMgNNcPmnVDITYq7GCzlN8
j51OXq/D1jXI9IcOm8MUqw+X7f+UeGH+MCjnw53kM1tu/9wQXvVhwfwwDBT7obe8q6h1xy+xH1Ko
p9/HGb9mxRD2Kwa/2ZuvKjLmzwFe1cqydCZJ1YzSk2vn3h2+e57AvWrEs6YS0MEEFY4wHfZNjwGt
ZNL0XGdR8FDb4eH3d5o+vf/u0kC4pvWvrRmpM7xwrwOwkkagv2A9LcChUQ8buOTkrUiQqEPN/PoS
AKs6EPsqN/iGwgbEU9CuUoq03uqp1XeBVl+HYJmrocU/9TJAVqMrhmFChf9IaIPazKP0Ls7QNlSA
LvsCVTjeLjSG5mGq3mzWpmMzVOZLPcSQI+l7JOwb0S+sZ+fYYH/sS2Z7bTIU+7qqDsXknX8t6P9F
GwsPv71Rgxvl69FFxkb96uAOsQXatJMNzRHXIDfajEpfgSQojcJ7ZbPZds13mFvTWSE+PrhTbHE7
rGy/bctxF4ItW0EPF13GWQUPApDAZR3+/aWBYOCyVe1/z9GiNomzsVBA+SUtlLjUI9VUsFKfMSDU
5PF0K3G/XkpqrjXb4RnNtH295NiDOab9x/EqUBWugQnP3lU8PHDMFCKQCpkQqd8fi8tlDQHiNznY
TdYLlGt5cQm3bC1e3t+FOKVUgxL1ZbEVyltVk0YGr4yDi0sdZWktnjZ7MK8sApxl8uIzrDz542Jf
MYooiVYkIdJcBS+JN1yCFr62iMiWqFIbfXuIxMFMJlCYIQTg313ZE5n0oxaiLJvlRgEBf/KCm4WO
vo0d4Z6twfwQw2h/pu5Ur+y4xryvYvMtr6mXhFk2XEwyri/SdrcuQRvOWe140zo+apIVN73H09Dq
TPwrNb04DMTgTeaU2BmT/jpN0QYv0WtY5ZdW5t060LBs1zwvEyM5quXCAdtXlS+HD6bWbYQGysQh
mrWbV6Noz3nzUjrBF00Ghd/p1g61qFyptmk5gRU/zNlQKTBnmgWTs7S/VTYTK2g3utEAIW8B+eJF
a/YhKeC1VkN1RBWmF67yB0e/D3PxsQiJzIAfXFMt3U6cxMvC+a5tNlyAPtSfaFdI3NdxiuQW/a+i
YpYOXyZSr3ZJXU6Yz7vCqiVR+fTJzL+7rjUP3jCfq5CoQCX/eiG45kIgAQW1us+R4AcTuq8w2VY8
4gXInhgIavFhGB4lpF706JrNO2a8K70wNFvULlw5U+uZ5eMBrzvt7sEDbjMJN0b6Qa6H6LvG2pM4
Mic9ICXL9d8CSCncHF8WOjDFTAgCSbFPIv4h7eoXXU8B+OB5hl20LmnSAYE8Hqt0CtbEarF1Acnd
RDX4WbcfPvMi8tsiXUDh+Vfc2YzdzxqT7FostzX5gN8+3lNKhW+lGv4B3eEebWuXtFfnwcVLTRYk
Q5rgIU2n9kna2jHPEoeo0eLXMGcu4lwosJBjMZsta0cJe4TPY6Y+d3ZnyhVmRslJVB/NsfVDvQ2P
bRk8eHqIuZUneRP28k2VDo616AHX8E/BgfeM6Bgtd9xi0xS1s/M889XStjkeMC619B0WxfwVXaPS
2WVx/c+YPHcTZA8NMVa/g1vBGJk+IYiaot3qHrWXhsepuaW+Ggn23OcCM7jzd9DowUvT7jQvc90g
obTNlGLNQf9Fxjk+Pmt6p8vvHLU2EPkM8TRyNyqo9nOWH0XccwvQ2O2CsNrJpC/2NnnvxOveWKsY
cLDCuwh2fmBCEMMziCbAZkn1ArNd2r6nEpxAAHgr1M+wVpc3MXxManUw6p3eeCfya9wCTO25y8w/
MHrgx8zJB0cfyC7pR0rEa8PnqkAEqSJ/SOGP5q96aaRw+fl5u7J6NU0WFKyR9eR9syp9WWDqmzh/
91DEip7pFvThbDiVVXHQYI6sxxGlqEN5UEG/RyTqdxB1Gaf0O9rrnZH79TjVg++qPZ5AC2F5PVp8
ZeSTjSuLf0JvX+MsONle1eNxFsEj80RbogTaUfZPmwQpwtD4Dr3haxK3WXqRb+LwZMxT+zih1Ymp
CwYe19gbJIhxe0CL1tp5DTbsqS+tNcOybzTvr2mIXvoGQ0rKn3vUtYr2vlVkclZl2JJwiu5uRIX2
lZTbhsNHG6V3XtGLnlWvjO33hsI5UJR+n+O/LEmWl5V1ZlBINC0rvnv3DJuegjkXczl90xKUWz31
T7NOO3rgUgdTlWc5OtiqxmQmZFj+uPCVVi7Xs8LEO4D6NnBxwO4/xBxPuM/L9pSRGsUxUT9oGYPj
ulH4DAbf0bj6eWV7gjj1yiJ3K43Fb8qw1K0KSlQUdj+v7V8jLcJ2SC9aMnrPPT5iUJEJALXgMJT1
s8iw1qviYjoq2AcCa3yez0c76G6hFexr11w59iHnyB8yas0rhjdD9lEb6UuRVimIFpoT7Vd9KD60
4Q5l4dDiQycHtDKfOt05Z2X4CODkvaiYFVoL6h4t/xEIUrQynESu3BKC16jbz+3AkKvkNF4Dul8x
I73POTwAGZenwMyRIXv1CYedH0mybwLscSb2akdaxrrpaSsW6Rc3shfwAKxwcXNy7b7auM1oHRu9
Tlb2T8lIwv1M4cZa8kMF2XAGSzVwW2mZa8OrZYDelh0mgnz5TyEPaPfXyckZ6lAcFornedbGce1C
T9Te6CI7SpNJphegbjaRfLW1keyN198YC/Udn2xcEvvHDeTby4TX1qNtkkUYJig3rFw+Oyw3O+5/
qwm1Fe/Y/MZnsALF9scNNNTzZUnX9JKkrMJjk8zlX4+jJh5EKKQklXYWnEt0ogiTxdytYcaidBuI
9gZlNajxu3DBzyXA//GC5OtRsMf22dZQ80/sWD+Bs9wbl1pX6Qj2cfdMlREq48hRuo8Xi4K36so4
XkPdCvXlMCAiONHIjUQxQs7/TncYsuUg7ab4soO/3KmfZBJ/ERn4pzWDj5OA6L7OxLtWOTesxNsu
48aZAiqKBPyiST+AIn4oPkNigJ6XvFga33jQFi/QEHCDQf/iAdF/ZMxTV1ndSU60pGLLwlRpKri1
iI2uceiSEPWjhK5ZePZrs1yXdbNHe/Lt0dojTp7gvay6f1LgEZmZ+/W2cH0CI1hM6kPT1/qmrqw/
3ay9K1dQLFm3D3wY6fVJiyIahFPWaLsS93YMiVvgv0unTYllzpU6PemZaq6DCYW86yhey5wbUxJ3
44iGlOyi6DlZzeNZaMaxDd9ip1TbCFoNK227AwzRHWnmBSWM29FH5bw6GdYxhfoTKKu+uMsvhorv
xEuuqqW2Su+g3QbK6b75kc2pvU0jm+Z3sWsE/ULJ4D4kgefzSltrMCQUAZYhfjFJ0U6AL3+Nmyo2
uoEnBB4y26E3hfnWFZ+JHaEoQWyZPe1WDRFDX9J9WtKtq4GdBN8SvR/41BtodyuVT8DPdUaIDOa+
k9lroatI76AzEk71gUpLGo2Rtp6hzNxHxnQ1YdW9w1HXa+uBngQM1EbzP/bOpDlu5Nyif8XhPRRA
Yl54A6DmYpEskiKpDYIiKczzlMCvfwfqDker7ecO7x3hRbvVYhWrgETm/e49V3xVKtWgE3d6AjTG
7LfAaasxnenrl3SmblwQD+AxarF4t5bLyDs7FHRX+SN1FEFfiE2nJKVnWcyiIoQWv2ynO3eqHjG0
3uIGLFgI/TxbuMUBSabsZX4Gl/5HLXuc689//P29Gsq+na+fUVKVf4SQgQ37Q8IreOvf/vZZ9kk/
X94K/t5DXo2fZfL2L3/lN3CZZn2xDNsCDAZrisDXSpP5jVum6V90BwiW67oCmLRBEBaKfB//4++G
9YV58coT0wxygJbNG+h+w5YZ5hdDaBATyQgaumuY/xW1TDNt95csGnQL1C5QKKQhCdza3AK/Zg1d
aXKrMcaBkMAtEhKCYwIRbtM5arcG2Nw4n0d/hv4PBZIioRnfHrvqvgXDmEmWrtlFqxy9BDcKluXu
IQVQvs/d7JT1F3uK0zPi2dZBA/ATYa6dcsOOM8lbyxwsyTUSBMDL/VJxl51MlCoYxmGTUCm0z9mW
cFJgce/KSgmox2VtIaOl0Mw+xOZ8It1xtvrqrsCZ4IE54D7RudHLmO1Ekqp4kJYE003Iv7M4fxkd
p0hp2s2hLON9VtIO7ZTwp0GRw/pW5K1lq/6c6GaQQM/xqhk759oHXIaJccRhk3opQ5+wcbZ2ndUb
w87xFYzlAlAQEkhfvpF6BYevas9xR80Jzj226P0+ic3PCZjUWjpNhStunFlFMlLYRwU6YmI3oWTh
ldkXCdDXZqmoD0fD2ehWKL02ww5WYtAgLnmIRedsaBiEal7T7knTnAMvlPffvKCnXJYaR3ivSmyn
HdJGPTTYCdqrUoFgxGRRMEqEvwDMs9B5iFo638WipXuXKSFb8QnrHK6vKcMCk8fUTWfKMm7JAjDG
t4Cf9vHoeHLiQaYa6OLGGpoyQTAXpQN2gu4Pphb4XSYdJ6CKA0TPK6z10nxpaNKhgSP3GsmhfGxf
ezWh/b1uHqVDpcNAt5k3TcqnUKJnpS8/yynGLENUjLBJw6kf5uhUWTH+wO6xrVyiAQ76ks2vqfUY
jDWq6J2u1gJHsn+oq/Eywlfa6ZhYunVIbFe0zlFDwPJdYkopc8qT2g5rMchdMPecLOp+rLa1/lUz
FZoEiF6oMy4pd26fLQm/08bPYekkkRx4vlpCxYeetoe4Zd7pAA81BreGi17tDHqzN9bUvbpMZiEQ
IT1izk8TghNa79zYaJU0qmHGDwfq3ZPwpa8nB4qvxKmdI/7jklkz2CpbqPy5LDp/df04Lm62wcR+
C5g7Z3viZ2K5yfsOelssUQJq5wJNl+rf2N6V1WJey2GetsXATArthXavmWy1VW8Vvplq3snUuhYi
SrgPjIwnuwdMiic4xl9O/Q1OND6l+dugyepIb+2Oy/+rUmS3gzoV3EOwZBaJ3DJi7BnouSMoTB9x
hDYuSwTsSCmOHN05tDIj4fkOu1v/JsuGS8spnhKgBPCAsGFWIF9HawnqqK/2QpOx36edyp4r34mS
lYTzJnUH5oBJjQseP+WrMzKZqBcYpnE37iDvcOnW+M1CYl1JTzw0LeBtME+G9GBVtT+39dYW2ns7
a+wUXXZgzAt9fXHOeU5dF0IDg1rw0MYIBz5y7x1+LMmMkRulyB4zIZojTTxAklLwrt2oHJNkYeSf
DPBsXU1gwhGbyNRqL3QuESYZD4+EQPbhejRazEc1x9p9FK/s53prNtXsYRcl4fw+scjveoiPeSFo
EzC5BylA6JEFaXhJuWtNGpAapdUDGEvc3xMumdly0PIzZsur/abU1JMaWy8kqnGAlsTCsBUnDN12
UL1oU3ZndTNweXcwHRmyRR1c3Tzmg4HqQIJ6psMkXLcW7cJ5pS9sT9riIAyL1ZVjiZnTO1OnmEbt
WRC/N0L2gVWu4fz+kCopG8Oe0Q8p13UKenmpGWHw4Sw1ltsJUm830/3E1d3ZDqxskhteGyr3dpQ8
99WN6WCzyZzuHRbcS5WkXznhsfIUyomZP3TsEk1GKRdsLOyw3AVaiXv4uVTWDKv5vfndjO48Jhud
iYnHkPlhKSgjSTTC5DWFSWlGb0PpfB9GK98ZVr+drDnZR+GzRd59C0l2X8djuwkLeIbo8J35zUw3
lOg5fugSM1DYxhN/+4gcnUNWyAGvVyAQgPkJ6YbAOKDl9zAjB1rR9ZxR8sydrNLkZpCHxQWQ3LWa
unO6E9tB+qJG99F2Jj0gLNW4pzDrHvqQOQFBS0xg2YfLOs2unuaUtjV7ysR4AhnTDm9zuSS4XMVI
b2fIKuZmOwhUzwWXUFt1lZcx/j1Mdf060ES8lxbAwWwckSp55k2DxRaYjadHVTQl5v3O0KmdCGv1
Y/0ZYr5GnUFgr0IJUXuxnXqlvhQKSd44yXaNTtFXbNX3ZjGk1ziak5M54EKpXe2ORscd4D9UYi2i
ur7NqBWeo8diYHSYStokegaha/UAYSlRPYIj3vQlZ4AF651SlxlBK2XXIOeC5WXVahjKsm3W6AzK
aO7rne9qwtgkxqw6ZMd8qFTuTITJxImCKi6acxN+ZZOw6203JbqM8peqqYcbIdmhltGgtCj33KV4
ddvLoHX3S7vyeibufSDAtVYkfj8u36yEmrFGpq9KbZ2qQjAggmIXldWpATW8N/EJYZgb6Twx9QeD
1YA5v3J13Bi7U+tcCmusNqR1d5USzr4wqrc8lSZSlJmywlqqHxa1JL8d3UYxpzXMkhfYa3tLI24n
s/mBJq2XAk+eQcovcGVx0XQO2LYFuGdwljyIcvtiq4gYGA46bjqLYiD0hA07VsH1yHFEyxBs1Qz8
Gr2NM10ZnUbla0ILkDWHvL4DJtHA59PMM02YeROQRbDyGuIFGJVyFEOQCsRDdbZP3TLAGiJ+RAR0
Pg8Fmr1N8TwhiV0Knc1rnJorC5h2YHVVjv9I5WDRYrzjxPLa67EMVIuGxym3oU0DzDcszA04kPGw
13ZBl0FR3CU24TfqdDiQ0XlaO+neGoY97ZD4shL9PR6Z0MiKvpUIbwnh1fuF41Jld4/az0iNzTYT
jaQ2aelTeqSDFmb0ZloizteSGIKsiTyj8iL7OoFdg+AWVsOTxi230lpy3zEIhepZpRBoMIIowSYF
mNJ9pbxLEwtsQXRp/CPMGTBBypFqw14/znYExa8jsANb4zBDD90qsmsCuTBLNJcSy+t5DLEAM64n
kLukz9PQa09kXFj9HPcbPO+1ToZWd40yiK1htHfjUgHiGRF+MDwbW9mZkZ9SrNXKuGM5tIlyZ0zA
Ra/NB9fKPmsd01aG9kwHXRNklu4GDiY7IAwguWudsLWxUBfMcGhrh8a9XpJCdQWSdA2pCXee4Yl2
3xvOsFcngwN/TrFLD+ipt0EKu1fTjh7nmFLH1kxGrJpCCbKMaC51NUAVYjgAKds0bLvbxqxoKGCq
PBKi6zJlD01s3nUTiomZIHuaEIlAGpPIVg3C3QV+utqST3aObbtNQx6F8lhQLL3p2pitecJ5te8b
6dPuGSwZu19MVrCOo5KIH84vOOuSR6yiscRzLO6zzAyEHDjyJwR+rF75AWemZq1+bxZTC+ZoPuPJ
IkLEiZvKbnZpCxl6I2VPWTsOxPMyOg+QJfwMhx8yAcmMgQB8wX+pgxHwmhGMMkSsM/MrKjYnumws
4sIBxc7wH4ey3dRRBXijZ1dJjiVYAEwE2igcX9UGcLKjS1dF+D2PaM+eKN3o1WUJtOohcRF4Y9Pc
sh0vaJlgOafE3QUaJ/0pbJpNGr2YKftABJ8XYSThDhLJV5btS6HON6SFr4ndNzdmswljdkuNa7Hp
UHH8t/NtlI8o9FNy7YImeoq0QYdPybVADrJCcd0vBgYiMnt8BDlOLzezXK8anIMTGeiOrateWm4D
08UrbHTIQBNx5NH9AfKyZSvTPjcWvlKV2ltXf+xo6dr1Sc4EnmJFfSWailbiV+0b826X9WzxXAV/
/Txm3/SppB5oAtZP2O0tZ74fOeRI5mVlnhnZvalH98PAA1BRUo9U+bZq+GJdd8GcJGTLLBSxakkf
jUH9CjcXCOlkXKPUuaWz+xDnzH80k20ihToDZosUTz9l8xU/j+4bKkqi7ttAQLKkFWddXpsdwxq0
dm5qrTopEvpPhzXxoEnCgeZzLhOEZneixqFAyV5rXQumNewlWPcyfJB4nvZDbaw1lo3pVdU8Qr9w
47MusbmyyBUgJyDWINmHOptE4VyXzoK/maQbOh3hfCTFTc4W/M7CKDU0NveTzum3qfnZcctGQbpP
ZBtu3Ea9ESPLW/GT9+pEER0v+Xgzha2Jx7i5OB39yNWaAoKGoeAe0JAUlynFvM8GptLlR8hM9Cbm
NtLn8D2m+hSZXunOuUnrDH93ZBnZZ/RjsNuJxFHQisHMvTk1TaXA2COu0o0qOUGJ7WV0XE+R1XwG
Zsb2Pp0UbwIzvG/jhWtW1hRJUN6XhfRXZlAGFeJIpR4rtF6a9x21YWEpHnXtlUkSnljdzfcQdu7G
DI8eViSxlxoLUTaW13gstaOmGFyyysdclu6xMAmtzlLbJxVdnfESr73xjgssa3wNiWZ6NMxkwBQc
BkP0YG5yRmEAm9tjIqpt3sBWDJsKZqCqQkR33V2Rz0BOk2RP0VqEQxwrhKxjzrEyvbrYb3F2oi3H
TQc5KjnIuj7HuYuMS3B3VsVbTADkIHvyIKlYn3/ljaZqkJEBQeNADVKXMAqLOhVroqd9Q5MnopPN
DjgmAoakQzUxYCuGTIyLmfFs57K22RxyhbtgaVDUxwyfnTe0/SESGYHJkbIGdPJ4G7mcRrG6msN0
Y842+/ZGMxBykV4HORIPmn16C1WPUJpnduNnuGh00yDbzxEhOYN7PRexesJc5mkO51htuJqD0u2n
eXxSEHcP5WpZp+b0ZMo9H4F9VBhuB64dZbsEM3LUpT15y8rZK3OVeihXHOwKiNljN38sAymxrE02
i87GzmD0EhBdeQuLOUKwLzdhq7w1ZGhZSa8chDAEVPaJh5trN2T2VAbyFimVMafsJmM9GWJolbk+
WUQ5aLmEbPqOsDqA2NwJPb7Xxs4NTP2q6pk4JC3eK+HuzJrlp9E5CoZDFW6E3DA8KXDut/QHuRis
tdoetktE+0MLsZAQ62CdtHDCXcbmD2kp7QaFCWn0lPY8YVQhKqqSXJeqKiR/xGSOT2tSSEEm2xCD
GG5wNV5xZ0UeiCaOXk7CA6Y02XAWKZzd1dc6YxzyTPYYrSpP2K9YFHk3chKcrpyxPsG6/SFLaKCE
b+n+jTljdQmTJ1SfcJvlL0xmvabKykvTNsd6jvcMK4M8njf17Hzm+E+3carSmDLn1UEMfKnQcqut
gsmppIxmFcAZBfIEEhQ7ir59L1x534afYT++O4w+ZZsicGluuIml38iSldp4Gdr2aWp1NL0QiguA
LB44RBYrFpciCzdapY4BFMI9PbizH2nv2cApOO2Vkl4kBbB2mzyZpCCmMv9oOQHyaE/X/UiFJ74/
TtNIjFodLkJBj1ngz/K8UYLFFFstQzbHrJlAHs8guwxgI9RM31P3sO165QUTfbaxD1xA7siTnvLU
9jRwBEc3fIMP8KqpzE/laIOeymyuBPzOwRya91FdY0hxk7dCye+kKpatHufAeCM4TRM7sjNz5d1K
lJkL+mIMimzZw0taeJiIkjvHdhYbsvcoNPdmhdabwazh07UK86BqsvdV127wH3kcKTEwZD5n6Dvi
Rs1WaeAUSXjA2Lppi4Ftd/ucOeEzPQxpMIQj3VhqL3dVud7grFnKzHy4qCll54s+t711m9HfczSn
5JJl2pXjqsnP/C7ocGZATnJAUvYn6iPICAb9gYlBYcoBg4vhjX2U6xeRwVHfqE4JZhg2OHekV9jU
Eq4YhHpSEvVrben7oWQXaFU9bUm0afer1pmU32xNZW0iUJlBnPJi5wVDD5ZxaF5Y78I9EbuZ1gNs
VMNk38aKCsaiRIE1kZkoXKFsWabHUsqveCRv7Mq5TMCtfK3+SsXQXbNmC8MU8qiCIy7v2PioPInA
FpEsKmzMRqqQ14UGBs9x7iNjup3tgmrpp1iogbkcFiSjA5+Gv9DE3mn5uUjXqH8bvRB64IS0Jg8a
lrj1pzF5JajXM2nL6Q4dYPIlLIEKcmpJI4Y02Pnr09Vq9RfsWhdR6D9oEWFlUTalzm1tJpBIogdI
vZzR4nswSvg8nezFThSqFseC3Eme4PNJnNvmBC+FnJ9c7qwBe5YZlpov5+pbyYJFhtr4waHf3ObY
bZH712oEqz029fCmGklgZz1XLTccz3rWSD7n75ptnSwLs4Rrfgx29BZjBd4n1nB1uYV2MVFefCcp
/ag6Fj8zM3xDyPBgayxcEYNQ7k3OuHZ/oxoFGg1pd6BKJGriECxIpT9OZf8Uw1EkST8Q8CLlX8zM
z0aqlvyq+ukFpA9E2i+OUkMkG+obNyoJ7CaPVZa8Y6V0/GysPxfB0J0TnrKHhFNwaC92Glaxx3Wa
yYyN6uPGuTezGnqiRG0tNb3f4GKfcfVzU8ZCbGsSjdiW0jfL4owWLk/wx9DZ7eSB/D4O6GPs6mUQ
jq3CsxJ1EFQHxJEI00SDz8dwEN6wmexT9wlVNQLMg6SSr4RnSXhKMWtIC9GMt69+nYfixJ8ooIqm
KUjtAQUsodwKXYjAOVPBDT6cGetaeq3XOd+0LGKjF0TDJv5fH/LTpU5lE8YQHy+7tqur9JG6IhJ1
w1lpYD4veU6GObzVTU5lNc5R36nvSkd9xUf8fehRxPQahlS3HobJaG3GvnvkBAQYSBqq/1PmcpN4
P7JP9yMTSdJ1qV+vIliOlXY/du1HntdMyvOSwaHFp0EI+wPToR1T/psvNbVc+bCN7HTZtEpxZ4mi
ujgY7oD40XmRWL2fdtlzrVlPHV8rldB55E0E1ZgoPCEMgmulWAXjwrhPqbEwu1LfGQM4Oa0PtEF5
zPDGjNI96/BbHpkeSmWvTCPLQm+j1yBzcsbrvVBxx3uE9mNU8qhzCgL3KZkCBY5LYDOEdZVpwvtE
DorlvNCG1ziK3s0OP4g1PoTYoLy80p7B35G7XgCjFjhk2M8gXMDE4PIS3Nexol/zGhIgB2uc062v
j2wNE1vyO3NPJCrBcrYDj+E6psVrj2pSmd8Y4CLudt2hdIDFaw31yLX6AiROEvxLOXkMxXFshvYG
MCWaL/dny+SK67hl3METoBAZSV5NtN7M+QDODs4mIoe4IclNFI5u7qg0gxiA/KGt5TFpa7yoWMy3
uaIbm4ynSSGjNyRspj9Vt7dmAGEaGCpsk5QdctOjFiqs4lZ1UQdxS+IP8znRYp9NLNQCyW9mRtWN
BM4MyqNXfS7bAQE/opvqoCQnutjVwHWKMYg0wbrTfbhjldGe4AI31Jtn8Oq/Q+f/N/L9q5GvCqj+
/2+quk5v5cevA9/1L/w28NXVL45rqa6LQ87ESLIOb38b+Arni0OlABUuuilYI1S4rr9PfBXtC14x
V6OSSueP17HwP0e+ivjiMPM1+TPLoF3K1uz/pqmKKfKvGF5HW9+cLhhFuzQFrW/l15kvuxEdxrH9
QOiJwRxMAzCX8cV2v/etqfkTVEbQ4wvqTLbsRpPVtKK72HXDB2fQz6nZV4eO+Ao71+fQRS5oeQht
WlCxclx3wDF11r3T3sWD3vpRVFBwZVAahwP9DO4Wj1qSvnbKvBlb+CzUOKPs9yBC13BaHpLtEezZ
3ZiubGV8N5tF2dJk8ZFZHLJKB98LOrM4l3q3tZXpZJCj9DUtJQBZT/kr5INYEAlW6dYTcHljPayQ
nXZEDXRfM7CzlGTTg1jagalS+WNM0A+6GFe/yylxzMU26yq2t/1DX/cPWquf6mZ6rAZr2ptO96mK
J0Vh5gEodVNq3fuksXa5MqqZz4JE7yGhzzbmC7VtLN+OwlOF65+uw2vM+CHWx3GD2+R7h2vICOGJ
dYXrUkjdH5qGiqGRFcjETJzPVXTR2ZQTYpkQbaOmX4Fg+X0t4RXHE5CRFQAbFf19NqeHetY/nTEG
a2iwe+EcAltZiY8sEVpQJA3ycsezNpHNiaxkGJJk1QrYFK3QVc8ly0t+rdsZOFM2pY2DGfiT5hLl
SHBbl+gBjODp5nVf65ROGA6kGmOPjpqD7JthGMhFpapsXPb5ZMZpElgkrY0IEX4mm5UuE63IoeHO
zIq3qcUN2unVgXnYiWEUOFkHAiug1aeMPaFTN9aBI/qh7Au25bHCuLUtgj6akT/MtgUFQUo9+j61
uXqKBM8vjctwXmLImGuWurBmoGi9Z4Gn2GHBmQKVw+TUOtnDMGCKpelSRDklEvIrkYP2DMgTa+UD
LWlb0+L5sRhPZouCmA51fRciOaHCoIOwIyDNCqyPXnSOynq1Y8pPM4M5IRuDKhskV769XiLxzsIm
vUMvfy5dRilcXo4qbrCR3bdwCjAb6Pm5XOhKS3L8V85AYSQbu5PpGNZuRM5FFZ+OkL72jIPY8zn2
S5hWgCA7KETZJ4m4xc+HF5x3YqfWuEsH0glgLZDgnS77YeuRg9M5YdK1EKTH6l/SUMag3jNM7YdG
RTxNzPkH4L2X2FlejJKRgwXtZOwUdu3IMQAtcC84tzWIGEZcAZGpW4yEShCqTw7JEgrXo0cx05+7
wHtVJ9JOZR57qovB3MnqnZTMAfKWpJM63WcpwnM38jgfyMJrxnxpGjvyC7uzDiNpHDN/c63VVHAZ
1BHYLeDAjOGDVXMSX9yyhPuib/OoNdEHOiAykBEhVbIvE3oUqDEtwgb10qas8DTiuDcHuHidq5yU
QoGuMspbDde4n6vOZyO6IztWcbKX6hGHbBdYwCUPMM8empGmJv0HGjiJXl6CAwQtmyC3xhElprei
70QyH+j7SYK+7X/oC2e9VjHOgrUrNbMXk3SWB404PrQdVRRIwQ/MkKkgrp6kkn4riTb1CNBzieak
EdoCL/IQwg7SU4ClU3HDDFjxdYnDQMTWDUaH3sy/sgPANE2vBWb2BP3eHdiwQ5tQI2Z5bZXCkOwq
EKvGna5ULyktpnzJxZM9mjtND3cOmA+/hf4Z2PZHU03KuQLcPEUKRVwSpoXDrjOkYZeZln3qMR5S
s+08J8wLODnRFC9C049EfDe505lyCGY54ficZPS35plV4RYh1aRVzlnNN1mCM1O2zxPYwtvaeJuS
bjirwqCc3embLX4GuQPGr2L5SYpjkdmYezGDelH+NSV/pET0K1OEhJ+PEZtRg/eqEL4dFJ+W4y57
zSttb89Md1NGEZ5OCyTEe6brptYI3JDT2X3PUxbDONYwYTvqUxlfiNZw+Qo1PXzTJMaEjD1XZCtH
jgW70dGwfEBrsBb5PdXN9w4JcEao2tnU1UHs3CYKhUVdljjMcCzKwqGteQOlzOYCSLKpXd8RKuH3
AlS3AByT4DFiIXzolVzbYqG579PavLHi+d3AbhMast4m4/IwTzahfBPeorCHQ1rh/bThmcXNlT6s
cDsVXxur+8D+K+9stnE3LWUVfowHG0ElLE/myiZKXPFM2YEBDIyLl1Q3UGeNH9uDTjq3HJBYtE16
RxqgyDXLYa3TzyKXaK+aZXc7hViZ4zDDLQr3Nc/M53ASch8PCOCtxVBSJBc7xHuom1gLDctoNvyH
gPaAR+5Tve0OaVrW29SZjlWlDh6+yktS2a8DuIVdT/8rKWDzGofOq3RYYheTAvvVilVbyJbGAoge
KceG8+kRM3kugFSu3DqWKgxnimXTf+memGNlpAva56GCaUarrUpMP5O+Zh/NolQ2Cbp7p5SfQyw5
XWmgD3LTvp+y5MGoTHtryPt64HBcQxnZ1fFtrjCEpYDmxe6kwrrZk9jOe0B6JbBse2j3BlaIyhkT
X1jV45Iv12W8UMubealuq4QPUOta/pQTvQ3JmXE/QD3SFVtVG5hyxrQyaG68LcrzktxGlf6Qwg2o
m/qSqLjRCqCoYf4QsY+KecjxnFVfIIx8JnW+c8jcJE55R3oEUhV2jZgo23YSK6E8+844/1HI0gVW
6ASC6ZhHGu2D3RqetpYTrwjX/uaJYpaokIRarOdooHtItvKuMCfircprSNF4YCruSoDSeWagcntU
gB3ckiwqdSg7UzJ4kTQAUE3HIsogileykwtWJvyo5nJmOvOTX/YJ+XtbhdVLBp5BkiNpSOVpjmgO
lNm1aGQ4AmKucoLD5ob8WYp8iGdHfylIWYUd2mYVphCBQ4iEdgP0ZQuR2KZebLw2ZT8wWQL6GBfX
bHGoC0YvRAcHM9Iqd3EzX2vCYbge7MQvi+G9sWbO+4s9eZ22AEWf0++yqr5P48HW649pJQ5B1Lpx
HXZe9HAVgekoT3pTvbPDDdvhRG6YeZAqfrRFvXUj3Hl6/8bptvIqURk8kCa2L1n6aIYUDZkVCEV9
n83FG+8C52JbPqXlMdTMx7xhqUyZy4IRcQ7zinhUVX3Prv67O1u3Raef3Kx6tQ1GJ3X5kCjWCa+B
+bVpy+dRa2AXGRZOZqLyXeVUW3seYFdO6afiLGe2UO0Bn0KPyWSNLibrrGvCSESJ+0pJ2wBoTGhN
0vFSJ/3VWB5lO4Qb5q/EC5LXTDUcqs/Vo5qlgJM4dWJZTK6T06fofOrrKOYjOIniSSMXE1h41U8S
yRZU/XbUl89JlzewCBQQzHaXX2YQ1oyFFHSAqGXY00wvI7XZFbtZS4xXAW3KV3Se8gUCvTbaxQ7i
BMDI3istypndClZLmjNxGPUV6Dxmb3Fr2wGKHTv7ul+2ky2JYhpu0E/1sU/ikswHgZfYzU95xZFW
WVb3SuP4kB63CTE0XHPd+gxgKMuMVhCX5Pisplunp5WWFD37omFhN6Tcmi2fEeoT+zb0Dq0wd66R
sqewmJHWoHWNjj7zUCbJrZVw4CkrvPWDIRh82vl41OcGdrmRUVZJuzkTuGxgLTVJlU09Jn593kZd
+CPt6kOlW8oBauDXhAzZvSzrA6tOaMT9c9kwgEoZn1s2zUGGAJ2hEb/1C0xX3qDVdYDxqj7UoYI9
o+gDJolIBEqPw0lWr+1kHitqX/y6HD7S5VXBWTLn39pCu4ZxeXLimjkCdQCkFbxZG1VCARVRal3p
tggSayYPfySLG1okTHxBLDhnKd/NuMq3Y6JaaN/KfIPkOV1qssy+keDhau18usHmEm3NodUoGShP
gpHjvtPReZZR107gVClDJycFWLQWJ/rKt6CvwVQ0082s6kSZnPTqlEq+T2asrW1ofHZuKQ4hV/Kd
mjXvS4WmXRMz8eMMG4A6psByeZoFpaLskNiMg1BJ79AkOB77PNFQkM3i2TIdfZOtjJ3RUgN4Ru5z
BbUXtdunjLwMClJMPkaJ4gCbhvQT/pGNroZXXZGvYWLKgLU1p6q9rM8JmwPN9cq+Y6Xr44FkT3WG
2l3saD+G4gH9234ficBhZMHhGeHOoyWFf3JjPpJIaVgYTHqjWiewwoK0i3iwWu07/O4WkHsRM1eT
z7SnmLaK7w1dilpWCHOO+NqE42YIXevIGUErS/lo86eunu7ske8DRiNJuqLYthNPv34AImkVjJzG
5cypdT7XYcKaizFOouVJfMQpzzJjZmYTE8hIMW0LNl6bejK6ra6z4CPSERPsDqEFLoQc+06xY0Ta
rN075KWv4zAxmClI/PffeNKIE5L6fA4jXZ71/KSnCbzhEq5r2MuTzo9qa/VudNJyk8YVpqaouNeh
jrObpOSWC/aZN8vgWyjo3tlk+o7CF5bfh7N+M07OfpbhWXI5QiRi7i/SFjN0eeNacr6qDeeYkt4f
zXJvHwwjKvxYpl/jfrK9rCXRAaNitMbFpzjo0obE8mBqTt5CZ6VTzhISUQ/M2OBxZhNg7etLaOLw
SCXUnKm6ajXHkDbsj10jQPoP7HnoP9kUXAQ0onHWxfE5QvFRy/AmVJLbNkVZdznjwkV7mka0ukrg
E3aKH2E20aRmXVt8Qx0RoK3O7I0WJwpslWLCTqrsy4JRP0HnE9pvyG3mUbvJ4EwdIKEuzuPCE89T
J2zbmgUtxcijk9lBTswLG4cwVkCmzIWvk0zEqyXuRnVFOJv6KdRI14vxEzuxxVLHzAYOzIc7dPZO
tAb+GKu8W9id0BnGXrcaH01xwQ0PU9Zp3uCIA3J1vEmJ592ErdrrRXPbZaSNWUOk32cnseDrMpgY
bkjOMuXnwZKPmUQ/jb4NtBvwZL3FQFYcar0abgqTqs9F0hyjv1GEcktekQcvsv+ORo7LCEs3Y1tm
d80S9CwPGtPS1maal7smBKFJvjCaDWhPf/9fNOVnxOQvdEoNKfA/6JTIcG+f+R+DKT//wu86pfkF
CIVLG9fvQRLqtH/TKXXji7Co6nLJV+J25N77p06p618wTJuCalndRlb8PZUi3C8G/5rWcUOj4Quc
y3+jUP5aCmoLXlknjMJKvKqQ5p97vEeL1BQWOAiW6q1RvuHl8P7wKdz9Vjj2t3Io7qqEpfwffxer
wPnbvz58/OPv//oK6zv4QwFTxTNatSoUlT5AtfDxM27mm3kzfOssP/FfGew8MHgGR7WPb+DyPeZP
zsUO/vOb+LXP9V/fw59KvmihcXJZ81syN/GgWPn03f/F76n9KdyzfpKG4KsStK1Rdu/+qcA25plk
cx5c/DaYfBBwR/22Pmh7zCa76MbcUKnrq1vsmRsG2H/x6/2bL/GXl17f2h8+4iRheQ6bfMEjEft6
9dEVj//589N+VbF/foD0Y2msFlwmGGnXOvg/vALqD9YVle9pPqYHLWDpvjMO2m7eQsDxYL574Sb1
/+I1/82F88trrr/1H15Tt4ustTpec/LBgAbRhnGj9254r7UPleAvXu1nD9ifLlNDAKLQVJtJgq6v
7+YPrzamTiFzBSk0aLzZ/zZsGu+G/+UH4VO3FnwHKOVx7NyDgNhmO1rffCp5vLcjiU7/x3AilLkZ
vK//+SP4t586qqxh2dT50qD963syYOXQnMVBcMlI6FJsXiElpv/H2pntxq1sW/aLeMGeQaBQD5nJ
7NX3fiEsW2Lf9/z6GkHte64tb1hVQL0cHG9byiQZjGatOcfMbv/+KXLw/3nl//MpnwYu4NkEJxBK
65QzIi3wSj2B6QOE80UioU4z5l8+SNiCootlqK683F9uce2GKomCfBCxnN6j2D3TTlghYdsTgecR
pLG67jbDgVyO493NV6Pp32/lf382EMjfP5tQUWugooac3L40VRIHTm5G1+k/fal/mem0v18fUrXf
PwPKS67ONtcHzHkn5zljH3j+pveq+2A97b/4NPmN/3xs/3NF8tv8cjebtswdWB3TWuyi1Vu21nYE
U6yaffnF5PKvj80wseoIzbKE436aPOOm7lLgPKh4vGfCnzeHYgdvcOd6iAdXOp8Zbahcr+M1Fo7V
sPrixfy3uc2AzYkInS6atvTXfrlMFXfSYGh8eohvrPk+K1+MfrmK/34f2TIZDnGZLuB/y/38kpE/
ic8tZH87sDb1h/YnCpya1Ndn5VE56uZZ2YmVsa7XSJm+eIT6H9eGjkLlU3XM3BaYiU+PsILloWSQ
jtdY3Vbz5hvJJxSj3R/ZJfHv/CdqravVdQ83ZIuMxH4eNrO3/mrh+vJbfJ75CKqHks+36Dc0A1fm
OxALLBDb5vGZVt9KW93eGkf7ufzu/7CfjSPqwHXo/X0w638M5k934tNcHzlKJfKa78DB6iAm+Dhe
djl47HeZIA7B6ke3cWRqiYcefKuvfn7x8X+8ufLjZR/WtHDnqtanj58xp4ICtXCmrfxdfWjPVPd3
beh9c1dXkeeutaN1xKlzG99q78qOauoXg/zPd+zTF/g0NeLzif1AMbn+dX7oD/4uvPZ32rZ7DO/t
Y7mF5LxuNg0q+xVxuBQ+2jX8xy++xJ87mE9f4tOLPpYjKuyYu1BvxK48OM/alufwbfLs9T0e1E1N
B2tL4BwJu19++B/zs6tbJs14trVk1Wr2p6WOblEPbcEYMWsog2eHHLsGVJVOladfvHXsuz+98Y7K
Qo/l22JWMdAPfPosQhWKSSFaaq24hpABnmV4r3AGQz6dEZpSqsWd1iA3iyvDebCb3om9ydZU5IqO
ZtB5T8KoPaa2CK21XfVW51nCzl7iOJlBebkNr3DdzAXWxPkFf+ejooDPX2WzjCuiOY7KKuh0akjU
Qmp0bRA6Hb6DULaF7tgvMcUWZTvP2ljia5yT6hCrFY29hEntZAZ16pnogpFEk0txERFk9DBMibvV
IU2eQCKbrKWYsTlcBsPwze9CBu2QoPwu/fjOxFYD7HusNVJ2YPeD7A81KwPckNKv0vUZdQ7ydfiG
A17L2zbq7depDDJnk9ES0i/g8RjvDk1D20MekGqvKicehQpVk1GZapriVtDP6w8ZBDrMKo4ksnS1
K7RV708JdlM9LJSt6+AMoeOcCA7RxMBoUDSaLD4QskF/0laxjBZhl5xL14BDGWk0Hg1Isw1e1UPe
a9E+lFYemHnVETdDf8vP5lieS22fS4ednstUPTRd3yn7dZu27yKiiAq0ocjq3QZIr9uO/DYNXSe2
Zoe2PE3dny51HxJqhip5onHvvzkdee0rI8iUTWMlkFNmy+Ixwq01+YyZnhnNOSeF+9Ml+CTNh4Tk
M4IFM/eAC98/l+qAtSZWsqfe76xtmPjCg4aQ3de9wMReW8V75vQouoooDZBKYyJLotHp17qw423X
6uRogiOM9eKbO1GGisoJUpDd3QSAjznohyYqeypTqZVf2b4jk7swtRoFngV1gAyizzOJqCVq8NAl
xzTthpdm9jHy2gmirOzFNrEYAW0DohkQH0HWCVWULvMyAcGWnAnKJr05XjWTiso/33Yx0GRoHMO6
TqDGHAbDbfHA64oknmR4zNdBQ7m0ins3XMPyoX9i9dNwW/lTde0Grv2oNH62iwwU0egybfz3roKH
2GnbQ+qKwCs0UT/0voWsg8wqusC4GJppgEw94PCZFJV4zimJMIlZiJnznkqPmSNj6BCZqliUj9kw
FRC6DHMl0sFgxCF77yKSYYAoFh4hg6lXxtXg+SCvPAq++qZode4YwNWDYRKjkXT6dOOMosSaTI20
g3tJoHzdeFXtEneTyeApjstrJ43nmyTVAsgGCDExeMKsaRIp3q/wBvcRGTadqDzTaXnte5qtSjTT
wxgb2cBQtPDB79DjYJrP+7sxnfIb1A3lqbVLnrtGNSlts+myiNEduGXT3Fjkd40bUYWIBDoT1xxO
kgxGU5rzO0omlb4p1V3XokyFPkDseBPhXPbVpH5ojQK8EAzoN8GrR0su8EuymaPKPvdN1O6CoDZ3
/gh0d6RoesCOLEAqOAjEk1In4GGUQxsyXVEN9LF16ASburWbrR2j8U9iHG50k9vORVEUk3+Ba+dy
DlIiodIgueQ8hbUO+an5kzQN6WzGYLEGzpn8YELDJhXVM7IhrbW2WWFOW0yFzrb069Bd+6FtPER4
PbeG3aZbh1zi68gM2IYo9mUG7u5QB63/pGIWBViRrknMGt5G9RiQ5GIhibbBI2ZiwIP0prrfScVd
OeYppdnTurioqQZrNSbB/LbqT1NDZwjO0hiKR47R47md9ll/RWDAuvYvu+GA/Q17J83K4T7gbUmB
TBPZN9LSy81C2VmmtlfHhzC7tAWQmveoJD3tajK+d018YwT61WxHiA0nEa8tezOH7zOs/SrCOKbp
0bYUhNETxEjscD9FBApRGY7PPX0FlB9sQzGew+hB7YuZrLHfkaRafk8Hunzso/odcfc1LOTZvavR
sJtHmhupuiVgKsE96K9G0HPKSgU9qF7MIPhh7vh7jWVFr7czmLTWim8Gq95pjDRn1PBk9GZM8lE3
eolDbHAzKe2N227BvZnBa9KQc53oOE3jTqMbIZ12in9qAcLhba1etCF9GAR+zKnAC96Pl2Wm0Kex
UFjgKozd5779PhftKiV+xQQMQs7MkBxEUZw6Z18Puzq9gR8OH+NtEG+h+V0RYj2z6AiMABEeCcJc
q9EB5tZwJUgomlpFtNsyIw/bStCDRzCwpcMOCNB9Z8qkxj8hmZHumlviE9ZNeWF2x2x6pxp0beSE
ro5XgVLu0TjsCuMHelv0dDYpwhlYX5OoD8j5GBNPXToSePOd49aqQu4T6T0Nq7sqSXYzUYzhoaE7
2OyG+QrPrKXvgHV3TF2cnoX7KkA9gyeXET9Ua419T1IESwRgwu8juY3SIyQuw8G9TUKK+4jDnBjU
aWQco0ySX+sMyRLiAF2I01yiM9G+12TgCeNScX7AlmMRf1bx0jnBKxC2yv6Z2cBc0ltMgHTkox0h
gGjmYJup3c7Ib2dUIC4wxDDTVm15XxCEmqOT080fanLQm343lTEkp61Pez54sdVbhd2CEG+9XCMR
q4FNYMWs7wbeFNVLQ3NfdRcjWR7RcIll/iLsihe2dquq/hb2OJdS/RI0/ZPbuXj7sJSx8VpXw7VD
YPUAETID3O33p8JGbec1aWmKtdtmmDBC5OQwZi5stP+jc6OHJbABe2OXt6K+F8OzaO7U6CGgwgaT
sMWoaUo/SYSzGtiVP8hER6hwz8H8ONT7KH4rsx9ZDZQFyI0+gfy8zn0gIzmCOHNCdRystOaqn64g
Rm51M76q0+GOLvmWPLCLZqwfkr7bYsi+cNu68BrLPqYDuuaGxlVrmXeon7bOWF+MU3pbzs1DUrpg
NbUHRFMjAwarha1eE270bJn9OWgtiOw4p0q6qqlqwrVgn0qzPUWQbFfwNKLWeVaBsFwXDQoBUcY3
zuB7TpgdEdo9YQiFjCI8EoC3MRz1mE5uCuHWNICQzlWrYS5K9nElroJWeYpqC7E5BBGjnd9SQ3sM
OlGcFdwSGK/z8UZJRLub65gwoJygleDRqeNyODaTRt90RmNo428ni8ZXlRvydplnEU0aTNxYykgL
nwi154/RGmxzuy51Aq0m3OFY5Onuioac7ggNPGFfRondOnKih6IrMSfVtf/kax2wElWjZxxrdpyd
HAu11BQNwatPura04dPARMqVjuK6b6BvrTu7NDkekG6BI7LPvsdok5BlwAUDFEr1lYaYWRgY4LXK
jcN9rFeO6VE862DxkDMOmLjL7n0jB6jaB352P0V2QEgs1GT0iwY0grVDYNztbLDe7pO0raNHG3Yy
GaCZbw+wVYVTtfZ6gF2kb+YScCgSObO9j/QOTxSEHLbAOQnTH6ey/9+y8N1bIRFZzf+Sv/gHr24d
wWn437//sfn4c/BWSLLWb3/wlhbITfdWQ+VqupQf5Rf98y//b//yH1bXF40Uh8P/f+pqfyC+PDyy
nwhf8gc++iiounXVFYK+B+YhdFbUKv7Re2v/xbmd6hS9DOGS7EoV8x+9t+XK5oshHKFx3NOFrNv9
00uxnP+i46LxA87y2/ir/77ufwp+3LKP+/DPn39rdfAZv5aSVNUBRmvyORaybw6Xnw6WczjHmHUJ
Gi/NCZFQX5N03nfPsQqChFQlGQrr7qZmFPhNxVuDhd+s2XDNmbFymw7+VW9dTYpBX8TBAIwSJQUT
gjBFsYfW46XUM6alhS9v2skh6qL+QB7b2YfFi+VeqeWmd97+cvf/5aKWwvcvdUYVebwFwcfgzGw7
oNPkRf9SgBvEkMS9BTVnMBEIak6/UbIr2AWrps66ExnkrVdHpVfE/mU2xXCc6llZ6ZpEh6l1S6QD
372p3Xs7G1tOF8PWcYi3w3SxUifi0f0OyUM18UdQbN5cyVi6fVMaNakBNNdjuLqrxACwyW3Hlds3
dzpr8yD0979fpyars79dp2agHnINnWlXODTXfr/OPBbjwPnL3iCOJ841VLy+N+9Na0SDXiHr6fCH
rG1NW6eD3W2bKhzAEOndF7f7o9Lx+XvQ96PNwiAWEB1+/x4ukuE6nV1MX1qMwzohL71VNlirIfnU
q8yE2FSNer8G0s/dazAU5B01GxdnD9CNHQGqmBfBfqoh0HQ5tJZ/PY8Qu3XxqAg735vhT0Wpku1k
Jd8ydQbGIhndD36CGXdgVhtefIcEKWWiGV0HJBzO5a3d6Q8Dqs4uuAgA929ah/MVZZQV3otLUrqI
jIoDwvC0Ek4Tqy5Iv8CcryP0XKcWugjq1H2Pa3BDfcfiMB1ZR82fHjqQ7Js6dwFoOQo/gZ4O9R4U
vAh8Wlz11WYALlBpRetFyLK3Lmhep7Xpdk+PY2Y8iOAlt8CMGiHigR5QMKXD+HYEjrlHkI6fnS+G
WuCx7TAhGoXxMsbjtcUBH61qvkPSgIxCvjSa1P2MprUrXHK4Rw2lZhJymkij6bYaELYwau/jhLsC
5Icy3YTbDQKXuR4EqHkXrfNkgNEwKvbfqvrGtpoAxnhLwBUi7aba8R+KbaDF/tYyKfPFflN53TRL
ZBCjShqenLM+OtqZVFmoVlFwb4XNS5qbNzmRbyRFcnlR2b8Cc/0+IXGAEP6mBPvlsutkGi+dAhKe
Gx7dYAw3KRtjT8EBhm/xFUk/9WX5WwJEM+UZMCasigxvRamKQ1PVOMnlhy5vmVpp/nEoTqVPUEUv
nEPX8SCWT4vtc2xi2IuBnrQeSX3RJbYtDFgdU9TytRt7wKll+SBCBfKfyrxcvh+ey1drAp4ip4Em
yd4b0DGrv7++jvGphsvkSyPbRIqrGdTbaOT9/t4MoDyGsavUTTyqj3rZ0+pxkchT4YIrJe+ypTT9
2SXiyOzEJkKqcaVqL7PlkK8XCGVT5e92oX083kracAstuktrmXeUOHSnKEN4ejmgtAviGeKAfjHh
UF0DbcL0CfMAdK2yDSRsOK6p/pk92yMKUM0KzitN7tQ6JiZzZR5Q41l+rVXhEqla5HnLG2oParkv
AFK3crZZHqeVl46XsgMZaYKs7I6NG9kDHKEzF+8+1XAuWd2renkPEoPc1wAtuuGnr1EUpOAUQuyK
qtvsLNB4K72q71Ij5Nga9f6McdK5dUvXPFSj9RZpaeSF+oS3Rn42c9ImHyFyLUM1nRg5SON3tWnL
f0CC1/KwRz1/S/rkJURuvasz6jZka3lpzpEHYyFDPD4LDP2IubMn3W/3ChKcTVx2mCUDXkU5oBf/
Xt2g0JvK9JJptznK4dEDC5uU+7l+7L8DUvBXRSNORa1XvEDtoxhatm0zDIbltk3NmaRtZYOfN8a+
R6icXuOgKGuWjLBoEaIqKaqDeEKgVyFnyvz+Tp2Vb+EEOqvKnbflMSxjuGyYW0POFNSA+pNI3Jua
7QR6NAfOeAuqffnA2E/o6iUcBaa5PqSmcpvn/avfQ9DCA0QohbyFcVAHB3IFNpSY/aMd1uUJCe/e
GsDpqERB5W7/I7Xn1nNy/mujPxUBvDO1ydSTVXHzhBEfgnn+YTSK9zEjSQbLNHB6s6rOhq/klsdl
UmjlIpuPkvqHBlNP9ZqCMRpWUzN+LM9P6PErVk6mAV4EtzsCsg695d8RajRvETZBVRzAMusBARwV
SsnZ6B8yB+AaCmYXl02yZjvjHolUPaIH/sG++T4SrucOPgShVpdbE36R46qtp3bbNElhhZTKtFWb
8FEfBeeFwW7xuONAdYy2OdWSqxkX93bcHpexXKWwJvNLWASEHQx8ZjgODZUWHuHy+kZymlneYVKJ
cFt1O4I0uJiyYo2olW5lVNTxKSl0yI0teAf+2YkFHGqGRFuIw6BRNFh+PtZnsXtdJj8zqxq4fNyU
EiqR30XEk3Z8TugzMxbddxJdSdywWYuWsdo0ADlEd/0//2YZvbGBazVIapx1AS/88vBF5BNYrJN2
bB8S+ffkA834BOKbLDWMddcSVBr5KSFBrM5tw1JPUC0ZnUHPUNGYqaJwnpDP42mTi9HyxZf/l5Zw
8dsaI5wduRfLZOTLe7CsmMtHL1e2/LN6wMOT9JITCnYAnOi8hU0b3URVjsSeLM+ism5naa/PYn0D
NkTxYiNADk1GBjH1/PPlVzsJFRS82Li2mbxn1kdWtNFuicKN8b8Tc/5TCer7zqj4z1FyZ0dTjXWe
izBK+JUcWiPOVfxRZWqmFsEGwB8H6k0mNBHuLcCDywChG7bhwCsrhqCbdsY6acSrr8XEUzG6h+KB
YCWfnSUDwgbPMwVDvutCGZ+qFAWpoulrnirbXOlsb8K7RmXRpjVduYSQzxZvebSbbLU7YO45DLKC
CshEWWc2cEu3hxTG/hlKq01cUlnslqddqC297FRBVu/uKLHbF0lwomALRw0dYj/a3S6Ryx6uzzMs
oGsyZ92d4fbfoQ/cgkzi0PxkAzvcmPJtTrvkwZin+yhn1GZt2ZB6otaHIJh8xs60KyIr3850v8mr
OafkMUAEhVjBjBI3p1y+idjPWXO0RjsvX09Dbkr44ntkG/gude3cSSefGQ6PdvQQVyWWyTF2vZji
3XKXqylPGAgzQe0BXKwRqVCY2LB16IZoDbwSZaYkJNRt38G4REvExCX37X4Pkyueq6ecatzOgR5G
9dtGb8rraWV42Scl0lfLxSvlrlSwDCwPqSSJYj/TZVpe0WUv17lUiLWw+NiOxL1/P8otHkWPDJc2
gnH3HioOm7WIZcKUS2Njok/Oq/G6VMNgQ9rcRS33vaPjiF2jz9cZPiLaofYljeMGlh+zqZ1P+i2b
lQv8kteNXKpqgwK5riv75c1YFq6hpzKDi4IsRWrpfC7IuZhdGosqRXYkFJvJ9fWtYzMZ6Ly1eGK1
ixmMn2cHmEQDpKOyBdNXFTXOSga1yIiInLHBrD1vv9NpRgwfYk0nBvB11qFHWG4zXmouByOfBW7d
9Qm6ZmJ97C67yxyBfL2OBnZhyEPJ6A02bZpgRSPEkS1ao1+H1gUvZMWrwT6T+KX+0NjhoZMZn2w6
GM28SECoYoybYEaLqvCPscsOMDXt++UACVhLhf/K2yH/qUNCI3vr7BZ9oXYcEvSwlfOkkp56XEZX
Wk1XRTx4avU0Gf6wnzol8hQx7jNL86px2gOikhoJrJe19r5MT8S5aOwSQeINmACYkpCbc6hVsa3U
DWlPRgk6c0TWiCqfxAklaW/qnjDdkoT4rXwGyj1kt8pTjUNDasKmDgrsNHI57Q2n4nT8LdRYUTRU
PAf0x82a94xlQo2pzdJTW06ajewpVKKJT9g9DgUg/LPmjCctA80wJgSVRyK7Vc34Nhntp+VGFDaQ
0GLSHpa1D9m2jKnawjulYMfBYEq5wb5Jet9AqhXJtLzwua97uQ1oIKPBsnKF2q4xHlrbIByfSx0V
blftE+j1G3lR7Lxxl5Yj/aEaYIKbgiZLeS5RRjqHKerOWzb30qlZ6+wa5M8wxSOzlsUC+acgZmPe
BdPaCgNj2YXZnEMiuQNNqmaWweQIfuVGIjOwztaaxYrHz/Xlt4QIIG/ZIiwv4fL/QhnP47h6+HEx
A22blT6k+8KdmWptlA/ykCtiPKnki+a0kg0i7aW7u4zVa6eo6ZcQgyTul1XQkYfEyDEeguYusi9S
eTRdThJFEUHMj6rLMKlwuxLdh+p+esiMpued0ENU93zMsn7C6ePYIrfnRXFU0/mltxzS7YNI32C4
2zVAM1mI+GsrIZI093u0D/pdM+ByFfUrBqE1IxRqEKKBoBrIwzQhWfXzPmrA0saTth9BSFT5UB9M
6oUkx0bvUZOsxxFskbzBOrq/NSL8i2Bmbl5GxXLQh/D6Tt98+jiNLlOJlXdPlVHfNljYtmMcKQzy
8boyf07hSOqV/JJVaHxvjWjb2Exty2zlJxVnJXnY0uTWrGCDB7P0lJc/lrOuLZcHY9mJsBJ3JqL7
ZZFYJv1aTU9lj8Uh7pgTl7lLwaS/9Qv8W6LNTsuJDcvji4jgFSuF2XplwQGoqgIPJstRHhQbuavI
pb3p7weuz5IV6kJIk3XbdAwNRr7jUIr7tS7UV8yado07Y9lDLQO5GsVdQEICZ3zzKZxS8NDkI+6A
B2eeoFxNe4vdaRQe3CLIMI2HLwqJP0fyEN/nSgcCzvSWNQjt2yDfByrce0fUX3xvQ9ZPfquvqLbO
smxoOlpdyxBSivRLPSvM4SIkA8gimqmnMssz8AKc9YGpywe/hY5/TBK6SIFxWvbzZdjdEKULarmV
Yc5hM+9EQqGFYkiIiy7eNYpyoTvs9X1ryPachFYNvrWQsjpeAAoYtJVbHHDpLtFnc42V945Xt9+4
7s+e9WY3hd3Lsi3GX/+VrEoqdj5dq4ETTSMOQddt3fwkK3I5q1h1mPsbdeI1C3FEkclK+SGXA1Ip
B5cobYUzrPy+nBE+jrYf1RFTuV72O4naEpReYr/OqcpRwGNXG0hGAPvIGj8KXgyWUVVrD+we130r
MLsTZLdU+/4+4oxPGiFZiWTQkatgmq5t2ov+8pcnZ+fseucZX1SSb9rIeu/MFo+k7u/BUsqQt+Ba
qzu+S4M5BGFIdFgmDlnk6OwG8eyEG1QdHjIFw8jyli2vO3m+2GyAjLWp/jKl4Uao2cR2L6iAm0Gm
bFpY4ZAg9hptzELuUNvJKDYO52R5UztV0jnMXR/++PvlavIF+u3haZRcESkZAuEjpcBPD28Ac8rJ
MLE3y9RNal67CXsWjonVamWosiHfc9QK++2oHSc3uRvAM636CTwcIdmPf/82hvNnfZQR5KgIFZGB
8wg+1SWHSHXcQEvMDfKtnx1REruIvCJwDnJv6Q9NSg+UAoA24uNKqtCGXDhN2yoPbM/y7WsqnikN
Ow2BgM95v1WDfSPI2PGT8eBD7z2EJj/YNxfLdIKN7VsTszXMVffM8Y1dhSxRcSIT9QiqWG4biNYR
a8wvILriifFclgJbAaizZc+97IIUHEYHnFA3plv/c6CJh2angujEh0ugK0Zlb/nNy2shqDqI7KTW
PnxQWToNYqta8+vU9WwR7WRyPorcfmuPspMpj4ZyH4vwiyzJ4J2W2i0j6vRxBmyhDUfO67K+FXL6
1XT2tLUv9g16i1VgM4X35N0GwdMyjuqIRZwwbHZNmpi2w9Qy48zDzscIeFzquOo81DsTHoA8sy6H
bx2Rll/IVCekIEkawEmqcNm2/UQMuG6uSsMFH4YBmYyGNbUQeQimaDz7fBNlZDKQW4VgiIcLpQah
N8EUNNnwV03zuBxQlnpH3puXc8wOe4Bdexh9avYFxccgsc+tab0QbkEwj0Oro4mDQxq6cMgwZG/R
EUIlKQjYCWCHBm34AEF7MHmSy9ZwBCOaduYrqdGcetRJO9cZvFbMzsAfkYJMye3ALwMvSW1zniiB
FTNdYVlyIdXr3YTCrCYIVmvrGKawWnTBOuvLawpKPAoGZHhRh8o9FuD7XpvvA52dkXxabET7PRmU
CnAK5mxHxkw2ATuXSQH8BC2wCDqM3Mqw7bGzr0z2yQTuUq1Vr62JDgbyRVZ/CGWD5KKUFMjl3Ji2
8NeLsGzWeoYuQTXsx2WOJQ48YIzGP5epKJH2rEqpPjYVGoB27y2rKU81BnqQLmJBacgzAANCKJYS
3TtRX66MLIFONkfzynHgyk+Tc9QsEhtyAg6B5zM3WfXhIxVd4RzTN8RxaDppJ/K0OpAFvJ2pRS0X
26Jl3ERjjBXaHY+WIErORPjGxiVSiEkBmrvs65Zt6FSTu0Wzx6D2Fufh7UfbSZ7LUrLqD0w0pqTC
geVj8wWRJyWkUmsrMIYUjZeJ1Q5hVbBdXVtyXbfkcYpZBWV1IyNMyB4B5Cj0HbhsRJDUG5IxOrRS
hoRB8g4okSkL7BSta1LPZznmW1O5jLG647/jbKoIRT2UEtiT5ZSsw/qIHomnpiVvRFlDMgoG7ezT
KEeUMp2QfvFoOEQrGUuWYwYXNpKAYnKm7XKq0urEWKmooJaTqMrOB7VFTDWQiSUopnLbuUThdJz4
ohOlncALhqrjJJWb+Fo5KyzvMLqCjYK789fqZkDNN4zbJ61qwcKgYMNLapCqoJbNvF127jTIyaYw
y22puQ+c6Q6pPF4TaAb6zYKgkPvEyJfuy7IMdCkzREZ2Xd26YmuV0FOaNs4OrQ3rM6ubvV2TJDDA
i96W1rVOeiBew/qjkmfWA70WGZBKteJIoDE3kT37WlFCXn7WskR01GhCnOYlQUpHHDGcVUbqSGNg
n9XZuZJRrKaVvy/lN1WO346lLxC1yt5uxArcH5YT5CBnCSJeCbOMgaWoAfxvHwafrK8N5DWemu66
ee39axGTbSy3JWKInsak3S+jdtkxLW9MMDHxKBwcVmTPmdtB0fbCsrXzckAyy+jZMON5p1fWK3b0
dPf3NU+TTePPSzCbJ6StREohS15MQ7/sOCC+uylpuM5mImzonJs7LRPRZumltMQGfPQVTLnk6Kl/
pu8S4M1dnlMecj4leZsKZhqqZx9hfV1Qfi5MlfWcwSwmkt0LJum5iy7sqHnsdZQ+TnMJs0k7y5kb
/k3iTWF5XkoqImn94yyYH12NHY8MgLOLh+VFy0lhT1p3LQ9m1JTIn+eQ+tGzdPr6QBgcyaGi9pan
4kCNkCBA4nzo9Cy325HPWQGqrJGv+dHnJFN0x3JPEl1VejBgD/qAls/Un9Rk1M5LeWYcyUKH77LR
NEB62nCXEaPrRuJhOagY6Km8irn2o3q6nE1GyiAbC4HqQN9zpZjG2u7C6MLRwz3OuUNn9Mh1U2Wn
s9Pe1CZKbMq2comSd8MclOcgElI2x5HpP3910qhF0r1kgXVTmTNATNNHrbQLjBVw0cPyOKLKpDxT
5zSUd6rcJHLsA7VmGe3tF2Pmj02qJt0c8mRksRFyxScvHk4VI23SwNkYKg255eQHNP7OQfgm69nL
2ElF/61Xpx9KRyfO7+LTwPVwYuDtiHyKEHWf/j96r1QDz55L5hhBNypWlz+8SaEbzD2pdZtAlgvJ
x3qek2+aUj/FsquKmJfvKovNy1hbbnHpUmxbxtfySgdz+KaP1rloG/Eo8DLKCeM/E17vglV0Rfz0
97up//kCGg56Dl23dM00bP3TYc3PnUgFjGmA5HDYrsjWit5YKA7s8uTWwX50YFt+lI2t7nYi/fnj
Dutys6W35q3elbMXOj5yH47k5dyfXLK0tx+1Cuou0NFoSMkmusX2qHUH8Er5g59RUJF1Vxofrff3
a/rspeRRmHJo2BAdHGGany23ravkHYFezkdviBgL0JeafU3e4LyFUOxQw6iVzVLvanJrR2Z2vmo1
8zrxa+qhshCrTPpDw4y9+fs3M+Td/P3EYQJTxAuMKQnrpfFJv+Kk6KpDIKabwC8eTArW88SK6Yql
9QTKZSbMoqWlFvecoJYNaxxT4UxkI5InMw/oEPICnTSD8ZDRqNml73IDtsxFy4lraQ+UTnMD8dPw
JlnmWtaSpbaGR4e1BOBYQ3f3/Pdr46zyx3kKEQunKcpb8gRpfz7ABGkAQoZGJo27lAT7uKZ2XgyH
ciaVzdWmd31gZ+hQ61XdjR6aMWB758ZuzJLYjmNAhPHdMD7YTvEgWkjmgOLb25oAEBUHwKHD+H1a
/icYeodG3YbdHTyTOPyWFZp/pRFoUdbTuTK3qlqeUUZbR5XMzo4kGltBWWq7P5QUqhSRUTAB6App
446MEhzTFxPF3i23CoPdxFumZfY+ClAtQ2Mjv3iw+c7ABmjYoiHuFbSrSjAfGs4Ys0bAX2AkbMYH
KqYUHO8L64JGF22JERnI6DubdNK0ezW5cOEisGWs533rDFeuKUtPauuebVpZfuj7Z2wOMoYCg4Va
KT81q78hiSbY+VV0qlXexMKJceWCeNUna6WICj+HklxEfRWQplXAgVEsjJGshZuq21IA34DBVxIF
yL97ZN++S1TlWIMzqXVn1Q+PmZh2LWWJyL2FVH+MyK2eHB+ZxnyVNMlFizRI2/j0tRO2M1GQ/zSC
cSvM7n1Gm2BCsM1cajgEABFHSuJerL4LRbmPA3EVdp4zMDSN3tzScQliuHsGRIuuCA9xywgEZkdD
H/REe0OOnUJ7cFyFI9xOVlaYz+d8Mq5gRO6jyt2h6K7Jnwuq1RzH+ymdyGH50WaHKsvpLTTpNxhJ
xM4jyYiE9UxXaxs6+RMdSaKlpwcjASXJiRtOeHbXEOcdayS2q09ji3MgIpxGC3SvLKE7F85FfdLf
O8u4VEda3015HY6EuAiNF3HPV12p2kVCKi77gtz+iQ3jwlBRDMzrrUYYGcS/1cUUX7jl84Deah11
xqWvqBsI/xtn3Mr7mAaPfZttBrtAm026iMhWg9a/OwOWZ+3sOIRRzQ6KUOkn0fdm4qNNi6LDTFJd
YWrczf6VTyQ2kOGbPyT1LjsphevhRdmw6ov6sqVVJibjcmq5jV2/pXRObArcY0cJPQfBAjYcisbR
QbOnS6Aj7FDSzHPHCJGE414EVXbWou5ERZgGlX1qjGGT8MsJo321qnSjdM73FMCTX/wkRGGdmslh
KvpVn7jXM6l0YwCHpLKGu9GEMZaQseFoGB50IHS2f+HU2bYNyaXU2z34jEefAqoapSe+1suUdDgh
UAL5KMuTa8jAAJqsx8kKn5XG5DQr9sUg7BVa9R1MkFM+1si0SrweGSnAiW96sZbDOjXJEOME8H+Y
O6/tOo4s2/5K/0DWSB+Zr8c7eEfwJQcJEOm9z6/vGYHqksQrUqPvUz+USiIJECdNROy915rL7K6h
Re0nbzlF+bgzXF16+uAplfOGtLWDngdfQGtTBgfjiWHL1oxo9zipwWUYokMZEEPZxBvfrO/ncsd0
/eJk067N/LvQ1I+5d4uH/WYcg3XVfkF+sbad8j4tLTB76atua5cESXtBFQ5i1BXkiU4R+QHtbbVU
N4FWvDrEnWAyWw8TrWiShpAdl/ugKG7MjMEGIm9QI8xq73AbXRchAxzP2Nf1roz1S+RZN4TY3C1l
9DK5wa1fEC+q6xsXdbacjtnemYVkwyaPboxIBtJLNMZYkc9mojX2NuxuZ/OgpXd+E39NK+O7HztQ
XvTufqz8M7BsLaIKN10YQw+lgfQ42RrDixX9wFFzLopyFfftlpBDZixgZh5iz70rws2NOXzjR5+C
8ABVZRc99fZTQKpeJj5Ke9wU9Cuy8LB01brqSyZ4gmODta0uNDDB2MHdueridu2bDzoRYuV1MN+b
zZte3erNxIz/OtR45bv5SCsU/joiBOIoiZC4SwV801Kun+F6pFnkU99zVCFOA4QrAVpd89BTwBd9
eoOrYRXqPgqjfdcV58A/m82pNXA+ETY0ITuZq5jKQnJbQ0is1c3UnkjrWVUayn+jWaE0Z9D/vQud
e7F059YOd1B3AVYFZ487JM1yYycOUYV+xr5brLdJ6w/TQN6GOx1agWqbH44Aq7NmZ6dQdq0RvWjG
cPG0EprvByQ6WlmXpfY3xmAQBNBt/LjZeeLVJvzRg4Trmv3Wd0ykGem2965bQrkHpyVvmYQvU+wz
/IKzAN7aFms9uI3I12ytQ23gYjTTSzKT7IIQDr57b+dHy9DxmDY0Tb4DvrpMYNosOiaWi9ucpFGv
SU/TtMc6vS0jjegKkXkbn+KD5hi7uL1PgqncoXQ8NmW2rxkAaQaZVF6LaL1DXNeKFUIUmyCRoyj0
e9N5SZCTaswcwNvpcbgJgo+yPvtyJQnYQi38Xt47aKS1eTJMxJEI7ckYxHmC/L+j3e+4b73lHluv
PKNuWOnNsxHhOePjZ+mNMdJSQ8TkLvtofuni7aDhqAq0dRzrRzF9OFTPEWRYRyKpDOCghEo5TrDF
TfHY8yMaIe6EDh9srlOZle29zTSLKCgaUNi+gmU7G8VTqM8PyNQ5f2t06p3m5AzLadSmLeIc3jF6
Dtna1puDRj4swiISA3T9pkz7nZXWe6OJMYgRueG1+1zDujK8dgtRlKaoszW2BXxk2Y1umW8u/T7d
qg7AqNmcs82CqRJN5Tonc7HkPbJEcurt2ypK36Y2JS+i7JiTF+I5FUEEuNnArUP/p3y3ddLXw4I8
V5PP04uX0S+fRNqfjMlda2b6QBbFcezQucGavjWf8wSAHrr8DrhYYF0T7GBvqrh5sI3wttHBGY++
/V6Sz8LmjCfL4WFe2vQC1Olglck9CT+9YUEPeBrc92oAtKbVqOiMtSkIGNFkV0n6fmTS76ktXvoC
jv9A46cgRSXftVTqc1p+swawo7P72uBDSfIUG6WnHcw0vQsHIh0SMHGoQPP0wBzoNrJtRifZrmQ+
m1v+rcGXeq9CONuU9czXySw7I1W5ii0ovFz6NKhvQwCCGj1UQomfcGVAkuUEguTwe01kYx30J3cp
4zNe5NMQznRoI+9sZpx0ODUtdHmc7dyExj2TrbURZPrrgoIerRXHtqHo+7vEPhjsQaOfYpMy4nnd
mDprS2J8J80SJXdITp5dNJwDIgs1ziZvXP0bkhtJAw9Ok58Fp1Dwb8k8CIBuRXMZO29g7RiLc+Ui
OsXTNB/TwoiZpof1wdQC7aHxJrzISz+dKsKhHolSx4SUedVG/a5LuNqN10FJJNaoXWudSUcrK9iL
+NLA8YPNUkyo0+R/4jbRz5U1k6mh/nAy/3DjctgMzNJ3NcbqR1ekbMDelJ38OjQZ3RnWlpNxeWkD
D1ube27msHieCz878fLSkxjz/Fkf++7gNdW0GYOsOgZOp4Eoc9xdU3UOvkf+SGO0/TbCJbxX32Ci
GcQCsYjDOC35syDMG1CqbpzU71pSxF6OlNfqd33ygMg9W1O3moQ2NFbwAqiR7IIahbsNKz1z2zVN
jhHsKyeK4HUO5u+tzk9fYJVCw1qV8dFqHzI3vwceavI6aJtiRhPTi/lA43kMUTvPAwd+klpx370l
F8Oo76IELWbiVnt3wGYtSlBELYhDo9sVnjT1Wg+ewI66m2xmSbTFvyTIOWiNxy9j+07v6aRPxUOE
SZaxMyvpNEqJ2geUDFjunEkIjFj2trb88Nhp5f+Mpl4TaxgRHkGSoQ6pJquEs5q3sTEfGoQUiB8a
flj4TqM57rLG3DpFHm48+HTebNy07rzJxmkXyzCkMQqffEiovdluiQI9xCK4r1uyFuZkOeGrDPpp
3GvMILF6E4YRhvtu6U/ErXyN9F3QL+5Oyj6iFnSw3ldrryQ5EooAksG1qJA/EXmGnMy48zGHNklx
BfkOs9BpMMnwEG74KiKBnK9BTAsSmpg7XHi1t1zPafLKmnPyx+LOyl0CvyxszrSm0EWwRhV0JZdm
1yEwIN2LY2IZ3ToIUfWRsPahpY1WuVeMQdDCMCvrRw8TgdYnJz16cRucYANNbSQq01uvM/WxUh+E
3w2wXLD89W3pdzwW5bLvdAsYNdKiBgPdVIlmny3TrmZGteEI35ky77ksCC/0fhQcD/w6oeY8tlF2
n+TeFbkBay11nlNkzPWIZq4cIeG6l8axSDh14KNHK6F3D3Z9G4n3im8aVvYPxlMAgoNVHIsDBe9T
UeQ7M3GCXZ5qe2ClFSK5eiu0+GCaFvR/1H6QXEmpLZdnJ8LDoNc/zKbjYgvgJgVnu7GBljiz31qQ
m2XeBrbyiJ43G5rdp9djzPjSAc+4La3qS8lGuEXkdqvNGwRkeLezLe4LklBdTjbBQAoumYbm0t4v
c3ixNLReUx09CfI056o92QlE7yJJyJd5tjLNPoXDqiA+6zruzRQIN3Flpn+luawRNQKdK/wvt319
Z7lLcnRmhyh4ZNUXigw1GHBNd6EPkG3qyiTtTKvgp+canBCDcDqjcHdalUdHYTIYN4tsPtCeNakk
N4jC7stOKwkd7UTHUjTucWPXp7Scr5QwbJF9Ts1dXoI4J1fHI14XPKSNncwbr8IxOM2WhHcOTUC6
kalfozVz19HSBq81Ap5jbmjhmXzkNU7WNN5n0gSRW059NfY5SU1exj/RMY/w3SvtZCFq2ETUrrjr
g4cFleg+NKr6UOfNeZ7r4FwP4mzQgqVmY35Gu8nad7Vunc3eY9/u62RHc204RMY8rGj/lofBsx0I
kOIld8rk1h/wRIR6d+tZ/g/Io+fesifEkpzPhzi2LiRBkrue2nejwTmoH6zhoAwKQzZY+6YIz+qa
Qn1MinpV5Vaz7QHnYHlZZnSHNjNbTBgroLbmlnXsrvS2U+WX6081qOpjem1/0AbseZQNJWJg7VvR
enfFHLwbCIkZbSApWkL9xxIWD5xNHHIQuZQVqkcwH9GuxCQj50vWXAK29MYnpfNWjVA1ARX+Ro81
BsEdh0tbMHaRf9pL3essC7Rt4FIgWvQSPr+i5GWoXUyy8BY45tsZWYep/zoONseUpT0CCu62Q++0
27dcSYVTMg+WMh8+W/MEiEnbxowIdSCLlgRiXsN0OA9kF8DsaY4QMFAx1/62bPmbPGSvSizdNqjI
mCp2F+RDvuzv25F/aOL6ORfaMfQ1qAZaMzIN856UeE417fMIP+ZMRNdG6d98OkwrTjt7v0DU4kTm
gbWa+Z38vKILfphFWpwnw/5UDaoBn6tNP0QCtaFqIW7HfDv1l6spr5p3/tEoVJ+8hIvqRUxMVXNc
fWdz0UH1FyBcdbS/iVloj3o4XTlgAkzZ+s88n6Er5ZW6wEhAgJXXKNpxU+1js7ljf6Kp/jmxVX8k
MlBNLx7yMU/qJzVpOEOxXbPATWshNcDEZrEbGhvbZzqeJVWxqdzspQt0PAZ5ezdIC4waFZaWfhgj
sqzj8ej0YUwSw1snDTQGSqtP2bWOGpslLDWco+psyqFMZWBnM7GOELxgb1G43mn2yPlZShpCM3w1
cwzkfszIBQsIExaSdLHVNn7BSzgRwoYWb8Pgr1olQicww1MaM8Icsw2DkollSkvSI0kDxlpwQBnb
L2qk2fbG89Iu58SvCcKTHz2V/qUY/wIoh/ZF6ceX5d51E6IvmPGoj6h6tWZT+fwZfa/WJzUJCKf6
gU4E7n+G6GOOeClh9VdXjIQb4j/imiAblHFqyKe67SGiYosMv0/pmzITKLHQ7DfEvLYUMb6+Vf4F
NYMmy46CuKY9KJimkwtNmVYRaOiNDgwdWvRKoqcutxLrBmI5hPlydDWSN3JPdxEnEe0hx95azxo4
oeLauE6EZSsz51U7aNR+fX6ZenzDhpxPqWGHsoh9Ct615cMNSC5eDO1x8NtPmTHRWxrlIm3vguMd
GqKkss2NVvu8t7V9lFvUptIZBoYho8EA/cTAMkIh5sKUyMRKyOn3WPIIcf5iyuIV4y634P3K+bSy
fQZyLFoU0ZGAi3hdeTknCPldO8d6ckDRf87y6ETjO2O4rmyT1MRryyrnG9r5JFYzJFMjsYliqXYo
YaOKIQnRuuDCZZKvvPsEewgeQDSjg0ELR9t/Gt9ck+gLopWHlzZuq42y2qmxlauXLAT5ftSQgOf7
BhDDIW5ykweG57ahxtir+zD1jOSb+FEtDi4MJfpZ9KmJTdv5enGYo+a97aiJ7ZientlCcGBY1wyM
BqU0q5ry8wIXgnjZ8BzBcMH3seDdsvyDuj0ZPTrU9AjmPjdhy2xXbGb+5+vvVJzZJwGJOaR96jP6
DtNQY54Sjiunre6airXIbEPzfmlmVhmW6c9RvZpppRNmpeighkH+1L73S+4oVSgZTI967zx6sQBA
TsRAIgUuqRjmlZZOqOhnVI1SER6MZYsShO/JoISxHV5VObwvZoSpek7Qms2CIud+n4umtMho7MRe
VzbbhKgEeqwxqIYSV13HYqsWebsBTJy1ot2rB76p2feX6EZ994AgjA2Ek2GlJTB0SITmkibDe1ja
r2PoEr+Q+ldqmJIk831jjzmXofxOOAE4jurVoGkV+c2XMkJ2GUO/aRwjOQep9WANELV1EhpXBH9s
NL2qSEoCOybFIWWdw1XwYH/J91u9YDonqKPJkVM9Q3pISS+PM0OWwErg7NeH5pUoLKYNpv21D10Q
Hj1hatyOChmFNG50qPDXSINXapVUWlmlkFWPeWJy5grwo+meca2kKxED200vKn3dZWJhuxUgHOqr
IEdj0FkRhzi5KbnTje0OW+U+GjKCA1o0gytLOEQE1+QXqiUvLXIbaYuLX4RHGEfxcqgbuKmRHe0Y
GKSbeagvSjMtbbp7poivlTzIpx52L+lOmAbjYxRP9dDQYmicN1vrBE9C/7Xx4l3huuaOgD5CZZCJ
0VVmrBh5Kdz+2S3Wtm8SLwrsw3CtcIeLjbZjmdFySydn7xkZoxP5QdTrr15CXcONk0KRkeNWbd6j
hzr4pKV/KsfzAd5XFTo60wso0FIdlcQ84o3NYzlJ70xgfcv7Zd90afypILaMGBo3UTBSNK4TrQ4P
HYZkKr6rAZ0aAqvlQi156r6YyKe3Fqm56v7nafiuGabzefhV4g3LRahnvhbuqB3VqbHrUMqY2CyQ
dohr9UHU4FtuhvBOj5WuI5mJ4h+u6yCrAMyhL8FTL2VY5HOtpl6iN9p6pZRDSRCh3QfRB9ubGos1
VG1IeuoeqtA/qZckMh2kLRgUuNpYQEFlr/yCmU0ph9jKwpq6GF+0OyYq93EZv/SaHuxsNGHqiJCm
hMC3EWB8aOzqx/1cpCy/X42zDqNU42UXZcUDn3OoCRFYojdgUVUPp5JBZEVL4CtdmVPfHNSRUsn+
xiL8Ejv9h9pm1KqTdP6dji74c/dB4UE8R5wStME29anD8Yy3JAlpc9mrghzJXbJQ50rJfGzFXwpW
UbWrqTuonL5uFn0vQlqOau/VJ4dF3r3mlH7/x2bcBd5mbuNhn0B/W4tmPChVvCW1KG76FfPPmmxt
yHO9TytemiClJsuJ7QuhSgVVPvqotliSnV3aV1IhJtoQ52oDvMgmEu5TRIntF8RdckppPwRu9jrg
ZtlDByPNbC4O6lol1TAj9SKpWu5nAz001k1UgthhihVMGcbiRQoMQHqhlTyqmajbp7AP/u0ALIlr
Hef+SemDlIgpK+m+uY1zY0ROcEqlX3WMe3+vJxhzwjneyTgIMpb9jWdp5zEx72css2ppU+ZPZdtR
uwsZmDR6b1JpheyldsaruNGICd9FkkRbXeRIddCwS4LOGJFUzlUnCUjOvhuyHQQMkxi7ZCdYawiL
9XFfse+ji205/2tH9YYhBqu25ltf4e4Pg/jZ0iAqDwndtYzo8gKSy1o9GUpkIwy8NBGw6b3adN2M
q6KL8TZpo62yD0pb+jJw2onb5B7Y/JNdbqaFLEEleyG/AOtrHuw11NHreA5uaikz/c9xgdj7o1S2
Tq2/jYfsiU8anOA0Hh1nemwXQsprCSFwg/Zlpuo2e6nf5/yXmxoCuHBvm7W5H0A2Yj54szqrk7Qa
af1glQw9hLmFR75ekG19A+bDaMYdD8G7kloo7oO6IGIILjRr6DOlX5axHw/mgCygkqUGcsBLbCc8
flL/p8ww6kFT/mmlQPFNTDUEoy6EembBa7gg826WPaANZltN/0MJxfpIGtMCpLGWXkT72tJvXUH3
NHEiRgWNe5lTAeqNZ7XUzX1LTgVhQfE2SdxNKwEC8iNbXYUEfoBOLBfOrmMnDGvxCDEX6COJ1+p6
237/PLTuQe1p8iVRuid1SirCR+KZWMOMRsM1/FU9GepooC6COmh3smpTb9pcOvde4LrKEqS2BLp6
dKb/bdw3nejDrcov6ncCcuHzOSPKdQCTxQ4VbNWi1shO5+LJnUCnbGkgEpOJUYvuQTeifQKXVhn8
m0JHX9L0H1rJMXR2pIYs6PfjmBGuFCTtjkEArzCqQ+nv+VzB5AnO6+1d2WfLWdNNYozmYqfkXkPD
WNyUFyvnYn0e7MfJo3PQZdSm862qA/zUljGUxbBSb6BawxORx9u6+zz2tXF/BTGwRf+M1wmuyYUC
7wIp6DqQBgYlNbHN5DlwGEm5rjSu9jrRJAbnldFw7yAMfCnT7kIfYK/2NMaNX+rA2QeOQwmplxu1
OnR9813dOTMf77PJOFhGLXhPOYspTZn0NfhLCWuxs36oc5VadtQ5Iulcf+MW3TWpSzPAr08MhBL3
LXOLT52UWuXUUup0B5sdWqMClx+nZyXj7AbpbNPJfZB1rXrg1QZWlOGtF1bbwCHtxh+r9fKsvmhc
KG2mcAILnNmfC8KIXo9kue1TPWlAJeXzk1aUu3Rg9ylZ7MFgQWNIkNPErf4yBt6H2jXwepBdbTDH
8LR8qyp3pXQN9Pw28Iuv5Leg3+w6/5YxSAhlQylBAQliRl6uSD++55GHPal9NNJkqVM8qvs4py4C
bMw+w3zmpKKxvtPeCAbxqO6BunbxuOvL/o6c7uDU9xo+oIIWllFs1YMhl6bKaIKTmSIqiOYvSziz
lmDeOvRWdFfIusjMWp28o/SsPuqoeY9WljzDjI3WesX0TP1dxJTrp95xycSTZix4fUygJXRg6PSP
RiMKqadnrZZ+9cu1H3JyTQSo0IMjl0FNk1Hog/1FS0g51+uTKrCcKcNVGO+TRTd3gU3DkRA1clal
QdBm4ZRLhbpZ8l8SWQtMsrCv8nU8MvNq7PAhn4gtVX+nbiK/Ztbx6YdTC0s/Z0QO+ukHDckr1DzF
UXfhScpjuDpKgrOa6W5UDD9Mey2nVerThppGTxyVNNpg1t5gskiKhPKo57ZxSU0SmCCy01VkyyZ7
G2fxQhjpNO+04WGgfKKLW5B26Azazh6qx3Co6nPgGffeovf/dutRUVK39C28UjWI4aip1nHFPlE/
X+JUIcdEChQvtelFRe2XoNrm/kwzvCCqMOnsH+GSvtZZYNzH4z6c/OGzinLc8m5aklPmuWhTJXJj
RKVEmYejKG3slo2VpBl4ojsX4RRj+cBa170Zb8WSd7toIRqte126DFWDu1RMubuNDpxXm0IGG151
rwy+lArj2clorqqb5WrIZYwWnJ5cpxUpoU+oSQffu0ltcaX2WyxBlP1K1Y3PcrSzdbNYj7UdP0Wt
+RHpzlkt46pmFnOM6pYoBrxFLB+lMHO4bQtR0hzoU49PgdcNDnyq3TYOfR4tre4cmxuSFTrzgIp9
0rU552JDnGpm7Oy8ZHJNYliVCXuMte0KPGSieo4Kgwg4I95HA98ZljCxTMw11XlMeMPJ82ntO2g4
Js7lB83KUXgP7X3SiQfaVFwa6tUs6IObTkq+6rQ6+NaAfZABVV4XBBDSGlvYi9uC2CUrQ55kpgCe
CmshfDAFzmmNDb3mqN8bEK52AnrKxgVv4qArYGHrs12TswiPjEwtb6gQm9PkMwXYSyDFtxABgx2D
42+azKdrTTr9hTgURLau8jH5HgTBuMHl+Cqc5uAUJjHiaGD6GuZGqqVwaJszjpYzJRfLnZfIjCww
jiVsIi1K91EKEy8nRbeRqaxhF+4Ti9dLc51+Y9h9v6nJUkh6Ius90awCPAFz3dfnGqmYW6Qns6EH
nPUDM2tcFL2WhjR3IRJZXnj2ZtBuI174ey90xTFZmh/jOAcIAAADjG18jkJCn+YWNEivbR3hbZd4
YohlldrR5ElcB8SPhB2eeRNgwJqGVLyk1WUoJRwmBW+c+9W6Nytvm4TbftS7q8AiMM8B6utVzh0i
dXL2pB1/KjqTtWCh6TizTEbTtRdN0cE41k2db+ZFO7klT/UQWQ+8D2H70cXFW9TwlgzGZJ+t0b7t
pvrLEug6aXh4o9U/KjowIAdZhU2t3BXReEuHiYZ1b30sMxrDtFo2hHzVMoJtl7cGOjuUqm4vANFG
3NqW0MsVV6bAnDdihw/N/jghaCXrldB1z7l1be+hdSqBKQ+Q8cJ8vBvGl7rNL4VDcwgAOKBlU/tS
CbJcSwckZIOxKRJe/9Xz629+2Fa7RhTImzLOejCoOY2m+L2TPju0vtkzIXQCpm60HCx0J2MZPRES
yM+EMoQWs3mbFmTBWlaEwJeIhq4GKCE0d+1NYLATWc8xfvoWivCOkThqwBlBfdHmD3hf3rGtbTIf
V3GTNufGi+KtjyqZRNAxIxA4e66nnoxgkUyroDtH+UC/sPcZNzsgKbt9ctVNECgS6uytldjpIWrk
19WxJWck+yQZuh1fDMzX0BCA+5h7pjF7pdhw9kvfPGv0Wcnnu2qa8ovNSGeHTm+H7I5Gl/9ghe8C
McWlSizkg950FmPrP/fmN7+23p3Jt3ZRGH+P9cm8inHomAvh488ojZdzgLuqxXsA54bWliXKTedR
e4OPQmRA4ZIybkdtdIwm6rdFmP4eVvZDzxQAUgVYLjFw9Q1Th5Nq+VAJ5ufeaMS2Q+9YQD052lUC
gwFm29gYAxhbY7gy8FyPmBrSBBhwEuGX8O3iIiqigOnhnItB9oVaRiQA++Y1WZZvfqbFRzvvvJOw
xpt+GcUu5hSFIISSYyy/5WTZrs2aNh64Y3MblR+pmDKIX/2R3lhynuqBjxETbF3POLQ0ubZRbWKM
9wqYSGi1ZFVQ5oDKeX9xT6X6pSQyHjmnwyG/NwF+9s/BVDv71oVZAiZPYlKCi0ePyI5EfRxF9UQr
bm/ZSG9dkMnrPDBdHIpRuO+9sb1K6NFrrTWfXJF3aMKY3Ot0O04NwXPDwFPI4obGIj23sQ43lmd5
l/sDKh6HC1H5YYUsl6jYUlZGorY/7dD/K7zkr9iRfyFJPoJRKPO/8iQVG/HtP7DJq/iN41f50f38
p/7CpPw/AqHEl/FrCOXuG5Sib8X7fx1b+X/tn2O9BF/5SaPUwEcKQIFYrHUDqy6qsv/BUWqu8S/b
cQUgQd2nv/gfGKXm6P/ypXtZEDViARu08Nn+m0apOea/kKjBkPSFqwsbIf7/Ckdp/kXOr+GYAEbp
8BPw639yLblOSQO+C/PDnGSPaXQ1sBm61q4yUQRbu8IBr6GMSSCgo+xN967oQd/V7p2w2MwLODEJ
q1C8ZS3z8muHFeSfEod+Clv6z0+m/2SOKZs+DK2gyw7VdO2M9cpk+4nRbYfG3p6TtfxB+U8apfu5
3gUQqcd6l4f5erH7nZtCbM+iXTLtGNKwWEIJorte90jfr83p2eIXq/lKwKgpXTBZ/o+mAifdnybj
fcLLrbOapvB+/+nDqJSWP1wTf3yYn8CYCE848cRpdjAC+8kxzJ1nzmf6adcaWhQELPcZQa0m+ukp
xkUs22qwGNYRy3tDV4ESdn6r/eU2sJeD0O19VcU7OwA5WMibE/YLhYyp6RzNy+vErhx5sCCDMf1u
58zVojm5VFC56IwUJp0x11gF0YIWqBmv+gWhaI9llA/bf7Nm7bVp4+95QmazHCdqM3a8P70dt58f
9s/kU3nf/u4S/GQYCTLXiK0QLXySFredTb+LUYJucQeEySikH6+KeNlA/rn6/d/3V67BH5dc/vqf
nuzAk4jLmaBU+Ol7h66hvLzOYm15mXa//yvEXzkRf/wdP9nuG+JkB0Ff8hB69vdAaqF1u9mlDh39
ZSxHwlq1VyOmoBud+LyEzVYvw69OTahjNdlXAzPj3My+Q/7+3uXmbVDnN/LJ9VF9kYWwB5z2VdOt
Ddi0+lKY4kbr/VfOkE8Nv2l04TekEagTmq25+JvQ6I+BNnwbi+Q204HLjPlDWDfWjd6/mE5JcurQ
wG7xDoV8stsKi4DbAwiY41MYJU9eW72lnYEtQVz55vwche0RGs3RS8Jd3C5bxBu7NAc7Uwl6UylD
7Nzb1q17E/kc4bi8MPcde5sP0YtjFtdD5rDVejhc7Z0hNXtxea0V3Vejtm+J33j/h+v/i0fqJ8xA
0zrEjxd1evBoADi2eQ7z/KZYik1bF3dZlzz9/q+Rd/PvnlxpFvrTk9QSUdFi7UkPvVPvKWh2no/o
1cv/4cWwfvVmyLX5T98/8gjGqIMkPWihj/CZGPtR+97HyY0jBJ7uYkblTrC6T2cXkTAqukKco2W8
quf8QLv/2aUE4QoHqL97SIKUzZoMdeFwIKacIsVtrqsyvepsVDEs6MY8Zkd4/Qx6PKRCdEsib/7m
u2hy/QlaorfFP3fJTO9Gw8bTG+Ez5edj7ejj53nilwzkX33en+ibQ2kHzEMcPm9g3bNEk3OBiHGn
xe46L5PrqL1nYf/9rTN+tQr8tL/ZFooqw+EN9W3Xhasuyp27ANUnwuGSNQlFXp3SvF0YrPopp9Fy
ru+rEUsKBgxUe36JEMMgLbXSURkyL7bXv//BfkKR/s/S8Rk89Keb3hRB79ohz25Vg2hsjYi5jnMS
Wn+ZED0l4NgBGx7hk9Xwg6y7LpqvOrc9l1F4LLVqmw3u2poAyk3LpoW2QnPQf4lQRWrRSEAtWIS5
Pnf58ggg+LpCIjgL91Q64c6bowM+7XU8RMHaGV3z/+umuj9HWnoQniudls0hsAMwDjhyZnoHRBw9
mHX9oGX5jVngz66n5Ob3V/Dv76zr/7SfZGkyiikUOKl6GK2TgWMi69s3AHzXeWX8UyagIb/d//vy
Y+z+68vpxVlZB6OZHLK0wOrQF/u8zu5rKyGFPbcuRddtkiz+Kt9Fty+/xl3+VAwaYzwG+eFIlPqc
bCgOgFM497//4H/1u/7x5Py06diQW4OGH+DQY+FlWS+PMSQ6fKubCjVIw4tttu4/PKa/+vQ/rbCG
46GW10buqiif4954opw7xGW4rxtppav/4TX91b38aYU1ZtoTQ8NHkkuBUze3U17qa6TdO2cG6fb7
6+bI7/Z3t9L8663UCtOfKhfaoB22Z1GnD4wcX2BNAx2t0u8GsL4X5rrZg0UY1aYbF2gcjddv3WHA
S2POWC+AbMCLpM/vwQEq4uloYdHvAu2lK/MtUdol2rDpxnIFDS5nO3pY80z7ifdTglze89lFUinw
HvXnse4Cpkc+LTTXvJuL+o7c7X1IlMo6NTg5GPVyHJb8OvFz4JDFw2yBNLAnDodV2+xKEuVtxH2r
JXvvLakpidq9N2bf3IRkDs/6h9ti/ur2/7RSyyDMGaAXTjPCSMaGocy0oyqmMnB8jG7PAqKhOzab
qXHPYaRvq+hF5Nc1eVdTYiB52nHcrssr/skXjqI5LS7cSCYrA5QGishx9h5/f3NlSfS3N/enhZ5Z
ItrdEqfq0iVMKaarqtA2M23DkEQRZ4xeclRh/lKsLM9lk7udh8cme2jrS1s562o2AfK6DxnZosU3
GcdemT+wma/n2UCclJ1s+q9JuhIGw1NCchZNXxe0GbNB/MOl/vszhvszCiBwpojkDXgjCXjPxIzu
AiCrixO9/v7y/Orb/1R/TI0P0icoy4NL373pxV1QJ19bL9///tvjTv/7y+/JJ+hP21kmpsR1mcoc
YhLYV2FmfkXR3qza6KWZeAuqxrzth/wCYfemTdB7aj0PeoLKrkBNsKppg7OSuXh4UT+ioHkOsUms
7MZ8zFvvVBjatLI1WtkJEhc/W74wPd+ZVhqso4TxAfl13wct+2Fm2VXdJNAjR/e0OMmhCsRV4fpQ
1jiPRoImyRhZ1Ro7Kx1kYT1WWbAO/OZkjMjQQdI3mXvbBMM3d8K1ZPnz3Vg4QBshRqyXmp+OZLuH
uRoehwktA8v8Sw1AiGSWF8PJnu2Z07ht8YSlxkfUtB3myMHFdul8EwuDDl/PV00CKkWkV45Ahs05
HHPjkUbNLq8TfSUyJFjBiCE167fofXC6jFuQIk8FqWaJRuPfooOm5x8Cm7aO+7A0u6MYKiT3enAA
iLyvy3rVxtgeI3ae3Eh2EZB8jDURYShAaFZAW77GQbKvE/NVz8qbBAwvvBe8l752GTT0dml2G1CS
zj45LEn4nIT+ccay4BNYlDc+HAU+CPJ7Z4nwp1LMkAd8XWnag+76T45PGAocrqQlBFF0NlHE0/1/
c3Zmu40j27b9IgLsg3xV30vuZKdfiHSmzSbY9+TXn8EE7kWWkLaB/VRA7dqWSJERK9aac0zLYrAq
4kPCNZEbc2xSZVsQrRNawbNJByGX8tKl3XvDp5q0+UQn1mYxzg1kBgUPqs214oDaF3W2NIJ27/Nu
fP3Q/rsMpf/y30e27Ltcs4wx2zQZAslIbzZxlLzmcX8qm+xtnDznfXSoWbW+/rxP6nxoRv/9wKYk
ccZszGxDm3Re5JhMM7HOK+3KMWah6HiNg5apv6rLD0BH+anPwl3b4Ti5GFJcGpG9B516b5SjN9Ot
9lCh6cY8jK8OwSH6em5clI6QvqNNr7NR5ZnyblvDIQ+yhespH45Ur+3AdJ2fx9OGbd52qPjkIg9U
OU/K8M7Fsyikuv36cj/ZO5xpr/9rRRj6QRiuZMnxApqlGGjwW1TNY+LSvkjlMm8Uc/H1J31Wo93S
79Re0lkoGMaOCKTjPNgLPhZPzFJPwne8rG9Nrh3NxNwH04TA6U++bIgp69dWp82daQ+rzccajdjX
3+eTasa5KZp8U/SpzHOuXBsxNzbDriwoF1jI8rz87hD12e29KZk4LETD2HCduP7WuZ68B1Y8J6OR
HnqDf1IBhPD11Xy2st9UTboZ62zTRbZR9JGTILpx8vFqFEpf//nPruOmxEDhNIRhw8ahO8q+iIMc
Klm9Ay61J7ntwSP24+vP0ezPfpabCqGJ1cBUJK+fbmbewrGVizE4BxwnyxYV0bLW+4PnqXdGhzak
yBlNdGlygTt3dDlEEvORk/2g4itol27YECPn/AYYbi7gtNMWIc1p7tVQE8xkidman91Ga9TBH4xY
bxvXOSKhEJy6eh5IBd9auPfqXmdHwRPsdQen7uOZgR41YuWucmdfSKRvxrCZ7oCv6UepMKBWKiDJ
itkufGGjavbRKNra2S81kyRM8TGyC40lZLjMZ7IdTrEHnXoQTbBxGuYUeanuEt+e0zP9UZtI4yCg
8Of66CVrkpA5bzBp6vU7BZ7bvJbjNQWxMAv1YA/FBKtZ9mBY5twS9ZEhIsZJ4c8ctTrGSr3rVQ+O
NorgHKTRhGw4BqHxg172xQ21fQfTogXEiTJoh4pjmZu4WYd052QkCjpZeM7EJCZ2x5zNqGbbT0gR
MB9F4L/EYb/MJmezrJSj1/gEuDmyguyoVlubOlvLzG3D9gKW9JwGyVMRT31OtnNVuNPWe2IisXNN
az82q6AS4ZzAW+upzvL7rpUooP33GLBkokPaduz4za2LZRtSbQDe3xUk/kVZePJqhzmc2BZAav3C
2IvQ3oaNvC/TcuGm2ipv3Idp62L7eAw6cSqoImovk7RpK+S5tG4wl+Xom0aonLFzB3Plzxbvq7+i
3EGAWrMo1wI3twrnLi53uqrvVU8y0qz0hVN7y0nEUSv2HV0od1HKtPnmDP3Ju23e7EhurRWeW1TZ
xgnkIs6UB4qcg2jrbxbCP1OEf5y4zJs9wOOsRAtfZ2GmjYQyLNm2FSjsogFFV0D7S/DK2220YyoI
rdJefv2qf7rRTjv+X1tPNIg+wK2cbcwoX9V0WRsrfPD68kPCQOxGBuxGIdYylFtX1i+5U75HoJID
qGatXsIKgB2T5GvceS9j81yXaJRcXgSN7DY7in4bWnI/lNlrLLMng+rGSd1rraF9GSrr0GfVYdpU
dYrBAt+3ETq7mE/NBn1fdm/m4GPQNK5fX6g+7Sj/uL/i5v52BZGng6pSdesGAtHgpODdTwvyCNzJ
VqG07RNXpOMx87Hte+pGVqAUqzQ+xH2uIMNP5lN1gFqI0+pEgFFbn1SuqNdmYyJOseU8m0FCbyym
uWBX719/7U+mIYy3/vv7GEPN1CUB4OP3ZGhDIjDhuqABDI5jC92kulr+QFymtsBNDp2XsJN+GjWd
ml7A/XE+XH4pGx2d5V5oca2G6NVqxmXSSzAn3QJENkL5taifIrymbvDYDPtQXgLs0hpiG+mRxgzN
KI/djYibLZPxO5sYAHQOjd+DHXERRCvflCafXupNLRB7kZ77mhNv0lKj/oFN2y47PTjWslrr7mMf
XOK2OWUynqkIYSoRL0kyI1krJ391LWCzouHve3Nphx+Dq86zYDelNuL4gM7gIN3LZgk9xNHK78eo
2/EusZKwehGkkgFuKR1CuofnNL2PrN9Sux+qS5StFToeHHjdYP/172l/Vknf1CJgo3EJNnSJ0s44
NwkcDMsx3j0aZ4tx0liOmFEDYmr7ZKFoiDm6cStDf1UxPV8W9KyCEEi5BjJI48w4D+htzXI5HPuc
5I7IwiZckt6gBRIFDjHqkXFAmoSYjTDviVS7QYmz6St7XWZwBnrvkqAGdsi1cKPyMYIclHUmWWSw
c5Q2XYREW6oMy9GUJr4JWKHc9LJ41eyOdnuPJQJQcKa1b9RwyyolqILmjZM0xyQVL1ZJb5Pcu5XI
vfu27RaVgr0ybB+wnuL09fZGGqxKrJJ//k9ujOsbNhAtrSr9rlOmTWXXP15566ZeQhOgJf1gpBvL
bE5Bm1wDo7xamrbI7A6XC87F6Ug2jfwcNuqwt4GANR9f/9CfbBfWTQXlFhScWLVQ52f2fUGyN5By
kIzddy/Lvy/NvFm2/bRUlcxA/K95AUdm56J1wzd/eloQ/3HXboMJ0dV57ShKFspB8LjV1SxN+oMR
EYMQsfV/fXs+a5eJm1K5SQQwu8aVm8JqCMsSSytEql5NyczN4BO31QVLHBKPuZU/lX75iDT7hwRr
W042eGQ1L7FU77xQgzGjzcc4m2d5csC5zgIdPWHGJcXdesgjBxZCs0J8uEToUn6zaX7y2/5Bev+1
Z7aEhLJn8d2t4KlQz3SYt4X77Qntk/svbp6c1KydqrCqaON3r0aVKcuuIiBMdREOZZik42rcxkF8
DW2Pxgc0lTpa4505yLT97WYa5znC1qijvv6dPrnUP8vYX5eaweOhd0rElhzjoyaa+8jUzmQKD9/8
/ZuYyP/fobdvOgsQqTkKJAwMI0eHiFVrE3x3XQ3Z2h6Vj4hJjagF4RvSO8eD/wqm5ffXV6ZN28q/
nvPp3/91aSa9GTHiCNsYpHzVGZlExjCu45yBQKQFK1k3z2njLMlG0efClE921xKtBUetDyCpQHr9
+nt88nObNxtCowK2hl5L35iu5jyzsm1pNNs8Nh6dNP6mdv3k4Gjf1K6yDXunstgMG5S/lh08jX5L
LBPK/lmhKj8Lz2y/uZrPBgd/TpR/3dXBqpuq6XqkKLTUHHO4J9CFWFZOAoqyaJFvep29yqt+15jg
pyyneUsGZz22/i5hXNf2rbVQYdD0tfyoibSh0sF6GxWMclMVHLbDUBeij16gvS2m/g8SLt/KFrZM
ttOuV/h00cNkBiSZlYCoZQaYdlGfwgqRvauMW2o5sJAdB6q4o4x9dvgP3BB8tO7HqH+JyWZaWNBE
NNBhOkqNezfBNQoTLTFpsCXbuPluobWmZ/wfT6A9vXR/3at6VK2E8Ih4o8BpiRv0taI7NCGGYmzX
8aIyIJRoHAt1+65V8ysJIJyAEDy0lrgzMuepF5gTBjLdZk1KAGFpYyM3AF7j10XxhoUqN0k+kkl1
SEdmL72FfAH1CviVtcnwQxT4y4L8Hv8S9QVwrbh64uG45JmDJ9ffGKZ3hbH7EwvwpuzFdfrvB9P7
kE700Fod/Ui33zRRv+5KPFxVgiAlXdVRth9DfVfggCU1TrsPCrid7OuKGp9c0e1DDNlfvzn69Ir8
6/7dvsGk1qAcqeXGrsp5kzO88BT5HGtoNaysgk9vrzzRLyWgRBil+8ZF4BNryNmlDq/dac9l5j9G
bgsGBcT+OFwild6GXd45vbvHbT73hvZ/2zL+1Lx//dTqZMNLp3LA4IDMyWhtpRkKeOsbAc+/nyRL
vVlEQMJL2btMXl2tvDiecaCqwt2HbJreeLsQrbyYMZ7Wr2/8J2dVS9X/++COZeC4ig+Xixn81Wjr
B7rxC6UM7ruIEaTRgKA1sbWmzlPSus//44feVHN5XDAaGFjEFMN/y/VwR44Z+WJu8EutkQb7VsB7
0Jl48vJjFclvQLf/3gAt9WY3rmxFtZOESzVk+VQVBJRBDji1E8Du6+v69wfgn/vvvQwySwzpyGxe
a41dH/brIMzfcWR/c+D493nDvNUaMFoZ+2ha+lUnvleBQEQB2ARU7g0u2yaEUEv6u9f1r//b1dzs
NHUXZGqh01b3R+MZJ+xcuP0Tc7rF13/+EymIeSsxKMdcQtZumX530S4ALTXTBzJRqsx+jdTq0aVj
ZvcglwoL+d/gusWcve8t9/VdVA7nifORJsOZBxh8oh/u1SI4aK5xoil+jzGJv4o1jBtUo8Bmu/jD
VTqmTQRdT/3lj8jhoxyOBlS9QZTfXNNnD8D07/9aGvJGNr1VDjwAqf9LwmnHrbNUeuubB+CTCst0
b1ZJolF62yu8cINrhLMxHaSei8PP+F4n4F5qPPS+rV6H3Aen4OhL16wev/61/l3amO7NqqT4gl3X
Q6pgxx2uYW8R+PmlDUk7YuD19Ud8dvNuVqLSd5OuMtQIIppyFgRFqmIk91quvv7zn968m0XHUD09
S6sm2kg7u/q6jp3QWCJNnpu1WKn8YDWWza7qdhKqCj6Xb7qB/y7YTPdm1YHNOIIm8xDsDMorELgt
kYcAMrXyLnYmrVVfat9d4U0Q0f+rwM3bcTrvWErpRYnP6oozL/GhdnFonY++/YwpY5755rtOfPxA
43PmGQ5D2xb1fJEyK1L1Xdwn6EWrQpvXhop9O0Y7oAQtAIjsCBODeJWi3MRF5eIQHA7+0D4QXkbW
mgalDFSyHSmvTZlsHW4mTE0PvLwcxKxSh+Mog3vAEcfJYNTiLFXqCRvAAMAHAKywmdIHGg+F6iyk
Fu8DRR4sRVs2qXgyleaBBLofNlD+WZDKvTY489aDCmhVT2nWPheRwH8a/+zdGgCaWLjoUBbOqJOz
6Ki06keJASFcd353qOAqZIr+Qt4ErV+MerEUe1hGu1I3F0oYXBgRfPCGETzX0/Qvk1nhig+Qw+8M
gBCNGhQeSX4sB4u+lYTWlpTtpi6DnqvFDdWN5VNsW/XMsbRftT6+ZcTzIUz7cOiJGDI6SOk/NErz
KMTwAa/6p/DMC9W8PrOSZC2sfp909dHIqWCblhFanlMgVzQj7RbFE7B4BzqeeCob9dXikY1b6wQ/
4+Br5XkUE4Uucy6myjHH7H7YndyH1bBJ2h43h9hRzD/Qlz63fbewpCBrL0DjN1gpBkFv1ZNDHhRy
3Vv9ewZxqAr6bRuKc0lC4JjY61pCB6tbImRCb86wikZVZ9MFznaakz1aSgxAIvnNZO7s9vFWj4pj
5vkPhGoDVW6tfU7AlW2W5NBY9sUDldgHQ0dgq/He98q6SfMX12bKE3lPbZie6apZUzfn6LSgbzMO
Ub4PvYyf/OuF4JN1xrk5ptpOrEVq3lLxGMHPjiVMBgOP2/DN+65/slTeakJ0tkygGOxrhQkQwvb6
s+qMh8oBekeLnnZIhSpZS14MlphAr4hWIpktnbRsarD29fJkjf2m7RgRldqGkerFTaKlY9YgNhDk
gqwHH0T0Fp4cN8oZRYEXiPP/qURi9vDfDawPo0COQcmeb2HGz+sLmRY/s/K7lulnt/5mf6zrsB/V
OmPLH+J9ylqoJeLqKtn/+O1vtkfDz8fIbIlNU4C2e1Wy62Ln6Ivw9PWD89kO4txsgqqber1vmvz9
SFo4auFpq+nRjOL7MjAelUa/wrp+dd18M9Tts5fIH19/8Ge37WZnzPyBFTqqwo0J4R03Cx5+76HL
s2+qlk92KOdmYxz0GhRcwJ/viwSNRdWeRsRiblv081Hjrc3M+vK/XcjNXmgMVd1a2Po2TRxcAle5
71T3UfrF3dd//t9HJ3OyIf1dfqW+ACMiA+6TEeULw3CeFB+vrF2qy2kdKYxmo+XfHfk/+7CbZaSq
XM2nnAg3lsbOOBhA+EVhvaSeYFg+LvKuXilD/s2i8skTcKuhUb0CekovI9QI9sP0Tpo8BZBwvxE7
fLJk3Q7UapsOGQLCaFN18b3DOZuZOXR9+9ATPPD1b0PKz2d37Obtj/MmiPFO8vZXirbgySoRmedv
VpjeVXrHqdZbWkbwYfnFGvLb2nPRNhNUAp89Hdd2EBGohhaZpvBjJ6z7IhjOeVyv7CRoSD3sl/Bm
YeoWJkZgN56J1P1hkGpW+hFEF1slfTb81XY6QVQoYirH+Dna5lYq/Y/Qh0fUcRAs43vDGJG8NXBL
+o3OHmtMyVA+LiUcICnZlqn3o3WVfp0X5BqAkAI0IMSlTdzw4Db9Btv+Xd29FMKrAIOoB8N3+dJV
eJDQHiDTiEUPDDfw/GDGxvnkj/mm7twdCOmfjkmc89D0z4INA98U6fG+lc6VjP+mabVnVH8vnjq8
SNc/jmaL3glhmxFEK7uIwnUShOC5KvdeIDqK6tSbdaTUzzN+wtBpjm5RnjpwWrMei5eNkT7N5DYV
xWlUcYwQVyDD8Vrj+JhhlTqNJjBmrLoIBeCHod+b1EvETDA6zWxnG8b2OrM0dA12T1xjSLRbNaWd
JspLKexzZ/dbne8zUzPqhCHXmc1xapwnjcTy4/20gyHbRSbwZsM/WA1xeFJoJ4dzWKhYHz4SX83H
DY9bem9Z3bJQS3YKbP5phxrb3yQOuGWmCEu7Qpw79MEqzrRdAHy3UkxYu1Z0BHPz28V4dS8tea7D
8mNQx2fp6uDbwYBP9aPElzQdXIQaLFsDIhqpnMNUcqVm90SA54ze49lXxmoOzW9mjBBCkeW89RH5
nJ1/0rExUcFnJx0CyjxrjZUuVPyy7YXh07pXvGXQo66ox4McRTLXFea5jS4uo46jPo9/pbqyQ6by
WxnG3+N0g2zVefU9GAi1+6jWqbnKic+d15q9h808cwifkMMw0NxMflganV4jwJVhmQ+pCxgJn5Vt
a4+tI8+IOCWWuGrT0kaZJxjLpltHXHpD+Ds+DzeDgZGDDlDHajeygVQVwPvBcB703gCMEYmDtNQ7
XRjPw9DcF656CoyVnztIauAJLPI8OBdB1iysFMZYWBVrUyOWhZYY2Lb8ZaicimBV+SvkNKCM6gkV
47ywk6Mp3eXoeCA0g/sGJ/HSD+iZNbrlztROXlHEvgehhV2Hu2Xwh3wVhVFdid+qwxdW+NnNAmGg
Xo1g/mlANkNwDgvlzunyd8L2JBRr91CH/slvBNraKN8keiiYA0NUAnEe5/VRz6PDFGtlOhZOR68K
ZrHunUi6CkiO1Lvl4GonpOwrlzBB3jrSSy2bnJj4ofRTyLjm03SXzEy+VYF/LtgRFYr4vrEl3dn4
1U30pzFVjupgMKyOdqkOWnp6CKAa76d/Nsn4jleFkJMun/UieojaiYaIR5uS4twYRNV2TrELDQ8J
UUsOtGKGuLKbnUi5L6I42FmINiDYaWzPpehobHu2QKsVv7iB+6RxVA7dBjKwXcxEXlyGwd3AawH8
4+pyrsQ9yUO1/yFV86Hv21XVpZdExm9NX5wAhm8YuSOGdMqDoot9oTslqpURSLe1t3H2gvTwHtRU
PY5DZM+E5zf72goODa2nSGirps1/VG6SLiJdWWU18Q9KYQ/kHuXrNKsXoN0GutocXqS/YSC2THvr
krPbEOmBfq9PmpkZjHcJDizyNn0wZ9VbGmY5R4bg1eF0osCk7zzzTo/Vl4CkUHQRWDDc2HrUydxD
1oywurFqEi/Aw2YRZF3LvhIfcdTHHEUH7HfWUnXbaRCSTO0k1faNiRFnX9Nf9GZ1Kd2GRQQa5Sih
FRlgdS3792i7p1x1V8CQdmYF2Qt7BLbE6Ek3VWQk1l0LL5eAEcw+FXIrq7xypD+5JjqwISBTIc2h
OQcs9KP4ZXNAGoFDmpzW3KF5toKSaIw2DSDpeMfEpe9ged1zDsw0iThzY8RYl3r4kSTmxXUT9E8o
CQZzZyBpmxaEJoneVIqLmZISftn6Syfxz9IRAbxece8JyCjxRA7vIhQxnb4pqvgId/ynpYR3Pqo5
pi7NUsnTD9gu78PQkrnu7dxKXrKSWJE6tu4xp161IX+p2n4/qvoJTgqRyVW1jKP4qnhiabCmLUbQ
hugR/IOtJRxQHQS1VWv4G1EZZ/BrfNHeXePKWrdQXSqxrpTut2Y325QZr2KBZzOMNTabfWgDroi8
ZVEy7PDhXc90xVgWrvHDHNwfMmeP6IcihjXebppS36ZteQT4vdbY/oq6PmgVpi7S2s56bkxJya+K
HZ6KyltbOCORn4QR7hKaOpkUELgy5BOj/lSDnJyFXbNCYA8huMjoQWorZQTr0dn3oB+eDBueSaL3
G5O2pGAv6iJlPSqwXAJe3jqJ9jlPXOc6CNYCcjVU5k/QEfhEnKgzvO/nwk9fEU88KGq/SCVv5YRi
9vxondvFPozCFTImWAehtQ2K/JIqMAVz1qywZOwB6u5SqStX69axSf6tJONusBA0DY5z0hPgLEPn
YuIeiUmAhWCD7UhMtnhuLIxdclmcBN2eTgFiTjGEjfHkK/1z2zmH3pvi8px6z6zwtRNQ+XRDuZJI
QneA6JMicrV5L4YDTMBgZmjGEzKlVys0zlYxXsxpVy8lWn5jYCDVpqQy4jmhw5osyCJ8bsv+pa30
hxQB7bpVtWMlu63Lmpsq8S8vtdeNhsiprn8rnULYADjSakp5cKW9i3Ry/lS45bMQMR6PLwR0VsCs
U/JdSq8uHGDQ8CoNYw77mO1FJhDbQ7nvlJgUp1pUs2jir3UecU6eu5Xs9q6WvWZVv53+UK6J1yl7
wGm0iFzg+KfpUPGkfpuuvCp+0MLst4zD7bQ8ab5bYFJOT+BbLn3W3rcRibya4vPa67O8JSqkNdS9
LvoNSdFMFflPa8UioEVZTyVDqdtPrUGIYh8+CNIbSrAxcVySj9QMpE8H5oc1MujSknitp+q8ReY/
T6KeKM46emhyUwNrwzfNFfusldESFuhd2MOjlP4b84QTSSnPSqU+WQFvkk0GHiRng7lJSXiamsLl
ytajHmwbmaybBneF5LbUsfcQR6rAF6GePEd/EaN+dgLzZ+dHT5lNq8xVyY0PBKbs4pD0ylHDaKnG
BKbYZX4G+H/RY+1ZKaoXuwt+iUasE9/a9hhKZpZGrN30dpGHx/AjW0w/FVLYe1FUHwoTLWwszrag
j+/bjf3neZ0qfBRIOBitdRRbW2Zbd2GeQ23VJxaKZayrCpO/0wansgx+JQGj+xJOS06LrlWmk12w
ScJgS/rZweK8VSnKcoDCtOrwpE3vvpOjAovMgmgH+21g/U9NEIddrWDKct7sUTvpjkcMwHQN/MAW
tgDbhyw5SG0jAaTAAwLZY/Ne84SxjuD+YF8VcT/FFT47Sv/QdWDC+yA56ZX1w7GBnsZ6/eaP4ghz
Vs40v93R7Fo5SkmUhLsihZylHdGraoesUsOpcMO5iUoAPNDwIgJ9XzTIJAMJ6bhLW7KyamOVxKE3
s1FXTw8womhAz+wgs0ZTUcDDbRrhBreZv2wZ0pBEIg527TwMpJItiEg/TP9rWg7zPJxa2syTl5kX
31tujZQMO5hfgZ9OHlFIbmOPJB5p7XLHmVfm8NjF6KkNhvYOL1xhHG3HSmZa1x17E46WiGEcg3Aq
cNjkTfGUO9xeApHRvWFlYXATcH4acBjkY7/0EvU6XTLmjWtnlRedYEKTX2y0tW2mdk8h+SwTOb+W
wblhHfW08K6tfmXVR5fo2+k7jNbwrMXVSpHx0RoHEjCanWvRXOv8cGfHaFfr4C3w1NWIGEzrh7ua
SiOLzaXeRkcrGXcEae1DUaxUGrelle8U0l24ma9kHJA1MK6m+t/j31E2Q9sIdbnE0vtSy+6sR+Am
iJFqF2Ye/8Zc3s6LgG11iNOXXMitwrklKZwrwAm8vyqN11LC6lI9+srmKkWvV7TxT0t2gCXi/sNo
1IdRT+6E4izb+g8vAS+W1LujHPutZVgbS+Gy9HrRcqdaWSy9OHlk+9zQyDgB8bmkvJj0lM914mLR
Ck5Z491jYmffxD+JmJm8HU13T8Ajz9MTHDj1YtoipgWIFf5YVP7T1OGhgTy3VNJy+O7TmhgSkDE9
PlMhadvZShHurg6ou9mIM856piueal6/ntHP9FVCnI0N+sAor65B57za3ViTOxxsu0Sosyqp9oEd
LHCPYda0cVDqgB5cOewKvkfjtu92GwSrPjOOkRkcWWTXJJUt9WbYtH6d0kD3lx6xDipiaToG5KR1
Ne4e5altlLXRZuUMqOTe0XJ8Ueqz4SSbOE4e7D6kXPWXU49nwm9OJXMIRD/MBg48/VvAm0lu/ItV
0MVOaVYnSogBDmbaQvCQTB9YTWFOIaceh8A7VyXOZx2HiBxp7wnHu5a2cTFi/dGuokeSFufSFWvk
k0gs9bicx4X7qpnKMS+KPXCDpWLVBJ6l6zFgtJnE91XtL+uQbIyMLICGikn3u01i6vOMEA7bQFPI
t2j0Uzfqd6npETijIpfSzPggPGNh5H254GV+0YxwJyNSOOqhnVVSXFWBFKjNENqmLu89htW5LsuD
njcPfooBsEtWVuyevKKnLoyWojO2pu4SZdJuY9uet0mzjHvqfwOMLExCFbt6ViIL9ZDscPJQkuBx
1N2l52sEnshrUXTMVpgMWNrwrvcFAUJ5vTPU8ogytZ05snvwIuu1YRchbpDtJt1ha/hdZuFPFzZ/
rGQ76CH76QlsHCiCbBVTCabqsOhrHPTT9x1I+xlbpEzgNknnkGpDP4WIPIPTU91GT7HLzEm3/J+p
m60ti+dYy89pr95FrXEyLLaGcTpktr+I/AOwZqx6Rb+kebkx8izH3xwuzXRYJZFfL+LSntof3K7g
3tXAZAH2XGqe9whJZRnr/U8RSFhiyinO1Ek97S3Nsd2FYRxMdcAPWw3e8VwO1OBShW7VQqdx9FeX
nmOQWI+Wg8Uzow05K/PxR5nJsy+7u7DC8AYwc5anRj/vNeNIobAkNmnX9dnjqIRHOCo/C8EhXre9
c1mkV316FhTLW2eFC2jTa9eG116VSCPtfFqbPT8uZ4Yi+GlgOeC3AGSkrZNU/nl4Rg8gSWVyJOb5
mx7yqoU+H4l1xpoPj+I4bdpll610vNhLyue70A55kNMrXYyNOi0Mpf7D78P71G7vOX4dC59zOMA+
VueWE1JiKXNH5Ds9sl9jgltUEjp8taGEQQO6inO/n/ttdBGcFckj0i4hL5giVeBs2bsocR4YhEx2
+UpXtWU2ld1ObE9wh1PfmttSB4AUgjcWSUwcb3DVy+RjzNp1UocXoI4EYNQmpsAyQRJA9WXn6RSh
8Kw55a8xBZodad1SYA0TjjUXYcYB1SfSLMz2Wg6eNEiDx8yJGGXHc2van/nukOBe8jqfeCDb6Z+M
1H9nPbS2niRRCGcaj09pJ+cqz4lUyVe94byGg7UbknATOvGxwgcDwfynpstHu9R/p7FzaaNhW6NK
7t1gldf6PuUzI61+cUxnkZUjsVdsTb5RqDPVGn/LmiDZMCM9PonG98ERy74u2GPoUJad81BGxi7m
vB2zfpBPfhZTqh9Pwi+rAovhtc2Hzkfj+Nvmg/vkJ+1DRcwE+Y8Fp3hyHNOpoGnbh6bS7030Ubab
WLPCqH/FjnmFBPwkE0vOVBMAnHScrVbbv+KG7dO1kJ15Vf+LIvCnmmcYh4sNp6w2gZAw5VUGdQ+j
+5KZ+Mu2iTkcrSB9NVSgn0nxM6d1TbDMzESoyehK/W1MR+SmSXnwCV7SuzOG2bPqhquqIeHb98Zj
qjoT3Nx4KPv+ZwVWsTfce8WgXpVqOKXznB09POvAVoXqXLWU2Co9kEtTC655pzMrDsZNUtIS61tI
X2CWAUheAj9bdCXHoEDkSyDJz7EB0zw1N6rhX9NMfTIjdLd6Ur8ZJTcc0qY7H3nnrMzejC2O1cR5
tig89HIA7QtbnDdv7aQmkxP6hVZzSP3iwhxtpZX9ge79MhlUGtTjqRbNXrX8TZoTm5DHTwFplaVe
oZikiUhhwNGW5zB4STlGj8pwjZXqNWIfH+urI5yd1uRoXHnXZFo9horxHsXCnQkENHXWR7ioAcny
tQQrFNHYtKGUlXQ1OMUWsXqThoudpvDDrSqcl6oPiDVxtX082FdqhZOj081opmZIkbHI0T7OMocH
wzh2lHNmFKLdjUOoTo19VUT4zPtgzwYuzsLAO6uE/uZlKCxrc1ggOkAhGC/03rrGeLHDqlsqRODo
jUppQfJugkCfXzmJ+03tRoeAYXqTO5uy/NA778xmuBlIrkts93VI2lUaha9JSMVMBUPQ0p094uJT
osdGKXGtWIQm6rMxjI/T3Qc/vPk/ls5ruXFkCaJfhAgADdN4JUFvRFF29IKQNBp47/H197T2PmzM
jhEJ011dlZWVqf486AY/g6U31f/MtDhbQ/gUhePTaF4TfCZ7+bMgAjPHju+Ri/WImfyW0uoYVflS
ULzRdH8uDLYwSXQYPcxt8UUinLdoS3fLVgXMgkOm7T7Vo/Iqewvrdz1jyWCyYkZS5YhQxCyj8vPb
C6GYTcyhdOJN3Xinb3FWSVcJRrIZznp6GW0YSXsfFdWzHq8J3QZmMi6Qk6960n2Zkb1teg/vKg13
tRwPnKgAJ1r6lSOHHwszECeWfk1E0RFyrZGtyt3iReW5ESmADNjFaEKQY+nYrWWOd4lBQG2kh2Sm
37Qh36kLNC082LlbXYBSFG9GG1+4zsgxn+NM4mQ47syIHsAUPE+AAPxVQHbDG7Vq+zIzZj1KGlQT
xqdD8hAKrJYtJCi5BOBXe04fBOkFz11azz35YT03/+ruojH1Yibj2marlkG1jpfy0OdyLUg81edC
eiRVIBxgW+AiomGdAMk36jEOdrTDhojwYSEVHFV/UBlkPwNDLPIYmY0P8uYO3m7Wqm3svlZWuVPF
zBhh/K280YeIscTlrv5/MbBOAv1RP61n2hm/kINtvKclBscsKZWjMeQaSm/juPFGAp5z5YEykHfB
SnIsP9PA9Aun2jPf6XO5aP5sRRW/gyZvGbldtWzxyFJa4lAlWGJdNemrbhKnbMjOTRuuSyRtGxTD
TNQxYwPcBUXwe6xVZ/WI1SWyAicwVJWMjE1wYFW3tuurz0o87RaC9UguJUHGyfR+itDDiD4D9cJD
I9CYLPE+mH9fMXS6UT9CCs3wp/VsOAPYc0Dl173aVnZIFzpO5nwUCNqb4ivDh3rxBDZcHYOvzXiu
bKqD9B3NazRBKt4Lim5klBhFfXhDD8zXb7uWhkMlH1gd/Msgw9F2cA5BZ8PX9bTvfvxsOZCx0WO4
a6mYT9rWPR7QBr0bYDYAWm2rK7/3wMgeQqu/ZHSqYFX6ajnbdnJWgbKTPwomq1PtN9joOKTwdall
vqvt63jWYepyxIqwe3f+eMWIlNw1JykRRbDX3e9IFk/8e7WkKNuoJbpWX2dkukSsLaJyd48aOq0R
rSXvSNEsJv3HpsFCYyW/L87yrTpX6nH2hdgseAAsFi7lM/xsI4nvKnthPvIxozYw2NWt8WGLLwUv
IE9wt6b8UTUZ1aVwDb93hGBroH1NGbF6wW44sd/nrqcwGMjBP4ZUXhUwacjpNY+i65SrPA8Pl8Az
yLYYfkL1mE+K1bMikNQBPqFtCyUyu8Qx2HrrmGd9pvExd3tafmcN43bejBjivV6j+op35FatLK9R
d8RAstTmJwEoZWvBzQUmQaxw16NCqa4i7QYAzy+1qaGeb4Urb0sdbzgfTvqcf496shYZ8hGSN8ar
hc3CqPBbyrVELf7xzj/1qNoU8/FCfvHbfgw+VbRxZtRoSjzV6wf0bnd1ZBwsa7kmUa75LmPZIlHt
7u1SRMeJtpVLjPewbmBTKLSN9cATQDZmSzp3cpJ+FdiOX83LoQMIqlLrNDMg9mt1iB50I5yjinIN
8IspxY3LQCX/TEn1Vg7abtAinyJMmUCoTxnn0xwCfbTF1i3mBwdwQ2WRemEc2Odz15xVupto9aox
3tTdJbogXBaHRbMQz2fvWz1Ve2pdEcbehYWx0fN6wpSW4qrN/Fi7pspLPFNTCsuq4DxE8XwfW94+
CeMW2L9D5g8x5EA6FNzhk5UxyerUP8wc7lQJNVnanmtdmUANnvWs4p5btMdqKfaW+ApoMJDTbvNa
XHl+FYtjIANpGnpAv6EkMU5VjVkHrwL3C4u53rLDAsUAbCFFHozyrnvJt9otTf7MBzWcLJ6XvqNG
fit6tGHmSHkBKplE4Z7Dsj42DhfU32ceReXOP1E2fasTViIR6esNwFH7vARyb07/1OpQsVJYr7CY
V5NdXPKkv1miX7cxIDGRFxrbuiRepJH3ntOOb9KvgSracj+CQfvbsts9kmcuT61qvUcOnF5eso4q
UJt5EhdoU0ebZMFdQn+OcliM4lGVQLMjTy44PD3QQxPQEODBzHzfLA3YblS4SGdzzve5X0YQn7sU
/LNfS9u+m6zWSpr7eSxf+7K7zqGxHYyZqAPQbpjfJUUEy0dFHbU41MKuGxdjPM7rHIekMKM04/SY
M/uqvlFdeOg2FBTxchG00xAbJ4nqS/dZhX0GN0567+FY00ILHDRgcBdT7Mroj8xxBJui0u+DStlS
cfDybt9gSu84PwlgGEg88irhWgdFw/jl2rr237pzDi1mUTAObUNlrscyS4EycOPr0IThDttrhm57
3VmQIqetgeYZU6hbG0Mohk45UUrLRsKq2UF2vyKyt7VooLVVivhacJo5Ohew7Szs94nnrVUN6eHZ
i+31o84Otj2EF3B6T/H/C15J7i52Eb+EQwPUSLckZ/CljCGleulytwbztJBQDRae63mc18cyTKPd
jC4+zkfAE4GNXQD/KOLhaeAKOZlWrqafFtFuLAJEYw97B9hFlT0qs/EiFzJjOJ+8BbEekprZNbAq
lr7NLVRxd0rH5uyhglH2affUi+4etZw99gixx+F4qni04aAdGUjAoSFqqNnHZNvrjul3g75lGuUr
0YmfQ0+7n4bYIaXjU88mUmVQfFOEwlbz7/C/67cg4QFlWhjZJ8KpzmEA4+SziodnzwJdmSl3hq5p
CIQhBX3gbaw0RpYRWzovQg8V14E+S9qDqQBNEdXcYEAc7KXziXGwn3rK9EJQuo1JcZBEsawq7kaH
ixl67YOf6wk6pU0A10Va9dqMq21FKuvFTF0NFLiZk/10C+4CxEKwMQReH5rFibey9VymuJhIb51t
R4WryfpqQ9+LmKtYDV5wy5r0bvedH2jLd2sOx6xFz3WAzELS/2UGNt5znY7Z5XQCF+DkjatnN4hv
GgQLzR6zrQSfwWtZ7gdaIhgVM9sdZudez8B/Qg+GKUyuiS7CEh5ogh+Xud87RvSnT+JNAYJptPSS
WROGAyWXiK1WbLtod2e0EUArNmlfzk9FAoA+EZ5KPGRJ4OCyl6lfxph+6PY9TrCYUo/M7RnsLuvL
1H7nThmt0LDaOqpCyjqTXCMwcDSMP1JOX4sDSncFGHwANQWT1MVw9zXWhZvIEa9ZYb6FQFrITW/i
iUkNew7edCvy8RLZh3qo0y7UzmGuWsOgd/Xwjy4oDW3A+qlyj3mfoQSve5iNLjm8SfGhi2UTIqbS
0pkxE+/UNQGmTcAmhXPM8pQdZk+XusruSx48o5s7IOWmHVB92sYecs/qb6Ok/GSk5wu/4qvMHXrY
TKeuZkgTEHbmzzSZTxNM/PXS4xu68J0G2NlJrcFKMBzmMLcrywb6Fgf1WjlR0/DYO1H/FSLauzYY
w+9ttOfxVJ4YuvN2UU9TwsG0Fi+f9zxDrnPy3rQRHhFPvco9X1C8eeCoPRx9v0zGTbcYr62eP04Y
HCFbAWLSmeN5oDSmQq1f7N56opv+Y5bJu3qOcWrTD7GuRWFi79VoBAFznafMpHdB9iHr/nHSWoqQ
Cl7okB7UmnDJL1IxnswAPkgdbVFu8lWYsKkzZddca0rUnIRgNU0wbwskbQSlU68hailDbDG0SRBF
lk83YRSfe+xt8bdPjLfKxDSK/aHWXp337xgL0OUic4yFma8iDe2laFIlssC51D7oeUVuXb5ZCGOB
atIpUztd/qQdA51MsBLspnVr6xwa2Ec1RkmzDawZI0PqKUBAUnBTdaza7MTw8sPiqKN1Asv9FEBt
Wm78qYL21KgDHbHdlXBeRzfaJACCEFWsl9osZrxN9d3kmjtY+W+B1e10oCQFmy0WizsoTBiggPQd
3FB0zxnDPNe2doXx7RdB4YPsH/IhmH3JvOuCNXRRMI0XVhjYyhq8LL4qmyy1YMdeWyNahS/qfOuT
S5VZxwRfvABRhENU4ppMAykMZezTtanqCnEyqd8d9qfD4IbfW/2hK2pfTOjrueO17KqdJ4cBC1Bx
HbTqgLXGfiisc24Ot57OiaoaTOuT2m5rTDheZv3RSluOsh4NcM16jANnDzxzSeUNIPiWGctzOI9/
ULAxMWJF9DkOzCeja+CHm35GBTnPnOHUZBQ/iY2C34R1HhsbA/PDWFrY2fHmYjUWS2RnsA1Mn7CD
+cqTZVAJaU6x0VmVAWNcx3EBg0+6nRfitZXSt8fVroDFn6MQkTz0pKCOgS+MDNxv0RTrcBm2cFqq
yH7uxmmX5O2DwABxFjTUmBOtmAT2wol+At88AJhaY8figTDC6oitynepjA1t+AC01+N7VMX3Rs0G
EKxVkhWXeF2y3Bo2UE0RpQE8qr/3RrEdNWdrucVaxParXUP+6yWoyYitiDTuGcAUq7KgRK9Jk3pM
H2aoDLpx7dL4rO4ecOYF5mSLcgzBvdR36g/UOrDd2mR72O/1ZF3R0PXDGp0+ZGhGIglthAcbSCcA
gec+FdSBycyGZbGEEae966wGt/LHjG4vZYxNO1gFj2II6WsCt7MD8ZzgXP90KdXWScwLH4t/oTzm
cRL6XDKT2k9lNqE68jfB1gMhTx97OXoMNQN0SDBqFkIZJqJFepudY47UzqFTUH+CgbyXKNFL1FvI
OiWZQwwcAQb6qGOSIoZl03QXx4Bx0YGUta6lvm22EAEkRVBLN7TYRypGGF16aTkstMD+0LruD59e
efnfqRh3gnmucrpNdKRWsY2ej/QuC00ta57w/pXjA4ci/jhx8O4EUbd3eatMvq3rrK236utUjBKV
/prCRCKD/PxvZ5T/wtQCBrXuCIDBx3Rc3IZ4s4nEVrXYxzoQhWh9r/k71+Nz0fwIe/pr4gn5G9Bd
K945wAItoQ3fwZ/KpYsLLNAwDLbWZnOvor4ngtckGf0JBJ0xgvCxL76cHkqqplWPHAlP+Rz7DEqH
W911XiITOIpt3gXpOeIpEqLXVdUCEmkRHnbz40IAEV12COAaCUG+EI7oMaZDtnbDfPRrnmIbVMzI
OLgTGcSG2YZOA5r9zk0zao2/+lwhOjAOq84we8oUiJDxCFgVou4FoIfR4eylW7Q7wcXyeQM6u2yi
AKqTgRjbCA1Wt5HenIFAOtCVzJ5uDXKcDGXjM+Li0aT4SwfDldZhxCPsPent10Q6FKXhxubsA+nD
W85Ciq9esmvH9h2LHmsJyw8S5yZDK7iglfCZQ50CVotYqsvIWAdtUvr70k6OBPxxFXtBdBpF8ag1
aHxSR20Yl51Vt3W7DB0YI8q6sHYMLLGTl4GHWeWjBJhBCkno8hw7y09WxM/kPoFKXiSHMyr3pZYQ
rbobY4rdGgm1bW9hx8JU/ET2ImOGmqTDCe5qNJhMcWkK/dXsXpcU43amlUYnHP7YGWxCYpZpBTfZ
YjjtLPrua8CPz28mvHi78RLjzdq3xSUzjJthJYe4Zs5T6PluytfhTFH/p3Hltpfi0HbzxiF1XMTy
A5IKPBYue3CzAoZZv5stLzjnIdxxs94upJSI77snu8Ah2RuG+VsYKrWWMA29MQsf67rt11aj17/V
ozaM9XvXj19Jbsy73I7DzzxhKStDdDiSOjEzxge7uA9W84Ko/qOlnF7oda6ZHqNzZHabMbc3bmM+
eZMFIZcdtnKM5UasPbt1cTNHEouSVpDZuluje53wfFgx3Tr4lL1vGp64rTFclgaAzjBWaYMeT0Od
vugPAx2UYIaFIJZToY9/+7j7kd30ONco8cFc9KU07wzlPPQ9bBjL1K/9Mp1lwtinMRQMDrXDwR4W
n614pQSgz9+CTTQO3pOkry0CQ+NMRTOWFyNgH8IsOjUgv5Ld7AnIR5bcNMOoBBvOQZf5KCv9YNV2
H0IPvTLSxrYr76PRnS0oF0WMGRRSqafeDoHLhwTEVtK9dUvG0WUxfXet960hiwSMU30L4W7wvoCG
SMtq09UlYDfmplULWIEFJcNv2Gbb7s1kAa4AscBEvIHRs8k4Yut2TgxYe1poPgZ6f26M+iglEcfj
TEkMHJfEACzSQ9KFluHHRTL5dH4A3ZwYf/Oh+9BMJOO6WTTQiKybOecfY8gC4ZRTe5O+QLVvIo8C
wuSoiDaSz3WW+LH1ip0Vp89FWF0T/mHtmsdmqU6mZq2jqKR9Y/lG/6XhcT9RdSusqNElTlLYlsBK
hdkbHZjevwnsxrTS9HntzcPg2NANjD+TxKgoic9MjgAtODsWykyg5AxSsbOFF+e0nNMwLK0guqk/
M+Fz+JWoNyrjdoiETkQezVgOJt/xbF7VWdPDZ0yHfDPLmY6p3UAnCuZ4LyvMGqtl1y4mfLB+hYna
WU9KDt7wZYi0L7OyTkbZv7azAKTvjXdPiQoApQIMw1dagnWnXreJefjQBrjjhAImT7EFE/nJjEbg
YAd/tS1hwvejMUFH1g/gIZeiRpubG1Z3lobpAdSmRi6KgDwhuQYL/nVUbpATICIGqLMaERA8QKej
o9E+qBZhJB5z7686yD2OygHzTIdnAloW3XKpvfVYqTmBucM67mzje9vQIbXN5DE3lh0mLxeTfKkF
x0sdYyPT6g9ZQ8aPRWPMxhB73h7oKm9uWIUteJFmFheS0kcvKY8Vbz9ozVesIR8LBo8lgR7uFG5v
wgAcDxARG+3Hxg03pWjfVNHZL3Cuaw1M+97r9r8KzQLcK+6NPl0sTGVEbr7bHPpq7RnEbVl237PT
nJq6/iGfC9ucot5Y67I8qjQvA0VUzy3Sl2sjgsPvK4Ga/ax+toYvtCZ9h8t0LI12048jnZM6hrGh
XXq0GfpM/55bKEuyelElaWnoOGgJn+fJEpvg2+hjeBzN9MuLoH0Yk3HNDA9eAq1BiIKaq31VRUMb
v7Php+F5aJuBts6s/r0Zm3IHG+hZrVx70kibimalhxBjeLWoTPn4AKfrhHi+MJ3gTYyOGEke+TKS
zZvZVvie17dUR9pR6gkwDQj/ZTRchhnUvJl8rh0iHbQvi3u1zYzVREslQGxaT7s9nYWPlOSkJm61
Ro/SKzFTZ/+Evf5YNRAugCpKGjQ0r8YkfV6S6GWGJeVF4Ys5dEB5rTjVIvs2EQ4VRus+JhEPOXSW
aFsnmJ/lQjLaXHh4sZOeDHP/XQVB9TLa4ZEG99/MKJ9KvDI25Tw+FmwOZBae3DK9QiESeCVON9j1
9aYLDejkZnPSQ9JRJpMxKMqqrQhTtn3WLOjCCxhc+hpxJLqlnXYuFzv2qwoN0nZ2bgkwcq4P722v
zz6c0XxnUG0FJLkrrRN7KYd/02x+GJmat7GZOVFhH1W8G6jnximhR0MHPqDt/zl6Q0uRZR2CpqhX
6q+jpbIwO+2vVUpbe5LwjDXZv+RL5au1V0TZzRScJlbCXO4S5fsomK60rH/0EfSldNcN2Pw0YZFi
AYCMXvicTcFDXnV/ZGQeuh4e5WCWP5Om3/DNfRwppSmfr04x7JFmo6eUlHc8/D4a3QF2BoZqRMHC
xfmupniy7OmPJtoHXN/HjRcxoqUCVbbUZ9RgL4UJrT2T9KlQwjanGyOedI4WczXh7JMkLcpz0RbS
6EbYGfNjwRMVQ2xS+MdfdW9dIKufe8/0ZzI+CL13zOmpgMs/3qhF97SAA89x12Xy2LFns8479Tqn
PVlaW5tnFsq6nedt4AzbRc/eQq2/qp3RdqOvC2xWzfmOJvCL+nC1YXuKPQxpj9Uw4MoLj11oQ0Nr
CI+8yGhQyo32mCRd3UJumUDjK7rPGt6HZEup8N8E2V+nNr5L5vRhXTC3YHX6a5KyKEBm7DR+RhLQ
x40RwiJON5R93SjoQI++CoI1/pRtWl1GDHNUOdSaQbfKC2Qhlmanm+aO9PdRyx6XwlpnyjGHCNss
9k/TZ1eTyMgkn68Ny5GA2SW2349vMXxEfIdX7SDXSQVRaU5/1DepDzTi+7i4u5kPU1+cx+WZSbDf
sK/+X6EpLH1YTnZ6Vr03JIs2HkSjEIAoSmEJi2qlVpWgaEYu+0EbFDWsXi2gLcQPDEXpZbXWw9xb
JMD8nrutHfXdCAXzijhAKoeeofWplxr0GYzonR8DfskqcSt4x0qYlBtsq4RDmGaCPuw9Nzw67rRN
EE3sg+lrloyqcISqm+emC2nQuwdkm1P3b8/bbwuGlCY39pNZuZqUPI/ionDQKHMuFFw79bQoMqn6
1nxMbE9Xqi4mvc3HGNKFg82PG/RgInTtK/uMyfGf/1+1eiBBbDEuQSmMO/HltzRuyoNT2CurxdXW
sfV710L/5B16GRTnrPoam2k3lcux6XmulvM6afKz9LBzTzDC7ukrtv0nImwfuclsTqGwKkn9Hvmt
giBsHJG0FhS8Sv1Uw5kVt3lDT46k0QXdALEbOu0vrif7xgypquAwR9FOW/J32DHvGXFRHeYSLp/A
/6PRkq2tp0Th6WsAqDQJIhNPGPhlWzKZUHrY9FJXx639R5kKc0ZNP3btZZh9su85vceBZrizcIr0
9fewcA4PDPbkiDk5JChQxtcZyOpI6IGu/kDbDD52sBbUB2GFeh6HoW9ZkMF4kFOAAXu5nKYy37Uu
VHinedf0+l9OAOlIFuKcrYccxfekZ89dVyAtlILhaBly0BX9umJ4G5yAQR8PG9Y63Fke0zlFsbxH
xbSOTOPyu266ZssQrnIrkPfe0TBn8G7lPLFFw/4I9+WoVg6zDZS6PFjiVwD8FHfLxQ3lpRk9H6G0
CFBm2uiu/RLG2DbL6Y9ic4Xt1fKQBuQaJhv/BefVKZszzj68PEhBdUcHCaGJlVXnBzQ3jukYoPgz
b2oDyFn1ePhCl/zVosk7tMRnvaYV3VQTaOMyf+If+z3gIQt2jVpaFn3RD2OUwsA6S24KL35QsSDp
jfsw6ufCnU4myzmnk2ylzl0W4bZEWHTFwo0ncYi8+kpylhCGgjiDb20D1uGMUlG7DjTeqCtWuqH6
OWX6iuw/evfuJmrGj7pHqpMxBrqkaqyuD1lzzckLissQGi+o1t04P19UpdWCu7bt/AyQ0RrGzlWZ
Yetpv7s5re1gpbLQ3z9JgKm9AImNMDgkmtirN5Ab0x6Zt20wt1u9yn/k0D4xDrtZenHg9GFErd8I
kqbOtLdBmN4arssNp3+dnO49gHo8GF9sraFJ/g0UTqGX3AIDdq2Q2yA22W7541JDrgisZ+hZKKdD
3XRo0YnhuUc4RKE8tZNiDAklyLirFNdib2kyuekQYiRh2RhzUFrbV6AXgqovZWI9/eJAUcAzNT+B
CzaBOWBzAQLbYDCcLw1TN/S+epaEPnqlInEiF27S5LENYkhW7VJT2DtS29HooXiz0PqStpTQur/m
NDeou6mSzr73S7Ytaxfz3cTAKhYlJS8+JmX7116aPzV5bc6IOQuVEjdu370EeoC6hUaMtHXTjb0Q
w6PkkuBaKONpj802gb9RKxg6+qab6P5WySmTySGX5Xtg1/oBG0J/LIJDrE6uxjoMNoICudzmIp5R
cGNOqdc+i571bReSeqwF/Zr+BdSno1Y8pqZGY4lFPlFsgopXY+33ccWYCuoyMVTVOB+OdYLRelfu
syZ6tqoGzr7c6STlzNU9ENehHJWx86qHr6IWYBkBRNX5o+zonmj9QxK6gHMJOlM9va7SBAiAIGTo
8zFFZ9nlLjGrflBlez8Eh4iiq9CmdzYkpJ40CFUDO1GrckxgcwC1ceGN1kK5Qna4mg9ilOjwYNVH
kl71xh+1sRgyXhttBk9xgcETmk+pxxgevU7dKg6uFO94m1yTcDnVpbVjLNLXlCSMWnKisndlFjxM
TbtJ8tlPExzbIEup1zaXsEPZNCO9hSCCeucyUsR2nvm9gXDvJM18XZrlP5Yo9ClorzTsHfSYwTHD
YXoLq/LqyuyfGj8mVT9ULRZfkp6NxloeM3IOAFKEImB6Ts9N7vLQ4o2qFZ28vbtQoVgFGf2UZolB
civoLdGwgSK4U1WcVbXMRbfrujb8SsZ7lUXooNHUs56V/pRECU9NnFD/5TiZKfg+NcNH1YQoYnut
3p8AKcyw/etY7uqND4gLQ03hupODCoW0Km9MKjCGmb6r4zdKtEfFCFNoccquZzsSAdd0cvx8aA7o
3uEwxyg4epa4mL3iVHV0ZHfhLkqFoSTZVvUtJogvatcOOo1MmOJRtaz7FFhFdd3SBfGkhngFcX6t
aiO4HyDly5s9BEcj/25IHb3CQSrd/IwnbW9VzJbGsEVjkb2B906pjtQjsQ4IwneZXI454/jzSJav
wlEVKiTdFoMP7JI39vQtLciBoGroPy5bVcDrjXxiiPKs8IBKWNs2aI4556bXjN+qYDfndDOZ8G21
xcA3vrgoNEDl8wX0a1Vxqg+GuvZkuNkXg9071Sdi4hjpoXJPyFefq4dYlGYUR4oZTprTefNXZWB1
bTB0GdAulwA5TSs+GcjFfYGclM9QL8dYoEHmzCipdr504hM61BsJT7IyzJPqm7Y8QsVWZRB2r1nJ
k6ITiBnCJc++LOydpCRvGjQw6derFBl2BPbTCfpL85YpcyQ+jZXR6D/MK67ibN6HRbcvYX0p5lsb
9vcunK+OADrP41er/eHa1Xsa3GZPicvEL9PYkLoGvglQdNPP0z8YG/8Ak9dONd0V3JIIC3gV2p+K
BU2u3aopRpbdApoZh4V2JO66zDBAyCqyY0aClLFxeqZ3/ltwigzLQa0eioLe9fzbnuo1nIo/EwjM
RFRsA+0cgB2atBkk53IysW/CaV/ZNI+n6aTF+TUuINKqSDmRDnhRdois8ksu0WtDXjvn5TYTcudM
C6JQEaMY5gojojV4K/Tl78JNzm0cbC0z3ui1taqSCMpIsK9hZPXgfuqwNZAfFSU+HEFn/WShvVeh
3ui8HY5VUNpYAmVW/xUpsyrj8OqkTOaaznda9hfPmF48/UGBDZ0RNb9NVxUZ1AszlvDKbO6ObjUC
X7wQDogmMVcOx36ZTKdisT61Pr/AQjg7E4SJYvAL3fptOhUZ3LTUeWCU6hdtaQCAc1DxtuNJTJ72
arMvvJINmDtPsgZK6OD9/CGQVZV4QecajxAmYjusL5zdAtqzRBW9S4SpO2gakF/cj99f1Abo+3Xk
tP9MSCNjnQJkDEgfWPiedHhpSHBUopdqtNpm+dTh3WOqqICHyU7lqLLJNjUi7fVg+3gqXG09v6tV
Tdt8TyFDTjPtWZDElMn11o227BZ3gJc6vpnz+C9yliv0tS8mdp46OEKWkAeOkHpA6ZAgHNB+UzXa
YAHc2uwLjoXzzAFpQihT7TFRQEaxfmqGlMAdN/rQnaJkvLJDHNa5qn4KlqYSSLXn5VNYiqtnrQwQ
PWlFR/V38JDULzEcy2YYTupRhQD2qqlYGvGRGe/14qZi7dT2MRjb37RQVVNund05RsaA1lkHSMgo
1C9CkDJgSXRRZz1XYYLnQag1EQ9xPWfV5QQWkjdYZcVBb1l4qRIDwMhsZoCRdrhCZgHQo1UcWjtB
a4odqyLQL6+3HJT3NbLDli9KDhGnfkxnRBOob4x5eG2b+kmdEFqrVEianUqSTe9fYgCWw9yyAFZD
ULUJSoRaSaisHn+XQMRgHidDYGFaL4+8KMT59jU85Eq8qc8Ya1rgPGcMTg4q/OqD2Ks3jHblPgzd
85gNn2MD6MXxqZ7dY4iJhDmMa8YNntAAXqcu/RNvuqpICQ1V/cK3xAU7h/AWsFOWLD2qnGakClLX
JmWLiRn1Y4frt7ZXxREEZP7DZkN46qfVQuUXtUj4RadCtrPuNxYbcNpTQz+IwMPBlesHSmcEwqAy
omaOvHleMUlgEmAhiQm3fcRWZkf38iPQ3YeIjyS5Qzgj5Ryia3Py8uhDHft2+6PWRJOVe53Yxz/U
ijdbxzSGS3C5DxaDmvUaEuM5WvK7Y1SfKnEfhHl0EOuvk3RrT0lKP07NSue/RYNJ/px53RsIcecW
THl1MVocVED0bny+IpTDgV8MsvWMXTmZ5QXZip2KNq3XPKtHZI0aHWnArrSgr699NpXHZGa46iEh
60iydGSjIXWoSlMUWVDr3WenejNFd5iBZMuBAUdattBcVh4FA3dBffiqddZNq0cY0ziNgayBAzfn
kTanR9tfZUBs2tUvLgJz0COAqLfIu1X8psnDV0nVFIzUqCfQVujWOQYiKiPuPqxpt6y2VgmrhrdO
tuORL6ree+tkvh24XwUFRhn+vuWGTp4jZmrF/q3x3HsixEVbILpx4xHtI+Hq8BjZrROlAe1pKQQM
vIHdF/Af0AciIdUwbVzVpcV4XGr2nmT3rNLm2jxY4XDNxojXR/QmJZSjLwtujmWXmMGNsFUDz/wW
mwBKguZGRQ9vZtLjd/nQcx7RKeSv0iTBiL5bq+vgg4qm3zfA49Qw+yB7NI3iuZHTDgtwRjrfCkD+
homOknk9AWUVmsRDsjD6qOIbzRM3Rm3Eok4smgByrLa1uxdpTXvVGekyAR4aXWha3VQkD/qjNBNo
8epLK7C/e1ww7WkHe1j0twUWWaQCUVNua/EmOiRDSCJYbeqiVU9/KiJ/6nXa3f9UQat4PkUR3Qr6
LUaRbQ0y8qrsr+rPAdBd8ZKDJwrqBodkRtero6pGEKbFhaOheiiPPTWA7nanuUwuiq1KIQ3ehvjU
MQQb4pIjF2iOBUP77tLyUFR4R7IMgYl0oxgUBTYeuAO8mXBW+OdTUL8O7LuWDpRaTFyFMw2nFJgs
J0ypr54746gAMLYzk1zpquSSGtu6VRylDFD+jQzjoEFWMEdwpCSBORpHNyd9pYjvyxEVyOpQ9kjV
tESmjrnM6aom27qW4fy6eVIbHlpzY1TY7rVvKFl9JpCQVwwF7Ga+dYFnx4/2RNUenE8dSDmDS1xn
UX8mRQJzXt+PHH3/4+w8eiNnsnT9VwazHuLSm8Gdu0ivVMrb0oaQVBK9C3r++vsc9aZHaFUBvelC
fV0SM4MRJ455zcg3kYvIL/WNIAwbzTgzh3QLRNkk5pFmP5Um91P3mCYNlsn5UX46sB5cx7gv/Oza
pO8NBBDpRNeqT6SmmdM8V41/NKXTpw2afAXf6q5AEJ4yiiy5ep1O/dYLDfjMuKq550YaQO2CCw2l
WpBuQdEf8Zu65pqRJRXYiHy+1iTNlO1SMcjjSXZi3soRTWlr6qSbDZVDyxVDa/FcyjlCsHCsZPdK
3CHRv5VdWs5YRNKZ63nPcvcKsrSGBedG1Ws5Bld5OFxikgagilkhOMkEDXEmlQiwI/0xbuT0snnY
BUa6/NYC613aZqoAq23TNutLl0K/R/lsfkpL4pTBpD+Hq0AIBvW83I3tuzYhbNxOBaAc0iZ2cTv2
r3oswhYJpRyz8qmjdRrbp5YXLEeXUZHcIKZfPii0QXSpYXjiDHu/SMq3KikPyoboxo2qavKgFEpL
uSB7CBtcrtOIW9JWwklgAAAwyKEZw68mlqiUm6ztXlpj3BhEGaZDV0sZ7nMic0dUZxFnZ5jQUAWH
SARX5Uxz6ne/uLh74ijzj38SdAzoqOrlGaxMS9LkedXnaIDfZBd3eviM8K0QK5Im3/TtPWwvaQuy
N8oYjEakrgXUxHVGr4SSQIr0tF5XOkpFfnq03OQq1uYvcG9pjQ9A2g8TyeAyde/uOF3qMbIvlF85
NaPsAKxlAbnRqoIgmsUjGFbq7lwHUEc40dNICjX15Pb5Kx3zSycOfn9tgnigj6eB0I27ZV0rXV+l
Y3MwI/cuMWltWUhSocmOpiAjOyP4lBO1KMh3stGM4Fyar15avs4uDiuKTi17NERuaGt2CIzIvk+5
AVh+6V3KBpW1V6a6ASfkWcuNS+oIm3gnWzz2kbBoECCVG1IyRinmcK7EzHgX0/vKluLKpfWJNNID
OdTOpmtf0oWX/owEr5IiSq4s6Xf5XrvvSc+kHS1dFimZpZksdGzgJOuABDLXwHnKjcldxbgQ6mxy
USm0+5hneIDdElHs7b3rusoAUNBNiHL9otbGfTXVT4OW3zWZQgIwMd6c2X3LPNTBOlf/LWsuwRI7
wvN2qNGQ6ooNZeK5UyTXFLCbhTfnU2clsXEBlfYdtUt6X+Zt4XYPZb0cRjs9GrZ3hxz4Je5bxS7q
0EMb0P3aDLgh+ZAjiA+0fzWMSbum/FgGwAcwwDqBip2mRje3WpIkQpinQ6UCWt+wClSAmga9Xxxv
DmBc2Pn2O7LC4vC65RWuyb8nNLoEMCj5M5tS8p9ZCDYO9/VlBcFIOveJmgMKHuOcfjEaGzt0axCX
bHdjg/NVrfvvRR+iEOJT5KkcqbN8v6TLTTJm8zoKjQsb9IDGsZE7ROUw/7Fw62LwXNq8NQ1/Uw8j
Zotgg0k5tlPpnEsfW5J7INmX0P2u9cSHOuzWG6HQ17wv+QLNUiARkWBc1ggWDnWTA5YeF8Ewg8rz
EVdg7EkQrxxzh8jLmrxCvlW92HQapT5oNloOSIgaQyZWUogxYpE9TgIq/WzXeAwL8+gvD+zUdS4z
GLMxd179JMhCGT5Rx8mkAU3mjZG7XzyX4Hft5o/+Kwy4z8Y3r+WXCZLXbtuD1AXydcFtn32x/tMZ
sDJXGLIqV7L5HYuXnnBZTKQyWTPAIQ02wzJ+bXUZQtVoGnHfkAGTX8mjW76J3A3y9sIgXuvjsC69
33MV7qHG7+Tlcrvok3sNE9+HEd99yBumigGg161LWH+ua69tWAgDQ7XKyw8yCmpmzoFEtbyzyfST
YzTYCZ0LVKq18aZmsCHpEbdlgM9ex9SViIYJFtt7uYkAvtjxdJXCPs5rfJ80IcDxcgZ3gdiNZlzG
SDyudmWjXeqqP59at/taTn5fT2yR72O33Z18x652PkKresrMElxNk5wi1NNwbikf0Ka+ruPwY/JZ
LzOswYCroT3QsYohGWTNyvEtjGfr9yg3qXzS4jj5mtjHVEB87FupUHG/PNWJuQmh9m6iEjIzlnU1
rTzXHl6LkEZ3hVpItiASotJblM0/8lirVky3FRWAjXVmoY/Yg2TnMwC5YOovkoVepwdUBnXCwI+3
EM1vRne5s5LfSYRC43Buuo94juN9DKieUaDRgSyEokOYtaG2+uFyUE13I0uv6e0GyEPBQoOfefHH
4txBpEHGXNLT4EqJwhKBp/FrRlc4w72DborfYLCWafey1WXfkQrVakCklPxZTf51R8lQ+O5ApVcx
U40eZEHksSFtyoA7ht9rj3DkHPy6CarhYqMTzwvMuxvNmW6nZrmQK+xr9um9kMYRQ4qgPMn93tHB
l7cm8YcBwNngN/vBRFqQfiGTD2ok9pzsSboMCsgk97JEoclMblEsO6O3BMwyEG6roZUnBU1vHqMz
i2rWMNQR35112KAaLgPNcsZHzJpKmPnUuzWBOdduNBs2Lj9t0uSoyM5JAtmYnYHEO+KmA16xXNpp
EqKVCiUL8JGiAKvi5czMlxUfBmyy7N7I9FHagYpQ6KD1T0MUAUpA2oqZ4ZUF8txIXi0vv1CV+9rp
9nXeGSRe3q8s5W2xEly+u1anzicjMLr2Mp0ZR5TD0eAOkGlENSlA0fS5MpmNd/N5n2rpZhjDYttP
HVyIATYKKpQ3MBj21di/zH5+NToUYeTUcdL/bkhrgjC1Ni7jT5GbWvqYIn/MHyQfljcUYrSopuxJ
mJ7MQWneI37aIF+19iG3rPR8vKFNfoVYJflTZj/EDY0xLf3VlP2nPUizH/uqFBb15GoIZ7R4XyRF
/tLXJeX1cp8AX2bzOHfD4F+6Y/jkAqqZGJbZ4XQzKKI+b4YAEgEub5kZ0BGccUWqjZaW9fiIqc4z
YIxuiRoWx3p1+vaXJ0koEXupSb5musTxhCqbF0Hy9CNjXDcpIhuz9WCp+KXoPYCkHqxeu37oczan
L1Cn+trVomvfYiPqQr9ip0/cIZGn/dYAheCIC49Pyy/RVztHXol4EAWrVBFWMfndWZAqDrIOQQa8
ukrN89rHEx72TRWietpy0SF3voszGnOIngQAwxK4VnRCAumiQ2l6TrP6jYSLXkxYH0CIHGfEiiyG
MF4wr/vSwCKJAEmLL0y39VK/lkYKFdqt9lNZnFrKRLvVElCeyV0VDrdMy8nZmwOSVZ+i+Z0W5rIX
vhXQyGklujM4kD4ohx2zkEoXeXijyhGKjm/gMhAXGVlw/DSVyL7HhUiODOV7NJjvScoRcjJlcVy7
a7eeAd1CORpSOgDIyHGyoYCjK/nbBdyLQCvSP0zmyq3yKWpBUEwr7HP2Gde6yJuWafrLm30Ah5/6
wEQtUMgnuXqJlzNmW3I4NX88JiP6yIlWPAEEhbM6b3O0afkem4UVaokWQuCdJ3VoOZBtlD2jab5r
F3VlePa1Tm8xsvyTwxUKaYjN5Xdvxezs5SIJLOej7gukyVTPBYESErTRKnVxusuPCW+ZSeN6BhxW
M2BtXJp7mtFz4yfdQy/YLprsfWAATSlOWa8/TQuEm1BBT7ekSaKnQMfQ/QlDUMjuHJyb2CPqfXLb
t7hPZvjJL2XD2hf609gt90PWU8ITkccWoUGmOvlauZQ6PjkGANN7Ghdq7bZziEYuCZ0tspT0qSNp
SZ2YKByDFPB9ZsGPKo5OniWbqBpvZZ38qDm32uEXUO+7TDU3ep0hakQ3rAd40ubIV6EpMSzzR5h7
zwwNz9CUuXaA2tmqeu579zJjvYK6vUbi8mkaR2drVfHe0mHnFgbexh0h1aiZ2wImPMw658sjcUPh
pIeYjZC9lsxX9lDSLwME29Llcr3m0BhPNl7VINq9s7AJfvlc9OEQxducFhz6N+f5SCcQca8OMDTg
hbOZNykyCJGT7CZTv1C6c+2jOZVDV+797NyHQBo3Y7N2SpAx+GxdtiHznAw1c79FFhoOv0MPdGqa
e+z20DKE4Y70JdXKvO7KDpy+hjs0TLKpGzXEnWauh7a4RJUfsFp5orw8FGDH9C44LFAA9bZ/dh3q
0TlqaZVrn3ZSXdalTxtPQXyLqxsbygC4r+xk1s2vzPGhAvHMKjZvKrJqN+8zup7Tpk71l0YxKZb3
yNVeQfcoPqK+dDbyf1coHK7CJsn+sUuVgwSpqMMlQRoDMSFHzzihzMSHVyfJngLPRjwJkeLc6cBf
e/ggZ92vKCO1UNbdCGo4ozZWwRiwqPWelvs92tJvmg3azagNhFSLYw8hIvbncy2aj1Pf7mFBv9b4
oNR0YQdz0phqeggFocYYMDb0EYuaLGgHeuOf+b19pUpz7QxGQpMFsrPRIctUvhhBeDeFcI0sB7Uc
gH1ZTwasnSRsz8ySsoWLtfCv2355K6t875NRlEnwrAIdBoh3HtdgBYcmuJ366MOlFEBMFCwGCIC4
YqoFpQ7hncJjQhNx8jK0aEoZ2sbg+OcPRyHpkUOmVxkUIy5hlF6ovYqxX2mZG96OnsnlYmQc+Kp6
tf3ohM7eS0p5yJaFocEMlcxjfqrQ1xmC5Cxt6YdSzR510RtxaiDdUNFLepE9AyQ1q41RTQ8mwUNS
tQrWkFyaCTwouVMZ6Wujc5eSlBbqthvi93IAHrYg5hCm3fMMjyZq8mNtd4fEms8mrTyfAnWM82Q7
MCJFy8PnhrJjVBbol9HDB6rcn420JyCyi5aGk4NyZ9TfvIZIp8Smc+5p1tMwpVelGW7nPPz6qLEG
AIHWh6isFQpEffUmZ1+Pozch/pPRBPy06BD4eXTQQoCGWBCIqoCD9EU3axvVp7tkxiUEWtOQuSwC
kmdLsRUNX9WM94ZeXfu5vzfn5dBDIHVIIYwOmxD64lBAKviwmQ0zKjeuJN776jYL6rOFfzGNQDlb
JEISGFAOKa40nxuuc1WNJ5rVgWGQc/EzMi2FeX3tBh2MwvZUyBxZ+Py2LfoKDr2eOL6y8LSfu+y8
TJJnv+vxJrk1DFwWG7VmkQY3PsrkMRqHdz6aWG7whyVqvPxXMsKYuejMKAU2pghXrGVb+TTtvGW5
RGrwTvPp0nUtVaj+BSAzSf8KRX8CiaducHYB6gexrQNClrjyUTlowXXphxE4cEc+8rHf9O6nNBhc
4tKX7D+6aPWof1YjBVDe3CGhBpYZPshceLeyzZjvkJvWLAB/zFh5+HZxniJvEbNeIhVhe+ciPyiK
IkidPSM+4xIKoP3/Hksg9DxVd+5tG+laZjorL0EmcqoRqXC3JeMjsIMvI7SvhgovgWkFau7AXbl2
IxE7iT5EA4NR15kJgEe22AJvt+vQrOEioJOxHWgvfy09yAVqlhiZJmCKNxp15oxFtkEeUqCJoOn6
TiSHWGL5LbIZJy9gWuiiccyVP2MwXc+MkygIzEuDJvCyYBBOmcSyWS3DQqpRYKcbXqLm+tfVqB4C
j6FptmwDZCSqYbxfDJxo0VhH1GEI3A+I/Cdez06GJhGfrk0BsTTWuOqZuaIjoXf6eiqMD8dtLkRv
X2SW5BiIWG9CPJic+Zzb901+T0GEMZjTyDdFyud8IZFaJuezDeDihumZzaRTAm+axPee6mlaXMJ6
IZXtER+o9IsJiFpWT/eitmcU840JHVmeZTESl8HnpRf8KmnX0p6AFQQmzn/W++GsMsaDqF9E+W1Z
lhs5q50xHUUFKEUv0kVPktctyi81sKLQVjdt3G1ZQDqYWCgHwXWKwkqDAoeXzXdtC4lZTmM2JTdO
WzPSTHei7/F1WPl26LDf0A2+wUFtn3jzGUdjjsmExrgFBzFiipW8p0yx5BpuKsIVwkYAGAHeYTmN
4p0JxlqYFXZ908TZE13Mr60xwt3xTfNMbKloIKJnY2xH7guUNTREldJ8vhS1jtq6cKC+Q53mAfgD
Uhj0pDf0hK4beswoAW9liWwuBFFZkfDaTMYbuRT9Ie3G7sBrQaeQn9GhTgHlcS/gML4kSKiJlJtR
N3t3HM/BTktHnZZFTLmFDDMhy4niR1hE2xYyhddHa9ndKdeVYERFilKUVWSZy9Ldfr071JUQG1w5
9M8XwoUsewZbX+Rj5ZBrU3/Z0PQVrZKsw7fR1V/N7MWG/R6XxaVoo0tiIvpEogmso1rZsJV6M7ss
ONpo6u8IZCvPJ14b0UWCn2koHmdEn8Fp7+gWp9q0ccPw0uS9yU0kn1bWn8JVVksx6UnQoFyqdtvo
j7nY+w0w2QJoE1nP2AgQj6ubTzXteQtmnEir2lCy83Del7OHbJq7Z6BS0EItbZcSL4TyF5603nl2
eUkS1wycPrGWRJiHxltd5I9LZF/IBoefdZbw8fJR7aqoPeiJe6/5vJUouvAy9yJy2g0Gd0+jj9PA
AC3OPHeTZ7cd79tMW/Vm+0qPgQh6GRdKJmIJF4cPIl46BrL9xiK781x/r75Mmj2U0UI2oWNjx5ik
D3ysUxB6n3kW7+R1IlR9JtJDntk/xGNBg3YU47FdSC4oJya1MfS2kW9pMjjSonuFaEsMAp2mG309
MK3W09RrrIaDgaF5FTB5MbNaUFcDwzS2Ntde7BUnYPQPdfsJKvFVhWZ6KNr0KEvSGWwiR/mPPSgC
NQJ7DgdwM7RlYyrOMVbMaruRPlCCQmkfRGiDGfUuGzq+bZsfZmiHAR7urlYSrfvhyjTar2Q5SZuQ
3t50U4712RBQGnfJlWRo6ZDsksTfp6Gd47ESHwc0GXsGsEzlQa6h02zTVZ+QUsK0Cyid+BuAd6VI
S9mbi5V9dFjwMdtCcsHau25046N5ZnnB73HSD1rn3fBuphRAsJVtrdC8sEZQtR0DGO7p7GSY2stY
ZfjXGOjM47MGZh0/GeUcrMG+RVvuqu8jFJTK5M0ssQibAvuks05jrV07g1kSNKH8WxeDmZ1N/vxS
ZsZxmYqdi8hminiU/FvL74+NUNOlN4l7iDlVV1VlxkzB07NxRp2/TzjCHQVIU7YHyxsODlJXcln1
Nt5RdmrGXMEaMHuIU10JiGBsD8IRxECASOSdmAgDtkIzberTbZXE7YrIRsC9XqoEJSAfmZX2U243
S2tF4/+sgpKdRtysjaZvVYbCAfFBpfm1lgJrQ+LUwYR4McZqu/Q9rMwGID+XOt3VB9G9d4fmoVDd
s4m40gysGkTDPbH6DUeto6tgMSURWAob74EkQ8+AfKpCu9lrsWCB/SratPKTMjxUCGWiD860Hteb
cHEPzYJdvdOCZ8F+YRUSCuosOplxc1OS5evo6U2dh86JD+dYx2imHPJT3MQv05gdJAuNkGbuEFuy
NMbR6XjIicI6q8AI5iKJpJOksGPUJiATadc9xlHwa1Hl5TLEJ8cdD6OV7cTLcfFhihYWjxQKbOT5
qyiyNvBWadhLnYEnxgL/MrORFZgesP2Dvq/Bd+ZJLXKBpesckoKiDinsNgLhzVlmanIhKo4pUavD
5HMtWvQNJF9zDC/BdGzp3V0nLcYWcUZ5ZanoonKWdi14WFsnq7Uw9S5oQ/kh6Clq+o2+MDetIdKQ
+/W1sXW43EOIPg1urrE1hfuuNurrxIuSDdK/kPATY+cj60shdOsn433jj/DbrA0OeICe0VbO8+op
5u3MJCfcNkilYOCRIrlhLdFFiJwwdF5ElRBovvfz9ODgh0LTBRgaOPASCfkCtX9G72RSeDvMes5n
DaqtOIDSlbqRP6ldgn+8fL27WdCnqtl0mRmiyZNEO4AsF1UGL7JQOYS9HFo71LaD1vi73I3O7WZ4
E0XriDwBlXsuwHAP7ABpyfjGLWGP85AytdaYCCEXFQY6hir5Jsb8qCWgiHGPU/uMfnAWw1D8k0nh
c+t0e8eIbhRFzRKJfnAOBnpCx72y0g8z8N+yBRsEXglUIX/BQgYG8wrfdeJrPz8YjkepxsfT7fGZ
VkIJ/2B4nN0Y3piB5ERNcz5z0xfXrq71uF5Bad3W4BhmpFKCzHp32/wOuWzOQ6rHtE7IwgwQhHgO
1HsdPZm13krnSWuyndF8TEDqA1OwTlwR4lUWFLRmXKJo5KgjNO0LJ+iRUR2WX2Zg3OkYjNc45VT1
8mhywWABchGUAcZP4IRDZBhqLAhNd7ixPJTSM/YwA/GYyir98JFAYK7ieKu6dA6SNBi+o69N3Tgi
rfUKUpoRgdXTehsONNSOSL0cXDWdHGxTFPt/arWbNOdmDeNfIx6hnEoaEvRbmDKirZNpR4+7S6ve
kMCjuT26RFbG61FgbqMRHosCmhUkE1YWs3Pr6u3rjEBYwDoznT3VNeZGdtEQL+arKcPGKePjDPVw
YG3QFAC0mSbmRT53p7GhlIbW95LUykTtsLqGJ3uyWwsBx+E6d6tpFdQWJJdx3RVGTxtrgv0dW0fD
Y4TbYze6Mnzmv77bwY6OKLZZIDGDjuPovKQonEVhlMRopvQCJ7M3dA8ylghJRWdaa0BMMFS00aLo
3Iq6sxIPJQ+e0NaybDCETtsz+TA/bTTW94VeXlRtinaZRzJpB9lZJzgHUanSPKARJRAhCymjZXge
x/lDM3vksEi/Czb8GDL60rzmDsgzDrMFdMRugdzmzjEGsm55ovr9UPWMuFb5mc/988QgPCMyDiGG
U6berTzSq4h9Y4m/AXeBi5y5BFvTAIUvPUK9N56n6EnWvvT1F00B5sMAp62QhBvJ4eTcGTXiOGJj
3Fjh+YLmvYW9QI0Wfhmj/iHGwG4TvPrwUNb+GF3LRkPzZCYQg5NVMyeg9BtKAX5VC8a+wbyGfXtr
6ug3qvjow2XVgdZbgf5sK/2xshmI5QZqglFernK32Qc2TSa+06c/hiGo3k/JWwExXqscnKoKbFrj
1ngbmvbaAbi/QhJz32TpsTX8tegWzg0dmPhsZHVKOCKGq57h42KK1G88egloG68KpjJJER+xUjog
XXonu2xAZ8kW74Esu8mUHm2UFrwZM/Ez8C8qMnfZveKKNprBnRNbzyrFSLfqzQexkx70bu9y4XGO
9u2AnbDdfYXKfrIuMd889pN2w3WxbbXoSv5EEgNaUmjeGxV6CLlpP4WJf4FgQoZsHxoljAR2uddd
Fb52N3javrW1TVoaV64Po8bt95rKznOr31UDjTJaTZ8ViqneQD2nmb/cSX+IJu96avyFdj4TPvq5
VJlq541kIXkz3CZD9A4shwIel+GW/WmiI+XhKlu1+V6fx3qtRPmu7pKPFKVkh6+AuhjYs6EB/Tv1
O9NpX1HWGymkfW2llD7TamHEgvWPGFoFXrAt4DiTG0SnHPyWaTQEbPh7ZDHhK3a/zNXae6SyGMbE
9aN8pnpIOGBzvvKVS4+1olta1LhquRzusgtvQhfNwYH+DKavcA1/g6BndLZM8yHShxNSw9HarNBg
sSYfQE9p3i/OeOdE7DFgtnby3Db6Q4gbWj/VVw1jsrMiiiCT0vLSkWKCZIcbGnCwAhUNq6B9hdCJ
lYM8GQHqUjLN/GrO6jsO4rgXUY73NCpcxexkMNzHtoOKNBgRcHzoK7M4WzUYleA2dd5nwx4MHBII
FkWVCLrNVnXeOIhrsaxzFAM6SYanOOqO8+DeyW9KxYwYRd/7hPsNrlp9APVxHQUMLKHcHeDdP+Kp
E62M2f0Fdb2HrRpcGTWl4VC8Z3i80FcI9bUFya7JpIAx0tuqtD+GbEQkHGjQENBjnOrfKmbyFdQT
ciMBMXjkxeumugexEK2CKAKNhryfxcYmZB0Dz7uL5/kTdaT3fEKtxMvVWU3uMg71L5y3zhOFaEGV
LBCl+uOMazH90Ii0rbFRcpzHYxQVL8lSnnc8y+r8dazBarVD4B1c4WdyCmvyLJzUAFk7KN1a2Fak
lvtiO/5L6FnHNsxaEJlNgRby17qQu88MpMPMhvbpg1RZ9Og2TKjP0/gU2OpXWEM1BiYGIZnJiae0
LRD+gDKYRtQ4QX4UpXPDtrAtCfrbqTOZkJNBpi5oALvqH+YK9JlTWL9mn8YdftiSQHUazGTZ5bXq
BA5enoKqfQuH7rc+0CWGvaqv1ODdDRmT42jcK4s4ZJnxcziVZypwR0qE/tg7nr9OoI6snMB8NzU6
8aYbt9ul8M8Asz6LDzs2cEeVZPe4RN43oXmeTyBWpX1ldd4uZpbDNDamUKv3A4qpsZuauwKDnpQK
AiHDBDoZZm6hIPLgxUbkUMsY/ULEkWOO6dOgLszBuc/M+swYLGB+YfMGuj8TD2XwPIggRopOE8tQ
ZcVrUiS3dl2F28DBTgqc+xlWPuAXsA2yFFFDuqleE8N3YzFH+AGR2T5XBL6VNsWPVTQ86MVyo3Rt
axbh9X9let2peXTDvT3AZXJierImot3IKmGxtDwnS3ubYN05FyWiDuPBggA5UA1GlkvRV29lXtBY
84nYh5rM33yMdTHErfI5qsqz3//zn5oJpMn2HP7nfxvlmj2bxXDs7KB5xUVhze7etC3IjP5lWIOL
JUPw6ulYkn3mJt4SmjXCakGWl5YECuf1RoIT1dwvLTHStepBnGHquEoAjSHyl20GmJir0RsQKfGj
FwrQnN03HYOytBjIvTq58yxu49Cc2BbNSKxKEuyicIYyJjjdfuUChnSGYK05QKqWicBGOybF9QA+
Wcp4cXkuDZj4VnhcGuzF0xQR9dj/hXRyft6UJqIWZcYLSG9jhOIsHxvNNDmM1cAktTi4Yf2kz85n
Xku1CfqMaFaeGbSYyiygOdRFz0FXPzVleTMMLe32g+ssr6qCgip26ZaJmjBZM3/xGUxUG+xLL5IB
53rlv9sx/1EOTRgll7ZqT3lFE9KdD35D533R+83gOM/WiIivbXYvnqO9UDyjbzwzjyyT9E454xXV
Ezskjx7ESbTIGTA7qr8PdOR8nfocPBawkiT4nVXDllnFLiL/m41XTSv/YtX7g9mw8213ZLU32QzR
tL1D+xXG8ryJ0UFC5tJ6+M//+D//7/++T/8dfVTX/9ho/0Gv4RpgaNf+z3/+9IBvPtqRyQzcr3mA
Ww0UsKEGgWxJ3io3d/9maS2f9V/t8G+PoGZIFl2bsoORdNJX6355uHQsyl3bQnm28jddAWDwsnrd
28kdoLVT5/jVGRv6Tc+opbTyIh70DBEs7dOxFzANiYaPAcc/cMr3BVwVIqRvfRVQMQUKsRWf5Ko9
lo56io3qKnZyuvJG86j3XCFZ3l2VOp1Gyqx6VXTOQ1LMmCsv3JbFWutpo3Sev0nzZtONw8MStU+R
E19bBeOP0glABzrVjddakDKRgLd9vIQxefBQUehoH0NymkfnxZ78Vz9n6qXqx5iOrZeNx8GM7qsK
i1/vLlzSK4Xbxtp3rfu4cM/qHGyHBllT9hxVBJOqeIY9js/nn1+z/ZOt9Dff8hHikoOHaXJgcqJv
i9B6Cq3xZbG7i5SToOe0m/OiwqLMg62SMiNdpU3lcPf5oBdoyXQYQDfWROu9SS61yoKsiaSs351U
Pn5YvQsPFuZY4428XHT9oraPwMxX6J2AT115Xvdoq+DBS5y73itutL5/N/H1WdCPM0ZYmK4bfMKT
eTQLqyNxbE8ZDQVUOj8Y6OCu096Whv9bUVviIcLp//Oi/GCC7XxbE6pC3BfGQmOEl65KvUjBXjSU
0Yiro7F8WWKqu/aHYP/np/3wBpxv1u6qcJSqQOrvXS/HQUNtRodWVjz350HX/CVc/PSM76buk1sG
yuMbiavDAHJUpjzoBUM1iP5ynI0fIob37XvYLpzLlJbVoTOGh8T171qElr3gSZqA8/wMEsJUV5jG
ZWVMawadKebjhrpC8vzP62jKl/lX8eTblyytUB8dXc8OYd1eMFZb+9b8ewqAdumhiQ4zJ7/q1qnV
o9Nb5YjNh5IwcLhcauhqoHQccYW1p+I+yxdg7iFAakDdm8n3/uLhbvyws1y57N9f4bxEhF7jvxwG
tsUMuHlfM8EV7kLu1Ps0ga8ljCFGYBVCBVBwQBiGXX9csvroIZArMNaO/qpg9tFPWYnA/J8XzZBg
+y8W7csI/p8+UVaEk22gf7Gfo/HSFlcuQIGS2sxGf+FbzHlANkACAobPTIy/CFHoz882f9gxrve/
V2MZpn7MtNHbJ4jOBYh2YGvGpBcUshfZ9wLwxYqJbgLgdmGGsSj4FcjSgMWu4DwInUEWUkE155N5
wW3r0PeFSiMMOLw///w5f3xrcqr+aY2wtUe8POi8fahuTag39vDLhPM4zecGuEs+MUkVjesvWHJl
kZXQCamEXBFCUbYIbvlfAtOPb0tW8p8+SdN2ETaoWNxa6MKvZACWlBmc9ZwWD5o9NHBk2lyX0fXA
gKKw67MkOFZad/rzSvyQk7rfso7KaMbKMhJtD9huMwYaAkQMmHHO5u1wfSYonlIW//lZP37Xb+lB
Wgf4y4Am3utAJfjb0RnIR9vL1v1Mi3CnBvfEjqRqZCSYezshyf75yT8ES/db+K8zYD5ukuEjjDmA
YEdjSJo6TmQKm44/P0J2+L86dd9ipYYhbVskxGOl4+mJQaxedFcD6iPioMeB/Mvt/tMB+xYRDcxZ
DNXUGl4E7Q6q+dg6t2Nm/+W3//AlnG/BrJ4WfXSbjnXC84CJBnVjvVCL6jRN1Oxe+k74l7vlh33n
SDj9p22flLWjwItrzGfTCw/vmLHLjpE5fBbxfLDbEBCgGxxHZvJ/fj0/Pe9bYAL9WqJ1JFcyUKHE
n3cZ0qApnZ/ZZDQpDjLzGD/1DH/+vS3nfIswMS49ceTzwIYt1kcoZMlsZ6LeyaDo/OUhP+wG51vw
sEwNC6+F3cAghvJwSncFahmFSPT+edl+ODj2tw1RuqFyIwkPqLYCdWv2Pap+tTPvKyN//fMjfqgZ
7G87wdMwblhcgkJHL4G5ppAGA+cvl+FPv/zba8/yMUU6IAz3YrrhMtvuCiLqv/fBv73hPl6Mpm08
OCdKP/cVXrp94Wh/2a8/vFn725tlyKaZLh6Lez8Cv4UbEdI6BxOjmD9/9p/e67ewr9VWn6mZdSmR
oMD3xZWh23zpLIwWDA3e+J8fI8v8L4Ki/S3ge+3oc7ss4X5W6HZ07nNYjWd01i8m5m2QW/6W85g/
ZGH2twAfljPOIQljwrEYj8YInhsbDDvyGkAvw7MZ5Y+6ke+91HipEv1GvNUErTK5of9FK0/EJmRZ
0Po1kPMy8JrNp2hXJhV6yNCcmCGO69HpIF4jTVoFzT3KI+91F5yGdvjLbvrphX+7P4CJx2aUGuG+
deECZjpyNfF84zr91Z9fhSm/6F+9i283ByTnXOvtmXehgVItjAehzY5jE2/yxQqxSLA+xDzBx1hk
jAGuVxU0OyChnwh7rafaO+ooVKeGAmsReKt0gY8lfoLWRFFl0Rz588f8YcdY3wJOXufa3GiMpp0C
0hFIHTo8Y73ryuZj9NEPKALvLzfQD6HB+hZ3Gt3y7Tgfwn1iMBS04vRtSOx/7/Ra8u3+6XYDwaMW
C4FOiCzpaajdW/P/c3YmzY0q3Rb9RUTQQ07VIrdy30yIKpdN3/f8+rfwyB/PSBF3eKtuSQKSk5kn
917blxA3h2eWrwujXZtVHhsBMPZtQrYgl0F6kFmt5fHWJRqDCecpYgoYZO359ANZGJfarBC5ZmzI
VcMDKTLow2W1rrrgLjG6MysOdWFi1maVKFB8DjU6U+zBQ2HTVnGgNoOFXXns1lPKVINj0QoSWszE
L7CPf7bj/r6ckAO5Kl3XwL6TySNYlQkss7iu1mlivE5W6Qzuu61a15okkp2B7r+fdHBdpMEXmNxu
U4pX195IdnXmDVsaULNi58tym4E0E/tReDuXCLeMYKH/9hBm5S1tCF41BknsTaDlXtYcrKn5GhHh
dGaeXHrtZtXHbMyS4zWP+snBKaqaAUEIh7aEcgTrmF4+HNGv05eytPXSZnVoCIfAz3seuG6nb3o0
3KZRhdvMvwI52a0tJX4JgkrbWd8ZuBgXIIUHnMxXxylJK0SWk4QW8Dvf3xokBdS19nD6hy3cgu8B
+uOdrT3wQX7BPR56joZRi080V5P80sl3OIXMnv6ahVHyPYP9+BrPqg0jTiyxpyS8K5pyFATynP7o
6fX/pcKrs6rTF7qUEdzFYmes7qwgvClk6zVs/X8YbM88vYVqoE5f/ePXR5KcdJAlyBayk+cuUjie
BUxU9cjuTl/D98ryt4uY1RslULI86HmLVB/go2YdOjL/dGXib8FinSBqnBnbCJrG3t6GJWZ8u5Bf
Rqm4tWTOw4fakUvpK4VMEuZRRmbMUK4s+rFSad7lXnMLcBoTMSs26FTsbrAW004i9Q6nKE7coMMW
EKfYP0b10qg4ETOjhPSW6E+GyT2JiAUmSC4K1O1Yefs2DgMKlDH5WyVWC+QB5KwaON8nG3WiAU7p
V6fvy0KZVGdlshv00m0CjQpA3dKK/iHFPA/yKL9VE+tuYGqWWgWtu/t++vuWHvSsmLl96DWs+cV+
ClSRVf0WyfpLbUnemYKzNFZnFQ0nXq7A4QTHj646xzNaGOIzV+onr6jPvGlL7YbvldCPwWoBeVA9
1bdI2a0PeWrdTtZeFT9dRizIZOue3OecQdDziR+n5d2AV1XSqzNr7KVbOCt0slf1WEIUC6chLhkY
iWGmHcZYOdN5XPh4ZbZSanqvJCtlsPahHX/UMEZGYo4myP7pAbB0977r94+7VwsBdjZX8fv76g3M
OEE4LG/MZGiZQrh6FCT4Sid4D69cqICGy+NL4ZMQwbH3md8wjYZfioEyq2hBaVs5DB0MbyGUnZQu
Pgpz+W3i6FU95IKOdJrKz8FBtApOePtWbZNJJKQeTv+AhYWWMit3MaqwXio4qJ2irCoTE7GqCydF
C2iqRs8ErJPjZPXnlqQLL/l3H/7HLUevVJZ12Jv7ik3HhIClfVwzTq3x4OOxKu97JX89fWUL05Ay
qydRo/p6QxILsrJXwCocjeub05+81LT/HlA/rkLNUxS4ObOaH0YOMrOLiXFKiFGKWxGBr0JNieL0
tkf9EHPiGwxkUpW59TIBQBNubQwfX7Uq68AGW1mlTcNDJwAe6JZ6ZmwvvTqz4tNYvqpXemDsCaTH
CSF/hcSreGI8s6ZdurezxRTJ61UsZYoBPZHHVvTugyTw5p++vYvv5aysoDVjOsdati8BPQ++cjFd
BNpOBzUaGFRihXy0mWGvHQTa6qEjdYAz5I0OtuHMa7mwUvrWN/x4wKOvZjLoGGNvNmWMn1rf5Dy6
nKy2EQN5qPVntjkLj0me7dDSyJCSOleNfdASdpulDYMBM3tl1WcuZOFBybPyoqKjCunbAlODJCVY
JEwBmqcf09Jvn1WOtFT1WoEOtYfGdD1F2WkhiXBhlPRnxsHSQ5i++MdDCLIQtWwlWfux8f5ie4Mb
QZwG6YoeT9/vpePp6/gudb+UYHm6dz++Jx+lMYzwyu91xYwco0Q2wRnSjZ4AQkZ0ygkbAkiNqDTX
JQnHN8A+yH313nod3EG67BODSCmGazECKj/9m5Ye22xtYnd5aHtGzU+SoxeRc1ydtOOZMbf02bPS
AGyvdQkXt/cyOW+AmP/kOK1P/+zp0f92J2dlQdSoeIPMJb2BFWNRl6gc1Oyx1cS9L+KH09+xNOxm
xSGWEq8RKaeRKda0JAbiOO2ftcw8s6b6/fZoYrboSKzIGmSTNY1Nv0S1SYFBN/WfHqtpzh7r4Dc1
q6SaOSN/zY3rfEjOfPDvrwrTxP8O4WHUe4kAwMipimfLhmLjj7Bkr73CEerL6fu+9BWzZ4v1SiBC
JfyrD+8x27T+O1uNLLntEHie/obf77xpzp5sBDQZW/L0DQbRjTb6FbU881B/H5jm/NRHHVVLI/GC
U0d6wRrID1sc8v4V/NaZkf+9Jv3/Q9+cn/YYjWJiJvQyJ2tMcFzmVrYn2WJUfxWI/gwtdnjlNkYY
XLPqebckcYS+DCoFCBAM3cjCuGb3BghQ4t/2OC8d1wv7cz9uuoO//bjpmf6scETOEOGopY4LXWyl
Nfr94OqX4CJwEWHmi8kqaqTiyY5xWiSd0p373oUxMz8hIujBMmpNSp2cmmBU8b80C+9SLXmSg/iI
L3rbCiToWgBavx9uA0+6xP8BF15+D6ToAcjUDoGyjlTnnGxFWboTsznFJT697HMzhQ4kjopVHAlS
u0xbt96rDcrjMRLlSk3L29Gu2Ir7ZzYyS/dhGvE/7n/c5Amd+iBz0PDvqpCEKQ+pF7Jes4XVGWBj
Of0GLXTATWNWYEyDlKQRT55TcOMxbw2ExaWXY+6/yWnVraRU2updArMewEUCKtNgTMSFcmjDqty4
fXKnJ9ExUIpLX/XvRGVej3ZILlM2PPZVlp8ZFr/vAcy5UsmTMstSZCNlL9/shdzvGls/jlJ5ZQwk
CURxcGEO0g5X1tfpu4Jk+ffxPz9qIq22zpQkzZw0cC+rqr5gzt8UcH1DBTV0ofS3NqHjkY9dp8op
nYAqiIeJ71xEC6HATyvFnuxkRmqi68TTW6bjg6lbU9/QO5JbDE8F8pYU+V9+mcFHNYMnkbTbvsg4
XOGExQenlU0J1o3bfrG6g8RpoK+IlM6HguLhC6rQGxG6QJ7o0F/boaRua7c2N1nRD9scSXhv629q
iUy4bt+oE49qiQsHJCcSBkCRKOCVp8BAdS5FJcnUFqpTIlKKHHdjjOu0zvyP2hXWeujKQ9BCHxnK
HJ6VikaRA3A5tzYEjwPiwrbX4JA1WuQZ8qFUlDeSW1PS0frb3ihh2PGKmlZ5LYX46D1eTXKjfaeS
aqAmWXOhYHafylxktfq6hZW+koziXxckRynC9uynGolXAHHN5N7QkD52cfSMxeFaM3Fa2PEmKoz7
MSyuPS04lAWr1qElU9W3PtLMvMNxJuOvyY092v29lEXpxk+8g4vgURf2le2mF3aFGYxcSvSUjYrz
32jSNTj3e9v074isAUlhYJ7FuhKZsdP5Bma44dYCmroJO/let9tXY8RdoqHoKRENykN1GPPqLa/z
Z6FqLznutm3uoyn29PBGd8vbxq9ejFIij6uIxbrPKmxG4h0X+Y6s8WfsF/vWi3ZSlT2XBeZeMZSP
xRR+onn6h2yQ86wkAPmM1j8OlXoTmXoEGzI5RokK3RIzkBnXJQAJ9CK2kaBNSxPE4SPZFT3qJjND
NFTZ3vXYu/c488ROqcS2amNtyqDbg07G3iP5OPIFLlj9MCgksKMYLxAwr+O+wNEDfGUIOEJMLZoK
RYWg1ZUf+0T7SL0x2GrTgntULDi80d6OmxsloxtQRu7Wj5CATNmUWt++sr77sFD90c4+eNGIcag1
17XVcpRuFJwPIbiUW8yzubEmQcDJAWUMIwY7+pC5lqkrDkfIDa+hiZSSu/abqSlNW04tPbrzlJ/K
ix3yWq+hTBDoOYx/bQm6WdYeBSCDFXzJzYg9e5MYHkQ7T8NX0XHTLFLzLN77ld5IV9Ay6HUOxG6M
FWgWYpxRyBikcNmFt6la3UkN4uaqcte0LUDOpgHeMNiX2LxehiCFqegBJ+T3RkO7bpC3Auxjqx/h
6PfI2dS9P6GqHMfmRSutR03UEqBWdZ158ZdbSauwBxqqd+JPZxBSbifBw6g13caqx30wZek2dTdZ
xnmYI1Tu1NWgb8nR31wnvMOoCDYh7/wlGtRDTu+J2SkBd2qTzQmrwIcp1U4IQAWo11Zk1vVUtLWk
qTZD32k4rsLnOue8CUy3ItUvBNY5chbjtE5znAvNH+T6/7CQvMVyfU9Y81Wm69rWxqzvK/HGCpMv
MTWG03JfEgbM3pszKWW4NE1c2/gaNUPf1x6m6naQ3u203mVq+tDlfrFVR/doFfjCC0gJSqFu1Q4v
u98D9WoHYigyay8UljtCd53WSsDL5uJLHvrHVIQEyOEalBJzbyXxyzRNcZxyIYXWtUQuUEvZLvjU
vqp2foOmMJACrkdGfqJkHWHh1IXpm72xuPPV7ioowCeUwdbo5GOLSVdqg2OP4twwjEcM/QRaRX5I
Yhn+X9UoPtXeeEN0f1MNYq/FQFy6yYtdP4i4vMuj6HqaGnBw8Pob46pxo1sFVd2m4v5muRc4iQ0m
Tp0CydQ8eO3DZOv13gGaxoUuJZ+RQtW3WotiSak3a/mOefAvqmDoKlpCGmI4Bf7I0RWcurWS9D4y
q/4mz/B5xnh0tDhjCOrJfdNULg5Y+70KFH0VmgWTjxsRhB08aEl0rbo2sBpmpIbrzX3/Ou9yjFth
v9P8nsA1RGfEJJAcnmy1PmngG9mfhd7epjxnUw+uiTu+rWXwe9jMIU4jJor3OVytOtLwbfGZoKjx
5Zs3Ba6lIRm30//gSbRhZCwRGrEocEzVNWjRt2YaHfRNWFeS0jq9RkUzenuTw6ZGoSKH9ksB74Lj
ynATtPiO1ap1t3irHji9fhbeQOL7VOeB9DUa1Jj+3e3UBykKb3JRgTcdn0sCHJRKe5g+shsMJx8w
Z/FxxlqKcMh7uHuE12qY9KmAzYvuGiTu6sOfKo3xS9X7NNYecgh2dSXuLcN8tBTtj9tJRDZW6pkF
z8LuQ59tnTovKNwCppRjtFCZpmaM0b0NPsaVuDnTxl36itneSRp9ndvXpg7btHzC9BxGA4Bf0Rxq
vI+n11HK9Ht/2UbMlQuBy+o4BNTgjHV2mw/lv9QbbjH53SVyQbCru287aLUqce+kewpP2p3+3oXV
21zGgM0eorwgOKiLNVBsYfJuRmevaeHGzXUMoZ/kaeZlGZwMuONeQQZgOcK6UfSXxgLhPa2JdGxp
BStGo2FKDqAcRklOuG6LXcwwlY1UqhcZrvrTV2svLI/n0odpNuCUk4V5k5CB63a4GME4qoV701Xh
a91GT0lhrlug1Yx/caf53fO00GQWeLNi9Uke9Y8i0S9GC/2zHd/Io/0gTP1dy7tHGaggwt7HXiOV
u1K2UtX9G2JC11ubs8F0FGSGsLrQmDEDHS+d2t2OaoocN+uhrEAxAj/gtMbgrhUvP8htnqzbhh0T
qsNHkdc7SHXHBGQU/ZnL0DVu0sgPVr0R3XkG2Rql9uGlLvP5BFhRdALhp1WvohPXRsExs+QyM7EX
EwAEoNBP+rU1wr8osUlEhGUAjyd9Ra+PmO0gAzIZI+X0Vr790lsC3550FVnqm2d6pAV4zBL+hVBw
X9q58mChyOXRjpx3A0tq8k9FbeGU8bcRq91Csjp8XfVDV4zwV1T9zPniQhvbnOtKijqITalWYyeg
GHLM4gytBCvG39bi1p42DRDHk6ZxWlrMsfdgxN1uEPWZLefSTneuOmHaqSo749sRVK8rTNHQNNa2
7ZIGNDlnD5L1kvQ3PqSi0+N2YY+rzbaeHDPHgR/LsdPLn6pCnp85RWuqLEE8HEXVuRq09L6q/7uV
7tskFpGlw9npSJ/yifLkGAaXDjGO1J8Y6tdN4XXbRlZX3wvI/oaib8G5DbXLhsbP6YtdLIWzku5m
cqHkJncXj9alL3+4RoDxxsQecUOpJ1zTWFnlkyV9mYF55gZ/j5vfyu+sxte2S3ZSOcaOAZE+F8FL
MgJniFI1XwPWRdPe6w6gCMK3dcew5Au760h6w8hsgDM01G7fSNyHvGueUgwUbHHoW3cjFvKqr/OV
VIaP0E+vtaklU/VEn/qjtNal4tqfIgXLLmdV0jx5PvDNPIZxZood7avXbMwewIyfqX7fp3O/XORc
o8K6pK09tUmclDOr4jE3lXXEACbMKQQyyhJGDN2evMgd43dgo1aBVVDtxzOPdWGqmUtXEk1YCY7D
xMm9GKqjzMi9T+SvwrsrXNfx+53Bqg/lOOSPnQREmv1HUMVn5jl1elV+u/ZZmy7Uo76yjSJwMgxP
meFOQQG9tpECrIND9bcuRIpmHAuy0F6xuF4QdED8kALdVVOiv6pMFEFVPqdThtYIBYJYO2UVDjbH
26JA717su6r5HCUlOPMWLJyDmnOtjOv7WQuOzXPUot5YSosTIL9A37IpSWmNdMUZk0FZZZyTmGzN
VxOYp25svKj1PstqHTh8xVbdAskMTC0q4nrL/b8hw+JcW3bpec7afUnFzB71ETDwRFzLie1IJI+c
HisL9e7/yVUM4mYSei4O0XxQvM18HarhupsyKO1oJ/fJ/vT36Asty+/R8qN56Pmtn6usSYjkaW5p
QYCcbTGUEAqo0qxoOmUjRAY0gVyRwU43cqqFOynQn0kt3UUuvR4vZy2eir9Z7AOmyKqH2DJ20UhK
D2PhkX41lut6XHVBj9CiwjsbXyV+8GgC9m2N5MbKzG2slZB7JO0IQ+E1hNeuW2AkibRq3fQpFkRX
qNaEh+/PlIHvWeq3V2FW5i1X9zPkSzy475S7Nn7S1WFvq/kjaGN2MDv8M42d7YQLjc3uNx1Awti8
508lSbssh03p35gjJADy3mEGIganJXbkr4vW3sYEVdkTzKDUtjJrGP4YQ59BXoIVPctWfmau+l1a
Yc7FObIp4GVoDD5+Lg6j0fpgt3uT4NLD+WP61pmz+KW56Pvt/DFA9DFVlE6QG1cRqlCE1qEwjGvP
7IZV6meQy6ShvzTGASyMRsHv0/bK1zXpzLer9vQu/fKo5iodRGG6LAo9cAY/yjdtEajrsEie1AJb
M4bTD490r7EE9c1SI8naS8j31moMacJqsGLothZq/xR5pMq2Woney7sIlfBuSHxQ/+qr3ILBGu3a
6UoSPNCwByzZGqK4V2kdE/unEpsFhznfj7HNphRCU1JXoBfq6jnv7a/Ssdp9rI9kMucX3lU1mhOW
SgawE12XI4+CDFEyPzoD+7UWP/BPN5bODgrc2T7TXus6fopbudgoUQY8SjlKSU8bPaCNQPg3jAsg
4XpdERpV/yU1nVVIbeocGLqPA9BM+pw7aAUOXuibzOz/aXJzAZSNRkWg4h1sxWVhKBdxBHo7V8P3
KPAwT8Jc1PRn5plbRR7vQ4AqWzuBzteNNI84xMKTb7X0eF3SL+23pIIRq40SeX318yjqg1lo2SpV
hy+NY4CN1pf3FoSEZJDAtrmhwbdK/Uox/GBTTeezbtrjghqGek99DMfmsmUM5ZIPtiO3yW4Tf8xU
8R4AIEPDzuXrsMdBUAwBoiC9UrdBXMk3YeCxhG9cot67utlUIrkYhH1QSKXMFDMF3lnfxELdq0n1
0bEui4L4ENXKXwluZa1laOBj/OmR6n90UbPDLpoSgqt/wgBBupKMO0NpHYXK5kfeYxcHh1zvoETY
/WPRh+mDrhBK7kJ9WjcWLcoWkP9GK8QhVfuP0euTjdRkAcS85rXSlE1TJ4+ir54nzLmbkYHQmd6f
Si+kfWwGfwY9lFZ6HzxM8CzNrz786E+dqhuQTLRqPSZRVflr0+LZBaa0BjYAOqpNNqOQp+5Ffq8U
0qGMvI+ap0/iQXRHS/UxdAHq9FbYrCubYRunAY0WNpICaQndIWtf2sWVTY9inXv+iw3rZssZoNPJ
7OdS1uw+K7gaJ2uXk0GlEZxdldd9yqsSsN1axRLM7cLasmMkTH0cL2kf7WPwUUntHRq/flJwha+s
ikbo1AVpk/YvZw/5OqHF2ZbFddGJewbV0erA26p9dXRx/oMe/4MKba3l6QFS6C5x/e7CrxLpImoJ
52OGuUqUYjNFefpC3laFQJ3ewqWX124XtBxMJFuLRNFVJ1mELLflLrSqrW/FBWApgMyhz5HHwKsY
6rRqx8QnKidSbuxR3QV9HaxliR0gES0Vp7ZO4eOi93VxHafFkyGGe1cZ8k1gWUdNVw5iUCAg8Fak
mUG6Sal8NrzDVR9f2rYJDsqOXr2i+xwEKyXOVh1OsFeVVOwHAeAC5pbXMh/G0sFo41u2h1tz5F8F
ojl0auecnsEXNvRzmaE98su6dmRhkEh3nJXcD61yhf/vAlP5tuEZaJIMMyA483ULa565otBNKisU
eQqXhHIfFMabMoR3p69k6aOnTdmPmQbE2tj3MICdKFHuZKIVGX7amc9e2NjNlYGa6XaeOp3+J5gk
rNS9C6DjucUmLetz6+ulr5gu68fP13nNae+XkTNWQKnSZBOZ3jpQ1KvOtFq86uwig9paSbV2L2eQ
vZpUfh/D4OiazVHSzGteSTjs4biSlQyRvudeuFEG2llVN7JShPtIQbxdgj8XNMmYWT5gdrpnbs/S
IJptrxWQ8ENNA9pJ65zUKW38K0+TTysD6WpBZFY6cJgi68mLifVz6rGlGzZbhXmF7yMwlsBPyu1z
oXr3sMsuWW7RBVOa5/82pmY7aVnWG+ZIK3T6tLr1svAmkfUzO+allclsw+yaXkLEjB+QFThCAAG1
ifjm0U2jMz2WhdszVwkKvRp0dPuB4xc2eCvlyYhbZ5oQQsU/47hZuIS5QNClgaYPqEYcs80vdPh2
nPk9lpl1Zp1tL6xR5/pAzUelpdelT9sc9T8zM221St1XUNqijK69Ggh1JffARAPfA7DoB3dIpC91
0jo45+J8rie6Y/DZk5havdU8zO6BcjeE3jHM02utFc9D/U7u0SSgDJF9ADCqiHPrK+IoeicgNbZt
SlaNVebv8mkq4VACzvJ4q2f1wZiAvyqnIaP70DXssGAG3SuW8qKrNufR/YG59OgaxosZCydvhmk2
zExy1ZuDkVmPLck5g24+T7/KjmLWmibs9LR892JSlEolXCWDeCZOEaBF8E7GUM6pqLhOVSXnXFa9
lJNiY+ratZHkHH2M6lZxO2htJhC83Dfec5vD5soGKidBeEURGF9O6TZppXKyX4XEnymXYrSyW6kW
r1aCoUEI95mz3gdJzXZK1xxEZ+1Ov0RLw2QaoT8qm2TSyLQxAkAi9a8CLT7AylyzazxzurD08dOf
//h4jixrrShl3ymM/KIeCfUIYumlKuBvnf79S2/SrDIHhhy2AsOlI+TmbrDlDamaj1UtbZDHntlH
L22T5FkFHSTdU+uo4x7p6p+YrC4XmGqSorqPlPE6HLUnWW7YuWeFo1QoxYR/phG8dPdmVdRVU0Ku
cto6iq3eqbzDaWm+QjY9U4WWpGfyrIIC+kYUaecwbHoa4r1F9s+U9KxYw5fVMD24fbaBD/2pkd/N
8gc6EKICKXCvU4LLy9wA8ZdGLepgKvDKs5unuCYcVurODJ6FRok8q8KSyN0hLCgxVmQ8Q2YEMhxt
mgRzW1tsMzLWTg+h37/GmOs2G4QuSlOiRhk6cdAhOUe0ZFNaTwNtn478ydNf8/s8bIipkP54FYSv
gR7PUt+pI/8z0kl75ausQcF9g6FO0ogj9Ou9Zydnvm+hj2+I6Xp/fOFQ6mba5oKYRUXVOIAhkz3i
2IUAllDgGtGkRztsL7C7E+io8XBPX+bvKz1DzApK01c0PIF6OWqJicGv8ntDso//7bNn1aTJJLeL
jJBqMqWWkj23QhJ37nZNb/P/70YYYlZJvLa2/LHj+VQicjqJTHudM359NF572d80UXYjme5H16Xg
y9qrKsvu6a+x/eiCc0eKv0+phpjVGTHGwjRNBiK7z8soym/dTIUaW9BrqNLdGBCfI5Mod+ZBLQ37
WXFpWtcHkhX7jusSdZ+1yTsqChOzC22GTArpIFf/aV9hiFmZCRXGHBm4vuPXBgmmSBo3DbLW02Ni
oZVsiFmVSLvGlgbmMA7JXG091liPXOvOQ6JAeVvnrf0lwiSf1ucmfFT13upJRfUiZEs9DKzE7Hay
PX76tBSGfATnbt1G9D812BWnf+DCC/F9WvvjNdSsoRJKSFxfIsl7FkS3aE/OVK6FDq/xvTj78dlQ
MJWwTiXItJUOezYS7HdTa5/45b5tm6+CdZFw9ZfIVB4jNwj2INVv07x/N+34LzFUK0+3D8SovKZ0
BygXVxJkbXBi+jpts0vIdNsxdh2jqf8YBNQ2dXWjjsrTBMLzy4FIXKn6Y1sx9pPxvkqtG1GLdVpm
B3DzF2IwLwRd+5L0oaJnqXP6Zk5v+i8vqT2raVk/qA25jL6TxcRLF0b2rBDJcGHK+Zmu5MJbYc/K
11BB3bQFo0k1j3Lp/ys10/E63I/BMc6th9NXsXDAa3x3RH88t4QzNRuBi+d4iXntqkW1dolv0bz0
+nsB3HJvJyshc0JUqy9j2aprqST6hZpw+hcs3cdZsXPL0NJ91fQcTUQXcGDIZmEBHw+wjP7bF8xq
WQ2Qyx+EETlyytlpZcUPGbveXm7Xpz//93UfWJT/ndw6V7iVMBtOc/vqoq/HJ1CCfw00eWgJzyyP
lr5iVrZAYlejNgIca5ucTKnuKiFIG/WgkxO6e/oqFg4tCWT438uwDDsQusHmvFWbmzjVx40LKGc1
BNrfTvW3hOi8E3C7MaNqwxHjHrTDfWo3X02BbqPvw/jM3VwY9da0ZvkxHiO3UYxGL0Nk/nTpekTe
qEKknY/uUyMiDi3tmeud7t0v7681WwS1o1XqJWI2SM/Vrva1PRHMFrEiiJX9iNTJrL5yOYYZTPnR
jNBxAKPbnf7qhcnVmlUOwjZF2CR55DSkN+W6vsWoNS1nQxcE6AGe/Jn5SJlG4G+XOKsgXTsI+lt9
iJOazR0HbRDj5PJGqjaUFIIaKJPJgRg7W3ua0h7+29VN7/mPB1hpqt4aKg9Q9PmW0B6vr9Z+AS+Q
YCZM6nUynPGALd3GWeHQGm9IWe17Tp77t1mcOmlHmiaMYuFdTEeYwDjOXNLCvGnNKkhnEQdYNarn
NFrzRy3TR2noNqfv1tKawZpVD0hxfhgqiueMUe2952XFUUlaPgxmrl7kgb/jBJ24Fv8TeWKESEC/
zvWYVNN6LDe9L38afpJsY9vwyaIwPktrgM1Pal6mkLyB2OBMjV4qDnPEaF6bwixUfmXoQ2a1CEmo
vfZDTkAryeibihaINMxO0rUQd+zDsiGwJ9iC9HqbZt7Tt0pZaPQg//jfoeW7ppHlglPkOJLvM+Iu
p2WV0WekgReKkzbmrnR5j2ylIgBQizYWXAeF9As5ip6IObVW5ChoKz+uX3QY9JtxiItjAkypxomu
2wGdIg5B1gOxvlzmJg/yfpumyL8lCfySsDmSC21zb2r2uFEwgJBVrjVrif4iMR3Sp2nBw3FtjQza
yjwUYz2sMxhaiKeuyNN59Ori0sCqgShY2xmyva0iIrjNQCe0I3u0OpM+jf5I+FdAahp88RBTtSB3
UOzJ9zkUQ/okaTCRh6K4TEvh4Oz8CoB5d77/ZAfDaz5mLx79QZQdLDV5IAwetGF9y1lV3uzs2nL8
3L6z8+EI8jZcI3DedVMQ+NDvCB8imMrb96pOQ0Ha5EYKSqXbJoRyBC6t2gBVQJzzJGPiU0VBILuZ
ObqX7Fo6WlhL5U2nSpwnIoWzZGgNcTEdjiAybMPhvms4aRvy9H708ufAqy8hAe1lHgt5ag6Ij5Vm
yZceMZBBpmyY2JhOEpaQRqsDTPe3ikdIpWJeVY3/Uhb99dQnkyM+oUwu0W6vU0m6cW3jNveTL8/0
n+W62XYttv8pW7FTUKRPq1w38raaTWwgIo2pb4J5Yco7v2y65DYnUn0apiJ13/DRruowfZ30HiOp
v22ofu+BYMGs27A7lK7xVQTy3m7HrRTVoA9Jd2ikfyEqWJK/O7LjqoNcQLqNiJVe+ehCyKDYoIMn
hO+pQcck31dufzFdv5sT5xx3h7YnApN7MN1lAs7fTOsyi8x1UQZ3dmQc4GHbwS4SyKDjINimnMSH
YfVmFvq7lJvvkKr/nH7BFtoC5myV4ZZRhzLKo7WJNEmEALDTllscr1xZO1apTODxcFfKwTmn7bc+
9Zf5aW6WDJpMjsgAZ4WbdvYGjPda18dD2JYXqiw1jqERONaVX77o1pxfswFtgcZbthcTEi85voQJ
JfFKCZm4AZ2XbBY7u+BdDjat561Liyrg5vXH9B9ughwnivWdhpEc+XZhvBrIM19U3XYI+HWmTKtc
jV5FkuaOWpv/LLe9JPD+3iZU8fTdXejdGXMEsTvUgS237L7I7LpBJQ+dDScUK47muSqq7dTmMRLe
oDbMjjlmPlfCKXP6uxcmsDlruM11zCMG8eVT2mrKPrTrpDODZumjZ4sZnh9xy2GDQMTQjx1Sm9zP
ziwFlz56tnxxG4mIc3YhDnGB3iqbupzYr87M6dNy5LexN1umjKOclcBmeRqut4+laJ9oxcd///jp
mn6sggrTJDPPJdg4xxyiSzpGdTobpntm9bqw9pmbsENsB2YMI9MZOAlaebl3JGNu3WnBXTuU5M2Z
cAGrh9OD5/v9/+1WzZYoWt31sujQAFlZ+URT+1U2sy3z+2NF1u/YWA8Zm/skti8UYuYjlEpho20U
rXnzrfZBKrN94RmfRucf9TiTtpbcbkFm3gtNJbF8TJ4G/snKloy/+E6u0GdFm7yOd2B632qD2ThE
6lfozXvUuJ/xEN6HevU4iu6Dw+ZgFQrjYlSZf9v8elAR9LvZE16MbN8qJL2NGpvIRtb7F426Uguc
MJUdrHFP3E6N1bqOiNwCCxPE4sXT6qPMBDWkyL3bbrzxlQJ5gkk/tHU3oWT9t8bhHIHZaVlqMSME
DqG3Ngd6WDaVJDjzxiytJucecRkElog93samIRWqxFMT1PqG6M2L/yPsPJbjVrIt+kWIgDdTlHes
ojcTBC0S3tuv75V6EwXfpTjo2yGRKpMA0pyz99qTNr9XIxIhtRcK7kh1hz7tMdaMZt1N5BCxKPtd
RrqgHHSRBGt47vsmzpcy7sbK+19Osj88098t5lnT13XUc+OOVf3gdsNHMeW/HKt+eKKtbzORaqqQ
QhyykcBg8InF/k90cyDe/v0YWHKX+R+PwXcjODmvExszTgEJWaqswB/54LSLaNAPvY5IdQrSJwCA
u2RKgOBM9wWVrzbTBz+pAFnHRP5IgWhRE2vhRsfIMj/ktlQ+LmXcPedu9soiuMC6qvs4/mSDhR0J
STg2F68wqZI7xp1ZjQskec5CddR7ufDb5HXJVkRZOyezzja5B5i38OgSp2n30YRW4WtIcIVCNGdg
8SM8H7RZUJp03YHy46viBXf/Hp8fDu7fIccNOfJtr1LHQUoF3ClnOR61p0IE+8yzHgaL0Il/v9FP
3QTr29zqOlNiJoXBMYAQdETjz/Kbm2K8uBMyITIpOmwJYm2yx1Z/FUL+0XD81+X/dggcDTejQzWG
27wk4wvJzbXR4G2Zilun6xZqCc0uwr6o6luTMOcU7XVktkuZ0W6l84cVtb+cxX66zb/NxkKdc9dz
hnCrZtEKaOmmdanXsX38ZXR/uo7fdoG9UijFgH59Ww2ISfs+PHZNd57r9D40OjyX9q3GMa8ulfsm
VQdOMROticqJmYPNw8jZaWK/SzV4NTS/cVr/aLH/a+y/Hfw4NQmiuXMW66x8ndXmjAKGBLii2FPb
W0dzcOfp6UM3Dc9gsE9DW+w99ueBVa/LKH6uWBycodjEau3tpr5fzk2MvrCpto3KMUaZVIjBbYwi
F6twWANstbTx/d/Dqf80bXxnc5NqUYzqVBM5E/U4pJudMYVfZB9+BE01HhMl3CfCeG6MaukCLisq
7hfH7VcuB5ZI2NvU6VpqJ85emUgVNQ2MmHm4TLNq23rtSzdXxzDr6UXqLFs5fER/cKtX4Vk3mvcF
KDjzqyy7bqvitY/rncaItQRdtCLEGZ7TtYo6Ejvi4LOz8quBFMm0kQ70ZivHzmRbDeTgjQwg1a+8
4tUhDdlCDeSFxUcMMkXL83NUqhcNepjZ2neJoceEdlB6ISQzDMazThIQ3jpoxe6lKLL1bJpXkOMh
L3KYKxIX8QSlG6Sjs90c8jiufAWCIk7fFmCRbT3nenFFSOB837TeQ9WyVMy93foscDuZbpmP2VHu
+8M2frFCmKMu/jdk3cNVZ5PWhROdPCK9Wudp1BxnZah8Uw8mJsD8U95EatdPC5hiz4k1nsneIxXF
1G+LQDvhbHpzag8PST8+Fm60q/L6K5W79bB1jrkJbjVgpz7P4WuWkitLRvennAV6Lgcd+rWMRZbf
F1XKW1I5MpY84zsPpEhGjwaTeK0wGBFRl4NWPNVgBxaGaWLRZgPV6wqGr+Y+NTN1LVOQuizf2PJ4
OTxVoThVuTjSw+IAP141RgfEBsFfNezksVyWvIKoeGxSyPmqedtHMZGp46fQPZuuSo28lJw4Z37M
g4is+IoFqjsNnDemDMtvj9TXDXQCJBMkqFAC3OrFXGb6Yn5JSnFM4/LeHGd35Sj8ckNhhKSPcJWQ
iE6QPA2XMDLOeYE3t1XPqRm9C5QtAiq0TceG0Nc3W0FVZOmrwhtO0sMgJ+hSCSt4WDjIY1uvXmvd
WbMLeYxFy7iTQttis6Ae7PqtNzy3UW+sgpJUOxKbdzYJSapePra4CIRIZ98otLPuDrf9lKwCUu9j
1tYojmUwrb7DNUZyxsAup8JZzXfNk8XIgT4EPLxQDapodWqjw8fZS6ga3zKMlGA5GuW0i7hFcr07
NoQmSydfJkNhciiKzDGp7jza7gipiFQGvyzz58wYbl26w4LQO4LJO4APOgF2jdFeq656pbHJJLvQ
2zlCXWM+bPZShxRZerijdDD/shH8YZtlftsLxR599Qyh9YaOZAIyglDTJtFX/57TfqoG/om0+utw
I5rOU7yUeTKvM1KqqPZZPQZ9QTJp3fdELqPVd8EBV1Xw1VvFvcktGcT545wVCqyQ3xCGP33Jb0e4
2vMm4rywzGVx+WBxNzgi/2Wb+lPp3Py2x6hjJWdXR05ITzj1FNq7WBnpe4yEtHK4GPWzNgXXVt1u
XTW9T7SRnVfo/nLxfhzfb1uNpiq6LEtYMsIEl3tt7lrNPME83lnZ4CAnr9f6TCRelJpPcencqw1m
PeLNy1lyIvtfOro/1Su+Jz7k5hDpKLPpyif6jZxmkzYtlqmFwd1VzM4XuntJUoM/5cXZIXi2Tn7L
Afuj8/2PBf+72zyImFrzVpFaqrZecauJhacLWo+tqPdTGdaLqei22Wiqu4ZkTN8ZYpI0a1Ftsqre
Q7X7kzg7GjVGQgqrTAb/vvX/7DH/64N924m0WdWoteqI7ehA4TJjp1op5UiGUnKTKuodWaGnTLqJ
s5jQ7t491b37OujZXaD+iXKa7vA6bYaOL8Cc/BymtAmrziK7gPh5WfhSxnLvFeVK88YrLI/bNhMH
YskcP22soxEr2qbPNGubaBi9M6d/Rub0oIjgnS3GIW6TqwG8g6xxhh0AmSCKDzQmCU+sq3SpexAq
CDdphyfStl8ys994Lh+1KvuC9GLvOiP6vYrEQ0VvbNGnlvvbhl3et/8xaP/Pc98ofQZuVmx7ZVjY
o+Us9D6yWAsYn3b4KAPrLa2Up7JXXjidPvPkoZyouwAjTfb4y4X74SPIQspfUxYLoVVE+BLgGjln
XctPYZJudK355WH5YSr67sCHz6ONzYiupK/zC9LP29F0ftmQy2rXfw3etypYnmVRF9dIzwoFd0Rj
mjKO/jKkZEWTkfPv0flpxvlu88bYSPKqShghdHl7MXTiptaVaxm73dXTRgBXsdz2UWMztUggtBBS
Pj3abEKytMGcNY+/dCx/+q7fZt1JKDUsZuqxdWze6GqxK5PqbAFMoavy2+T6wzH+u8ebQwxolEFa
C3RiW9gFlA0CHHey9iBG4YRJZl+FUKCXyevDbP2Cmf7jqfyv6/jt3BYVaSHgtkRbJSChfsgVegft
+2RmrW+1Chuc0KjWDYErcTbAZso58NNmmnhmPe2Sps7OGr11pE0vU8gM3KnzxmrTO5ew2XCqk6Ue
VTs7wB1DpOEvpd0fTprGt5NgqVCUCPI+2nZxC1SHHEapoU4bFFn/vu1+utzfJtMxiKu+11q8wpE3
Ivxvj2ECOrZhyZUB5v9+k59qYt/d2IldDq5m8i5ZFlNuz4ZV2wYJnJpuWxQ4Phu2dFXcLsO4kGiy
exkybuTumxxiu3bOQ51f4V26s6bm2Kj9a0PZMB6Km39/vJ9WlO92bbrVVRqnXgQeLTyoKqwofaSF
FnmaskQ9FS04oqHOtq4UQzsojfcVJvouxjIho6z7ISRKuhvfnER5mXL76IbN2e6Uw1QYd6FdZldp
D53KUrRV7rmbaDBfRWgsEyW7wAsHjMMFpVhV4ryFjFE0X2WVvQx5+eS60z0MnFUR1bFvB6kGJ6g+
yxaNVyr7lLVjLHCti8p2CCBLiYPNPpvQvAVq/CyNZ0U5nKOhuW3Lfudq0XU6FL/M5D9tzb7nJ0R6
o5WlN0Zb+nE6kcGEDOPQ8rth9BZ2VKmLeE4eYmEWC44+eIzrVTaIQ6gav9y1P0mmvjvG08mkaka2
9nYWvbrF7476OlAPtqHeeTlGPtu110prUffq3kOUD5Fw3gYOcvJh/vdN8+NH+Lb1NbQ0TWbQwoDI
uDS1ANoL+ONYdOpDr4SPCsc7F5ZNgCB9WSrRQ6RG+1JpvobpN3fzD5PDd+u4RWbeVMTctlZl3cnd
YarOA0vBb82fn17/2x547BS0rR6TT5MkD1I/EmJmyuvp4ZcRlNPuf0zHuvz7vzYETkHR0C2p5irt
U4QfXaPPiTyGZZtq+bpoIUbIwENZQxZ2+tux4od9wnc7dTUNBJzzqHFgGuR+ejGkIe2bN0c8C3Gm
swtla5dlwR5VDnbuhDMrEWPrX77zD/uwPzPkX985wf2gxzL8LEojzB6Or7IlHAml5b3p4vm8aRxM
myZWsOOD1CAVdVr+8t4/dKy+O6zLibi4YUzJLLSTBe/nZPpGDgLDbCbpopjwzajSET+zhhHU0dC1
zYNqAd1w444QYJy1Vv76aX4Yie92xsSkfq9NKI5L7TFrvmb2NS3MTiW9jjN3zQcxJ5voEkeOTKU9
tu7nv4fhBzyG9efA89clIMuqmXCuU10NnyKFIXdc3x0K1nBsPcYbV0AMlCa/RLQpJGGIlcCCqm6c
6sg7WP1urjUAQuaixq5Ulwd+f0h+Q93+acL8xzPxBy7+14eDb52EdqsVW0DgRp0tgAFG45n/FsmX
hHK06S7McSbXEO2DtV0YuInWdnwbolmJwJsFQ3BXaWv+QTPN51y5A1PpD1azrF34jvYiiz8a7EjJ
Pgf+VDOBWhxH6o6Ej2ANOrJyT4PRYO+9Aq2LAR3XOnmr+qmz3iQGB/X5RjOvPeVrKsWixKQQdXvd
VCXHhI+ZNI8wuoGrmOMNGLtfdqQ/NRu+Wzrn1sTX47mQrLzollDPXdtRJTY8bZfQ7A5aaozqHN0J
o7hjCH6r3/z4tt92whFljdgk+pQJ3rtyHXWDI0DxOX1SkhofSlmFgknJ+Q2hyei8/Pvu/OnI/2e5
+esGULN07h1VFFsja58qItINFzdGFttXBVZr+MZba+73RkDByrVxRrML+eWdf5iO/yz2f71zib+8
jhyTAy95YOzW9i6YKxd0rUWbfmHM7Z4t12koo+ukICFBwvTcmoCpf7/9Dz2PP+Px17sPcVhPbe9m
VHMKGK3Vts+dz9L2Tr1Lfc6Zf4vT+el9vm14Q8ALmim0fDvV1TlV62ApoWJGW11lGVxY5Tdsl+n+
tOtVpcjnr68kRiNI2okB1Y3mesxVGJcpyqrZQTyF5iqIxptQBxyLgi4a7UtsGwBL1bXXmgd4FivT
SC5ZXz7bYDlo+iTLqGGBSGZMh115qsNgrQzm1gmsB7XKTlruHFqHrZcQwcY1enz6g3We4M+RgfEM
qnrmeVU2yE3fNEWn3UKiiWbmbLWHZQWxVFFqQg7hiMeAF/04dy64mZ9bECPjUH/CwXVhftjHUdNb
fyiV10DNVlVYrOpJvNVqcIIhZPuxRMy1AENntkNLJbT2AOXPHcwQwRdlp3s1UFAp2fPSq1VPXSQW
yAEXRdBcOfN0IpcS6mUDdAHlUxP3cCU4eeNkiO/MCQFSrC7tsQz8KB/A0s63gWasyzrZFG6G+iu7
7ga7P3qm2HmhcfAa9UGU6mawyyfC0a7HqcDA67kLDZJdSq5tAxFScciGCpziLnP7xheB8ZApoJmE
FhwRXO5qb3pXg/gT4C5+qXKIQBl41TKrTZr5zHqO/VVkw5NJhWBZFNVpTIb73orPkVpuolK/avHN
r8ekXjjGGEjP7X0LMBYoza5IgdtqikPJLBvgBOfta94p5kKZ0gczRjySdtbRVBJcs059IcwOAqhe
A3z2tFXjmR+SF+aUSUw+s6OuKQEUfoDwInO0F8DFB8dxz/lUhbQoyP1SPEzwIJpXae7ACzXAn3Rg
T3sYfouuUmkT0lY0bXjSQk12UWzsMzNvkTGKeInm8JFcgDuLhaVt9QCPDMkcWS0xD7rbLJQcmk+l
rqMka5dlyEa8jsEQF8OzqaefLUU51aYXHgj1kdvlQ/TeCr4qrMDcumhpdd+KbmPTecd286X+n+c1
OneN8mn2cbLA3/UZKxPi6HZ4HzvtWBLpp6rOkkQ7zlS2Gu7Synulfb8r8SqqybyFdEv2kme8p05+
0tLw0dAjRNDhCY3gq6dwuJeX2lONZR5ise30l8EaVp4VhIt5GtjtZNXnNJlPmL56P27ySzmZu0br
PqOgvkRqVQBnclAoFuV25OmqlapeeJr2JIL4RSushlBhevqN9uVkybvlKgd16FdmOm7JdF+aAlmq
G07reVJ3URitRBja/liEN0UNKUyNbm3XYwh1ZosqDdbu4HA6tMqN1io3etyMO/kwGQqiEJ0VFiVC
OPvu7D46s1qtaQFzjORIBEqDQQjqbPIjcth5V/C2U05okHZI0/pSNePBs2KQLXN1GallxEWEEpb9
huzeBU57HBDbL2qvQ4PihUsDx0HTD2vXMomejq8bZIALUfJQ5Fl4a1ZZvUjhstaoTBUnrRe2PvKE
eIl6nXX9KlGS64ZKded1N0JnnzGm12Y5InExD8oAk6Zr2HWb3ZGoxlVeNQOSQmraUaM9CIgupqce
5LeOydCbcMlI5EhnxtdoTS5lS1BlDdEm7nUb/2l0NDissJ0D48KRD2c02asQwT0xq8vKna6HPKRq
21qhzyHtXFfNBY/1Cp3zxrK1c2eWkLNN/X3mViPIa6Wb6XXaw6K20uhRjPHt7OYPgeRJKmO/iEPS
HyeiEEL3UXeirSkoS1jcJX3yIIdMrco7jZ6Pblfwbkmn8rx1qZS3BV3WuabgxNSw13Jo6Xpw6UNg
ECKgsDBYD2lp+SZxpZrImFBL1CKIjNNlyyzsiPQ91setUeJj69zsNgmCE9b+YBFrRQ2vmZ4pqNP0
mnabu8lq/c+mcSzQKWfxrrNQ0UIm2jbCfQuEca1Z4CPTlENjeUM39qbljLA2K5EeNDvslmMxvMQt
EwoWfbod3arP+VUXT6JP7sv7kCqnoDLW8LAhbpbpxmxT1AdeeIw7MPFJDgBI4rHJtfGn1HCRFDMs
E00MIt4uzmz6moiv6iy4g5ua+1NeZr6jietUq4gvrSHwFEe7HRYwCz+q1tzBEx993dBARqcrcj5H
sgimZNFrdKBzGF5V2fOs1+/tnK7dtD+7jb00R07c4WztWR2Xdu9tuJa7BtphI0Z9FUdfkgMuIU0O
9RIvec2cTqxTbjLHAy1ThS+Di0dQzO7BnNnzABTURfmC/lnxWyDW2aivS0Pp8OoMh0ARsPIQNw+o
Q6pq3hd2rN9OBq4Wsz84kSFTrvRyzQY7NnHdjcMuod4KGqFlPzdTKmrpr/PKQlcPeei8j6K8NhMH
KjlJrK41mH7Q1Q3Bbe1mqKanhIXGVOg4h5HtN4gqfJOBmRxoz3MBfV0UJwjm004uOYod535lRTdV
Uo7LGinnoLrrJHUWCRyhe3kzQ3U76tzEiaW+WrO3TGiomaqyUdPwUCHFVUJvlfQxuHi7vAvC/twU
PZADU79KmwI4Vh/QkPbshcFqjTfzUJUJIe71Wm0+ItdtV3beLvMKvneFgFx3VlrDOu9m50BMz2lm
PEU2bHGzvmqDgU5umy/iftjWWlP42LvuRTJuJqZKo2T9ojHt5N1TFwDZ6pVpYWnaKtL1xdip4MBz
72pwkpvWctdDnm5nqz02ZsqJpuO+gHbLFoTFLpi/4lx5c/tspyecllT9NirCA5X+a8xAg08KETsv
ANGjoX550CNG7pw+Y5QJ5EYlXIK7mr1bumT7ylOWmjneu4q9Epylyjh5i8L6rNI78DExLcxi4sO1
BdwwXiQpq0tkDru0kYenSH/V8nTnyVduPDZIyJ592N3lwnbc9UQulkFMpmEFk69O7iILm7Vk/ei9
Ts2NQzoM7WzRtYW2qLQJ+YmBVZMihryHozJ9mIP0CM5uwW/53lDcTUKCTcWrnrKIYyTx8WUvaroZ
XmQ+ogpY0tRDSe8gniBU0Lfc8d4ekoMXhAdU/oeuiFdqYp8KpfxIkJMAcdEEDrGmXNV2DPVe+GjK
65dhHCcTGHoKVDw8lC5zQWQBCDDUapNn00PkZBsb+nDNmJiDsfPMUepCL12BLdiJVlDvFoXabxmH
6wTvOmhWjuGuAXbXvZFmqbARNw50c5ij+ipJsz3imHVeqOeit7sFUkEA9xmrURLWHpW/8eAG5kW4
OXELZno2RGQ/GXqWrmbhHfFtq8vSw0tSZc1yzlW6vo7yKdsvEAT1j7kIz01VVhtWzRjzTxila7v6
sHqvoC5S9suim24acod8VQxvCrPaOorqjzC3SdU4QVhVlvE8X3pK3w3JfQVyiK4OiQkBdF5NNsEF
zmEM+3iROx21BhVqfknXm8KTIvpNX1tbNkzayaDHDTgtFcNBVsvK0UCzYyzo0K5ZUeHkszM24YEF
4kvt200aZL7OMUAk/Vbga7g0prjpkPMsctBDS3RK94qtn3XTvG5V5dXqp/ekIA8rrLrIL2bvvWCu
0pMJmnw33Q2NfTarUF/aJdF5WKSL0rgowJ2ddtxV1LbDziUQOOM6NmhGUrM75eV0T+UmKs3eL7OK
2DNHP9dDTjhM8mownJltbS1LgQWLjZ5Yoa2rwUSwoI+QRo9u6VixY9OSBjYvE1ZW3RhBe6eM5iYn
O4PYhRhq+1jceB05UpSXA2SWR4jFZHCnG8Ouj1movs4QXz3EVCKNL2Y1P3aiZj9JOpsqzagBnd1q
7M6J5qysor/SLWKMKrduwIZZwD6HtyArTIIVqukwOGbBqkmEZ56V/BVWH7Pa57P6YGXuU9T3NOqZ
ZJnvF7rr4Xe2Xy0l+AxK46HIWGdla7J3iYJzme9NpTnFcXor5vgglGZNIvHHkPS7NOuLtQk4pvOa
587VviLUq12u35DrkkJrm/d20j6jlLu2DPOkk8Agm+tYFc594warXHVPZWuo/uwpezdFFYg+7CaO
xCUpOczF884eqO3In2o591hM8sCurEoySoQG/6ndCkS274nRVxwVynlhi/A4ucSyq4EG1Dtx3rV5
vOUnJdYQR/W9WkkOrT3f9IPzUfElUtegLTGli7nmXNDYj0ISCRuXq+B1nwV2zlU2ZSenFneo0JXL
mFJLCowLBKFiD+gYNbhrmJs4x0bU6YYCC8dulwh6PrFRPXZV+ejUWNmxhukIa2XhsDfrx5AjXZwX
1SJA/ruZzVYsFeY3VBowg0we3rY56WYnjkYVIOvQepXZNSdGu9kg393AkrhJaPtNeomckwTCfm5t
v5JrUKwe0dSsohCge4zyg27oTg3DkzkIZzcFxKvGmU20fGIr/tx2W08ED2qBX4jFOfT0VUkw1gLY
8sYqrc7XFMK8hw7l0Z9pMxgO0vmiY7GaKLviAVsqOWcbrwrIX0OW7hQhMaCc6a3ybZ7EXs+5UlO7
BFu+n/iziuZe3hREnt0FIiINTl3FjQdFr7q2pxlNUB3Wvk2lkmCJ3dzPlwL/ok9PrmGKGz8kTVed
p0/aWEdRMd1TdoUqs5ICt0CZ7tXK3SVjsIum4j7vGjYh5ZveOEz4/T6hfOpA2+OGeh4NgItV5F0q
uh+OGYoFzq9gkbsBVzFB7q9UN1Us0JVFqyxH+5+lAyuih6QkiyYWMb7ssradj54GrHDC2yEbRhxs
/HPCtu5hDxz6dlgOErg0ccFoDvu6Oq292b5IkWPNcUAMxR4nrdN6rJSUjlPCPxuwAGNf5Hu2P4u6
nXfhaNXUQcuHzON6s+buZ+pN/kRR3HLKO1MrtF2qWzBlMCO7jEJUYGcz65ViMhRpDdpf74mQIfmD
Pqa4MrqERnyzNSMEAnm5D0rnyiiqdQpXJVQUyzeEctbjYSFvM/mpi2A+WiASVpppP8nhVmOxJMr9
RXXKR81EzJvasvTNHNyhB53QNYtI5Xha1JvCrt4saUFVWcqC9wbNaIsXrq46nD/p0hpuxrRnpe/e
B507kO/VhuPdPJTbOi8udeO8ulP5VZfFkxIH9bJrSB2Bb7aUv1EFxUOX9gcXU1yPZo3T0MXLiiOn
qE3JJbBKHUSGQkHBFmq5SHSNK9C4H6mK91RRqNwZl6LOH5tAv21ta4F2i/I5y1RhdZvUY9fq2J99
A1gUwg7GyMw5G+NXp9fbIPduoqp0fXtMzrqXsfnLGGZ5S3YdwVEi9/ZN7S3d2d4mjWn4mYr/rza/
IP092fQuGM61UWQnu44fzLmjpZHcT51zaxTeucqTVTlyPXX6kVo4n9Qquagz4CbDfVVj/aTq05UY
x6WHQRPYeUOEQX5WgJ5LH4beUu/mzklMbxWMYmupylLqS8fMOkWGug0N2yf740bLtNuqS1e97R4c
Cl/yZ33z3iH1rbVwl2v61xAZq3mEvR0jt83lfadoS8wil7APzmNkI7tkPS7erFx5ihFtKtl0coSx
y8IoJBnK2wmUm3IYzCxd5pPy1rqDuiiJt9OL4B612rCWo93ODht252Wa9KMnL4F8LanN61BD+mYz
9ks5OZMjdpPypZD+fPWlk7D3cl5yUL/4WxtK/bpO9yePnxube6WndGiQmI03M11WWf7omRFDMO2L
EWKqMtk9YHA291Zp2Dfmi15x7gv1O+4siYLqBcuNy14VJbuc7Apa3lpprdI2vjcd9thml41+VrTn
yjM32mytHHSdsveDheuRA8hSKpiHkvyqqVjJxgNfCBl2XkweoRFVvHJJ/3LK7Ih+G73peMhbj7sm
Tl6Ton5QcCDac3s7yc9uBg9S/zWJ8jhB74mlW2OGJMou3GDWFe1WyYet4tXLeqjFQi/yD+b88yiV
2rkFhlypEo8hzb5ULeQcYlKy7uzmxW5jbcUu/kX+iz+vhZb3YNQtjw5lGMu1Fjnbaod7TBpbmZXu
LcN7HKtBY9YEh9ZVQFvd3jdNSsF4n8nHIlxjPFtth166HQIA1c20qPLhSbFR/8odTlJyoPQqXhqv
RwlaPg9SyqxQ94htKsEVDcNGn8urnKGF8HLAjPI+NeKKHXuxHiqV8kXlZgBcnesaEf4GiLfiV1P1
LmXduWogTNB9HpOdiKyrDPjDPMbXY2cTRZ1eHM/cBiLo12qs9n4ezUwkGsFG6b4w6kvclnc5ZtFV
LrRdqxjqQmEPsq4bYgMzz5s3mqJk6BOqFroJSKW8aykO6rQ79AeKlrewEPcqpx96Lsy+jQdQsE+/
rLk5du54CMYmQjBUKH7TUsjWsRWHabvHhvDYJcpe6nfAnK9M2mSt514Iq6WJOAWrqeUjKN3HhPY8
aoCaG66FSJZ1leOmnvvpOOZ+H7Jpd7IODBBJyoKDgZUHu2bMjyq9yjyRxVJVhgko8cWypmNXe5RF
3QzXUJdd5APaKpzpRdbdNRwPaGWKoD7oSXRsrYhM4OLiGdaib19icc474zmL4oXsd3bU/CCVYu2o
7FelfehwpzlqtzMRVoM/LE3lwRnfmVQq41GhJhDx7+rhibLO1x/Gndj8Mf8HS7ltaBWO4Age4xbn
U3CY0nkj5/VUKlnEpjYeeUWGylfRLVgDuALpfeUJ73lTU1w5DmWPz7DcGOC7fAkbnxwms6NjfQ0q
hX4QiLyMZZGzqSs9jFObzM/CoEI4pX4tq6wFBuwwnk8WX4tWKiehDQ/hDQvmRLu0dz/5S+rSBKq8
8+U7BcODcS83FPJEW+nWmvYsv8W72M0n2+Elo2WDLEv41nTp5WdmxXeY12KqhxpOxGxOFpJdJOz4
SN+iiyhcWsqV9Hvl7LnlZ2a3BpwoO0YuXQ9Bgx0Lqh/X95ldchK4y1RYws46VZ0L2whd/qx1j6nV
ruQn5aMgyD3zuTRWPg9qcq4T/sL3YDjloNK94IfS2y7PtD0s+SyYdiamE64YX1KbjY09PTrNZz7d
h+aZfykN1oqnUSqjbtS2mPivxIT0iAlArfbg3lvo9PyfW1R3UqzAiUJewtoVCy1BQ69fFfLAGOlv
/IQ/Vay7wqF7SGmwWfVdeJUN8a4pJGsxi85Rq3IeVUfAjvGDvNS9gTKFO1xHAQ+iZ+9V1U05fVoO
0xOSeTEoVBPpYvnEAL4A8dkDXbiWqnsJJqAvuEv0/lYezHuDu0sM09l1zIXRNVe0yZEln8LG9lUu
SuFh1mP5wQVaaI8KQ181dwjZFgqHF65WhRuu6vHYiI0KkEgqHxpmOP4H2qbeoiFe8HkKTcOf8xo3
V/yevBEj0CZJeEN3PvBu5IMireYGeA7MD1a7jjkTTphTGXISAIgGpmavHyD8N14jtR7GXFwhxq2H
R8LqtvLNYrbAPBqhwsRHPJRTUAcsvGWX3ru6eldxieU7M+yYfSVBIK5uRviHenHgPazoqRuvw4TC
rTItYXT6Gns+tk4tK2+rYvFU2FO3S7ISuuycG6cxxfJJJ0m+blLfuxxImJ6dOb7lwdbjkfMLq6CG
hW7oaRDaSx4fnk76LQVJ6Xnfnwb+da99wZTh6vONgpx53zmUMMUDKBe5NS9bHgR1yPZm9CSBZnz+
XjQPA8wMz7thnHstfZtI25BCiDoub5sx7Pzac1cjxAjuUbd8lI+V/HC8gRyZPxdcv+IF5ZOgVXv5
eJR9cs4dl13RuItVvIa8tPxe88hmHOSNljxynZXkqRmeGCvJSBEieeC3AiAh1f8IO4/mxpntDP8X
r40qpEZYeMMcRFKkqLhBSRqpkXP+9X56rqvscvn6br75JM1QQKNx+oQ3BD3HvcFLJZDCpTdXH/lJ
YsmLzK5W3f0Qf6rGOnCoryznUT1K2wj9Fe10pXmRQAhR8ZInozgu/FGinO8hgG4TBP9rxyV1sbIx
QgnVttoq7QcFfQFulPQnlespGjOr6HZizx/sC/7rGc7JpijrHclEAlOgtzaXQLOflVYWy6GAS3wz
qss3ZcvIZytxkc7/ArbCDeCauCltjDPSV+Ip98CVKfXTghTmv/81EW5QPUwulfVWMY2fqe2dMd5R
cazP2jXf+scjVs8T5N966vGxz0dY1zUAQLFAjnqRE8iIRpXzG8R3h32UsKx2JzgKhyXleEr0NN03
jwNIhVVhnhgTfjv6iatTDzmJtR1vklv96XwkSeb512W4G4QlI+lopXYgXS+19wIj3ajynt1gmttY
In1uYBWBexMeP28IcgHU3CCGQxzSTcwRJ5R//6KrkjeAy6rqoVWjlqAUTEf4JDPwNwyz1QoG8ltH
hVAE/VL6+TpOH3reE8HLEwr5MkNUU6vU/KgDjfWcotvfp6O/pdz9UF/L9hQFxvJvs/WvJ4c66Ngo
CcMSTEfAMbGQxAPCCB+kDuO2+VarjtuHF8obl6AWXbpfKabbKvuPkcdLnFurvfNrq3HAgfTMi6re
DHVycMKHF8PvFkJnftHmG36F+mdse/6+NM91W9CV/waoCN39qqKfFf0FH6lnp/aC8g9he/FJSutN
bUR+Q8U53oFO43oiwpI547FL/1epEfLJYC8WXhAtq+4GvXVRkjpwWyzGaFQkyu43v5r7Uu/rAHPU
rNecKA3dgVp7L0G1EW+Ulg7BzpjrrYy2JmVNCTChLMWT2n9hoWBYdP3+7qqQnIo4ySdyKvecSnOD
4at1Qhp/pQJh0L5Y7lG0xgZ3P7oCXyOkaP7wKIkRRjo0Ic0WyrShGNdcpCCjZ8p0UaIMFNLYX+DR
VknK1WTf5B9R3K1UqeDZ1UpdBOlC6R4JdJLJI8+c78WgaF03Xqq4WnvquFQnJz9z6fWx2XQ6cRlU
MiWiqiQsmY4tuHr+Ajc3cXNc/F+fnQ6kPW+jFQADFNu0/y6BANSSCWZZP8CpXtjGC8ujEg9+bcD9
/uOKKtYRl2KVdvANFYHYEnw8u4KVmNNfvssT4ZsqM4iyE96sW+xjmuFVdP0WN6VFB42xC7DmGxew
H1cqCBWmx1BqeFCXG5pI2fHxsdk+OoW4qWzQcB/DEbdZfZNXLmSE4TYHmyph7uz6qwrXgTGg0/kD
0AtbEVbmrZbaKvR+ZiZSMVAXD1y17Z4HkFNB8uhFBy87j9OfRCvBc1y1qd76brtKInvXFfYWl7de
b/EPVGJWzk+T/Box9zrCTjHPKoImtG4Gqms2ZDj2HBvNpaQh0WPU7E3wUotoG/HIQh4CG07dlFo8
84y8zGomEcE6fKNuUb2iWXlWB4k6hoPAfmDh1C4h1rrBh+NMKyucwlWK1YuBsYNEYYB6e0i3hX4r
9d8mhAzknrl7I8AIJY5ebPKGhMaMj14F1Mt3LfkRtr4aUQ3nX7kVujTpNlViE0kVPjDDP9ZYyQjZ
HBnPeWS2aUyhQIZiQyvNaAzHODaPm1zRgqKl74hNOzW3FJJpOH8yaF0UTKPjuXwwDOjgFqPzH/47
ohmZ2/gOtmCY+Nrlg/GcKykH9IAGMnA7vsuVd9kHV9gh3xK/8oFIKCxM7sROnnmcUv9W1hIGlkSi
tV4H0OSFke6YT2ymkbTTwW54PNvTcSzhKmPry6YYS4uZ71nZx7AqLSaOfOXwkuth/pVhEcvD1drh
xA9dfEz4KqFMmtKt+od8lY7xhT8AE135K1XEHsrzP0P7i/rzxnM/O/cQFr9w9LZNVG5HQen1q6zz
9B/XC5/ACGzHxL+25ngN6ad6iOCV9vtUZPcwobBOwrUbj+sECyGBVUrJgJ6bBM/2OKF1CF6GsoNr
dHC11wOT+oy/MOZQ7HLv0vrznkXjjjtZHeWcQPYptgaaTxvIcWo955YWCZP9lp4UF99Aj6YictSP
ytQ+DDnabbrYBklGczPEvqQFFevt/j6J9sLzMXttMTrjMea94NZqHbk+TXuM02DbThaiLyZZd3Rx
EIl2zwz8JtwXI2KF3zOoasptSSyzkSNT2z1THX9y5poQDVyUEqCc5c0L7YXnv7LL1Uk4TQ9KjSwI
wX2MSFR1e0KOxesSk/UHcfNQ4efLZ9mgseoy+Ro9a9oZQvgLtvmtKBAqSqcTWaWaQNYmYhjJZ4pv
olo/1kkW/nqeLuyKzos+mwYHlbw54Cmy8Uvoom25r+XVKl/H8i1OoeUGanFbI8P2yTlWGI6EwgOF
HaDa5R/q5HfiqafhazWeeTOUG48znF2FGs2vJWtZBd7fDxD9Uh9eZ/1nksiDm9kDn6r8c/iDpTbF
+CS1GoldX+1Qdbk1/0K9enzZgpLgL0VgHsB21dJZ4xR2aJuOZqV1yAesERloUmqfwu4YAxTjVmiQ
hK33mGo2kx7OfLwwzdC+BvQ7S6O7afDPaJzo7T7T498BnWBGHAwrgEVZFJbyIPTqU2daEIUFKFhe
HBHQnwnLzlWOzf5SxdmamYDh65Rlif6NeY9cOaGyCk8QG72Komb409b5gSnBLvQ6qqtMXnpj/O2t
Ygfi6JCDMxS4Sy2ETbT2yvkM9OFDDP29TvSTr2tHW+YDbkBwpGvdgA6FczjjunuKZZU+hRQVY//p
wxajKTjvdaekoYr7KTNGkD7ptLPt+t30873XWPsuB6lcQZupYZWBQIOXHesYU2WBvrC9eZlNXgN4
BpNn5LCy5YSMXQN+T12FXzT50smqAKm8sgYQ7ou/UCSfWOGmPi+9mis0dbwM0nHlcj6dETD3V4Gp
Z6cM+N0BKaB9POaXxjT+mKINlo1ZnefM+AkCKCuIgyMr3THodRzoVlZPbi9dREeT79QwMfST6cVu
+2cGoc2yHei/aW3/RVeOpjIlfOnqf+QMkjGfkRYXVXnIJ3MLS+sv4sRtTVTnEnFAdwvsTfpZ2dO+
DbKVOxhLFugy8HBTLXwzKUumJnmpZfFJG/NOT5basfvIYdCoyFlgqJQj9QpjYBWG+rqLiEVDTNck
8sKDZ2TvpM3XrKcdw6SpxytHs1H/I1iVfWkssjr+YAqRreQ4EWlM2OrF3WkDUsnsZs4jWrsGKWlh
hufYyhllV6RE2JSh9rsM+pJOEyaZy6mpaZWLdYDIEsoOzbGV89KMtAvj/Fd78H49nyBhl9eSN1Yz
0iNDtEVtoHbHEIL6efoAhAbayxnfxzp+7ZBpNJPk3XTTVwXjrUod2T9aY00t134uwJUbjOYJ2OCg
cpQTOodBjYZDpmOe/Ngz8PsKplUojHNkZSbxEa0XQzK2H5xN1DdAKybrsdXFCT2QeCF1lD0MZ7jV
k/OLhj/KhrJ/8a04X0dj9uWFzdp1o71r1NZxSCwsq0w0WYPnoRNng+KAV5DtkVTEUDLxbsJQnoTZ
rA4RUp20dIrDYJOe1ODXbp07Y8zAkK5W3XAXJYu0ovehDaBbWMFqE9X+sWDamg/6vpu9W6vH1kKT
brbWpoLMwqueLOU/lenfVVjjjeoscx+734njiG0g/aZZJBaFZzehx15Ir16KuVvHbdwuhfLVGifa
va3M3p2JOb/t/3iovlY1iGlsP/ZAVFZj6qyqmM54YceS3iYVuhvIPbnkEn+pbCGL+Y7WME3zzgHG
y8nfJasxYoDtzNfBiYJj4HtH4SCFSKUqtPDgaBoJoZnhCGf0QDrmvRn075ZdXQ39I2jVqLd2dmJ0
z57nqXFlffC6eSUr/Q+aGWub119UI6NCTfZPZdX1qwFd10XHbpbgcxCgGB4CRmhz7239rP1srREB
VuMjTjhyau3JGeb14GmnpB1uLpWbZSPx1+TV1+CimGIIZzxB1opeDKHtNFruC6cgVU8B9HmpOS47
q8JfwbZQknTbrWcbf8bauml60i612nt13I5mHg5JiTXPND3SY2OKx6x2jDV4r7vZZq+p38ttJRFw
wkiqSCY65q4gApLNpiB6BrPd1FO8yqkHVo6vvSQz9EPDKvaqt+P2/USPxTmniKkKzR2ZlkbrWhUl
/XDo2uxX00B9ug7wC3pvoRseET5YdeFbOxeH0u3eoqpCbmjNyHzTZAMq187Jk/Gpyu6ce6Bi39O6
XMfucHKh+IER27kYu5Waw+YF59yukUshiyDXoq1Mh2S4KqdhQ+FG/ybqWUkvRrxmNFI4bfleyhqk
vHgmsyk+EQfRFZl5XsfUrP2BLK/OLhMikSls2lQkoB+cvTpyAQ1NFpOW8TyUbyAUF+oszqlhYspT
j/p3dsCH8v8xIKrBxcg7a7LH0fXWVldfLXBEsvb2QTxvNRkgbJbk28KTJ0OMD0PX7gOsMhVScwKk
o5KjRCYnrBG+a9F9NGn4ZiGUN/oUJVb3RRH9atcms/3ufUDpeTkW4UOdme92ktNC6t2lT8a6SDNj
r25fgaa0BmnhIpRPOBWgLOaBf9cP7SD9tS2Hc0by3dNdxB7kwYzAxqZ5/NkE9q1GwgaIcaltO2RR
Vo3VlijWlnekpHxULKOnSI9fq3ROTrFdXH2rpx0wh8GiDSbYx9LaI5wKmru9jHHxp036e8w5PPti
3ESBe/D99BNZWiKHP7T0bXVw2iyea5QBQNqyxwxpYqSvYjL13hC7a8d2jlPXRLsUiGQ04z5Z1R41
QWzPp1QAAlqMuSigbBo0noB8zwlw8awXuKoyTcqldUqdLOH3gYTvKu+BOtJa4b2Xb73U2rn0A+vY
2Lp4+KEyRqSZjeq9KsG6cw1+OIIBi7wDBmwfVpjAVR5npfi6Cji1EiO5tKGzmQpkdpA1XoU5KUIb
xgwlkjpaaa4DPRfRhTKLf2bQJrd54lO6bkEtftIb4xihM5OMQC/ioXow4jleklDKJn3vp+x3sPuL
lXT3WMS/GWd1XctLNOnbgr630zDtdjv5WxgdQrdNPiyCkdmQ9IMDoXXtaBEHGSM2gX272rFtxBje
i1N0J5wN9I0HbECbZSeaV+XiLTznp4rskOZIcJjhqOq58RDx8mBEtnFk8F762t7Wq5Msmr1DDPB8
3eO2wud6INwCjwT1lwzj3cIvy4jiU1s2b9rsPWKGd6+pUUyFD+qz5wRWpxbpZ+Ayt6SPXkaqn7FD
owM0yhzpHyq+2MI/minwIujkJ5VfNG63TL10q1fRwcrqvYuGT88mc00DJVUSDbPBHS5PwW0SwFSq
ZkbNRp3UJo7r01Q9qH8x50AUOYDOYZmPyC4HO5/myapMJ0ZTnkNzVz+GHDe4clIOji5C5/R6Eld/
QmodUmeQ0B8hLpkh5piGK4mz4iufnHrJWENXgD6Aj/WwZzpQmdCqnEABT+bLJJLXuBAnp5neoXhw
AkdkHTOLVGbu3ersZKHLyGWGMzxngfGU50G+CCob4oWOS33r7c0xuEVieA8G7ZFp6woT4VuIY14z
fOEl9Gjz4zlSg8jsMMzDR9KPHzBFbdrDdAp57gBjlyC1OZT9LXS5m/q6b5rDoE7Ppve4eEO7m4j0
GWVeLgea2hs9qi/1KG5+VpbobiF5xByTWR9dYlqZRwUyHhtxz1q8HW2GSX6kP6pVTkvP3vVF6vPE
RLAqqgES+3A2OVPjyvtBMKtaKgYPcJ0XJDqfg846WeI38IY32TrxxupYnB6GBVcfipWZecwWhUwo
b+ZrPHUPlEy7gbjlZeOxCYonZXGqV9W2yuNDlxuHJrGZpRT9cqi6X1hnT6luf7VsQdWmMcviPfOB
ZfHoT5UQmwJbUDeunypKa6S0H8Msp9Y2mELjiGAY+hoH5r0RTrRdk2xbJc4mncdjn1tXpwWpjt5T
s+5aBxsi8zIk1K2dMOIlGdG4kKZ16C1aY9KP8LbEA8N3PVZtRCrNtExrrYEl3GcCIH42Ft6qqRtt
U1c0LelFDQZQlNC2hj1UrpF+cPtQg/9b+POEZbdho0KdbFu8RmKKwCCd1sR6Za9bc3wiLr/StepP
2zQT/TPafiMHrJD+JhjpkTmVtawKb2vU87Svo+rLd8pn18p3M7BrPLMe/BLaWt4+ydgiqtrPsm8+
YWQ/KHysnkMAMidmftFwi3r/sx66V3W2+En3jmMoWMyU9NS3N8HcXKHXn43B7HBfRehxFD99EfE6
W/Lkle4zacddgG9X2VjU0ZcPrQfpNL9FAMgmgpK+0HqPzNZDRZ7fCDR8fgNxRCpu/wYdAO4ugRlS
0aiODRf+0nSXnqctPcd+z4Pmlcix7uR0MUrvY1SONa7sd0NPOYJ75NGYQrlU2TIz5mvXWflimBxu
u740U74jDiwLP4c4YK60Am0XvQhbsOLMO/+C2hWIndMMMkU2Z0v0m9F3pt8ASYmedqITz1irsafK
VRWOwI6XSfJMIdZk22Ds3/oayPGkJDtscLG682mR1HPHR7LFWxi4e9OO37QBcFjpIFni1x/KxEJH
cUv9KY0ZI9Piqe/EVVVPlouKAl5/ilCgsbHLCL2xNBVYYczTUzLL75ER4cqd7M08lj86QNrcqHZl
4V99HeH0UPcvrWiuntkRNWmySVt+tIDRbEFDrS8IklIAFqV3uVLIe3ymH0peN5zLePHddK9pjO44
p9eeNR9N2Icks9kuldXBnlH9QcAaA+Z4BozDccpM7csjX+vhi3QV2ngeWrblmCOJ1GVXM8qeNM2E
NFIfHYDmRt3/MUmc0Mu3l3ZkHBVdTkTzsogzdk2KbzoZaQ7IM5geFNK9HouvIuyPgrstmv4zb3hP
Q2YjC7cuqZHSTVUP98qtD3T6d2FdvhbmcBdjdjAz+WqjYehm/VrqcMagAVktW31q6evANJSc1h4x
znCzR6tru2VNArUQHWWvLjXQhBmjA9G+O1H7MM7iDix4DXh8q3aTxwsmLfAZ9IRQx3+ZeJY9fcPS
qV8CZwTFZQzgjOgEtN42Rs7O7IqfPsoecfzdZRHJqR1gPl0Kea0QZ2rRSdLxgsYNuYGTSMejnKed
Y3bwnCmX4BNuWeauAQsywLetjXZdkBZWvfzjoo2xrAPt6MHvwBvhztB9l/hjhx4FeovwyJYA3Q9x
0qD72psvqHkxHvGNFIkX+FIjtQHAmnep+59Jm51s7OSUaa/Ky3PHxviob7Zq6doMhLxBpaLe76wU
TN8bGzcuteOkD6QpnNOXoqYfXra84hykb64+P3cDhceMCZJK91QeBk956xYusDO5nwhrKUfO5JbH
IUJ8Mp+6TyebVljAPmrlvMn0WWf+05Dkc50u/ayMOYhdFx+58PfFNANzasdThstxpqgsdrP1G+Oz
mV065Fhlsv2qZT6He4mQP5WhdKE7svihnnPmuRt9xoMgc92nLK+YtJMp2Y7V7EgNlz5M5GUczK8j
YImyTk84QO8kx3Tk0FdWmh8I3KJyFa7mFPTrZF50PzrNlXa2Sw3q+XzqY3FF75KZVPKWReZjOvTP
cYycc5k9uXm7SZOJlglLEMvkJzL1s+7RaOBr6IUHVd84TvurgsFE/9PKivgwGs2Bo9pckWgvxkqc
8rxj9m4+K96al2SP1YhlLni8J7XaAIj3HpjiSCCvpRv2AwLCPZdu7nqqaVDOFzG1kNvJS9VkpI3t
p2CoD8EcXfUcPItAt3HSITeUXnEE23AzGvWK0/pJ3WtWojHr2B1VBRMrOktillcGN084PwJnCQ65
8KCLxZC66JLG9fCAdeSLK7H64w3PR+PJytyz5hI0aRzu4Zss9b54DALKGR5MbqdAnBEhnqi57Yo5
HwuEemY+vmspwKsBiggdv+c6mDt8iOTRoQtRw25YDLpxgz84AyoQN5g2ayasz0we70YEEcpL53fA
lRxh2XhvQSfXfDY9ZCKfg+eAjszkogasTIId0ErTDFoFRvvVDskJINqHMLRH+pEvSSu+kNYk0QJq
G48puAXV8p3BxjWQQHdB3D5OQXepxmZDpNs7nZ+y4mgpZON4VTepXusOdpM6xdpo+DbNm60LgCZx
82nZlmrcgGBxMdVeJQUifHIGQxbYxVkESNG7tk2EhswFuevUBdN7Dq3RSWd4JgOQAuX0Pm8AK4Yr
U6IwaacYpbfBW1vGpDRNzti5H1RlMP9R73xViedwrO8yNQ55H85LrKkgnSXG2e6l8qyleRPn25BN
4vQ8Cm9S3AOgFUmHVWYZjeuOGeHQNfVSi+wXVTyUsDdpmb7QNltPxfhpTSOcw7HYdqG2baZYMF0o
H1VAi33jUI7toeWqabqh9zAtG9KVKNbvQWHxhKMLhqNAMpIZ2DuYyXpuGAXKtZhHHWANSD85Bd9U
MAujHYcFk+eNV9G/CWA6LCPYewk5Zc82hVeNkIt51+KiXWme+Zrw0oWVbJZFF98iRe+TzW8rzVtG
TRbxBuqB6quGh2CCQIg9DqbqLowbs0mKBXYDS7MkHBdERuTdLnM5vQ74NyzwAf02up7XYd75E1HC
pj1Mx9dtFzHiX0tFdVecrCojcTZDcOOAEDwtvuak132r0of5JUhmEt9oA5Bs1Q3zywRP1bfad1Sj
9nEsnoAdMu6dip1iv/jqyNAw8llkIbzBprau3ALq9E3/NFCH5ehYiCk4QiVhoibXTWotGyxMQKdv
yrJ6LJPgjz7HD3XLukkiqhVmTCLt6dcm91MUWWsof/XcepqgJBaSEUep0x7nTJm1eF+NNUAXO4DC
3N1NRKBmeChmMX/lrpiWIzP/IdFfbbsrN70P9r+LkteSe43T3IIBXnzGBWRphlLR3B1kkztw8nCq
R54A6DKyhAQzg4ZnDd8wFHQgp3papiKkPTzYD1mAJxggszCz96FLuUHrB7YnXP48GX9Ml0mbP8gf
gP5vmcPouM46kuUIJE+5NavgnHXN0QYlb3jR391pagw/umZ6KBu4MfUwICxE0MtJAcNCkNJF4MYa
cevrOlmTL/8Szx9UbauX+BYPgjCUA2ZIN2NlY1JZgatVFgRKZ2HOG4Aeo7akutxGGJpgq0p/O5Qd
XNZwdKB0uy9JCb8oh0nQJIy/Y+dLh2+wNyxAESYiJLKBuVAFlrbPh6xTdN11xKTPchKM2YL0BHdW
rtRqNaN5Hnz3yUG20zKTd8QpT4nTXWGhLTl6zOVQBIwl07tZxFvfGV8FFL/UbdfNpN2dyXgnJz0j
87VDWevFFmKdMSHqUA1gw4CUMQV1+aT/EJJ9OLoWuH5xsp1oArU8A+Cx4BNY9lNugcjKdKQUex+Q
SAEn1BxOTqZdApNOeVNWP/rcvTuIH9AIYgsEWWsv1K+lYXiNi4wzOMzohsWPFJ+8jfrsH6NxxnY+
dk7aEL1VnURFOjb2pmv38IOHi5YCk5U1E4ss3qg7JKl5c2EZLwy13BrFqTqQSgK453YeNTPwEg1n
Rsb55tYQ8Xs8lYBNZP+J2j7yOHxErY0krSHlEilVCaKyQRGC8FWJATqFTJbS00D7AlhfVtToqWUe
I9u6hNRzPh0ZWevjoXT0p9GDlyGrX9yS0drn4CqyiScdP8IA2xkTTWzLLG80D04cZKjRyIcB5QI9
bLajzpAASin1h/U5y+buj8MHCrv3pALTju/CTQKxX3UkmXo7PQbkQWg9XdqxhnoxnAun3iZjdAbi
hCw/XoH0qGEqqU94ahzzPgAyXTLyrKh/NJBHqBIsTNc8GGXFNkU9ABKWsR57Hfbi+MKk7TA68ReC
28fZAbwVGjRKgjG/qhusZ4iOCd1U4EH3jKQU3pbYzVETITKgPzYhjzhpjQcQWhvhFcw/xktoeVv6
bQsfzoJWNihPRffMpBvWMxMda0yZQtQQ5sJLD3VfHUx/OjTYaGQ6QD66+uvU6F7yLAkWGGrTvYxJ
HOuyfM5oTlC/0keMukNnyUM7lZcZ7UMlKaJrMw0GuRs6lDggVQDzrJ6xZD0MSbiL0WqgjqGTn0Yv
Q2n9pjV8QgM+sJf40CmGkz/np9HjyAmGKl5glFVzLALEEw2yWkO6zLL52crrGrlPCL3TDFJh7tg8
sszvIz9vyRmMtlzNEaOXiklb2bba0rFqUEmQb0zEGSIrXtd9awKT1AB3eeKljyrA4CEtcU601GyX
+tRvKFyOYa4zp8eZVyMhC+mCKQkPtLExQ4GPF0vObDt+HIjMZTKtHQkclfdjEbE627avpwe0vbeJ
O+4Kcvu4c/StFbvjJp6QKzH08h7PNR0H/zBwGjiiBOnaMMHv0bM2C8LARIHv2dm6Gb2j0RuXrGHj
wRamyVyTlDLxvRKTQUfH2rco4iP54atTpfs26uTCw/iqb+19GrSACOdkE9H4nFQmWcPTJ/fwOsKk
6mp1ISWje5CqhRTa+yidvvN83oGFv9pDxmS2eityAZsWr1b6ZVhfPOn2fJVGuorocVZW5a7HIYMu
DmBmYngEtUDBbQEEZs6uyeR3Xrs3353P+aDdED45mq58FE3+RE8OUDbETmcYFhoAnMvg02rFz8Kx
JoIpWiUdUuF69Cic4N1x4r2hjcw5RnCJpdTBpLvxScf0U1YkVZZG/xr2F7PdEj56YaFwr7liN1rN
PnMcugO9+cVM+jwqSIDdPLIV6eUV9r4QNNJCN74apZnuJzlCy2u0cR2G3YuDIhZG4RjLEJD7RLu5
jG5CBHjW4ZiiHBPpP4FeXsMWkqcSWbC4ty5BOYQBuibzxzFu4Kz5oiRR8d+JoYdUHz/Ug4gHNP4N
oOWcelsnowzqQeoG2qkhc0+hFNrsQ2bq9da2+s9JQMPqbedAqbC3PBhNsynMpY5Q1aJm7rh2dRoE
w/jZxNlJZjrwSHh+rpQ9EDwaNklQlYuyQ8bHHAx/EUHitQFw2ebwWLF5YVFsXXztS8dlLjnMl3Ry
H5sRXmLeveZlPK50ZHQmgwZW6AnaPbp51EMI0U4md6lfvOrzAMs1N34L6jILkxnqS/z7ZqdE6gII
ds+h3RrWKzrOT5ErumXXKQWBGpoEaGov/FITW62ikVD64dFrs7Wewz2C74sijP/QDm25KbX0GI4e
D1he/P6jsexfWEu/YWW/ZZKLKjLyhBIQ80IM+gVtsXDXpd57aYJi1FNv5Xpir4WQIpLq0anLW9u2
7tLzsk3cM+iS1nevzfQuAOBqnfVUDTWH32h82lP/oqfOOYGV0luIuuHMAQc/Bo9ZJNqTEhwSdnSS
VfAAQYURZJe8ZGm7NRthoSThP0Vdi8wmFgoWPcvC9T/CoCSo1F/DMONJOOGHKoAuIcHdh0tE1vcp
DKOVT1XmM9emgnxtPDhWLUAkCuJC4B5HaI+zJKRzYniLwMeWGhzjR5J5v4lSUCgH78uK7dvAVk9d
cXQiNGXyfDsJ82i5wz6A85kE2Cn5IxlV4fl/GHB88fiw5cPsEEbrSRQDIc26aKbznqAt5PriwUEc
ciGzXGdQGIKnbI1vGiCIhhHt06bmwernfhxfMLi8Vx5WBD7Wl4JZ08KSzrtSWEKThDRpTs+CPBMv
i73vm4sRhf4lDb1Xy8yvasObRlzTTLFfDZ0pTgO+mVEt4mTNZEUoK2ifnc52EjOov5lIUU/gX7ED
plabruD/CDpiNUEoXrR1cQ0n73nSoBhBb9B09zapK65TSo2oOeigR1aAh/eG1Oi5+jcFzzAR70ro
mPWkcxZxWsHwrCL5ajvxJnOxTDzyD1R+96qOS+irAZfrHjUrOoY1ZMYCiZraGY5V2p2U/kbYex9J
PT3mjfFl1ebrOJDWdO49LE3w2OY2nJx39bCw4sODkDnQzPjVKN1LahpPWjKdq9a4F661npxxFbKX
rFE7QoJ7p1TmXM5QOQ6nu6s2QWR3gllV9ml4Bm6tnKrM+AoEr8KL1lMnGYFwVmnb42aefVdKJLak
lbGAq6NGBChpjxqeRh2EzirvVmYK28ZKTknoMXuKT3WBJsWETgr9Kqex/0Cl33lTemz98VQhX76c
DHHRGxsuxSwWxgBVvGR8MBsWGHKjfJgjC1avvPdodqnFyWgowoGcHhJ4QkWKKrpb/w7IeCizSgmB
oArb/Ux3csrCVR323bLpOCjs4dJRPIre/NFMjnhLY3YNDUXNk+wWxaUJvQp9CDCJSINlQjGjdMGK
dvppXcAKUeGc28n59HyKu8bxz9boXyWt6sTTDiaSRaod5aXZDxX3qUCDPxsYlZpBCagGbaE8CP8Y
gb5053KH1ecmSgsAzKCbI/QqbANsCAK6kDAGuBaRbx21Xt4iDj4IBsAUBu9uAY7QvfKFkvNiG6Q5
kT7vQ7t21AB/pzVo48zTCaWUCEkm+9s1nM3AgeKw5+oGtnkBhg+xn/ZfSN/+E1FW/X+pqAvIuGYK
tHnXatHdn7x92ImfrO3+hUb2P1FH1ZVs3vfnLcpl8x//Zvy79MME/Q2cfIM03XEOHhrX/lfui/9E
9ltXGtT/47ODNrdzqQUZm2nFtBuTD2M4hSb9uZrmnZO/JkhZOAlEVTrp/7+q4F9V1/9DT1NXy/g/
fqf+n5ydyXLdSpZlfyUt5ogE4A44UJYRg9s37HtqAiMpCT0cfff1taCIqnyPJT2V5URmFMl7L9E4
jp+z99q0tqtk4O/x4+SGORTQj4eWOR8RiSiR8y/LmGFU9c04FQ9sQG6pV7wGJXJmXNeZeABjd+6c
ZJsWKMwXBh6BQXtLzOlvzqb41TH5BJlskXITruPnh2UI3o7Vq1uHO4ew6wDRQs/NgfX5Uubqe8om
PRDtbuGtBTOOZ5oZzFJRHZKRstwGZSLpCWCjWUf++FSPJZdt9jWW6f0c2jT+qUh7mGtDVT2GIyBB
MGTvFiGnv/lL7J/jI4X/6cIs46YJ/RqrOOPk2yrt9hHZRYkNj6aZUYy77juyBjZFw4Q1RY+002lq
l6TtTKO3xCc/pwpRalafWoK0otG/8mcLX4d78qR01kamqt980p9f4sL/dImzQk5Dm5nevjXVS98H
R9Ovn//6cvs5TV34n67wGvvTnCe8dI00YGb/OC3HwLfO0ut+8+l/UE//3yta+J+u6ChMC6lT3mNG
Yp854GcqntoRzf+5JtaIQefryJCJq8Ba+ROoNPT64CC5RgqoL0m/Sau+2vz13/vzxUj4n65eeE++
2YUzDerI+BJHhCxF6soZ+9/kLlg/vzuEv7CD/3D3jl7ZUnqPvH5BeJ+kppwQaVuI3S2GRmvlmDez
ckBy9TCr5PSbNfBXZ3G5wv/wrlUfi2FRt+zDirx2T2BTo1YZYM5kxde/PnA/Qmx+dhY/gf1j07B1
ZaNfcGBKkFu0j6Etrr0E8T4I2JVT48jNxq2MoeGVTbEt5pqR49KXS+Kt8LObwHewa9cvxHe+1aTD
Fabx2EfpR2WZByTg1OVuhn148tg5E8SYdMUhpo7Ohf09aqw7Y04GpDPe65ix0QigaeXBuGPD/RIl
/VXRpzsLU57Xdt9UydghsipUBOXtkFQ7cFn7vz4KPwdSE7j25wOtMlGOoSATNxmhGkkvPIq0uPCq
r0NOg23si1cxJ7+5VH8QlH9yxL1PNFa367zacsn+5QBjBHLqG9ASVzbMm46qPp2rax9sFW7FplzZ
aXkKuwLNhVE82+4TOgQUo4DE3Fj/7kH+i6vsR8L6H64ykbhRbhE9cCAXeOcO8avFwfZRUifN79Ij
fvUWn1Y63Rl+F1pRdHBRqdGnji9T29iFOrsn7+A3T9jlVv/ZYf205E15TgMgIRAelU9DTUcrvWx/
Q37+xfXhfVrqqtHWajIBSY9GUy+aibVlqYOVQBBJtbN1Rb/tAjv9DYH4V0fr02I2OvOU1ylZx0GN
sDQwODEyXuu4OMeCTPq/vuR/9SafVjTf93gx1YQHbZmbJO+fMr96C4LkEKVa/uYRsZzen52ST+tX
gXK1HeCIH3gOMJ8WJAEHClao7tl2BeOFQx3z13/ND3T8z97q0zJWmMNIL2809vSIHso+2oUVkUrx
0gwcbAz97XVvtzBks7s+G68iO9xFNfEavmFNmz4ubxPsCshaCQC3anYKDhkslvO7RB13+RQ/+3Sf
1pdmInmjYtt9CAhCLKfhySxZcPXw0OTszlTy1PHhsP0UpxAB/aqeauAWzT7R1WLf+bCR6S2YkcmG
c5ImB7spwWsOV9k4fzFywJzSQP5RzfZjUAbHUakX0+lQiBWwO5fv2FNytEf61y7/EyvvuWbRSWvv
cQyqd3PqvllZR3aFc1OaqYMsOH8ZJSOrwXbtXV+Fl+EIn5bgZtxwHdCjDqQCWywP23ZD0J0zxA+T
7z1boriQU8jDHlQR0LsbgoTA95sgNGz/e2PofDNO9u0Mqm/VlelTo0GrkkdRKeebtKenqMcpBmUM
ddoH7bprRDNXXexchEl2HYryUk+Cjie4xLjkkYEaBVcOK5Vjy5PRJ1/Bex5oc6wi+lxaydfaS1+s
HvCN4bxmiWZQEFo3kzne+6UDznY+eTp45vl0oC2IDlf3Z9cxthYb6hWa+I2CqZQHLsDc6INsucOy
YIksZa6Qtfjc9bkI+kMzEVY4V+OCqsHbNoorBo1P/cT2n1PWiZ6YOJAXCRofcoSO7C1BzSwakek1
MdFBLvEyOSext3FQO1H4QxOEh7nZqc4/ARK5hhlL7AGujyy/mevsDrDdpYyBpc2R3DpOdTCsBrFG
6u0bt9kHQX/pGISEErK5dZX9TrAB2hHgZDZcTNwq3rhpDeMc6/ToQ+QinQyVsIQVqBBgGdhVxwDa
s1v9Jprclsty8pMrX31aApK4N21c9cG+NsNrO2ywb2GqXC5gnUTbeYg+kEjvysh6LIovvlM9572N
NA2rBMJ5jACh0ZKFJoGHLqaCqWUwFM3Pdif2UTMdyRA8COmc81C+WfQD9FKyCOpLUU4rmbR7KFCI
TabiZSy6k26CR2uidMmIlKMfTQWKCbkNm8PIZdbRu/LBFq19oaCTWdezVJtee4ym1cbCBaMzEABE
H0TMxxK3g4iQx2D2PNpe3nxBfNGmwahBikMHaC28FtRTDamomCuQZ/QRpN2s0ydlwlTLqVRbdh26
n+HoVN8GDTZM2NuQbETRXeqkSbhyMHK2HbgwMFIoHa7cAfQEALpvOIYule4UpiUmwpWDd3y+0E7Q
rEgKxPZTG85epgCE09a760LSve2WoxDYAJqHeBO2moKNQR0L/hyEh7ocvwSY1lwMowxM94KEjSKz
L/TUPiUqJ7S6ETTQA2BpzdYugut0CLFc1syMxzWm1WBt1XjcDfmWCn3qbPPatDzqGOx6kJ8WxNPT
cm7aAgeQE7vfm3q6HziuFieRFvZVCVDWgTyyQDpl5u27Gv6E1e0JOkNaZrVXQa4o+qC7aYJ/GQEz
x+aPXq6BPG4+yEtC3Fr454bIQ+wa+c5mk8FPHrI23YbZdNv41FnO7D7oabn772ND0nNXqCe72Io3
DAPu24XrsIzZPO9qDp2bmLPZ5QwpSn/lFsZtl1hnhmdrGqyQa9VmmPpjEmGTUNZXAniOrr1IMIoL
DHjHljIqUj6DFqAnBLfeMSXcSfidOpk1xLLyVU35bghQovEpWT6bx24BqNbYRZhr4mW1jKUz6DyI
GltYBwVfYlMbZhN4CTZRYgTf8fWh4U9lsbKr9tHNg+3AXtuuJFE1ixmbQTiqwgb5TYD9vN/XdMiX
++C+K+K7Qnrfckefh7Z9jzAg+8uY1DQ0EJ/KO4Or+JYzrlw1TfsqRnjuTj7Rys/uMgpz16ff3BQJ
IRCEJHc+3H2HaalDNFsimer2xqscDDrzIyor8JeqARQUjFsDd8ZfP+p/UYupT+Uzkapt6GcWTNJE
sLnwor2yxDFdZvaDPz9XgXMI0R/8z95s+RB/qI2rzCG2BJnAXoTOfhwVrYP20hjBMkXnc2oHv6ld
f1GMqU/1cTvlKE6hXe5bvEmhUieSjXdZ2H0Ec/SbLY741Ur8qT4O2xp5dkjojldmFXFYwLcS9y6Y
KjChVXU5TPm9m4b+ahqQ2rZJ/eyXdbeyR9wOGcSARFySHPHeVfJWSW9DeM2p8N2DwA7PSqv2syP2
RhQelM90IDG4jczmENfON9dpr5q+PU2DA43FfEkFYBdFlMhfn6Ff7PzVp9LcGyPwlVa65KMm950c
Xi3LO4ej8fY/e/lPtXhbeABqy4F42854tqX1XqMmlVz2f/3yv9i0qE9VuNc1uOUkQRmmVof4B8lJ
Y/L/6xf/VYdGfSqKNbZmLOJ+dMia5GpBeVgMwNlnRkN52dDENgY4T1FwZm8ZiOu6U9tZYQQRdwCL
/vojLDflzx7/nwrfbpxIIsiJSPUQEM7It0eigEU8fh8peH4gLfv4MmfE9ddv9yPH7yfv535aHLK2
EG4ODvUQGf1GiPcghJ/Y7FsQQersor2DuMEXmUFWh75ZjoUBHTcIgaTFZMJnKy8BpUfJO7jRW5KJ
iygIH4zK25lkzJsL20AywhCPfkyB3Qz1v27O//wY/1f4Td/86xM2//wvvv7Q5VTHYdR++vKfDxio
df5fy+/835/582/8c/9NX72Roff5h/70O7zuv99389a+/emLbdHG7XTbfaunu29Nl7U/Xp9PuPzk
/+83/+Pbj1d5mMpv//jbBwVDu7xaGOvib//+1vHrP/629L//848v/+/vLZ//H39bfcvCuMs//8K3
t6b9x9/cv0tTeK7v2nieXJsbe/i2/L/9d0dKi06BaXumxcOT1bLQdRv942+O9XfHdCStVMcTJlQ+
3r3R3fIt6f+drA3lK2HatnRNWoT/52P96bz893n6jwJIHrvqloHDn69nZZq+wmUuSYz3HFeoz4l3
pkRpWoGMXgWZJM2CZmPaONuhzh4CaiA4H/dOBty1GX+3hxTLPfvfV/a/39m1PFt6JnA/59OCxHBe
D4kn2ccNcljLOX1IjOTBQZVkzd9LYUJtbi+YnOOklIyAxbPZT2/EVF2PIfJa/5SfuCgD6qr+5Ivh
Ronh+tzceB3Okeaqs+VBVshUu30okJcKWDkrw0ONkBevfzjR/z6ifzyCli8/H0TL9qXtSWG5DrgT
4Xx66nWEl7pmQFk6S3+io5JANFHw4935mfhjCw6h/94XWHEahQAoyedjQy0GMku8hmP7PrBRADnB
hGvGAL1WWcjjKEhfkj6ChKTgHLQdnuigtHjddF77tJ2MmfRoUXqHSPg2oEr1FgYRGJ3c2kqBM1K4
30Jf8B9jgqdxSDdO7TeEP6Txol5D7dMu7AFz+IKEDpdygrUkfAOInuHUTdXKyO0LhNSPQfFdvDjF
7WAWH1J5eJRqlHmdA1nErhdAAx+4bTt8IDUOJiQcveF/J1qHRPTIOHfBcKNd4zwTLvJEUkN6LZOO
KJr3sTXt9ZRZ7SJqzNbGAhUS6t6DN4a3TF+RCfSd2+2IhzTEn2nEtNj9Z7+vX8mVTk6GF98Md5Kt
DGbaYgOLAjGIhzzR7IZ102eXqhPrVkbEzJXm2bR9exMSML2BRp1dE0DDtrIXBEC1NZz3cLnsg8Pc
Itibk9RndjYMjESLE0oWugVMhOoyw+NpF/EuW6JJZCr3CE7CVRb0M+wzpBN2fXSYJ4Hyii86CNwM
x3R3FdrQFY2YqbbM5Uzno9yFJQLjCpf3NrW7fWGDD8kmdNURu5zKRVGkk+xl6oZoU0rEE049oWGs
5ocyfncqpvC+wKxbBd1KJUmKbMS+SSNk7o1qwI0E6zpHTei0RPCF0ZVdU8lo83mIS+TIvutvatSC
aDFKjC69dwQ3Pk+7nRiH5MLKMfPMHmDHMPKBrGLQ8XoPTtJYGvCUyoM0UYZ6bqC26AxwVbewL5jd
rsEW1866GeaHYmzRCnvprZ/piywM3xn4vk6h8SVwTIT4stw6SQOT25kOpfO9ZOe0cYy4gwNnHeEe
3sq6OWHe2htjdzCNVMAzQQruFzMfoM1uupGoHocUACmiq6YMTzlSCCcINh04vE3gVvdlDkchIh5h
Xavpe9Xi0xmhG06mlCu0BIF+GWcXc9l4pFtRCj2t/DCA6dkz+h47091Y43kyAHMUJW7dcZzTQ9LU
0XVYuZdTDuJDTTrcthYyglnaCLjnix6HHuFZsQW5jU2umPpDGMCoK8b+ZuxWLmI4z7FOXt29pl7S
ELAwwv1Momf2azNipezNacCJyA7sWp5fSAtp4aRMjI41VmHUKObASF/39rkmA72yC3s7CP2iLXU9
Khc3qeNV28znmsqziJbC6HwUbN/W7hIqYKriNSOVCXf03BJTVWDm3Gjrnl2kBuZqDpvEw/hKGu46
Gg0LcRvIFm3qddFQMA9A89EPZOC5ZqxCbn2v3Wrbp7raJp1PeBcIf6GRuiY+MbCF4dCO4O5IR8bA
xIj1MImHnTrr3r0Qwl3c3Fyw5iK67Ih1bzR4JkGohMteDkfZSRXBd3DeDCmAFWQlluicHKpVHyHg
6WKEt1Vfs3kRaKBdUOGSwecwCmc3B3my8WXRrBO0HLnNqugHJdqhHG1aEKO3IQJMhBEWM2bilTHc
BHQElTndN2AF2YNOW0E7gCsDw1gAKcwi/cb0ZHssvfgBtBoujlJQPATtptElJbP3nlr0Vt3Ecp8t
qO7jV52ZX0qDhnCdt3S08nZcSwZIDRmoQgSvdL/FrRlOkFnpbWxGFw69PIHWfBaUeeuaDtomMm6d
uH83vNm+c13vLUq4rZPgMZac4Fx5xPIY7QKTI7sBM2ZtuM2u7YFq49uMh7Bdt+54a8LP3eQvtpIz
9msyN0Nb70TFoSpLjIaBVi0b/8hadXP6Msxdcq6pFDE23aaTfoZQaiMq9qw9pJtJn+uW7rYRyXP1
aJVcXFqvEM495QKksp702xgjCIzKulr1hPDlvM8FfHPNGNpDco09YW15jyUc6rXrhBlIH/ctsSx4
6AXt18SnCzaSqxk4yb6cq2nNdupUexTslTneFaXaZFlFLyWl+qjb6QA38NBn5Wvt4oMttXFRn4s5
AE0WVXgsC/NRJdX3RmRAifPjHMawjGD3r3yZ31U6P2Zz8NoZuPmdDiJdGqM9IHZph+Ll+xD7Lwmr
xmqI5/uinwPwCFrs/aDBoW00FYydcqUbMe+Qep29GTpKFZTJjrIO0Ev36lvqtTMXW2lE8LbBlr1r
a2/dplhHZeWCKGOg4jftOtf9F53r8eiP0S0DMQbOXnwB90ptzRn/pzec6vzSiJS5rrtkXMeguke0
yKwEFbZZEFpJOKxVCse9z7M7JgV4AWraRB5DicgQ7zF5PNCTzjU9Wx5bveE98Khch6XEX9Ufi5S4
tAZwnpUn3torAS7niAn8AolBCK161XjiJuEMyspzb2WzeBqhcYP409hV0wkijUwM0DkJN2cznaQW
NMAbLiGGStlW6BsG1UiwLAt0vFuR9VYFd56Cqh758cZFlbAOPPXSjOq+IP5ik+fFuccc4veMDRZf
QwmKDcKA63jexh4yfzcTDUqO4FUwhOGx0uOtbgn/SXP9iEeZGC/CVWw1H7Oa5z3Ptquu6qfLeIRy
WA90knV0pO/+YqXqzUouNNi9S5w5xJpYNxjXexwF0dVMMxU5PTjmMrE/wrhMTxxzrOEjx0N0wZWd
JxdGM8B/ITcjkkA6RdF+N4IWjSTNuA3aaJAzAw8Lb6A91+uOHKwkai/hp8DxhNdDBmyHNHBkqmGC
2suXHmxup9VhCPxxPc1yZA6urhFAU+NG0yXtIL3ysNWIRm0CL3ywhX9v1CUs1qh8KrVCFQrt34za
J6wGDmA6531Q6rxI3O3CuQadBECw/bDUGNAVnzZduOyVC0waTIO/OCP9yy72cwTlzGgQhWiUwRgE
SmLmhiVzKF2iz4w3r8u5LRX0AZhYYbqYd3ClJTHLvTekd0tYQ4nKZ9/b8dXyYWwvoJk9AlYxn3rH
vu788bluvelQaVXd1AsNvpo9WIw8sChdBCkXAwESUxmeFU9IGv88x0xBYpQ3nxvGEjDlm8dGYHNo
RqCD0CD22RSlBzPwjjDGprHsdsEgi80+ETDCserBzK39cNd36cs4pO59Xe1jRPQbAnGGXTnWzr20
FPkTY2JfspLcJ17IgmzB7uzK4ei0YLYptp+bzOx29dzyXLCqh0ja5aErxwSPCWyyiV7W2fa/IhoF
l+l3TLiHqD/FOBdP5tiJbc2nWTWbaK6pMNiImA3DFRSEPiFva3p8OGRFITeitfEtD/njFHxveoYe
he4Bs3UdXWsmM8YcXk6V0wEWabZG6xYbWSO4NxbWIt7MzQMVL6pIUx/tPuZSc2hNzxkSTwDFD50U
xrNy3S3xs82LlLm3qRO/QezRkQ0x0OBMUrfeKGo9WOZspdADLbjNcszJrjOyp8gvXoty9lbm+Ayu
xL+K55ZkZN4t8MN3v5tJnwuqD8Aj/qEQRD+EQxC+irz8xjiivclSvzobRFqRt3nL825+qZhN6dkk
tgVf+Lb3Cen2QkI5XLoYuTZHmpKShDx/4r7CmrJNdcMAHC7sFFlns7M86j6CuyGMvJmDmNjhdd4x
02KJEhvurVFdlraedqFDCz/sgKyIkGQ3Q5MJavkcQALpeDSpgRCcxbcxrJLAtQ9hLO7nrlmY6sMp
sewv2sO2P6O5rUyMvRhIKtSJYPkrwh7pHw5YSTEcwC3BctHZH9OAwbpMwg4htPciJKtTWaHlZFNw
nevozCYvM0Ic28mLEzjOucjiA9J5ylTTzDekkaaXP/5xJznsBgdnSLCgwQAV38DC08TUOKuBxFPZ
TPoS1phsm2mrwoldc3yAmPeI85wpjNsu9Ko4ZRMy7/vJYmxaT9hdCACcZ+OhLit7V8MjT330MeT7
oXBNgAo1Mr+dwD9gfRihI/E+MCN4zCU8CwaTMokmEjxSXVdXjhk8Eqrp3k26fsRNd9K98TGOkX1U
xkVYYBMdZvfDyHjshIuoxuwzDLGSaUKe19g0dX8d59NXw3csoLQ+Nd0c+yfwB0wHZ/Ui/LDYlYvB
zkXsPZYxJhyDOowac4TDmBCyiOWSXis3T1nM3s5OcEwkXedvjVQzWyZUnXAJljTCdHXgk5oSgdGO
u0VjWJ5ll4p12cTmvjHn144sLz1RJesh/sY+rmUZp1TQNV7krB8vSqTy+JQWAEEzOGsslfk6GytA
MrK8SjLQ4WTo9LuuHYmHM+bunHqq3xumXSId5dYPVSHOTgjgOSZ3xByjaq+M3tr1QtTHNsIM28eM
P+I6Jiw1YcMm3a49Jx1zxHKugfjafc2MCjAWG8zyqrMIPWI1djmlnZs2FEg4hNNeqG3PzoQc12Wg
aGFDD7Hy9v0z0Q43NvckQ4yIEMw4wY9OZW+6/S4X5DKwubgyfHS4FU4OhWYxRE2HVDkjzqGX/rM1
xR+SIQ2KCnAQk3rqiJ44Vh9VWfHANshZ5THILVy4qzlobwxf0xbN8zN74mLjp+CWhkrBOqtWsF9c
iALHzDRZN4ve3XcCCDU5OkXWfhC8zFQoouLrH4Rs1DUlXgyggGxSoyZNRWOYz2gyQL5DUfDW+gSj
9E7VweKxbDDcx8HUxOXiFhqgYjsO2EczenHadinZrAu/0oehxe2Qd9mFrNRXYVt6JXIqDwcDxKq2
nGkrS/MU9vNx7MlrIRgO7lDvio2OzWyn44l0gcZ/sJw0PDtx6a+xVqH5S0AXaB9AK4b1JTrmnGd0
W2VBxRDHJd6ConvNUWvyIOq94t7ikeVWpIWNw31PUqDseGZHELdKBSZch1CsSDsG4QVXRiE7GKwX
rwdSDYuSbRb2r0PvaIauACrKME/2Rha8FKowLmcszHCYY/i2eJxiZnUHQLmnWRnuOWAeyEJ6WGyw
IablSOLvsmrILkbFVtUrkhjsquQIlfWhU5SSFND1wWsLdoXFNQZAHg9Y3ygdLoMmWGXavq8sdC7a
Tr47gfFgjejSf9xzDnll3KpNfxEfzSYiyNwN1T4e/fJUVWSRVnVzTUDswZzTlO2z2W06qw9h8Irh
lFc2Zq9Ie2szrBl7Bq19B+XxEFX4YisXe9RQyrsEyfgRWjn0R5FQ+mfdg4579DFjC1URJM7Q3XhM
i48cLMDHOYKzuZ2b848f0uzpGSRi+wuERZBRX+ZXTdHse8smygJQcmgNEFP6HN8yoaNKef5NSszO
JkhSb1u26kEBpzt3rcIChFbYxqF/bGS6l2H91MFbvPnXP4F8aktNlo5cmbYxwvOQHgpB8gSHwbue
SbHBEZT1u6y39trHShMLGR2Dnql5Kh98ie/I8h20D15FuJwi87FKQzDP44M/rGgnTVvbAXlV4YCh
fCG71ADBKrj5HdIlifGBaDnqFrJDdzH7IxtvWa3nxn51h/bSiVITvnIP94MhtZXG2I6odzRGSwsR
AOiNtaE2lZnVVwTSFBtG+iHaxrYmjruLHp2xGXa128UbmsyUg+Kmm6t5X4cm2R/npOw0ZDb5NS1z
Z51Xe1NgBjLp6ekFVmmi3NkEzXQgajbd1JIiJlgqiTcVxBIIDf0WZR6woCxUzoy9ZVuZ26lZRDok
oIaWNKGJlPEWAtbizLJ2sKrFXvpDi6O0VNjT4V7TJ8xyun8yA+aIpHARoCiU52kMH75XBsOCAgxp
MbJOmAe/K5N13qcnwizZpJV1QVbJ9FrSnF9Hec2E2WaqZE7vfKdcx0OTbVUVbZFek1akuUXivHs3
JsqErhjQQ+QPdgxoATk28Z8otbHxCmvr2igZDIjCWx/q1TS+0efnxqM2KesoJeywvnP66kNaIIdb
sCwxEKZjjW+/ofQFoN6f69E8ZLBuoDsO1TYmSrsJioOo2bkpI8rPMZyxVGBJaxz7a1FCshHWlXJx
c+eFN3Bc0RelM5sveh43WUg+VpLCW98qweIctiC4qqHR27PFdHwT00myTXdLStqRllm1rjGm7pKY
3oOwzLe6A9iVpS6LPzCxrKDLZcJvz3B2sg5e+wIqECAt3quLbyIMHE6SNVxlk7O3E7VpJOYPJxdP
3ugDV+3f0bYY7mtCHvGaBjLZphYMlNKyycFkNcTEiJbPWUUFiMZ6Och1DtO2WaD+Zd/dahpwbavl
qYSySkPV8y5Tq0UCVREsWdKRLJSINxnt9xWZmrRqk/LQiuI4NGm+jUueGa6bbh0XeTBSRM3FZZ8X
x60mkZFNjLqe2VCUfi5gTwGpl1V14RHVEM2dcRr1I8xgwlFnDjR9+E2FGinEncWZNO68NsCmBlbb
HT3SC5M22TM13rczcdwR+sok0SZFYnVEUjSixQkuYkYkazUgjIibbZs85Zq939hU9c6Nh30+XsyO
R0MmPIg4hERl5ne90v2KfefJdz3kXuQrjiNeOtGv3WS67DU8A5HmE5Ii62AO8otLbyyLkHuwjbuT
ZJCh9KkA6Iu+h0Ub01hZMOCNNbMpCR8WSY1RvkcjqwIqiWsVDuHai8N1ms02hCVG+cuJnMFrudBJ
ZBo9piqEB5OqqyrDqEwhmeTOhS5ISvJR/9mIcerGfS5zfzNLzCAp/jrAwheCSFcNPpBO75oYwEuY
iNshUN5R6/glA/B3dJEskGOcbwjZOrvdpDdkhN0l1bVq0dzGjTw1c3orXS+71UA4jdpch63zAbj8
CnviTdOmJ4NcwCbyd3GYU8LKDqnTfFkiUrgkV8xuHTxnTjSiy0lOMMkBZC680tRi/y9KQAgqQrM4
a1YQOyOmmRb0egp9rMN0ETF+r3IO1YBTA9pX9wGabu8ZNqsAweQ+mx+e6BIpn9vf4HT0VyAMCIc2
cKHQr9v4I9eWTmgPpZAwabuGJDphx6ehpnLOFZIVIzci2BTxWVvOmpHIxm69q0KIj7glsMgIhoZW
TLiqHbc8lA2yHKWoubXrWrjPCcXLPRc4iE0xaBLHAetzpV1IkA5Et7UIcnRYNQlVQbekpF26hMWt
a4/OQBaT5lrw09zWDjk0ej64YysvfArBJCMSsyDDSuv8PR5i6KPSe/Y10WE4NWviyYpp3feQSbEK
7qsSnKqVcnp8851Zc1APYJPnq7zyDtBXSACLOaxGRGQE0vS1z5Opls+gB3iKioZVoJDfaxc8apzC
0lhkcXrRb3oJk6deekeSU5/bHD+5YyUoPCTT7IpuupKwNbxwuldqQtJcsdw18d00gwtgwMfSmM9i
a0p9ULQDCp+0CM21vPYh18Ilb54LEmUoIjl9S7IeUdjrqTrUhgJDMaCsd/Bjkw5vgfUqEpbz7ppk
iytc1xGuzfnVtfPvovGfyL3GUDwkW0uxObAJNZtDaAih0z/7g/UErGfLzMfZD6AUF/Ri0bbPU8og
cZrBcoC8vo/D8YEW0sHt4HUw5FjbgQQOIbH1ZT0ciMi+dx39mHaOgb/6qxdZxFsuRLHUMW+SZXOh
sQzuhPlkzYQLjvh7faffFAkXtdOUGN7ZJoc4xGhwGvDO6i+WIjmQNDqQ9QutpiGwTcu+27WgyC+9
dbhj5zSsJpBX2wl20Jy3L3NpTcfONI/B7AyHojBfg1iUFx3/YStOw8SeuwwIIqvs9kaP4J/iwUq3
0k7e6zYuNpYSMD1pEU/2Zeqo6SSS4TgnPlhr1ZDr1tPfdAGhrnVlfCHsdh3xQqeY8DkTEWrbRddD
Ql1eptBUHTW8u2rozyMksVaSLFc4YUd5ET0ahDFsg2IrrPh7XVr+tSzkQQy8dT6GV0baM27R0A/y
VB4sZT4QPAwVk0Z4bpB2bYK47rzxOmyZiwRBV5+9iRAGzJSMlwcOdEzfboUeeMMzlf4Q9y3jLYUl
D+hu5dmwBzzv3NLn4fGS0YzdRmXy1I8zwfIQYss0fDFQ6V2TPyTZ5jBeDJPkspNGtqVlTeVjQu+K
xgc4IncgHed1rPRdEUcwFqn1l/APP5kf7LG2VsDwmE/07nsg0YXQF+FD6EedoCwTHPQNz9PvhavA
SbGFC4uRA8XOfgjZgESB2+7TJamqcOP9kJIrYVbzbTmJbeCz3Ri1iyO1RjvdaDzptIMH5m843Mt0
B3hm4/uoRmM3r7bEOFqnieoiCblhIjBKm7oW7zZuucFaegsF0tgZeg6/557mvNyMABpmxHAHBgs3
kUEwXViwt0tGmsBhNmwa1IUHx9fHHgCTidrVxDKLgTiMNyW02nyot6iVl7T2bTxPWMZI6LXa1oFI
SB+zJicyiLN7GlqpmreAGjcI2c2NNuwRT2tyVuD0reZ/U3ceO7Jj2RX9Igr0ZhpBMrxPPyHS0nvy
0ny9FrshCN0DAQI00agGVa9eZgR57zF7r22QjmeNV2conp10wccH2ugFAMjlxPa7LI0osBeB/Z1V
Xr8e7f4mShZxXfy8GMjlklrDHJWWYjthEGqOC7YqdWctsd3qRH4YJghtDtjmoGwQPUwxqS3uPMdf
sR3+9f3ZKfkNkmgm+0RjqlQHozvR0IHdLA9VnelkU2XlZmpkYnKM5sfKALR2iBr6TuOLtQmUpHC1
u6vaC2TJxQCXYKzcBgQzd8+wGk9NDt2qc4YXUUNflSTr1md8+FbU/JSq+pQRT2cjK1qnk/lWTxxo
jUWguzHlm6nCc+dk1AxEyUqk5SUvAO2iXQGwbzUuyXX4Iv2AVbsfj/We0TyTEu72NWS6bBMmhHyH
Eftsy9B21ggVN7RQMdmJcoZbfnHe/FRl45MFfeCNMZtTK+W9p6MiotNpMxdY6YtNhqSc8AOlPWID
uRs/Gml65AygAL33wSswSUY3CiWZZN/1MorPo6zvzZFlK70iJIZGSf1Gw54cV8XbbcYq6nVCYZc2
jS9yCThyjpuNMUYhqoLaNxosYC04AR2XOIE8VrNzQrAJY3eBXPNZL7f2P9Qk/9fCqVP83ZRt+df9
u3LqX8RW/4/kVYrzP+qr0OF8Lk7Af0q1Fj3WP/7AP/VVqv4fim7Ql5sGjE3DNtDn/FNhpfBvVNWx
HdNAYKTIi3XtvxRW+n/YfM+GY2u2TWTL4hb7b4UV9A6MzA4CUEMz+FP/C4WVpRj/qlS1ZN1GHqTg
nTSgROvavxvlLEXSYR85zjoOuos0doe0qfzElskxfoiqztc642lVm1w2cT4Mq31ms6Rb4ny0aKPQ
L/fNT0d8l6alu1RlB2Dgg2WcABWUwkD3RfYOuCocbyDdY0z2SauwdCwJS5PXab4lX5Uz5MMC5CGd
A6aASkY5A5cBddmqz6gPYYXV3WcVgR3vueom9TN/Uzr4Qkutji1j0L9r+psEebZgsy/wuMzEEKft
kSlcy99ArwVWdi36GgvWx9hpeEYm367uVf1aAML7yBnWTFCVxpMKDgRtfnfQJgQs6B1ihd7DvhUt
wZq0iMCD2w0LN/BsXGLcVk5zkipiYFDkgn23MLQs1p6PIjs5pGeHaQUYhCACRoCl9VbxP1X7izDv
DnsrzY2rz5J6Q0/8oN92XJSl0e7rZq1S1gSOvLZl9AjRqZE2pONqrG3BB7Xye2odEralSnOvQPYP
GKwElzsGHfLSrHaL756V+vgriNnRJO3ep8Zej04R1e/UQ8tsj/1IeqDppsawEjNmU67zBLIl4hBq
VHBbfGkG5UZnwgzmd0zqdJNrr3CCVo36jr2E03oXcDUOOHC4d2IqCuuEuwbJ1WucfzuavGoFchkQ
RA4DGerzXBoutbSLZ6YEYJojltMye7ZudHYz3Mk2itew1VbwCLwiZp5H2TJTUgRNdlLVW65zU9HG
WsQkyxo/q7yLNeJm2fplUe2WduLCzNAegwMkMrN3TYDaoc1OOrGDRT/vNcpaYg1t8zFZAelCswtj
6+RQiZsg8aG/UjLdHVYbvdLDMwHhmR7ZgaHkqIEa4XZK7CcSIEbtGRvMVUT9bdaYKVRrUOxrmfWl
3F/G5mgn4jqHIKrh2Q1x7s31ZenuDT095lhhauAzLA93VVP+YJ2zLH+yj5b+kgQ3shbj0G+andRt
NPuDei0nqU0wEGrYh2S8IkNCUSKcuwKmdpTJj1LxIoEkrggqTXloUgQZ48iqPlz3I1EEQNpKRzpA
PgfdRsuMHShKaH80B/tBuJNiDCnRVWv6tRLNXk+/JxNZIiMvScNPi8kyrcpmwuhEhEJtvyQwuHRi
AFb9kokOYK2kw2bcdywqc6W+22GwRKrDbKl4eHlfS4oxJz9ksbLJ1M9m/tPUZ7rvzTRdh2bwgjb1
61rZMEQ52E2+oZc3FWkVtxGMLq31sbav7dkrnC0onQPMvG03DE9D96ORTkhNCND11bZrVx8JdotQ
GVvN62I3yQXpqPI+qhRPGi9x8ak79HD1Ey4/m2kTJEDYHNmyOflI0n1XfUfzl4WmSGVtZgQ8es5X
pt3mCf9iQ5Is0s+ARwryo2+Wz0HM5j7jvh/1wxCzwZKtfRo+DBhufdH4lZLBaVa3GTlkPKKC4f9l
aUqY0/IVAJZaovFy5JKsWYk20xr2sRjdctXXKmOXVl+thfVcZL7NznjUhWcorJ/E86CLvRp1rqze
EqzZjnbJzcgfZ8Wb+9nTjWyvc1yELJPFTCxuC+SXLDU9bXYQRXEBHxo1NFdpzLBzjEldbuavJGfK
bb1R2ZfHph1sBJfRp9A8M6E0TgShrF0Wql5n0eQUisnr0qW9r85sZi1TYc6gQY0dqN9XKNBWGlsV
N68Y7SvWCWAJkSWG+TSMVbVRAg3GYzldcSDtikqJ17qwxXqef6iFVByT5rhxDKk5lXtJWlPq2uob
KQnfIqZ2NiTbD53R2qtG/KJaqrPEjn47kXmwkOzQLaqH1gyecyMlIsJqCtdsMmO7TDllwNuT9JhS
Evyy1hEe3D+3UBM8SxJ7q8qWkJpoMOFiDvIRj7ts485sZ2NV5sawhpU/7mgzYs904kfK1VXHgvdD
69YBu/C3ErGUo+Z4Hbvo3aoVrGkyBGijjP/CRHa2HO2YmvqUUJLCqK/6vGV3MwONhj6Eu6ffsbaN
s8TtmUyLGrL7WLFCEXMvfKkyx5V+UzOp8dDWOHm5Z8hIsGZHXGwDDCmq4z9UP2jcKo/KNnPHrJR3
tZn8tqSd8wnWVbxlf0gG0kTYZD3BtOq6TWu8dgGgCFQONtuYfsiueiDhdNJTciTG5ofFbSNRk0fJ
dZ4QB2aTk+86MeyihI7WrmschN1tmPSvSA/1G5Ltct2kEjjkJo4JyxmBDVZkYSjcekQkREDZzoEc
+13XWp4VhRu98Q22k6hgrD8Ot5p8BLJlbHohzvDhnsW1de+b7OwoHPYxekY16/oLTmax0VrQqNm0
idWZChzJjVcSpMOor/ea0YF1XNT7zJo+EjF8qVM+sqi0+WKhYlWCKXuXP+EhQJbCk9GoKwF5qOry
lzZQn9kjwpeq7XvUvHVjwhsAyleNYVQhs1k8a9G0nThJwGHxcugE4OUd6Ugl3dE8dxuRCPtZEuQQ
hyHvBzgUUq3ILI5kEurirPUHW12MRtGJlUlA1FnCAdh913nY71Vc7S0fDoqbJflhYKJGtJqSNi9G
WWanqFZeh0VqJDGXUZnc7SB4IcrxCHcLWaayp41UgbHE1PUNoukzl+E50IkbDObEONO2IG5RVnVO
geSM+adRA+K37fKHFaXsDey+Vz3P6KhJKGTZABRRiRJSEJeUTYXXpQjW5Vx/TGFqbM2CMDZinkcv
Jhek5ZnaOZn5wFCTYh8ETSLXOglD60ZFEIp6jviDDsDgarAjY09IFoTIjomdXg3bMWjDXT9yH/Of
TS6kRHGE7/xiWujGuqPdsIRoCmxZswCEAR/jDHIfHkVlCz/ptNrjt6MGrMs9v13iJ9aPM6sPHUnC
WkfaiAMUWb4EN6d1hqOTlIJ5c72TYann8cTMhMCH3j6rOhvxRrtmHarzLin9Zc2kbnUSEgOysCgF
K2ZuA5eRikaRO8rItklzLMiTUMPNiD5NbUbEiv2a0pJg0jogiiZkd8b6Gv280n2iXh4URsKXFjas
Bvc258Q0BssNy/qiZ/ss+oiUb7M8aMqv5lycaNNQNGAqWEftwyZCIKb3NI1L06r8kpc83IXF0QHF
KaV/ZnJOu+qcC7YN1EusvIJKJWP8KpR9R8QB+RloT/YVogVhQzhHGQnRi4wWzPY6pEL0xOG4J9oD
sQdhLEWwnWSiYZxD1sUfRZd/SsgEDLyTduovWlrMwb6C+Afxx7pSXpv4nfmbD7ReFkCqEUNJRKLw
/QrEfWl9p4S2huYV7Q+NPOJx86OqGVKY55rtbwvS99pW6ZPZ4cnl6ZfzvVabXi/eW9HcEaaMBKG1
wdbMcHrzY9kJQD92aB1fu6CkEsil+wiWB4N5fcQcFB0tRiplu1fme8lYF16Wp0vyQZcPplI+6UrH
QNRxrhM7gEgHCKecjcnx2vrdqRhjoypOmDRAV5klZy8jihJiOieo52Ll2OYSkXi+Su2DjIPBp2y8
od4iOWZj54VPu76aof2IYr9bIi3trV5113hEW8o7VDiz2wSniPipfAb+W7Eon72QbIyI7QWzO34z
xiMSfcUInwlWpyoS8hluMNk98ItQWlQ08d8s47Qe3RrfVTZ2dDAn25ncefzBC7MCpLuWWMRH/W8v
k0RKYlbSZMx2BpJAB9cEO4unozmE4adYbOdXuUKdQ9mZnQTCEVsvT5a9Sc3XdtMoDaXNbY7u/SCt
+v5Zwi1bKAanHAkP0jqk4nfmDnYTD1y+vDDKjnhx11bR5seXOujWpRDnFq/xpLODtEgwt7ctm0eO
JwSBVniJmFSJSt8EuoX+I5lfeuGsuJdd6GBrZG0suAgEIOfBKnf1FF3jATBryE+hGpSppteN7Ax6
N1Z2woSeo53xECvltdK57aSrHN5t/SqY4JcWKhBnXw/oLOJ3dczXxAH5MrJZpCaymeyHUXeFjAEl
RXo2/JjxEUnwOm9ujHBoXfhbg48Ux4rK51lZgx/XLVUvQtkZ8Si7wgk/QihXd5FOD7M6C33cayAb
1MjaFmgUiXbcyXbkSe2IUwITin3qy/6VnTi27wNAPAunQM2SYuzeuL1W/TTDSL8yGOUOP0f2To8R
NycmMFJtL6snXsYEBXgqGrfOCfHMk22cv03FWVHQl7KQsm4xIVZ1CWoj/DDxotcDCKPgs0+cNd2m
MC9aA/VVlUNfsZ7h3q47susQQexq8lJXMU+tXfINvBmNeNYJBekt4nanhePLwJ5dkxpdiqrfkWOL
FHrf4IjvZZCaNITseKR502NaCBAUCPGkWk8jlY+GlsRhF0IcstYnW3iaNA0OMMpFgUzUdvHUoo3P
YPtn2KzmYsR/FHtjUz3wuD8FgQIi6esfDnQ6+NFHMs/TvXiMDhY/qqa8oPvY6hGz2o7VFUGCnmJu
SWpE9yK543gAwY1s4j6xgEUMNrcDTAjqmrgN3IgOdnDq7dgQpcAIIoi3FTKmJLGQEWT1QkQFhZGv
C5swPLh1QUQKYHkp8vfBtjcmmVwS7wAmhks+JF8lJt+VEmI9Ca1jXeSHcadxeCnJJUSUYs9bdnQY
tI8z+jEjAiMoPyNM3Umk2EwG2XW7BlC1o897y8KMxObGYXyZ0cPjVqaFLB8cC75Ut49iJqUnILmz
zRE+ZS9yFO50s7lVXMxsTI95Xbhh+jIxURjLA5ZQtw5BbtwN68lA4F2phEvEKsrUKX1zkvCQRc2F
ZGesfPAOKrKRe2+R5VelerPkI3lzG3kK1jJ6DGgm+kdu89HrlyaSThZnoxLqfiFZHT0jS924JPG0
8RLd2dROAu12HcNBHY2Yh7WjmmQmFCJZNHPtB5nJyur5itsXFXmFQaJzFEg/ky15owPHobBvsTXf
bFpIoCtY2oF43EDNQSr9Gc2ndn5DwrpPbGIO5Wcz+Mti8KO6zmnvcG4sgkeBrSBGQNeXNxHrRCX9
1cLwVaL9AroEULTfwPOIKy930G3xG0Tssi0K2cxT7bEjJK1HTNGcoowrR0HgjqqtNcbXCa2BPPpD
2F4yXDWrhgBYS7zZU36ZjY0z8Ojhcp1ZuWF9UA0g5oIVsWO6mn6Pc1bdMgtwHveZbU7odtQcQsu8
QN8jV3BfFH26pWrhK8U7npV1RKmMqIva93d0XqdMPoQyuFr9r2NyVFSXUiMaJmD5j19o3IcDLRui
A3TwfFQRQ+Qj4xQkMyfsXSmaMpHZXpx/yQVolCY6gt55VyLnHCDZZzt+i5abDCVvrN3lmoUIkNDZ
2EK9XTFtXhkLew2vjR3C1S76nVGc5L+GEjtWe2+gzAjzbMvMrC6f7azfJ2zniN1TjGZLeiOLd1A/
JYIKk7cYTL+Fq0lY4xHSLjcRS/z2LNk3kwNQX+OCJSHhrYyhPjn7tHRQyVdHhJbIvmJAz4dWi/jt
o1swXbWo4YDlcNUuFQLMslAf5UCveNXm8lFJhy7Zl+ikeCt45e5xgBIECqlovpyof9LVmr3Y5HaV
Rqn410fbEDw10/wvURo8EQFYfkRrITYdOffZmT/i+pl7tEleA+ert76i7mw58NoHj0SzdU5wW97v
nJyYsPZo1q4ivc01RiqmNs1cctcgXqhHEpTIb58zF0y4X2hurZBMDg4thvf/sE2fbaet+Caff8Sy
OTjqV7O9lPPSaJKQEDIeXaKDxR60B1pqsu8G9peDuVnoAoqVbqsYWnBEYh1BujR3Vj9sddRDIqAj
FckpzoFoleoeTgbIXvbHTCa6lMNDrVdVFL8IhlVxcM17dXWbS6JUY/B01VOX2acEOA6Q+/UQPkBL
21Hvh8mbE+tYk9TdssOtwHhbcX/ibVhp00/oULLpCjF0iN2wA8ycg/iMYePswK5whHGwhIE/9Evl
5c/tbVR1BsrUhPhSRHpLFzodpUohO99pr7lGCyK2ylaTkfqz/KoEsZcNE5G9f1kqEUe3p630uuaQ
NDS3LTI2yEHLmhVrlzo+tfGvLPdrXjdSJoEF46ZjUwdxDtoKcohQvY4tJw8uXJk0W3Qba8Q/JHm4
WEM8k2N1YsK4RA7VEyGnzXYCXAVzhiPVoaFLbiiOol2MUSucoEShuwkIjMGuum5Ej4qLOWd6gWK2
BoCzUthjJrxuZVTepq65mxCDdFrSPA/OIdlV313HBi6XcUwQnuEMPmMQenN5RQY3DNx6Xf6WHH1c
S+1keDKp6hF6fNHu8PD6QPPXYmF0k/ZBr+wwAegzhqVGs2+zTTwgKhIbk5jpNqSIKy5GiUrWOuBV
BMBxKlR22v1lmAJCAs66w3/M+hmdqMM0r2asondew/hHVxjqsOtLu1Wdim3CL9wOBwcfr1M2W0Sl
xLScgQutIqSdpf1DvhyBCkzmioEJdI3fdNo0SxVV/WXjaxvN2wRctSRUv2fCm6DNlpx4a/duJeML
4y3tJXKLup5y8Z0gX8Bd32njeCjJtkL9DNlnIt5jMgUNv96qpmtxV0NxyTdahtW3fgXUo5GblrAk
qPgYxuo0zBCCZZKy0LUvIdNxh2qRcNJPKxaECy5aR9xZCseFzXnDqS4IfMrGlK59X+izb2fAWE6Y
gUni2Q8d8S8ZaoA3Y0xhFg0uaignu3TmTmKXMcSIZ0ZCxgpgNy/JAPpd8PR3R4RD/F2Hyjyp2cRH
xxVsX+Sp5uTc21TSVRdsK/2laC+B0W1VJD8d0FrjoxJo3fjZ5BjCAiOmsGE/IvBNncz5IgsDGg8p
0lSV2bcev8ykUGM/36IKXxPdyuyzf9cgKs8y1G+2wKwz7BTGv7Va5GiqRWjWLpXPdVl5LHRmedqO
qH17RorACbDXSrv8NBF6plkz+9OHMPYV49lwzLhtDiggFOybiCKVat+ZVOLJd5OnLpi9H637zZyn
ljaqz+8o7zaZ8hnVj7n5GpyeZT6FEOpPnbEa/uetPL6ZDmG0Xbyt40Md7eWQrPGWNa4WrpW4AH4i
Le40ryVURUX5a1Ruy9nTWUxq7Aec6RUXncq5F/Pckcc+G2vm4pFxAiSED808ZPOvMnELgNGdlE+W
p5rOCSyNDMdWg1G7CN2RCQfPXSn8wqo8oXQY5LZLZEcv6X7O9HOeHwbnVm9nbHi+C45xrbPXEhGN
oTwBbC1OZpotXz6Z2OkDrj4ujnonWJuZ7Biou0JkDEGXr8XgO9EnQqGTOTHA8Qj89eFvsqaY16Sx
xeyAbEKnQjbOkNlyKJmwjY1k8hy7OHTSqaqfFmmFNvXuSGaTEn9IKMGy/qDZlc9gaKJEFdO11YZN
IDebuXOWkQp3Rv0qMF6hyXOFMh5YJp+QChHYyPaGSGl7era6mkCvfqUhmLXCZMuAEamljnraSKuV
g4gwUt6jaEEPPaL0ZCvhGmDXC/kaWBwDNytulXItqid9/BJ1uWttlF3xxAZ8YJNnrpvwAN52LXV/
VeVNNVYkhjxHdp+rXL0FyIcziCBEdyBEcDC/vs3idbJcAyrkG4I2C+O7GD3TwOYVPpel/sjeZsRK
nFkjMvJZF88pPXUqy9eqEmul7hj3zsTHv5qdhZOsd+fevofz55DzcpX2AZfFUTDBTKXMbcgcZIw7
CZlPHEd+lT/NSKIUwktWBI2/j/L8gmxxa5rc6aQ+DUW7rRkGhQ6a8el9ht4XINaduGorVcJ/Z3jl
+EXiwhnewDRc8P1PiulOar6vldILAN459auGfL83s/eBwRwGqLWsiSNKsVUn2kdmKAeq9L1d4/Al
W8dXuwEK/Bl7xD6UyZBL411nHKXu4Njhi6DmNzgX9eC1oSXoR+JwwFMxbeTTb7i0Q2+0Cubc0pNB
651I+ykRHuFGLl0l0enJMwQ89KkJzSC+LcxOnTpsiuKapE92VXqtw6huaP0wQL8Sx6sxgHzR2E9Y
+QhJ1DeRnJOLMqNoS7ed+aaPEQVktB0s+4S+6miYt7mjAy4ZX9L8EX3lR6HkFvaT6QRw8d+z+rVP
zOepGb978jScc6Ho60Ua3JoHrVQ9BqyuEPuqO8y5xZi6WGfqsxVXXto9O4euii4o2Hy1vqoyPkbz
IOoBYxPr7eBRqpdYiQShRc/BjPLaQCeypHs4DIPFX2q1l5ao8wgpaSLEa8DfbrTmbcDNarEHk4k+
J2rDJTgOac9PSxhVY7eHht4H7REiKrx+8ZGcikOks05ejv/LksxQG+OaGf/agdIGhtowOuRD0VrV
mWXXvF1iw3Bzx/cA90BoDc2I2OtM80PlnYtwK745Ccz2HpIhDD9YXEbnKdYfkQ+5FzPNDzexFF3S
+MVqdLQ2/ly/JtnNTq7TlK+7a16qhxp41x1caxjtOsdvnxV9l4qTGmwBOyXTqkU4ip+IVBtusU/w
Ft8pahlgrDsr0v1W1XCYIN4VBj2RGbtTzyycYFypIq51+s0VtCxxvVVKnHx98prUyBapndjcMdK1
boN9JfHMy83HnPcHacjhLfsD53s3J6di0RFU0z1GQFC3yaeDEseoS79jJ6PnqmspeHokWCIKhCXT
WxYfmCP8cSi8hE18LSrYZEwYmnoPbgJXT7BWDcqoMeO7eRQ8GCHRKnq4j3GPLRd80YybDAOviXez
HbMdTnhp/jPRVBGQzM2ITVaN3lDhezM+17JmKYq/g9oqDcwjjn8mbqM3lEu+Yc9Q74qc+jO0HpJT
3HX1pndHfYDOx4q7Jc+ghvBpm68YBagIWiyZiIrVu9UTdThNiAK/VGXbM63HBeC2wa88vVHNE/Bp
vWolgkzlQy7J2eg/1UGcOAt0lsnVTOeWnrvkUtAIqJxRFg8e9u+VBZjBwmMSo3VTq+GjSj/NWHej
jBQ4wrSE07kgLzfWV6dGNMFL+Me70EnPtBc9hsq3covt51IBfo88wBOzxGYrI3WJd5eMrw8rKC8x
Zkf0CUnWnZHZlsZ7MeASyKNf+Jt+kQdXklFwJnwZ0t7pCe9RX/CNn7oy2HQ825L6OzjnaFZeqb6R
l7TrVop/rD4jj7reJixppYSRJsq/JuJW1ztXiSgnpI3Mhc4+dZ1EMJqt5zD/K3BkN8ElZxyWatMF
0etq4pbUU+ENmbmK8pbe/F6aMDjkfjXDIUEzpuT5uskkT85mWBnfdtWe7cHZmEH0VBrT3tadHYyj
rdwfbfE8wRlUQ2Yp1HaD82rmf0bBZ7C3Y9sneBGZgR8U4FO4XWvGajqgPx68BgovMaQb1CqeHklP
KDE4ATgi+Vpo5xC5GSYEyp6m1lLcPjO3Q3a2KqgflQkceMmx7MedpQ/gScW2l6JHW67tbLiKTvpW
O8erLby38sw0E/V+le3nagmtYtrHorXLcbza/4gVlYrsSTTJrxXNDC6QFcBENObfTGyi+p20K/pq
cZEByLbVLxn3K5vewGZl1OnjRYobSqkXw2bLjQ+JOKUK0UUBxQ6IxSuMWcnS/RhGK3/wUKUZKxl+
i9d+floaBlby7x0mMzWdtpbq9DxfgqEXsIKIrv6PMmqbq0tcmeYn9Sq49z2jvECvdobzo8zd2unj
TdO1KJHwV2vboWqf04JpFeKDpH/NUnmTltIv6T7t2nYeJRSBHmozed+XOJAv5bAtKTd0ckkpHTCh
tsTdjKjkJjgmyXxYvBCEFexahIEhwVgh3NOOmUBZKRvM3piiz6XV74boov2UDH0HOfu0WHnwsZjl
WQaHtKS/aGF/QBFwrPvmbyxACSK8AI9Z2QQztrNfGcMmtKNDaTLtIZknqk6ROKgcZ6FEFgKmyHFk
L2kM5g4vP3KWQznp0OOQKZb23hkVICmcNIYj3Li3VkrLNjafpXXJKaU03cMe+28N8scBt/RuwA5X
JfeZKAAnK5jk1TeLa23SGMkPaG1bdpvKYWBAyG7hTtx5vJ6KYLXghRF+9Hl/Ry/iNWq+kSklFtuO
ZJhrlSG1pCpv3YwDmUtLkeYnFJIQMlHrSPInCwE3DyyX6hOsvU6D3KKRvBEGh4m/unZKc7QsdFmy
sutFS0fxbg8tQ3wzdEm+wSaijpiPym01UU0TLR3GNNxZ6RmpeRN971vqeJVQbgTXWhKriYIZiZJ4
pJEDeTik7h1W9fCsINJHTboy+8GLw5+opzohUxfmthfTOtb6AUgJFBj9qKjdx5hLCFCeG4rNmIj4
cEUWadVvJYMtc+CZbOfm6Xecf3pJ2lExuRPRrjNOq0jV8XuK4lePlrl3ty/UFvbsIZCiA2XJ0LTk
8fHmRRR1bb+brT8b+VJRjptmwvWA8qhIi5UJxahEHJRZ1noW6gsiP1cLbHcsMl5Px7oqSFiLiRp0
M9CaBGX30aXlNkoUFyP1RgZI0pIVCaJ3KN5tbH9lwzA6hOokClhEpT8ys8CXcWFRMvBwFAM6pnoz
tbeuIw+TBOaAz13X2fvSXLcLH4VVk2khQMo9qDJrIgG30rKEC6UXDk23TK+msuydBz9tzgbBewaq
M5QXBz6QM7J/t5vcNJXg/faXMNi2ioB7YB3UmMRaNdwqDvquVmA8ZnrAxjAkjlon2kFXuDxVQshL
c1+pxSXIiSr9snkge5SBy6qISTuyoPKtKF/Ai1+ybrncF2fQcKvizBvQbzmWfS/ozQnLWud0hgXc
gPJWQ+TpyfGxmnknGRKfe/VIemJ2y4IBwruuvxNUO/AFEELnWgOP1ByvC/XAkuHFovhtBHZD5ZSS
NZH14qnqin1jBN+AKTFij9U21sUdBtS72lIqaYW5IeCRkY3sNVO317p0g8njPE5URdjDRTpv5Zjs
UGql1RDKXpuQuk1Un1DpwplfYH+3KiJmMIqeY3taaaO2k4BT93bkp3SRANs6m0o8ZYYQ/GDk8XOa
MoDvz9LikbNm1C+Ve62dYlORxml38z4h5xgB2wgivCu1tyDZCfZbk/6qS78VgxQckwSOvdnKhPKZ
TXf9g5lYw52uRJeO+zOYCD5zENGpTzDCt1NFaq0R36pQ31rwSywU5ebaKYNdDVwAEhwJCiDL8pMi
SPSJkp2e5m6DNk4PH5rxMRe7XBZ+3fPPXKDM+6qch5pI28ow1kERsdmHY3pHu6yOYN4YCumkJNN3
6Ik78ckOCoIvrb1h4f61cgYp3AyUst3IS1J8liDiNGE8onw4RJKxonw8lbEEiqraTNgZBUt1zUiO
k2i/Yhlyaa6slAG7pVSygCHSiUWJQiVoAR+QTmOJ/0ggFOEwq+YOQDy1C/n2pqUbTHqU4xCLlQPT
CCmf8ztY0XvDaL3Eg41Coj81HH49+ZRWPX7MAcdC+1XmIaVUkZ5YUKdac+ZANUgzlnLysjAUzmOH
RkUEbxl2iIhXMz8jDuVpCDFUZ9PiZX3UZXQyRhKMCbGNWvmwyBlhPEAWZrL8LZjXNtV+nrNPQPGE
egV6t04x+o5yw03j61RqpZIfRarmnjQb+ivD3atp9ARFR3K4mQXNK3STl8HRf8JUPkIBeBctlGw7
HL1ytl4KBwRSJcFBl6OI6S1oOj0xp01AdCHOeXIgEFKFd0NyMMGqFL68xNQIQAuk6iEPbEarCPfD
gJcJ+5jWGR/9oMvE8uXipPBl53PbuJnZwwhjV8xUIXsv7My3yuTqkIvmYzFjTc8xN1ewsoqZ6d3I
WgqjAQ5dToMg7Vwymy1arO7HJoydotF27kGMNMlxELEmBY9frn8RpLNko/TkAPd4kezY+uMaNoGL
YWhBiEX2kHIgapvZajFin8TotEmz6jXi/U1b5oAGKHMVKYKTkAlKOTlHqScr874LXqQjVnqEfz+O
eu4W0mL0Fma3sRwPVD7eIr9Q02pHHJ2XQRup2Z3mS4WOhof/IUpIfS0nF5v7kowQ1YJPFMprSU8I
XgWWlidkzr9ipPQhW+9k6tnK3BUyTwyTPzb5bOO1g4KjLCDnHFD7QAYwSYy9OsgveUyzmL9MOpcN
aQznGq+BqyfsqzrrW3QcYSYxg6+ZSe4Mi60VIwjHJQkFWUt0HdSK3rDfCXwulfOfXJ3JctvA2mSf
CBFVhXnLeRSp2dYGIcsWZqAwD0/fB7rdfbv/DUOSLVsiCVRVfpknS4JNEGBSvzX3fU8Um2ziD09k
IaMx7C0Hhly0t2/6pOnWUNut9WiS4wsnTsFjg/yIB9Vke8lM3cnqXWg+V1iSK9lhb0QbH3E+KlxJ
8h6JpD7JavxDoqg+DGWNnjYukVQrJd1PQW8pF1QKCWslSY8r6CRb27k1Eu+CjqibxfkyhQ8xo1v4
apu2/5rR3ChrYt6P27lACWL989HXgnnaeoRrxUjkEpmswPEuT/5EXFUjaPRMBcG5B2yEXO4LJkTd
0hJbOjJZdFGFcDCYaiP774xzaF3g6LNezbAFXcDKbOHqe2rQusDSVPgcPF6txP406EHvGPNkJf4I
AeV5Q4cfu4K/rsmo12FvGMK/7Pju0FstZvYyzbBQj4cmPo32R160u7LsjoH91ePJNmx8Of6rTHDY
O6vRBkxuUdIesvBrdPaD4g6fOPuEoB0lgGO1z4p5J00O37EmYItOxpzPQDD3rF+F/Uksj/bpBxbY
Wr/k+t1DNOpFc1x8rHN5KgMCYO5jGcHmIo1j0pxQAmqycbvEPQfJgIz9wQQaWormErsX7tuaoR1o
hE0qPgZBEYh8LxFtzRQWA0l3I3hxRM3E5lcPd16yOMIf3bQUp44jC7qVAeroKRULNlSzKLoPNZ6Z
iRAgd/cB0wHIFufmslyYbnok0ljQArhIz0Vz0thwppgC6YHK1mcUp4kzcEuo84yEYQc3B61epNMu
Aow3WvuBk75rf/TySbtknBMC3hMp5xKpYRuZJiXkPcfPow+kn0382vf0nrpfMmzm2kJ6jv4ii67h
wuJ34IZPN3IBZOVvlFDGxUyjJwqQfuQaF0B5C6qHZYBkMODAflxVn2VO8IDpRb40QoEr65q1BK5s
s0GzCbGOPDWquwQop2AJDfeXj4Tbxb9+WJA2f4dXBYQYgsuu6+ONh8l2cWK6QFm89xlR2pYPuknO
JYgap4+xbaMg6l9Jc6QwhV7mU0LQAxFKy3PY/1PBXd8D5rY9i92grqNgH8kIaaL2gEiFfR5ICrSc
0fX8ZLR4t6NsY9RnN3hRmEVc7vdFik8ue8mT/pRyRI/08wRapP6aK2z06l5Ff6v41GBywmeUDtfJ
/wdMZitDEsvQ9jFrLOAbc7AJ44qdjct2OjiYJwuMxv/8ZoFg4nHjIq45mRtg+Rz/28m4u8xL57e9
tp1/YJqQzrct4eKeI3xVnBKrWUnrVYz7gOWsi5pTkGzhcsfJa0E5p80xNIWvpL9xgq4Kj2PTobQw
1hCQxCHoUJtFE0POrVueSiQ3cOJE35nZGseRW0knHo1q6xq4aeSNiCi8uj25xLL+JUPnPGRfIbvZ
DgJRUL6Nw1k4O2/aCzL1y1tnZsqecAQSldg4Gngh946dOS5yHJhj2jZDucLfNxW7XP2q028W2pWy
+x2VMexhS44nvBsSwAoVWzu51jnNWi+z86+B+Jl92Bg+q79lnG5KH7TmF+zujRG8mhojiV3V4uD2
0ATduZgg3zAsHfWdqB5VTM1BNpxK6qqHJaXDTamkc5R0HR9dj/7PklktLB0OW5yEdnZAkbDRJMam
XtxzRls+kvLfI7L8M4X125kpTbcnYpVZZwfPvn2jTR67bGy9AcnZ6AGtXVUhjXbV9Deyc++t6TlJ
BWH1q+4YU8ZlyUCgE0g1TM1LDwXZzeFyeQ+Mtu3Xrv1QReJuqdTIN8OINOUZj5VThE9W9uUHfcYA
jVuVYbUklRzlsnPsv3M9vTsZqyf2MF7BxzLDWRQ7z01Qe/uoc3ZO2PyWDFb/5FUERZKTgsU4i4Ml
xQ+Up2FsiITcRmoId7lYdwOumVsoq9vUvcJt2Fj8ICY5dzd4lJS7J9gnfP4fxhUIt4qJtEckSvwZ
U0Eu+alIL50/YfdkwOR9e8neFfepTF8mQkQOfbe1+g4oGWZKtJ+HbwKj9fBSGRcv+wtZ8zHm6cUT
TYNF9ZYOWF0dgk/dtgO7EGOlGZx+43ZQLiiyxUgSElOKKCiQ6bUY3/zeevD9D4PcjtH/DBaXxdEk
1Vp71haG76W2+G2gSqQj9hN83KCTRV9sFAfZNha/s1qRtWZ+3tacmefAJ79daayxII1S8qdeA0sN
um1mePIvcuvesrv00lNgFETzHVLCMQLozIYoYX108ojSMts+Z2Oi96z8762xabJquNmdCbJ25sUJ
G+eQpIa/Z6ccklu6xEX6EPfc7/ARsfjJgYlV6jxTprsVbmUTpBXjSmkN35IYJ/5vziuqsvEvDAnh
GuHeMyO5BIw5Nei4B64F2nzQGncVDcbZ0IyQkMM3D9jAVXV1BGoWhEk3ZxfP7JAuGI0/BdYDA6yn
OKOCXobNsDEXx9ac4yktBwVGoHVuNRR+rtKhXMexg6/wJAs1boYhonaZ3WwzTvqazdjPsUcfoir9
4ysMCmyI5Z493dF3m5lXatOVxkuEV9hLb3WYl2ubU9k2MVomTPmHnKj3a5I/kw2b0O/SjdHY875J
K8bZafYPCWfx42DL5LJloMIPxLNByEe+lbE98B6C7ka7rfa9EcE/3tUB63tdY55xOgx8sVGecsae
5OU1y50J7s1M5J5KFUYzBYJEHB20DyQwprxq7ddusZ4bw1+HSYjI0TtITsjJS/LLaPVyOmGnGIqx
2XGibrYuxUPAorJnghgH/BLsIzB+zsCF12XO0l/L8nfRJkeSgafQYuULo/4+jY55cR1qZge9NUKo
f12R46NPV5xTXWazCxYoZDLN2idj7A4jfE5NMv3887lVCQs5In2eAJjjDeUhzYyG0/ry4c8Xfx6y
Jf2fqAH06M+HP19sK4NRitnf/Mr3Txw+Bnv98+GE3aZYhZIIo1NSmM2BnZ1MyUyzEYU4dcvD6Abz
fx5+vvbfT3/+9H987edP23b4f78N3Fx08upTafIWXDs8/aepDzCzyCZJyE+ja7hme/dlSFoBHAaz
yNEsz1C2gK78fChyF2+3L+oWPlUA+Q40HM7D8vyfP5DcXgVpBS+bToYeyMbZoptO/3nowbcnQ483
mAITXEmOe/r5SP/fj/7zaWzro4kjz0j6/Byl/+fBNGW6Vl5ocLa00rON5Qph1j4zUQPfRLVOMbVn
ZRjEC5cHO2HWZy4P/+NrQWVkRyPv0dITl6W2dc8/H3GOR4aC0LZ20DMszjWrCaax2rFFKPd10v0e
gG61qyJq20uXQULQdB/tSqWTAwLonapl6+yNC48KnLfN7HWwzkZi/n+fR2M4n6P3//6Fn+/6+atd
wVUSSKfYzmI0Lmi4//uhm3V9/gfXbGUGIjn/PAy+yUnov5+bPAfMRzuEA4v8AvAx8dmqWp1tG9R7
67kAkdrMfp577123LX4GziXKejSKXD4EEfqHkdQPPRy+WSbNo2W28Ymx7YciF4RLDIc6xhZvP7Qc
QOx6zK7hQGi1U/5pbiUOZTI6WxjWM4ehJKJaXn1i0LF3jSXARpktQisK5vnngYAnKJTewPrQ6epM
PN7jQ3hoqiv8dmuA36rNczg3QNfDFnc0Zhm8Ek0At0aH4WsYWBVDuLQ/g8ZgSoTvpIYQdQ3q2thG
KIyrJCbjJxbmVIcxpjLE09w74pCD182LAVtBM5ZHB7YUYvYq1M5EEpm6XObeza4szL3tzBjGRFVv
xzBzGR13tySwymM8vDiRZ7yF+L2LnlOFmkEsKMWJDa95cHT9GKNvYux75stbc/Z30hg3YBTE0Spi
zmYmZ6vWULcwJd0nhBhWc2REJ8WpdzWnDBe8qd21lVhmGVRC+chmzdxmlzKs2I3lzb28zm5rsGkf
om1so9LHEk+jlyGTVZDpIFv//NegtQg/BAJIpyaLAAz6pZiIDU7UpyN69C+OQZwFa8rPX5wqZHTJ
YfNYKNwuZtmCHsnQWnsfRYeO2DeP8wyARqBdzVC2u9EC6hXXPrQYtKbHAeMWu/n8dy2Sbiu7vNpF
OVvQBCjWIXcKcS8MNqduNed78j/z3XfbkJRtj0Tfzr+FPw+P8EvhBAUPqQKupvCmRXPyTbkbtmqK
hO6lFtd+1uY7r4Xalrl219HMaNKSOtyzpaXe3mmxjGXpS1qODVbOxWsahN+FmOyzwioc5EfEIfR/
YKxQiScDA/b4ZtPpuQPUNn3E5GNcXdT3sE2faB3zniQKkY4Nl1lC5z61yuz3FEKOmic7GhVQab9y
Hl2ct5wNKTj779cgeLFtUzZOqm5cOiIERkjR3vuZ+T2593KfII3cfx6aPKqwIKRPyoSfUdhudHNm
dQnUkhotObE2BU9TAyhqn2u/voyxSfluWyNrW214zqURnpHI8z302JFhPIqNy0LYRpdMO+GFHbYw
r33qWAymAYVxSkVSU1O4t31XX3HOaDDS7CJKrf1tl9WoKmy0d007wrZQeflQtV5BAsqu984iqTV1
VV6DoMLN63YYYmziKyFi+UZ33Xhhwx8fzSS7tsu7EYQG89Qe84fsPLyKrdlWa6cL/5gpulnodxIO
qkcQdVTMZ2FA9q1sLgbBcNBH4tK1Fg+qE4wJO6QZ7+qwpJwzGbv3SDI1DTD7HRos6j6Bwsc0iwT0
Ikkud/m3qlzRyWBZ97Za2P+FVT8qo3XvhU06yRCbobPEsZ3c8ZfL2YlJqsvl8mo3HqbUJiDCwwbQ
STr37jp285S6wTtAcpfJFOMe/g/htfHaNigGoc6UqFDnKZRUMMdJF0tsxYx5wUWOXSTOffPU1Bk6
Ue57DyHJ17No3eacjtMMTKtcyD+if8jKqn8YZfjohOS5eamtTT5FwYOZVt5WsSPceLKXGwPnzsGj
GYCIovMYmv4bJdg+ax/HOtU76rUZhn4LS0r03Jvxog9HZiRPZkfQlEKfa+m36jAOQ02/WJLhL5pe
eqz4l8xG/EgAPkdzPn9qT78MihB4kAjYxwBMXvyagA2SCS97+speKd8G7CKOSqQ9RYw4USojv2oG
qHfKaRr6Xj0/VkSzxppIam7vuwr33M9NKqBjlYBbgpUhUk9O1ViH1hs4AmP768gSkjV062k4Vzmv
dje6w9m2wAFnwt0GEueQXRMktKYykqseev7Wi9IZOZgZWB+21inFkCCT+D/vL5cUj6GG7oTyiANz
GKNra1waOyz5lhgfIGWr+vcwJ+Jm2tg2i/5ZLDR00TL0dyr3Vi1stZ83lJ8ihwnAQxsbdN2B7flx
6P0UbqHXbCvtOr9ivPSLcUofGm5ct1pKY194VA2Mg8xuaRSFN4cOB/gwITernYwhhktd8enyNY+9
xUEpog9+gFwsHZbP3jTdh3Z5iOwMg2w8i/9c0VNvXb1Szce2w0Q/lg8/F9w8MMZMcv5Zr28JghjN
RRts7EKKcbAQ+Eg9VqSamxxyeah5c1JHGJMHEv0bfFB14wCjbgAK2A0UOZJFBcIts+KHFuQi/tI4
+c9HDRgiO+owQyL7b8MRyB2KkuttgMS9m1MjcYopc+PZjjqmoAJAtqr12ApSgD0h9XHsf41dWF6H
GDObh4qWmiBBSM/Ey4QlfRhbKuhD7e3NBScHh2u8t5P33URusgeOF5xBWfQiCXaTnv75kQw3sjF3
QSDgFJpxvonnDOHHTa2tMOJdhRf5wAjsbi74OTkJ0u3BUs8bBgxAByL2Y0lYyvO9cwUZiARS9yvR
u94tom+hKhw+OjZf+9xjQUHRncjB2S2VzOS1k1NmY1ZuUpuwFku/32BICLDn7l2rBwU13EZlbfyi
OWLeZaMzUeY7h09VNx+aKFgPUsmdEpz6dOs/zXH4ksF0GPcDVmmIYB+WnfvPtnSwItUZcL1q68f4
NMEy42mk5+fkBCBgJzJohRXTDdTOkB7rXZ+aKWIZ6L2stx/zUh9gGXPyw7s1WIfCpqSyiKZylzPC
ysF8c4w03vOxvXL+7K5iMZNUHkEdgz2/MwS3gmfaNRezSH+h90Bt4oRyWiiVN0tzJhde3J6GfiJA
d5tMGFtmJY75mHIfru+IwYBNWnLowAUcfH5r7Wa3rgdub6Zf4GfCs57LeL3UdMLAeAN6gQiXbTUn
Y8crBN5gCj7TOvxUFL+tiwofgVMEZ79X6mB4y7Iz/+nD5CgEiqQw5urSmcO7DHGfaTlfZTV8eC6n
rbZpuRlZ+Ne9Dt+t0HqVtFZ1rASjQQvLLdRCn2ynDYbM8RkxDQZdt+5VcNVsJSRnkGcWADQdIjak
F5q6nw0VQj2c/6kY6R2tAbNX1IXrxCjjnZG9T/QLrTEr0MskGuscTuZZED5ouEc+muXw0FhNcwkt
+QAYrH4bMgpK7JxffdKPwPXdFfc7G0Abct5cUDmd4Rw7QbPfsFq3eNPyfhXQDnF0YrVroAKgM0bg
TCEgMuZY3LROtOls/3ekwLZMaX3x7ah6oOuDrTc+6EJ2CC6BgcmyfqyTzPgtmnivvPY5i9RN13W1
yfLmZBD6I4kNhlGA872EQ3Jju1YfSJcbUPKGUyEF5JMcrMRgzy9A5YtnlyzjhV3bW2dGjz/bv59N
XyAXfqWn/nimxn4ywPO3y2LPAGLEJWTuuyVoINwg209yinEL4Em34w5Hasmy5yUMsPLyOmIbZEzV
rhMxbZUDy49xa7Oesz+ird6cCPBA4AYEQep2O/aPQdL0d7oNtrHS5aHLxonXxydUwym0FyD7sU58
iiiAryKgjtKqsiocv133OqhpYawWsZp0mgYwNPBz46vt2METsfEs26Rp+ktOdQvSKH/iCQfmPTGt
svzB2za8sLWV4AsnRri3GvePW9KJLMa/s2djwZpOranoh4rd31LQb5SW2r6KziaOPp27ZPjdFka4
EVWCwWxS+2kseb6VRTB2qP8ZsBg2U2LEa6/B9Bg9zjZ+rhgnKnkRSnJpjZdgePrn0YWhb3RIy0l3
JyisVpnMf8Et+5aWay4gWXOTK8StXGC8h6lpBgXO/JnZXIe7mBIYkEWtxEfO2+8MBcRkxAyc7b3h
EAHetao2Bcr7X3+6F032VaoM/DZ5roK6DsYuNmBiW9aUSDDoynLI2ljId0LVYkPpAPXbiIkRPCJn
rIq166Qfiu6VnZX89hmq7oeuwRLQVVefIrhFIMaD0HH4b4wXnVIq1tIu1tndW0SPRTSh1lq2em5m
yXy52aKWQtRrf4la/ZNUpdF0zP1ZsQwKNp5wRWCr2Trb25XZnSfACZ0EDWIF2yjN6m0L9dXukxi8
Yg8ssnicu+J3ZDNE720MhUPI4NpDkydHyQ0Q+sYaoudpapMnxba0Lr9D16CdNKkAf1IM5/jhPzPN
f8UTIAovIhyFin+IOivcakCHHLHCb2tQ47qnJwGngfxXOhS+UYrzKV3jtRgKzOAF85qJnYyjoosJ
tLD3B4tqNzLOUVn+XZoxnGHEWl79qXw278HECm7I+oOKj00mG2frdCWuMHxF2mRH3PcCdwYiWJA1
a0d5l5YRcTlFxRaLN1lkytxG2T8UOcilalW+GA4n9E4wfyka+h9MojoT66drPoHYCDaPdpF81hnE
4i7MUPiXXiRn+EWrIcOtzv0XlqO5D+lwkAnpM8EpEh6IfJLxVxo6L63r7K1+fptShkpVk5soCwwJ
ZcUwxTpa1ARtWqc3TmkSQb50GVu2CTuY8tPuIpz5Jba30bNvS7RIBmpnW6MAg1g/JspGqksoTokb
bi4eKqu/oCOaYmKCIsWu1gTpB2qcVkwWjq4mbuNluA/GyHyzZoQxxx43qfNVp7l78pex76yZy3Lc
94AZZKLeWk31lrAb3ULD2JdFeA7GcVOnwQYOKpWAJk5CgDMgRDndMQC2Na1f7KmYMzvIue5EDE+R
0ZfAh+NmqDaYR5+T0T2HGAd7Dwgumy+0t96/oDoT7J3ELjWmV/CJqJtRxnoz8B96zgzvYUqwpXBu
yYKahsOdUajPVva02VfuR2pi6nGLrT1WLjotYobmR8uD+NfYty8TSyfgF+fgRaLahp27L7ltURFD
FwEyR85o2yrye+q41xJLbMGhXyT3zluwpiWvdVJwast1+DeruUg6VxPdEJeKFAB4juxEnyeG9gBo
pXyCSyPWfcCKBr+2sBAMdPE81Dg2jGLdSfDpMvobRuNXjuq0sqhahFpUrwE987PQjkjEuPr0Gyxn
UmePCwi2EIImlCJ+ifGMDhzCeCYpUy6GbMECs7qwKoHq6d9aMHnHCHWJy5jhrMjxcMAWA/46gTsB
n3JG+6Jdoko2Y5q9WkV9wKj6IcTT0OpnXRRgEgCWr70OtqJylicGZ2I9TScq6bN1ENCPU0X9rgso
mRqS+tFKot9e6ouVzSK1auDLZ/WQb/P4cypSZ2uawFnsibKzmMSCCnrczYDW2I/WezfJDuyq0IFZ
v+tGVLt25EmqXGsvxnYrBJwl2ir+lW76XMQWsaW83YuuTzm5+tkx9y2igM6T1rhHvKT5R3PjqlvS
hETG8ChqtMKEuKltSgeb3OPAJUCrHNmMtPrKksmhY6WDDhE8M2UhGzZeU3TxTdcxSamG6ork9AjZ
MzrUy/MHwxvA3MhBNPKTk/CJs0rnJfLsS9oa+BzG7rvKawpRKDj1guIrXVJ/pkWD/EiAGDiy9a5U
a66KqYggOqi/S0ki1rkWYRG23RSFD6mJsFfOyc3UFO9Eob0zQuedH3JmQpj8okspB5mE52ay5itg
P/QyT6IacgHsZy03Ll06Kanfs+szB4XNNdQx7s8E4PpgOxtO0Wu97PCA+FQ4WGBPxRSRrDuwEZMD
2cu02DvQ/eSCihZoI1gStEF1kTXg9UzJnkIRee99PW4ZHfBGriv3yKJ+zLRZ0x7E7AruwVxkF83b
yTOd4ZCO3cXnJqUwxFmF+0sG3Zlb87kLqR11GMiBRMTlBj1qUtYzShugw8hk5U4/5rmr92HePmS1
+566JeiWYp+Uf0JDX7lWP6ofRA/aZEHKhkBTzttMi7MXqmtGpcIUDvciUNU2Yr/HZHPplyPMw29O
9thliGLjoCIt04H8qaCBNamznt0BNJBmdQWg8EEMDnmkl5T2mc7X0OjPfqIPgAkpjWIYqEvr5lLw
dsrzY2l7hGDq94nxKi8gxXkuL7maLcqqOrGeDPbXa8CxBXuCzHwYoMnMg9ynSBMcAhvQ0QuoAtAV
SSerf5kb/YrHJ98UDdv/SFaC1i+vPTWs6mzMPvCeAe0ILaAHyEZnrx3nFU/ACy51P0/8e25Gm3Ig
xTZ4Gqahcp8wDGMkwWmxMuLp3SfqbHOjz9rboMw3J+T3l2yNA4PB3NwBHEy5wjmnTLiYDexWWDAY
pz1NjUlqwgAMLbT4617sueYOnEHuTlKXCwiOzmbOrOrMJum9HhnGw4PZlq5+LTgr6iTSh3QpiRwA
r7hZjJBrEjpLm/NsqD8ga8kKhFQRxeD0+4jN/2yF3KiXXe9TbtTcC1z6zAxVYcYuHLlOxipbO16S
bQGxRLjuKCAygCFOFuwwsGGHefCfZESiwFlA4ENjR/xnKLpl28Awq3CKNhjjalTrFO10rRy+uel9
iL8BwBaDI12XKFAg3nsuHwc3YI8IgmQl/BTvbv3uLRQf1QdvTdN9dBUWA6dFfc2oKTTbg8zM58Yc
Z3C9KXknyXdPbY45nvq4sWnhea+SzFEPFPGeg2DEZdxO0YY5zE2HMliPg8BMUmdfcjC5m3p01nnZ
O2sGb+TQlxgzR96MtXNGogTe7Ds3VXVXs3mzU1NC1uvBSw/44r18F/bxB1Evtv2yfAoQHLZB4l67
xe1bxmO9g3b63JZgknwaXlA5UMWnRlwaAIoBJpi9Hyq8abn8SGZG8qarjnnPzbzT8shFyG0lUesg
cv7qqAxYBUKgiR4367YJ92EMslKjWGUe4eXAqUmYBQbPMEUaq8Cm4VObrNXenD0xtyMG5BONMrLy
paPbE7MIeuSsoV2Z4VeOLMieEtIJ84+XalS30kSuFgSVKaOWO0jta1Q+vfcUGrFI2olEEx2k3GEh
+4P3N3Agio4Qv2Exn6aqLL02RX5t6B1iN53rWzKyt7IbTNherO1DgkJFtXN2iuqOcAHQKDpgjdVk
Rjtq+cQhqJDlu6Ve3uo+kzIFVvVYkY6jL4BdY2uSYAxVcs7jccfZL90M4WchAkyvC9SfdkJuFGDs
ygG0gx+oTeYykCxS1BmZM/6g2C3aBPOuzsO3DLcC5bx4/ovuMWeRpp5T53jg4I0xYD/ngZ9uKa2o
cVhmL4XHqQ1DKjYlYt2AGt25P0eSAErgwmEUTnFvU+OvyGkKRvwd16GnH2djwYPLjw4ZjV7VeFol
vrz/fAYpsNwUGTzSkJnCxmWUQm/SkB1CbpmBKWhndjFuNRNhxzALuaU7PNHBsFMOZB6dMRKnsuO7
bQYQtHDtGhz1VRx9g57E6qa8eSE/HvDb9K+d0ic2d8XB8TH8JDbxNqXxNEWx1e2Eg3NWFEt7j814
HL/alCS7mTgm1H+ogL30juGyXMWCV64LyUgVtLSVffsg4/6EJ/LYG+l4j6fxu+Jkyr4A1LVyWTMb
sgNBsCDpXSqFUyJjdgtn3oROiykSS1DMwrS8PWC3aLA2C2dn6awxs/YjpldsZ0AHqC36xdq0/47n
4r0PrHxrGtuWEwKX6TBvOuJwWrGvHyxAlVaG2SPBzOMHV0ZFjB+8ePFok4Dgtti3/4QI33KIT5dm
Lj6gtU/sm9pHb3TSs1MXF0qHsNpBHIzTOr8yJXuvwGGv7Yh264xiBxMplf0LDh1qGvaWw7OR5MY7
W83pUngAzu2ZU6gXGUxTuORKczpng5Pc2VSOGerwNAaS3Vgx7nWfH9hGn40W4oMxCwEEvqUM1Hg3
MfeRDrUPrYwOJXJQAyOGax8k0xyP+yTmH7bNeZOYLrnbguboGJulzql8Mn3eZlGbh1s0Ft4i+akX
LtJMZG+cDk6HPfG7OAAS6g7oYEAaK3cHCy8fpaaAVxt8JuJLc11Gwoi47fJ7iKJ+DtqKFa4oOSJh
8IsA9d9FRjKFwkeYbfAVmpQKI010IB9qj2Vu3M1GOBynGM7QPH5TeZavxq7xdg7zh7OQxj1L7PCK
zxZITvI++LG5S2MzBvxAfrwKoQWR76iaaTPUFnvsClogwzWcY3RfdsQ9GpIxm9jCg+5HEVV1kjc/
f/YUDTiPYHGksG750amNaQq2VSamj1ovNwzcOqnO+f6EsGEV3jkSxgfLqV6cUprMxKK9NXJr7ib3
IcvDe55haLEY94Hx4KhagdnqwiRDISmPdfWhkw9RtTYcT1pMZt/DXqD+TKX9xwr4PZoCossQLcRE
O92alvwY7fSpKWzynUX3WjskyucCSqwGYoF/iDs3ikiaYZ/z/U/Po1pjVg9Omn7hv38zAko5y+Rj
4myxHpV3G4KlqHgkGToV9Ce7AvdCUw2nScFOlD2GrKJ7yTq9TqiSghRvoHo3c/c6Wg0453I6kpm5
YtnH0N+V7TYtZvrcCuy9KM+rVAasJOAGdyqAXcL7fp2EztrGND+4aOxxSKy+KROQgxyuekILW0rq
cax3/T5jNLg2m4TeXLtezEnL3/DIWKbhk+wFSytOUHeRbL36zLhqXBEc5K6eYptULbSnVn7rOsbn
mgUfeRxd5oqMAQDOL+IKGEvht4ruNzOIDTYFaMeik9shdf5M2fiMoYdsZLWrGiytanqmExc7mvHo
G6fGRCLNAsTeIivwXJdU/DqxBH2Xwcpr+v6YB4F9DtmnF1RynSJuKDizWlIDWLHnnPOyrAtab+A+
2A1sSCYzflz8zgWiaT+1lEUC0J0Hj82+QSms2seDjtZBlXqHCkO+SIpk74vkA71YQ4KAY9va/V9X
g9VwCPWJocn3UMCDVQ9BY8zhsOUFZvuKSBF2cn4llHzKw6u4/HazwIfhHcx7d0jfKkzIlO6yUBeA
k/DjbOM+wloNVGjwfITe9p6WRAZnm8mgUyKyGEjXjibZqHjhDV8eBunBcMMSxwumBC9J6qTEWFMO
GLgPP2PiIpxB71lEZ8RUWzdRqPe+xsxZLc11HI4pmGqiEAV53taNdMhLFSUWV0IHE85K9l2UDk7c
omJ06ZUT2Gz1NEHC3kYfCkgLRxGuMRVikjFoO7k1EfXnWflawRIrlJGcOwVagKQPr0Le4BAZzw5u
xpVljb+zIiUHY6W/HKuqj1YTfoqYZKXBSbhrtqWAhVO3uj8oWzwEk3so6/pFKiRpRocAFMJrx3GX
kFHxV9fhCBDLo8HV/ywpHTUmfRNe8kI9I0wcoypAKGVr9pD7xgS9NUDrYKzEVN5mWeX659IQpIgI
VzLwHHa9U5Me8lJSMTrBwIAaJLDD6NQguAuw13NBIoJCPlot+eV+MNj1ccT2mRITVOu539Um3ITx
NjulvfC/H42UJFaKU1ha1lvdVh4vqputo+yPEfyjlgy3kSsJEKBSAgkk/VvTqs59lsRKhCcr7Mtz
O5nfsdN/tT2Gw0hT3+GWesdEEVe0T1FrunMM64MJ4Gco+oC3HaRzYMa5iy2Woth1EbAVbao/Rtyd
DLP0j/h5bk5Y6/PUsm0rzP7R6InxtQYybfgPE8g5GaHM+WH8hwjT26xigxySgZ3d/Y2bjJPmVB1z
7hxoqxbWXKYsNamQdT9mkLH6t//F3pksR5JkV/ZXKLVuK5qq2tjSxYXP7pgcCMwbE8AjYPM829f3
UVSxOjOLLJL7FsmEABEBwAcz1afv3Xuu/zaM1i+HSMxVNBAwThLKKpucj4ASfj2g70kXULy4KxT6
xWCfmku0rgpGQyOyaWxf085quXGrZqBH5VqrLpq+162nPNcE9mPGTRAMGM0XFd6g6dnxRth7xAdY
7syZBQzHwxfUDLiF/cSMMVc/koBBUk5r3/VorAvbw0vavE8ZfvnRNsVGQGZxeAqtKPE+JsDcfAvM
mf1V+LPadIFY221/lXF83C9z8Nh7nrjq+sME75C8pWoHCio62t10CRsnYajmuzReCnKZouEHqnpU
YmN6nbEyz37S7OtR3KW9jwWPQNttgzZ37aTjyQBd1nU/+qYjHRjPo2XZPmOSNRTwVYKACCXLmV7S
kVAIQHo15O/ebLU/FGZdnI1PfoN3sDPG54zuDzw2/85yzPvUgrvTBN4nqzK9YLUgjJnZvIiWRLAU
TgaRIZuu5bJZAigDFW0kSkcMdHcAUucPBVd/k/Q1K0EL174wejKc5EJmXcN8xJFWtFF+8VlU/IAo
e66ZlzLQRKIVx826NzqQOQERVE6Wgi5PT/GAyTOlF6biGuEEKZIdTeJxFL9GA65awSrKU2Bu3bKf
tDOKG9lwjU8LtAksJs7CocyOSWdtaMkTgjiMTNF1c0/UwPgmOlblNO+8DExmO1BSwFbfMqW7rjxW
2N65MXiOK9X4WObCaW/nZbkd88neSCqteEA4X8Qd+L3RfM9JDluPIDAsRGMFnZ2RfgoAuNrbJJO3
bxZwOiUHjG2RGM/jzKK1OHAwsN9AfqDn5iG1KDsQX+OSvyzLPknLX93onmTIb8tstZ9BWfGLaL+G
FoM/wSiLmKuYifOxMPwrEWP+yhBn+6HpHM1wvi8meCMC0c7KBVxamsULtYe5nTwcSCg6cqT23bBE
zOY9Roo20/f2qYvrHw1yIuAVgJy6mQ5Zr35wviLSVgCBr4l+bvviiuMGTRVlbw1OP7Q1cEJNiK5g
rFwHy/LIStOSaEt2QMKK3saEWWW5PhinOBGkk+1mg1XAbuzjQBG+tgIPfi0cnJUly/tsvHJnsNpO
fGcmmDmG5bWM3iZDHq0BlZw0OSWTPcvdZ6mbmK4pBRYI/wI7i030gqEYwUwx03fm9DvSo9EIV0Sc
6oujwivDJCtHSTFNN1H5ZrJDri0mTuz79auku1OR/7krk/k5zvpuPfWsLCPpWCNdvwiUfjL95FFc
Z7F7p03A49ReA+F+qrsQtlOzTWN/OCyFgROUnnZmAWxewvHNbfx5heRtJqtyZ9CsrQK3BGtrnhv/
boh8oEFx+0wIKslDP4po/Eyh6++q1yWhWqk6gLxu5dzKLHql6CRhXDZi21uvrKACTeR4XjrjbIAO
RexC27m+5Sa8cif7gISdnCrhYLLxmcyPRfKzErid0VmEuo1g1NMuEhy1F4XkSPj0kaSEnuoC8hOm
+mBktjGimIloTCCnZrOmnxM9131blNRZIw64IaJjWvi6xTQe4r4m7JAsxNyAkiUdb1/bNjjfDkTx
Iotl4+hJY2c8i6zycc/QCQrbMjoa1VOWTaDJofZKSiaKKCgjiqEMU5y92cB4ThZWEtO16AGK7kow
X5wHvFNqDAlFqqdrP8wewtz+yperCk+Kz0Ue05lcN5HvAQOCrO6MdGgj2jtU2Hj7aqc9ZLl/3Yqu
v8Jaqg/qABfp4l95Htl8C7d4WtREWZL4bYHy8+36dhQCh0bYP5KZrg7VUDwjgMfaFLDGLHRbV00e
bEyHnolLO5IBwMgMymVKM8Kmho/2YaXMl9AffHohZZPtTY8ZraNNNA4J7AI68ragq0+ZlW56F64t
b3ZTnxlK6Ixk62fuiGuiRb0dPR48Fg2O5xboQrRYm6W2P5wQbyIWXImBlcMSQ6g5pSmhsELFBXCk
iURoGtcklkYLf26wZK/Gg2HMvyLVvCSRvedg8zCRHFLJAG+sdebOHtBW0SGNPOBtkU0bHPugF/Qb
BjoDwlXuPCEPoc2N5NIsKYCah3HurLIiMPbElXiwT9VmyoezSmV9Nnp8jlbUHHNmnE7e9vssHG5F
3cXbuuQgPI7B0bOry8SIgBBunRLmIgruMT1mw12JMYvD+wQ+oDA21C88U5GKo2nR74FMc6R63Eif
jrPbygtqOocXifWACINtS27XBpiisSmL5BJNxn1RZj8Sa3hZAmQD9IQvpS/LbUdhVnX2Ad3FJWn8
9IiUfZvhtZOqIYN2iNqD7zhbOQHxqqIPUoFceDPFtQ1GFddk4CGFxLkusDlCzZ9XeYd7pa0BTftI
+Rlk3YTmYpx6y3hClPMZQavchuPwOscTM4DoyQR8S7oz7gzxY5lpFNiIPJY0BwHd0RIYabctk0uL
LyOIrkQ+m1bpS5BSojeIa0lfEm+ymekIFe/s7677s5iaJ9VQqhsBkSVJe66M/tSlHEDKqXhPPHiL
uXjzpiTllmTAnzaR2tZ2/DCol9LMDksdp9eI8tdElgks0ISst4euBZ1vjB+DEm9F091ZqfXcCgrJ
IVYnpNaQQsvNhAWVc/sHlukfokHt0w4SjKidbFWJZlYwS3CdnoOkMG8ZEwwbSc9lG/PCmr1VIqwo
7hq2XGMqnufOrk7uyCf0hk7CGe/iGv13H8LFX+zgnNjYx0OASlj5IGSS2/2jNz1mqbQ2p+4p8Gmd
Ojp33M/S17okuyIh+sypdz6+vwj/d7XrG9g42Ftwls2aKQEZeMjiaydGwY4HiAWymaBCwCHZ2Xde
MTBp16YMWUtgk1b56ls0Pub5JbRBccoyugIIU/D7rHor+7PjknDUM0SwsVlvkgBQjCcEJ/k5xJbb
6x2U5tcY4Wxv5dafnWdSU+DmxjSN8lckj/VuMPlNdEVQr6Mc5f6xHP7aaaevYk5v/ZyIdZnPtwMS
sE3cJDRxxSeCxvxK+hhdGtruXJ6wOpS9i1Js7wQj3hFM+uz+oCfoH8CaQkBOEC8SHeWV4101decl
c6qdR0mu2O8oLxes/4Z9VDlj3Tq5Gxtd3Mzh46DSfTcM6taG0+RITNhezx5vRujk7Lg5ijr5EmV6
aNvnLK3e3aiLoGz15zLgIeXjxvLdt0qx3NRINTdZRCqsiCveYOUfAim+gpERkKybjRgTels5FKQQ
rTjCup3T2z8A0D9XPRwmMNGbwuFwVdTGdoj7dyfNaaiM03XXZcWu6Du5WToEye5WJCAwPM/2Nr5Q
r5UwNj2l2gaR4VNi0qWVxD9tjAqxaz/MEOBG1FvIP7HduAXu6vxnwpR+E3uu3FkomFItxRP5/JMo
FAqPbnrs44XXjibCCgnnVSbtRQNdcSxrNJgLUmw2K7GCNu+Ip9hDB0dr29wol+6znBlYgk3Q2UHG
sYODjgxhi7HuMyRKKg7cN9uCpjiQw7wevGeTVv2+chg9ltCzTviei5LsWxQNDVyU9rkq/RxFK8iI
kHhzV9MdMhTOuGJRJ88+hFajfrJrqCVYOXsLBkqfBKc8Yt82E4NdybHdlUcxEihUq0HM5Ldr+0Oi
5Gc4znS2CM7Maky3gDhcsOf0Dab7OB4PY0J2aaUpXnNskSHuVu915fKGFDWhGKn9Kxyd98UjK4eE
UcZ7HJ8jkbNF2On1TclAfp11bAKlsi+z/5aAvZCYaTZgtbSBTD6C603WEwqhjULDv5kME3WMqw1b
EnJcTuJRx0RwAo+2IdAB01+EHcuLopfech3irPMju968UaFB3qf/YCh6vBgw/Mbaw5kwSCdNryud
a8ZsAyt95j3R00fj2C1cmsKgCz7WBJRQK7R9BggRoCkDO8rJ2v01gYQnr4esHoG1jpE4c6qnKSO1
dEng/pODHNMJ7Oz7Tv20y/7L5o3YDbnjbUR6qTwa+qQWrTOUFHGA1pGDYb/2B5hdBG5Zg0NeZVpg
PyNamj2ENO4ATaUnJg5LluPhcmOg0BZEP4WoJdBhq12HDmxthIWxmxXDSyXNvVm2AsqEe16GWu5F
CF2hXNS666e1pfKzHb66Y3sDGuXKAaiX1E9G8EVj8axk/oMDLJGsCb1lJ7O3iZ089TYzvqaKf+Ep
eZXEJsFL7IlbEMIGqQIAwR+W3RwxD4rjSh5MQz0RTVY6+ZVb4mOpoor1lQzhmldin3aad1q/Fz2r
9ow+a3BQz7kCuBWK9CX8qEMklO3sFAzcoqeibw+9XlC8/Mpo+p+hnOFf86ITPc3rwtJm//Qq40NU
yt0NcfJlJ7LaD9JEOGal4DEWztxsHTd50zu3NDmPNr7AE8JRTMiBSf1v0XyuHQyttEhuGJyxSPtI
xrMAeHb0ZtnG68QJYucM5TNyzx+tb3Y4xB580Ta7RfZfcsILWqekclgFUpSKiy3TYA70IMh/nKPn
ut2RAcrC+8Qvnx4mlD+5IE8AXiODq1BNR3owP5E2bYvwk+ULjLjG4Gj35Meis/5GV2/MD9rtEiXz
yyIyhDxvnTUyFIWUZVbHGHKSlTv7KETUVflXCCMQL4bViTqfh1OeesyW+FrAkAIlttZkCCx9evZZ
SHp0jDlMaaUXeGyfS3Bo+vQw+PlbTVUQT+HVvKRvYmFJMqZd6b01kmP5GEDBUNFnarAPXerCuari
+/rNrsKzEC+heueOO43sghkMIPiMTAb9E5KaWwqjTVI1nw4wiZZkx/EFwywBfv3w5A/TDWP6TeVp
QQUPEW5yPxavdc2r0HMcsNvmCpRDamUkh6N5swOqU3M/daiHxVYV5JbfMRvZ2jZIiUzcU3i8N4O1
9YJzQCvTD617G1JJoSgYtCqBmHsQ2MFVkIEzjvMfOLgnt/8KFWPQwVczcbzxZvTF0UmSQy+jF7sC
40Ch2vPKcCJ9K3XgOVud6uU+cqfHsE1PRYqOsz73cvgpxZMg7ojVZFXE6TZJuT2hjloOqbkhZ5R5
FRnebV/czjNHoP+fxopsrJsfwfz/5U8XeNJdMz/8CuOy+F24qkOE6b/+e+jp5qP7+Fvy6u1Hzvfd
fGTdxz/8+18fbfeXPwnrz7breMq3LNeUwvKs34axeopWG1movhTKc/8exqqcP5sebi3fldI3TeUT
BtuWfRf95U/K/jOqUGn72FKlqyzl/U/CWJWy//Qv1CFEDxU6NZafb5L4qhyL/qRro0TnQVSXj4e4
CFse/P8yx5DBf2p0KEBD5iXDGpgBQplN64xbe6lv6ZiuJ++SePJIt5rV9SWLLlLd2yZDQPxeJqRr
swcRBxtX4FnHB8MgBpuOyVg9vVq86FgORA+d4FqXJClBMhb3C0dAr//Am0PDv+jhHH6Z3SnA43dG
peKXp+wxtDGy0urmkfnGVlCuuagTHxKSL4K7ufy5oL4fih11xQpKPeDfBTzSzDaAKN9z8MA+gVl1
/LOFFo7YB+HDMSKjcx7IhSeSB3HS3kL0gdfMyyGH4QAzMHQoOnG6AxWuSyoDW50rqPUTFHePQjdO
EBnQBNQvT4QpE/MMQHmmbkN6CNL2VOTpPiYVyPYYQ4WHxlY3qIZ2Meq1KX/10s91DQch5nV2NFwt
gOVA6HNaUDvYPCI0R0Fl0P2AyOnekBm0oZrFXYNWlFEQPvm1Of7wCPEjC307Mf8f8RoreiJ5JrXN
kq0q3eNl3OX6QFGDv4JWBttVTOLoM6h3guVI9b8ZQrpKYbTro2Q/0uxO6eXMQw1R+dLX16E+vePc
tlcOKH6xsCoj31D4/Uloog3fz2Q2geRVyMOmkHPgQl+bx2nYz1MIMSa+H5MXpFEVaFKbST6kMe+p
n5/lIXFuw/i9NE9l+4HaaWWRLBCziCN4WWflM2PZjWR0BmA6l882nYdSPPOY6JCCJFR0oJ71o4xZ
GWejXudQ2sqQfgvjW/RMQTntakjgiu9bsmGrQexdTNznRNc8eeeqamwGWmXCsLheSy5UZDxrwz83
FVY3uK9Otw55KlN90X9CQiTNVmNr0xDDoLRz5GXQfeiINCFEE7XxmTMTHKfnAvWsAfFzjC3evVPe
Lntb90t4WBlvS9snIHhSlDkBMtQRDymbFkEVdQJniLSsKkfo4IE6eKf0brsL7uE1yodVQzBnw+U1
hmq/oP3M+TWmOW0cuEaFKddFicQhenBA6ZcmOQZvWKPWfWLsKjRq0nzr2pOAzm6AbddX7hK3nODJ
8GZs7YUcuEY498w/Q+e5QlyE2JIOj46l4VEx1DarS9/d1pw0IbQASDtiLkmBRzGh3DZcAxnscndi
skNmroP3UhEEpStmqtmQ3n9HBCKUshWsfI68DLKZYzcMxhfBXKCe0LqEyN+htvN13PG1QmoAbWaZ
mTii+DWQzhYzIHcuJ3Zk4i5W9cTfj9PG0teKe6a0YgSAOxgXeHQyAJ0Zw02UXH6ziJ//ugj+S9Hn
5xLtMKudy9L8j2ujbUopOUlZeGV+vzYq15N+1MU9wZBfbdlslju/Qn+GiSilVx5gM+GqZ3a07gv9
zLyrLpPcasYGpYzl0m1eph0zvJVmkZI+QCgzuacckumEIHFHKNGRIU0mGMgl5m8p7YdzY9LcI1mn
0Zd/vV5gZPkMFrL5om+yafq+B9ry3jTPAUcrn3i52YMsOBI+EV0ybiDPfLZcpCsKJgS3aqwpTs/Q
FVcZPevAvGCNyHcMWveOc6pzNMbNpanv20mujOQSeAm4SQHqimxqm9GwwwD2IUfYak/7f/7qiv9w
5/nNq0sW+W93np7WfVpavLpLRqDmY526FKchlz8KdMBC+O5WXf2lrFsjuZ0Nth5r3rTNNWyq7T9/
JGyZ//g+W4oms+1aEqGD+ftHUgyGASOWMbfkmDDtKnGtuNrnCOfYkRfO9nfki0KsKr1bRheaiNWe
W8ixBJQkuCrKLdYDB6Jav29NMlTod65kdZ+WdwjHm/pS2aRUkH/Mfy9K7VOOr6ZzqExCR/q7f/5U
9G79h93cN6XJ9aqfjSf1M/3Nbq4S5ZmmB/ort3aN/4kEmlGeFt5el6JZ//PfRYr8f/C7lOMqyasm
/D+8f43ItOQGbfVo7Ux8zUQvIFvv9zaZup8M4v6L36b0z/vdc2OOgL2YWsl0LFtIfbf+5rmNHkQL
GUS0MlhvlkQe3YDbKkr3KULJCaYNWn9OURdp1K+GQcNTrUfDpyX4PI497b8QVI1cN564FXT45hQh
KxhdKfobvcqjOKarkMJlqNaTUX2GNPbzgx9HT4lK9gU3+Rh3P21DHGF2N3F3XHy51uCEcWrWIeGE
+lFkGQovMBI66s0qLgxWNsS+Nx6LxXSPTWExP2paxHV/GUHHu9YRE8tKlxGGCwsvgcaD0wNbd3vF
9nozwwYe5+shhxg8B4eJisASzOhEsgEJhXQr3CnnrAY0p/m+Nd7IBzniJj903PNzfUmW+oSZiiWU
6QFXajBhaD2DEmIeScAH633Mw9bbg3TZywaeSsAZhp1PP9twfJTEsAXPZA+s9JGEcS+xe0jU7Gdd
NZh8j6FvDvqomQ6pZ6FvgubUf+L3Sp1ME9M3w/wyMKh1iHPpoP5NgC7Y/GBHrWgboHb/uc+6l7Y+
dwsi2mqXJB6xekBV2CRC6h7gYw2907mtOanRDUaH4S+/rPRsVGikyEOTHSUMeeMC2xfPS28oefmy
IB9y6xtwfrVHBSli0nx4U2lcO/VaP+aaPQ9IH88z3UOk2Fh3PcZyXHpbCyVJ50EfpwAu+WHIkyOb
WAxEbyjC2Sb7CZh/F8KWyV/sujkINd6U4zGZSWsm0yhqPa1sPjjYEojj5rFhd3hXjIhFSZxPCnA/
jrZlSLGIOjho91N5sBiLwRZF8znvyjFDgz9sVVjzCu9Nu98v+fXi4hhlWxnYNC3JT7eoqshxKQdK
1RPbZezcfO/LW2+Bk5x+tExfCgrYwHkWAQax8hfKljXy4LUzXTNHO+jtWiF60eVRlaZ7A5vKyE2j
dyQ7x1uxw1L8vCQZdMRuP4OgC6zrskJ/G/NWMPuzuRaT8DGFdEJY7YB0MQlD3X18zCDMpvqCMJ41
T7JoHwaBMC+NiJYBtUKHZqH/PrSX0fuUVNfQJ9atfe161zMH55iy1vtUI35k8UijBmia2nvU1Fz4
yMqZR578fFciCORabphHYOKmDsTKiIh2dPlmwB2sA8NIrIDOiLHkvk+6g1PDopxfdClCdeOHM5wx
+oKa0jRgD2DLU/UPrgCaZAdDsTWvdOB4yHZYSWoNYFllKUn4PLs2txPrBUf9LWVR6ZLIx27V2wR5
sAiCSGjG+pDTBFHEruu7rOFymXVVPT3m3ac+RBDp8X3GAL/MAPWSkkuuH0WBebIaLoFpbMEYbFV+
37cXXUSNFlSVHQ6clUUVHvl0qoA3R260jXA+0PBIY9q/Bpewo/MdzC2tZ6t/dCZ0xdg2oupStC9V
Wh3IjmN8BxsFgZdPik1HF6KKzy3zHIfnMxi6p7ki94ZBHDdXto8EiaURqWIocmt658yn4h7d7O0u
iQX9VwSKnCxaMhMM5roN7VFQ4mgLVnqh0nLv74MFV4M+Ovjsoj4XmuVQwHoUc63BGP/eZhjmOoaG
kRoBRo5Xn4Fl193HsMBod83YXnnNFZFPQXppCtZ96kwfQgXqnFWWNgd9ourR4Lku57l6ZjNCHlDb
9EM3VZbu+6mGM8kQWsfPiH5rBmBFoOyWrGKN9x7072VMgErKq8dd37xnQUymAZ3bKD/wtkJeeO6T
J1F8xcTMjETx2Br7pXElPAYTskoGXzMH38PlG+Gi6IoDQUdNRYLIWk/l9f9TDiWss/YTrkTtYIhO
GYITNaHUropzBQekBPEZgEkymYdL/KGiW3CGR9vQPLTivk5PAYyz7NFHLBR9WsvWVfsgeI/tS4zi
NnzsqIj1e61J1TDoMDP21te/P9gSCLzfPQjjnI5Yc7tkHbu4tkubcwV7idzXzCNGKGL2NO+tOuNd
RAvfbhrk6Ixp17VtAKVj00VTIr5Mmp/aneQQglKT6TvuqDIkFHoAf9J9oa3WkJPNnGNlts5NEX0O
vLTxk9c/srKGBKH0klAFKffgweNfcBdXXnplho+jZdOBuzJYNwNykoPuqVSPU/JhsDyzAwTcPhxW
u+sUDC+B5ejmlk3tXsOP1OKA7o7OfjwcguiY0kVcbrvybmYFxG/Gw9Nv2dI/u9sO06hws42FLmuI
QUR4+KfWs8lLsezc8YP82E1J9xwsp00jObWwG4TequxRShniBNreJ7dLgDmUqf9khPXdMkEFXpgX
I/CSwkTY2e+62llj1AXbwMOkB6v7HbVhr1IGCNhTd5HyH9Mw3wjAADguGHsZdHq5kVj+RNbe+Um+
Ftk7I5+M4ZfRRqcRBTgaNe3X7r1rBtU7t8l2oiGEnHek2qT0R4O9ocAgNPoCAhLApJpACVbUlFXg
aiLzpACQIgwEl4RdZOIQLC+2fNTEMP38uQ+s4c2VOKOYQ5DVEJLjiys6HraTNSCPhKEAgGcu7LVm
RviMZyXhB33CBJMgZpu+6TJLyoNm46XtdvGte0VoL1wqpql6K73u8pdmYGzg+SvJ8DYAXFrAra0z
bisSzwA6rSLqRgu3s+sPVA38mc6dyH7oX9xwFK0je03AyjGX8GqRRRvjYz999fRAzOy1VTlMRziw
XN56HNamX2J5zcuDUo+GOawYMlJ6PI5k3kv5pZhKFoi51GIQBwG9nODC1v7SFwqRrIhyvqbxcVQd
Y0Kbowf95nZv1nibnK9FaboQrHTWuWZCvsLnzhxtD46jGFF8OWaHwYfKm2xzAASWb6EtGdcC7kQm
3osZAn3INdEwlKc4yomETGg1WGRNNTgaMpIbzCXYNujZEkRUOihA9QO+IR4w4o6R5EYdaiAlktMo
+v73QDo4ASMKJq8Saa1D7gHJLSQF5psOm1NK7n0axds5g43DDZgmDK5TC28oDzRFxE5GLPyng8Hq
EEHA7er3uV82LdWjXiQMl1ACca29d/aE/lov736/szgSTkCTcs7u+p/5rb2OPcReHY516OdlYWx7
muaDSRFmRXvI5g8W2TWOU7wDT9iKgNK429n112yPNy1dqZjmQZKjsiPAOqjYLGZ57Td3GpeqT/vK
m3bUKBNWMvwgWyzzq0UZxF+P23Gh9LWjqzxVCCKarRhu/Ch5HsJ5F+NhSeEhEH68xOZ7PAas6uM2
weis+x2d3RMF1Z7a5cFJfZgMiHVDOk709+DEEhi900WvbhsiG1+Z1HlQZkMS6wKyRscqOCg32unC
M23ZiqGl67YPsWi7bxSCazApWQgGoM6ISccQH43NLQ8+PzGhbVJUsmWjzY43XMrOcsXlYLoHGzLB
dw9y6k4kdCMepQNClRYrsS+6TRZEm5ohW4q1oRObsb7Cy7+exwtWBkseB6jEXfSzncyjy8wXxxeu
PN3QNa+d4XlZGub/0U7X7ECPVj8X99KGJG3SJdRFVmYExGOle7/N7oyxwUsJcr6rmQIlz0pS6EQG
EVzxw/fp7l8v0/8Of5Xnvx7j2u8G+qWsgOeHUfeHL//tscz57//o7/n7v/n9d/zbTXxhBl1+df/0
X+1/lbov3/7xH/3uJ/Pb//bodDv/d19sv0cC9/0vPQpgGNv9tvH/3/3Lvw0I/ovBgrToNfzng4Un
LGs/fzdZ+P6Gv04WmASYyjEtz/N8hHnC5sA8/tIzB+kzc+BU7nvC8dATK8YHbD96fGD9mRmEJX3P
tpntOsDZ/j5ZMMSfmU6Yls9Pk5zqfft/MlmQSvJbfnNg94Spf5CtHI+5B3wU8YfRgrvwELIkeHD6
hfECptTjsojrpsx/0bSMtq0VV7sg45yX9/7FVWw5jqxeyKCzn53Fu1L45eEHHZhCvKFtvfJmoOsK
ubGpDrCfArYy76hcn4moMuh4+O6jGk4IKZ5qsn1Q5uQfY2cdZgly3sjvZZ09ohAAB+L2Fs5BRPCN
9xE5fgZkCKKIKb/SRRJl1PRX+LpcAw87sZIVYWdYhAcsL524GWeOqI6qfmISybz6U2X5p0fE9MpN
ADg6ptThtuMF2SAxECXdOH7jw9hE944Z+asGQEKG0Zh/XT7I3Od4gDi2lNNDMcFaIKmZwfFnSTm+
CWV2g2LF42mF9xgDrFfFcppDa8lNtLSTqnYVKL2yN5otssv6GJC3tZ4mgxv7aWyaV/BLFMLGr5rv
RVQormWrNxvmB7c+qroNevtTZoJe9k1g3YlV7TnJw0EHjGx3IfPQkiATB1UouLgM4baIOGIvF1Ev
Z5ACIAAcXLtTRXDL2N33aUdAX4PHQfq4M4au/SmRf62imhHCVPio0IdHI/m0ptYlqJSkmYRTSj9h
P4284uxa2V1UkRbsmr9IVSCXhEZpaJaYdLIfWY0JrUBbTxTQULDnF+rHHN9lxXUtyB0fogrftksH
fvg1CjXf4g/Zxv5Y3xXu9cQTmUNFAli23EydVRENyekXp+F7HfpvTNzknjy6GyuJ5T6R/nsXAYcg
Hx7d8HzrCE8iP6NzbeXUbG4M0r/oapgdEjkGR+09Y7rjDY6f6hRjzccRRg2f2PWOsd/ZAxlDltD8
6HqJlrIDRV7Mx2GimOt6AefGRSNTBlDQ3f6mdrvxOkMKIJfZOVl//+AFtPdR0jl47NA9mqXXrqFN
7VUjX/LWP8IUQfJo4MsnBta8KpkvHwKLcVQ5FCd8dHjobHlTRVQkXt02oITJuPh/H77/LNB/AYHd
3DIn5AibLseqbcp9GYst4t2AyV25zkMf/GOR/5qgOmHArE4C/JfrwB4pGWjQvRjC8qTiqjx9fyZn
ewdqyIDQ4XSnPE4AT+nPvj8UuPEpFimd3HmKruYZwwaGIsr0dq5PtVXxAbbzCWY0yYGyZgrmgTDw
F/gMyzI+EHaJizP5/li5i9w5lnnPxS42Q7ZcW2r+lKSCXU13LumEJ7Pg0aahLE8GyJCNHOnxhB1H
V3e5h4jHu4CI5+QRRrWZbDoWRnmDXSk+gFm7adrZ0Il3CoB1ji4yqUQF06Z9+X6k3x8m8mo1YoYH
/f215brxxsZVzniINpKfLyAtrY8hRatUZA8WJe0G+CvUOv0e+SIvTt9fYnqz13UB+SjJaVr4pXvX
GNaysTqaOcvcD6e+Yn1r9YcgvEv6+8wTAXFyyT73Eld73vHo6g/fn31/CIVJnE7FuXBZnMvAARld
M0WPxOh5csNlPvVd+lV2EbAj1HSnJqy60/dni2NvGuw4O2Doj21aDeSOIuzqQoAM4Hx3C7ORA6FE
v4KsX4gc6LrT94ckkt2JUOWYEMdjJFR7+v6AcbP762ffX6amajdlOVI3m3V7WoyoPZmcy5lh1XZz
suECpkIfWpNkJi9QFadIf/j+7PvSnsg2PKmfS1qqjWnfR4P0tPEtWzlpcB8s8PUYeRPsyBvbdfNH
kgYW2R3mewBrT1sKWqhkGB+F84QRKEDHNr6WnUdTt/Wu6wAHf9zTjOkW9xwaxFLSsPkAo0WwvZ2j
Ji4ziuvF1iI9cyIOjc7MmmsYGbSGOdol7Hg/bg/f1/D3NaGMfDq2FtbyaFInBvHq9P1Z6JGb19kA
c/ueo5yUjbcuKNMW+n6NY12DJw+Rl35/BL8AKi0L+AOBk6kxBNLaqOX0aQ8jB2vpc7HF7EK8jgyl
84K7OsIbrcLiqrArgkGmyD6l4oABmEmzxWXoZtewVkiYmeJhlzJWOBoJJ/q6XpkV+RqdqTNhwInf
jPqDW/T91ojIlFBDcdt12ljmDjCdTQt3z9nuCuvWdeTeDnsFhHHGpVLP5lHN5pXVVeeMbJ4jDgUa
jhPrZ6Q4hFYOaKeixHBm04jMyx4vL9U+SLLC28USPo+/2Inm0y13ue08eyUBed9fIUr1Dr50b5xy
SO4Xob5C0uwASf/IEnYMA49uY1rFHgnujN8uADXlhv3OrgRKHmEfpKp8FMkj/svyKvZGXqNuuoqW
hVTekIyJyCiw9/DGtOThvtFg95hHWgzQe2/tGS2aIrYud5SbcSEvtGKogP2ZGSs7YweUJBoSsqNx
d7fCfSYWgI6d5XSrzLHROC5UQnSYz6LsjCuEgrSIhHFfsoKTa2O8hw3xYQJNHF2LuyWOJ8wO6c8m
yJ4UmMxNU/fw4UTDFbigwWgyl4jAkuS3xXTvQotZeAohj7xfe2OQeNJxvisxLqxal0T4OCOVs4hC
BrN0a1SwkZPY3tRd7e0saM00Iuz4bizcw7io/8vemSRJjqTZ+Sp1AaQAUAWg2LrNk89jbCA+YlTM
83V6xQVPURfjh6gsdlZRhGzuuxYumekVHmZuAFT1/e99DzmxcL5MI9vZtdhMLZVE0ewZSN6GemGH
VGcYmuZqeuwynKpYRkHPrIPRjU5AElFeLFZFYT8zvqCZBBQcEBCohmF/P0Ssq1VIJlGne4n/cw94
eGNK/NmWpsZtqTUydTNCiPBuvMaj7tN/BS1I4qmgabCguSsxe7Z99HjFZl+sPdDWyKvIOSrAm8tH
HMq+2StFiTkQakRNC6SfMV5a+iKQASF1FVdm64arMUScqk3CVHngkYRZsA5dwml6rC8xE/JHG5hG
IlqIHHl1zaOX/Lds1N7Muq8SkWyKRXEYW4eSxGy8IQkhtiRdedA7TEFcAOsrQ698A4GGngLEavSP
Q9Q6Zx/PrMKR+mQOcbbl2ChRkJF7ZGj/xPh1GAAUMcx8IhGKw3njKdwuwUJe4tDsi6I7yxrOWKoQ
sCsCA9vW0EuUMXDwOPt0/aBEuKhArNsAp3pzYJWbQn811q51mErikjXeObK2936jvq1AYNiInH5l
qPoTPMO3G81fXu6I7RjQ7U0ueGL/BW9EqEQeY01gKWOBS0QF2A3il1O91WCIVrmEbEaNWYSyPt2Y
TZ+vzKkzAEDQIEzRhlsUlwQrZ8n0BfeIZ75lo3pKs6WHb9j7Id6hvIR/qTu0W9ud5TmmfGw1zrKk
n0L/SAPPqkeai4dcdpH1dDPGBGuiejjw8s9pGgxcAmNA4hXWjX3AehOQ4cjPadTug148uwOChHBT
4hoexH7gLTPbetp/erXrpWQStZQi26OON/zkpeWZ1pvQ1G8OBHXDj749JDqs0fS69lV0dlpx6o2o
3niLepMrq9oolEujix9SHyg4jpDOpvZqSp2vzoweq/iVX4FzM7bFue7UgOmFLiOzyl5kQ11ZKKVc
D2DQyF5kzeX3lzDu//yn3/8aJH5/GDxx/s//LrycTaFdW9CIF4GvNT5Cx/M2vW5+pjDr7vUQD8fZ
gQffUX6QNXds3eIDC8Zr0tePsT9OFwjGR9uizMa1mttxdD+oCV8Uf+fehrWDw6gzLwStzAsIzHHb
+ZoErm6Ud9R+wwN9DvO1FWZZtasHb9r4YehdebbxqdSM+9NBnUjbz84dxEufNt896aWb2havjSoe
zRRNHIw8qD43v1FSfWYjMwKRMAck2tbwFJbXOpb4IRkjOdyAQ2ozkZME3H2ca+cihY8bYQxmH7ux
NPJvAfko5yF91bjeRymSD8sqdlaW3Ztj8MIU9QbHfjGX/p1XogIXDDK5r+1f9AqVcDni/hZ6VnpN
rQanrTSxfwVY3HGG0SZBIzW/6lmOx99fDK8fj6Xp/7BKM/pO3eHsJI8ZJUVbp0kE8m/urpvGfiSg
iohX9V9DpeCJtuaRn8PV/hSa8Nx8F/AInOgond4G6mz2yp4Xc3TtbnSD8mjYmhn3chJT9GyqJDiM
RvhcLBIzBRKz599GXhpckrDkOdupNUfWS+Qm/UVTOne2uJMli6Cr9WaCyz1ndXOdellzgLJ4X4YB
zU8GAm6nzVd/TtVuZv3eVI1T8EtaOs2xfmfDXZ9yBOqjJ1S+lHZEf1jDZ/wehPUGYiY5Oj3YUz3B
TCShwiTW5mhH83rSwPCiIBU3I3ppOjjM65RJQgTXTjUjZjJWwA8mPhMIcDIFZD76WcD3JJ8ze62V
bTXyOkmMhK1t+uCF9XxjI0fWceFzeWTUTDVuc4wV87baB/1RR/F1msfIe9TQVUTRuXQ/7WL0djkn
zGUMBdVpLJ6sATpbVhaMZykuc6UWRxV2/qZTwdayvXrdpOHeNeYP6UhCwfweqyY4+wMPWHvZSLgq
3bZmW5zqinR7YedqmQFthlg44K2a6FSZ8McypyLOoupzLNQ6Jkq9g9OLXTIFnkGRDyRgUmeKtgID
Y9ipkuEJqPIKqRYCJNwI8DFUGJrBgZhICQWRao4ZU0ODUwYAKYFlQ12kPatVghvkynfXZlwc+S1m
KLjl0tCGUO0wLTEncFidF1Fh53QGfprytsYlTuyzdJL44jbm4VAP5sitJw8liVxKBxw6tjAArIuO
KQol0djcRrUxzXJCAJ7HVT77h8oLvwfT2Ie1vOvwytfUmqd2+DCUapUpMz8YI/tD2jDY2Yp43yyZ
jJAnOO0bp2KZ4UNc9Lbsh4jhmvadsD0c3pHaSRkjlTP9t6MllZ2wYnkjRxUPgMpEdrM8hMRkEJ1z
EmZ6Cg8G2TdigOEa+cyjfG26ZLXBM7s191N2m0sbPOnYVWD3aH/3cg7dA98Km2WsFGXlTmTtW8Dh
lvcv1nbpRWci1MBQxLEnsIqcSzEfONlPX1L7TN5za8ipxAGO/cy00GO417MGkJtXOSdy/QX54slc
hRgCrDl+9exheucPsG3L70d6r587RqpmRfgBB/C5QhrjhwbXmfdZUv+MVVCPFRRfadMYtZgelghL
YHjPLVyYK5l0BUQTio1rez+Xs7cOYeEajvfLinMsXYFxmLCOXdGjbAQwnRUxbq5ZypNq7W+l0TyZ
Li+1cplnzu1N3wcgukOecBRPs26nQjBsInfbp19GN7jPWRY+EYzwDyNbLVI9cBdq0eknuxzZgA9n
ksPxuWIxWNcDM6EJC3FlVwMtOLTcRjEm17KcfuIwv3MKO303B0YxSJPDkztthwJGFsKmc6f4p80I
FvBCKWgPYdwdj3Ojh6NjvHDWhEOdlaSeAmow6jjYWUF6hzfRId2wdE+LEeWp665VMnRrh1Aklt8J
IWFoDqmCENIrNpmE8zvIFK/zBIclR9u+Ihug1uY0jfvOnX45LrkpSjX21jBFe/Z7RP1IxKw7SgNX
PMCZIIOXdJdOBIt2iB1vyTyHs0difgDZbE/jez72BO3l0O3G4UxzhXP6/SWsSLX8/ienIpJUMRFB
BwQnVQ8KAMRUMsTUP/QqdWtmYIVZN7s+az9bestPMI7a1MyPhZdtsG1ap99fvJyneUkyA/kuZXzO
2WTlJunFd73ypGhJrUJoC5XAwhTDBdJOlz3NKWUOEMY+8tjnaaEG44YZWXjW/izWMi+mj/GqmuqI
6JqDnoSrOpIDuVJoYUGRnDwaKplDO88ObOfXIDaabRNXw64aM+fV9bszm1smnH1p7RpifhtVpOnG
gKt+01lrvxfjTVXG002xfHHygCbomFLLKT9Eo8Sk1r9JETgHr4/p7C74wCes+ku1DdxA7b3/bqIK
uiK+Knn8bSwwLod4Blw94GpMiVNsatsD6IYIDgGZxWdIM4skv92fervtTw2WMi6W8cf3sv5427ox
Sq8a9ZoEBoEfq1RrUeTNw+9JLu7cpzKPjWt6AxefVZS9Wr1sKAwt9a4k8oJttcINApfOM6b8tsac
/RDaOdawPns13Y5t8UD6j3juWpo4wSd2FvDy06thGXcveFSvWfb2FX0zSfvl1W55qfVnHLnUNbFY
secUd643uICT1Nl273PVnnFoXZdmUV9mdju7ucre287FeNGFP7oIrm37pUiBAOapJOYEwTE1j3Ye
n+g+KyDXBhznEqAwrkdcRaxg0+Ikpsdu1U51fYiyO9oqCLYmQbqZou4wKOJGfhC/lR3eiJiza5eS
nhn8/J2Dfgms/8UlI8pCP9CaYOxrXzXbOPuiwwD3bmkyU6dn6mIldXKpmvhrHANiS5qjbqOrteWp
Rz9tBTUrqX7pk+oubgvzFXbTeXarczUQ5y8hDUVA/m9kVdzG7Inz2HPeIejfqfDb9pR/scRe0xiv
jRaCMLgGYnnzZh7K+7zERjC4qHXMOrXxMBbxRTVYWtj7GVb+KSmKdhx6MMsuuOp8A48dU1GxQIXp
f7udiM7dpt0ARs2DiBgsFWGvMgQz1bs8nP1laZSgBVucpGuolSGNz/UhcTpKhbCFKPEJH4F+ExMK
EmSjyVHFXURftOkU1Cr6nsCjE7yReXuMcbvtLJ9dRI3CVpQL1aBJDu3gRzs/IuGTUvzAlZNXRymg
CsnYnZ+YKnSxCJ9HxxbbKqVxe5g9DoBz+zJHWBdaSoFWtPCwJsF5qF2IjhQ4Qj2SSzBcYl9wpsZ5
MQwDuUapu9g2nHuzgTfjRQ+lYzuXMSHx4DlE151elsfyt7a5/NPvf/WVfR9M2HgamhAbWKhXRjDe
NBnr6DjQiqO0cyhQtm6LgTa6gh9V0GWzjhhX7WYTcFI1P9cVsX9GFIfExKk+AzjtmQ707ovpcTSj
56ZBtzhiJN9zx1dBTHVosnfsQu91uuzStXudpk0B4dh7jvVbadbZnsRgeHSi9s4TsKlKr7hMJAKY
SMBxsx3Nx21AqApnnwlys8oqum4tJT9cVOoNsuVNItWtQlbpehq/UadoMrahzejhHoXrQYtyE0+6
3WlGZ3Djh4vnl7jc+io5DUOi7gfBxeRaYGEazjnKZ49Zqv1IuuLQVHQQqw4jdQK0Ug7DQzOMLDXk
WwrwCmgn8WGEYbExnTnHrFniD1NTd04aQz26BYu4Rz9MmmtjPQGLwI4QjA996HyF1rXkba+5Vzyq
QDBNa7o//dlLb+mG8RrUV+1lu3RinkJZ50zQZ88d7kC5dfd0RqzdilRAzfCaBz9VDpa3DQWMRCfL
QUyy292kLia6yKckdmZ7VTuxd5KgsXxSfhcaKKYbgClyMw6xtcz4ub3d9skiOXFAlXKXebI9ZsYh
z24x/lkXnqnPTstG7M5sWaVVsNSjtW+YXL7wd9HnEYWcFXgabkdoho2czyxatI2HbHmAqjybQfkG
j96643TToHbSJg3s5qIkRtHQtc8Ad15czRDDKGrIWcs+PM7eKY2AjjWGXAEd4gIH9uuC7S7Hg0dH
4GUj1LpxkggchOK0WlrQwHtrN06C5axKB/DExPvlUnXRVHfayk8AaokJzYZDTlZ50D75Uk9sYmbo
jYPrmut2JJ40Mi08ucaSUT56ifVaNiz5WSxQDieuM2oVxaZOZHaSDeRk4s9M16X9YM12eYsRhmT3
AhEvGY7A1yf/kHUgMMZ928tjottfhkdNVvPO6zyCB/zuTOdWNx6zG4muZkuyCv0ur5vsXEv/FxFM
SWFHpM8FW83VQKfFFQ8R4+zPA6aQmax3lGMGssAZ4GxmfcK7Pni9z8gT66gHm6p04zuzdI6VVe39
aiBvDOW6nAYBoZmWAxG1qMnprmm7xwCf9G42JKkhc0l++aex9eJTkuZvUWw/WinXAdmnYcOdqjmh
DuHFzarbpkegaOAVBZOzwFPWFDbQLzTiSaQ5E0hGxd601telqsl2MRbRVd1vRV9fitQwNrlshx1S
59rp4vRIxddp8q9zNz0MlfHuBxyYEnfeExq/M8wEoGbdHCuXiTFq1Cpzlx3ySN2y4XbBcUpCvefe
37d1UuHLm09aUCiaNaFHa1OavHqIsEFS97+6mcK/XpTdvjTq8jrrrVMCTY3d3dFKCgjAhnY3XZlQ
/2cT2MiknF7zLoPb4Ih8HwvZXjvpqEn8JB8pT30fSLHpg4e2TBPcqV1hDXRcQUdvFN7aBhurdHKz
h6rp51VoBOZz06JIMZy5I9E6vrx5EFq/3HKmiQ7y0m1tCOfQQhDZhlHnPCrhfSVUg35ZEa3aMIdC
p1F3SxQKdK4HAhk+ihODccJmT4Wg+Ap5zbHJCLSvae/oLfzFUUSyi2TimQcVzeOCCTTDs+JFNeUD
uK/gqwKgCU1+vHDqIGnc2++1YmyeuAkU0MEHj9z6cPiBaht9RP1xWeovQLYxL7wECbmKkMpv42ry
DrEiewE9pX3EVySXB1ya9N2j08AhiE2XyjETG38HrXPT+Na80ZnOX6zauZuVnL7qbIRKA5W/rYV1
dmjhuqJZk4RM08SHSYQJUa1GHVLTUDex8nFoNc5408E7xxAHzIn25G8gDG9BpoLn2KtJMTq0qJ6r
OlHbwZVPJU/HVWhRmWRyHJWWoffWhEE8CNwXAwfsqtVAtcOS25YgAR7fGBc+PS9Cy3ODBe4KKV/t
04IPayon4sgQwdY0JGKeNwQrV1Md6jEccPz9oCKuxwrd1nVlthM2YkAVTCNGyOhV+hF7a+Lxkaxs
tnAGq05/CLOoOTAso0mi+hqQmVEGsZsW2M16ZySk0vbfPCBaWh8wTLHwFVt23CnXAN1ASJjbcvmR
aUmpsjSGD7Af74XU17nl00XbuOewtm89l1CAnCksobXTsRYAWUJSjkTpGt3iG9n63rS6veXzbuIo
peOunp6b4ldDxxaV8myuDcZPjEc4gWOuLdqJXH237d9lFOeso/zComH+5lS+n/Tw7Cp953JAsTz2
o17MuXRie6T4EIKmT7cyMC5uRMymG911nggq+0pawSzvPOvsXmnxPXriIpz+FwvTZixUcJf6jJQJ
n/3itWwLh3HQWDQPssfoZEQs79UAKty7Ywj40CqwtFS7bnJBaMMu55+eTYNIXmtDvXWhU66ycNhl
6Cu5hxkxPvcYPo3KvyNAcRocWkFdaysaFqEw/YX+xmaDWZLZHUvXZUzvqfCYTRLVrK1eZzdlMJnx
8I+/WjppuftQqWq7eQ5z+zYTvAgz+WQYc5yWOobYHKG90InH3MM/yRSjXqqsbFvWX0ESFrdhT9eE
1ydbJ/E/eBqfa6sNTmYHOKwrmpuxoS2vy051Q7k8416VkAEWGqaACMQDYHjr2JcxxURhz4aUcGEI
KKtMsDL36Xw/BMkrvHL13XPWT1nKb/hkEO5oTvb1iO1yDut7I9NyX4tS7hLLvymreLrkmRD7uQ2f
zLjaKbc0r7l2zkGluqPvhtO1l7LnH5sw3cSiJSxjYTFsVPILo7PpA6/qy8WV3CbFzVyK58GNyfIs
SJwohZONNYQ2Ro+tfhg2sJFTkGYVlEQ/vIkjG/IPxRWrOMqBHjgc4BVxN6KHBZZuKfHs4IHUljnh
+//wJWEYzqsk7v1hn5StRw3CKaoViIGY8VvXQCaiXmGu5ElHt3PAW7YNBKdg6j+GIHPwzzfUbcL3
gh2R4oud3kOMM4D8Nzrn8p2Dttungfvgow0wyWP6KJkQE7EogxOzhXkdACxaJjfJtUyGP7+oklm+
Gntn949vNBnIKoiT5sqh3Ijr5Z//79/fHvOQpis98J7HdNx7A/0Hbkkhdylt9inYiNlMIaF2OvqZ
mRUOBb7HqmPCqyZ/3ShsQmY0sEPs9JtB0zbTZeJeth0dkm6iHNHcUVv7Dj2SnTHGD/YCxBHtQKAM
DsXGx6uowvVsM2n38lifbUD5KxE1DzbCyVqnMXYa068QOg4IEukqk+yeonmTw6SDBHSUEUJdSIlM
Ki1iTU0IC4qbEefbxlE+tkWP1useqjZ86g9VSyau/l1ppiZPdH9pnNTraoijdeNB/LFp+7YkiNfF
GNXZgH5SASFw9u6KWIYI7U19NVnUCdP7hjzYMd4aBWNdlWEUM3OxaX2ytozc6+1gdrcq7k5yAggU
meA+2uzdHFV+zG2NTlvfOzG9NJg3dvhI9kSkqmNESSdVDRhIi1D4B22QfogHHrJjonzmn9RMxc6o
DiMdXKGJW8dJAUcIKlO3uvIlz3g+6ExbryMo7i613nwr/5pH/6Jj/AiRIGoF6B9GrccMzMFBtmni
CBdUTXFbdpNH9jMAu0+gOSX5Mh6ReRw/iHQhbla/vdj5/dCWCY+B5hI4ybaZyZ8svRQrXbGTdBjE
RvpdqOlSluWj0zOqjQHD7PH2gKlM3hmk/JgzQy2GGfYNJJd72w+/cli8axFwrWmz3mqcb3PFwCwt
fOaSkZ+daPz6Kcc835YRXqQIprHEKp+DP9v2QE5OmR+iL0b5+4z9fo2AFS2xOfJLrp8eSZ6VGtiN
2XuUA2seQ+DZr6xGBCvXof7Ea+8TO37yxPRqccZc+TpLN25OvoeSzOwa/rwMHophviSD/W2CUMf2
jQelsE/Me1CIIls/JeTWCQq/gVHi8+ri+5o+86um9IvN3DKVwaZ5HM34bZa4fGvwZ2J+NEF+3qce
nReWEd9SwLdJNYHAIYxWCf4SiGtcsv/to/2vADps8X8FdDz8/T+Kv2Eu/vv/+BuG2r/d1n//n/ln
XH7/ldnx+0f8w1nr/SFd4QvYfOz6lSldoq//cNa6fGcxs/LfhedJprr/21lr/eGZC6oD+cPzHc9y
eEV/MjsM8w/TEpbr8z8bZIfHBP//C9thmf8WWRb8RQ7OXwk3hIEZnMh/DcMKyrrcnD6y3MMT6tTZ
UTjJyZyL26odn9AOGBzE/UGOFdbUfrrFpxtRehk9TolHYhweHmB3807IgfNE5O4wh9LrzDpW1nm5
Cd08J9/Sf8pCX4yMPrd6RrCh+JkYrRTHLlf3JbMe5jhAwNmB036xL+ylUGV0UKn9OxcvXMD8B0vp
Jsexl/vMaNjq9gMcd4s2MRdxZ+AOn6nM4WTC3rVT3BZFuTO7YOckzI1rG+OfG3ovWQ5yr5CkcQaH
l8m2LA+NZGM4BW/ORmVTUf1EWy54JlTsNUoan+FDOcEwFCabJ+Ffa9+9HSODmEc5TQud6rOSNQA3
MiJdVxGjHVnKc2tTGvgMFdGAMmU66afZN3PmFt2D8Uc39ruQ3dmVrK0HVVVPfZkcg6GcsC0n22Au
blyaVEgv7+gcKbAvpO9OlYsrS5HYUDVvbw4U0ZZ4ApTchDcBDqwurQ5ZinA0gqqNDU4RyUCtI4bq
/0fGHQX1X9zYnsCFhRnb87gAlWub6t/i01Pa5KXrvbk6fZ4KvLmt7rN1DGOdU5PY1gyproJw+ikS
iAwRCEccEg4KzcRvKWVKk+oWD+lkPJf0aO50Rk1PNvC95ZdaIzesfJliilBL2jiCbihpA6zgHFAn
FO2xTj5lc7X8wuNDMdlEgfN42kCTbjfMYYhB9tOXX+qX1CvPjjNwWg0qAe6g27O4wEjjc2LtNVDt
WmjGPQdXjDDUszG/wW/JxCCy3qR0L1NW+7sE1RUt57WQzO4G8pkD4ha7GUxPwHdpcWU+3WYw69g2
ZJwzcl0CDE+8U6CzvVVh+goGsNRWe0rkeaIYbe2I6Dwxtr3qQo+Y6TjCrBxKQol2j+Mp+NZ9eVNY
g8+sE/waH9+Byop+Z1hcgt3IT++5mQJn/Ox0ecrn/IQh9+DSG9FxLJxSLpu2aQLs0ssPbnECZOqi
gpTRhwqNVSRCUDlgdCkR/iXS6YfW4HHnMYSebXGMOu7xjnn9Ho1qa2ib00LU3fORMNboCNO4lb/B
sT42yDDA1ZH1C+c9kNh/SCxWGATRrKOJRKyO4x854IUSk/WrbzBWlZ7xq7aAbQUuV65t5ZhJBbdg
OlzzWjsqomllZp/+ucyFVwOFmJuS4oW1iK1Xy+XWjtO5Wpmk4H5fJ11VY9YCbZK4EoNOnCEsZSOh
oGIdKA67RjOdlMb9ERoNTJ9cvySWq/diRBkb6/bbpq4eG95yX9Nm4TqutWea2u9c0/xqkKauoMUK
QnYMc6ymu++x1/lWFpBlB4+RGD3erqj45dtUM5PGQ4ZjXkOpwOhvaDV7dYf8+Jewxp+hlr8CRKx/
S0CYtNsI9HzXkfCaaH9evv8XZIHoVZ+F6m3U+SVMWthyhvciXOA+rQAMUJRXMjMeeFCgJvbRz++b
57/3A/+V/YDl2H/5qP5PYFeRfRX9+1+X/99/4s9gjfmH5QpPEqlRJjEWB3LJn8Ea9w/XoouB9d9W
2ERd/pZ/BmvUH5BDWOMZkFjS/c35+nP5lw67BmW75CoU4ZsljvPPRNG/JKP+Myn1rxcVe5F/fZab
jqX4gaRJFH+RKdS/rf4zzvLSrWTMZnIIT2kijDVDTnOVGy00LgeSUi6SattYdbNxfEoiCBJ5qAkR
ppVqaNaiBV6hu2ipNKQJh7G12Noai44dz+3RnSysa4TLeEcasWW4Z9BlbaBEk4o3OjQWxoZMJNYV
IyhwKC2nUxsFnCweKu+0oymI0ZvfXupX3/PcY0gslClUsKazyeO2p0tFAULkMX/V9OPBQFY/mo63
tY0g3NUhLJHCUy/GwxwBP3VSliEhTb2p+oz6EEjXwmauB8MZTLLrHfzWGBG8qkNLSs7t5+6aVfZb
OrArjWA4BhyPioz6YTWWe8wcF6pfU1758FZW8z7EHerO7aPbsmex2ueYI69lRfO+SOhnMoPrcp5e
+X2iIUKHxgcePyV542677MFoORWPHExgDKh9SFdDPxIir2yq8rKaJT+1Jo7NBtsjWctbwh03tkIs
EC4THCPpyFb0Oxbi1wa6vAIxfKWNns4RK1/bc5NtGIm/9iUByXyAphZm85EN6zYKzHlD/+oEDlhu
is4GJPHNIS+ciYLKELtNN+4tVT/rRHkUk+L890FT5Tand6M3HzvGLPsS2oiG4rn2dACdMEcODoKH
0ch/hEBYJBj/wWzufWqmrwlU9qaLYK2Y1rZGikcaVfFVjd5GITuaed0fixwrqoMH8KpGkLvy463v
pxydzYWM0ro+j946X8NcNVW5wggAWpocCwhbDYxBn6IKn6lZ9+zvLNL1BB/nHduEGaoc/XruJROY
+3XDDpW8Ek44ezx0ySwOEYRLmniYU4+pRs8PwUDVQeNsmoSe5sEjxgxIz95PAisgVUjhtVcyD/TV
vm01YglMS9hkwKSW6j4ij29UWMzHDPiyIWmxc2wcbQZvi2FZDsRNvUzT/JGDi1y1FvO0JB8FGDhu
JDQU4L6JU24wL6WbmvHDtnXkuEq8eq8zs32qKWmPT6XO50PqQgyASPEyzOMn5RvGjdb43LUcg/U4
02cHeKO+l0saO7muZvLvaQKABfc114ffQBeYYJLY+Kbi0d1haalfdavpSgVywCEEVFqWrZyRqLUO
XqCG+xhcYCHnZnTUd1XYm6gpYF7MtJ7vy6nYh8owkdbxYejeTK5Fb98VJliKQN9bw/Bsp+FVAqib
CDu2+qz1KF9ksH8VjX24dgtxtsr+jDjxYw/dAwR/ms9ist1YbLkB8EN6kdmglSvOJ3OyjWMwqY7K
D2aHfjN7B2OQ8bVqyy29i3BIa03kaxdhIVx1c8oEcWhQbJayLrXYNsrMRy5dvrS0n195Ew1LAft4
yoJ9oBbFU5tHzx0d34EJ15t2G7ZbT1YYf5M90Dts3QzUQRqUia84pTjhKjWhyWmMg1c6yH4RjWa8
FGElahxqM/19Z3liS3E0/OphF3DNE/euKccdyeC6At0R0U7hEp2wlK+TXG/c2bHRxgwsE9r9RTaD
Ya51U/jhu+E068Ycz7NFEWmUme8dPikmZOWm+koaNsRDAUYiJMHrRPZwHdNZ2pTOc9DVH547PXex
DS2hS4+eAmXtSYeioEW+yF9Fa33Y80oUpr5q7Qg/apTdlNS4lYskXTgeeyEivZqlaaWUNvlDKVUQ
TbSCY2ZSyh4MpO55a3OZAmHpD1xyTKRpSV93hTz6fnczNM57HwcrcKKO1TVXbPFOztjT4urox8iO
fwmAHIAVfgYxQy/20kO9wLcdF3EJOYSkxykr24sdhncxtT8sSDAg3BKQGveSxevvhEvDDoJ2gslV
55D9mE3LlSXNH7uCVSLb/mzLlGjWesxMtRXUyYVTG+wIjr4pMIfgq1tJWt5rNtMAMVL2zMpIfa8a
kVYbEHdMj0J4i5im52MuC7oW3OS1AeMSUOd1xTxmWng57GzjT+S96NEonnx/LA5BWPNHVXKTDXAT
Eo4Nq76v17GYASYYUIbtVv9QIfKI1kmnYnivpLULRPAhl4RT3TOSDnlmtpohb+VDGioruW+8jHFG
d2fYYfJodNlZD5pYiGw0BJtgPoaqfSn6CApMbjvbpvSe6QhssEQwp8QMc0eVEKXinuFDUFKHqihu
O+DYZbjW2eBtDPpXVk7vGUA3wE5Mdvtm9MAN+ip9xLn16ZUk+Iqi+TUuuExvceXHcbuGufRYQo4v
NAcynXnlLhLidbKcu66hUSEeyru2q59cxvbFslsI2ptqBD4UU6GkJCasnqfEFUnDQyv4vhy4BXF+
r9vIf4E1YbTtLeRErDJBf5aT+VkBbnF583uPsDz2xQJXef2ByeaURifPJlElBS0ViLGpNmFEybey
pbS59+9d3fYbSg/azVcSKANOsbOIvjuxoLJV5A6rhNY9+rhZdyNiSXZ8o/0HHv36ZoR5uDhE86Fo
0CDyYs3czN9Tr8y1muFLGBRkQzt6mEZBejXy7iKSR44IXvDhePuxfJxqy76ylr+pQ9bm7DYQlSdV
TIYK77PpUR1DP+iCNZarqpb6LIq45QIbHnUyMDtv421c3YquoVUR6kwain4TIXakxnxr9OU1JRMP
8XxNeTJILkYr7GiY8kUWyVKbZ68YJGOL1F6FxZBsSonCSV7+0EwdjVb1XdsuK2wYvRRV/NH6WEet
Ua5C5NQYXzmtOBSsR/5+CMWw72kcJSMy34UuMIYU/WpD1T0VvFSesarbV9Kpr6mvtmD2RIjZSPC2
sh6N2nqUTa83UevxVnFqtOaHFRtfSERnzJa3tlt8iTo+hlTarCso535c3xhzeb+UOK9zrAZQDXdp
lTvrNHPbQ5iWaKP0Ivwvks5juXXsiqJfhCrkMCUIgDmTkt4EpYicM77eC+0qD7rtfm2JBO49Ye+1
fZSX7bwhuwZAZ9/JG5Cj+7iHLM1H22xyf7T73HQqNaZzC0TwOZJOeVurLa8Np7Ci51zo2VpuYohZ
sFkwvfRm+GfVxeySm9a5kh58lH6/zsT4dzYoLk0TFFk1dLdgYiJSYAlcz8VsOgODP5xoRcV4H0qJ
bwKNwCPsMrJ3J6Q4iljL8Lc1mKoVT6tGJSgM8eOsNUQ7jRK2FZLKgXeeufRqrjQ29EYwqV5Hsuwq
keMf1HewwsUp2ml1hxSk1VdhTSyOngMNWtyZ/FQfjLn56criqUhYvbkGqK0AkQs9MrIpFn4K9rNT
Y0BXNd0YYBFali+rfQWyif0RyyMye1xIGepKQsRW5E6AWQRhVg/Gn56Lt3kKQ3c0GjCLhmtq0DaB
dhbEpPGUIJ1Bd3bunl1UPrACfDTJG+IIZa2N5R3GEA4j+aPgJbHjdPid8WfqLMYwiBAyaUU/mjHC
q0ktMvxiXpAqRikWxNN7mSgI5Ypv/E6sGyUL1CjPrz2RjcRKY0XWF2zZLt8BmEM/bFgOyoTWtoDV
qr1G1pwIClMwrj7LRSxgRLCOEmiB0n/rZMjtZTRwQMzVIxUU2P750HtINszlTtKLye7pD+ZkEaOO
CCutvPPiQN91uNPkHrS7MnWfIlvBqnyIas/NYHYoX0cSHX3S0jR0gPZgkpMVdNrenCN3TKAeQ3ZG
yS1G4GkMQN/B2DKxHAio6fxvSVay/aQw/8emikhvZFMfxXegaOu44lCYOkVwaznmS0wwcyyxUsLM
qlA34qfPgl0LmhxdvPg9qZehzgHnNEwpg2Z4i+nSOG8xJiQDgXl6/RYE2JYSITmDQ9hqcYV0Uh9f
AloszU+IK+qPdcP92Zq0TzGpvoLem9uiC25E0GYOk0fKyyhi4+RHFlu0cs0Y6TsCPr+qdNEdSM5x
/ou8HXy+MzJaBju3jC3mFdA9w0TGEcgtnFGHAZ/7WcC4UuERvUA2f7Vs4zEfSVuVcATXMKqRylnf
yQJuN/avRFeg/11GejZlM4zmnoks1GZr+oLdT4Rz+ujIBF01ho5tGkywKPv4cYUYhm6ntQ6FMHCy
uEMdVT7iksW1VQJb0cz6GTZdg5+4rxlNnhVlygk1hX4XkFLWcDkkc8CEMS63I7qQIeiOBF60yEeb
bcA8E/p6mLusjXFtkDtQU+30M45R8T1O0PGiKJlRIUYJyZaxLRK0i+SfTk/W+ldfhZdB75CSpcvj
QMxQO6AGzmZlr0Gim7NG5ECn/i0O//0TWDl/RUtzysHT1Oo2m9MLky9LbvmdTIQJxg3ByUjObE0B
c28oHXj+KpC8riJbPBMcX7UCsjcMiBMig09t+u0svk6r1AhEjEn2LQuUVAGhrU2Y7Bk7dV4WSEcM
8ctUlxA+nacNKG9ytoS8XJs6c7Jy0oH26JyCinYuBgkPwpLHTCrsd29Kt6pWwvXAF7qCgOOFQr0t
40CjqcBLVxrWSJoCqUiFySq3BdPYFv1z0vCEqmZ9bA20H1MOUCtEqDeE027EPK6aIyDY2m2SScWB
gSrEClmr9UjKYz+dbCUjzBNCNqwBOP1FgWeLv7TLhCLIVwEkj+qz6+L3ySJgUlSEXdgS9xWF/CpS
UB30+C9Iul9Tq+4YWZkmZiH9SfhokUOP2rCZhg7FIhbE1P8Z5YcxYWSp8898UA6JJVucueTzJJpG
22fuJmIyPYo0rCQJJzTmpAX0KlbsQn0teUtVHBJdpMGjZryqG/hTkCkAthA4XIqXz3AHLxjdDpS0
uBG1tVZ/0IySBjakt6JPPhNVqPH+evKMHIcRpeo2aeb5WfAcTel3CkfdDoe4sGfCekWr+GbVuyYr
yvSzaN2oRIUwln3XG0QYRO+CvhKw1BqEqM0xFUoiPMp2frL6giRYfkjYRrNI9DdlIg5bs9e9whTt
jGijNSk1hsOANDMFkNxdeyG6YdgNcfeD3g8cL2VyyBNgYTVtTIgZLAAs2piELTag9XpJv8wHkaaG
M4p9B/vOhLNuDDMIKq3KP+qnSAMfFQc5uX5JiKnHd83E/1ZNvMfTHLRA+Q79Ar+MHyiYM5fLUcBe
ka/1uH5vAwpJCB3cp9IVZOMHBu+KLsZrxSBksIL2GPsLkWcRANDYQEhoaKKtj/6LLMzFPEw5jiX6
kgnEjg/scpw03DM+JxbTIAhGkPFfyw7rshBNEjIYxKS2XKZg1fc07CVWCbJA5/C+4DqjZMA3JBbg
I5MNVnaQlFJ+M+gVTWPedryfgt+dhSkESgohJjiGwptPyGsvAgLV2N13rJy0iRDJBo8Z0co+3quV
JraPsJdK8N3HsEbu2FvVmeUTHTneBmBZrJVMIBEY5gURCuqMvgE2AM4QvBU7kH4oLrKNUflXAAKT
R5Cr6QZARsdmH4akm+Y9rzQ1/28H+hZJxlMpyKxLE3SHkBao/x9tTumIYo/CvlSe8AfUZDJwyy7E
/ObOpEYDV8fnOPjjSIlI3E3ESIrwxuk7SPLdpJ4WgGIG6uySZOp7bKGcIutRdWI+TMS6P2ETKTsr
Le1gjO+kdYuOGKLzkALRLck/gP1dymstz8DzLCQLEbCBnqSoNfJXGysiTrGJ2QlNvDVpod0YWUdF
bxHGpfqemfZsNwhCIJdDu1Do63bQGzOuZfB+vS5vW/CE2ZT/jf1E7lY9HZV6/COIq8bbOx6QWUqo
bqy/XPr2y+LTUsTPUoeAUy626jZ5DJiSg7luHUMkLqrAb5V0EHOtKTjg6mU8piuOUWjfeUXwkBBN
zwmBEbP+3SiLlxYtN6Gv56DsIexnlsZnGO7CpCm9xte/I5/qdKKD7mCuMJAbCKfmbOcNWsVGcOsG
9YFu6T02xdiTOBsifw9EZN9WxivU4MxXFVqfwlRhROoStyG9L0KnK/nIaBB6Hsu2vqLj3hSQ76Z6
8p12ImqnlslZoEn7y2RhsGd6lCSekMr7GblzSXAVNd3a6oXgCbUFWED6UaLxIaXMTIN0eI/G6qwV
yrLskl46N/0KJS2DxqT/S6LYSzL9iWDmXufY1ScmmygV53cGT0CHwMFtjQwn9DJVsDKizwLZOOfw
H7sBaac4YnEcq9H2Rx5F+nd+pTR/j1TkXgyk8SdWKIs6SmCxVqrVaBGhgA363EuUWR3nbzZOFpKW
vCTkIPQaoZdcdlUrg5CHJTWRyrfOWMZI7YHsYNlrFCaCmVx8qqOOEVylZWmsQeHKYWyY6CN3K/l+
yF8psfMCe5R460rQfPgVmGrI3TbiY7UiS3K1pSIea47kVOpulcHtP8b7pI3xoxTdLtHkqxi22RIe
lTsaQxxWnQWB1jAHUWdfSC0ct6LM9IxBui0WXOTkYlXbeNbOfcBYJWZFLmdLsBedmDURgkU97u+1
xD+D+fjISqZEU1FEXiqh1EPn146deK2XRd2Uib0tGsF75YumEzOFdMhqA5bPXHwrFf4mEBWMBw0Q
2bnAFjkDSmNso+R7aVxU2bmle7OhpFuGbwvFl3+EyfDCjaNuEoYPnU3zWQ/1A3AaE1zBhMS3CibE
XYjtenw2/CyqJzTcCVkVyo6q0gl0ItPjPEorsoM5ZDTB4NgOytoLpN7foPZdLe9pAOIOadw5w/6x
fDMmdk7AYsIUb4U4vMhgFeGA4WYrJwFrOy6TTM23qClIS5xzGJXlW9PSHGRVdSqs/FSY5OwNFheL
ZAnY1cJHOaX9utHqfYhyFAIGwXrmSuprhnjB/CcnoehClmAiXQLlbDIWeIGVEm/XRGwWp2Ebqa0T
lejjJYKe7KFbrgd057iDJeJ5B8rf4p2gYTREDwuk1LrvJCy1gkDnQ/gtU6qaaVZ6SyouiAnAH6MK
w1PBAXP22r4VWo6Mhqke6vIWSaQ4aWiV+vmd4yiH2Cq+DmYFwdRMtGijShRTYQigNhdNLLXL6GFG
L4+7m9tRVL97FaduV6t/klJM0GGq/SzFqTMKNfuZJaYgMcbpgIV43/v5vQ8BpMemORIbhgpr9Kdo
ywJrh/P+JjEdd8zKtymiKpX9UIHpxFJRmU2htVUCUXZKTOpWIpToQ3nOSRrdNKQzoN6j1BSE/rML
0dWLwUc1McIpRU5wtY6dRl+E5IrhdToqC0Li9hn4tqEUGOcrAZRUFWV0oOuXuvAPRocZMkOtSVKE
tB/lq5UTjjYqEizuMWRWyDg8idpolwjbUjZG8srmVcfS3q1m61eJ4tnuOiGGB2Y0rs/cVkAB5tYt
2q0i2mQCqSrdpC1FCN78IbJoJawV0tkJVmJH0TaZ27xk8NMYozcTjFp2HNIKflQlajuXrtGRQZjY
JAkiNWmpQ8VMgWUAkrEmAVFvfIFNe407b+TqU7q131WXePYSYzLWjcJJr7XF1iRVEOiIJkCpjJv1
jH8T4kUx8kZDy5S6UdmIgen6YqXQNqWpC8Q2l8/SJP9paP6xKoMmF0YDgkqeH3n+Wd7k3a8okf2Y
xpHqUhusqwRHD7a3NHLlgB6glQgwgzuqrPk0jsmiPIos3VEtHa5EBoogSHFVMnHuApMoleX7HrIB
NX3XvCadIVkXiRex0OMNMb8um1QqxaV6tOjBy+hd0UAPj3r5287KN5Hvjo9RMhb9z0xWn2Vj3KbY
8SWShIuMS53BM6Hws76bJe29amV3KhmhGTSTpjS9t5nyAiKk2WUb61g7EaROc3kPQzAZJiMeO80+
x/C7qO/VvNbasyl+zeYh7s9JclaJAqtK5jDmhyXfiUFEbHIJ5Iee7BQEov1hyE4Jk1Jj34kbQb/5
1SnZzP1u0O+5dEvpWAt70O6KdMNIbrAa0IMrOHL+LG/BwkmQtJtp3qdsWlndW4hRjI+5ZFOBbTWb
VWQecNAjjU42X5cju6+KSemXVd0K/Th3EOmuuUGyD+SnRvwwQ5l4EowRL3HQjz7ONqZKjuI/Z59w
BMlWeyYN/gliZ8MQdLhP+Smt/mHLhdbwnavgred3ZXjk6t2cDp369Oc/X31pxntUP4ok3FjzP31g
maffBGOfzPsOIDIp0NZBb/e+Bes5ar3QhLSH83w/kxSa7a36vVZvIkpUHWkmoA03AT3h93bcbMWW
XuwNayMUm98yeYKzgDh3aJn3lBdR38vVt1i8DOk3Z3hE0p+jZ6ep+euAQYvXWb0F5V+svrCHc4Dg
qCCRMP8XBl+tz6qVAkKA458ACh5YPxH3txp4pIMPLfsS/Ycsf/mMgHz1KUs3xS9cmWFlXK35pfso
WiVstaREpuEFH1yuomzeJCaPmWbaY84YHoPbxJaA/AKOk5UgIuIizzIt/6Exhur/zNClGQlvGeX4
qP/kwrNIt1qxlU3Sp+j4u32SbeLeU9tb1R4m6+IXPOBHU35GPG7qIUfHJtj5LhlcPsxeeWuHo86p
neQDvfDWjF0j2ozRRgm2gLb4k4m2M4zzbJ57JkQMAnqbFGxrrjdRVW2Cnsi7gahtBivDgM6IZCwJ
DlNsAaKlv6hYZgv/NE53keE/SFA74IJWGV/T+2E/1vftgg0Ao4XV3p5TrgJmTsbip4w3KYYsKuBV
q3+ilqAi5ZGuPoCfrSKZMFZKKWB+TisQX8iw3RLgn7NxZvmNGdO3K14+XgJzaj3CMJghI9i6hGrM
ZI1anrX9LL238ntIsXEWk3OaXNL6XyCGwIYPVbFtR6eKnJYKbVKcxVYV7/voVE3bQXqkwS3TeEkj
DDTfVi+t/XnVF4dwvGrjg+9Zq1hq3zdaDUlbfhdRIxVMJULwVbJ8C6xVVTd27fM/7PzknF8DNEID
low5I5HgIcX7rLpL5T8zvo/iX5b+SfJPwjrPwJQwMWVj2JAqfyih2PfYk3Kdhs+xKrli+Uy40COG
sBl3sRSROb6SrF01fZkEqIZscxKAzynyCl3/Nw0Xk4F6wNwmhGfxlKe/kVpaTMO1Sr8i37jfVoP4
nbPDLgZawAJQPIndkRJ6KFfof+CQAa9LpKexzsxHJH8OVevwMbInXvNRiDBajF3CLHEG6YvfKhfC
VTvxyA+/6EmcaPwxe38Vj/4O9hk+Bs0NVHd5yku+pOW9bDhzWv6+sgI7lNiX+gcR5RrqOjZvP5CZ
jPppVH+a+W6Kb0VzTKtXiVNUesT5KRjfVP+z5rPAqEGp/lYO8r5gbtchhoYzGlBKFSJa1SuPO8M6
yP5fwkezZGlCLAvIui2fBjsnI15GoCK2DWMj06/npCIswZY1aKKBvlYnOGTseYqBwH6yg3eYba0o
CdTbZJCyzrS7DFV2PSNQle/FmN7XnijofP+W+aiUPewqLAhvJiaJnKe+TglqQ/kNOAynDqP2z6j9
S9mJpPBO5eqrr4ldiW0N49By9pgaki7khdNoeWGLc3G6tbGT0L34zWAr/Kw5h/sUD+w2KXNjdS2F
EGRIAqHjXoXRb4UehPVyoTj9qWdED+KCFBYR7R7LDa7moM02WqM4BW+TSpUkkOGb4qiLc+BXbFN8
dHcGy6CuA3NL1xhOYCpI5KxSqiU+vopAMGohPd9MISKFqcUUPbo8dqhEwHaTSJ/E2Rb5nt0a6Gm7
mc+u0hqi7UMgMM9JnnZA83j0ZxzexEu3Ezebsu6w7rbKW1K0uPh4z5k2sCxyFpsYvjXECdBqEW72
MO+bTIUfmK2T4gNdyVPtc7LRK1wRDgnDuGGnbU3PI4hcEIJRXrNW5nZccm2rAbe/wmobIHYIhkj5
CDCShXCn2mSCb4mEJHlp+Ljnm9D8S0wMrQFXEbbSAOCNcR+ou3QfNC8/nNzw9I6HCefawA4w636s
aG8YB5G8au2fwntc9D8TGwQ6NXtJYJ2pmCa1daf5Y1L3YjQTjLAV5nDDNG/Nwx8kYCPLzrFmoLPW
B/GPpJPwC3PRYosAXoEUEkfS0Hxhz9DRaYsMWiGo40xC5iTVK0mh9uJ4BGO4tlK4NZO+jkq0mqRG
lV3oDiacNyY0PVPAGkyObpwaPpHRui3/P2b6riDi4E1ZPt4Wt6iF8artDPQ+jGYpjAuodRbWB0E+
giBU63tC9RpTSlk/dfdhIpQ0VX5rVuMy7DNCl1B78mihRbV4pDTWgb3yU5ZkBhgPX/wS1c8mO4Ql
z48e8Ej4fxnyJoWj2V/kltwOjOcoQ0ld5gGP6GLQAXttToYeK/Qgylw0oQcglZxXqlv43VVMQGNF
81VYchk6haFOas9s8VVfWcrZA4Kq+xCMpwRAiZm9y+QKRdw4NCMMiV8ExIqNcNS4UxtkEWlf2gMg
Fz1lGBmoazUg5TguPSJ8j52uXTor5jfJTPwdCXfQ8s7JbmtoXlsyAJNRv2nkRwq8wFK3KxBAiHjg
qC3xRZK8UKAT66OjYOSHogtPdYlHJPMBzbFdld4b+QvmCweluZBwPWuM9r4kPhIYTcXAUzSNHloC
ftfB0bHUC2G1K+XFv3ULBkB/ImRgydUjqAoZ0EBtBlCXeBMT2iCl0JHVo5lZV5Nkprwefsgj2YMB
ZkXlr7EsuTN6OhGgZJvd6dRPZjScTTRehWl4PvvJYJw9o09u4FqOcigciiC6VL6jyj3L4V7cqg3Y
bkvyDK05tXJzcuRSAnlJfLAao6Ce3K4Hn8/6T5sNMqcRWYm5ozaYYPPpIGGPHYFNynWM0K5hBYLO
ICqepT/cWpEgGOL47DmTnqHYvVeywbY0O+ZNcwiqYG9UhqOorWeGzHtN5a2SxA8xsU51o97RRZ7U
XPOK9F+UZl/avLGM5lSV2wYfkRQKexzXmAAZvFOYpiJZ8UE2v+CkX9Jc/EO1HC1NwFEVpIvAWjSF
oApkAhl2LcR/lWae8oH8In2tl/Wt0o1f7Ib7LBiYgsXHwAcXKyERqfTqM7WYInN8pIwBUanpSBaX
s30wP6r/mGWfAEDYtEtrSLjTtK2SgvSOL5E9etKrNgjuJWC96H/reO83e39eQ2bK0FhZDCxNIK+o
Jq6TtW1CL5rvUcd2hKAsTEwPUC5Sc6iTe6R+R6SCVmiI8+bQa+/wF/lySNAIGB1AGypSm7GPWf6D
BsC64F+gnprolUNYJJIdIDpDWwZq0JegaxNxSrHA39TyWTeP0m4leZL8wXxmnZGA4Ye3Pv/FJ4hu
u3Eyf7DJnF89qVbwV/e7XDzHypXdKglaXpadiT5AHkXg1Q1Nczley4Fbag1DQVSecfOPt5qD+Iji
fm2IrnyMubTB+dizcrKii+4wmfKC5sSr5JFVsAKmxPNSsxMK4PegaCKuZLH6meiWFLQYSvBs5I1q
kDvFrpsYrU55yvVOYkCabKXcg8WENI7/RMpBJ/NAG4lVEbeiSztS/CnJWx2h7XQKc4PsYI63YfXi
rlwtofP62ayO9WqAbG6DX1shU4Wuy91+5HQxiR1fK5jX3RplnfSdMjpBDNuTpXNg4qTkDkHh65Fo
sACl2jpaz8kXl9ca+ETLAA+PaloeFaSdUn8vrZ3OxlpG8xFNGNUNmzgerD0OxGnhR2bmba1zsrv1
6Uvpr5mF/9L4l3BcRNdlZNDxVIigRsbnMO91f2tJ59BBpahfqPhN/VGPeB0+Rhlf86ua6QMfmfAR
6S/6o3p2Whhp1rOknM+lIygQfkHamQ2b/dVY3PjJ3RCwRHIkcqWLd6NLooy+N4tTq96wAK4MdXYb
WJ82fBtjTSMyLaAnrxf3Q//ijyUKLOBzjttZXGOC1qZzB2RgjRiUF4E6PdvFzoIRcsG/u1m+jcLD
yJYSVp+Sf2fzr6Ddie5K7eeECOs39F+NdAujP4r1wfKU8Jq0m0m7ddRSz0D9GYhQs57U4bAiPnTp
pOueMD44jEXzaqyXMI4fGLWOaJyg7LhCfjaqY8DPYjN0S+/8O+3W8oLiN+L+k4oPncH46LZrFsXg
Jwr2OQVXdld+D+r71P7Wgoc5SFJP2rgT4v1cuTmpOTzmXXbsur3oX3P7mYH8VQjKaZt/JUjeflsC
5e2+QdmvMCZGPqxKtHBmf4/Vo1xtEuuTz98xJJTQVzI5lq/CS9wB4XL8CCcvhR3ImWE6hI/mLhwx
O0EH4ScJ19Fb72prM7/MFKzGivOo5XMw1gSIkTrsr2r9N+8xuF4CisXOepPAbPf9taHLlUfkmEiS
BHpI7BTwNqqDZrFQ3rDHWRkl6Dkno07UCX+lDLO88s+XsFmzOAqZj0T9m994GVMJlMsr45rUzMHF
s5RuNOLJWcfpGTFZ/OUo56TZ87LXL785juFb3nwuT1oO7tDEocs0gcqdBZfNf0tRUlb/5HofKVtm
Yytt9YOqnMbkPVcv8/KNHQf1XBYzsP6rNZyb4BLCMDYEx5H9zwCCL2wiEUoxHjDcJRjWwhas50ob
gKDABrm15chSEqA/okaC+LJhOwl/BlqMWmDaHv0Mwm/kJV5qfExUmJ1yaYvv5Rf8uIgyCCN0tkgs
x+ZGhFdVbQ227Z6keabF0hKi04Ngw5qy6R01dm9xvGwb4RWuOXDXcn+kX+Q3PoHctZPuin1/PUsf
hX+U63ckN+j9Vi26fSoXjqJTmG5gvwzmkxRhDDuvoDnGTA/4vGxxPdHp36Z6y5zNTWmLK38bgnYS
nHD6/G8/zU6PiC//05QPCtv4OL0Hyh8c4f7W1R6K0PS9YNbKzKrdR5YrNuPKdyLXaCmko4uv7SDQ
EnPP0p4V/xLYVEw3P3pI/TXkfNG59zoEbBTcFHuFviOeddbWGZrrWN0zn1boBVGUFvq27b7kzK7w
9wfXbt5Pq0+xcpA20JzszGaP8YelxHtPprTD0Yrc3G1YUK2LzEnoLJPmr3FKTMAlJALyisnRQSW7
muUT2CdiMgXtpGtbPaPl2VV0kYP6Q68khjef06DtbmbglSI6WJaHeyPdS/6h0F5KwoBrM+beaJ20
8C2UdiKaj94Z3LnYL7g0g/P5DI+DOdBbUi/r610+Hi0++ELYi81eoG+O4+9g/s4FpkLq26Icp0Gx
YVHSi79xOidXhcghC+iXvfwC41r1KO9s7ZDyTpCjpCFHhVfi5A03uJTSZpj28mkqTwr0IHKG8qyw
3e3HJxlTkeV96szEqdo8a1t6AEMmznPd+3ny3ZXBloAtq7xBANMExxieBHyuwFKEhdeXF8DZhrQL
Au904beGfm3HS0iIm6PCLNl978qS925RMXhR7ZkOpHsUy8KmDzZNYkfzq9KIgj5ljJStFYiHVXhl
wEcolgaH5B8LGrbFxN6tpfwxFDte3JZVkLbrkuMYeQoh5d8IqVZYINzZXI2rL8x7LF3PlNENNDrN
OI/dplcYo28F65VYRCldYq6cwPYztzmAWFyJLqoOn3XQmmEdvRWxR4yNLiA+LA5iFFh8EkWxTVKG
tefRYAqCR1TR3tr00vUnhYLHeNMVKiRr3beuWn20LeUss3YPwcn/pyENVaLZvzqNISwd1VzgpV1a
WSGnT/Oi5KyAQcU48jCoqDZEsOLmgPiOgkKzVZaliKjcGsXZReI0SPZ6e08Lh4adJgY59ykdwQ4/
W6Rdi0m9zb58PvJGwT77KYX+yWQK12k7MXqY040DHo+syEuubGvzhYJx5MTID2104c1EXZ8p5MVF
L/lG9JUv2iasCIfXA2LFUmp0xocw7wuodNvZgEx8AmHlTjGn837kovA5sECIp8eI1xfH8iL4tBMh
BxJLqN3DCHdCChjwrX1Rxzi15fBIr3LzkIekzELNcdUW1zyTIF2xM/jz0KfpZnedTsgA8/NdHm4S
TidMCtlJ4IXReEFYxCuUvoK4D+U7TuCVnG8GZYOPhKLXkiENMyt20Zv0xd4cT4O1m+2EIYCHKICH
M+KTNaCQ9ibJfeOPMe7gpwY5abX+elADl50KOc38rb7o9DAJkRqbIUSeOagqlXY2PRZvSNAt/bAk
7bISVTYAiC1/o2M8Hr/zVISIzyjZ3wN0NpFLEO7Z2VVLvMq569nOoMJoaLFgQpEk/Kv436P81so0
3pG5QwvIOuqWjWdSzVBjE0dBAuJazvYLRYXfIf3IhAII+g72o++EjhD8cJXrmtcMbl65Kui4aK0T
uBj2n+bwJlKuKsugbAmRU2+8MvYQeCYxSiAOxmRjiMfxb+Q0Dz+b8S7MRyN+m9bgr7L7UsTN/4Lm
aoasYFwC6FexM5EHnB1laQKqc9bzd45LTd0tL7zuf4gd4w/93/JCkf1OXryGzDZuzNVy8+o6L4vP
sKt/s8IDQDdxuqnavz5ZashKPE3iJZd3GhQv84x5Spk2ab6fbfbL/pE2AU4Cy3xs1Mkb+DWuvVUW
eEw8AeICqzjDiGSbc0RsSJmeOvJ6qj2qwXXKmJtjRNnGyhtJMPiKuYSj89JbGYzfaRLigEg2822Y
jmZ5H/myx/5ojgezuyjxviPgjpUT+pPMbXmziD+aWpy2Eso2fjeLBtr/m/orkYm0sNA5ttq1JiJT
PJXpZvkAVd/FaBFgBe77D6u/alveRjnfGSRUpl26bbrfZXQqdB/J/N2pbIPHDxZMtt6daHtU+VkK
N+QKeJR4Ktcp6HUHO9JyOSjKbVRvurZP9HdVfpC0uurzj7Z+r4Z/sbCdOw5MEo3iczOcOHCpcQkG
LGTyF7YSVJrp4ge30LpbuOkmm2BkOqJLTxcvHWgGGxJ7UCca4RsJwqBKbZ9Be36edyaM+/ZQNFtm
0Hah4KbI1lwaywFEoNKQ/lchy9iKi10AD3SJmej+Yuo9gl5smV22RlXxkoj5Tfei7szCqbTLVSc8
IIMD0Dvp1KSd8E7DS6882WxZ0VMIO9M6pfj6qiswJpUdQMqeYIKUHyN8lq27WpzkYlrFw94vv0r1
ksxU1G9InPPBkVJHIyAlAQT2VYs8uq8x3lXf+qrFtbMVDRq8faNRKuFKEJVfRomDOFLudasYiYJV
/GbabxGcrDlbkVpiKziBuMqt4NcIf3QVrotL/5qWDPKvUQ3c9vBctqTHoN3UylXDUZOkMHIZEU+H
qD9Z4Q9KAPFL5YaYJdfK2cgwzOCSUBs6iXVnfswwA8fiwCqxSZFZnHUSnilJZwD/wV4WvpqGq4sj
s7hRPlQWwFUOFaM4yPVdEd+5onKdcnSEreml+lvMclgQbsstg2agybYaHT3Lgycw2lWJJlxklC2M
J0E8DNXX4r2LmQyOLHVK9aaOylZNfyuL0NfvOrvpJmXC0bfcSIdhy12afyoZKmoHGDaNz7qHdsRy
d5V+zpmnKvyQZM4263QFqUtfc2jIBKSGRwxeDgE3fXgfg62seYJ+8SnhZKazZNfYIlNUvF1sJJ6l
gWXB1WM0b3umVW13zMo33UKnjp5XFxEF2MzRyM5M5I95jZhESVibXiMHbaf18NOvpHp27T9yzDrd
jYO9ovwN+R9apZ7lInWspvwsDVuW7oRVv859oqaOQ7ZT/VM93ZPmS6vem+41SE++ECXYkWkY1gdJ
2UWgMAwYLDT37A5U8RKhTaheeYdpaXpG7ZUWKCgYmwyio2UvaONzeRiMnS9/KqsIUw+q0QMhp+hx
vzuH5zh+yvbIbcGZoVxl6HiVJKxYGoOqDlZD8yv3B7yeLPz/hmxPY9zpVKfEu1gAEKvhJ6pNR+kK
6BY/dFegCfhEVj+C/hpdVO7ya2QKEmx00IBbObqqqE6K4I7RFPzfL9ujtcgfGIGaMvtRzz1vLPcJ
a7Hkc2QSu/wYfB0A8tIFLWp8zcVH8D+OzmO3cWQLw09EgDlsJVI5y5ItbwiHNnPOfPr5aoC7GAzm
dtsSWXXOH6XLoFwNGj0nzizGfOy4ix7MWJnXGQ4ZquRIlL6E2kqhOlL7Nm1ywV3isrPvxOR9eJ9H
ECqR5lbcEjQ8YlnTVE5W0toLSo6zxZ8y7BLOFUrrtVPXP22ejoLMLn942j5qj/whQVukB5YCZHBc
y1e6/VjzGZLdicJy8SRVsIFV9JbpRxpYyqMFuMgYjODCRGQKKRMDa1VHJpjCp9rol/cyH98kADr2
a8O6TJor/dnzKnll0XoqN42xTRuqhkEhSPBTT63tzn+ZTcHpoiYUji5edVfLW9s/cwZwKhCCDB38
//ZVGjyz1Y867C37ToqrXR4Hc1OX65Qr0dI/aqBWAw0PqxwtLPBUHzZM1lCc/XHPH9ZT3m5uJna5
ihE0+OvApaPe9sjMBtw+AthU1GmRTO5Z5akDklTI4L8ieEYmSwAK6bbNxdRwAi2I/a+OzlWicqpb
S/RsZFBeXl0f/v/DMXyNzyB7i6djmP1Uw0kMyUYQoake0GUmRNs9jGGdQAGH+c3hgiH8fymmfFjy
jmHdWg/TpmW2qTlkFqAeZD/S4L0Mfc5ZPiZpp2fryD6R9Zr2JGN+0qWVdO86ZT79unEeX/Myq86c
KKFHVAhFF4y9ZbAZko8ZUi7nrLTS72FjGmdYzML00CVryTZ5M9OV+MwhLCL7hpllGcpExGPWnDZ5
cDf7fy0/K/cG8R1sCYvf0OQSLfG+v5NQtwjwnpnDQ062HbTMtDA/O2tpt0hmPlT5m5G91xcFCWst
EuctzBye7a14miV1X+/6p/TJaW6km1Y5aw1DJm3zEBdWsW4LdIAHAWtaKuLFlU0PanonZ4RZQZk2
arSfikPeXdAtQd0++iWrYv3dGT+2BlACVyIIDNSLVPu22lX8xTL8QTy/+Gak4m45B/jiCQpUu47y
GY05nwiQizhl2xWKZWRXnxaCnrb95BocrX3mbIN5FcL/fNG8hX0DnQGjqttD17lkjkZcLJl80/Vz
XD4AlAsLZel4wWwYkfQ+gcetp+xQrpFTUYpjXwWEVCUfgHWmdiydY6G8lPzlHwuQg/pKH99KQRlJ
uzzZVwulfrOTd8k5W+1anY51v5dxcjAhD2h8aGrPaCYAqEjDY1z+TnrEJ/jUgErS5pvUMlx/sE71
wVzQtcGN9ckthVLxna/dDPZix0tPw4ZmtupdbM5URo/MBiFYI1oyzITqFl0Zx+qu5tLLxs8m3mRA
CVL6Fedfvop6BmNOxx5s7brFxBu36ccr1zV/mLg565Xp9daDZQf/L6FvhCWTs7cI5LM4Ho12ExbX
0p49Kk4s55HMZ/Q+FOsm6sbEZt2vpmhVIpFM/hHVsui7g0BdjJBCCsgAn+C1F0FMkGYys470VfOv
k+plZ5+Ik6Ej90V1zsJvE4XVGB9zABoreGtQuOvWjyRvC+lsQu3RrAX1eZKbo6zeIvdrhLLEX7ds
qvfG39M+7dL5R8aluBPMeUtB0mLuRDXz96z9842PyH83u4djbit106bfbcB0tBvL77n7lOhJxoTC
VyOw7JFhTf40/HuI4VygA4nyLlZ5Tb8HFQWAd6BmisL37IeeLWSqX0jAaGgnEBy+nFC9ZcVtm1EG
No53cPki25MfM1VrP6DHvIKe57mJOPpPlZJv8aEuM07qtC6WFs7qnknXB/ewMiG5+BOcQjcyDjoP
eXo35Xphx4TMrRqOuep7CNtFVD62TndpqScKUdukbxKvK6JdEoy9Tlq3IlryX0INjumrCyPnvSFV
wqfgIw54PPnjpeA4GOBKK5XmaaorMTo/ezT41QpzFCuHeN4m/VMt71lzKvJfh7LLjs0tS+6y/DLw
8/nGlQdtRPSjBvzA+a1NLsk9nq+0mjtAzfJmnArcOwQos/MgYUDjFoDm89eXKmwIMAmydc494n/Q
a6gC3kS4WMZrXXl0AiiS0Uz37yi7GAvOVniLZJyEWzwQXppfQ/c79TGIkFsL4NFzxKdeLZ/otSMf
KfV0LcDN6ywNXV2QCEHSNQ6GMbwADLHlms6exkCQX8bxAUMhwRwTufmcNfxe4z4oXuJNLOST7ADh
sWs2QKbJ9E7zwrIJTrq/FSu3WBK4JngQufMBchquk2iD2YiSt5dD2YG0in1nKX4BWnbZf9i0hSh8
esTOpp/uSJUXWnmeJw4NJL5b9oIsW+dU5FleaR8yMRKgTSi7s8lVVajfWvIDbG+p+yo/ZsYmxOgo
E7Uk7oZenQHhtpNyG8EbbC9fsx3myio1D/Jn43VLtbkh3fUchtoSR07Gi86EZpkbc9qW5qOv4Y/4
+JPsqrVPzcQkuUrLk63+iU/C0t604ZEHH/VXZFKGPXBFS0dWQk4qSdnC+6jvibQHnHz+jRE2r+vk
Fwtp6JeKxeIR/AYabQ8EC6Qfc37gc4thjjoVBmAxILA8WMNHpa/CacVkYToM1mtlONn1Cd8jKj5r
ge8Ndh+tYnIiWSloVyMRr7uJVseOxEgbM3qCUUiPrny9Chq+hvUBLp58W9S9H4Fz9es7JINrolzu
Nz2pBUf76DRe0x1a6zeLPsa3qrpgxLenDRGjkE4lygQioPX9+MiXAGEyACxCnGbNpOSoTGS0rtSf
WXsfpzefES4e0RwwvObszutqM3Cwi+8dcaHA9gqLdLnumwrUxUgQv/GU7b0e/RXL73xg8Z2AF0Zc
ysdK3hrCr3cMWeRrO18qLNIp645FLpq5tvf9VPD8POv5S9JenfmHKt/vd6r/rZW4Qhagf8a7SmV7
/xR8ju9/AA9rJswbkhSvuEf9Lh7dtvot8RghcecGrXVEAvaxdZDWc1Tpgsx7dHbtcjf7GaPmqmOA
9/d+fEVxJzgfK1kZRIF75hq9m0ykiv42Zo8q+tOghtH+OzwhJHwBQXMk1bzmLN91qBLRYdyQmC1r
5UAQJO4kMuXKyEtXOnfeW0FohaXNnglsJs81o9VnXr7E4Wq2XwoXzHBVCTnzaZ8j/pO7XWVuDPCr
3mwDJFpetDG6WXpqSb/H8smxsJRoofhtV9wRyZ+FhXVuHdemG4boUns8h+pvZVGPA+1zdHqIg685
ZJri6JqywqVhgz6ml0J+glFKKA3TpQNgqU04vR+Bf2VkmG14DBxT2HHbrQIzTTOHVP7V4ZszHPm5
ofgAlsET7+OqdonY3gnHS49JNOPl6EhqCXZJu09Q0yX2kTNRxtc+DQaEwY+KvKcwObrKU2PRX+Cv
x2QrQUlqbovAE8s1zCd9jfgYLe29g4mIhF4F1B3RBf+DFLNiQDtgU1lDbDLfyMfwYbN6+mvHbUra
R05g0E5Rrjprp+5/StV3PXNNHgZ3WMXdQeZS5P6OVlwoxv+7DPgXfalsGKekvwiBtk/0nVxuK/NJ
ADq4LXVA43vqv089O/yfI31I6UdeeUaE7GIzyqtkXjMybzC+NoiXpq2x7lYS8nPEGNg3eAXevzh0
jX+oAOHM04WO2asTNqoJ91fPVYEkSa/fdbl1Ue8Z04fYC3EmOvVZ7J1V/d38JZwgBpDWjFaoLs5a
zQ7Jw7KXiptS7dP6n+GfwKIKUoHysy6ubnHX2oSJY2KorBv0m1LdbES8HiZW4AeAKstOwSR/ROa8
EpBAP1bI0vF4CjsfoqVWQ/JHjp38ZTv7UFMwuX3n5olPhh0m4qzFAewK+Q+oXzx7qvMYUaSF3AYi
0UDdEXLi4mChuTpa6dq57I5+wJ+INNUv3iM89DmRc4IZN2RuMbprVaL4YlFfNB10c6epdNkAqa8R
xenoZXG6gyRq2d2MHtrAamf+wFARG/HvgR7V+nD6r8j4JVp3MdC+yIxFGgytNNxfMPfGUmJHXk8b
G8u/tCZTvQ48EEqGK2KDeiTshrw4PtuuckswNgtOx+87FMl37EytdZh6CsGXClY99GfdfDLDG9+p
PUPJMRrFTu427TGluqF65ZxYIyWeVd+vqumfiJpMQVmr7lKz9XdI7xQbIjb9qrOzn10AM3uGPGL9
QGBQio3o13LCv+eL4MLit1b606qvOdjGXIgKbTQuXfNSwrgxpV4Myio6RsIkXBJFyHLEq2qMy0AB
JN038ql4Yw5KEJXI96aHWCk3g/RSQhhk9oecBA9xUcUFB+PLpByvxDiQK2DukxdzUqcVE0jaoX7y
SK4Jgw24OllcobJhnhLfRqld+7DhbA9YP9idhBbWRlMJ4RxTRbi01pR30ZU3pJ8pB8mCHh5bI8aL
lrdN8zay0uorAG7H2LcM39HFwq83G0eHga/CK25SPj0vGM6WVrUHXKESA4ySrO2DzGCniywTNgx/
OinFRTzvKTkdWfVW8eUXAzk3vASlz7O05ssP7uJeFnoTuCt12oovv/PfG1LQIkrgs3AAoSAEAWTH
2asyK3vI10jNSs20w1VtOi95PmjlrZLeCuJmup2fvzgUNG2tRs8ZbqNh8ooLV3aAMMtwWWCnbUtG
XL/ATvsiG4FlDwEoYKZwveCg1coLdjzXSPdi6qKvYUnNJggDNBZv50ymmBBhD7WwJvGLFwTdDJD0
6C5x+xFyvtED05MjB3hc2pT6vM6TZq03GYSsIPUQtMIB5WT50Fg4J67aqouaq0BsWWbnLPMDxiSA
sVIy9z4YqsPMRE0NyefaFvgbFgTODBpSUlBG39SVtVaDfWm8yTG6h6+qXvsMOy0IKH4sSotQEibt
sqXpchSPDYgijSWfNm4gtfg1lWs1H4ls0inEikkiFaLUVOU7QgVNBvwyXQPb9SSNZked4JoK0njL
X4Ejus4utb6bwXQdmdvP/GF1QK1EHRy80J0+84BrAerAuATUzuhgrmhU8TKF1meFRV/DkOJM30IW
RfMJpzP786qQdj4jL89kGZxnStOm++jcJ2SJYQ+Vxj5wSTgCsKsizPublw4nwn5SnjVp9HX9U7y0
6mGUSENA0syRIR95oDGnWwLX3RxYTLbJhEh4y6lmGy91CDvkU0zGKgVCnFsWwpQOrIyS7E8D2HEg
ypu+FNXapSTRd7ucbxljcU7buox9aqP4d3GYih/U/ZKbGkJHXsoUYNSOA2SIMgp1VQbHzVnKm60X
pBp9qSDyUnH+xgQ9gx6qy5z0JrdZ2vFlSp66cp5gmYWdJLT/WrIRpPDChTOH4ybQPhUJZ2v92Yhi
MaKu7g0Kj4gAHHm4R8JPAN1vo5EA2VoaSOIFAFZH9YLQ0FWZrhnSvck4hjD7tfrOS7ypnFNnfogK
6SllnAtQj/OKTDY/ZExmKaV+aA1QJPxRE7PIvkn+hoBo9A3Tg+RDKXG4pPK2GSl2YxZcdszEX5WA
7Ky9RsY/r8/AKjEwLwA/6ea1Gn54k+XUxVZNfWz6P7X26Kyr4edrmWiWEmNdrTOMzikw8ODiJiTE
B2MXXJ2VwTscG4s4F9QqaHQJCnBDr+/pL/NqF6CzXQ/OO7UgUMEG/Usno9lYBp9k8skQGc2bObwU
xjHIIKN4OjQmGmfuXKtsfgIE2TbfYBKXRBT++l6wiiiS+zKElnLfgi3zcZKLLGQvsiWBl5DA33lW
wG/ouxvsCctOyrYlyn8bP4pWwGxr3DAwBIPHGpTRgrFgH7M/OAMX0vwkikUFML+QTTe746onEYmX
HEp/dnOBue2Tif2eFVmR42XMdDgyGkrd0e6eLb/qLJucRqmisEI7njFJngIA2FTS0uEtjqkynNGa
/Kihh55cqk8xjhCJm5OcVwOzQ1nUi59/dXOBmOXPeqU4QPriOTnHBGdacg8RXlHEinV4J05rgpW5
jha6spQwleBQd/40ooaIumRYD2gIdfzfQn4IdEipJyareuUUqtfp3AT8dHK4VLgUYixKxcHqAQGv
A9nBcbOaVJBowiH/5dYr671mRbd1fhFHQRgeyXOsl0htnFU/7VRCLMKrGrlyeBIQGx4LoY9BGblR
tAXzmBdla3DHkH9F9O60r6yPBgiY0gMnSHcOGm07fzo5igS+fCRN/i1EiSxcH/lRta9msS1Iya/z
ZafcEsuCuEZ/gmh+0MgKJl2ZRSg86+sazflGpWNpqbCpeJ16zDgCG+ZJNf3T0i+fWI3fiitNfA8M
4UvMbFP5oSh8mBnBK67CiF6cxbnRFpRNHMQHWyZr68XzJq6AtLtm8rWlZLAeXMuet2FZbK1Z9pLZ
ITqk5t0raOx0gfdnKhjpS3XrSmdoQhEoRKf67+SNqxgNKA7S+V+Niswytk3wEWhvNYLnpKWbLnvJ
2ieis/8/OnAlFK+OTGbptGVv04qvCnMKCRYSyHTkQ+OBLY3W+9ReI0xGRfZmmct8zatXPrr+n4RA
aNIYl9pVUT4Hr/MSwDe8JGRnQZeey1JejOZNB9confMAkFG9x8Ff3nHuoyPhjM7GZ87LnpKFOdaY
RGek7sqmzr3KfhQ008XXsP/TcMUXQUumBMk9Suu2m5hVo1+iZdKiNQgt3Z8m6YsjSxXifKqCB7Qr
M56OHLasWOd0Y14L3ntxP9KwvsDa545A4o1H+Iey6P6qZmXKGxLNqJ2QumUYP6r81wzfgvRjwqkw
gx/1w1tMtUg4XRkfnH+K/ClPpxqdQvkgHwi14EY0Ev/RYBF9dPb1F0uPdg+sK0k9mD1OzXQrkivB
lHo3uh1saIS+vG/kVWWCKSx+DaY7E0dK/uQCUKQdcB+HxQoyDlvu3nZpj0QIk7JuJjPVWm4hfzr2
2Y/vaXPWIN6xLWN2YTuTEWLdfSqUGLNp7lXrrQblj0oeoWqiby1+9Q4brDN+GCqOBCgw8XhNtrHT
yTYz7YD/FsWF2HhbZtJcSCENNBOUWUwyYmryrM5gcIP/VsNCly9dOgrMivLjCflFXFxwsS3K+ew3
HlJMIReSVLqvyIQhNfQqTjDL/5RNF1X7IhF2D0QarBkWw5WJJ73mCEzj33q8ioF4zAAQ6x7oIcEF
/IKLdf6Vy8dsko3jlUxMM0qGk4P0wdwH8GuV/lvNFyt/5pgfKzlYNLz0PSdgztSDxRuAlJl8aROi
SorWUcXNZKO74GuRWFdxOvprNQNK2qOcrNWdhTsKZqH7tZsXpL+D8X3BlAf835T98svmzDkSVEXb
82H6BrO1dIbf+r3GmqBrVH6M6FXgB6vMnSDTxBJpNn8hv/HcwAFJDhXkWzKosMChjeFy7cYLttD0
pnU4OlB3og0k7ZaBkzwGC0LYeNXQt+IQ7CvMZYixzR33TBBvHfU5u/NKrS4+piMRaTYRsV/+qNkm
1O42P0kJfIu/0a+PvXbEGsjtxruCFBThj0qhM0s9bWvNz4yNsoe8JQtQ+3FwI5v151DcgmhjFBvb
DbxGZwta5Ih2V8k2HxEWTQA9/59mI6gI/U2ehFkv2kHFJSNqy45hSHmr7HOkXwJPHYFGVnL9pRDw
kjb/E6lGsTNdadnBFHi6W5JEVINT88d65JCBHySot0jMw6yzINQM6Q1DDu5kcNWRmWRrIKvKip2M
JTg5Ns0lUXbDcCAMmLykB8k4lEheR47VqlxaLCw2A7qDi5BRvlCQu3YYwiDRFfDuw9ysxuGBjX9B
/fUibPHiQkOsIsT5+tLKVukq4+/953jhKgxeYhFiC4rzjbY2qLdc+fGhkVYaIbk22zRxJasQAA/I
CEJU7mAeObZgywrbK8LXUwV+Zj9h22ujZ1W+Z+kHuGEubcSyq3hcfCZ+X1AZpeZXqeCaTGYXkvZ6
CFGhXx4YLtL652Hi+8w9sNOBPeyrH74y7c8h0o3OofMUENS1kbp/DSRebHzym3iES7kHaPG7HdwA
X9zQ+lDtTbmEV0w9+R0Uw6BRNvwj62Y5qMmiuod8H1W0lkNylP/i/ldGTA8GlGn3yrx0DN58Im6q
bcdbpnscaoBGq1HeFO1Grq/ExpGu+TYBfohZ0VGP5PMuk+aOaIS70cR3RW6u/DC0C+BfzAyEJpdc
XsKT5RAFUfj1Rbks/hbzh+0VZIpKTHrAjegU/LVQtLM08qVgJEPTkE4fGQVmzjOMn2H415p3ifYL
n/YARsMzXUkrKsJL9dBl2C8Zv8hAqoHeTTbODk5Hgt/RvVKhBdgtuNeGjTSty+Ri6mdVvg0NqUGX
MvzTqPAat0W1E0HH3xU1jIwhIRmF/AMcrRpv7YyTu9xSwNbODa5yY+mnp6m/kS5i2++lddBI+YPw
hFbCYjk/S/PNGTeo2wzjzQDkouPKGL4mgPuKmrdsJ35x5rEhvwopHwm+pX6qNUCFm8LxPIa/KlRq
j1rM8fySnAR4iSXOcBuVa/e08zep/eq92suATJN+QkmJSYxNW+c5jQhsTWZi4fTjPBI67hIPQyfo
Ilh0w9pJjnDULl5EdEgj6dqumBgTFjPglqEEpDiPVL/WJ55yI7oINH4mHIDhTwtPajdhu6qpCnzZ
+l5Vz06EI2CnEREDwtneiI8F5L3HoBOz+sbn4Erw0Uz4/yhGT6NflZinXvpz+g1CaaGJzgFs7OHX
z0CYjc8RuB8toD6SNsNF4RufTv9SjgbFIahm6KEIjjJprUhapM8kF2/JkjZt1MWNCyyHlMENC09Q
9x2eLiRUsfSXMh2AzS4t55eS4YJGLp105mMpS2J2QVGqcmCIWLzVFFLHh5+J1ycgJG1IHpr9AUQS
Ke/Ra6JanQ6N4hGThh7/DMT/ONoGd6KHSY4E0n+oNJpVuSmQihkfYFfowhqH2TQ85nBjjDvkmjX1
ESEqL8xI+IaOJIob3JRP/BOZGkPFRLaNnZdffsXzbzz/4/1znWYfAH2q3Qaod6lwJ69KbGCMAPhI
RWh7uhGYJ69Q+ikbxx5rOVsxfF1CSO+aVpplyHQdCDEpvXvkryBJ3KrpW1VzZBbontNz1G0L41AR
wOL4p1m78uMpRwuJPJqDyLnKMOrK4BwE81tC0IBEmNVehZngQgsFDlQ9dZgqI/5y7O+hZ2zGPFN4
ZOJmNpkElDQekWL2xitvuarlJ2lRi1jZaBElg/VRUddDfSREAKniPl8jn9e31SZeQ7O3R0urL43y
4HGB2Y+1nRDxG87popSXUj7L6SckEuJzSnF46vYD8H0t/U0y04+ENZKLRUFnXNlvlrQl2xNHNGbj
/aDZKKN7BMY/urEbkutY0Lfi6hrCZ4xWY/GVHlPmZoq8iXVIb+IImOL33j825ge11IaDGdLVFY8A
GzBxfre8vlRvtv4LwJFw9HQ8RahbUJRS+7tjVRAOtLUo2Xvxn68jUgJ7dLxFeqxUymz6bYLfgPo2
IhOowYWDB6ucSes1srW1ZdEvVoiOsz+9uKh/Pkets0cqOUVXELyFprAnOdck+tekey3ygmINwxIU
zwyB/zxyoFdMxyC+SFPpFwhAtK0fOiyxOGJrxtmrG2eSfMJ1vJ7x0LdI3xCnIzJxoRhiFZJb7VdB
DWgp33KGPm1EaTasCISkugSjNdGJCrLq/omwgpvwDW2kq2mfDmVciso1uWiM7yHiC85Ai6WVmDCm
5ADh5Ha/MtJAAWNMP3RGLTsfuzbsJeNswkcOtu/iSU9WzEDrVv/XAgMIzJPrAwd6AyFOmCgsJgr0
UN3Y/qPuv5z8NwGXN8BHvXSaOQfQOrfbks0zKLfT8Nfp5KOjAiDjJbkSzxUyUTBY9KgZZtTBuHp0
QvHlFiwyqNeDuo2It6TNVf1W7IuZ4SsmTt+uQYD9nqkD9Fo5BfK7U/919qLbTJthPBCuk8hrus96
t4e9uMniq2Wm6wk0oKtbxoCc08GAn9wF2A+VtbFWtb/oF1JNUDe6f54ZFtP7hC0jAFawV3bvpe27
8LkEGQr/AHzgOPJTgwzNEkK40+BCGTXb3tqn1b6Kb3Hw0Q9wBKanETHGZ+0Hh3ZAnBJ64N/YXDwG
f6aPmBhGTqphX5v/20J8DiYIMOD7ew7bjGyKa4DPHO3I0dkOG4R6KS1RfHr+JeFZl4/x8M4SaBee
ZBLAASoI5lJMbBrp1jJXqKkQVYNaaAqx5FyFUvcEWV+a1ab1KiyNe3i+HmNywjpE1HCL2CGoOcEK
xQ2vCOPp+UxhR41Xwo0QyvtxugiJY8wdF7aSm2R/0PBhuyP3nsQLcNUi36oInDsSXNh1IweLDZGY
OVJ01DS1tZetTTOuxjgX+mRC1dp529hrM/iakFRE0pErJc3e1egGAI8snu0ShUfGvLOIqrvdIiAk
Y7nR+O43LNjp+JFF51K6deGrT08x70YzH0A4ms2wafS12A+K1EXp1VdHSv+45de59s9mlSnar3aA
j6z3KXlETPHNxuxVz2yOVscvV618ac/ZDUXOs5muHXn1QejxQgKU55kEZ1+EwTYkdF/xhuFJMeJi
6JFrBGeRZaGZJ8ckFm6XkJdHkObkZ66lvlI4RIMTcCR7oOCiLhfv7fSpNh/6ylkjlBKiFbL5ATrR
WAGRx8p+MnZ9jX7RzDyDvx47Lbwy2Oi1ZsueqwDz5SYYdsAflnTCawzIxSNHUkXcECWOnKo91E88
WAQd0jaUUHWgnZqOSCwOrvX85C4Sw48JOl0gUpRrmlf7fwxeuJSL93jL/6t2w98yN5aGD+OKgAxL
jYP0p3UzQ5gcf4WJicj/7Dj1l6h7T/sfMgMxDwRAiLxn6Cob2V9I7WfcPsZZ4xM/+i0Nsav6Sl72
wGU3wKYwNlABxUL3F2qo8TgW1+o6AL0d2cGC7D3gvGFwQ+JOSsUjduEekEb2l9zEtyptomZRgICx
E8V3hkZyTmP8i/azZU8f3sQGPPQXzbpgCBQlL+FaN/7Rl5WCrShsFGKvzrBAQaYRNeJPELjIWnL/
GSqcEPMu5IzDW9R+VthwtfWIQZ67l18jBJ7MNlPvjSq/HAtXQUT9JSy9efQCwXIveAO9cYSLhf3Q
79R7CI1Hn/5UFUN5eOIxHxSm2X5cjA0l9O1ngD5GJkD2VzY27E70fImxqnM2jAlj88A5yfHMC4CI
jPw66s6WYQlPzteIjbLsqnVqH/gT0Q4pBFICZNlfdnt0dCFj8t1Ju7DhyDCIeK6YNQQoGIQHh4dA
jIakOrp1zSVB/EgEjNsXN3IESSA5Zd19/GzTNb++Ht8YGtRmy/tcFS+J5bKvv6v4IPgpG2EBCfoL
BoMs3PN8id1a7U6JSS8mHKHm/4u+6TYREixp4voor6Me03ISLiUE4d3FHv6wKEiINOJpHSbrR2Ct
hZ9ybj5VcoQIIu2Y72303gxNjfnXa1SeWUQesAsJFwDDbpwgTLmpNgcQEcJN9BICri8zom7Mf8+c
c5js7Ow1MnU3ZYy2AS9g+i5QhxyymE+C3kHqZ1ytIhJv6OAQf2QeBy6u6g54jJM/jd6p11kMTsI9
hlWBuybCbaW8am6vJmcNCa66Ieqx6X3AXC5GTkGBIYHUy12MLVjtgVVucfVQ1YdUHRR7P6O51FSX
sSpLP3Mm7pmnPzNuJSRQkb/gm01zIzsMzrKbcjsxiCIyKD9h+I0thdT0yjl7YLEciRRYav+rVUAH
BkVCcGOzApIixuywPEUlK4CiYwauscaylndP0+0aKoN5Zqqk8ygBofj0ldlf5fiZQ5wt4CIa8OPJ
tXILTQgsscZ3wumZHU0TL9JwFKc8R54wCxdcQ9N0gN9ihiEmiV4fdRWPnCk7zpxG/4dpU3hmRlV3
62s0/uuQSfK6EnkUlXfO6KXWWHjZHOaqGzYNjH/Z/CfeElSkif3PsAeufy4rHm6b1B/00jUT+4DL
fJkM9BjvmROmFplSD3gHniXCXieRq+f5rsTsBjCeKlexpSd0thG7sIxA4wNEBOWUeIGIRUbNgf9j
yb8WCIn4UvsnPyITo//NrQxPM7W7rwbv4XpEdAKs4ncAKJvY3Ms8EBNXGpIKDZeT5kD+1Vfe5Ohi
IAJXtszLA8ZB1FHEy5uHIoLzuYk5JwbReRNCT/19JDuvyTe2vtPZX1HxI+okYC92kbMYa8CjCpEn
w8oYrDvKsMNVq6zm6CdycPZx0FQndCgy1iOE2nmxnu09tObQ70JMbkJcJNHysxFLGbMXCAJmRFbj
fR6TEHsG+oflytdQBZ3sKp37aj4KAkk05OTqMnQ+pBrjBLEMMipHY0QMOYY8F9QFyDz+l9h660iY
i35D5du3SU9f0bhLUD1svysQDTU6deOHFIDSMoMgax7gxV8cpUKWzJOKNVIccZLlPU06Blr+lQit
i54xFREmqFto3E3zrL/LuAMUbZ8RIhWTBlSWt5BnMz7i5K4kbCzbtt47lUmYVOdl09rW3Sq+mNEe
PJHs5MWwspbAS/xcsK/3Mb/H/NZqKNPHuByszNVjEVy6jYKTCWC2/GJ4NJBvWKvOeosJ0QEmMEEg
yXdg/CAVp12p5k3K/maDzTvzSHkhlGKhcXSPxRrKU8QXRP97k2e8q4dh2jqzhuiJmJFrB+PGcgGK
7fXdLhb1C3RRVhdbusjmhw/x75whBShMccbdwHE2yUso+jY7mTKc/LznfAsMxG6yMDPGbN7/cxEW
xYRfDr1awQDOTQxNufabk87NytImUg1dpTxJMTCFknmZTlARUB4WZpQhPBqP2pE26UBR0HyIEXFH
XHBEu4UL9uQgvLUN1miaDFT1oBdnVi1i7bhIVTS8Zxl1UL4lmEA8YjrcPlRl2XPAGt2ytrwYnMYP
V1KMjxASYKevTQ/A1fiZDH9Vks4Rg4XExKulEBPZTRZAL+fvUN9lIL4QYeWNmK9AYoZJfnnc5fIc
OOfEfzThd9E3FLOtTnqPVwCAyrjkoCxJSRkCP0s3i/LKnwazm7o3UKM2dABQkypVKMDZ7rH3VdrB
4EvDTVuu8RJNa2Tb3fgtDtaWWoewOucSrg86K3JGxALpGu0uBzy3JqkCZfWbaM8K+/HTHN4rC902
oRva/PKhzIz8V7PgptXZPamtsrCmT7GolpaxqtWrI+/AN6x1soXvaJf6qnTsJXOpMW7H8SVi29KE
HRFJub1iB0D0xAv3HPKnj8cyM1ndFP5aLV2FJCVIzLrqJhy8nDBvM1hWzG55+6laFsFi/Io+hy9V
3y6uwJEpiN1+NDNkJQR7t7ucxYTKD/5Q7u4Hjxv8kojz0oaXoXwQzsNb57NkokVBitbdQK4XLHkc
EAYpXvwqDRNGC75q8SrYhNSMn/8jotk9lijj+s6IAJ+OprXTphcq08re4vQ3rHuQZYspAPYTO2H2
FUQ/mkB2g2eIBLJrHDz50N/ZOeuuXblo6BMoSLAQfzQ+FywHevOW0EM7MwtOLWEtEeqVD0e/WyxO
pvUmdL5Odtbl10D+kbWuKpJLiRlWVlp/pIZOUtbwRpH5k3KmTZEOv/wgSPc/9s5juZEkW9Ov0lbr
ibqhxdjtXpDQGiAAgtyEgSAZWut4+vk8q7o7q+d2zZ1ZT+7SSEJEeLif859fwGVJllpL6V28mp8I
6nXc+quAhCB6684jjx1+NAFmzwJLAkGRKNcU+cZzKGoyAAx4H5xPGIMRO5YjQiUy/plUD5zq3nP1
G3cRt9xUVcWRthjTe8LAydBa/gYYA+gQSjthNScwMorFRuhIly25gRnZO+8qVIPAeJjhu1schwEW
L+VVQ50sz1sHOIVMNvQ3rwH9YtHhNPzE4LOZYB3K9GZkS9D9XWFy6/PXIbvnpL6F8BDVOt8r7bUT
85GF2B0V5jt+Bx3W+gZGIZURNkjwVH1E6Ppd7GLduJ4OKsEEqJFadtZ128Hnp9bavVouuakQPfgt
ThTIsEclX5fycw4WY3kL6dMtqGDIJXMnwDH9PCuXqWQ8Fd4jDR1qYkhSEPqbRTVxAEa3Ygzm4JNQ
54dM/1J6EtXIFNPbuU+P7o5MHYtzZM/Vg94ea32fpdLTI8OMqlkKHZOKt7fzCmj3VGV7nnJLPZpl
i2UeGMqLma96Cd7XpK5WSXMvsGtLkoz7hHk4vElC5TIhJp/KghK7NpoLgg+hYV69MlsXGn4dTXP/
BAWQUbKnvzOZwG7XEeKrFUNXnfuf948CRrArPZR0IQBgwH8/ehlm2tyjwjoT4yXG16H/FXSH2Fm3
8y5E32kWCGzohJ5aawo+VEWLnl02NCn154FyVJ2Dnu5oeTToLRCYsViA9aGzfAPb5dAG6YLqCGGe
URAe1TYegWy67ijswKi4g72KsRfpmRE8D3RR0Gii9/YJ+5EPID23mBTDDD0PnkAHzaRxLb9S7ZbV
4LtyMxukYBqg8IPQhkUExRkFB/e9QXlWCuvw/EWi65DltUb2c4acRXWuco27/1r6AIXHRCaoTl72
IJ2St+ISPluo0vD8BFWrd0yJeM1rnnxCgINiQOqShJfU3oPJwGKi9q1eaMHFANqtD2J+6gGc9MHG
iR/5eP4d7/ORXftkX4dzzAql6MPUlh75UTmHgvJGqRwuh7k17EBMHYY/49w351V8SHXnWTM2eMs1
IxgXpdXcpztVqnrmtN3EjPGyUA/I2wC9EwAxwQ0Sk6M24Zof4NpnkkvdCP8qWNkC+uVkbrqKu3eW
7I0U73C7YOopxM5or/V1obyokE9HoMIyr6chhCCVFeJNQ9yDWLu0YA3PwI8JYTcT8VH2JMe4SoKM
mqPOrAvRID3TRFMDMTYIBfVcemCWCyGeDohpcAJNz7Kp9qNdfMSAP8YjJGLQ2b0IHh94jhrhWkLL
wX4sBFgVMywqYNgUGgdgeEyejpQQGuk3wQOXGI7wNrKgc8JOxwmK6yvqSrAWYtcmUjGhXJ1m2Vrg
0qRUAi/F7oda8MB/9eMr7rhMhXDSiPkgRXJTiotCX1cRIDAKSRgHd4zVFhPXFPXgRuWF7V2NY7WW
vWeIM/MNE90++zIqhJxzpiaVO87c5D2S0TLS9DGls3iitVF4ZxIWZiItxgyq7TE8hE2qYIZVZ5y8
Jg0r9BWVg+cHARM003+lCWcvZ5fAkau35GdVpxYjaSdipuM59zx7BBSR1bo2t8kcA690STzerLUw
4puLWRxQjAL4Knq9hKZgwLwnZYVCFVRmQpljSPNEW471FtU7OmHma/kW+yw0IGY2TYXVM5YIG8mE
ajNrCkwMVjF6D9k4+SiAcDuFUOo8t71Do3sqcM1gYAqUVllLfKgQ5U8JnG5e0I3atGGxdcC2/clt
1qBLBiIkm71mEULbkr6qrlr4efRMzhi4DoxyNBpIHbITG0ujngPzlsb2UuUGhgzKWZzAhfMm3+gy
MIEx11kBFuwn1b4GSFUcBs8n9u4oSJ40i/1kcRmf+/bk+1gxf9i4aaeVOiHSa1qo7HbEHcgmG8xt
qBbgToG91zjcIrwMyuwh23u5I2kcmvcksm8lxXDTsMa0De5zswLsjvJwlhLWOuW5nDnNNcxfiKTA
Ca9+znH0HEPmMHjdLPJ02zkS/FFQTsy5CrZG7JyXjnwZf7C4xImiO3tGRYMLjYhNVUzGIZZawjlV
XXsoYscBGDg7Blik2iVqXKTTKEHkbRkuNNligX1GtIASrjPl3uxvVYqz3I25thRCyNa/U41oGwBI
4KnAu3X5Tr37+QK7DezbOQboRTKs8WaV5AOEbRDyPLnt+g2awEcwHhgZDgzOK7ZGJ2BaVx2HfG9H
l87+DNtHJ48LwgEo1vIYmpd1Mjz2AQVbpp3czOmyE5fCnPgQHUUAlJXfDpiW++dyOkoTFgQOA2Gl
CVfNSR0qU9f2URYdmxnVnnuACR5rQNbU9Awe1PYrwd7FTz+y4E3CBK68A5HiHGcQX5yDJhytp8/B
3uGo5ivfBhmuzksoj5OgfzfwPq+3kvNtNFvVXKloAtyro71o0jcLdUxPYQTpZ2mjut2r6hQhoYY+
XJ1YnbfUYooAWIiE6U4wHAnSvWa9eQpPOCwieVhJ03BWhHMaSXGgiq6OTw4fbCq5LyPEjapFkwVf
3xDj9vomSzMhklClFbN9FaRGiTDv3UtHxL650jNCvyXqRrYg+mCpsc77ju2XsRAEJZImmPIuodMF
z9mbykiy8YkGfbKZmJQYMrzLwUbv5hrWkEnwqWgI0ZWTWTYMzFBBDeeeKdE47xfFHHJGvmAhmsuO
uX4QXgRwNlCMBow9LdpreYRGq+NSVs9yqMFY+dYxYEdAcWnWIO8XPJ6fA2XXyYBQgIxOj8PBi8VJ
kLFUYrRznJKQaSjLKbfAepzlsGCPFj2Qls5QRgtjzQqkhOo1X3EmtMECkD4aX6sKM8ltqh3j5KXB
SyDYoL6RipnBcmecM3XmdOWiNcLMnkqiyl8SOmbCfRDO3fU0gqu3yGm3FRYlM6AJJhTQ1Xv8N2nq
qvCCuUufffegIhZ9hlCq1CpoXzKxyc9ReP4MuH7aslonw6Ikjw3bn9pm72Zu4tYfSfVozZP/7C36
8dP3yVBBfRBNHeOewKItzz987tbwAxtxAFF22nM3pvZYQ2Ig+AEg8sunV7PJumx2FU2VrS+i/Ob3
J2XMePJWBYsvbDeKdxv9rX3TnaU8+htTLafOQCTWa4XHrRhQM0lmoxV2iXIFm9LcSQ7EWuHkxkXu
hPGTIHAy0yJBijISZ07vnpBeVibUN41Jdc7dIUIvZEDhz5jWGsRpgmVHlBZY7eEqgPofLUw7HFpY
/BkTsbxcgBgZ6kxnvpM0JZnZGcGKIJ/V4oIvaDPlluXFwUCghVu6tWngn6tc0YQmXm7PMrYIAQy/
od7Cd31uaUfdg+hecEcW9Ga7nYtpS0koZGmwDjn/SyUHJuqeIkj4FUxdh5lsJPFgYvcEHDjOuFR4
EejVUieiMPssdWwzJIhXHF8jS0KzeC59nZR0afEA4QZmnmIB+ZtNjm59CB5dTQAHfBJw6Kh+iSiW
PEN7osvHYvW50hAIe4iI8AVpeggYtCGEJdTtmwZjqD9qGIZ7BHt0/bXEvj9HEbzUrhnGY+GLoYLD
DQc1Pyr04DmlQvQ+YhkIx5e6Ew53eR3J2aHOAafW2NOdcKGX074+6GIQIQpE++3Am2k4Kq5bhrjq
m8NDhmJOWYjBQcQBhv2jbVwJhGTevGaeR1+1LWzi5icFfqECuXB1ulqaOm04x/qa4YNMssXZy99+
bD7yANtz47GSHOHwQPvMncJeMNZnaggIisFit3RPJYr8WSqvYd028jFtloM1c2u8JReFy8tN8AMA
ZdLilWtFcyPf5fQivSbDfp4Bv474ZaWbluvpowVEHkLTrUzkR4yrIB5eOHxvBWVDEQb1vgGXzz07
8c7qtyu5m2G8K+xeIGfC0PBzciJfPSoY91gOxKwuEqgoxWK8gM+Qn9RPQN/Zj2jkQn/f8OhV0YfV
PYJw0iLcqoAdzqW/lc1Tlb+lBXypuTA57GZUaw2zp6LqsOLDkqyYZ/YMv6oih3Q+c90tYEgXvWtC
ax0waUZ8q8lsct9Gfxo77DYkhnofGsMPBWHoMrKWYqY9wwI17ieVWlIyAF7726E624g18FIn8dRl
mWDMEOMisfJYiPq24hic4tPp3wGHYgYBRHAgGYKmz6anM84VFjf5CpFMUJ8rZTfoVwu3CrR9sEMj
d+7xwLZAecssX439Kg2u+hAvTP09Uy+sTlVBXgWTU3SwI1ShgrPdQpWCS00/LrC9xa5kz+yJ01S0
XCNamO6Z1JCnQf0oFXRdsyY/OqQ2B+pLr9xVuCYVz3bQTEYzeHbst4FCMCI0aeG6q9rfavqb4h2x
f5XdVa5vY3MVxlszuDrWGQJbg0fF26gsISP7/ksEjq9YB48nQFuxrHPnxQdW8QBFjQezoqHcSvXG
oHTGT0J2l4iZi5EMrUGZpR7UI30AEoV1Kd1solN71IkzgC4dz6OSsNuJTkMUQ5fRtWsvHcZxKek3
FTJMDHIlS6C08VufXXO6rWyNaVrUiPqi9b0p4+fn8tJDF5a7Ty6o1JAisU6hI8mY15dkQdgBTmDZ
2Ze/yevGwrEyV62/cItppj/jVL3CFjKG3ZfB4DTlg4vJbb0UxC/X3AfdboRoYszT7D4o08E+ZzqV
+IRDlgmXXa9sZSO/YISpVm9acFazy4gVFwMWaR7o0xjvYfiyU96AYrfxMCl/A4caYwL8Gneeca8T
kOQBer7Tfrg+T8J0jAnoeLOxJTAncjLrTEQJfM6iRduHlQMIV9id/PLQo52CqdnCpKGNxGzYHDY9
odUlliMAq1KDkB7BVXjA3sBrerS0U8e6KTEl19aPUGyhkcjw0LCRLnp3Xf0O+awdAjzZ+gBqISJn
Jp753MLD7xDDUAJsnNraMpEvBEUO9QHj58rYAmON5oEMRRBYtFR43f8gbvvfccfDPGIGe8+Gz5iG
z0yIypBP0Gfh0jTb1K2fJ5V0wygJlUianWR8TpJrY32OrAKJCj4RFMbuAj8hCKh0lBVByZF6FZQ6
G2vVC29JDiceywzlmAkwpMeEJW+nWKxP3G4vxhaJljyH6pfICQmV6+Cf4VJrHvRcXAC2rbIvY2CR
rV6vpJpKW2B12WeCuIVC37QWbA5ipNUEGHZeHDxRudTKeEvqJ6fqCApiQMP+7fscBg7Qrr1x6zU5
NNwtvZmLpl497/wEjwDc/nnFSNvw5GCJ4uLVuBc+V1hi1WLSEBdPFQBZXBnPNcdKaOxAeHpMj5Tu
LQmNp1gYY3jfHH/4/PQh2STJFetPbwzIaNiZ8TGWb/qIyVd/DlcSX65bZSTYMsQuCWnfUF75xWEA
y6ppcjPz06G46rzdj4UD9FevFQ8gn0eeuMtzDBW9d79SvlaHhb0YcNfSlcF9AWfaLqC20JGDs7bq
U6+0AA2YV7wks7LfFilpUjO6OLarhtLqB8zXTBpwjwQzPIxwMdtZR0w3mNW7+ZKhB9moY34oO/j8
nIRwr6P4He1XEkPGnpO54+riZhXeRscDIkD7LfY7j1ESV08194qyUOnY0EkjOinxNGDj2KrylwCC
MYYrw5tm79jbKkxE8fh13lWklFV28yXgd0za+0esIzTE+M1flMDVzlpvbzafTLmJ0aQl9k5j71vP
Bn21uU6o1pA/V6tOZb8Tissdy2SMlkyX2NgwEaGiIS0XMGfASpM8G0iKeAxfEbRh9qng6GSz5Tig
1elKkddc8Ky/kp8GFcjnqt9CuPBU91u9u4/9WimJa5xSANoyQBxxD4z6yo7X7r6LDjfTOSCPW8Be
ZEC2iigY+rWBqfZm7OEpUD4DbQKUOJAMF9bS55FrX7L4y1Be+naK74nzBfJqZV9Fto+CU2+uh2Ze
1xuY9h2cwQoOmLTt9bMDDEpAXHXWeSzQ5IbfigwAmAE7VdcxfXEfRjexAybtG9s/gJi06SKmpmkA
TQKSgrIHMbaMqWP6KOZAug4lEV9pBhstPlYwG7EdSJYhoYOxP1MTOJmrkPQS5VgPwEWzMZ0jOmgk
KDg4B0KZ0i4p5PDqpY0OQfg2QB2pIgCHsX0qjV0tQQo6p9AeMPTLGFC+iKwXYB6pPhXDWpi1U/T0
BBStmPpZ1sQumYrvA+/kyte6+Ki0U6B+SgFe6RDt83VE9zXjLf3wIKHXK9vp2C48fVFYPLYRbvFb
N8W25RIXMCaRaYJZt0seSDzDmIBjWYx97VDdegr6ElOWZo46A3m891yLD2K2/qrExsKWTy02OWxG
A+jMzs1xRF6aZHVzf/qnGs3ETCT71m6/SAl2BCJiBAkIg3hX3bikPMjbIIA7SkyJtbDUcyi9Omz/
WM0KuuFSAdWreh6abj4QplF962E+K5mXmMOCOUeC6rDDHGihuuc+mzYymTvzqJMw69lawdcIH67N
Z/3AMnjO82fqP7REebxk9zWdD5fJZHix4xlBLWaxIrZ+VnMWB7gI4MMI3RYyGNEbQXAvcLtBuN8V
26CZ6ybd4gYxqpmc+ipBpSWoerPUn+V05xZ18nCpk0enchBbBl2TsIZi1k+1FRJBDvqaba32xUTB
XpUfkja1e8HThOxS4nlhtgdThUkT7gqdpWWj90QYtVEwB4hwXEb7iLQa6ykeOhcufAulXl/io0n7
oJPr0EKQRAqCrYuYOiZ7SQrJYNz0TEgatMJBe6n5+KOBjnOCb1V7CSOCUIECKyz6Rmve4qBdzNt+
hRmXF84i69Q4VD7UFwrKElSALR5iPmRMRC3GFvvexJprOD+07UbSznnzkRgYhl66aiUNMd35jYFh
iDqG8yneQYStta0Bv8Y6EUPAgKRj78R5PAlYatQka4Jc9OFR5hsbhLnkYs27fq2N27zfD9JDEqne
H7E9A78ng36UF3p4h6tjyRibIOPGw3XvDPOM/TFFZKAh4HauRfUyrIP01gFagFHLoO8sKLP+xhPS
xFiznHKAwt8AMYpxkh9eeVOQD4xwA5nWsfu2sxty0gYEzP9wHRb6KsYgQ4fpNctNXgkfDQrLcEd+
psW0I+z2Vn/si0vWXVOemCrH2Wj4kCxcGNHfx8Ejyac41lrcM3/l1gtJBZqxHrZ5MoAV4ZHTMkCf
IV42p5GdqP5pbO4Gxi2KcibxoLbW2bh2tJWeVs/wZOVq8gx5iCgZGfK9gHwxmDfsPcY1rIYUygVB
LzUkiV2OUa8HXJfT4Jn6tZNfxvRB3J6ocjptIXE4CVvBEFkO8+uSsShfifF76p2H6GJaH+KRBYsN
X4WOmvjH54J+hWERWLtRnkpjrahHgr9GsUegkbGyWRC8NVCtEk74hu4/9sFFgzdRhaI6oPnF48xr
YFx8u7TZuFwou9Z7TYav2AwnXQDI0tuE7u0NHuJs2mOoFSeYgB9yA4tiu3wZhhPJromCEcsHdwA/
bYIcOuY0PY0VqjhYIXiGwtw05zFG2/wVDzZ0fca1+DTkNmG6y45YYwrSyPtwoOJRjUJ3Z7nSEHFT
ShV/GMsF9nzhohPqRvXMlCPhOzUGc2dDRErcK/eIM29SsdstI+dS4LSFi4z6WabXnDGFBZ1WPtM3
5phAMlnPlizwXH/l08fBmhR0ntOi3+MjXSM89N4SIsBcXJSZYp8dD+U7KoGjhtoc81sxRQkfVffF
ZWy6g2Wvg+QiO3NAUapNOzgl6oFLZUtbAFLfw9hjmzq4Wm+RY0qzrDgWYL1ut26kPajeAPpkl9O0
dWdSdcLit6G3ynZsxQRjgwNDFi4rMW5B7CwWjocskD1A+2QbpMP2iEkNJpWBaWrx1Kj5uk3uI5Ak
kiRvMXbYK2wC46oApzQMGDrMedDEWZxguKbt/AhLgZtkrhIvAwyhgcHUV2PSwGBoyjfCo1WqL127
HudjuOKt4/4iqi++IB4UwuuEkV6B0f5S1Q8lYcntlzJsXOmaW/vB2VT5xmyPDBEwRY2GQ6B+GVHN
E3gsq1NYnVT5mqeHuJtE4FQplMYJz4jXkxHxrbhXMzl3HHf+XBoXmMyX+WsWtbRdjLU8zHsRkdTM
ALWLnZ0G+5CD+IfJUQWDhMerf/h4P41oqIHl8dl/b8dlNEJaWtD9oNvJ5Jew2IlMXoOkuRFcjaoK
NjMuywrs5Ra/0UVjXQx4vFxlttM4Wcn9QVV2BPx44UV3x7mT5zM1CgnT3XdQ1zUQtJBKgffgd3wc
xboC9FHlKApWmXGPE+vZ7eydWvV0hisFc2xtaRTvGhb2ji4trQZk3joWzL5zxHKcfnRecF2I6mUn
YcrbfbfSCeMu3d8P0EyQ+U6L8iXv4olU2wy+myUwq9l+Yt4H+SpqZw3YeI351zzCcEkqayhMn33+
mWv4QsxqbR2joBsGpFjfOkSA1PuClS+5SO/f2/ytqcGB+epAsnsKd4OpFky5aO74Nxl/PhV0mGJy
OqazMtzUOG7ZPNrYjFomjfXRoysdnhlQ9Pgk60tZobmIQGPdI56aWrRDBlCVm9j60A2iUuAxxpsx
X3bmrgCKltVbhH0I3ns4dmrT2PhIK6ZYoIuQoRw8binno7c+vioWLupo3XSq/IHsO8YmSggkC41e
OfndW6cunJ5e6BLdMxuSVs2u42MWVT2MhqJFuo+IjnU4JZYwBOrW5BJDZrJLyDuzgI9slJzzJcSf
R4Xvaoh4aMMGlOew/uBcsslU484rjhkmSZJBSyS9J9E7TDMalRzEAsoeKIxD8gCzOQR2sBKKcCoz
P5KLmK1r1ZHq1S1qbTY0q7y7FwK7qeHiNSdMDjWnBWTecPa5ANcx9Vuj3V1gsBHc5rnuGMDTRvnR
dUCT4a7tZFE2C9JVOBQ5VDm//BSChgbDQ2UZKq/GQKEYnRocZzi3GC178k6IFFOoIsxqechUIHYi
0WfCoJtzU+yvHpx9wbNPjKVPMgUFhLaiRz515lWoIuQFXmH43DAP5Zt5/dHsV3nxmlGYSC0kn/5D
UGvCakaYIug/R4MLr70DxDchiLe+EPq+SsImQ3qE7rcFnJXBP9pm7W1EJCWBpjZsR27/oqtXy3rJ
ZNAMrp0CIsMGSPJoAVGOkZK+I6tY2AS4vK3l1JBzICELlyRCAeJbJZELtwyT12R8ZVi9G5OFZ+S0
om+1fqSmgjVdcfaO40xnt/dxrwD+8R2CQu9juQ/MFYtJkM0VDxW3ybFL6pktkTkO/bQkX5xFq9XC
SKMAcvvuvPcyALqFoJ+AKzszhwAAMp0ucNbC4db3Kxo3W99L3bEbPsvi7gRfLj1IYZJdYK3SHHnH
S8bPyQ9pHQyeZe4cxFVxipkEVMzrYO3VO1m5A4MJTIzo6SdlmYmfu9rE0T1iziJIbq9SqUD7odf0
MemQAIuYiTCxCm+//OU//vaf//Ho/6f3lR2yePCytPrbf/L/R5YPfHi//pf//u2MkUCW/Pibf/zO
H//ib9vgUWZV9l3/6W/Nv7LdPfmq/vWXxKf5xyvz7r9/usm9vv/hP9O0Durh2HyVw+mrauL6x6fg
e4jf/O/+8C9fP17lPORff/3lkTVpLV7NC7L0l99/tPz86y+Kbv24UL9dJ/H6v/9QfIG//sL84yv5
yJrS+9/+6Ote1X/9xfzVUG3dlGXVsGxLMzTjl790X+Inxq+Wphu6wz9Vs2RT5idpVtY+P5J/VWzd
0S3HxA7FUR0+Q5U14ke686uum7yWYzm6oyq2/cvfv/wfbuI/b+pf0oZ0ehwBKl7Y4JXy3262+HaW
rOh8BkMzNdW2ZFuRZX7+uJ+C1OPXlf8x5IbvaQ3Fj1pxGvSR2eJ/REhWAluoL4p1oNL1hUSxtIC7
nJwZPArntccWZhGWLrFnecAA3G+neokUa3R1ok005yGht/eVBLu7CCJr5ZYIxypmfAnqRLcrZ70r
ExuesSdLY6g+O2r8gaL62FE6jBKeH6PSdRMDWmXl9m+lms+LXP708gJbIdJAhnpddvXMLzSL0Unw
naLAIYsTq4c6myqkLj4VWr9pdQJjXeU5UBV16XbuMY/1iUnG8sTwOnzhgupSWZzdbUsRKBEVa5Ct
ruOsUcbuwWqSndvGpPlhmGHqw5tjQS2PHc5wYa1pLJK03fapifGWk+5rJiKewdCCgQwbqOu9NVUU
ToYExXg67VNteNJHSrMkSDNg0wqaLITfhsPUyUBGJHaA1JMhsiYqfXOKx6E7YFeaVxhzZdan0kMs
sj1FnlijPzDD1D8814Yy5srOIpKyj0aEOdpahKS/RAnjGTgDRJy52jdQ3SyTy7MzyB++xmi5rAnu
Uwnf6TEBU0hqL5Rk1jim/txaAQGKPt34WDGMqivvM256JqB+x0bbiWDNEqpcMlz0qtuQ1ldEHvVC
qt9ik3FY4u/aEu2X7VVEfvrflkVni3+BL0n7ljDLKCjOlhGPs1TpzlVvXuXEiyb5CEtJslpv6nH8
hapgUFXmOOuaehMp42fpphgUIBzAcywYe2Qg3tTULC5gghOdadp3QkKxAGyyjim0n0NXPpu99ill
YP6NTKC2QhJGoJf3AUOwJ8fKD42X6xM7b0T0Cms+UZm3pWWC8Lyw9ZMt6zXJV7U+SwyaTsdowGwx
xYhriE4BsIXXWZdUxqzXNqEZ9py1mU36Ywm4/WyU2lOuYhA05iXnRNFC0bQUBGFs21xzWXpXopua
lOlsrMerYmvSwoe0NXGhMpf60uucqe0Gq2DAfKUy8lPTK0h0ATa8OsOxEZ/RZmznqoMoQYPeMmZs
/l7LsVTqdEPILwwmktog/Axa33wKH2lO0QQ9LwCA0kLKg4HzLK5AKOTGuJpNdpZb1wYEd1eFkAf3
0Sn226uq0dp0ejFhHN4BEvgI1yNAvAp2c0ugDBOMQIEcqrqcv7pqbtu0erVbQNakuDoqqR7+QGif
NCwCF2Bad3Ft95X21ZC4TbKkT3W1eKmUgmyuqt3WOo2yHzWcoAUhOdVHmjNKtZpxlqcapAE+dmjH
d6VsD64MWKc5xVvlIqHSEIj4u1guZ26ByD6Mo4eWjOa0KULcGWx0UEq44vJMRiO4RyomLRUMyxyO
BMF4hBXZCWbVWvvkeUNNgrPyUbYc6nZCbkGk44WTXgyPstR16efbYj401IdRk5IobJCJg0Nl4iBs
jNWAhC7L5LkbHQrp8laqKd5PUbQ1slZdK121rDG+g2XKiKMebl4HbdHro00m8NJKh4rXY9mtBCOE
XtK2qr5/iu0QlyqiZ6NMXgUMG2MGLWHSHjyCBQ2pwMVWwgW/JSuykZh9OcO4GXR15Y9FwAUK4EOJ
ehXzmK2kY5SkSCXKEitnYMj6Y9K7rh0QRyfWcUnrcbZwYgzHTHwa+2U3mviD9MlN2gY8DvhvYWtV
INVs/e677uDsOh2YuGMWL/XYDxOdRi3WArptb+W5dMS1Fczqvl8mbXjoywbAzUZoUXWmuiuTegFN
AiyrWqVldmxMZalL3I+sy+xJnX8Pdb9wCuRBNqSpqSv9CAV4r2Tko573wbkDNIJqukeGXnfjmXlI
xcUcOGoqNzfBfnV8HHXCUmWchGqMHCU5wreihOwy6uS/ZJUFcYVwPAOTctjKCFbwspnxXjB5bTDw
WlRp8kvqkC7ZBjmUkUx+VUptLknerrYwaEjoGyQoGQrWrEsbE8rWkQ9miGLMLiikfdk91T4bsjKi
SO3PWE1hEhNgptE3HQnXYXwLDFo6F+bcUwQBgh3IhU7Szs2oGKZi52LEmc8ywx6f3cDFHQP/W0aU
WbNjU6bpLyAJRbjbS8D/rmCmDsU4qUcQB0mjwRPAoRHgnlPkMegLOduq5eGN3zNULbtupyWWvdLg
PTA/sxd2YoPj2Ai5bBOJTpVSzSddvJdixZiMVCcTRRnWhnD0bWUVO9lwW8oNMCsDyEaLYOTmfjrx
oNK3R9cODoHTwd7y8zfZEVEtuFYVaeXNCy9eqrnzzVGwk7MK1k12dpOR5jvFW7ePkYEoeqs+q87d
S6u9GfhEijVleM1ijN6lBkqK+zmG9rGOVGKkIS4HTs4BFt68gvZA9aBaBs14sWIXMRWNJvZtMUXL
k2dzklqMqoxcewSVriC3S6eeVNMyGc0J47YEHsS4Tm0YREq/dwSvn11rWlbpdxaTe2fHFNZO4MCv
LwOE3pb7CC2ciYoIcbE13LMGbqxS994i9L8Nz7vlCFbDlv5J0sAkkQa4ToLvKyFDA2FfvZOgr3aq
N8dFJZzKFuxIszvFoH7/v2b/b9Xs5p/W7Nt7fB+q4P6Hil38yW8Vu6I4v6oWeeKWrBu2Y+v63yt2
x/nV1GXTki3L1ExL1N5/r9itXzX8tiifVdvWHEVRtH9U7PKvtmGoiuOYMoUmf2yo/zclu0pb8FPF
Lql0JLplG5ao5H+q1NPW8uMxcrWlBO94MaQDnagrSckJ9gf6N4dx4lOqq9Jr14z6wpN17WTkBVRT
z1aO/ShlK82qy40UavYy7gq4iYy+AYUiLQzm+KlARxyoUdwxtJB3mEBPqDag95sj1Ce9C+pg2Vl+
P/mpXfq9I/m5A9GUf/N1zD9+HSepHEPX8XKwHRGdDAZgKbgoRRCLEraFT6nLgwj42sWfYug8mINO
jp4o0fE7oRkoJyOHtYOlf5N/ZUFgX8fEZMLWFH1IJRDW2FCltBVbN4Fz1Um2vYtcsmytOgO5txQY
/YGW4nGU98ndHhH8TDKp8fdp30QfUR0nx6a19c3oR9bqz7+x8u++sbixP93ArqsreTRCYxn5jvC0
x+nqoeppAjdFSu1L4oZkE9iZfenNiqlKaFT2ITUyZ5W4udU9/fmn+HeriMX984fojbQuOjvD4Ewb
pYOjy8pb4VTuraXZk/4P7yFu4T97y3+uVJ6Fn9/DlfLeMKtuZOlp/cPShvQjKCX5xRrIY3SyoI+f
//zLKM6/eSf1j++UhpYWhK2uLW1aScJ2yP9AUqwGQFShkJCYcicdJdnQrlEigR0apSdfMFeUL0rb
CJ8b0gDsImL4aNc6JoVlrjYJQF41THVsxl9byRPwjhcP5z//xOIy/1eXRqyNn9ZAJvu+7gVtPR85
SEzLmvmxc/jzl/53V/1fOvmm7ErVhb0+T4dXybz72N4Kam9S29M/fwN2uf/qs5viJvz02aO6TOGS
NfW8Us9uA0cu+oobpvn9erQgi3v/b6vHFG//09s4dPWhrxX/i7MzaY4T6RboLyKCBJJhq5pVGmxJ
tixvCLttAwnJPP/671S/jZrnqorQrsNtQ5FJXnK495x2F1YcC5LakJn3wYDpqCCis6X1nx2t96Hn
zBA4Rf73N/BIfW1ilxu4AtuorjbxTLE5Z74fu/wysLmZ4zi6aHfBzPqJvVCL7P3M7K4EzjPd7J6e
6l3zpNZozZ4/tGzjU5NaP8C44dxFIaWZroyqc+2zCBE614kObNnsgopEtJIEPKG/BoE8XG6fUzP/
ZQi4i+jQlH4750Xc7kYgkAVdUNsmjtAXE152EOor0fbcQywjwziwKLcZDeGQ+N/ytiA3zM2DJ2yY
0Z/LD3JmLLuLsTx2limYwba7Nu7n0ylTFfywg0Ff6ehzl1+M50z1wh0CXlM9BS5IxRoDQiWKK518
5jWSi8GcBz5pTWkKoJliS3HC7jdk0rEKVun2cvOc6QG5GMcNCT5NX5aEi5E0lo6twhOF1KmeL1/+
TPP8u7H5bhw07lAL4OjtzrOaZ11KlI39lV9+7tKnNnt3aU5g86HPwfSV0Pzr00IPkNflX30mhsrF
6J1B/9hNq9tdmg7Ta6hTsQ+5w1ezytW+bBVFZWYo7qKg6P9vMXA22p17mNOfv3uYWk1FGs8Mt0Fz
WoptIyGz5fLDnOth+7+XdjoxRFYEAdhgf2uKQ1jB5CMCfL58eevcT1+M4X72HFaMdbODMH9QFptR
6/xX/pZukg1lsusT+JDNuX+6UxUeJ4o3ZHuTkXdCg7mbyz/h3BMuhrguQ4fNnabZVbHzqozmzWP2
6QXj7vLlzw3CxRCfYif0/LYk0vZq3DalTe2fA4YV5FW18rzU2F++z5mGdBaDXVk9YsUi5D4TyULh
qJNVVQn7ygf7TEB3FgM9zgdXOwGvQeOZh7JRq0F89VGeJNJdRfaXjz3C4qMdBhH7QVZAT5yyH+s2
/85Od37lCc61z2LAlzn8lqqlfdjogv4ckpzofSyWOKc3693wiwO2N0RZNbuIXFc2ljiwN5y6vTIC
z/3w05+/u7roYnsK2HncueBZ3BJHXZlcufSZd9NZDO6xsDm9ymgTI6Yi0nRQwdfNY5glhwrO/8c6
dTHA46HLpqJom50Z9NQPR+umCo+XL33u5y9GLjvc0dD3XbPrY/DYwLoaF+Vmbm60EV0JDudusRi9
VSOtfB7HZmdRGZCCKG+HL6rwbqrmyjOcGVj2YthWXcEGcX4yYbTfrAw3FIngnfmpmf/kVvSxbrYX
g7fIZB7HoCN2dfjTgFWJoBDVyEpTC3K5I+SpOf4y37MXI9fQvj3mBSOgbA0OJtDARXvJRh5l+qOH
7aMS1p80Vs6jaCq1bypEE70wEb6LYb5tpj7FkSoiCb199CnaJGt8mFNzFZTavFWNjkjqS0rvxzRM
uNZaktqN0VVfzKZoqXfl3EaSoDuKoD/MNlvYFIaBSqlSROqRwUlLw3HVqjcy69A1bPGjT5k3vhzb
A8h8QOfGfNIx5LBqY7TVkR3Et9Ewjr+STPr5zeA3VGmr0vJeDI427uywwYcxGmyYVLHbkC0czp8q
7eRfr7TlmaZcDHd7Hgx3OL0QqniMOXOLSMAJzG+XL34mltiLAe9m7KCWJhdnyl+e9o9/xp65+9i1
FwO9sycv9ays2cFuBSLZcA6TTvrhYxdfDHWvzceZ84FTq8g7JxgOhRV+LEDZiyE+l13Y6DzHFgSr
na1eChoaiZ3xQz/cWozveM79vIsZGbU3wLGEUWLoj13aPsWsdx8Gs0+nOuiZOrWRXFnsVZtMnj70
q08JDe8v3WihazsksgIXenKT/L5T6mO/2loEI859/WDsmQ/Nnb1yDbGyonF7+Vefft1fopC1iELU
AI1pkVnNbkIPw3kmsEAA+6ToX778uc09a9HgRh/0lW2afOfTVn3r+6yiLLc+CYwq69mJsrWsZ0iF
8aiCTyJTDRh+FnS2GVZX4uyZ4fvvtvG7Hh+bmszEXvEtrcLqWEQh8oTJzq58is5d/fTn766umjJ3
vIzc8QjARA+RvfOvbeKd65lF3OErHU9FK3hVKe8Dq7GuZL0ptXPldT13+UXoSbohlbnmndKAwZq5
eCWB5B8zNu8vd/ypf//2Xi2CD/VIaZelTALc3Dq2WNXHkeRRMDj2lRB07vcvQlA6watTYdHsYo0p
ymv3FZm/cxH8uPz7z3Tsvzur7zpWN2Mt5On3j31FNTL1UFca5tyFF2PZ98Q8t2QM7ESAcZQq//nq
Hva5Sy/Gctnnedh0XJqvrWv28BCnzeXWONObYjGKhTA4dsid9mCHHsW8LkeCcmpg0nn2+FjaWfSx
Rbk4dfa7Voe4N8uY2spdpUkaokD2Jeb8+4OxSJza7d3VLYOijKyKmp09kwxR5C4V3J4brjsP7snA
rPJ0YD3dunWVHEVfA2NNGu/JAXR45Z0900HmohnZOs9s3+WzWU9MW/0237mN++tDXWQumi6LKks5
k6bpogr+VncM65g0Mz0hMkqfL9/j9CL9ZVCfDvPeN2A52mQ52dzDmMVdLttD0UdPHKF953jhzom9
K0H13Nu2DE12WQ6FSTOJAI16ZO2SOP80Md8N0ubKi2adrvW3R1nEpyjt6sARzDHaIdXofiTlrX2B
UbKNJUmuoxV/tpss+xlmUMEg9pr7VpUDiFMyy5x5xkUihPlj8vsI6VrTr9s+cm/nyGUfibwBSECC
wgEnsu4aqebbJFDXdsrOxD2xiHuTr6yKbCJWV0kKQ/XIDJ7kJ3VljJy5urmYemWkL3ecwjW7sPhZ
kcMwj28cOly5+Jl+NRehbyJ1oXUln5wmFxtmSzhCsUtOUHYsHM+XX9FzD7CIgSIyaBAPj2XauPcm
NZbsvbGdXuWby9c/N4QXMQTwsKzkWPb4ReLypZcWONzera8EiHMHd+ZihFVToJVDwv6hCjpn42cU
DvSd8Tb5pFKLCaaqW2XRNk1TwG9QzHE1hDEsMARVziSHgxRO9rl3k2rT22NLFpPpIn0S8SYPXbWf
lC1WH2uG5RDl4NWv5NQdTOWTEciXh4I1eKmXr34mzpiLwRnWQ+i65UydXuLZRAFD3ysDduLgtx54
DRMKWyBa60qXnrvbYkRpq0ybSZkW7DN7vO9sg4TNkew+LVyJM9rrc8o/vfFDqzLSnP8bQ6c4KY1a
ccDgeIV/a3XQJLtwsNYfaTknWAyx2KwNENk+RTi6eJwGsc+h3A0llB0tXvKovdJBfx9lzikP+/2H
QA5ulxkxS8txyI9auX/S3HiuvO7p8lP8fZA5weI7aZR9UCY5ixIj2/rmb2v6+bHrnh7n3QRABlPB
CaRv7UZWJHvT029+UvpXIs+5H72IDO3cjvnUdPZOz/66YMflxouna+kJ5y6+iAuUu0hOu1hn6KI8
Vka6FuTqXm6Uc31p/bdR1JzXZS9j8mfyFgKx2XnGs6Oh9g5VE155X879/MWADqwxJMFzbnYysh4G
1gbrqpzcKw/w7/zt/3/LnWAxgOuMdEbDVPauLwJvH7Nxuu8iQ+c3qiLgOYYZ7TvOrp4rxM4kx1qk
+xldwbs7gIUPc5BOJchzPhaQyS+36Znn9ReD3G7MnJzlzKZchfI4t29wA8Xt4fLFz3TYKdvq/Vsc
acssAks1h7guqHyOo777TFKw+dV3kuzL5Xv8PSY6/mKA25Eu+tEIYMZaZrarZJU9mTbcSDxCw8bp
3WjjFFb9fPlm51prMdylmHI7QCG8m+roiy4kttXsyqXPPcdixDc6rDM7dq0d6aAsiJzRWJnzCbba
qjc77n4Oog03H3uK09O9Cy62NUuS8R1r55Snov3ABG/lW9vLF//71MnxF+NfDJ0VTKVP0VydhhuX
yQ1lmZ6zbwej/VVFvXFlLJ1rr0UwCK12nqo2rnejhMpUlUazZsqjYXBY+8yAMzMIL70ySOxz/b6I
CqkzZLOVztXObNNq3hdUlJ4UJn28CYogQl7qFGA7Oh1JaEslgN7comimkmV/9B0TfRkK6bfUNPw/
1HKC2PZb61MXa8r5q0ljATJxiCT4IX2dcQZLrQDyqv47aVHVQSUJLi1VQydIKK7YGHM9fuVzamPY
7s1tP0RkqVqkf/tDgO2usuKdOemwuvLo57pzEbFKSXydFBamJGndjeVS9GvJz5kn/pDI/P3yK3Om
db1FDMprmcxxPFbwl048mjjBOAh7c3X56uIUbf4SdL1FFOoGagUn1DIHzmldqhNsZ1PYRn5LFr26
02mefgtigSAibcvg1cngQGYk5e8oHpg3VenaL5zlZx6UCDk3x7Fw2s0ckv1NHQ3MM+Xm5rW0nX9X
p3/7pYtYNg+ZNakZ7BlT90PhUIxE/QV1P8cpMnBjyA1S11evxs3KiXmP7mDu6m/UhVxuqHPdsAhu
bcKyMYavS222Sp6yaFbHgBOyK+vYM+PVW8S32BdNa2iWyF4SgFLmqPxT3BC23SoMPpO76H2xxyZ/
vfwo5252esR3Ec5hHxdCczAfMlYTryHFUBSQVM4qKXrAJyHVHgGfjN3lm51e07/12iLimUUSl1hy
5oNKDecIQR2hQzs2tzKJTudZ3nxowzjdAtR3VmD51ZX3+t/jt7/ddxEBVdeYQde7XH7A21k2TYsb
AjahlcT2KvIqyYmsO4QU+PUemr/O3+bl7H+X6ZRT8z/ku1CJkPp1M781p9iFsABT3ky1fouGHGBS
jRRAt/BVZ9cavU1SNNnXMYnHr1OIFfeUIYp9xZMFKoRi/jTOHvhKpcMdU5z0fmqpAbiZ6zDkjMsd
Vq0N1MWd8+rWHjp5r7IwuPLBOb1Af2uGRYRSZcE6wmWB587eCO15uG8TED7t5I1XWvpsBFmE/8KI
QxPS8Xyo+jD/J4yqFkKaZZH4ZszUsDk6Nr5Ld1CbUmicc0ln/XbsNLl3h7l9ttqT0r61pb8Lcsoj
GAV4RXOXM9qgNM23TrTt+vKbeCZYL/M7gRgWrKh61uSDJSC2Wt59ZDvt99I5TR2tVF65z5lIsUzw
7N28iGJFk/seRVG+sAHgRZO8Mp7OdOgyu1O2qmi6MesOIbW262nM59fQnpOM3N9JXbnHmW+Cu4h1
uHetoOhgRBbCgD40No750JZ1+jmeZhBhBdVz4xwA+o2t6dqn9EycWOZ9kptnVxGK9oMSo/Hi1Q4l
TLGtyOky9YD6RFjfpYD3uxLpIB584H7XJvnn3otFOAy1lYUF36mDWYjPavS/mBYoJ9vBc4At7PK7
d65FF1Ew0LoaxyjuDp4xFNgBHVUffa8FbFdPKfs6tlE4L34ZgvVPFVkvm8u3PfcqLoJgwNTM8RMT
WRCM8Z7otDZzcW3zQJyu8pfYskwQDUIqIqPKaw9DZW+mwE6PnZ4MPFlWROVX3ThgPeukPoa9qtcc
lcAttotyl+U5NQp91Q7XItCZD5q7CHKdguoMHijfad0aG/LvxX4KLPBvvmt/asYh2Y4d0M6mNhzQ
WdQmSB8seF9mHlzSMd3aQy530GzTdeP41qtl8V/B4HpXhtOZIbvMRbVJgyNviU9K5AOciuw2XefG
BAbLomD7ckefWzsvs1Hbpi2tKU/6wxB21qsPa5oi1VxOxQ2VkdM6JqviGECe++VHNnlrrdDjV7en
sGujAkSWoRr6vSlY68IUbxroT1d+16kL/vKOLNNYs7QcZBNz4uSTGXp0G+WdeFqCCkM38XBHTghv
0wwHQG4poJf2oAGeGqiAPnb86shFLGv6EO6b7Yh9MWaAClvQGbmn9cErkuiD/Xvq93fzqWj2Yrf0
G0CM6QQ328MI38czatau7a/077lXaBGjiAlZGxdAdKnPHXdBk/SbgNS4bR3pjyUnwEz471P4XTfV
8+Bk5IKAmKp4B9Z9gH7r8otwZohSI/afNnJDWek+mTKg51YJwCssgwqur518EdLt904uawSOnRRX
GuzcakEuZiWxU5e2VhV5ULPCV5L23q9wHOqvrhuO6xC0574wxxLseEJxI3+zRpRqq51byGZtsWzF
SqdsdeXXnPnE/Js79u4NmZ3aj6RbI2yA+RgW1QZgBoc+001q/bjcvv+eG/1loC1zYIdm0nMcNtnO
NG1jG6bWxII0UEiJRh3VyUo2gX8vO2d4Nv0i7zcxy6l/oAPN17Klz6QzO8s82WzieDnIy2HnRO1b
ZFHdP/U3LBBJPj24fQY5CC8BTjevbBDuobvvndUMvoHi3T8EnpVtGZsCluXM1yQxzQoiHuv7dNUx
IzSGbCer9MoW75mX8YRAeT9gCYBR5ooi2/VCmms1NMVxNAOAE0ZGDW7eTV/MYA6unYKc+046ixCU
mHaflnNN18hscFelk+DgNaqIMluy3R6NoIHcwHGI+GXw0v4UgxAhgKPJRsRsOt1G9ICmLr8m/2Z2
/e01WcSqzHdirUzZM8oZczeqLiuIV4UDWo2Swn3PRORIjtJ6DnB6evNuCCjxjfOK5NLK6L+xvv+F
bhCqO2AU6hldBxRjSHG6qWuOX6HCV1u+tydhiV+vPYn8U5ORRJ27q3dtaKm7Kiirr60xhs9DPMtH
u1QgCayUcHBlrJ0Jlafy1vedWxZRYUAAgmPn1KBQdZTtO8dQIA7VtXS/M7O5Ze5wZViOW7eg8rSd
h2sq/oqDMU9yZfamsfPG2HzoqKl7MiuqoS/32+nH/63bFuEz66WZpyEwszSSP2xv8r5BW/9Y7rnj
LEKlcpJktKXZ7nxZm3emBbFkbKb5Y19HZzE5M4zGLlvXoNokkd1NWXlIlrLKNB+iPKmeLjfPmfi6
zCTOhiIfUyP8t1Spvm/ZerxPZBGZsKKC4F7qMa2vdMSZRDgUFP99vRoRhVHTUeFY9w0IOUdtMnJ1
MDQk47FkqbvyYTVsOafYs/1665evECs+uLJcphqHMhBh4NV6ZyajeZBz62xMNc7bjzXiIkyFzkBy
sjfmu7gdbxPD2jKn/mLE3sFp88fLtzgzNpe5lYjrEtfNe3LtPTfY5bMZrCfHnXFnAXq5fItzr8Ji
+BfKpCIuZrLdMZXf2VMzIU2T6k2yxf4kQfFfmdDwRTh3q8WMiaVcq0OKLFldqep31LrzoxaRDUY/
EdO2VG56iOBPvVg+/j7SoQAzKURpbWF4D3aekp8CTyPVsE0YGJa7MYR4HgF7jmG2DYd/0pllaB5R
5FsaMG30Tw7/EaVCqxzKTdcaxyZWv7pmuktDvWOlvC1wsUlmoDJKDtNJyefn0a2KJB4TduFF8MlL
ho1dAlNv49+uffJqwooJZcn+y2m9BhxuGrdlOa6Scb4tRbLz4vyeSH5jdN/U2CMJC3tEqAEqAesA
CSWliPstRsUA9wgcTvPFDcr1XHq/dGfe5SkJG+VJQIQjCZw2xDlcvKGBmsX8rdwv8O1PO8233iRI
cOj32anC4HQUnaFxb5+yGWaN2bBaVRzBtlVxtOb5xR+GrZ6tR+oqAaPfIkzTtvgUyOHNacp/xuLx
BLgxcwCE2ach++OEvxKcNfQEmgGmfB1sxUDUlKwO2JrrVcTcz0qdfR3Vd5HX/c4xIFcGcloD1Ui4
d0W1sbAAWulqCl4avM6hXwGz/Zwm3wyoWkI/Zq16SfGtNXOKTvzFDuebCCJhUWI1E28J2r8SVk/V
uNuqyg8yAL8l0dGc+NDMPIH8+ys5PERj/63Wz3X3Sw/MEsBsm3NLgX88Ps6B/0ANMtKvDOgeOMkW
r9SgSiYIOFFG8jWi8ZsuIY1NSN9RD+cBldfpvLbm75mVfrLj33r4rlW48rPHOMHK66BI0tFuoiKc
LyMbgi4SGHmwxQhhxOkw/Gkgk+1JhfC5zvJ1Ff7mOAn0tryzBEfX0vLWGlyfFW1t/z7LvslBrc0I
xpEITvhte1uEL04HmVl9Dgn2zHS4H46F2NkbQbfX3giauv08J+NjHRR3FaYhJj7uTdHhLDFatZVm
se6b6mAEPwv+5+j0SKPiT4H/p/VABA8WbFK4vVB8FB0ISG7llILyOVbtSbI2FNArdJoVeSdRAozf
35Udp05uMN3OMnyjpoHpV8M/aCxsj79rZji9PxO5ze5FkILVqGgd1TnzHwnbycDG4G+Z6WzmlnOz
8qny5IoS+31RS4cJPNsJJTJ0YYIhrbwbEca7OGiQrzif4i7Yyhnfd/zSesK4sWWOL5GqsaL4zSYF
bvfvnYfIrQQp+qn1c9ZFE6Dked0N8w3VCsfR79h9c+/DDIpkfCgAJYYwWoco56sDet25yzHOpHa3
z9pkc5K8iHIk6fK1tuvHcZ7fxHAncDb35FBNn9zqoU1T2E8g7Fvekww5WX7kfQLAG9yCirtVNXQA
RKH5LPGnik1NV7MfAEkjupWu/ClwS5wgx2H94MmfWYAuUlKC0v+MJ70tDHubpIJQpBlk+sWLh88W
xjqDNIcqjdeDSbP3zkZ68p85h+ahgbLjJR6A+JBdfOLgngyWJkOjkz/d5NdovcVWe+O47I2X/OMq
lBgqku2cjhRwjMCSDS9ajVO1DV175VXFtg/e+r5fmb567aP7eqZiZeR5fTj74Y3To6hwAxckmdyz
x4dPtdrL4psvkuMY+Tup3zKL/UVRI0/Qe3dKbgffBiiKAKyFXgvZqqrgFccoAgoYv4/m3L/UyAeg
5xjlvTGE33uTUrKYD4C0bnMvWJVFDqIYP6K2Vw7of5LkoK2fYPPxOtPRKkWCFFv1FuLXTdI2j8Zk
Ig95CHxWRc7bqIEtw4ULnd8lTG0zK7dG8WvMPjXluBZe/jVKvzmRWLkFOg4f5Xk6rUMkCzHvw5SU
0Jq729i08S6WqwGL5CizzRT/9muawf9RKKjSmXU/epC3ouFuqugSdvNuwR2tMvj2KabrArSTXZtr
4sSuIm4gT34Mq/qHyNOtFfN2d/i3Bne8NzJihkWR3pAeQhI1bIynMGiRoWPz8EZ3H5V4hILwO6hX
3aB9SlD+RRDQqnEVSxZ3Xvub08UD1UQg2LoduYsrFxQs52GbGdwwJFAT011soxqyik+9SZVD1JBZ
d6SOCagcZUziDjxGvKsytapsa5dVP6zuh87UNp7SVYUbrYBlx1plW5oJ0e4+0tw6Tf5JY9ZB5otV
ShOBjqnAMph+UL8iik86dDj5cIRkh2lukIqMtRr2ytEDP+Ej4CzCh9LR1kOZ+5ii5wiumwn7nP2M
WP82h958hpUM2t+CiJqaRbTNap6AbF6FDGcemyN7Et3daDQSM3QZDk8ah+p9B13ukBop8AARJPVt
ypK9WA941W4T4SKVmOBd9StnSqLjXMsadGDTByQ8C7EZO99bB3ma7Kk54JCHagPnj0pUcMjIUmdk
kjMjb0yVDP6qcoWL6FF+jVoPh0k8N49lOFICLDMPWdCY/+gSY68q884d9aGOjOxY2+wSrRqOqj5N
BRoYjmQxKTOB2UTUtmwg+5ig1Pgsl+OXKYhPn72i35QRO0qZ/bNni+Xo2iemoEVkKjB+R5i3yKv5
A00L42u48kSxn73mWDQCN2fSbHujKL6oyLzrpd7U1FKQ3+vecep+Ijcn36IwYzXapEN7b4KOa9FG
P9Tj8MjJRLkZJScXalbPY0U5MOVrd1aK0drq1LHwsG3JCs27mC0MBgHlE8o230gCxrlRdWszaz+n
ga9vIPIgBwz1Fzn57jpVw3BMffc+C/CR5LDP1lnQ4/aKX5MamXEucmNVRd1a+y4Qf6giGK3Tp7ns
X4UlDknWPne+cycD92AXnrElO/db4p8OVApv74dIQFvF+TXHBaC9rIqDduhfQtUdMFw2R1SpngYL
FHnb7gvhwMbP4VQGeyzGKIXM177KEwzs9a2gum0l/OkYzNMrm/7pOon9b63XB4c4hlXjVwcqdzWl
g2JT+eCNITHaqdomcYuBTR7zGSRnVue4XmD3imr6noC8WwMuuY1b3CaxwimTpya4f9yXSfclnAMk
ylL+on4whNbWBsSpshU3eV9Qlt+bI66bvFZbby6cf4pkmkG+tck+hvyUkGcTxelG2WHK57H1cTdb
wMnJ2Axn5j69smNMuxhO9ZaERSt/grbq6ZXhOywcGjHy2SpAypnuQCWGHTfTS2BH+Ws2B3V5FBCV
0bJOow7514767XEMgbczKLDrBob4bPqTfXRAZqJGKuu6Yr7MTuhNJyr7JzjilOKRQlUrN5pBvEKo
dO21nRn+VqUaunWZscwPlPI40bTbe1+Ap6ob33pqW2oYewutrOACeDt0am+90B/K/cBW6w9hnc57
ejW1042uMa5bfkVmcJrOXyitQnRoDENQr9Q8Q7GvG2KLbzZmsg1iM70VDtiVwU7aY2qFLucKiUg9
wmxU10fqjrNyU6VGHa9dWq3/x0kHFe98w9E7Z7J9/Af+LDat3c535ISZfEUlVNxKo4ulQSJSZWU/
Kl7DLun5u65aJemgN6ke43vVZcnej7vuaTAa2tEb3NLFIuFpZjQBhRE3loD0R7jMwJgHTgUzNEAv
bAcGKnIzrRAXODooi9vOtvCM9SO1Vyt7iquQUB2X2B6iEeeNp2D1bThc/u1lZvFcEn7kOpha3Iul
FVYkgNgGcPs54lx9nbOqhBrWh+OJQIhakrUlbJqEGQwTDW1XdxSrYkjl+9QiDYtmYLTkjwh44izf
SfGsjK9RXloPTVxWn/vWET/arqLIfzJI+W+EqZ+ktOfqVusA2ZzrODR5xsHGJzcU7d7hfd4FrK2O
MvIS5iyQp257z5mZFIsuOMakY+1tWaOJKUP/sSj7ZhPpaXwq6QiQ6Y4DeDzMQUm6Oiwei8INHmUX
i10LenlTBl2z91vB9EdO9oPTeNU91IYMjc/YPye1iFeDM5ufh4gFx8rkS77VRVLjxJjqW07HkqN2
LRAuMNuNre/X7u9BCfWU57b3AChb/xwNrTcFG5M8k+XicDpNJ+3eqWMUAbG/cx3J4Uxutc3WI8kS
tWEkifoJoh7p1Mc5ttut69codUwvoJBbOnDgyT87Bsz9PVlxlht4aXk3KOfGzbABpurgKx+rSZ4L
fwOBrb8t4ip/7tI+vIvyIdoqTJ/HJomGlyhuwm19mqZKM2W5bAxm/of5TbbudPNzyjo0dQN2cx8V
Ah9SF+xt1x0n176t84RA0X6OWILA/kRtndnhhNvaI020TP6IqbxP5Rx/VxLblBeypjQDcx3X4ZNl
nTxwTfUGogbbTzxHeOjaL2YaFys/zRoo/0G5bfsgpIta3OuzY25wWc5E6PpVocthwzH/asAa2jdh
J0lfdZmfmDDOG9fGW9QNeyuek7VfWSmSyvk+tOV4DMMuXFW+Gd0XXhKvVDXbwAOS31VIVFJu/GrV
LlCnQRWUDAQ9IJUEPW6oNf4qkdz5bXiq/CznTQ91e91w1rzWxjSu+wh9lKiZibfl9DwEsv4VeNr/
YgALW4+T4z8wCBHRGoArQYYiXsm97nks/eQAADnYF3OLqTXy/G3R2ADcTQWnngLQo9PEFaoaWsXO
8oypqPsKTdyEGZRDH83K6i2MLANiszVv7RLPl5VDBstZCqbkzyOy9GEVM9PuHFahljRwwyVyBgJP
HbVXGvlLH8fhfasma0dNSM4kPsSiqWV/Sz5OiguEWs0W6jbivyy5tcpmeEoKg2zDyGcVXWvJcg5O
Pk0x/55KcnIoc3ptMxs8aa6a54LigIO2NG6QAokHRG6DYE9RvCsTjczRBek9mD1UhT47DLitdQlb
WKn4SekEJmmKcahsk5HT46T7Die8/YaM0aNSsnpUp/gBt7lcUQXRQ+b2QP9l5bfZIF/OktCzqriK
7sO5xiqT5gEZkTQyyzD7wR5KdW/WFGK0uS03EUukR7MO4rs2BQpsR1205iwLqQZ/+2aWDp7EuIyK
m1qgh1djk6wGd3jNLEevqrzH1p4HfNXhIUHHHWbcWSz780j/ybT50tnd5ypK3G2T+9CSE5u9peEz
SAN3n0/41Mn+0xjcjep55OTqxjRy9k4EIhuHAp1NI7x+XXTo42q+ntqy9U72nrFrmuIp9Qxgxpo9
kEoFv3Q255up1Ld12/mHAYrsxhj7H0Myi7XjoF+fSOS/SeP6p1l18+MsnH0QQkEetFV8FSmuyqaZ
BSciptgPffQ7cSEV20VcP06tONnDinyVKIO3UfiHhOzXjaYUdmPWXkQxcoy1opBfWzfr7mNnLPZ5
K8BAjJWz90SJLsscvtacFUCRRTbek9N1o/r5KGL1MCaBz8fL7fY9HPHVEBrBQxaBCiesHRy3NI4g
YbN1aaG8DYvfkU/zY2fUd+TqcAgcVNWe2mKUxIXwd3mu/GNtnL7XvhjXxZw4KBnaR6ZfB0bL3agI
IbZBmKst/1fSGPUnfvynwmvvc9HodN9XBXMt5Wb+xmty/Tipzko3ZTpiS/LD8XNPNRzKNLf8bMt5
+MUawuK9gApsrUTU9T8i6iOnUxopuiu2FzbVVIbzZnR92EyYOD+bBTZcO5+M302FACaxM+dpTjQK
3TFiG7KLyw3Lz+Fm6vPhENRFgLoOCUZOFd6N9T/Kzqs5biRN13/lxNxjDpBIuIidvahC+Sp6J94g
KIpCwvuE+fX7VM+skc7Z6d2IvmiFSAosAJlfvpbKmFXUWOqOxGX3FPM6PDYmNWacDEs6vskrGcOy
t60fbu1hf2qiblXnSXanqq/MsZt9oTktZn2y7KbZBLIrLLmeZ/E2iSwPLUWi+jpgZjoVZe4rpncz
eJnYEp4MZrdn2ZXtNrVGhIyxQdFmk4+UJ005LcEqpsc2abqfPfK+sCsjlDDzVGV0E6ZjcRrbjkNV
UAp+vlmk6TcZk4TgdzVF1iwJbCLKpkdMI2QjZ5mmPr9CT9BGNLTURfHcd4330HfUVFmTcA9tR9Xn
VBripJTrhDY5+Oh2k9mEyvQM8sv7JcAT1voRESHWNL+T0ohOYyGYNwO/dUFtLOqfezUx+ZdZCkGX
dBzjVksp24uc9Qh3rQeHRcOp9tYS0a89SfNCfKt7b8Xcuk1QzsGOZCmyqPuyIZqcz/x6CBt2Ypnj
Y+1NYuOVKU+hywpyqg3Le15kBeeamEl0Dd7vmzfbrOQPd3HcYa0KXJYMNaBeRhZnm6gJzLMBzv5c
SEzKOqmij1R0lH8MY1FUO7NIgPIaNbFZydovXqwkobWj9hEMh7zGKlvjfhzctVcS97fBxIl5eqmD
qbnHcJO0lyqnRRgRxUh1fJ/H4ypRIIi4TrB21NpIdwgx8f6O/uIVFzeLrGknTD7dtVF60Y1uKMO0
Gp38cFOOF0T2V+mpINj9M9G6D900q75lJf7IsHZI7lgZRqQv5pjoI9uLxfG3uoZp2nbWrBPiy0It
CGQCFJhda5PBiJYrir4rXususb1bDNXxy7yUVKoBwX72Kree40U6PyZte6FhVuqGuOWKGigqK/k0
m8c8FWxveUCP+pAV9D5PdBgRoe6QqV8sVCQbnh0qP8cIn7vuDXJZ8eQaMn9pISc2PQpDiikt+7Xo
y+jNdR37S3sFIdVpZuf12l58OpyKLrl28FZAspHj+5/CarxdZ3rZXbnYPW2etE0mWXSGkli+j4GJ
ERHB7HkhfTx0HPojdJKwljfBFOzjvss/y2TIvzmB73MF8bgM25gg3gmQ2Ijbuz6VJj2zXm+Q+Mwz
i+koZeDUU/w98Qoiso0y2ZIHKs5T0IwbU3cJ27b+mYBOsGGQu7nS4zXYE/mPwbYdP/jztVrHoQS5
KVXYOzRzB9PUAvGlr1U088xEryPJexUxXHtd8R3KJWm69Kaw4Oi9MQZB8H1OXyH3MkRbpLfzVX3g
m3S0k4R+Jk33rhwywtKvhZ3Xrr8la7fjTNNuqEf2lopDSFhUbMw9SrdTupiUKGbNc0lvsT8YeysP
QOu0d+81zQP0qYXNMZebQS7NZp5oM1aMWypp3vsxpY8Cu3UlpjNHhk1faYqyxvqH1PM3Ia3Hauai
RMP8XMnQ8bNzNMqzaehdmxPf483u0Uw5/2bJl2ele5+i9ZldNYJx1wsnqJHGh5VXFsNJF+kdgPde
eGl+ngMaeVSUMbqKwgXu5rWbowZmotTykhvvjT7pyngpFN3adgqXmcVXy3SyC6L63UujTdzJczIA
L06WG5x6szjaDVWKS7EbMEe7et6xJPk7gWgSlHBr5wmnTtpoU5t49c6gOovhHIKF7up+2c2zQm+X
FpduoCPNEBAVQKj6zXHIYP4TEtOyvf+GK7d/48r9qRfN4LmKjrWGkhJaaobXmCAxaofa6NmhV+jG
MlvGdbK4h4dG+dROJHHSflKCtTy2TWfsA48Z8BpsSiNTEXU2XZblRFtVrWgqcJiez/moDFp+s9lr
txYT3SW3A1Nu/bFH5jinxtSuOON3J5IKeoMGKD38jNJqdteytGtwcCjJO6crza/aa62DjlJKGgG6
OBGpTkKs1Yue3qupEo+iKrMXEktdn/C5KWAb7ZbxIMth2iAdT7Gy285DVEjznjWTF9hoyJ6vM/Uz
8WmL6a1pRGTqxfTXIvdDat1FTR8Ond28T6IvMsYi0zBxz1hsPo5pPjV1P8sVhbFEPVm+fq7rNroY
Xmo/db5DCcOQtLd1ZlKGQZ0IqG+y2IZcAwrrU+25DdM07fVcxHAX1+CoYdOY4tBk1y+tkPC8NW5t
X1+uYvo5O3DklPI0tUfJ+az3aU5WF5MpZfZW0tlfy6xRh5uqHy4uKN3tZFX2a+fJeB83HNQZRwLq
UVr0gp9GkVqnEoXJW9DG9as3l9W93dv2LnDrzlsP7eScHTkbtF111rvQguOktOUuKmL/RmaN3fIO
2N05sj1oKzygP0nqBS/O/aOMK4rlEO7DTuEWuFNz3z/3jj2/0KL6wowaHwzYXLBML8s+a0FaQGIH
84PoR/vsFRU7ShN748Hyqaed0Jy/V7De1Uq1dfQ0zi51sqJs5WOQF/5d0CR0YfNWU7XSjFl5bLsR
WDwO7JyvMukKoVmju+TzXB2IdrZvI8fmAJnNuByUY9FXV7gWtZuI6YuF2uqa/uAolsdIzN4mkvZU
7P3R5AzgRj2kuEpf+4A+jVUv8NSuJDPr9XgedC/oSPsPNXdReiyS2vaBzwcoWc/onZxCZ9ujHb02
WYII94/CsQ98tU9j6Zxtu/VmtHxm9OyOIB3biK6zi7Dz7L6wUzZ615lVtzbmvhtCISfQ1aicbQUx
KdiUqrxoj71ludPK1n5/wRLp4/4XNGMjZ539kOfJf/E7n+rvHqeGs0ryud7HSUeXRZxO0SnpKLX0
Mtc5LM1IWwIzIL1KGXMTMbNBcI6TPnrU4NxXZ3V8amC1TqpxsoNIS7sPR9n3FAUVrT/sBxXRLUem
bn7juYS5p9FQfzh6gQcgtdzYJmXSXu+IPf8QnAReMPfWG89zr9qnqQ1VX9He2WNqpb6X+qJ11hT2
M2R491EguopDy4jrex/by6dj2dGJxy5JQ/fqisl6uof13IBmLzXFtx1jOfpS/xOTufyokwQUPy6W
Zdcywu0dEEaDMqrOvy1wBzz1lK28yATw2SP6/W0KUAyRVt69iKXsFafhEiqxnNjCgOzSks6clsM6
ZxLhhBpClSK5xBKbAZwrgIMq1ffCHJrtbDnNti9iawzzzDJxarRieRWjGr6GYBF16OisodF3aMef
RuqrA0eFhT05qd7wRHTdupzZQ4pF6u+V18yvDq/Ia2JGxm2h6uFiKBm8Eis9ffng9dtWD6a7ZmC1
bjzf9yBf5wUDyVDHX0MsepLwYAPeu4lkxRW17nLjTVHwXHo5dUqJWdwFQ5+fjLzyXxedFLdj5TqP
Sa7TJvQghB99HTiCgirRv5cSxu06cOOCK81rPilsrj+l3vVJj42Wr4qoao+dIDlVZmblB5JtazMU
IqaXxzPn6RQUGCLg95ZuNee1CVE7L9muyvz62Sm6mbiDmGU0a/PndEq8NhRzn7xE/gINU0dRuR+N
eTmZo62atRDB4qzr5opu5qqFCDCNoTNWXp1301ZJHyHC2BSmvQJr6NpVT7EINV9NUb12UawpsieQ
jpTBvHGf22AS+0XRce47Qb9x+KxARPoRKMWbq+7OzYrsVdC88BlEHtiTX7IW1DllgV0VBJ9qseZk
ZVgRnakkS166uat+LNCbDyIZqP3OAXnB34eWpAo/bentLpKzGF1OPIDnoxda/liMYesEGipuAkSM
7JrL53MaypBkO+5qz62sVpyr3Itw9bJNKhUd8ciX370BNsAyr/Vnfh/PuHF7dmSKsud4VwquksK2
FkI+GtqNXxr9Y+G2Vcnld4A1bjAt62Cp7LtMQgyxR8jbEpCaY3aHATajVIHWIT3X5Ls4xT3+cfOD
LDy5x/VRhcuS+VDxLYWrfiOPKi6suxKT17ozzOKQFXMJ4KmSs2ul5mGpQBvcMiPlAB3jaZKGuE1L
nd20GrBC9TV2CPblYg0aZLzlDRpZa5z9hAYKT+8sgU11jSqaGtciHbMzGCPtP7UvQMKHqgjJaSo3
idvxMErhr0cCVsPIddxjHgh2FbeonwN36udth6yCqH9vpm8CE0Z1GynJI+62EX3Sjand55rzTxSi
h2FFdFvoLstip1zBCCzvIrmeSB01oZVYgC4aGBIIObrZaA5P8HXkC1xdHdeckmurtt9Kvy5vKiqM
OLxyhAFW8hy5roBKwCpNQz0U1G7ccrOSD7uPEV24lIzd2NpM/JUvyuBA/4b/VjgBa3iV+92NX2nc
ykNEDcmamhv3IemDeGMu1nLfAS0cpF0nDEjCoSdPmzJ6jv25pMAr4orpOknQYKXlc1vTZm3NRsvr
VncPuhmTu9Twx+Ps5nCxVtzNtwNJWC/tXARrI+6M01SY80bXkffRUf1Ev3ftW7uGN3Br4k2ALefz
E7mfgL+TG9RGkl9gtuLt1BA2xQ7QrI2lNtc1Ez9yFK9HUOWM22Fukp0j8+B1yEb52FZ+9xiIMqIr
jX7YsnayrdnR/edOXbbxM1h1f3Dex1mAgirAoJDAYQmKSprbgytndRPPsll3Q2ztY9ekDK8LBCNK
k8uBSnhI2BX/Po2fjmXcta5o4h24jzMh6iERmS5P7gx4VU/fnwOJHKaVPSznysv0c+Km/fA0a1Dp
jYzMxQM7K9JvlRfb71Ej3CcDHZtYKbOPJZWFiawAMImMYUfmYQ4JFLXo5WQkPSSiRPalg6kgq3Ls
24/Kk0b96E1eslNDW3wWsJhgK1WUVGt2U4zpBTKnq0ncYhnXszYeh9jsYetj8Idno14mf6+lGdir
ecZ4DJAwbDqnHza+FcnHSqk2LJSmebgORvOS+UG51T7UPVWBNcG1y9IxGU0zYqugmNWrZlzeRkIb
yEMMzm5oQ2nvztJN5zfTpveEvTfzuLBXiWs7PwcvRtLDVe2TAq4OYsw5pFM/rTX68I80oXtJlWXx
UM1U9LaswDuv68TFthvP3wymzN4oDitvYTibl6itl1fKMdRhiq3s6HhtcsirDOQ8La2r3M7CrMPe
cpRToz+axs7v49R7adAuvbJEFgfQTQP3HZtS5VTl+zBVy03ZjPOWbTt6avrYPJp9Up3Gzs325oL8
ykv8BWFN5wf7aNDiQI1v/IwiIXi22OhYL2abD7TNt4rqrnw9O2CHQPXxIeYD2swDLd2hS+R/Au5e
zPexTNB9ZUW1PDg+Sy1iLbXQ1soy/jUPrAjpFFdf45CitpnmwaFAeLBAd11nPA1mnm2yRsDmekWL
PK6KLFYL5bc9LTB1xGGD8qlN1Qf1/dz2PqVe1MAdW7NUVJyZsAwRG2LIaShJjoshxHGWarhpmoX+
zkkjxeJEQV1w6yNuX3Q+PenAT29hTaNTgcs9pmTQ8h+qaeQlcHQdknu2PC/Kyd4MNZlPeW0FOzjg
npZDmpEe+oTYAer47HNltDSBGZaG/nT79Vh38ugbIKis1hFSNLaGQzC2/T2cAWUb+ZL+iLuWPU6N
xrpPwLe0YaN2jfA/TNMMCA9XXFws6Rg7wNdrjVfEfsnq0J/rog9QpcxBfeNMeb5NIrkQaDa05Nv3
ZJ2o3q9vW/gfc0WLjnuirWlE0ljVxqUzLPXg9rY82SO0bg5Fd3JyJW5BuPIwYA2tWl8ffCpUHhMn
KSFuFUTrisTd8S5etLlLywEpheSkcyg8VX8pWvCQc87pD6Oos1d27Dpe8/CQkgb7vBcjR5BRxP7R
T+PppR9IeR0DoU7Uq6UP0zAQxlKKLMVWgTwjW5sgvx5QpuHBkVt1CLFTfhsTw98bONWYlZEEUM3p
TjUIXVlTX5ZeOwCXWATvtHm6VL4vddjrqduX0XRtEBqbio7Mzpx3raYleWrtZjs4rf3Suka+4/g/
b/DBUQzdlM0HJrCCWVbV5BHxgEIi90Wr+fGNRz1yp8/w5cH3hk6zfYAyyThCs08tkFmqfihPaQQ6
mYyPXk6xYUpy/8GfhuST2lTjexCn8wZOq1pLGpD0kfmqJAYYfOgy1plAE9IGe8+uBYlfHD18oarn
hsGOnQXVGsKyGjeMgfDE7pY0ZP9K9pKn5Z2V3voxGbX9I005Yy86k2vgotgjPL+KtpK4jCeY/fI2
qhR22KiFdl0T42Sty97wNqAK2YF/tb2I1jOPPAw++jm/pTIOFbEv4Ch5pvrDRE4sXAxyOT/2G2S+
QMEjVFUwPTeWkd01AE6UyrnNBZac8Fr4ti2OKes4cLI8ebHLu9jJ4N0TU1+HuVskwcptFJLMIQVp
WXWdVeYhhaa8hEZtIXdL7PGmHYWKt76oqzMlusTRFHHBO9RaeqXLSW0U0/aDypZ+W7tFfBd15XLK
mRupVPfHc2NyvBtlkLwlSz6vq4yW8MUW6dohvXXXKmWtc8OJNoHCMoyyYIa4rJedoGprZ4MjA++O
M49mSVHOoc1gVfFExhmCTlN0KCW8gLrI0RjTnZm5xkE3MTpad+QMSoDJMU7TOqTQcnooAoRhakLj
FEdg7nY5+ns3S6bL7I3ShCXJkl3Z6OA0dEoB57se3zi16kRvESdeN4p2cxU5d8aQzALECdUNh7z8
piQa7j7uI+vYGDbxPdmUXBlices4afvDgQAtLlL74jaY3Z78GLt1X7Kh6L9JyxLfx5bC8jEJyhOr
NzpvaY2UBisNSbolknlJ1i1L6mcxdyaeS6dJT9k8ObumTZpDJtk1J7sT33L3Wm8SI9j37vzc4MY5
mEy/NJ2mN9aQlAfwet6gPHAocKEJyH8wM2bWrpyCck+s/hImNHo+cPpAB+Jk8bTJZLBsOVOOqKsX
74jJ29hE9L8cpVeM3+rFiO+ZdvrtkgZG2I85PfB9q94o1pJq3VpBu0kiJ2OPVbSIORF5L12ZfLVZ
L+a1tB15I4MiH9aDbuWJ6KbqVdq63Ns9pF9sFQJJG+aNVZU6Ajpoqe+s0S3nTdK24obWXjZNTxhn
rbxm57rmcOiZuuinb4P+lvSh5RbXghUSvD89J9ifAioii+AMUTWsWHzlJvMqH5FFbXj42qrstjKW
eNgkmJCDVU8VHwTIhHgGWqtCMz+ZvcYLC229Hr2lRDFnV6+sgebtCIJ26IbSv3OYIL6lFn0KLZLi
ez/Q1kamkffYt4kxhlbj22tGA/c5qFJA1rhws1PVZCN264Tcwb5ySlDG1katUJubbFmce3YY56FL
/5CD5PH8KmESKJDlOLdGoJimiJNjaztkwNmjXdjUL0/lKW/N4j4ZEhvJFjqxFB3XKZ9Ka+2wSF5J
FBaRJbcekJHkD7BSyY+4LOSpaZLlM0PVjWh7WpxHcPAI6bSeN1E5UsHazMsn0+SVJwjGDRyE3Ejg
1jAxjSj0XApTC93VO0qH5FErKFSYW7EeIdc3ZYNs1mw7ka3m3l5uMrwOLwbroFrPQ5XuEnvSW6Nt
h1vsh9MdXQPLpk2naqTDtGbuysCDXaX9jWFCkXEpQ7LLvJGsxazIb1rDjVnk/exhIg6c0C9Xpi+9
P4GXqx64Hoa8D2mln5nJ/OQpKYqRml63A5vSyEdLyfkZChkoqIyXjZqywqdkHHAOF0KePQWxMXwK
TEnnCMmoCs2RJ/YCXB8xdRajt+5rG6hwzORw20RM3euCfYP399o7a4Hij1OnWFxcszh5aTD4J8MW
ngzrSlpw4pLFTLd+fmcPMLi9Y7nPKosRhGL4pkoZOQ1+vH7c2lFp7AuzH/fdaKBhG8Dzzimwp7Ee
q2B6GTMTiiyvSMuwWs+5AeONHhmJrIdc9DnRlB0zECEr1iZO6EfdlVmHJLJ2k+wdoFHxvLYpdNvo
psHOFOzTIaR/bgH9jM26dtp5B/injRN564G3KXPX+z5d2TKEYvFBDK19j9NlDm57wzBDS2MrfLK1
awRbZSV0UCe2sPszBMwCxmfZwo0fNUaWj4Qe7R0naA7dYiK48TJMpt8D7nX5q2W4clrBulfxM4nm
bh3qzHBAc7NIX9BRgxBK45q4zKsJqUgxTyIYoAMShyZ4gFOt8+sp3XEw0QhEFEbrqDWmBNfZmLEZ
6bNrRnOxj1s2T44wAV2q8UFGqEcMlPvEe5qOATY0YnDfZFnjp9gErPjSOIiPHiw7qZ4jSm1V6LUq
gM+bkSutVZWCMQaDan4UaTfwUSSZaPdVws0+NROMzsqejXnYILWw+fJ2VLhClDtTC6wKuhrsYBmT
lSB95hncLxnXjcdEvnPNqRyPcCQIR+JxLIz3qqjVvhVo+dmK9Q+E8dL7VqYQ1isV1Aa6/CJx0p3t
topQMUvXy0Hr0XpMmMTMLf0K2YghosoXMI2W/bhVgwyTpRW3S9y5ilZm8vRBwrR4mJzM/RAOkwEk
35zcStfixi9zQOlEWWJUSagc73hoOxi4F+QbWWgDcobeOMxHEUWcbSCqtj5J/fYawQmY+SQ7KuFl
muI3krmo9oU0oo3HLIYhwKXQvEbNDs2/ZNm2a5f4AcY6xVfDg3ZELhfvJsjux7ae8+1gOUuMFnTq
bxpPde4eMCVGp46wdlNITT23N/dfAK3dVnSRpGsDaFHHMD4E2GQJIJHI0GWKlMrpGKFrbThL2A5x
jqTZBTK7yZNp+tnIK7c6xKPJS1omN0vFFJSYC+kYnYjVjtWNakDKjXY6XeS7GlMcTBCU76XKCJS1
CRq6pFE9vJP+QJkwr+eDolYb4M9vvpYMnUQ1JMsWRUuyJUrF+MYiWKs1RSPjBml6RluyP3Icg5Z5
lymu9GXs6y+xxPAGVgKBjvyBsCtGJTcVZ9kY85cNwuOs7Xaqn9Fhqq1uJuwQCJYfWgmA68WlfwS9
0Z/sBiP4qN2yrnCTsqM23OZDB5k6ZW6PzmYs3EqspLLGN9pCpWInJBP/Gm6D5qKdgfEGbMdfNWfA
RTgrRyJyp8qbLiZwJqs+ASsERzQyQ7Eti9Z87MuBxSryax06UdLRx24qBAJLVG8Q8Xhgw+7y0FEM
e54Jbft0Ii/mIgsqVUdtUCHdJILG7n6yMQy1NVBMBHlWGsNJcQL9KRi7NkC8161wBhLvY98f1tLP
q09Dt+LDTSt1rI2q/KBYN/sk/LDbN3oiUyOKXCMc8qsL6Q+D4//9pfGs+6Pv8bOq5xYhZv/bH//1
qSr471+u3/MfX/Prd/zr7qu6+Si+ut+/6Jfv4ef+498NP/qPX/5wZUH7+X74aueHrw628t8bKK9f
+T/9y//z9T/qNb7m0f9Hw+X15//j+66/wN/+cmg/yl86ja9f/vdOY9f+q215Ev+ryfTo2Ffr/fjV
9X/7i5R/NaUn6Cam6FjY/rVzoyQZSf3tL3bwVw/FgUUKDLuAKa55hh1bN38lnL+aLsVSPuYHpjOX
LIN//7Xv/m7H/vudiL+qf/z5vxZx/lF08p+ubY8wB5PMQYdMcfN6Bb+HXyyTg9QI9XhYLsl91fM4
Z1MswnZR+YpA1a/BvnYItMPFuapc4B2akLMM4RS+R1WEHi9d152NBV/OUjfYGeH+Ve+uMKxYYdMa
Z+kiOSsXsDkCm76bun0ya+usDe/q5ICC9UYW5rLNkz8h2f8wO//yi8lASN/yPX5DxorgNwdsjiYR
+ZVlhgGxAmtbie62nw216UFvw8IZh32PlYpjzbCcHPpgLjHR7KvZtOMXaeVb0KL2aHjInpQ1+NgW
lHUiI4HpNroK+nPUkPA169H3rJ2Mct58xflB2E2+5Zhjrs0YnHiMogMHVPwpINTQm2TrTO1dd1L9
QrLaMg0h4W5QJbodt5LFzcbEOaZ/8kn8Fn7GLXZkQDaisGxXSJcD86+28N51q2rgUw/HvGm2iVsN
F7uCwsTKMx6ZSkZcenW99jn73WKSOZQuqBR3Bq3OxSxcRJe1jU83Z2pNJpwQyJNJ6ekQEP2XV+b/
9yxezfy/3DLHdX1PWoBu9BSI30ObMqcmsC2WXthKZWzBIKObysVuiwKnzCfrycYJVMvBP3aB0qBp
mBKbYn4lXFMfSmeYdnUj7E08gNXlGNw6YH0/ybtj4OZP0MR6raY5/pOL/iOB4NeL5qTDi8gRLgh4
zn6TdOhm9piHIozCwaXLqk8rKompdDu9d81+Zw3u1nF4ZDwjpupbcGi1TtRi3SCTvnJ0M58pVqV8
bieED9EaFSIG98k9KheJOlHte2HDRvQD1jPDqm8T7XzrcvMZJLF88vSINnpzFa4bNappHWxyLwCK
0MbIFpx3twpo21XBcIAmazAf2GgM/BglP8f4//XNc5jWzQBWxpYoXn7LAk1whbjXA34Ib3qjdOw9
ySk9e0Zz0kYzHEX30vg94ufWrbdxTHWrxeAV4q+D0LXVzYA5oq/m/ND4K7i4J7b/+RLYJLCX5YOZ
el///HKtX23+15fCNaXtOy5vB4b+3/O/HVKm8GOxSLmYHBF+RlVIIRBCRrNDEpb11c6GDlxVlXGr
fAYeoa2Yzb+6KpRUcZMGzptQpXEis+rPcoiEuK5Nvz5TrjRt17QFOLMvfn+m6jztez9BoDl5htxM
dfGi66rflFmDftJM71w9nstUFfsGaobeWJ0imJXPCEgJlxhFv47rPN5PoMybzqirTcqi4oqiuunE
HNbJMrz6V7vQ6PjNCQ8gClkcv0M5UndXEwUgF/csM4ofRJqPK1F2Fz5JvI41ImEZ6HEXV1l20sSn
BM35mn3NbQyqQzlVb9S3P+Sg/ze4sUOT9flkp2CPzjIk983Q/LSQLz+7pntAq7eX6E1OVd8wvLsY
pljQEfjHw9EOUApkE94IqyZZ3uHg1iH7ocO2GrNvedEjn8ko5KM75ypUARBH2LOC+/4Ye4ygbeO4
WxTbOKjy5CfOSgS3FlylzpS5r6ux3Ec6CUm5zI/GpKhx64Hq3BrSagpYdmwQMn8eQM9r7x5TUb1R
5thsJSKNDT/MBtADzohr/dhpu12lh6EFqMRlTKt1JRlhg+keT1u5JttoODg+UPPU4mBiIwYl6ASz
rC2hFFJnHy2VOv3xf4PsjvYweHf4Rk65rzdWgQqaCVaEfpTyRs87sjrwBxrLoZq0fDAZG1ny7oAn
1qbX5eeEjJHXxiIWIM+66GbYzjPzZ2FOYuvHTYNNOHfYqdpyxzONdbsS8lxNnE5pq8GVRawPckls
xTowjmQmXz2fefwROx6QluQUkBUDBIJFYYdjCXNvN9imYKv7VycR+6L0/Ld2kmsziO1nxzGc02K0
7yJFBRnzb0ITGMWRrgnEFD5VfyNQLhLfevuoIsr7HCNiWwlocbLscZ+4fSia1Dw3g/4xi+5RyMH+
hn8o9MVgHcs84Rr8FhltxeEbo2i0KlzAwoBSt0c3MTYF4Gi1GkExj/RHSJzlMdtrTOplZhwipfO3
KOH8MKJaX2mdeSHhoPqxDsplV4v+apEkpUHjRaJnPTVvOZG6F1f5q8gZ7keeonPp++K+gnC7LE0S
KrBaNFvmS2735YV+EyTs4tEgS4FmDBx8jXBu+7KrMEN+FxH68ia5jNcXW0AVQptce9Yte941o5Ws
g5HTYWSSd2yPsY1KMRsuEak3/3z5+39WGN8iw970LJjLwLWYlH6dCUrUKhF+XVJkxXmOTCqICrjR
KJMHfyBgo/I3lbA9iE57um/q7OJ7+j4HXmRoMc2t1/SIBqo76WGZ9hZeYHNhqamD+YyAehXo5dH0
enlJaSv4s33m94X7euXC9YXHzOp5/u9zHYo/RUygDEIsAwHaufiAkUZsIiUeGAum20ESjRa0QbRB
i1hdX/OE+0FeLqGOW2xh3koCLZN70NXbxffiE/6dZ0RSw2bJcIiAcr4kk8bcyiFtb8AJbmYt9a6k
rP6f3wM+79/XeSz6Hg0fPqOZ6Vs84L/eBWnbaD1VXG1GVTibKBjhEFv5Sog0QBy8G0Jl/eREesSK
bLwgmAj2TtM9lc4kHqc4xXZA+7MiJeU4RgJFWfeVwmFWfZ4fMt+Jz2RHVv9G1HksNw4sWfSLEAFf
wBag96QkSuoNQhbeF+zXz6HmzbwNQ81WtygSqMrKvPfcBW0e1dNpnyzsTutXRZZXDBiMCsEXa46K
XwdLxYFObndSw2rdxrW+K7X41FUiODcpBq2xhgoy9/kOw+8TnbpjgiNyUZmPPKOIW0gL7qURIF9w
iluLUnVHZMe6kC1Xwmh0N8qz9uIEWH6navCaOU6PvLfsOmC4D0GM6q6p30MHAG8WFuLYzR9JQP4N
OiK9xa0E3qAdGRipNHkKPTZ3XBrGbjACvx/acGcGQ3T474NL33sbOjqwaJ7XurxbmLp4FOXJrlXZ
BcaWcYNTGcbSjH3daJMNkmCawGTTEhGerf8ak1k9DjvUaZ/DhKVM5gL8eKess7LDmN2Bu1Dncash
/NiL3nyp2A43bSQPPbitc5tC1+1RNQYPhZg6St922ayUKSuXOdQBi77C4ZH9VI7OHiCoj52QJEe4
zkeFxMtjNe8xNkbHqS7Hveypkezmu+BECN4hNo+1G2PDadPWPII0hy9AMrOf1YgWO6c/PqJZz1Ct
5rVw2NPnVHwm01wdK7V/IdsnoQPe74oxY1hqz/3CKLXHOGi2NtqE2aOJrJtifnUFYxl3Vq7ToGYv
4eDsU3cMUELa1brsdfiOeqv7iZz0nWxmJL3Mhnyu8mswCgeABK6QJATRQQAjORgMCRcCdMAiaL+0
xviQw/CeGpsoznuSXpHiKLIv903t3oaSUxnRxwc1V77bWm029VhZxONmPxAmLX5LpVoi9vi028li
2DCfVDvM/2l8l5cOZEhIrdhMFe4OeLbbXhh7/vsWiuixzui9lBE7uFa7p1FTwToCmFhCwuwVXfPd
BDd/lfQvsvdF1BVIYxodBI/5VMRDiKfsCrcLikUXbiuTmYpp5vVOpiXWvrrlIBkZqy7sXhMYpaML
p0aFj4eWODlPbmMsEjP5xzIkeQfz57jT7LVb2k+p7Ae/wk297Pqyu3JrlBPyBtnXJyzd9r6cGKKH
/fTYFJtNl9Afnwv1JXDyYpki1d8PFvYaq6eLOlmrVNbj5uH0D+ak2zndxPkJfUih2RBmkTcHurlg
hj5Ti3SK59bzNZg3ohG9Z1lxelB7ZPqBPvdr3Uk3WUZQcDjWDKWSdMWoz2udqNibKjVXF+DGGt14
3LlqafixGaWLphTJtkdNMbXXXkvlThsM10+G6l8ju30x6V9FF1obmxbXRWRzz85nqD6NzunIEpZ4
snO1ZWSbMEEeD4yrf1NpffUcrHzbRhJt0Ebn9ICMqY0/UofRmq813B0ce/lZ+iqvp+5AgfZWjZ25
zkTCkglbPfa6cjKY7yX+pMRyqUg1hrxbfyMbnYEvjPNJCzMINfjU/TBj9uD4LgNkWUYbjakOftXe
eAnESEe/NVN+bfSBAWy12Z/arN6pZQsHpcH4vujq4VcE+gNmGShrHFbOQqndZDFVGkoKM9/EpGsm
fcERGvYCp8mNTiDERZG1sUKhlizSGAJAXbqnIectp1F81XVWRoYXdxYh/Sr0douY/9Us8/zcUbss
kJHbi1iGxSHoZH6wJ7QUDUHOPp1wtuTezlezqJWzHIjCMatnBY3/c5J0Z2XQqh1VAfCOcTjYRT4e
iQuQh1qioBLtLYjneovOxfDc2EIZ2BbRqu30eSfz0ofFOmzrxsLGqei36Imp0tOAMGKn4/JfWEWP
jWHKb1XVfiDJMu683rdmil/wyw24uzrAdwXVfBZAEssSN15kJsyVfjbz3VRMwc6M8QnXZYVtEhnv
LSv6AyjKj1yjLjLGarom7k6v9XBfVUq4//tKr5rerwkZ9V0tNQ5OgzLm7yvRV2v+K2dLefZhNiXw
UdSqUGuQfhymaXxH7TOtB6uEFKM3ceVHfsZ0bmmEVXMOyalbWgPMHmgzNLuxMRwxb5To7uOl22nO
glrBwURP4i9iiU7dIblVNlE9C98C29VWW8PQn6yuto5UJ+HGHLrPSQroLvtWBXfvCSS3RzbmDDF1
kG2xpNEVVwj1m8thHyIX2za92OKKuA6tRUJ72J5nzFm1GhLSklnBgdzs/zww4gwOf8+l0mmXGUAr
ciYUa5mkBD63as/ikwYr+k/1RXeNh7sZ5IKS3LH55n7QA4ykLq4Ams7iNGWfWdhd46Ghk6GP2g4V
++PfA1bhqGMs20HLgUmZyZq5jTiEpZMtoKdl/thYlv+wbvop9N+tSnD30dart16dO1+zGjQPGLoB
VU3KmnZYd2rb6SgSazp21kMbP7SHZPqsgh4rujH3YIWShKVYCQ/8709441aiCPJjWCTjUuWaQ2nJ
am/aPRIHlISHNnpx4nk+a1rTX2p2HDV0L5EV2B5qS7gEs9yFU2auc5dziSFa7ElEwHnoLw17Nk+t
Zf7TWHuPEdKw7WzBUESTwz42GuraNvsCGzSSoKidmRG4cXnSHWVTRErzhfFw8NTOuiWoiTZm7nxB
pDFwiho3mm/DhlGi4ruGYSPI1uKjNOsfFzbTh+j7Z0Itwm/cyyYNDzO26zfZ4YiK0Tauc5NyNbbG
B3ckTEm2SsiqgBY2TdNDLRYhlAEFgI5nPiHrGx80/GozWiG8srbVv0mmwn8Yv7Ot0vasc+aEIxEk
kfGaUBM9BVZ2Htpmq+MVfBWCT19MGaqdyfzR0Ows0kH/JdfY3Odw64TGZWJGGxCZ4z5WB7Ehil23
YTrEBTmwWq2SMI7TSzGcjatKzwYSQAKKYNSmZeGxOFdN+6ugq0imhe5IcxFCh5oMo7jVkFk30zjk
i7ZqOOugpVakm23aKhUo2l7IUOqXQWutXC6eJ63BmmCazPHsvnRYpUAANmx550LvTkFSAMmr9Gyr
YfGHZdusoyG+hVzp+O0C+0J4rbmOKPXqpAlWfYLXjL7mm4rC0JvGZPpCYLLiHPuQw5S1T9UQ/Yyi
fnW5RbH1vvXCVn1u7eCKqQE4ePPItycbC+UZZ9ZcK55zFxrLbI6TL8dS20mq8HgyUQfZ4XfHaLYs
I+1XNPbVtOrwPaHI9k0x9DtTm98K3VbWw1i520kt3OMEZmkZFaX6wpkcELTTpj+N8aKYLaeTpDd2
6ti+yM6WbzNrMQKOvrxo1mMQl+RimyvCPc78Yks9pfq0pbUcjEE9sBk124HT/1YbnewQMhj3SHLM
fMhG+NUt+h1NHTu32EGnNFuxdU+VFogXLowPNEG3pjLQQev19GRO1aJs6Zd5TXpwxcOqkVv2Ng77
4csU7pdiAejsK9dERusAti/K6iUEPrsw7cS6mqhvOfKgExV2ioutSs29bVc3GDop8jG92oZhjZiK
4h1ENsauLlAabkAL1c4AmlDMerGoHPo3lrQqMGGFyzrnZm+kCgD0C6X2j3nge4IA+csOjeOch+Fv
xrnFnVa6S8vR04x7Cbc2oZmwhUrYxB7ZFQvDMbVfx8BMoYuCkL2HNaKznkWZWR+R7EPPYj7KcYXO
GKCPDtEum76ZhnRgUsD58PNMX+uC8QlhX79AHiCu0iVhJTHK4qKGMeBMSJ8nBUiuF9GC5ywSl0db
6ZJNrSTKPlE5QDBiMXeEihW7NA7V7SAo98jmXGZR3i6jKFMXGXaH1SjkshKY+AqTlk4yZP1CMP5l
3iLVRR6X4yKNnIpQG/wxSVUBQ7JkRhdlulMbUhAbz9rD39F34XxQqXX8chBo9boiOMQq6XVzrnmq
LkfVm52uX2M//2F1wUToppOfgZXdqjGi2gz6ixM2UDjiOvANC+hhG7QRVUx+JtZErkXCqKMJieOL
kxTBc0RqXWeMi9Z15ckK0T3R5pCLCmzHGnTCl8uvw8y+NvyqQbsewKtbliPEMK0/dbRTrnkKctMu
L4PGGoHCA5yG1WY8J4qlYgD4nPoauUxdb3Xd/NegbdqgKcRY1VmH/z5w2sSYgPkJkc///UUrwJJb
AsFj/WAYcnL7z4N4fNWbKNawe+mrqgb7pV6GMECF+/jOv6/+HoRe8G9EOxxU4A0iBNTZNpCsHXgG
i1ytjcPfQ+3QlFNm/CRJ/RTzWhdDpb+WQHo66h+DWN//f7ADhRmSae0Aj/I8NtGlHg4ugkBr3amK
se1Vt6KLCzir0w3j9PcQZe49GeaVWuF9r0XlHP4ewj6PV72GNBBQXrNXtXJvp7rYSARRBz1Aadkg
McF1muRLCDHZfhRnNA0s+nM4SBoRj0dstjRlKzdf6bJKDgUe6F1rcgYt7XKncwPuOLxm+EUdlm2F
c1KhErOAyPOqlxEdMaW/AG7wEIGF578/RT0GdLugwqeHWq/+ngtEM/oggpDSTXAtWNqqUxltqyAz
DNhIdXByH8/z8XdeT2uxG0S+mELTPtZmYmOab2D72ACctgkjR1wjB+Cd0bnglPbiCjwXcpouNE/y
l9wosRNq4vj3d4lgl9Q0CwLe4y8DV1F9i4P1NqOC3NUZAjnXCdUzFhQ/N635aCOkPv89ZPXAWbth
lpAx+eGowbfZSJ7pybrPaSvem0btzkOidOe/rxB9rIAlATJNaf5QCaKYVnp6M6FGoKA0C+eqpo64
gvJ9MTBu713uc52c2pOmdKlvR1qyJUe22AkoOH4z2hR0RWBiw6b1pXZguupCfWpBzC0MRIanjMPt
trKqZjNXeXYpDI2RE+XKmyaVq+it4VcFXcZAWv1SmMaQlOeEz232UFMUdnPQc7fb0xLFzDg0T2Ut
rHfFPVsRsIrG4uBl1GazJMFohFNKxmI9tchFyu+Awlpy+4W9tPzC7olbch9DRkqawNDVhaKLepVO
07dCO2klsnI8Z3H2w6YB+n0I1WUwjdH+fx9qAabeHe1oDyw4aHJr1w5Zt6q5zQU2Ao+kqnbZWDow
rwk+Sv/dTirYbdvWN/roLp0KUp9RNuFrKgITN79RHrrRDF/trNpNoixvkZnozw/l4993jXPkrqXd
vQi8yEibZ4xNkbLGeQbINou2tLtTIMl7VxuGI7Pc7JQiHam7BnMRxEx+Neplu6ZR4xPn8ADozc66
532/5vTNr6mjk7oSdN3u77n//Ys624fSbXnRxZvdKPhazWE7q0bDj4z9tIfeoxfL1myekEQc0C2y
8bnpqzIyUimIjFhZeRyuIjkSAgbfbJiNz3yWd+hdXhjTD2z1Fb61bdTSqwpnF3O/QUFRlEgYcWQl
YQtkRlN3pm1vkbUaW0RZQ3DLSaonLMq9VcXwIlmXGSGU9hpjIgWovi+MGZinDVUA1PNiEslPMyRv
bUJOZZU0O8TaGSGJJzq6J2ijIFtizAZpmXxWWgIcx7HlsuZSMBuonlYV360xjhFJ4raaCqYshKdE
+PPCcW1b8G9CuERmlqT7OchPAWTELvomBZ1BQExl3TPrdDnIeTRfvbQg/KRPMN1ijOIu9pKi2baW
9kbujr0owsnwG6vHWEiXc5UZ6SMbqz0qRferVZITTm+uOkfDShw5ZLXl7XuBfX/EayIC9xQUxruW
hkernvpTYp2Z+KM8HpVvo3Xwf+BQ6SfxaWMUTzRIBsIM5Na2is8oEsqWvm8Yq4ykKvhTYqLicIvS
p4CUfkoBhL2hTM5mywUQuuPrECX589DHP+1QP7l0CD/wKUoPvVzpIcbkU2dDIA4+PjPMy5fMyeE6
DVZ9mji7TSr7zKgKer0OUtAWIfUik6a2bhTwIwrmGhCzWvwgXmr7jDDHNS0+LEcIJaFQaVDQGuw8
eYuA6tHJFAzZSgcqcXmXVoesgTOnNw/zuiymTy1sdA7FML5AV2F4h6cS1OHSxoXXIaAFlEOPy9mm
o2IAfxrhFRY4tVm6dK+NLGaeWnmuBYSeIHwKilrx8u5gCCM9uU0Hl5120Ryc59zMz3p1qdNsI1zs
T5kpPjjr/lNzCGateKU99DpYCv0M49sssisg4u1oK+82Wg9iTlz8wSE7HUwLndFVlIsv1HEYT8fo
EEftUfTaoQnt96bHjaVEBrvbtKyL0vIqNG9Z2n/FHXIRVDVYclK/zIwD1qwPa2gD+s0TKnFiz9IM
DV8vOtdrOIo5fe6n0r4DNqCIZJjWI+ksivg30ppvZVQrXgk7TQYKhoZbJxhL9ziU8CacwykBbK7z
StJ5i4gTpa39kccJm07B8oPQcIt4aIOI2ICZwFsmC7k3DLkbCm4nMYxvdo4PkY7OMYtE4zGOzbwC
mo1P/+MJCtA9jTO/mfp3U3OpBMJ1rWfPXCD32GxPLVYDzw2bT6e00MQH+rUX2oorqBzt0I8Vtt9M
YEAc1PCmD/qt5PCJhAOELbLLl4htFY3pKgVHV9b6UxZlv6oRrx1WeUgTJHiwOYUisbeDUR4VnYtn
DhnrdeUHNwOdvxX+Ei8QyBF7eAeCLqwybuREQzrp1MivJn0l2i7wlGI6GSYcUtpzCk6w5h+ijRuN
sLg0T5VDAZ11WIjM907Vb5yqdF+P7TsevmEZlEjt6AN7HP2go8Zoh5nKHqwh2hPOPq/B3LV+agy4
eyrxlbjiakHHX0J33TAyAGwLxs2P49fO6v91RvWepMU5y6HrAT8CAt0+V4HJpgWDI3TX1pQR45PP
3/2stl7XBxIMdKhdJZzig1lWpyB7chSjB04O9LeuVM2HzffboaocxbW0Q4vyA149HdV5KcpNr2Jq
B9FBTNEh1EoWx4BLB/RstOTEBaPD9JMWFnluQ0MdwlTx6UXfm5F3yjA/1BbIKmRh+PcTxsQo7U8p
lwg5xr2LAOwtTmcbxfKwnij7MI+ohzxvfukgez3UNK8Putkv23qEWT+s08QO95YDj7Kp1vSPqQAh
0MHuiH6qGmNqlsPPK2v3SazKKt4HKrQfJTF2PdspSiOs1+goR0B8Cd0GkZrPjI7S7YNmZ4QzINPA
fc2wsTmFvRtr6AjgnqAPfjkKjCp07wFjyGHVVui1upzwrojnIGr18zIQ0C5zCzti5Jys4iWPtAvN
OuUIHfYR6fXKteF4eV6Re2CP8SaIwG+DYvKSAAQteZH6UFVI7YODMmJ+7a2fdICjS1dmOeDN9xzA
pEtB+UHLEIrg0c7nyh+DDi8qUb8VN9BiyoffuKxQmAwAn9LpKLXuHYSf6oA8t+SborBBpEPpD2GN
UClUN2akv0dhj+rO3tBbgmBoKuMipKPDMuVy70L9X5CjBJYAA2wb/iDdh/OXVkeLSAPNwf9ijuFa
5V3wYwk83lDAX0UTHYEseKkZw8B7fJ5j95626QktUu21fX9HF45iSiWVIU2eB4wstv4A1/YIQ1Ir
ealN9CUTh5jGDOhd0BPNxKke69cGjBpEJzq3hwKvsYb9IR/55QL0zo/mBeYaZWfb4Zbc6grx2XdT
ISHoqT69dG/WRu5HXfUU1nl+iEp+elHMvo2gDpFwsJg04Bm14cKXjvplp6joaevkc5i3OsoLQC76
LSgQgYCLSTDJr0q6vkgbigvC5PeCdkFZgyfB1LMBOneNU4tB0Lyo+mB/nAONfmVNoSLBLkGw+FLn
ZJuZ8SXV6LxZKCW82ubtCyuwgObIwEHl6MXcYmWZw7Pt8IOC4h+TTjIKQvXNmNunIkHryNSgNOwT
Hm9IPZW6TQg79W3aXeh/gfDbgJM3QVDiegJjj9nz05qVbzOPmtU8S3LacrHSKeT9OeHgryGetqS5
VXC2MEzZ17I9qrqyb5AahKV1dcxRhXj/O0C3Rg7GWdlN7c+GrpqhGZRVTC+SoFU3WbRHUPYTNBSj
+gytWbE/VVs/6lqtr1AAlWxJbod2pX4tewPUX2pn2wAFuWmhUIvCV0aYd3x9/BJh9AHk4VVDBFRl
NJc5pBhgj4ubWbeSbqdM97kDuNM1orM10+6Y8Uz4f58rLurz3E0c7WMUlqaZ8wnE4/v46PROAWRA
jvVaohyx7S2NmbaZmgwKchP41WZKS38WMFNbe8EYxPLMQPOg+oLbit7SBpiGGA5xjEtnsi5SGy9u
FHAOl2VCtyqs9w5Ufs4eMzf0f/8c9RVwBF1XVtVQPQ9W8zFQdK1USxpYq+n278s30aZip6lhuNDH
nlddTN0esx1kq1b85ythKxbk/Gz0m5JrK5jNYB9ilN/TdhkzyhEEBcIf8wfNkdqaqWk1YrVrUJIn
hl7v+ofqFMMLrSjVyOh21TgZWwen3eOrvwcoYhwCzOQXM2ied/qyjaH5Dw2B6lIatyg/6iEQI63R
mlNd2s5iMkLcYEG9SUtwhNNENIlgjtf30VvcMbAIi09lzit8B5h08+Go9i1sucJKnmclTRfYXWPW
Ja1d4ZPQVuXcw5zHgubXtRl4ss/lsf6BqN8u0P+WcLskA0MFJHqQZkt1irnURPOSuRPGF6t+UlTj
N9freVUSreiHRCaA+002SVtOh5qWL94RwvCa7ALQHPYZSuiH6gdENgVsFc1H5PesJrJ7GRv7THTX
awB7IDTfGOJz0jCnV64dskB+Qi17T1PliiOTkqM9jsmwUmwWM6G8Rmrz64A/59X3Cz0jMOFBhgFO
PxJ1o/z5w1cVrLmmln4x2B/x0J960zimSfnRK+LFTCgWZXjomCfbkAyXJiiUFXod5nVNuTGd/IsF
ypfl+FuRtsJ5ZhJ+n/h2rj2KJkPxrGC8KCMsCHPAy5Nc7bzZywj3ff4DfmtXdLcZ1XBRjkuMzyso
2GuQUzulcF7zSLxWm74ZfzuYOd6cZfB79CVsmztsWaoC61KayD+LSKfDSU2BVED+FJ/OwLmZbf7X
iAJ6wJYnK+PFrfSXQCbHGth7FLsXxlRfhQKzmJBgr6vOs+HsKz06RnBqssD6FqLeTCDCWxH9Fsnc
oFbKbzIwlkrB9CGrEEzmxfjFkG3TliCWOvgdhewAT9hUZFZzSbTxms3qiQ/xQROTe0XJ9336Hkjz
0hf0J+r2VarG1crDU0mreb7UZbjjM0BRZ55Gc1hVmBms2WW/z4vPkoK+H+f3QNvbXf1EyYlZQqWx
xDv2mxIrETrBvcZG5GM2jyiT2rvivA+OQ7mMUMEIP+JcWzlJfbDs4vmoBOqzrcSM7FzcO8wjgZ/X
oU351X6XCuCKgXozzRWgcqnu5w72+9gg3r1jdM/JnEEWJrpKvoZjc1RjMgIaydMAmrDZ1Tvwqfd2
kudyfAeRuUyL9tKO6JgB+r1INYGp3a1yV/IWBlz5VtY8O1G51muupBrdPTKRejXnQMuyNQZePKd9
GK4w9XqmOg2LEa+4z6lYNc231uXMyBpDwE8bokf51szkgt/uJHPjgmrg5sBVTGwXjZH9hSe1hifl
sZDtgN9t4kjLN51Zw5QkdMfkKBgagtQV7tjYcpaFrq9NlWvaHmk61de0UC+2bv64ufKpERTc5vF7
pQfLrJs3o6K9mVKARyjlq4pfRZj1TrgrPZths7Q3UchjX27i2PlKDFbENLURngx4s9vsO86nmsNP
2EDWcVehJv9llXvVlfCnos3iadNwIBg3kr8CAixHzGIfDt2/IiR2KC3kB86xkyDayNLCe1SNZGrb
t1HNXrvpLXGUE0MwBCKQlIrJfHYMRhemTF50Ldg16uwbGNyZeW7G7JmCf22L5poNxY60llNtjZ8W
erdJuyNc/W1dOjuzTVwNen9DRbJpp29Y06jCFRRKdZY/jH+YiSZXgkeZ36JGUr4F+2ooc7810KNb
eq74UfQ+0P1ChMAN+3hWYE/yWG/h8QIjaZmrlg/srKEmcOHZXzSLQWo1OL8THdfZSDDXi1gyxHnO
HFx8oAyjhTZDApZDR1OGErDDvOblKXY71DFoUoz7bDfGMsCR6VbxKcCyj3SMJcTGsQxEdY8m/RNW
ytMQ2LCoiL8YY7r4kb0zjVlZIG+C3gpIsbdTFx9VQRCFa32zIewTShD3JjuWPhwHvOi2elen/gD7
yFMS8m0jsXEDdSHS8kUDPBDrF2h6KCHnQ83uSpYIGRIOQSWAbWWxVrgVCVQ6yCHeDLzDWChVjq2p
HR2ICkbG1R/GavgXJwXIKIQABDtm0iaEHEoSt+HSWbhB+jONdNgTpT1YlbLrOV4hFDwDg73rZfua
8iNtbdiOU+PrES/FdrddZx5hYN0IMljbsiE9zEKqRmW3Auhl8bE1DMG7fI/irViKJHpty5cUwv6m
ooFLR264NXJ8BHc8sjgQb3TC7vBaG15uWMdY4xa1C0x4uum2nkJzr61J56kQbdkcfcHUnfPGus3C
uoBb8Go3Wkkd8YEbtf9QXD632k9VGAer5HzQRTRQYOp8AX45O/Vz6Gziork4rGlW2rylLYmxJArs
okG7Rqiuun6EWyJOVjwcRYNIHxUQxqR/VZ9+mI7LwdquuPjoc4eO/Sl0BNSqi7e0MMyLCZOgxxHm
AZR9AoUCiOcOLujTaQu4UAykkO1tSZDeiV55canGAl07ISBmyBjI1ZSpy6T8JtjgbCsNmUMkibnl
ota4AcvQWRRGfCwitrROd2+hbd+7KXxGxx1kd62d7+XjEgYrPvWj5hvIbnzD4VOIfqcR/S+8DyiB
DEw990V/sP6VKbxabbwnEgbmF0zMoknB2LqMN6YoBvnYwGFDjBM7J83mdpps9wfk0HMJr1rPzZ88
NieOWlTttIIujOjpGIJRQEwQndxyuAvdK11xbxot9IDtoe8dobWWz3VvMlew74NCc1gF2Rm468gi
cyitL33XPxfCRixt3Ho3/+U+PkzNL5Dr4yCzf3OAiQqK6ya2eticrv6p6BWwZpzBM1kOOp4GUuDK
xBd98db1/Zogm1Wq5u9US7DYUjJNrIieQynvDXLGpWWxuVjiUCbuZhgJTzKtVRf0d8uodomi7R6U
AIVAF08k4VPqLHEuLprmdRrFxXh0PWFZ3mN7uLGaeeEUXOB39Z5MaBeAkNvaFSlbE5+AXmBZleqn
Gqv7NFy6Dj+atgvR2QGBbdZ4QNLNiDP3LIdoCK2XctFvjFAgkn8sVKbOmGSONmEC64D4IStWX00F
r7GuMSQ1WKG6kruknJT3QNzVwPlQjOqEKuozk49sMwRpD2Zgw0kN7deIFLK+4Um7KkTXe6hDwF/y
EUVJD3MpyN6wzYYeDcJlKLMz1MPv4oFsmVI0HIE+PkcIlZxphGH1yEYQKnjlZmhRNSsNALBfZQaf
HD0OhbPyNBEaN8Tlh4oSgk4WH1OcfY6ZvR9nAitK0KkejRMaBJmzJhqt9GKd/psdy1+jn54JPODV
F73NUpDesDlD2rVpgInuO3x8XxspAwMTkPw65ruyKw3Ca6oTILfNAywHubv8iFXE2Fr37XTUbNqM
rq5H3CIz5jItN649Nz+ipn4W0ZbXx1KTit+8436s1HWUy69ZpjDVUpBqo6yBLQJTi4bqi7me3xQm
ekGXmC9sJlsUlox5mEMAySzWmlF9Fg2JSk2B9w+pgDHwaxDjMPr0G5ct/hovJ1lZS7tDSWABxx07
9aK8eEPCx2cRsWWY57Z2aERC+y/YRgkNDZmGY4EnR4HWYuYlmTxq+XzLC5SttnmjF01Rm1Hk5bwp
DJsIeHPpM3TSXWMzWA3B/IneiqhBuTPiZs/YlGCv+pjgg/LAc5AziO62yQltlNOJWGUvspxjH4jv
ZKavN+avM9oBsNoEN8TI/+jOMwRPW7xXCJjUuvpVCfZDu/iJOnUR2vJDVvlHoLcvOvNahYiiqme/
kwjwOOMDD7fIYxnHrF7oLfl7lXx0EpjWWNOPtBsqm1y/i5hwy1yqB5b3BQCjZ/3BBTVSKlulhuGQ
+sHYXjBUneGztN6oBK2P2WDdi+zVjvdpw5xDVUPgGO64xxG+t4V7myL3TMvlX7dWZv3q1soX3fvv
Oo+/dJWcc93cTz27jSqAoOfsT3VTVJ7W0jESUnkrsnTHDPesu7XFDUP7NddRV5b/7JHxYxTU/5LC
Zb6Fc1E+dBLBJRpZEWRlbpqo/+ggVHDXtR8PHIGjQpugZ48NnvZBcnVR2XIVKaBaMNwM4z4zuShh
cW6iaN5Z7OO9Ku96bt05Qj1H0FpdOR87aT1zM19L92XK9O+hZsfKMvlOI2bUug8XDQFgeNq7TTD/
BKxbfI6cetm1uL3IGCxNyyNeAhlnOO3GlreeMFRy78Liiwp3K6wzHa2vIWXcY6Du7ZzGayhmFE1/
Hi6q8T9snclS40obbZ9IEepSzdR9b2MDxp4ogAL1XarX098lzh/3Tu6EKFN1qDogZ37N3mvbH23C
1skr2sdI2oqpti8eiTwzxBYMUdWloWHD8iLtbVDNZ8Lawwrii6KM37VM3spRe21MbEaeeiunYwJe
HBuBnKLPLd4I877JpCXaxOreYJdso6rHPcqQdU7A5TMq1wh5YBOl/bMygj2itkEfblld7gyNkX3Z
fgV0/YbJ2aSl7Xkw7P0Q6q92YsEQYaXO36AQhC3q6tbi7+G7lm1LLb6m7CccQnBqjkI3D55Bb/8m
JZqZVt6cSpxaNhRGnZ4vsrRfhzL6YHpwGiERO+GJ5e7dS4szFqtL5ZZvAnur6sd7L7c/kT/9RrR9
1eDfkNTMLQKfZpbhf+EXeespMlD7oYSsKKohvfcLVFlkzLVPPYFlomntLvbGueZpuyog3YnQFyb2
FBBq+8DhekzUbvdDuvQtSRBdxksYAp/V9CSbpNrNdPLv5ki7iUb7HPRimOwH7yCkN5ZxiVR/VSTJ
1St5SxaaRziTiaRGP07n8AjkUGHMIdL40wcIgGWbQCKyxfLC50dla5uh8XaRwwjRD8G2ksgCzMXm
4HSt4DXW3Q4GBsjBcri0wmZD/0e3FWKY9aY6w+8Ks5cA63kYp1+xVN/UCtx/7PlQkVPISmRhZIaB
sMF/SZroAelgWvmB5UiEuoWJM1Mr3kFhjmdpyDHemdVyGB00L3p1il/R+n6k0mbAH3RvHrD8Ntn4
eYOkwDm4DobKYcRSZZ1HaaJaI5kOs3frfjTqHaDBIlG8XVoiIRa7QhiXQagHCAX7PqxxOyjrsKj3
IY9MM5LqAvYME1at2ZiIJXHfAXS/AbpOs1SBP3olGW5VcmqVdFWkCzcdHg36/hmpylfVsc9+3Py6
sqRp0JGAdje7ThGW8qTFZPq0Sb5R2LvqkcVaP9HkjIwX026/hzL7lTJGye7RLif/yOhCsCnTCn6q
ulUcqjJCG6hA3OxQp0zt7eQyKfDdnm2eolFNuSMaxSpz53lYclQabLoQWXfOeTS7NVRodoeF+q/M
7HPCGa2kQLn+vqxZRktplc8O+hl8RvsdLwGhK+BsEfKy2SdpjACLjYvMbeZEKNarll1wS6xCHxKz
WcAdIk2MpdjD6ko8B+VT4GpWgvauD9o/0ENvkL3R+j5YFb7alNCDLvALRzskJWuNXU3Kvpyo5Cfx
rP9SRbw5XkyuMhB+Vk/o0m9Gf0gd0qNG3Vmh51q7ncpb04YrFl4K03qzkCpMJnsiNQdrGfU9K6L+
2mXOj9m4P+Ja+9on9LMV3Gi5yLvoLvzw1cDlOy3anXlfISIUyqMW3DimjE+p0+9N0TxzNLCd2pJ3
AhhiJo3yNWJR7hI5Epn1v3YYP0upfeGjWWTalGsFaXsGE2zdAaYbKtwTftR9NaVKXlm4Zup412DN
ox4nhs2LL5hqqPfZWWuW/ajNBlm0t9J9hqmZeMC3+BUs2ew3y8Je5I0lEpeqvKr/DNESLJEmJhAl
5xD31tLFIj0XZYFkvSeUwAzJa9Gp0OOyORWVtbbc6tdR5Ws8eLfRQpom5K432l+GYdMAKboqwE6s
OLpqDUADxaP50rKBmWG+Rpi4HWzzzTGmLXH3m2nxb8cqSJX3XsWBFTjdUegu5oz8hqb/liv1tv7v
S9DUETtguO+INZuamSX7lBnj2QsU2ht8H2oX8ZGpwVXFuUFGNbmFES4oDL+pxiHcpT9NNlKrGQ3n
Hb4G8pdI/WqJ50hHCom2ZVXjoy7qFeooPtEr4b8Gdd1sbItPwjF+kXBQLk+fjVjm2vol6Np84dKa
qxOphiN0ERvyniAUIGqVQw0cG+UkWkiTUn3WSq1hM7QL9eFp1coC2TA/XR+llj1YB1UfmhWUJUY+
Gnum0uDxqgwFXWEcL2ud8FU7H95x0HiA70YWCg8C/apd8YsJ1X+pFllASHXb66StlZFYGdTeghC0
bRw5ziUAXxVX6c/QlRqWX7nW85bJN2U/QkIHRn5bqROL6MNWK5Muxld3ZVqQQhAoJ1JBxhVoS3Rn
ankeTMQnittnizFRja2ZdwxsG3NlNsSV85C0S8xJ7WJ0zHsv453h2Qb/zyYLMLt7ZPqnniZIstXW
mbFEPBP+deqTSZdtmm8mywx2EzrT7jS7p6BWGcR98zYmCFTztn4ptiJWmqWU1VdDRm6pb0wotEg4
lGyDQedow9akCvM+iTc5uJKmOhvOCVhvOYhrQCwrSSjWgEyCCnvrxQ7wIcfhymlRHVgMq+v2Rdrm
U0VKAsOHdaNN9IhWsFgFiTHyuZG/LNT7rSL/jX3IgEg2ZINrR3L33iH8E4aOTPbNLthTxWUrliJV
Pnqet7XeTVdSrm0akV1lrLwqzDttq8O+rSQPMH83NRh/wyCvAHkR+97722pESxTou3QwjzKw35re
eArf3LAIWvqt9+hi+WVn+aPxxrPqK/eshP5nMylnOiJ9LodEjsYsQJY6x6i7HHSTPXsUttu2KQ8Z
k99gGKi8siZnjTAuC8u9RybXMsiwlAwqsnpz/0zO4kPE8aEq6xt5DN+pZa2sQmxiCz/74AVopNh8
Fz2txzRBJo83mrdp/J5QmRkaWhahFQz22cRFBbQrFa/o0Q+v8PcJCocJOw8T58O5ySH6aawct6mO
vc6YeNRVSEDPQEgRN8tvp9U89NomCv373x+xsEsw/eV8doAxJ96ozauORyGqfJ4/8cpqq6pcJkQk
uc2NltAFsBwzsOe84Ur3m/EFudMoFJFAyGkDNEY7pfj7525gDd4Nz6I7s9iO5h6DsHoNVNN5khJB
eZmfXUhWqMH6+dAODPkJPsdBXxIdUzG8NwY1Pzih/N8HbXqZa4K1+YhPxNN467nGgmzsURPFQTaI
YgnNIA+XNueQCYQ9fqNGkCCM+Pj3gaKPCLCxc9cj68Izs5iTnkh8IpVDBC0bnaYNug3GGpQaTBvX
8QitMJYoeWOt1DCJ5sk85cRd/H2uDA5RUYsDHeW7dMp8XoDL2+lSKnvBmx1outVusMz/9+rvU38f
1OlP/L8/9vc5lxndTEhAEE7kgXOYPgAJnIh8MX3v//0c81+we9OH/9/nsJhEc5lqFW5bIfaVT+Bc
M0zJ6JOTT2sZx7Hz4Xf+frvUOgG7CQiBYigOOU5VdeI6k0uIre1cGcLq9PeB/XhPhGzWoRAw2nLZ
YRNe1wkTP/BwNtNaMF5HQ8/E3jS6+dAjEEa+v6XQQyM/fVDNFFqPilxqeqVUireN2xDv9vTS4CZu
Wv55ILKCju5volVjEWZmM/pHm0nssYvL//2qmX7199JLiUV0R2TlAfJLf92wWcE9ZRqAzWXAzOrv
td+25poLFFFFoCzJlHJ2jRgupWFPuhmlNpeVzYX83+tCrqjUonni4y3VRjVW10LnL/D9CYQAqVJj
DlVTg1rOtHpyqNho+/fR9CFlB7gl1WPOZKyRK5x70OxiuP69GRLtG5pau42cdOlkEFDgrBQnO1ab
Q8i/76qPLMpKW7O3/72Uknxzo9hP7rYk0/STtDz7YvWjzdxr0WlsbCKfAYeoiDUJ9K46w8Sp16Ss
DCyhwa38fYDjOe5MNTvmhSsPHXKPNbECz9ZJMGEF5igP//3StYyVafv+fijc8FSP3Y2ChXCA6dXf
p6Jw/N+vXKc+QEg+11KX6ygqjTOefeP896uqLNEnEVmtl4zItCSx9yHs/lXQJN0qUG39XgoGUIij
q2M0vRyIjBQyvEORlieKoWz29+msV+M1iNJsVbeZcrK6/jsnI4SxHfjlOLbTV7Mlz4nrHhnb9FKB
wYp3CGFE7PQbs7Gyt7BRzJsefjPmodmDhvBmOw821/bt77cRRm86MyPQoJfZqjMqbUXNrBbK8Cl1
lqGqWo478Jvc/m7BN6weP1EOmhSPmn526BLhkET4Rltn/IQzd3BrWOx9OMantiBR2gGou7XI9nqv
JKkFMOiIIAfffMHssm8jDkqnCOLtlBJzY2imbg3cUTNiLcSNiBdxs1DVQxS9jXpwZ+oTrWIzjzc4
VIggVgLrEJHEt0wdmve/l7oup9aV34Bz5SPsiEMgtHISgfq/WpCn279XRtSwOifShrMAwXCCOZHV
XUCqdjJeHdPJtzBo070REMbdEoLeE1a9gW3w6ld6fTIo5k4aJNlVIzWFNZKEK5saWztDo2b7RohW
xOMwGeir0qxIlpaRaC5j39ze4XKxdp7W2zujNY5VqjVbzZZAYLDPni5/vwyHAFTL9En8zs2xN87o
fPwNsXEo4Pl65TLVcoirSnlU615ebCwDiyHGI8tQa2akdfdAtZtu2kTGyI55Sed7JHvBvA3MviCj
miuRCGeOYy//jEEeoT62/jFxQ21TFdor1YhBUo1DrKpmc7gR9DePx254Anz9lExArqPTicPf5zNa
ylkA0mDnW371EgJcKbLMY4WhyRfIxCydjI7FTJHAgi204IuAhFWV6scOwMUuZJ95AX6Fr6r2F1FK
oQqrkrlkPmA4V2yMIYJkagf8JBpooe6StMo3HACryo/rvWpSev19qFHQ7i0n5i0Lj8Gisjpa/dE3
x+Hw98LNKsnxCb1PEFSwGqYv/ff1hT/qe9f4yoSZ4m2cPt8xeaCy9GhpY23nGn13LmpoUaqJqVln
QzLYAzO8wvltuTsDInHJfA0OierE9LTtI/HcfmYypiQgTfchaJfQyEx2IRLfrsFdkPZ+ujGQh/lm
1PPou584rD9LE+UhwkyG3uoPDouUtJben0V58f3tYo2Y6QMDxcSEAUopO7eG/Eqe3ToZwmMVFL9+
qqNO7M0Ha0nQ9diSyx+Clp56/xL3/ChT5jszvIb8Jhc9aIp7k7L3Ikh2O8YJJVFkvveUUyh8voaU
YSvm9LOuTDUQt5pUJ95rFV/wMV4ym8HWmFnwPfKXtEYtPxicZqqf/Uv09OoaVLkdy+uhfQX/m9Gd
lW+aZ/0ryl0qvZ+UmtlOsycXxBMKuZuL78xyPxWkbbPBtS9euzXg2RdqfyBUfisqlOZp/4aW5N41
9oP4n2NilSvRYicIj1rkXscqfGmTcsUFzdKnVL9dKNWOduFUtWLOUgnrjgQRebFU71a6x5adWcHC
DQV7urAzB56pG98wgBDya2zqmPZUBEy17eimTlONPm4J8xmjj2TwVuQmfFlkUMwSUnZnBowCx2WI
meMMWtQ6lnlVfxYiWGdusTdjSGhZz3SC/GO/rq9uBNwxl6skl59AVXadla9qtSMxMb8r5fjQm5ih
eNW/khuyzkHxcSycpck7k8TLG73MuRXpq5tqJ2Sa+LjGZW6kK5Y2Z2fcGbXcuGlGbwxYuPGOIZsA
kSlLW2aXsWwvpgZqYYz2DKdOONsXmoVWFeO/9N9y42NI1klpLIgA32uF9+LrBbKD6B3q+n7gJ9ux
364DeG2pw5mExCTXtPcg8M+QO28eOhtkfslbbgVngn6YVqjoLzoW1yGi1lkzuj895VY8KBd1yH5K
hn8cEwe/TrEzMt3KgNc2I8jOcfjMBMuN2q8XosN0UcSv0NO3YIP/2aPLsEFdSqQGilJfoBxuADsh
J2eT4BqMzGMD2LGtdkfA1HKbmv4pdHMsTa3+zLn9Z3krnFmLTjtXSdU8M0tl94LPYtSfKhGO7OqQ
5PEg/qsxNUwo+RL/6Szl+ZnFNulKHRs/P5+1KtOnuvHQ8FeEQJA+3mfFMy/DnpvLuftedUHpey6s
/m4O4yudSlI4Z4CK/3RXu4KM+rJTbF34HqyIwhEe9i8RdnOO47Piy1NyycPmfZDtNmyKU9gNb03r
h7NxuBNw+6wFsQcRT0lCb6SK7sVMO/rIrl3xKGy55358qyDJSHnqNlg7jf4wwkGxMFQIIHX7ZojG
YLeN3j0SU1BmAY8HQPesQButMVZnSsyoTPMFstqTJVD1+WVGT9Srr1HjvnagwyeWB66eAO9K2zLr
I+Ido7X+lqnMAu1SX9guk3Qvq45cryfbk9pOxz2xLoCdkIdcHDSVLco192nAu5K9mpkcK0O7xhTZ
rctYsWfzZSk8UxFJaAPH26zLON6IymDd679g5f21C+sfORL8zB2A7EjFIqX4x3RXP/o4OxypDfiX
Z2GblQfF6W4Sfx3Wy1CQ12FngrjU1geT5tnEOZd3ZciYbXH/sGKqCZmj20+VbG4KTuGmzrVZG8S8
NeRbMSa3ODGYp9AvYLYJukWuU7CqLCfweTe31lmx3g3XpUOGl44xtMS8MQ7musr9bVLH32Vqk5HU
m4xoxS3AnbrrafA8Dzx7WJVPI4nullhlmfMRqglan2iX9MFPYmTOzNUZNk8TEHDveLEW0lO+R/p/
Lk7m9J3JviXV4mVqpQeViU4aO96q/gCL9aiq8kfvLMJGEY7ZY2TPExa2s2jU+d82JfFn6VfXa5dC
lw+75373g/ho+vXDlrUkD7YlgiRm+WH3K0MggA+7MVsTSEGUfB2e8gQMWdi45ZxtKMg64zbgm/ZR
DPhshR3EbKwxh25OFO4hQ5aOWW4TxKS/Ry6L4r/ZgNpV88hRickEcBF40BPZli9xQiGXHCbx5aJ2
MRC4LkdaPgoH4SbT05TCi7Uput8UvnZMe+oVA8YPBTObl8Rz4gOjNUQc3gkTBF3Lq6UVLRrb4Uec
KcYyrtGmZSASeWPsbfBKhpt8IoMLUBga1ygyjXkw2kc1saYhV/06AE3DHsnfVYo7Pq+ZYZMsRUwF
1UmmfTqgxpFrPFKbc6/GBB2Mw/bvhQwDhPrcKmijEPIx90mhBDNMjp+dl+yqKNmbIccBI7l6ivJM
YG8gScoJfmdVtiGJ+oFUMshZfzYWadF+lnxUDvlxefJjqbxPquRrcJGGQR65lnbmw+bn649NsGPp
zMRSW3uTZ6mHrTUPsKTMtGZ8NMpv2Jo/PaiZNMftLZp9r7BuHMHZMy3q1ok7HkASoTJLUUoqJqJD
T+mvXtFt6U6tLX89bB30ndLs3xyMZigBL0HUubs2qvsNgNNNLON41zAPKsJSuXTcobpMzJNjxetE
FYijQ/mVMMv24DSXie7dMQNyXNodSA0FV1TD6ubmGEM610Lwf9P3m71TvuSRS1b4s4ZD0tffZUNK
XdeSB0BwtDYLtVQe4oR3C5Nf1AJm9KEIjd174ax6lZ3PiLkBZMfYbjyn6s+e9qOBnOVhYi2huMp7
DI1jX3ntOQ7V7GDWnQKlY8BcHnusnJHYBq6jzWNWUyyRPeusiFXtnSJVDjhymw0w9XGBcOBo9B5w
KAsTLqGJUKaIe0QRYSUbQpn+ZbF4Ydc0vnlJQrJ05X1UgY0Xyy66daEkzkKXkMR5d8ZNjwRa5NMK
EwNY9IuZiS+rRPHMmWji1ojfI3AtKH2my24H8vt8iIDHh6ONLWnAFTQY7SMsMMozpEjeIQPNyDAg
YJaQF+O9KIhACTvMTj0sVgZaYI96O50KVWJVHDveINZWF0Oj2gQskPhksKwvggyxCtUjOo3PVB/U
q2YXszG6K3rOtwguZBWpTyLgSo4GWncjh2jeVzvUlORjCnY0tP5YwrO9Df1KG5pxW5YpA/IhLSGv
kxNfI9RGIhFv2UDcwy5uaOcq/yKGpYpxaGDbsYHv5a9dfHIx1RJm/rNGkczSKxkWpTp8yBIPkVF9
hWojXqxJRFX0fkKTSy2T2GoxH7A+sCseGHV0YudhMlyAFaW+fesqg6MBljKSGdgKLT0NGg7j0EIw
vOL2Q3N3jIXePMENndNE2bABVh6u7NylKigJxwSHfVYaO0PndsZLdC8099t0O4jvVKqWBDwc1vUP
V8jc1/1joAlETzLo5yPxBvPeTKxF0VGWlw64Wb19CXWGQsJ/+mPjLYArk/pUewfO+osfKMbeogVZ
EDLcLwj5+enG+JnoTbP3XO2om0Jb1ANshNyz5M2XJqoh2LWByTOmgaoc/fZfqPq3HoCX21nd0kGM
j22tWtpd2K00IhXyvly5EXDOUIpNT5S5USLKqHq+75h6mO2+eUYeLMvSJ2rdjj6ySv1oK89ZFD4B
hWkkrr4BbIrh2GstqPPahjQbpo5ExTvtT51Y/QpbCt9VEeKzsbc2qd+7tPW/mipU5902ShBupPaX
MKp92TabUA1+MfPvQCl4C0SYzLwT8M8ykkvL43oTrp28mGoXwbZM53qjPspmVK/QUtcu8pHW/TYk
V36XxYjQrZfatIIbKitYuTj+6upNVO4+MKtnWNlIy9pz1ZHyxxOXc+Tio6kSc5hEhMliKPHNRNiN
DirLP/6wHkbmRQJytVJb3SJHTeZVFrsLL87vchhNxETGZ8GEr07o5/Hp3EeUgkRIARWsI5u3a7FX
ZUErWVZghONbQF19KhFQJYnyT1eCmymUdRMVZJ+P1yCs9UXrp5ewbk+OMZlWC/Gdj4zejao+Jdm/
tCyP4sk/0mcAMDN0vVsINzT2Ct8cnks7WSoY3BeR5CpuWYJh8LEzNA7oH+asHIPlWFEkI+V9Qxm3
T3T7B517u8zIyJzb0mOC4gdybubm3cPyzYbqnWxE5sR9x9fTQcbkBTasvAzauXt3uOW4f/HB9wSK
diU8ilEljaIMd10d+vugQQAVU795uqJs2Foq1yTm0sPxtY6EpW/k2PP+pVjwlbFfjVhT6Ues/Bxg
PJlbRmAvDWxPs3CgHy0zVs51poOMCTFl1cgRtoZZPqnwxrmjFv02yBJMPmlHLW9kOK0d79oPKY2T
GVFmQEX6cHKGVhqL9QZAx9pISyoOdz/CmWki4JBx8RpnSot97iR0LExPfEbPKhiI1CuiS95Hv5FW
fpWms276PmU8iaSta1m0dYo2wPAyCekKzzULhVfwIM6uKDRkceNHoTUQrjx47GNf0Xh/liO4F4YQ
RySRH56FmV6yyo7To0HTMHM7ZmYZKJM6CD9rlSUnS36gTyqsET/nMkHDZTWyAjpCNRDUKOYNYlSI
5VgDsboSGpIupdf/VoULg5OFlDqWYhE78lTXCiAVpbhSYrIAUYJ9H6vfaBMQafn1RHSBqYMbt8pp
RZ9t4j/0LqVfhxg3w5JmN9rZY8gkQudfAWaGnoEtoV8SNjvo5apG1rsctKLZ6F0n2A1VT4ux1kaK
LV0KcS+Jp320kb0e/E3ml+WDNsueE1HtnUNb8TYl3oFUiSArkQ58UQY9W3Nu8NYTGOh96zcsnGhp
M8CYtQ7ziy6ljhuU3F03bgUmR5si7Bu6mcR65SzatDl9DhGKWP0qEtVSQQYMzHJwVMlypJZjdsTO
y3BjcVKdZp03CJ+5lji3FXU16gWHoBW+0J12KK0kY778bLXusMRndtZkcg+5+bcWZ8AKyDMuU3Y0
4MYifZumRrFiQ3P38xoqlN8ar6Jnf9gENZ1TPkVde+K1Ev2wg3P83Q95t+2q+phXay/zH2ETvfhF
9Spw4kaw1qM+2gnDeQSj/4FnGIOsiPjrOvnqiLabPI6zzkIX4ZRY5ip0iK1P3SMTEqBMkllWoYZy
EMfeAtk/pvUBSB/OW5qnQY1WGMeOoFvWgaEpC90PvxJXOdUwRDLgTboX2AsYx7DtnHqFNxyqZ+Ws
a8MqLlVWHdjfYIwXLY2DRHwwrei9ETQaA75yVk+lpejmqu6FYPrHYVVoJFEZ2Aft4FUMhHj3o8sO
oeLmUR2S2NujVNfEeBIOGfPA+uMQL0ePCkVqCcAY18Xo5iAY0qxvP/feMys+xirb2zyHZSBqe9WM
QzFTiA+0LxFjR6zhmNKEly1YcxLiTMvSkt2phF5zEBhUao/OoUrsNXhtru20z5dmgA5/NONTX+G2
il1tM05uQE5xMK3f0KIEOAN0kYOSvtf8XD0d2ICJW8s3lrkKGRJlzsLQqxQ3KHxDpi/wAZWdHvVo
Z8OyXg9J+Y5aja2h5qb4DeDKak6DU9VytiGnKk1ShtmAsEVq/muaDjBGrDRa9JnqLKPp+hJkM24S
j35WrWuKI7nM1G4itA3Il7K9Z9bZJXH0nTrZHGLJ9S9cNDlbH4EfDuO9UB3mBKUcmDXq0z3SHMA9
zzFpqwunKmg2reDFSeEQG9qYzBHiLYjQyA6ZqyczFtUZ/a/9IBt0IQmnQQnjzqtBC/dteuMQ4Sjw
4eGg3cKVNNlzXIeRX+KvpluEFO/JnKDyBNFZFkazzwMaB+bh+FL9C+KojZF+Y6ou/ESu9FhdyYF4
0IpYUtQE2zpzcBeTFanZBMVLiOuzJpT3qFiRM4fyy6W9UlxgP2yW507HiDouFX2aczLUGIFz9gap
YS07rllgswswRLHRXCVfDQxuqaaI+k3JItw3XbwNSA+ae44bHnRQCQER90YQTtpGlsddox1lGd1a
O+Afbo31A/eTC7Zw7VdhsBibM9eMu/MVc2OSAjGz7k6cvalRde/wCUDJeg98bYlB7y1JrGpue6CN
CNnbpXFebBRGrY7JO43K0GeVi/shJWw6hTnr8B8Xo0G358GGEn7vrsIh1hgPGxpQogFEjzU0FxxG
0XbIU9C0QkBYxbMe59Yjc9XfoszYW4ctrdF0hzhXV4QgBGzZkC4efkfjS0XFBpXpmScmzabZvQsj
ChdOiUjF6x0g3EXw3Zv6PU0K+tU6XXkTtyZbBHjCZqbhP+N8wF+tFWI16GHJwwu7VK0mOE5dbs3w
Ho7bgWWmbOwb5GxrqUZwtGQe2SACLcotZvpt5vrryCnQAXgMCCIM9dw+mbZinsdDBP8mdCSjQs5L
I1HUq652/5TI1YG++AagDJaxphdD+wy3BPi9DrmjrlF26Gyv0jeeELjKbWUhw85yKhnS8ng01VZT
ji52wVPeFzbKYrG3MgKVID6GYOWHj8E4SC36iiwu1axSynkLrZMzpcsWMmyutkuDTjAZGHK7eosL
5HxV/BwExSsmsUNmPgvvooX5g9FqttNS68e2UxAbrAIpfnkey5Yg2IKID7tcWHy71NF25o5Gx5E4
PcVDh34PuYiRMlhLUOBMAnfWX6VyQmFrzjAQbB3VQ2cB4GKRNBWcSS83l+mQnRivoxOqrX+qL06Y
IrRDWGjHbMD3HfmltwiMY9mNLEMQDqxUHgzZTfNw41apWFwqUH7uMFa70d3VhdFttab76rpU31U4
ICKfKF2vHZAna8Man56GqpAY0taCEWRVkYYgU1QLLsF7bqXvupX5RCVoL53eH4TE++F104/YG2BP
DZSBU/iVQT9mtfYzEWS4caj2mU1Atpa8KMNwbG0XXsq99FuEr14Z4723kV1Mx85NbzSKnQjTi6GH
m4QErFoJnC2LQjSBKPQcZ80x8A7ocKlIBHltI3nfB9qaJEWqHOBPO4fnvwhbb+lb/SVQ4ic2Unxf
XfnlVTVlCGfDpoij99iPiIjrOOVCwntGqCVLv69wLfY4wYCbH3u/3UpbWIuHjNR4K8hixEmDDltF
+am5L2jxXrOyAfMao/0uFhoVEWF7CDup3VH2cOD2FpGbgvc8kdwz34CIiVsV/J1GHjW5tQcdO8VM
VNzsVWCJZWmXRzQ5c8XGOZkQuImdIGPb4SJAYhb6lSqJe0Dr8z0a4aEvxWcR0t6S3pku9AaETBP2
NTah5I1QYoY9iCOZ2QJ0ifekwMYQuMYHR0cDolKhOC+Ldcu4TauR3NRRPFkYx3eEX+OKXeS2K/uD
7zfGOndhd8Ei21BCkKt4xVD52uK7eDOKGoazy9MnPO09CZRhXvAwMWpi2Y8yJ7eNY81Ww9WCdGtW
NsMR+CdOa/u0XOLVRNWFrg/9HqcnDt7JZe8m9Z43L3PKMPiB58hKpFEgWRrRivryrAbBamBZzXsF
TkrXoIax+bYYtr6CA+5spHReRtk/8GHeRvY29LSo5qH7KE7Rn8hWpPFsu4XbMbz3Y/Fbkw/phj9O
JD/HKmpvXrHpEHgtzEJj62BXV+Z0D7xK+yFm2N47yjYzTxxY7Vph/UE1xq4DIdwKGm+//OsDsF3l
bvmpwFtYQVDZh4UdnBU2wWRooENKzffCFz+oTekkdec+aNFq9MHWSLgc26oT5gurrpzB2TfiMIju
HnpfaZ5UeKBDm/8yxBh2gZGB4ffyiLoAgGJX33rLLJYl+Qwb0SvjwgohNXkGHgaTUNR5ocl2GUgz
5VC/1klOLFqjGItB4CQw4WLYjAl8p9yR93qJAqlsa+3gNrCSOye95TY6Jon5sXT8cxd6eHMsGy4x
Rs00QtjbiOjg5qp3IF3jzGCNQaoB40sQB4ov5d4rnbHtiYU6hnyBeZH377En3ANm4qpgKDRkXo68
yWFxU/Y2oq7m32BLvDAozLwmurqB81rAvZn1HYWJR2GaymGu2Rgpxt74zn19nYwMsXOpr7vMPMuU
IzGliezHNKQahkk0EhriRsmvlXAZC/tEkZ0vOqt5L5iIQCdYmH6FZDyAFFdXOdhkKMEzWblHxVKX
1qjbrJvG/8PUeTU1roXb9hepSmEpvTpHsI2JLyqgQVlaikvSr79D7FP3nBc2pnfTYMtLX5hzTG6R
evATiLi6ZfDyQFi/OSI11sBH8dpo0KVgC4KCKlxA6on/qEUdXvZmTTBYvjYTpLFJSRtmBAmDEfaL
S1+0bEnyYhVomrEy9WrdZUZ/6qHecJUY6xjQElpYjGKyfWgDjSqbEMem0yja8r5YGU3y0lPtL/3c
w0wZ2i3e5OmpVBbtU1CR/VF1t7DojlbpksTBZh823cpLWW7xhC0ilXP/K6pXmvV5rOC/h2a2Uxju
6WU+rXxICJutc3hzzOqj/NOzGINnLF2ROPcUdzGwxAAOao82noUcZ9yyKamJdQ/AMeKSdqMFzHVo
+xuALPY3GzynMaejo6adJaW/zZxCLUsBDasIWY4BHn+LK7/bpt+xD6Qes969dVEH4iQ+mT3V1cT8
Qbd2YLUMymaJQ1XYH1EO+32aTqRMg5UHd9IoXLmTO5yCsNyDbI92o0Uit6nDQld6PZejHudCeNI0
oB9qZMGU42xcdqh0YvYVSxN60yJxMZJFxNETTYtA3sdXikuNxFJOSpTKuMxHaqUk7XBAFmrrZvX3
AF8P+y/5DeQEwDLontwUULhehmiso+fWrL4jiBerwokPrH0TJI0QDtjvaovJy9apUjiWW98n2+K1
DLFn2x6V0uhY+qoJ/d96CG9NHr1WbuOt+6k416X/5gRNSNqvv2pkg49Mcc0ZhHdupY1PDBpquupq
fZ2N2XlkkrpEcc8d32epioBUQard1pWAdOerl7KT70ReVEReduPaTy5prJ3zDBzNWMh0X/W5t0TX
QwVZ8llgyvTZT5urQF+M9Ic77zAz4zGDXWKEqZuJtpxZ04iiIA9XdU8oNVPxoNA2uTEGc8fDQBX2
3LI3qm925/OhYdC+N+QRjwiH9Dg9hF5yIPWj4ysXwU+1LOv4QfUwDVLWg67d7qYuic6qc39DYXrc
M8UvewEwQlEAkthf46Wip6o1fx2RBbSCtsxRSf9TazB+KvM06fhQrOyrH+ech3XfaysoNo9yXneg
SH7CLncdhuTcR+YeNsbS9fOLyGtqXtSrRmV+akOyUUT3Ugvc2wIfmL4RnHYNKUTxoHYkMD1qjQO9
O7NXAjzwkg3prphSVm60xmH3quII1q190Ft+1VTbdNkdJ/lai8S2AAeRI3SAU3poGK4zrTokTrMj
bGFfeGG7hi7ppPehj0+1V96n0Lu4yn0lVucFqiB9TXfIknUySugnLAvJhKB2FgfPCx4ys7qCpz/q
o9z3Q/OV0hSSjLyjxvyGSii2pV4/ORlzWROLUXGa/7/5J2zz6NS4kPzx1KR6/M9FCRe5GQJ7HXGz
n350Dv9QM75V0roDRkXDASWis8b7gOupYc7epZQoxfRi+8bdT6JqMZIPSrbHrjDGJxSGV90Pn0kl
eOint9SqTp5RPDbae235J8fJb3pW/FqmQfhSz9s4W+oYvQLGy+yOExVdNHc8OhJHnNDnFFLA7u11
mII3UCstTtq4S/+exWxGntkN4T3OscbkrqebNIKPatZ3c4BZWMc7npVzgH++wDyhFa/oIVYcKY/Q
qkEx3qDC7YpaHQQO+qDEuEQCkOn3X6lb7eefA2XT2ccCMZAPgkwN0H751rQ2o7JqFxE3Olgs870S
YVQLVgLX3sh6dyrPhIrvyWoC9x09eiUDMAcraKG8O7DW6+BZ696IoZHjLtZh3anwO4vorIW5dIV9
DH0HYAS3fZsftkntFMwCagRNlzc/J0SOV8j220fLQYScusU1n8wTcrnISZ6yUDsp4ZhE82WMsZNL
XrG8hsjy4MfZZTBNCEr40o0R/0B0qGLG2rxEUcuv13cGwF31lJm4WmUi7jMSQlnDUfvhVDhGjndR
vKUwgqT0aj48eHBC0vLwPXlq1RfqgRvNhztoh1wW54nZVjxFKGLa9ym3HqR34Xk5ppHzYBT+pTHV
d0+zVEz9UYFaaHEWebO1u7s5NYNeO2Tk2y8dZFCF4CoJB1RJq4oOSpIE7w7y2eyni3BJIbPjTYPZ
I2rlvrxnVnZXYbObhPHSib2Vy990LitGa5cwNGXl6fusllJ7H6FZaLzHoBjOkTWCIBAPgZHr88Zx
SWnOwlNCbJzn6CzEcftSacejBlhBDktintEmFUHBCrJlGICKNDXhU+v7KkHFOe3lFOBMyAjsbdgA
5EG2NKv3KWN2Vvips29VzynJW2s/9KNxmIsQq4zfW/nZdT36MA+hM5AXamn9myiOD5vU34kVaJoK
wvCoPSNX33WztzEPqptd3mA0P5TJsKHbv9Radsrt/BaiIG2TlWUlbFbD/gZs1q6treyACJv2ebQM
1unuayzMQ+/1l8EurnAtPgIkaKhRFsRxbOlJdzDMk4XJuJSEvoUuMM2wB0toRlCXOES+hJQn8z/n
ufIdo3zhW/t6MrbuWF5GrboL3zrPsla8Df5eev4CHM7ogQTUm+9O2E+hps6Wt3b5hWqrea4L5pKi
Xw5dc+lryRonRztkklJqGK+ZUe1aFMVdc2V1tsId9GG23JeDIviV83xtyIHilwQ8l7SXhXVl0L9Q
dfHQZsYl1oq9xhtj7Nuz0OJTwBsPuho9AoKLzLzlEZKoDHaziDdxbZxTA+U1NJWC88TNfXb+5XfE
ApJRfwDNk8Y3OkrNfpHKAoVb76AknemZkWYtvZanI1CYTsjU8JnQzk9C0lu7DFD5yLKF1neJ6JE7
uQHZCy0Ez0GqENTxo3nWUfkYSOt4wqjuMiNyPgjObrB018k7InhkjPjZkReyJeB5Zms2D5+fQ34/
PRm2KnEfOXafTNvYe5C6DNNZgc9DjbiyR4uzFjtGap1JidvnPfhSPT7Xxa3UvV+va+j8h3RpRDpF
FHWrk3VbclrGxLx49XhqSV/ZM3wjVjWqr4QJYaCu02Kbxs8JK8F15PfmshHZxkpnh4dZl1vbsSi7
WEv1fu0uOlZIy8mv3rxQYuchxWxlG+Wrk7CslgkiJ6ak6kXmzq0ctEeIeGlKW5GCJVzU4wCy9I2B
x7n3FVFGfKOm+zFNeBNVzvufgU3jAq3RuhtBtNoSkiV3dsNVS6icgbufxsdUtfpaajUun858bSfz
UTdATlC8yE2Qd9XCUHQLZQe5vWm6p8iYPkdJapfeYyrIA+rnIX+Y/5sA5lIl+jw932Ax4tagdTZy
lcZbmkyidc/6bVy6AH45DfwB71Pb8u11H2tvUQr3zBbR0WTDkNUnAiURkWTXzrEdrt8JyvGkqz2C
JV4HItUzhHu4eAWR83X6aVQYXJC9Al6IXYHVJ+hvptnc9MHqloR7ulC4N1bT/zC2vpGIpU2jdTa7
J8UVspKWxsS+RdptMQaPxniBcS88jCVjqtD9UiBXF3EFH96s4I+7jY2bHMxsGQ/HrnSSV6Zo2160
z7VbHwF8q6Ww6ECaeDJYfBL2USbeZ4SXCdLrNEtpyxDAWn3JcuzNhO0CXwWSbxZs3SHXL/RXV9of
rWu807eChk2T6uB1l4ws2YUjq8uQRnIjm/Jq+TMf1YPcmhv+u2f1/2ba6lW39zpRbdSBTFZJH/gx
cY2dgzZ/gDn0jBrtVlQT7bcT/I5A4pNJgo+T9JJD8o9UL7yDZIai76d2VW9T0ALeoWWrYFTN/d42
kH6xBcGKdLB1T7G4DO3sjeygV8nQ21gGXWBVQ1SFIEDAglEvyXUvT3ncH4IYsYBiWbOosVDh0qoJ
DeOlXZOTxFIzAsGQhK9uBVnXdGBXQ4+Ce7oKfIS5lPClkf/aRvzTOkG49UQBBqnrb42djgdSFX4V
32mZtKQ8NyI5hxPHgNCZgjvkl3BfCD/ykrsYg+0b+5Zi2STNv7DM0A9rzreZaCVytuaBUGJ7oyru
vHUjSTxJLzF9yq6l2VjWbSjWGiakDe7rnAvKOTSGm8JhT2/YHk4NTQTbTeuBXVt4wAsKzTj+tTXh
LLwPTzOb/Vyr43cEc1y565669VDhwV8MCVK/gtn1RY8h82dIr9hQ3Lo/4Vynb40Gnpt1CCba0xDM
4s5CoX8yM+OucJUxl8Gj2lYcJV6nkYCQi7U96hu9D9Q6anjicurHxi7WiDQ7IgBCese+3pMoQf9c
/mOut4Qc89m0Trhq46ykiGQThpU524xsNKLcAqtT5x+88MMa9MOjnPyE8NQA0zkWwRApCnpBhOIW
hDl8bsSIcX5TCl2qJti6cFHB5D+Th2xs43xpZ8ZVGfAUW6k2sAtg76A6WnMX516fT97C1jjzYie9
tPp5qKKZVWlCCFzaorz7Tl0QD+c2W0hhKRSdAf8xBzLNaeEsTYPDRhjpxsr64tp0nylNy7KL6nrt
VjizS4c1kaW0F8T9B8sa7J0w0cYX6TeJC9EnyrojB9Bcgoc65m9iDcKO5QxTXfasyONQE4Hitg0H
FTS/Kkys/BGQDIidgjF94LBSc5x4XCfdsES3uELPVp0iyQFE+PiHnTnPXl+cCKaWL6bdvWAj41pV
XnLWi5xQRLbx3SjMFcO0YtG5UEZi4Txa7AW3okV53VXkjI+PY0Jed5KKEM66YuaHdghXvz82sMUR
7zHaP1ldY22K8JNbr7XqGSO86Vn+JvSSPAKV70REctRoOtk6T82PqmrxfftrzG/9KdpaUcuWITLf
nLZ5zQUb4nDMz1IDbNX1pckSB5d8bCbmVjeMaKXJdFOOvB3+LHkEEOvJP/IfzaVK/X7tyuCkF0S6
jK2hvQwuixmjk+0p3UtW0ctcupeuFvcchuN4i3puWY3msQ5Wstpj31p3nZPuBk1sQ0MHEyTY2KJq
tu0M9sZgP/L9riGGBjreZ5AuX9WcwUVwPSOF1kN15YxPiNFhMYQBt90RTFbmcY9L71HvXRmAt3l7
qxo2OWIa3hJ9RNFPbe22RIDRrj9ySN8hC1yDzJfrIuPiGcdrKrGEN0N+AVL0GufEFcERbXDXLcLc
5bZuwjEK0Cg4Peq+STzSE58GUW6kp72Hvp8szTSDetIO0H4cGldHnmUuybqC993OevZKpO84Cn7m
bgOd1dZFeBl33kOB/mQxDDH5GfU5M70vzxh+M/3NzRt2H2rj+MwQ+7MqCm6JPfiCDmwS86pDp1Av
Dng2wgGxTTZL/eseNRURjHnwYEPQjq0RvH90QabCfPHDja3nmkaBOYj2VMzR6XH+jALtwsT/lNnV
Y92f2pSRkUqyPWgtUe081WxIeHuYpxcVm8SxuxmVfc4bzu6A5DC0nlNZnudvWAXDKnI1wkXrK2PO
U1U4eH0xQ3Stfpz6cI1i6qX2jd/YuWG/eos1DnEJEZGq0Xzqde8V4Rm7HxnDCAhgt/XoCxE9wenO
pqvrHLGP3Q3d/+py2I6WOANvOCfWhPnkwx9xjhBB6Lv6px4ln5VlbkQRPAcRAtgSwi4l5DWx5Rch
TqiPZPuD6ulJq71Vg15irOqLJAirYoKG7oYFa9l9iCk/D6PzUM/8nFQH34MvKf6Bfj+7EeZhVVJ8
tV1zy33vihEkXKxQtH0zTeNKzLMfsPz5Kom/PX4ks5mDeAaU8cpnlz/8S3F0cW+tbvmU7WBBLMy6
OCFV2aN+g/Vmrjof37DfzbgSrs9WT5MV8VKgHgq5J2fjRhgaafCq1K4sZQFbOK8h0C0/mVagVp9g
QDzjtzqx3mf5Nt7l2DGy0JaNhhTT0V91A/OEnk4fWv2Dxm85xt1OGNnLyDgs+DBChoyFTc8TmglD
QJB2jlNzVxD1ex3BJmtjzp1u28915uCc3Dp7NCOGUy63MKMhA/Jj1L1LkeQ/Xmp/dyVW1wQJe5Ec
+6ivtzCWvlXHJC2L7JsdhaQB2M9hLl/dmLWf9Nn35+JWNvZPnqbPKC7eimrvtelrifOH9av+WVRy
mfXBHe2cRzDm9FPK5iGTyPnHMvyFpbvrfQE/BShF7U3PVuuQHnHPuGMsaDdKNJgMTxn2EwF+q2qD
jUZ/HZB+2m16wx3YrcY4elaFh0dzQisw/jTQsvLCBKesxbvQNB+bfsb5INKO6EZ6qvYF0sitk0XP
ZUpJLfPgOUrFjwVr2fCCrQfKr9PRQose61AadxffBFrAkz2UfkdQhoETpPbf/LB4B/UVJ3I9EgyG
qOk1ilBazN8rglLsU0eXHgdIIpxhqQZWl7EfnO3wn2+yZbL/YHbOsBvhjKwBGJA3ZM70DN9YVK+g
5Z86G8GeAeI/ZyrdIg/CBVDxhmNdEyASlDr9XpFzgoS0pTEdwqzqovEoX0F1n4aMNt6NUa9r3Cex
nBKnXlpPIoyec1QqWcy7LW+9bln7Dcs1/maY3mk/DMxbiB66hKJICASjRhW+8Qa5DV16tuxMcCnw
DGSOf9OQocc6vquoLo9umW40SLu94D0IIu4hztp13sxKSxtgXJTwvFM96y3TCWCut3pephjC3fRu
+gHZeOlF/ItWAMdkmsZ1b0PW6xJWqWH9WRDIuSQ78Ldz/a2RmO9jar6Jsnqu0mjV8wsuLYWZKUu2
UC5OSJQNJE3xe8S4jZ9N8Zxp5t4M2Qsmun+iq7wNUYc0QiugMdnPQ3iwk/i9cIsfV4++22w8GI18
DF31tKqaWT1GRYuTjOemCND3dw1inBbpBfCphXLxBzYW0DU/iNFeRTtu5njCNHnNwb4TAmUvDCki
lhPcKwGRjg4GVtfiDqBaxhXOC+fKC6OnSxiykPV9FPwJF1uvml1eVM/+0CxjFySpWc2OJZ+6xNeg
zFjWQxLuotJ91fz8Pe5zl8kov6ri2WUtb1QIDDtDe9NTKvYWiKEofvx6xlZwh+cm91xUIwZFtMBu
vXO0tWFoIMCLs4o7l9yFmGEBaJ1IH16nwnx1h+qaMFqsSFfQE4dhSyWNhWbPedfWkrvGm0wJs3VG
dC8ZGi/TMn4R2tAswVcT7AoXXmwee2ScfcLocyzfYnJgUN5fnNDGP1aHN1gXGBrYBPnKPYwSWUms
aE0XfdxcylD7ikadFYtxce3p4tvpUXPWoswfE5mchyZ97JUONqPYSFhRozXeWgM0SOt9TQkCuCgO
D6mqH2ubHrvOppMIITN0qnwKdeB45josnX9T2ClQbtgkI5cerIFtBc0AvckNFti5z51fX5gPaSFe
zLB/8ZR2Qli5Rn611qS82yzLTaHuvYDgxYg3k+2FZgsBm+o+lbsXKr+OurrpWrhjO80tk6u24nZE
hmxn8oqNXPCxYDV2TCd2vD4KZ1alqZYzv5vuTVLt9bJG89TvzPLAQX/zewr+umGZ0NUnmcjHasZo
xTEU/wYGdEkcB/6s7Nn0vd82sT/qWLv75VcaIfkV2S0s+0sUB7tgsK7M+Tf5MK1Q8qxtq1tFzczJ
bajqyDHIfow6/gGPEEKatD/YvG6FOa0Zdd8lgdri6Mn8YuISWijISHaPGbIuxxVpg2iH+59I82en
lvMmPfcYuMXGQ5aICPOQ2eVW0TdFKPSHRl4TOT5WeQlxQUXcRpYB6/RKC1l3cDVP55SBv+MnbxER
7Yu80dcTDjmunxaMJWuXG+/4amGboDhtccjL8Wo57lGlTPVaYhCaybuLUTxkhnNPHH3rReKZaJav
xBKYiPoXFk0UagIiYK/ZO8rqrdlWt45ffpAcncLTHxy6OLOdLc/+uYaSAm8pJ+VPS986ACqthUiX
t1Yu87PbETvhuvTgE4sZ/4LKF61bW3FCac9jL+5VGT0HCQtWV1pgI3ihhn7POAp1sHvVCXJ6RtGD
aaIWYH7RM0KOYfwRtCz0surJjdptVCDr4miTKzvufiaI5jttaF6i0jKXskfQY1dw8GAKbZ0kvk81
9MBu8shmcqZto4JH0w3rPZlyu6rImN4HWb5ho3pLRkxUA5sronES61gjsjClMr5EaXgLIaN9oLfB
ihWi4MfWqm3Vby1NJKs4q6K7iLroEZX2+e+RB/rgKb8wbT5Z9mSfLfmr+iG8O43bgiki++LvYRvg
tG7AEHF8ZeHdbXFxFC4hi8Ds9dgny1hoTwg2dToIuz0kquFh1YzbOgIu3E7vTthVB/H/P/icaesx
hwyo+W9Bjnznf//s73/F+oparJ/zomFK/M9fDceYL/7v478/7iLwNgPM+gSHAbPhWh5s2+MDiz8i
v92XoC64q2kS5DNKOQnuZYY/z/9fG7Q0ChnSjcocysPfB4/Asf1Asu48M2GIGkGMOZDLVh9w2P/P
h/++BtwYHYna/X3970v//Y2/x1QD2QrkMU/I4GHP/79/9Pd9rRgt3VQC16caGQRVnGI7+pQl4JVq
Ul8Mw/rHEH3jlgVZCqPp7XRACPA6fZaxj11fIzWv8Oz1tGXL3h960EnYYJy2PkGRQYqVsWD2vhsa
r2NtJvKYoe1fwjQGVf7kjryj2Vsm3PnmaTC1RwJRi+mS2DNpTlZtoV1zLxxXQeQj/iM/YOV2aO6T
pmw2HdPWG7EY35ocD5ZSKaITplQ+wWnHmFiVUx75rJo1bY1SNjkqMkuPbSKRzPGXY/L4mDeS8TI5
G97fNY4wztVqfCXHsF+N86BpZK24jTGkbaOuwfI5cU6GDGMaSHByoiEy2bmhgSW+yDiaPcMFfXYa
6kTHZehHt1Kxn5WuU61Dd5aAdlYMIQrNoRtC+0ntYjNKEwnezF1F4zDus25QK0Y0KC98zBtDnD/F
De6cVjKCMho3W1UcOicqasEVU5uV+QAaFkOUUb2lriFPLikMJ28kklCjpwhJFrog1jMeBvasrj26
b03FtMx+HcD7XqihtK2Ppo6OuPTOReHQ8DcwTOfAZzLURLNJBxbbnmWED0Mb/YNfyBZSDDuuS3L9
YpY9WdvqF3Bf/lriYsZMpQOVYZixcsykuGtvTWHEEaZH1E1wu3hFYmKSeArWjYi8pT3TPOqRbFRl
u0e97Z2tRrzsQQojOPqh620qZWcHliE7kB7xMbHMfOXVZH37ygtJPmCDNSYIwZD0U95mjveZINYY
2xMv2En6hnwhb4gOJSqTfUOwhGbkXCoz7cXJWX2gpAiknZ1gDqJHUqOBsQ1rjJ1Oxc6jjHhzzM+c
fXNPXNit1mrn3gRyNTZldOsazb67LhrAlgiqXNcfqcra5zDQFrpc6ylzkyFmC12KKMR0gw2gZopD
XdjUaGdAswaGU+4iw84vmiyfrX8w9bWzUVr+tGhTi09j8ebQVY6M9G2LpRyhOLJfWNJxToOP8Nr0
U3erqwyEnJAeetNBW8ZmWiBLYNMRlE26yWuWzvYUUrDpXnJzrL8kk+Q3dwWpzh7YA/p1Ik2MwX4K
yon7kZUbCAd4OGHY3kbRnBtEMvlTJzLzMrn9+u8PkzZ+5doKT3Bs3+Nisj9dNvNc1k7CZpaRaGYQ
MBewUr0yuf5ivMI7iwjmswqT8JmUg2LpNNLd/z1kQa1hqBLOeuSeTOtRkrvmpeOx8tSDN5WE0nJ2
LfAZjR8RhTpnxnjrzeQVmT4vjTeMb0qCfXQIxjJDAm49G/ELfo46k9egL/WjsvQz84L+mGpJf/z7
jC04JxnyaBkn1nNDLs5z4rzm1EjpZFrUWESMUrr+y3qWzDG6jYfUtUsicSqbYD3L3deKNq4OxqUw
s+Lp77skcPT+HmmSWDCNdmitKSA8Gr6rp7/PiqbM/vtM0zSxcl1E9KNdOpvRQSFqeWzNwLtm3IoL
9eLSp/uRumphnvybRYsjORiveLIxXVj6rjdK89zP6+CxnHKOE40QdnsqET8gmMGVcRcwjQFLGca7
NtD9AdC0SckwfQY5/otTG/W1E9FrXTrVUbNhskQzmGVK0v++JM3aXilKeHAOqI1Xwh2N498H2xqL
o+i3XqioA0I09n7RVY9o49ROC4kTVpopl0RiWc+FOfJZqMcXJtAdyyUgKkyyMQEZz1HkMgrP3Gxj
JKyI7CHR1yrCORQxl173GioHO2shnE9RNXsO2I0XJ+W3yT3w+ujY1ViU6vnVc12a57ajfbOQ3SyH
TMB9w0b6jXkgWNKxV0e/z+Yb8DWIsvSs24q3RusmmOlqsbOaGT3cOOsuRzqhtALBndOfc7fRr9kc
RT7bj3vduZcknC20nplVStqprcUQbWkXQn9qHk2cOrvS5rWIGSDlYXzVhelsa4I69lbvPAihDRcn
2cfxcHHryXzrcirEsG36ZVcBSM2EH4JnIeFaoOnY6AH7+dDus10sbf1Ft/BtsUWZjtUg9G1DhgbB
Ora+IaFUZw2paxq/u2ZQMGBT8gDfXpOqzta2l5LSRKUIg7ILjk3ewSX3TQZZoR9VG9yHGKr9QG4j
avxXX7Wb1LW6J8MjMlQO2Hn/voy0mthiiyGhqLLXWo3JdirycFMlE2+7hLgg9g9XTWXDd9F4/30S
/t+vFI75kPdBf+3aOdohwAGCh+6r7wcHTS+ClUU+Fz8z+WtdF8WwQ3k57ap+0C5hy32/zuX4hXB2
WU4oc9Ch/7aNVj+I3DrYcSHOg8dusCeNaVlhj1ipsoIFRyjZFhv2sKp1AOQx+3McpiiXBbiYpmbd
p1uOBQ0m8w5BplVrwYD6s6R8UL780oAd007OcyeHSa3HjPbutIMgxYgxcDITtEpZM+4sPrGobHLC
sQ6uJSbEGxDmliyVCVHscx3/V9vuwo5A1flRHyWEp9YlI4HZ7jpktdoEbo+cR1b1yYjxnNreqcNz
C5vXgh/O1nvqY3Jdc2WtJoMg3V7bYCcxsWx40xLaB4KfOS9u6lkCoEVceWXe/fPj8d/Yaflb6TGz
KbTQulGlWxyJqXaeZ86MdINN4QltXQQaExIaKKcO+6/OVttxVmGpHldXZakjGxT9nBs6H+zSOP89
HF0L55ERIqacklMbsOboy/rJbnC0jkzp/x7pE3qtPNUoiu2AER1iEZ1NAtG2eXqQbZQspeXcA6dC
7ImFAL8bDOe/h3AsojWbMeBsbJEakn5wzGsSYG89Jw5yGojU3Q9mEGzh1mdzMI0ii0y/Q1Od0QVp
DQ5TazbSx1FhyipaBwmQtwF00wnvab6hjpLWsAcWRRQ1L8Iy6A2PlS0lBLX1wrcDdHkkd61Ubxd7
c5LFynYq7wOxOESbxrm7ZtViqtHxCvl2suv5rqgfdvGQdD+BaYH484R5wnX1OqiqP5qFjUBzsrRX
NP9ztjuSLIaP4dsAlNfUuY6s0JFXZP5PgBLCNxHk1c4YPGrSObqu4dYOJDDSeRqiHXGR1S1iD3cr
iHPZNCKIVn9f+/uAwYV1iy6yQzL/LyFCgr0wPGb+DOeq2b1Mxx49mYgg0Afhpqbmro5hwzaE9pUW
mC0oKpSwfXYg7Z8Tgd1KVf6xCgG5B0XOkWgyLiimfFplorEuXWGPTC2xtfAu8bjZGaGgOR1eLZD2
a5fZ6MUEFnFJXUZ5WEYXQgnvH1VZ+9rrpUnzHztnpxtWug1EYEik9cpRyiCSX+IhUFr3grZxDOdu
VIWfUeuxZjUpSuu40fa2hdNrCMFkjEhK1onWZqeRmfdKueTmSJ/hhWJXs2nJNd5A5XQvIXZIflrW
dRQXlV3kIAg84+iqiejcvKtJMAcCzS4AFW6PArpGh7xJTDzKwTjpEB543vzCjTctiuKv2IzCczuO
v0bhZmdR082iBtrYHuqdpEzGp6BBTayN+dXqCLQec3ePg48zuHZ7nROHwW+kUPYlFgMzBWPFiS1t
04dD+cDiYdozDXoCTNRegCFYAGTYLUydePMpBd8DbXyMghT0Tou9qVFdu/dbF7JCP44r+jOCkzu3
2BmTJbf0z3dCODugxkXODtmAPgO5qHz4+6dgosHIdiNr81d4mn73lXT4Jyhxs2Nb0fW0TRW/mSI/
dlYvr27AYLnBd7urkDPp1Whd/Ia7iZtbR3Y1DFgcwJhtpL51dwx26Bw+rSIfzrgBSBzOzU2YETAq
Lf1Fa1W4S4PgnA7sN8lYfZD/cshLAbvsm0VxRE66donsNaTf9KcDfdQlmEoaBQtzdOvm0fKjfRut
Ao8wwEWsJ1ut9UiRI6wmLLE6iY5CyW5r7yXsyBBl7dls7QkW+aicEyulfK2RArpVhr2mO3x2hVs+
yUGVazyuxX7I5skIq/iR4sG0MlzlCbAWFeb2zquGHvaFJtZYSehHVWCd6WzJuoJzt8x8YrTBzO+0
WMJK7IzxrGpnO9XVeOmMAxBddNYMccyOONGsQstVZiMunrkxgRLDhKoe7kOkEDlFItrUdbuZRE/0
m06F7Ojp7HIux4d5y1Lo1rM5Sztlz6owApIPKeQiRcywEWUNjnWtOdY1MtcmK7zVNCpjR3nCAN+L
H+uo5ojSZytvis/Frf0YBDBiSJdZ7WmoieIpLBLT4qZZG74Rr0CkM4oA9bKqxtRdD0U0nK0yBRtB
xgz3Etu9/j/2zmM7cmvN0q+ileOGCubgAKhVuoPw3jJocoKVzGTCe4+n7w/U7SpJt5eqet4DUZkZ
ZBABc8z/7/1tJ3KOScYyWc9zQrNHFKJp369pgocHw+0qRA+TVB/8yYsBF03P9fho1VWMbox+VGHF
1q4ybQwCo7FzAnGrgXMcP79YlhPtQYWLfc/WtGnYQAjUjHPpwJ9Xkd0s1Aw/TZ3YPIqEFyVWfshl
UN5L7rl20v1kpYLMAX7Tglk1XMbYQb4xs7VJturSlm1bjVGmTsMOTUe8wnekLbunH4TNGye3ea4i
SkTLTFT+G8zINw2AwxzUUrDsCj99MkaQKnqoj+tBkmiX28V+0Or31sX/llVMmMn0RTB0KG3ExVFI
4PBUH0ttJKs1LVkQBU6iPgdWbR1p+dpHacXJvE5aZwGfsDywCSkPipHYS18SNkbWUXrrHVonKrOI
OY2qWYvr4/M9P7+IXP9KDzgndIShF8g1QRjxPg5HBcE6W9OuD+SeHJzViLRg6SlVtyibioeuVfs9
5lWoJPla6WR0TPUVsUXPpZE8s+oJntTMsmdWhiG7QxnXOAbV9bEJrk7n62sz0Lv9kGQ7zNzQzQvN
wgcYj2jrDFbWmj1uw7B3j1BE37zW6CEs1dWWEoj14uvDkQCNSQQ6IhHV0kOBB4KV03j9/JKLRlK7
9k91J4Jrhh+b7tIlGJrkYpiLxJPG1mi8r+1gJMfPL4icsCSQKYYHHHU8sTv9Kg3ZRWOxTDaydp85
i9GBVRJIWJYoswwZbjcW6SmKs37tQzqaj1ruXwKhjltZcte18qpxdz+HyILnkG7ooeHTWUUploai
B6wskhrku53w63AvrdGjiBOWRbTFZD16g9gHHnpUPetpLyIzPhfvGYXAY1kRry4NAEiRaXjr3NLq
bdOTZsEppZIe1UunVu8NTraV4fbd2iDxcpWn5WtiJT5O0BKNpB+ezLpgXRnNXBF5J68TzyopREut
Vyhf9VpxQhsU7fxhHWmGvhUpFVm0E+U6DVp9mcnoO/dYshPUiakhP1yFYNimx9WrtiOjo4h2YkQd
XfmGnJMDh0TDKsI1Dldzp6t6uATxkSwAuOk0L53h1SjDB8THdtv3ysSN6LB54lxoAL8czXh87UWU
s6YZqoVrJcRg2gAM0L4X2GWbPXU77TpaprPryvzmtUS86kMv145nH3HRdAelV6otQT2Y5gxXgZjN
4JnbrbdBTxLNCzzbSqZ016QqHnoAoSvGWr+yDKaAQUcMjbcEm6UGkiINjd3QRjmEN7V/rltn1jJd
L2oWNcueOfWiiLyY575DY9cqP3BkdTdXDigZgiAfz1XfrJqRFVMaC3aGuCpq4rWWum29SeSxZwxl
pB01yyaEZkL9Zwde1JpZZVuuAqzQXu5XO4QVoxNsO8ikM1U5QnjfJx2rMb3LIBqKV8XFNIrIa4pk
CuEVI2WZowVQr4WTTHmIbnUOypjybpRByukIP2kz+0Y6CqFD9L5ha+iI0KTlHAhlp5NHLwJhnOEf
RtS45XBK01C7GrQ8ITDEB42UH6NQtINZZK/ARYO112RrJGAEqbbasVArThE40itevrNZnRsPMH5V
w7AfqvbsyXMiEcD2ocCl4UI9QRVZL5UpThcsjbLXqCZlyeFzUHPqZt8VIzjfaYVQpFP2Avu1DdiT
e50MycFyfoB5DPeff+mbnAQqVazUHqore8B9wP28DczK2saJ8b11cYsVtrZsJHrokPbDvLMVf82a
tTii+XVmcYJqf4rC9UutRsIFAEGjwLJNEyQZXRKOs6A3gldFsExSQu5w/BnprU29BUtp5btQ5+mY
OrsYrPLvtTrFSZ2tHNujDqILYTNkXVRIXKecjtaEvRn1Wr6XUMv0xjj0E/zJiIxr0XZfZUFlIfOF
t6QUjNrFoOgQbrOG1IF8WrmRoT6naTgu7LZIFwkCaKwJCzdUYCn5vb9SOu7ghMD6pkvnNA87bOgO
os1qa4VDsExx3obhIaFyd2Xv4QM4sbIlEgVmNroxRN4PzqHLctIU60moF9W7Xh2TveqgvPucn4nK
XneWYVCxKJlcg6hf120OmXHouq1l0xCoXCtHZSbTV2aOg0E/m+5fvFenSd2gmz2XFpnKgd4ae1RF
tIgiVABKbKKaKXVzS2HuooVlczJqBWdWnHts1cigxP5cLR1Zk2OaQNX29RY7kbKIKL/tsiQDe/aw
Rm8Nvqu41E0dUJJNbj3bKgh/hBcXEVV0N41WQ5Jjh/XrAf1WASM1dDNv3rTRS91HVANL4HEBgMo4
o3UT4yajRou7rUtQ51Ex2nol67uAPShGebqSAIPOjtJe6T9n28D2nzwPNXblupT9CrFt3QAs1kC9
QomTDJuSXwObKvaohzVo6NrF1nN716B0XLWxbSyKMA2XNQnuO8Qk2CraWgDFJEuhMdGT9P54okgY
Xjq6p73OXqr3gO0B0zlnad9s22n+qPt2Z+clBXYXgHJhqySFTJfQDke5IV5pNcZevdeSb59LmM56
Gjtg0nqfrMn02TRysFZWlxprmvDIv93kR5gD6x1U5w6gA5KdlW1zFneaNWBNGHHo00KpGI/JX3TT
CYi/6QObOCnc+Cuw4v5SFA5abAQ7C6llztlj5XsQgbcqW90/dJBLMEwOJhsEByDtVPC2HHZDnRa7
R6XdSpXtdoPHd4FSYdgPh97PnYs6fPB8DHgw8qNt+XJPeREHmkmoaQ1UYknLD9MVBWgPAEuzDUta
/591RC+nUVOlzZuBVli6fXr0deI4fv+iWf2ir9ELjeZwSkqn2UrH1o6eo35LOtwZgtY4JKra4spk
7lYrQYTpNCfOOTtx5luKthqWdwA2hFx/LrdYgdXbUCJosT0imQOPNg6NkXqr0NWZKQGhdXC30ZtZ
bJCnadqwXpoiHw667K+6Qpor2vhybhW5ONF4FafGgAtOwiuVD/gs62ok3EfGXXFJJ4rRmNzQvfWH
z7ENU51pWMHsyy//9o//+Lfv/b97HxnEB/o6afWP/+Dv3zNyJgLPr//y1388ZZSyks+f+c/v+fNP
/OMYfKdklf2s//a71h/Z6VvyUf31m6aj+c935rf/8+gW3+pvf/rLMgWpOlybj3K4fVRIez+Pgs8x
fef/9MVfPj7f5WnIP3778j1rUvbrtw+iMtIv/3xp++O3L45Dt8F2Pk/W7+dq+h3//IbpQ/z2Zc8H
brP/6w99ILz+7Yuu/Wo5wnAchO+AI6XK23Ufn6+ov6pCMwiKMxGnO8I0vvyCEbz2f/sijF91aau0
jUzVEBo3/5dfqqz5fOn39+M1Hk2h6ob48n9OwJ8u5H9d2F9S1r1ZwOr5ty8aZrsvv+S/X/HpI1q6
BmcTYY1j2rwl4jjJ69+/3YLUm77/fzGQ2yIRuO/ZUXz8vjQoq1MzqPmj0a9tOBY/xqQjG805AmMr
d4btDFePgvIaN1g0E5bcVDGYzBrWk6pQNFGL6ljauTKHCJhD0wkq8qHG90TI+NkShxBt0aJxiTSz
Tp1e4SHMWARG8muS0MfQ8IiRP5KtPOk3s5UEW0ghyZ8xKJNuob6YOM9I8HC8rTUOr5ygZlUzpszV
gm/XO0LM49Lf4GAtUF/o4enzCwM8iHgtWldAIFZEt5chGoDkUS2VWmkPA2OLM8h5rShIoBz9SslS
WzgFUgvd18jDRAy6FjYx8eFmjMdhr2juXWi+f9Zsx6M2kZ1rGhS4Ot/0NnpkEsWr0wOOoCDPD4GR
LiyLppZVL7O49dd96a4T4lf3kW3udeKPzjr5FmNdCnRI1ri1g4kl1TpLzezzrdeRrFaPrnWMiX2D
x1G3XbD1aiBlWudhTS/oDhgjWNZ82pxLbW23xHtCnpLL0Yheq6yUwBeSGXAqnYnOqnF2aF7w3CkZ
4VCdi108RpeKP3gJ4wXDaqrQ8W72CgsEgomfq0YeI3SbUKlaxPslMrnCOZFXdsANZ21DBrWeDaph
pvVm0Bj3Y8/sl1KSGKVb9RTXCQFITSBrdimSelXF6jyUbPlDBcWLzbTKjELVJiE+mXWYnPzXC9Hi
t1KRBMxHOuZYk+5GdacZR8RP1CYLTau/CjJjZG0spRESqmPFV2w/1NfEaxrByAxrC/dRIVjp3dym
YzUEHQAT9kMg3mfzXmgEs2YLF4LmQvPNbpGwTjc8UKoAEbGuRAWgF7xtVnetg1uhAIX0XNSzBN8i
ecp1f6nSfIkTHIpGsU4VhLytcsAqth0CZ8t+YFZExZRkfo+CZBcG6bbKsosSH9lvnMsCF51JJDDA
SwXBWjWo68ylcWTFuyJrT3YJR6aB4kMxJTPF2c+1RRw/Ea2xTq74Y3ZtgAbHzpYqMYACD1Q8Vvg1
MhYUB18l1ltXZmn15Lbv5QD8VxAbRLJZI199tdhnqDkMaCRDYSwNa9wQO3owfELBa6YVLaNC5d9a
9st2XZzVMVxL7B+DE72Yfbo0swqggv7DTmlYBOGhZ1sWhDzI3bAiH36mY821uynHlZQfenwehZKw
dXdt3G1xP0GhtkEu9Q+VNHAzw9Yc6fs+bVdM+Iu86jdjOSm/w3XMXkO09BT4TFJvZpnK75uMMv7X
nuZQ1kO85jJIGA4okWd2grA5or1HJzsgX7xpN9M/JV5OeUi9tB3sUNh16DM3OmdrSu+Q5fPgUquG
nc0v3eQ4+APDPxVaR2ZSf53+PdHNs6YE10Hg83SVla2/wcDCo6IsWcMvJ6zO9P+kylcEquzCKljr
kneHqaiR+IQdEqP9VAUdaJoudCuft9RwKA1hJFQXBeBMnqa1H4hZJGcWpgtQlcoZdXxBrxUKyVbp
3LUXDFvSgRCyIrTrvVXnZ5vVdDpCd1w0sbUh62aJ+/cid3mcb5wgBVnHxRiojrjfKo17j2799Msy
jz6lnAsgdE0VbkPIQ3nAldWQDpqv01FKu72PTbX2hViBdN1QmF4Kmhspa5eCsEGU+tQS104PRtIk
wt2Y0BO7Cb9qvLeiXoRjtLPS5CVyrHvoV/D/vGUxUurPupXjCNx/7XPQSew1UDZYd7XxqklCfPQc
EaipjBz4Hg+URTVZJJKNfbusFXSDYUn9EO9KMC5YuKBu5vHunc/TpFNaqsZjKpEwEERot87Wi0cE
hv48EvJQjNuYl2ojuEKzeptu5emc4yCiIXCxBPhOZ2Z2/pLEnBBmCNiCyL9rRH2TSU5Ij3GOtPyc
CmtTVvYpz5Kj37pYsc9CuLtR8a+YDR3yDjLuokocxja5DEF0NS39rBg+hd5s47H/s4b3LGX8G1G9
oq0bKMmgGVeLeCtaZemlwyJB3N/W7rJNS7rODH+kMBTJ0o3tDW7nlVF42HyGdaMrR/6DTLJsdyMa
Rg71WDBY8Czj31olub6U9rh2AwUKykgEOAocBuLp701QzU1m688Vpiq3GcSajOfRgy+ZZhRfASgO
+sEZSQHEXGWF0efL2rT7zDseffWoR8qatOBL6XZ3r+fEpOh9o42eykMVI0cJTczoMMMIBcCXqBPZ
LZFFK2wf2TR9p7o216rgZHb62de8ZyNMjk4EgQtU3g1USO/yNEDOrsj1mG4qf3CXjZPtfL15xJmz
cyOK9ezwbc6XCZ8PRySmJiClVrFuDcbpyKYuhTARQxHMG6A80jkqqjwYknGTkx3nLxgc2bYqS8dL
LkhjDhXRGWo2HCWiTJvUVZRGHLUdvSuFj6E5f1Os/jKebNy1XSYQ1wKecW9pJN4Uzb8CF7zU7Lw9
ka7J9dqAObxVI9b2oRLk3nI4C6TMVFjG40gNUO3bZ5V6jK8OU3Ma0CO3jAYdbuLkICyipeyII3+y
HC6nqiztUVkKjUvn/1BqBll7JlHAOEm+7NUfMeoZ8AHwRdeeiMAfoqUaFnbFGqih1Qn9vjNXvZ4v
s5ZLEqsbtS0XFATWgJi2UAZ3XaifyxEyqJx1Uch5xAQM93SedCTkZvneQEwa+fT3WHjUZ0TBC8JT
F3mIzs1sK9qXckX5cBnBf9Xnuu2gErc3Tq2Rm8NAFLs75CLrsrG3lUY8EAI5MEYeTXRGZg8YVwoh
ueEjZZQCYv3BSZlNZ0BHI58mhMVb/aYFs9i1VyOnex+yqWfRIOFz9gjQQ2pneGqWGE9XwnHmPa6K
6d9BRkAN9LaJ68yV4WgYa7vvAU3Ig1aRuolCO7HXGfbz6c6xD67zI6fNPl0Fy5xs7N7crNLdIJ2P
6WCIzNiHnrWw34bmrIp756cbUAnHipyb0G1uKbVEIJ7Ra/nux8klMsLrUIxww5zqyYx5T0h/XVZT
wqofuq9cCTg+WO13U9IiYDDwNWcdYC1VART3FsqEj+n+TtLokrQ5wnpwn+ZFSfJ1R4ce2+nVaoJb
5FS30Dbf/XIt2+jkTqLH1tlP5pggTHaagxxL0t6ytpbrr/MIdqrmIo/DPBaou0nBmmTWxiPBTxqS
lTg8N4w49EJMtGoEwJnkcUvVeyDxxiSEJY1bj+SNOfjbQzo8j3gxNT1aBIG31PRhW7EoacaOmm97
N3HUOdI71BrMpRHjbbAKz4AdE/NFC9pbEQbzGpKib2Kp4OKr+3xSlhJS7YXmwc/qQ1OxrjnoFGlP
zLJEPuwq3TgbA1hTDnmg74GmO4vNAykBC/xyF7rbB57G+VD1u0L0CyojkGQYIMYUolJCQGYtDiKs
kcOny7IZNzYPENt13QGEKelh4c5Ajk27h4iqnVr023bI6OrFr4ok6iNl+BxITNa8GyAwhA+zwrDX
wAAO9MmQdrVgUIzZdJ4Hxbml8bnu2nNqWB+y7J8Hkb6jEH6SdJ1ivId9qP3o09eizsB8cCf6iL4V
wgW834OTkP5K7zkPrHXQ5HMXq1nlEPtkssLoQvRzWC8pDzntMMFPD26K9irtturoPFFTAO+ZoB6J
MK146xpN6qDXSythZjRMmhX9UXFYpZospWkFIpOoe/jVBrS8AX1HYq4wATxj9u9mHcR8HSpSk1ff
RZm+y3Bp6MVNF/LNxAVkZw/w7neZroQkmcgClueUzaMi1C8FfscQGvNyaUKQqob2NE2ESVU93EUP
5d/sQJ827qPENVr18q2o5BtyhhdCdF4HsH15V91dG06K3JUUK606fTWy5NKaXwPRIqPwbv6o/vC6
J1/qO+l0PAruM12SZz1J3wWGsFqDTOaQVBM1DQIH77nvmge7jzyNWH7uvApgMLGo5N6HnX3Q4ceo
YfJq+MO9SPJjnQ/Xjg1DRf22xbZpNo+wSy6aaE5i9G+p3d8HODup/nPIUOSvrbG8YroyyOQoovcm
52ELzXlf0nRSeWQi72mauabjnD6Fo47oXAl35LA6Mkqk99Gys1Dq9qkIuysr3psZsZUSyXr6sVRt
HtOPEWz8qAcojEp1HEjTbTpQo7F4i53o4nETua18883xxejqGyvm1zwu70iP9inE3inRDvzo1iUs
uazqh9XXj4BOYyNgKOYBt7lyxYNwbyMShAztXR3qu+NedL/fp5p/8tO1lTVPZPO96HZx6vP4Msb2
WxUdGsQug969JK5711lGlDTabfm9ZgeIzfzrwIrTr6EmmK+xpMGQaOu0t++W2e4CK353RHVx4IV6
yrUozTe2znhVlQe8cB1rz3RTwPF+EBb8Nl1GAluexr6/onJmF3MhAvpi6hYHB3WFQzDJXmipMufl
NxpOG80hUqeRJ57mB4iXG+W+a9CnOx+g/fSaEwP6HPG6xO3NThIq2t7NGLixcv3sxd2tKEOMF99z
XR67Ot0Ks7v7Ur4lSvl19MnyIC7i2ZXxa0eXPQ+CA43LF0V0j74iOsnwbiB6XXoMNGJO5CiyELTv
sVGd4IYCBfOPnnJUMO7RLV5MB94kyj0sXDS+3vP0oWI0TaX2dVLUdvYtGcILgLLnkIx1DFZ3D/aq
pu3zxLl/vn/pUEicWUhWKy7kdJFHooJKuwMDCxlprE6d9V0JjeP0q9zRPOUUn0eCa/NeeYiUSELn
xW957rv6hAv3FqnerayoJZEJk3TmsZz0kOnvt01hu/daVieBs8Euu5vCJ+irVXiKTx4I0Ol4VNRM
KR4ztlVv07d6/nhBHflQyZFBM7erK/+WJyDF9IpnrDsM0UoOjPREcy4ru9wRuL7AAXwkgtKpLmwd
wC4eiZKYPphWMkxepqWpMZzV71FePpgkOjoYebwDi/KMOSWqX9ER+Txlbreg0nOfLkDvew+yFXKr
vmmARqLEXMce2zuNY2ytE163qxU7cF2rlQ+MMzbkyWLc6n3UIzyRsOIPfsxSm8bP6KkXQzbHMQR5
ob4kPKCdyt3ACFoKlPUR7hdi0NLx0bEyKLTqDo36wL25rUcWV9x80x2lFt6pNOtnUFy36YlqhHtx
jhrxyfiAWA3u8mHWSffuqDwwcXzR2+5lOvphCFeuil7A0M7T6/5o3z0wtTjUTybigZzrRNtEhd1m
190L5uAXR8dH5sUnDI0PQ1MvQ13fbTFuatVaJkZ/F0b51ETcY8rwgv1v6fQgXgPOghYpGHxJw6qK
hSU6qvnJfHpKR314GdT2FhJoDi56r4j6Vv9Ef3sdc/+1XnoaCeiiW+SAh1CDvDtBhfAAnSqzg9G/
a5qLgmB40Sm9aNE2DenYVuxXvdiGREbir61elKJ+TMfkW9abiNiKUpmhufyQunufPuN0ZzfAKAxn
2E3PqgmzqY70XVpZfM7uUQ1MmaE/zyYDvC1Pqe4c7Gpe0H+puLVDbnGjJ58eDEBRJ+hDyOCjKKXh
GZqe0ens+lZ3MR3APFnzqJ3yq+g6ikbR598p2kC51GPoPcVLUJZHLR6JpnodKeww6WVM4e5R7de6
8gPvHbV41ncpG2zLO9lRBpKETDhnyL+XLH9iTd9b8E9mRZafKZxu8t7aAFfTyBB2S3c+LVD7Wizq
ViymETW1MHpOT0Dkr2lPEWZIgtvgE9f+nEXc1qwHp5uGKK51wp43KqCTm86TsFlX68Qouy8lVYi6
OVm18jVpmBY8dT39v7HhPpLoGCXIQFu8k0DifWvYxCJZpumuc+UsgqNsG4gtJzqrTtfLROI9xotp
6MzI/KA/lZOU5YR7u/3ZJMkxnxLwRsQGCrmfWB0CcR6mwD21TndKzbwl2eIk9LwK+K0OARc1S+Cs
r08S3J/iyemqUBPxTlXkL4dUEFOirEHrboJWggPP9k7Ishcs4NhuAdmeU6pn09vx+KFBEgvRBSet
QbzLA58HWGh89dKp6S7IXw1Ao6VctH25sJE8C8pOMn/zxVOvsq2nn855Loornud9UgZrrfSWRkc5
a0KgUG6czlatclnicVc76QYZ38EFa80sFSEC6chzpyuaRe7c9kgIqOpDUetL23Kepp9knPKKfsPv
z3ES2aCYwqLC8ErvdWB3xnZqMJRFpQbrTi8WueetItyVJApt0qFg4XmazkknHQwf5JrikCB9AEpU
uosqZRm3He03d9cTZ65HB4CER6nselP56abFBWbOBwZuSDBags6IpiyphC9K22uHLAm+xhYBqL51
CKN2F9YuRamGfNEmKd71MCNYTzR7Ah8Q102kDirxQd8vGz0/BuhRQA20FPKB6OQ5nufQA/blWAnQ
XAyAWZQvQ5E9ma4DV8MvlgYQMmSe6Tw2zauZh8UmDB0kLd69cuGZRGjRq4ntpSDS86Jm6WYgflRa
3gXIadKmzSfklGcIeT+bwA0W6RI8ZDhHNK7PcsE2d8hQ7DaoIMa8+5HpDX9Q9fcAY7KeBV+J1Lp7
VbjJNEiWzhFS3TaGm2o7UsxbQzupuYWuKEznOeCtWarYGOrYSyspwHeQzijWjR8IEX56bBG8fivi
uNqbhJhhm7NGCnkVH1cM+L8xA73Agnkt6DMHqlktzfrNlkVy7DD0d7V5DyPIIbmWKCu8gjN6hdEm
sW3qqgY2VfSlIgWJCDmNE4udIc47d2YkjNECkTqw5xXSlnQ+1HKfkV4B2ZxCgo5dwNc4GzV8xX2I
XcMIUZ30UpuRG8eAkEWv5pjiJkPJqugFclaDiobffxfkDs/MyXmngzwfXGTCLRRHkNmYPLuQfEUM
5HO0mIDXFPro0NC1eWK32wJ5KBCB/meHhpPAhnyRUFAYfai5oeDqjRFZMbL+1onmEdndWrioRiTb
0Jn2kMgOgK58Trz43wzM4I5pPTk5sSmK7iDpK52F9DPi1bnU+OfvupxYt0WBeGP4UVuEWIgiX9P+
ZWlmUCNE5fCDuxL2/pS8yvylw9aZy3j8ScDjA7MrTJk3YkSKhY9qeWbYyg77Y71IktoB7FrNq049
mm10DGAGz2wXJMr/76X+T3qpmmb/XR91W3+Lhz+2UT+///cWqmb/aqp0SG3bpjkkbJtG6e8tVPkr
TVXELJJdsMYGTxP/1UK1fkWgoqs0OIVhmkLSd/1nC9Uwf6XP6aiOVJllDNP5f2uh8jn+2EBV2eGb
MKJxq6kqi3Sh/bmBmplJMdYOgKQxM8jHMd8GhAIUJsl+pWgvCZtIDqVlPAnMs6mVYUSaiJNSrq1G
vNiodVD/3ksxrkeiWCu6jvM/nMh/9nz/1OP9ywHqqu3oghBynQR5SZISJ+mPHd6w8+jtBTgf0Hfn
k7E2pLBh55tQ1eIdf9DnGeOGmCkD7Ga32mGS/F6lMZLzIhm2EICKFRUODxrZgEceSebc4022IFl+
/v2RTh3vP55KDlC12PtIUzMsrp2cPskfetGxOl1BE/zm6PT5W+ZZb6M/9MdMVqwEywZRh1dehxyG
fIZY/WWEeLlnxUd4S2fHK9vL9A2kxwCTP9IKQqeuZgx9BwTikq7b8BVPw0bP39yqp7ggzepWG/mT
lxvmXmtsAivhyAXr2hneCyOYoQMFeV/4uLdcP0gXhlI1uG1eVSHlU1+E9QrC8NESg713ydhcFYaX
+IuEjYqO1mkZpDpehjbOoORbP5GjNxczbmGssyrNIC+N3V0JkR4W8UgUpFNe6yZsln9/Pqfb/6/n
06GjzyNjoxTgDv3z+Rzx32nIOtmq5sq5a6jERVGOcSFTaFvaYOsDEH1sQLf1kJLZUZpPg5+Gm1DT
YgpQknqj3bz+N8f0r9dYw5ZoGLYUKs4q8y96gyIqtTZIiSQ2qNddOgS/aIHG57wfqXDXqnJMe9KU
RnlDiflzxBMHlQXHZ5KpL1kDUeXvD0f/l4eDUYM2vWWqqmQT9CmP+MMtVyJPaNoE+x4Chnxp1b5/
TCQdF7Q/YDLr7A2313gx6kRF5tlRt80R9tLXS8W2pyP5BnpK2xtRqOEDMreZqb7ZXee8kmc5hRZm
391cEN3Xq9q0HIwXyUj7j/Kpv21akS2xIVMgzqsYJFwUrP7+s2n/eqqJb7EtBkHHYgCy/nKq06LU
6bsgBquK/FnYJYQ6cjNZ33vv2agCzezbDYLH4WG73wQ+VnSmRFWkRk2kDISBxd8fDpqVv9yMtiZU
yG6GresMR3+5GZ3BlWAu8d+RC5iSiNqSUMQzehmA6V+EFl4c6vfbv/+d0yTzp1+q6RZTgKXp0xPg
cKH//AQMLSQXBpsMlXr6UMyIwYRe2jyFf1qy5CZElMRVkMtB4M7oi7T3ZiwdOr8GyNz41Yy9BA+z
Y10Lob3qmu9uQahOqGBb/DejtD4dyZ90OJxbHggEPbYhLGOS/Pxx7IM6xk5RmBm4K3LdooBSc68Z
R01r36pP87yasyAuutx4iCxa9J7j3ijeubuwad4UNRznaSW6fTPqL7YbYbZHVEMGps0TVWGQbPI2
O6lJebPbpmeIR2tcO9EZTsmzw7rnZCbwCID9ZS+DKPr/5imT4q8XX+PZMqWlC5Npcpq0//zpgk4P
+sioSeotIxrburWGfQJJta6UPc6ZblYM1hP0wfReKZl3sBXXW6hp/qEOiX6dXuvzAO5Oqiv7zMr8
hWfQ0ez8PFxWZV1cVHdYNIXh38mh+mgGPaTLMuI30NwR83u7UwK4gY1Z2kvSuF5dJ0up/odkKXfV
U2tb6zHq926s9g8HctoqPJS9XS0Ta3A2ogEkLnXoSwRGmDuUPOk9mXwgmIE2latnK0PvmDfNCJus
ChJ7mrki6fWLJDrCyc4OoCL4eCLSti1R10+JeaRFYzxiNrwIdfwjRk32TNMYV0LGxnqI5LjSphSg
qkPWKTtmJmoR+HURUBR9ad6rwX6yldSB1EscLT144wVpyLKNUP7lRQYaMbLGc+jm214DnpRnIbKD
qMhOeaNmJ9rrBxHFjHhtCx5zqKwpAbDchGav4x/DyUYuRz0fJjK0yi/f6oKOXw3kg5kbTYLtHXP9
5mi1cWxUBsQgj/JVVsYhZkp4HbYkXq2RIjy1LeYjO1CRpUw3Xz99MYHsOnZUPdW6RXC0K9XD4CWy
WmmCjmRdKvpGKGKYQxXt9vmg04bBtawnyMWdVKqrQrjsUMwSzdT0pRh72qsuC5q+SP1FSFJSn6fq
B4uyXWr+8CLva6bXoAOpjEB4dctJlQNBy9UtSCV2+qyXzRnft7q1dUYA3dQNarcYudS8BnggPrLW
KN4a24NMMtbeIaOMHKqZsqfuSOFn+lM2oBlIm+xah29V5yRPld411FGmAcbU8GQ4gVVe08EqNqhn
TJqyOiGDhfa/CTuv3ciVZdt+EQG6TJKvZVhOKnnT/UKo1b3IpDdJ+/VnsPoAG3cdYN+XgqqtVCQz
IyPmHPMz9pMJpne7kCYL8ruzIKoCJLbPWkEc9wZ7DOHaNEwx899t6bZPPriLuswP43qjo1UuUCG3
JME7WFOb4YfrUrU4gTaw/hBMlfZDjW9m/lVXjvwNFGyfY/q9PQi+wD3ZrRywiuQDE0/OxC2srdrH
7roWQriTvAcj9kRIVr04VoP1lsYC6fq0zgGlX+xFaoZJHEHAj4gBYLkCPFVF4pKNVBW+JvynC2om
TTQyZOnbd0gPdQhNLDvZLdFqgQ9BmWIVYOlaw93+auM53pPhRw6phglU7hQipCHrdwWy6q6vhQyr
JpLgvZfPGAPpuWV0cphybt8VJ3deGuaIThAL/pj3ozZn8tUoUld/NVGD2d2cOFk4YcS/gyl66LQr
Xm7/t6mlxA0xAAdutToYtKaJOZTtpnfmJcRY+cfyXR5pP5YI1Ty97fyyfWNP0QABoAXc/lZptQIq
SSXPgAn+KJv4gIiosb0aMXvQi0RSUOnoeKsYHNsuSQv03JdhIRYFQvfBFZir8PsDZ8JlzGgN3ZtV
KFYUqwNt0RKU5/TFazY4xcukHmI3hnGQDeJy+wlipiTg+MJ2dU0UBikLSprwWTM4fouIkvcyovMG
qnhilNeTweclm25oO8w/KrmvG4ZyJRF+i83ItHczIl3pyJKIMnf72oK/iMzF8ZAKVWXxK0aO9hHU
848mVie3a/Exdil9awOB/QB9MenAZjXVMp59hOtBZObXpSpN1EqA+xXOzOdYU3si6zh2xhq2U0wQ
XnTQH6PvOJ/kqVa197DIlVbYMExMjZ/pMIygSbxyN4zp9JDNWOdG09kRm+aHXjwS+7HG0oFgA+MZ
A3C7fUUaDdGC8/BpqVOOqvK+0X55dWfSV/5ujz7o36OOO4teJ1ETcimGVy+mc8ZA7602GVfz9P3w
xDyHja3FwVEY3VMc36ErfHyGIiFTohqiS7u+eBbwMubrDG6FLMIBvfHGRp1t0vdWwp3wuRruSzJF
e3dATsZjIy6qscTFqZ0Sq+FKx8niM6pU48zRqDzMRJ4jZiX1qUbrdO8QXrPpoJUcLF0f7Kxm8quy
f5piqc9xOmvowZa6mmjpSfDVz5mB0oTCCFjXaJ/jrGB98af42W3oaoy9075HXkbgHEu5Rr5RCeyp
g7OiR/GQwMJpEUEZ3t4k1gX88/AqJ3IDxLldEPsHRYRtxnXmn8p4mPrxGlX9I3MjHnK7Sw5ocieM
U8t0AbZNIu965kkMq7u7nbhQB/QbFZvbTNFm7+htWqnFfMxU4y4eMv84aDQkbZ/9oBu9NjqPbuqU
K9VeHWrDucJkap8SdtSdN3tV2DNtviNfZDataF8vQb0LIjQ8NJAE5hHIiNLCWRgUAenbZx6I/lGt
FoKFwin0zeqY+mVwkJav6C2WyblWXR4CID7Hnnaea85Juzy2hv2c4jXp/RxmYX1MvGkrVrvg7WV0
xAQInn5pleQovuxiOjpBndxZDrhNL60Ya+B1y01mBiJTwb4Q7Xh/LtHHrRZGcqJMD4ylN02hNfrd
s4gDL6z0UaUhQ0cs/dHgvBVpTXvbiR5SiDsJO751yFzgrENPIk1WQP4YYSMQ6sJtGDyMKe4rvkEv
7DSZW1aCwZd8vIEuLqyYACy+Q87d+hExhEc/S9vyLsEciaiC3DkngS4SF9mzIN4Xv2PyImChbBZi
yU5VKnvkQYYOa58+JjFS9DuW8dVvIvDzLV7Z1KoNdH9Oe2eixDllpn2aBLoNs/HbuzYW30nZFldt
ESvl9O5LN1bxDuBS+7QY8VtTenCyCFx6rrU37mFv0xGV4PWjG4QKpzeu3WaiylvjxJysutjrPytR
7myxlunDOHUGrmH+xo320pEote1YZbcTs9tLluJR4YEOZdUjCgYUETADemgjoJSV062rTRo/Fcrh
PgAn42ejtc/r54mAwqfF9F5ursbbaWDIScuGMUSxPtbj49jxX1DFIMise9yPU7O8F5Z9SBUnxQcr
GpbfA6pYXKVnahsKXrjf26IEJ1GtP7pTxs+Y3usfMNrYBnxgQksjr34alA/RgsQkGRQ6pyRGQsVk
FEEMrfwQ1BV0ANmx3wniuEENKdzM0daiY3JnNdEYctolbR03BXTsyOD5GxEtucunnza/fc8oQxuf
d4JDUKeHQbYuZ9BlNzR5h7SVR9capP225FO314V6m6b+05mC5xsCpVt3oy5JaMOQ17xK18wkviiF
fsQGWL4RWD9PPV7U/885wjb/fUhCkmSbLvo338M1Ydn/7zECc1pWO1bJEVqps7n4NgOsST9zykt2
uTH9dLqpuSSGf24amA+D32V7CsaOtFZe4FrstXDjp65vf90+8ETZzrmpJcHdI3JPrKj//fj5f850
0nPpu3i0CG1W7X/3s+yxMfPIZy7RTDkit5XtYy/QM2E/dPeViq7uIIdr5jO4rdx5evzv/7v1f/57
ojUl3T/Qc5YEE/uvI6UPjz6wvUhvslr7xJKrJFRBPGyB4LTb2jRbgPINCoLKjy+pCrqr14eNf0iq
OgStEUD1spZj74MG5XTCaH1OOEJ6bXWNUuUf/vs362Ki/dfFxRpMapzLKSKQvuf/++LClcha12Ka
NKhqTAF1o+daRrcFWd65p78gugEN1wFTKFlaAKbkSsfRdTxf8IuL/pdB0fC+9Mu0GfGzwQsq3Cv4
a/Nu9D7NlLxl/IHxlzaRDaJGniyAx0M7IMSssbHHUq7EfH3xC1OdKB1gjflS725viZD6399wu5Gc
YEu/9w1hEVlvFSeZRPad2zdGqIMCYG/BIqAwH1OVFc2m6vJXRrv+8YYHAKKSAinYGiYiWcdwvHtE
/t492968nzxiaANJBQ96oLnOVTCgxaqrzehG9Ysskp/KAywjUB+QJe9t3RxeiDMn5tr/DBdDV/f/
eQG0SBd6Rp2HzEg/w5MbQ90j5jvBxPeQtvSz9x2MZNpPc0++jc5OUYCvtfN8963BA++RVHOIh9KD
TMWBQxh+wGwNOFx2o1lb08VRbXa63dUlP5GKe4QAwTIcI0lsTO311mtl+f7BiOZHEnIdmFlj8yMY
iRhpCZLcl7L4KrIuut5e0Et398pAgbbGz5gEjB/+8/FQ5X/5UB2P0i44RDbJXVN54wmFDBjWYP4J
KUaeCFPxnmQ8b52kYthWd69Bkk2Pbro1vkVrAra2o+qpGsQEiScNNgYjR4LE3OJ4W+qo2qmEpvuC
qe+l1s6fue6XxzlJv7ORKJ8epNuDF0zJ37KZeuHKSYhaWU3veFEBaeA5YshIxOtkymuS9k+EEU57
MFL4VdZ9KsI+e/ba6SgcgjRd42c3eKjd8yzauTOa26jRr17qBe+lUJ9Q1GrYvRyeOfKxzwTo+2yy
jLYybT76dvLuk9HjvoFVtsEp5p2MQi3HNCBI8na58t9krpV/Vz/ChBANgkLedVZKLgh71j2O3WlT
9XMcJhXC1iAFbWy2QYbUGYHZepKQEW5J10gIOp3pciSm/VaKyt4uCF9PlFq/pknDELDH7gGzabQJ
SrKXXKPD8NFnT1Qny8z+ZwwoPuq2PwRp1ewtYF5XvtiWViG+BwLaN4IEnFu/ag7IQatWuEUyuox/
Be63DWnV6gHuDr72fDDORuHdO4H8E+B//DClOpUVQpLbWTsbaanXvvxcFElLY2L9k7eOeSfjln6T
WRxRoaO1KE2PcHgCci5ZbBrHdv2KQ4BxXDoGjOx7JFaahX8Z5mQIKQOya4A7pLcajPzG0l1Mgf5S
rLhKdzV0TNmsZjzM4mnGL/4BYuYNffx8NEHJHIQRvUDjMz7MKfr0MuMlSIrlZyucy6QImIpGGLaK
OeOuzcwj+efla+WmVFqpqx7AmZaPxoyevmvfFlrLf0yO/+TBgvO0qPgMrfw/lsRiVUf3diXV4zR1
wSszYObuRHu33bIfNakxI6CsM2gBDO1VmjwDTfWPIgVLMy8Q6QJyTPHRyz3gP0gtLW6IwAksxJWg
VDLfHfHNR7hR5Iyix8N45USBQmMwSCqjwg8RuZR75inLBsQw9Lp+cGiwIpGmS1UMALAMoGNH1+3k
ucKQdSD5c+Ax5BnO2zAvf+XkSXId5s+s6BiNyPE9zdbpWTuS14YD4bH3ldzfyo3ea6zjUlBoR/X6
sGUzejAxPZpGgLo3iC6GSr/qqdXPOO66u6UUz20GjwudAIkapuGj+11s7IKd76Gub+A/3WgyHc/Y
X66Msu17AOjWXzCoMzX2tXJOMfvHdsniYA+EPnnsFy9+zKeFsssuOBCsb5VD1EBdlcPJgrtA32hm
Ex31q7veJyZ5AySMuNGO+dqwa/0gOebkNz0SPYDIx5zJ7fP0a+WIX3PTk97gd9GT2el9I6DRmdop
od/W7aktGSVWHa0pM2kuEedxEUxHswxSlIY9U602w8Sj43taHoqasHe2dVdY72BJHYybHzagPzsD
KtBiEof/obzdxMEUkxhNwzp9u8Hsbi/+TAug8e75JpL7YSXBJjH2CEPBk+zs4MOxDFxuY5XNG+m4
eqVI7Gw3xkvUM/7IRnQhDV2HyULroT0StntItnfCJ8EUNRlMXMcCeBUZrIb2kBMlEIAtgEV1mJjP
P/U5GVds5EDZ125lXL3YpFrcuxbJNCh1kdwDzU1IH9bB5BM0GJMZ4xJxYQRx/GzNH21ku/SGxnhn
+zQtZYocXUXzvjTJscW/D9lTkVvtk+KA1MoApzs451ZmLp4SXHG9X8NfIYg5JBgVamRbZc+eYXkQ
fxsMMRyMNrGYDYhZBA94Lm33tE7sa770+s6NENVkSD/WeMCvzhmJawm6H62U7M7S/2eqRLaPhYmn
gFZgREtG/rZsR7Dtef3edMAvMARApXhvJrX6ZBMmSDmCDdKVWfrpCiJP0uKlMNvogsu+eJ3WpMKF
wQqmSh/JNhFIj81IrGPqIKKaeu8pkkXzwwbcuo+b56aail1ipj7PhBbnIUM8sdbFfTE7e5VKfhTs
erNh+W9ZjZO8zIxlK4vuV2ct9MNsaTShg6obKUnQPrmZ+Y8NPf2s4bmA1h+v7Er6wacp1wSxROfa
v6clH41W0JWXkezGgkwHEtpYW7bmVOCBybHtTyZQgY7BbqjW+rLJOdaIBZuXOwb2bhBjcJ7t5GW4
PcEj9cyGhrkioBYfV1XgrLl9RQeSR7DV4pIk+iJV5n5MRRc2PUHnXhelIU7E4D5ZZKRPWogmnFae
BX3OQ23DQbQxzl6DhVwqEdtX3I6f9tqjpygDvlYmHyRjPtWpLTu2iJUQ7aZPar0CnqGzbRyIt2HU
xq4JRPp8e+lg6juuaT3e3mmCx1nzu8/GTIDKWW2yB56pJYHMOCLmUVjh3/dlWsGRsfuf1dhqKocO
zKuL0dc24Z+aDQICjGEP9HONh9tXTRORvF0mIwfPNjlES0aEnXDEy+hTFoxFsFzadSme8YfuytH4
rCCYbAutDHgkbjbfy4lIR6LASLZ13uy4rJ4Bgv7d63mO8js9wcL2fNRqNYL5/xylbjvyapaxKnYo
DoC38qCJaPtOIJItNPSPNqkaXNHH0Ymcu6y3I4BxkfdoNS894LxjDFJnO6+rS2tlwcbrSCjJ2bZW
P6ream6Ssx3hcLt9guVInpJVy5mB1n62quiPzskgTHmap9nAMAW0+ArAJfw7TNAkDy75nL50sqcl
tAzmzoXlf7RKnDAOQYZh3Crx5AVaPE02jjFvCgguxo5zyoaakL/C3hQVro5JNc1xoYEHZLQOuxy+
9YhtD6CcQa6JxjETLOknNOHuSU+e2ApJRWp6pXhxevIWIp9VbBkIr07nn+naFbm9JKVzSXXfkWHu
4COOYwlC3IGa7jUYEEwSMWLh3g8fllXV76TL7Bpdjg/k/xzkCm0ciz45ijU0o18WZiBI+R6awEBk
4sO57IiAu/U6xbrNZq5bUeZpBZCut8jh5QXPJJEQNhYEzOznfroCzSNaO14AvjUROqjWJ4V4g4yq
3ak3Zn36LHwzRaXYsAxkunT3Lb+3sUtxdT1jPvbaNYnK6kGuaA/m9j9Th38catVwkY1Bzm8hfvVM
5i6tJdxL0fub2oYgOVg5RrBnG/7MQVmrFJSW1O2FzKYvMfo1q6UNqLtq8sPtjrvdgCTgYvWfjZQg
PJ+VpOJmYvxNMG8n3GPas4fWhmieCZ63j94AgQ6i3Faler4ulpqvt6/82gwVddNeQHPZ3BaD24sl
ews9ZVcBOxm+Uj9piPAexuvQ9T8CveQvDZsV5Y1+9jKWl8bLHvJWhl6N7BIb3++/c6hswkOP4h7r
oF0U+4yAw12nwQ51HWGUmY0Qf9NCuWtLYFnTEIz7tIuHV3obyaW3NcKh8gshhvu5llbbHpHE1tFg
REb0yxfbT9PD3Eas4OX06WjT3+US/pRnFOMhcYqRkQ6/qdDhb4eEg1lE7sQ+WerhIzIs2FD+Yp9v
b2kJX+KuTTCD9A4S4H565lJe0sV2PpY4M07KXrKd0yAFiAf0n02uP8okn1+HJJpgq4CF80ThvCNk
udPknIbE/1B/bBuL0d+mzVh1szj5I8f0ra4C72cw0ErQykkvgYoBJrOPXrRIIdas/bb/fUsP6fY2
6xPk0GgRG4d61yVg5gd5oRZOfwXHPi+HJyA2vyKNEbTgrBemK/K8boskBJTlbG9vfcd5Ua6oQVXR
GJ97DsMW9fDrAIDtzFRrRayXzFscQLPF2li0gctjplw4YgbJS93g68wqIFop6T2RmvEL5yRXWYX3
acxTeXf7pW6JBWHR7sqIKsTfbx4teHPJS/Dut5+l8gW+e88goAWQgqsEx2BX079dDCbVCx3ehESZ
uAjqH/wEnM3oo1c0SzZOOhWvkdbyic11e3uniiV7RdEeYE/sPaz9SQB32s1rGlyl+g5WKOrtBu3q
qD+Pi31d5uXidbb8nRZyL7X6Y1jl8Cz9iRw/gh4vVdGeZ6dKXhozPXbBciym+c+cgXoiX4siT1mj
XJGELeuiJuLEZF24LdzxwvZTstjAi2Bnv22ZCn7hHUUNqUyopd/yZRD4gulhrst1r4hfzxssqWPi
Hsd8nGG/QRoWdXsdMYCJqYix4hbtluO68QNVKaiIfh4eqnZuOciTm9GlHFmrkVMFWN1in8/sGNq0
1SdBSA+g3bKjNY56S0EX3FmIt8hGyrovKYa7pijnt77rS2Sufnca7JawBQqZfn2h8i4fioHPtSur
Te3P+nxbaxF6cGoVpFKtIlGP2L3/vDitT4FofYleG2zgHhfPYQJgmcVbm/cjdH6P+D6hMFkR/LKx
Uvge6yw2phxjZwvVWFo/FvpTu0SumHndyVeXwOncs6DkUQ0hgCdj1CXn1UnaVzD0IDCy7hGaIWOm
oU6eVOMOx7poiAJH4PfYqImErDLZdzjx/z4B+fpUdHHf3Lvoi3qIgrpxhvsFPMejTAr3kakWVvnS
g2ubFCeXPfazgp8dLM3p716q0Adm0Vzd9yNHIVx9YJ5tp/vWk0/mVJ+YBc7Q1XxoJROWgg+1ThJA
dmVQm3ziCBDrAs/OLXKBrfjUONHnxDEZLyruTaFGiJuRfrhBaKXK73NNPm5Rr7lmfv6UFLU+eEbT
XkQDGOzWasrnId7NLMrptmHgqFOJ2c1yEgLfUgcpNz0grzcQPtsIdZaynk9esACSgSfSQDP8c6+7
2QWl1jahTD3vjsQGb7TTZ6MdtkVvDa/U3uYz4WTHOPbt+9vCPHuRsR3LHG8JAxD0XaDO12K17krv
GI1EUgp2ndlWOErWsxafF7pkUsaR3wWP3Ir9ThZzdvnbqTA7P3sa19VnYj86VfNaRooXFLDtsR3X
DMy0uJBJeee6M1aybome7NgqHx0oPCV9e7oWhtrehB6Oh44zqvVTUdUoftTYfuWpgh2Xl0+qT4ko
doe3Oav7J2dhRzd6psmycLDPLC7A0elIRnSG2zFwHh0bYPGwTFeGnZ8lWOSLMS0In6LSeyrtGFN9
1B1liX4rWH99kDQeEOCcbn/q9kvpnGH6ANyDfn/qGdlOnH4ny33WEMCiQLx0rgizOG+urcOWz+Q2
3t6EDbf6SUk+TyIX0UDIntFE6WCvot6qMERs/x7avRE1BKU9Y9weKDTL4obik2XKW+rdUszo7W3x
Y0lByggra6+C4BN0G20FiNbp9gvD+P2t29qnaDGi6t7jMVudWTKMkFp1qwhyahrCakruuMGEsFiy
+21p0A67lYROVGN1vkkKkkEnx3RMf0ad057mGfY6cRDRqaHftY1yGi9C59SJUn3PrpE+RxgJ7tA9
PmqGWOepbcb7dlyziB0v5JP9KnOLDD1yMHc3AZGu64fbbMgwW9z5llsx+6EYRmE3X01Gw+xGRXym
7EEoIvsnTkf/JFkVHCKGXAfbrr+XzLIe4iT/1QLp2Xi1lfxyy/mpitkbgeO9l9Se2xLe5rnMUFyW
Oc+HJVq2E0WLl84d+SNNMhv3dLUjSePli8ig4VoyUNgWQ3wuxEzPXPwa5CzCNLOeV8dNWiXqDMT9
wa8xJtEhgkMSDUD0Eto/FnFyPt6ofmCGXsZLCqM++WRYlAXug0ks9DZg/rQ4cKQqTlkhHfzHAFSs
oAcvWbXrrt3b1egdC07320HU4KCNRe0DeLvKZaeIxmB+GeYRaqGBlEIQn31YilrtycDi3y4Ok8hy
xCCKjlSSj2SB2wtwu5xDmvqCdiwOTOWfWglp0c6gB82EDLLboeqtEvsHJekADYsFPWkvEUTNreM/
+ydd6GyvtfHJPCN0EWEfFVpRgpGyLc5ViDBZoDG72KS8Gjszc+OtYxh8tNSU0zgwanP0ObLLaj+q
FHN+S0+xzH9bNfXVkr21Js1hhwbw3o/sCbf6dzKSwLfY9lFM0BPHoYFkUHcZoxDIoqO/a8x6eqTd
RJ6RxrbmfrZT+RMLdEFAwz538Gr6YAiRznx30Z8ymJ4i1X/Hzlish4yGw6TacecUeKUfQI9XIZkI
FR3goMTFuOowIiMIOUD/WXGyQOl3zZwc2xbbapWV1wKcSJ5/6pFUAQKp6XsBB0K2kAmarKiwF2P+
J4OiegkiDwcseHc7JZukbwENS+OZTBNEsxaap7IhfQPeRYOHuUi3JKGNFI4Yu4nlekbp2t97CSdB
M0NPP7UMWaa5gKGBNOHSiaA6MKsYN16j3tY++50ssnrXMyWIaQP5jryUBlAWxy+4UwL6vEMAe2JR
LU3+cSkONvdZrqK9bAJ6hAOrjDmSloJY23Iy+xS0z5NfBDsol0+DItduMr9hKn2XBp6dwqFWGpJK
7TPqsGWBh6YMzgdmW2wiD6W1M+3LwpAXC8kxN1BLmvnOaI2vFAh5X/ScziPvq5KFCxiKMGaf1ALi
EtrdiN8l6KTYo0qzYLawuUywXY9JlwLecZmRe3EGLchc53S+d5ZY40RwaXVAaPviZafYm97ILNfH
SVLF4rspPYKWA0Q2pR0FG/C5h7iApruQYpfn85+IqJE5p9+IxgREgaC5aSxoLCL3YvVsxlK44/0K
EsGDHBiY/7ltKlIbh/4xEj0Q4nWqXqB3HJDzeUkMkd5Qwc5MLVBiRhaEdL9eUPyQupSWB230DaUT
kxkbEVa/kEyvgtKEF0PirUYjIEW+lVl9D8NsN+uyIC23y05NKVg6U3LWGuNlruu7EXquarpzF7M8
1Y0g6nfJnzU/MANPVga7IfSEfuTRcAF6EM16dopTDZL2HgQEMnBYdZrgVSHqEI62FRf05ibWILNo
9kvDJzZKdw6BxO0WU/wWftKFqMs6TM9Gy0rl0GKUg7M1ZZbuDaMBau+9UAHC9zfr70rKbJePbXe2
Zfto9e+RaWEoyyKBTxKfrgx++ua4So3UY19YhDeVEZfTYJJi4b2/VlbgAujHcG/h3EKx9Dto/CV0
/eeyXlF8S1Ic+1Hspp6dlUFJ1zcXhHNYrL3tXCZA3iYH6V7BiXwgwBDQlsCZHb8Ya8p2lqbvc6cF
zi4gZq1sVNgy4tj3rfeBcsB7EFzzpYkuYy+yO654eZB1+k89Dfnek/C5kQ1DmkiDU+AjJU6bodkn
pFJHYwrBCQgeiYjVxem9O5k5GNgrWlVWeRW1Sfh6WvTbQHT41nrl7KCROUjsf9H0uV/yqgqhfaIs
iPv4QqYx2ZigMA0fdYGAFrEtITmXoILkEjwnCQ07IjhnZbYrVbDZ0Px8YM0yDy4XyLYXa2Mu428b
UQpntg74xWT/yRlK79IMTmtllPe2MPWJpnQNe9VaAwTIpgMjIPe6+QXmtlrPPnTxemS6FXNXOIMz
XrY5yIl7YWDD0bRgLlIWG+wmBzOny1UxDdoVCFmhb6wGu4GMzCgeCFuwPAyNbovHMRrVIfKxz9sm
3VhsrA7wGH3NNQ9B5AJaiqvQ3/UL0wPi6ge2Eg7189hZYd7Q+YzTY+uX3m6IBPNogoVVRZBOUTQH
PzL9bQHF9B4RYBP/A959uoftimKFBWnXjHYbOjXzcGB0YZEv2AsDuYnTTxPc1tLa1oEdsN/MJfNs
1eofyBcfPEd+4o97FyKoHwK/wITDjUO9DEoPZxAcU9NIfpgMfjfMAn85hlDbLqZ8dUV2SmIpntLh
i9Aak9iP9quwcEUXCYnAaDhJBBi+y5HgqNmZ2GP7dexhLa8qpp2RBmov/BIyQm9wxBsHOtaE13Zq
40Yy2kyqtY+y7d5J0VwcB4fTFD0sOVQkmTNThpZt72TZE3xhkjGTal1iTP3tDBQY1MgR7AAguY5i
ypWxybKR5Bunt5JDHxt/0I6jeI2sa+WrMoyNa8sx+IiYiwDI+J0f++La5hTWKUeXhaYoXbt+4Qg3
lm3JJVI2VGlyNwjhkjyioY0hBAIQrd2GkQk1x4rFExirhp5LyxgBUTXZcMQ240Vmf5s7OiHxpE9w
rJYt8MhfBvCpfW2ouykKvvrOnu5nOfIJBe25ybq7YmBB7WDhusuXUBRxvvRaDuvfvtd+cOe/MN3P
91ZOVVFGCWqd0XQf21wTO0idRrz7JnFT1Laz/jlSYR18TpL0JdlGF3PrDCNuzEg9QowbyHerm62O
i3LPKB5m0EzIexIV1jWFZU7c2Gu9xDSFjHI/OeLRysaLM9v5a0kKWkiZClPD/+rA1SQk7Tim/p3o
hLuaU4zRYrkWwQuyYW+rI6SRUy0xJpfqzpK5TSUODhODOPPWvpfbpMvx8XYgCIFeYLf1saBi792l
xZTdGfACOSwyxG4BZ+Z1ffJn7/fQVj/MEc5cVDMhbvtxb8NN3ozwvo4jnUWUmfoOCXw00+SLAvmh
ezZydy6gEgT9/ZCOGydvyPMZ3m3SJHeBYz6RVGhtXB57n1id2qMoSCpqCNSg7xhO8J6TBbIZiHvm
JiHa0klwbU9Z8mmx4aq0Os8ztRac+JLqfW9n6XM95NAChMmoHuEeJELuSKOlq2rm9dWYT6qzOhh7
OdL7iHWR2i9RDUg9G1yQ1P7dgkftSNamWB8EgOasBi73eBfgcV+V0Ll9YEr8c+0J5dH4XZPpEKGv
nQY7pmu8MHAV8NC7kVqcgDGO0VHGhGsEGF/EAYcdkCqESnznZiFxhhsW+k0/HEdT7ph3kVklkyfX
meK73r4yklDhUtLyI/aWRn7RnTkxBdRdA6r42vuKQLfSzGAxFXNDZWTyzZbtU2vH73kpm5NtfCc1
yRQ7qKeESnewx5OJZFjpHvUwfBCflR5og1N65fNKYdMhkoMar1n7Mgd2vtKYtwqX8s4NknJjOOvN
4suzHNeKOg+6CzWw4VoMT0p29TTmWM+VmreF2WAyIPQRltTrXK7Yd886uo5phHnQe6RN4dOGBtCC
qjkgXVjjzZ2QYVt2khoYl/qtBQirxvIObjNYO1DmiKwWniUrM+Wx0fqEIpdc+pSloFokVjhrX0Gl
yKf0MpTnNALtQhJBzGyyuXZkHdG9EGGgbSecSuJQtWtfmCTQ+MzUrhA0olqz3/ZEzR4n1F5LpH+b
SfBswnkM84qQl6wdT07UfGK0oBHmeMS+4KPaBvPBWRDIe2l39g1P7KzAJ3bMu8vQWW3mogVmJlhM
HcBS28LRP8m4MZ4nZmgKX5H0fhEuH/wwPURMWhF+0QvN2UX326hoBXLg2APZ3eILASMWkelbKMYv
cQRjolgjdkZl2bsI2TcxXRNg1NLMDplxkRo2XeaoYFsayLUEXXGt8eXIZe9EBIurycKtbUaAHHPF
cKCkw0xUu1sMB2D+FNpBsC9bPwllHyVbdIHnvlL5xodnvcXU91h5yEyaUZ5V4AK8G6tiVyHTG6aP
OHEziHsgMQpW1gQ7FlT+6Svo7GYD1bs9qOAPhVZyKCbvkZb/Rudg9lQ1j5tUFXiJfOuxY1EGTcnh
psG1VINB4uMmidIbt4J8PH+qPlTeAp11tYBwuV9Qn+A9HxPcuQsCoWbnEzKz8Xvnd+3Tu5h919oy
8iJmmEPJzI2wjxIKdVysGxGTTjLYyKGXVkiqDn/gqpyyzHwn6/rY4lwkhjVzoEziz/gfws5jR3Jm
TbKvMph1E0Mn6RSDwSxCy9SiMjdEZQlq5SSd4unnMLIb3X0vMHdTKPHXX5kRQRf2mR3T9VMfAqnA
hBIFCByJyNaJM4DWwR296TL1aceBv2Egeu9Ywt+LpqR1TeDeQL4HCnW0NJmApn0vMcLuuKjgsEkR
/AgqbNuJ5vmpSw4O3CTdcVHt/YKJIT/BFzn+jCnIgK4cqG3rLvzgrjo61Fuvx0Hc8Q7OBz0tPSXB
q+Tkd1Q2TVxe+OW1/bFeOjeZGNMwSZ0pZeMWI5+8ilmLDYkbil/66Annbqkyravf2rYp2WxZzqx+
bw2ltVdULVkCs081UzyTgaIn5zAh/V7bNjo3xdRtTcMpH5rp0hhGsF5aavFiZBFLGgGNyCztS9eW
5dZW9Z+qKx+rLtOsDwxPvJI0HghbmhM+KtYWXjMaE1PXXofL22a17BlRxEdWPRnSmjcJ1zm2QtZA
x5yQPuM9YVXu+9QIbq0i29mec+j7qrx2mq6HJaK8TihnneaBJf2M/9A/uD04Rap46P4WMYXko0LH
/plZomb9R5plgehQTdy7ZO5Av9XlcI5m6szM4TmE23iJk+nNnuW0VcajMGL4XfajV+oZETLOdlD9
qUNbcP2JXYjN7FiA8FjULB/PV+P8yiw5PNaG+4q9zz4bs3421Y/EwZDuYbhi4InFQ2lG6Ea48zmH
bWAMscXSsodJi1IQ0NArzJmSJcFhYD/djb1RwDQyUUSn5tSL1Ftj0om3YNbRyNJ3RRnWlpMvfR4j
t7YGW8iOznMOeNTiEVK/ozhwwLTM7dej1WEYb/GLRO6FxVvZ54xBIfUYhdk+4InD8FVU1Upa2SmM
tbcNinZmpj1+qrJ6DvjKV0OC00nb7VFJKVfxjzwppi31Muu2TSzmAt2LSfriDt/1gWkloEs7fk1q
LBjS6exdCT58k+IZbRx729c2aRLjPNUNTGzHfapQo7fN8DVjid3GRTGtCsB+bdMDMe7ne4vItgwk
Z2FHPTH+gVvm0+RShzxiyqd9wR9eE0VZg2eMHZ28YGyJ421MUbCxePZyrsX10FjhBtX8eepoZsu7
n2mdeRehVpSaqt0cjsd2xDZIgUmzRQu4m2Pw57WMTm4PWR2818Z06+iUOKC9OdOuhrT5qPv2zVH5
bsotno4i7Xd+q+69qDI4HkxH1lSoHEn/I9SxOFRG9sUgNzqhMcPcAFpeaYg6lbKo5JZ98tx77gmb
LRnswKS+0iMa89H3ZXfqHWCZefqH9iSemKDnwjD2qzDH15+0L0FZyW0+Ovk2yM0/+WA9IfOWG25z
I3cp777s0i9XF/2uoLZwvc8d9KQZ/M6mI5yt4JOtmwElY3ZSfZI95PYURajKIbOKDJ0/VUa4oZ+M
RwBblUnpDi1i3dlrJjjnsNE4OEnKKIOHNB7W/SJbuZ4ed1Yk5TYdO7n2PHxJMsW54AweKCs7A0cy
ohL289Wky9r2pb3qqQrZhxqpiQso4x6zTzeqXjhyIyVQmvrAVVPTGq3n6mh11g9sdYBC58bcCvtX
ohPjYCfPk0fjl5eOb9j7ftdOzN+ReJYcdJKkW6ip1hNB0mvt0YjbzIUAGzNj/5yC6W5SL2lzZ7e8
sT1OlnWc8x7R3YVKbWO0t4evhSTXMVlbZQM2+87g+Fdiqm08Nk9N7GCB/B46hrsrJTo4dHTS9pa/
kSm9eYjCNUXqZ9Mrf1oqv3h17mDiFddey78tLby4HrJ7t28CRM1VGaPGlWEerojvIdcxiSO98jkW
l6bFhcidUivut3GL8OVx6YgzCnGmLtwhvXX7aGaiSRHsRXr5ddAvdZkYm2Ewaoo5ma/JQiY03Mwf
LvV9V1lg+BB9zoGC55OsRb4atrWfUnJYYCDrlfFnsq03HRvWjvv3Qbgje3LNgFdY3CRs/nXsNVfu
kLS+93xG+Fh/xqE6RDlPPpVgbXUEK9pumsboT2m9CLMr5kJoQz7tlKaYfvZmbZ56v/yJGGMSbEEt
LsVEvKm8w1L3KgPTPlQq/bTsiuxcP37RQlqs0X95Ctr+rS8N9+Kne5vHMCVfR71e76Mez+eADiZ8
J/E7SqMFyILoWJiQBVHI83uAAH9j+nJmxrCNGLNzaOJG6DMPJldunD2z0e+UKBzM2qHA1tDl1nUS
HpeC4l9pPeGzMtZGH/0czMGB/Bw5q5r9dV0SMWK6ZyJolx1UC/MxkzqE5QweNZjyz4QUkkVqRk/c
XLSdcuYDsJB6fBabUjykfZljyix7+Fft1eji+96ofjmY8rnHcYr0wUWx7P4eYOAR7mELnRhpvcde
R3PaqmQYE1nK2kNNLxCaUroOyHlteql3qh1XttL6WNh4x3CqPOdeMVGaZL9DNpmIdA0QcjkqZ9xy
ueggkvTDuzLaDyMv4anOtl5NExLgkBfPESzDTIvxWgLqa8khzrLbOdrCy+fav9uZmHgv80e4QaDs
7YSer4BIjQ0uV84odDrgdIrZwt2IpXlLUbd16s3kXdvJecpyfZBWwoEvpZ0wzBe1O9PJgw8gPqYX
bdUxHT+HSt7BPTJ51XrNfV5laD5NzKheRVx+BUV1VfiTfmG9JqxrIYwYyWmc3aehSo1d4XiEE+vq
jqae+Qkc1oMqKKK1nPQRNtNz56HD9dPbpPv6uXYJok39B0mG6oKnlKrwDd1x4XUsw2uhxueowlvk
NuEz4w0uftbPZER/zyTnbf2zaWP0qZDuvv6HFiaXeWiEeZxwG+giE+DjNK68BJZoRU0TB9GltTHP
2F657bJeT3+aUGxMK7VhAhsMO9QnTH20c+DgmyIl6K5F+LtUSXseUl6pYCatlimmBolZ0lyWh9n3
D7zEq46RzzaawnnfF9Gvyk+XM1/8m2KqfO8k0Kd6K9gZju9hdeCMTAlyhmOd6xyjzEGqw1y3vPNZ
sc9s7vxYAYHmfCkb756SbPICI2hoPhBcKtdlZX1S/jsiAqyGyBTXtp/YTD2Qx/RXfo22/psUXHjs
CdNp+XuKWowBA8Jn7rg/0oALdyaa1WBzfdC5/VnGNt0ES+9Qw5gJ2CGqIjpsPXEKzNJ9ZbTUfZgU
Q2NvlFcsG9tkcOKDhdnCmb10i621X/uz+0LxEi5on+t4VJobHSEBRzrd2f3YogMP5qHOFwaygLqA
K2A1D0iIPKSDwz6Hn8bYGO3K8rkXY8qGiIZdqJ47Z9sq+0/HtCEQ9tfI1XI1m+2WA3x+36ORMq7Q
nPHn6KhrE6kLMxBXLmqTUKpQ6Uc2DGVLqpclJvTyzYaM6xgsamnzDj9lBgGm+5WpCwoIZzZ8w+a2
RwPDpvIFl/u6P3lm+qeLwxyidfmTm92bP3vJEcusXuHleGoDv9krhOzEFHDSRx990kEY0j8nB16d
yYou8/F1mPAoWX9i2f3mNRcbL0UOT5Oo+azxMlsjdbNsdWpT1S3dB6l8hLy+MeJ5l8C8BjK3Z6QE
1aT1aS0z5k/pMbywZfAesFypZLluY9GyjL/piAeng7tOooZ1YBkpuK06or59+DUis7S4F/fNtNUj
HzyTS5iJGhjL3tl5LmcklsqcFHTWOFdbcixwcjcn8pd3O+64n+HUkaPvPin2Gbe4A5FAJKHscOR+
zfEO8ECU+jvmv+w0hCQBwG3hv1SbVlZsHbSyU3nvXLIUMNzUWMkmaemg9xFJAGITOY2d55kutJMv
xvfej5NtlFUn9LR80xSYOBqNeu5RQx1O7lUx3Doj9Ww0Zq2tEAKnXLs3zaG+klRmOtZv4ADSD57j
IGvaWa21YK2Rcf6aaJQT4qQnzBZQyHNmb2NJhFISyArjw8wlfm1y3rVGip0pXm0pyvHxDCy4b2IZ
R0PxqW8rNiQjQSSgkRQhjEHu2huqO2EjFXAmGtedFV8zcj5bW39ZduAsDrqCxJPINlGFCO+CgkbJ
ip/o5N0z2Q13uiG50HFkTMxCcKtv93QXynVmUUffyfc6HoAN4PO2bYzNphZQIFNyEzPFKoH7XCoH
/LWfAz2NoSKsIR80a5AKf3o88cEA+7U9BqZXHEXhPltxFWDFEIiqHD7aEAAJw4L6i86wZkp+dCaF
yI0/Kaa4fBAjlhNTczjV0DALY5jWYEC2ReywAQRc00OBvz/0k20o0ec9n3NpX6GsD7PIIRpVE5cv
Dp+F5/DPsRowSdOrjLncmtgnskAX839cQJXtZD+ijOC0cyMuzv17gX2ykmH2pKr8MMgO0rOCJj/V
/nFEAOAiH3BUIyzMkpZRgPpZz3wq09D6iCT9L8GiDS4yiqsmkh1DU2Hu8qluHYlf1fRUdrq6Bjij
VlhQ7Y1PKyWXXYi05KQ3vO70QNC649Q6WcdzcdEt5Hcm4ateQVbpuEqtqwKlDR0wHrN87fcRG1LF
/8lbWokIkEjWO/lk9OXvQLHH+uNd6UZYg0yE8g5nS0J7Hsfn8RedU+MhKKCyOxXT/NZ5x3iBZ5Ny
8SviTbpWdsVDVlBI1DGYKzp08sFV5SaQ5a/Unpf0s3nUw0T8Fk9rn/Dm+8vUCIcAdS0Edhqbnh5M
9CWqnRkBOkBCNwr52AfJ+7D4kx1iZZZREYLb4456DCInfHRzm0l2Pl9dePTtSCuIKauzK40lMN38
zQPKniXfEqcHugALb14VUYkkHBg/I6IV+4bw6YqCwwOpSKRnncxnGYVPpgW6QBDoHqfG4PzvJahB
4YKSEBwgaqoEVMAhwvROzDWrFc7x1Rxk/XGYSLjHaGgq8jEzz6Wz8oqv0e0CeMkRUldqttCHFn5k
iK5J5KTA6r6fOANLzskTBZBkLTOeMk23VB/WzC5AsY5SvWDAOQsXKuw8E6MGCOEdKiLUfG7809S3
Lbc6qjPS6rFuYndjlBy1o876hCWLHvrk94ax44gjd6xyK6UhBPW2uRnHet4tFjh/8l/Zj+k45Cig
7AbMtheo88yKYHccgkUkx2OSZHsa1f9wlctXs8unltuJYbTjJSinc1GKpWRr2tL9zqVIQ/ss2IM7
UlFUyoq7oK2bHUXNL3bj0knhz3dUknkkB4ZsjQZ5LFLKzRMK4uG2spCa6B5RZz/1cQOutZbZDmdA
R3vLuXHiiUKygpYu2zmRXeRRGLNw6w/jwdHDl9kXGDHrqsLD5N4jOXLeRDPYFKPYbJlnz5eZQRtM
TnvHMRjvRMdz7qb2YX7NS/NzIBH0HC4RkTH7ioO8uCcYfqeyX2M+PCBVaIq0kZCAABKSGnMiNog6
mG9OFWCxXSM9B808/pEqWtan8mMAGYLFFtItESb0Dcv9y0ANyvQQ3ztyDPf0d0WbQIlXIw2uGX0w
wg5rHJx0WOFrfqSl5JqkiTo7BVppboo3PZhrf8oW5IL+Q6NNscMaYrBJ8E21gPBDHCk2fmqtPsuM
SU/LGj27fISTnEt6AN4q4lk6NIur0Z1tDAuI1X1bba1meml90+UuwbkkK7kHhBT2xoQYrELixtEt
UiIBriiSFSyG+SWM6BidQE7A54k7ExxQjSLpE9lxIuQZHHs7CnjX7EAJ1+eIBEH+B6Srt8bJ9WlU
VbcJZ7GTpRFwIY5eSM7iLM9zhx1/UycmpU0c9oEIDpIuqgh7qh8zaBBea+5lQmAg9E8M3nb5Yt6f
GHR08fAoKoN8oGljHIkC72RXTwpektftMw8TGt6LzyDTxsqfG4fsormhNWLGgyYWJ3B6STlR+a69
s8e/eYb+a/XPZqQYCPNxHhvFpcq0o8cMjno03+dGOu2R4i4mxpeVCIx6k2CI3RXtU+2XE+ofPTgi
dE9EmcMdoYlV2IsS7K7ckUlxD84cbRnQOBu7MBEA7Gkrl73b7Qt98U1u+6NrbKsUfJkHvxA/4dAb
u6kwiq1leNmGgqBVxaWXyRkWD/0FA2IJyHYV1avkWjhw7knB0StXO1NySvLuzOeNt0dTaOqdPMNs
z4003wQyI+SPCIsPp0F6g2kLiZK3wOVkxBJCbVVFj4JAb1a6ehw7TT2ahZ2d40ONCIUFOL4CsKWa
nVt7atXIGON9VwKUMZYQCYI+RYSjZxwMLT71DGj8eUB8j/jLKN9o+lUBDR2YiGg5ZeWjoe8iNMfT
aNZPACX3miQpC54KzmPVPQjRcT21644otffBcbrBfXJpMjIbbp5VFxeE07XB2rpSQOyNupenyHFI
ZrvdtSb7tvPSB8t4oEALGoaJzma3Pt2BuAvmmq6IMfJNIm7AkuQIhp46n2CXi7Z8oG8Mq5aKQfCX
jDiwZODyC7xtuwT7kolTU4wrDmtSLp9HPnD2OIMyii3cm0tRbduo9r7MNHtXzuwTBS9oyOxDiXLP
nmEbCDEGFyDoCHZDQZVvF9GqlJ7ec3nCZelh5SwY9iO6vNx8oWJBdIvUcPbg4fClxME5xkm/jnCI
M8BH0rv9Z5wOszMuYCpmFpTFol0tPKouHfgYzi2JugTrM161V+xJAHrA37SEpxAFYezxKnIyS2D9
z1nK+hxEL5Xyl5OL/hpLEFmGvzc55z6yb7WPeLAtRLaY/bKgXvH2QthyQHKdsQJifYWjgWEd7PDg
9uM1S/wthGRxVDheX1vK2dy5dlaQul3G6sQsoxi6QYyV9zUeUu4Ds/mkdfkU9FFxbxl6ffuXhaTL
XqlWX8Iq9dk5MmKZNPe96OAnbmYOnmPVQgvjdzg3J5u4JeMb81cE+R9OzYxnmsB+V1Wk8DpaRK5T
KLC3d8xNqvEEW/FBjsN0uVlS4yh31pwSo+uABQLIqQ2b3BiBfIsO4Ruf770nGueeOLvahBNK/4pw
NE5H6nE32kqpiGrkr+wGsCmcznlxOTIvUi4nHU7zJIuJIiKW9utvDzeiBozS3S3je/uhnBF54s7e
i149zMxSnsdgD8gff2xaGgeoZEcTSOtTxRB4DciTGaZBLNgtvevt7/c5FoHA9t7kSGYxwodkG/ne
44yjkdi3N2aQNxl6N1QjLDsK2m7frZZzuMegyT9jjYQPJ52+EuZUW9pPMZne+EamJogZoqQfkHUj
zqSUv6fIXwfOU3/KijME9HC2skpP+8iA+xn5Mr0MOn8Z2nogxBrQq0WCb5d5hPx4eGw2sJbQnGpe
WCM/nNY0j3LERIUNJHhpy6NaYnZLk/yNHVuAvt1mfRRyQAJVh0hTr+rCmzBPZ1dhtiMdP5xSnMoD
3zON4TrpWB8H/HCGruTvMbdJuqHv9m78MhXsSjlB4Y0Q5Z+5nKNzveQaCeDAjZinFI9oPF4Br+3j
tk7ucCniPo3hFbpznj0Njr+bUhGe89l7FrcQZVs09yW/ahWu3CoszUd8WGvPlOqLHth6cSvEj6Wg
bsql+nOduoxbxqSbf4wpJ75ieChjXb9OJa9sXY8RZaQ/kIWH67AABXOrDLHB9g/j4H2YtsMNph/r
Yt1/M0RaUVzqcJoe6AsrNmqOCN0UNLjKqH1UDofFGwdGxG6PVa/CWZsX9ImVmK1YetxzMf82+P3t
RFqSgC6fLiwczx4kgE0cB9WbBZo+DHX1YFlZBXevYEOiV2Qp41oi7uRU8dgxxnZq/0C7LJbZZdJt
LckYPQzTA6xCxhnk6m/EoURjp3LjlFaJVENXj1PgAuy+yRm7mrpYTBbWiS4MqjrNn6hNxWmK7RE4
bf16A9B5U+IcGZU4dypsZvYu78GQJeuALfLz1CrKuhFvpinG/timDsGwQSCZaojnxYfqR+6Paf+R
LwiGAWfiKpmyYQff/lKTgzvdusOrIMh3jgCYRSuvWjtRkJ5kyZG4YwF+sJkXLxno24uKNWFb1+nM
N+hh+STXcIslqhjGgY3evK54AA/+NOgDTtyCa/LiFHSK6dKiVcVLviIKz1LY3v2tfB50W7wLbdLO
g2dYWzOPuWgvbwn8eALrGao8/x3ZEAa3dwZs/11p9fwspbHVra8lSfFdr0ImydNwqhxKtG8sIw52
waochpKyF+XtyhZf3n/+7cg0v8AdePeqZ+zB5Tk/5Hb8E6v5MSP2nowV/ZSokNuxEuDygKXd8Ru7
LGjON5xXs+A4ywTBpiiPtAC8VXG3g45bfygHh31+2zELSiqcjibXOo+fx9Ki/RcKzm1BJFAJ+qLM
dxDzsQ7UXH/AdnJJrnw0KwKewxhtbvjEqtg2hTYvt822Spxfso81JI90uHTLD71JBgpamTik7T2j
kQub9LK+/8cPhf/hWZV5Xw/V04CWwHmJP3Lc8Fc9OPnp9qvZTksO70O/6w/cCKYfdugr0tYddoSa
D4GcHPvJKNtt0yn9WXaccTET2teIgglqPnmZGo2gITGtce556wQWBH+cfkjr7Oo4OJYeTSBzVKQ/
8t5jVOsa3CwU5QWiWRC2uf6lQ9/+SLzmos0fYxMmfyDa4OMQSNTf1KC2ktUxDv/cqtg7lwQA9N83
g3YeHyvKBxqv9hpSNQ1dqiLDBeBgNbwxZDoMAiuBsk5dZH+xFt6JnMRbVhT2VSVvt4U2DIP8jOn3
h6dSc82aEtyPdcgXUUYPaVvLJwuMxZDRzmnHbPpDU14xlT3C7DM2jh3xzYnWuaM/+nMgAnIiABlS
GhnN2xs6gcKFh3EJuaXpVB8nw4tfyyl4moDU3U2NSF77RKCyeSnAu+UP7SUPJ9nRu7HhqD6zcHfS
oIMFt/m1GimiEIJU/9wCtzI0BZF1KHDUemBlu1yN+yEdsse2ZjFuHRTdiZ3umE7yaWw5KqzSAQJA
FC14lXyPRQRaWYhEkDT6PlFE5Q2B32Dhks6lef7e8BufIkJ8y7Q1TD+Mji9ltE1S0WL3/eaQl6q4
FPNerzMgE3npkdquMNOUVK0hOuJyG43zGJNYwfvbXiJnVpckowVqpIkzKseDkXoOiZXAPBqcQlYF
D8rhBrCbp2A+olNwcegZMXpZk3yBM3j0WLEuDaFBYN7KP5pm1myHwYOOQux8G1VqvDb539sJp2Bf
4/oK98kaOo/iFZGdv/f3KvOmh8qv37QjA/Rb0AGxQzAQwwd1Jql4qqET39E37jylzF5ntwbVajoT
x9LIQqzpj26gmNZ0dkiWYfLQHqfwyIdSrfsgzNcJAZMNw+OTiaPqvgsr5uLLt8wsyX/8/hIwFRr4
fXR9sL2ofp8wBy5mO7AubV2fjHRhzuJyPbmx8xYaYb4XCXNHvAHRAcrdS43T/hC0Kj2wxSI8ATPi
tVz+EijaB8i6C4SyenQNgmhFFmIsYfknR4yXShW/HGgEXdtXL5Eyr1gAXTQgl19xgF8bJONfyoG7
lZE6xNzq9pK6ZXNP6o07A48Da8n0g4x39b0teKSqek0dokXcfYdaIC515W4Gy1SXGzeml/W/I33K
2wZoW6m5coaIDqoBFzMTfsY3skHZq0H3xs6vlpEAj9VWRyOBdyZCdmc7jzqqwRYU8ojN5y7N43p9
w8gInToPkY5xveL0w+v+F6AITwc/GWS8JzUNpkLJ+9uXIhDZ670mt8ayGhrbuCeYi5yE+6w1p48+
ZnZbtO09KRz5HAyvkA4oKUrjn1FeaQqIBfpk4ga7zGSeAr9mfwPA9jopdn1mP9xKCbwFyyjIRzYE
sFczoT2ccP9+ZSE+owmAVszNPQpx04pa6duqL2POyk3kHQVOJLKUCSie5ZLV4hDcypbj5O3eVmvL
WmOWwDi+3NQwU0XbNk+q/QLWJPyQ/DUjpDT8/7ux4EiLx88+kELG2b6ACXU4OMd00OShPBf7YdON
W+0yjNY37oBI8+OQsVLgOUsonw1S7iUckd0lawxpgIFGM361JqaWMrPWQKVBBZchlJPvnxokQ9Bf
1EZUjXyzfaC5QZrIAw4H+ab9mLmrVX7S7JVdShBWrEZ9tepL194IbF9PksDSOUyaX6ND9unGs5wU
PhZaDPXKqnzveWq7YKPUX3oriKTS2nVxa4sxYeyw4ln9wBBH46Ul6LfzCyc9GmH4IiEO3SvWnmZh
YGFH5T/V6C7VYAbflG5eH47omEESQuupJ53dxAkRuxYnnSHESXS7EtS+Zx5Bshpzh8V0GMVTGToo
qVnzVTeTwRgeLoc04Z0ptpzbWnlbNVk967K3GAmfwahVay6C0PEHDoJ+hXBw+6pyEZ8x9UaUZMn+
ID1YSYNhB7CurIMpor8a2XiXTwXD1Rv5eLhgRCkOAXYe+r7dS1J3yUvRXTjR1z86p+D8o9zkBSCI
973uOHwAlr/ZLVGPZI7anV/R381j6+2UTz9uTdtRS7vDswMOpenghnux+kUq8yJMZuUJQe77IfT/
EjqzEOLcv2UWzg+tq9/nxOl3YoyRBkInfKmoQdGxu58xsqxxRvf3VWccRjB6h3lkEsrsiKRnnjh3
VsSFrIhDrNo9KLnlAG904Fpve0Nk+uwWstvw6M53kTUzSGQlGzw+3Tqe9mXDoWpyCT3LGMW3LN2j
xiBzcYLxM6IQ4OzJ2T+zRmYQYJh55ayxzzXrWVjMw0trcUn1c+eNZSv9neT9o1MUPt6Q6MRkbdrU
qPqHqRbqzudju8oUo7Ox6r3NbbdfhtzIbNPl9jVTsUmRaP0gFP1sN1rqjQJrG2N6nDvzeNvM5BKf
Vo7JYwzV3QJjuzBab787NdEHNF19jZNg4AXx/G0SqadKDBbvsh+cZD48Orl1aJaoeVNbj+1gEAJw
6d60yIL7Mw3fNI3gPi1epnCaAUVwgqIYbCUXuAiEI5vJogYAAnHxSfR1euKBwRdF3Tg3Cbi00tTq
8T//IMtDeYA4jyzZxA/hIilMefgXu5jcEbj+hbxq79RQyRzuaxJdJUndtUfT1Ykr5U+N3YbROGuX
YWegvOsQt99yqohL/+QmYBcG4T3aZfpMHq6DNxP5S1iM5aR1403ZwwrgvD8hIGu1Ls38GI8tzP0+
D689ZZ/rxs/qhy5iJGuxaXTrsW7tDenPH3gr7feMyPZa2s3fGQPCMccbyL4V0YmOJ+iGiy0Cg+kv
LO/jnBKNZH+M9tJRDgV3mmMO0wwiCeLq1GGMXW6kmnecDkYDAn9htd3Hqrivwzm6giahIi7OgNDP
B7JYaEAKaRDOD06mpYoG2k68pBW4WIO6YqqSwphumlc3o/jxpogYIj3xwkCj6Mmy3n5rCvtXCZ1m
LQsBv9zjhtwGyWejy31e5O89I847o5WfmYsuWKes+6V4xhs4vEoNIK7qLSh9t4UEyfqu6FCFzUq6
L1lqXpNYkLksZUpFCKV2/1bzv0/QLsUqDpqG835hb20C1rt/M6249NB/JNu9c19JoudGfhImUY3a
id7GSCJGzJuGY9BIuDChFgNHdfMX9E8yJ0fcLgcU6E8zWFysyjk07QQBs/FXsY32MECGbuz2jYIM
hpMxiT4c4w/w258xU26JTLEdpNbzMAZfteVuywrYz1zVBv2J8qGtO9qk4xhhna/CSQ85Ac6o0vDq
PFmsGCf+wjb0SqECL/kCcfZLebS9dKHfOJhos+Ep7rtVYLIPp6F65qYHkIhRLpHlLqiYGBBJr/Hg
qKRDCZm2BvlpPMhDmBE1j4Ergy8VPuPGxmasNM+ryCkERZk4zbFTGrYJGt3nNaX65FCqf1EAY/8j
URVqlRc4QgTSB7dqef8AgMUU4ugurRS+FqZNOnM533I8HSt9tj1Xn/EkPWEOtZlyRvp1BMOUz7Bf
FnL8JSuJSniIJavGA8wPhnoxGTFw58EZj0HnBHvfkMT+cBKckGJ+D0xjnjkN0RGhw2QXt6b8UB7M
G18ZcOFnIkgxHc3/83/8r//7f36N/zv6Uz1896P8t3Krf/4WgZK6DqfpQFqW8P+hfWtg3RyLzOcN
XS7V8+iY43oyKOshAczovyq79e0ibXgttXkMW9bSDNPzv/gq/rFoSQSBQxLJ9SX/jIez9r9ziWNm
yywKTFhjRY6/ZzFiiKc4Qi880G+c0u2AQiLKWhm0hW1Cm9C0ZFgY0wn4eyYQBd0vKf8FVfefKoCW
L8x1OZ45dkAF0O3P/0u9EXA4yyhZc7C7FuC8CroeF1GEyGqzoEufqQ781QuEeqNMyKaqFAEJK/ti
B8Dy6pHY/P+/Uq4j/5ny67g8XT7hGN41+x8/k3FVum3I2oI50l9V1f6GK6V1wJq6esOQZgAE1bf7
CNHzo/PrX2bg6eeWbPQRv1a5Y8pcVBGymcnO1Fl5fjLilkxfwFFoHjF8StgXCB7iGjR6neeyV7im
MajNZvAW0yjPKZLH0GjnBwinf5LWzU4N7dS383NXILDfasXcz9t14nbk/hatpcHShAJErkW4d2mc
pYfbk3FTX4AbtlR78HjQv/r1XdjzjTVN0D32SWKoR68LPnhtn/KOqqtKhAP9HWe/7PhWksR5If57
f4N6MDzNHy3/h7n9PkpCdOlAGtTiJRq4xOcd/aK34odRyC80VQYji6CYlNlDVc/tMSzhk4S+xt7R
QCrmAGUtP1TW1K7N734PHdtHDJJy5dHesK3HjlIwNQJdVi1BoD4hTIn9b2mF/NvaXvdnAH2wgjXJ
RDwokjPBu+5ek29budzEYR9WR7rJi3dedIf4XJKZ3dPtWwHOyaQhtE6uxXohJD0NSUzYJLFlffa7
gCGXDv/mYdvtmN1Wx9JgbwCv0jyZuUl1mpYuCFsPQpUjGC2O6UdD1cSfzhbU33pM7CbSbk5qVdvR
H4qrCtSTmzfTT2dCZAT3H7yHIxPuSBXjy4AbBimw7B4n0m8jPSM2lWjsYWr6EU0s8Mwwsp05473i
3l0+ToSsWK7t6VP4JbI4dTL23ND2a8rnlufbQpmFwt4zCVjA8r2Hr6vyhos9Bd3Vaf2zTZ332Yue
aPkeH7wuHxdRqftG3HZd72x45IA6iWodDGX5ckM6ggT9/tgwodyJBYKydItdGhcTiOmOGJXj4DOr
Eij34ldQi5rHdYGvVUOxmoEPnAj4sO3y5h0d9JRyOXuY7jQcHZXelbJVjwnzORXgiLIn6WwwcfNR
ie3/x9yZLbeRZNn2V67Ve+R195jNuvoBU2AgwFEUqZcwiqJinuf4+rsCyq6rVFVndlu/tFkaLSWR
BBAIuPs5Z++1d65qOXYUTq0wctfvFS6aTz3N/8s//tRmuNpmulygNl33DjEAoRv9aD87TccHQzn0
iyWnheVBxKL2jIei5Uad7pNGDNshLT4shBzAhKKA5qL+cC2GB4JEjhRkYPyJ3kJVyJS3FqmBSp7G
kJrzTcSkz/P1HiVEKIZDWM2QXDtzpkpDrvhjcZ1pBm1twYFOx/czOSFqGy24QbPM4TIcUj6AjIf5
fCKhM2eTw5nffzZLGByJUd/5MQO9IVbfMiWcxxBD375sDQrpwPWuHdqs99m9XPmtigmfXQg0QcwX
UUSfQfXBi8E3MMlJPPhaD1lKdjBDJLnBkVZGN3OSnmnaj3f1APUAZQlQdcmgxdHb5mTn7QRXguSM
U+Qvw79kPl5JerNh/85FtiubZHdTuusirBxeSbvCi+2crudKH7qDXpo3hTt0B6GJcxs72R27Tkau
Gj4uCaFpR4MxAKBHCnkn0vYhDJp+rVnojGZjuB+7oDhfvzQoVM8BESToeVJ1EFYWPVo5Sd9W/zhO
sU3oB5I2aQOA1zJEaToNT4+pzPess3Efl5o6SGdnEujBfJu0E2cGOXXdltEAicMwOp7VM18TWtzs
rs8+mwXmgyLbX/+UO5fEd9fxsmf6/SFGTeBBWR6fHeUfYTSoH43uefAhJ9bApGayj469TQz8bJFn
Rdx3qo803TQhd7UJZuF6ss6gNrSdw2luOcfgFmYsD9bnLmwZHWKc9n4c0B1H81zebebrKLZ0kXkw
Nk7RlUkaOvfCjI2jZWAtq9023pcT4k2NUEeQLjPLFgiHXK/PaHFrnInY7kcCCzfuZE0ehxwYj0Zy
MfATrvXAfANvyjgaQ/Nlmu23GZvIqRa4BiYV22fFZ+SsS6AhSgC2mCaQCymzxZNZgyaMRxq1qV/S
4zbqfN+apCXr5M5sVBOUN2FiNtCCO7K70xGuNC58dAj0Driv44e8sOHNOCml3bVozkjIiVJdu4tb
fcbOxfmptFnT5rrDljeOOZ3uwEvMkU9C1eLmwwG6ZK7pj0LqR7i0lVfZZo4fUD9NXTF9yQ3yb6ax
o7M4ii0GdfjPffJGk8PZUihrXlomz+bgE4eduAAH0RJ7VYCINZ81daJwhBs0QHAdYrmPVKX2DR5c
A5fsDSCbxIN92uyCsnTudarSVVAN7zqtDphGst0CfEPznCL48iEe3CtilXZ9mlU3LniQHyNlhCbJ
xmXwBH45fdemGpNxMdIfXR60ATqxwQIlbtyye1HWAGfChLvSxnr/uRcv2IYuP/riOB4d7qKPdHya
+v4JOWn7psXzBR1hXs5iLaq83l4xVXQWCBU1orx5baeJw8iipajtxjNzGg1mKQgXnEdrrSNBfbE6
/WHax9XoP6gyK9dlAH1xP1XW7fVZdbxuWuvJijl8sqtJe77hcFuc0Jzwkgfxbhupc2z0wT3RBNwU
GOp3Ttd3pz6CGWn3jFn9DsWGVS8+MDMDu9zPcEmDJ0TZ2Dqze2PSe48ct54sbH9RioaY4fp9Z0bR
12wa8Ng36n66VqcooREeLXNClfatl1VDh0jl1U/M6LPQm8OEAHabD1KeNIMG40BKBYYMJopZbPRH
WUBBEtXwNrMUAgjAyKfwCKXrGaZbMyEWq2Rzf50dG3l4SB2YUkzl9uJKI9SJzl23Nawr6VaE7A3G
97RPzq2a2eeJcFwkihhaMOmsAQyiiVmmZA2EkUOkBCUoH4fsB+EbGyGZLJyEd3Q7UHoGqC/QfjJ2
FPSqwy7/pHFYBbo0hrdT6tT4yQwmu8vgfMaxyzzxZuCDufhPsZ5aU4KX1v08pkn/Su8tpOlih09q
gZbpxfjJFGQOwdagxYJ9776yPE37HkiBEjznQEoApc0AUO+OsyiGvWyj8sdQOE6fgSsiUlgAg1Ae
IdPmMj+2V4x5lhWbypzCO/QFyNvqRTTPenfoF0RsLk8DfIf1vEzhs2LEcNGlENiWxaRbnlrntp4l
088aFrpjZ8IFCenP1LZWPCmzOV7jGjIYe9dZhNRpOFqzBTWNNAOki/0AMXeZUCd2oHsJfIedIZLX
RTGw45TGVKqGn3Ulipcdd5boqps/LybUrwGnSpi6FBJFriEtKX/Nks3rqnTbMSabvC42A9fgMi1f
EucuaZgxVcZUopjkiy1Lvlj273+8/l3QEkcpXLwXNebrM5Khox5UkPW0PKUk0AW8C9PU7398KRmp
FAOztutL+L9/KGCba0H7XpRTHaFQ+eWP/+59FJe37KP5t+Wn/vFdf/yZf38qMv770285R+9oRYvv
7a/f9Yffy6P//uw2b+3bH/6wvQZ533cf9fTw0XRp+x+F+PKd/9V//D8f/5U4cIvknn/U+cuv//3H
lgvx979t4uhrAZT450Dw5Sd+5IEb+m8oDAStDR2PtuMKcm2Hj6b9+98M+Ztt69SUFJ05wXvh3/8m
1W+2sIj7Ni1pUGUIfs2SIr38k/iNEHAXIqTu2JbLrfS3/3jBv3cefrxT/7oTsdStP/oTh29//xsj
P2nhctF1g/Rqw9R/TTiVWe1riNnUytEsAObIJ4OR/0HksLLD4aIKc//TJfkXrQ+1tDb+6RFtw7Qd
JYTJWeaPTQddt6zYMTnhuno8baNmAO7YxTSLu/h7rqfRRgOCJm0CCWqyPYiRpEKoUKZqGTVWETzo
qlCo9a1Lwya00uXkIaOmn77w5JkiaDFK6D9/yr/U/lwjch4JkHCVNMmW+DWQ2BFaVSUFsi9q+otO
OE/gGuSCWpc/fxh6L79cGoOHErrJ+6qkK3nIP16aJnGjUNX4kWAbYsmTEcobr/O1T62B7oVz8oAW
fsCNqGLMwDdZg7ZpsBnEICI/dlrlYTMCRqWn3zTLZDAe+kcXEdl61qg55yAn1wsmAjPe4labIKwV
IYdYP/OMvG62JG7fZGbVrN1xp4FgAkTXVYe8uzfrxcqNKWbFOu9VSAjXIMjddaUIxdDwEeB5BC8V
v6qwJXBUn3cQqjHa5/MSSRljSFPt0RhySGn5Yt9Nk/jMisWZoMDXOQwK2wfnQXD374zvJAg6ecrJ
yMWIVX2ZMn/RYmsarkKoZbEvgErX7GM1xs5yhsOaztHeKlGYho7SV4k4xPPkHIWwDjP1M9GUrrON
yU2gSSr9d83CtuAT9NLyWlzSay1J9pzJ/OC2Vjduoa/T0B/uOtlqDI7g4cd0gyAfVMhrBEyOwJkh
vGvutglpK3BKEpQ1TL9yu0IwtTBP+/S5a/Mv7cQxuKqwpzHkGTZhbIVemH114+Aub+rgYDhEKSpj
nw1kBuPgRiBevWcqjHcW8ZubUdM2RcYkLakSvDwi88/50DPdSMsNnHK1LZwWSz0Z5BCamgV2U16I
W9oUFWORrjMRf4TJXaQY/zaT/gyG6s2V6TeRw183srtWq/Kjm2jmHn7DupkL4xwiczhYkX3WQhNY
YeyBGtBew0pDyjrrXhzirhLxRIYfsfDcjPneZwZsaqV2zyHZhtpJa1gHNvGaasyNUVRlh4Y+3kuw
hGdLx39OzdQ6WS5uJHP5NjpTyZoQJfMmT3vxCenUlr0oeAUR2u5b3SHuZPnxOHW/kJkTUMvAYSKz
9uv1r9OuE6we9bi/PuYSXVyLuTvXSLG4V0Dst8CprXHAtzcVjORA29VV9W2KSDdy5ylfl22xV5Z5
KbJSX+G5g4wyj09Inz/rfrDVNfA0zAHH7Wzdmn1mbI3ZwCJsFk/lND+TiZ5pgQfxE1ib3i3rE9g2
SJIncnmhAC7LWsjlVW78PcBNXBTZYx0z9baabkP8DGFSdqwjoiNgai7Es1pWNa4gcahLA4CPHw7Y
73gML3IsSWhagqicbLBZGvq1JPAi5uHg6HUMUYLvJhwrGuXYjSThG2RL8+tDvADXWNixSb6DuYLG
5fBCrU1XE+fQTBRDiWll61YwCI2WxFZVC4B7nFOjujf3k1URrDvuAKuOq4QdnAWlUriT+CVtaTya
SVFTA/C0sWm90bHehR3XUOVtuTOdodhoFQgQZDQ2atvlSZLBSgJeZj9fr3USWZcu0cWqpAcUjdH3
5fW68mCGfGTMiEuGhwtjH1O0AlX7suBfH3oouBIJMdSbPpaedELJic291WzgSxPG1qiBkKNjdIfh
k/64ijXt0bXb8pSufx+3X8tW+7g+2x9/UV4Hc8xxtPgqsMid7nuV2xdtoGMqeb1Gzds8iunZSPxn
Q3aXannfi9m8bpBNOQJwYz29Xrd6vOGy95tGX55oKJ4BY98aVv+pHMlrDh0D7xtvRlF9Ckr/C6/m
a8D0foOe3d5Ybp5uEp+x3QgSnKXvfRwLZ/koMw/iIBtU3LylySnVomZ1GcMxxeU+dTL4vYY/DvxR
e2P54V622Afz5c1KjbLcuTH3hLR41hVJI84k862z3PK6VbJehDsl7S9JUL8lCJQ2V62MBnK3BbYN
WafmCgyY4GD13xGUyG0b8qCqI80rCuN1GBT3+OqdTcFZ01IkVvYb5VNhJUtjAsvT85hbTyMrIftn
yhUxnfGzlaj7IYdDWfLb000TxhAWKlRFtkXrMbTwHEh4uRkN6FG7wXlwO0PS5aRxg61A32jpTWFL
c580g73Bq1uv/Ex/HTKn3+fOpK0jy1lZmjxic7oh9MZlwGXSSCK4x5KQIowx/V6SoQI+REDglXtC
EjiMpEG/WfBVSUlDISjNI4sAsomaq3C9xGGpvqX0sY162DU9mKbA4bbL6/41AK0TR02FqZFbl6Bn
TPuY2rMBLhTie28cvW6Z/waDBkHqk+EXcCAb52s4uRUD1OgmwO/JkYvBbqVrWC2rcjenZBksC4lv
8UU5/Uuh+Sxe4cP1t1wfLozFQ2S1D8ayArQJ0RaSW2FqbhDXdERTRcZRH3j/zaRFP4V1JCRKNykt
JMrGCLI06b7mBAfn/Y7mgLOZmaZ5FbGxsiR7C+TZui8q90YzqgP5Lx9xibkok9ltMY0OniK6KEn3
zqiAXaYNH65/2yEfNgohUB8Tqq2nTrAT9ks6s5ooJqXkU23Q4PLxLkcImpq8LpOMRsQG1tg9AkPX
c03WH8rgHQO60ziS1jIKkpGSdvgS1+IV6WuwVilXnonVPgvIjKqAOO2yXJh7I54MuhCAW2Pe0Txz
0wUk/47rpNvZpiW2QnyxEg186DAfRiIzjiImNrAAxr4bg7uqvtT5uIP7XHlCyRpmRetsOI3AzhmG
aFUoddMGiq0hp3W8AGEtPv0Q5QPULPqMQIvpuufb0zOyez5ZrIQbVdgzWD3ntmxS96b7gtzmsxAC
ZRK+DpXRndL5BnJPO8jbgI9gyAmPxvyqaOb4ViY4kp3QOGbhBxHb3BUVZanFx1nYSMw0DlCrUa+O
0ln2gKZ/sPQWJXTG0NROBxaRCCMSgO0VNH6dIHmWAIi+6XqZoZEfc7csxIpwO+4K7s8Za8ealLfK
ffML0lPozemHKa3Jn1q+R0n0fNclXuKqb/rB3XdRS/+FPIsemjELPS8fR8kTvGzJrqpFyH8bdazC
4LC4iUepqnMm6AfEXduBJufGXnYMUKsvErn6zoZqsKnGV0Nnn+S5QwvlaZGdid8iMHfXbXlStEVd
Li/aoE0Ci22vJeohIB9obaeR9KquGR4d3xhvJj97s+kXPxoNYjNd+hP+qCNpaesurF9nJjVrDdbP
eorSiDNlP63oxSI1wkFJunrzmUX8pu0r89A2/SFHUYS0oD7roSpWowa2boTS7s7tq+wKzwpQILeA
mWqiZBaeDG6HT1Vomx7mw0OR5sV60BdEzFNmCVo9bAmEh4BYgb0MG+lbRwjOeqy+tY5KTsjEbyka
tbU7e5Xf2Mca4UKcMEasqmBvCVZpvbP4IutT15iPegVxNWhzPG0dTfo2WfQ9nGFdhOu7TmPyZCH0
WCdyaSUC5LJ0TyyYi+rJ5PC7s0knsK1C22lz0qyEcOxTHZ1bplM0gf1LWCNkdeiXKBsVpe1SsvlD
ijOSwIyo4252sXTTq3EXFXJ5SCg+7BY1VjFND74gEL6Ciw2nGH5stK3SIj0y+2uJmE927hj2Ty1J
2uvkYzYHHL89t24YpVvOXjlFIpBrWjVnUWHQyVOybBAAvvBK8TQKWiEtywgsQL5nIFd+/qT8ptsm
g40hF3M8qJeaqG+2kq2Dz/1BOmsrNaFIR324QwEye07cezgB1pYJVCCvi6PVLOtNEMl1LezwMtip
fYZ4aK+qUqwcYEznObF21uh+6Vo5HFxL5Qen48JDqFdB7HXAsVdWj23HVjPVQTgOD5iMXW+umVVr
qpQIKNL84LocfHp7zI9ywl6PnWQki55FKW0JHJAW+VZ0sV4boUevbmR8dtA9wiK2b435QtUkN35P
OCha46VBltlbunX2Gg6stgq69nsfhQ+0a/cARzuIX/rHEOTdHf6TR7TI+xJE/krWZguQDdd31SDz
yEpJPDNqpn2QD9VRs19AJNq3SqfT2jjSeWTBOyW2wUBHzPoxnVF+JZO6sDx74KYuHFKsTW+Rsu53
3uj47smv+nEjVQuxp6KCcE3MYqCC9sjQxhuidKzdZBR8ALP0HCf6xEzlPfYXqrTh3vdF554hTNVh
S/InsG7WrZ1r+8UdRsdgF2U91VYMZd5sPV/q7d6WyXMwD0gUsxQ9b8K5oYKakfkFc9vABcZCkwGS
IbO9SguPWeM/0/tEWp1V+R1o5kXWfSPUwv51gLX0Mn4lBDM7Sd8dGW46eG2H4dYoh2aXtuNhjLXu
tl++4Glw4ZaPlyGZQKpUjGbi0LdOKfJgf27sm0mU/RGyKseqvjtWyuiOziDIWNFsRmddsh5nsACN
nk5HSZxpROPzaDnjeJKpRh0Q2H2xz0dYX8NUnPrR1ddu1/aoxkoJM0mII6S31Zj6ktrbfAEadq6Z
Zq0G0oF7Iv+GIWW1HJ7pEiZr6dBYmZMKQyvpCUZ/E4bg7Tg27eMgeCA6fjoQSyFv09GNLlXzvakb
2vPNd60YoIvhiC3S8dzMsAGJKwaakLsUAz37jpt/unZD/lstxv9J9/APTcn/rFf5v7DFKJf20n/e
Y7x8tOFHnb7l35qf24zXn/rRZ7R/U4oeI8MJ0/5jn1H/jcGxaQqhOLmAkzXpP/3ebzT136AACsEP
0pnDOv3/+42m+M2m7aVoE/Ip19GI/Xf6jeYvDUfBVmBYDqQJxSbnIKb5Y49LOnMzTkkNOLLXxx1C
cETjqYBnQX1euSmIqs7d55PBtBw8ygrddrstAJIciFVBkJZ9MCQoGJk0wCOchFU5QpFqCY7i0Ci9
IKWWKSistpNNn6qqCflo+tu09D2J1PJwPV7C1zUpktM7WTH7BQ2V9F1BywkReGf2Doh/tM8cdDx0
wAz/m+jOEMCzUMfv/MIGs8Sx5BiPTntT6xUe5lqc5tQvPDtggWdIWj9Z5sCo2q1XsZnaR7ReBjhG
M9wvHBu3FADATbILSJna/nQv/IvmqvwXV9fkPTLdxfEO03zRnf0knMK8gbLQqaGCBuVdmkkNZSHM
+LGocHsQbkPPEXkNAacObgCjjV+U2YHvbVrYdSn+2ibWlz4R2bzD82jn4188v2tz96fm7/Lum44j
aKuYSqf/uyjSfnp+E/FCWT0QcjC4n82qDo+UI7d+LQ1y94JjS0WBAg44oBm3BgM1ROhJUhoem9Rj
55Q38EuaDZlz/hHQb3EyX7SovketqW5SJx3Z+MQNHraXKSJsoLWX9xsxjVeWyRerbMBlJ9bt9Q7I
eogS1ZzvunbsvVmVryIUVAMlILe2yo5zd4fMjAownfd0kOadZlfTqa+pE3WixfDI95yZ2TRhteyC
3kofTYtTZFgCrTGn9n422PmhtX9HyKhdChMIQRjrZ9+21W3G2g/dAvsBY0rpA1kLZ9jVsBDnnTm0
tGyXGyTP5n795zeHzWf45877cvEtV9EFtU1DN9S1/fzTxc8DW5ANUy287gRSpv9YJrB9rEDeFVM2
nnpUeagjLHcvxbyz/VDbBdX0lMX2Mz5AY0cieElGV8Zqb8Xk+DLJX0v4wQfsdZ9dG+pMU0Ryh3c8
hE97GRw3pj/vBLAROclu9YYaotZqkARJvxWa1JnLtd8CWxLA3c1yXTgDR6MostcEf3hZ66+JAczv
hOnQlpzqgxvlxYWzwXTwffheU0dPd0rxisMFT67ZWnyo0YLUgao8t+4+wjGKz4UyonMyB68k3TO8
LNr3wM2bH+qJq87ICjivGRXFcJrrAz8tl8ZycKC2UPu6kUuuJuLXNLU/hdYM9cIdF2IfoKdOAsTF
GBz9xRv16xxAIHpFyMowxjAcwjGsXz7FpUU6Ox/bYB1WaYSCwmF/1ecjPDYcwmCZD3nrPnVzlZ3a
pBCrmkCFbWK7Zw1n2qEr8SUoTgH4DCWljrhP87I5MQPM3LC/AW2MrXv2WJl6OLxdDO2iVLuxR5uT
6sEXE4jsJWbV27B6y7MORHutAk78QIZMDHi9eSyr4BDVmXqws63b2umuMFBKzXPX4v+mfMfXt3e5
XnTkb8au/WBG2/2FRpjr8U83s+UwumIA5ig2ul+HqINu9KlsaahCoBh2NJ/X1PKo/Nv4rgt1ktoI
BzP6/rMbFBcxSYJzCMlZ2bFzdrBwbQnFnpHRQJ0WwzTtjParcisPS1d58ckkX5Wqr7fFXOMUi8tw
G2h6e+KTEK+mJmUilTZL/gqZBrWr1YeeiR+4qILoAldoL6mowPuN+gmOV40ew4faH8WDF5GodvIT
7ckxGjxASQPAHTVHVdWQMVzglfgktzEHqzXNwGRHz0Ntk2SEL1Q8kZCzN6StYxLdNiUYCmoluhtJ
vVeIWE4oAi3p5l5WJJfCTl4SFzaBIzoogCbNdANPSwkUngRPib2HmbqfWYBGcvk+CZqIht1/LZa2
Yu0ztBEOEQK5f2kyhjBlabzrJjMmURNcAfIoAFUS3PsFtKNYwBBa0mUwQG461+EubMwaeyKMHbdH
9yPNdliFw+Ti9oBBmVnwJJqloVJqjYaZqXG319mfzZH6bk7OrAPjzqyDvYPL6mFu9Ydrf5R2QhLy
L4GlfbYNAI88AtK1KUvp/4XxxhAYGsnjiQ+9qMoFnPUaoYw5maW1cxs88IkWVeu6kLS2Ax4Tr3Jz
NCF6JQpKXhWNHzg53A0pJ6xtRLLA09xcn6ZbkX+WZK+z8sl7bJ0PUQLM7mrb61BDHFVFzIDdkwPS
yxdpo9+oVRVStm1wLNMANAdxnsIaog198FnroP4Oj1aj3ZKIsO9gWTwGVrBLPTfPu1fscOVBRzKR
prR19Cw9DeXijCjc0stwLFLs5ut2GbyFNPtOldCeitbUl5Zrukt7/GVB1IsL1DiynX2Ea7ZEkgwe
26gYFWAljBDHLLG6kf8Nywiht6HwnKrYJ61+Y7Xg3UjjeXGFvBgYDfzIXfUCVG7cHzgXqsfOhDba
uHYIEC5/g49956TAMhoFPWzS6nVoqe6U+3sMCPZt2T/Rhmh3Tei/4OF5N3wV7VodpHdv0Qo1QSL0
1LnQp+hK9pVNzI5Ou7IbiI1Hf3fy3SLcT357h0WZVBdDbmGFiwPgoPwUfc8KBKS96z4btrlDP5Ts
CR977wz3c0KgDsNZBgj6MZ/e4oigLZz9T1pTI7IDT//nO6pcDqs/H2dYqC3dwnRvWWjVxa+q8Nzp
ddvGqrX2Q5YTlxcD5YYWDMSbbdgu7Ksa3GkXqwXEBjic3Et0PfMu4F7dNdENurivrTLfIMxdlEYu
Z2SYoPUydf6LJ/rL0H3ZUXiakJnZwy1p/XruGnVkbbMNF1vc+7VdbROVa09SsXxi3mHUvFjtyZZY
NdjgGSjiQSj6v7hYS3Xxy8XiVGrb7DiSlQrXA//+0/FDgEJTWgf2KqyrQ7vELJe+4WEObU6ZNMOL
Xdz7SfIp7+vcO/04PRDTVm/MMkhucwdWWoFJBRaFaZ40ZVjkouRE2NYGBsZl25ks6PtSD25zP4Dz
z2B1nSzhgkXuogsPQ+0IqFk7Xv+PfRc9m09kfWaKIyppcezbQRzLcaak6AWjzp6W2ioebwHMaUfm
suhygBronChXRAi0W8YxyQL/sUr7NuUCHs0m2mqus7AfI9cbgv7WoqVztafNbbnuJtg7f/G2OuKf
LqrktM9x3zIVopB/0ibUg+3AiyZtsZ2trxmw/RVT7908kEJhF/mDnoMy66lGWl3btV3fgozM6k0l
k89VhyzWD22YvNkZ0PQ8E4ZbZeyNRIfdyKR0PGcM7wEj7ce4f6bxI7BPhW8VIJXV7DxhnbZl5H4y
Qny/NjGp9CCccN3aD7ND2nQCIYP0lXTYEg6RIvNytNI+1Mlwm8xkB1id+WbVikMXVFe8CYoAFyjA
KDMRt/XxcRoI4dHToN6x75DMCfeitdxjodEYtLx4RMVNjM7GaipwmYPFwKdJ9q0wGno/LJokeu2I
TH42Aut2zKJjn+kvehmvS0U4jQb404jfyiQ3TnaX7xw/ojNpjTb+ivo97DvdMxK6y1ot1wbVFObl
kVKOVNuZd2ALl43niIGJI616NJTuTQHEqmTIkeWxBzhkA6z6Uu+PmebVtsAt4dJJsTrMWF1EpmpD
zpFLyDIQBIy+qCNJoxl4e0wzgtLYTGsFl9TrRPgCi5ISIl/l5Qiy1+nESiFD3jBHo8eVUNvV0CeV
3uN/xfGb+P2VzrwOgRlnWZkxMfVXIS25fWLOQFqTl3Z2vqHnfDdMwjjHCipB0Q6nkV5YrI343siz
Cfw79EjrTE2WV6du73VEvpI18MqThAJnKO3WfYerQKqqKe5szhIhnjWeAW+fzyB3a1VsbradHK0z
sQ/x2iWnY2sDW+4b+x5hSroJI5icbifXEGPcox5qBwKCrbvoWZv0Lx3EJnLuUPXpI2S/RrJRtEsL
94G34Stn43RtkItCol98Z9cQu4gHzLZMGNc0l5d4wYpet8+o2SVd9t5w0q+FyP1dOXId58ynj0Xy
lG/nWHVML7CwR2M8P+Qzb0gBFODsTu051USAY6zUOFuLE8EVxHpkwS36/YPdpGhlHOaQ4KkfhVM+
FalRf+7qmfzccj2bprUCzRg8VXGzNP27Lb3KCr0EFsgErNc6zZyz1mGJD+uGHAAmiy6SkqJ7yOLU
2iXo21DgZMhrb6pwBFmdXiptO7jmR0+GHntx5G6N3vlCkHEL/6xqr9448K2HdLSpiogi3gTls0kh
COo//ty2o741TT6ZOR+P9VxrpMC5xoksXdiYU3MOUFtTZzBA7dA34EDST4vSBOb/HapR54GMshJu
ltoOhME+BA7J3JRyBG590xkjnfImr7aBgq3K6aeOMZgQtQUHxwIcEaSeHjgNscWE7IlogO44byyJ
e1yX8k4RGjSs3CRdsAEApDqa9uuSyL5hYDiaGvFTXupkBy8+IkHzJOFTCIJW4cuUmyYmcSeJNZ8O
b7odsvK70OgWuPOsuBXbEsyovYXMXR6qBiSXqwDrs/+nZKCP0/A0FsI9NY4Ch6+oSyt1nCut2pla
kG0MlLvz0DyGMce8tDwxKCx3ujt8BQZZbDqDZbKev/azA8CRwxkQ+iXy+Us4MeKtwZnXOFqg5IJz
G1NYDjlTL5ZiEB3NG6DEwCuptZFxvUhtqm6cukyOYcfEoZIrkcCVxv9Qrwy2IChdbbWtByAXSQMh
qCvglmZVOZ5UFrUbmSuoAbaJWgs18SZAAcxcDBjJiCB4oPoJVfesC9RVYtjNeJvPXWsSoRe0HCzp
D9PpC9YJil+WvqihGUysm23TmkCmskffttPheOJSYqpBFoqmSJKa6hl0OsQlJn+7hMSkNQU9Ubat
g/6ix69Awb5zHWZakCnc5V0lstm6r/M82TTj/IYZ8sRGwY8VIWfkmtk773mKbo8QMXMBG4sg5EMT
zMfetdZjRM2A95EkjyJBIlxzLLaMljO/CyymPC9ESgxUvNrGfbToR6Myd5/lxMigD+qbJ0qO6cJO
ZTfhbc8etFKdglcK/BfBSXBPqgzXeOS0bpvI6UftDM4OobESgATpJ3L9tjDnaGtAoE57hxy3htld
FL8H6cgyb04YxAONzJuI83Xr6Aeoutu2CZy1mwbFJitFeEQ9890C3EIgcZYARC4ybzgOgAQfHGlM
e52YhVWXkQYIZtubs76Gw5tJr2tQMRHzdnD6zNPb7hQ04oXNfkPapME0dHyUlfXYS2lvxFxSHKBF
Ms1upAMyVNiLQ467YUuJWj4mqjc4FLOvQkDO9olVPIuKMqekSyA/A8+BG1BRRtb9W9sfU6DZNY0f
NNJr4tgkFb28iCDZ+rGW7RTVT4Qliokipgq/Bcqpl+JdyyHRZ531JHVBT0w5zkXrdrqfF5sCJ+Om
TmiaDTnaxJmIFCRAuecO6l4f3U8oHEHdZ6yHB1IwCdrgc4Oaf4D7jeRuQBrOe4XcsfHs2D75+QS9
HoX6YQbqbYfarYVDlobE3Bz72nL2FSIPcmShNKpmZdlaeQ9D4ttVSFkNPi57vCxuDkgjDqctWJSZ
HM7yS4ZVd23pzR3iDAZ4jnqt6RMESXrxkdesrYn+XBKgRA1n2Ch67ZxxEVb7tgjt1ST8F/d97J0P
FgDgIf30YTvf1aycfefS6G3dGukGOoE5wniokpy21uyeFNoeO2UTTqPdGMbkLE7gjsYelnoKjBGr
gPXV78cI9Cew3NYCcejPer6PSSymvEveMgKQiVBozw5g036u71yrSLe4ONjGgXbR0tVvsLN2wP49
Kt+PgnHhVrNaAgPDtofajA0OWjw3wUQs0VCccEjSvZTOcOx9BBGyrm/DwjzhAISsTkkVg/K5d2qi
pUagNUtgOB2hGZty/OyI5xGA21ksE36CPVpMRuE6nit5KuhIn6yYAV7IND76f+yd2XLkRpp0X2gg
wxKB5TaBRO7Jfb2BFcki9n3H089BqWd+Sf+02vq+b2SSqkhmJoFAhH/ux8mAFF23N9qJxGQJfMVf
qHOakPd4ZMSLX9HtQEvs+FjA641sBu6lpS6bAhVd1WR1zgU4A9nCgx5sgxIxSx2flLYY9vU8t3tz
mIONNT/UTdCsp7EDSCPL73+lrDgXu5E+XbQ2vxDnWO4io34h8uzcrOXSfXu7LPmHFrV7AmctxkKI
tIOWn9Acb3uD5MCUVCV3IiT5UbiOSTNvU+OmmUmOgT1QdbetLcsdi8htoZjTlKfBJ5GmH2sN4J+Q
2YJtdWxYs8V07bUNIM80ZKfw2UD72DBWX6gdK78pX2mOwtixrjNttpaXhW6iigpQbjT7prYiNJaS
2H8+we6OFkSczL5xcJ6c+po7R4uwjVLw5CZNeBuNY3UcYnOPE0Z6eq2Rn7OdZ9lEey1egjPLTXqa
cPwu63+plh2cJyXKwahn7K/WuH2LR8grFKjDvho09raccj7TeeWQM9XmUfKBpUyDurI4bPKreF9W
EHHbqnmfRis50b0O3aptZyIKccrmvTonJO39WAlVim1ULiwt8HRGT4+OQV8GWAxKlmBDq2tDo5mE
yCyWuMR43iyLMk/pvEag5y5p7U8yd6B+ZT709/dBx0MA3v0une5Cy3jQWoxTcRX7iWLjC65beSss
um7YbqS9BCmg5NNO72y5YVj1BqviYAmj8uO4zVxNE49qWnypS7Sw+GU/DDPq9uE6UkGQjRMeKSWI
gd4ypvu+mGJ/SEt5B/CMDh92ZONICyHDBg42U624qpTdYdzyBToECxr2IhTaqbjWlT27GjOSg5NW
0zayQsKdDlZqiZIVt2t3p9pBndfH9qackPB4jv4UybXBpn8JV/4Owdz2kuN8XzqJ/yLRjzHo6So0
gaWsPDo9q46/XoKc5XNXROaarPWZydgQqLZCg2WdFlwykxGXp24W+45MCW1upXC1/hk3GpOQMj6N
s/AnTftWnPLJKeRA+xb4abNLwjMhPipMcj37yKk1P6ctCb04EKYvq3QzaU174bkcbhNJXWgCnvqG
XFK9m+N1stPei8rUrwC47k0xYNOIFmpkfn1DZ4GKjcW5ZySERgA01+/72qGPTwfaN6j6rjbqO0wy
Dc0FzWO6DOomD2vrFBasmxaf+u7X3GDuL1WWZdekynEXRsMhzGZ6GzIFP1NSvgQZiLdK7T9jNfoh
s5/gO94LvCN7x0n3aROEx2CN1XUKCy9k+MOshTctFxrj/JSxfWmrzGhoRP/1j1THajqrBNd/QVJk
pzxlhJk9gvuPNV6LS2EVyiXndL3REjX1axvUdJStOluLUAjTPXQl6G2wHdVLMOfFiYojmk9qyn0y
Zf6Q5ViQnU60WzVStjyPDC+Ax+TqjklveYftsAsCoJjgHK69Oogdnc5YWRPWGout1g4xjukY2aB9
m6UUZEzdgW1c/ah3s8tW/EY4HLnVjN/umt2e8AuWCshUwszdluQ7tl2F8j78+psshBNi50zMdPO+
SKPHVKpiW9A155FdxYLLAKx3tsaIwSRblHbHSvmtghHqdK33er2bwGKyA6Wwp9V5ylOi6CpLPO5g
UJ671OwfGzyYi9nGJ6Wu+lO7drmVYIA1qpj2QSKaUxOSkIAeamwL6m3wewjtuQw4fS5YYI4Ugsdk
6Nv+qmfNs2OM2W3W1u3ztOwX6h1e1jdR6OSaBw3H4dBYj8sAzmWupvt6Fb9xB8WuQfWpP1mSUJ9p
62dMKOd6QDxJOOdsFgYvRAKjftuGLFrgU3+qxvMYWdM5hFVKXS2jGQICq86tw/Jixwn/0ja1yhsj
/nPpcm+CpZDQFuOmcYRG3QElNRQr2C1zwfkl69utTVE3fjVQv8OyIpmCfZUKGiKFpNxcsbaWXdmg
fDA0trrXjP099xmdE2WE/z+cKwcqGod/yDmXFkXQSxf8lzyiG8MGTrm6UyvVPDfleOSwV1w4zlax
YFl1dMAKXUFItMWHYKrOWWSthUfH5gYyKC6uCmc89FZ9saTi3JKdJTBiS5IZ7FA6Z1YviZ2pPBHt
3u9IkFwiIvqXrKcSp+86domj8lLDXDsk1KVeECU3c5fkN4YQFJ6zeCFWgV0nD085DsLQQDuA35Zz
69P/GxmDG/YxKfble4yojDQJSHtjEH1HemRSl6ZftdUVqoV4YUIL/60s4CSrDTYkDPwVHFFcpNwZ
hyWujCej66Ae1DWxP75/mTnqq8P5IJHkFQTkx3vHKnkyGzoymq7lvhJZeyHiYFc1OWnUtb8pk5RA
CjH/6AqNM2DIVW2q+dWI0IJSWM7PjMJ6L0js14Y5DE0NdX+AfuPssqRWvVoICsuWxK+6ZXqhnJRy
vtEkADVjXCuqLL11hpYjEu18Y0hQuQWHFKfz9GgMnEUk1VF1ndiHKtBb4LN6xaPoKGgnfFRrg2Pb
rL6pkE23cZMeaZdq9tDlOXmH4x2eiWfGM9p25ONlMbc+lBh+Ccj/XVCh6+Urm61qupiETPcWhsHo
VgZ3ONFfvosF42h28EENLPLkDGgllHPxZNExDKiSH2GFjJpUHfoiwxYo30N5WtSnqodLgYeJw5z2
kofqfcobcCLNQBQM+00sLapLSmiRk+O4lpWVntCEr5TwzfOpwY2Ql9slZSy2urFjlDFQbEzVeR43
zrQrJizjHbxfteuPv674bkVURuaM2Q+EFor38CKCYjindQ5sWQ5IprROkzRjfNjkVgLfH50rngH/
zgXHu2GU2w4JoJM4Wkf8IPQiYAbvSlxsWVkP1y6rb8baHslq0k8ODz9KnYO+8BRUrYZGvfUmnOiM
Ij0AwU5ZeFnT4uPAMDdzar2O6/uAYKkelqO6NPetyX+ztA23mlV+9LNDPoCJ3hjB2OE7nCPsYAiw
q/hZE2s24DDRWX7LiXFRA/scjZ5KjA0BiUzF1JefA+5fuINxhI8MuOsY78pVt7ET6YlcOVfpwk5f
auSO8gUGbt/d6eATKeniY4O/bHPLdOG2ZDZkDgvzcsc+21lKnRf4rGvYBZRTrLO0yWYGGTb6DvWr
PBkTfQBRMc1+kE/HQicmDFqz2osWVRaJOoP9tn5iwXjSDewEwdDwV8FheWg+wreVcK8hFCE89h2C
/ndRRgLkCxSMQI+as7D47VSAtHtVu2mdCJugiPzZbOGqNjDrJwVmZI9WUq98GbrFFK2yLpqhvaHE
BTzaMXS4+DhTfHdReBnhQOKT61e7feYm69W3WK+gGpubzgphpBZPhR4ToyiDq4kJmhNfuy0QnU4j
7C8ak0bJSWleh4PjSDkGF3qjFBC1YGIthjm5teXchgZtGJPBwyCWznTP3jKlXTWYzznFASoehnjR
GXIU+nTI1eWSLPS6Jz2temo9CB+AO/sqcYcx88wou6FmgMLFftL6rbTnZSfwqLo9ykfj3CcqLyA2
Flc1S+1IcExjGDCExAXj5Ih99NKNQt9ZkfGFxGAdgq47zg3n4CUukGQwrDLTtBGCEBcM5YLwVHKv
YouNI+W9Xge2kyieYwL5G62mM6SagtTvV2g8uQMY7hQL++U68OtU59iPjcPlRXsJPQLA1/L5qy8x
YuUN8QPgCB4H+H6jBCweQdbhB6qcT9H1y8mosB1X+qEalM+uMBmRd09zGZr3pho8YVGqrw7tGoRx
aPCcE8HhqME4o5PXiDhkuTMc02Msk+KuAzq5SWzcOg0LrhKY/hBNOl6U6Kldu+xbenF8au5eRbrs
iCSlhyA14JOUE+WTTv3EdsMMYQ2VSDFbOb0Z7VxesIJTDinR/GgioiDtNq/YY40jznoo0iP29DS9
/PoHgYacx/+oMSBOuHASsOxm9toyiLvQnmbGpyRIbzQaAP1Gxzc0zsGrNqa9a9pAP6j9+VyQLzYr
IafDEr+NGdltZibte0dRSPEM7A8Z5LOZsXUOmfq76Me1VWghv2c8QGXR93PMOhzzTq1xh/mcs5U0
jHbrKKWJDsz53+Ja4cbAeqOXs69O1oUn5EPKOsE109sHbTTmq1TrH6JNZm/p4aRMkXbKCRq5Sdnu
A5XjqKz0btPNUX4KcDPvZKdf6b/kJ8DMJEzZJdtiUXM6riqXqvTlNSD40wQWKMK8Oamd2d1aQfNT
NG301gDX3xpG4wDl7z5laMycc5MPXaWUFDPANlo655riAcgMG5mqfkuV7Jkzqb0J0hX0aVGVk4P5
tJ1TnNL76IzUh04mLgg6z1t/zCPbQ+luXw2DtV0Yyksul8c5S8VGk9N81gYEkYKfhotOe3wYq7Ci
ia49GA31BMmkFCA/1g1xPBwb1NNLTq1m32f7vBxstxnMFlLud9Ak+dOiL1+keiALa8gUts2MNbR9
kNYQOQl9ailJA5aSDn8Ibk2DkEM0HIuiHo5DT8VkYRNx0pyv2bFxMbATgpk6kZqF+r0ftfqxXjp2
iMLk2pHji1bmlp+LCaQVDA0wvS1W44ASj04HyYKoXq7UViGV0Y9wJdLtynKVmg9LRC1bSCFGaBdQ
t/jcvRMfWeFxHul9sOJLYB/SOUr3No2eu2Zq942hTscpap8aUES7qLSX02I8NCb7BcolSAfPVXgi
oueywnGv6Qxt13HZto6JmMNirG/rzl5rd6eXXuo32TA/h+20JR26W6Luudfja7dI5EFr2lpjeg+B
DAicyAr46mDDsSlbAqC9Q7vbMP4oKrYKtcZzxARXkXbFfYWS5Q0jtbhd7OSumOjyRnN7B37GlI2m
JAZ6yDHWFBCgJW+rkjMr5E1QsZuxrNMcyI+Ci8NdX0zC5s7JBE9fI+dVYqc2DOchN4KHpjO9FMnK
mJJy7bcHxt0XL3lm3UykqnbYS8F5R0611/uFbqwYU3ldqk+ziJsHwqJXuBKLXHe57aUv6WcDdAl/
PbbSfaCkIUFTb8E3hCso6SlEq9dq0WgCMBX0h36KzpzhAvp2Oiz8SPjjGKZHrVs+q3zkyqHZ122j
8DrEyD2Rqt02YftejgiFlXmCPvaji+UrfJJ6TO1dNOH/6uphvtSmek0bklSJbi3kdj9Dk2lDkpdP
YuBAVRfDnTOCVc/s4Vp0TIfYc/hxYdieA6dyqWav09fjyfDc8Jn0ki0f2AkiMNYDiIFX4Mo2L8th
rj7Gn+BIHyzEIdJIduF38RphWKjroRJb7yEKkZxkj4VsNLVQcKTKcxkFOfLblqA5+15IpyPrIqUc
1h36rdvYxi1pU5wF1C6ww+DeWuyVRVPaLjNa9iAcemcdJYY3SFqVxLr9CMavtnog5uEpwtL1X/xL
OXKKkdDZijdMgreCMthNaDLCLLXdSJvawK3rtNc2jy/tPf2ZI0aeGSzvdIzCKNhkx+mcKSH8cI7U
yzD/0FMN4Ip4FlnkVXYPyBA+1fItopYQdfJoLOljHaqj+18qiKqszk2O1qHFIA/NGBjag2OUxzFL
HhMGhXomr31A2dYvC8F/bPaPcwWS47PsuRrhgoRxWfzRML9adf65y37T9MXPP3E81r//u78eYMtv
qwveMEE14DvUsWT8zvFAGvxNtYBF2EA+MNroGHD/x1//myqkUH8Hm+q20Oz/5XnwNaqh2pg3hIU/
h2/47/jrNdICf3TZ4NJX8X0bED2Y8Bo4SP/sslkqisFR93JaKX4QAPRDbf7ILRpJ5ew8djEPnEnF
l6vOJUPdjNE/Ca/eUXdZFpAdiQq6eKrr7CTvf/j8bn/3RP2RePp/vizHdvBLSeIJ4i/mn5zaoTwI
4vyAWo8vsjgZZn6SoAA3+Cu9v/9Z62/g//sMSBbomJwRbvnk//wZ1LjY6QPu80OnBi+RKOhd1c95
GcCxSy1KMs07nXrjsZqOAeY50pHBxAeSnYERfJoJXcCKFjYUs34PMnmRuknZscKRsDWVr8b+dsDw
barVj1TrxrNuJMG/cEqtYYu/vn4CEg6XBaYynFtcLH90Slns0GZHhQqdas6nOSATItR9QLfWPfgo
HLdKBoO4vbyGCjDaXKpdXxfbv/8Q/49f2J9ew19yGoqZglapZ1j5NTl/J9XPYrLvNCbRhIjsu7//
YX8x864X7R9/mPUXw3PPzDaDjQcGOxo/4B1ci1b5ERWHfrG+sth8+vufJtX1A/yDb4+fp9s4BUzT
MSzul7+GUCqFJq1IEgoLYaEcSoNBb0fBc901hgc1eT9JKqArZJgte/+A66dqD2nfJZ7ErkZjQ1Fd
cxgXUcowboynW5lwzK6dIjm3Mq34Fg4Hx5RigJIcJkMNujm4Aw2DBoXEJmpZ8MOGgrJuQn93PQji
pzhLGGe14X04GQGueRkDPE70jQyEuEOluZoZvFejxtbJFj4wkl0R6p8FIu51mNT0ORYMsnS+o6YG
dzK0PMeuDlMD/q1Iu7fJNjmCgPJzxD4LQei3DZPLfHkRpRofytUgJgq8A1hY6xNDpJLhHcd3kByb
WtOrW8hh2IfywqCbsPHCDMzcjOGKnb08YMhHAqzwnkQhOXdpn6t+nrdmWP2IsDRST9y+q0G5HySy
hanlXwK4iF8H1fsSCdwTi0ZwfS22CMd7hV8GYkQzy+wsZPGVjtXgC7N5Z3TE/h0PMGoFPqwxN66Z
psGHiJXo7KRvGa1zuEtxcw82zh2aozzoGkpVRTeTDUWlAHXHzrt4EIT+vdgsxUZZatLrxV7Xsze1
WA52iJM1FluIQ9Eum9tXm1PuhstkdoVsTkiSCHUSpH4v5YI4jCPIoUDJYp/L08INrOrJLqceM0N0
mey19VpR+h0tzc29WjFnNmoAQl3ALLevni0EUe/XRLi1OBHnzOW8JbT0zTIM2NLvZWSjGNv0MjLU
B8xxLmhcOdVl+tZMg0uJbMe07rkY4++mLFmMzC9Mldes3QOgnVzrpa670Z/V8T3KOa3ycoYLfn9/
ChyOzthDcRlgrw5UkKRUew4jTowaRcnQGdBODeKhIaydFYx0Q627ULtiljnyVXXWUzQ+bW0zfqHz
fna7Ynxv+tTclXP3mpRIp2HkfPGeyGtLeDlFjetu0iE1janxOH5bsos8MJwlnmZGVk5AQtSJcesw
M81F/5i2FUNmhTa6afkyk7LYavpIzhqltMn8pjv2LaU4ZUl0Zo2ODYUmuLeAw0rLPgfcBOszrw4x
T5XjR87SYeQ6Ti35NFTFtmjh27VPeYa/aM7zd1NEryxyV5vxW6hUcAOMVkO9S5w1x+mqeNRIDMQ/
6jB7SbTxA+WInGgFe3DJPeqPCP2yC+hOagGUIkhdyjVtWtMCpEucZtio5I0RUd9OJqrdwoz4yPse
eKJTVpe+Hh/PaqyK2yp4GeMoe6h17RpXFKgFak1PWKf/KAznReQ6xaeDuZZPBtx16LWqnb6bhXha
mgX1I3JeAOdrBHfsI/aihzgkGmwIJWcWHb5WZo3g03gzV6GR9jdq31Ze1EBLjDU2qk5inDONapuq
pV28tcAANl6r4CMpm0AcNMrXFJK52zmy1ddZfKntK9B8+UYQQfGHATGwaKF7lgHyyCQ4CuQsS3Hx
uI6y7JDRTunI5hqnlasWdKX3FpEsARNpHw6MEhZBU57TDN0xhpgMHYT9r4S0r2j5u+woiEbSq7AJ
vo1ZcRXxyNUaU2FqKyq/bn6veMT0BeUXTCypQbTi2rqqJunjzsHYBTGifiKRYkgfWHV8ZURUeGQR
Ot+BKnMNkRrbDOJ6pg/qoYvz/H5JyA06VMYQiGHJGNXqNqLw9kAN9OdSyPqKBln66/Pe0IZvxwjV
kx2u4guu+nQIb9uC9L+DJ3Zv29Gx4QM4hjE3XJUQPAi1ADWgVGukOhAgbTp/s9WIOaQYgmA/U8BZ
4dTT8tj1GsrrFtAtLte+vVHpwvRQ5KBzYsGRWhb6sk5jT2dNc828vsN8OzFqhHOV1cl3Lg4gaBWM
x0V+MmxUymSGlY93mjAPrs38EuhJTasubQlZuvwwg/bBRvMqYH2eMRtv8nUBXMKl97QOD112Mtby
kaUzn0KWPPrLIc802JzbAJwL6CsT/adQsJyORkAuBID3ZFNy1cSTx+Rt8hITXlQk0j0+gudCCWkg
VVrbM4eCCWeH32tA5AyHKyF3ecQlfTJSLF99lyPzF/JOj+d7c8AJYlJzXS6vxWRWwCgSWtkK475u
g5shgA7RTfpHZ1sDU088QPA9H9SE47DWHZyqfC2q6obHFmwTMXiMx81TMk6HUrcOdBjdOPQUe0ZL
ihrB6A6F1UeRy25x97HFo03KDqrqrGUSwtev1hFMo8WCVdawlGFrRMQX0gBXG+gp8Gb19GoHxass
q2nT5dURO4YPjyfCGuHFOM0gFIHcydjnEEIUokvdvsadaS2v4D4BUbML6ioeGKGIVErBNwKrzZY2
grWl3Xqpwu9Fj3IESedHXhWs9ctNMA7yoDbEJqhSE8n48++3S4a27pf/vF0SNp5i6He6YbKirX/+
B+d+VdccSfsy5U7AMdWphO9rI7iPE7L+WaHfSXTxTWeZtBnoKfF9+9VWoxIzAFKgqd900NWohR2i
S58E/BIdWpEjVso8L9KrrO0t5P03xh/6bS2sh4ArXcc6hmsKjM0wOydrbqqN0EOetu3MpUKSnbi/
qAmNOCWT6sEP7MSLrAiVSAlod1OZW8yhz4VCAmkcN0FgPdCXtS/b+aRxM8WwC/LAQsQ3aI234vbF
AuC6hQj1ZZWvQTLrW+AtMQNlNT6lJqE5S02OFu4gf6yVR8x0wNoyy5vYtrqOE73g4/HsMf6YFZwZ
cKsqCrTGW4Pakjws94Ept3nS7BzV/pm1EpMY7VAu+TK8E69yYNhrDPmVqgDXRPJi3njjTMNwwPD/
w9Yzwou5oAtOsAVEZNDSldHajrdKtaWi9ej0qXKgAoVWRujem3i0P+tUWhgyq5HBwB5Q/AVwbgKK
L76J8mVPXjHZ90tGD7w6HdZ9mByrnQwLAEXYdOeJhIZtYzkuGeUkK1hUxDWEKfFNWu2erh7kOm0+
hWVAdJDK41BlvsN+9XZtvSbMA50dRkBIimnT62BnbHkxKAf27Rlfx1pWOtYkNlSgl5s+Uba1tbeD
NyUf3tcfk1biRHXtJld7CvLYZefVrrJhRxjOJ4+LxQ1k8t7W6fvY1bu04wiU3+QUROEAYQ+QBWyb
NN6BNyQn2YevwaTuZQfJoApfjUU9D8TTNk3Hq8KaWcj0C5PPBp8nrq5uR4ripYjrKwZOyH0U8mzD
wcKnbu5bPSf76akt1niM9JuShAuqpLwjY7xz5j7fNvn8MRI73qRmi8djzLyx5gMwlBFzY8FqCJjx
fRlg5qQZ7Xz2kxq0H5ZTJT5V3h9QVa7kjZGxGdptuL3RqztlJxUbFgvjlp7ywtQ5VhwFSoamRVp+
ciq1DmZkof9Py4fRJ18oUIXLFJTfNp2f+dIQG2BEQiCGIBoey8wRPxNiyrw1niJyxq0/DSND1k/4
x7cEA5vrWDaPytLDl2X259F2dTDL5b5YVveyldPVTqeXia4+YCVxo7a9kzB/aCHFLVubA2CNJHtS
whc2ALoVR2fO4fu2zMetrtuhaxLfL/FSuVmoM2Ie41u2pia/ZV7oGCbXkATAnNcWGQ2m57BwnsvR
AvDhmJfASaBY867iijLKDBuYqhAzifLM1Sl5gpiWbhqLSSujk4fMbu/ZuffnbGJy2oCFsWeCFX2l
vGcq1Hqp/yzq+JtCPtulESJyq6R4S/trm3YpdyS+P+D6DLIr7WJ1l9Ic6V+NVbIhc1xtJqobN0YV
f1h5oG1EZdwWaCjC6b2WY8k0mHRWJ1hEVQ5/mBRJZB85Psd+MFQcZoqjIirODd19JZoauF4XwJZP
P9cBjaxpc/61cP9H2/sX2p4mOe//c3HvUhY/Pss/ioG/vuB/6BlCArogqUawWIMNyrf6Xd2zfhOr
hodRmtwxwtpaS/QPdU8YvxHXRhRUTbgWAmvn/1P3+COOm7pDQoIgN1/476h7uvyLNIQ9T4fSy/83
dARDIMB/fhQz4J6TpGK4nek1GdAC+YzhKcdKZjDe8JA9KPPkFtXWoLV+pDXx6iyCNcetiSFaIKpe
dPUb7J1ely5jE6O/GypqHy9W80pSV7QPqXmnmYcy5mZ2yX1MxGkTm8nFTn4W+qazDzqFY5/OdEpw
yqRuS7QIu3/0gH/9TqAixBGOFrgAiatr3lw9WdaR4wVHgY2x0I3gd/YVoJyv2tte80Hk59O24UDn
tKdeHFeed7CtbXtHKWHKAaDyUr6y3pL3c+vkZzx4E0cXE85RTP2o7ebvCiaH5DE03qDFMddQjjFx
d061Ltgo+bIaNZntlZs6dOlSy7Eh20a9XZIn+k55tGRvUFgVpMAfMIzOtO5+Bw8jtNLKw/FdRFAE
Dsqe44p479civE2EDUn1Qp/NDSf9Nod4eA9wcENzu+TZdja/waFr/U4trhoF6exQXJuCbX0Dwt4T
+9h3HhrDJbP1A0DngT1tclOd1H1M75OyrzfZsKvOhoMZYyMTDwCcVKnVjH2xkkgPk3Ph+KSgIjRP
1oeZXfXpTXJ2yh6C4Hbs7mP9UchTGWyVwDfRPkmapa74wIIh8eJtsdMTj1qx+Zxu+820TkR20EIV
jBIYbjg0hsCaNv0PVkAwY1QoavWlWK56sO1N38hdTB3zMWsO3ewDdLMRUrEh017NjAWn1UP1Jb4Z
l2uf+WW+ZrfUKJwHceOAlHZ1Ef6027bwAitfTwiln7RCelVqPM896RdPLsm3U7XjVpX579VN/1kE
/8Ui6CDo/vM10G9+Fp+Rsut/fP3MGDFyJPgdgL5Swdcv/X01VEyN6YTKgmdJDgDmOpz4x3K4/hEE
exVYgi40XeNR9r/roWb+JrWVPUS3mJSWuWJq2n/Qy+VvNqeIlTPE35CC9fXfoJeLP6vUBF81SsKk
ZQnJoks5119OJniYBlONg5ZBo/M4dPUFExJxgXi+TgXoELVh9pczoFRUT6bNh8J500t1kBYs2je6
WCDNGBkO3+kdL4krnQZ0mxZl266hy4KqoWYjS7y2oGmTJj84Ye+nKdYDQj6bejXHggRkfMvJW9HJ
cVX1c8TgERlN3gyV1ZFpai9UqvSbKi7O7AhvRK2eTMv6arIKuRcVWOTtsCkreegj+S944oyX/nRu
+/Xp4O2k383UbdVw/trvtiBTZIajQh7r1Y5mE6LpU4Ar3DhZ4YDDnpQs64C4wwL8gbC/pVWFDGvO
gLSgdAJSUfxC1mqiF7C7txGb8knelY2862N9cPMfJh18bsx7jaJmpL8j34FtmnjuxFC5kwTHQ/Vi
F0xSSNzclFp+kGP3qgfmIV+NlRXWOiWmTnt8LZgqsy8r4Clx3lhhmEZsPmiDcRdV/EZitrfsYTPW
GRvXrEKCDzDloN8NKZE/OpZWsES8SebyDOXHz/PPcJwv+LpJfd1Ig105pTxbB7XNy1Xw11RCbxxw
sRvFRFPQO3m0GoX2F52XrJQeBzoSHpADlopmwZFm4AkBH2TD9yTElYjeHQn0TaKKN7Tq76Ba1a2h
fGuzZjcMzjlyrFuIxI8AN7aRM75ZkNpBl786LUBeDRx0a4s7Ockd1Ggv6KP7aCnOSaRhWq5p6Brv
esmxd41l2RO/H41qTuCGzkvs8GLbkKbempG3ZAywWUhJexgGnazz6Vx+ydmB449zYjeyAP/C6SUg
zG5g/fd22GkhzcWAnHV0FeU9JtaQzQH60hB+92b8BSGmL2HjarOZerlpMPBSzKe8W7sXtfxpvVCU
oDh3mthSR+uXc0bWSyUHpI3gj5P0CcM2nm+286hifAehwmWtjS0Oy+eyTSinNBfEjuJKTfxql7La
DV6btUkl/vz1M2k//aJl5ExcBWWRhhQsXqlilgQlEJUChfuo05SHeQ4+goinlW0mZ5qwCjbSnOgW
nIBSr157s869oIt9s+OANvrDZKl7q+AqmWrOQvbSz365aM9mT4NP3g/QTTnfKEsL6mWCaJ6WQ7zt
0mnYm1XOVfquob3tcRI7nl05ysGiLWNDvnCfd6p2wrF0G9WYBnjzKghNVpYpV2gIsBks4BbE4ICe
ZwiiX3MT+AV2Enafy94aijvK0IH/Idx62PZpL29cynOkWzDLa/Ki8k0dYh8cyE3Z0crEvIVCGLqp
um7ZK05yM0yJ4UF8O0FwuSlC6DZZPtBvp95xzPLYKWJ6BIWJA3qKom8zre8VnMBKrrxG47q9sfQn
i4+oxSYDMYxQdpodEinpFaFn3KD0MzB7BhAFpUW8CQ68xOqYLJVuSREXs6HhErZoP/JK3oz9Z1qx
4chw+GH8xNV6wQyG+YF0kBgmFkocRlqPpcV0FBvOcfgdhMYPUUc3oBOpcBysq1gWiG1UXfbiM4M8
jVMDkbgGe5vI5NlIvoGtFb6JFo4d3j5pqA1WQuGDDSZHlSAbcC7eCBtxofk1ENCxsjslEHpnoP8J
panoSCThToG3/RrTtj0a2IiaPN5XYH4YvNyvwHYD3diruXnB9dDANCwnXNtPsxZ9ZzM5MVLV6ozb
aS564OKiSTcWYQK3miU8m/yHnZJDX3Lr5zJZwJ6f7GZQTzLQ7swZO3RP1Z1b4WGpALajA1uVh3Mm
wlx7mkY+ZhJ439wA62JDqNFED0kYYtctKGZMqTUS5ZqEZgB0jWqkE5Zdx22ZkFEX+VUPuOt7xFUq
f1r27FwxmpV4dsTZgKyIQRsvrVhkm117Mb+ChcYva8GwqIeFO7QMwEWBHXn+clLz4OTW2xQB/I6U
+OO/mTuv5daRLIt+ESbgEuaV3luJlPSCkLkX3gMJ8/WzyKqYqu6OmY6JeZmHYhRISpciQWSec/Ze
O+DFTCzwmYM695gNTTQSciMNL7Y/cEUiugZsRMjC8cSYCfuBHfdZNIxR4jiouHRr4XU0vF+VMM9V
pZ37vnwL3J36mJoFA+hvBbksSv6zkmg9/S1wv6FWC3wWECVCcvuamgtoGM+ZRiOXS5R4moEmncAc
5pRveUtt2bzALUPQg5ubIQE+q8Y/mgm+ZaEG/yYL1PzHEuyPVZXtEHUYQ2R2Hf9UgqHEk6Dsk4Zc
tx+0AYdEwrBxE3rGw3FIjRfNaFdhAIGEDKkwGY9NSmFBWLvCZYtFpyzlqvGya1m8FiXAB4/Yg4Qu
ecQ7EXUoz2ZKR0ZFb70rlUn6kzZRuT4FwlwX9YkxykvuGcda/FKjbB+aKrVP+BuNJnGaunpMVfXH
9JSD4ejff9sfnv5VwPFQqPytCfznn22RgmITVytM/Z8EAVrfMnQI+LPZy0yiXC7qR+KynHUq1GV4
BbYxLOjKL/TanpUFBhW8GQ5oHBqG04LxZlwF2MXRd2bZv9F7PPcxf/Wn/3xpyB2REeimsB5anb/3
p60et2PSRLy0vsH6bq2clmqwe2vLU1z9OERsNRQf9MUmgzDIF+l40TRujRA9yKopq68y7o8MlA6p
8WCmJ+9pJWfRyFwmotDFb58Ue+lVeKDVVblmtrCSiERMg29eoB77R0+xJBWEYg0N8BRQNtiDm6PX
y9oYgGQlJyLi10FkbKRjzT0YJeyOFlqQbfyoWD1CUNThIVxe2HQuzcKENKteSu1BWjrELDFKv2i2
Nd8Nux2WOFU8LPVhihY1uQS2sywfHCds+B07OELaJw54BHNQflpCCP7nc8D+R4zQ441GkgJwT1Nt
pgHC+adzIJGeW/tpXs/KCCm/7cE/q8lYqxScz3kmtknZhovU8mhPmBJ0sZjHLUQQzY9ZkrXgjfjQ
lLCTD1Md4ECzkGTfdtE2j7x6gqdL3BF+3cxT8943BMGxEc8npqDgz1iSRw3YtCfPBi72GRxohxlg
dMzrGNAd28dMPnR9WvCVU8RGEkt+4ZfutHetdR17WGKKjpcowc6zhWpJKpxUivlJQreZau8K0vlp
KFLGcROCGt/svPjVQQBi1jC8lbaHhLdhe+AJLANgEaUV4leu8namF+1O5R9GPbVAjMx0mJ4+s4qK
3Y5Z4G+siIbhtJnHWvFvrkNPlue/nPUuMi9KL0slS+wfz/rIbJKBLFF291LsaoWQjthA8jEugfGi
D4dOz/g6FYfM2NCC3AQMZxuyUzPSVZK+OqREucrUWhF2wpSLiaTWrP7n0+Wf8FjP04WmF0A2nRKQ
hvQ/fS/1ZJAaGe/1zDX0c5qyKBRG9juma0Wu60TXM3yiiXcvVahFECD40EmBcR7TNMFfM/ZkLQyT
oScKFEgECZg7o8g/n6/xf9Ue+G8TyP6BIfx/gRE/Xs5/RaT9/4gy0x/Kwf++QXDN088k5M38qy3w
/Ik/+gJC+w9TY2vJ9I52qWY/Pvk/s8xIJ3Me9SYhVs+HWD3/7JJqGg8hTaRhwFIEB4cX8GdXQNH+
g7hvNmn0GmxyzR4ktf9FW4Ax3T82BhyNSaOqWmwhEKOpdBxoTvx9STA8HmhNWlmJZQMHpcHEV7Mu
iMcGcYKL2jmqsqmPovGwfD4e4FW7E6QbIEaNPDq7ZJD88YDIuDrHmAt3lQlBHgnDawta/qNAEl+y
8QFr5Cmb0e6c19ITCz1MlXdLw1YI64qoU8/w3qt0SgBl9y58RV+xF3Pnz7tBSqwNzFVXjYhiwMXN
mldMYCg5E6+1qnxEfkZg1aAc41QEd5Cg8UJWhZgmLZoem2/MK+aNhewG8x0ZBstGEc+ysgzmY9rG
FxVOyy6u8vfKauYabPKPLEw0jEYBSzdC93ne2AHFLmEpZlGRv6UO1jHWCGOODPeBwuHaSELsNdaa
6EeU0YtJ3NCcjXkBHacBGlBjtqpdyAwyi8Nl3eIztsIxfZdw1IhsZDzuaphhsn5LcJbxjYCGmA3D
b65+H6Lm6Rp/FZmpR50v/YnpxCDA0K2HXl7cFda3BR4MuSm8qD7h26Ut4C+91rK/nOq7GsruVyYQ
sDihEbwCSI8WITUKNK8x2JsuXFKc2t7Nycb787m+h8IPm9ancKCJhbXancintlZEOLCWG314roYW
8yhOZ1Ub/I3BhmAtu9LidTXJPO0ysWR2PdxGQixpcvveBu/gzUF6vHUrChKwHvoZa1c7H83UPPY4
cxakKLv7rFfMZUh67U5H8oLvxx02ViXHzfPw+QDhpBCOabTtG2Tgi6xzzGOZ2dRMojDOpMq2szxS
xLVWGb732AZvGHTsCcHE1Rt+yseAcc6i3d0J1FWneWnXF6sggRzLp7eXhaKtxnSMN6FiprsalfxC
F+AumoLhX8Fb9cpnCywrMvUPnL7nrsgdspjufMVJM7GkAdjUsr/bwf7dDZb/Jtn6TUd8jRc4K+Oc
fzs3goSYBMugax/pW3AF0QZ/SrRWMsfaFU7nECBaukdbGYg6cWV1NWtPTvU8Su5N59Nic4byUxKC
Hg2R9QsGC93umNpfIk7SQ4g0relvdNHJb7v3f7raid9bAyADqp70lQDMDBFRPpzBDeEJrdPyQC60
sjRSQmksTue8b9pF+MAyk9WrTKN61G/kRzEUELHx5SIyqoWBAtG1V3b+KMysuDklnu9+lIOiTQrW
99c4wa+b94Z/CoUFRaCr9e04BgZt8DbCFdPaB9bWbD5oaXCgHfEqooEtEeb+7wb8XAJo9E69FxON
l5UbAZn4XOGzYlxe8gxsm6nS+e9UbtpcaOjamlaxZjkW7w0bh3RlWVZJWpbOBq8T+QXUhpgaMc4C
q0CjGCfC+MwN46AVZuZjAXmrY0bhmIkjKJSWuIgyRAQh3C9sx/a98+lSlJ2RnHUFHJWWe+oW/mOx
jWsg5m6ZGyfPdAI4N115V5rmd+Mbwa+0JagssmkLjpkDecNAf/KgXOdpqb5o8ci3RFTyQIvHXhlg
RXE3Iyg068w9WWYJZU2U9nddIAu03e4TFSvFrSiHPVHfJt5z12SDqJUfrqbN0tG2vkVK/WcRxnJG
DJqvfS/Il1Ivgle2tx9q2UH6lux9ysqm5TUE/rkG07RXYgKK8lIfPsYKZk3AdvXsR9KGvdD8ywM4
f+w/fgImw/jHT+hF/t50xEPnEa9cFtVXqCkRgje/nft+7KyMvonfrZxGmhP6d0ELYeuqNeaz1o6p
2DpAw4M3YDw1ixejGNfP+4lPK5Ze7piIxfht/dDvXf8zAyl4IB3QvGaFDysACxpAfN+8NoQU70yG
Ws8H9cczinzYOTJ0D88nlA4MT+jH7PGK5vdgB+5bg1ZlUveOOBIwml8Gu+E/7u+rVl1opoS88Tg0
+or8ori9Cq9v171wbxCLswlxGMqd6LWOLwrSvsKr/DcU+8GkaPX8GEJveS1yKEymQ+Fd96k+ff5E
YePctbyMlu7jF3SGu4JbI69R1esnsy/uz7vbDvx+3ABMfB6mUYt0L+nSPRgB857fnv9ag+hrHmWc
qOD8tGnpKwzdyvZeN41ycZXA3ZrIMGfP+9OkOMWGlb3YLdlIAE3n3lC7ey8fmwWO6vRE0zeam6ai
Xipbg4XiqQX9yxY2G9Lj2PXjd189khYY/aiphTUPle/JTDMBIKp2FxFsndfGaT5amnPvpT9c3mA7
Nbc2t+oLTLklFIr2prjCxChRn/NBbGk/VZtY6bWTbQI5CjsX/a+q4KCCa3/zA6WfOf5DaZZKZRly
beDJDshVKCkLmhbZZXDzFtVtHr7Dr7hZZovqI+zHl0Y9GYoa/SokFyw7l/BRnZw5GSrlfQeXZJOj
Ul+yGYLNpCP6FJLEozo1V6Mh5O8wLdZ6HwafikDRCAA9mFa+UNeewoUQULh4ifycAYYnxa0twHJG
hbDfhA2cSUrV/ywN8dZYdfEdOOUhqB+YhOyRWxnLWelYgHfwJrCIsMz7BspMQXg27A63/nAGsGl0
6L6Djk/U6PriMUDYNI8lAMUz2TApISpD1Svr1DGbLQk02coPk27fEX27KM3ePA4GKDPAJ+klH+gn
JyD1XuBE0P2RjXZPnisHH+8Hjfc3YRbOdxiOm1zN6eHm0p5APGXIG5CxXpIeNxlZUHWUJXStzPjC
oGul5KHzqxTpRimb+heO5m0FYvEHz95eb4P6p086JPX83gGsUJYnzfeQqtfRTd0vz1JeEU43X5Yi
34hG9T4xyX0O2iA/sdR/kzfof0ZQKrBL9B9gZDDQ9Xr4kUVY8Z2io6c4EPTW9YrEvVE25BqIgRgE
2NExZc9X6aprYVXVnQtRtNSgGy2slnD5zMiOugiKuYzL4KpTN6EwafJ7bMp8AnnA+wxD9cBAK2B4
YzLp9R3i5RVGzkQMWb+KWr/aaSs+0Ll2tCra7GbS1gaVUUQXc0D77lugNksrClYNiVG2xy4otut6
g0XWW8V95u3Q2Ttk9rniqDZKRIPEUi4D7M8paxfmhQiWQQ3q2Ijq9ldfneEchj+EzFmMJerqwhUX
EG5cmkDBBVkLZizveNromRiRsiEBR95VJ914nIqXSmG3XZnl+vmsKm7jba0azfR52NIUwbfEtux5
yPmRIpDGDPE8LDwqWrbMMmuVA/BBf8J2YV0rhbx2VqctOIGQDFuyeutJWALzop/8TAwXQ48Oz7sD
q09XRRGqoDbd6s1F+YcVNB42apscaBh5+7JCUQF/Sn0n9Gntc5X/GTQc3GzLb6olkc+FpCv99VQ2
O+UcQ7G6DgpCa8c++GkUuD2yDhUuUtDksDig+xJtcoULmk+eT3FKZ6EOxvjedh5XOl8dd3YZ9XsQ
lpB8Qa9/GIGYPp/q90jZEk0Gl67iwyIUj0ZAWscvHQhLrvxzYWfuLQpBr5TSqGbsKx+sxKadu3bc
stKyPnpRkn2owZ71O3kf02FYKQ57lufdbjywwrv4dX2mCF4Wwv97PB0D+0Fr+Xc0DwZTm5nKH7/G
6r1Po9fs85jH+l6pcco8Ejc+bB9GqOERhDHmqX5UAGazoBiLoVCsi2/pxioqB5K+uGDd+G3sHfF4
zSunK250pIt5qpntUrei4tZTeE11sg3WSLF/atVO9yF7hTmAqX7hlnX1EhLltAltpnd9ltQvZRb5
Z8sFBIZgeOMBz4cXGpanQYWXqNJLfx5Bts+3sbR2LZDYnSt1dV3l6rKL0YhVXYtQjBHDIeodsJNK
uXvej3Zhiva4PhVJiGGlK8eZwVlyed7kCKGlp2SnyIS7E1bdyNtHvq5HVO8s66v46kgluoLDIKCz
9E7PIzqw1cKCEDNzfT1Y+AlA4z4d+xWpIgmtMmT/rUwS4oENZeuxDt77OJuo9RjeyEO4Kmo4rPAC
ArjE6/quly4Mp0LrD16V9udcyb/Sqnfeo8GpZobIPbakGmD7nl1umMczlfntewo/cxU8xn1BM0bv
tt68JRA5zyEC8dNguz7KdJ4WdYQPRC3fKD9vVmbZKhelR4ctQS78OOVtTJriu+UDm4ZBrJ6qpsW8
RhTmMve8hHK0NeEIyO3z9dhRK+Yd0RGr2qzkO9S7592yNeuVU4bJwsgi5z1x9RU96uy1rN1yQpgy
aSUa1qfuUaGBD2nXlU6qmeJ1w02PbWJVTKLNIgHAj7ahzl84iA38BFSZYqARrAr8JpEph5lnGQei
BfKPxjWOTGPcqxvY3raqONPw4llT1ycTjKLQd1eoJ7nmmGW3d8ykeii05VxRC+vIy8+2lWgPXa9a
Rxsw6C5vEnr1lCFFQwRyX2ruNkHkv8BWnV+tiMtj40FD8AzekdJyv2AjiDdXeYy8M8u8Eq0AVtkN
qmNSElnX4d/UTaWDbN627wIao1+ab5bvueuBx2a11ViTRE1QDDfayqv1KiAa54Kl2fkN/PRisX9Z
d4URzzv8jwecIHMX8S0nPEeOC+mpsRAMw5SjvsOz/tAQD29KqaxzxOFXLfzkkhrsNREixh598S51
CS3U7xSeDo87FR1SM1Le0Xu7jJgayIXSaK5QBIpZygxq8bzI6r320WtFd9LZ6Rf62EVTukO/3dCu
zsSDf0pldDa+XXerllNsUZPJYhiq9t1TctC8bXdcm+Uaj1qyjZruNVDsdpP5WrEfofzYlUo84RBt
TK8LOMJsriex3IwFDpMMVOYih9v0VtOHdkoyrUNH/zR75eP5Pw2LuZOlxrGg6KT3EzKN9oYvRacX
Tfxid8iIdFrYmf2VByxBJpv6je13/dbXEAFoqhWd8kzpZmUXrQd8nHsUxeNRBRw3kxZg5NGbkG1I
SHnQRVs1LD4JhnbJwHOTU0bI8R99p4EwpGnFP7TvC1JL2YXNGfew7Pt6sc6R72aB4sAEUHBGxN1w
h6FgYDWR5u55iCAPbk04vNa27x0LL/943t2WYmQ84iso6xqM6SZqZcfKLp7f+pvEGrp4levWzBYd
4zQ9AjnEbtyaaWTn4c+XO9Ia5S5hm757Hv51Uz4fTfuv0U/DpWJXP1YuieqBIXaOB8veUfTvNatV
sXdxFxr6cuNFGqHJjogOpZFynujUaUVNqrD7UeQVCZyPA6ND06EMnj9NCIM4q8Rz6A98OP/vD3G5
ksyOJ8WgB2eyHoNzrIEMsJjHLLrKig5wBOODIYW9LETiT1OlPuuaUl9lnBk7V+UD7agHPoqOvToC
tHQZDQzSiTAQJ/EYGnuVN2OdFif9cVdOXsukTrx4GRPjsHNTKI5RU2V8rP1IUMjjPtbsmdFBPGmr
uNmrnPzboiGkp21s1AKdvcMJaJ/hHSd8dat2riBHsaaDrvvbavDunilqlH2ASBGQC3SIrXFz7KKc
2J6dHIYU/gLlOEms+A6lGSU3xQmvQZ7sU3ZNFzqhC+QK9SWtEpMYGbdYPg/J1IJNzkxpJt2RUVhU
d2/h0u5oecCX3rTS/XDRr+/NrPhQq/cs3KjdqC81r26mYezrR91AxgeN5DUfkagrAOiGMlZmqhLU
G1cta3qCBDo1iHNIBeHF1rr103YkGpMcBHw8PMRmnpOl4GVHRUWdGI3dZ1Epe6eot70/6AsqEnvm
gWDYMYzu5z1DVM8NvQmWSm1tj4q2l335qij+LnOcYdcNhgWhN+fLF0RrP42KBxksWqRS+DvZgi8q
vHT1PPrrhpSnbI4NSLIbbbMtDFpuKszowCT9OXxbMJ2CMPFmrLuD60aTChXuMeyDF8oeaz+Ytrus
AA7D3q6C1w48+oZCgUGUcNRFboQq9rWC3dbjpht9pJ06CJuwYQYum7C5WKOs2Iq33jLN2uYSl+VH
mDbDktj7cRsqNvkhFkCxecccldRLhCFqzEahx27wEhGFuaIBMDd1Zr3Pl1k8Xp1gbP/HqqQGrsmU
v7BmkV1a72rj33sTjF0piDEl5BUa0uN+n60bgzKWAEjhZ21MqoNXAw3hK6R/acYuLGxqvUD5nQjT
JLsuIyPAk+bGbchUBrvuEMwSHEz8WUc4gs1LkjO1dhPCukVVszh2VrBAkRYfVd6ZFH3bXuvLeGES
NTEjUTja+BLzvZr4xrTACjWHmqdvMkvXufxwMwo42YFIrY2IunGR0IBYlJU73nNWvMnYQz01pGFM
Hb53i/HBO4pDYg8cCs3p8/B5ExE/Ph3sPF5pjyerTTluujYc746Xb9LEguiq4cwTNvNa0TfDulbT
5lVil8MqmTYr2I/1qwIjbO6gvK1J0Joqgcki4ovGJg47tEhJCcMFnt2dXtbBB4BmcF+Rkq0Ikn5n
5gAx7HEzFsh4y0r/qtlAz9JSz177XjUIlJNUprxr27IntlhTm1stR/276Wl6ljL4TbAMIVVlfA30
CrVU4Dwclvah78f01qbxliZKiZSCo1K6k6GQ/svYWdY+ytuj4cg9vmB6gbn5a+j4/WHciGUtU/VA
LmK9bmiBWqUCj9sLtIWj+S5MuspIZ4EKbIDSZsCFQUyEks7zNg8W3ePLCUw6T7n1MbEEtb0choh9
RqOonzJ3lT3jo+auf4euGt+Je/UOyLl++96IoVx3f5ei1DZqbEJyE8OobTA9917+CPgx85NNWHFI
7oDXp7fK6BVO79rchu0yKB1ci1KjxCA4dhdSvgP1bg9W1UTLmmsh5L7kd2V1w1eUjd9uaXXXynPR
p+s9BsRR3vTeJ3PZiYPd81Ca+i1i2jE3c74ta3xX4p7FmB8ts9tbtkrwF5/kvhlzsMOh/5N7On+o
NEN6kfrw5wNoB5NtXZvz5116UKYEI7kAfTJFodypHgk6UGvlMCrnIgM+NkQlcYCtajnz0AJnrRb1
rUia6jXzZX+CkLr1G796JUrYhzOjKijvMwr6yoih3ib18XnzZAFDUv/zAVga5SLvi2ZaNGXCFikB
pfEAAvpd+yCSOdosB5a5C8Y43FmwQ5dR6uPw9+roDm/1N9lY3s6hnetXab5TS5HvhCX/vHneV2Qn
DW1/FuW0Ex6Vt5PHeJreU9AQS7/uAMclIaZ2RJBj0dJ6ciNt02haBiu3IcLDDqKjrwiitFK7uxlx
wUBNY99vMxVWkYJA9dGop7jex5h1NBScltXpmIzi16gmfTNGVQIFIFJxxjNqUjvld9VU2rbJfpkp
nQnPAudUF9SPoVN4izZJwKrbhrutYMMtM1oLz7uSrlqWdLSmAxLUeWvYWTgdCMZFntowCVPJJ1TC
2Jw56Jin44AgUHd94/V52Dsvvgz1DZO88Fpq7VtHUPUn4zUSMdTB2euyiE4dZlsnUnFf9teqz71l
1bb97nkDuCptCRGK78kokq3Z0VjrdDJPUgCpFymccqcN6hsEf4lnwu6RfPAVmZPH8IJOAW6T96nX
UgUXa3WrBPT1VY8+ykBrL04szOvYiyOlMDbGwv0U9CHiFioAscX20narYelCCZhUrCNTKsfx8Lwh
p9LZjeAf6k5hUph5w7YcmHvZQWudHAN65SjNGqwzmEYJ6OHFC0t7ZnslEEwuZttBZ4EJykMRFQka
PFWsQJnRYXNfUxG1V8WhgjHU/KZXXndivHGMDLrWeu+9i9pw9gbgXHD1TXYjXGjYGuRNTxjkZjdL
0I+2dMpqU4cZlxqGO0s6vJjYFMECZn1PQrPRgZ31QXVqhLzoD4O32rYrm7Xo/DzitL9UVg9TsDHs
WaWjUBV217GbQL1EgDGGOD0N/ZWUpJdbvZvtae8U28iJiCuQi8Aq/W3sFNUNVdbMrdvibsl7IWS5
xyVf7VNDlPty0LN9vXj+//PeKtKWVhdGm8w2fSJvyH+QYRvz825CaQ4hxIn5S2OiQcKIJDBDWNrK
td1mDrjTfCtcRLu1AJ5lNETVSd2jTRznCF54hxYgQCfSacbPwOuDORlMzVRFcgyzZiThUcl2rasM
5Mo2Cxoj4TZVg3kxxNm6BgV9VoEiLarB/DKrxJ1qI6k0+PorzHfbirSNo29p4dET3FSGsQwMcNam
384aJaA/LWz1KBEPWhVkX5yQDxOIBqeaCQtir9qiXZ1a+d3tyU+pVTddDG4IM6QOSMZM/rgdWYHK
ekS45Ei5LasCAF3St9fEgPtjE135zRdvkhpu8lspBy7MA7KxkFadUTPgDPjcN8Ilvk3aeHQAOrTL
zJ5BGmmOtGWtoxcnbBJVe1ml6ZsIavc9G5lMJPiwdzSm85ciwPKZjF/Iz+QqSB9C9pFxjZblN8hA
C8et5cVCwMnWW+mtAPkSW8OyDhHDJn7ir7VizLZ15WRbutVfKbNIstGFMJkchvWm0Z1TY5XpUf7X
jbaMqFd3pqqPu8pv/n5TPA5rsJ9lo+pLU3TOpteFsxlNopweQHenssMV8A1xpWWgb3IKLcRKinmN
2sxdqbJFV20Mn7WhVb8wXQC4E2HwsNov6qKrvg0iKbHjKNot9DDl0z8jzUw39nGre2fytwBz9Lpc
pxbB3nAaPpMEJ1HWBPFnX3BVLzUVcD8tc+TQzQtXAOMDfwcOydEsd5LG+aUEO9E2nv7hCL6LUayF
e6e3x/NQqb/Z4NFt6+pXKwfaYsvhwwa4N0mDunn3mQdMgrYvMFYn+iSPjOTOtY1wUxDjN69JCfUJ
HLIRAc+uCj/9BDjn/WgWCVh1XmPwEvEMlZN20FH/AblX+8VIEfLShfz5LuSdL2TdU8P1F/o4VPdB
eOVqhEO1CIY8/6BrjEwq/xSB7cxVOPBMrMMr4I/0OhI5vSrJsJ+6upZcZTQylSvCuRxrwpRcAcfA
hrEZNM7drRRtK3IDpf8YqktVtevpsz1IzqZP/zIexBzdAFxkAMInyqF2K+xw2FV2ruxjQCgg7Rhm
1BkbTw0dZGELeYvorc10BFAzt9Ss5aDocyICSBjNevPSmp62zgEJL4pIb9/wFyKHq4utRm9tWuem
2KlWLHawNCg0hT28WmE3qwZdeRvGqEfRnKM5M3LlrR6rL6evxUllE3cyRuvjeTe7fWNu8TmvIBD4
7/wZ86gMVaQtodglNoTc5vHLwtodpoSbMBtppHczA3x5j9/K3CVdB1kV497jaXRAGD6Wqn2EUgIE
wvytqil4jcKZOmz8lhm5YLMMgeIS7NVqfEhkauQzI/PZKYPlej9SfG2IgvpNq4DLha6m72mvPgri
z15r2qMZ6wq8Zwk5vgJzHoWmM/dwzRQOGz1cKJbbDDtawOXUb1CTaII2VE9reU0KREnSVxatFKUR
M05uf0k0LMaCItyEcE0wHcIp6QgZnOi+qVyD+rsLPHNFp9yZ9bT23hUD07QRd9GJyo08Kg0zEWNt
CGu0eMKeLF0Ig3A2uAz/6FCdEC4r+qzJCj7cxgNQaByKIcUZ59XWrLcOWYXomYTmhBPcX/V1ZiyV
Ajeg9MBHkmTdjt5cJBAgvKpojn4zkNBnhh95kcpppZZLL9T1S9sWxYrQcYWpgNmCYXhAI42xOnoY
QbhW4mWprQGokYV153ETdci4WYq9dWWD9hykURyahpM/6bMSKgKu70jjdItG44cymdlnVq46L0yA
RBo/sVkqd4Jj1CmN9fDS2H28UAAzN/4hiVro/Z5j7rqvMBrTTcfVSwlpHNTOmaIvWzkdgA8HkuvE
CLQUDHVw95CXXlrfMy8eIQHM5MZoFfGBXsZegyysIa5nQ7sL/Pj3827n8Xxd/WYQddW6bjYGeM4F
HaM5myu4RV32y2jIPETKtYp87bXTkJ6mjj0xXe9H6O3ZL0ccQoWLrb0zH2W+hPIbEvKHrCra20k6
bGubKFu0Vdpt1AWImsdLtcZ6n6fwXdQs+MwEr6133GrewHVBskgUWcoaOzfCzNyLx83z/7g6gapI
CBNhFEZyTF2QqjeqzSGAyY7Y+2GOxdkT2WD3+lb5DRMfoE0YfToRrf1YAynTs9B1GiFZddEzC8p5
76CwL02/qMGdo5f0W29dJFk/MzlBZvTBDqOuR5sgt0FzmBrCe12bFyRoXD2JOdSLNpoRyKma6uSC
mcqdQCLLVNJZWBXj0XKKH7813zv2kJsUxtCasgfblqNcWTN2PgkES4aE+op9CS2dvDWu4tRgHCkk
MpPap0dWF+QdstEntUoPJfmJ1SccV7AdKMJbCRN2YIJG/NvJAz/A/tF2rtK0U7ZjLmWhG7yyTSWi
FzDUrW7RgnppWBzqoH+LIWbFkH3jzg5ePEch3M8Yg53TQnH3Czub1tSYt6rQgDIPRvhW9TG+O+En
a1OgjqOkYAksCdfRG2sXkN41gdmSJSV7KOVELArVLBQSGrqkH/s4/OmYVG+Mfz4zUoUKqqRDiKRu
Uodtfiq1fEp12Hn2AW3asFEaIrmnWfKwWnQXKglnDaVWnnGOyDM4DmJ98mI5OGxDKzw57qTJq31m
9PfQqb0lIdmKk216W3tRldg5pwpoEgIkh4VELu+4prdXDF2eiIi3l/CcmQ655DKNnXM26YGdCwub
FOfHBzOSEqWyEZ07P4jOVGDUER2UnLTj8xi7ZDcCXUY9bpoECbAnMlvrONDsn1luBDu3N15jw6i3
NYyss1RUbQ5iUs6eh6oMjFNJ67lhMyrqoZk95AhcXJrRnA5B7i4M/TqYxPeVFvGHaazg/VODc7ti
tiSAG/vxSjdtZ+9B9VDJYzn7BQEyoxFWVCttfJZR2S8ro4inRYFfeWjUbunVNk2fLmY2ZZezXlfI
HDT7n9Ij9IvREU7ExiH2TYjqbBmwlbSy4Yd8fDh0yetzn5fwtP+TvDPbbV7JsvSr9AswwTlIoFEX
EjUPtjzbN4RHzkNwDj59f/LJypN5UF1Aom4a6BtDlqf/l8iIHXuv9a2BBX40Vb2ucSEEJWf7i+jh
L1t+027mud4Wqh9BKdpXeLpT8w+ZtYAOXb6qmWaUGHJudDuTl/oaycMUAf7H9dPf7+1TgVBrlwpS
tsHuyosGpgLd1xWnPYKiQdu/EBbmxKrL2qXWNyTwMUKKOD6eSREMzzYIN3SK+cWVPTPEwYUE7k6n
ZB5P5NUgZSkq1sPmc6pTd5fjpDuLZlxpoiJmwuODV7n2YRxw7DXT0f19SQinb3e6Ld/1lvd6qDjx
hkaWbLvIJv0DDslc8u7VBhHJTpw+tV6vDvFowuRrOnWFomjM5vhAthUmPwTiY9KEhALLrbSz76Ek
Jw/7D54rv3KvK16Ft2bdpOHZs0iywh2osBtG1SUuCkAzM9Fnnl5efEfbDXH4rQHS2rhVeqizDP5g
PV2jPULAAAaupd8EpUkHxGaRXBV+G0M03EK/Q8YZ8uJb6YjPSF0XIYXhCdHtJQHGswBU5u0g/sRo
6T6GBiOqnZ1CSamL2sEgqwO2EvnpL3p4vUsJnUOOF15w3mFhG6pyQ8iiiSoRu5M1H6tcO+qp0S1y
pUjo68hhaZ3w081sZHly74Y080micy9Z6jFxNlswAVkiLr/PSTPUVjy/aQbbWoim/eiBuO1/71US
Qc0VpZsd/H5qXm/dQm7oSLqUxb67KXl/Bj+5HUZOKF01+Ft1XQmKgZtg4Fx554xTsY7IEotkzWT1
PkcOqVV+9ZaH9lckNPfdm/zHzu/HT7NQ5yFKi2+MetsuqcIf2BRBOF8ROSFMSWFVCEZtCFW1R0q2
eWlq/cp9NIjF0yUghjIr6BMiFimM5mj6YfJVJum9r5z+g8XwfSDS7M0YEe73yqle2c+wVTqN/UwM
EzS+0KufrFCTy9jLvQcSA0lEs7rxPplomqdcQ3cJHb0AmbB/W9Vk1+BgNW+mIWvWaAVGUJZXvUsR
dycSsr2NJ3XJkAVNgFmhT9Ri5BMcyeTeb4FDl5HT7kJ/mA6hPmNCSSU8LWwSm850jJONtXXtOpl7
dhAjr5GsazcRVQMXv1de3BF9pU2UzV3nXZNGokzcN05iLcVYlQRdVeWyTFoDBTFSa9PWsxctZQdD
f2i8+kzhFrXsyvdhRBmYoUkOo/KiN3L6mjqmerpX/gxuhgE1iplv4VThnmbanIAvx6yNKGle8aqw
FRWQwQ1TB7TklTowPTn8kCy7Jx7P/hqq+rZWTfKZQbwvZ6PHb02R2nS6eIWH1vBPiJGmaHSHYaKL
pytWjF623j3y/6JO0znt2+yBgagH866howr51msv1gxAtFNTfuv0FfFlYaKdzXRy1h0ylJOj0zfS
mmsX2tbarcZicigbs9rFsjQZChXIpfrc3pWquoJvEHvOIeLmRIbaZiza6jRb6NGUBvYPmHCP8ref
btKSw0ZcSvs2q61k1WtWdJfznw0ITpD3bYwXvTMN88GyCL81Jy15KmQfLlo3Vs+WXU2AokT82l/V
UwLl5xt5jx96HhYfVZc+SAuJVt3mp9au1PfIPLaOa9rLIgyZALhXeLl6/uN1ryF7GIDqQoRSXA9U
9VfYPSsl/U1QWUPudd9WZJ1iO0GvboqHhCzjj5H7KrWz4U1pjAYJJ/RfbOjehO2J7tmO4DNmwg8f
+9rsl0atTQ+jouPe6qq4N4dsCuSQ+hdThxdbhL1+24L5XpW+1d30JQ2R3lbVWcdzsGmbOj/p8pqi
l4bJUeYclcA0JYeWzWfHqJ6IccTVe1rexQ7WlHOQqJC2+PUJcpLpuJHMg06NNltUXFZy47Mcr0dP
r25RPMtVUbvjhZm+GVQKTbA/toSyzln+gMJuZiqlT499yEiAhoH2ZHPqXEjPGl5MjxQK6QzRm+Ky
jjxjfk/BYSYsAp+uNmPAEv4XTMddFTs6SV/lKsT0gfaspD7DToH901v+8fL7Lm2n8CqGA8ZfCyJW
CHEYGS6EyQ/HikPvju1X0/kXvyzND+Bmr6C2k3fcZXCsYmN8bcyZhD2vjej2oJkYmn58KnyUjR3u
2UdHn2wmPTXFKVqPgMWnvUuahGTCaU4vbDvTyh6RIoD+YffJs/0Qa/FhSLv4ANDg74+cjqh2sxPW
8s/nfh+5rVdUiz+/u73+yD995c9vJzptcJd/fudf/kxLk2Y928blj9/458/9ft/vp2Ghheikh5TC
PgMsDLvugNHi7x/EPx4VaYHduOkQTNZsypOFGbWn/YSn+GAxW77JdaM9RqO9/v0MfTGEzQQ/6iH3
5qMZxf3NjCT3nCtONP41xr7CrJBybfepEjdRmiBnrqcY8kPcEsZ4fdJLjj35Kreq1PN9F4dfMVWs
tpCpRlD1VK9imtqLstELtlXyt3Mvs9iWKw7pTb11rUgw+NbExc6jzwmF8Qr8ApoTDmhxWT/qonSP
Y41R5PdTRITuua+ch9+erp+n7ZErOzwXXvNcx573mNkiOrfT+NUMIl0OxtweOst2d50c4WM2snn2
aqwj8Hd3nZEVOyPq9Rc5wOixydyZRx2228h95YJUW7Uq0xG9S2vP1rEyY0f9ADrsGaG3oFNRqGAG
SOU4QyfMCM0i+5Wxg0IXaLxMyLEJCwg6L90IOZFTyJZ0lrfXlE5QynRN2uv3Vw0B1514REVFqgvV
49bgMMTBsTsMLQQ3RAt2jzw37jCSOAbOEw0D4dKTPlXwhJ09dIhkNsoiQXCVn+GF+jCdWfZNFZXb
qmGxodaMAjOSRCCLRFsB6mgpdsjpMursyl/LdlpUsW0SXrqs7NXUg1FtBpWuzKmpUWDq9V6SdLeI
pxaBPllGGn7H3vkwtOGcjdF9hOOVNdAPFwM9MCjrUcCUlc6VcSGeUNwl4qOkjlnVLU/S7zPuIomW
CGbC8+yWJdGnDVQA1S1L14m50aoXOk500MZSBu3k7tka7CAZFAanupxJK05X3L1gD/O6WkZDTWJY
0h6VIV7gljob8guLzCS0aGR20pRiPA7+KFYSVTRgvFwSzExQcdkX5TajS9NfY2oG8vsOhvdcZ2m9
d1DBHuBt0RdQJHBLuyN/whlmNNFq3qZOxriYFn7vdJg8fabFOe5F2Bv8TssO7NFB+5YB07Lk+FZP
ELEHOZDjEwZZ9igSd/zOZ1gxcTu+ZXPbrSPfbJYxrp1lqvn1MqbfS5rJQNrqeG/V93pr+Dd4SOb1
6HgdGnvmnbodbaq+sBekXLlR/1bOIx301nrI658wsd9EN8NLEbO7kWW/R3u6yuZyV/d99WxbwwDy
pLLXhlR3SGiMe8+sV5rbIlfrs9eugYtCINGi0cnA8siiJvotKrgf/ZGIV4cYskysrcLfkJNT3HGD
tBDsrg6NB30OreeJXO8RXahgOPJhuzFZYkQ1nesYRY+lM0RGAdR8mJG/Cl3ZvuSjQOLRkWmWmP0W
6LH/HIKGHbrZe4ukMWLR0uagKyzSvkpdJxnU2teuv/NTp3uv9GvJg5L41uYge/RKioY+VCRBC0wz
k67t9drWHq1G1xBKh3I9tshjaxf4hdfSWZkZnPTtTYFCapfgsXmMkuj8+7XEwG9QNrI+VRUqzb6j
wSibhyvOEoIGZywpBudiNZl20PxOBqaS3TvhRZvM0p90u6TgcvJPBGzzGwAdKuOsYMISeq+z1u9i
m2FanSX2o3I/I1T8nMOcdco7g7+J6sOkWfPD1X+IDSP89ND+t1jZKfAkGwB0TXndcAGKPnmDqz6v
xUnbaxWtwa65FX5yM7tUJ/6cPU6Nnn0Qgfrht57zFl0ROXAmWaNA8qyL0Sj2qGmK/e+j0UH1DqNX
0KK/fuXPD3/5nr/83D/9yO+v+PPLBhl+14ytUydArZVTFAU0U6p9cv0w2n1EKOU/Pv99ZPVRBR6Z
L5uLRJkdpBTAbX4RV8WCUl7tTSs6uKrsKGtytR80j2xPS4DErX3M15XT7LteNvqyG0jjaQiOXw53
TW7pBz0EVqKcWgZ1TlNK3du4xfeWO4PdvUIc8Ta0udzXaQf5kj88qSoGFMkmtXf6hpSs34elZlT7
30d//UrvOP/F9//Ts388NJV2X5uGXIdimPYzDYx95IkdzL5uU2MOJ29xqPe/j/ok5t/zXzz357dQ
9q44/sltfX1tWmLb9rOSBBnmiCf0gb2Cwki1rF1V2+yt64c/Ptd9vdlHOqnSWp7xXVCSqIOi8YNJ
n9yPyNIBs/y+Nr9PlIbJ8cpaTyoKdwZecfqBVrsnNTAO9JSEQiwoO3tMm1U89rhW+OW/f2xWfrOP
Z8niGHbY5K9XGCnI5f73UUXNtocO1LMuH3gHgnLIrHWLTta3uU+Ek/7xKv2+VMb1peouI408NqRq
SdZKtJsq0hamYh/Z1byfNU2hvBI51gWlSJgzur3XCkoOGS7sTPPJPdTGlWizC9hQjAw5FWTXMm0z
B+ZuLjKobWlFnIJkfqhac1wlghlYkhJcV4mNJ0Cs6DEExESTJU4dPvw+6qaSQ2OkIAOx1MbR2O8d
jeRSkg94+PtkF6lwK6uLAENmo/L+wrqJqbQfPnoHRoMBo5wios82flUQe0xA4FPq1VsQovO7lYrX
WTcepQPLP67G5Ki0jEz3KWxfB0usHZRzn0NJH79B3XlnXIUDk0sALVQJI87EpbFofEF8IsPTYiDY
j0vX8UrWCB9t8Uikc2Kn6oVwhN08FUVQK00/VvTNl74GbJzL1gp6WYSnjDPFUulW9NkjMOhC+90x
Jrg2o7eAxxSd+iKZjhROaO3zKSOYVuBWIuqNuS8kJfgWnlM0r9IjFS3TTHnysQvcGB00oxm/QTTK
6TWv4Tc1sLWVN/g3WAc3TVLOsJgT8tVgewttfMpSHCmTHYKpgmGMEH9JqLj8bJyz7jP28wuwqwjJ
MaUg5lnpxVAE1vWK/b1smfN7f+Av/i1WwP+EAvDPEID/2HxX5/fiu/3f/8IG+I9//fT/EVSAY/13
qIAnIsM+38v/tUw69S+8gOuP/cELMMy/2dD5fJ+ug20Lglf+kxdw/Yrt4K03AQIIiAL/wAXYxt98
qBaeL4TrwtgyAdL8HRfw+yXdRIJjekQNeHzp36AF2Nd0mT9BGsI0HN82hePRKrYEJI0rS+Cf8OZd
rZmIt+Gd+TR2mv6S2Jewew9DZKwdk76t0jdiutfdRepvbzA/3bHvsjutwtiEss8coajXVuTC25BM
8R9K+WTVT456jMdHTgGxpKSglsZZCzdn2pAvoLyLW316hBBMRxHeOcb9vw+1+P/xQjWub+3/nWlx
fO+Gf0Va/P7AH5eo6f0Ncq9wdMMVoISumUt/EC1MiBYo/0xATwDwLVPnqv7PVC/vb/B4LciYJjRe
HZ7BPy5Rx4Fo4XmOQEJqc5nypX/jEiW96y8XqW5zCPGFY3kMAiz+KX+5SPWMpGMGQDgI7HlDZ60m
apY9qzXzaaVZXYS2PEPGwhWsCB2Y/Yuy8iD25mXubYyGTbLbNf0uVPUdUfGLsHFoN2ZyXbYeckOk
Jh774CIFir1oUUllPgw4IiDYWHrYuz1gnyWCWRfLwkNRF7cMcoynAra/HanlbGQvpL+agT0QJpn1
zBqSnr2LXgBSIXpe7UH11nOezDrw73jbooVh4eYY6ZCEDaczBtsOTRAbaGqdRKbds9s85yZuqaEh
wNXM6OcSZnMcMjBOTHQPriaDHqNaCcvHc1F2TZxx/MZ6ES52CPx8NuemftU1hA5aZVBU/geTRYR7
73NqfUV2t7YJBaIjscCkvu604dFtasoaxWQ4Jv5x1LK1HuWsBNbZdcugDnMa4q9TTq527c/gjbDd
qYohLmaA9yiuD279EUMX6rXwPJo5DiuNYTddhxaqV/0sRLw2EZdqkRlkwlvjjd+UDZ5gQ21c9l9r
1k6VXa1gwP+GGx2hPVEGRzQKmfDbFanIRbjx3UfKh2klFekbTZYGRUsatOOC1R8+2midc/AY3Wat
J0Q3woMjcAB1cEmS5RF94nciqtvri9wQtQOG4qPzSe6ljuzDel0a02Fg5JGpeQGvcYHm4WPQ460U
+TYdD2KwT3aiBSPaK1oD4jnX/J1j6ZsumeBnWMvONtEVWAzRxEKLZyvw7HBJLOlG46qzr0Gi2zCJ
kMG4Mzpvvsnroa17ZbfsjOEoFUg5MTt32bOPq8vIyJrl76S3dLqQaRaHKHGCweQX5a62S5C3+QVT
u3LaVPZLlAJXNMZZrQblLlPONFpSvufYvkTswFUj9s5lGn6o8bUXpiCGuRvI1UVIOtj24zAke+w4
GVEDjEj7tvvU0X0I5qaqec90fQcI8qt5jEiJ7NrpodbToJJeumf0yUkEM/xg6Rhw5vTG0Xu4GdXK
zuiXVSEyXZdKu2tJR2nyZEMQELsKoiI7IvUljmZYLbEPDZ/ZQgwCcdkY9luLwmClDYx50QscMTzE
G3ZPHTQVHDzkDNf4cRRpNcqtccO0dgnlNqiKvY4gdYRZNjicCIZ3y3mDyDiEH0mLSazIU0ZwIjkD
Vz4WOoHro88YH/SlumD/bXacSOpV28s8CHM8ZPSX1vpknvQ203nBYz9oITeeRZ486sBNHoqos+97
ODnoLg9+PFw6upV606B65BCio96481fUhUz5+fnsbTaOrVsdYi07TP2ElD176IFJxEP8OcCy0E9d
KpelugqIs0Nmu1tbYAQLIU/Oi8yYHiOoh/zQQjFCUd2PFGipSQByMTjF1LTu8OggknRSUNRGDgiL
PNDRBMcxBa4BswLHt/kyGv5KMZATNDrVphD6/TAQT8MW7zjvod6s4dUszeyzLDEnohaoQRToZgWs
LQw8r0CDyuJY5IvZDW+HFjD5uGoAt3kSPZTLCKzBTl/cQzDbEEK2GUQT5CJdgcecyhd3rLkC3qxq
a+IDEjPU1+GhwwOekWXABZPq5zDSb+fy0l7aUG70PN47RGLbxqNGDJ2Jya45E0W5HvCMhwijBcC3
wtAOydgsK+vGByOsWaTRtq/xROR3qC68TVRrWSD59yWR1W1KazuDQU/qS0xodQWpbjaWMfxE+jqK
4wuRwV1cPpdyeqhcHbrstJ4yssA6K9AiNGiGtnTon1lI9oLOt59UmiN3R8KY5gTuBEkersJIPRXG
dpATCICf1h72mo/6oG2xRRBF18VIdSY2lxf6lCuEeol78gBM0H5fAb3REPWCW1VJfqbLQKo8cmMF
OYGYiGzyd3mLcnufZJ8giJgbQHB36EkRI6E0ongMML0EewETHgAZXeOVEprQAoU+09lFRBBDV+3y
bk9OxKquoqUsnkdcUx09EtfMg9mMXov+nXCzRUxCq+vSd6HtAhi3Diz7GPkvMgI+grO3KMRKN96i
+EcqgVj8p+3STwl8Vk0uXa1LYoiHpmQ5nBA5+0xXB4PICMYGJodQtjPaiYREfOEzY2ZE/gmriV38
oNtiB3A2yPfp7jb92WzbU5z2gadj1m6rSzpqpHEE8Da5rDZOpxBQ4KlIsZD9PudDpZchaeapvHUH
MoDOzQw2lgYWvFCFLEOGZoUXx0uX0pLmOkMbYI4Tr1T8NMzWvvGbrWqA0TaZt+1ozupRdu/k4UYr
sjPHvMXkvoXGK8LkqRgXZvnRUdByIiYrtFkwulp6/UebPJU082YUFo7JSuogxkI3Z/ZErV+lprJj
dCOWVXqPKz/w0S425l3hjkGRP7kpmBJt5bbtIiP3S68RQO2MMN5F8N96o/rIYhJqSjTOnPgo3xZD
chWOHnFW47M3iW0qUdmEx8F5FcW0LMi36xNQof0QeHRkfW6g8ibJQIOiGgjpBWiFyz6XZ1slij3D
TpSyGCEiNtJsy3h003f1unC7G13ZgVDXuLtDq335rK4xnfXO+QaMtagSZ+21tEqajlJCvRQdQQBm
w7G/Yvp6Do1x7QF1jeiG21GD90lu2d6ZolQbNSHea911VWWUbKQJVfWuMIeTEfK26agZQmtDIxm8
vw/mEVVjRfZ2NPh31WQcpcseVLAxorFAhnRMK4egKf8nstU2DO/TMg4qRw/cwrw7gRKFaWi794R1
vcdqfHDLlIEmF3hMZ0pMahlfh4ZF5m9GwdzeLu8ZDckFkeMw+coiWxaF/kYdQyEZpvTYphYwkzX0
txYp6KuKLkdGe28p0LiSphLthRwQVH2hQf2iXR6tncF5lJF9G15HGNfhna62xZzA3g6dfT5Mx750
SQk0hrsoYQrZbmIFhi2K0KA2yQoB6YtWM8IFObdtvDmIJtIbCSjqjeS+94jVimL1lQ+oif3+Ws0h
OfL9RzOVN1SPiLXVndDjo53795NhLAdy6xscyVmSHhDoy3k4S52JkfkTWd5XVw60jAhNatS+GYl6
xe82X3VJRAF2lWQ56A+EennM8V9gtFHiLDAod/MZkdjKjYG0DvCT2vTTgcvsl/laKEz3nnx2sy/G
VltLussuJM2x1eh6OFTL/IJ+WvUO4RSYQ1TBFdsuB8IlemNkKbqZ8BwjSVPxJVfwg8r60Nv5sR6m
da/VN75NodaSPc9sbWE0iwE3BjlNzmvo/6AOOdZ5sx0zWNb62dG7XaGQYKAorITBktgctPkpic3D
yFOzy5KFnpRFmrsA8wcMez+jGxNapxG+bsF/wANVbUK+Sj3Upfemb20rbXoS1IehCEkCD6AoIA00
IJSlp9hyl/2TjGnu+19JXm1SUriupNBZ6jQj38CH4mWouWweTC/bTjLfgWRYV53a5ryNhVdg0RnY
ifMHiCTs+ognnPeqtHG67mgPMl4O8bnn4aLMc9RN06EQ93m1Fd7DDAYBqsHCN8tlPMD0V/jjR23Z
JNUD7a89P7jOK/ficvtfAc5rNHJLeq/LGk6+tOuX0dHwoX5ym+61Eqgz5MB+1LcaZXxsdYABqR/I
RiwN5MeyqG9MvU+XqZl9Z6MVpN50hzOEfPKrtLSoyW+iinHI5wNwEi01bXApMkUGQl8N6wSc96JC
uLlIr15LN9dehhq9kSDgjQ3+VirrPiUEJQxJBNHQ6NQyf/QYIYQ0eufPjs5jMd8gOVzUANJH11zb
jKl8jI1xJ4IkfLJ6SlFq6yr+wqBMNl1/LXL8iWFPryNczFHDlktlXRyb6dpoosn/KrPHTnQLoybW
XabrOYt3urezuXh/vWcOXBnIQF0nqDRs9iTaJtdG5l1G03awVjSAyE8Uq8xWJ8c+pr3BhnHwK+/s
ylupM39UJLOAgUnm6m4ktEsTsBU6SpdsN43+ItP7E1f7qiLbjuM6KmYHz4AZ+GpchvPBRKvG8GTV
T+GjnIb1DMyXOEfwM4rEGUwFc3kjWmLdB309J92pOHndDZslGwv7UJhsdTc6TPpz516L3+04d++Z
wtMd9rtETXeRYxyd+gcuLyKR/UC1UbGpdSwWQ/mTv8/cmwn/wTl9mMJoaznxJk6BxOOLbErv3Nbh
KYJ0rHHkNIdtDlHVIMKrSJ0D4H70m7jpKVKKeS9G65CbT4mbbDPxbHBYysOPwg+XXUayaeU86gTO
cagJzOonzQFKVfk5LqOVKO8M7532/wLE2rK2Ppl5Lkz/HfYhQ+tNgdqIun89rwlb9XTnNi0MZvk7
Pck4b972w1NNDeY4x0wSpgWRPHRehggbmMuOTXockbCPMsRRYBNygVAJrLMHWHbCEULZrKdIOlgq
Wu3eUWjmMcvkNb4ElS0HGGI5yWd6/jxLuBL0XsmpxHLyqqFtDocbxfuTimg9Y9exCeLuandZEfhi
Z9G6icm90YtN450K3f8Yrkpt0vVUOa/I500pr0x1qjMixIwHh7Bh2zr15YebobQ3vnBTrbUyW1rt
NpmbDQ3knSqRW4p85fjRqTHHpddZUP3vkrE/5O7KqXpMxj5pwF2gZkSJqDbd+V1Qwpu5sQRutnEp
sERZbONkopKsl13Hqadtjy7ME5iXOSi28s5JtG0GkthFlGX7t00D9tqEwYfZw0EL4cf+a68TKRlm
bMne4jqCUEhp3Mk8EwWwzngP+6rfzT3Ws/zJtH+afD4p5rw4xZAwERZpVxRbCW72MVyOPWkjXZVi
TmxucGTi65KEow3aBw6YS67VmylklRw1Jwgdu6MRoYWrpPDulZkGJkkwkxyehcNaIHkFczz8dTrL
JVqLSwO6IsCUaAZjp91ggFzruvwskCmUQtt2HlBFo7hkUXjwNEl9qD+GuQoIftkYnF5QEOxD66cZ
Caa4JgOJ/pL63S2SMQAi3npOM+RkajtO+Yxv5WZyj13psnF2a6aibNjtJmL+D26CrYUMJGxltA0u
it2nGe1Nl1F/q/JCv2yhPttuN9N3gV6Ut11QgPLXbFbnyvj0HEbXGVM+RXFY1ruIV2jhT68ja6sZ
eQGBD8jPD8bM+HVmNOKtZgZUdsik2XqfuDZ0Xre6PIDOCyIyiUnWXOCJO+ta8cyaQCL1zoy976pq
N6MtAweyskyHNWzGYB76Zd0Wh5j5NKTJpVZnq85Me4BccLPic6he8NVCAJidoCxf9OsMrqsXwCYY
AKfrSDiryFIPc+HtYqtBaZwzPnnIvR4Pp7kYR/SG3yr/UjrEIJVtW8e5oJBfTBDlnb4NSnOJWpYN
iEHZKG8F3aCIsbxReadE69+F765MmlyLQXWr8S7HotMTMTiuKsxdCSBGTq+NcUebXSJnd7ZZTdwH
CZ/rcfRzsgpQQkRIurTxp6xEFOSddIMSkcHSMfq9sg39cCJiJ/3BzR5p+u7BlY+p+NLVldxG2dmY
vCqaG66IXNY2MYyyXewbWzfS0M9Z2RGu3Ldlf1upgRYvOwqO2lM3wVJgVhVBSek597vgYfxM3BKh
ABaQsOx0fEsq7clJPXYGAju4vSd2h0a3OPFv+nFX5e1+IkQ5k4RojLt6OFNhMEerKYpRN/Y6E0R6
lO7wEzOY1ht7B4Kgakj2Qnqg0wwdi9tE2vcSRI6Jzbastob7RUjvpnG2DpJdcs0DGjMrb3h1ySHV
spRd95K3yZ3LfTDZbPL1FESRPSwUCQF9iRGBY5Tj6g+hWa+xBiTkMXpvSkaBH+51QlRsUe27dP7i
uL6YQHToo//QhEvZ6kthBm5/1OQzKkdiUH7csj0W4QsCxjVH7N+dkuCXZ61NNwkMv0nPiSuBc29T
QTgfZgJ+IldrMX4nE+bblhk6okAouDPiw59pOLmaqOmgGUFiGRtq+/PUXBuyHNHE/BJyeh4o8w0T
4nxb7TgOwTW9M3NF8PZq4BdxNdx2pOBQZUzvfiYfI20g7iThb3maeGyyhvCO9h0c8rckAMRqOJmB
5KeDbRHB6BRvYIZGqIhg3U0oL4VdrwFeLNgaYXZS6tDKgENACiqzZHUoryQfCg/asMvaaZ7L2kfr
y1Q5Kg56mj2NHBl1c2tO/tb1jyrtjtcR8dyRw+RslGFS0CaBZEg6zcnFDu8LJzk41MBx90xcCMgc
HKCCMLciPzXjE4Ifu/2STXsemoeClIxrgGZhUy4TUpRN9n0xnkwOW1YcHswEMEdG4PnSJR4JwjIO
mjremtEQbz0jA+mMB7NwbuOmOJgZ73hekN7pfPhE3Gq5jwuwehim/Kum46OZ1X1J1CSo4VV7kukn
zoWNQfcMHtXaqGgj0QEod3Grr4ZBbPyiXfJCBL2pDgziKPIayu2eN40C1rU4yyJDSy929tTq1YJ8
l8CUcMLENizlw3TlSU6fhfPWmtW5BksTx4cOQ2L55NiPmcOdmto0Ht6LSq5UxrZ15U/FkLd0HZnc
cIocmtb+tOOUzJT5fsxYJyrbC0iGyzMYyrkJU3P2zx7heI7/lrqXAnAsHOeUpkc65yzh3UYY8tsp
SC7Ikd9N2xFvlQuLE/ftEYPy8uqFMv27FmBOoo2P1rDRfDhleRR0FCeItOvIXeWCk1VSB2StRtnT
zJkjdt58ZO+DZ1xCbVi26XfJQCHNAYs4JXEpTES8+N6v9a9kTHZu1ze73m+mVWk4DYQkpuDQSBpg
F62B/bbPnvAv71VtnqjRbwFrZaTuCgJIQm57q3b32K455JooPPHXNmwuvFRGiz+izHDFKZOJhmGd
Uk87y8h7iGemEBzEufuARkMDYdsuT9WAt4BUIHHstajepa7/bKRddU5SVoakfEFK/tT188j6Ut7a
YG8UoYtKqHdClRfEL+3ZNNWlnVjg0RM9iw6C2yxSylHf2hW5wIykpg2sQ7FEaW+sOv6AJ3/LSUlb
KKcsMW61ihW5j9eJ2o0gfvKmQtQJVSEhXYeGiN5Uq9Jlr5kifHg+zgxP7W3MZ4WOg4yOk0bsUSss
DqDimW5r2+B2KEhjmtB1R/T0RPqCcXRnd2YNtgIHFWHvz3WhkWCLKPf3A91U/HipfkxD/5Jc8ba2
eXSaJttG1hD4LpQpitFI5GsjBNkZ9ttsiNfS+hzZ8RnTQK1o6v/D3nn0RnJ2V/ivGN6XUDks7EWF
zs0ObJJNbgqMlXOuX++nRrIt2fBnfDAMeGENRGmmyZ6u9IZ7z3nOugtjbYVz+GTp5U1nVKl3pYFw
BqLPh16rdl6CC2Af4ihT8BP3PPnJnkCjex0Jn0k7eTiSLwkVXJmSKJnxeKxDCF1lPD6No/lihh1c
pJ4lIFQA/GjgMiyKTm2z6UyAIF6DdWzMt1rVsSJlYlVw9I27umOaq+N9qDMElaODwPvAiT9g4/Oi
6J7TcUPz5oRF5Sih7EVd7lUUn2Xulkrs1gnjUN8nbt2tRuSYriZobH7SgsXqxANBieeIlxz+ttlh
XqhctWSzrCRJsJnGcK/pebCWtf4iVcIXgu+WYjfzlxD6Ps3owqvE1jr4qpjuO2M4tUI9b3ypLQjm
OWaTJN2m5Ske9RwYUaq5pXZMVbO+JQPEIiWhKixB4wHmyyI4mLdDL1CjHpfAbN3nyUgHoOuZco2D
pljJpE8UEwXD2eADRKEI5/AwAib2NGJD1sSqZPGkX2dS96rE+FQkmmMjHaaHBIGvr+6IWT9M40qT
wukwpsB1Kh8kkf86NgtVt2Y2rwz27rW6//VFhIeyFSo2fWLaXsVItPb6nD2pyRM+wvRRRJtVzKWr
BYj9QhUfCiY8XYI/1gMPMPufVtYBc2vdNpNSxW06QzualWqXAzayVuD6VBYVI11LmSihnO/mBtN2
G9GqmGhs9FWyG3rMV42ZexLyyV1SlL1jGFmLZ1mZdgmBnb05MNrLIXRSn1nA4Fw4qsopTLjbR6N8
wsZeba2+OiRK4B9kRebpNdS1MFZoYbXuuWs7wrDIZi0VU8FhKh0sgZxubmge65RdLbJ5JEE6xYLZ
9IKkrjCNz9QOIiI/pwqi4dwn8b7Ium1qjOnKUjCkjLLXFbiE/HJhJY/Fu0F3E+l56fbzYKxMZThp
GcYXPxWiLVbTT2A4k9M1nIiiH3lfbvu9War3zFIhai5FqJQFXzuAu2B7BpaMOURnrZSw2iz6bj7P
ECq3IcVzH8SAB6LsOS3ggdR4ZVwcUKGdq9zXfShvCiPkysnW2irp6hnATrf68pTW3qCrHSK/XLNT
xSDVL7GsNcT4o4APE1jQvMcMD8gqzuZ1vLS7gFx/6CPSN79Svnr5nUthPSfmuDSlZccM8hwk91ca
CNajFthDS4h2l9Wr3E/vvSLDJWEGSBadJsB/K4xfI7BFDgL2xpVVPhBRSS2nkw9aRcoZCiidQFwl
m8Skc4nZOlonRxJadBJdePix82S9YAsIww36XLoiETTepCCo+TkfXATm6jDymqTej3ExgwmSyCAI
v4ome2SlT+5NwBosMPxzYEF/lmhJWmM5syCjMFdxF1aqP7GRDk9pTuPMCuWzlc0LCwtxwFiET73S
kbvTaUc6Lf65tWTGfTTnG6VjARDONNyCgPBXJHxnP2jKlWVV75Fhdm8N+X84xehSG0G5aYEDKEYr
UJFmSanLyWGMu5d8AeHjCraTJuSpm/XHxNTOaVjGzpDPqzGQu20MLsA2AprvdUbsfRnqmad1CM0E
EQ4nbvsfXyIviDt/i1feFSdGlrBTftRFYQcC9RwoQrEqm5Kxs2jZzlCO+PVFCQ2RE15Rw1XPgzSq
+3apdXZR/ikEzQ+QkFB5nBpaU1Ho7+qaNEF5y94h3CjhyNbdR3k4N1QnWhnhRDszeo2Z2xRENQjU
qnwyi3j39tjrbtfFpmeaakk0HPhX02wgwBjFAVtBJvl441IwvlmHhl1oAycuAmErJMCpWhWiuZ4L
njjUXsrxJGMc7ZVMIMug8jdEIn5DVTEoyuXV1eww7cQVESRiwL0W+sJKhPdkh0n7rNR+Rc0o2dVg
TmespnuBXmtiGmzKtGJw9ZZyLbl98yR2xOcRkJVGWbA244CFSkdEVh65HFW8LoT5qdD6k1LAIVZL
qE+ZIO77ek8aGxEkVRJ4wziB0GuzXd9Vm5jcER/aoeubwQedJdYcMzdDlnkBFL0VOpH3rKz8lW9W
ZxBkmSci53RoJ5XozguWS2ykZYUaepqYwInpUWGwNeAg4VtnDmmxCDdwbOBLxFnHiS7NwqubQVuy
EFABBtEdbzasUaHeonF/GSk12fgEik3HTIYNyz9JqFRkyhBu0hqPwdBcA5UY5KwctkGWObMBjxy7
NZKMQddXVkHgfZbJ9SqtY3aLI7HxNa30DRZNznP0YCbtVgynah9FjebpBMzw7CrSTVd8DxCSvFWD
vloJqvEoCPm30CfdtTC0ieYSFhjEBTLnxbBWmSnkjzIAl6vGBsapWtoDg9zpKErltQV6Zl9WQF5V
Q1hPfoZ2xuofkLc/EQLebvI6m8BTaMoGQG62GRltketkpJvOOlEYeZg6WW5Yl7gPvEqjhk7JQbrV
qKLYByanShZVT2hmUrQRqBf++CpbjbbJFJQ6fVl8+r0fvM6EdwnFF/bi8DjN1XRDPtxiGeMKJpH2
3PY1jPaJMdvvQ4Q1y2/LCbtVOnUE0KrRY5QpjDAZiVgNhsVNL2kCJTHac2UT3nma0IFOpbmKQULd
MBWuWRTTQpOacqcnCYee4A2SxKo6lyOGkEQDuxYoUnVmhexGBvNsIavRkXyN+KjhriS6N0QFO+Eu
yXMKGgQJSLtfX4zl/yI9E7bAn7E6GDuxzqkRSz1lQeJFV1ImgvwpQsUecnouDS2AyexIqRzxyKn+
jkklOhuxvBmpO++CjJGgprPlRZWk7eMw6PcodHCODEZ+hLxUHaXlS9ZMvaPEYrTxY2ZbLFXCg95E
7Q3oyCpUrek2qMhrNP1dEWKAB6pKYxuglxdhm4ddU2tuIUE4kPRC2qFIwMw7aeN60GoYWUV17iXB
eNBom4wtUBB4imVNWWCq2TpGc5pcpFBeY139QqtYH5Mk3pUBW00Dvn6rC/EhauMQyUy6qbu+f1DZ
3a2VKnmdKa/5k5ydCfNCriWG+Rnp8U+G09INMPnYfpTnz3NAtGUSDEBFZeIKg4Xqk8mAtUDQMZQv
AUXjIo8ENKEUbNxyLd+2TCPPGsR5R49baasjIhbFrLjWQhzvcVt8Kwud1kz6/EpTlrBgK0afL9ab
WBuNm8m8tFI6DaKDkVN89IeU7HrdLWvZJPU3rFwUW90qjWqFhNrcXBVl2XgKetMdroKfWY1DQIqb
CBfHqZGhdmf9jMt7mla6pVY7lmuXbIBJNzbMPqVY0mor+vDBXL7ovfI2j/KEsVVlfyP4p7mshJO0
fEnGQgMYrT7FbA1AhhTjuQnF8SzHOrUnOkmqYg3nX39uGnidyl6bV/nUCYtvyrBrzaDmtdASATcS
Lt33WnZEtbbnWowXCMLjRTODYS8L6vPcxJaniEwiCXQTAK5jdywlGU0UPvx1rANXWQhhpLNRDSkL
cjeTrqEF0GG9M7VGceIOx1PPQntVz5ryYOkTGZUTdFk9F+nbgwGCyegjjK+zTV7GxlmZhG+Dhimz
ViqfNBL2kOmBOlD64m2iBF11NXvDeDqEo9USIo+XraXqSZMNqAFBK5DXxAaiY8QLfRq80GFoVpAa
hFf4ZxQKmodSZSk7/IroqRs69+gDKgDFXmkI2W5s4uDW1RoiokmjvTenR4KXwLEM4A3TSYtdQUGV
Yzbywu/yd3oHHBBV570d8f8UJnWuIEt0Vkj5cMg1ehqlEgA3QABpONwy+PZgz8LKgP3UxMOpKSPZ
QfcWnZQOW1eJkz0kUOk9JLKQgdt/mQMRPU6C5pDn9yMIW5ZpQ3FKfH14NmamEWagTQx2gpauZpwn
qzXOlk+hOojxCVd4VekfiNktUEbtkSC+IpEA2EnqvP8FP8tjFe+ai+pNPGpNy6oMgRigi569b5ey
mCjUiYLeGLDpNskLAGGRrMIYXkgst9V5IsZqK/hgPfGu0xyiALRThrq818umDJ9XNyKknBdulZFQ
xeAth/VoTsoRkf+6aTBuRGItgeio30JfUQjMQVmZGPDWZSvOnvzIqC8syW8BiOF9i26N9BiU/iBy
U8i1DU3WjrL15PunaGBJmlIzGas88nQlzjZDPj6SjXQJzDpea51Jn1dN1HsUyes4pwY/aUuAcJlS
6pH9moZo/2VUqXEPrOHY+PqJEBLNDnt6HISKkeU5TpITJFq0SquYjSOEznk6mj2EhVGE79ea33CR
r5nWxqtqTnX0iBjkmNLBDGvnAcpsVrJ11YHdeAM0A2AnWe3WI32bFgUFns2CUXqY7uI4RE8LrAvO
1qmMIvWkSsaL7BfvuS++Rt30zAmCZRH4IuV45TDhe7SDgtYYgJCHXASXqGetG1qD+jbh3mHKYdIc
CUunRNhZF1Tq3rxAV7uiFGy1KTl+qdySyXVgPRJCiIlobff9q1wAyat9FRdnqt1CA7ungC2LVhko
WD6jEM8luFZc8akQ0HiVDoQqs5CqAFT7DVATK6F4kTEaiJ3fsydj+1Hm6uy0tYiuDRDXXtPSdJ0v
yq8kJGPC6tRh1ShFtvDXsTKxnlVpoYFfob+CS4i9e+2UCTDZMSmHtSzq2ykbSE3oyT5OzGSb+C+W
1WqXMHhHSvvcGDhmys48TGLRP1qQn6aQmbMOwF5JRIiPwArhIe9igjZYWY/heZQfAY1kG3VAeICN
/IgEiTyTuWjhgWUodLtIwQztJJgObBxENlo8u64plQcWVUL4I+aCQjX9F5xZiSMaeJEmGQjgEq/t
peQ721lP+FhSsnnszXxghUaGiuxT89Wqak8+IKk38ILE3N+aSMyOiIavYdWA/5vZrHd5Ongx5Csv
MNVFCqLUDCy0DMzwVtd+cRyRC9A/yjQPLACKsrAT0byg4SwN7ARayu08AWXMpiA+dSaBI1wAUrTR
YXWaz4KcXPoCjPeWPD9HSynXaOr0UM6miVfW2NOnWGl84EMkvU+Fkj8kpfAOfLZZtZMR2MJgEMI7
TybhtdHHmLbiLgOAnFrjukwpALf5wSCljf2dTuVCDMp1QaTS1gr6ndJf+jGbaHCrIOGrLfjZdwyI
7d4c34pFNpNU0rccyxq6I2qYcYwGso1a2ADjSUzIIRF8ugjwYjJHXlizRoWPOI3BfQokku6ssT6I
ixuoEL9bUShJdaKRjxef9o71kKpo+bSQiRF5nObWES2mkNqHTiHHbtWOalFoPsUm46CvI7fqKYkk
bYvlGKayZ0YSJ03Ck0fpCSPHhA+dMHY0AsWiOUiaPfWzFh0w1dxBkGbuPZbfVEZUI6KzNpMXC7M7
3jQ561H27A+Ecld0e3TXFwksmtlGb4RR0VeV3jzV4/RTdUBgrVAdD4Cj+T+ZVC2Qu5sqmNmKsLwH
7EcYUqgqiWMSRRjB0nUzXbn1SnFguVyv1Yn9zJCVTJ9dBQFJkudjk9xVsDiR6hMHIiZXegbjQrOd
TvXQUieIG3VdNKBFYwWEQUGRDvbGkVCEvR/4DTazDktp3NRuqU4/6mLEn7XKvAjFoK2kAfhqL4wP
XRMF28EAr0iPS/WkVDTXFDK2WTKAYi9FZ6S4uVNuxNGIB42M+ULtXuWewlNuLhFS3wzk+aoyG5Q8
2vgem7TW41L50vSn0IJkRm9zPs2EyLUk0QMrlhMTEFnDgqSOJDiQcJP0PsJIi82L1R0pCAnbYyy+
uUuGDRVxpvCqbB4Yzm2kv+N2ooee6KxPZiy0aVFsS0my8RThN8tADYty1VDWZ79d+uGzor6I4DNl
uaeTBtRUbrEbqJTwIh35eFc9kF/MBjAZ2bMSpYZWkIW9Bp41H4R4GyvSBNthUeHXPvBCzLwjIQh4
BxkCBYzlg4pxvlKlxAM66FPfZIMjYUT3oiYl81guVKQC8QNjF/DAjHa3LyyZAdJOyvRHOR/NdVu2
XNvUXFlDiDdDKbNDlTWPtD99EpNiqOUB2z8lKg6t6d+g6FRI4TkQEw2WzjpSCDFiSwujof3s1BX1
dPlIssOFoq1jGsa4FoR53FZ68QwANV0PMgpNpVLoR6HLkNtlkmbhDkp1dAofzh3Y4fGQy9lT36pX
OY7akzr0e2UMjoz9b3Izf0RQMbf+QtRN40OzuBOkhmJusvS4k0KQeGAczuoqDsxopeZfDLOCR64a
lvpeLzds6g8FRYVdz4IF2TNNN1mZKSe5eAaImZcxQzNlL1qcGNYP13mivtTUEuoDMendiRwSmDtf
NfK+2QIaliFlUSOmd6kHYNF2667U+62WQp0ZAI40Euy4omkiz2Kl6LPVsaWpoIMfFetgPozABX+M
/jXvIPF1cdaS1fcdFIRAGzVWsAwAgjXLCZwzTAgRBRDHYv25bDInLhm6fnKz9pOlATQwoWGlESvp
8KnufPa2JY/r8mMMkWJTNMQLJfTHFP87kjPN1YGhsDdBmROvykHH0zgro9v6zRfYNhQbMvR0QxVE
B3mvAP98G8Xd2mwjlErSXLtSJAB+bQvJGwx6jSF9J9Ky5olFX3WsWVPtY+A3c6t6Pl4GR4WdE1W5
YxmBZSvsnQmO4eKPkzGjVImN1dD0N6niA+KyDdfaXL7VLY4HlCiaK1rj1aRn5g5lneBp6QoC04Pv
HqcDNuNop0KRk3VybQOrrI9N/TiY3PAUtcMVCWQnUddTbxDRBunsB51QR39htk++jyqVxVdvi32x
TkAOYVBn2jC/8L82DEfhwu7+LBOBrMAK4QWdDvbekSUdxDkY7FEia7MfX6oMMtgyCJh5LLIDWPaz
FIvD2CvNsFiJu2JAUxPN0y0qZpBiEOJsxBeDncmInhJ08Q1g9Yqh2B4Vin1ZNXmKNL/4mPBXFlUC
9m+vQqiU6zb4bvSgPgiChPA5NQlwF/stCMSPVtLLpcsjbqarXMiz2+nF4BClNHlmSndRYwMe0Hsy
hr7YdQNe2bQpWBKG4psoZ61nkvLqAFOt2kpjIRZ0FCK43BZRUvT1uuzBN9sDESXNxtSAvskNtqJS
sBzy63jyp+KmCowVlA04QX0jPRiI9VTtEx3Cc2Sl9St5FUc1M7RvwweBpjxacdGcsUsbNwp3HwMD
1SHANTAO6cUQAnWTBtlOTvyOHuRAKkE1nDtcAK7Rhfp6bEZjQ1UswKWTf5B2eiP2fbq0Gmug/Mms
k+m2pETaxJCg04i1K5Tn4kB6kUs5pfhQAYMY8XmMpXmjAUmwm6WDbrYD0ke2gs6sajSGeS65JJTt
rAwzhKILIpUjOG9ynT4n8Mz2ki5oa6h6cEXqGeWlxCn5f2Nlzgpsuk3l9z/942fR5W09Xb8DwOB/
tvJKsva3jJU73L/H9+n7P//M795KwfjNki1JsjSTugkCBBGj5O/uSsH6TTR0CaIITn/aN5L07w5g
Q/pN0rFbGaamLu5KEc/jHw5gQ/zNlGEDqgatD1PBwPt32SsNDudPFuBfb6+aWDmxAJuabir/wV2Z
U7Cv0x6BuaJVX4KwwHSjQXGsOj42M4XyzpIZE8hbrCu1oRsn2rnfhk46DS9sMFa5rB5rkJF2Pfo3
s8ne/LJep11FN1o6VclsbqJg9szadEHLMPojrGPlR+gScJCmBAjdidN+nh6yNMW6Ef4kVkpbJX/T
q3Xqg/X0E1IZjZscjNdYaHe+lvyQZPqQ1fS4tekRSytr2rLbgWP98S30rAk2bDsQ2lXXtMyFCnoL
AdajrdXtvag+1bXUWkvB4WoKRPfIKQ4l1hNqR0KapW7U2cfuk9ixQKQn3AmluyoSfcxQ1Xon6tKr
EMuP6A2Pmaop6zhdFMmU5rd9hgCYTn1AjVJP19mIAsUkEkZK6ZWKfojqrEdWDEGhPJqE+R2hAKAu
wgdHVkWrOW2C4DeQp5fMYO4bqbkZ5ng3SvyaGhr3QR31FYd6bBvQkXnJp6aF+BEG3wg3XdQIP309
vCRaHUHByK+DyaJR62iOopcRaN6yGqTDRmDOcy4N2t4itRxR37idB7U+EOUkriNlfKIFNkE+FKeD
Xl9Loi03Zl2s9aqG+DlzCo0QZdk0441rTUPAy01XlQzq/eBL+UZrsyfKrOXaiud7oWhfMmMSOl2Z
lA+23UM6hS5R55u4FeiHIPChssagpn6B9iM4YUQMVXdULQlSkOYnypZUJiBa2ZqfsBvfN8CgCTWO
H0hHPISRthm1HsW7gBGH6G9ZtABDjS8pXAvMdyGrixjJnCkkbpd31yiKPsuJVWPYuaSk9YH+ovZ4
PlIz+GRhcrBmoEkzSwFQwBiAnyE2Oxl524To0AN/QbIkOgTlxs4IkW821Mrp8TO5yuj1MpZNaVLx
Y9XYgOe6xwsxpvulfsbqLLi2I0ayTCWoS++kHC0Ra0EDZ4NcaBtTn6nOCG4tTi6llU+llzWnF8m9
lXzRNdQdLhUV6Qegc3Q+yDN76UG3+t6rlP55Krj3skKOvKlTj7maiatBBdcsC9gIIsphbjLRCg41
zfMlDLiHNsaSM1T649iUPYw4DiVWh3plFNl2bsCez1JsbOAtr/RAvLZEZW/ZeCLgCLFIidYzPbKX
oicVbhbhOs1x+SzS1IRneYtlbu2KnaUX+NWFpRSsr/yzE3v06FxWwl1cIaxRg/sxdVm/8UrAYYKS
vaHDRULZklErAfYssTf54TvuIZLnLAp/8VAQFGFSiU3QiwkRQX4Ev1HJYZfPv2OErxVk+FlZvMNp
R2VLZmhR+9JCBDAfyiyVd0NxwTYu7VjADns1NjfUC3EYYTdZi1pANkXUwhvL3ro2+DH83FsiFjQ1
PbNdBC7EcWVL7KE2mI+kd6f452hp5jX2Q43cGHcW1XNe4TynnMyjp5P2jWOgFmPBCfMZeUtQZvQz
MQbRFXqvSFtfRYcoaCwPZc97Ly91OAU0mqWWt6EHjVbMdKcEQzwDqCK9JxSfKqEXAY0ysk1qd+A5
vpZVAAG4FL7zQd2EwfQk+dK+nNhLj5TeJ5/iW+y/W5QFvazhfOVj/RipxnsQAQcCkWpPaN8IkyDh
CGeWrWZKaBelzLIhrio3SWXVHndSAhxU9324JzHwSWaIXZaVdNupwshP6oRTflY5DjLEvsf8Pakl
ZMpL1SBcnjUxfbMKHlg5z27oke8CaG28EcpTF5WvgFBN++9fnRyjz7poip/2ryCRX+yBT3LEAK2F
7T//T+AQf+GV/N8AlEgimYoomf/WGuX8LpBO+hlG70LTdH9Z3PzbT/++WjGs3+CQoNrUDYnukiFZ
/7pY4RWIEYqiiaZCxgPrlX9DQSjKb7JlKBIAiWUh8eulP9YqivybRntF56+Rfl+s/D1rFeAkf1mr
CLKkGipLHxFCxZ8xJYmkpQTuCvGG2q70IFKsd2tN7BC1y+ajEWcmT4heB8ci6dDh5AZWfmvmRvf9
uLlW1EkQ7FqCugvm9A5R+W3uqgbX+yTsmRJvet2TJq3ka1OtNYcDDdn98xDM8D8dYjdzIruG4iwu
AGEHTFd7BTGdbEtF00anNyuD4t9AdY+mEEms9fTd+rOPebkhdjd9y6FeO0LBCAyjjxK6WeA1yhgR
0C5SdJKQdueM5+z7ITibEjsuS5WwX+rmLvVD7AO9zGqM7RVb35GAb63W643WCMOnr+rWI7opyOWc
IdDP6PChTU/qepoX0+SAkDFStOOU5K8NgRUz2GZRZ4ZQg8hNxWZ4Rv/NssJcrK5ZYO7DLGk/xkif
0KJ0Rk5GyvAwRdqAawjL1sBW8DBbOJAUJq+TqKRffjz3V0mVolWTEYEsT319rLrq0+pnnGRJ3Jwq
bMkPBaWBHSGOtLNzFe3lWGrZ2iiXkAYWAZ9zLmaxp9CDuBkK4U9Uv7SqdAmNEB/GIA5XnZyhlp7r
1CHNrNmaE1bRnlqrO0qQbI1RNDZYeZKzFmmUxtsJ9m4HLZ82swiOmd0fMwIO1DiBPJ5TDEvnCZX/
CMzCGgdhg/rhFnNaUfL22gMUSh9ZhzQRm1O9J5QKSOuN3FaimNOH6Y3FTPYNefC7jZSZ0EWwTrMq
4s0mdu6kAkd4HHNrdtOwKD9kWfM9I22/ifv8ZLQuIIOnrTv0Sky3rC6PXFCwYXOKq0+jXqsXVnCJ
6qbwhkoYHdi6wUafLAbiKP9OepxQ1PjIq0sZbA2Sup3/rVH0vxxr/w8OkZr0N9E4j+9R3v6D/U5B
8xuUyV84Tr9+9I+NnC7/Bh5XNEQJh6fF6v7fN3K8RKqOxlZMNdGMSCbj0x+cHIn9n8HlNxckDqJE
lXHzj8GRl0yDHaClMaAur8h/1+Coqn8ZHAnahGhmsS8EPiISFq4sg+efWE4Dj06Yk1Lk3gv7dHx7
u92u9vmwPm2vNwPRfGPDY3FmexvYp8L+uG7fTrN9nW1MLFvvdX27nViKrdeH8/Vc8G2362hfz+sd
/2Gm57ffvPb67buGh7ZtN6zih9Gj9bamzrkqgZ2ka9j3HjFB9obSmK25X4+758vh5bB7fH7ePD4i
H7Yvm+fYuTx2tnvvbM1+W/7sK7OfR7ewf45fm8fLZvP4vL9s/jTdnX/nWf0DJNNzwaVs/ukfJeuv
E8d/Oje/EEN/OjcKBvUpJ8/B3YOHsfd3KqcOaih+QVu1xd39vv863r/c+/HttH+Tncbenq9v99Mq
sD9W19Q+PDi7h9fWFhzkHPbn97Z1j9fzdRvZp/vxcnHv2/Von66373Nuvz7k9ovhXLe3yr7Z68/K
frvvM/vDvorO/Vmx97MdeN9nBNl26/X2+nw23dY+n8/f1+3H6bqm1+WsD0+iveOfx8vyEfcXT7df
KvczcH5+9vv7T2k/vJr2O2OcHThPu31oPz5+Jfb+mVN7+Xp4oKZnD/bF9DoO8TlY2ZsLuff21/6y
/29OrcEN/Of6we+3nSybpmmZ3MhLpeLPt506i6Mg5Vjojtje7Le3ty+XT3F5dH6+9rHznNlH/t1z
WWOoG7a8vr89d47oHN9ml9gR+3p373caHna5HTzN/lnuj81Pxh2S2Bw7d8fb0eKaafbGtWxu2eUC
sJx2ni8/qbM/nnLe5hbYds8r3MSCffvGHOSc7fP2dr1e19/cwZazzrhy12vkPOx0+/o52mcg+Ha0
Vd3RyW0w2nbksFx3g1vv0VZa1V62Fd30OnoIMO3afnraXS4/gbv54mLuB5trfDjwx779/t/drJr2
H0oyf5xSi3WTJRuG+utJ/9PdaghgOX6dUnkNAMcOVsTKOfvlTkVou8IE5NDQs+/GobLpSLmG/Xza
blnIc0vPbu++fdzW59Oq3lo89Jyz/f4tse8VJ5E9nn1SnTWdsOVaVfY2ca4fp9Mt2zEWXHENbDiV
b5rNEHJklLg8Dfbj5XLiRuZ9IvsDde0lsLmxuXrP+4cnZ7K/Ci667Nz37tsbA891dmbnsOW9vq88
3897HqGjYt/fArtZfTIBuuyg+VU5J5ItvI+T7lTLwUQuKTZcZXpW3kdgezhcnbPgYG+2Hw4MU5gY
fx3s9ZsLxe9k7iE0VG7Lz2nOl8LL0kpaWfx35EYBI+yR4+LRU+Zbr9HuA9uXfUeMbFsuhCMbV5DN
xSw4RRIHxHv++sSj+1w6X5c3xsf785196eq+XIK3wdPXPF8uynKHcCPvBy8QJ/E08DH65SPYXzxe
r7X9+HN5piPP01fwa0/nhp9QbP6i/WRfOptTFdlfrGSc52a3PNvPT1/BSnS+nu+yc3r7uuxq+y6v
MeTbsRu7M89v5LIKtBveqXUt9wl2v115LaX8N05UxgHfboKN2MlOuLAnMhF4VwT83vL3sqO0Vyht
uTlwvNvn73SlbJLdSXQEDviVGhy3zAm2P2dJWc2H/oCg2IsejBPo3PfwTOmrvGHAsa83zOh8U+h8
YxpZ6w70JS5msO435nZyNN5ocQj7B3Gr8snD5WwbywEz4Drbj+VKiOuvC4Qc+3v7IXAHBB6ZH1xl
yXlf3z6q5ds7D3W9exM8032pj6XzEq9uqXtb53vxPJxL+xXRhnNo7c/I8cIVO+KVuOqdF/3U2i8M
JVyP77XPYb5clyeBoYEP4ibr0us91f4WnNtyQl/4oP3m03IKZ/VxPawjHn/fPX9TZLGvqn3InO0y
M66BL7i7h95GcsJBLL/eVtfDgcFZcN5r+333mTnvXmBHl9T9bhxlA3dqn6w/E+ebph3fflruqbvv
+N7P/sK9FJ4EBz+Fe843/nb5+E+58+U7BDk6O2YWfvSzWzUu1IsVriL75ZsqC+9wlexwfWHnweMy
c3A4nFfrj8F5/jJ4DG1QUEwf7Of55u9zz2hGMA/j/aNHr8Y+4zzh3XA/uOvQvRYc9GhvD6/Zr+tf
ONfzMi6csAe9nk4Vo+T5ikeaIxac1YlRtd4j/HOJDrqSn26vLY73hnFrZbq9s/xJwo8QFsYpecl4
58wmxPTBZCBHA+HAwXHqFeyx5fa/n9bX8/nz7Xhj2e3p7qG3X1pGZo5Sc7Ewc9uyMna6ZaBj0rhe
m9U3oxN+H3tduTfGJU7Fdb0+P+wedocH73V0TJfrQVn2MK2E4zJShA+tN612gOjsd91u3E/CSv+F
sLNaclxZ1vC7nHtHmOFWpRKDBbZl3TjsbjMzPP350rMiNq3Ye6B7xi2VChL+TCUEnXC36MZtAlJJ
34RLyhCRZOcQ/c2c9WkNoklRN6IBkY8xyb1sm6ZasiHLiR8snVVBGbhA+H0w4jL9RJ0QF7M7pauv
kjn7yUmp0dXsKJvwdu5LZ2UX1iC4R4+5aoIa1h10zBLarbtXa83UqTto2v2ugQhdoS6zpUlwLWrc
G9ujjz1qGz8BFpgxPnDgDxUstsZvtvil2iy/f7FL9dPs2Q2A2MQYfVQ08sgZNgYnw8Xo+6qs6GQE
orzmXTDCUvVXZrB3L+iyjFE2Cnl1sjfetGeTJKOyiCeu/OlOk2Gi7sbwN0P2J/Q8BmYs1AJelZ14
GPORncm5ogPNFRPrGk+TusHGxCAY2qTimGh/JBaXdBA7Q/68DR918VYX5HGLJ3eVgBOqdJi/bxXm
CFQbDthyHOXJLK4a6Sgk8FRn586WbFyhjJO7jW7uLUCVEY/AegKSiqHrj6apjOYlO5K98IfI3gZi
5GnIdoqekTNH1/wuTThR5G0R7hScg8IAEA3r6MyaFfvDLRP6JbcErdH2RDpuHUT1WxdEaloP82Ue
3J17Cp5eJ3t6R+eIZO+YVZSak6wMp2MUHCIob6eKWQoSGg4TRuT3mwf4GbAG4Hc3srqxNbPFzfS7
bHJYLC3OnX2Wrdqwd79DrSMPxnkaPuupWP6puFkHFRAvYHR0EHlLEw2fZKOBRwlo04dwEiawsruq
w54JQviqU9lf2SckDASmBojisQ68X3+nOKSD7dmjleH/rs193PTbvrr3SRCz130qaltQ3YHzrCGZ
wfgTRDS0oZFI/agLPU0FD4HvvPE4QBoAl+BEPh8/9LihFqwmATV4VUvEmODTt3v6EnnVuChu9rKN
Md2b2cqIssXBXlpPo2oMNHodLpxuDN8fOlAdem5xUrxBMMbBzw5LBsJNeGw0MfSWS39EvDEbhgn6
dhQRba3qFo51nng3mcnEiJ4BnFFjiKvLwFC2BlbvdDYYRF0eCwFjcrCHZMsaMvMvbyWKhp0o+Z6b
+IXvDX4XKGkVZZBNclDjKbsOUcOEXbhmcFKLia6HvQzCBXrtbMfZKNDBFLB4/2OfUxx5OT/+nR3T
EUfXP+r1/mXH8Kqu1+5Va61uDRv0n8H24XikMkoDf3rhF2EBSivdNC75pw+0T5Jf3/kdQn0FH5Ud
I0TsAvO+SI4fm0MQ3wyp7s7T1EXuprmLiReMjKkIVjudpzB537ADxGuQftGzfI7hJ0aji0lp5XMR
waMoCFJ7FIjVyDDcoDhOSDHLFriBoQ4nWyDKRLDxxfGmYtotwEaLJJmoxAFLJ//3j3q2f7M3uBr/
x96IofJPqJnakztSh9mbYVGGCXuTh8wjGfpFuTasIkt+mV+C9VQUZcwXFDQoF8tPSMBHWbuzXLYq
lJ1M/MznUr9IvGiA8cKQZc4uuCX3lxBAuEfc+KjOeJH4IRsr25WyGSWGX5yXPKCQkwjLglMouV3g
MWwIGgcL52kf9eJzYj6DYf5isTNjeQRnY6dFEed5jsbkZDiJP6aMK494GfYXXduBndq5PLGf5jOX
Y0EZ9vkbzHkuf2LXDuaMwA+iKNKjPC7zeFaG/m9ZyuDyrDzF/IznY8Zi/d/58zzuwfIPAoiAYQM9
jvRUR5E3YBw1EPaGV7IEA49FJtnA09E0UtE48vjXwIMUEo4YEZb4Q38MNUVZMkArpoFwf8bH7LHD
PZBSHzIKuGbM3VlW+ItkymM2xgKhmWWZszF4qDdYcHaLIdoE6cCGie2OfByOZVpcEAW2PdYaUoWe
ERjRONDcPCwTL/MBz/+d1nBE/63V28QdjseHKsj1f2PE47PXpukZHaV8sQcxVEsOEudCGHPUUBfr
F0KBZn6BYkkyFHr4cywhtMASfM5bCENIiAPhWznju19gfeQx5OVnGfvGmEUC8UB6OUML1X21KsPJ
jzCXlBCWGIT8sMTCYT7YzkzKT4bJL/QPsXIl3+QexpWNw6fAZvIRfTDk2xCKH3KjbGzJ5WUJ65Rx
4ilcEH7ZQ6SA3NjfNC1LDi+RsWJmfjR+nWnGCTswWiy3xlzNtRAxv1zobSgiqUR8FAt2hbVwqz8s
wZvGLIdZZHaQET8SnoRX+RF8CN8KI/umXMg1wrklmxTLc1MMWVZcwKVscowtWYZcFXJRiD4EIg4U
287I3MJ0oXiL5zJd62ggCGHovMSOlU1kFYzITNgoxg9zuDcJ4WHM3Dzm+q+kZfE858zs8hnsw/o5
eTnCBO4tYSyZQBzLIWMrMzrDMhlumIUzLMh4xmMYkvXPyjhkpPS7MO7jFqESvD2ew1cvg6y1eH6+
JCHMylg8jrEZ1Z3hq5IZ8wPYPS8ZHaa1eRxbwrTEk5fHvpnIvrv8J/7+FRJhmX/+QE4cOdJJKA9Z
wEV4EGIRJ/PAHhuBPYKXYgyhGR4uiIbTRc0sDeQ+EkEMzYLFuEgNETAQxk/qypyQfXE4Twdp9Dac
wEMo9ZGMX5HFZSP4PNAaZBrwFM1TNF+DdPQzCrqGRu0jCvRoPA1wHAbjiMekuZwa4nkOa49BA9zN
/ESoBPZsJrIR5ohn/GX5LBgxw4hA/BTdRFCfwZpESyHwZMPG3oAZR/l32mk/smPE3QgJyJAM6ukR
MjGItgb4ZtwPAmPElWMh7yiAI9GLcuE4mmpEViCkJl8A6l6G1hyJDGXvdvj1kEmssi+bM7JRqQfD
Ll2bBSLoEISeuEYRzAzgebJUKIwvzDRlqXPWkLJExDk3YwWIlBM5xxzlOvgxTtm8Ec/7y/HGVnAz
T0NHy5w8PR2nLjTDPCJUQT8Y6+QXNexNwUYR9gHTxmJJA6bGsXgcSyQfsUdjG6F/MqDCRdTXTJjx
RL97nkyUx+AtMVJktmiDZOFE4xGTsvF8BnJbMEfBMW9k8XjMg0ccNXvGbvAMvJeyNeNogIIhQdJA
/keZh+s54Bz0lEOANWBpTk12hCsXGRPiOKAeOSRkfpYI82Z4OqfeeMrHA1je86bTgbdA7UNA0Xjq
JQ7uFJzPicO2j4IBB8jDBwukAxb8VFQVBg8stwCmRFPe6ivcqQyKFkMiDvCzBhFbwK+BToPcnbOV
bATIb+GgeAIbuoqhbwSOFwz4iB3jedmQbWcgR1AR16OLgAnC2x5nBvk5ICR5gvxaoKqQn7IoziZj
KIRulph+4RTAFrjeElkHw7HghVkM/TLzNII0ySIPKSnKNovGDAcORE5ysyMKyUOD+AhrhLgI16H3
RyOjfkTaMh2ZWVLEScaTEL6iWvkQzy0f5iGPG6LVwNxRJNf/Lx3aJLztP8Fst8brilajRRTIv72w
6FX2dGKs19ChOCeBUSgGAUOi3dm9rxwtcAqJnInrXy/hF0Ohi9BsaNiv5Gb/vkBLtIBwuKhcZCGr
QfzBI/K3zAVcWaVfxoEWLfrn8z/ATAQ2YlOEsDzz++RSHsvfv4Qusp5SVKI+ZW5yqSA5xCEQW/xv
xVuVX1Ug6jnkf6aoYbRcgQ52Fpw0R1b6YeIwWXaYY/feRuaATeR8uIqPwQsy1SJZyHGBMRcq87jX
F12KhEa8l5wnD0dVFRxfgrQFlOacX8b5fdWI2H7gC/nCyS242UKfyqbItWge+CpGC383S+Ql05V5
DrEkUcn8G6gisMFZQFmyWsaCEPgOdQBWITX4BS3lLFDOshUsks3mpc1X9YK3fgVZMKYvhMS2MLTg
BSb8VXEg/y87oKjKWAQWr1m+2BnNJGrNDU3IUrCfKMQBpIgG5lQgfwHEYF4ms2f3kDuOQIIvGuFn
DCJ/wmHioPTlv6zvS+xf3cXC8zSe8SNXPo95d5PzXgtfEDDF/sGURUOzTcA3rCexAIB2bBlr54Hf
jc3tsQAgNEmeI504M17GMGdkVD6U4UX4BnPB4oBmAc8IchsJ27fdkQZQyR7ovgyBfpC1BBEAHQyr
scL+Qu94fVB0kT0eIUhRmXhp2WwHAYbY8zTiRpQ18EdmIZOHHNDvaD22LZPXdP3AizAL5XDKcAiQ
SftypfAHclW4yXVHXv5n6Z6HucFDRG99VSWuzzHSGCLJ5DsiDf0wVoGW2aKtMqHnRTZQTJ17sCEB
Uq7LTaIIM2dsuzE+OoelJmgUjAc2LOb5NrIRwkG4CoZgPmHBdiM8UcWcCBAGMPE9jbno/C+64ud8
gq6xUY7R2EsidAqinWlE0dhGFH+JFUpHi44F28zRE6JCHHvkIe4zNB1iDveCmwM2visYoANAAWIk
iB6yP84c5YeFM54DhrDCBECMUQiLQcRpgSP4RBAueo7zG6HDNIYOt8tLIAS+ADP5g7sMC0eUhfxU
u7nbR7EE83Q0EtiMBcRiRtwE1JEDX/i/+HX9BNXFlLhN0JGM8DYiyEEL2uHQZdc8rCV00tTjxdO4
jxvOlROdzb7ISM4WrCrG/UrJhoEtMeRxVYJzBdPLZyxjdlRssBw21aO/v9FnWP3oeo8zEiDBKjgF
QU2goqnmcHg/DBbpj3gv3Lc1ja5YM9ujF9lvgqN0BL0ZX/cP+wGt6gH0B+VmA5QTqhiB4uFHQv1z
CvKHRbAbIAXG0Dh5xmPhp1QcSJAGoJElj+EQ1odBHsOjQhTgn3GG0IT8ILJpNPWcwZitmgINplGW
CUZbYBj9Ogz5RVRT1DsjMWkb2MCgnB9OTagywxWW8eIq8WmngOcng1AADwMxQQecJrKHh8iBFg3s
9THwZKym3kb89YtFdsCZ9QtxiIRa4M/4hRkW+F2K/6EhG+1/bXzzl7en2+w02i0y6dCR/+rR4I3r
s3qqVlGQyKSwnLngyEh8bnAxqhIfAXJO5ACnJCoE4SV2AVzApyIMBRCiO4DIOSIYWYwOQDph34h7
QxaIOGSrGRAHEnqUWAAIBQQpfIFUsnE8oD5Fmos9iUwEVfCforC+T8CoQ/6hd0WWBQINCTcA2ePc
lzFgJGCdzBr/D6ohiZAzXJraWuAKegGpwgf85HcIrLWRdPJ4qNcNQFjgRfwKHCi8ifdSmCpCpgiM
4iFTDX8CyG0RkKAz2EakgAwtFjnGF9oUUAgpJkKKADN5JnZPwmrBOqLQhuiSEiSl5A7fJwbB8xLf
GTr/4zTbrb+HO/84TZop/bN/arV+ru7XK6dZYNOwU2xpNhRdzft8TDE0GLzJbgBWxIwSVICbDHgA
4JPDho1FhXPmMxR1HM8BO3IPpCHiFY8eWy28+bVP8ImmX5+SKHDuNVkqQxY+mAUNwB6UCO6/lBd3
51+VAvlACxDEHB+huJn2Kp0jDnLmUgCfcheVWRY4oGEbkL8X4eYugSyAGnwN319hMXNRUblbzqyz
vJR3RdKzNkziL/74SiN5g4NTyuanGKAs+w8YYAmiwrQcOkiCIwOXc/wiuIm3sPtQdO4Gmm+4pzBv
hMq/FCWU/hXnWBaITgZCxAK2kaj8UwgUJzE6S1SP/EGc9fGXfcn160VCJKPhQB1BhlzGKyywBb+w
x4sQH98lipCpoaR0pBZjmB/EhB/rFyQn6J8z5J2bSC4MWziBzfvzW3x0uPEwYBGqQBguZST4BDCB
UiK0JMrsCFClEn/BlEV/ZAvEvqkEmYdDAP0C4VUUA4+ZYFkIzfCKBuiGc0XgD8AKjwE2kYMv3AC5
hXcxENEIwMBfiJp9hDUiXkTyS2YOCZRWsYiyHvEZmDLfXxiGwhn8BQESrYN3UvaAy8UiiGNTQAEz
+Zou/yPsgeDI/zAH2uTAtGpEnVLktCnxVf/MH+9Nc31vEkIlMTr4aoRZfXgF6nZzsDGkig5Nc9As
oqdkB2GaAjcTpFBXIRi0wCvD53AEhM1PoFecUGCMFHszSm0YCFQhHjqGiFPxcSMhg0D+i29HmMDm
8zQdEb8w74tznAcIcaH+bOaAQIE9cTFCKXhOxU8QJAgpuI6tX3gQZAR2Q+FgBWPmQXl9vBvQLs8S
KhSjF6ofa4EmyEMQEYYhK4XaANXir/rD974nDwEWIIxQ/0BdOTh0qRiUQeRnyEE/Ub9fVO0v2Cfh
cVBrkUTYGZn3Pa+EbRC57fuOvyCyIIBFWUWBjYnCEwpe/HejrtP4TyHHIbZ63UavRYsh3lP86yG2
HpdTd3J/IuQQOagUrEh4XmA0XyrAbvxk2BV/foPLcQ6KmEM0iT9ZWEgMI7Fy+PPHjBiKIJQ3YlgO
i68Z/ZXhCCRxqfHv30yIk1FYPvfxtwBPhjFveIcFxgOmGlKPa0yx8Fi/yFNRhr7ILc/5+kfFiRq+
CSiSK0Tc+nj+gV2R48MiX8WaM1YRAsV5H8oaikIcf2HJnERIswLxWOJp+HNoi2FCaBM/x534NTln
IlpFMwsFC+1oyEdwkBDQ12KVs+HEUEQh7yRde56H+UxuEiWJGkeWcjtiW9jyiz5gyF9WgtoWtR/P
2Gu5AvGmAehgrYj7eCikhxNK5BtSbAb1i+2FGYHdIOOLxSyu3D8mIibjF10CLBgTTyfLxPPB3bAL
mDbFAypTkg++uhp18RXmQuTIPoj8+4vxxdBidJw2oqvYCLH4RMKD00Fs7G+gAU+sBkiQ4j3pLzks
QRRyGcDhK79F+9sE2HEv3MkzAd1yqzxsLPgOaPD1C+E+wokkL0HA0swPtsOVp8Xnw5XTrz/vx8DL
hFdc/B/Ia3CFoEOkLksYYbeILw5V9XVMjjl/jYsLUgBrcBGco0d47ODgX2YgUHWDEmSncfbwlSsc
waOADnFHMUteHsGyiHgPXf7fua3Z+XuZ2W0Q99kgJr/T+TeZ+WntVltKbtRNAqfsMxUqAfBJx0jq
yqdLnVHJKkV6iTvOyqJlXiRv0qliqjfjx2gbPbJreNfXpKlo2FHVZ0IZlrylR3Wv7EPxMSmnjZog
qMfYexWCj6pRBf/vxqxZb3ujnNKy1mHZ6icU+3deVheLVqf3QVvVCL+iEx1hIyRUGTVenV9t8qis
NcE9ez2naKy+mB9mvPF83DohzUXNj3XK39Fhr2gCww30hbA2QS2/hkePcujEXShS7HXV3w02zHln
ViSYlTfmF3etKSCn7/bGWvsdi1nTkI06kXv6aNn1FpX0R7u6cVyQi0hTjzFlYAhSGDyIBCawQNX6
0UPdNFXe05b5HB39l/m0JXxhXOf9+dmhNklY9xpGl3C0prUnzOGjt/GBKNeVjeXAXxLtVXb2L8ab
N/oOgSTpq6Ss6TY7WruEmAi7SjgLCekEY63mR2cXtDvGyqOk24yqUHZv3LH3JtEYmtKSDBoxE3rm
DSoVHrlMyWrgwcTQ0NHLJaINHxQVIcwJJ0XKm375tItYE4Dk8X3vtIy30+HQb+7Bqhj+QZVLkvKM
WZNIgWNMnqFBvbqqSnbe2uLtmXMtb845arFrJKh5WxUTovQcfoz28B2+gq2mZm70ck+MdlwTSrHV
nfj41pef55JsSGOX3J0bIR5HyMOsGiczW7oEDzhbq+d21aKZXEe0gGiWR+fp9ZyNtwkJ3Aj3lM5m
8L1DlRV62nWHNfLdw4ZzG7atjya1KH0PCS8L6UNQHa5OdLDXTbXp07WDSI361KI5DAC0YacNsxHU
6gTk6xPByJRVv9CDwaYt9qupN734cnEPpxDCOdJFi9KI7DYbap39Xfkk0Mx6mbW4klPbqMuWJp+T
9Zk31Nt/6ZtN7T5imI/Gak4ZH7vpLNVuSgRDUqecUfywiNci3pB646qaLn1A5/lDjBORiOz8ym7E
3ZTDOC9eZtNrUIXLoKvMi7iDpn92KY1vXjhY6u+PT4M17wCO/WbxiujK0zLO8cE+ZhXzZu+zlrrY
k6hZQiLmbvAYLMllVZuEKrkVt+ovszpd+dxK/oBkN5qaHkE1OCgqzq6MkFR670D4zLOi616b8+k5
J2GzU9BUTe9S1KwuFASjIOQv1HEgeqmu27yVouTJM2nEb8IvOxS+sEistCh8at6jiVl2YeobcXL+
w2zAuPFWF0uTQMZvoBQsSyBzwxe6o5SbapnxOaRRt1WuddPb+3Hb3XpnmKBl1LIVfaGs++I8pGC4
2hKDaS+9h39W8tyVCa8bS/tJbNkEFqfDpEFrNEUETn4zPy4Y7mDWcoqhOsRjEer5cveqCe//fIxJ
4uwQK0+i1/Z21dvquyLOjLDNFrFss4bfsLrsf8+2YRticniQutpH9bFoTGVVXMRd/lLxwyF7yNy4
b+3/Uiw0WOpLRhFdZEBMsCHyCz/EWsV3njmxa/m5PFnnaDNeaj56E/pGLq11HBF3uB/MiG3aGicQ
e8fcEcZLrbWA2mxIWh78QVAtdU9NPAkDfHg7i44zdXtdXj2krxV3TArmwnEvYtj2+mpgY9TG9/Tk
3pn53tur02g/CK++v4svtAUwWjSNGtZ+CH8dNdbGfW8u6179bXTi5VmtcuoadukGr5vH/uptUVaB
Dkr0GiGyk0hWGpzVzAd1W/a6Xb7RDoSW8UMqtpO4SGSfbkhQzMN2oBgHScXxUXzXIcKWQCPqmUlA
4sOge0aX2nDWiUxPorfMV/z5oTJD+DIhle2wlV91bU1OVr9WseilcaKajbGhkCRkdbNp/dHJKc9R
aVKI1WhSY+RJSWxjTQc2QtfMlT5sbTK4WsMnuqhOixZmQRnUDKljZDeLLrnmZbiRLALismta/DMr
vR16XSN7mMOD+3ZO3AExYxWBt7KnOrmIdonQrZkF4HoyWxA3PBqKXrnrV7+mkMPqba6tt2awi0tX
UL+QSFmEy2BDvGBVhhvUaW2q6S35MD52u2iEIZ3lX0RJ74z0qZ8E/TUvxsmCCgLRhmDQD21wCZvF
02rlSxiAIt7RMTqru90YUW+UQLWXaB0iK+k6wGSQkxVoNO6ouPlSW4+Oj+Z1p18uHNudVwe3/sf5
mBurt1WvoE7b9Zoxr1pphZX9bvprpxo+8W8XlMtyak7XDG9mfVod/JwRAVV9i4+KAieEiDUUnaOs
K4GLZ7tinOI9gb1FubGoPU3NvYT4vYa1U+2whqqqqnhtU3nSniQTCeZbW3cHBWmnTQ1d1YykaHuC
EiaqyFuWszVmfkmfsiEddNWGmPSqdwsmIRXQR/6bR/sUdd7qmvkkPhg6NNOXsg7521s62/RDWPpL
o5DUPrrCX0dj4n1yer/4PcKQJzYZqUaFUK2z69X0yfariKOu11TUizXeYV39LnzOiwDhK2qa2HBi
+vTS3JvQEeJrYg9nSEJjpWocES/H+Z4fiSvY5DWiX4/REAxCYDatYT3C4rrOwchvvxuL6nTWhzB8
mv7ZNQLlCMo1fpYh9QPTch1N7KPXIWb2RnyiWSe4dunkW/j9qj4uwiPd9fcefU4ta9Wn45lJq1WP
t9cHq/9Re0KqkfgBnQYdYnynWxZM1UL2lPe7QXFUM6RZQN8oXoUtOECohYBs/XRetr/H6r25xQn6
KTuxOz85lyDdqpLKAd4MN4RN5UeU/jo+uVdVK+JPsNYNz60TRxdDsT0r7f6szGN0M3d9l5Dap/m2
4jrdNIYNkxLQinhtiyYtRr6NKB8IJksoqmj1I0CQM6e7jdmxD/37sKpT4ICqOe8hB3lUhBFaTZIJ
iRru0SdA5/aZsM0OUizsrwe7uKa2bp1gb+Lvl8H4GVCtYLru91QnocXJum9TSMf/EGC4VU1jerM3
NKFEQj/Ng/0Y9i7WY7qKtvnVpWEyhLxX3be1mbalD5EiX3y3uP8cpg1iZE/DPaweEQY+uqFPfioE
Lb9BhfRJ6lOmbbozvN5Tgx2stXnP2rQmMT7Tg376Xr1HZRvzTCLF+F2l4LlqjhsgBvIdt/QfIzS+
R0BnOhlu+pMQQgomdgNnxDmsGMSL0nWz6jUJbO0uuvYxpanW+DJuD+tDshcGa4dKARsKK422ycEk
W/ENkG13dcM8JmuP8gj+Fbmyd45kY1SM+SZGNM0n48NwA6/QLDSs/y71ck7iakxBv2WdhkGU3CEq
eU3nJPPmbaJmfEirbbtBKCPCNK47n7Dtr+NmuoFYaKlgHfQ9oHriPq86XDTdDLf9g01X0yGYWD2G
NcTowd7n+raotAgCXep9yZRL6vxQmLJi319eo+29aMYLfCLI8mLTMXITQ/9OxzrcPZqPUGi9jrJx
aWuKxKo2bNAbnfsuJq2WqWDhTCf6FR+Hk/I4upgUTEVObr132Jpdz1QZMSd5RS0bimp5cDZth+Lp
JNoWkxl1/WiZfLEmvbBVNqKXT5WEh9/S++D+8zgrtUnrXZv6AZOfh3r56YRjfg1bw2u+RxFQS8mK
tjZdP51njmZLe5gX+pzvzdu0S5saCg0ML6OHT33y57je3xfnjdGhSQQNZN/2bmUcwzdV8Wbt+VvX
sGMaquGeqe+sGz9EDpP10IGNX0iy+nzioRuWPYUWoF/qjYsD+tQ5h6u5TnsorgtNvH720QVBX9yJ
oadDb5VA+xykHFciahg4xNhna721VxZ5ZTtz6VO3K1qRREAUdEXf9CAA4FfDa9rqGpd+OaEomyFG
EL3O2MF7WNWXoK4pC2vcHX+P2q0m0BLoCilKxbes3q8kH6+hqk7TuhHyy1bdjV2QTasAj5VFMK1D
3GrW6S9/GtMe9BDVgfjkRDz86rhhd5Cu3RXFXM2uSd1NEhHoUqE76Mej9aHG28Sg0uKUZjDL301U
o/D6oB2s5MGokOCs4goojGqowSaaZMcAda/umJn9DgIxo47YkE3UDyQVSU1Yjuf5xAXQ28TZ20uY
ODrM6DS4RUwCQbJ9+sjuw5V6hi209sHcRnu94XXYw/xQkcOt8Viq/qNMKe8O9Z94SflRHW9UWZkN
4GS7uGLY7qxNH2ZEXZzSk9EKyIQx0OxjMl3GHWu2dylFoR9+vnZeec06q3nXaChjjbxvEs1P3ku0
q9sPfZkeroZNDrqK6gHJHnEdk8DdwHUkNazMHzqK25K08P45Detux666Vau1eDpvc16Rl3Aupe+j
o9lPzwEt/ppU+EC/g7YaevK0nnTjqZqd4d19hDTkpZEkdVJ0BeuWzJufyuAyvUR7twbwo8t31+x4
q6h5V4dGQun99id6DSuLXUrvX7ihTekQr/vToF9K0ozpa/i4GNuLCddvKWa6gnCdFpH4RWW6tKv9
+0Y/7hbldm6b7IQQnE1e9uVhXWk6ph4nh+ZpDatud0y6DF31zr0EZ31tG5Pw6d1REPTEMXZxT+Xb
BFpXK0QSFNM1A3QWkP1sp/egQabOx7g5jyFNtJY6bWP/9EhKTY9ogNvbmINMLrTNTLo1YypvH0Y9
uiOpGr1AKdpp381rnxIsC5oaQrZvq/l7DGsOaVFB2zgAf+imeIomQJeqRR8wYt14i1d1ni3aoxtt
v5KcFvu6QUdxGkpAb6gZmv4Me8RG3dSYvUP3UHsEvUYl2J9T27iknTM9kAwq/lZp47f0er+9MT2Q
HuElbZMXRUvhhupgil3cd81s1Lzqz31pVumT0qcfGbpxH241hXvF3tgZt5ipDnrKcCUn62fqXc1P
+rRWDsVFMHKN3Znt2i2alCf0T0iBmnE66T1w+WVTH4gOeV00D51jDo5BB4M9upfG8Ff1hNylO4/q
XdX9ZXS3+louLwZ93kU8YxyZNfIadv3iBias0PoHc6WDK+Kpu0DBh+m/Sdm4h4ffR0DZFhK97nba
g3u2Oj1lq+ys+gX2Skp2UUyWJmq6NqJ0Gw1hvB0Oh8uXm86qQltL8xphdRv8WJJoYXaO+gqvAVkx
gcgkQazszBt7vCcBaY3kozALiWd3juFOhpM3ARVB61aT7K9qcbcODLLMu9RIiw6LV7IhTenprMsO
yJ7Ui1mn6Z5JTRhRjh1ix++wNd+DFiVJziCXzcR6hqcT6Ozjtum8QnseYz2Fd8c9d2khqSwseZWE
O7PAUYFQ/GBb7KMmJh2wcKnX6doBx7sd65JvQ9KYJBOLDES/FeKGw8sGF9/5YCeyiOgtUCHCTh89
VIdxLKlBaQi2FNWeXtECHYsEpV5IrhU7S34Qbq2rjVvE54W73BLXf9cKLI4B9DCIPSEH1Nqaiwko
dEmhPv7/UeOdMT0CurQH7dzdnjpKM1FKw5pnbI6A4gvuJN6y1IaxnrdJRFtxYA/fQum4NeOHo8Mu
mUkrBmediNkCOrQkM3AFVn6SLgCaRKmULX+PwKyDloBjZpq/AaLbwVFhtW6120DA1ci6EzDfVksP
0zcGHlpXQPkWBMl9s6ZaqN/ZcOXtbKpRqgY55XApv++p7ErNAVhf3DO5WKT5AN7NfOngz6qSQ3OS
jbraFf1WSfEigWxJss7GvrKV4D5YSoiq6y71xNmwvoSuTAoT3Kg5PbAmSVl67emjzaKA5Cv8FVdn
lbztguYFds2/zBqRB6DW1ChT5SqmHnwLM/1id50rMuGofihGb2P+rs5GBqZ8YIFSZVdk/dK9m9N1
sOyvOYIrdMzb6ANip2VjGbQSPg0+6B1vbWOekbfUsHfK64nJxXvbDYLwpOZPTmol6eZiVS+Dt/lD
FXySkXGDhEtFk2H/5X2U3SBIohmueqo1X/nkjpLuV3eowWt2rdawtrhaPZuKTkmNR94QOk2jkzz7
JMcNdzQQjt/xTuDwG0P0hypT97vR3QerZlkjeyglS1pKqrJxR3wtbQ+tYm55R+1A3jFkmHacZUI/
XFISY3pp6wDQwxFSZ03XRkCkxsgXB5n73gBVKJQMabbh597gbV5U+8eb19jMQ3RTnyHlzsZUjcMH
SgdhfKIXrqx4lE3DCyRJuicP1ZXuhifAKeU+7Z8dyfI/SxOJuqOjE8Bcto21sWcAEzmKCeiip2iV
BxUUVkninAgbcT6BK0uxS8TQw2FqpLxf/qGVDKAWtWTkD3cVF8QYhzGHcPMxVsTyostmU3V0BSuJ
JEUHbeJ33bMHHyf36C5RNRitBpYUrq18H4bNcQEPGHm7j79j1ueN+lZXJQsNr2H5cWgSE9/Vzadn
vHGa0edSuW0cXWyS9SCVmyDIlwGwY/k2jquPeWbz8aPpffLENcWTUHKQMtrBG308MtJw6t+tWHCa
3bLoc0LUr1klWfikxhVdbkxuougpZncIohIZwVG0g5NF99y90UgGYLAfKk4aqcqCn6V+qBp78XDo
HgB7sHlGutYn6yevs4sU0AXPHPEzHae7oMr9RowhTeNkh5cNFSvGyEec7nUPjhMR2LDgA7Z7pbFk
SNvn3hf+AwxWXjFov55+JI/qasM7RZf0856RS2b4i+xQRsL7p8sjxtrZJnPZaJC3e7TXdhMhulUH
f+0deFVBBjGbgFtAhaA2FeNyIdiOU8SlB3HSHtaIJ2awSSKK+fCAFBP+5D6cTnhQFbx5dKsFFlYG
cTNBdhtVF4ODieIOYaPB7Yo63CaWpd8mG3tFJniE806tffowUznDmVOOy9ji338grguENyowpkmy
ucOWvBDvMMk5QLsRgVh5z9BFI0QXe/QAiny8rV3P6dhKoAwdveHghzrjEK7nL0RgF3du0DQJxX4L
XERqudfxHZfKwVi8jXGjfHlU5WB1TVYNEGGDMiwkuiTb5k2d1DmHUkgxPbqDu7mkvMQ9uAbZx1v2
8eLgcIRegIf8g2xQ3TQb9rVuLGiDHfBDtUrgxgSIFhzs1fwQ0KcLEi8owIzHrJJBkPCbj2FL+QVM
JGPawRNcJ16e2qM2PYkvdqWP6y0501K0FvcCyqCqkM6dlnMxoxW8MjESXMgfB/f2ytvYWxbfMDyK
LYD2mt7d2494hzE+hLKLJJbTmlks9c/86r5B2xWqF7AT+LF1g7TuCESFS71Gun+dLlc+XTQGG2+p
9tlr/plvx++AOjr3Hu2qzQ3uFelLYF14WLvYk9iIg4O0es7qZnT+n7nzWJJby7Lsr/QPIBtaTHoA
7Tp0kDGBBRkMqAut8fW9/GV3dWa2VZXVrOzZo1EFw91x7xH77LP3pT3tEPom/r02pvIjt6VMlWoO
4uA/ffT3tBzR7fTv15Q4o1D0417FB+l478gJMKHhCVfen+OZmM5HdF7jgbP4s+Y5bT6Ni/f7+WzT
IaU+uYb/SHAbu8osWD5iVAwnkGlSSLXjWRtpIT8YTzrPMAkd/1NcAuVj8w/zPbEdBnJFwRF+IqVH
qyf5Kw9x4CGRK9gSB/ng8Oceed6IXn86XJONg96w/WrxB+gP8tbGABAZ7ltFZZ2gssFnS/x0Y3Sl
w/ZwesZyUgb/RBiJyHEc0XdhI5Nb8ujE6GbzrC4b2Bt/5ZB6+iGhamTeZLOTzKvxmT3qT5gPzIwM
QO6m+/c9/pa9NH4WB9Zcve/PZ4ZnocZ9YCojR0p40L31t+N3rBWPnqBaIxMAZIT1NQM9yw7P7RWY
UWM1k5ad1V4W9WIlfAOaLLnIG/i/QzDtGp++qX6lgwZEje6fbxq2Z+zz7qeo0mP0SpEDZAV0DdZP
LkrMSf2tsKXK1AcI0fBOsnei/PO3yPA3jgXezl5zKNyBW6DfT9577fbX7GjHguEF8l/B6EkHWj62
mlWXa2YzNcl9PuIjq6t8tPMVueqY4yC81zsGWkcSBx6g5FvxmPUwSyqflZvwrkZkPfz4fC4i51Bc
1IjS8OE+ZzpWPobNBKifdIDOsxJah+o9f5biIZ5DO1p/1tHmnXa0o7gu1BXfTAlfvm0CPmVRth03
NLhBEw9/RuoKynQFMOi6kkIoTz7AGHjnDhd4O43USR+PNh9tHtK0uMnHvRPgKXhYsAcnB3l7IvPk
ixjLwsz9khj3oScZd8Gxema255WhoPPPvY4rD54UMHE8gSZ7r/0le+WWR1OcBRsr3RQSDEui7JHt
7Y5nCrcjeKx5Zo9xT4nH+tTgPtZRcVFcphxjCEmJXEnOuE08hy86TDc5zcGnTfwwr/WByjDWgo2r
eblb9MY5cROI8AdX0zWvMzGtvxCEGJoSPr3HNZTjLxmhAfSKqDmGg/6+RX30g/Vfnsj8R/YbXiyg
iNux84t8yKU5MLJ45R36b1v8g/mCd9pOHeghnFDZe5bAobdgedzDR+ucUswwo+MFp3HyoJwcYuYt
O+gUt+8yvDPVW07L0WZ3G8M8qoOFetMmet5xQ4q5i8SwzkIURaDecrpLyrMwLnvxfcyxhrzEjVF9
xcMdfYVa6WFw37pTgR7IXTnhrrpk/KzmsOFN65zilDvOsdmYjQ0zUBozi+VZlSHWJBwDAQw/cyaa
FwitwJS5fwKyOhTxw7WOmOCdSt+8bkRjpIWuxT18tO6FEqWJVUadnErcPpkwUi97z3d1oSJamN3A
McifuyC57lagW8jxuvXldRvdFTEi4+C0oTjaK+6F3jIG6g2QFomWU+djDRbf2yPd/Rkozplhq39/
U0XQ9NHIte8/uKT+zIMSFzPKUo+bzY9caya8sXjdZHBWlQoFpOAPLXn99nLW1kciJUFoWbyeScXW
uC2NV/eGUGh3UZ56/OjD5g0Iybrp6uk8mpfyE1dbg2Eyfk3eW848VGBSwfeg8C58TLlTLO5o+YPC
fDKpK4OSZkshTutezVa6DyLFXLR+AipmTZ6HJYXLj+wJ3IQR70FG/0E6Ml7ixQClXvur8md6Zglt
i8fSFyiV/NVS5LfiiNayGenvPXXIcXoXQenbf8WT/nF8rG5fjPhCHkd2rI/wfyzG8Zji+hyM1zGC
RSbTtSecYJnLzQ4/1AMmRzpaXVX4vsQGiOWxeRk9RKGgW2HvBEyDBgG1O0I0WYCYV0xYOB+H9+wY
S9gg3XBhOeVh6sm/rlQrl7e3PcR6kd0pUtpZHBdKOawLz8w6DxZTSnFA0+PXClGiQzgHpaegPvQh
JzvmA3fNx/TNhCyANEobdKcB4yIM058WjE+J0NpnotErrIHzsJPGugPTpgB+gUxSTX8sbAQzHBxu
ae0OvyT/VUHzY2Es3oc5IHREIHtVgulW3awFO3p3OqGXj+49xPXU2/9UCNIw6faLCM7FbTnx47P9
VBFZdqJe8Tq+3gsZEhALP+c0JKa96hc5RnMZ+Y9jhlqByfx+iV/LEDlDB6gwaBlEL4g0SWfxOqGO
fcyO+kk8Ko/ASkR3mVtaM5fPzlx3V/neezDSieHXSO+J7CHX8D4dI3n0b1iXx4DMkf2ef+nn6tbd
pT/2wBXxPeho4T0y34UqSi5d/qAECtRU42YfpyfnzmQAvaN0XgN+VyasmJHxs/+D5HH7p39cGD9S
kv1EbPtjZpL7soOx+d15f2vI2f2j80C77A8ITdxTnvRAlGB+Gb0SPM+Plf8Fu4FKtT5JZH/zZIEE
bZyB+vXOwdlJSjJ//5AwLZxingy574kxqurXV+QypC8pRh//N/WARMVz70LcY+sPp+ye/eEWmBQF
X4x1j6P/nHhSbD8mgeQzlJ/+nKbTKwGdAp+EGzBUn2g2pFtDohagMVRzfif/J/vd9v+/3Q2L0UaU
z4J0Dxn1TlX9BymBVBn6Tce9x2dUgwzUHAJ5kT1qaorWh9HCw6BxjLRTDSIpThRV9CcdUcAhTUFw
iZ2rjszLBFKNwxk50XgCwL/XEVVI05SHjKZRV44ohJmuct0Io3fOosO5FN67cNGUcHz6R9TUvmJo
ctTa/zF3DDV53sM/S0n883v8F6Ym+qKlrgveI9QKupQqJb6hCnRVfiUPvU0KvpOM5IDB5ft0WWDB
3IEd+rLuSX+974fscU67pSCxRPgGumeEx++WDLDuUxAgt+hexEawZWHoRfBwYbijejSC4ll8Zn+A
TFjptd2HDZ3WMybhnhRJR6B2+2HxByLQGA3PlU85z2O+B8wKJgDXNawvS5xcEzL6+R2yF6XKAjEB
ETQC9ncWTFRG6lN2QVJG4uN0ILW9ohfDF3N7DhUFiR6qoR7KLnNOAGdkP/0N6Ib4eudpVb7hvZKc
URF3t8Zv8Ju8Vb/sp78+/rv65f+T8kAhmF//m/Twv/zyf/27Gpr/+EX/jl7xf0OZTYtL8j//esd8
Av7n+Pk//vzlr3D9rPBXILTeBYj/UXz4/gV/19ZU7L/Zpiw7juWoui0jW/t/ZYcV9W94GqPn6NgO
AsK2jujH/1HWNJS/yQaqgxbmCaZ9l738N2VN3f6boeO64CCR4kA0163/irKmhgfSP90VS1YVx+ZF
WEh4OpqmGv+yiLM3Ky+tsKEaZDPZFuduZbzr3g9r742tfViGgglnJSOrLhePzfBeDdjkyvm8I0Q+
gWXbO/JoTUkMt3VcdnUswLfkDVMb/NxHqvCseh4lgyiS5Y6/jU8FcuyJIdc/yifDWX4bE5anyio9
8gUnxHIP1phartFttG+2ekrHuos7nflNYxuuKTGx1GQVw7XNxwkq8XIAlAkWUGPLn1MqgOkADjAJ
CjCeZ+KnlIPXdMbs9noNSKHlt7nPjKdaJi/fHZLQXO98KRG9t61QvHBIsNsWbXfcIVzcmY81Khnu
WkLYmNLcQx73JMreci1zyCJzmJbQSkbHXdrharUj+975qdJVBhC4p2HAaYajSKmwHCehIpiZ0TgZ
mJxTSi7uZT9SiEWpYR0xr/jGpnQ6Tq14T5Tmy3QWLNuH7HsYqh9jq6rRsu04ahXxgicRDCgqgNlZ
3M5wLs5KNzTbM+zKnpykukK2mkAYTu91mhU42+JEnbL/KoT0rlXD7tb2ECrFehzkLXBUtM63dPmB
zWCc6GFZ/8mKRY8KXG68LdX8bKAO0Jxq8XFgQ5gYRcpGOSRLccwdDfPkenodyhQj4/VDNw6bY35y
1ECNsjLc+l6cKvyOzboYfGfrl2B06GFSDJWqxP5p6zMT57I04zHVHpMFN++++ii1HkzkUZTKc55D
KcN1ZvUTUf+abEiVZq08FcsERN8AQDTMvHungIO4C5BhiJW1qcE0KNvV1bsCvbhmuFWFVGFZnFe+
lfOmV+fR2O8ay2KDBqgVceJc82J77Qc1lmoyhaMgpVw25GtlJfEZznyqtNmbKzP1l0pntt4h/IRz
gNflaRuIhlOpS38aE0RVPfbj8p6qJgpciDjjRP1h5vtRHjYGR858acf0V11n512y68O0bIcsgUYg
ZWR5a01/tmJigKzvNKYtn3Y5r1c973ApWC8pFn5O2kADNXCya1s8kLT5kpnD966l18TQ48UOSzlN
Drja16mVxxv6yy5390e7m/BMxZr4I7e80nRvkxla6X2OlKJCbVOBFeHZlB4bMw0UDevKuxvehO+Z
p0k6KpJdHnf8jykXHU46HbqxcM5TZ7rdJCrXlKUIg078LAv1Ld2S85wa5wln0mq1rVBsRTBhhBqg
3Y1j2G6uYT0b1EPbnapXWu+SNVFMjSY+u/0pXdpLZ7de2g2lZ5UVJMHakCBa2NQZOQGg6uhTNGMp
AlWxRGBkeGNltoRbc6YGUn6S0iQP9y9hZP1BGyjVco5TX5aXNC3GoLF3PhM8cdt8Vy6JPj5uyajR
aeBorYTZmrXe3gLr1XMd5BiUeNLZXCvpmq7nVG6VS1FMx0GdhngQ5dHU1iqQ5AqUu4GsNWjPyaJr
cZ6/jMS8QNbM9tAp5c9lTwJsINGOWo3R2yb7eXacKZKtGlBvoquXtLrFr61uj0U/HXP8uRhNZ7I7
707hq3VUp0lxUuqJCb/Vc+INcZS3BVJlzww8sbZbhUG12wkAMrkKZ31l8KjWsapSS+DLZ+naZ53L
STQ1aVCs+41bvONmZh+01VpdS9IAJXQFfnea5XfzOhTDsGt1k2F6250GiNp4qa0eQnRl/57lFqTU
GZ8TzOECZ47HFl7J/aFYNkajti5+F9r2uibLk2LlcHnSRjmrUrLzxsf1qF/7XncTXXloDeeqaetv
LYe1MqsLFFmlkF7k9G6b/NJv1nBT5nR+ENjmyaMBFD2r1zXDs0XXpq+qqgz8kx2YFJtgjrriQlVh
FehiLGx6uBHW/jwvr6hK+0WqtIFV9ljTaTZKdIJRjm5Vjm+9NANef1wB5igaE2Lbmm5FY16T3TzP
kzLFfTY/qhlAco3Ttdrr57KYkMYzMiTspR8YQuiuthB559oEglfFF35f+2HfKRdThcK60N3KqtaT
OahkvXHyVL0dD13j5G4mdDToFmuDcLRYYStSeJ+LKcXObv8ppnbEZnPefbVCsH7/yblg3mZa1W1W
szjNNDuWhvaGLRF9sdY92bPieIOl0bnrs4cWfOEjcmpUPQ9Rh3rTJ685MXEq7SQqlqI7jES0dVJg
OBmoIuZJbC3LRz6ooSFBVl2GikshM0Td8laPMjxarHVieNQM8BrzmnvcN6w25BjEWjAlLGf/lofl
U5p64akWvVuVPvWLfpPsSg/ZqDrgqmQHbWd9Vo4BPoYLnL5hHKpo07ls5jKenJODl1IkzadCGNfO
EkWUw1hytOyAwcxHIX2vjvYgcGH0MCqrg6FRnk0TWrZwIO4OxnHKRwiJuv3WSIzsGsFEacqSWDGz
J6td6nCqOOuSEteZavh6o8IO13VsTcri7vOyxaaaLs9Wa7w0fYaL9Nw3vlUketzj6uoOu+WV1dbH
+gaKNyqwJO0ZxCkZ9ROROVJqGFV2N1Snch+XW2JwFQoD9qpdGhgeWoFZTNbnZkqRrdAFjfX0qY7S
Ueyl12GT+VJsAzh3W3T+bkLc19uayYLWbaE9361xMBHA7QQ9w7VS40XjNaxLAY2XH32n+8CFp/em
XIcvSllCksYuvZXzQ7PUw3mi31eaYvQmvSzCu8CeWze0GDLZZ5ah1pRQWrqBlm/FBnTP6k9s2JqD
JAzV1ZvhMudD7aftVIdavsbWvsznTbFGty5youuSMmnGCXBaYR20iQFde7Y/Wy0XMXb26ByX5oQ9
kmZw/XHZ3uzutHMF5NRxDrm+HXcMmQ4Dg4ot59t1BoP5BpKjjJWy12Y9sH/WAGaSHnyjbCyi7DiH
ejEwF8k0XHIyGYrb+K2vqbi2jvZh79MazatVhmvPPgZJVY5V/PRwugtRvsc8uyiHsM826dKmRjTs
XfGOrRGQdqPDdNsrdhGwTnVH6sM5MbdbXctRYlTKJbWcGxV+UO6lOCwKVsa2YJ4nZ1asZAWDhdEi
2jlT4RaO7vz9W1ST7luNCvq4mgvmDYr+1OwdlgpdFpvJEmy9JSg6rGLEqAbH6u21yH3J6OSjqOre
VedFPOk9dM+0zqZjsc3M1G0dgvqyeUqp5Z4zL4DZ1eJgD75jJZog+NyJMm4lbqtUJae22ZfYsrsU
G48vs+kcbzfb9GjU27kxGiOqCxhOyj4fZc0ejqXewKeCqooh5GVozPJBgnlq4Zdx3rU9lDvyf5EU
QMkTzq1L2a2x0mZYTe3rJ93FfnEW5dJl9bHc9TpuehoIa2sDXYMENrdPclLaJ1vqD8I0i1NlYMLj
D0k3nYxcybB8blPYNUN3k/L0kpcVYx2RDycsJdO4x4+HE7z2oax3lYtugBGWc8pn0gcbDhh+0otP
XqgUTz17QtVQH3dZ/SOUwg6certfqW04FTpcWkUzWXIycNpMlOn3sOSjnyh4ac0CGvQiGPxgd+zt
d/OwsZWParP0LlbJfdB30q3ox+K60ztrKSDggjtK2fyR92jdq/fFgaxn1+O5GgbgAqWHUG5idI3L
iNsU0ls7YP847Pc2gv2tOetsH2NVMDutPxn4haxqEtfmyqxikT8aEBq3mI051LbFW6sVG9GqaYIx
ZW+ndzQvlQjDs0m1NGde2uZnRTR5MOKg5gj2praN6IHPh6HDJU5gv1gDmzW9QfnQm2G+2zBK8ff1
Ngnqs1j3UAOK3qzWVwdsMidpuBU7fUwjFYBuC0guIwFp7v5Qj4pQ8P6yGaQSn7ZjhwWavyZdPEsj
pUGe44qdLJd+TOgRxFvTdrBSnfoXTs2wdXqIWkLdx7iRpsQrBq31yglIW+9l2NhjsX2KWyFvbte2
Ay1TDS2f6ORKrZ8qKiyQVl79LeXiFbW24N07UJ4m9i+h9423GNtj0lq3Nl0nb5KWt6RXADrG7dUZ
WtxRq832pRV/dgT/wd5L86Bv0gMOOm4pQfNXvdRSYNdXwHn9SCBo+2erftjoyzTJMb2hhSXYLjKi
zPt+2wy7i1bTIU4v5dkC/kusbH7GMdrTOsfys94sfHNcf1tdnR1GtaUfqhkBT/Fs28pJ3pKXqljS
exN5mhL4LM6Gp3j7rUtq3BhUyb3SANVLtddWYMPDrGDFRlHdKc1Hq8JDtXVYnIYyhmWSnLZKex5x
6rxKYmQJsfjWX3VqRH9pG91dFgw0s9YMZS29JGWx+avMzkpUFTVbbHXxOmUrEtyZpbtdT+059Cw6
8QrW3bC9rmZDTsiYdGqbE62i1yigU5iwnfCmbqdJX81PiQiWzjaS9qaKTdCiw+Yu5rdlFaU7LLyH
qexgNc8MEoppxoFo6w6YK0RpZ/10Zglfoor1jyV5a2XW2Qzqpv3e+md/csHP0wWHQUzK95HMbqV9
e8qW+pbqDfOYdTjKZFbNuK+f5KjkmtXjdvdNzNlA05ok7Mfu05D0j16UodElUb6y9jN2oaMqE0xN
G6x33n4Pm/YtTc2pzfi6bZ3JNLJ5tzlii06fhTtYXKGqNHESlnhRv4BZ2C8aO6DvSX2zbagiHWzo
Id0fZ4zavTJdbnNTaAenpg3N5TkJxNLiS9ZJfmM5xzLB8NperUgzm4eulBJXm+Eyzon2u1XaIprs
0lvMnhrLKllzmVTmunYl4zDu2F5p+BZeOZHW1KDeSXFbZT0qc+EJqcMaPAOQkPPqJd3bW1sapBbn
0+mkn71Vwhncyq/ZkFg76fJLZt+7CHU4J2X7kkh2jCbodRjbOZ6sBNo5UyxF6iMlnyJjSD/xBuwP
tl7+WHeHuYW+/uySlE7Onk/S3n4ObZ16s6rQ1KtScerJe5VoXsdM+UodynktVXCiyLoNB0vY9IvR
vGRtyXg9AZ7BCY7ZxyI8RaXjFFvbcf/m0V/7qQmlyoA/VcqBrtZpyF4wj7cxHXfqBxwZavV97fWb
UWRyYHftw2bBO1HhKWeMTe2qmXgZM3it2VPBFu6s2J+lKdTY1qaANhCrvAkq7zaJQNMNXzRp4lnj
w2o7YP5jmhCFM28smAfRVnv6MMMjWyxCb/XW5JUczQbsTNPqvhm19QMAVFkVcti3z3WtalxMKJjL
SKhTLGSnqawjC6BJSh14AMb8tSrtcByoWT2jzD7KMi2iTq0PyWBbMQbHmYffU7IvgZRom9eweVDs
LQtX3b20z+ufqiJuljGwsZbqgQRu50kzf2xubqXVeuDki4KboakdG5m6L0mM0zjPh1rXzMMmz6pv
pgIKpppDxteryiPgiqCBNw1hOMdI0VS3536YfSxPi4wXs4v1eS3NX708YZtZNDtRU/JkMfxM99TX
NXGa6/RLy0edPRJgjt36KEFpgOG+VYTywtSQ787ITh04A8mytZHgH5o3o2MfbrW2E1DS02ID3tQF
G34GD0wfCvQUHIutl06Zo3bPgj7NjbsLO7txQ8OgLl0gVCudL0PckkxWKo0WnlOSBNnSj6FQEvwf
Vi5Qm5iv9gTCMpPzqbYHNpXV9NLtzXbY9OFpH/bpVUxSEpbN2AXV1ELZt8YXTQl2FR94beiW49xM
p9zpyb8YlmPmBbtoU+2bORa91+vpR68b4VL0b1ZZ/i539TpkDEvnTyFy3Dqx0MYVvIUFVl+pKIgg
5rwGNRjaWBuKuxklvYr+kZVGGSx1cbX1scIitc3cvTF+dZL6K9m5/8JiiMDveEL5OXQfZdcccD4U
fj+svunYiW8QoP1aGHtUVelDMm3W1VirqFayyGoUjWqje0kFGJHZpQ/j3Xu+7ws4y+rsasUSzqIf
yPE1I051jOisR7Mq39JlYh4950+NAhhjZ9kKs3IvAFYziwVaZsf7nEebzZB67e4pVM+Cdtj8sUwT
vO2ug00eswvIN7naaqGkF+8EWojrRnrZFQghtpqdlglz57WeIR3s6/eaS6dNSpdDVa4hHu92oM7E
tgFSuAR4A9N74aMRMHA4Fw84nHsJiJ+7r2xnlEX7bE4Og3WanAN1B3CK/LvstMHFii8Lra4FiNBU
qho783UTfEan0tpGYrk62Lq/d2bUiZZhD/yg3JJ83XHg42eg1z1xPhTd6EutxpqCsfnaNsD33PM1
Umy2fdSN5UhJvE9KFpPB4kLWqazWd81u4AunC7TeSaN305vTWAoYt1R1Jq5cLEtDaGEBqF3m4qEp
VgIr/zDfmQTRjyK0gLv0adzOs2G/67sFGTpf9qhMqYMmE1iTPGpmWYHtKq7kpj68F2VfXWoVGxCj
aCOrr8/OapYnut3HVoc/Nu71R91t2VmR0zdsOv9oWLEoDVlGMGeyxvoqOew5FDRgojyDwStBp1qm
S7b/bJZUhqpBIVZUYasjTCC64X0q5+9BXwHYR6gVoD7h6PQfRsOS9T5Q4latFZRrCwcAKBlP7yqk
OC89c1wcfy8TRP4t3nfSooswgCvZAAqeqWleP/K0im39XqRyfVBL+e7HfiRJXNVaxyoiH/zOkaBv
SKL1FwV4y6qao9y0mCUURZjJRu/P+d1GdG8fwLeflWkljbU1kgaGxPzeWXM/kVeQM8Gi11bNr3Qj
carZzPjVFMsPq/geOftpuT1Nw0JZKxffHJEWpl2P1wsLLMSfzctoWBiB5OyyFARkTWaHr2QXm/QW
2xuusBkQmd/WMPbmBFrXtGbsCjmM0pMcwsf9VyukZVnCDNhuH8vJwoQgnyRvKKWv3awfKotkmSog
H/Y+g5lW4apivTzTqVhY7xp1/bIKtfdw1xXBZpyabkiuwmDy0Ajh189SPQGw2zAmSI7anL+pJmu2
gH9yNeJoUm6VW+IVG9kYrqXZkuMcrZZ+CsTgyjAM5H4Tl3T+tDobwYl8DTO1OHH7mkC2NMnri3n2
qseyKaGPdeunOlG2OV0aWckkx6uWhXK+S+667o2bcy+r1BTHsgAyz1sjNgfI2vfjQcdStbfR6TiP
dXWR1aq8FNOmuMoEbSYFN08kxwk38MGmn6lSinEDhKugsUw4NUsN/Ka9xDcpHy+tpsGuWdVbriQv
BjHKqyWOrs7qV1aAj8hS6c74YkaWJF7qiT5GUSkZ5LV4GhNBWFnq1stXNi1wzHViCVdNt7Ltye9G
/ZjlshpMA3uoNoDSiEGi22VN4kqZ+QVSzsqkkfmDuR/qOWcDd9jVg0ZjbyrbRzvMS6jmRRX15QLY
vpypByZPUcBgpwYae6EkT3zCfVgxz2dPz7qQAZSgUZqnpWOvgy7sI1Xzmh179srL1R8TCT9g443e
4mI45o2ER43Ym6c03WzXTh0lInIbMJbEe23DI160KhjV/LfQF7YkygWazK7dknnM/MkeOaEzoLoC
9ipcJwGLGfBNjvaxOoFLbExRysYbtXV/VIX2LLQxrprQGqfFnbu2OpTO8qGa6bvTdhB1+nfFKVkf
FqlJiOWr1fZxw646n4DYRKuM/mbZ1yGnDjVl2gxqeW8eoFzhzuzLQjheOw7PYnAKr1EpBLpR2z01
m/JAXpwnQ7ViIRibKBJfvMNYypKUaGtzB8qVbiWzabMKu7DC1KZLq6UeRZWxe8p+yXoKKrPn8MX1
FDGDyYHnZiDbQMbtlFOx1FYwl5yRpetCu64ctyuyNmZ6GTZ7jWHwzGLLOqMQIN6VfO5Oh1nAsypL
MlM1sWuw9xbEZ6WVv4YRdGkfGFKaE4dLkqCR10lgSiSRfTGncJ7SYOLZk+bg0daMPFZVe6vGm2Yw
+kxY6ym297kRMHwZ93hCtZ6WcTZpj1mUZw7gJ1XhPIyg+XL14oyMsORFTCcl1asw6TZIxnn9Iavs
Se72eMwVRk/NYPPN277yNbl/tdfxRdlUCKddAy7WDhCjEmkDl1IjAokr9Yt23WdQQTrxbGXNjt0V
4Bm/Thk4VTQb4FS1q/TvrcHeVl0dbEq0Y0uFvjbshNvzFi6cxcWsPotc/92ZXQ3sznXLLPPDbhXM
ZKXBxhebSg03aLdvmU+NZq35i2WwI5TgTj5LzhQUDJIo3NtnK1u7YE2XB/D5s5WqF0WhljRYSrzb
mx6azMii3kmDus0/Mqm9lM2vfYrKbq7Dqrfes2q8yvvUR6pefuyZ9s07VzwcEJ7Tmt4v0eanjaEm
PqzOt+jXk5oAWdXWD435ZZL0j2Kdzo4GwldOy1O9FWdJ2ci0k2eIqT+VZn2oksw61MZCI+y0a5AO
2ruMwoBu9K3X3NPVHbetG1nFR7ezMLFdN8/s5MWrMvWaKRurMpPCqF0320gZZFZ+8N/Opd308xJ6
GZB1IC154ZpOWDS1ejJ7dq5bxberaY5qW2H5VJthPErrRW+ZVbQDdt+LnLwP+kQHJWvveWqQhmUq
j724CS2h38Jy98o/4LZrO54q6pFx27+arQYJUBmaMSh83+QudftJY0mqM9jdbMXvcR+OyyYSf1in
bzGyIDssFCWOVb7KVqce6uS5ziWNlPunMpzmqKv5O87aFduuSsNOnwLra2OutZD4KNN6UpDUJTdt
LEu/w607qHL9x9zoSmAqA9gtQWN2vsZ5OSw151Vsxu9+7OEqZfuPNit1qPErnQZWuTQGhenumvyY
yh2kGsuBwZnUQEl9jVeb2X0W/5uzM+uNG9m29F9p9DsPyOAQDKD7RTkpU0rJkqyh/BKwLZtTBOf5
1/eXdW73cbmvXfceoFBA2ahkDmTE3mt/a0WlEQ/Mx8sGhyhesz9FQXBgUcAjMUjA/aBROzkgeeai
xX02PflttuAohe+X8hZJDsKhzk4sMF+7ctx7aasOAud7xDnOhy5KWPPKBc9gQIHuTS+tcTjx1kb3
nG76EAzDaxBReteimQ5BleeboRMnk2gqocA5c0blsQVWcvtcX7VVeowyzgVLNQKdRv1q1/Bpnj3g
ybbctlVB0eRl01F09qUc0BYKJV4LY747uX9Tr8NLZqu3aUjtxjd0UF2znDuKrKpodm0KWiBcaoy5
XGIkg3e3LFwU/GO+EDsg0b6b93Ci5AlbOs2oFXdeY29yp66us9V+rWV/26sOt49MOCkplOFmXOii
MhUwxeKY893QA2+WGpuvo+/LOH5JKavCAY+mVuvOQKlswq7/WtrszQ8TdSjweekAbLUMEFVJCCEx
xLVkwcS01Zt+rre+zO6lF8krJNVTKzCAxZcQmAIitVv2fW2HnYqlvJpoIBTRQPM4Yf2rOgbix8G1
OGu6BqFm26TEFfTz1JJ9oo4DFoB+9QheEmJnS/ldWvZyf8WB7FjzoZ6D7WTrniOsASYNYwymzIRV
AJvlgicwoJidO3Oc0/irHMgTCJnOTSomwYVOf+e7zOKHZGhuvGncFPRQV5XFhbGE7o3URE4lHg2J
z+cYJ7lpZ6qLThQ3fURLEDlMzT0nf5+kE269NYJwNP3bzL2zFwHfc6AsaTdBDafnrp+L2u03ZVoa
Rsi0e1HkyG1kOsaJcLzDHDd70M2yjPEbFYDTDdbfrqBxr1WAByr8Woeh3LCyFjuLIrWLwiQ4OEPx
2vmArkWWlrs5qz8M5ci+w+KzE/TS+6AccJ6W+TYzmmyOVeDDMNMhdgLeWU3Cld9SwpovrXPBWZMY
PZNpMOqxYOgQ1i9ihu+ZhnITsDLx+X38elHxVM4xruqpmphI9Wzr5TwdRKz/EHsj69elRwZSPUXY
zLfvLb24nRP/cXU9jDFJqa5KNyFt4LI8J2zguypqt3UePxVNyXmp8AQMCanJ4oaYl6jBpZDe9x2p
HhzYvWu7lBsr7bD7FanalnBB23wFbvFkTsIMb8tdPOyxXo8LKsW9qxKU8kDqp4iRZV3Jcosc+Gqd
EiloRmFoH6dg6rZFmlLulP13WROVFfVYE9oVardZr/PWcpSozJNblxgSkRClMqNZWq88esypT5Hj
3XmzeMlaMF1h9X5xxq/8sodAOfiB28v3BrY/Dp+1QZnAj6Wc7QgdCVNb+Zsu/9R43l25jPjg1EpE
gz+TBsV2aTkJjglaD+qzU0PwxmjnEWag3DeD9zTpjyhtxWZR7x4m/3OUEt61+M4TP/R14dQvZT29
r6PciQFSVNBNiuYSMtEDE4F/2Z3MX9OQWy+I+R65MyiO2mk/z/5t5zNwF0xer6qV3L0gdQ6N39Z7
dyDBI/TPTp1Tf1aS2y96dzsGm5UqvzEW1GfI9b68tFMDiHMbPDdqibac9Z5dHkL69N00ZYh3blpu
BcTUlVcTL1X5ATia9+6wNoJjlK/VanZlwIRhnaF2bMw8NqQJTtf3MeFAVmsB5Dzeeru6t3nTM0L3
n3udNPvO8c5F3H1rWIW3ay9pObMGI/XgPOgs/Z6v0YHz1eNTqft9PvYf6aTCLkT4gw6I8nrTM65x
uuqOY4jVlZik/3HCsN9HOAG0uLWNxdnQdJ+9sY12YZxsojGwNzWBgLON8r0ZZY4Bf58uwKZ8sg3M
DUa/wBPbQCqMTCGSqpqpbCt/YZYnyKxKVZds11kOB+Zx6WjqvWR2tYl79anwyLXw5csEVOWp6jUE
5Umi97Wo7XYUcHPCOeW1iY5hVT/7if4KKDLfjGuudsonqsEPnsAFT7pumH6u5aMZQ3kMsoDiJ037
DTcdywlrTChewiDjfMQ6T5HjBUguk7XA8/HdqPkdPRVyNvDPJrykiEXx+1IFzm5FiobUGQcEqfmU
JzY5OAlMvoMqjtR8bi8/EItfihzagZwPMykIvjEHUQGFFZCN2WURauMm3rlxX107FUVpPT4ODkwH
8/aEd5hvq9LifRojdZqH/EasqPjAj5RPoIaMtw7dBctwxWW5D4FwO57vyqxEwSXdMa4cDELT+tFf
p0PSTseMp4cnOcKqn4+XlRBJ0Qv69+mPsIPeWFJtdo6n5WHgrrqSlBd1Q51xt8wrfpsYzbsUNU6E
sGKJMvWDLFjzJ7Zbz/UoGfMFo09H3xiO/bOaUiDmqCBUrOiwW6MVals6eAQxjhuek7YlP7Kqu0eR
B+QcRQn0sxpIAEnkES0t2TDQutdBcmNqZmlKcCk74bHpacK0xCWynk0zvs2CcUkJDXYFxIHBdjAT
NTu2mNayKtYFY8JSfQ0DQMKiXO+tWQMadnwtnrHuJqr+cEcAEHcFN5dVtq8T4gmHMt/0FByItmpr
m6C8jVy+EMHrXkD0iDzBGC0LZhv7cRal13VUf42kojPptbrKI8ipXrK8qi64Y3S5T6sZyaGCHLHa
X+9SC8Ek5+Zc5OuzbKtjk+NUtt3TOOZ3OZVANE/ZLRTK1qohOmYJ5Qsk/ciIMn0HzHm1UtxNWZsy
xoqIxxBE6DGG3lgXZDJW+lD2il1GeUfJgnFFE06uGZ0bz+Npzl691KIIlKgBMhmu9IjRrRrJNwyn
jh5J3mRj+6wnvGNtel1IxDg7V9cp+9V+XgiN9HWMM4e5P3d2tpOVsldpo76YZTpnMyphI8QV0v1z
OKYVS7zONmKt3lL/MpZMwmPV0PKXCMaBzKqNmebXBQ7gyBQn8phPDfxAD/2CO8z/WC+vekrfACBg
B9BZvRnSLexJUbPdjplmejtlf+hY1sd6QY0AKcsd9dgwq0wvPMPAfZdT7B2TCunUhTELlkXus95Z
iVop8eZpGHtj7S4VElPFfM6S9EPtRjhKYWLgWSgc5mC4yTXTk6amn5YzlnM9JjeCHvYUe1iBvYZc
yqGDrkrlrg4urMkQXyW93ULpUmFp6N3CRxNameoWCUQwQ+DLTtmfGmfgPF9BcKYpJW0kUQZpqb9F
RfRIy0BN33VHj5XJlOGjWYHvAJAo8jTZI5ZIzKl6sOoZIY9x/uIygGH7cHQo7lEKKebmqtlA7H1r
Rfq1nSBnwSKuogmFueiHYTP7COtd/p44TJxlyHgI3uFq4o/ROyesgKEgsHCiZQheA7f4bsz8YmWA
h2EY2k0qQBgK5SUneNin1ScxgrF6HragzHMA65wsCFEeDVlFdmhqA3utPXTt2W6DdMLrXtmJz5U7
Oxk5jDDb6BBlHJ0tDQmEk0fga0S8Sj6tp7qP5MYjBCtvVwP6m+G0qsujKNR46y5YTdmkXLff+XJY
Hyl+10fVoUq1BOYwM8ESIhciFi+/SYrukehp2ItwOs+Dj50mN7yAg/myrOhwUWvnrdPRXg4DpvO4
/mJbzVMCyjdNxKbpnqPh+xmcu4WZTJxqZ+OhOsxObjbZmxq6W+nVuCf99HWqYVM7a/7wovaGGeOL
CWBLymL5Ikd501fmkKz9uWV786Fil3k+sB0etR4oloZPRjJp1FqSaCkVCX4zvUkWqec+Tx7GcmGq
2aG+DCZ6Hyj5N8LHOdXEn5pphDy0NSM9BMwJYr1u8+bUluRQBM5jkeX7te9vg0LuA+QFHWMOTKzl
kOmeuJYimWmgjiDc8NjMaFhQu/QamnGr8oy0J4duMMtDBIK1+uJcMjE7gOYmiD/KMHlcg6ze6rlV
W3b5t9mR6W3pqH0j2v7YFv5lI7qMPFqQ2/C9n5xlp+scuLuY3EPqiFfV8LEcDQPra5rljKyhQRCv
li6kINR0zUaATg3dVzFM5wjeCCgP8KAQ8iSyjoO93YjnjHKVvqDc+h6SeGLOkzFIEoMMdm1MO9RM
yatTXUZMjG6mNPhj7nhoHemyQUUcYe21pICs1Xed+/palyg/ee34u5VZ58aPPHOTh0u1Gxc8Xz1L
FpzYAdnoxBP/IBqGxo1l3WmYrqW1g8oYh5jdc8kqLfKrheMuD0ipdLeBkd/iQJcog1GNEsK/mrnV
tLHpaz+RbKvd+8H1iWMR/bfAZJ90Nst9OwYnLfCoKziRNApAZulykO9RrYLupI6TzdabBGx364/A
XfMHlXI3FiWK3aLwALiS5B7DM0VmEZ4vD3Fwk0cguqUeH5KmwMyaE7Ephiw+LNjdgnAleSpml7Qw
A10AFO1p9xxqwLABOYNRi0kYwrfpQRVz+moWGNWA0L26+3OYakDxMlra2QTFtePJJzuxQ9d18bhI
iq9y6flqEjJF0g4Najxl4QDMBa3PmS0x09GLlrpbZtLw3OCx78h58iF9Y19gXdBuvtOOba4XJ/2E
erK1rXObVFiG87zZeLlHbYEhgBlscgzHCePrhRc6z13/OcmyR8d07tFCRa+X2UmVtvOG1brbyJSK
Fb0aLWMhz6aJn+rK9tdJ+zSr7HDRSndpcAGgmdAvBb1qMickYkZ0LLMkMLLO7iJHp9tcpV9F7DH6
Ohg/slvkpp3pg29i1fmuiVNERvPZdQNEopFWKiOIwUkIdCmxG/iiE3dijvZaJOoER3bbBEygK9+S
7ycfu4G4VkHAs67WF9nn6zYei++ZopYvPVYpdUF8hPjYrGtyNMmhTTa986I9yActNKb/yrgnnTF1
MWxKS8NPwrS6PVTGSWkXmKu54t56FOGGwgKBfKDCwP0LO3+ctWy4SxtYxPEEtJfsVt9m27qWqOeF
OBcKQS5bXwQBKNIiXcTggl5EDDpl91W8yFuZhfbOVMEb1RlrFEXgiWppekgLIPlaz9eMHTFNx6M5
0DPvgKTfu9p4B4eBYbJShKfZM8RkyUMb0vgSaOuCkNIorc2BlfGUyvAwCrIqaouizP3y3U1YGOLG
f8yhUeiO39OJrccvQWTcihbXVPXXznHZ0nxttqsmQ2/F++3EKNYLO4MesmG7Ohd+zRuBPjnXvvff
ndI/tkrupgKriegJl+5nRnRRc5Cj80efUysP61E5jOi6i0yCV+m6EyVpq9IQ25mTvB2lpIY6WXfb
z6RJCxgkt0yJ9XQPkVcEDFiymSUYVKUP3yaTRbtVfZ+rLjwLGFe3heUoUusd6ui2T18Gm54a9t1k
jkk8d9YvkSyf0ih9ry/yuh1ImiXVY9REvDbdC/4OVNJqr0L1qY5je/rv2+8+VpZ//tdfnHR/Nez9
Fx16v/Tx/eWlcf/9hzvw4o37y3/s/vTJPQzf2uXxWzeY/kcX3X/1L//DbUc+M267r9VQ9pdXS7Kq
/NFz5/lY237t0rv5jMyVssT8///TP516sfyH72GJjdkL3DAOVfB/nXpB9I9AiRD/WggbwN//4NQL
/xEEIowUhtoownWK1bSrhj793/8zcP9x+fMQ6Z/TrCL+v/+OU4+L/2BpdbguZkDxz8Oaf7DrtpGA
8dXpsJeeaAnnaXJqGz3W5ccfvowP/zTH/o9ysB+o0fqOd/eL1//plIWm1CmK2biCGU0JLXjca7vV
QrDw/HsXuHh1f/gAdkoxptXZZVTmTTdN42c3vgrs7vev/tcD0v/f1xP/dM7mso7+MBtevY3RO904
mzfmYnKL5miXru63SWZEEg/l39moLy7pfzmM/3W9y/v44dOMfeH32UJerm5a74Gr99ui69Hig3p+
+P1HupiU/7NLXAybP1zCis7Jl7By93buSUPEg5CMgYKEm++bSPx7v0r8s0PaA/vJtcblvpj3zGst
WpG8zD1//xn+ai7919d0+fp++Ay1b6lNa5cI+jjuvlj2ubsm1M6Ni1fzIFRLoGScjH/zWX71m1xu
7R8upvJ48f2uX/ftRPibpWi57QKGG6r27n//cX51Bey4P16h60DrI8EVZKdqcjqRlrxdLANABBHG
ZfU339ovnsU/rfs/fBC6/gAgzy33omPQIrHjUeOUir369x/jV6//07OuC533Bd62fe3o+CGJxXLf
OPiS/+blf/Ut/fSkO8ZUedrHdi+Ksrqu6j69Hov2AuRV/v73n+AXl5A/Pe56kqlXiBXgBYctOG3A
USTOwMikK8rH31/iFyuK/OkJD+dmdLwVR4c3FISHNGUf40T07+MYN60x3V00fvj3rvTTg95mzhzh
Cp33q8QunOLF2vdoXR9xq0CRmtV9TLOeiJfaCbPd7y/5iztA/vTY59opq7hIQbJGingMTB3y6dy5
n37/8r/6eS5//sMNzO9uca6AEMaRojXv82AbSmwEeQbR9/tL/OoTXP78h0vMGYYG5ScTVqZqxkCp
AQsEcMbf3GC/+vV/etKhJx2bJOZPWJKO5yqYeBY/+bUtm8cuEct3A3Cy7dQ0YdGbywJB7W9WsctP
8J8s+1L89YOFqtESL9Cwj1ecl4yn9TSdE5/xzQ4fTNVupFn75m+OWfrVD/XTSqDCiZ8fTmrfScQ3
qYqFoWCpIDQ54yy9/fd+qp/Wg37qkq5barvHFVp+gh+JBWHhIz3b71//F5vMJVnhx1shNnE0TrPH
qTwmC1syxFKy0n3BOOA40lV/y11wncWfm/BvtoFf3BzRT0vDGvrKx6Ne4J9xQE9cG7Tyccx12nyo
82EiIdI2ZjytRsXjk5+3WFB+/0l/8XNFP60U3uj1a7u2Zt/H8xhf1z015x76v2fCWbRJ8jfP1q8u
89PqUAwRLjfhFvtIZfYpdp3xvbX0t8M8gVT9/qP84vmNfloi5kFOtYC3OrhZwsC7Me26U1Pu/N0m
RIH9nz9If/75DytEwteOZuQHhyH1JSFk5ZB618yYnGEPYpBHO+1ZHq1yqgJ5djw7cPTQEiA3je1c
dgfPVXm/Vf6qiSdqqGIeurEbqp1ugx7tZ56E1597hvikQeGihIVQoU6uEjOl65HucFzPaa3C4A8w
l6AlWwLE81VCItCEz50tmk/ljHbyuazJzGh3k9VMUbNQRMSx9IlpcKUQCXKRj6Ww71rpmizLLkFv
hnBqCUtQVSafosKJug9Gm0wd1qgKvQcRdEQNhMOawO1ntdiRXMAagqkC78yX4mI827XrBLIQO0tx
qS67OvzWB5nWj6v001g8DHqufLKKR+CIftuDYtndnIYi/JLjiYuf/HpO1I1ObSXeZzMk3VmWNeBI
lTcTeXaeWpfmanJhuc7uWHb9Uxk3M5Is71J8zscunrbpZCCIrkyQeYy4piZe2hW5ucjQKLv23LYp
XGACQuqb/ZrXsubgk7QO7NVcDwGONxS8qvhiA4wnz2Nh3fgzak8Yf6106M3vYPQuZrDeCweynbDw
wWTFUD+Iv7GD5wL7e3uBjqtoHL03iXfdmA1frZ12Ft3sm8f8GlXKaUscaFqLNyeCazhVeJX4XiLK
2gt/msYB5uNu9fuRjkOv7ee4ybrwoXG9sH9u4zBwH0rrjfXZn/yQ1UJl7fhxrToD7dqpZDDddi7r
kslbNybxeMllSFa1hXW8UIuyWorT6DO+vY6ZjRTn2WhpAfKxOeNrDTJZoWxGPcPlqxFrC3HgdTZU
70oMLRGKYxvnz6Wrav9dI3k7p2gqDJzvMnErnq2DS/HGGWV6YfE8Zaia5zgtICZlO4kPwdCm1Xke
vVI8j04TRcDChFEgvWTFlCzbMCu6kBjPpLX6XlnmUufSq/vrQHZFjBcnZWeuGwBfMl9iD0dGbNI8
YnLdRpoTTLJE4/sIdZvrQ02eQBtsbNVhrluCIJmIK9Khz8hmDZxm+IYjvJak3TEyKpjfMpqGpBYZ
zC1xGUmXQtPiwW1WdsyqhmsPTDUm+yUNJnCaJDDT8KmMAyFfNM7V/iSzkSoE/C1zt9hv2unN7UIG
5Q6mcvXKI5lnH4rOb4uTh6VvNvs5k6k9tp5SKOC2D4L4CY/Tstz5CWbRpzhAo/8WAbHo74GwakTV
jmJKbO7uKRMcATCIGNc9rtc0+xKjtOWPaoH0iq4y9HYoKHIpUDFVN3kc4FZWRQY96wRQ/G4tG8YD
Jk3X7DhL0URfskIZ/SwRKot97/pIAYapBsxuWIS1epsW1UD/tt7QnIekcdYDj4hkAjP3fT/ehY3M
6puinbz6sCL5CTAWIzlUgb2q38VZEEPGzD567qnxsOO+FuVQ5HcEWazex8jpqbjzSI+Iyn1bqpRF
MoCIdtx+SneVjML11vYgF5zBlfpo6XbJB+aPIEQY0vpKeadUYMZydUacRKmrMXyTEFjlLl6ynAiD
JonL+2UcSISUcIWkc6Wxsh8m2AfyTWsDdzRaYnzus0kv0XWjXNNeT2mj072DLX16BirNY7sRrvFI
ei58HhaS8QbdnTMvIO+AyXLDJ1wwkGkSS4bcKOAT+jpsk+tSQuLCOSckq8oRc/bV2lYBJqLaTaoH
Ffi9d6wjFbzg1om/QA7F5trFFBfCCzcmHQ+yK9fs2+QLe4HHMhsYACYos2brBR2atl4HzI7MRuL4
Oo0sUnccGR+MOA0KL75zJ1fJ57AQdrmpIqeJb8ciiz1+4bjF91v1a69ve9NhfyBJZiWtTS+d2lkb
C6YgV1AuuFqAPtLKqpvJdtwvN8u84DSiUM1X6FnliWn6CI2kAazzyk2FuV4n9jVOw1yX3JmvFszQ
8mOb+Nm6qT3P7d7hAaz/MgmV4eFpqhRoJcom51OZ5Zc4nCrswXNE5q0AYsQXqG9lAk8BeOaZHKVC
TklTfjRzqhGZFzf9nJoFLzUHGGY+Jw0mjm1Jv1felB5h8kRy8LNSrEfrd63ztijGJTdzTgW+G5I6
lJ+Jr4jnG3hCpz8PKu7xe8zzQtZ6UqXc61MdskPXUusXeO/S27tzkAq02AwbN7AsQKkDsJhuIrUQ
+sH7VoLzjDw/F3CBJWlEZROzE15FXcBgx0SoPNfF1NQMUUGXmpnjAFiMOQFoaoXdLTX4zF5mxg22
gQ776lwRkPWmhGqKm7bz54hzdy7E4gbnfh3t6LpnbK+hg2tkO2GPqh/N0jTr6xj72H51FejizVSs
l7fAN2PxYQlACvc5K994l69B3t6mLVTK1bzMEaAtFxbDtvSWaj75verJQ2i9sIQMyJMyP/qLzaMb
MYIQ75SUDuCHblexxwEVuS+twp/kbvRg5/XIBrXqW1P2a/Rs+hqan+Xam79mozvGn5KLG/OD9KxI
N9Y4fnIYp0F623YIk3YjirCZvhUDqwNIGePgh9isk7oP/baRhyrBJ4/LE0/q9ywqqvax85pR3Xer
mztnRsmkc1h6OfjloRBdgwu5rcS3oYxl9ELEBuj0qMv04nIOiCHhMAy3qW8nVXaCkJGaVcgHne2w
RMZxFK9fQ7ZnkrNXO6dwlEUbjHuCQsz4tvYDcw9sDVPJ6D8jiufo4FxyTkvZMu4I5li4+7FY1sfO
H+yyT9pFMP5aCYiAUiAzZaDeTzq1NV4bcepq5OvpPRoYJFG+yradbqJGaNg5BI81+egMecVBPsaP
y/fLOsLQg/U2jQ7Epo3rfSJ77d+p2lhOd3EAaDvA2mzOD2vQF0gxQHwO3ArzzhDHWB8GTGEzm4P7
jC3n/VSVlTuQ8Uh+cVxSTB4Ky+37bRozNNtdGORSHrQ7xOp6sYqT25jMxs/D6OcRme9eS8TSHNbr
lQiDuv24iuASLzL4pd0Nk2gsuaXDGOWncawh/pfMX+fHcE0sR6eOGJxv/JkhBlFgMZzdLjX+Mp50
ngn5Vk8ah9tc8cRs5GqpBjsgA3MIM6i4YypTvGtj5rEjA5bV7aucl8ndJ3Xp6Bs/BaLY4SLu123p
O9CxzexG7ZOuua/Pcqmy8eMobb6Scj1hzQLyI3TiQ9ML3OWLqSaYpjEGhr7FOGk5jNSMNsFurett
qZVoHoOVLfLaN4OdyBfKu/axWmqDfFQqU30iRUjUr33mhClRZoPonxkfi+mtbiY86KLrsbuzIPAT
H7sxc6b7kmnt9Fr0Ov4edeNc3eWhm5IYybeM3Xya9XxeIcqXT00n1nkfjlg1OUfMk84m1M06XwP8
kCHSOgysMH1Sca/7osN6dRN2XPqwDv3l0KO1Ddl03dr6Ry/Qsr6Pcpi1m9yFrcPkXTcq2FpdAZeb
dsn6T3W4Gs7igRq53A/VkA4fcWx17fUAastBJCvSDEdGucEg7kZFqY9/jTii4WDZowYFOGgsPHnT
Fu6TTDwHQ5M7EZpzqhhShZ9ks0TrbcMd67/XhqgW58pV8xR7t6lH0TbvRr8xTGL9ai6ybZogyT5N
ifLNwzpPgf1kCfMbj26TeTyLsa288CZt29K5rmPVEdHlrJl/siGpEK+SHbnPdyEFzvxlGos4O0Uq
Lw3RN900XeOeECs5LHU4XtMi2OUr9cFs7vzS0JH4cKXFfe1VMoCJ7InoajNdkEnhz654mCgN9Hcn
k0NwMyBShQdB29Z+naYVSCaL+1TBK5og5CEj6iF6j7smBwLJMNy3lOuFxkdbI8xzfDHSENY6F8D0
WfhrzGGRhCexI63EEb4N7tganiOe3b241Jzf26p0vJ4jj8q54xDLJHYa8kayiUUbT7wHiVyFNrpj
+h5mmDl9Tr8mns3M9D6TS1bOWQRtwckQJPOQwwNWBolXrnX3CQ6wINV/aULIHQOO3o1Eio3Z8o0F
pWblJu3KBa4OcFkTo+iEs/cyhTnOg6TUOJtKG4JKeC45Kw8aNLGatvOcq+U2Ik1PH7qmdM1xaZ1y
vvUiV10yrdx1vqtElPu3WR86itF50nA0GXx59JDX4KCbuSPjbFtkilCJqtFm3tbpUpCs3S9ipW2U
K9nrcxhPp0wG6UCz50giyPLOXdqHEEUfP0C91stBD60gy7rAn+8+WbUm0ckRVT9+mk2Zqrs1GBb1
tKTu2n9WgtXuGMvY926HHDvnttBuRhBOXGbjdpzWlQCKBco92WtMu97RJV4i/572tNJnUUVewKSI
XfahNq4e/ojxI46bWrfle8ay2kDv+QDWHbFRQ7Rl1fH7ebPacoQ117mZ8ARoDHQAeckwtvtgFAEH
BQbtmGEw7eJu+orDLAQsFnka4YNng5XTJsiiCkZxWVsKYVeRBPBAeEReH/26YKylk2VxjskixgFP
dFo5ZFykTJU5nKXCuPzm5ZfsnFK6EweMR7VFl7ivRt+2fyLuLnnUmGT1TVB2nbM3qT+lp6TFNfOa
gTCS4+kpmXGkJK0fpPz1rCqiBUnAMUXy1R2dsoa6CyYIqLProA8G3BO+Lt9U2vjyNpyqlZo5HEcn
5mBrivh4G3pZFN/CRFvSn5qqidXzWCrARlJkMqfFjmrkqO5s4roAnxS1nCMW09/q/o9qVU7JsYJ5
l35sM5ESUB5hObhuwZmnaxjQNQJ+TvV4rAPfwRkcstamB90ymEFiHv2x/uD0TZA9qzpbhpsYPybw
dm/CHmCMlcilQwjHvPtkoyZm52xCCf9CF0duSUwbt63avE4x63pjVp/bzO1Q/buaJU51LVEFuM+c
8BgYOr0zPqg6/sOzcwFF0kQ1kEu2BsC9pTAOIUIjaDN5B5Jogy0GYt284wzweTB5Awi6ATE6V+VC
9MAfqztwE5bYF/UTLq++5ByFHJv1Aevawo0sEBMPED86/qxUUnQ3omkMLvY1GivyYGr8gAvnQXkq
nA99tYzBk2pHl/YzJV6seBioFTmrXbQ6uR+jIa53ftN47TMT8BhjlDSpt2Lntz3H/YbI9Mm119QE
ZFd67s2NX2R6PEN9e/kH02Vuf00ZHcA9dAuQT61c3Z8zngjx0PqlcO+xQ2XF3u9M5p91UhIuWTa5
5ux56XbNdmaDVjddQGICIXOVcorzEtb8hVaVmW/mqfk/1J1Jj+TGdoX/iuE9BQZnLrzJZI41z121
IWrkGByCc/x6f5Se8Z4EPxsGvLA3Qkutrs7kEHHj3nO+gxY8KntEpfPB8P2RItdIRdoSWSsKMxbk
zeXmzM2MtWV902cIGkTkecBeloRmXjznWVDr28EYrG1A8wlR/SD0E2eKGTGkbVjtdUIjsfkA7oFY
ecvJVZhfyUR1vHWtOBSPbl7G7ec8JJ57nwxTOO6T2EHlnflzjeZ+8Cral+QHxh02mQIXoNp5sDVi
mjQDRTX9p7niRNw1IR6SSiG/jNEtlO7ZLZ3Ke81SNtvX1vGXcdoNqSXUL0zK4fgINEYSXLfw7iO0
HDDoWTur8C2n2zupHFb5bFzGxr3jisp7pxnGmxfRepbGYxh6dMg2QY/dC8iHNs2gO7tSes1rggRr
Qo5jJ5WV3VVDO5flBR9+Uf2xEy7WrEeUpf5QPbEsTwlJRtx0a9+4iYtkpcyLapcr020PGR5lgAL+
MsvBD45FHMzc/wozJdZOkFy5ET+keZfY7fugXVbDTbks2sDqOgVegdk8QxQbwOpz340eNfIhTsMk
5lzk63afaB+GHEJnj4DGyewkcx2j6cvl2loCQarBYiJOuurdzO2vOYiGyw/W4N6OljiJk68S5HD7
ZKAyAOTfDjo7LzU9efgCLrBSAI/lBElhg4GgSc+Lb+jh2/Ol7F5jZ0qyoxoDy8G+vOjugh02FR91
S3V/dIq6qau9E2KDPjeFHMgvt/Fw0j4YfTCzHCha4d3UvG3GSYvRTV+soQnrZeejlRLHOaehE7G5
JeroTq1nbmtGV5i54hJU7L6NA57SB6Bhq2TSSRY5IewDmTCY165sGhuXeDkXan4r69gmV8Xlasd7
v6zhcgwsrxJQ/jBMMdR+WU2Q47sYU9JWWwPIVUSWnOpTAFs98sVD23q5eTIaJ/DNqDBmUUEvzhwt
xRmfSotDOS5GIG+IQQJ4s44zNLcIDR00u36J+oBGo9+G8oqFc57vqyCEEFA7i0lMBZRJiljcF+NN
xqI83WNPbeL6rDuMbS+/zwz+ph26/WMK9heU+F/+9Z8ww/+EFT8QBg6Yu/ur/un/oGbJYvzxzyVL
OK+r7P1f3quvfzl+K/2d1GNWvf+j5mn983/jjIe/eRYFK9wv33RczKD/oV4S7m/+aiVk5mD6NOYc
5mR/44w77m8WpaLwge9YluW5THz+Q71koV4KPNvn54Um+nzxP1EvIVf681DJt4TvigCZlLBC1MAo
qf48rfOtpZwtzwbQPRnGnSl/kEE2d1nSPokpIUi2an+xfJBh6w3xqSnL8zJN0/2olH2FV3qfJbLf
0gIOL4a55U2pLXlMiiZKtfQiPZiffVrnER0jdUlDDOOTr+kTuvk902KiTCkcN7SrTRo42feKjUkX
071nGkK5j+eN/qS6SVerTBPUz5h0PlWI8c7D3TjWN6Jf3IdSqY+2QTCaLYV9KsrbrCvGh65OxD5O
2RO8SoF1Ssdnp8en4dYzOhGJad2amtu5rfWFzrEOsFfFl00uSCVCcznn5vjgpX65d/Ms380rlB+s
xImzln9WiwqJaRtObhYi0ymqixlf+40Ms2+OWMshmGv3UomEdA5BWKpbu90N5IV56yLqOjkkD4Zz
+u429nddJC8abedLKmlpxB5FZ/GjmE8UusRD6zj4hDRmIZm05y5r32VAWKxecOPU+dE0BjIp1zWl
kEreyPo2I0ipgKz5JM0Tytn+xJpERCNmNTOonduiwmw3QzgOxiyD3YmbSOpi2Vuw47gkzGIs8Ox5
lz0hmSPJJwgfZUiCaR3gNfPEnVfDlZImUVHgQo++0P0JPzycnrCIrLr4qjPQmaZfkNRng4fBU7Hz
y5HQ0+DYpS2C9STDSGClpHv5+NCzZLkrfNxlLO7YW6sJNHyogBQ1ksTsNIB9PeGikUHXnaHiXFi2
961riyZ29xlP8H2qio1dx3DrGPPgazDsIfLkUuy5jQrwZufQHpjHY9PljO0xvD3l4p5W1wTwQe18
mhuRHHEKtZP5iOKDWMukCXe+ruhPOAAUxrE+QyWWOyD6xw4H741jz0PUu6tNxPf2QQcRFeE2jiif
0O266sn5tcv8yGQb1T617hEiVndKw3ln5/C86gbD0zj64sCped6MoUnoZdrqm9QBg9H1P9XMwaYy
HB3VNWdvFHRi1wWMUPI+qS7r3ithdDNkQgET3Ip43vFiD2dMwxuNbCBSPlQEvyZ/PnEwUWfxcpHG
Rh117BqOnU7Xe4xYzslLJUTqrmt35TCQftnKcmsoiZIRJORFIJkehvOhae0jcwFcUMnwTg+C01ph
vXr+KHZr1a7hvFSgEQ9Gg4OntR3a3XZxI33ytUxVnBqb+eHcTo8ltoZ9P1kvKaL5E61ezHYNQ91J
43SzZ/cpkC05fB3ozSk1g40OQzTmQr+EyfLucFAHMKeJQR29t5K2XyK76wUzHBLtbzsP+kimpXdO
sKiMbfvBACuhXL2tepNqE7367BLj41IT+s3gAxTg0J4Z+V2XLPk7DZmzZpC4t2XbnBhQPg+ZfWq6
pnl2Bh+Xg91lW0719RGIzC3oLtwniOyDqbqUVk2GifRJhS6rV2WDbvNj/eVKfQ9SU36Iqvz28urI
ab+9F/OAMcurnt20IpI3wdVEmcp5hbT50LQSopvkW2Bnnw5xloF+aFKoIcvQXLkYrCoPcmihOlKb
E5gNmvHtPmixN+gBedscVlvWbrLHtH8Z5vhjytj26UX0hKFNZb2nbjxX/bSbmZltvDhJgG13d16X
FrtMiW/IAs+DS281g+J7ZtJ91hweT+UvWxnt2YsFphOxYFkcJCmFP7CmoWnBP8Lbu64JOVMyOj1Y
XHr9NbXXVTFF/DRE3JSNtS6eC98n/oq7vJ0Cc9wX/aVZl/Tkw/64BONV3qCiokYBj6Xqp7TN7lTi
YFQFnRhUwxGe1s8SLw++CwEp1tWxKMejVIRDquDLmbMsSuL+lzXRuRPeQx6K+2a41pMwmWpWUeoN
+goICvYxxdOhsnsvvm+ZzB1pUkPUrDCwqxqSppuqR9Oe7Q1TJHFZoj4HM5xZcCCmYyrmCNfaRmdd
fWZv21o1bjwV/jI5UURFCOzPqqJ4MZjjttSQNKpx96WvaAewh1sLNpmjp/GN5H7K3RbiPUgxi04t
S3tMGCFrxoHMCwZPtJhy6PVbzhTHsM/u6aNhW2+hC5pTsT/xgsL4p4Y2TJORviqPoFU3i8LkaiQ8
vu0hYe6yES/OUGP9VD1u40q8d0vwntneBYCMBF5HTxqgLT871WZsdskqlUmTPfJSMuWAcmwbyOsg
PhXmaIDJGFNUpCZqdPoKt2MDv74kY0PO00fKER9SlCAMwRlWd6Bz4UjndoKjMKaBi18s0ydsZ99p
CULALL5sSKJRXtJh0/CRR8m5T7rzC0aifdfqh9w1NGM1+YMV/auesw+r5IwZhMkJ5DZG/D5+50Ry
5QZxHWXoigHzxNdOirbfMwq5CWldG45/mk23P5evzE2/vL5srrTHQINLhNgVamjRveZ1SL6uT1aD
ntnxsra5G83WwhvDAz62pt4tjjoBt6TN5RlsEKnFA+z5h94NMRcWwwjhsjsbXk+FRJO94/HKhT7g
MtrBKS6FlGeMFtHiLZ+Wq34N4XqI94fl1MbGt+mktzFe+rxti4cusChCrDNDA3kSvK2RMPvukkmc
ArsEDI6TXmw86abA6OuGz8DQ94p+RwQzA0puibnXqvpjsUCZGjW9RW2Cv4REkEZmHV/muW1SK/CZ
mPVGrmqfuRI3Q1ia22JyPivmCqBiyudqCujBBwSAWNIFfbfUhMK59vccSvZUc8D2Vy3H2ZzehRkc
xxD2k+r7H1zG2TrbelBme/a9qdkJO4ai4qHDWKpfU1zd2mZzHWMuA9aSPgcBSMiaduBDW3GsUsMv
yRGIlg4i0SEm1EXwTG/iHoe3bvsEDgiGsbkvnuJ0LiKjSbtD4C+bslM/PWcwqAz5eKDG2nYQ9HQH
7dHrisOowMXZGX7fHtu1QfvULPswckqTyxqwKPUQS0/TbB2gQe2Va7/0gPDO02BfAJbPz3YAkMW1
7BNlFaMi5AqMwdTW7Oo3s7KIezTzPU0asljSae+hYrfxXpucqPe4+ayzNOm9zHZ9MemkuWAHBPFc
9W/l+n+HuEuYcRp70Kgc8Djk3hazRboPIoitp3Jmn+vRXYAKlavhyVeWjhCKUIw2vnk0ivHDdYoP
Hy/+dSvbNzrbRzucr0aGXoygyN6kEbMxKjLjpvlR8dq5jfHRuu59pyDG5JX3GKSIJwYh9DZ1UfPg
D/2Kx/orl9BXa8ECqJj2gfFW50ULSj17D07N7X8VjpsdwN6c6Ey9uHb+EF92ZjUeO+CxhrZ+isAM
aAvBYES7EtrxHcFLcKtKQG5mfO2pWB2ITKhnP+TbJldE+0QhYpizN5Yn5sEZbl8X2dfogKt3LuC2
3ua22lXkiyLOuJo0Xd10kR9hggFu1PPOrPIfVMZJNxB0id0bRNBRUSCVIihpSCkyS6V7q5rwxqbg
xli7HKo6eQ9NJoaOoe+qwrs1QmPvFXo3s4pmkDgxhdKRb3PxhtbBWbv/ft8SvZTcJSFxJtAcYALc
ucD+Gzv8LMcOn5/+mPripjVhbGTedUbYBJikWUcuJsW4s78QJmdUSuGHhqyQji4dXkk+boKZD07J
M9KvO6NFlUa7E46gke3JgzSt3qWpFRIcmfY36MxrgNys55thdDBtymon4UfvFzzyjcRbJl2+f8yM
swI7DBgpmRKQjTUvlJ83F0H8zmSeS9CRr+HtHD2KDQZzpq2ZfRizxyrs/f0Uxqc8JDpgbuK7OiSq
L+bY1FbvjHw/5jZ79B11cCVGb2ohOPhdys2U5hur5N1CJ3njGhIuc7AaED33ZPbB2+B32dmM3yqm
OxfkvcnNOJIvIVT44S4ANlm4qd9XICo1zdyG9XZ0mqsYwRd82j7KmpWt4yDo5X/+6fV8WU7VdFiK
w+QQAaoaVgIOZoDrFY2wGLCeX3K0NGmllF4WuVb+MQXgQ5RJG3ytvGcBv1zMU1RJ/eCMxYUoDLj+
oMzFYFnHRRFUJcp00yh+8lRiwcxXXEdi+xdp7e1VOzxNkoCCoOqOUszFFvAPekXiUPprXLniwvHQ
FOT5TUIrdZv7wf08Em9nW+CNm+vKZ43qiHid5APGZix/klhGxWPAOnFNghRfqQZkPwYrXcFzr+MY
ALiJfI5xE0ubPeblIe30c1F0KHn6D3vGEgfG5bHWaUvQRfikENpvezo7URvXxq4x+OI9R2IzlIcu
zjym6cPMdAXgfXttOAsx2VNAmCXL4fXiDyAxpxddePqhLtlIChVeLfM14ksyUGcYCjSjN1PXkuaI
zunY4dmtNRUMYz/yYJ0gO4yySo+Twj3u+4zDxxDCQhuiPbES53kSYXWWOmfnuVLamA9KNdO2jLH7
McmieFUpykNgGfD47hib4Oqu1VEnE3B04RLIw3veB+Kir/Ai2jCgNtbi/oDbSIf+up/X+AwbMSbb
TNQsZb8XrPt8sij346ugErCA6v5KzqBrKneAr5zJY2OuVENOWwHxzql6clAH8b0Dm1MqIxFzNi5j
CxCKlcNQW5OO+hxZpG7VvTtQjxZgIAoiquzkNfYJHBGZf5xxkW+FF36lFWLE3iRX0WBrpVuXApvI
Vk4DZkbEkCLDCY9FfosggbkEPUtO1UQhjKn+sAm92AzUx1tSUN6sJZT7lLYNZ+jqlnyhjsqPPKUg
bH4ZI57cluNWCf6rsboNagu8ypT+e7WMPOjyxc5YP1xl7dclPyzUsTSLqO9T/Mii+omTnr3aCRiE
L5RqcieLrOVsh/RCGstPjVaqRRu3ZZB/SMC/bu0GbUlg5W9+bq/7XPMuQPjQf1+OyOdOppsAUJZQ
qWuAFqLNyK9sCdowNIZs10qvwPntEOEt8EC3ae2/VY6v6L129ePkIZgmQafY1RJ37bwmJvgMZ9ii
uq8kdSscqD51MEchPvVAFC6UWmDQ/MrRwIur5WLgvMIWSw72fBGuzIfccGEp+OHDyMJlgTxtBpO8
G62ufPYeTOnxj6lswu04Pbdz/Yvz4RFxn71FFjdw7ENaOcIcLUCctbNHFnzc/vJmOhW9pEHEmJJJ
jxNfz7r5Yvhw0COSv76y1cbDvMpV2NitwbQzZX+aM/ZZ/9GbBmePWbjZjeZn3HG2qvkzMH7lxs6K
zxYxz4FDMRWyWs6Yzs/BaLyUkk5HVixXiH18xBvluXHn51HGV2GJ/9mzSr1lqvcyqLuxgBPNSgfU
tMIyTM9nOywZlYSjfvGZQZ1kFkTgaoGEhnAtiP36pCExNcWYH3n297WBTDgGebDX88c8BNNVs9an
VTteqFQdxwp0XWa6AFeZd3d+Gslg0uyRRQDy02KMBeHKow9RjTxviR73/uJb+x6g9iZO3wgkImYj
mOYI5dXeMhm09fOP47mwkSieSA9MD4goVgA2Kp+Nh53opI3+gDIZvo3ddwQ8uee+0eSDCmKEZHvX
KNO8iF2fttYqMkyqbCXCEkgSF865dI0z/f63mr8Szh1bEOjijRaQZ8J4UvumwQqeeDj557oneN1b
mugymQlQGZOa6L4SQ7RgGk4YRHHwdOruAjiqmxzOR774el/P1Q/yJnO05l1RdsV9Eo47x/1sDSiB
4GWTyDMle2KRKRKLEEaMwLlsBQc5zl7tNL2XIQITr/GyUy7hLSMtYlQJhbhvmxjqxj5WMbUx1wHJ
c76rOsXM6pJGEqA87OSbiUYp1PI+mnCNI08i8wA7/k5Z5fsQzsSENepkGhxDcc8G0ZASC1KXQEAF
z5JVPovFBdijNZ0YPmUuwheOYBTf8tSXJYl5AwxXRv8HKzWZfxddw3yivCyYP/lxi+BxNJ4F9HWo
bA7EFOzb9oIILP1i9jJeV8P3MHUUVV7+YGNcRdFi7Rmx1btsgu9X1twO9K9btJ0PuXdTFkUZlSiy
tlQjrlvt4SSRvJpO7wnOx7bnDGFnyKU6vrFCaoU+s/xlIlLfAq1+75S1E+74EIyde2hDRmzoIE3W
ZdA/NBvdyviqRhUDtbmH0u7sdAMxFnj2tST5cg+TY4bFc4vApt+PXvUKWOgri9lO0JtzAsFPkgER
rCZNxsUoAQGA56Pzy+kJERdxSw1RZ4yz455MGWJisLjDrwE6gQgOnJwypx+PPYSwm6OXyCOCLzAS
NBWdcTXPB2vLkL8sSfvm6EsCCHhCosCeO9pLcWRXbLxswMGWCv+xXJJfcCWzqJPLW9/aLzy3XBDp
Iw1dAz+cmebbIgCZJWIzhN2vgaLOp7u0TULAO1R0c8XDiIAG2Jv1aoKQZm2b3Q06FKAQz4W0I6WT
F3iGFMP3nEAZ3w+cMzs78isgN+RNMlwMy5uYcEt+BhvugsgC7EeKfo8UXWjr0cTsFmRhCi0qH967
EUgkze3FGjjt6XbcCeX+qpPqpYpndggKymDlAqBwfbUMig/KaWc7jsurao3rMGhvaosIATkgZCay
3gTbQQlPGmSfE9ceQO0wKcOaNash/LGR3q3z1gFEwnCa0INQPhMabhDnhgAabPNUXg4NA04kQp8o
RUADEbYJlp/jfkDajWW6n1nxaFpmhgKDgmF2SEC3OKLElWHtUuqQhMHq7//IvRroLa9/VDgr8Sr7
LtcODIykr1h1caScF6awGRmglHDIbRF+0PZ0AKzAUOKBsVgf53A3jLBqZGMjh/EJtWg9wHPIFaM5
zP1NX+9rBzSzbCdy2OCt96z1kaysX/6CQrqvYGozzPVK3r96AG+VBi+La5SHyRuD7WRXVA/+BTbP
z6K3ZsIXGgKH4+aiXXHuYdE/Zv70EC80fGAR5RHBTSbyGCpp4NMtMW9xoH7MvL2lG8l3GKltSWBg
36KWqIL5c1Y+LeiA4NN8WUco1Udr8vXiwS2i2L0J0aFGNp6RTd8R9T3mDxlGOlS1xIm4xa1dJHdh
Vh+YKzWgj0gs80Iexi1iHphqINCjsI8ATPVc/LzemiPx0KXFUDPYZ8wytkIZANjgBmwwTZ4DyOEg
1LIWzaEBUnIgBtTR2175wWZXLr6MvBEus934x94L7yyAcAyMgcIpYTyHIW+5ZjXTPjcL9WO1FWZ2
uSTqstHwKXxNCS/1uCv97hkP6n1iNIiPQsx/gI+KjrlVEwANhRny4FXpg27EuUuKh9znuk2uAaQM
xv/ofA/1ABaGNxsKOz9RjqzXy7WB6m6DIOmLJLRd31GTLuSkpPaLMZtQ0J3+3fPkhbbqF9HV7GHd
+D4VDhEJFgkTAZUrdhqkERHtwO8GLa3VECRDiJAmsCO7wzCwkwmklqCArVEgjpoyvU+cQkFcrV6B
+VQr4uVnbR04NEw3+V3i0tp0GCNsjYDzaOweGhW+EwIM+6Yv7mMsDWTCvXbUTlXOFMO1JYoQKmTG
KD65Yiw52HO/Zlk3twuCTwhT+WeskxKrAdtYO3/DoaFz2fTgLxnwOVx1nENgqp1h73VctG4GxJrY
DgTb/tGN702qGCKjeFJ7OiOQ5siNyMYfGaxrQQraJPTcSy9l0tP4bIQuqhnQ7sk2WbLHSaTnos7e
Womgc2jY9mzFqaOVrNPxKyHA+dZHeBQtbQIo8AY1BN3jlFWVgpJkAiQFTRl8oKE+Oh5tyoZ9AxxM
gbQfyw/ehaN2cyZYHS4gnTAJMgkf2y/64vcMUmrle6+MbynG7e0YlpdavdmiBFvmFxfeBAMpyyye
095qIn9WF6Jx9662v1YdEF3A2Njmc3xGz9nviQdquHdOSwfzznTY5ayuEytg+IADQlNYIBTGc7MS
Ht+TNLkJbLKu+oV9UuRgf5VPfhvYFad6qgducOfKH2nzC2DiHDxzjuFmeeUm3Iyh4aahhYEkNH7D
DOalmNhQV4W43+fvvXfLrV25X4CfDVWs+OaU6LDyhVH47R/vjy3TiLNHS6zGRrUVchBZMXaasm3n
20/zzB41xnNJU5wMG57quaMs6oq7PPwhSea7WFwE+Kl1a7fZx9IUZ2PwHwiSfq0lWZ/UWx42X5KA
CHtZGxKBvybIGnXMmzZHbkjd05Plyb5LKyNZD8nEYuTJzcDjs80yotFio7wOc7K82LkGyivrOvO8
my73iT7h0i4lijOeQhaw9WYxCd0w1n41G1wQwrGjcQ1DsYDUIsQACI2kvp9MnFaGOpP4dkF0SLix
m/W5DvCDmalxNQXtpanD1yxktV6YNZCykJ1n376eSvg8ZYl7ituxg3sZpaPB5hOmO79i8w+b5aIl
oQWxyYNuIawZSMVniJYHMZtvU42pphP2TCgPT4No5xPDgoiX57WdGGOpAIvDeoCbGuK4Nd+NcN5l
SxD4vXQXsFwIofb+I7yRi77jTar7PtgVhvluzmD2TB8zDxInFhlWKzozD2lXoO9dZWYtm1El4vNg
Ju99yX/hGS61/cGhmcN8sbJQcRfNvUfnil9knvuJmIvp7mr1EAsXByH4dzk9jkax/f11ZWptoWmp
oCN38gGLy9FL403tuXd9OkLu94sUFVuHiMc09tqsDA5pxC1waHLJX6CByQiMWLWvuuR9maEQIIsz
trDoiVQGOKrFvJIf/ZWd6op9RwZnnNbFKXx1oRxuMxh1EKJ2NaczpJdkAMVhedcMkL+G27pilUfX
9CTj+Y7Awi+zQBjYt7eBVZucghhv1Hx4hPV6h91ul626NMfniFwYybsH531TZ+JT1JmBO8Z4zzuw
rmbIUzv2J38BOz87DeemAD+TOUMJ85JiF5oY1fpuwM0aj5/D7BHwnoz7Klhe5nENVEe5zQyNXZLT
VG4TIpvdxX144fiwkpVfbDAzItTMH/2R4SmBu1ZlfNKpOOoxv5k4tPQZ2i5tt5dNHMklvu1CamzL
G/cz1W3kZnj4aclLJ73QY3iVqZBIvZhI6OACk8auLGaSlJotXoPXhhDrLDUuEUNbF+xhOyWd7zJ0
fbCsPWze1zIw6OOm7pYa9XXINHCp8Dloqeo0vR+zy8jhXXiLUw6NfnWPsNs4uKSQCwUZn0Me95gz
M65HDoxlpg89PFMSCXsjlftQjjPoPfua1tWHYi4VOW7+oEfwmnW3BmWReCVGkriaG3A9mvMC81By
ESnz0qE9W8JuD14Z7J28fx3N54nz/cYYmhuteBkdBK6kQx2r0Fi4oOUtXmPvDJxnVbPMvJ1Uark1
BJHAsCWEdSvkB1oMCjkeU94Dqn1fn4GDkgabIu/2eWUm7AtgBDn2eMiQkW9h0AryB+bWv6BEYjFD
UnL0uuweHcGlQeJMJyULJZ4HhkCSdDt2/XXNhcvJ4pt5jw3aBTR4HJWRMuOjJDoezCGtA86OXfsx
hxQrpMX0kR9Cy43LftdLZvHlmho82zGDShJyautpxTDtwjXygGFIGvVi33bQMTP3WNqseG0KbNNR
pAFgWrpxV8/OuI430xmUWHNuNE2zdsFMmJhvGLypxiqP2USbEOpEzenUxnuHkYL+HAhVWgubEcLi
hjPYqQOTlud08G2DTOs54T8X2SvPylNWdh56lbLa4xfdOSFJdk5LpsXikIs5DdTqVmzvF8+Dqg/H
2BjFvpCNjnzUuHY9XC9wKXZEdvAGGO3BkavaPinVTo4/2bSWu4S900kibCBGxlQBztvjyaAV2Ojj
4rMY2uAevckAvek7fpSxg2CbQsEzP2dLJqLUzFixe/kHPuF/W1X3T1Fg/1+1d8IC7vHPxXfnb9V9
L/8otvv9D/yhtjOs30zh23YY4voFV+X7yN0mMOP/9q/8Fu6pMCROwDMty2am+Xe9Xfgbk8lA+KFt
CSugo/p3vV34m/Asyw1ohYrQtt3wf6K3+zOhwnV8J2QYFuBNBdjAx/sLyWEYUgbJUz7x6GNqvyGq
WXPMQqyGqpeKm5nqP1yavwkz/5Ee9p/9fVQjIZ+cOHn7r8yFYu5E3s4xm3x+qa2vybzR4/MCJUAy
Z5v+m79M/Bn48ce3E35g+QgZLNSOf2HAwJ9uDYFVd4NPaFPq5+RoNDcIlFc9xmb0vltETYN16pwH
ZAYSMczqCPXMe9skhArZxX/93V2xgkb+jmzh87im6VqAklxUjiaCyj9LGy0SNxYjRySQMNlQ5mVC
E3SpQsC6KWEeE+fKT5feRhtTj3WXgiZJHRdH4BG3qq/g+sYI8T4yw+JQ4QUnAayMY/cZ3OuZ4Pm7
ltmJzXBOEedUKu9jYQSpQ7Vra+uincO7FC1EoZ6LcTmK8bEbfgTRYy050y0nCiIjAUk0e9vHr/VN
3UvaI5qZ8cO2xbq6b3ooAJC7s3SXdM9DQ/e2v1lY0CS9d06EEcggpHes9ITIYNEjhvRkATBO8fj0
8IkpClyeKqqZzTRoSL7ErjLWWr8DmjCU20NEly/3aGYCnC9rtRsQRsZM97OCv4ssCsf+Ih1li32N
OrWkOGAaB5IjZ3CS1tnGoNcRCBiNfKmQ+quZv1ixmWNtLZZ33z86UzTSqnPTm6HDI6dRnhtUR3Ib
ZqRf1Qy4xRbpx2YRzy5DIG4VIaTEp3HeX1EDiApROS/8m2KTT6s1xPsr0yDqSYsawHO2zxrH7Xr9
kvqm79+yYGGCE245pG5sXXLKJ7AJVcXASC/P7ChYiMbkigcFUgpihc29RWK2Ebw1Ae0G3ry+fuY7
x8Utw18MFxw08Rgn3858mpfnklEKtFDcyhkMO5JFuo6UAG/T0JVoFvJT2eAUV0/D4FfqMpvozXYl
58twaxnNjhCy6csageE2b4v71XDarAM7Qqq9S7gV60eg+NtM1EBBDOIWHC2T4K0ccRMPIzkiq7eY
lo0Di92ObGLh8dAcsWvcrV9X87zoONmhxYmy3KL7iFkGSCaFcKkv6+4NcHo43hftHUBshc09BpY/
p3aUMfGJ25sGI4VH5EpVfY24OUmZijAnIwSq6BDc2Ma1Vb8xqt1U67AuBvfePRv6TZQZuztPomh3
IvkW3HaPNIf84Y/Zm7HpUqxPjC9swaNK2Ha4hFvSGbH8Ob//3qQkO6rByZMoedoMI81ve7jvqhuD
NxK1Fo9E3Lq0MtEaWQ6CPLFDybuDvLsj62W/PiY+BFeToh7aMukDREllahcHxUVNGAXc47CJj4AY
MDnJqJUGQzL8XeH9+g1F/p1ylzuHy0wYaDwaOxNvJcENR6dPDkTd9KUBEpoGIO+sgq/bEVDiAtrv
CIJcmBM08GjS/FvxEEukuBMBr3zLbPwW9cFtv2ZurInIlll7FPPYcClX2LgsmTBwcKkotGNOeR3A
3dpvrglSgqKuotwpL1s3eGZF23kNY35j/hSKTuYgr3o1P9k1/tLCueoTh0hafrRlYeeVEeNVEZoR
FmlN6EHI511/16Tmb3jxlf+KF3+T8ng2Lo0I67vQMM/Ltyyxtoojs0304dg+CzEzKVP7sv6qGyYN
XNH+HAhBv5q4jvnOdx4Et6tGvIadjgnWt0Uf359WUTU5PSXPFHcp7VZ34SGnLZIs6tAxgEYjvXV5
LkOS6/l8zDXu0iTg+EJDgiVklABZebxGL9vgF10Z7bwrPItIKBoO0F77vcJwfec+tt7y4p3QX9Rq
7b5Eo8CI9eyO3rUeWIZY8NYuZ9W9MQmeU9z7zGzohK3P7vqi8h6Ydgi8F28rH2ndnQSjZEAhPKc2
PrlVUVkcFfNjI38Gub+2WFatqsu7WLZfpARv4vm5nZ8VL1HGWmrJb5ziLHmnnA/rTGTxmdZ2XcdN
phgzSgc1e/S8TulM2rSBy6zABZUwYmLiA6GCL8W2OIFQWRin/Dt7Z7ZdN3Jl21+pH0AOtBGB19P3
JA87US8YpCSi73t8fU1Q6bIkp5Xl+3QfajhNW0o2hzhAxI6915qL2lcrb8rW37iluekHnYSHAF2A
LnXkB6jlQk4AyfClqjU0HibhOqQ09jZRjiqpP7lCW7WootBfwF6epVpA2Md0Z2Zo/XitYfoNA+y2
97iDeVMsLkwqrzk51615rZjOcpPmYsTW6awKpha9T5WMX5T3uG+mXeOLvUlaJmN9ljeMYw5pomxA
WUA7jneOinkh0EmyJjrc8ExLc9ffNiGSOntAsW7Bladur9wXRLkrvbFPbUqjyY7nW9vffuz//1c/
/w1vV1FU/vvy+SH49l/bVw6gP/lV5q/5s4I2rD9IWJOKk7kloKdYVHF/VtCG+EOBedGpYR3TxfCM
V+RPxwpfpWafius4+IEpvyHX/elY4V/pAkDunGkDgYlv/p9U0O4vhpX5VTn8IzCs4I2xKcx/ruoC
+HLIJJI7rG8sCFH8KZ3gGKF9rLymO7jNEWcYeO/SfvKC+BAobTkwxCOVkUC95As6/pMZlSismVwx
5OWQTrJhnhaP2hiiStGG13KcmI4zc8MUClWq+JwGEuOlXQimRHPAY/Vp8MSRXFxnGZTuNTKzfIuJ
f5PlE4kOZV0dCHmqDnL+8M8/Bh2zb4dsszki9s9P+f55iebsCkyRaoqIzRjzB7BfNxWNog1iFuSt
jschtQdcw0E6rQ8fX/7xAQgxWvy4SJjW9NGOYK5NioiUnmg+9SuDzt/C1tvx8PHBrS1Q4EP1QnH6
FqH5Lp69ICmWgy5vMwK2Nr2fV4fW7oj1EOGXkh0XBdha1z5hDEH5UZZM/GlZ0m6bMJLFvpkfkM30
O5y1y8SezYUuMnf6qeE6IwbtQIdAH3Yf//fjQ5zYe7R7Ghs63fFaVPCqdB/YEPNqkEZnJ0++dr3K
d0JvjTufRNSIPDrEAfdC8rPIBf0ErlyS+dTtFIyoIxoNkh6YLVKY55RJs7GALHQsMZoRXQRM2HOX
V09W60V3BH/udCcHOG5lOwnJEcp+tRXzi7CmnLzmWmPiUhv7rr1zQrT1RhrmO1sjiCnQcdvPAbt5
jT1IznIEmzYWwb1XVVDeuJn10HbpFhAgqisxRWA2k08lcQt7JUZ1k3NK2Q61vLHc8g5igNjGncs0
Lp0wgfj6Nul61nc9Nu/jyfvUIWbeBZPr7EKdkUArnuMA2giJevvQ89sl+MKMyJQ+Xfg+ewsxF4CM
huLRxcZ1IB3ZXhAmtOR8LNdjlLzXbWmj41jhMaYUzdPPSOBJr/PbrXTbk5OkHbUcMCxZ31lxL85y
Qlvhstsz6Rk9NgGA9Hlp70HteCtD9UwLKgeFf/XgGnpx7NpOYGO0yR3L65NmCXZ8043eLDP4EoQI
7D7iAWwWlIN0P7aZR9qvb+gk/RsL0VNfN926DvS30WtvGJWma0ICxIQintwr6rZ5EgnDTVsSG5Gu
7qJhCJ6Qk50Lg8LKtWJYfxQmDP+YSUTppi17VMuCy2wpuoNp8Jil9I0RKhPlpWunDDge56MEEIZw
153JOwtrRttlwCJSkzpDM6V8DLsw2eo2BwdyhS6F6QOrMAAsRDkDmLEgDTaezFVN0i70ZzMkQTdY
TyNTYrOiLeUGU7E3+J7Iu05KovdN0PM6adHu0p7vafAcUCabe6OgZotKtSXfRtvFomAM65rvlWtu
8pYTslKmedFHRKthOK4xyAfbtvOijZY1N1lDze6QtndWFgNibtxhN3lffdkyYBXJc4T7yUJfjO4N
1xCQQwQN1nhVPvqD2CA2NxioJ3QEb8EA44nYkJNIdOa3d6rKwKLYqb5LoafAVqoOfn1hWJ5twA4d
J+XvoqRFQMjcfsWtu0A7qpY1gS0Y4yMsDUZzmnK1V05Mkx8jIxoCU62Y03O1WrqZeXCjaWmxqFOc
Gm7AeuKbyedRR/kMRwHzQu06mxreE5V6b2NAcZ8cvU03+gw4ywYqkx47PDr8lKyQqrooZ8qXpq3V
GFLkZQI7eqsr/VJ1LC2sI3H3qONfOrfG+IBcpIQWZi57HTuEnXnE2AfFesy1y5DLLzooF1wvHHv6
juS8qdF2kQp1pO3VYwV4XQ2oXePYItPcoYc8SzlBpHFyNot1WdAKNjuFPDme83EKjXGkHG5Fidxt
4nxddq11izprxF22h31KvdmI/Ow2tr6Z0mAfhSVtU7jMVxN95Vh3h8KjdRGA3qEvjttEqYSsTiSq
hA1FiqYts27qxOpgyuDRqqMIMSskrckgf4ign12qTr20adIyHdjEg3bLifgOKTDTG9PdSRA5C1uI
4jKN/WnqtOJuTm6pXHT3otLsLdCKb/1wROVgrYXH9SeEhNo80okcbkmzBMhhMVPn7SBFL7iNFe8v
dEJi3HvzG9tctyXd0XPDW6KUtvAPKgKhLI+mLENz4r6BN4oB3VamdqaldXMfQc7zr5Z5uZz2UCx3
ccHkKva5k4kXJ/889wxypCafyUZdHZOJSXfmkY1KvtEBtoZ/suzp0EmbQN0xtdZMSsTWQgG/hKVG
GouecO6dbdlccezTdHFr7S7XB8xJkXbjU3jsTWuMVkncPricoRj0avQZDM9l62kWsSOBN+VuzUs9
RxOeycaNGexrajeIXp2oY1Whv/dl1cFRMWdFtDmsWi/b9owwLyIHOKnUm5+saaHAC4rUtaXtuO9s
1BIDaIttALFhYdl7yykd8jy5qSyTiIoYYufaMEpoeR1jHqOaXsoyG7d+zSlQorCqJyYX+oCsuyP9
R8uZ6EZONiLB6x+ZCwOPkvaT7M2SLA30BFhDH4102rW+Ic6wIDnF9PUVBVXCzCqazjUjzERHzuwn
4Snjdqsz+WqwIuD5fHB48ippt09AYrWbJNDvi0E9W15l3wXpYC+EHN8doEwbEQItDguRn2yvtvc+
XtoazhN5g8zzCCBbVCF6g8w5dyrVH2Hj9ayOhEwB2/PWPJNphysX0FBFJt0qwO2y1rHmHZhcPsWg
cNYRpcMmr9etjj2LQ3t4Z2Zhu00UK6JZE0Sva/7ZTElnGtp831IPaHDbl7XVo60hp2/X5UF2aF22
XiRQx5KoqyOy/2BtG+Es1yIFbRwjMRM60p2dAvd12n0rLGAe+AxxuG0s13l1nJyoJcs7NlqWYqxF
gaaIsLZn+9wwl1NoCavDYEjSt1JnIusp1x7d3IOS0hp9dShyFw0yFrolPEDnMLbKORTgWOawYGth
Qbo5+EiCDlGj3P3cMKIq2Y7Z8K1DcAM0otx3KKOxHSB9NDSSxhvtzq6Q7n38cDF2JL2qbIBX3T9q
ChFMQVcT9VveZYePD6GyskOPZLWTwtsggM4OSREVqyrjxGhzemNlra9pnKJkZxQSL7qajLdm/mCM
CcN2YINg4qjkWutcGYqRo6hbtQtpXtqJIg4uVjdNhG5M9NFRZvkF0TZJOnQBPj4AHnlBtv7mE4e3
Asr0MI1dyXimAHYcLkzbtfZ5QdevgAQSGHQvyCE6lJ1JDnBT4FiZqkvYB9lSmMOTTy9skyEX0HLL
ORKwtIrKhAyeybp3G4ZvIeSIDYAJc4nBfpFG6mvgD6eOTZSmi2fNwojdx58M5rBYHZmVJdF7z92C
AF5/KiM7BeRHkyounmmwkiBrKHLdJTqpAIc45Em1Mp3PBuIZ1sTyTZqCf0XgUukRKtTrvSLmrULt
3Xe42MyKbhddw3lKRaY3amukYMuazlTmeuSj8sAvlCYw+3CtWosXgd+OFNWypzeWNGiQ9eis03zm
+7H2U1Wt2zhla8lzd+s5zE7LZERwjYoWGM62Nf1DnfnR0Rg3Na2BtZ2zkpedbu39iX4DZgw0B8u4
pUg3LI2I8Ky+SbroUe8aStGpQLzrFtve3YrMHG6heZ8djh/r0aWiqcvhVr43WWOvzMl5IKEbCKmT
8wsArdlMCEOQtvqXzEDE06XYj3O9WGv4tpYyPsQjBjw1W7eQecSor8yrahnnsuzxzHgk9OjbqCEY
Pej5PmCscA2Mbx9fEOtlvjLt4YyNNlis8X6yxmvhe5drn003ZWpL3Jsj5K5KjSfORRj9qiFfFTre
6dDgRlgDG3LW0dTdYxN8jxoWXwPwqoNVrDVya1V0eD6zyd2SadegZQl15DpoZodKA1oc0vLMbbV3
7V6s2LHsZdQwN8TprG3ig+xzDj8j/aSsKTY2+eWVZZC5JiuW5pQfUJXzjLGlV9TgYvNTbesZ6Gy1
ZriUIf6TyTJYuAZnF8UtrkWzPiVmg7lpvlSOSQnmJweyD8f1RK+8m054QFh7g1M+uGjpRnL5pooM
PSfYmPOz4un5PjXjC9Vtvhr6L/OFanO+1/yrUzfuxilUKx+iPjBZbemkUA5av1Or2sotMgrpRLHy
bHHF5Yg8SYwlu7yqX/OB8xaqEv4y//g884C79a2xxNaYUMkXo0e6dVzXdCrL82TAjBWx3KBjGdZC
bZuWe5HUxq8iUNWqdGpnF9MlHStnEdk9M+uEx6bS4lfwmPHCssDOVKn2raz0J7tkjSwY5y76GcFu
Y2VpWUUkXpDSSJ2V3/W0ulP12lCwELOptwsbL1GFfSzjV/74ZLKaiZa/KfmLpYbJY5XgQZDOjh4i
rcsgORrnSI/sdajRWEyLXVNb1Gbamz4PiKP5zWNZ3I+uky8ywRV3Wm6jjlw1vyFsLIAu54/rJHs2
k0jukRuFaITDQw2NQq/3KTkZ6/9ren1EVf1N08tmFvnvm17L1zF9zf5rXycwW+ofZ8fz1/3Z+JLu
H9BQiAjEpOOabFX/HB0r4w/WcqXrFqwW2sM67bJ/NL74KnpejHOFsBxpm/TE/tH4mqfKpg68B/0I
fTP5HzW+zI/h8A/jTAfjqQvIj8YX3TdhWIzJf8xVgJ4dTfqgrI3b0oJHVzmsg576paW8J6ENENtX
y6Z5UOpsMnAj8MmgKfO7fFtykEC8/drq41HPObdkmNi4RcfjlOtPzKm3ruvdN0H2ynzGWxC0iTQR
Vz4FLt8EQ6XlIF+yzeKuNVBgWgOFcLBMrH5pBdVB59hVdsVXu7hv6InPfw15+KDhGFskbq4ttRtb
z4wjde05SRCCxSh1iMflJbRQIrTSp4Ibp6ey4QlOxmMcDtePPUMqdIlitv1UjU/hS2FrJONTEVfj
yhibq6n6o8xZEYpoOuIT3zgG3rPsKzvfVcVcGUDyxIIO3cnFe9UD5F1280Y6NXKHewikSPeEa+w1
xr6px9qNK+99UPKc7HmSG/J+2HAOWt3h/BiurayQU9G48jia46R9/ViL2qjezJa9+afXScuYdDr2
TnUavccx+lw3wybIyJ+c3EUrW052xckxntLQflb5+Gj2gI3L6Ul3X0ZEW50YnrR6hG0avmolMFGj
u+ZcF2fSn5AprT6WQlXWm7IDFW/Gr2lJKkli7YTN8t4H4WsFwl+aGYPB/tggTG1taxfl/bXk+sS5
c6EMvOYmEAcOKE8xNU3fbfGxvEaq2nzcStQgK2ICjtSMR9Mcji0xjSVnef5IWbfyB3EJ0BDlk3Mp
ay4wMC4crf3XMJguwgpfpWbtfH7D+Qsmbouhe60z99KyNsPafqINeA309lplPK5TfxV1Te5ndKh7
IRnlAucAfajlxJyHyWvXMn5OE/2z6YT7tmYUU9XFNm5zb0GH6X0shivRyZdpCtYxpt353sYGuWnb
6WjH6kL+7IJw6xfQWmshzBP5ES/4txd4eV+BeTxJLvz8No52dhGKjRMWte6wo2Rt8jAGV/wJ338N
bTxK46yL4Ty/OYg/L1GgH3VSeEcdRRc/bijEZV74zRmf4I1wCDqCvSvOjUVx+ihzNRW9ZmBek7Y4
4kt4Rwb7mvA76sRtF3W/HSzkvUPEn7urpOjDnvoEPpY+RI8IeDrPb+78JmkjgbD2wH1hvU2ai2VX
XLLothW2gwMeDndBtzvILokmNq0rdvpkXT6ewwCYCL3g4UoB9KS0BFQdTyd5AN2WCNsno9uDHXhX
YXf1c2oRpd8NipuqLu3LDwvvXylS5nSZn1cxh66PY5q66zAOsFgvf1zFsHPR5w0DYzO/GmTwr/i4
HwPCTk0rfndj/SlsxicUOU8IXfedS8g23fExTd49bbiKKn7VenEp4vkkLZZlJrlW8XvqzrVzzVIQ
KQ8+P7emm4yfHI/JWjfhdwZ/DdPjoMNeRHYcvM8/fMKtXNGJ91TyXtX6U8F/VcoK0vVXWaXvFurf
zk33eOMJ32CNGPA+zScHwzgBc81JKAauM41IBcD+LhiAf9Vyf/2x6Djz0gWw7p4GB4O+5jovA/Pi
VSXaNwz5BPpgvSMOmmvxisufZSoM3+fntncox82nBqH9Yl6gKF5wM/DMGhy95xF0HffXlFhorefJ
d+zd37w/8y7y6/szK5SU9aGSEjMv7IeYFhngGq21Ego020MDLGgJ6PLqCTqDotqrgAvYs1DlxkFL
3Ee6Q3siTDmBdt+PK/OGQpDxW9LaMOVZ/J3Q6hdTzjsyVJ/K0HtNqIHN6rm3YVgDLlz0TbjBOhNu
55sB3YovtIf5/Qfnl66JwviCuHpdsLejz7Emvs+MOErm2N4mTt8djWE1oe8wlr/N71Hed080Xl/N
nlxnPX4Gy7dLY+dpXi+LKX4VbvBa0rFfBOl7DOZr8fHM276zT6burDWPU9vdf3yC5zgJDm0zXtRe
c9TInF4iXwmXTdxvv3+XBZZfsUBNbZHwS5Y8jeKlXoTvKgnfyVZ5/3hfkVJu/XmeINtVWXbX/6v3
/jf1nqEbuphHib+p+u5fM//HWu+fX/O94qPgs2nbg5PG32MYctaPfZ90SvUH8D1GnBbASEW99T/l
nkUlyNrlonBTOl/t/rPcs/Q/XNslA0jhcGM4qTv/yZwT9eFPD+L3jEaBZIPf8ccH0K4DOKy9VNts
DLq93dOIMTpa7KBBOFXT3lxWJsb8CbjFRYSTQi3ErIdYunqXJQYFXutUnNpnD07R0PYxapBHBlhO
C8zxlyy3gpWZoi03y1hnEsWRGXQwhBC/bNbD1Km1raMcYybXrxLc1ns0rtqGYyGVgZl3iz7LWbi6
7pJqGX5ji3OQM8LKKAZOwxaO8fsK1yZuKYm+YOAB83pGm6RnvJpBd05s2oJoJKYFtcglLzmccuDH
VpQyAqoLyk7a5U3kHqyugrCQSMwuY7RzBZCbFh1OQ+I2UR6dfeuJcQc5lpOpwyZZCMg4ZhLWOyuM
dmSsODcpgFhSe0rkbBKqq0i75mCU4PvdyH3Rk27c5OEwLH0SyXmh+dkITJcjfvVl6LVXc8zSVRYN
JfpEo8SRGWCQCJ19lFTPk2H7m0SNzdomjWUBa6G/wMLGOeFjaqlE+5KPyQ3+46+O2wzbPCvcvV8R
T+E5ONCIixvWTtyffUkMT2wBHrKSDDNUG90UaFA3WdFeuzJ5isuyWLldRr+cZtAmidNs29VELZMG
ZpMTA8BHBNp906DDapl5nSe6yOuQ+OcnldeFZOfzM20ppIBchN/T8tIvCFw32AcDulFOs5ViPHut
CcWOui4mk2QR6422odV76Vv6zWmqvRK//uiJfg0H8tbg2LCpUsRpLUFU0IHYoqICUb4RpNqmtJF0
twm4wXiWWoUBWqu4crJz4uoT01aSX6EauevRQdifZeTlBEmLX8eT9CZ8O9r2WXWa7C7bRr7NINoz
4cJFtnWg241ny2fjSTPR7yTl/9KwCjqxuMi5yWX8lbGYuUzqfvxU2yh6LIrfvdu0Ds4EpC6Gig+0
8/RV2TDwcrkb8N8wOPjPl+L/nRj7337W/4ckVKhOv1tjQaS9Nj9rST6+4vsKa7DCzvBTFljAo44+
h3Z+X2ERhdgcqGcNNIps3Z5DAv8BPxV/OBaEU07ZgIIsqsX/OVHb5h+Wki4CbZvzONIQ6z9aYvlG
P5Q6nMphr5q25IchS6Fb+UsQYudL1jvJcdhm7pxjzltCtCsIRAb0HwEkwtpRpPusNAWOQvwcseqL
A/lz8S5qwk9uoXcsxUGxs7L+Lg9c42/yGY2f1du8PkhBromSmu4CQhfzF/1yhsB1zDSy6nsmRVhv
6a4OwdnQaXM7k9znbSL3aLExDcnhjXwDEqM0XOXwjU+9x4lZSbYJ/E2f0Wpta4BoS8/v/iZzcX43
fr6IvEghIII6vFvofH7ZrjqshH6nI73zxnXlgN2a6gLFre5/oSmBFi7KvHVsjHTCgXthwg/eEtr4
eOL3nXD7lZ2auzwK7zrx/XHE1eB/y2+/V6w/St85v/3rK7MNhEKOzc03i8B/3kg909GxiDH0IcNs
Yi6G33MKPCZCMGhoJeoQ3XJbe6xb/zFA17mFBRmsyV++qdhlry1StT1hHgH+q/jrQKzpMxiUCzIC
VChAnp0G859CScKUgIwVdt12HmBoSwKTAjIJDLxCw2wMJt5lB0MVSKoW5bu6HTGa1Q4HrNW3afAR
8IX1tEqjNlwPVubvaw3ChC5lfRY6iLMkl2z1VnLbDzh14D1t0lIO51ZqtzwoYm/JWO2ctoBAoE2z
EjujbgALo6rJ24wjZ05LhUAyBuPIPbbzuzZm6A22rDNZUMO4FlvHB2DdzoBTOrmlRvRcBKl0Zfnz
gNkg8ySu2x0T4OxoaTkC5SI/0CJlNN1p1aXgUw+txbhwIryq7O14XzN43BhlO24aTDHEE5kn0TFM
IV3uWLmoNEK7h7gf06rqgI3NZz6DgSOE0cTHRyMjfmuz2tPlrwkBdA+zG3lL2RUdTFW8kX6VnA17
/KYS6W2TmCgXH6c/7t1m7SdG9hQ4+Sn2Ju8o28TZ/LC4/dVNNd8z/zwdfTySrGiC4s7SEbyZ8yP7
w+moGkC6pIJtPMCtBlbiRIoBiZa2PBRjNW29Aepn2SfobcC+MOIYvuZAnhZx1xuffv9SPg7Kv74U
F+UT9g58glL/RQeHOkSmvgrAIEHi1VmGF2lK6OTUbvLeMI7JvK1mg7Vp+6nZcOM/aWFmrwCbw7oS
8dxEQcQShb29QogD7Sl/UZ30Dyluqw2hY+9ab2LB7pp1MBb1Os0jGtp9t+6hcfSSCbU+ljVMq6Bb
OZF1H4rIRANd/U0QrvFzWujHBXd0l64nKFT+x/7lgrNAAusfONS7gNjObZuWR+3aiwlBf8AMAlN1
Q8p7cwQ1uuvMElCWmfibbPbH4aRf/P6a/+Jw+f5qOEaY7FeOLrgJfn77ZQ6ZmrkJeuHyzTCMr1Yg
rTsyYZB2mQxtTVFvPcDxC405NAZ1MEW6hrp5ajH6FY81cW0HgganVVvg3lTyb14eC9i/3p7IEBy6
zUKw8qlfd4w8aFWsFdrC6p+BaFmz5kItiOE6yyFhTBNZx6iYXoTVBjsp56ZqgSZj6tJg3bNqvGDr
/dJ6aX1jY2WEa6IfmjYJdwT/BDfc27RY2mrXpwlBMnmf06ZRX9pKqw+FiginxEan0R0FiODcBnWH
uwJNh68dS3vIX74WecrC1vnHKXH8p2FQ6Owk4rI8+QQy9S4E/7GoegzZfpC8jyoeF2NrbTSzGM9i
2jnV1JyKIDFWij5sVVWLurHjnYSKseasglGAUr7UvEOJ3IiJXvGCj9ldAwx1t2C5Ffv74O+KoXsz
BrJZk+meHxUf8rFk4jM6mDxCYCpJBUEgIgwSyeTUrUxf1UuzEaei882zPlbjPirEbQTpKCJb58D9
5qxx9Y4r0+spHBwUELoV7vrShKTclg+yqKoHssQp9t1dUaVnPQvkzhQEioXkL2Eb6Q5gSJ5nGNch
rQOsU35Fr1be2g2Ay2kq23VUOLRUzFCuRGLfFlrvwIYxzceYsgM5jbuMhWrXRQuTsEKztrQtWqWM
nZl1h5W+8hJ4NMBfNkHZey8JU20HLQ6QK7lz3XzNvHPfk2W/bmTBIGvo9412rxVOd9NU0xspwM0m
0d2bsIT+RFjFzpuKL6rttUcho6M5GSxyfvHcczPhdG0RoRnFzuH2umcVfGwy40bpjXFsPfscFw0/
F5jKhsp8HfkIB9FMUdTXnFzNCYIhhl5jWleR5eFT7lz6Z57Yswuu3Cl6xR+DaGQo0lXfpnjnnVKy
v1jwi4KvUEnrxyG3rkxjIdR4Cgq0XlZLI2UwXfngQdzhjvGv+ahK59k2umffqWOwqfnCrOS3xGMY
5xfMViG3NGcjr28Hg+QYFU/51kQMYFvIIBvT0Jf86nhvesK/p1jjuvoJWT1GNNM0+29W6u4DnPNz
+KW+MCcdRZKE5RQGB55LOvLjBkWPv+gCn8hA2b/7urlOR50fktL8FmAPrBKtrycn9sdBlQxvNP/g
94rYlwm3hVgm0X6cY1Qjf8gPdgdqN28IgiRI0pkhafhp4SyAapLVXpbwUdBOoHv2q2q27W+4tMa1
q0p3m/mB2DkeNC+F8YMxu9yWVfke18G+AsrQR3l3RaWMGUGqPRHNwy3R3biyoqTZmxoiS09gdHHs
i+MFNxnBW69/s9L+Re0rWEFt00IEJUz7Fy9hV7nYMgCZoBDVrQ20EKrgYJhxLcFLlZEbVc0WA8tz
e/aoDAGghLDiUDFlaX2L+xfHvOq3lREh0A1Mfalbn70I2sHfvEzzX8tfm4ODSXoVZwhLF7/swqLQ
opS8D867AxggYvBgPUrvyZ4FkTJKbwkwCRGGS41ug1yyEI2b0Ygg0QYDAlV0O2Bgv8poNRlt+dk0
R0CrvrFu4D6ie0AlmQqC9eJrFj9kEqks8UzxLsN01o1Ge/sNlfzCSbz6U1IE8GB6FCo2mKl9F5Oi
YKLB4h2z/MvQQHLNBwfs9thtA0ooeqemeHS00IUNcpOkibj3QAouJwe3PKV2Ts+5UKesnF66GFO/
hz4bzO5nhaD6XgbG/ejn66p3y3uyrKNVke8qomcvYmLYBhbIWcmJZ2ewxwqWDbc1Ja6a6lMWcLO3
waQv60R/0SRyYgJeT6as9A1KDBZ3bW9p0M7RTKfbcjun1xS3rosQQEC+XvZ5IZc2KVuS6Q7M13Hr
0ppZokxCYJS15maSQNVqpPzwrhoKf2pFhzj2FUqqemmXk7qENSQkzYdoT8IkVGjY5p81jcF/hpLD
a/Jo34RfOUeRK9nk/Q1twg3HiwXiBfuzkCm7Upz2m6ymeIIcqa81W5W3mQd4gqBVZ9UFRYNERn8e
W0d/qeMBz19SPiJTQ1XLUQ39VYSZv3xUDtvv4Az5/ve3pJob9D/XhdBGJS5jTMbC4Z9fapRUCdhr
GM8kMNqFqluYrVXrHKUdWas2Ro8LFCVcGOquqRH4FmbyUEyaOngOVJC4BCFTKv0BpYRHPKkVbnSf
PGImS88y7b72KiAePA0LtJL4HInlAtME6qt3x89hZm0DQzevfqyznJK4AzPf3vrkPtJYIgM3pIgn
NYA6uUxcd1MMw7tPouCdUcITiMjzOabaroKUTrAEd4aeWlsbQ8AyAYpJ8nN5oho+yMbWzgmL1I1v
k0Qg0EfHvp69Caui/EZSXHgEjjUKhb4ZyI4kvAZST6dpOwCEB86dzy3ZQIiXCn9tyKxbF6H/ME22
dS3b+XpNzcEOau1lwCbB8KKvthXzDPwjhX0ww2yW/cj40xi8TF6wrmgjfhaGVy6kJxgFNFWEDNpN
SPOc7jyVGieL08jv3+C/XHIcnf4znnQDP/W8JP1wBglqLwJXg8HPKkZalxabgO+TRUIAR7xqu/nG
ruVLiZm2l8Ex7BLthtaqtfRyT6zTxCl3RuJIMKGQ/pk54wqQzq3UEYICK+o35MGhy0pQIllaFJKA
coxx+Q2Ot9Zavd3+/pf5i4rVFggkFJ1Hg0P6LJ/48ZdByzN00PJwVxJOhlwtOoeieUY7/6mxPQac
Fswp3gXmqWUVUkPwsE112y/qxPs8Wlpw59SNWkgNVkqcEsLmyvymgtqiNIzm87vTJdhCNSd59Y3O
3YzNROd7KPotSZzwUwa5TKrspWusNxPhU2aC3YDZHiy8Vn4iq4FkB8XaMlAOe32cXWFgLJvUUduY
pLE1gQ/OA0FSG/RDcyD6YO2o2U+UKumdcNtqhQthX41I8wiZ79e/v3TGfGl+ftAtR3E2cuhd4ckS
v1w6T3hDNppwUXzeRBcQOBoy6DpuHt6arm89Crb+SoqHOGqIWxkVgrGQXAAVFOHq9y/F/HlW8XEu
oodmSQaH9NH+5VjsqKoKSRYAd5miS5tmSrw/e5OE1UfrYAXm98ykw7xRqQst2xvhKxWPpo2jJ/XN
h6nJOe5Xzbec+fgSIgkhjykn1CS0u13puPdRX4x/s0x+nNR/uXqCLiIyGzmf5uQvV69SIIAZJGic
miuGHC2OyWlCsV21bb1JLSxBtl3uvBH6LjhjNGTFMS05B9uZuyV//NWLsG1qVk0khS5vPpqBgjpo
nVkCxmdnWwstDTcmpdhKIqlecTkeY9GnSzDP58YuqxNti/+X90Ho8+/ksDGRr/zz00Sx4EyExvsI
LFW/Ksi83bWJeY68ZFq7vaw3g06PS5qYsFAKAjFnB8xK41sB4URLOO/jfyGrrq/ltg3R4qeyfPU7
UHW47rE92ENwskX79vu7569uZFoqFqniDNvm//z8qgUJHPVQWjTqip7nMfdMiMLN2S5PpQm6MRiZ
+cROrK1q3w0YNlh7qk6yc5Sf3P7+pci/OEDTbsWQxUiQdsNHA+CHtZXwUg2HV4vsuU2Yjg2VQse/
hUdZrjoM5WvKLrjLTYiMQw04fIkdvA2rwNnRa7U2MnBQ7ybNvV6rLxzZmofQHZ6nBFdQZlbRfeCU
19opToXRe9s8pD51zGZtNlG9byihGFZMayUJUoxdPSQlBB97yjzMj91d3hrZqlI25lvu2cLtm9ch
8Ck7QetcMi02972a3skHNTYoWjbkVKMw9Ye9LtzqIhLiZN3mlqRIYBgtJpshb+F2QQrKcXsf/InP
7G3sZMmQQmptklM+QS9oIJn5afGlZyy2r1EQ3dXD6b8JO5PluHFti34RItg30+xb9ZYtTRiyZIM9
Cfbk178Fvcm1y2FPKuLWrbAzkyBwcM7ee2XKwDwX1tkXX4bH3IY2QOP/QlqZYCwzv9UW2sm/Pxb7
vzUNO6XpujaOFBbI71V2MdaVbbX6lNCXOeZlqx7b5rkYMiygypu3XBYusnY65LUtSu9y/Oks1Ra3
ho1FcCH/kKiypXdBM9jWtuVyyZ3Hz9jAtxax/U7kvPj9dNtDW90Sg044kk12RTB2rPyCO2lXugF+
9LneDVigILOYY+cDV6/La5/h/LAj8Y9XWdtsf9/dg5BzESUiEkJW5K8vRdTkuUzwsKz9IXBWMnVM
9AXGnSHb+4am4C0GLjLnBgVkmxnydnJ6UF2xl10zuiro+6sV0U/ldrLw2qQWXYrhVWbp8JjFExB1
ksqYBN8I7V+qYoZ5tIqxGUwMeOchNbfwsxeQVGg1RgCHx1bNqOapagUp0MTKPbcSMe/fH7KrJwW/
7siOTd5ywNSdqzSz9F+/cegTzItajeAJEY9cUOwW3XbzsCQG0+A6uWuKH4Q4oVQaCFULltJbw2yd
jo6Y82cJ5aXpccaYMVGjojDO5LZAA9aZ2CO5bmeMZk9CMgfIh4X4rdbz4Ia40908cLH2Z2mhLDPG
vZtXJmOfiKURK6TAkXGHXd28WgM9iXHxyTKwifT0OsJi68a87RxGvmOgSa39F/yh0WmmsG0ShIRk
cFaA0MYGMnvJzGPbgRKPTItsXgbFmJEDqD75BV+Se8m0EnApQ7TPxME2/mD8q4+qj7Pff1x6xA5T
M05q8/PH/5+NLYjjjHTUibSZZUg2iUmXQtYBahsXk4JD31Jwe9zSImGgbXMRBPfV8I3bR3tm6f/9
SZu/aox0ucDdxOIh00X36VXqtf8/H6aYG8NqFE96rmRyrwJ8MT7z2xrg1ghhYGe248HE/NiRhLmp
o3gT06rYo5wqQtn/q5z+797Ch2HRBewwWuH7Wzndi2Xo8p770qgbIzNGOjZraRCswD5QUm3DzMT1
msfNtiKle434YFUTfIKxoFweDbAS5IpFknXYn4qJK7cbx+3OSE0YDpOKTrUiawI8zVvZRhK1nUfL
LCUXOKMz+fff1frDG6TnogwEfP2gPw/a//ldwf4KEmYNga1yk4Tloet68yI9ClsGtHfuWKsXN1ob
nVGQq0hapTD9S6pnJpXH2RDt6irtDoNgkAighbVhk6GuYrKLg3S+l/Qknge2IdGVFmxDIFqGaH5O
2PFfbHn4x1f5Q19FT2dNneKl8Zi/VTKYOkySk/gqedMXmxkrKO6k1D3ndvbC2Q/BXN42Uj2HNToI
5JMb2ffD00j67hp+5dp1SnF2ovi5bNBh1iY3uCZO903tOae0IJYv66RL4j2Sj7w0Nni4x9vMz+ny
RbH/r638v9Wx6+nymDgFAsSMz0SD/3ksnWfAFQ7Yyl1GsIk28AQY/0Iv6XddWBrsN4TJzi1pedxD
oR2VRX5bxstDT0ySPdb1scqyp25285tcOhixqCKPCtQkPm0i/oaFhk+P7yh2NkPQOc90Z7Fyofhc
Z2a8j53eWTfhTFqjFamrPX0baGf9o5o2//sSufQaaFz7Dn4a77Mp8T9fMYnpMLcpo2qX0nk9ju01
bd0XKbCmZEP2ZDsW5DsmRGQqXCM3ue9wdY9PTj+9ZoKLVGGG8z9W0B82GT4SQ3OqBp1J9vssJB4I
XLAHcnomO35u5uE5rpmFNLjfg4wMTlnH5BKPZPmUIYqWQcQ0fMNBbqe85oON3j82Pfu/K5pVYGr9
Al1NtprfqtwhEq5MMrJtKpOWNh+4hX5Rjs+S7nD2rYzgDYhIGVu+Tb8mCQK8Av3pNuVDZ2WpDiKK
3/OWkx4b3t4TM2b1ZHmY6OneN6Z3JPuKUodenCrydCujgtKlCdh5hE1rHJNnmRiI41sS1ybOUCIT
t2RjbHCK3uNxvP9cHDA7H//+Hv9Bw8C3Roaq/RSGPth/3eoZZ5RJlSu5biL/1cATtZ698XZakGwm
ulU+L+6V7AhwVYq+XLPUP0Kb2dnnRRwluLmSiv5SE/b9dvCWo0i3bo+L5u+fUicM/nY6snh9H8Ur
k0YMFr8dSG2jPPANlP25O3yhCtzHhpsfM2shgQoZufSztZEk3PJYpqUVGKt+niBVIJzWU3SO8z1u
SiqudCRdOyOerQSbt+39+7TyfUypFnH0ofhG5+n090/+h1Xu89LpKbBuoTAq/fX3NaS/hLXHKp8X
eBY+8i/SzuJw34L+WHvNWN4WsXsNFnIhtAqEV8LZerbORqtOmDfsf6zyP8hB+DyB1mYGHkkweF5+
PdqT3CVFnwICqiCsQFptO3hzKUFU1mbJJvMiYiQVo/Cf8gkdVzdar4nPQOrzqPyc9IcLYzrswp91
+D9+rf9WQT4fz9IWHsthJv6b4scUzliUgcM0eYzMS2yANkRiuGaO/hJRm+45caLNUCgyynGuHPud
reSX2XCf/v45PqUnv1ZjpOfQJqGup46hVfvrr+TNRgpok/uM3auXaAkJo2/j8WYem+UgirDcW63J
7dsNik0yxOnOc9ISxwwn4YjJcZUYpr1t3e5hNPXIhwN0X0fBrge6hrRwIiJeuOE+C1W/koy99ob5
7NOZhG17nuh9rdBqgSJXbrNBiFJs8ZR+FQIUIzIRe9/k9qUOZHU2Wp8U7aJdyCcIw2NZOI+Dld3P
usUOGxrcZ0BlYAeoOyMMiqKsnwIkjlQRPqSfCPtmGLneRkHvY8hni9MQLdbu77/kH/QB/JIACTxf
q8mC3wUZyG6IHyiYE3llWR6D58i3ppMLfqHlyspVl/herPoQ4k/GaGDQHKu7iNHAVrVxdI50CP7f
P9DnYOq3R0uJHVKCUd6y0n5/AarEC0bD59hJB2aOBIhX8KuXsMe93dDx8S0CFnOyxFfC0Ic5bvbD
kDc6wM1m3GP1ySvl+EOdeB9SleORIYu8J+5uSyhDdk6b3Nv4DFAY6ufReSqLiKSUqTlkwrsjCf6a
9dnJ7Gbr4FUknvlYS9HcPJTuGNyTPTGunVRcbDIGtzPkky+AKMq1nVdvTki8itPW7X2B1mttW4PE
OIr7x8hJrPj7T6Q10r/ttjwri6xV37a0VOG31Z8mkzmnTR2v59L1jwKO0rkzzeRsuCZGnqJmz+Ag
1vOC4hFCETO90eEMm/oj9rRmK+IJ3ZPrrVq/fpDEhewrUom2amkI1QH/E1pvwZCDpQmx5XZz8JPL
jnk0yPC3ywCgkTsZ90ZKtRUntrFpsv6lr6f0OkCjvobK9HZRqwdnycTIP/etK0FRceN018lvMUQQ
BxBnQ3GOkoIQVWMm8SaAZZA0hfUwePyNKbcmLO8LoIis2vuSkOc4mD9aZ8GE3d+1re3tZGNubGeu
mecSsuOZnbeOu+4l67YQ1v1t51naEmdUZ9PqnmsAWDV591ydIfWsRTidbOXV935Sb6xAPpNO55wU
ZTjjceRPhBdtQy9LiNV3setSXdrpo9XB5eB2cOYSgE4GgHftk+xiZd/k8j1tdLegaqpdWIbG5f//
Edr/eOx/mFsEBmpPD/0m+x4y+l83PQK00pDYVQ1YejBiOmtB+WFX4jYZTLV2yxDy3ihwJMbrpuko
UZLyklRzcgpo8AcpGeBJP5+RjpHtVW37dnpMphQGnBXdF9WytyUQss8rXFAAfiEEgrzmIPtHpfBb
pqy+uuo+lGVy5FLPoEP99UsgkLHwjEdUcXGo2SX0I5q83fs6ayfBbxWc8Ag99LPYRl063dCWx0ZI
uMHKvcrEmS58zJD4JhdJ6VK9oEksLmUavP/9DftDR5UeGd4F6i6UR5APf/2UcctuSAwDKZNTNmw8
MX0hh9HeK/IltmkBkWFO6MHDVC4wS7kwiHmTwD/CuStpw/79w+hf5NcNMcBfZ1jIbF1t+frtF/OU
k88hlHDKbrFWIS5NOFx//yvM/zYI2UoMfaTqHoftfG45/3P/AN+Be6jXIM0FZu2KCVB3oNKYLiqp
0KcrMkr7MnHOdkX4ZNJ7vJhMMw1gdyrJibY1o/xnOKjoktkyIsOeSxcouhMjAKjjcVlbh86G204R
h8mBV/Ui9wNlzsWbpw9I7/VOwxfZaWuEmHZkMfIf53fWZ3JGPUczaSTNAXsaiTX5GJ4N2bP9e/Ww
JwORq1BKP6g3lv55nkkxomNysgYykrP+Mk+4o/yyHVfjaL+ODuW72VFNlcmyTsP8zQMItgobPkDi
dDEBNzsScshZz1vz6BFm0xne85QQMlkX9claUKYqFW3ikeD2WY3fbWWYuEbubEYbGyLznetEMjyx
FMmODS3aupTp9lTEJ8okecYEES8tIiJEU5s8tJ5bn9UFdoRQdLezjr0wHtwcSUHRyGtXcqFJ4y7b
h7NV3OXhcq8aosiWVJIqM1/nkjFU32X5rlJ88JxcmLlH1jVkwXUoR0Fgr5Ntm4wObzVk7N9JFT9I
70QfuD4OyXmow+QGIFdPDHL0CCmnWDtTejugeToCcABUknF7UESqbp3MIdwlITWXgV+XrGUb+Ts3
78ILL4V3EEt5pQVrnv1xMc+4EFZg9dQpFrVxtlRgrRxbwrVionyyKZpODRswmAaxnyxX8hzH4l+v
7393GX0y2jZZ5iZS0zD4rfsxDVM59j5ICvoKbzZ8qltnGb41PhlFXLHqlfneecl8GtLM3kd0ide5
X4pLPrfVRmULjyvVImKDTmeeillr+2gWWHAvoBLlW/LuLjTp08OI9ubEgmkxRwfe2gnK97ZGFEjr
IOgGQbHgBauRyKk9uh+cv3VLrFZ69pZvoSC4fwXCKDVeTUgCRwKVyMnpoKgQknGwpuZmjMLmXoTu
sh+qE8FQ5sWyuyu5RD1pKyey+OQpLn7QfsIz7mFkxZOSMnuoXfM2Ukcf0tnJGbP+HGdsoRzLEBKA
cN2mqbJvoWM5jClu0oZw6GSOqxvTb6qbxaq/y9KFygihJROTOoKgus/t5c1oJxKTQOimac6rDe5j
BbCk3XMqr9Sokl09c/kjrblt5TF1KZzLCXQF3EgBZ2LT8g1hOFo7q9XzdUVOSc74dZOFy0DWjcQo
WF2z1EIn0FDxuTXMbjkXjJvRqiCuMrZLQyB2VZPBS9diuBlr/8EMKpTZ9gRugMqHaf64ceuQoq7x
ouNIOz9WpnuuuTyeiUyRyC7P+egVjOEAKQGYKf/RxLHJ7f19r/YZKWspP1EDWmDw217tK0yfuCKT
dU0izCptjmbvbprK/NpaxbDrW3/tLfM7LFqY6katA8QwkiUJdxWn8J/RfC9rW6f9BmF/JGkp5uVQ
O3uJv1sae1LDP/FtkgRIwX0jap0OY80ar6ClpBqbAtLTok0nSC8GqZJ2OI5grFCGfmDGvo9hr9Qa
wrL0dxxke8GUvx2BtNSfuBa4LSn8Fk+DXKIXujkZJEOFyhnQixey9OnUasJDvhczT0ES4bKeIcTU
n6gYorJbDY/xNEbGQ3WmsTKGBszM5AbuHJgzuYbP9DFxgrXn3lPfEvc8HwI4NaMG1oDws1akP9JH
hmZD1FUF24YcBGuVadwNSjXAN5777hOAMBNWSApWQvXvyHWmcTkF3By73vQaowOo7K1ibKMUUysa
yYRKk9qWwt6ZYPAIDeMxNZYHJav+LY23uoNS0Wt4j4DiEzwljOp3pYb79Ev2wJ0HFCMRLesJAlCt
UUCZhgI19LhiKEEttKDWJKDYJeq40yChSSOFLNhCs4YMSQKuDY0dUu5jw+LYRPCIAg0mmiEUMUJH
F4jEqmRksE3dSoNT3X0/Ewrhp6eklNZKAoVZGal8RdN4MWEhCQ1Fcmp+HOaXgOyZM9JLPvUaoTTA
UsIJkK5tDBajxixhuLM3JuQldqCXWaOYHA1lAv27qTz+Vzb7FIWEt6QQnBjC3KQOSKdIw50ElKdU
456yhOC5SsS3MSQoGsfnCDJUrxFR3OXIcicCu9P4qFCDpAaNlBIFeTf9sWgpvWsNnQIa8iIH/3GB
RuXomKnYuss1pqrVvKrwpwO9ikXyEgZ828jcNSCHNmmRQQP27S8Rnv91oSFYQqqPsQ2HVct258Xx
Jh0wF9manAVBy4DqQiq1x/WQRDaC+611790FULdM6Ftq5Kv2Gsi1QOby0gHyGzcZT/JvzPxqY7le
I3UjqUKDvRKZ/Rybih/YKb+kpE1DALM0CqzXULBQ48FiOGHSTN9CuGF45eaNT2QcoeTuHs6ShoWx
bFz/fkrAjnkaQDZpFFkGkyzScDLKZfTli/1hETIYTM2574BAwQNa1r6Gm5lVeo5JEVgbzWu8AEjo
GPT48NAy230gOprLT3DWMU7IzEw6mhqiJuhdAtc9yBS8GnlBLTNYkGuuhq/RKTn4o/t9Yb5E/Ure
vQa1FRrZBq1HA9xQr+WbRUPdyuhl0ZA3YwEvpspOszKZ/0GCmyDCxZDhPl9XnmC8VRhsfY2PA2F+
ATvGwF6j5UYYcyGsOcI/+MU78HOmT4YV2fSW6p54eTR/Wm79tmaeCrtOSCB2icPDEHDtcNS+1UhX
N830AyONzpSiWsOC9L5oKB7i6fqugpMH/4A8bo3OkwF/uIbpVRqr17ERNXD2BLw9fygePJQzNHXD
N8FLGfJ9XI3oi7HHrLJ7V6P7KjL1Alh+mYb61Un+UsT8tRO8P2I7EAlBACw1CnCACRiV2b1NAgQH
D6NK1LIruSw/2l7DJw+MNAmYtavjlDl8mWh6szR60IBB6MMinIrmbUJLR6joV1O0b72GFlKVUzAO
HxJqN2t7viF7dZtr0GGkkYc4xUjIc3649X7SSMQyL9gwoSQa0BJ9qIlhLh9VAEYRIydUZ8iKqUYs
Uod9GDAXC9iLJQxG+I60tjWWEV3zBVTnRWlgo+Hzq6ca4hhBc2xN8axq20XBQu+bQK57qybhamS7
LTQM8lpXgoVrBACMl7VnKXOTRClLnObpipTVk4PohEfqcQ5p2ORCd03DJ02kt0LjKJEfA6YkCqUA
VOloZOXO1/hK7B+o5zTSMoJt6cC49LI7oZGXqYZf5kv+WLfibnGLYVWrSG2Eeys0MLPR6MwMhmas
YZr0DEN4jv62grNJ4M0BdTqOjAEE59Kz2MC63AnonA34mMggJNd0BubS8gSnFS/xzEpNfdieWffU
aNgn8GPGYTVaSg0CpTf0nkAGxXC2A/OKL84FGpoEX+seiKivcaKxBov2EEYDSKMlxFH8cMAGNIS0
hEZaayxpD+ZQY0o9DSxtIJfKAIRpWQMzHQbm2AF8U3vYEaBL6qQGn8YagTozT8w0FFUq8Kit81V8
4lLhphYaoEqf/Qf2LSJaQavypwTIWGCufv6Dv8tqc1hVCyWKVgVZGtJqsgZ4Sk9U0u+exrh6Gugq
zXk7acQrVfr7oKGv2Qh9UWNg0WTNSJYXCHG6UwArNtTQWEfjYzs4srTBTiNc2ThgMXUMCz/RyLmG
z4K1vDGh0Y5LQ/p9i/Q9vvUj46UxCM9zfbjfYnBfaMLROc3ouBI6wGFVfyVC6ps5Y5/CLALXHDI8
79KeHKe3SqNyJyIF4GOAz+XoWiNYpsqh7ZQZIHbp90B3hbrrWor1bEIOCIJN2dAw6bqFyZWTPhDv
O0TJV0LJNk5EiInxSvIbuQEa8Zvh/Y54u6HzNpssqN8c+kmiAr4xYNoY4ARXGhhsQA4mb5PUqAUq
xidUWOOFe2V/7eANhxo8XEAgHhv5NGsksaPhxOT3b4zIajnnJh4XLaSRWOhDQ24IWYmSzpwjoapq
4DHJwz4E5AgSskLPXfbLT4+o3FVvLYADuTRqeHLqpc6a+HFGoZY6T9lorDoXtyJ0uFtRK3CGEwoF
yiGUQLzdqYY0z5QIsx1+NLV6McKp20Vw7AL8QLkGPEMGuU37impOw5+7/IFA6AjnPmwUjYfGNEGI
q0ZGq+Ls6wBPCr7HrLcx0zRvi4ZM53n1TTgNa6M1gONBoiZXgVKLvZrf9y3QsOpBY6tt9EQjGmqN
s0682z6Rjy3khEzjrolXijdSI7CZhRLIRw1Xkd3aIdVeF/2P2vSGmwF+tjVDj+f9i+BqGxqwzRL4
6mnkdgp7O4XBTZZevTE1ljvyzT0QN4Q6Gtk9F0gQOLMSM/wqQ1LW3QFa9cwz5Dr7TMv1WsL/7kNE
00VhBBvyg9oVYePHTuPCFdzwEX64MPnGg0aKZwzVmYdgvde4cesTPM5n44pew5TrNJg81IhywBQo
5mhDa3i5OWmMOTxz1LrpsV+aZeen6YPZ5i8k/wJunQUpzMY2VmWzSagqV670JTPLedzL+kOKEQGc
nT2YAyi3cHl3lPppV4mxswtAu7OHy8gtXV5loOxxD3HbYJyxlMBrxmlibyf8G4576OiU6C6mfql9
eZxGu9mVNHB2fsKOxoa+opFCs7hyXgskDjHDopMVNKQFkm+vk7/WRUnUujmHdACIkFY1kDxGJVvP
dU8tPfWtHImBrwk5HkjKPhKV6ibqYNNRt4x4LzMbfJ4H2b6dfpoGpHsJ8r7BNrTh0thti/G1rklm
9WZulGIedsWAMwCRb4p8+13JOL5VtYJyGowLYiDkL1NWbhQhT+sOTa+KwS+XajhXlnUa+2C8ztN3
NARy55QW46Am3JFPkh7E5G/CyK+ObiavA7fUFTnSNJJ0RrrnNN+iJc9XCEWrNSFGB3MhGORTLxVZ
9wyNv4Yet7koTwuiQeSNmRrPdNVOnlmQLCEXGjl+tzaC+NucFiejoRlhseiSnJBuK8neC8Wip28P
d9OcCOd6HyOfpG27dHZW5T6VU/LRpTGt3iW8OGKgudteiKGgYi/B+nQesclL/cFN6LbOLKDqhaa/
TBBFyGL+xn8ISCfLIBTkT1EOB6DF0AZGkRVR6STLSH2bCngnWefee6BwV3Yj4Bb6NdicFpsHj9on
gjPzw0dBBjB0GjYI5Z3jGKN6P7bUIzN2DYIyUJ/0q2zEQxDKjpHczI7FHZoinl2UzJUPzJUR18UK
6AEdQ3azOGNS3THC5mV/Khy/WcvKf51ShJzwb2RBmLNrxdeIkU6lemfjloVGv3nHoMB7Q/D0wFtS
H4Ua50MNix116NsA3hgVQPHaGBkVkb7CxUR7Jh35YcDd14Vr/kxjupl5BtJJJGy3w3ykqbWLTOaF
1aB+tl1Mcq2RbRB2HQzWm5mbuyUM+CGL4ms5jhv8nt3ODzxOuWhuuZkdO4WTPBoA1Yf1N1KWLK6A
Od6joLyTxDfseEGK3eA4r11Btl4zUrgQP/6992lRgTS12TW6bONgo2N8HhOcMn0YExb5vAMx35tI
F5W2C7IZYeUxmXjIH52coT8OwaFYFpvHnr6oLD14bkYQTP84q+Zhcu2G0zFa9+5MUrMFcXI0JnFJ
pY83hymIbHCSxjEhOMHag+lRofRGgj4VB8OajlJpSFPVEdJtZsAco6tm/dQ952/WdvpCthlsIkTb
KUt3su8Q167M2f3Z+EtDtGtabNzRPmfujNzCDAD31tN+HsbmkKBec5fmnnh9jqSIBpNglWYRgmvV
1CN1ppj26TVfSP0fYBicCks6z3UY/uhZWivPb4gea2y+V1HGB55dwhR4pBG1OBCUyYSvkcahPkDe
aXAcqAlvVWLniPkIu6vN8Oo4w6psCoPOMRT4iadtE8HnmoKn8tmuqKqbflq5Uz/tppmzNDbCYh/j
oBYpYVpkrG97utgb2xoBvQvxRVoKt7UVPhE7Ma0jd/6eZu2dbJdna0jzfYcgbLXEyAOjuCkYXfo3
PuUXLW6GdMO88MK50bUvLM72oI2Q5obsCGB9IctSlq89/X/CnsjLZj/Y3oMYqW6T9JaBYbWuktY8
q7m7CZ9Mm5uRNSK5pBF+GB2dgKj6L7JiUidt/6yzcoccyFXV0OaMeWkJIGbTxEp5sAoYXX1GzkRS
IKZeHgv0epvZnN+ynH3PkKg3YnKzc1V8T3ORbGKU1MKkGykG+xQ4U0nhkjyomj95cNhDpmyf2v24
j0OMbnb6s3dIZvRUk+NB6TbhWAFfcerrqLiIO7NoVhRIUiurzTnAJyfl+xKHM+WwW6yaWs5n238b
/DY5ZSJ6bbl9HiPGNo5gl50qcANj099zYL5GuiWRuVXCZcPlkuhAcVLcYOFf1eUbSHidG728jnV0
T2XfkaoGBQBhwK5Pnphz7r2EfHh7GRAP5B7HF6VWQJ84eittdSaCfiRsvSJaqm+pc0gwLxM6kr63
boR95VL1pTTmkfOlwm0Z85tR+lgJnkIul3F3G/thslssbqS2dfYTkeykyyzGT81r25n3NM6ePYmd
imWCHjv2T2yQOMgl3UCQWYi0P4BXrgb8apu4RI8N0PamNsTRqYvbOjK/F3ibu05+hBWjD6e7d4yc
8ivf1jHXK7KnRq8lfQ4GVTy+kmhM2xzBMr0CkPGQMwJ8P2bm3Nliuafn2UMSkG+Yaue9VUJqKMXt
VPh3tUnOaWECoBVmdRmrpKENs8Z4osvszUJocE9wUyD9YGtG6feRbPtNSwp242tyGIQ4P77rJudc
jINzZTJHHBNEkCzJjnWYZScpApSs8lpOfrjul43bRM3eNqIbqMLLpg3wR9rRvRFX1op6KOdz7tNe
7zrtbWOUw4FTkjGuH0x4o9Jj4MzJPpffWF+5vZsWk1u8IktDteoLIU3ae0LuVe/mH0GoPhI3YfWa
7PkhiZe7rMQT1JJXFwT+A3vYd5WDDpieopLuQZEZNH6Hhqq97D/SfLz6hX+oC/VKp8q6cZzse5QN
3+lfG4eQgDtgEdaCeZIUZk3wMCfu/m5D+VhHhoJdbwF956dfihdUbVxBxI6A/HcungCqneEVGHOD
D1vWEPvs6pxTbiKUs04Z3MndYOucEuNno/9ro+t/qN5Ld62yeaQNwhKjhppJfctx8trnyr+6/Ux1
ajc+Mv9yxVxiuhSDeB110Iyt81tF1ylEzvCE0yp9dhGU+UWxbDybd1dQtJV4CveYrpiTNwGyy68i
k8nWjUAa5d1mmgT5orV6swwi+rslAG/v2XS8o60ZKlIfhM1LWXO2WSpdW8nFVPTBJq//0lkZDTEC
fVAP+waW9BtuWjGe4WbkhhnKjee249ZOymwd9fm0zZOBTLPJuh96X5zTKk/X1cRxZkeufSgkIaBT
2h+yho5xGoflWsbMVrHl1uzgE9eosLtaM4Gm/PsSps20c5TAae8v9H+NR/rgSmgBfNMmDxZp/47n
fwF1BLBuHY/BsPVQUTEStYipr320pWO3l3TBBNqpi9u1FzicpwWAK9EgI+bzFM72Kp/S+7nEw2fg
tVgnjJqa4jWMJlBbseBMDdQm98WLTygOdsX0O1W2cXLHZiq40xvdZpx400zXvPEddZMbZbcneLs5
VR45Jgu2kzSnT8HF0F+p1rnypYPTLAX0BQvUopcSAC4K/Cuo9deMXGmlxBWNjrr3dp5rfXfzxVm3
K6bmxT60jAeOissyM3zEYqoC7753kvskRtEcIFEix173+TYofEo6HcxWu3o5gQDap0k4P4ROffTh
uG/saS62yqRTNpMgsJ2zhMtdJG78jHZ1Km/n3sl3wnDVLm5y+pBllb46pZuuaz//kmkxUJe13+DT
i6JY2QT1rbWfbOOGkELcK3baozv57z1ghiosirW1pN8xUD9MndNvdXuKQ6S52PgLqJ4fTOL2m0me
LU6OpHOqH90wMsbZZvnwSjIDCKOZiR2jRvvCDrkN3GZa93iPSMqX1Yfwl5b5CZ5YuteOtn82hyBL
z63NhagfPWcbAwCwVMLe7JJqArmqoNVZxQ6zkg7hnF94J2+Jb/NanRaqESYgxbgJguZkd4P+kemQ
udV0k7vmD3vuX0LIE4jsHG8tjPlA6/0ZHkhCjl7ytc69Vw4Ib8MA8bawOSqallfMWwZ+H/q6gUuw
H8JHOl9tiAEbwXYMeBgFpPec5MMViQlRGINTbht1TaAmRZhkTGBMxeDROOnFnSrll9x/jwDBhBh3
mYejdPMLB8u8SwWBi4p+cUIYUhRejPE2SCMi79xS7NPUODiSnIoSx9qq8cV9PZDdP7T8DcEcv1dz
czPYSuwDgwFG2WKvQ7qVkj5AMrPoi5+CyOKdIdI3adDhLolA4jW4y71SY66ckSR842vmxPPOK4Lv
LQk01DLc9JeEv2UiAQoMW/aDie2TZwnrjFKHkylrt63vYEyfX9ScUOxlnLKKc3wIM0VCD2HWrUHz
tvLp1+bnqAkf3W64dMGpdgZKYP5uSxQThXxFSehgYTOLbYCQqun9L4uUrAnAsir7orzuscq0cCRy
MXWauCXHEWaAsJHRMcFjFBo6rxJp1bYafcDxzqlxe/GM9pz8C7xiiPAb1ZE3ZDIZwA1BBLlxGDVL
1eh7dXRrLKM12Yd8TCIR3DLBiEXJuaqclH41joTWscpNTIb3prbEl5miXYalSxRQlW/HkmxyIDGk
GC711iEWcs3ubfEHEpw7F4pOLqfaMBJmiM9ub7LJkIzCJLTZzQGhLhNMKNNjFuZq76ndpae58SSy
PKwHU9+eQwD0USuR9Y4DfF1ehSYeoyN98VsnJiDatr4lJfnOsZDTqnb9B9Gou7x1BmwGPtmx0L52
KanRWe0Xu9GoxZY9+DgAGJDsyqacyQ7hxES3exXh8rVoZrr246srwvSSzO7emENJyCLTnHQ0vgOg
mA7mFBBoLXDF93F/Yot7kzJL8Ci5F9MfN5OeVUSVlrhP02vgDHe9mt+iMlEEPBHUhgJs5RVOdIPP
mW5UC765S3dDH36FCcjKtV+h4sHuDXPjzJT+4BXSPVT4x8jOPpCKF57mLnjvkvzJCq4F/97juppU
tE9in5uUVR+TwdgjBz0ih1ZbxBbnrkPZlnV7k5mTTvqlz8fwnWFsvHUi44Ee+1b2IX78g7NQeZZT
cPa8Ob6KcXkKR3XpCl8AVEpcTumSDnLyw+3MCteB912lng4RX26APL1MTbMB6UMqnc8ri7FIUhcE
PxWQIipIPh3DO/pmFsdJgE72gAbS2Dexdx95MWnEYtzR6GLC4Bk2wqGUC/h8y/WAABZa15t2Ftmu
HUcO6rbfw26qMSeFyy6qU6Im3P45xJD/4OfiEk7zsW0M94a26KE36dG47vLVCvKZihC6kM353M5U
z2i0TomYkO7V+Ze6yvx9lptfukWZ54HurKgATpNX8+Fk9jmpakJdYuYy/8fYme1GbqTb+lUavmdv
ksER2O6LzGTOytQ83RBSlYoMksF5fvrzUd3noO0+8N6AYVgulSork2RErH+tb6Xj+6yLT191bBuh
nEBmeouzsd9byE6UdTUHp0tsZl7lRzqR6GSjVTLTOygANIzQ9mbJadKKHOYY+fCYetpZS2ownd5j
7jM09loNaQvtAcwc17TPNghDPyGKKj5zf/HISRjij56ZbkdfPIHRADLgvOORQITo04cx5qiScbHw
xpCzZ9NkFF+eqZ6hD7UsWoU4tGl3y+LJUDlmml6F3sXpSsKbsKY09lBa4oFYt3kseN2hUGm3zgSS
qpkyPnViZ2OPS2sVxGUx7ygmjDjGdj+cJK3OYUEEGwoisUlo213PmXN+GtPW2idRIDwG3FYGsUVQ
r5b7HvUhKAzQTe47TDZrqxXXrmzfwYbc4oEhYaTPaG7QqrWQY3Idez91wJiG+w6IGm9G3m6novnJ
eIxpLglaoxavvl5SHO9Gv0j9nn3yOnv2QCiPJiQSWusbEAYHdxR2UC7ssJHBsAORbd1b9IzmE1oA
41YW4oqeco7iqe5vWUBu4khlWxBXrHupc8uG6zRCHVu1ngnYhQcIEwrmgO0Eny5fdFsKstlbpSw/
0ptLRvPRntEZYKzYSh7JjZIla69YJ1GBvqPwzl2eLyNpJpVBpGbKS6rhKWHDIC3oVLPMX0sLK7dR
dBRFmyhftb/X2USv5h4KhjUiRkE3CTKjtA4Z/CCXsT+Fz2KDf2Xr9eKnTDSTq41yGhU+SGZ+8GIq
GvKWpS4eN54my7UaqUGahXYvG39veEcw9TSJCyjsMTNHTn57T9lvUER/AUOKmY83Ow9tCbP3bDML
Et47+V0YDhWwJZHdIGe98buhGdbar2YuEuC0+R6u/rrgbp8Me+f2Ucf8XKJkhLAcLc6hlDbRoMi2
eqqxgnQZ/zt3nrjrdp0+lmsGYKSZKFwV4rWJm0e9Q4hO8IvSmsXYSGXuG9WvCZHcX3lRjW81RFpy
oY9tNVnHMDI/2iY6tilDmqwYPyoBVdJN6QW8mZFrFsNQAp0LUYhJVRLl7xkoYmYChVjHtKnR5Ki0
5gWD2s+Cr9eZ2jVMp/ZOQj7eEgajKPAWPNlQBCdnQh2J+v1Ylm8ZRoCDkGWxUmzhlp9hST/dRZG2
c8z+7BoazAbr07CGXYLs19Q2AP25iDZhy/fHSfqzskCEdCE1DWnzUPsng/9qa1KaBYkOfWjXfnNq
lsamWd7aY6xvNB2lPHZB3feuyEiriW4ljOyuplq1Q+Vc28LO1+7MqSX2BJaivvnJIvaJc8zC9rto
eEwb7HdsQCuVaEELNzKwTW0n7brdDsPL6EwQ14zv5odsV7efYuC+NsrmJAXTTGKtUYBm/8AIH0M8
JQ9139DKsCpkshSMWvGakfhB+vPjpPQfYb4kMAyPXp9Bv/eVduJRxX5PJs/kz18Tr/kBxSTfNcUN
vK6X3vPv0g65SMfSu0pNsZ4bcPix4J2wlhtO1dQoeF3KhB2pi0FEvSNsSvm1+MH8yUB1CZepCMfk
KgGw52QKdYU5J0n4ZMN84MApliNPveCGQsdfDxO5pDjOg3iuuY9Af6N3HlI9Qwtnsuk0etDhXlw5
fZnudLGuTJQQy4+Y3c/iNYnnE47+YVVoKQNMx7tzB/bR5BjQLAemh75QHJoQmzuq8Pg5zLgFH3Fp
jbC0+2pvqbjbzdr0A7tHa6f43cK03MIh8BOv21uNItsw4e9NPQSpaITg0k2cdXm++LRX9u5k8rhG
epSLRsiMm8bafmTEV4AdqqfqOKn0MTOoz2jmnLlc6NxFo7Gxuw4BzRMNWxqxmz3nDOMIx+xQrsUw
8gHG8w9HFVvczkgCOIA2wmjtTeXTcd9RR5PrqJyDBSlKNv2OD0LfNomPG6zN3sAXelxf4DxbyB4i
t7llwEhS7MJyquOpbZsMNIMHh8LF58YRml20OXLlpE8Do3B0LOOd85HWStYrhxtw6OjlwloUjDVz
I5nrFL6E1ZbVH+w0z+qqZhQDKoTWapVe9VA88/zdtQZEtzSf3kvhp/ixZneDA7Dk8uR5Pth4YU1a
DlFavPteFNMuxDHCybSZEH0djAVdkTBIRKTDDG/fdzGdPubMpVV6F7ZmLfOCzN82/ngzOhXMwJod
2+A/EeMioi6rzdyC2BLPVdPjfJLUyU8ZZ6IFkHNqysE7VsOrIh205rriTkYdoXTRuaHDTQ8AmccU
uxvLH4Y43rwJ2OdBSSl2kdklnga1AcSXY0nCUNgbkseBN62bYUa9b5hcOzXfXL4wXI12dc1kY2I6
nlXPhl8UWzZyBPBmChuyGjtV7aR7/Khc9CZ+ytxhLWk1BCgLJ1xdTfmuKvqLP4LC5ZBlbEbwBliy
c2i3bbaORpoR+5jFPiTiqdAJQwfLj2NzSgpbj7uJzzbq8i+hRS+D8L5AyONAahlPVUnx2GCW2eD4
fXOYL4w6goqk6M1JxKuVFU6QTnUwQHRjAq+H68LDP6ZggFAdlizDYhEBtCpWGSn0dZzx/kVWAZgi
Nhc3Xttv7bzHlejkHJPHIVzgsjhfsN9qldxLk3sw9HjM9FPKrqagebNTa+ZhNlpCeZ+ZBXoPd21M
lB1/BmPVug8vbV69uhGOjSg1GRqUONg4BiYYPrg0D0zeJtqdUCdMppIrQ1RWAGORV227MihpF6kH
lEQzw+jIQHjz/aj05MB9Dym+L2Fmx7H9NSTNvhcpk3Uq3kQxvyC1GOsu/3AzBLWhz5dVlpJfp0xp
9UzdbV8bNPjRxDMnjjiOPB4LwegGAg9YEinsDdF0xkXD1eT4tdJdgdzAiZ9HNzt/260OAn8Gh7Ru
LcMO4XKhNcWsvCcuczZ6iPMrB6MVbt68XNltcatkem5jezrVWk+qNsLjIPBk5YW2odeyAlLPZAy/
i7Zv+w5x1y42tWnOOwQ3rGeyzQ65USz7WZzY7Q7HPPXaNd44Th5bhv/JGW80VVknzAzhHjTXg9P5
JihADDIDNKScrmUchbK+ssobq0RBGsKgAjUg4yhtZzlzbRBSOTXlWzNCgnKGdEPSjcO4qF40vKu8
/6gXhdn8pALzHaxYDy960je0ObLBdg55x0NgXDmS4TDYX7l2ouImHhNjpSqMCq3Z4DDBTBAYnXmd
wpshhFop457AkJ5oOBpqAAx4OnAqNHuSE80mH6OPDBOW0oiLGh1nWOSqV+pxBWV27NKyRUjxmElR
SsTQv6o3kasVq9FCaG0Nk6kHVrUARhYLZwGRE5v0xmvG+mhr+l3dpPWN5QNfjSMOgSYzf6zpryaM
zcLLaPb0muZAEp572X6fl6IXTUeZdsrxsZIcOsAX8Ta6463Vj91mxOoEhrXlGCL2+OnvTRM7g2Qh
3TlN2rMmsA2HFgLVYaStgUfPi/I4GE5G++BTBtvW/udCnOrSQB8wHI66GLY4WMkcz+WmD7OtTu86
GZAaPajoj5rm9+yRuxbEts/uykBlHUHyTADmOFOwW3gcRv+c8fw3O+1xZvZodwMTCeh4KdwHr+j3
uk9qDLQU1RuEs6ldx1HIVjVNcaDhdH9Km/SlhYO2JmShb9I8whLk5RcN3lFk+0w00KHZ6MY7zaVc
UfcORtT9tKcSm9Ui+NrZYj0y6FRU811ETRz/twqGgnDybM3+eiS78L29CX1IjJBY23WSV49cjjOA
SaScAkY5y5WDqaL+dJvpzQuvrcO5q1akl/L5mtPxgRLIXLfIgOOWEZ0c8SP5DmOXVYwBMk4WcWwg
qEitBXXC2wpci4MlX2XkOLKpnXZ5AUOScgiUbjnG29Tt2MOEDKJVWGnY3NRJ08q3KMa473BsRSxn
B8hCymiKMlQLuSan3qSRe4sdaDCP2B3CzGqPpRPTGMcYW+trHAm+yDfygJ/SWk8iepgalCBtfnKd
LNk02GorEnOs6ObWbksbMC70+sIQbZCNrCtOCswIE9Bd42LnUJoNMFJJdrpql/UV5WhETPeiLrh3
BH3ZxQTgMJU/0OEePQz6HWa9G1crr9XovnLM+wVvGCcPg7+12c2EDMdSD2TaBQigxAO06knFxmMb
Y/zsLCi5mbLvPJkwZk2aG9xicm1ETsVhB8nXHBGfbMRaUzS0W3NPSOjua97Afpc43b1kLLSH6P2R
+fZP1zHXMcXuVTp85lnSbExG1BwQiOcY6NCYoz948VQV40NfcbTHEWHacFiMX3XZxedMqncnRH50
cbbhGxvnW93PgvqE9uFdy0zexj3KmSdBzupe+hpOOIl7pSgr0D5ECOu69VnLkmwZ16b5bZzY9qND
URkhiV/SRJ2xiYR+9B5LoA1eKsf8HAzacJy10t9FNk6ktpbUoqqncdarQ8fmdnC0n3FjUI67UJug
W6IIyPJ9qIQ4oUYjv+reFS6ffcqBXmrJ6Owt6nE5WuN5ZFTZm31/ipp8p88xGCvk3iIRkCLBshAL
vpd2ioup6JMd7hieIIAIt2XiXMEdELZfMtA9cN2roM54wIC0IYn01BJqYOKPw0pfINN4JQKeWsm2
rZ3H7x9g2t0Fbd7fQLGcTnHNy2A4uHVDMRyIEpfB3EIHj0mdBRqb29kLncsCISgymuU6j7ph02Y6
q6SGvalF5c27njgTL62oWG2b0bqkaWPe+aF56FWX7kyGkNvRnNLt7LykrgXTzNAkVF9tcfnj5fBQ
2UJcWg6IQDkqzrGLBuQ2u8ku3AC3xqZvctSUkrKLiDNS7ukUl4qlV7HOHWjnyESueIkm0w6IJOGh
48zGFLEO8Pon5CXmeVPK8J+ks1KjkNvlR7GNZm0fQamuQz21NrVk32waMt6jN6OIpQ+20q0gg1iz
nnqBnaEtzmD4zq0YtcfiQ8MUHOACokZ+QXyl1SWNM28/xcNDjIqyM2fX3To1yBUpdfOAS5Qa11Bn
GzbDHKjahGg6RhrobS7TXVYhv6rZyTcjRsZ8ZOcFuD/SSbKlLuGkBI9YKfWDudQSzFLgvGp5yIV5
jPd/9H3QetVGZsz8yC9QUoOWYJPtOYTGqAdu17ImamziZ2TToDTZ/MdzIndhmKGVWIbaVkUNhjTp
z4WudUxZEPPKxmGSUGp7e3B4QhTDHFhmkj/Gvrb2jdu6Hbi3G/9dpgYc6CR69vNakAg23vqp17de
VT530PgvpJRRfzz3NkWex654M8hpfCDsjXgKmDhii/Fsud7DN8y/sr1f4BtoLGbKG6HInzvTJNQI
LqYfPZ4JER+rQb8jFzSCUhL9TDn/XuaCbYHZcbm08HWCcMCaPxkhqznb2VeA8IfMqC+U5clbDKZs
oWfOHKlB9y0mneRdZuom15Yd+Vx5Jy/CLuKLcp8Jw3kZGtqEAIF+Wen4qiWcJB1xZwlsJToxalqC
DfPqm/mXWkjdqKbY/0fVXWriCXKJYaP423tX2fetpDylQsE32Bkc3cX6yBpmXPEzUQg1xH5QtvMZ
5rp65pXp9HniDjChUM2e91ozomWnvmLex1wLG86pKNgE9ql4zjvXWo+pGXGT8SGy2WkvLoVbkXlL
5Udzq4ilbswubIJYeS0lVEu96jAVpzyKtphUS5TBwWSebz06g9WvYR822MS6syYGQhKDts29GNWv
85JAFPckFKi3UwD3ybuRNnDy82AymKZ9MLFKRKHuCcCJddV7RRkJp8VotF4p9fTWJRS0Fe3v/obj
t3qeG3vt2mFxL7HANXGp7ypTZrsq6bXnWJkbnyKIOVm6s3RmjuRhmPIh4Gh7MvXew5xyqu/aZQ/k
+rAUStc6GZgUJk6CP7QlOuDGiqlRo19aX8lrXOA36QsWh2Eoor2CJHdLQWC+CRnLBNGs3RuR1t9o
5Pd20SizjZ+fUxcTeMgae04B1GIY5SQ8hHYfFNHSlqWZamOK6t6dzZe5SS9GXmXbfqyg/i53qU/8
+dZI8MENvzJE7MjvjFNkfHlQ0E4Nbr65w/foDsLYZDYJPB5d9UHCI0CafBN+IY50gARZ33qvCld2
aTDR1HNVbUNlfZX5WN26bU/qz7W0YBzyFtnKHu+7hJ10fxp8dNMy05NbRBiS4unKqMPkiBo17m1a
UkLdSe4xgpzpGh9WHEh0KLv94ySsU8pJZjfWTEyBOK/NSDOeSXp1e8pCA8sZ9B0m6b3+zVGhXMdi
rIKnQ81BOE0fFQb2G/LxxV7vpR3ECYP8vtbfpEXkf1ETbVp879LCNVdmrKuz284ZRwvZbr00Sg8m
oFr2QWG+4wDWB0ki+xufo1ip+dqOERCHU4vBVaP3p97DWdpy8jFMbT9wL+xNTPJ142y80k52VEKY
gVic7Nx6W8INGOkirzx/E9VqO6G11hkhrUYZhnQjFOypyvgMH+lQzuVb3lNLO8nbSPWXzgB1hRcG
nyrbZ9AJ/Qs3Q1rDzVBMZga5MLuXiyuRDcarIjQeUi3egr05Jm1VUnqb7p26A15pMRuwQ1+7HZkA
UhIyRVe/4wmSW+ObSPsrSMQj5yIqD1pAuVpre9xEN/ikmn2BJHlCgH9P0oSrQCoLa8ISPUvf61AT
jLu5nsitoP/6xaerG09Qo7ldVfZKIa19BNWPBOfcOEY13OAaGYOQDrPN2OII59EibrU0f9NNVvIJ
eOx5Zs3e25OMdknbX1D/0nPuTcVW+uZxsir3nNPuBsulXHWxrE/aAGgO+2axhgVCrZEjH9Ikmw7V
YOA2HfP8qn86MwU5aHjTORqZECFJMWbTSHCUZh8/1DUTZiGHO8vSqK2Hw3RUNlMu0aA3WnmmYQwg
OJWEFUIixX8pufR+xsYQj0N000F12PkdiVc23ytANh1VBnky+Ns4RLb39fcqVUw0qnS8TULvkBOz
f85TYpQkAJZlj1RNXyZPitK24LuupMmY9whzQS47DPqiqW9vkBzitYrLc8wsYOUgeKxyopxpM7BB
KJx8P4u5PCXK+zGyadqAAiXU4if+ZvApqAG/WG6w2lOK4HCMgzT5o+1JNUKCCRq9Sz+G5Dlhi0Xs
Shpr8JKfjYD518WhFUyIsPhOYnbnIrmj8ImYImc7biUAJFHTPpM6X3Wji26XWLe234yXbmGglXGB
E4/Nusu5tpunhOGvN+JAQX31JiR62r36o3rqskL7KjR5lBTw0jfZsSHRMJmqdnjTJi6zMDumHqyU
rnlpqmykIYmRB+yYL51YBVMSl23HpKKNRm6Pu4Kt8DRhTS8eXE2z76QzopGYvEPMSMki9dzi3rvZ
Aj810njeWh5ucL9GmZPJo0218NXib+BU/ZVP7zGqEYqMtsP2KGD2G/al5qlO26n2iRNuMxHIfLdY
sJvI+WTKbTxpU/MZs9aSDXuJiS+8jGP62Felf7QxoJEu6Jiju94rw/rNpPAUwRqeX4flv6bS4OgR
ht0xykLKHJxZJ+rHb8LSyuNUY9OmE+T4qXG+6WfSu/ngpZeo6T9lNrMxnjQ/6JA7T1YBzxSmyUZz
pfmOCeeQacVxzIbpFSJagIA7IwUlKcyGh5im9S0Zu+ZQ+Ixvi3IfhaU66yaqvOGCJZMRSMSyt28K
hMu7mfHbWQct4yDUdAiJNLvy1EdodFhxO7BXtbW4zW32gfP4I9NSG9Mms1OtXORC2z+WmowPqiey
Io9AClklG5hzM5u7VWwAaDbb7pXDeIwrljpFMVXlAQr8a5hn6ZFcD13uTVNscbydOeXzt1bK2JoA
tVeuW6K/M6TR8mdplxFVXzxkmA+QBIvblySajbMB8VWysymyglbEyOK4X1ZpMNNjpSNNdJp3SKrB
PwmQsoRKqNWJo/uisZ3HDlsTZq18q5n5BEDAn0/cqx9Kc9xjgmVaOVLjLSxuVNg/tGFInUPIHdt2
A7UkVv4+G7kXkI+twwkaBobbqVbakQZRmjCYuPIuNOUlm3YWG5Y7ZfBxuBbA+QSIb44ss5c5AmuU
6DfjzNCBj9LdiLTG22bYn7nZYVGZUOOoPFnpBh3MifQI7brpo1ahmXP2xB9Yvvq0Mu1iFmtdUjWh
ucrbKo8hFwld/ILxMU/FD64L5rnI/olpTZu2yQM7jd110714FulSwE2oDLySFWRQmmC6+JfHRkKv
Q/vi9D9NIBPrxEjVHtIyeCBJXZvfYEEWHraXsXjsQPXtlDM9cVzTtjahrc3ABGUNfZecL9Dh7TQs
hpemWjZTxrmL4jIY8LvDc8Edbl3E1Ez7uTDfYV4SfzH9W5YXZBiv7nZRy+U2GqOLPT6tTm7z5pK4
u3jmhDCrpqPEjrjsgpN1ZWtYGtgngYnc6roucZcAFHTj6U0b5IM3LW6LdmRGhpCqLGwdKnIC4ajs
2LLY6fUM3GuAifu9pGcuA9FOB4fShvtZ/z4ysS3EKfDsDVxEkZsnXGQMXHQHpSw2uFwH5JHdpJrP
wQMvgb559IziUYS0vOn9GDJw9FDS9ejF8ThOwXNTjx47FJS8he/STGa4l0o0p65szHu9wL3RtSSc
Y/wOHKl5RhVMUeTUWOfJTpBKCQiMnBY2YwIHBzjA98dWdzqTE614qApuE27dlJMx2GAn0bilsU+d
imTYCmDH95POe6eP9LVIjFFk39Yi6fJ1zQe/hiU/P2hyIk8Yb5GhekyDl1GfrHNS4o/Amhpf8N0x
qtAB4w9zrAWx4V1pgFpsdG79VNli5abhU1zXF55DvoV5u5Ec8mNOMevS0TC02qGDWExhHhkPbNdE
3n2OTb44lRlgcOyryYh7SiRFMLW2tgkxcu3suXHOTZYeqDy/alUv7mo6vdbldJycxP3R4waz63em
g9NPRbp6IVWAY2Kry96phXoewg+JY3U2Uq3fVvWLrFR7E0Lzp+EqZKFxGPBnAhdWkdbOfbH0pExm
C1aKINlEiPHeTQmEUu4jzzAsfOO1b9v8Vi/jdJ+NRr3YMW87QN0PgwuRcB7xLFWolDe1PHliDiog
359q2ceYzhE2vPHpDQyfNP5AvH7aXbs8PhLdqC5VMjQvLuYoeJaTfdvHXChaS8+F2dynMmK0DJBs
HcYqutUiddSS7DUfsvxThuaR5t7uoI/RnZEjmpS2Ty0INW7LQeWvKUX/WTmAnd1wdbD8Jmdm47vR
798gRXhLpesS4FwzyUP8Yd4f5T6bpTgAYFYcOYqmO/jaPAgwOJTEN8KCUEI9DfvWcPYxtW9B779M
s84uEt9laXq7uoMzGcnJYPZmXVw6XFbDQvxm/dq07LzPJSYMWpMbVtpKDf/D38j7D1y+i5HIEZ4J
h8b3dffPsLu0842kQJac9PphNN2r5pMkYdBpAfxYp6OLeMryfdDokMu0fMujWu74q1W+nQDJ0quL
D4k9zANzTKwbI8ETGkpEBtmh4TcN5Tj5LJ7wsIgjZjsoI9qo7SJl2teo75emyeKFHoSGEAX/0izG
70LxFJgSKz/TE3n0Dq0tirtGReVRCa4DIP7qxBzu3cNceeRkwgSmAqfStz7CLSTgaHKutSI/LLCc
bZRrRTexNsJK1cHBVEr/7K1sxK+KRTQD4biXvMqjOZmn7291xHuTec2hqcjsMhy9q9NpvGB1Zmpd
+M7tTN7ExsR/VhHuK4NuGFj0Qctp5KTswrhxm9kL4J3JNQB2/Wozn9p6tEwT1jAP1QRVcOpwEv/1
dSn+g0zLpwiLzzIhFoqlEvePtLASzSdBopRroGe3rai9fbRUQxIhOWsRqYiQUo+z6eU7EFrtto25
9XOD/mQpyI9bOpQf1oyix3ufQWyGDemNPEfTfUfu/xKCaI8knYwIZ7TRzTFkwuFtyK1HMlz9VnZ1
vBmt7qHimVELeKWOaHH+N3D+Gtx51qzaq24OOziE3v9AnDf+f5ev59I6ods6VDf7T5ev00xWAsd0
+bDJyLO1KXZzWXXQ9ifBCs5jdo7RVt3MYgM6+CjfNsfj/+Hd9xeY0x8Aaa4NvIyOZMtwTHonlo/n
3x4LxCb1wYkGHG91ysMnglUd4j6C7qw/LX4mnK/nOuvO7ljrL20/P5O4wKE2jl+kxp9Jhvtvyo1/
jGbp7JaUHTU1FQHrARDgAbdhtWpnk3ga6jbGcLUGFwUlSmMDPmvdszSLD2cmW+taFJUMVP9YdIGQ
7SR+WuJ5I1KOLr5s/Br/xLqHaSKk5zEZwA3k/a+BM3zAlhfWLNpNbhH8wwnIBqxrLjiEVo2TkA4Z
JNiyMaimaTiIkMBKh0trJo65sSu6MWyfKKBRoTmYKHQcxJw1afSnTL5NEV5ai8jnOk1I5rS+9eLF
VFWk/O9QXzL0DNLaGSHKLrSP5UMs6MNYdezPV/jLSiRIovATkfKZmGDKU4D6g/uI7SPIFJi8s35F
wGNgHDOPJgRO1tXe1w2czM7gaMS4OCx0TgKeJVBun3S8VBN/gUBJyng7FWMMCgGm5dSa973WbMDB
LOW9H1ifk6CpUWdif3jtbIo2qMpCry/9QJfOI2lvLEOQXuRSVNo0ap02U7Rtl918FJVnjK1nQmH3
yqCPqIkowgUP92p7JICWJwu77RZSFa7Blt2gx/O+8zByYgmqAeAd3ZS8vTOiwyceqApTfZamfrsc
qFOz88D34C8KLXfkUugJtWvOcTbz26T2JsY+w96enQ+9hugT9eV1cCkyrvNnS6/epEbibhygCAtc
/lE3yLVp8+eapHiw7ZZXEzrHzEm4IcUAvSZfw5l9aEYD75yJQXc0LpVSI87OWG05iY6dy1vrTDuI
7OWWbBI2RkiuowURoLcrBsgdOu1AQwF5DUg9hYrrHQNW3NTUsbHGtN61SJ7sulQ71VHTgfQYqBan
clfx2jy/mO85is33nkUed8qS5AiaGW9k/JgDDd+XJS6tUtPDU2XyeY6oT1t8FwUd3+EIx9GEKiTT
3Rz1/omcqXYxTZLZ1lAcSsdXN1E4q5s+uUtK0z1y0eunthAAIAzBPtVJuTzbEU0jl4gvWZwydbFN
82AbZnTxYy771CpfEwPMw1AghVJWvzxGfRYpoKAOnyrH76zAclVai/cLUOsStWObNxCSS/xryXHy
GvfuQ9HgAQgnB9v14qbQU4eRW9ZcfQujgMQUE+TCyk8ysh6FMcRXM1a/+kl5By9jYxa1+bWlOgoF
Ml7bk3lJu7jcJZoDnMWO851hYIqQQBEOxGiXdDYWbx84rBNSHpfjuGDedjNlOpxnRpNbRpNO4In+
JzF+bDc5YhKdfSbFmV+96jG7dBa9WFbjeFsPk4GRU0pIc7zTr8xx6k85AAMIBMQNOk4QhkRSoRzs
vvGQKsbYOZvmErbCibV2lPk+dLa4ATrypA2Zd8xlhtUrAq2lYqs+4L1sy/FAC/xyKbCpaPup3Xse
WyGMMxHlyPn76NQUNODYg5GA4KPmUN7mNdO3UArjTBrdszuH2aMFcV2pX00n5EFmWrn2wvY2EZzH
cGRwQHPmR6Lw9SnHBUy4cuzfkmLr4jvKwn66LUMHO3diExTM2uQkh3ZapV013uleFLQYJx6AZHR1
kt2wOjxBWGxum2q+n2ES8URsD1oxcxYmZLKkznkHvVDdyL58Y18BRlTa2cbVo4e6Td7nooDjKN7F
Mh5DryXVEJebPHH4wIYESIKsaYXojQyRCBn4GwpZpuNNWbJnSWm7GZl4Bm7jAQGsipe2Mpo7GG2n
qebyzZ042SQjyi1Vlvm6G/P0IAtmtzgXAWlrNmpUwbKiQyTZzRMdUr1DIg0HfvxC4DpwbZDk+ij8
fVOinfclwKfcSV5yR4lAq1yuaFgSMsGvAegzDnITvVsbcEXmlaceq6VPbJFa/3r9Xdb4/1h9hcVx
yMfsRpn9H1ffofUm2rD7BBM3GJOGMlIA1tlAJqQ29sSW7hzJFuj7z/yvP5TTN//4b77+UZQTc8a4
/dOX/3gsFP/89/J7/t/3/PF3/GP3VVw+1Ffzl990I3/URVP8av/8XX/4yfzp/3p1m4/24w9fBHkr
2+mu+6qne/BOWfv9KqKvYvnO/+0v/u3r+6c8TuXX77/9KLq8XX5aJIv8t3/90uHn778tPMH/+vcf
/69fW/6Wv/+2rT/yH19//v6vj6b9/Tf/7zYHDKIGfEw+bXeCTdTwtfyKZv99KZ6j2I9dHHQCNp6/
/S0v6jb+/Tfb+Lvu6Tp8cNuwAU27IIebolt+yTL+DqbBdTzLEQY1vI7z2/99Ybf/vDz++YHxPvzr
67/lnbotZN42v/9m/LH/wqb2wvJcXTimY2FGc/8M7FyQwDWPaH2VQYDZ92JkDkowZVX3ZnweZIuF
wq7pse3c/qHAfjfk7yIZNHqMWhtX8jxPF0yyA7Vb8Df/7U38X7022xImyFyT7jadd/FPu1xdadw1
RYNPVLE8MNfNNzaPryqe9LuCypNCTqymySCSXc7gnIlkr+3zGoXVn3gS9zrWyO+zZER98OavX5zN
J8DtQztsvlwQvFWOafH+U4mx9K25zp/OHrKjRzqu8Y5NvQ3Xa5Adfg/sayj4801h1ta2xLNd6ehn
35xPlfHw6m3oLZyWCWZlHH0rxgGXhJPdZsbovRnHbsLzMdkPsVSffu1cGTvfWrXE8+hPpIS17FaQ
rrn3BayWQWHESMDrp3PUXIdwtNc+T9SEgtp1bObRGXdFeillIp4wdzLsAYnBhtM8IJ/WZwPoTCQy
47OK56cmzqnNBsDh6fSmhgLFqFwOun7qx8QGiaMz7dg0olOPopvn61+/lcst8Me30gbcicbCnbL8
4/7pSVZUtixwU3RAfbCaW42wQd/1eAByqM/T29Dq8SURvgrScpwYkWgWwzLSfvZTX/agIeqPMhut
rbbUltY2fbCOeCqgmGElq3BdVtTHhgsedSxrUIJD3AVz9n8IO6/lyJFsy34RzCDcIV4jEFqQEdR8
gZHMJLR06K+fhewxu3NnzOY+NLuyuyoryQDcj9h77cHlY9HVLgOs5miDfbRGajSNGN9+ZuLLVBwe
pFF553+Vx78vnhdicLV0TOq8Nv/D8/QvoO+/PU80C0RJ6qYUxDqBOP3vx7lVYpdtQwgh//lXL+G1
VumPw1y+RU7pXBsmSFkmns0lIdNNjBPSZPegY6k8/PtuSCOPL+2Crk0TEJsyMu7//49J/j8fk82j
zgNvCw4tTqvljfg/2j0xijIfbOLlUD8AuMlaIgFjzLVcpOUMhAs66SNSq+KxaSJrJdIyBIGjfvU6
GB5wuuwz7mlIBV5S7LBy3iva1Etue5/8szbYzam5pE70XaJJuhijApbWk4RO0I2NupLo3BI3x3+9
NYPFk0yqd4HPZ4wY4bQVupnuLIT2kAXD2Ypi+Rg2Gzig5VUSb++4wXPRW/XH7EzWulM0/SQFg52u
TPbILma+tEDKpKk708FbD8iYcUr+FM+6B+U3rq6RKv542fiSkZ94DGUX/g95XtCR//uZgs/Npp/G
smATQCLJ5P6/6Oe5G9ug+GzW7gPdJ5p7hK6tdx1H81anFj59Y1arfJLmrnSVH5ioP7T5GqDgw5AK
cx77iGbY1pmN1CeJpWuJ/vlSyZ/GEfGFIaK5FsS6YJgAOQts45Ipk57TQItOTfPdhAjL5TixBIvM
32h5+mYz+BgHii5n7k4QcpiBM+pLCwb7jg7yuyDy4GyjDLQi9ElBgpCTv+tcQsw6dVn3HGnY+0DM
YZOSdzdxX3p6OzPVPmt9tvdVabo+OUAvTasD0aqPVrdh5Rpt4Nhbq0Lm167ayGHCtraMAKLm7ujp
JY5Q6xvCOQlFdq2GyV6oe5QPt8rDKDjN9RlfGaxjul0rdb9pnvjIMuIDwzdwkAg72TTBRnc9Wn6U
NC+Iep8cAzgqbR+a5WCdGQYdadetmS7dcrv/Kqe7yttdN3NWqNQYSab57VnhvxqYAJiLsroR8gSA
99HVtOTgLfqrqscFP8TgP3ukNZemaMdtRAYY/AZVIMO9mLqb3GX6MDLvnR+DRZmQGxLWLmbvamMU
/CE4rNn2aMSvN7aLk5smhykLQSCmHu4qV/sacsx1qpke0nQCMF0V//sLthi21NJ5AMJa7iFwzu+m
V7EhJzqYJlUcxRyiVQlFeFdRMmw6L6oeyBJMdhbk5rNRKm9f1MUjwebujl4l3smuCh5ZBQBOxWL/
ZkTzL7o198+Ard3ItqxozavSjOjh3xevDcRunPgphwQOWEYfnPsc5M3KBky54TcA/ARThB/zQsAu
WSxX4DrRSr1VJRCxlZlXh3Scwj9VkH0kXld+4t0fQJOW4jXI43HtYuZ6cvvAN4vYPiPIUVcdUTI+
8/xZNRruaryJZyc4GplwnlGFfIiuGq9Gb5svhNOw7Udq6Y39Y6u13XPc41Gxa/EGL20bh+28rWOr
3tVaqF40x3tlrOLsyPzF7kGo3OPMJeVBMb1hMpsfGMACAx3La90h1GVq6/l2k244PklK62cXhJCc
1hk0f1SRFiDmqTJpeRAqE/MVv4gg/Bods/yElHfD+Js8WhacAlRF3rEsOmMj2ub3369UgkblP/8H
i/mgGMRx1lmasnPD1/ifL6Z2ra0wjzg7pGAJwztex1V8hLJ+I33q0Uzz4iE0EcjVghFKXUTemxdc
s5H5nV61wQalJDkjXvvQKjgbJRIV4PTFxCrJ7HmwxxA5M8yoNYJM9/yfL9J2sY3hAlt3femwgena
y399IVky3feY/VAq8uH0KtiFZjqgrtNtDK0mZogiImPtX4SBiKytl4n+5JjGGbOYfkt0vkEzrDo0
jF1wcDzxGhs3LW7/OjneAzjSNwILmgcnB4KGphhTQMS6uDbMLxv/+hixZK9dVjntLBUwkS7aNZbO
dqESEvkhzvHlV0XUBX4lpvGxs+RWS3p1c63YOCfL+pzf/tbW4qQIZD/EKagRNq3hNmVA6Tddae4N
L/klrMhcbmUI0LV8K+PoiRSUcV0IMb1Xs26sWXVLnB02VYWud2oHFq499kbaHg23n/Z6nsOhVjDr
5DzcVTIizm8RveIT0DKv+tDb4a/RqO9/4sB/S1lDQqTTWMgca5cHj+W/eUMUfKzGpmV1hH7Dbnbe
uOyRNF9XrXfPwurOQKXexF7ZPvah3j42U8SPN2AnmYBkOMZtEm6r0N0gSjaOBk3Sep7yn5JL+Dwm
SHPNIdjo5ZEhJyltXge2rY/jd4ZlwKExto3CyReZYBi9ZxjPP7eN1RbPsm/ByFslFsjll2meUrrP
rnP3pvhvD/nmAWTazsjH8IC590nvq+n07wv7dXNnlHX2arXe7Bd5V7ILzVDzd43CuOHVO+FNhd9D
4KlXqBCxAywRYsINvnTXKrGkthTkNrIOTSvExh4KKBgTle/UiP5uOlMJaqqtlll9f8ftlJ9DL3vr
/83ttK67O/h5/ViAwtd6EFq9iOrDHOjyNGFtYHqQww6iRzgNTQ9LLeK6hufMnESDoAc1g7/89+t/
f+VivVi5RrohwTh8ZLIc4ynnWwtUmp0b8dZYdQ8pW7W4CzHx85EOYWOeZSVydMjpuM0pXvzANcw9
hqfxkbfD20WpwSrXGLVtZc00FVxG25wEK8LfpuEMOKXBgjBB4FtahBmnhpuB+uc93vR47C5UOs0O
v8JrHRTODR2Oc0NqAAN9Fn/+fZ96WB26xM0fHS6StQMQYO3FTnOb+5TUpTraGZgPN/VQWS8R3n60
H93mPyO84WgaOLTiDEQTjOrizAyLQ3/Gh1LnJfTjggMW5yYehah4Dmpgxka8DDPY0mwha3prLQpx
+9pW/RSO/mRaxl2ThetPG3KWsCKoJubVjp7npjxzpfX3ZJ7bXe56bFYT90aEOEJffSgOEDvptGar
2yFvvDaVXt1aNzwpu+vOcW5vyPWoPvI+Reizscz+hXwP9yhw52xbV+bbsqy5iV0ruzqzI1cVwVME
OExPHl0dxBZVkuT0twWDCv5kLnxzHLPHxqwqf8519aTJKF5MSX90RCjbf3973pjxMWTAtGrU8M30
Fw40ZtcnFNGfpAb1Z6+Nm6cuD7cWofU+XWi57dzyhrqAYeuQ/EVJsEwjCZSYx4e6xZPKELLgVqmQ
JfzMifnHGsro2ZJQeyMh1mHdySN2SyIwGAg5RuVeHFbxhMVwddEnZmFUb8PB+YiTtmU5i2+JBfUj
VjePyGjdWDEc22VWcxdcpEdKlOEKOyRatX161r3KQDOOBqiKgQ2kFvSoJ0i4SSQ+0ZeFh4HIppWD
gGOF6SDe9u6DNXTeunTKaz5CgUnyPL6A8yNFt7ngSUtfpra/qJ7dp6HxsqCy4rBg8xLoJQrg9DVB
x31WtIQrRtysYJT5hJPx1eKpP/Gz6+dsa49oGwj+ONXQxo4VTrJk6/RIhRGbQppvSyBCaA/Huf/2
+H3CsN946GmQrABgz1lBjJ22bet+vZCpCRe6TLa28XRad6fLic5pnGQTtyNyomp6sIl78WF++IWe
YNToxJZBf7GHBw99sw62I0JKy8Oe7nUeCrvwHncGfjlPo4gtNMo0UztB+Bh3ZfmgI1Z1KxVC488H
9rtSUe81iAufxrAvebZ+tUS3MHkdAz1CFAV4qaS486dU970ZWD2EM4RE0/Spp3pyt/KdpjJ8/Xc6
V4BTuoW7jygB9IHDrZ7Vlql7dcKXvm3NwD3a8VKz6TsvYr0RsdCkFeE2bKDlNKealcsmJlODHtQv
zL7A1hQ82Qg5iKFh91OVrW973SdxWA5Uk+xvN8EKs8sYPUm2bsauAJsWkueLp6lqwIm1gCnG7M/s
Vb4WRvq5sObniCnxvi7dHg0LZxibwn08ZeduSmEz8Fg65E+AiR/tFcGbzwbIPyRZHw53y6qJyRuI
SBfeAxt4S7CKr3sPw0gaUcakjcM6/7OxPBA6MoDFpz4YgHBKEuXco8Ddztn015tSQjCHxT1tvMrc
GcC4o1PFsXHpdPfGUFfzTQtaAWjZS5h62E+MF6eFyz2URFEBTXhIDEduYtP+7ThENpGJ6W9oqNYm
46OwTLYQKnmPJ3InRCm77QScy3LJvBXBmPmFmI+Aitjg8a6ep2x4VOnPgJsC1kT+MKXfmp64O+q6
8Skv9E/9Baachax9zCAYF7BAlLXV0fBhPZnPlwAb+xjUrt+xjluJAqqzHMuzu3jcRTJ/uy77Obtm
J1Er1yd8RB5Ho9hMFayjLKOFIkEmqwg16KN6hKFl3Q1c7laKQnHK8NrnFTRjvqXDEBnpGh6UA/Kj
0K8JKUjKqJ4latmtXVtXWXX1EQINJBMeZ6uBjl/10DkKg0kjsNowbMezw1Gv24SeCJAVwzT9TVhf
maEkJB0TBXCknEvEa6B61ewiKSYTSysPTPleEDU/TizAoP+wpS9K728yDUtMBPIw1BO74tkxM+AT
rfkZlmy26hr4CgkbNz2EAdABp1EToI4KFCfQCYcgtIHUCTu0gV86p2yunkO8Pjkux3VlKffs5ez/
IGM1fi9xo9nNMc97jE0IgfGCeE9eH+O70dUdocWA0x0Dhpt/Y7QSiG5dbOgRsyb8QyvdS7vD0hMl
GpEiBC/y4Se8JIA7GAprW2KbUmKVeYQ9jqOVZbAUNri87TC4J308n2wCsVayGvdNz/kfdUgsHU/7
KkKo/wVSNk+iGMkU9u3cA8fM9PQ3ZrYAR0+Wp3YEu5e651LLZm4D6xSEIrgVlX2jqNJNrfxyhXsj
UXhlltnbXBIIq1hNWyMpZNJpUMC5VCMuDsUZycpFZQxiwX/XaFtppmayk/DEMMFqCSvt65/SG7ga
aah4JqeV0XWIvoMG1u6I+T/Gm3chfG/YUAZZpdf6kO1JGAzQq0Tt+FPrwuZAIBOJTEJ/rnLhK/cq
E5Jhw774g0DiHk6LWXemxLZJlvDdMmcuxJ98LQ2KOx1NnAVNgidEsYrnxxoF5tooy3OpZo6IAtep
m+SHfplHwFFC3N+C8oIR55MVC2S5qJH4BPp+TjFL96k4TAOfmWwmY29BycOfQNZWExYg4+QHQ4Fy
Zc6fyhhT6EoZWdmhdshMcJu19A5keCGlE3O3KeZ8X8kgvReY8KvuLbVJU8uHUkGalDdcOEx1qOPW
o7mQwkwMs6PEfV2x24KoItewxBEfRyRPMrTLWEMaFdZBfga5yhl8s4PcmAvWouQsLSI8Ohn2+EID
+4POZY8BMtsRQMpcnSUuK/SGVX3DZzDF742OIb+vvluQW6tOM7d2T9KhFSHxq6jQx3HOD5qlDq43
fPSY0UP5d4pziCjduoRZRMLnAX4+8Rn2E9gJWhhChddGbxyEhb2yYoVaR5iHOvmWmeznZJnz3bgK
dwL1K8679YBfGrG5F0ApEDuTwcLdqaYbkmZK2BT8cW5zJJhFIlHpcpYNMaC25BIK4PlAprH3DMyF
Zc1V5OqgXxOQOey4rXWouLttrT2kip6lYn+9pr4n5QiLtW9gAtOXeCB7CnCGBPJgMAW0wTXhY0T3
7NbBcaHLVDLKXgbD2TZqRreQWdVOj+rUHyIiNRCYGvA9Lo3amQZwlyHnpz7mnk9ToE6MhuwL0/um
5yDFu1tuZcrQXujVsXWjeOMY49vkccFXBT87JEYry6VFY1vpT5UTE16FqXIwMVuIZPB1TJybxqAy
SvGSbiRl7WDwViAm3xpZA/NflKCT4r73s+WphNYHCXahl+b9SZjZZxFDji4LsHRCQhfKanGJ0CKS
NACwz34CrSxQk+gdLxzAc+A5ppo3kVwONHYbgr0jtAkCmXK2m8mbLaNvXXPItonbZ9JKntqufo0K
ArmKvqggG46+nPiE5ewY+7Bc44UKuRqCi+B+2LrBuHdbJNNiiU6aJJTOROrfJqMvfyGPbJS9lHU6
2whgp09tH2wpTglWsD3tkrb0DnAxdSDOaPEqEp2aoYVNHy/2v3jyBacDh39Ir8UeODBBHSkHn3c7
EpuXYxR1E/NFiwJnhXoI/jrRWBecOsjWiFsyNALta8chCTjijHOFwTs0dSc1Iry1w2xRFDngMC3u
1DxGXU1UEamRhr5Ndf4ZrX8B/9geI3jvkQSfDvQHUkpOq1v3K+pZcFmLRW0JIIvToeADTvojWYBo
gSirzyovrwqiC0c6qSQs+CfmqcSOyREOhx5eqfQZBwqO9sHBbduiYISrvhpmbsJW7iuLAU5VjRVz
XcW/YcnwQiAkKrCL7vCoV0xXQma6TGLkTU3jQ+Smxxg3M82OWW+oN6dA22Vm5KyqVFzsoDuxJJAc
aSn4KkKbVlLEUBxYp2wNe8bJ60Qo4upnz3Bn5mncJTxKsD12bIAav8bgv6bfU0fNKmkuGjiujRva
xyIjiaVNSQZSjVucjIrUZ+lA+OiIxvObwUPdJ5r90LUNJcwSfenQiplgApKSYJFUJz8A3+BKR5CA
Xqb+qPl8LqPVEaZHCp6GSC6GnncZQdoiI0mODXak0Kg/2rGZjtBS0lVl57z0OtxFzTjSRk6vSCWk
71SGBSK93QUdBzC+B9xYYN/2YK2jrUA4icNw42ihcTWRFpQeMvHGnjs469njaD+mM7SsTrW/oT3i
krGjqzRhSMnhW5PNlebAB3FC2XslgBbJfV9+KZ1Yl8a1SC8AVI2HCi5u1Il3VVdfQKmRO21tPIXw
ZTdJ5PyME/+TleV7NEkHtxsO3cRJbaPar+UP1dg9pffkYu8z+2+g9hGbgY+KB1wByXDD/lVJLMbk
WZzrHHBSt3yTqLWeWfEYK0ehMRkA1kOSM7iUnY9kSp1VY9Afy+QvoPv7VJtn5Pb47K9VIDf9lDFW
9haSQ49Ditmk/VMN4lv1KIidMIFME5TMa4v79OOMvE95Nr4Z+bRkOenPraJtkdPBnDJjTRc/+SZp
zgl12crO+TYJx/xDPirzROOZERjPHec4yeeoVwJ0Iii0NpHNHzKZSIVQXEJtbZMQ0GGPcioyX7xd
neoY3uFCSX15MYiofOzLojoGQYnOFuELYvTsuQUvp+W3JKiobIcGu4cHkDBxe0Dntf6UpcUrWGBG
yWN1JakIbb0Ltc5OaCs6jXh6XSjhh0H7k9btqxOjHmPItFx+gnOlfyLEqrlAA9tHBqRfC6UlF0nP
DsWwAIJpGTw9WR6xEWPD7I1fL7aNZeACHmhROypC5tVeNdi0sxq7vxJOx/QbB/qAKQfbCEkBo/im
1hm3TfTNOmljDa54cH6UXCYtdisOEWN5f4pTNNzgV8KGulRzlvs1uXZUsYdkYAdXcLsgjAw47Zdg
QZw1wTXOYfTOwQFH50XTR+xh8rVlfs6fp1qw3lBB0jRAAkSEKSFfANPhll/JJis3yHj7G+lR0o8e
SYnuLkjY5a7mnyX5G4smkv2iRIgT159DoPnT4KoHfYkHHEX2d9AZJ+jpV0B7SnE+vlf0pyv00Ewx
WC5vAiXy/cCs3PfinBTGGD0+s/B1aNOUl9bMLtmcTrkKtLfAgl1gKWqwAAObtIc37KcnzwH3pZVk
70TAMm+11d4nM662mgHoNZEdkRZsys+qf+EuD/eqxEdFWIHTfrcqfrFHkd71gv4Klik8qmHYzeZr
AVXgQY8molR6wjsSxc8kW3g/wzSS8YMKhFOie41q2lckVw9Ms+PdHH2JZgGFkSK7nqIGOqj36uBE
3JnBEPvs9XnITFWfLdvycwn0Fsds3A7fBJGuLUYg5LR7NlFL0VNg8uIoPPorft7uk+Nkf5TLArzO
5veEIHY7nV0mtie3PJqMFVd665xHM3kfJ4txcPPUZlL3TSPdlnGtPYo5LleqowwXU3DH8N+fmrK4
lyYLAE+5EIGaVcNbCvsgH45L0ocwADs1igibsCzzrVaVE4X6QCeYdkfUI4lfSx4syxH5mh/90QOH
Bs1+uPaOfoRM4ZTlAAR/BudpA8pvQ1InJpdiqUcQ2YTkTwJF2NaMVNwOqQArY7/m+CUy7GvZMwbi
3QqreG+S6AC8SG3xH7zVzhigKM2WMtH00e38tmRi7/NJezEL55p1fXhCG0HmcUGLUGTWQ6NdrK47
1p2+DXsXNeyogwl3SPB0twVIgoqd38p2aD1yJ3wOuuA9c6KlYg5+Q8Yyg8k932OZxr2XPUsqVd24
5b18L8XMXZQKpKVt4xOnVlEAIO3PGJ+RBgfiEUqRewtKz9wkBocQH+59Khk+U8d+2BBuKILh8hPW
zQ/iXqYWaTAyeBeKuaV9MWIB574G69FaTLHmYo9xn0TgacDvYgCyb923VG9/srp5Td0K1YdSO9JE
oS65ptoNcfUIc8UfUV8j5EzoLHqqk3FIT32fPNuBulOTroORbOlal8G2ZV+37asNeH0+0hRGpYmy
NsH/wTxpMDdFUhSUIy4S8QaVimk5vQ8cgp2n6MoNgnAQQC1enLBCTNSl1vAQVoDMIZjwcZGuObvM
ZIjrZHSXpGdLJdeyAGesAy4cnR4T5lgBa18gDYxWV8FY4S9biSGAAOL02TbTa3/y3qLIuTmBZ+xL
RhKMJbqEwWxJkZnYA+aw4ITd6gkBBCQBjU2lyMJnoBs4WyW6yhlYmidY8hltZK7RpiOrtABUoB7h
/RXrXlfEeRJI4Osc8xeDwZ4WMcZNFZPGwS3Hx6pQsAICVJKEtRB+sP3ntcoYV3tGPL9p21whCGLm
Zyj8e7Qjd6U5n7bZ/nI0OGsOSSSIjLRWXm68kzvAoLAtCDBNTobDXnkk/oIUy2OtP0+OsYsApFOa
iXTrZt1HNvfYL+vgYZhgUk7emUEogEUx4yDmuhJYPYNgPsbfZpUZu0qWv3aPwZN87GBT4zTqOBJV
xn7Vw1qwatuldbH1Q+QugAWYMIjZ3J2dxpyb+dHQ5n0m49/Q4hbWkVsPZPqsB5IkMwwYa0TB9n6u
cH6aIy9/nSOttOaqo+tglxI8DmbwTS6bvnJwaKC3RBKQhTNMJTV8AkWCZs22z5V1Cz86PakpQzrO
43AkJeZY4ks9JgJ8S4K1vJxIcHNCihQ4uIBQvzqt40XTWb7YgQH7hFVL6du9OtSkEK6n9gcFXM9c
wpOMfbuXiDdDGlR5jjmZF9PKzpiqU/mZsZkGOlE/1oqsJUDJ+OsZXG6QlXp+Z/WoV3R7l44xK0KH
gyZ1zGtY4gtGhSItrTj0jwFhe7uJGddqbJtnKn7BRW33fBo2WEOBCKgSjsWCaeQ3K7RrqHsPqRzV
zprPDr0kqFsPnVD0W7JZUiamrNDScIa24qkQOCkd/J7Lf48wCykb8O03zRveUjoxUbU4nljc9Xl7
lCDDd16REVqc3NKUYPRpYjvKlmUzuJWxAfigbefTzEjezUFK8uCjtUhYpXfIchoSiBZ2m71ucUEd
Vf5GBVWcugGfuNAJD2OJysubbOcBs209f8mSmIiQ+CQitFniEC4l8nf4P0ctNa909DUewYzm0bDD
nwjs8ISVaROQdrGOuff8rjHiLVvsYOVFLoK1SvBE5hQq4i8tt68MJviMQkrtVtvvSWiAW4aaQzs6
y4cxzHY2Ot8JOtrWa0DoevZTlDMQsp2qBLiKjK4lrkfvuMkn5CDK1Z4xBmcbZPn9ZgKcB1ugJ7Y1
a/5WQDnaEeNNHLJV9JhI87e/G61bYlLX5l3n9gAliSlkMTn4LvveQ/NcpVF1MSvvkEKWhn9pAIlI
JYfJF86DR3cUiMH7gWaroZdPbd42RpgbT/KmpCpCrVGM9k5G9QX5nnYe3HfCU8KzCVwC/A+GlrTu
HrIBHYdn/8lV4RydRn2F3lNULtEpXKPHrLH1i9ShqTQ8l7F0B/QZUX/FUHmLGiYcsAXg+pr5K8r/
fVZV5c5r2fhWj2JxXwBkA0EQlH/A1kS1/aY0JCnA+i3hyqNZQWpNZXLulpTB7juUIYVcgE4xjvgr
FcR/CAUnH3XBqNtEeBT9ifvnnBXAvHUEzaBOG/T84reJ3OgQZXOInZrwOK/ChxD310LK/VjDzQ+7
4bHRg2TlgIvbOoA89+T6napuaA6iGFllogCw5EPRTtrXlDIic0PqqTSX4W30SA3luGdBrB/TJu6P
UUPSpjVCyW+dk+l4R4wZ5I+ZCCOEegP8gnqyJFV9bq+I4LZVXlrboost3w1rnZk0ivYebrlvuDS9
usCTkLp6cTOQ6KzIgLcBXCymjVLbNhptR5oR3isi7wLQgGtdC2c/BkatlFPjAtLiQ+F+1KwYT+3k
HCxJe1WZEQJ2bLL2rP1mSfxoTBFcSSRseq32ycyerQTn1DVztmF8ZmHiwJ00m7I+sK9fz8M88kPE
HQUWGQ7SCfn8J8cVoYmZeSs8OKc6AZAg1wmGTmvXvJArfk0zMpP5TyeT/YAMnr6WMsDSGffawcJa
oaZVLVTGaUzPAMTHLZOEwFcvU2I/T172PRn4QuxOXiwmeT4yJ9RSzIjX/TKVxWg1M9xfYbdsD5Gc
XnRs5A2rOcJrmIvDMwkw3xdIDjPADYWBMb+KbDaxtHQRkNxVOrkAilhdpHHrG9niy1oC17X2kb2x
uTPr5Cue3QePsRMjmpBprcnuuSvvpeguqoNDYOk14pOMyamtf49j8jhB+/EHOj6ExbSDulWtCLYF
8653FyCEC5GnueqafoLpcHQiwfrKM/OzJoMrSqm7FYW7Ml3iHu35veODLiOdsI53Z+llm01Xa4sZ
1HIuhd3HPqKNhsQVWtVWpa+kol7rDKZryUzKHJoXbT6qLnrlmIB31piblhXisVAgY2Xbic2oc1jF
ZEEMYCmFd8xG1rYKIkZdTJfWqPA9Wec4y6sNC7/nuU8K4r+bUzcl3sFOnT+1SNDDGRS6ObPyxdGt
rxGIKJRh3ZttTnSqNfcvTAKy7psRSV6Avia0+kOhMxaPU21YQS3bIa1EE6uJu5TnzIE5Oc3k/AVV
ty8V2XVpxZmEbGtP/0tKEMC0aLQU3hOkPfqEL5wtCaaouHyUOv5hYqIpzjAX2ZXHliRHbETRRWQC
94Ax68AMhcNaT9tqQrehoU6QW4T5NwPksAdFoq8a72OoF+3ZMjlF+U0SGt1ThyivQAfDZVSwkYYx
d1SO9tjYBmgiZJDR7FE3co8hIThajJEYN2onJZq3MPR4aL2QMtVxDxi4GZ+gg4nlRDZyGhziEKBv
+B84qkOkd0tGYiT3mOTcDKliXms/ZeTAJMBoOCbyxHAHzKPGjVajql9BwHkwGHsGcUHAVgmtMWE4
cIrd+JUPv2D6BaXY7MV9ANRtFCOgwhwKi0T6QPvhBwEn7xK0RIRpFu1YjgY+y3ASrGqP9XnMSypy
wr3ImEIOYM9/89i4cB5PWCkB73XpZ6qct1bCrHJD6xB19JatkWxCVddU7TkVYPQEQgJIYlX8uLl8
jCshgOuxdKon1O2pda215Na3mNC8IWbtKJhCZtoMxru457r2G6jCfmQia9TODjMz4AIK6ZaJsNHj
JsshjwOhcPWckOCUXXPOzdFG7ZLDGzS7CbCwOaKHMoOeF94xz4kcEr+1wy0d3LORu19zl/1lBZOs
Wq3oUJBkPmL7I30UzrvBcojcKf7Ujf0M7YEdssUDyNKT0IEvTyBFiDsoLXPmAmJ1wm6f2KR0gX0j
+at6YAzeT7LeNYub1LMChK4pOah/O8vckukndq1NONngdgJzE1mEJlNEdj8MIzy94arxik2yvK6i
ht0JhIGeqdrgEuAO7YM1kfJEDcbqBRNts3EiTm+ChdiWBLfENFBbLcWpcL8bazxHS7vqoaDeON28
L/XmlM7Zb1xbDnke7XZuTyoKrlGFZBqJy5+iK3fsMz8ozJAogSYlVYi0LVgcDGpuY5J8h8usgOso
WzKgpB80gL4j72rG9K3Iftj7pDOQlxE4eDNXb7BEfvRAFFvZMB4Pw27TWd60JnEKjYJZ5nvRvwVN
HGzQa5ertBy4g7wCGF55gigJm5kFUuvovR+Edbsi9uOc2sO91J0OgF0DKLKrPwjlrMjSxO5pee1Z
Q/CvNOaeGnD9tLdfa5bkrMje0+jXbMdwPwxc6X30PZGMgA0YR4DlBD+8iHIXxPgvidGDNYDSZQWO
6BfWG1iKEoiJ6B+AXPvIbk8aPNTtKLs7VwYHXbp8XMLw7cr6mRxClmls6HlRoI9iRO1xgMNMUdzN
L3kbdUTpQBqWEUmyQhCs0LRUZcaGLf2tNaO/XaSdZjwsKFGc38JZyYYHoWsJHCawEK2CSTs/cjkA
7SARWyxDZL34EcWteQXVhpjppRn0sz0w4xgLidDYDb9Y6cGFQkebdJ9T61GqjoQUCDI6EL97gFYg
MLco9VaRZ6V+YtloatMTI6hNCKCEgYn88iJKTexIe7ya0ZrUiku+DMTbIjG2Q9s1fErjb9pHqOKC
9N3NiO7cOnBbUIaTUDaELoCS+tsV+odqSF8orJHyAndwMiJZK237G0KWse3t+W2u0QmMTLm0HAVs
M+LoBRLx1Y3tQ4AU0Wic5iArVFeMgeCmG9Fr0DVbA+WTr/F+qoD1SzeNr13PGg0/hNrckTi/FwZw
/kw66bYe0e45I2PXSRdHZvHxlZCOuznGoBr5ec5eF7z924crbXoy2vEz68gkMBIn2+hd85ft/ys/
NRLx0N+s7YXOZiQJwUR6GWBrIAx6Pb5WlvfgJcY1ckCAFx7ju6KSh9IyTJaCPIBWqWe72aahZcVL
qt1IPRGy5KJuNSlmStYBJITkcx8d/hdXZ9bcphJu7V9EFdDQwK1mCUmW5CFxbqg4A/PQzPDrz4NS
5+yvvhuV7Z3s2JbU/Q5rPctMEwBivCIir8Lg6lrdSqcy2Td8PxSHESFwEtaPlq5HTr+y19+Kuvzd
c4ETPOfecc8HG0J/P5ajdjVdXJEuywibW5HdjnDab6ZVRVvDbW+Ywhu3fJgt8zVSWT+1skMy3He/
55qmazazcq84ai6lKv15dohC06xxU4mOixX2fkBIyqrvrokb/pVh/cW08DFg5OZ9j7a4FgQHa7nQ
DorwqGQZDQfpZrIlUatEXjgjsqS0JWStLa0v23gbSGhCNt7c2Wh1oP6HR+zubUuGZxfPYkBPjhSb
9m7JegmG4t2BkG02drR32wBOTewPHYrrIiWTQ+oZYXzzNtW+5UXx6paGw9R5pu8hN1sEyk/mCY2M
2FoOPwHckHqr1Blk5SK2zCL6p/ZQh6nv1RTFlTAPZqXAF6vFQOkpbwWSEyqbfdMnpDWsn086v/uZ
hDhdjuHOK2Km7AYzX6HUe1OLL1RgHK2RBxi9BriEAQmoFLuIwONci4ncZRXE6JQgw9XYlNo6j9W5
Ry3X9jERIh5gkMxgBVMb9zFNobPnUbLX6UOMJIaKRPm/7kL5iEjBIq+CHoJQwRuZEX8tsFsbiyRj
Tkr1zgCemenM27qXX6pV9BNjjSxPGW84BagyEqjxafLAR/SIFwaD0GumiPNbYIot4BjytUemJ5jJ
LgM7ZIIsqS/mklGDSsPvao7kbhjna1wlH2W60BWyI34ewCCu69euedIJH11JfArUKlyu0lV+3hIC
ogGKTkbysvC5xeumA0tuOlntlwXy2E7rFyd4s0M0zvGnnRrFdMvWpzeT50V3SH7gvWSsoWaG10UP
Df7xIGrlvcyuRhHDPdjTQU0Rgn6u7cYinsVIWQdhhPe9ovsyxCz3kNaK9Tghi++pQrnaMx3d9RTq
a3yRP4Bgx+tEKxh7pyU2dgc5QGJ0R5c500naQClD8mEgh2vKA0ebRF9SIG+plsaqNttba9B0uawn
VwEggk3esLVqq7Mjxk/TGYdDhzmrD9vpWNjqO2SMq8w8cEFdQd28o9hzJuNSWT1YSS3B/ZYY22TK
0jVSkQWHVsMjQNmPxnfdRcAhpN1UuzIhz8TFlw9NHaL3dJpBHAhiRnuSjxiHTTdZy36fOgsHsfjd
4O7BvpS/2+782gwKAaDLPzzr9bqiiUPQ6Bx7OD100G+tZb7Ocx2u55RCp2zbb+3k7Uf4/7HCz8GV
ACLX+Ijs/luvFGs7HeRBqFVHJdkv9X24gdr14Zj538iaP5mRw+pP22tWEkQYJGCn3HyHhSjAUs8h
q408CQrlu20Y64Ciba0PFLKqPgV198127P6CKgJYe8vcw3X6NdzdA0HIEHs9a0AZRWp1BGmC9Cae
Awe2fKZTp+IRdSkhVhPJf5KTflVRHVCSjd+opDCMcZFVIbdpryPeTvA37otxQiZp/GXxxjEVk83e
WN8WyJMmBdDndHgYMcNOxkXFORfeYfCuWs2OS0Km9PSvKCugE+KDt8BzOj0x0vVUTyAR6noLZJpA
i0z7JnE37Syn/PIiymvhJpfIVUdVCuvsMUw5EHot8TFFq5HLmBESYVSO8ijyLTIPkNm3dYdIEBql
9CSVhuQFRAornD8QlA2tamfzButLcGeFlCAGHBycLVIiytW5OhQICUINLGuCxmSNDOaXaN1r0vGS
ltYyZfQZLcImW/7CgPR04ygK5RI24j5bbm3Mn+kaUSgzCHegegddyd3DzH0GPRDL/sb2hgQqZnfw
CqCAaaZJam/O7JXAXIyXu0KrvkTec8n/lY6VrvUGCnEdEFvqVTGUTifqmOtTOi3lc67RK0EuIrsq
iU9u5bEHyybmvtYvbCzaJW/Gy0T/fkCv/87ihsWSs23bFHFidouG5hq1NlUgtLB8vGJOye7pHN+n
IrFOokpee+06euPD6aYFJhP7UTrlm6kI9vQMzrEq4+8D4pbjCHchr9PLlJI0oOpI36G3cHy9TIL9
ZDXaqlwkPZr4lpqwJig391UBT6XHfMdOOWtoeSv7miFsXDh8771MPc5VZjL2h40rbJ9lnNcenG83
HEKcc+NLjLSTw6j66lFotiFvRzmDWUVYacvkEIdGv7GwKa6sJSEZVPEjj2x2wQlWtsj5kWTiYKX5
xCAIudfkzpdxEP26G8cvp9oH0gUZn4UngiLYROn5w4rD+M4kiPcfaNPxHMtuT3ZlvQsWkEeXfIxE
d25d0LAmRNKwc89iRFwFiPAIwOq5tISC3XdnN2/2GhyUvYOTDaGps3abmA+MLHwN0ZMT47XRg2hD
plTD8D3KT1P5Hs+dxqoP7G4RqfOECNDoYJJr9dOwvURnF3vL5mdtdR99T7GVMmmZ86WEjQZUoDPj
2LHKj5FVHPgzNJEJRLXSEcxpFnWxGpW1ywwu+8R1L8Df0DxTjZyqZS1Q9d09jVDMskxdtqXEInEG
gGfDKEFmCyx43hgBVfI4AvbsuuBHgf5nbWnyE9OLh2h89P46di4+WtZrRNVv1EDMJUFGzSqep4vW
xbdcJ5ygqmMS7fLhZewI7ALwte7dVt95TviaZ6k8ior6phQ/09hl3EDiwM6wLLCwXXzM8YpuiZ40
R3A2+xqbATGhxB+5oiNHjh4j1Xd5mJwIb7plsxdzOybLvpInzJX8orGDGVfCE/XB/p0JvOUJI1It
sDKf7wltpW0WB8kEnyYfQwo5gc2oHxqz6n2UJ/vCK34pLNbHsRbb0DKeE8xfOCceLRXeruFqXesU
2LbW/ayczdwvu/Xaga9ajgvqbQnLGCmQDWYkJJi+sUfDp7/sMtVUf9V5iRjUQ1siSDmiSci2RFAR
7zh9uSZNV4w3isQS2Ekt+Xd2BS2zyGoCAvFoBB2BjNzMB5tLG5g9I1qG4NvG9qCFzuwZk5LyzM7i
wM+pNPGRIwGOtE1ptHRgoCHXiAnFvhigJOHnJsK9QjoIOH0Hq2QHXDxbVS1o77khBUcC2FiX5IXb
gpLKRG9qEp7Iv2aRkVuGc0ozOx50r8GhM0GjjfjXVoaIL3hbsgpNo5mav7VQlesmOBUcOrzW5r0u
biXTPuZLXbxBQzHsCKp472r5l7CTGwIMfUwQyZMBcp0jLO+cCtqAwNQbfTXQQ8Q1RiRijRvWGjJK
dfY6LVR587PqefHo/LE56c5G0J0nzawJ/9QtBtCUYmlbfzdKV2xrL74wUnbQTXUTdzrKxvHNoNYj
voL6TXPVw2TdsAe1hPIitd5w5/1JhBUdLXxT9MLmfjIZrjNMxX04DO5LQrinx/h/wSt+akjHkBO5
ZnJNGYMQnk7KvJ5GMG8NVrZjGt0MeDDWAZRXyTQc1+hsgT31JFOVtKmjF+AqawDk3t7uS55XLy3u
Q49XpO3B2NFoMjyKTqhNqrXVBQh4LXUfAtelekrvpQXpcZyUXwUtwUykorx1ltLY7jMfYVV74opV
Bw3+NWkazudktH6WReXJKzQ2SKE5Fzj0Wg8g7pjbUEYSGP1OfLS9eVw6yvQgbOQFRds/6HpqZAHD
EhRvxNCiIc3PgzW+SMzp17QVPyzW4kV25rWcHd20/oUuMDxO9nh+Ar3ZYXxVcsRSs+C9e2J/J9v0
/DKt9EsTk5nbM9kOWKwcWgztahwQTdoV0qyaMU6E4HbLBASFYppM0Ku04tQC0TFRcobZAUm8t2OL
Ma2NVJVXsTw8P+oNPTyRsXX57+u1ZoGhkl52SC50Wc2rklh8ZhT86w7hi4EI52GNKIlSfdw3vYWW
vzXDPfNk8JSRR0pCW0d75VE9oELHogrHYJMbZndDUOhifeXP4Txi45ImPxvPNreU/CCVGZLCOtNc
XIpxcNBbau7RHY+ALDa8n/MvVP+cdQjgUq2QZBzO6OXF0n83jv1mFt6POo6X+secP0TGwkA30vhq
FdX8UXC6DXHePuLBke/QJp9SPtab8V3Aknj+ldI13PMwwXYF1jE9YBrszcouTo6NCtGoC/H+/3zK
tXcF9PNRd2Z/z+ujCI3iYS8PCDrKI2KfLx2hhJg66xrobumLadj34ZJob3h+p8kQtnbrXHshIDmM
AVFArfSDwrOOqam/kQIh5CrK3dMQFWjxZweiUmutY2XYvjEHts87nl/sEgMXZw5RNP/3MPap6/eJ
i6jLiectnglmlGDDwKhX1qNIO3k1HHnwVG7CWa+HQyyL7L3C3Z4Go3iMg569A1S5WukgXsjUi67S
7D/UEm0t9c441K02PmxILPci+EYU7/hoJjtbW/nY7CYzcS6aWWLpxczR9O6jsmHXUekHvw3eva6V
5ScLvMwxnVN75Sg3283SIU3CdoODvUiZHHQj25bq5JBkqfqsEi5Ct86/YTA7lb1n71OMHps8io3P
GLM4NP2cUwqb6WryDA99HZkxiJjvmXB/PVEnCPQWm+97nJYYVYEUOBiJGf1PHpLL1LSLg4qM5NC1
ln5+PrS8iP599PzUYAWwiuPqYDAMO2iD5yGFQons5f27N0XhxfXYdtlIHzad1djI93QSlWWoI6aR
w4epasDIXNJHabXbqKs6Pxe2uvz34AS8qAu1/LzFkWhIA43I/z6Eizx18PRLjW74WDwt8ihj4RYP
0AykRQ4kRqqJVgBKWkaQzhnN0rZDWnJN4275cStfhqwcV3qJkQhwVLxBGpVFZ5k3Byzp4cESyj5p
DRjf7fPDPi7WOX7adeMBjDAGYtI5BLkgbBgi5NXdpwz5XVFNOSkDXn3XZPAFRajaG5Zr+O4wG36i
fYfg6MHC7ofgnYtdW/Febu80bOhYkgUWhKSqOtuTP8Eu2+hLiIk+mvq6tIv0xRHMzmZ2Dga3zXOT
QHTdKcetvNMzuPkq7f6Ywr44uSXvJTTB0pyqNSMd/eFyviFPd7f5OGt7076CRMw++OEAcdnjcLaZ
5eaJ9c1IOx3PaoZdQuvQHUNxXbuF93Mcoti3sY2zXCDFCajuDob+dOyxEFA2RLQxeVUuLpYjfBrk
dqNhvVRV4R7MnEo8x9a3dooc/d3ye3g+hDoSnE6Nu8bSKT8Ws3BvyguKevNoLR7wMGBGS7hP8jAM
8JUZfpVd2n7+OywIc4BKknLBJ9kHGxjmBAusR6Eo2OhztQSL8szrMyi4PoklT6FA4I+VSPnsrurm
YNbGR4ozieWXyG8sGq0t6QrECWZSbdJR4BFPi0uiJdHWHaPR1/HdrIdl4tqwnkVq4vlofQPfMHG9
zkQKbRJTxyKcdg8E5OTqKTt8oJg7jmPIBe4BEiwjzVh7IOt9DVXF0Dkxwa77Sl5lbdT3fw9DWb3E
TrlEGw5IANRtYAYCuJEQzsEjcKqZ50/SW8WhXTilJqUfkzLnljfg2ga9G1AMz9V5HpKSk2w8JpXI
PniiohMhfNEOT0B+yJRxGoTQPzZW3tp+GBOT4JZBch7LWiFXtD7TamBAKMXA3km+1TLs3yunTjZy
pq5sLfHNiGu8glypFmGqe5AC5athszZisxAThPThpIx7h37J68jy72IUcgP9PTvabfIRixkExGS+
1sYQXzNeRCG8l685A2XHuPYYGmx33HRIv1nUWFviBoAK47EL5znzxezCVU7hsXcQdlCa86mrXHWY
h/ZgjWJdAlsB+kkPhNydU7vEI9MRtElAtLlJHce+lcpiJjw0NcNbBWwSJfg1Q+R5xUTC99Lpv+Eu
zVtsCAhdaBE2rMzzcx1V6JKcxlw9GUJp5oY3xno4Shl07WeQ1G91PMq162Lbysm4PSst9/Y1vDs0
O6NvAeDa8nZkqZW00zV1PzAvDpdCt7V1NiATzVPNOPMubLzoo9VL7UIh2r8JUqXWqrr3k2tuGRhR
m8jIxtQDQ/4wdkRUPl/2RjZ3LNfanzaxJq9W8nvoKH5tBtMVogvoPnjlTISQnBMRNjlYnMR6JRe1
IB3woZr+v8MnBb/QLbgiBodvDF0ZJQZDgxonKl8g25KVJgiqDcvph0TyYYolH25pJcYOnNdMaXfi
pZmRGB52oBWH4RjlqX4rtPa3kSHLqkKIi3Vc6lSMtf1qqvQS4bxGmAW2wcK66igbt4c3piewAcVt
Tkjh0FDYoPTHaGAb7V+nEmix+CkvE1k9lw5ixKHOxaM3sR01dYFfqOwDPxrEkRSopw2ZQV4PzES6
OnSY0qaMLzxMtDImWwbrf4nGZIWFjDTyBXUVuP1D6AM+eJXPfiAnscc8mVOlOWLLgR1gICJUtY8I
UYsE4E0OB8agejOdR4sKLJEBkomm+tWYXPIhTcDzhOo4C3dUwH9JQPM2UeKCK5nJd0JXGhyNqNDW
OI5miuIBA8TUYMSO4s8QwsVrGTLApvhzjg79yVrvhQHzgQeC1paV8JOzTdhE9OI2Hg0XRx/I+Ayn
uGFvjCzTicVgQl6BAhsjwBUGI8Hn4T9Fc7q2G94HbobU4l98kkeG0mhO9N9eXjCE8SiTU0LbcPBq
9j6yhu9oODCH1RFniGdDR4patMyuaZwiVonbSY7zeVgextZtTi2jTjuAzkAf7UynZBnppSK5SmZ3
kgy6S8hm6IWLvlmNuqxPVZJ/z0DJXXCXFKcCrc+qERLwPwlZzOpUzyWLgsLG7bcnjHa+TuVSRg/h
DdiPty9Dw/rX+zQ8l+8F8IvF1PgB3MC+9IZs7kR/Q8EGZbscOWPUnOyuVaCus5dgCtqjLQYGg1E9
XvUhQU/MUbRvW9fda+he9dUyPWYcxiqGWOdNlxrToQPlq9ADPJCAa+uKP7UPBTr0uiA6r1BylUUU
H02ftGdvlAO9WPaac/BsMDQNHxQ0apfVc8R0SsLS6aczZhdtXwWNvcMA4jzIS4QJlS49vR3TbBLE
IaUZ781MbtqgP1h1Hz2KgPqhwV1MrPh6VnF9bkg62ImFfvHvOx/j4ce4nIDId2+zbVJjTjQ4oCMi
QDtLiachD1YJJreirsaNvrxlDIwch2z5VGR9tJ+0WJEc7gU+Hyg06+mmVkUC9gJVs2E3HRVfCbus
CdBuEteZxzqce7r/vawQfeN8JuGW8dQxVMW30mJQOUauOCUEOZ75P9L+KgD3upMFGydrR8xA+YeL
U+6AWzCj9QeD404o56tgDi8JBC9PZuce0PjcOS92yfxCZ1IZYtR7eb7nHLMyNonTOpdgsIpTpJvv
dWKeBm3Uvw0IqnZtZ71ioq1fLCbVppRgvqhKV3xr401mebZRqlxUvHhFchTIRh7+yOcJhpOXzQdX
V7xTecMyEEzG8/OjJjqP8mvxApF9GL/g+pI3g7L0JlNUfarwiWYykPn875eRxwFmAruWjTlt/Ghv
k7TOT13Wp8SVEFIMa30PTFpcZctijE5BHJLeEzejUbuJ5uzCFG3fqKQ6Jwu3BAtC4Dt1dyAShpIH
tsWG/IQUCmKYXjQ0ghxnxAlN8k0ve9fH9CPXMXPsz6l3Ntx129wr5N1lKr3vWswCtawq9pVxQMJG
p3xzrvsbuGnyuqjlV0Yf9rfngzJg9Or5Hz2b71busPOmuPSM8ZYFc+D3UwOHykZp402VH8uWyA27
8Ouk8+62HHbPy2CYldr8e612pfUdttmLqfFyMNo0fVO2w5MRmu4GLbC1h/+ZHqHck4QCAApd8wSd
qO7WbjXYvtllkHVG3tUz3ie/rAxW5l5D8Qc9D7mkWTySctY+mX6ys7DB5spiTtZBjplK1SQLgAUK
r88HKYzw2obWdKrT+sjSVd+UFenlDBDhfsZiRKxhJtqddx61RBo8PAOJntGh9S2dWbEwxDOdKIO4
9dDTtlofpw9hvWUA41B4S+5DaEEtW9K9WboMUwjqoYROLcPvDFY+icFdXTN0mpKoDHbRBJvb4dBe
RctrGg8s4AYQGGDA5boO6+Y0x2N2HpcH2WWfHAojV06c+pVTqp1XzZi70WG8TVQNnd2xIh3dZlcN
nXfAdnOXjRH4nUkHaCG9PjV4T1fx8i+JRYSnHPWjADTn26KLXmPc5mtl5tGh72FHc2r2eyRDKHN1
Bx87o6adAwII6avIboO0rn2Y2WQUe9OuDprs5hny+gRBpf3Y7eJen/y4Q7RVxpazb1N2AjJrYKzV
xYcC9B0ebbty0VX05Tpvs9JHJBZuem8e1hq906rqSFevmJwWpZlfc6LN7tieqv2ChkE6ZF6C2L4z
4mlexcwsI06yP5S+w2eKN2nQsgwgHqlvC01JMyZ6LzNTJ2Pw/pIRUJMrrhwcF+yt2O/OxyJAaZbX
RrQxJlfdrEZ39jr+zFMtSXEMp1AwedfWWlLkL0VguxstMYNzWrvEhi7fesdAmzFlRqDS8ikGG060
ImLO2yKtQICUbuyCxrCT2Jr4nkiAATm/Mkl1HGzSAw2HuMlBIIWVGtrpQAD7JFz2yrEL+kEBW+xz
bLbJqDW3voUoJkKcHlXrfQiLsqKl29sQeYk6YVHUr4VZyzPlmjzbIoiPY5S/SlUe0sCLb3NhhG9i
iLiAmkTbGxmSwdKYa1+PWrUjGZ59vCs3nW7G31GRAqZAoHmdRu1nIhttm9t2cRucaP88UDWwk6kh
BwYQ9yqEpC6dOT1rkbwgdV/mqctPGWM6sblTNpqBMGTuRPP2pCup7Dh4o3WFlGSd0YLBmVhiOywz
ZrfvsS1Gldqq6WbJVLyk7mdga1Qv5L06piZJVuyuhpEzsWr5NzAQsnShe2GkIsRpavwqTyToSL3D
ZHHXu54t6DLVomsh27zRrkbXvnpVkHJg2t8bOc1HO8J1zP+xZ1F+pK8NNv8aLbOo1zODAtwvANRr
N1s0mx6hLAZ7Sworl0uNc5phMrhGMf+YZrAaTwxUZ3q3SuiEhAR2dCK4Gh1PI49mmP0h3HPzj90O
97TZEgrWs7AtvRcziJOLF5NosrS+tdkDZrDmQ+OhykEYX24GWpfTk9smhfOp5ppNIW7sbaPc9gxx
9CPCAHlNlgfZyJfRqouTgiciwmEvnMx+4Q0wgBhaBpn4+PKTaiQjRyV/NyaBh2M6RK/TV4edY0eW
2YDHsZt9Q3Zbp+eOqeBwTq2hfSjBjAzmU8ge1PgIWiJ6gCTF39aCebOvajPbmYgOdnkCOutpRS6m
Irp0nGtZ8dOB7kE4DjLxxiCJ+r9Pc2X1Jws00z/yWar33r5ijYuTJwv2EYGEXVu9k185sH7Rpm0H
pIUn1CL/Qm/dvelx+TYQ+mlyKCj6VIWgCBJcr3H1rofzSYsSVGHZ66JYvWLwj2/Ph3SiICA0XPh4
krV3xEGrXL9prRN9AWxlBRs2f8wUb2JPNNzBKEfGbNY+GkLmRzCuoAhg+9sExMryDvbUttRIoF91
FQN3Uqj7U/BHDYTQ16ptv7OhfsbTOg3G0yoL8lePkE2pR/ThdTHvgtSzUH6r+mDrfX0nJmp0jKVP
mfTPUhc8X178cHOW/E7Tv6VpfyhmDZidQhLgRnZDqIQKuXfs6ULbFe5CCzxcILvghCgcM44D1VBo
9fc67PpjgL7qJaY5XmeZBz1ttGY/jYO/TKrQjJN8eos4NDmM0Z8ZfeSiHeqKqzae7EFXYFnIJdC0
jN0Q1bC2IsrnbGkwPXJD/izITX7YsbiCWbVeDJT9BlTcf59lGGSFkZU7Aren73PxYITqfBa2zjCV
xL+dGBvns2M2BHvSfmeehk3V+gYGjxzZyRGveQLVUGN97kMxAAPLzrOLs0+hTepYY+LZFJzvBZSf
Vw0f1Ob5UZywKHx+NDDyw587bK0WmXJix+b9+WDFNYpBBxXT8qVudLPrspetpcuSUrU+xWL+aPNZ
J9wAMWPSADTlBqdarieAA72OTmx5mD0AA8yi2zU1xX2Qub6zUvb/cOxKJDpY8l00A2ckRs4qsUA0
SJKMj3k0L1nwdATtINj/asOldMezMSPotEzKobE70pwmvrVUE2qg7fHq9E1CPPqEQfINn7FGMQCi
Ijay9pJOVN8D+/lDBit5ZysU7AJKClYI54/CYnPrKaWr8Dejx/j+fGBtax2i5RtyCuHd9L+jg+Uz
1sL+bgs8iRET+zuqZbrLpSpLR/gqpTGSKJ3kv1K0sMzYm/RFYSbY0Nf+GkpZvZH7tUUtByM8Czzo
YVLu8DbebJRnTtZ3iJrLzax7f8YmL87CCatvG6ujmEKw6j5kyy+xIoJ6XS5vkjJVd9qr8Kvvqcdq
OFDoE5q9Y1f5u0rY3KM4MJBRx4gKwVXoc7sdxyVGuHFcgzmjBQFmtnmdhuAL2gn5R9aDG+xRDm4h
r9rnsUJ/njrqe4q7bS2iPzVqZr+mQrCb+k6IRomFiDq4L5srNGQaAK3zLMRbFbkwBg2X7v7Etoxs
10F1yuwt2Pajnvhq9BLU9GQQwuU4V32V+9QcPiuhHYxY7xgtrasxR+XheXE0MRKXgMp7u0Rg9ksE
pqUXZMfkHusOiotUg9TczPrE3Y9Ob7Y8hOcYy09YsEz+/T+6AhQyjF79ZqOWhGyS+6aRayDTt1KF
wyrT0QOQHWi8OZiTtknbGLvnp71ZwFCrjVcwXPAQXbbpdjS6X6rqX4hQLz+Gpqr3DYnsh5LoirfI
nX6KJWG0Se18hf/MuuYT7qYCTc2hnJHsbbpyzLbppF/YBeMMWeaiqmya+wKSoW/ka5odNvfRlNkJ
NhFgstjhj4Stduhznk7isc+mN06ABZmF5llr/9ST6Yv6VD1aVM3e3Lxw3FUHAJ45UuKqeWkcDhht
jqt9bjIbZxCFY3lhwVsNDRkwZFyIE5PnYXY/Ek1culnmvxqoWaFl7kAC6Q/qduOBmAKZv47y2vLY
KDgwBu51ucgglZf+NMpu3yuKRl2wfXDrdD73loPpaPm15s5I3jKQIYGEDjlsZ+4qob6wheAMLMMj
R497iljzbsLZ6V915jY1Jt5vLHERsBhY5MMmMX1GLPl2xo17G6s/LiuwNZyQ4RtFAGxqx1HW3h15
guOy7HYd4W0XAEfxxQ1KNqX/fS665LVmaHF4fum/rz8/InaVnYoGVsnLg2EHzMbG3aTP1/8enAbQ
tiOD34kWtofn1yPZjywJjD+62abaYWII7Y+ol/1JNuYx6CzjAYO0f+9+1iYKQRwEODXrdrrxm2Zb
5+pkWFss6IMCZJLXevH3HjzSJoys9GgskPe6bQ6Yvg76SGkBEcV+kGB1ecbB9ixCqTMM4GOl90r4
7302xe9S4KsI9c56NxMu+HhoDtIA/fXsV5HkW0fifncle1vebqjmGpLxzs+hhNLhfkx4Yh5KaO09
DfbGB3zq7lc1Gf3aJGTtxZBl5iOl4OUg4UL2zOqeD4M+wtlAYMsv/J2xwNErO+/iLA9ar1f6ZmzM
v7wuLdIRzFLf/PsvOKT3zaBjBP+/Pw3uawYXMFOG9E11G535NwMP8/j87PmgQEYfuA4rbpqSgJa2
Q8tVy9GXRl1uLIHrssf5i3ygFifG5vcmDayX55eeD1kZGbz5we38f//BCdp3Q6qXugK97bZRRKK7
ID+vy765s+pOvd5bW367M4WW+XdIJvWJe4np/xzKo7Lz/HPaZMv+srSkcXTq6kaxymTYMa1HI3q6
79mwPlDM8ArT9Oo9dorHXLu7squmH4P0mi1WbRbb8PqOsOl2E47e13kouaODSeye1XVS+Kik18TW
iFObkTHltpm2yqY6MHCKcqQzq/ptuREdmFm0h3BCJgFH7i8cq8V4VxPmXon6m64TahgCz2qM8hUi
S7MWFZ+BHGXpDaiJFfqMZYwYYuuWJuFa6eLvKL8x+qc1NZ1kT4IvPimE5uvOSgSC+Z6AeBPptKbX
J2dxH7PS8tARZsuZikbVYYxQR5+0FTqWfJtxsNU5qAIESpBgk8NDwwg61zst+RJsgg8idgHdsRlH
tLKJHEiqMsF97lFuumjmWG5j6KiAKYJmKX1dNLdgaJE0NVG1Lie01S2XRTkECzEQSbCtidWkCHNl
iSzWqCVTOAuLPY0pHbL39i4DxTJ8+YsFyE9GFOnW09xfxTL9tDpE+az4151Rw+2gMdwqUoz1KKJH
HsLfI/NvmzpzjT+YLQ2Q4rov1BXHFUxjxnuB9zIJLQGI6bpHXRI7ZIEsYQFanTJb7F2YKmu3ViBK
xjMzzP4lx7xWJpZaqYpcd7iVJjrCPNrONq11hxzNMxqAmBheZEIBxU32MwwY25Dj0yKFWKyf1vQZ
IH9bFbpRXaYKqXJotf2hxY6cDdhCGUCexsbK73PLcRGzz60sRmGLBd6zEhJX83PTFWcVNsO6pU5f
zUJAwYi5I5m/bSbyeAJiMqipAeyW4a3ThHfWScWo3A6gSk+XH1c4talmmFjqJN532HgjB9l5Vx4T
Q9+XI2kdlttou9LWwfrEo+LAx9RlQ6Nft7n6oesAJLKeGMXQrIJtYFX8CUabmnGNHVKHoxANq0Ql
PUph/dD0fh14DTmEcwI82GiOOUqOQxnj0OzFLWJ3++5GEt/F1DFrQ7ouCErV7Da4oRVm+L0QRedA
W6RX3Gg0QTs9Hbyj6s0XZjDZnmXkSgPJfwzKOD72StvU9DQbl5wBjF7g1+YMCMgUuJ9Rna9bS7Tb
gZTAQ1xtouhPgG/8EUC4HLoqPs4drADL5UdusQeeihaPQvg/xJ3HduRItmX/pceN14DBoKau6HSq
oAiKmGCFhNbS8PVvg1XrJQNFp3dz0hNmBjPD4RBmMLv3nH1iY5XOsm+8MhaJb3hEsk2fO8nlAJGx
DlrKpZiOKtWBewmcEXAr7Wfi7YqxRj2R3EE3oHOV9b/A2H0DwqFAKJrtrqzGm7HEJIdBlABoorNR
Zm2UM764MoSMmBBzisr54FrJVwR7cgvxjLmoZ+E6WL/ZRG2FsH7ZaCI2nj2xpBl3ckqMndk37dwk
TTY2m+CV6EqJlSzb6WbvH/wK0WQKMI5OH7hFEIS0+iYWcWb2NdFoHedm8IJDlVJj8ZvYHLlzBtHd
mOhIHQktcSrb3zjOrceSibLwCCCd/Kc4wyxaKxqVFkbMwxiJF83BRlfY1pcgMjJMcxiwtVD+jhyH
Kx1q3zwKpbt87PZO2N+WUIVZFqe7pMZncTAcL7nx2CGVk3dpsO3/ZobtWdzGztZg7gUVxfMmq9+N
2//2E7qQZIZ06z4gE6NU1Rloge+hk/8YrXQGgcxgJKjr6xA111UxDwVXJ/LWgieL6KWvz4EBP028
lntCJrad81BSP7gxYwj8gQC1AMV+J8JCXkaRj3C6HgGoECzEC4CpSpSQbUx4XxU6bVvhiCCgMF01
BZkRgyTJoF83dvmDBJ/ryLTLL5DVqRnHAI6oagCKrJNfzQz2sekjUsU1qo1BgC+M0fNW17pDN9g3
KpeXpYEMnh7RF1fAKZfeFJ23wiYyD5snMgL13AMFRWnQX3VkU62SGOm33md3BB3heffLb32FDkNV
mED9qa82oRDbqc7lAfohouf4Igc9Pqt5rkcn/+J1bbQt7eAiqYw/GqWfbT6U+2RItUOtXP9gM/Qo
6kzTBgP/QGWnZtkxBywjsHJp6GR/yDyNQX95FxWhs2jS9SeepKcqgluIdm7n2nBQZGOQw+oOOXhW
rlhj1JtCoOKTBYo0zYIn0mW/YK7BKiQkrgowUxsC3O5jUwKUTbPuPqk079D6N1WN0xqfSLlGVYoK
yaKD4SUgB8fBuUkriDQqGNDAMe/szC9aw7uDGlNwV3toJQUNedZ74txstPQckyEu/rC+1NPcuyal
aI5JJaxB3nUBCRCQ1a8mwVgzahVfkRr8Z0zbmxL32VlJ7iblAONPmedPVF7QRfnJn7Lrv+b19FxP
4toM8bJj0Skl8mdWhDPp1IR747HJTiAZ19XL2IKm6fThuVK2czAavGkDv8dYC9c2ZcU4GYydsFCH
W28qaMST1bfPHMaH0+7psG8dMlEvGFr3AH3YZaTkXI4KQwGEOMTzZ7HShkOMJMyNc/sc/PSl7QzX
Nur/AzoFuOB+dMi8kYSKAKdJq1X5oSNncpflPEsJbtRRsc/wq+w6GewdRoZfU6B/afvyxggKceU2
yaGqg71NjumTO8tDkOmkyKWjb54X8aXIHo/5b/eDH5D0B0DRRzMnKOGuCi2Kd6Pp69dCfVWGQlwa
XlqOjjixYA4WJhYlIdGLwE/X9Dt8eHjXcUPvxyj/4cHxibXO2VptttZ1QbVZFO2ZK1h5VNqgr30S
X8HGWtsOd/OVLNm/5+Cg7FogF0Ey0hfZb0qE/XXfom2VZChQwFp7sx0fkeUGPuvtZBN/MTnxbY8J
zB8vp/ZHXhIikdly12T6WZkG38iO/ZVbI2omsAiU3uFCGPF1rstkT0NhlWhnmtZR4NWCdCvwX5zR
abntNfEIpS52ix8iLr9FY/+zHC2UNVhydhRrB8TM6mqoQcQ6afkHR96f2MxvcUPhRKAnsHdHVoR9
69He96LyYIx1eWDNRAv5qsL/sio9CD9mTb4AQkRr59KreChH8WRAF8bKndcbqsupD3g7Twofy/N0
h7gWB3WS75MIMGnYu7fE5yZsBzyQTMAotsIdEIFZKMgs2a3bcjzPeqqzjkE+jM9C8K6W9A4MHZ7l
uElibOW0rm4jAxxCR/l0bVnBRVs38nzQ+jO7cdZ27U6XdZagrqo9+8Yqqd5ONyEi2V/9oN1iAN8O
xNF8bZm56hlAKewHHuvmukJmP6VQfu3e3Q1/2sBot0ICdWhRkRQohdveK89LgVlFjuFl3BT8qIIz
B3vshF/rymNxtWqTnnyL0t7VVgagUdO/u0Fp3JSZr9+A725dLdh7MCQPRp7sUFOx9FHTYzhBGK1l
8g3Lj3YvjaY9DxC7rEbffmpp220S37ijgGAjRrPSPUoTa68aF5wCkTgOo2RPoxa6cQmZxDfH4Yag
XuYwYsnZLv/vcKAxJJMZodLmO7CWw3mFFzUOSPVROlUwGHMRpnaNgog1IFQnJiYLymusfuaDXZQX
vQMNazQ3qHuEiZx3NG7GPIz3eeScs5feFalHc4VW5j5ISFEg1pbISjbykpqj2n2cT2Ys08CJ9BA2
JCXPcIQF+W4RR43wygG/h0G7nkiacTvAOWEina1Log7dL3QlDm9ERINBvm241KibUQjknXsvlPUj
aNauiEyaZgTfJdF4/fG3E/+R7eWals4BDBM7pE0L9u/0NFAx7H1Uy7cLeG8k8QitP0j9287aYS7k
UjZOtLMyfZslUt0ZZouyIXqyjPCK1462a0qoelTfLrEOGKBZmElyQWU50/bEf+hPEz4evMjliVAy
acw5hsX/5BxSdfNc3XaF49imrjuU0f7+3nVjg/5JO9B7rw0TOLTJNX5v9Geesi/RaWV3TE7fsZLm
+4kV1r80MfBy4INpkuQg3HM0rq2BOlytdpqq7cPges2hHvstaqTkQYrkIfBUtgvQDdO06nbM4h16
x0y/w+Ko33UYu7QGBt2EWZsUC8gIeuUCaaQMqVv9ZZfHA17iRsB+sMKN1YIExawEDFISZ1AU4AV8
N7pE8J1dBMU0bipcFCyUzG3nV8WXtjOaey6ABNxFAoRWAvpq4pJeuEGFMtXz6CKCe7hGP2dhnRwi
puwRJk0bR8yK0Nr2DVguGHJ4n6rSdbm7FlS2Chs6e632os8hEyWRMTd44W4WXrcFwcbcIBLvEGAI
hDgL0pbPEPichHYWF2ZzNdlFeCZDFazDVLY79PTVwSo1GPzzj9c/glF/jNEx7v75VRrm4Y7a2SOs
BvpibUIZjZdEsn39X17//utfdUKbHANyYyTB9jdEIocUrbEAC9FdTnWJBaNga2qA6d64Kqe9SZuJ
OUD8rIbG/YLgf1XNxcQ6GNx7qkOEexjAzgW7n6RvFZB0fqQN3InOQpmPge36tfRVGqY6N3qkJAGF
jO2o5SlL8I4okkhQVSjw5r7+sA37K3pkeYZXKt7i5ikgrVTO3mu0n03cZ/iQIX2Q1FgcXv8ok+hG
0Y5xG308TFl217VWtadWSx1Vu55acrEmU1z1HlJQCGLPBmvBcxWaENuNMibRAMz+2Cj7VtQl0g2X
pAewE/7l64+8SoFUOA1YUxlql5lesCbWW5JjWGfd1kNpfo0AKnpaPN1PeS4QFE5iE7CWMsLA+RZ4
YsC3BQLFDMjoESOtprYa1sTzFpcpFW96nCj8FffCm+QXUV4lrufetKKQXxp17SRS21ld6x3cEUHB
ULeAa017ZEttmQfSaKC8l7W6/DLyVF7iUa5ROVsB/ICmbne0QPxuNTmRvGzZl2lzsxSrV3p41WHy
sqUCM12MWpBfEyhW0T6sfwMdJYDTyVo8GeVaVINxIPsYL6lQ2h3VEtqiVEPXlChjCtXEKeSVMa6T
eZy08+jIt15gp3uS/IqnvsyTVUB7y6yz8k6CFYSTMRGlMIME6Ch5lxYGiO3AdE6iVgUZn4wxwLr6
s2sAvpC9wJ4Fx/pLGuAWKPLC2YT2vIeJUmh9jYOQbcqateOM9UFgt12RvNBkDXTZ2sVIHaOvoB0b
HZQb/Gp4Q6BOUZfTJFHywqoXoiIowy7OWzeuz4VXsjSn+rXXVNRcR36Dl7RASeZXHh2T+Xcx8w35
ZVhP6sZlq8ISGgWoW1XcV828cDTvmqC5hG9bhpdoKH76VjLSzL5i0SAvfWkhX03zF/rw1oXjDwG0
oxpDYNJk21piiVTsPf05xtQsJdsTPW+2ESlcZ2OWI8DQjN+oKdRzOOPSvSKTsAUHGjgwghtrxGqM
GjxDSoXO0/XCP7h2xZ6+ZXmeQZHcDEw360ZpMD0HvfwSm1OwxzJ74aRec2NGtcVitUy+diFDRGsP
hczSS8SF8a5vXP1acyhzuLWXHkwHFa8shisTFziWVJNQlyKGbKMOiRvHL90McFZJ5xBjYFDVQO+A
HR0th/C7H68+IFJKp1WsPRE3MMKoOrgKURD8WKt7RO17QcHN23vZ6JxFevunD/vsNkrH6jo3dGfV
mmZ3jYJRblVrRpfWkKh9L/qXoqfy0Q+YhUdn3GQYM5VvN09N/hxJJLuByR6jHtKC9QkEzLS/bq1u
7q5oxRl2jf7Gtb2DHxpXEREqN74vtXOVuzWBIuFK903WDlCzrllL0ZGb2HUYQ67hf6v7XVZ08wWd
W5XkxvPKyzfU/+1fJWyhy3iAGtUGwXCo5x+SCtq664W1hWbCG9SpjD3Ntuxhgs69d9hwkA3EUtH0
QTOlAsYQaMzziHyMjUa54IfW70Hs5BfUaqqzzPKndaBQK1HjR2mdZVeSq/CUDT5AU98fDzRqxb9i
av8PYd7/BEYvEr8Xf/y/CQA/mu39V2j42ZGY8Pnb/HwTP/7vb/f/MwCcbKQ36735m/yVAH4HKib6
/jYB/PUv/CsCXDNs779skt+JNmYVZTuG97/+nQFu8B+AIlrUhEzL9sx5zfrvCHDX+C/XsmmZStPR
8b7MfwkJ4L8jwFlCsqCjG43Dw/Lk/0sE+N+xvpowpCP5TsvlMpVFsymnprpv2iQNNgJ8XnXhiorY
HJoDulk/ywQ8GwXvqMSfPFlO25wIPf57bfnPoedQ8jdJwoKazhBAzL0XRu79sZtRORu6etTZ39yE
dxLEj33+/Ps3n99wEmEfC/c2SCG2JUXn39BuMT/56Yu46sFJTDtqchLbLLZ0QFVx++LjPbFh+DuY
/Z9rs1hv834fWMm44Z1OhepGRH2KYFEjACH33Pjnx9fn2DEWWdNunvYayPL4zu6K9pti2QEj2DLU
n1aXAJ4+d5BFmDEvnxZcQzEi/ygwiUddPSW7mo5BuUkjr3R2Hx/myL0WDJO399ouJ710ujG8E0Dg
r/2SNjsrlaR8+PjjjSPXSszD582z5HZkt4Qi4qXQ6q25KkbfUPp5JaoWOsgwpqiUAUc3D4Uq/XHe
LBfNuAEvmKcEV+gguEDU5xOMqLSOJnRIbBBZ3qwnxIoFYSuAK8bDx1/1yIAWzuKbWpofx1oT3HVz
yHMQBU/22M/wQ2AlCHkBkxR4LUVlnRgH8+f+s0P8nydVLHa09C2lNjCQ75QlmuvGJz85ymW89Y22
WIs0ZHOUEiL78ckdu82LKcPukhKwGcMikikpkEGKlHuFOAZG5McHOHb1lnNGZoVllZv6rTLBvYyE
s+WEWFCtz21FZDQ1QofqD62qCCOt7QuCZwiuTfoT53fsMTP/vnkdKZsyJqXi1u/CdLymYjQ59KpM
U+5zINrp+cdnOd+b9+7ZYnbB7uzUgCTKe11F2ksWWWo6U9HgOodCwQZDakwE4IlTOvZ8LGYZkQQY
ywpL0mH1eCqkpp+rsvlRxIO4dYf+K43a4MTNW1Qr/nkWF5NNF0+lnWW5c5sVWVA862BnYI6bMsU8
23WpIAHJzQJd3QJ/lbCGQhIg0NxzlQFVSdfOk+dMs/pmZ3qRieXFFRSXD5YYcfx+fOWP3OD5df52
HrELNyybgsp04pQ0MwCVYX2ciXMSZennDrGYqiLJUhk4W3E/5xqe07Kf5yvb81g0jvEnT2MxyXBZ
URcR9H4fCex9eslEO4NtN7GBF/bj0zgy1F/rfG9n3LpvzV544r5jcqc+FufPsZY3J94Xx+7D/Ps3
n07koWwBpql7t06jbTSSvebbWUBzO3NP3Idj74zXp/TNMQoR0DfvS1SgDSFu/tCLdWaaT5Gvn817
htc/uFq/87EGslWDzJiF5u/Xf+l8XvUkp6wn5tITo+PIoDcWc0uR6nMly1P3ftfAhxm658xC4lSF
0iFS6tOP32JuKaI0Zidsi3s9a2fKKZt7vUIl01d0gT5+NI7dvMWU4lu8ZQcEYfduXumbhE2yhOmc
ByFsJRWlm4+Pcux6LSYTitbONASGf1+5yiTjUUG0on1IlA1tspDUGDQeoXX78cGOnJK+mBekmqrC
snOyVFv6ZOQ6bH2g5PA4Cfj5+AhH5mF9MS1QRitBwnf+fSeLaJeloAmDnEhuthd3U1XL7eQo+8Sj
duxsFtMDUI0RO3Xg37ua+l6RK3EGFICwR09PTwyuI7ODPt+0N2MrKz1DBW3j3/vkqFJHzPqQ2kGC
sfnE5Tp2CvPv3xwgiAc8cz43RCdOY41jk+AYH3YjZLxTa41jh1isNVxv0jNQk969n1WU9sPRB4RV
FxdtZIwnzuLIMzxvX9+eBcEDWRC6jXWLSiZ/huzugrccUijY9KtIbdZfNC+SeXFiyBw7o8XYR3Bn
1f1YJA+ImNAazNMLvLh6rQWDvv34MTbm4ffO2kVfDH6RaQRkxWb0EFR1+YDbdKzPgDcjr0JjN1e/
CCC97PAGX7oh6sEz1esQd9F4pyeu6bGTXMwL8KcxbExF9JBJQFpBWXxxm7Lap5798PEpvv9s695i
LsgiTU2eIaIHpLQ4Njs3PNCI7U98/WOf7v79SEit4UWEKuZOxnb5q+pk+8R8Sj755778YugD6xuV
b0XqriBD8JsbFSQ+yib85KVZDHt3AP8jSpE9+E4CaLudgMmuiqJNTjxd799b3Zt//2bUdwGtXg+Q
xsPgpTSxgoE68Aahbk0TsTbgo3zuIs335s1h3KlQQZpW3p2eRHDjXBDZnt19bo2pe4tBb6PDGf2s
M+86v9N+YM8gwylN6gLfXFCc2EEIOT8v/zkO6UotzsFMI20gPeNOIXaPLws5IOaNonDWHPQBjwHx
PNDEbiJfjuk5WQhkRHW+r9H3irCuiK0f4JbHXiilt5EjnWBwhhIlbQQOm5DhQFnlVRBXlnbDhhZK
21baXoyF3Z1U1p4blUqghTW4ybdeNkXhjpcmIGiFK86/9MvWeZk1VO3ejW35VZnEylwOVixRBqbO
4K+rqqnKB1p9gJOaIdbJFog6XIOrwkRxeK4k1fGfFMByqIMp2sZVQC6sw1ccPXOngmS8YCnf/lS+
k/nnwAzSF9ckk3Orl1Swd7ZegLFVOdqZS9cO/VsRCrQjRVnq7gWLZOe3hvd2+NEhzU+eOrPJvTOU
QJLFoDdW9g38FAL7CBGQqlphnOHl1sRtV20zIwenrcZ5r4Z8GRRoOyYsTsCq/MzqbCwP8PzZULlO
XYP7qayrhis+3jd5NtRAOvySsw6iNI1v3M4nr97uS6Sidkr0A4kVIiOpK0MS2ap1U9EU3yWdrMu9
HypUtILoNIgT2Riob4WDaf8Lzsjp1i6KCf5mhsMYPkAkxq3CvzztkoSNJUCaNIYvGToZ0YWeQLuH
Ur/W6BL4dea0K+y5VbQjAB7YvJ2EPCttPKJDYW8kd4g9Gq+cpSBThYImFrozzfTg1N52sWllZ4QV
BP0uycC5AZVGYkZ7SzVFLyFWdEjoqqkovjvj2Nv7SmDnWOGtiu2VkKwUzkIin8lUx3j/NTGg4ZAP
HZV/XBhkPBPc7ycNAoh24Wf9NH0vQNp05wXBhskDyq66u4iCniQMN2rVE8iM6Vc34awBgDp2PjTo
KXdJ+pLaSyDrqMQWmVQlhAHkRwQQMpFBmzKCflO2bYp6ZbQKFM4V5Lc1mZTIHUMnAqyie0SO1qIB
9Ide07scgJcpENdRo38nmqPCsDA2JYY5mII63e6uGAA0tugyg6bmcQ0AEmJ5nLSo+VmQp/jLMzux
1jIryoBeB466GYwWJTweS4fNT8xu8XxQAyQQ7G2cYlbO1wyhzOz1bIGZrCUMkjVYA7R5G2XSZ9xB
YkmgTDU9JRFs3OVLQ606JlW9TXHZIvF/RuHSzqzGekQKVU09OhKMqBowCtILkH3D11qBQqm0bVFm
BIorvS7/GEztj9B8B9IAQzrvG98a5C/i1PmF30zhHTw+vKjlgLgKyp8BAlG2Dt6/PFEcPqjsmWQY
8v9vYKyXZgYQDVNgPUQgCKvMJXd3jDzcppVrJxd1Cvp+22cJ7nsVCKWTB9CD+aowz+zxYWHJsKMs
nXCW4tIXq6RDk/pce5bRo9OVCViiVFX32oSMdMsjn4cbEl2Rk6eZnj5VGcFQiARg6px5IdFC5zjT
qSn4kZjNQkFJbHPS9Hx5s8MjsENv2DymUY1J1K9EB+FMtwkt12h4dc8Uho320ehE+oQIL3jUIgC8
BzVEAHlJNtCrB2Wk5hwRkIPSixvx5JDuMrGQSCb7QiNXwj7xEjj2tlwsxXyry8pwrNw7aSXNsEW0
4BEaFA9lB92USI5PLikWCy4wO3UscRncNUh8sw2qDdMDKdPdf+pl7C6WW9Jx3FBiFr7zU/Qa4F7c
a0sz+s9dI3ex3Gpi5OEe7J57gpIioFea3Luk5aKFIYL8cyewWHI1OIDMnpb/PaY6A3A8O+4S78iJ
q3/kJruLJZfudGY9yQLclJDpPfmX2lnrmT2yyrANPrWh193FsssOG1HqSQ7qyBIlUDnisJ0k+6Jl
01SdOI15afXOcsWdf/9myTWiNqF+Orl3pmiHQwcx93JoEUV8fAvmZ+W9T18suRJbj4akHN07BZ5t
I6LbpmGWg3tBgFGP8mnQ421uai+9R/LV5w65XH81hhjmN/SdLodbmxuPLSBYdw2SRKY4tWZq2bQW
UIlwGNSJi3jsWVgM+ChHY4jO3rnLrCTqtnYz5IAzoXD1GyQe3alK1bF7tRjwuqnbhKi5DgM+FEAC
kUGae02U+Ic/vnZHDuAshjzacsMnnc+5CzJsEhR1ZrxkTzP+1+c+fzHopeXHNlZ65853SEZfu/rU
D7vQ0a3xxM1/v5ijO4shD1wUoRrxOw9Db6XbKMnEt0GNxS0U1A6Eea/BYLKc6OLj0zly253FFGBD
zyh8v+NoFjazLux7BhDaIidIqrOPD3FkN+EsZoBOJZWH7bN7cAP/F2kmYOyioW7OZJv1hHKNajMO
pY79MBg/eVLzs/FmQtDVWMc5mvMH1L5opRSDBAm2SdgVh/34pObr886s4CxmhSENlEytgpPKJI6P
tr7KXORrPnqjVH52UDqLiUAMWWRbIMUfIgPPhmuZDdLs/npiuGw+Po8js5uzGPbIuCSQos64E7xh
UAW45VqvcO7YzC6Dnvd4wbtbBIJneeCdaDAcO+RiCijSPO9wN/37kLo5fVdGhrCTWfX1iBIoEGlS
ZCfxnJ8YVEdmBXsxKwRosvzaG2ni2pFQYPoi2PdZT1vgxAGOjCN7MS0o0bjjkMb9Q9Ank1oHsTUG
hwkXk36m0bUq1h/frmOHWUwOGQDkIHbz9kEP3eCxwin7ooAeHvIp9040mY9dqsWMAN28hNCjrFtv
QEB2LSYW76QWGFT8Pz6HI/OBvZgPhrwc7dHrpwe9Zf2tVeGZXWc9iDdQP7l9mZfOsGnLVDvxQjDm
R/mdoWovZ4OB/KCms6oHwJX1cOeOpsNisNZcXZ1nwdTYmyqsdOd+6PvW/e6iQbduEiAUkCgDJzfQ
CstGajcfn/x8o977Mot5o8N/h8Cro4USTiaGh+YKotOIh8mILlLX+cKK9cQwO3aZF3NHRTXAiNtM
UEbHqieC6pIYjQFsm/gd5P6aitdVrfe3H5/WsedyMY0UY1zDiBv6B5eA11vYhM6L73kKq76w7j93
iMW04Y6jMBynGx6aLoqv9a5BHgAQnOidzi2yE8P4SAlatxYTRdSzVHVcpT9MTvU4ueRgIZ3XrkQO
qZcF/oP05ogPHlcvnqzrNq5P3K0j7xNrMX90Fe/1IqOanxDfhKO295JpY2M2p3kdGWa11hKs518+
vpRHHg1rMYtURq7NBHL9vkB2uukMLMixZ3A1NYRhgmYlcQR3o+7Vn3vJLJ0RbkZhQVKIu0dB7OEs
hBqq8eGvPcqmjHMUsaC0BZHl0/yIfnySr83Pd4aatZhnGuIkcUR6I+EUVpLrayptitQ1kPWexKbf
duzPiSXSiXqn02BMl5Ewi+CFqpjQLtLCK8J+E/tVrBzwoKYb3bq5y1rv42/3usd679stZiUXY0QG
pMO76/ogah5c09bSqwGKrnM1NRaVBqofmfHNNdOKvJ6hjPrJ/07yHl/k0Mc+q+ZEdB0G+iEmAG/l
GLrHZbWy4ntpRtHwFJVeieMlH6ok+tnYNaD4ldV5AQqmoBgoehzsDIhav06xFGnnUdYbOIcRCEdU
2/wEK/tF0IZaYa2kHvQSPEidqv7rSHSUxmXzp+rBD9MUf5QOLHkl4kRjQFZGpY2/cPmRpbLyLXYO
REnasfDuA4vgsXCFLkwLNh3KWzgzCGML85xdrai+D7rrl4y6VpUYQyYh65UAfatj3eFObTsExsrZ
270dEiFBopbRbJMY9ipfFqN/noABt8Vwi8tjFCQFWFI2XzNoFXQQ/QIt1gOK5jZ6cEIcqk+NDc8n
WWd5MNrkr5Je1nYr3LpWeQusY7CIYdHa3rwYAULbz5A5dZAFWZWE9l5z2jCx97bS6EhuIqLVdb6p
T6RGSHnKox5aV1VcE77aQ92+oagbCLkZ3CCDYtrI1iIiy9ZN1L1GIppgbdq2zM+LuB1J9Wlz+B3w
0bwSq3Y0ugM4zBC6jv/746fu2CyzePvYeimxUNn5vXKTndKZxkDuAJaQ3T1+xu7Esz0/wu892os3
jw7lOYYX7NzrFv6ClRRpm53RK0y8E0P72Gks3jYYrq0IqwQlCzRw0z6dJe8F8OrLIhzjcY8N8pTQ
49ipLF46iVJ5gusnu5cjFe1tADdJO/Qwz+ztx3fk3QPY4lVg8marYhPdI/IxLp9r6fs3CZSBR0Es
w4nlophv7H/cCj5+Puybj++GJMrzkpTRDLHmTQY7DDdZTC3vJrQTV/7pchvTGu6DRnVP3RDYprUX
QjY/7DQ0NHLk2kylf3zfISwKF4SXQJ4B0Fzv7JjZdKvRkChu7bT3xnzLO8wHw6zDkCvuqdkP5QMg
UhOUdDSZJe6NMfSdEyd27LItHmSXBGGpOq8EBT6IbVNSKzV0htvnbsriAY6ShpS+toKQg2vlrGsq
JoGUfCXj+ePPf3cHxF1ZPL+DoxJykQvv8nW/NcgI3o0HCHuuKVUFmMRkgpJizwb+7OXjQx67YIsH
uYkwrkKurp7Jdq1uAFdbV6ofTulp3l3+2TgK/37MCOlITEmg1qNyzVhe2/bsfNEBR9HhUHl14rYc
O8pijTQRcOepPHAeS8vToIAgPODB7M+DGJzex5fp2CEWK6OgKN0SSWt51ds0YPo8/J0RM7Nqsrra
f3yEdzcAXKp5TnszInWvqRuZKftRWcB13KnTnxvXJ+paDqTfWFp5aB3oqx8f7Mhd1+fTfHMwK9SV
LHQidY2R9FnaNLlj38d0R8ft5w4wH/jNAZjgg4TFREk3xdBJXyWH7UErsio/cQJHRspS5GLkWAwL
p2N69O0W56G8gNTb0y6W7V5ExUGZ5UVJtt8KB2B69rlzWoz+zs383IBH+Qj4mgLok8rHHx9/8rGn
azHuLTNTU4aS5bkCdvTiaoBzc4GlbaoG89fHhzh2x5fjPI2TtMnd/FlgUo7/FKZrd7dV27BO+swB
jKWCxc/L2NH1QEBHVQIKeNbwZtCItT3hjnj/BAxvMcgj2zX7dszLZ7PLerFxDHL47nFqyuzEADx2
gMUQt/3EH8ainx47h06/CkkoHtJpWn18ed6/xYa3GN52PK8WYBM9+8SmhWBNCTNkKxfWRAWdFkPP
d/M/X+vGUsuSVPiMRFI3Vyqz9RULeLY1ghdhgnfurDFIl5M+yuMGXuYtGo6nXAF//vgE3x+RBs6k
v0b8ZLPgbfu6fB4qI3nwcy/DUQevJ7S/5CN8MXIVyWLSOlaz4Du1E0c9dtMW7/shyXxJB9x+LEhb
tLcJe+JkC4DdPTHm311RghgQf59VF3vCsYfIeYQD84Si7Q8tYCQKeXHpkANx4sk79mwshj/IE4+S
F7PxkI7BOsBUthYtoDDiNk6dxzxK3nswFsM/0PWG9L1KPSZ6U22qzIYmFYHFjhy4qyZyPTPSHg34
hSdO6ch9WTZYI1nkbN+a4rmhVAZdx5yzGsNqIOH048ft2AHmE33zgpF1PXmD9Jgy3VJ6Kx73mElB
z8SJusv7BR/bcBfTgcJHUMcDzzPRbvomxS4KaIOevadZbP9gt/Z6oe4Hw8f2Wh0IxjrV5DvyNCyb
r3T4YNALP39WSstuCDYoYhjELortIavCzy2UjWX7NcFq3HmxWT53CXT3CpzceeyV44nm7rG7M//+
zd3BGZuVMmiaKzLkpb2iulkCs68j68TjdeRxdhfDviJV2YED0FwRmShXSVp+CQzd33Rx/lIUYbIb
JmvYlEAtP/ewLWYBXegVlG8eNi+v8psaP8fPuMpP7SWPncxi+Mseq7XeiYboxwG0dkRAiECon4qn
iJWGasiVG8v+xGv02NO1mAgiN9T8QvIeUm6h37y2jl26RmTVNe3mU1dr2WklpdNkvacXz8JCgbua
9A5igT/9+dynLwY+0rc4mGB0POta5K6bztf2pqFOffcj8/2yyVp0eZEMpWqu6NzF4ITDX1VckDXW
PntBWJ2Yu47cg2VvVSXNNEDcr666nEyUgSguymS1s9cSCGGfu0rzod8MQBzwpJrCI3qOygY6bgrG
d56qPvfhi9Fd9VWdyJZkis6MfmFjsFdVp5/Yyx0ZDMv+Kdv3apKVoy4bh/YHyOxmHwzZzyKglmmm
pDl7+Sj2/byY+Phkjh1wMbYRv3KkUhXP5uDewWADjlsh93eVF0Lfth8Iuus31nRqv33scIvB3gGU
DqEYFc+EHv1S5EYjKb0ByfHCdungA3+sR/fXx2c2v6neeec7i6GeFRZJH56RXc/rMN/LN/6U3DFf
HrpQPMX88+PDHFn4LVuohkrtzIES8ixjoA+pSliAFXKlee5LVRIYOgjP3SHkoNXk6idG0PykvXNq
y65qgYMh91ua66/TZTewJ7fcU77iI9fNXrz5bYCQpUjz5sot6EogTS6Qlzo7P4ArbbT5JqYA8/Gl
O/Iw2ItNAcFaRpVRu7hUNcHZRTrcVk34Sy/Sn/7Y3uc8GamU3z53rMWMULVF3UcWM0I8FaQQgw+p
M/dR2oI4k/hm+G/OvqzHTp3p+hchGbAZbve8k+5O0pl2cmNlegwYMGDmX/8uou+T+jhtkPbFkaI+
Et4eqlyuWrXWDDZPUIdsDGZbQsNDgA0UEcXE9SOwNqDAz4M/moEPg3R1fWljcs6nXN55FIxQoAPi
F4LIBTzdwlBPw2J6U/WAv9+3aoZ34LIPNWuxQzWFkns6lulpSTYsBqu4H+yROH9ezvb6aLZjbTiH
dIoqdxQIa/5eDHVXHoYawOL7Pm64A1QSyrFGnuFpAn/6GaKvANlAqO+0/nXLxWnWR8MgGRnlAeKK
NKyPwOzUaDbqGrizFqwSRTa4X+4baLGlFzebog06i+JBQ/g8AiQUVv//b+lFWXV9DMsFbdZBlYgj
qetlqcpJAKFeAjIcg4YW3NPpxm7YhjBMH2A08D30DuBBChKTECAclix/D+zGJOatN8xiA6+4SbPS
OTW1iz5n0jzyvPe6E1FJWbwpoFirk92oc7f+7C3EyTmImAERHkG7L2j2i9SCtF+cvOI1PxDAiiF9
B+URgD34iDz+fUtseIgAWjJTQofiaZgAIKlT+kf4ZXWs8I/1ASy2xAy/EPp1EzAnLm8aD9F+37dN
+qcc2fB5/fO28244BkVKZJ1zt7w5CTREc4//6hJCPvUzEipjVXUbDynLDcEMjwD+aj20GbiMwMl4
G5Gx3UONXkL4vgp4dcpd+QyKtAhiwkkF/t31qdlWznAU0FvElktE2KwlGhRNnM87hGQg/V7/vu1p
TZdI4oUJy3ACPYjEA4HE5a+yBq1VFrwluvQeO+BWFw5sBTlH9sxcNEWGKdIh6wNbJva3renluDH4
esHqXTxFyLbsqIsAE7ROG8Zm+7gRNQxBLuK88ssbdMHjDy0FU/qO+Slyfff9eMNhsLpC2R3UBbc+
R594KqGXEkkInax/3RLE0cVNvViaxgHjT9l66NsooT3gVLNAkjD6vdxzk+f9SZp4/zdEUJTcGcPR
ZSFfDAm1clDOQRHvBp2edO8NEJTOw7zeOMS2CRnmX7cey+ZCxA8RWF51Tv7XoYPpF0ff0YGWc37O
Igm1Bcg4PCZwFBvWajsDhlNIEsiigR5Q3vqUN2iXaoB8UCDru6xvkuXOoIYz0HE00GEuk6chyT8t
0aLq0PfqCI9tOGXb7zcsP8obIFl4ijOmXf3oO7n7c2ZYp7t+vm+YvUc6PEGdLnlCFfWzniAdraqs
vfqaRbf7RjBig3AIID+sVHFzfMAVv0JPbRA/J6LF+MA7zen7+4YxTB2sKWU56wYPqx6CNYBeg3ix
ZgryxKWs/rc+hmUrTI6uIgRyJAEJ9W32uQRtqsuvwYwOww17t33esPcChNSAk6NPi0hC4yvULNIc
ktIKGqT3/f5l4BfWXTi6yF102TxpVkdoYUw56IK3uqUtxu0bxq1LBi3QhtdvloyZSPnjEIj4RJGp
PSNd/77182a//K8SujH32Z5vmDbAUkOM/s7iliU6Ay3Xop8baaSD0Sl6p30Y5i0YFJvx8+UNhBPy
4DpZ8wepZQb66qG981QZBh4qNMWViPxufTMw8TkiPYFMMsi2Rfhhfd8tPsok5dJRLqGUneU3vjyY
PIBJEbWAn3DafDQHOEGvBLUmLZcqMlJDRkHekLPWBzBrQRxyUVf9GYGh40bqmZT3xQsmrZb0x1i1
4wgJ75750LODauhOVFHw7b6lWib4wkTGSode1Af5jaCfTkBHIOuh/JY7UHV3ij/rY1js3DPsPAxE
1+TlVNzQjPgM+pv57MPyN64L204YNg4SV5AWOm1+k23wLOXsHybUgK8lbqYq9NWGt7VNwTB2QDC7
QBSgAhqz/rekfAcpsjsPq2HUFaJBkQ9xdhuDqTuJGa3yhE8zqGSh7XnfBhhGXaYqaHWYwG9Urgf2
J6aDHppDhbiuf99mb4ZFE6lyCcGZ/OYzBi1Vr/G/VbNMF52YcuNWtWyAyV9FZZFA+jzHOS3Gz43s
QYWNZ+JGguV1FH7gusadnc4ZenIaMHctDjsKFNq7kQ9v56Y+j0EBKZHljUDpoe9GaMpAteGaFPe+
wl3jJp9p6YPJYETA5rP2kLgcTOypLsJy6Xgp7lw/w84XDGhVtlzeZDjUH4EVTQkQodAmOq0fgWWl
XnGIJlQQzM4dc5tSgdsaHNkh2LgAg7stmanlfQhaYyhs+6BDXh/NcuBM5CB4+CPI1pH8NlAX4usD
ZGR2anJAbzyj6WR9DNuJM0we+uNzxHIKsAoY2dqd57X5V8iBqemw/n3bHAy7V4R2oR+o5enRtEj4
K9AdqIi5l4DyYeuZaxvEsPwpHEo9FzRBSwKIcbgHfVdOCJQUIdCwsfO2IQzjV2gyrP0SDtjr47/0
+w8t2CPO7lyJ4/pKWXbCBPBlaRZArKnDFYhMxLnEo1ynegsdaPu4YfogAaAUFPwgau7Kb9EQDu9i
2cRf7vvlhmmrZuZg3S3hGJ3s4rBQHVgN/qv1j1sW/h+wHgDqGQfl9o2NyFBIL4detoR6Bvgk1gew
RLgmQK+Iugh5ZlHeojG40hRCi0tiCRSkkJsGUwnrLgLa1nDL08aDYHFGrzgRsuzRi2CkYIC6IKOK
W7aM/gxzA83AikCgkxfgS2fNhiu0pX5M3B4oGyTIFAZYHkKGbgSEMlJgu0uBWvpSC/UwS8QOqIEA
xNs8hK0U91kKMS0e++VqDHLTLaT+hswlX3KSZdG+p26/VdddjtZra2hYfFEFbVrnfnHTQNctahgP
4JVBZ6YPVZYmoe/rbMwu6+fDdgANyxcOuEpb/PekY6in6hHdMUNcBT8zKbyt1kXLZv1DSgUCyf9n
n1Dt+B222fO4VInAIJM/gqyi+MEgxIbOHPRnJnVCvgwxJJrWp/e6Z4AQyX9PI3OS3O2RX72F1OUE
daMoQFuQm9Ln+75vOAfSOgwG7OBKzlJ1nYNefKPMZz/Wv/668RIT66cdMatBIJm21MfrCjKMU/S7
bYYJuO30V6Z/Tan8ndfpFieHbbWWQ/LCdofOBx7CQbxSEAbO6EoGFT8Fg3K2Ws9tAxjOQQFaR6Fr
WtyithkfimlAWTep27A6rC+Y7fvGfQ+tXJQmoTl1q0gdnKEbAkp8b4s58nWr/Ie0KgA5HQvQGf00
8dE9e9B2cI8Au/gPPtU63BWFTg/xIqG1PpfliP7rBEDW89/NiCuvAs0RmPdYm//2FmxnOoEMsYcJ
EZAGZTHU0sgm86ZtcoYfoL4blFpP8kmg3Op0O5lOnvxelF0dKejSDK4L3WA8ZEm1R83MbenGBWjZ
MbM9XGkd5yAeiq88GdE6Cxz8g1u3P9eX0DIpEzwoCfpuu6DOn6KUxf11klBBouEo8cyHvPTDwLsP
fuLo+6ZisrWUcwrmMBQpb2Xh9rdolgXopFSc3/VIBknDf89D2sVNnqPc8TTNIN0CuHNCO16agFap
Qo/xkwtu/XZjJjaHbUIHi5Cm4GkJxaNWuICGOG2PEyNguwLZrMrGH9Pc5WhNK9+6rXx2AW5a3y/L
YTCxhODBz7qmZsgq5SGrj2LuYgiSOWUdflofwGJTJpELVHEm4rhEPBLg+iCw+mmZlRfUP4c2p7sC
3G1uqTcOn20yhi/KF0Vi8EkXNy+j+lTUXvC+53f2EJDI++9pmJDC7/sJUWnTTNW3OgoJPRNCoNG2
vlKLy3/F+0SG94n6sph6vy1ukOh635Zh/r6QeDIT0OhtjGA9ZIbLIU6HVvU4KW8FH8E0g/aLrIRs
IKmLU1pC8AZayVedD4eYp+MP0OHf1mdmSRQQE1bodhMUlDsPlxCUQ6Em8IayTxBAzlA7B14LkBO5
X/BTbqjeFJn8XYHydMOlW45EaEQjacVxopnIbwkpqiMfw+Q9YObqvD6x1yPvf3hdIjcYOBSkiluH
jPwuC0W+i8GmfPZL50uVgFdrfRjbJJbhXwQJoLWNaecuL4oiBj1NvdTAOhD33/f15Ty+/HrCawdh
QXELOsg+uVEcniHRGGz8dov9h8ucXnw9zYikiEEQWCf88W9+aImoigQy3DHddQE0KnOW+BvbbTvh
JgbRASnI3ICO5AYqud+qVb+GKGkgeEX/9NCnB/Vkf3DE+HkenW+DT+4LGk1KF9DSgFlixPFuBXuo
pXqb+cr5Go5VfphJcmlUAzqhNob6cuxuEeu+evQYMZFuUOcCca5X9ReNYsNuchESo6t7yqEZh5PB
WqC4Ntb0Vb+EkYzTV4PaBfRRsn4jQp6+FSJOn6JEjzu/RlbvjiOIIYwjGAyjdopmViATVd8GWkXn
tp28y30fN07g1IVjVPuQIq1BPrMLOvTtgJm+31gd2z4Yd04XS6Fb0ChfwWH8jBsHJI4+6E/4WD8y
BaHY++bg/deKOKvquEyd+Rp4IXQ0fBBzx9AwWf/4qzEbVt+4eDjaSCnLi/5S9+g8AgXBHiTM72qQ
H6KJ8d04kg1v+aobwzjG7dMlIApAAWu80iqVByJovAdD2fv1SVg+boLYRF7l4ZwK9CqjpgimzACS
nWprk20fN24RYKaFi7C1u6DbegL/WET2kJ34ed8vN6JMzSA13RGKntdyls0ZSTXuvmUi8Yp7XuSM
mFQdaZ4kSTiwAUK2YOjbC5J1DDl5spUZsq2OYb1dSVu3z6cB1pvW4HYfP3cVWl7uW51l0Bf3h1eN
kqEHfQTN56z2opL6xBx48fWvW6zXRJqRkicCbIbDlSSqPoMDO3rkLcQlgHbIDsi8b+V8bEtk2K/X
h6muST9cg0VbovOgcR0GW+GVxUGbQDM0PoTIJGP9NRXkrdd3Kchqi2zfzJHYWCfb7zdM16sTMMo4
RF9BKlPthzAjh3KYNq5Py8f/wZS1LvcRIUO0GAwgSIAfASfTHnlkZHAr73/rO21ZJBMEgLty9D3C
wFocqTiAQCY0G6QDXhwmkd1fH8NymkyQWj13ksd9O1wHkb0Lkuh9NA+fPdA/OKT4tT6Eba0MZwG0
vC9jKmEOvetdeAc2NRKiwr3+9VeDNUboMrEXxgbyXihjyaG9Us2ORRGdRIXLYIQopJNC7hD6JmG5
sVa2iRhOAwRe6NWp0R8fyTF/kApcRQAQ+nd+fRn1xURwXkG8NCTjtUN7CAgdhTwleboVZVrOEjXu
fOKnunH8sb2qCDhm2abvQKQM8fJ069FsG8BwF7ptCKQtW30l05C/F2CDRzsNSLSDsb1LUwpbbVz6
g9OMahrwLleO+C6kTsB2zmMoj4bDGanwraeLzSQMx6Fbx+tcmMGVaLDAq8wNvuigiw5pVutzpWSx
VQR5NXHLQPD03x0vqM9ZwnDJSVaQ8G0NcaknUvVjvNPtolGodFk5uwJEAEcVxl32weEjUojrdmPZ
L9+ID2ggQX0k6gGarXDvUE2fd7wqvpR1sfVIs41g2D142lUYQDseTE80/xSNPP4wlHjR9pJXW325
lr0ycWueX3ne0OMeGRQoxMAg+lFBRfqk6+gxQRpqw8dYDN9fZvjCNBFWcujYqP7qNWP3AF6Wvt/N
VbMJUbZ93zB9OuThogagrxCIguS2j+5Yh8hP6xttWyLD8oOOh1Qlg74WaF05qblPzn9jzUI24nEe
2fP6MLbdNoxTJVPSsXnWVzCeqwcvid9P4H1/SgZ5um8AwyxlGvhlFHtNutOd+L50HJ7BSZrvwZ65
xUJqWSoTTUYTjzkK6mnXhQT/CDa47oSOouZAxgWQ5Y1bbZ+WtTIxZXVGVDymWl+7sXX2kJGOjiAq
yK9Nlbcb5m25Fv8BkzkoP9dV116LCKJgdTvnB6hCh7tg7OZ9qIMrcMjiGC9/Wt8eyxk2RRpVE4K1
PoZYNvVRIvRC7yskRecNA7RtjGGAXYQHKxDjkFcG/fBODagSAzvRHMAUPRxZX9+FP2DEMwwRSjUD
96q5vyqQ2B9SwrIjE5neWCLbLAxL9PK+csrJ6y5pk82PXhXpS7GABFzFYmi251tSora99/7rrkBR
qVIZd9Bw19MOLcZvldufRN9/Lutu7yr5PAflfU9Yz7D6STpe0rMW12Qrvoomm/Y+20Ql2I6UYfGo
YMyjYKW+ikaWOwGeuF0fb4rVWb5u4sxSJf2cq6m/1uByOtVTyM5Iw935/DZxZiQji8hLCm9Fyjzf
1WCi2qW03wodbD/euFuHlGdQdihQrQqofuLMlW/6cZPvwPb15QC/uO+KqoKuzbC8bqIJ21pj4UsB
Jft1T2HxfiaADFhzqkHUg4UXIMAtMir2KImVx3G6q0LEiAkaS3kNsS4xz2951H+UM+jMUJTdaiSx
/XzDiifVF2G/KMrssP5o0pxyNKzloLXMk/ouOj5MwLDggHnc7bg7novCPfMKuBXHdb6tL79tc02T
VdmM6knSX2WFkGnhdgTncfjrvo8bJhsNIHappNdfSYhnRgO+vuMEDpiNk2P56SY8DGyfjZimGkuP
AlOxGyo06EPB6ONdv92UL4TjpyRL6+k6JB1oLwH+3E21/2f94xbfTwyDRZoSGTjVLacGukN7L3Wz
81QuXCgkaL+G0b1uzcSKgVfcFVE0YKApCqDWIHR48dEieFyfh20LFqt44RpUo0TJIP+1+LW63wW1
97Ui5cbRtJiWiQrTUxGGYVvit6ctbCnq0fJcRNB3dsL7eMUZMSFhkO2tRe8uG6GU20LpqYHnyZAD
X18f2xQMy0Vzti4RN0zXGuXoQrVsJwmoHUqdphs7YHk1muqEqhrdnkRI7OpYfPeoUD94U7r60PEc
sH4xoweF5144Q6gDAKo9SDa30P22uRnGTSjTGRfNdO4ClGLJAKH7yckgzME2CVFePV40NmndKIDL
TiO9NN0NffI99SABMY5YxPXNsX3dePNGhJRZm8/TWQmXH+jsJO3Rj1pv3tiaV40cv94wcuXoPJKl
O52Lzn0XVeml9r09JAxgizw7rc/BNsby9xcGCB4dVvlOjRXicSF34PH6FiFu+UBl/6Hn+Mf6MMtP
/qeyj6ksZ+DFMLXHZlGCK+KcVigT04r8QKHfeVS0KN9UGZ5dFSx0Y6xX41WMtWzXi7FkQ0Ucz3w6
iz59J2lwXeo5IPI6q5AeJ+H/Wag31qdlG8q4vDvtupPjB9NZ1/LoOe67mixad+TcpewTeGFPbbNF
fWQ7bIYnoFAuTLyJTWcewVqmDF0EYPjaWLJXTRFLZlziXq3llOQzB9iv5P5ec7/1ToUIm8MIra/h
vL5atikYBi/8uNdj3joPNMoFJMO8P4jGt7guLB83YVdRNs8zmqKdhxrEMctdfsOdviV/aTm+JsoK
2tYzhxaxn+yAl3wAdCPtuo9TV197MZzmMbmHPojGJtrKYxIV+s4nZ9Wz48ghrV2wt6qlbwuVPYNU
9YPj8v36XthmZNi910iwtmgHJ7XOnzswKqRodhvUAHFqBhz+loHYdsWw+4lqpISYcs+1H3wPUjxY
Qn+TtNFyak1glaJuHHaqcc9RUaIlnqRxA2FCVKLZHtwJyV0sjdgVw8gDhgBIqA7v7LD/6BXBp7na
sjvbLphGndUBaE389qKz8UCl/LSUnWn8M4+Lb6G3JWNh2wTDuqHMWZVq7JtL0aM6WQ9AHTmQLV0/
SK/GD1gdw6iHmLuDDoPsIosBmE150nPwHEh5SsHXGaX9hyIq3zpzv3FfWYYzcVRA9DtC6MpLdvU0
CuBf8aBR3l5Bqmwa53eL363gg8P7SnM0NuFT6AftGrRlZxfPBZEKT5PfoZdtvV0tO2MStgXhNIx+
5cJpVbH/zLkI34Fyv9+wcdvXDRvvunqkdCqKR5mPHyAz0t/ivKe39X1/XYgCC2OYNqREtayapHis
JYDJDJRIgK4ERyj51LsI20GT7FOkywwKA7hHhqjdj53+OU4gQBv7zbKyxQeY4CrpebMTIkx6lDIU
n70UYqHgORZ7WpX+BjjENoRh/56MBIE0hPMAXsB+Xw9L2TQKfDAEbQoiLjvySnhkwqdA0FUFsQry
x27M9Q7oYKQ7K9DOTnD44jCHXGwp1dlGMnyBCOMYMqtQ8kxV9xP8ORMYMrrpUBbi+zhM07f1w2Hx
ayZ5G3jYuQNe9gLzKQ+17I8dQ4kZ3UAVmiCROumDTV1ny+6YBG6UsbRL4lg+CHdOPqUcGiPDPPiH
pEp/r0/GEuSZdG0S6KAscsbicWBe9hgRBoVcNef+Ca3CwXfR1+pD0/rsrROSTQEF26yWhX0Rww5o
fB4HGsmHIun1WTpZdi0ggnuIynuPtQlqE21QhSBNEY/IVRIgeoJg/1fnM156/dZXzjaL5e8vZiEc
pOUSJ5WPBfpudzwf1F4ngLYh7ZJtROCW82zKYHktlQMpGIq4eRudoWRxRfYJufYm48eqDD7dNxHD
BXSs4qQiHLuvZXyq/Vn/FAl9wzIATdZHsFhMYEQC3UhyhOVV/kg85EHS2OmOFU/SxRe4e8CifP9Y
ZiDSPa0PZ7kaTMDbBGErlwQDdsYf3XoXQIocpS+3CbYom237YoQFgRYRfnUgH0U6OXivonhaBLGX
7BtoEL3xCRqXN17hlpUzYW+QMIlnDVN5zOYWoyTTRzF+0qi77TrqZ/6jSzzHuweESGNTzypSaIAR
EGFFuAxpPBxmFPKWNuX1TbGYi0ncVhdydNss7aE4wBDP1gryqJEaf1SNN9wXEphAuDHLA7cIZHGR
YXbttRoRDoZ39QxjdQxzL8YonASwsslucNV7T6KPN+rpc0U3b3vLsWXL3184lBSKhyHKW+hyFtT9
H/AG/d4vyBbM13JmTSicDLWb5Am6P2STfOdDeIJW1km2/SmX/WV9i20TMMxcN0JIpwjRVYcWevdH
N/VOAEX1UG41ONgGMO73emygKAV5rUVT6rtLVQVhsuTz+o+3WZph0+kIvLor3fwCMqSjFwAtq/XO
I+QcldFFedHGGr2OYKfxP2g43OkKgn7Zg6RoDE1RxE7T6oGzTO4Q+4+7BuJOCZ6rWTv9AJp2i4vT
Yn4mds2by8oXLVuMe1bQokQzr6qq8Dn27mL1w8SWhX1xfKOsAlglq/PLlA/LmwViBlWuvqzvjmXn
TeSanGrQ+uUxfj6C7uyKYCu+LA3J933dsG3ANcPeyf4uDp/Th4mivlkSZ+O325besGuRzkk39hF+
exe0YOig6H4JmsbbQ6x92LgnbOtj3OE1VO6idkJAAopkFzJuyythkYu8b30Mw5a5m2Q6Wr4etAve
TkJDO57Vxr1jWx/DqqNCJ2NEvKUZF4CuHaA3816lvd5XQ73FeWXxftSwbsgkNkXpArCyq738eegg
SpOxTxlgkFm+heqx7IEJUSOCt4N0EsyjgJ7sDlEh7s9+C0ZuWSUTg6YhMplALGyZQaWHXQRaSTSE
oFzSeug8Wd9n2xiGCYMWDJwv7bJKQSDVhcz8d5SNIO+P2Va/kG2Rlg164SVq7aRpLmoMIeeQveWQ
ALxWgMOc12dg2WcTfYaGhr5HDOacaZl/Sj1vH4X8i5LsCrLjj+tD2BbJMGedqbyJhhwzAI9aDm1K
0R85eM8OGfg4D/eNYZgz1TFIbypaYiMED38VCYX6IBTfIJ3QFmqo79xvw669RWMS9MCYCg/g93Tc
LR18/RMDvnbDMdlWyzDu3K1U4+QpObkJu/h9t28gNOUmW9At23Ey7Dr30XHM44ycarDRexrJMSfy
w41dsHzchLhBJhy1L19ieSJK5F6kst1lKRgx1zfZ9vnlSf7SFIiXuNTD0kBPCkn9FizGzTDLO3+8
Ycu0DWpZQgzx1EX9bmzaM8Q3NrKilj014Ws8bxjXo8C6eBQFL+WBwlP2+SEU0F++b22WoV+sjePm
iQ/k/nwqRX2YKdmHfNj49bZlX/7+4tNdIYHZ8dv5VPjyNI76OtVbXd4W7/NX0vHFpwu/5RHUb+aT
r8azMz9oDZ35tNyV/Z2/3TBYQNW8ZiiwqSzQp9QNz3W4pYJlWxbDUGkayEz59XzKOJCc3rc42Lrf
X28Ppkix/HfFe69NRFRjM8fsFB/pLtj5+/ANCPsODtsPG4G15VCaEDXGS8eNSTefeNw+s8F5BmnI
yXeajaSfZWtNjFoccQBQnGY+kVGdRzKca9m9ScCfLpvivjjIZDyr2tHjiVbzKQh8enAKZP6rEVq4
pYSK0rpZLcb/SirWNW/fvIhpncQYQoEelaZZevQgAn4EK46G2hn77nr5XYqc6Hw1TNhrmyQpGM5q
n07HAEQAg9ryDrbNMEyY9pHiBEzIp3oewuM88vxchSiJeY3Dd6Pg6ri+XBab+FsdeGHPKMKQ1J1m
+ND5s/T7Y6zkxmmNLRthGDJVLvRoQaOW7NQssrfKU923dOrUPi6VeCf49D/VASgSJORdkvtb3D02
GzFsXKVBGJHEwaikQOo9bdx3AQAxx9kl/1tfMdsBM0y9hQx7nIf9dELfbLaLhXsom2pXkvA4FPQ5
6e7qKAbBzbKuL3aGJ71IOBXuSWZZtdNCzOc+Q11ufRaWfTfRba2kuUBwh9tn7L9N7fA10BvBo+Xk
mtA2PMmKLHEYdoApCKQ54ckdUblK/E9gctzQkbKNsfz9xdrUXRvhNUunU9aIPaSGTgSdMTGdvoIC
YiPMti2QYdtRDNEIKJ7NJ8XFmUT+hzZh99icT80a6Jz0g9/lOoXkdgwtwtCtq2rnzHGxJeL26m/H
AEbYlcegFmf+nJzwTKA7DVYRSD7GWwnbV00MXzfCLg4yV+BnK7B8OhrW7LfVjwqdPTvKPH8rl/Oq
kWEMY4O5gC/SqZ+ASTR5Nye0QilNXVLRvcnC6B3oIzaclG2ljF0ufIANqpokJ9Af1HtOWsi/68jb
CH9fPaaYxTLqi2Pap+iCqTT2oavjd8mYPoMpTS1QtlPGIEF/hyVjEP+/g0xTLIMw95LTkATJjsIq
dk6gNqIx2z4YThxQA9CCzEScuB7024Lzs6P5Y6amdtfySqKJZEv3YTmb/9zbmIbhuME23tWQz8GO
U3mlef1A56OK5Pcsra4tejiBgfi1vmC2kQwHXuF6qCJnSE4QP7rG8XfNw7dInex1OAL+twAfug/r
I1ksxaxtesFAhQCO/TSGIZi0XTw5/UYWx0xF6cbuWyZjFjd7XsuqEyOGUPQZfEHIp9f7sXIv85ye
8ukRAkIbh/nV+9ynJl1HCJKVJNVdcuLlvOdAmY2pfIfXwKnV9En2kEVz4mcQoXxcXzuLZf5T3sz8
BPDFOjmRNmk9iELoge/QhxNsqThajrbJ2OGlDcvBMOpALj75kZXx0e3pCOUPKO9llX6TUbVRGrTN
xPACY10UVdkUztGtGIKERrZXDgrF5/V1sp0xw/xRG6tJ5eE0g9Fb5VfXGZthH7EYurtoGAcgbH0Y
2yQMR5CB5oimHeHHRIAYAdRS1YFlYtz4usVRmuVMqM4PbjmWuLAyPOP7ipB3Ih2yz1PQJvuRhvJ8
3ywM0/cV91rtDigtu3n5sUYAvxdZehfFiU/NSmaXhHSsk4Yf0z7cUwCPdj7viw1DtyyRWbpMCZn7
HLKmJ7xu1BtQAjljv2v7MV+Q/Swr2p2fFnJDQc2y22YlU3ZVEuKJBhfJZ1p9qaM6LZ6g/wJE+V0b
YdYx54DSAtgf55gLlX9gmrunRsu7lESwEcatnqmWOCPHRgD14z3M08T3YIouP6//9tfrW/j8smov
rnXJewjA04Z8GWieiwMPu9zRp1a0TlUfE1TG3eKk+7CXyB6VOe/FOaiKFAYZDIxRtneLKEjueVH7
1Mz6AzMLqmEBsIQn/fKiaJ9cvD4bLgC237maZtKfNuh39gLJkeeJcGEmvXwTiFluhXqWg21m/RM2
DFkrodABRST/QHV+KbS6tin507rjViLScnn5yyXwYssC1HaSDPXPg0J+tgq6E4Sz3shGXqTqT4g9
jmGiznG6VSa23C1mJbqFvnpb5Iofa10UDw5L6NOMBNFR0IbvSy8Y915fbBFZWxaQGa45aP0GpPXE
QWsVHPLMcn5usnp47Ci0e4UK+HH93NucghmhxY0o+qzmxzKBKk/vucmub6et69hyjzHDNbusS8cW
sirHqBmc69BWeu9Hgh6o66qNCMayUGZdOqzzyPWJ5sdxKC59S+vdPHbPHdQ8dmA0/nHXKplVaN2n
yA5O4GiYZ7c8kcid35WMyo2oyDYF4xy7rA9mpGycxRaDHZDy/MMMduK9V+D8NlOfbcT9lr02i9Hc
cXjvlYFzrNuc7x3lo+E2LrdkI2xfN/xzipaVeMwH5yh5wD4wNAdeoVi2Bfa3nCRquGe30kjM+CXO
aRM7h5EG7eMccPk06s0ko20CRtDF0pyg0RabzEqav+dx6F5Txe/K/MCnGwYdZVncsuVyJI7KjqPv
uHtICd0FHcPXDTMGfjRkUBPixxx35NeOpe1VyLS6L8IyGTiKYhg7UcKb133lofuEZofIcYMNC7b4
VbP2WQLpGBUFvi5IfK2j7lOUFdmxCCaUf1x3T7zxLtJpn/rGIUK3MGRBUJk8Ek+UezH4zs6tMrWR
drDNwzg/WPlCDkjvHakvf1R1JXdc6G+9759BovsTMpRbyQGLvzA5owbwR2aDB1vABRh/FQBaP1Q6
AisPHrpHN3HFnUkh3zhVKuNNPJROfORoct9HuskuEyv9fVIQcueiGTdE7kSx67LJOao+ee+B6AyP
NfktTtpLEHC1qwV4htd9uGV7zKqoS1nBHLS1HgfRpu33uJwSAVrXhpbXHOLf+2moHTyDo8HbCoIs
DsWkACkDMbW6GJ0jMGzjryJ0qw/oE3Oe1+dj+/oyzxfRD3jNaeO3cXx0siFGK51bHbwsazbet5YU
hFkr9YMymYmv8HVPfpR6TI/VUDi7vB8urTP9Ag1weQ7LaeNmspxoU1MKHtHvhqiOEVol/DRxPz+5
ZNCXQTj1vhbTXVRCPjW5P6ZGMPBVecGBFhzWeeXOvPf4SfsbvWKWW8ospHoLzxov8H3hPTrDQ4br
m71f327bp437Iyc5z9wEn04Ebg/0NSIVX261vNg+bhh62xUqbVo3OITZZzKex/qXn975u00DX9Af
LjjKDwH9RManrr6QrWvJ8qvN0inauiEoHLP4GGZBeyoDL95nnQck1jDcmUo2y6f1jMPi5WF87Ioh
PATl0nI91+F5fU8tJmxWTvFaGAEIdOPjENd4eoFcNt6V8dx8Wf+8xarMqmnL3TyCFm5waFkLjrYc
/MmAes/lKW3uglT41CyWVkUMthZvxKn0yyMoQvceRY8quCHWZ2BboOXvL3ycA8CbcvwhOPwfZ1e2
GzeuRL9IgERSpPSq3mx3O4nbiZe8CJmZhBRF7bu+/p6eJ1+O1QL6JRgYA7FJVhWLxVPn1Jm/aeVb
j/LL9S8vnAb2E2keVFlJUvzwOHAjViCrcXuUeIp9bLwIvfcrwyyZqOW1UuENK3UxAaoOomw3Ya0j
7q0lxZ8jFLD8lt8ypE4m5pfP98/5dMR74g4MAc9M/hFsL/xsJzNnm0v0wRdrz1BLRmX5c0o4FX3d
821Y9xs3nx9qakB9QI56XotGC7tuP5KSjmWZm2AIkQV4QnsaxZqczsKPtx9Iqy5El3uD9SqaF79X
GxFuCucrMtvtdata+r51Jldhh+4jD788QEUIJJgPQgYAQwB+dRvqlDKb+wPKfMncjxiimqYHSeMt
PO6gFV15hF3wC1slSrl+LjONFZLUe8jNtPFnsRFe/VhP+R4Yu9sc22YBKVLXr5vLFo/xvOXjazGT
2zzO5v6gCtjAJu6wPt5jZf6emIxo8ev69i4ZpuXNRVVlHoSyEI7QKAPZ00ilK8u+ZDiWIyN7Q9eX
6wZb3sp7eNg+Rtmq8OVXiGj9uf7jF0KRazluEOT9FBf48U36nHU/++JLcJPoJaU2owf0KPuka/Bp
5fOoC19E+NyP79d/9udrTm3dpoZ53exNl589/mi6IBpNd9O9k9pMHkOCkmQRtwgG1T/9jDZcc18U
ewEAQgB48vVf//m+Ulu3aQb4nKToQNyCvuNBsbuA/BY830rvfP37n28qtSk8is4RqSswB28YI+48
jcUXVdwkY4NtvWzJh9O3R9d92NcNPs7VZqrfqmnFFJf21LopBxBj9OMAeU9CU/WgJkMOVNXy921r
YnmphmzM4OdY8z57N6DVGv1yw4IV0vKlBbccVfMapCU5FjyYCj/Cht/XYnowxZq5L33f8lLp4kxP
A6x5KX6UwUPutluX3cRJSalNx0HcOkdqA1+K3XyrzPtc7NKO7G5adpuOYy7VyGXjIpk13V+oQvyT
+M0FeJF8v+371tkqkhT0KuiT3s7OvvHoThRThL7FFUddMMn/6ByVXkDAhMK3pELP8J6MK8a49N3L
Pn/wISY5yUCyfjmum6e29L4BJLGy4Eufvvz9w6dpi9J6avDpzA0fVRVuGlrdZuU2u0bb510fJlhr
yl5qlOr9Zt+FawCay9T/CwqhtmBR2PUTC/RlI+lLB3G5zOyD6iZCYpi45Z+0CzvgmCqOrPeIXlcw
sR1R8r7RSCznTPxg8JsJzh962UuSu6CpVcNKbrGwKjZ+rKO+xj0BP1yMz2GY3I3JY0xu0qqk1MaO
gbcVHZrgNdlSnh7M9GLShzkWK3a49Mstx2x0WwvpF8iKLnfA/i6ew+3AVyxxwchtzJjqW1/TAB/P
cgOKimRP/DWXXzibba6Mtg0FnorwaU1fdO5H86SjRpzRSbK9HrE+r6FRGykGgmHVBQQDCMd9ND6K
dLgylWNdR6gUt5Ffpn8Jd/hxfbClXbDOVJmg3l94abjjwMiCbmPQUQBunEOYTmtPGOHnjmsTYvTo
xRxUmWEv6r0IVCTybuuH76n6NZVupNpxk9xUR6M2bgzUDpAIn1PY6wD8NUgapZ7z3SA8cri+Wp9f
c6jNhdHQOqaNr/nWF1+zYLz3h29D81bkvwavW6lsL2yIjRPjLBM6ZBii0ff+/DLQc5GvXcIXLMsG
iIFvXzAIfCF1nZyHAKJeThWZ8i+T9Fu33aTpSv/kgofY6DATtNoM6HTb9uqXKILo4twaV/Js7ShY
GuDy9w9HGOANSC8V97dZX25rN/wyg6tXgauoKqoVv1gIIDYirMKbfes5Ktxl0oxfAblvv3XjfBNQ
g9pEF7yeK54qPCiBG6TstpVT++mumrxg3HqhDv65bqxLq2S5NuAfpUMmFexiOTWHZASvkz9JAjC8
M+/xC9a0ipasykqcxWAgJZfTYJdU/Gc6h+NBk77f9CLbeV2WoG0zHo4N9VZqAAs+aOPD9NyD+88f
g91YZHdS+38Hw/wGQsLDzIYvYQoGjOvLt+SI1qmdQm9cBNAp2E2tKjZJ4NZbkfdFBFqvcHd9iAUj
+w9IrBz6scyNgPrVXD8AHM7us9Lo29KO/6DEKtASCFPynSsm94sfm7G7q8BMchtKg9rAsJom4IGW
lG+dGsqLDgeymRxM2tx2hNuwMO7WDTjhDAM7Qd3t3QxUIyVoOX/ftvSXXf8QQhJTpyHRgb8LjEeH
B7ccZ5Q8aTKqFTNd2tvL3z8MULgjB/Z+8HcFmdutxH8dRe3y1+s/f8HnbFARaZQaGTimd5PxDlP8
lhTFMRH+1p3pkSb81IOe/vpIS/OwvFvyoHA6js5x2TlyCzrOZifytf6ZpY9babfnQ0GtISHbMUh0
hvsg7/LxETdjw1ci7UIMtJFEYDrwBkMo2zVaQHs0+xvstwcv875SZ/5zfYEWhrCRRF3g1QGaXNgu
IHEQ37k99OInzzjnmRD6lcu6ZCupwdJIF2P4YFKd5qOuZ6xW4SVfeZnu/9UZ6mZ91hfBodumcwm7
HwaZQGtRsmxiu6qD6IjbPYM85Zsukq8KVeWVMRa23UYUSQL1qoETtstGv/+WsKo4UTniBeX6FJY+
b/l2AaGtNhD4PDFx81caQxrOr4fw5frXl3bhMuqHBco8B/pnqct2vEtpJD027EhdOnrDwRe8UUGK
f28byTrA23Du50zW2TMS20fIMj7EPqQCsrw4QQBp5f64cJra+KImiOOLpGT2HKTgycnKB69vnlHQ
OHsAQnoXJsDrc1kax/L0APiZxqCH6rnz+zuSPLkNrjLY8oPXNt/Sul0piC9tvXVouyCkCDtekF2F
dueHqqZu5EicHNcncTGgT0oQNvoVqF5pCDQtzhf5ie8z8mZob5rsEZcoc1vd2kbAZsUI/WoWtOcU
D2R3k0PkxnDcZK5PYGEXbOjrUEO5T7c52QVTEsJ23V8DDoquQzc7QGy7dXHMpZW6OM8HJ2lbt/WK
xGvPYTfPkdNDxBU8OfKedg3ZX5/Lwlbb+C9G24mVwoxnFaKk1/eBt+lD3d127NmYr9ithkYPAybg
jzxCIaSEFjJ5vf7TF0IItRy7APWqdGdFdm43/XChqTvo/ikc6ntlbv395P83gGS1X4MUITxDZOtu
CvM4MutqNUtLbzlzK9GDXHpxfy4dV26yLq03k1wluViyHcuH4yEA65VXNWdFOsib5X2+EUC27+m0
WsNZmIAN6koE99DU3jVn5py6+LdYe49b+q51Qrc504HKwTMlQ++Py3m+06PIbzNJW7dp1CIdVRpj
XTy+C/P2UbM1hr+l3225K+EMzdidi0+jrbwDq6tUN8ZMG6PVIJer4nSsz8WcHGk/vCQzQFQkWHuO
W/rpl79/iDQIl4Hyu6A+h6AMN49eWJHuTPOh5N9vclYbnFVVOc3GNq/PvORnJ2/eBnQggvj0DYpN
P64PsWDxxHJW2XaeG6dudU784cvQgmfXMfy+Vau0NEuLZDlsUxttMpBDnsc2qyIXWnVR46W3HVk2
34Xb5U42TEV9bsqwj0wz/ARZ49ot/F9dm/+cuYJSKxpgZxudNkyf2BB0KJkAcUYatutSV5pX9B8T
Z6u5Er+8DJpKaQQ1xNrpN83MGtY+GVCsmr/k6A/81JTMjH9f37BP11NQO36M1LS8EGV+MrxO3323
Jj/MuFZP+dQa8HEriHAwX40EQmYn03R1s0XXaLihyqu9rW5YfMvpiUEuGcIHtymcIAZslmQnlXmZ
jCrVOtW2Gap4Ja/89IjD962IkokuzyfIR54aENHulAFjQRLOTxUz0xOpqm/X92FplMsSfphFXwut
5wFtNVKS9GwK8uRKv3vwxpxtyr5YiQBLG3Kxgg+j5MVQ0BnCSyet0fa4dUhJk7t4oL2MlN+AEPu2
yVhZQZ2E7lxBs/ZkyJR7z8B2uNkhhlyel21QvXPzCMzSjl6jqlryLDvqNL5T51IV8alvJGf1hjfz
nB3amHfOV60q7bBt2HhBkR0m2mTqHv83ODz2womn8dHxZ9ZOyBrxKrcFoX7ti1uqx7AcK1Z5dShY
PxbpCZq3X3K3DjfeULpbNDZPmyB31cpqXzbvk7hiRy0zu00iAxMcnUm9Dl5CIskx1vWtXPi4DTGN
xVRIxvoUYpfM3yYDSuuhudV3bXSpGRtSebEKjj44v0HCHeDAMI7Hfl7/8QvmbsNLXQG6kUJoemqI
8AHpVSBB1DuqvTTZ6RDSTmv326VVsmJEW4aJm02VPqm0T9HAGqusRA0OEPWV687SAFZ4IGOAG2Y5
6JMQxpTbAFBKZ+vS8aZ3CEFtMbk8j1nseaU4hg3iAsDQ/pa2zpskYfwIjfqV83VpP6y4kJEk7fJh
EMecl8WWQeQM0gVluU1MvsYc8Om9EBOxEpAybnWdUM+cQpCdRbTqv4dtX76lshu2RVmAsm0EifF1
81raFMu/XVWiO9WHSjbyp+YAjiH5Bk5BuXJFXzgR/u3T/RCrS8j+9rJzzSmn0t05Y5NsXEbEBr2P
MurllO2vz2JhU2ywae/JuYiLXhwJUwx0J016iAVF76hZpRFfWCgbddri2m8c18tPIV5lnwfmqK9d
v9Y8uPRx6/wfRdxoiifMo/SS8YVlsyjuvCD2g5Xy979Q7k/iqw04JX7buO4YqlNblk4g0C/BC45W
2zkcvtdC6JaiMl453nc1gKn3D9RyAve9mQsxbrhpO/JcV5QFLEoclwfviXFCQu66sZ69byH3USg+
3LaRVozwoZVpAqdyj07Q/BndUj47LXsTrZ5vHOCyAx8sMkzTHp3n3DuOqeOdemKGg04975waR650
3SxtphUhwinHS4+uyXHKaHNfO371MwB13soElr5uBYcZnU25N+TtibotjVQ1OW/+DBKAlXhwSWs/
MxQrHlQ8xmMrE+bkOL3nA4MQZ0HcRpOKaRkpN4/7X+Fk0vEf4lOXzdGgTTUFu+u7vxAubHQrcGEQ
TiKmOw2tW0YF1IR/l2X4RBshzxVX+u6WYYiNdKVNQSmPs+5UajR9897LooDP7X2VVu94PYtvSjuI
DXrFpQSdA9DCPQ6z1t19JdzSryIf/aP5GvPL58ZAbPSrM9cVHrbq+Eh9Pm0K9Bufs1jUa7TzS5+3
UgJWDPUYOE541CNg3rsBT0/9Phtic8t7kCA28HUirexaIAJPtA1k+1J5zKiDIj0PxM4f8iD/VQwt
GbyVff/8lMBD1v/7/gCF9WIc+v6Y6ab8Pjv+dKrixHtKwEz4fJtpWb4fOO3IK7eajyzs3M3ok36D
o7vbQkXrafK1WgkCSzOxggCYGaDlWbPksayyH07HvkNHqd72Eq/it83DCgNzkk2ZW0j92CfJa2CA
4fHLOfIT3OSGurmp4Rn7b1UT4qJ1VJdJddIjb05eTYoHvMrma7mN+DSWERspKxVCPa0d95zO448g
h4juoOJ/Olo5gFaBM5nOaxw8nxOPCGLjZgdSqVjmhX4E2/ALS0XU1V8SIYuIBX0T0Uy8eHie4mOI
btgu0CvB+vN4SWxVuwx4qpRIo06Fif2o02BjisNm2EzlCOghmVeyq4UwYMNqq9KZK80NObvZaL41
WaleBWiPV7xy6evWkY93CFnTgapTmk+O2RJyaXkXI2nXVmlpgMvfPxz5kkrowPkJPRZOmP8kfY4V
qqVDVi4ES5tgubxSQs3VrNSpU5lz8NKeRuHUJoe2o3I3FMVtkcUG3MZQ4JsdmqvHrK/ZdhrLr34i
s60I0nbTV2KNsmRpsSzH12jaFhQErY+Basyh1TR5RcNJvxK3ltbKcnjlj6KW4El/xIEYbpLcQPE+
dPYDl+9ZJ8TmpuBlo3BrFThgm6TFyfSdCB+wL3Q+jJPBwHtGs1CraMb9mdUrt5yFNbOBuWSESk7F
PPnYD8BX0yHwjoah/ef6bJa+foluH8w3EJ6WVBH33Ml6/OUCVuxtVAok/W1BxAbnBoxkMfdK7Amy
og0q368EaKtjXmZvrebeyp4snFg2TlcFpQiRB8lHJHXqACVObydVwzbam9YIc/99A/hv7kpsqC4I
t1I6m5Ed87gIKQqoXQodth0aScJJ3DXtWOBp0gepevdzlE3e3LFYowL6AKlUUUo01WrHPwQ8NdCc
DkOw3QzRrLIgqcCubya66+ahEr/Q0j5MX0Xlc/oQQk/evBo9uN2DQAUvFFHst8wjYP4iefJPXOZd
sPKYvuA7NkzRM7huTS7i5NAPwbb1ykcXKA3gtUEY4oD/6TZz41Y4a7q87qSflufmQh5exECyi8GT
LzcZsy3GVXlNHIKipTgT1henQOfBLvPY2jPr55cX3OL+31XifGz63mHBUYU6l/l2csLGv6d4f0r/
oPXbV++jb6QoDjNYPsWETreiH4bd9amFn2cbNttnymjQQ7rHPFZ98UJqc07dGLLbXf/ATPtmoD0r
unaM8hiSsNdHXPIpKwscqBbcmRIotLnOj6SZ5JZQJTYhSGtX5rQ0grWgKW9ybobw8iw7zWBqc/Q2
dhp9APCpWzkSlpbNOhJY17AxKycDSI33h+eA1FwYg7sB6jRMXkRMsHAtH6Yod/ybWkAEsVHdQ4hC
eVLGkEuuW3NmI/X6qIfg7W3XGhvYTVKfJaGS8nGCGOMhdsS3FPxz2zgrgo25zPCm7beB3YOaQTDn
qeQ0QOYiu/A4p/2XUEtQc27GSsb9GkBsya0uEenjCYR9x4OLhNop8uhOel8hdJLvUq97asbwBf0c
Gci28Zfr01rI2v+D9QZFyWBm3zkVpUq3vGqhb+dj/10duOARgknU5fTr+lgLZyu3jC/VMxVUz+U5
8Bv11CE6ocgRu+NKarvgPjaiOL007FCQCJ3RytzfE7zb5Juy0ehmrONbzcAGFqcD9QuFWvpRTNSw
TdaztDi4GfTWogaaWHR701LZ+OIhBnF1aDiWKi1QfS566IxCeCZZSW8XdsLGFxPSpGlqyvrMAnCO
8YC16absyDStOMuCVdnEk9IHeQLQueOxn0mwnYMu2ECjYdp0XZdEWcfecxz8KyFtadsvc/zgL2gX
iUF341fnLMyd/cX3VURHqe9H1ou/r2/H0hjWMZ1VflFzRpPT3KOG8d0L4yC9vEGQAEkLWltv6vEX
0Ib7/7nEVIQJDLc+J+heAO2ZS6tNqbNGbm6bh3XCTCgudoakM3K2ycfDN+Sk0hzyW7i5r4nRLC2V
5eTEVwMyp7A7g22UHDMRxz/TdqIPtUKQXjGvBfO1YcdJNyq/Fl5zzoJ52hZQdDuWaeas5GQLxmsz
F7rgT2kn2fCHMRyCNN3ChCHD5NSgncmjppV+fC+SjM/Ntqq5W/y+vjX/MsN9kk/bryqjYkmDR0H9
kPO8HX+XQdzNB6hfkPl59FCpjare5YJEjpA1sCZVDFHaZNOO5cB+ZawlwkQ6rhz21Gfe0L+AXV8H
cAcXPDnRkE/jUGz1DMW49D7FW5C7MVUBHrTNHKhgeppmqtjXuh4SksNBG0fojSrzzHAQmYE4/4vX
5x75a/DTvt/NvB6d/L1zpq70/y6mWFWbLm7w0JGXKCZ6W5AXse6NaN4Vb3NXSj1sEo/XPZhGc97f
VPgn9iMLT0kBVlGPPxEHp+UeKoXDAZUNUq2E4Mt5+9l+XAz8Q1xxfByBU5vVRzC5GQ5lH7wIMwDx
UPlKo6qdPFlvqEv97Nt1A1hIzWxRxcQxahyT2X+anREqgntvmEw7REYLoS5FDicOqy1xcIB2dyAX
C/xkU87zKL76SOh4dtuq2vD0bEiDeJYGefXIFMrbnbgLhC9vW1NmrWnBx7mdODRuEzjZfiJiH/Rq
etDI3ft+ra1zyX+tAyHhdezEY4EpZD3ZyKxWhwKPhxvpTn9GDJkLZ60rYWnPrHOBQXi6LErcQgo3
4JsLhLwrkGoUKZKny1BkAmPAqPKoj9daLpZin3VEQLcJUK95cI5xgGf2+8LrAc2llQAn33U7XAjg
Ni9mDk6Vlk2Tf+qdod8UKbAc+zSeXB2VHe3X+hSWNsk6JpoeWitVz9TJj9Mk7CK3DuDND0Eb+t0+
7LXv/h7mKVDjnl1IJ9dOjs/pnwSxYezIbX2Z1lNzAo1rIdptWlS+r/ZOQgM08WVpRx8UkFUeGgBc
OXTpF7CQ6E6jwlwl5s0XpPG33tjkMrwta7VB765n5sSLu/KkPHSzR1DebA9ZzUc/0iMkxq/v6b/8
ZZ8EMxv8DpQTaqP5EELgoUcB7U4EvOqeU1WV7K1A10BbbLiamUH9hrUdL6PWQECjiyoXuXR3T6aR
x8/ojxn9u2ya3apG41VZpm8jhOfKNkLDmhfs5qkIWnflFF4wQxuWoQI2jhM6J4+DAYnXkXCuwqgB
dr961n0q+pVhFqK8TQfWhh5EhmUcHlkV9hv0av8IdPt91gpcwu4a4GBpEMvYfQ8FCjCptscp6Bl/
IQPNkiSSQzbn71rlId2xIaV6TevxU9+i3F461io4VuLKl5m2z+g3KZv8wfTJbu6cSCKpuG5Tn04K
o1i5ZBfnLBvmXr4wF/0Uge9Ejd8/oer7Ne/XnGNpJtbCyayounrEGHRify5DALl2j77X+0uHDuQs
V3zw0ys35Xbq1TWQlJShT98HkXwd5u+kwONV2O2LNj/08/cyKG6pXWOgyw/4kFNUTeJrP+X0PQZd
GAvzb37V31KwxKcvS/jh0wEaZ3jeYQ4sHLb5IO6cBqLWI97dMMxNO25nXIhUXLhZSN7ntHiAXU1+
HXkZMIr07foAn/o85mClB6MoTEJjE//A0919WfKjF0wPvQ5XTrYFa7IZ1FKnDWKsEvl3ifD7TTNu
QST+qIH0Apj5lssJJmHlBKCz0ynKTvQdCo5fpwJSn+C9X/v4pwkHPm6d/sSlZZal1fiuCf8WhmZD
WXZg3L/XM79X4beqzTdZvQZH/TTXwGiWiw+lHntVseydlL1iDySnbf6sQ7zmrNxHF2KIDUHJHVAY
h6Gq3528TEiy0USP8yEDTW+po7nwBgiPplBb0b+vG9jny+fbWBQZg14aCJr6fQhjCDbzXe0kuzwD
bTZoIC7yB32Hv6+awudxxbcxKVyXNfDxvHwPEUguO5VeMIXTiPtYD/JVdafD4O76zJaGstxfeh1P
2BiU7wVmc5kd7Dsf+m04QvkUIGpP8pUc/nMv8m1+NiCThj4GnPR94MPTJYUHLntPQ7PN2F8qWYOX
Lo1ihYLGdSSDIFn53jbtfQ2rniG0xsrgUbSoS/ZrhaqlZbPuCmGrcOyyqXyfKhNdhpqwVgCtbdqw
vjdJt4+dW9fNigtFDUGi1C2Kd8ipg5H4BzH1vUzijc7/1tPaSbZk4FZ8QBHEbePQFO+4tUcDQT18
YhFksrdtjKsk5hMgZmjM7zarswMELomeX2fFe9NmUULz7UV5a4APuSlQXjD6GSX560MtGYSVCkDa
mAgPqc1L7qJFSyR7Mfb3teq3o/J2jVOuWPfnIc+3USymaQCLwrXhrTJ++0slZcqjqmD5Wm72ecTz
behK49WqqYtUv6c4phuXPUgn/9ZCiDvM6pVj7vNT1LdxKt0gILzee+o9JnUSBRDEAM3ASxKuPS7/
C/H+z2WC+jZCBS1USXKpSL0RBt0dXG6JZAalKLCGdMW2zokcqw2d54KfESrK/JiRXIfZhhCvc8KI
48pVmbuik5151NDRG96YmrL2fix4z1cWYWkfrfiRhx1FESsnbzwsWXlXF56P+DGPHl0ZYMEeAyty
FGFdgVwcrXBdksRZHjFnnIY6wq1F00Pn16gYZZS04Jgbhcyqlf6EpWlZQaTsZlmiujq+pUZS/4Ti
t5d97915blY6UJYGsAJI5ctZ5gr4d6LK4leHgP5T9iP7cd2Jl75uxQve12Y0xgdtFKhf5HZWeKI+
dK321y66S7tiRYkhbhsRhk375sRZNEMKw0NrdwzX8jOCHoK1W+OCi9mYl5lRNYu6r99onCfdLzIA
U/4U0MBNf7aj4PL5+nItzOY/UJcAF9OQpOUb4DXHy7GRJPmGxux4OTdIma1E8YVDwxYyzVTQZyhy
Q6QWSl2XKC5xviZN/yWDzlnseiBgS/d1fGOqYkNgAKgWqAF22QuJ278yIHcuWVFTsd3kea9S/mBk
WuFEWzA3GwYTNigsolctAVFtE35vhkx9L/hcnK/vzkIotwEwJZSIOeKMenOwbtt0hEh1GXp3JGXz
tpnLNdr1JVuzXL7qgzCZslS95aCimSMsVO089JnTpJsa9Ez+SuF3aRjL8UfpzcwFnctrKsLHTpu9
EuJ9UNVKuFzaCsvzZeFOePStglfdkLF5j4HlUeh6yj3npsupb9PTdQVjIGZNxOtUNo9SOEjx5d04
s0jztcLyQrJoAxnEDA2ZvMz5K8h9i31luBvFVR1HDPkU6fDQ2XYT2knL7KZXYIDKLz/k451eJjMa
EmP/te/b4YsCiP7V8LFfk/ZY2HIb0lAEGrXdWpFXIZuhPrDGFd4xBAnKvFN8TIf9dT9Z2Pr/KJgS
hwHdLPRuSMcn0gBqEgb45/rHF5zQxi/IGg/lEOfVO9kO+8tGFHX31jPxUMfhTZUV34aCQR7DCZmb
tq9xljivHilkTCEzqyd/jnokv+7wLQ1dZ225lmZk+XvREPyE3tW7tO6Db3FMcrSFJN5D1abZXuaM
/rlt5SyHL3hIYryQqF3amO9NVfRRAkR4PFaP8ziu8V8u7b3l9iQxWhI1qF08IhetxirY9EP+9/UZ
LH3cOuz5RGpXT1zvgn76kXS48RgCUPb1jy9sg40mGT30GtYjrNb0zbbB4ecy+fVSQXVD+n59iIXf
b2NJKN5EaQENtVccIPyXHhL12jLVrD2xLH3+klV8iB4Its4cTF36Kjowme1zE8zdJo+pXDuZlpbo
8vcPA3SOhy5WMBS8Fq18rUb1D9fugc7sga7eZxdClA0kqXRRaEa5fk1lOjyyuWThNoWOIEhvEq+6
CcJMoT36/xPpoYXY4oXD7JNCPRHlfhOMAnE1PgS9vDFQ2ax1DaeTDOsOD9VZVdxlYFH4g1aV5NDo
WlZRMAXV821WZfl1No+5VwS+2aPXdIj86gJRoXi9u/71pQ2xHHpMWMd0Hpv9KGv/LzTCo+9z8Ab2
nTFt9P76IEuWazl2I0fNM5SU9jN02zYgUxoP8zD2Tzd93UaPeFrkfAK2YR/SOjF3jW7UGxt4265c
oRaydhs/Ukr0jAcOligmuBDi0S05KMgj3vNRJqDRbCbUr4abetKob6MGRCXzFPUes4de9zNUGNFZ
6jXscNtKWQ7uMmrwOlpiHzT7qqaSb8YckKHbPn6xsA/Ro+0qmRRgY9+PQ0XuO5Dw7HkXrtnpwp3G
Fr+MCboqaULka56iAg9s27+VsFCaXVfWczQjW6D53+iHWpnNQixk9P9nk80tB8tbbvZosbgbjIcG
IbCLxbij9RJonetLtjQpy7UnZM1eWw/y1S2Su4rlEAh7qEroEjTAHNDwu3a/T7534+Zbnp6lwGvx
VjvfuXRRQMwH0LJsTQkQ0vb6bJb8xPJytELUVWhC5+Vy7bxcOS/PbtPc7sjQbpBOrwSThYhlv/hX
QBGQFLLHOzxsq2hA9gGeOUj2rqYhC7tiv+BDQb0DDxB3XrTJj2rwNga5YJp0my4FiiADj0kOKMpa
dFmIjfZLPlxd6jIkZo8yK1xGFjLPd70/jGtNlUvrZTl97nfV6E+4AFbget94Pcv2ICykh8mHcPP1
nV9wFpu+zm84L+kkzF4Ca3HvBSE9NKZ173xRlFGQlTee6zaRXQiddqadIEXVewawwxOzE9wxqBFt
JIvVe1Mqyf66bUqW/3tlT4epQjSD4M7wExiL9kse+oOzCcxMnmbphO5tbmNLmYrEzN1MGr0HWk8/
1iQ7J9zs4oqpg1NqGgnh31+f0+d9ltS3xUzxpFQXYY92SoKikEYB2cMRL8HZ58/OAVnGofO6fQV9
yz5gK6axEBRsyqs6Mxmkemu9F7O+c6XcIw9XEY+br7hEopNErFWxFwayaaxKLnsyVaXeu8X8bNAr
spkEVRvAq+54Uyd7qBzp23bMJrXyO4e3DpUww7T7jaw/jUisj7GI79Ai6UVCtd+vb9jSnC5//3Ck
8nHw6Nim6d6P5XMwxL+157w1PaSCJkBXab2mi7VQCLEJrhw3EEWImv6eiTmNcgqq/t7cl2A3DYr+
R9NMT23ir4TvhXhnc+jF9WBEXYt039IwJlv05+lmZwzJ+xWLWxrg8vcPi1YQcARgc/jLBS3YgtLs
f5xdyZKcuBb9IiKYJMSWnGq2K6s8bgi3/SwJMQsB4uvfSa/c6qKIyF51VDgg0XB1de8ZjNry31mb
DycowAQzqDmcWo/oMT5C0ETC6at6GqroYhErQfBWG8WvtW9wEgM5DoUP7QA0xSYVe4D2suKxCYpp
S2hw7UOcXCDxu6GdtI8+b5OfFgi+ILcdD8283C5MdbsBqtvvr+C1D3FyghGpoJHzhBdBYv0bjcbl
m2Yk3YL/rTze1aYS+eQNoxcWx4FqE2RwGinmzF7w5NetVleeCpRh3I2w0Y7eVNg9zW13RGJ77c93
9rfH6ZhbPmAvQOviWzQ00Z3nL/WWSfbKye+an5pCDrkUMIyJB++JlIPeAcx/hLT3FtxjbfgvL/5r
qwEvThOBvtlxYP0/RA3R98QXw9borEQlV5EKFAbf0x3GnuDomFX4hJrwx9Cv/1d5/GaAivtom2Uj
3V/ZEK4Xaki8idpIFEfm5w/zhf0ziuVzJFtQngM/m669grlYvlAOAYZMFkcw382+AuX2iJtqsMGd
W5sQZ1+nKDkvUFkqjoup6vxmEdx7qoaRb/ltrSR6fxKLvybc1lzGS4W4ZJVIjrykN8Svb3qm2v0y
bAnPrsyFi94bgomThBTFkVYLqqTpcERgPY0xavG8nb/CoCPfuH+tfM5/4HsQswstUZh1D5JGS/Kd
xONNVc9H9Nw3AuDaK5wtPqV0UbHCwhJd/4CsPsutx3dznB5mm7y8H2RX9rmL4+uCkHeoncojJAH6
A6uCAClP0z8MaWeu/Axnpw9z3Df+gGWb9vUhpfiMVH2l1tyRRW5kpytr10XzDTVTleE4XDVAGoe6
YAOcFJYv7w/R2sOdk1vPYcBGPxfHRZrkQwOPkptOLuEWjG/t8c55LfqqqrnF8IC2BAetaeTwBaYb
ycDa9DqbOo9kmkQTlpCqxY63+lMBYNtctxtN1bUV6h7RXlkIOTFx1F70j4wAZ/ZNWGZtEEBtJZ66
4arNFrtYPToskUlifEacjI+iXj5U/oDPCL4O2h42ZvlPjPgvlAXa4/8+kchc8aHyA/kJd+mYgdeV
LtASaerwfykJyEtTeVH4ifZy6ffNGDRej25JIcdzAKu/6R4KAZIfvaJQ32mN/3Zmopq9QLRe+ncG
19z8e2Ig5rUfKg//C6I/5GbjppGww8t5dKQJAG3cJBZOTlA7GPejpaBKViqekywcwFXYCSjq8FMf
MmSMQFTRrjtVQ1V/BUnMa48sh6j9LukHovajgbLaEcbxzbRvx4RH+6Gul1+Ac7BvoS0guzXmvf66
xOhP7jooQd6UbKLPioOksmPN0j6VECEr93NqJpbu/KWEvhGpAR8iI1uGbLLMerfc44t4uZCuUUvh
2guysjN+lOky1c+L6uLmnzAflXcMirCJj9xGw89aQdb52LW4cB3gON96+zBBuWpH28RCejTqq+AJ
ij5Cf7VjxbyzGMOF3PcB1F12EBXPadaUhbH3iIT1B3CVO3uUU0zj+YkmvY2hSF16LQRS6RLlx6Wd
R3XyRt6xm3zo+xi3LV+W/GPS9vH8v9D2KnjWS8QJSGtNHO0KHxJoMJ2MDfy5fXOEaqY8TrKBJR+m
IE2eCRil9R7qinX8GHU0im8KywvgS6iA29e3avFU8ARAZF7CDw+4kx3tGwYPRUhvzMBHKxtkPQi8
/r5EFWrOInQsMWqCFcCzl4mUyQnKf/WdH0D5Jc4IfBaa3zmk8rxMphKhswqKhjxR6RFwsSAXWZ0Y
AFdDnRURLIj2JFIBMrUpEak65LptZy8r/JZCQSrkbeRXR6+3gn7wIPT1OeUhRQaRFHrY2Sj0LDrY
0v6cgs6+TNbTtwW0Oj4unIDx6NdF1GRhP0AbyEs8da6RgKLJLeJe3PA0T6PjBDxbNV7A/5H8IYpo
pF/A68m73/VY8vR/S9n5zW4ufUBeEysjfYJzAaYzwa1uzKydFn3ibazHWzl5+rOH0lN9rglZgl1D
wWss92PqafPQAbZFM9bEAd0PURj+pBEdyc4vEoPhmUTNM0jQNP94aScfYmbt/AA2R1xkikMF+wA6
ls73WOhIl7vafm+jwv6saUTK+47O3bRD7QaScT6gjMWpXGDxc/bnEJr+6NRg8ykMGs/SkcsWZHjB
zKfIqJplC/WWM6TFZ7Fv/CQEh2NhsJRXer7BuUR/VGFEnpJxGP2bYPYSf0fZxD7B75V8XmxL8tdp
SsslU2CTfxhs0ktYn2sQj+qwDsabqBtykF+UYMHDgPQMXJsE9eW9p+ZOPYJXK8whFn1jX9EIG/on
T7QBPIrQOf7at36sD20lWgkzz9H6z7XRIPPAvIVFJ+LPNYg9gYcRtCyO+0zHNJWZHMpE3Mcibx8L
v9MfNWRdfl2kFecd4nBvjyKoevRxCxDsFwtVL4U20ycOtwv4tmsvJvBGavL+I+y+mTfvkrFMzNnI
BQLAmSVz2rcZdmMdnWg69AyzX8AfTSxSe7uh1fgZczgikHg6II8aIsjPUos0OHkBlP0yxtXyS2Mw
4QsPoqy/F82Q0ox2UOk7dXFuPwZBeBGhAUhC76nV8KSJJtzs4bzXpK9zb4YfIyypOp3ROCczAh6X
YqfmgR/DeIh+YxwGfRh5HaVHwmeo2TZVtyy7OGiwdoSmHCS1HobX6heCV19CMdpnGnKGMUr9JG7V
UmQcohDdzZj6zfhhiqFYoy6K8P5ygLYjLdWBhI2mH3xuuvGFlSL5hoMA6w64Vjk/zOZC8+7TZso/
TqoCxsdADqfeDV1l00NaVmi0ycRv8KMTHcboIRGV3w/hHPJTC0eH+g4QR/rFKyS+Ed56iT561JAc
jr9Q/QiPTVLJGQ7GU/sKHyWUWCswzb1TgcolQ4RslM6g1pSftIBS0ABrRAjHhJlu2WggGtMQXPlz
gVgbF2i0L7t+DImucFiI4Tc2rNZ7v8zpNy+hvj2E3lC+GpwmX5AvN+VTGuvFf57Q4yG30zw37b4K
8iLct3VM+1tbxR1OeK8PzYkH3JADSm/GO6bh0NozyN3dcJ92UDOCkEBUPxBIhOeoeJcRu+GqS9rn
eMi74Eucz9MuBKQozkrWWD+raTqHKPjz+TMgKGFgESpSbzj2ZdJN53Quh2EH3t8cnkA3aLpbr+8X
IKsm2LhBzKGMcPJkEDhm8rZsYuxoELD5bPBAWdSQ6NRJvfcZcIznxYdCII7UeiQZyjBYXTbtkp/1
WJRAs1V52wGF1CKXOYzLgn+ZI/g3N20IjPah1iRUu7GYRXcni7z9LeB8VGeq7Tv1iRRVew4GXv2v
DwYE+YuSJvtm5nT4MiMydLcWmPLxtiwboscd6Di0eZwnXNzZLq1F9xIXaZl/QWMWTqAXsISdgHFX
ip/BEMvp3agNfApzbnA696WEsGgk8MA7zH+lIUmWeneRiBiHOmSgf4pGol6a6R5i7btmCgrQi9JL
kaCQlIgTdN8MjGJKEXvyZ8D9pjqkwdK8TnGXtmiAFgW/i33Fu+P7udvbaSjUcP+duc2mAwGR5fIT
YfNTwIZb6AHcXtArtucbme7bWXrsWjrHkKrlUasl2tBefiqiuLwRBdnSE1p7unMHYH5K8phbgZSt
UT+EAMAS5tySXNdfjV1bZ+R5QxdBoujoTzHMNOA/RZOsJ2V5HTotZs5FQM2aBp43iWMeReKJU1M8
eVLIDarc27eY2BVbBdID4GmKa0bChbnnuZ8CBqXo86S7aGMJrcyAy2QhHBplBmLyR1JCqqyOGvUp
Ktvq+f0FuvYBl7//XfsoOj8IAdw86kVosZvQTJ0OQyk8hSN/rLYaJmsfcfn7X6/JCwKqLspqR8bN
l7Dm/Z4Jf6urvfYNzjVYQmFLFShVH73GL2/SKPxd6dA7FJW9zmY7Tp1dAP2Gqq71ZZV2prjpIlXt
JtR+byMut6qOK5Eide7DggEHoGZPHOEA7N+qAUeoiKfwRC+0IjHX9vT+hL9dh4pdfVVqy4SzQsqj
GZZH0LjTTFXBI8geh5xWKBdtcXxWZtylqEQkxNlH8D0Sqr174dHp1i+rZOPa/XYVNXYJKimPIQI1
1AKAEgTsnKa3tu4f68jf90z0R8j5zZnyow2szMrcuFwV5cERCZo6+JaSJnvrl08+YvieiBaMxn6j
WLs2YJeX/7VFxAwnWGjBCuBLIEaZjKo+0sXo66IIc/Z5h2pmLxYrj02TDzdRWVWAfrO6HsGLv2Jh
QbPA+f3QmsvTsUMFBLogqonvBiBDo3rXlHCNUHc89pBM7rsRomHxrtcx01v98zeRDXix82moBhMm
RMUfhm7GreEoYBoLShySm2Dv4VLs/46TgqGQ2IYBCh37JhyQQaL7xGx38/63ryoXOPGt7hc1EMDs
72VkivErqaweAWtrQygaHKM8nOVtXLTDoh+mkgOqm2khi+JOm7FvP6W0gBRtZodRaqgDw0Xpt9Rm
mn9FNKpaeVA2wZVDwh5qU9jizcWGMXNC5mRxcZtwIJ6VtnbJbC/mJqNpc1WHDM93Aib3ItO1fape
dLikDwr+MOWhbgQuKe8PeLj2AU64lCrJG7kE5N5HMa+e4Cc/oYcJ/4iu5nc2Br/wAc44PJzul3Ia
ii5TqO/26tBGpTegnJPzgcEWNMjrxctGW6d+cMr1FOBQyg3ACztNi9qUezZMXfqpNyk1HFLRbSGq
zANzFfesMPQKctKzSclwM9I8qatdWeqqwKVTQW7g2/ufuvKlLmXeT0psFiXps7Q+f5Q2kcGpNiYo
r4kMmConQepw8sxluNAHKIfZcK8oEr7DBcp/TaE3CV0IA3A6UYqEq3zhkpM282Et8hluImbKel+Z
jRbRm6caXuJUSKeyXhhK7fLB+ESCvIyruyI4OKNmtseQdU+QrZw3AvWfPux/yrF42eVH/BWpSShq
3UBN9mGpAGUkR2LkMHzMQwo42K3W/Wg9WA1DpHI42YS0gFZJW8e/BlySw8dhntvkH1zPIJyHwpqn
/Ho/Fn4q2M4Hkyn4PBfTRGbwD5HFmzvLUXRST3UZRf9rBmkE2chcL2H5vx8RuHmAnxAmW+kVD7Up
vs5t6B+Wkja7KYc4MkHL/KrF62IwGlnBXnSIiheTTzLfo6ZA+vtkxg7aOHXe/ozQBV5YiOBoqqV8
ILyB7XKiv9QzVsBi4pcGojgbU76yB/9Eob9mHM1HXQaVSWFBEqsTaP9ttEN1Mtiyulr7Cicc85Q1
A/xexcOQz94uoaDpwSvxljN1GwX9Fqv3bUosFq4blaN+KVGigk5NW8XTDHhEV0NJtfGS9Hsdj7Km
exQ+jA6OfdUu9adUWwmJtU6KBcKhQYJK4KcKOoZ1e+ByBok7W5IQ+PZq8At/Y6jfTOYToOr+vbko
3p+aQuXnrgIJvMpHCcv0iqE8uiwba+bN5BGvcIJF7EPoHZSc4V6gGqCCfefxgP2sSCVSVMnaNB1v
DLW1xVlMWf3ZxA0DMOm6DeGcW4XhWquktg9FQKKjz0CDz1hgp8/vP34tDjrBHP1r6CYFy/zgWZt+
gLHPyxiNqMvAnLVa8maXRFsS/StL1gWpyLYKU436zQPt7TJnzVyZ8gQ36hoK0RHkm6KbJahbdBLe
/7C3lwX6mv9eFrPAHVh60LnrPWSAu2hOIO8BugXrd0kDwcCN16yM33+c1fisbF6LBKZL4kLLiyrI
Rf2yUidQaU7TorG3DMZS0/MYLLoUG2t+Jby4kBbYr8ZQmbXiLFNYoX+Rve7FGb3peaPPvfZ8J0Ou
DBuQ8kI+qkYB54Xk0fwJUk+v183M5aV/xcaqy7tSdz5EuxLPnqjUtzALal5MA3Gq99/w9n4NXRiL
tRSlPttW9x5F7f4xalDC+yG01+GSB7xnG9zhmEnFmImRs/hLDbGWYNpYEG8v88AFMqPVY1lfdPRp
SsohC2GnceCTHLIIfM20JVv32T9Imf8ex6EL2lAwCkHdWXX3np8zyFTEYdssH+KeRwsKm20rbNZA
MXP+oQbKWpEJCs74U29LLW/CEMpsnyyTnv2OSouIh8P7A7+y6VzwQlL5vGm8eHgwhe7g+6Q68pXn
JURIglFs4U5XFqerRGTbYAkl9ALumejGQ4sk/acfRlvZ55809q2BDf+9PE2+QCCVs/5hqYkiUyYM
k/KJMpjZPCoAu63chUmqogefjfC63HtT5Jdz5nmsNdC7Z+hi63kM/OkrqFcmjnde7ec1kvHGlwaS
cmkdHyC2adqdgS08ZF51FN0WRs2VBrlirubHphpQTZvgAjO/VGMCW/HjlAsoP6Kd1APRG6IvE2dK
zNAVgqK5hrzpYZEDBCAzlMMjtmzM5tsDHbi1SjpSr58WpR9Q9w9ehhBpE+w6Ffn5/mJZe/xlB/0V
BwrWxhEYs8AD9cGXoa3100Jg43Tdw50IVgMHGROxsDuZeMuXXMBINlvGgsYb2/ztlR64NlCBSKzf
Rjm/n1E0hODZmHas2vtcFcnuYuRT/rjuO6J/D5Jvmzmf86KB/9ek6A4z39OPS4qa1Uapau1DnOUO
4e++rZqaP9AWbfesSgYpd5UXQIphTINkywRgbbKdNAYFuV57ucnPSNWAdIZAY1nfRAy046smJHRF
vWJdp1PYmuGhLoX8lKCMswNvGq1iYvr2eM1kQDH035ORUkBRLAn7e5xXs/erCXFP/UHRkPj1/vPf
TiYCFxs0gs8IDo9n76FnPbFHz4BW95HGTABc0MKFwj80UKXqsqIaA6/av//StZlxEqUBRYuxqgls
oxsFfWh0sMNRPwhp+VXUzcR3mYlM8oInRDYvOkqCH1zCmfSctJ3Zkkx+ewn7LjMxhN63H8MW7zku
fSB3urEdiyf0tGFKj+tGvOUE9vbJ7rucxIqmZtZpL16nGm1JCO6xW1XkqLoznOoDH+TGhLydvfiu
VnGHlLJgUMR5hez1cGmI35uhf1R+Ue/DlELaPIkQdRjdWNRvV0N9V7wY4rfT1MGU6wVdxz7zG90e
ZJDof5qi+Qme0QBMBYTEcizO27Dc8iNae+llMf4V+6tB5qOQwfRik7oHXkMdobD90cBuCfA7oLTq
fHeRpxRqK8ytvdCJozwyiY8r3PQywcX8zwubsvkIB+pyjwJrn1EwcBKePpKm3PJEWluWTmRtoELQ
10UiX3PJk2OFXt8dfErMAZYb3u01e9d3RY1zWeEdVTi9VIBs3UyWjE+iA1Lh/aevjZkT7qYcble6
Z9OLL5ufzEx/5gjIIm/nD+XPLgYkHZOWkHwrs1vZYS6nUcsUMI+JVa8MZpe3MZr0t3nb89uSQFij
SDbfs7LDXGqjD+3jKZra4QWqI94/HOCmHfBiOqtCs+xoPYZ3k/Bv6gg77v2RfDuw++6lILSeqHNo
ir02UxjtLe48WXzZz34XpztoasVZimRw4/azsu7cvkpTdGmiFzN/yNlS7n0x+0c/zr+VrNxSSFj7
nMub/9q9eViVoAO29kPVcVH/w/0xik9pB+PdGhwBZLj13ugKXvJaMxZvqay/fVD5Lu2xKsYZIFXW
vk4BVMkn3jfPi8USeX+K1p7uBAgf8PE2qIR5ncTQPoHJJo+lpvF1dty+29/wIaleM1xYXmywjHfT
ginvFlKftEYTYqbmJQV6fSMVWvsUJ9dSnYKcvvL7F9iIpZ+rJUh75HKCba3mtW3qxAU7AvYSjap5
zemc+DcVZxpMbRtWPQgjk53its5EP5tmA7CysqDdhsAk69x0XW1elW10AyHYxgNCO1a/an9KzldN
v9sPyCWRaY2yxMsUobi+A86Mk39E2s/z6/svWNkzbg/AUAGegGnLV2hGqV1VG3tUFay8OC1RNWpU
vQ/EZgqxNmKXmftrgzK0Cb3elOnZ+oOHjqrqTlyTaS+EH26kDSuLzK2jo19VLVEdla9yMfS5qhIz
nhLZATL1/nitPf/y978+wec5hRBL3r2qOS5PcPZN0RDk9bSlR7Q2RM5+twufygoA7lddQq5r3/QA
00IXnhF2nAGxizaC8dq0O0kAl9DtStDCfmbdUj5ULJx2OYokuOn39K4tm891HccbU7KyL0Nn3/ue
tCboJ2i9aDGRbBJS53fENgm/t4qk3h4I9GBL7m5tfpwgAI91NaH9m3xEY4A8QtzOP4aW6df3Z39l
dtxi8TRITUHbKl5NIukJeER/38w0vZEl7M/ef8XKaLkFYrDzLW1jKl+tlzB0aukDPJe9XUxgDhZx
mNS9/5qVcXILxEbS1I9MLqAk44f2Bm5uo3qMGMqQG7O+9oLL9/21UWKVNnGFEtCrgeURusvFcEuG
eUtJeG0iLn//6+mGdhrWnpK/+iGL/SwcDZzUAEEWh74d0quKNb5LcVSwupriYfZekKeMXWYWIEaz
cuz44f05WJtqZ68zP+xMiWrniz/SEkcuOmUMBtFN2Oy6Sf3z/ktWdrpLaWRdsDBNeP+qyQAtnoNe
wDs7Uj3WtNvFJXQUPkTKY+P/DASspuvaQ75rV2DrGup8wFieedeYesfDAdLidKm2Sulr8+9s88kA
Hl9MVrx28DbxUXRsoniXD3VK75Z6LjZO+JU17HId6TLFDOp57FyNHdQKWFeBpmA9XODfn5u15zs1
DqijgCuSLMm5qVj0QfUzh3x01UOC4f3nr/iv+C7mAvZRuefTIPpodFkEpzbNUSfOUHvoPFRU6i5N
H0ITT+NX6D5Y8wVgjzEaMonakVGZRN0lfy1SL+bXbSiXCmlQ6GwVILEvEKVkO+YLexfgzr1//2vX
RtOJCYoHRVUPcQQgdmV33aL8h5Zce6d1ewh5FSiiYTTwgos62qtMzcVj2Kr66/s/fmVBu90DGZMp
tkEXvrDRg7ww9XB9BWmgVsue6ern+y9ZCTiun0ED68kmIlP0kvcx35m59R+6sHvsk76+C6L2yiPM
rXlSoKbSNoWcogQjqTxomDYGX8IiHaKbBF178TiWhncb+I+1WXcjQeTptqkwL6rg6VfWaACKRl8u
W338N59PU7f4OdB8gO2d4b+B3A/zD0ksyVcyQnLs8/tzsvZ8JwbYiiu4zpbyLGOc95Uk38H23LoS
vbmq8OMvh8JfxyQf+kqEbSRe7IxCjI3yme7Agon0YQjSrUrd2hc4Jz3jXCVTNZpXasRYH3PRD9/j
PmiLDUzU2kc4+xoqDD1Ir0H6YpZFPsg8D76DclQfSLOoT9dNwuXT/hqnBvJ3BDbT3gMwON1eIjM6
BEG9McNvY/wwC845b4NmgRxJEXxUQaSLOyAicWRpAkvvb7ziSfHIxdg3mUDGRPY5HYCg4qxOD80I
uMrtopaenpISd0pTRaq9zSFvU3ygTQ9qJzc9roXMaGOrzEi4I+9jOSbqJPMuQq0KturtKYjY0O3n
gZLwe9KLPtyQal2beOcSodpuBnc+52dNzPxgDEg1Lam/vT8lb+YtGDTn1tCx3mjlwWg4DnHrCUu6
l5gROyLb02X9MRhgZP7+m9bWlxNBdNNWqdCpeYV+wTI9+SbqfXCrA1IBUmTL/ftveTP20tTFAxmY
BQXhmPPHCToNx4vxRZXDaVAHdQfPS29j1Fa+5T+QoCaQQVvO5GPOTH8fpyVyryGaPsy03cpa117h
xBQ6yIVXZUI+TjwsHv0laXe0q9muawDGv26snIgSwxSxbXnLH/9sRz6ar3/ssjsWJZmI0n5jSlbW
r4slZyN4uAUJvWfLaGVvjeqq4yRGKjfSnZUl7JKmOkqWCvTB7jWOtL2VMAziOXy+lebmXrfj8dri
KlaXG2KKNpz8iAyvVMjE3NihvjCx42hCmCRdsaXzuDZizo7XSeyFXVmzswYK4J6ykb0KMiY370/7
2xgHfIWz59VYzxE6IunF6KZa1NGrzTxAMlTCx8KH6wV7CkMFxx2qInA8FCIjueEjuLh8NwUtgetG
DI/4Ko+bfGfAMNI3FNaKwOk3bZlXxR4Gq/AdjCEGASJqPUt5B09WS18VTBfQzmKe6e94Ojf3Qgi9
ZASO9yny5IEU0SMPY99v91MzAAkvEzjdn2yVVuSJw0Vxa3xX9parec5KqNNGMlFn6FCDZt3YSA07
CgM7UK69xU679wd6ZRpdpfO87ke0JFt5xg29VTc6FsF08jzvypzJlTq3Xonmp2zas5VlDGKO6ZBs
lL1Ptqp8a8HUDdloxBAyC33uoJ742OTlK7XM/9zExetSwwD0/WFamQ3XdwKmH2ATeDZ/9qukrO+4
Vvw7p6pNn/pWX4Vpo6nrOqFVCwDeIPpz3iTqrko88qP2THNd7uSaTeRQKvNnFakzZ0u+57h9ZT6Z
y5uec3ndYnINJnJvQKM2NuOZU5k+0UnrJziwkY0YvRJDXVMJXstIQruWnydhWlAqQWkYoy8NXxpo
vi59BNM32DKwbzOIVN0WaGNlf7heExMSDEgD9QovrZcyy2vAQbNy6rwtBPPaC5xwPYWzT60g6TMF
aZncKWEGlF0HE/zv/ZW7sj8SJ06HUOGdkomnz/BO+ITGofeQBAFspSExXGdJIzZhwJdbyn9QaVi9
TsRmOYNWxeKVZ8rIeNu1+tbGdQ6QmADTPyq/xcN4LAAO29iRa9/l7Ht/AHTGdk11rvRFo18WVRaa
obvV0MdGZoDc8P3xW5kf10ShG70EdJuwPoNlHopHO6BA/twqS+11m8Y1Umhi7fWRselzzEoOSCTt
gT2Guc2VA+W6KFgyQc6gm5tzo6W4mfh0hOtmegM6aYOONRj3142Ts44hsEJDNcTV2aTwCTPIDR+8
npyve3j470tZPqiZjh5OEQ79pr0BfH3foVWwkWysTbG7clHs5J6ugU+G38O9j0z/FsJTr9f9dGed
gi1TBqFI+t+KNNUv47NZnKDfgeTjque7dglTwkCzRSfq1cDoVu7BCRvj+1QCVbyxPleOPtcsQUoO
KlnR8086EWrPAPa8aC3Ut4mpr2Jy0pS49wgLpZuRzMEzMKxwYcAYtTpLq+jLdUPk3CF8z5ct8Tzx
qQsm+tBAu+JkTHRlgHCdEhTyGltCbfSVhTA8Z00faCjUwPpqY/xXAp3rkdC08HWLyqU759qyYGdB
uhQQpAgL+Zl0Y28yyFXF/cZGW5tsZxdb0dcCoD72DHZt9YJz6bsikXxZfPvj/blYe4Gzk9WCCyKW
f/hskqC77eqe7KD3FkPLK7iKC4PV5GxnKoVIk7LzzpOBnFa8qAPW0/zQMLh6d4nQWc94emynaUuT
8k0UEl7obHFVkRZ37CJ6VWr+1JWAhWU5JfpRTdHd0sI7OZ7VLkqXgkLIBre+90dy5bx1MYvAUauA
kXZ8ZRSglly295PPfhn0JTMUEk1WGBCWA5zA779uJUi6EMaYLDMYj3p8pQFp9pzMw75Mxa/rHu4E
gBDumdAcq6LnWHkz9CRtQ6tTyYj6fN3znQjQW1CIlDLFp7GlMnk0Xp13X3nrQQ7iytm4rPe/yoY6
iIyccj6++h2550TcKAVjH3rxQGAGJ61XU5g4XEpW133RZZr+ep/lfU7bviLPVTc1DxPvwqeAYjNd
93QnDIQ5zaMQBbyzYnPU4vaZJp5JD3VHTFFf+Q4nEkgd+IjJHlKqOQqPlDTmuJRbpqVvK6jT1MUd
csiYzCMquY9AtIA83T7ECxyAefORe+yxukAobbh8IGkFi+CIb3zSSnCLnUBQzZTYpVjiZ1PC5SQe
AJmhI0TzkrDYyhZXLkEuAHHSDYuqdPLOftfrYxOPHuTZcM1VM9OHycu/QSRxy2lz5XNcEGJDmYrH
ZOjPwCznH3RbqN8TabsXz/fCLenjtYlygYfgbla59mPzGk7BB90pcvMHEcSJ/WFN1Tygp4DoVrfA
PaTxnZdveaqvxDMXg0gXuK5xqDM+X5SG0GUPlmA8k5K0xQZtYe0FTkSAWNWsObDTz+EiZX8E+XlJ
D75h4UZ9d+35TgSYvB7yyrUJn/1ZG3GEJ+KSnhaPm9/vx4C12XdiQBfHUAtEq+65AUtl3jUeJP3u
mApAQe8hfcg2OgdvvgZywU4Y4H4i1Vyq6Bvwej+jZoQOpKhMBuWQLWLHm1sGb3DygQpabLysRHTb
LMsPPpMzD+sTkKcng3Qq2jQCfzNPw2uczW+gx2jCkYifeYDUiTCIMFhOP3tzM9wGc7tRSH5z1kni
nvoxCOAVRCfINw5cJoQdpvD/nH1Lk5u88/UnogoJJGCLjT23JBPnMplsqGQmP65CgBACPv3/+Hk3
E2Uwb3nn8kJCl2611KfP8flxGhRkwC8v+1oH53DjzcHS1Q4IviZSP/cAGN56k6QvUYoay41za2W5
7RIFUESyuXaavoxDrAbUaNVjI+RxAbT/9vIA3o2LMEPWWR+mNK/PObYXDsiDt1d8yD87pHqRIDWM
w1CSWyYZm/dh4W/knVc2mF2f4NZg/TUZ4be0Cr6C3bC8nWftgbCOp8+jjy9ZAq+9xqtgdJbVE8lr
lC9mALfPuat2ASJAyHk2essc15bfsvoo7MEH1FXihZRZ9ynFO7wfcy27a5wWPt+ydnAUCp6j2vIF
qSkyIoIswFjbOFV3DUwH7Vu2PjpzjjCv9p+RjcQy5Lz6X0u7bmPy1zavZeIqTSHY6xfVC84JMiZD
FY6o1c6U75/oOG0twYojsY94HkxVQEHY/+wZCfaMXTQv0lSo4s87APKrfCG+E4uldbNow2RWFt3m
gsgWrV2lOTgiU0fd8dqdWtC+QCt4f9kkV+aN2puqm5H7ylT24ipXgv24rh8lGLv+Vw+gir+uC2tj
oY4FWpRkyV/OFKrdZ81BgnqTZuHYBXFKS2+La2xlquyYqCHe0lEji5cyTecAgfEAYmiOR5hhY67W
OrCuQlINMgRBWvnSmW4BtwyDYJrOHECArpooO+7pg6gJFl+KZygKOrfQg2+B/QP9xfcwBI3n5T4i
nBX/PAWzwKav0oXIA1QcV3jz7aO7s6P3qd51g+QJmDSjncqnX8XY3DtmK9m9Nmvn/9+cWn6LygvC
EfnOvfyuashPxeC8CLeY7FY2sM0tVfWQnJ3dBQHKwL72qmyTNCoPY4Y73eUZW7N5a/viSR6QzEmK
FxD1Obu+YU8BeHuf6gpXuqbVW/ictXFY7hFBz9SY2RfPnseecB7SezEY4IDMsmUfK2fhP9RLEZxX
3yM+iShqNpOBzci8Dim7lY3kJlYUCYCxKcHrfHniVhberrwQOQjEsm7KXsASXjjxmY909DrgTK9r
3oqGKM7xRoM8+NmfSPkpk0P+1ZGR2V/XumXrPjJkSF6l3m0R0hDyTU10N6Tgwb5ybuxIqMarv2op
vxVZ+50qXHNB6bnFUrSylezqCt9rEFi3uC6BxS0nd2kY4HkYFNreYKZ9g5j+2o6sPauG2S1BL968
KNf9BSxT9D2i/KsHbeOny6uwYnvUOtV718m1ln3xkpciPPogSYtTF1Wsmkug1Ztqqzp3Zav+UzGA
O4jp8yF85i3hdzxF9jUe/YhvvdCtjMMuF+hlE7gUhdjPNADgZxa6jNNszvZC9xCRM/1wc3m+Vlbe
rhdQTl37tYzY8yJoflRj9XV0Af9pALdMLvewNlPWxk2D2g87pyeQ7RqlREyNVF8L/ntUUG8l9Ne6
OA/uzYHhsixICwlabE5m+UABdx/iPh2Wraeg9/HWLLArBop2bDwwcnAw7MvlAziBUdso87PWhCmd
yttByoN0cYYzfoRAHAUfPZAowSEPBmQyy1DQaWMy17aF9/dIKzqEIcZHPphiqXahKZejOr/iLSJ6
dVqdXhd528UFYJJdelJW/HlC5RjkF7h2fveQCd8IvdfWy/ICDoO4QQTthRejqQTlezQVXP8EuzlS
O/vLu25tX1t+QDtVsFDuNy9NG9w3is77pgkxbQFymdd5ZLuKoONIH4fFzG5Tt+kTNQCDwdtCHC4P
YGWlbcIdOitUh0oMgPvkE6KV7tiBtLk7hBC5oEzr8Hi5n5WJsksJxhwwZRTBNy/T7LQ7wcl4qxsX
SYG5IFelk1lg1wdknl9C+5ix57bRo9mTqszb2EcAc7o8hpX95Fr2rzzQXmZlHz6bFJVbIckLZ+fI
mWxV1a2EwHaNABd6wuPsgjeB0lffhGmm/pceJ252bJ6EQR51dimo6wEqipdl7KdPbdkEW9yRa6Oz
bN6VnuPMkFu41V5QfeOjgZB3ORIRbey0lSjPrh7QcF6FaVx2m0FBYKf9bPja1eJ0Jhjdl5GEAkLq
gAXu8lKtbWvL9M1UEHdZnPNUKhMXRftQZFWfzHgcduqu27D+tSmzrF8VILlFzRDuwMH8S+A+tyNQ
Q9+wmPeHAAjz3z64FqVXQl4gfPZKUKRAo8VPIDGBF6LKDHvVQXvk8lS9vy6ATf7dD1SJoOLq1PJF
TcuvVIg0camv7gZIye7PCjkfvCG7iieeAfBj9YU7pHK4D4cPOd9j7XbesQbrzL6mKB69PJz314Tb
PPEtHiYE5KLZ81x7ePOoocd3h7cK8HFcbv99R4bM7d9DgHZKxQMa8GcTLV8yn/wExGc3LO51ATiy
UH+33/WjkxUs4s9z1I577UpcgFh41YmIet+/G1dG9EyA0O9ZCQkFd9fMsR4g5n15atamnv7d+gTe
+dAv+/PUIC97iJSfise0S6tq483p/WdaboP6czZUWs6MP6NU6xXw4eDGjNBtH+SZQTrhTkpjULtc
OxzLuhukSJrJIfKliYgLUBqIvZxHQdyxer1qvmxMPyhvq5nW7f97A5aywdt8iziZX7ccNpg/dJgq
BNf8mbU1H/AWCGbofW8c/8oJsvngdYO60DL05IuLrRo30tSvgrLg+brZOfvFN9G2qLOlqQRuogA+
tTuwqvf7qBJbNDYr3tUG74+DKygIGOD1BF3iMRp8KOqY8XMqzxc4lYof143CMmcajKXmDUL6aiyi
uJsmejN1Edlfbn1tFJY9dygIIQZ5pVvqtndV03f7cNGfIfz1IeoGuuHx1jqxzNrXwgFDlApuO79N
Y7cc8xjw9de0c80OsPmfl4ey4ldt8L7L+1SSiQS3qpy/ueAPiM/6MFAsYleag2XOKelEJaC1d4tn
mf/NUH8CeeRWjdaK57Oh3rJI+6kRKn3SC/J4RZcPXtzr2Xy7am5skDfeT0F4TU36NIHh/7MJwX1D
2TDUMW7ty+fLfawNwTqaRe5TkFya8DZrZQMJ0JxPWUJQfPn9cvsr62vjvP2lgFgZLXG3Lf2n/9ZX
iOwV+lRFcrmDlW1qQ72hK2qyIERGTWTnd3wxZnV074HBAxJ6UGljH0nhRtXGzXVtNJZZd9zgzRV5
zg+8K7qYTvwn50t6BGfbltWtrYdl2r7yKGCUIdjYQLG7o3BWYJ4eNxLoa41bJq1BEsEcWWc/csiT
7Ot+Rvl7TVm49fFr02OF39BnK1tXhuxeadc9QPitugs7nu2RZN2Kw9aGYJkzhbBcJ5WiHzTgMtDf
VOQ4gnl3YzOtDMCupIGM+QKhspl+wAAGZFSgj/CoTW/K3TSR8NvlHbvWiRV5y6wk2Rwtwa1szz5V
RM1xIaaIhzBY9pe7WJklu5RGLig+ikCd/2RKwHHaIkdRe9hvyXqttX42xTdHNGhhqzQqUucJAbdz
C2HMe7xRsI1YdW12zv+/aTyr0tmdFx7cAvfc7gqJgs0i9b9CXO269wJuo9xl7wA/qBB/FT35lJ6Z
qpAGuO5uyLllvxy08znK9xjOs8qBKOrYoP7q6qQ+55YJNxXYCiC06jz1YyGOuii7g8vUl8vbhqxN
vmXAhcb7vCh8D/XSPQ7M6INsXH1MQYxjSiHBmC+e6YSqTZ7ywxSAPN/kqEAG/ct+yersAImWBpqW
/Ubcv/Y1lq27qkq1GnPxGlUOBUgVLxOB6f3EKTaTaStd2JB4FXp+O7VR9TqXJQGL2TBCr9bv6l1N
NtmtV06of1DxbIA+YZ8B0d+LElTIXvodJ1O4T/3FO5Gcf728eGvd2Cc5sN1VCAG527niH0TvJaB0
dqCunj4vznWlNIwzy/RTEfSsz5v2RQUpATcLl9/nSrsGjNETJDj7YblKdAI9WX6gi+pyGhYUKFCI
lwLDgAvxIhABXZ6s/9jT/807cxsqn1Icg6p1vVs/DVBLX0QoM8x2XRCCMRiavmBQgmZ21hXyvs/m
rr/Poiad81hWAaAV+zr0xfibd5Go59jtzeBGSVqxkW8Y4oqHZZYXyYOaaYA301fIVoM9yOhaPwdQ
19wwrLXmLScCPji/lZX278Xszf1eQ1GSxJCFUBsopzWrstxIJwGucUnt34eBA5WtuOo1VCaVrk0V
xEs1Q5X48jKuDcTyEAo6LsKjjX/fCTbdmDow+yIX191EbfwcEDxFWvmlf8+X+lT0dLxF/m8Lerby
5TZGXqueQ8AzaoHdcMDWCu1M0RxzEZLidHlqVh5NbPScv4Q+mZZxRtIVL0uPED77oAo3/TSP1Qnq
PREKQ5aijoMWTuJyj2tDsnyD5rRb+rkifxhJ6QF4UHZTQ+H0ytYtf+CRpfH6iNM/s9KZ+RhlZ532
Rbd9dXPd55+H9SbwkGUTNbOAcLXO/Y7HNASZfYwClKtI1hn3LZvWrWrBst6SF2BkURdVO86+dwi0
wY2pN+x6xe5syBye2ZFbGULyMghX4t2kDSjbtU6v7qhTNBvG/R9e4h3XaQPnAslGD9G3W8ZTNfZg
dtayTROsfifbs9AYkc9qFGVNnqBePhmWALIg3fJIm3HscSEABYl7gyd5lJ35TW/+iMmX1T6rhmD5
RsnoeJAfKQeCwHIEtzb1IXIY3UIkRKJ5ZEnx/LQDrKYWZgcO5DxdkBTp++xeg9+Zg6sTsrdMHhlN
+3k8qNCvOSTQWwO1e6fk3sZmOe/pd+bApm8tcAqiojil9ylZ+N1c4IhCiU1+h1ryBKp7WxDYtW6s
PTMEns+BZx/+AEsPahdwLUM6al4q0HruhlKG0aNPRfv9KgOwWV2hYo6ESeB69zRlZIakegWJhFaA
TmEjtH9f5gPa2ta5gOplaJeMiypjGRhZdYlryg5OaBadF3p7z1si/kP3uLgUN1VU64ke3FHmmX/L
2dBzfR/i7ZoXe0i25SV4R2VehIcrBu8T+9MgPZrrqKZj4qogkS2tY6hF1LvrGreOqVaPAWRipEnO
WhePuLSa4zAEZss1vmv2PrGBTVOeQYLjjDJtfTA+e+o45uF+Zl5y+evfzRSheeu+WkOTWFNiTNLJ
+zH9upB6p7oPIrxDqmJ/XRdW7NrypY2Yxgia9nNVH6eoiSP/DHNwdlATv9zH2iydbeyNf/eRvmkk
c8ckyD5KBeLH/AhOq40BrDV+/v9N42RcymrumEl0mH9Y6upY1eGtCdsNQoZ3/QCWwDqbSsOp5Bl2
Z4T73kTHOy+QMWr191mTb5wd56b+8WjownI1iOmzYAQ4PSncuyrKYlLojd2/NjdWtMkiUvVGzibB
w1CofrL5Zxh+vbymax9tORRZq8gV3XnfDDcChU7z6+V21z7ZNlhRDaLn2Cu6vB30nzLaLePny02v
fLIN7QrrYErBkmyScjlI55Bula6sbBEb0uX3MFGwo4/JEvyKoGs4/86bP+N0vPzVKxNiA7kiuriG
iskkCyB7Lcph3TCIhdoCHq1NimWbzsTqGYezSebU4Y+eNwRxVpPp5fLHr7RuK510pMqdzkDZOzT+
HiqfT2wIr1pN187WA3gyF3KC1ZCB7NuI79mUPV7+6ven3LUT9JATAuMbclPJ7N1NOYm97kFPvy+3
/f6MuHZCfvYDPjtIVCRhOH5QTPxaonTDVb3/2QAj/+0J/bw3k3N2s2P/Iet88NM9pPLp8mevtX0e
zhsv23ttLkkL2/EbcwihTzvqEBq1V2VOfWIrrUXOhDiuQ/MkuMnDj222ESyufbblAMET1rp+g3aD
Ov9G6jARY/OASHHjYHt/MYnNmkvrXIK7HjNOePYQADUIBt1flyd8rWnLD85QUZoAeEDT0RJTlsYZ
FKYvN70yKTa+rVUopu3bAmuZTXtN1G++LLfR5F+TqfGJDXCTOgqAuScQOfafB/JL+H90GW1cRf8D
Zr5zVtqoNl9krrsMqfOKEiU39hvne9mGFHq23r2e8U/lsFuIWT83QZjvIoMbAiFgIeLC/dR08nGa
5FaJxsoC2di3oKBBF02uSdq2TzIxxgDbXblAliFD9b0cx/Pag/nlQHm3F5U8QBH1uhPFRr1NC0ey
tx5Nomj5LYA4SxxVwTOIWK8qe8cOsAKaFNxC/giC3CRwX6EDthuHcGP917auZc8ddUTEzgHNyMr4
TJCFsmNWbrj9lXPcpsGNlizA6zCsGW80d66pj0HEj0U+PtQm3bjBv79pXBsr5bIuDQXBYT7zw9h+
qcb/XTbptXatHbOcc6PeiHZJdNTV79lclbHxXRscxcpZO9DpNonbH/rik5YbMe/7c+3auCh/omUT
zvBBqA504t7HdWBS/GfYk/rGL2n99fK8vL9f3MjaL1PQjOk84/MH+j2t7ilIm/zuqiPRtbFRhDUs
cgfENv3o7YVgiYnIh3QzwF77dOsAKLipFqo0io3wFhNXvngpqtbErKPXfb8Nhop0VmvPYG6i7gOH
1AoK3+mwYUrnC+q/btq1kVBBByrYCi8GiUemA9GNiUOa7vCsp5F1HQ+jLp7HMiyTy6u8splsWBQI
LZWkoIJNSBsIyOCwsptiMG64txmrp0OUAtN7le90w/MnvImDKuMSzxBlkpypmNHoqPxhd9YUuTyS
FTu2QVJz74F1liEaD7z6EELEM5aZ8/u6ts99vvn0uXNyVZ/XewlRBvJEt7iYVzaqTWXaZWU+nWur
E1Co3M0TcEThmO0g7vN6+bvX2rdtWCwAHcywszEsYrk03/l/2sv8GmSG79owKEmHCCWPmBbTyATh
c6zcqyQ10LRlwj0H0UPvoOlKgwcXsqrIPcSXJ2Vlo9j4pwEvEWxUCLJIOMddb/bKvyr957s29qky
YLgTUPNLZN+RxIwz3SP6pxvXthVbtQkug7A34J7kmO7MPBheHcMc4s0j2Y9uthWaRe97Hxv55Awg
CnZm7Mgm/ODR7KC8lz6/64PvxOvi1ty7W0fA+7womKvznn1jU6YIl96vpuwPCGibfQTheHUm6jQt
yF4aGiw3gCKQuJV0N6a0Pjr9dXow6Nmy5j4VPoVuFZ4GwVrSnOrrHqPc4J/YbWjrgKNdlNjtfNLe
TA3dX96zK4Zsk1zOrptLCLPgUOhvTPTQmxcSbl0M1uyB/L0Q7tjVPIs0nFBQtPFYtB2yApvgjLOr
eec4CyxDLutu6UyG46zXzguV3q7Mdaz08Gvg056lemdAB68Xvhtw1fRRF77Tmm9cp1YMxgZGzRU0
xRogPxMQpNyEgfdYlSYe0upGLFs8ziuTZ9MLR7or0w71J0knzLGmLrRur0Is+64NhxpARIiMAZx3
4d1xvEl4UAW+vJvWPto6iYcxpFM14yrgqM+p+pHKjRB9bb4tk65Kf/Qge4iQcVy+Oan72NT7AHrv
obou7rJBUMqvQVEhEK0Uyw1lj24Act+Nb1+xMBsCFbRh4DdhIV4iCWEdiYLCBMLYxV6M/CodKiyo
dRqbrtK1c96OgQMexbLcZaiHvryia19v2TAHX5GXF7CgMRPIL38M3T6O2EZEuraslgnnqewCsJfh
wCy/DdGdMV/zGSXE5s/lb1/ZjTaaqYloKdwUgVsq75XzM/A3PntlTmwEUxe5Th/BzyeFLGOV9bs0
F3G99Ty2Mik2padLUrfrzo+REf8dOd+Y58Uoe9p58qpHLNfGLGWuVtncw/pR2Oojs9G4V5Vp+66N
UWJqcubKR8twhm0nliSfAU+7vJZrc35e4zeHet4rxLQDZqWqVTy2N03xNOcbb7Rr+8Q6XscMqL75
fJK0QPmJB06u/GbLLBkeOs8K9VhJL3HKT3P3Od9yKmufbJmlgGqXzvJ0SFIHJb3jkP/wPXfYiGPX
dqBllpHIciBAYZa5l5UxnwBlTAlf4ipjVaz9fquSfGVNbURRSZWbyrDQSaTam4C0t6NiCVAhG+/M
K3NkY4qabuLuVARDIpm+BYXozlFXwa79f+TCa6ct53nEDFEnuCd5miC9vIEKWPvq86K82ehVDtlC
DpmkJDUiDqNhNxZXFdXhq8/r8KbpSUHxwT2/jqa6EnHhtuPOAQn/xtn/PpwBzZ9H9Kb5QbJW0wUR
S0GcIV7qgj3k4Sgfm2j+AEJzsqO5+Ta0hO2l4Wwnz5SeJWp5YxUt6so1t0w5qiZR0QC3u3n22vt2
mMiP1vHJRmphZcMSa22EL41RVaNBi/stdO9F9rEZr1t2O0/EFqopChN1MjlfZ+87Jd8u+82Va5dN
pgD21qKjILVNouljp09d+JhnKAdXXUz8j414AqR4w2usTY419Xhv6WZP4ZLiLuCvf/L7H9BmurJt
y5OCxqeco/PsiOVnVJN4al9bvYVEW7M4q/E+bdhkuNQJW/o4iKZdvdn0ypzY2DBjeqfvhvOLgGHP
tZpvygKvU/OVgbzNmhr2jMkxQPNB+gl0KLtsqvaXt83KnNhMatA8bN1ZwlVE7bIkDRzSPlJius5K
bSowgBVJq1IcjJrcAojpjVe2G/ztgdzJb0lfhEOS99UO6K1dCjW46ybEMn3FoPIJ3nZskjB9Qi0S
gpAx+nG57ZVdYpN+qbqDQ4RuTrLMWewWHxtyE+nrsjOuDc1TKQMKnuZjMrnFTx1UP1gm9p6fbxEe
n+f2nWu4TfAVOXVPANw0CUAcf0DbshzFTFFHFQQsCavl66zYluBH+H5Xdma3NSitgKCzTvrmU0d+
pOyxD56V9z+m3V0gNnz8SvDz36vSm1Msd1rcdFp4gzFzjw64ZDy8tXVaHLp+um697Vyvhl6Q52eI
Zcfuc5j+CdVNcZXYqu/aoEVNwPSgIj4kLWJDE+gjWOM2fPCaS7BCzsrpFm9hWGjq4zm/rVBkft1r
is18BmJ7L5cVG5Ki+jItD+48AYd9qNjGFXblw208IEgdhoaFaH6ajLdzIjUdJp3nyWXjXdkv/8AB
CxO1TUZxeZjkfihQwfKEpOWeXXm3t7Xl24FnbVBh2nMv/ZJ37JPDN9481ubFcmlBKaluaTYC9RJE
+9YTNNYOGQ6X52XFL9gsZxW2oYFkKRLaih813lk9JzsO9RTTctl7eMS+3M3aIM7/vzHX3mSiXKC8
lRDnE2ipYwgab+z3Fa9sIwBBtEdJzUtETg6AHmPngkt7OtSter3uy62wA9TNuKD89+Vkr8p7aTYm
fm1GLDsNBDhIp2XRSe6O+24e2hgF8lt0jmural0NTanzKswR5FXyfurCuJwe87bfaSTe8mnDXlf6
sCGBpOgmdyoR7I3tB4i99Cw7DKgJTfvY98V1i/sPPDDsoIAY4ijRCzsZL7zlKXRTKrPFvLOyCDZA
sC6kwIucMySBJPEArbAl9DZen951OJ5nT0+bgiao7E1/Uqqbj44byZsZOek7VIPIs8ZJv2FZ7+5/
9HM+hd9YVujwkWZgkzuFbVePu4U12bQzwGK8oOaYqv1lK3h3sdHL+f83veSeS6HYKvVJOtXHiXj3
RUCfRNfdThm99+iWDNJaN5avyxQroenp+acRomq8k8+16e9asKoSQeCsvWDD+NYm7fz/m+HUVOVK
mXI6kSzaZ8MYd0LuoVF2zbbFbJ2325vmIXdLpyEsoeakakiqzZoiHdSMce7UV8mGogvrGsdKOWiV
tt2pDbp7l4sX0ciHgI8H7LFvl9d8bZIsz8chXk59JKhP2nnkeH0smzzm18EWMQDL/5mQqUpwNZ2q
Mmp3HQOn0pWUAWjc8n8MpKakaUh3IsRJs5gqf/ymvFI9XzUzdmQIYZIB+s9Nd+oy+T2T9UsIzwei
1qvSyJ5nwwAFQnM9qJSeKpLW+7T2813abLb+bnyO1i1bbup2LKo+9E6Zrr/WI0/AY7vzWJFUbXjj
DEi1e+J0eaLefdZAV5Y9s3menXmm9FSez3xBjh5zdmXv/1S8OcpIf06L5ruEfV/XnWXWBuRKbTf6
3kmP9WmuUTQB+HEwqI9uke7+GxnRB1W0x8vdvXt6YHSWmXcOjVDrm7YneeYqB0qhkJ8XxVqy4Ube
P0KojQ7hLIMMJ+Q4T6krv3sh6L5d/eU8nH5ARuOaMdDQMnI8OrW84RSihtVgYqhni72vna3zdcWF
2GjGgTq0nQhtT0MVvBoZvUIIqYmLsLqqiAhLYH2+r3oPElsEnnYB1eRZ82LIG9Sldlvzs3Ii2cDG
gbC8bd2yOw1k+OES/65cxFEWBAmZVt0FWbTxsLjWj+WxnACXzbHDTEkwVXtZALS1+o2C6jvGgv+P
bt7fstRG/meNkwaUdu2p7nEeDdptdyV4KzY20/vLTW3wf5HisaVsjIRnGad4UmmDYsumOCwEwnFX
7Ve7BgByQJ6PyoX2VFb977EZhn0+yqsIhj1qQ0zBM+ONEg/Hp4KPN2DD+hgZ86X1xY+66TfWeW0B
LBeV1jPeGZmUJydaqruMiP7eFcVVtFEYgOWR0pqB4Rey0ieq2R+mhqL6jBr2udqIad/fpNCi/zuu
Sb0CGnOFbk5yjG4KZj7qrjrwGvMUQn/Km6aNfbTi+GzoKYe41Fx2y3BC6Qpgp3WxkJ/VoiEvB9WL
8KuCLtvX67aTFYUoUoa5n8vlNM49iwkA3bt+vo5CHMthGfXMUieFdKI8ccczu4Iv7jfXF37cF4X8
fXkAKyZnI1FLASr6qCmbE/FKKBBMAOwDLZXGoci2MgYrq2EDUiHsPgJb2Tcn1JZ+wgXsdxGwfRCx
g1Pz2+tGcd5wbwLmHOUHLUIFcTKIaEvZ3bmCPWgoHW1sqLVZsuKQMliM35SpOHmLKHZBowEGHvM2
yTq1pZG4NkuWYUOavTUDxSyBufBx6FR2QHD4UPiV2itRf788T2udWPZdaO4qGrbQ6qUQcp2irP2K
yCNNkPI1e6SmrsvkeNRGdvqoU18GvypOcFefyqy/zdnylNMtSq+19bAMg7dLpFTv4xmuLbynVLTF
Lopm5yUCQeP+8lStdGGjPPPQKRWKZ/MTQ32LIRCoREQdOyF+XO7gPOf/vKh71MZ6miobjZRLfppc
766Jxl8lxDEvN/1+hE5toCeetOsxWFw30dyPzfw5nx766qEYb3ELiIFoSza68f/TjHpvEJZhQLyc
L0PnoAi7migoYhq3LOgXDam4Uu0bMfoZStWqzvXErmF4i6FxJk3uT4C7CfA0xHh8cCF1BRIFP8vj
KA2HodtlDnfyOZm6VJ71nsEplR4d4ZuA7CX4NrITZzWKqHZCzZz8nmc4+1fXY6WTfWoyA+KAfQHN
ef6Dt0p0P2cJgvk8ntulTl9oFQ3qroMEQ2Yggh119M71prAASH4EZyiot0yvJqDw2EySQYLKzXSc
4cmUd64qvlFHN10fe47HzpKCGrUUbjzpOYWcSkCCKEXUEpKwKeMSHIPj41BkTuPFbBib8CENwW7+
3dOkGnYV6cudge7ua3km+Zl2VRAi84Q7TuuQo+SDvzS3FfeW5hSE0LlZUDhbNvXLks+ADe0pkt9T
/xHxnoYaymwKp6/BmsxBIhY7YIVpH2fHE0MfG5AoG7ojYO/LqriOZpa/TtFU66SsXL9ajtxZiuCH
WXwzss9jXrdBvQunvpn7RPS4fPV7bxiK/mM71Q24zDswYlb5Lu/7cXiaB0ggLbhaitL9knsed57b
KVJek4AM1w+mXV730vWTFHz+g7jRKtfsfwpgrcwBRZgsmYz9NsyCIylzOKbY7edg5kenVqgsh/yZ
l4qXUrIGCIlqIjMHdYhpuJ9/AVFmRu5BTJzeROEUlRA276YUNQGFCU4qXyS/IUVdlv8bSVhGvyKg
w1JxQMTHkc/ou7OQ6s6ApSX6uADKPf50fbeBDeZSRuoeSgRFPsRhAZFPkDTUeNrp7qq6XNhwmB3w
J+WxEkuNCD4iQRHqXW4qNn+MwPhYVAdn0R3pY5U6s/4+AReLXF8UDFw8560DScqd4+Y+ewlcvzBZ
krGo4h8hvkbr+t5lFWO/HCcbSHlwzDCyn0bW4E6IvRx4ipPfo+ABNOKFs9y3kNIsbhX3pcoPs0m9
7rVvtddWu7xt6oXExhFYQqQbx/ETYyYUkB4REAkXse551g37sCTN8iVCitDLYh9MvNPvlkbQon9o
WTrmH0RrQnfeA6ZWqHLX9Mqb65g0fVqIOCMp86YEBwkPyYPTsQrEh00ow+WhaPuamniKIB5R3Lhl
04U/qhocyeGBuaRpsf4A1d6EuW4Gdz9JneuvofG88NnRYw7iq5SmfhXsx6EBYDumIKpqP42h33i3
jSld9ZGr1hmPKpNyuB/HsUr7QxM4LHjoHI9HX+scNB5Pbu4uERCMCluMQZxegq9KVni6ruuCViVO
1GUk32tQA5kf4PZyUrMTVDXpl4jNXv+7yQc9uCgZiEz6UaYRxfUNeR/wCvusJ8aPVQOtsUcUWOd1
tpu6oc3mXdOAVWqOCclDkQAM0+WvIUXYAzR61yrKY62F0b+ysqjyBzqNaWr2XaGW5a7lUZv9lI3f
zac8IPWw74vJUeXB65c+/BRMjR6+GVxQw7sAVJZutp+gJaG+QciPPxDaD/5HXZe+0J/+j6Mr245T
14JfxFoSYnwFevQcJ7ZPXliOnUhCICSEAPH1t/o+x7G7QUPt2rWr0AhfViy4uds3WfVThlZbXo6t
eIUvCYF9SuY7OgGimr1j1ZYEesu5WPF7ThTLpl2/guWGkYOcrSSksixy613qbSF4VSSt0d94L8T+
kl1M2VuxqqVoNNwp0WvGZA5vwgaTwdojuUPdd16xq+c4sBJ4WniZDvXYSydfBJQBGK7cNe3vGORB
k6pmiP6GrzGhSWobta5Cd5c8DWX5lEa4Y0SlZc9RbOpRCtc2czyb9SsiSSTeljSy+p8kntsXJLIm
O6+ivVzHK1OpXf9qOWbu3Wax7P7Zog/Fb8xu+Dk+AJ8QeoDB2cSPS48uUKhLO2jybnqolY5DmQic
y3Rst+GHZ2VEkFHM06yFpCYN8/gMaZRVjyAKxf5CCscGUUc06O0fl7M0P3SKR+cak0xs/jFkYz6T
Q8EcK+oREUYygY8qget21a/WUF15FRvVUC2ouU6ubMu2EjvCmL91MU8xlue6rO5JlruBywZ0gbgY
h4XJ7nFYUOjUQyBJWGpiZl28wp+uXO965qboY1G8Gz+s7YK4BNarlSLFxd8CxVtv2fa80hbZzzAa
KsF5gGWW/fYUI3IUwZAy7gvYOA+Fmcip2FDnDFUp9W7xILqhy1QlMTClYdQ2z+W4ntoh9qw4Ckuy
vXgLmJuQ5sHFqJG6e5c4uEHfSeGLca5ho7TTwOs1sbcTsRxot50sbHjQ+In86sNf6jgrHu2EfkVo
4H7j84ueEa7cYPQC6YsVgv5Ge0I+BTQJNUDHRL5l4D2YiC6OFmjN9nX/3IphoReoDxOc0r7reCFO
SrSk/WldDMdimGCrkg1IGPHzeHKDllOzGIxJnHLsprw2sI2V6bUrdZ/GtQSDw2mFNI8+RZGUpX57
N21ADDfNk/zACzma5LDj3EtqGcM1D1YOpkuriQD77pXs9L6dtlTN6XH3mQi/Szj5sFqrHDkYV1Ou
EfYJxsERX9poPwR92RZC/I/JGBZhrmIIPZVHAmdP2lcjU8mUVW5L/GYrx6LEjlePSq6HMyXbzHy/
ic2me2V4sa4M82wi+GchQEr8EZnlaYFLBSkL1zkqCt7kKnUTP7R554dTmiNN+A9eFyywocEg+wC1
SqQoOXJJ9v+QH7p8xpSsiDIRgW4LZqRZnsXxEUfGTX+JlCWR/GADoeNwEtHaZadWwpD6vjU9F098
SdVI4DS2Bdi0eY/Hdt/Jlm9YCaznpkEPDZdrETxfKhJHUYfnQcYwfiSGbaJaSz+RM0kF5svLPSnL
ShcYHACI9Eajs7cAAw5AJRvswtt6wzh3zi9Lt25MwCbIevqocQlkp64LadkAPW5Y67hHfPtMuxGj
+KoE4lRNCfFD8lV27SRfeN9SESqRFAgkO1iSv69bLLNXrEmx/8f2mK15XZou35Jm5m0nZF0UPuyi
VnOmx4ed0kR/5rm1KyIRk8gWCPDlS0CNvayGzg8bJ+66SOTUJseBkXSJYFEc4RyB4NzN+XZoedrF
GvHIOeF/l6lM7c9BYGAC9n97bB2iP3JslaOecZGL49zlXfSHL+UQ+JEnKrQr4v4wavIQLfDU+uuC
iY2rrJIIFG7ilASAxFJGY1EhJRCrDWmXjC7ACth7GRgBP6QPeoal5ne+aEDbKl8WuB2fgZ8G8W/Y
hXb6Ue+UOCQbISVs3+5h+cLZwRTMuKTJJR7tekoTnsJBDYHWN5fOOctWRKRsq4z1Yy8XF/2ItZD9
e+g2qmBDt0uaZc0Gr02N1i1O183ew4MAtuCR7fc75LsWxlRiwvv8sXi4kd/zGamsS0PazjB1iYt1
ZsOJCI6ppKvgpTF/piRG+Yi4r5IOoSoLZMpMmE/zk1oQK4g3g/zNLmbJfoa/xAzzIdy3wmSnXmok
pR+AV5xZAO99OqlTCiVFv/woQjbFJfTfPlHnUAbEMF17h0m0vdaclsIfkYX5CQk3qYFAdbc1rtTp
8lLouUtm+DnDWLivA87zyDeUSVQk4BfmJMh6v8Ed2XR7SyBGm+F4JdRxV8XK+VF5iXIH4bbr3vbA
OUuWlBUBgBHfewrFLxYhzpHyHYeRHd7iFeuenAelbvYqYpELztF57ZPd15PI2326FBNH/XVRQOGG
Hn3qGAQ6o4hmu7x0BEZlCdi6XruxwvdZcIdpzMxuXZUifaG405i3WwTeSpeE51yvLn3fqTF4nSTH
RSw6HsM3NJjSpMcA3izLm0Rhq365ec3lp8ggdS+qrJMTw2amqylsTUYviy8TTz17KcQOoNYUi4jS
N8rXrn+GTsH1T0YQzj68MWr4oZxvY3JEj79AhSX3KUXGZb+gEZlVPYP/IM7lYi0LiGAoutx5M7dS
9WmzAOECv+h2KdClTJdxHtDQjxb32GcIe2Z16MdseAkA7pGozbYky9jEW2e5PiRWeNRGAaAoipu+
VwiSalOXw7y1b0m+lzUUhSH7WHAy7P/1gIv+fSFwVuWNQxgY+dUJ2M4tB7Zhr8tKkRU5iq9hCV7d
8bzfk3+M+ESOGMzJyWjrbaA2E4clJwjVqKI5bk3yDPugtlwrFQ8iqGrMoLrHw9zGUpk6k3zcvqE4
R/Fx3vMtxj2LfDqCHBd8d92idSq6tKO4pGLPv+zcOvpC55Yje0nhTG4QZ4f/MkAs06YVkio2C59F
DxGtroYkCSmHUATWGV/rLlec49mEKNM7OqcwVP6Ky0lIiipR60BqvcnNWXgHKpnoagYJYMtHgUaY
u5oEKw0OZT6T9CehYXAEXzVHUG2Fo04O39FgeZzV7bSEPq0nRcquqFo2TsXPDldHZ2ojsEhudMLq
ipMuLJZVJ3CH/0cwJRg/w8QtXq8MUBIBbHm59POjhhlj/OinXa1zpfkEV1whQiBwksvy2yQpkozN
XbnlsHusOILq5XicIsYQP5vDpTmqMhD+4amzvs+B4pCRE/1eWTIWd3ngk+9hFg3H43fgZM6najAA
LrZa127GFHhijfdVsvJiAkltsx6l1UhoF/0uhgjhbW1pozF+lHRW0WOUAO1NKEs3YrWsho0xnlYL
WX956Wn+OuSmW5fKdLvZX7A6V5zvnUynxFRFV1Cf3ZlYl8B9OhuGKKrg7579bSOlUQAwcCahnogh
S1rHoHSYP85llOLKs6WI9HYyiNpAERVxFeXhOIi+mO/6fO6tO2hvfYQTYUL1ndbclAks6olYhjE7
EipD+1USqhTC/eadDu6yDeW26DpkvUXVaK2KcTFj7zjxrpBm6E1jQm6jU6kj7l6hH9jTuDKoan2V
IjvzSWDZ7aHiDG1nTBYULS19hc+8Rj/V1ob1zRU8ujHYwrrpaQE5NT3uicz9f7dGpRkqYQHu3oc4
mV1xMyMdsx/E7prISjiBgq7qKLxWOf7CaMN7gfKufchmTbC7Niyw6UeKepTrejM2m+9nHhl+ypEd
BSTpOt/KM5JiqHnqdxttoREEDMdtriu1sLMaZj6oxzmZbebqNjAV7jWd4/hXPFAXTv0u+R7V2R7D
3TwRYm+f2IwTUzRbDzPtsepJjN9T7TSbjX0fuQAeqWmY5cJOxQR+Azco2fK9Rn28jD9W1BPtdJ1n
lGXYxG0+9ZVPt3287plbQ4pKfuXCVRlVLTBqDgFIBui1uwL1GQ2A5JWHQhyiOAUGk3yMKUPFipJA
sxY1GUqkNqmH1qScgW4HyHt1OZza55q0wLF/KDGlTZsOwDmaqi1K4iStb0fN5KuOK2wCfChQbWOd
lBPdk4qXzsZv2IoTWI+sncFeVDYfg83qCRAW7YNNjvxpBGyQaZ3SjeS8uuXalhS16kDUV8Bxvl9H
bVX3JACVw39h6Ze0wouD3N/6diqR9+fjlD4XsF9bAwzDvRYfMlMYUnoiZRtustrIoAI/TQiEk+Ea
EbSN4sM8pXM6HGMpZLadEgTYB7ApOUG8VOVxcWT6MtBiSGv8uPgFRI07qrZmFLY4rDA/YvSUxwlN
uzP2QQbR0FB4v83NtsED0taCUzOrGlDSzz81NjvRb8RsRYkbKwUlai+diTfKz5Hn+Ta9zpxnz/Om
8+wpy6JIjDWLBPBEkzmyiM9xmtst+5GU46aXWoKpOsiMF75F+0J0/uKWDXG0Kwuqryc7ivgA1UuX
hSrFAJ4bkHBkDRpZSeei/4qMxccic69rTLa27pjq2Xck1YqpEjkJwMibo3LK9GURE6piHPbz2D/D
zCCTnxZjjeaaYRG1tm4JT7DRlFss2EncPd2ujiOliv63ToA2+POhg4UtPEs4jV7XhYslQ595dr0B
F7d07IgrULfm7Em0wpezTZEK/XNz/ay+0NaLrARPb+f5n5pVjA/Sr0MPziwl7i5PcQGWmDwD5J8P
w6ji7THGBYzdVZbznPiK4Grrw6FlZGP8OGZs7Pa6HD3ln/0apZiYT8Y9k9MFHxiHab2mPMTXLhl7
e0iTTsevayghIqk3l4LXglOuwOazyO76A3ufFOeUppFOfgHdrkhSGUEHTMciBXGLhpXdx5NREdTX
B9ZDARzqHnUQKijkk8L1FcWFfZpBHKRZZVBx8qPkHTpcNV5O0n+kGPkqfxBwiPIrHpYx/IAscQhz
laMwEA9JFFj2ZnRb8m+rYEgLOU3v12XArrShfCk59to7FqsOYO8LVjyAgNrH+8132yf8jnEGouZe
4FMTvMdaBD7rSvLAAVTImbM8LJ+9SnENxX1G26bsFFxSTQvXeNvAQT6ZUNnGFt4kG6iTHnIwJ4vt
nacodFiNd7uBZ9sCZPgZzmaC6q3QPW8bP2Zh+gdv3Cw72VLK7JPs4MZ+xThEPPgagvNqvbZx3mG2
HelTc3EFAKCvg0ZUbONo6m4OHYDCFcTDEg8W5CMskYkneR1p1JT37TBt9oo1649spxKPhRcZr0US
sq3i8zTJO47Kw13QV6CuojEdQ40vPCx1pxfXHcoy2j/aVqvforvlqStvk+hOQXia4b6PI0eq3rDi
Rr5PrkZS9tJjbmrKn1aUkHcskeohnQ1KiqT1+sqHJAc1lE7z72zdil8tIoTfUaJnXynZQ2hKsizn
qXfxEVxLhKtqpPqU9aYdargltvPJp3tO8EQFiDHcLq8wR7Khbu0U/57SsLwMiDm9N6QtHJq9WwI6
vN3YVKMV5Y8UeOQo2GAe99Yodli7dP0L3jspX3tg7uwHawEGLwsIq+4Qr6ODAyk3aPSAMTafcxlP
l5LB/brpWwVOauV7mVbdMuo/sJBP5y/R+1uvcQLTewStbEyjsFnARJSrHU96j8rptAdB92sxR4I1
PIwsOcczxXorfSvIFdsOEzOQWXRx085Wf/RpIPw07shkqHUG1/JuKvOpicGPfU0bCVdYSWPOYF96
Zhu9evtU0nHKAWTG9G2ULvujoxmTZmR3CebpcYfkB68S+ZH2pBirkHPYec3UFsOjJb6MGua4elbB
uaXeklSxB6TQp6/E8nBzN1e9PofA2QNIxfhPRwsceUBC5ZU5bOBK5kWMkbw02tP8PKADoc/TNnl7
wEbMaFOGPX306Fplj+mi9rxOhz7d6hjtmFejQycrNsO7q2JQs16jboa1X9wDAQJ2bOMvvw14nVuv
hrLWcuvSS45Yma7uDUF0cxYn3NbUex4d8pj7f8k++ukJlLo1aOe4+B3lSEiaqQiub4p+D+9wdJr3
Zgc5lzbIIsTa9vlkxX1Gy42dZgb8fSpT5ZBmjiInahKJ6yypUBcL6A1hPgFN9BJEeic36gckzxP6
CpSL+8zgeQFoCrnH5+RGehw0KvlHl4Lcbiw0fazejWa+gr9jt5+RtajTuo1XvHs04qHi5WnuPtUc
QK1wucT9EQ3D1F0WH4d/bOnL7rp0ZHJwd7AoqHTeddsDj26PCuTFpJo418k52SYI5vN8yZ9YknY/
4CUz+GM8dFi1OScoGG2Xme2yRAtNwNMmy1QHHaKtwSGAnylH1Y9/XR7EzyLJnG0wHjKxo81GqeoS
bhvpsVvTLdQ2KnlyLew23ScYyt/PAgjHvrhkSh/7QhSwat/z8gUx5AJdkGwAyi+lR+7jOus6tau8
g8W1ANG44ua/7pvPbpd46sxhxo1d1gmJva7bnaBB0cNQnj4WOuxLHc8oEnBD03Z5W8tREBQR45qC
ekMqLCgMNAFekkFh+U9jFz+KdOGXsN2yMWyp4OZeJhH9zbSaxDnLCkcPibKbxMPDLYcOT8J+0qVl
Pzn8SZf7VczJdinQ2LQnOrntJxTS+qnIRJo9c7ZiaxsIHLrDjGIQf9wmhTqZHm6mmu/Z/tT2Pb43
MJP7Ga+wLakmA2T/7oeS/hW5yf4gzlq0uO28iLunGdEy7QHEhyS1BM5HlIQdEOulbTytd1TpWV5B
aK7tf35C46HaTYsUdge+918PW3LT6HxP/ZWRCeld4KFS04E4dAKKJBjgYcuvO0l+ponI+nqkC5nf
kFex4tI0kKKpa2fyAC1AIgytIYSbRTPPXNwS6pTqG3xLEv4adAr2O0CR2D47NOMCjiYXpfXKOgTN
I81h+ERnIcXDAmaiF4KfSSqjphDus43loPRxZ6MPho9G6pLbtn0NQHvhXDKQZ9XEhMNlBavHx4Hh
PEcdfjv4cTumwxkZt5u/cKIQCo8oQPSjnCu632Yv1H8SKG/6VoZSd0bHkjztm8XHisftlilgC/a0
j207PZCM5xbugCR730bhn8ZkWz7oXGgU0GU0ApAvG0tOWUHE38GpHAw7esJwhuwZWqkciuYa7afl
igowKivnUFPUBWHumqSb1MdZjPZ7hue3EejbZrs+2YmmG+Bfu9DrjFi77x46oRcKLJRUBCmSFLEG
2vq7GGKfC0cprr9GyyY8BJPGd65b3Y/gwGEesxGG+mc1IN3mD/yu4ukj4ZL2R2jbCkAT27MHtc2z
OGpcO+gpq9n2h2SkuPzIrHBfA6pBCBPbbPtCXjOKlBEHPaqjeYqGb6XRTP0eBsncQQ061LQt0xfl
hoFVkRxG/WOF83d2QhMr6x6Qye6XU8Th4nXe/NRmZ4s0PVbDWTrkdT+T+Ymg/2XPsYBq4AiLNV48
hC7Ox/PA/J5cptbhV045TE6aGdoKcs+ipcuxRnikDs7n/dB4Hqv9vlUAK7JCSS+7g0rB9J+AQjJZ
8ziFxSCiMNxzoVb1RVG1wcZ+ax1D0hhkLsD6QWwPw1aAQYVUIcMBiaq6fHIA3/3PZSgkxhDyUnTw
KJJh9+VUJ3Ga7ycPcZr9E9O8NCeQyHT/PW4dyhIHk/xQmalw9xK3D2+QVdH+lklpnghohukOdAIu
iWWcqD1QhvIKVSRyhXAwyIj+P1paoC8FjGa1wmlctHr8N8t4nOGxufZ++igKoZz5CD6Ju/4JTtos
Xu/nnhDT+ePodhDD39uutcD5An+q9NpHxGEWc83HIYdDoUws82hoh0huT2iza/ooU1rQ2lvoir57
j+b+A8prBRhfFGC1YR2NlKdCoXQxVUqGSDxBBBLBIz0FdVZ3SqM8L4Cl8wY4po8bjANBG49al78Z
xHJszdqXIO+ysk1wkXMqwAKjiarvMiYWDAQjND5pYlu46VzuU/ks43jPTy2CIx5jrHlxSDcTQFty
EiW1R2ME7KLvkJG9IxAiHMYWxWntlsz5M+1zBUMGCOOhY2Dl+IYif3vKd2q/cQMkH6Sc+/1lMBmq
8n6eDUSwGkYKT0veo1OmYG89V3ZGwnzl1LjRV9B/nT+TEiTmJUDKEtXpzPoE+5nHvOFr3l3HG3i+
E/vMOIaCU/MKcNW2hyGe8uHDz8WMW7Nos9e0WOJnN0Y9O/RjnscLXF5kacWRMmTTLeh66/vOLnTD
wSUcefI6VsOr2+V4CcXYD0+DyxFyXdoWJMeaDu16hkSSapi/+X5hNTQISEemxRS7Ko4ovgJgTLw3
prtthQE5830DNNoDReUZ6w5dlvH+YZYFYm+WheDWM1yO8PTjLB7h+hP36mJ4HCNcG++pOyQzK+E1
nfRUHbiGhuKcsQUYZ++66RWMZfEvdH15rxbS79W4oYn+3Kk8e8+sMuqtQEvqb5eY7mExAl1fi61L
HiKaY563QjMR917fxu7njv5CAUlSYPu9HiacpXm7GXcaBI5ikAlyLT56MyX7b523KRc11jbXeb3G
ju8HKAL406BXUMYHSIMG/YQuZ4fR/txEOdJzZ9//RdG4lE+BsBn4YZ1xsFEZJf51BBXQv815XkZH
jYmL/DgHCQJu47J802QozQMvy+23mKJlP7oo49svE+iq/ijEghHQ0TaPoOhSK+JJXU2GuHibTNRN
kBXFlH5ma6efAPTW+QRyShTPcbblUd4Me2sXU/MykfvTtmQku1eJ92hnbqtY2Xndun68oHqZ9WFP
ciGPsDmx8aUlbGWnbXF43BH6L+Jk+wI4L15dxuD+V8gOXIKm5JCsZEIoJ8jrX55Tnl/kkDDeZGW8
fGR2yb9wDMXAslOBeT434cPVJDLzBVKC4VGsKVRNKE3hAUPAcV6iTbf0JMzK3FgvvuggXxNgKeyj
M0hhbfo4n/x9YVtQxtUEwCXvNRQKHcyHYEx5SFfC5+cVRDX/HFAjRk9RiyRdWo1gnF7tZre7KF7N
oyz19olRMALZwLpCy7xAAzSDiN4Xdg2s3edL3/s9f8AVhX9FnxwLaQf4e0i2MDwpk+/twQ/t9AK1
V3mN0RIvGtYRypBC1HbhOUES8a8dT+XmnMhFY5gDYxwB0v1hwMdnioiP6VNiVY7nDcVzfzB5Pn0O
CBX4ubZkuodktfxXUj7/nKEsejFlUb4O/aCjak8m8pF1gLkgvNX+jUIO/QQUcOJ5RRD4c4Kq+1/b
d5qD9UaeT5CyLP52KLDZyeoU+WBoJKLmBsHMv1cdwDh6s8t7o6d8vdHm+nFHx/kbClbgsxbKl2ZU
BMXEImy4FMARRw7zwPFstmlHiwImxyNhxzXeRvuUw1RuQSqyK/P8XNyczyjasluNVo4dcbDs/4+4
YwLFVejVsdXUvc1FEt55if1208ryZu4XNAVMN7uTCIjmOWF8eF2bMtnUSxFs+4JzNLpbsrb76jHA
dEnmDYTqDDfDFtpb9PEC25aLIQBgTU9cx67z6Kblyn3uu/O2q/kzk2G5eDOuv8BNJ4eZsjEBpew9
efcSB6botvxrXpKJHltMZEy12hlwNBBhup9JwjSpKfjCskmI4d09h1QdnY+F4+pHZyV5Q2V1430T
N0+HtmQ8q7HiCohbxGYObASQgdIhoo+plNNy4EB8roZEcEyPE9O+uw7LLO+F0/16BOlOGnB9S4Ju
0rSHZsfUeTgoaJA42vXZnp5BT41vBqgERPbqB4xaQ5Cyn2BSPN2b9Qb8QC9CZtbD8uSRRjEmXYs+
IwoYfMrSw9zm4tmVC19qfDBBKkIw2JSYlX8rYKjoBBDd2/sRTuJrE5KtZ02U7fIV3evuKTaFFo9o
G1t3mqRl7RG6p2542HLjx7NXQH98py04fAsAA0cm8XPKsfDitgyPAxKQBcaft/wcGwJJNox32UsP
7eC1HTv6EyIXWAMIF6FtQAw0od3gpqFmUNepiiEC8L4cdihl4MnGuzOITk4uSKNYh7p3tviFkzFH
533vAD7BP2nwxFv3idcM4jona/abbB7owow5Fp2O9FSFG1WJ+Xp4CtfoCJS0HiTCaGcS51Wutu2M
VwqiawVw71awBUvEcxQNqPkTpErKKbq1RvMV9SyqxQSyaYB1tKtPcA6BaGS0kaYN39mqfsZb33/r
fBIvCkKuQ6zBcdd2K/F9R9V1aOdEUzNP3foLFYKGSZ7c0QSNVKf+ARK74jJDUzg1Zoo7JBwN+V8J
y+r+7ELh4EOLVPoqFpFzTTu0SXooe+pMFePGBOiP2+6BDui1NaQf+MW1CQ5WUuAUuqp2ZcUVvGAK
hdGgvqKstA49KIITBsQmjKlaJfeHQeSLq4LLxNKAMcTbgaSuvC/gtndCGyocUtEBG4uVQ2KWwJ/s
UfEcHbVc+nfPJlQLkHH92Nqc/AwwzL1Kocu3hIJSAqpOAgx52mmt1zCxH1Ip4EOjKVoWY8iKRw+L
qj+yX6j6ik2UwLbNLcEUNfotBW6Jjbro2rZ2pL81Hlw4I8Yx53XqVsgbs0EiiCjg5l1OYFtQbTlm
jMT5jsPw5tZO/T2PBshoUllMn9Qp0IAoY1ltR4senvRF1t8tuszRmdX5+BsKUXZJ0RYUuCUHLIJ4
xD5wEJOwZoW+4m7oUgMlzZDKe7Dt5sunIz21kc7/g+5YRqBajRiOgaboW2VF3xZIIQEzdILOWH1M
HIKiWhGjfk0gEQSkgmhAV84MOnkF85zemTSXeZ1E2C0VevH4EhpiyP0oW0PnC+GoF1H05Wz/hyPO
dD9CqknWJG3RrffoKA3TaaE37W6mPawve+blpQ2TQ4xLJDg7l45iMhPqwfUvA96/BrvNvwvlwruw
G+ZasOLj9piUi/qnpV+zKpqkf3UhHvOjWODWhDUS8ZdeIUjkjHrOwQsG/BODZrlfHajZ3o+NAfvl
IRdf++cyzbbyWICGPAwzdbTKPc6LFuzwnxLPSDV92FdYkg3QSNG+Gx6LxQ2vHqLoD4TYeVlxifCH
ugWvNR09HG+Go9v2Utdglti/YgH5DWIhC1+QD/t3CZ+ErxgSRQu5lEY9YHi7XIe2W/TRzI5uV9AX
N60Q3Gr3RwgrWE3z1OZnjhHsl2SNMsgMsxhssvFkxZOk/m4pSv0+MQd1aMUCmZcvge0RjvkYZfn5
Jom4uzn412OLDx7l+CNoQfLBNfmWmXrtVnX1rC1fcX/GL+2Yx//j6EyWJMWVKPpFmDEK2AYx5jxX
ZW6wyq4sZoSQQMDXvxNv1dbW3dlZESC5Xz/3+u0gPecz0I5zCEOm77avmIeH11+aIbNrsnCm26gq
tts5bksNDY5Unoq05vJ0qvLEeCOmQF/KOjz0NWSCUGwWe8rTrf82pkGvc9IpnJmzhOaLyHO0h2FZ
DK1Q24nD7FxziLbt3xaxCHFX9GEaX65SVrvHX+1c6Izh8KfRckUyr/MfwO7FV+o5Q3wcmQC8zs7i
f/EMhI+Rq8oPzdqXGZxAI0JS10IKcRabX+zpGH/7xl37fcuQf2/iFukl0ESlroxQD3PqQd2MLmbY
TOiydVAAG+9LlvU4PQw5DSM6TbzhVrnmwwJWMvgPPBF8N9uwvm4xByyHKt/kGnnzb2cNya3GCsmo
0l/voq0YbusoujYJXSj/yMWUP2yelF+jQWDceaJkNstmpnHKWuWw26Fk5HosAW/el3mYxqPv+sN6
NtoJP8M4bXYC1CszFIp7KrltPaJtV/2+U7VX0flNkcfnhmMgm7rCfPtLODdcPGtOEIjfbc+0SeOt
Rvm9jdbrwY8DFWwbG1yXJ3JftAbxe1ZKvzSrV91C8IxJ5mg2Ah5wdFMUCkiBp9lnsNlHg9lV4GJl
Bvzp7NSgiwOfMtFe/WjIdw6kDP+5wRCJPR1OihztRcPZ6/1gPPiACeyXDpfod7SU4se23fKm/WX6
HMeteriiG3bXBb06WjSyhdmj7/1pPbPRU63pk2xjAsS8jaNLNdEZ7D3KlnbMqS4mCr+2XoObqE71
BwfzFuyUjPNTgR5xYWJvGexCSa2Q1pX3YQMAlX3uQJru3XglcCLhrP3RoGKc/UbBaBG3hmjeh9e5
ALQWMEJY9vI7nF0x3cdwwQ9YUXLOeUeMP6scq/4b/ITk+k3kS53l/N/u11znB6etnePUJN5eJaK7
n8pOpifWNyMwVFKHb2nVoWLmuAPwIgDDHEavkwxjKB7yLG/46QuAutkNa0PtMATDdAcDrdjospXj
nHldUa1Zw53HXD2uzBuKbv1HeEDwzLEQ403q9jfToFAROP8emqQu351+4+g3xYoWWDMkOgxta97h
7eVtWfX5UwoD8eYAu/HguUN3nGAWH52+ZSbjmPpsB18DIAvxzRZs9Gm2O0Ef9fNyVwXs/uvWsjHn
JGmmlNzjBW3SNl105pW1rE6dRu/H7ek4diPnTk+Kko8WaSKoKmgMhFFPNOtFrTa5UMLq7iB47fR1
ZdH8N3Q2oAehYneXOOP0aVXh+dk6cYN6NNncP3N7cGUSHhHXlzNJxtTrMiLdLiOywT+wUWP4L4qN
85NyYQXZVNRNkvUofDbDc8RozlUNNdvcKBiW2Jv0e92GVXRwrN9Wu0k4xQ+zk+JfWLXuS4mdpnug
N+GVStTMqVAK2tKu9ew396l3mgMV/uZ+D+uL4k/2DgJY/1b52jzL1gzOSbeL+G4Tulli0mH407RL
/lu6cRuOSzTV38au7WFisnXvSbcqj5WzIGwvmy/CfREtwaWynDu7lGMp21Yrz+Pku49KBtOYxd2i
zhokjUWhgBguK8GppC+6L+YbubTJrQu08l5G2OYm1VUjHsalLBlut+7vWcN0DIH1D9cAzNuA4MF3
QJn2s2yi+anVA0ojRqkzgEb0houjfvEBsyUuq4YYmnEyrFTzgiQ/SUbVahcunQsulbh8piVQaEfT
0+R9Bh6sfd53w5wm7Gma97YKvX3ZlOl+mSzqQT5Lnj3LMWqSqb5nlud8V6PVfpaUxr/nYE/2KgrU
RXfO5mV2Mc0/6ZfFX9Ml7cEXFOV0ZYjFlpsCoSHW5xRq8YhG69wgTgG3MBB3fHIKevU5bgWSILuz
QjbZpqkGQl5zRG+JfTy5+D7I6M4icr5RbBsNBZJCU2x5nSQ3RUO1xLxsmvaFMNvfpYDoYJAOYD60
RvyaPUFPzAdn71u3jB/dvAd+Y/qB2BJQPTSEyceyPrGat0lvTcxMFDie8aDPzjcOg8gYMg+CSDyr
jl20+7Yc8nvXBDY8t6HSHVVDNRKGZXAsNAdYdhvdqFluz1sQ+M8BashRM/UvD2uvIE9XyrQlQ6+u
EU7JWrijzShGvAcmEG/brCrvl6agzPkNY8YtTl7n9TFNffNGzbrcJSt9Of47tKuAJqs9VnHgoJf0
fL4hebPvEWI0pE0gtcna3PG+Q/whoKvYzpScTcCnXvFgTi69B8MWry3euafSj6pay6JgGiaduMyi
pr6SRpy7gbkHoEKBhF2fqsM8aGKoYl1UyRu4cqmfNsucfCFsaQF9qZQdqP7iBodTpjrF1xbPdn7y
y7x7LREfn4nkkiwjSuULZJufjc5WyDPd/3zPorbo222G2buN4tCU70so3HeU8VgQdarorCcnjfzL
sqTegloSJ3KhBijy0rsJK2PEhWN5xpZoB3aCuLhpPLac75pVxi9YE9rgMdq4fLrDaJtl74FStTtV
qulZFEC2xL/Uj8u4DPceo/wnmQNDc7mViTwghAXjM8BC3AQ4G5o8vfMA6fLD0mnp1Y+UuVRQ9WZp
l9MceTPrEd3SneTzZ98GMJa3z6fWn05dE27Vvhom25wg7mp7nhhK+AxSa3AKuhxdZA4VXZ1txdaZ
I1SZ3Ls4d9KD8Gvl8sZ77qVi8fMzvz46s9nAtndl7/IL5H6d882Eye9ow0OGJbRl3j+PcZlwJrv5
VyodGs1u2R507+gbx6T2ux4rkJ4xyleih4AvKpIq+FcAjP24ek6GgNucDLXpMVDxOiGHNAszyrTl
nfDiAD80PIH4KUqX4UQky/FWsATnCo+YOc2ifuKHA0XM6X4McOnvRjZgGTbVro6CAWnyhFmc3+PH
o+UedkG7VkB5sBTva1O26NHUl5JpL5/erfD6+D/STdozRap69JzZYXB0fYt7il33HDruwm0hgumg
B7wZx6YIcKzGXIX5TVm69gihwGDNSfxnbf3gsWKKeKzWhkfF84btAX5svOWELS59w8Bk30rXoPyP
QLFYhpz2OC/TdkI48o8rovmDSNCag4kjh6ZUqEdVBtZhIjYzZ35tJ37wjV6S9o2kF5JYtq2OynPJ
1/MWyTh50CpioNbB7twtUSrfYlvrh2mYami5POTbCHo+BgJFmaow4zT7HG6L+o97jYEDRtOzYPnT
nAVU13cVQ8FfElHoKYGFBcqkILxoZ2HaVnioutKq8lfMMtx7r4j8z6D2io/UgNdQ//Jll21Ufi48
8XcIC8vXzBPg7f15Ngt3/VVu8XnSC0SLyv9O4F1v/DFF+YOng9ZVk2RCgGjnfeg8wSDfhPKJhyq5
tW1evVaEBJ7STTHOmXy8n+ylmpnMDpNey4yBffSv1LLD+TPX6d1QFM6JBAo8Q25PaTb7yefq0nGx
uh11AK9R7n072jACzYPZfGkzsCmhDMRjPFXdWRZL/ojYnN4BhUVP3UR6+06EllHf6o7OcejC6tWM
Sfc4OkN+aqqx+We6K0PSo9wd4hrpvcMJ2QMIYG7zMekiBEXR8l/ijzxLTV9CvlgjU3pJRjgds5pj
gfLZfIYhq7tftGsQkHAJtWdPTDksoWUpuy6TYNqHpiMYkJ6xSAhhpwSPGK7Db8oRQwpuA97zZnvq
4G0fWrrhjJaVV1sGfkSoRRq1P2XFeFSMY3uJE7c/JaICFtJd8aVcOLjz4PjFp2/a6wAnuBZflsE9
TUEZtGeAyOLWLbT+41SJxMsF1f7I5rHp5DSYGvbevDb1HxbqmEtT5OgjljN/x2UE/ZdFAfaAY4vY
9TF3C17vpBH+Lqi8cj6OOHPTG9SCzXvx2HcScNIM1JdISvSMvtwCderCtp7Z2duRu6vdyUsZgKmg
/axrFpXdYG+J4UvEmsqjurLyd9Aj03iohy7WeE2Ccd0LjLC/Bqd3nQf805QFbqqSeE8jb4JDbOYl
eaNbXf9586KZ8XEBpv+UdcblLEqBji5wl+1qh3zMw9ZUVXxOnbLCLZgmZfugu4iaP8QEzIa58Yp7
FvGUzBcvlLV7NsykbxocFLgmVTQz+x43zmUvSf7Wgq5sVzEUiHaNqov8PNEVI47nwgXwqV0QIVYI
DvcQ6+FfpynS6mGLuzw9eFMUcD+lsLU7Nwbz2SdKM1uuIjfqMLoI+x1bJhb7Trds1BAQEONxvtYD
cJaWj5c8B/Srmeou2GFU8Pbx1iXYoefZ/nApzvMdIwDvI14jmqca6sOhe8zrPXJa+rYkvUszSm+C
s2ANP0TPcnsGSE0znHq2P7wqHVp892tDUxHOQ050cb0wQW2WsEPfSF3A0yBx8teuJFjHbgoHWkXX
mVV17c/ZGpf6jcqwXE4QrsGpWAfMaSvqxCMHT9ViIIjz5lhJDOfgbwuKWgEXXzKdqet2j8Q/jrd1
Lcsui4sJn1KStvUt42JGOj20c7xzbSLO86auaqd37VgUHEMmXRuoLNiU+HGSsUkeyzXd2r1aYvO4
Aho/iEH560lpFM1ZAedzLC55d/AHjHO4cUc49GLwcogmfvQ9qiBt4eaXtLuEAGLGDyufSnYeBY+6
wpiZjAxKD205tRU9Dgu9qDzQngdq+K8Z/PNs09D8Y43ywNECqftHYYMSz74cup8un9bPHM59OIVr
INd9r9phehiLHsdS2cb71I/1vTUWI2SZ03c7ax2ifBZ163K4BCMzRw65BZUJQfNCeSrDbyzU6V+c
Jkz5uKBTPulmHB6mpKuzOfFktVu4ajhqkSTCTLu6iX6D5ESB2EtRKdkidZiSxVR6VQRQ9kG7qE8j
S82cWwVeeCqwHlUfOXFmrlPdSM6T3ruHIGvH4g7IAhmQL2FaotscUbvLkmGDRwA5yc+SVM6XOFWC
vYfROnbovL3E6n2K8yn4N/tz866Uj1KH01ve5ptyqYryYo6590rjXLzSjxNscqb5IkOPudWUNvVx
S7xo6impGwbyLAnPfy19p5No77eJf0y7cL0X49y6H9C9IvzbaGSSxyA34x2j9a7bw80VX4XCjrxz
iDviuoMktcubUzc2+iEPbuZiolOcJ0602AliStKK5h4fMRpVGjZCHSdaBfcGoLCqjmiN191qi3vF
erZB/qPTje1jb1JP7WWZ6xs3YlM6CWp+8NKuhBvs5sQl/tcjSvFUt6itCcb737wa6OO+9ddPLLDX
991LuD911aq/VzT6hUxupPiKMTZwcRdCjHsLw0qvGFMWyKX9xBLhRFvpncdwXeK954DloponwGc4
ZwtgIYMd78DlN/d+ptywjg4e48n2ub9i3U3m1OC/t6sdxB+A8FbuG6Dp5AFnZtLuJX7IEndNM5Uv
KYQzThaSDNJdmYQgdn0LzXbAd9OHWPBxRO9ScJY7rpLhPp1XvzvKCrfijnQMvrxUN8WHJeEFd1LF
UzCgod9ZS4nEhBY70bmrHa96qeY0qd+w7HvqoUEPhnrhbx7iYFzuQuEgtgRF2UgkFYroDOplfsiT
SYv/7NRSIsw9UIiqki5l8l0LJAdQgRv+/xsNSpoAsZKdIW9ifJrrPu4a/RMtMkmOQzRqdSq5fxk1
gp7oW1nzIjKuot8mNcF6NJSqNg3xjrg/34wz+Mk5MBFI1G7ryOG4Xq7WW4qDExg9fFOHIrLuOjg2
2mIhA2RI6eH0f60xGOk7dCS04DVORH2nQG1m7CaBnl/BaDexn2N6vn0L0DFmXF7L/FRsQ0r/wJxw
+JiAMl48T7biMOm6Wk5TNJBrEfq5ZKyL9f+p1jbyEZuQvG6ThDUSB6ZzFUKABzV6UDhAmQsPOnhS
Jl4v8NsDrKuqqhtftqAWJCKok5ts3jtH9dh9usoBoGwFOtglDuGfLoRAdDUlUbzGtyuN/MAL3hTj
VwqgczZcwfm5n+ISR68xjnzg6GD1wU67vqqfVyccnwskx7/FtozolEqE4x1oUIn+IzBsVXtpWvnd
M3IX+03rqX7ucW0yCJJiK05tJF35UHbujBRIQptYPnnvpzjMSAnGuWES0jB+SvIe7XdbGV7+nd+r
qv9dElmunlA4V/dY+sEagS5Hg0MdF47JiXlXfA14j60OopPrzUn74mFv37x9JDBKX7qUMcdz3VQs
Kl9syDwk5Mbvb3zyWeI/9EoLG1j7UUIxcb80UxGdSgxl4Qomfe1LMsvG2XHNKsof/4Fg+SE8d9IG
xReBCd74L0QIinLmXBy8196mjoOzi11l+E54V/RtLbsuZGrEyOaTJEsf7d5PNCk9fdPEHcu4QmuJ
Yyn6qX0aBB7cC7pj1D2YdYkS71A7oLkVUM2nLCGis7WItuZC0gHjdGZo6b8Wg564syBXMfCeMjb4
GpjfXTvMeQvD/CCVSo9LoUR+M4eeWW8dxijlnWOMLn82GAJ/5eumwP8ssFR3AApQdd27IS+s/ojH
wE9+1VrrIN9VOYfkh1/0gqjxpvE3wzhUiyG2F7Zx+qs+10E1jTXKX5NEzkFZ0Xr5S1XW1rNZ6rX9
cG+sxfZR9hs2uFNBem8ZsxRKuLY8JGlaF+dVkbqV7JcBF/MuofcC4h6lCo+N121bNoxlOHAjdlFC
NhTKzpp+jLNffq6s365vU0ORv5sjKurh1M6KR3xGEtKXumflFym+/ZK/X/ktUjOqvixewtpj+rDP
x7BHm3Dd0MQ3fjxh8t6NoALmfQRjMmem9mjquZVO+Mu1E5hGsXrg8qPx0+6wMMA0rwDYcf88qNEE
t1BlrIJlFL82x9Lxk+qZz2R7wtEWVgfCY+gqaiZ9L9EaR1VWdQ3GSyWS4KVxRk3V7LUM8eAD0uI8
IPjaYx7FDUdDtKTnbnEM4MpogZ6bYDDdr9jyi1Mv9q6XXph5FOVJJ+S+gMYjmz2IFs3qYQzIdrr3
dbO2ZxdGaXu0FWlB496LYlkcqpY13edKVDl/9HlJ5+EJMq4eeMy964R7Xrct34XorfwN0LIOObKd
MVqbUx+HuOoJNegYH6G8MKzk1I686iRMpHXCVSholw+6B1/iL0YK4oUAJvzBnO00pM19lA5WAEJ1
4xhnsxbVdjf3+bI5KM4uk9ZcXJUrxtdQqfEaoML147KdiiYpfoYNNym+4jmP78ehY4rUs1gFzEgo
qKg19aissfW/YiAZ453vSLh9ZnbLk+1D2Bepne0+VuDpOx3HVhIqsriPLsPQ7ZDiP6GiGoPHfmyC
9eJ2MU7zZfIrJl/BzNzRc1L3j08AC8RBFfTJbkWJqw9Vp6qfXAhEaBmZ4r3mpSMhUowvDpFpfzyq
MU6d2oWujadGHfpx5pJcW67bbNQrA7hamfIUSD/0DiQMoO0RgVA1D/lEAvnRkyFNnmfK4hjGbf3K
AAhMOkoDK3C2ze2veu0n8BiLqLIrp5HmSatrZhc3ov8fPft0p/OYcIR18ZB643ZIP4oejDRLywWk
dNsWNl5N7F96UVEKmZguVz1OdBbJTImx87hi8/JAkI3/i7BQqCz89bgB65npfOCt0Za1zej8UQ6J
PAcbSudPsmxTdeMxb9lIUK9wcuBCIxB+dly2qbG4jTeKltqyrhB//MqIJEyrK4jAPCXf1eR6vhMq
heuXqBRvPhfO4J5blKnX67l4u+qBK7BwQTpJzxrlRbQFTSR1A461NIpCb5cz939nUt49yBUTMFuV
7TCirw/tZYtHn/+anMo9/Fb0EFcu8lU5DRx9fRnt2nkqLpWR28PSQD3uLNBPCvbZ5QVGy8XV8o8g
H8wdeDNcs9zryMQTUz3Slw6M4Ep9sjW3YHuy2PHTAU+7h67VEHIyppco2pJqoMrsq/zZXX1VmWxa
IdyPG81KuzCFNas5IXo07jEZI20/WbdaBDea8ex8LNPFppQ/01zdmLTDDtegVjOw7PqfqDQBkAEe
s7ucLduf6Sadb0ozPpOZO6TdrwqHJJP2a91cWZ/SKc8XWpN1I3GOB0w74ykUMOI3beAk1fuwqJQp
W4Kvmbd/Ku0FbzDPRCnX5FJaSluwN2iJXejW+jdqI6V1uFHrnqvYI1Ju4I7x9nQr3CqWDAv5sElZ
+N0L4Ao2tdlVbtFm3eZ6SXduyn7xbyKoQGzbDaRR+Vut7EO5z8V1RntotEwZQSUeIjTeEfDpkl1K
foj5id5ZrrE9BwHG3uAZjWnaPrZ4EhLCJsp7sccL0wGs2GlsjlGsEg8tepJYamNbeePL3GDRaFef
Os0y5HgYwIma/SyLuDpy/sOeqdUFmoCWpZ+LbMG0D7yPcgkjgV1+AUJFGJlDALNdPJCIt8MVLabb
CrLzA5q81A9yWizb5duks6+W7viur4tNZzE5R9y1QjOOaPxZkea2+HjrutxNzCkWxtG/ipB9uxhl
8jAAQg6CSN+UwYRfYjbdRhHNWwwm1DjD8mUXEJLbXBHncyh5Hvu3pKVGO1RVznRxC53wN6YOPrh4
61l5EgsPyq9LjSs/zVKLO03q1HzqHaurk5lQ6x85erS7ZBvJefhogRs6qGN2eh09SlcweUrZv6vJ
yXbj37bh3plI6LjjwZEDQ9lS+qeQGD7zqQE3/jkJui0swFqbLKcI/9zGmeiMJIxZLVWptdne3Vqu
WzYbR0S4Y0onT7mfQvm12GKYb3DlrO7NBo35EZqxKjOdolOcW7zDySnZnPEzKKbpN1ooncfYOVGP
W7Ue2uPmy3k5kY03YNyZ09ex9xj2TShs9VF5zG/3mGLUL8av4b8tATTNtJg3fInsKMHU6TMYWXOx
fnbWkgODDggDV16FubgJ+2Tvb0XYY02tkuoPKp//LJYyNndXmYqUwEWO8OZE/G4XvJrBCYuv84Pr
zrsoQs7tPZESeL+1BCDV/oYQCUWE2lk3YNd1MHXyGDKzv9F1AYEdtYXtH7Ahyp66qcXolcZ9zKU6
sVwlg6SmPp1GjZiCwitIwKLfvob3cAjeo8Jio0SX5MtJsZfbC++2H33mEppiF+cBEBsCFFcaqXnp
b01fhGUD7bHYbaanslVLxz/kvq1nghPk8IAxWX54TrS+9o7wvmon8v+LI+S4H0dU6Xyp6eKxAeIe
b+x3blvKEWmaejtd41iqPfbCFO629Wjg1hGG59wQWcYgElz3tLCl8YIMR57b5nSPFUEO635xkyY4
+eSOQbtsCOWXIXLDHD3ZcO+FZC9dpi4sXOIiffELM3bMtnhm9F8eOYDpsWSQ4F/j5jgIa2r+N+TL
+RzVW/Wzkof1HBNGdE/Q6frPqamLduQhkp4yX/1wu7IICSXwTZOTIEYQzH2yRduLp5TzE5TOsmWL
jNLnAvLxXUxEsu2YnheHsRD+fyWz523Hb32dnUZdcLcx1KYD4Rak7K3q8+CXmiQEVRxc9hpfbVuF
fk79PHgcMakQQ0a0Dc7olhlwNRi/24tJpE9XBResxQ9dl1eGKXq6wE8GBQKP00MVEhZVtB+C99tc
KiInL9qQCAR1UScPUgh63EZHyaUhRvKuqXv3ZcJltR5UsV1LGUy8VdZ3OZEO3ubcE4tif1vNqgaY
knV0QTFLsfA0teU7GynqBUdMhUzXli7+9r6I3sOB8AcSMwv3d6Dk5JN7KNfpuq4V4heGMNorNalq
ZzyGi8M45I8V/8UhX3oIa36uz8MXpSnCNNfsVzjq5qMELGWUv0ULRcmYuITeLCMpkWdZ1XG4pyqU
420+Ffx6gqyf5Ci6yTrXUgEtsYfdfpUpI3vE2uaFTxPXy5A6wTvRQvO+CDsgDV2Kxv8r5XVkv7Wd
dyQ4sQbzia82x4AMghfiG+hBdsx4AufWem16dNHsyZzZ+HQ+fJzK7Hwohi6Br43aB6AgfP2kavnm
kcaqak5mbZoa/Z0u5AHjyBJxHMvhxTUERWWapNc7ix5A4F/MWhWSDQPX5UyGEkDFv577rT92wzG0
auyfakMe6k1fm2JCG+FKudCNUoUZpsXk3UUpR1mEEhJkZT8jQe5MKgTZWZF2cm8+2TlkzL0rRDf8
H/JjpJbsQmaz3h+HZaz9IWpia84rM12sKrPfiSMscvQKlh2VR1vlQh/RYgpFA6hBKT9G/EDLfOoS
NdJhCT/4N7EB4TkSIpd7aLWkvJltUpgXpy7qi7ARczOmz/bb501Ldwp493lL/Pp+JB/5L/+4X/ej
d4XUFDQB3+FMtMQO+2/TPoEIVvkbQy/MuvxIp322ZHnEJ6BTGx9oTWpwwzoQPb6WFiwgb7U+5Yb4
oT1RNs63jSnoM69P7FeU0/5vDKjWvnh0yw5v9Yx7AdKVHoHPucL6bc0S49lPACU4FGDiwO8pWUUD
+I14aCAuSfSQxX5OgqiBs+xBjkJdRv0FWTqEZgOEiPaTyb34PekjJj7gKu+CvN9jgV2zOGC5xqAt
c9wIJ0IZgf7bnKuScil9irFG5LSpHcPZ3rP+uZ11P53ShiSmazHBt9Qg2z74jQJ4IKzGeaE8zOOb
DtYxuIikoA3upa7kTTfFOCyLPOcm2DWVLwj1mVpyWjO+tPWTjLz0TBrLSvIbbxrec+OSQiWxDGDk
kG15PyKqoKLqRHh3FfPEcecakBAGTpjWIDIjBgMqHpCGHHz96y5eO/TyHD7sbUElOCWm6F3YXLx8
h1wU5i0mISjTY66GD4B8vsK0S6OP0tf1d7cxhbMyaZNTU2OV2UUi7F7VVLVvMtR2+q/o1kD9Ad2i
eRox0+kdt8rVhpPrxZw2LNryMUG3lHdd3U53I0O4A8aoLj5ZFV+hBOMP/gt5OuIZ9bplGNTVGNrB
D+boMPGvyKyZp/yXTbbkopDDmGOQP3RkGhUk56awEeNLn+DT1yHIi+SID1vVp1B28FCmMFu1C6dV
P2kAOA5vPhzue56wU7RYbO79wJydSbbPMGYq3fGP2iz+DpAoJvwk7QQZKCUyxTTW63/Lhj39omCe
GXNtszgh1g5Pia5sf3cVyJcsqfBZZ5iEo+SxTibWI8VIF+aYz4P3Iby1PtV+IL07IKAEPb/rqGpZ
wKmbI0QKiz68CPn3P3gGKllMKeKJNra9GisIxr1JhsSiNfcOBuOn0l2nkwhctAAZdE11QJnqndsF
DvzWQyx+WnUf9X+17W26F25U9J9OabGYJFMTXRoCOftTP5u+P0VYHKs7QtgYvZAOJL8UkZcX8COY
FEmOY5ANjvTUcdUezE8ChNiQqomj7LD503Bf6CvQWFZajU+hbRi5Y95LsfbJpHwrIvR3LAkgYYcV
6C+8cDCH/xLlC8BWnB47RmuLe0TZTirw/GaELdyW5oTUS/DEriBs+APas55PKU6dqy807vW5i4pB
EeQXiFH89amTiPHsRu8Ne0D4BvdAwUT3VQQPkUOcVubrHPNtOuDCu531pOdjXW0wbDLWbn0ZqtBh
KBfUMP8FT/uMU2YNHSxXBZ3Oon2vfRA2F9uxHepakCl9LalGT9bnKirbv4i1CEWTHikuMPVx+DtB
6v/qtxR8caYgf7RNdJ2xTqH77rsGi0Y+5xVQRZ0X92GKMvI9SQa1J8beVJhTA0BwI0kVuCUKhlFU
LPpxOstgSwgqjNwax9a6UHkf1cbWBYIvfWINwiFlmj3WlCqkrY6sXAIU0GV/hKVTbUYeA7EWi1ua
PwOW+OSRLDJhHoHhSJkN8S8cBSHlyMBq6Q8W5yj2QtXGt6loKi4S4i7xNDU0JNd1Jf7z2sS5d1vY
BqGb2MOrC4YeTuAzM+IKPXck6Yi1rGCDTYzDWUv7Q1h1+EauLqaKpgjxYZcc0b+rKOT4bodh6/fN
lHPl4ZCDf4U/LOb9WuNFkUju287OqjWXuiLOL2vqAckk96OK2cbgJuPRYbzCF90t7aUINii3TkCv
adPE8WHNexI7c6MYiuQBNwqxUR2VkS+L5ivGRVnvCsj3JxelEsQT51aGnR+bh9LUzWQQe9OJjGn/
iUhVt8u4NTiIsWBc6dcczICPR4Oi98SUPQ9YJkAbJgIadiK5/lkr+iLmxisJVzu6cIfEWnTPF2QV
FyuFitoDNz1UzP84Oo/luJUsiH4RIgoFoFDYtjdsNp1Es0GIEh+8R8F9/RzMaiIm9GTYjcKtvJkn
JT0O73aWsl7N6lD/W1+RgmrDQT3BwFEPRHpJdvkl8Bmsh6vXE/Mntur0CBAWxzJjj+vsOyWY5ZUo
8RnwIsqrg5j6Id4LEUYFtqo8bg9F1ET3kev+c1SH41viL8yU7mDqx1G2+pbYnA5Y/iKwB45csRaI
n6ncYuROHuUAHe8AqVL+0dGgICY2VvRa1DhHmIklv9GMzUjdvIWd7cxKdY9hN8xPnJ9Z/ajkon9F
WeF8ui32MMiA8yp9cT87NSnbm63IJ5/YRxvxAxlHAjFg14f+MbStFH2pKol+GAzO+9Bm24M7aAxI
LbtEDxjbHBJlnEI3PrT8M+nkmnpumKJ5zAd548ggOVbLFKuMV/EpgHAnTkXeas1QxWW4J8G7LmDq
Fe8ywq6cEBmn+H0efI8sascBsU2mGtswAy+TEnvXjk1rmaTbjEDUuXIo8gaGZfAtFKS/fhQAoWBv
Uocj2nhL8JpUffxSTFP+HhRJ5GyS1l8X/ouffJhlRTLIvuXXagoov8UAFYH/NvitM58IgWjVg2a5
8xUubuDsVh2n3VY+fNyN17BCbTD4vDKcq3qflDYfBjfQ+Dk0cYC7q+4q+TrXoZWcoNbgRjNqtfNE
ynJPiUggBbB+z//Z/bAAfmGj8yW6AENHV+jktSLG/lXQW9KcNA5rtGS0n26XeSkmhEohMW2Ub3BT
RgUL+8SW/JuSTrfRVvkexmOrwL1GZIunvJtNThoocbBXROH6pdcer4dsmTnlClDkvKAbzyuOau7i
l6pd0dIAGTgSwS0hKeP4NZNidaAZkVISWyDUsBaugb+wrbpp7yJXO3sVse3crUVwnwwXnO3sIEj4
VhzLz6PEAoqLkb9NE+EEKnjnVFu0db4nDf6fLyuYuQUk1oi3jBBJgotvrv5GbVtGoKxceYIajH4X
sg6m0MHrs3o/19X8t+kCfH8JIEyc6EJGW0j/LKr7oGmvSau51unc6j+hyPIFzzwL7JsXr55zfNpE
xLizEIHAh/hPLoqOBEi99bvpkKr4e6Ip7liHsMdo+lb8CjM3/ZYEqavNaCepTdHPqC4RadjlqPm2
kXW1aufTmTJsRqJwuUllkGLL4+SM2BQxCEMpoWJsiC9jNXX+xqS9Gx/iDlPbvrPLINuwqB3yG5Z2
nI/tgmnrJAESj5ey6SCxR10xkgpelJjPrhRkdfDJoGzwj3NbHJ+Al7peuXxZk4F/i+grjsc+GNC9
SUQ1Z0Ca+AKrXi3XBs+BOsxJPoa/6n4GPaWXVcCzPdEiSnaDN56nkfOBeyJ/R4ZofdYpO/5dU3GD
Qa+wamAc0VpQ51OAcxaxZuTr54XzoMFviWVQU33wUPnGmQ9DzaQ0MzOmV9wZ7czjmSbVqeJq4OEJ
wViTPcgpycrfCZ9CcndZoLXPtcpQHMGlarmNIsY1biperZqr8gJ/MKiQIDfPrgvI9cI5U8ZPPAZT
y+nObLiFbtQGdzfNsSXg3+zEKcymOmm3wPkUqJ5w5NOc7GYEFsGu+oe6NEVJF9G3BNm3NvwBwEri
eDzp3i6N2BlR9Et/cuGF+pw18UoWCUN/4CrY0gvxWFGGMiMZUrS80w4rebMvsAi1zQNFTVn4Ms58
We/G7gAZJ3GAeou1k5f/uU/ZhjxGINvVdURNtvagkbjeMItk7dHYEPAqSMTjWEaXzOURdBEzMDiD
7TQNeVcShqzMLwxLuJu2UhHtJV+UskRtT9GIZfyjwHQXkR9phTwB3WlanCeBvVT/xCK49kuOyeyj
kSWr432ew63BGh/lrXz0ip4AqVrwXG0LrzBA+5MJEM6B65O0MCKahhCg4SdHnjPARIVRBxIS31UX
FzLDwzDw8cMuCrh+YNQY2K8Z5geiJZFdiAfZyQTZv53K2KdcIJ3C70yv/7uTTqZLIhkT6VKMPFld
eF/CgiFDqQMNP7tBJaj3STbwPYYeJZ1bUw+QfKPMWPZGpojGWBsVxMlrOGWefvCxmoOSr3rXveSj
cn37mPZ56n1B2ApWlyUutrXWe8agRkKxLs9tyQewujMqGfIhkTU6D4lX17euWG/mujbccedMlOD7
bD9Ww2+osUPxNLKUzv6LkEfQQuYpW+5uA0f4NNcSRzX7NqlvZOU5R0QJCus56iG+PYGjKvCuirZ0
bx24cus84BkAPVy6hfuq3MaenyLpopIJyDYZLummrzcuzrPmFEJ1QgkmJT4doiF14reqiFT5pUU9
u/E+a2yGVKiCWD0wNAUPMq7ADQwChJTPpaDd8mWd6/Pk5+wUZ8sf4t1oU/AHwsGt/xke0y3WlXH4
4N0J8iiIdV/AZZi4qW5gFJJESoA6h2dTIqQhfWtn/odHXMRmh3LTCFhUq1O7XypVHNvURjYiBj++
GAeb/jZxRPYL7Z0BgxotUiGhktiPoSnkaMm90jtWOlb1jwiwN7yhZDhIJniXWA9loTdT5+vxoYvv
XhXK/OkGp4JtTEloXxzlYi89sCzp6DtbMJuxUlKG8btIyzp7Rx6xiNWnFL5Ye4URg0CC0ZGqLnLy
+oWwM4oKGrYh532pEYuzw+iTvInhpI07NwWz95FPug9PA6BIrqGF5i4LCqxtGqykEZR50rgR93B8
4CznUH1jZoqZIZFgFANLmVXmqrnVzyEPeAdah6ksgIYDWawm8LKtRnwDa2+4ceQxnAbUpzmR0fg+
k8gF7hclTfSXIFcaXYiBkp9ayz/wNlcxswgIeHIosBiiG1ue1VvIZbnfVcBNCt6kNEENGyJbznSG
zOhZv2WZYF1PuMc7/VZHIRsJ1m8sGmIjeFdhuWwZRnBLAO+Uug2Alfn2/NwR+GbRZ1W8nCTFa9WP
SC3jXTjUmjutINRdJCuQo83WAR74Kwm5wi6FyyJZZFn0AgagLn+SMseKOLOAFM/cdjFSupQnpQe8
AoN7mdm8AyOGC4t0sQxcIzgU9REUWJ9F3Mtm7XFqV+pc8PySiHYd+zsphBCP0WCsjZ8ERf8xA0eg
toogQ+rwlQR0/oNprgsvzFRz9SirEYfOYW4xjPDFrfiJvkD6kt6de0p8qIAvDidEAz7xLQ5ftv3G
jir93PHT1v7GYSjt2bg6mBLcaYkm6IJDgkrSBNxpN7R4+P61zoLJ7OpcqLncIx/3864g7umcUVym
+ikxxVJ0D9QkKPOcjMUQ5FuW00AzNlMdsfUQLDygvi5EIeJXgxJU/yu6EEsb5AgRtk/0M6wkPsyU
cEstzcaKXA+vXUhsyBRRAkQSoE/COp4yuG4lLi+cJRIw5nwyaU0kWyivf3JBD4prx+W/Ja6t2+ZW
Eab/Nj3Il3PEVaX97pbW0e+VpOlypwHddtd5wJz5bBtLl9Ay3OWNvLlj70fdzPaliOEEfEi7Dqd7
bKCNHFrSBKLDlyQ5TOdq7tuTgQdkQ9ToCWeEoemym56ZHa70f5JsaUxXJ1+jVVvZu9KzZf03JgvT
MPtGjgIJfMjbqDZ1dY8hk73tfvHwuq+FJGtAJe2yH1BL8BHSRexlQzvnayOXYXmEWZ0UWB5KHThY
gwh85SfQUPxugJS6rwaWN3uaPEVv7Xyum9w/RO52e8RtekU2Mar1zY3mxhzG3vNemarhtwnJ33Cr
eTQknGiUmK2M8J/vRig3ybMqkdQ+GBTzFZTl1M1BIPA44DZj7k8wUer5CLMJbxsXbBeD/cD9edoE
qYPpKcvagDuP6BoLAWSqyErD4HM8Hv50fi1EWlh31xoq/eDaCGMc/1QTpBvGudL8wpKVIU6vqFec
Bzg0yA/N/nOShv54JY8gb8Sy4HwInnMiKOhInFMRdWJYyJSIjPuGA8bvj7Otgd6680JeRgxJE9zp
9CFChKLij28pay61PkKO2oDxD1fdPpi/3SAauPNWPkdzBum13Y+DBDjisjcKuBQg7h5aAsULAfP1
zQCu2bcOwO5Cjz1+0ubzq+I/IzXFybFcLGnIF3Q0gFt/IktmbHJHVrynBQ8mmgqZfLMLqznRnypi
wXawobl4hylkSbbTKmjX9U9QJ9cOpon/XblUPrGoQvWbL0T6XDx3I3Rya08m2N5Ztdc3h7ojywx4
B+T4uWhC1DMXEJPZjPjk3pugqf76bRske4VrueTd7ST1n3Cks2XGLIiznq8RacjJRZxMxhz/TA8E
ascVq5DADEEBH5FhpvoI058TjRozy3ng+8ohHJW4EW9qqFmGhcTVxaXy2bGZyQr7QzPYeiIGGyXW
o9QFbiLTl0F/JJcEN9rt/KZ71gnOo6sxvR0zMAT2N7eCzP7RdlbZ7yMh10yCRgXYWcw4d/ZFkSEk
CcqfmodkHAGbhQ7TzE0VKZoZL/dJEM5x4OFBsrbxXFZz6u8a5TT9Bftw9ZfyLtxjkiNyxlsmOWzq
JYuJAknheRDH4JFvpmFJ3EcPAN1yxvmvkxuLl6zZaWwKGHbVQryAtLhITjbEsPzIhYP4JTfkybbe
WVv0+ZcAManOo0Zyx1GOnvqrtmy839HUtdMdqID32tXlqPYIa1PxFsL6ZWdQ1LxCumFgblRuFOCA
yKuO+AwJD/BfSyw9cjt+VFZnhKR8viiG3vHMOZs2T9w7uLBHPea8kIiW/yryhis4biowEyHa6I76
PVYxOotm54/x+qI86XJKucT6K4x3Fsw7msu0YB+oRy6mXUDeasfiO5cnuMxZfCPoHnbPhrhkU+4R
33iLznnNrsIsbBf5LC0W+wXeU3ViyZoDzbdkgXo1a77n7AArKnVKPHyw8JPRlAfe7GR3CBpUAX8a
6Z+jKfh/fhRoFv80G82DGqoAKDCbZ25yvF3JPLkFhTwnqR3wCk3jL+7f3tg4/qO6helVzUFPx1qz
8JXxKWS/YW6axXMPmPwLi2LX7bt2ZgKRYYGvZzM7ZrR3ObYnjdNlmbCyVkt6r+yBG9rsjOR1Dcu5
gqdB298Ygle/XQWXkoG6UHa97SwnvAsoGCxIYfq2Rz2PzvTIEkGJk8HmYnY0C1j5zS0bkR/xoos7
e6PIu8ZpzaibcKH8N06rV5XT2jEf2dKl+g7ZFZkdNYc8vMAaVTLZd7x0CmPS5DsJG/MwqopwSZt2
i3/N7NVAB1OFEVDpAnZeZldrvUvVo4djQklCKGlrfk47I3JJ4kdcFKv/X6/dmD33drRc980oxS+B
N9r9iqi8sl4bT/LWIxuuEIUxl9UPk91P9SUZ2ixDFIOhZLGmzdf3TzKhiUNyyR2oXyh2XSf2ApcK
p3mqA71l9g17vJVj98fB1eJzEUt5yeZOLj8CXv7Erymaeme4h9RjwgHqoY5q8ku+GAMYSD0hIpNS
lbHhLKNq2MHD3j8x8ZCCYp5y1F4OLmxnp1RcdltGJHNzIOvbD1GFvQmeTzgOX5Kgw/qITF3/RjlP
Ll5TRb7jPat7v6dNkdU1DT2hxaoAITHI7oQOVpz0FOW3BZj6cW3EU9eAgmp9Hxz2MK9lrTyH6Z2a
ug2PLV8cZDmUV5iU8Huwysrw2jHxLpdKpeqH2AzETdV6qb7iFY1/QjJ88YHiQltQwVPyLWnSVrhn
gq+29zwXgMTeM/7aw2M+TLK6TKFcmndBUE1TVgQTdpsAxPV2SarYE3Y9zWsswB0qjY9r0iLZdYJA
JZgqxDWELZxXryxnNA+dR2/fo2TQ946dkfiBJM5w/F0Id5jxFYiFosgD/Vs0i9UM+6oLVXmnC6u1
/w3OWC63oY89B4BSbShh4tLX/9jLBNTO4OR1HlFLS27V2egWuK9bf4LeYBrD0F95zTTfu2Re0xSQ
++nemURTPALKR0Ga/QoGPeemN3+5k4tsr2GK5ocmIGW9UeXgixM3XGcF+XsJvqrehQTuJ5H7H5s+
5b6EAhYkUFOgZFyAbLizH1hZBIkKMXnTKfLV+FaUpAeBOkrZMRgWycFhFsmOxFpXyQl59Q9rL6+/
Z9xcqUntGT12cEelPDbzapHmwEXb1vRr/B+QTZRBu7L9iCwMCJSckocW16Qrh+FcYh00T8VgefmV
6iqkHGFHDRpToqQX3NZpNbpxmBCjjVqYUackBeV/qoohAyJbhzA0YST2ZjfW2FR3oI+m6hGj45Jj
Hl4C9zWRw5ifyYtiMkXvdzqaoISwFdHMIU79vxmt9e6FVyGLG3wH6kfoevxJYObnjzVNAO6eCoj0
VWG5jN9QwavsEOVuGN81vRkVczAzk/u7U3SmvGbsb76NbTtdxpqxsK19yI0d0kEpouRuq5bzIunE
CvtPhQpugk0/nxZ/WP884ouavlWHkMXTEeZx/1KFTGxbTcmMfdAUgtQvXIQI2uLqSXqNC9mxIT04
CBP/DQ4bK5Rle1neamhQExu6INUvM5I+AHKH8zbrcBdFLUXLyQYLIAsgFuMQm2Rgx2A5fG5PL0QH
4+pECoZ8az95Q/05o3ZqjFFEvpZdN6a9uArVQVbHnoLIAMVzPcrtdSBO/HgwOz6FmS0C9lf/pbDs
9a1qHGe4kBTlqBidzI1PTgql9lXMtQLJWsFkhMkMSO2fGBkl2BgsQPNc4uf5foyK0X4NZoUA6GKJ
8u5O4XJ2jXiE/UOaT2iwwmkQlvLQaEEcMpvRMzsZehe2JcQeXPwILhGF1kT3VimOZKhcs39Ecy9s
XpJeV8T7UUXM743rI8r0DtnmHRAiIXaF6tbXuYaR2ezsmXaWDXtw2HqbuB6Iu/CSTpc7bFx3srbG
po7gsVBYZ+ojv/fsPWBAnpeXVY7ke1X4kP7NUMP7RnDSFBmSKuDdo7JoGk8zy8/uobW8wn6W3qxS
uAGRz2pJVQJ4PV16/ZMB8pI/yEFn7NxI4atjuapJ5Mq61J8u/Fl+cNFBFjaXnjTKiwNP3zo6SRYe
UGZhBrr89IIfMdt1uROoayOelkE9UDhC7KQT60Q2FRYKJVW90zWfnKG5mLjiMGF/nt7QEVY0mmwM
mj746EztFRaU1S/f4DLHQYlOUdUrnpdWUBx49B6y8KiSBD752Ntd+sQQSdI1KYYx5U1Lvss9JLVr
ih2cgxjjkKrr/svowK3tfZOYcj8PIbMt1kv44JDhoyrbZXExRe9VK3vrOQWC55yItqHkipEk/y7B
rEvmMgMcy7LO4fUtTZoP53GqDXbCBGTBlyEI3/Dns7RH9FwWJ3AOGWAtDMQcfcQZ54Capf24mIms
mBVk4tWMfmC+KLtVT0aT9n9ljnTjRx9X8GSfyoJ98J25xnQfbYNueso0lkJMcIxG24nwlGx2eZuu
tAQxzult4aIxw7jgLnCKB81tc3QGyNIdnVSUQ6Y5mV+X0CUSiAJxHhWw6b/hknbV0Qi+8UeaknkP
8FbBj4MnrfVuSV4Q46KC2bs2czXO1LtEOevVxBAEw5oZLPoauqTBjiP/7OTM5pG87KhH1AEW4rHz
yVPrhc8solyS7YTnutemCoANJ7bL/tzKJsfjnlrr+VEsoZO8RuvhvQewoLNb6EKRvKzUZ1wT2gfu
DbE59Y6yB5sG8H/R7hONlPIrSMKqfqt66BoHY6QfPIUTEdUNt/y45zNnoXiICnACz60hKE2RbIZQ
q7PB/sMSGdcogSVccCOwifysp85JbphYiTJnrjuqt2EKR/eeS9yudjtYyzFoJl7hounMtbSnJN+h
2iI7T27KiE4gs+iBbjsDhRW+BHrs0HGL4ZwyRo31QlawUyis+n8zy9SiIA1DSmkd7Av2qlnToaXU
jEIK6/9EhNOR+LV3jL/0bW3wpXGXa/jJt9uITwrYTk/YBJQvJiQJcskDJUckP5R/B9uq3CeOCyiy
AhRpsm/8zmv2OCY6uYevV7dXnSqCoMxlvHjpyqM/atMBXqH8N25oAeimldmcVV5O08aY8jGwnDSa
WqWiyQ+y8cLkb9Giso0+4JOL4qC+Q9Dh62PWxqE3z6OZFIA2m8PxLGhIYJqwEXM+FHLe+ENLDJui
tsVFtW+F4ZvA0GBFhlbKjhWY68VJ8oI5QyW/0fYqvlijAT6V4qmKP0QNaQO8IgOd3+EGXtMjM/tE
A0HoteSt66HpSHjDpC69+pkWYQ4qXgQVr9CWyCpd3ygscMT3CodplRxHhDHMD8vkt9XNNrYJHhsa
MMIbyD9gZwnpWEwx/tCKvQ8Jv4AOnqXqCVTM7B3ZZMPIL8BnsPv3KgG1KW18wGRI6v+/91iS/LWu
JAMd/FxHIHBboymK3y510J7z3mQWeOraYSsp7QIVbR9mGNtBPvmaF+GMVU7SsWE35rXAM5+8gZHE
IM4B5yx36AmsVzZrGh7fLktluRtcNUE8w4by7hgeYIafzL/TuJDaR5YYkAhGu+YO4xHYIc5nMVi9
wdfB1SrboXBvYvRG6pK8Oq/tDaoDT1ZNSLrbG7pggR40TGUn5N7gQTB7ju84dTi60XcI50NCce6a
ZNDSYA70BgR3LMXQsDiygFz1hTPM35wnvngtJWJZJPqQrGSVC5gXi7CY3wfi4v57F6+r8Jg6k9/K
JSe+W8bYYq3lF0wOaOT4BDzptv2lrpyJxmlpLXwvowYDyQ4HjiPvvu1Jb9jAa6Zhkitd254yFz7B
wxLkHVgzsJL7yW0RwvDW+XT1wRXAzb7MovT2wAIQZSfWyhFGg/X5P0VDJ6yzEXbygESD2JS0i908
6LTo//L2yu0nh8UM9bp54uT/j1x7cKxlRgcc9zybBDNrxMAQzwexx9oxBdvh7SWiz/wNv0el146p
nSFLr1Jo50s7/MdmAHENkjiyR0tZZRLHPUHoqVHP4FVhep6EcvmweXZyvjbh4OYXH+uAveWGRKSO
i2vUnnw/VWjZZDyiqDm5cee0/dNKP/NuoV7jdnBbq/JHYRkRV8sam1MF+C3+L5oLacBrk72o17SH
PXz1FKbTto0z2ZyRk3q49nryIoghg52rlygF7Z1stLZ6ZtN4WlVlNSPt09yjunDTwb9ebcaFy4+9
aCf+Yje1tFVUHwicoiw0tceZlcRa/yKN4upyH0wKVbCUjInfeFyk/OW4PreHZTCZharqtjjTAOj6
BaUAYUxXDwVUkfqdh+yyhy0FUQjcTVi4433AblqcJ1p3rd+2ybHbVGYhJ0QFaKCfyQCxEBFqKH5U
vb7pyhm1d68GRKdjX8EoY/NWOtkztmO+6azwybIP1Aws3zR6Ur4yT+n4QZ1kmD3k1cjj5I5x6L8F
gZc4b11egu0ARGG/4dKwgo+mqvu3jLAqS12rYJUXFA6bsn5Jq1MkaiRTPblZeaH5FV8V9yVM0ahS
7NdQlyZ7l9DD3XPi5B6346pZSCcwZ9DF+IZZrS2rDQomazi2qIQ1jtUwtOYJSpLPn5E1rvz0UprH
Nj39nqgWWParR7qDctLoUpM6AYUG7pN+Z0FuFWdIqFV97QuuAeye5Vq3yy6L/athOoEOa2FNCVmr
19sqWCK8UuyVq0vWV4ODC2cGbbcvVB0ET3x7mPM7f2jk0UezGQ+KNwTIz6AxeABouRWU1o+y+u6w
BWCpUgTf36q0oA2ZfnA8M3TgIvHOlhF3vLzLYKOzse3ZK4/X+6aUgvdtY1v4VRWXSva+QYZbp2CB
usQHASE6YPWRqvJXlcbpR9yhsJGjtEBZMo33wLm/ycfb2ddcs7V7D/QIWXZX5hQESyCUlP0QdqdJ
bjwgdzvTVSddUJ85HfHHX6bR7n4BxpsLer5ca6H7oKk8J6+2EeIQhhDc3ougxjsaYQHFJrMh3kGo
rwGIB24VkdycYu52QJB4CYasfObniGjR8ll4GQE3wbp7YSpA2SH7FHv/5zwaGKSfnJE5kwekikU8
lghMuOmZTnJuYnDRsA9RscSjg7CTOh98jYfoJ2LtWW+zkRTPO0KlPZ9huy60WoZlF+OqXqMLHJTt
+Ie5BfgJXTYynagBLJnlfgL+CeG+RoIFsOWggKYNVa9lMPyEJCjKDbVAyfifDc+m3PfeSHPyBmfO
ysBlCl6ZJS17BYC9S7RNlVv8mKjEiJaiifqnEqf0P9ye5O0j6E9PHjO7fLIkOdT7up4cNpa9QhYE
hvBHJ6m8Ap+DTJLfPJ5FCjTNk9hZMRbPY3Si7KDCljSUHTVYCNBoriF5dTrNJuvqY7jmQZ9c+Zzw
xuVRbJlE90ML0/PKj3cy/yLSc9XFdXkMwPlJbg+0GKK+zOEqJfEWjB1gLuxxhdvxqcbIYON2CI3s
b6xYm/oUg7Cjg1g2SL9kIEJ1CTkcWHt3ELaJ5lLCTbJ31suRBhfW+4lJ6LRrCaZ2D2atm2eH7rn6
gc0NIamkpAljM3hD2r7gm8QMFySR/BIOxiL+79IoWtlWEXPpFhs0MyHoq9VHWOeiOOVPsoPBsGHK
XZYWni6BavGOW+UL8rY+qMnMG++seRihirbI8y1X6EzvoohMDYDjvq//SYu0xDmxkgA0cqGhxGD1
Y9l1zoiAgQY0VSW/ldOipBwbQoA/6IiBvoxjlH4sogdYSjrRhcUc4WzAauol8qIiN0p/KpbNttqS
dQqIwvCyGky/EW1rRweatgg90aXHaaBLik5uCLPBf936R4aHOaQY5insADI/WYOvOlq/8EoNZHbx
v4z/WGxbmf5Vu4ijZ6co/OCXiwkGZZPt2cIHjuzcaUbfohzEfxjihL5iOJJ9CapmweKFrQ0O1quq
W4TcXRByZ73Qr+bMeLy4+U+AxNjnx/9lmVck8Z0LLBaIbedSlMzTMVZh8muCM6W5nfMjlOzg62gJ
HyNdEQB/NZabTzMv62aKmjtfhfUks/n8GFRTdL/1ohnUOuBKXoZgeLmemY94II17y/u5zoN9MoTr
8eAnLU23zQTmjK6w2kwnUXbeQKuQ60z9qaaTSFm7iLxRAXw5bZrliVnLsf4ory1z3jsgl3I0Dszv
WG9q354AT9LSUx6XrHL4Fo/cB+I/bE9AlG7mWI7iPewh68D5rAyOpGxo59cUjnD1kHgNwTWl/fWS
WnRs6j0uL+E6g5aZsL49nhDKdgjI4rcCqv2qWgrm2SIZp99z4eyOfAD60+/tovmj9MTvyGLzR7dr
4ZAgqQTAqZTyMEb41LGcClSMObe9RxprK26gfY87l9JEv77x2vShW0CzfvHy1aJLPJ61VbLW6Qmv
0UcUIuehS5v0AyAWprkmHHCkod8v3Z0iKb/axnhHLkBsl3xLHU1I/R32Cc3OJke45mJuVt3HL4Hu
bleiY7PDFErLZZ+wSnqzMwWcbWfoC6/NFmfYKOBqTr5kexw4bUBM3196lkf2mtpyYZeANWhsIg1c
TEabGwZj2KtP/nnZsWCCW576vh2eRzYq8V6iA1Je1wrWD1Uc00nGDjuy30IWgKwWl2rxH6MWVzgI
7tEfMPNZqfyrAWtPp1BkQXUS9D6rA72EXXmr8SF4GFOX7LnA4xbSWrnynuO5JcRTzcJet36TnRp4
XkPD5ijQb1GXdMnVYP3Qz0XnzOVDk89e+9AMaay2GXbWfFe4cZBclF68hAXa4v/ljWyhqlmhW55F
3q7sp3wFFIROk79Fi9Uxz/DLJ9JPK2sj2UEcDWpuAGxQQ4gDHho6HQWotwuXvH/gntCG3BTXbNR7
eLyhAqFhiqyBtWoiVNEHIg8E/MOgVH/oTGuOUEHG+rudbO/Kd91qEcR6p9t1C6mDA+/YAawDmbOl
uBF14MtU1xOAxJYABczPNKW9KxSTdXPbeorPOKJq/YDxmc8Ck3D/l+Bm913pdOLev1is1+QS+MlZ
x+DgH90SGWgLiUMf2ejyr9Z8q+5VqaS7rXqNhQc1X3YnYJWm+1GMLQDppI8R+GPA5fob3iuDYDH0
vI4oLgeGwazq3706SegoA/rBX3EeBzZJkmkRSrI1qfqncuy++J25Un5CdKtORAey+nk2dut8R1iY
ehIOhQiRrbBdZ8iZtNKn7b7J5Zzs1Jj0X1HGe+conNp/GXlJPptQkQ5Z4cIjQ+uSf1ah16Wos4Xn
PGcgy8Fa15OvP2UCEOMTdmbDKsJCh5b0Q9UOruso5QJY2CGJvcY3wWsydgEc7MgFMsZVHFvv/++e
SEQ4bBu+osW/OvSQUQDIji+2K+IX/LyMCo0GJL5fDYPNJfewUWIaXVfzVbYy/wlhY6DIGz8mpv5/
5GZnM5Za2Doj+MHsCaoWi0PF3l18r/CwkW6BgBYj4XKCBO2KSUqziIkJG0dzB5QQDU8p+iXtldSw
mu4MqKCJr1h3JmKSS+EyQ4KFoRAjwwHT99s4Sm3nKeHnNuCYljgzdnMLtuIvAfVheo26pU5sjoVc
p3+6OZyQGdhMFi6JKC+b/K/Vw8C7FmKALs6lNUUUIwbKt65AM3guieATgviWEvjVB/v3yjpL9GSH
PbbotKGWL4qt5xDV+2Tje76VbC29J4/Ue3vsixT8ZqSRTD3tROIMB59KNjJYeAA18GAiAplWaD0B
a+e2RY86dX3KpQVGJlx0WbCzn3P4/wjJUTYefLuQzQF3mvnkdbzSDeeYB8505hOQJV/yaSWqPqCo
RIR4F3aNxXHxYzc42yEP4UPKOVZ91vWak9QYsrzHCHfGxY8T8UIZlyv3ysntn5n6C/3cp4oPVYCQ
BZwXJWze5tBBYfRJxa1aC92AG6Jm0W9JLCg5xPDy3nXrJ+WNSUPeJh8w4PoyY6mPc9/6WZhicdVG
EQew6xascfAMmyZpj35dBv8mn8DbrrKZWdB6l55Lx6C6P36NvI0FnMXyLsU8ckvqEN7sGKyRAR8P
xwHyETMvRjZ2Fmq2G6qJ85pXVZWxq9lID74s4JF11zTGWePzFqoY76pqPQ4iB183Tqzxzq/tfukw
jU+AB7v61Y/JpMHip62Gn0qVjQ228JG23aXhMr6pBrj5XjixPhB24xIqsSz/CYsmPlZv4Gl9iFyP
S0Wg4ojrXuv3TfArAW/9ZjAntheWCUOA5d7ykPdZpoVIgyGGzYbqtZiOtT2OaVynGq6Iy53YLFzR
8H6lFNP/j7Mz6bGbObP0XzG8bqKDM9lo1+LOU86ZSqU2REpKcR4igmSQ/PX90NWLMlAuA94Z8qeb
Sl6S8Q7nPGfsSeXdZiylmkvdp85PBQFBHZCwDd6e04r+kSoJdCmvurChPMlip4+2cTlG3nNRxyAg
dYKf5I6s9zjce5mNLWQY0GUJwBfwAsBllWcfH22PFie3+oPfRavAmBVbe4Ky1sf+Y68dz7PJb/UB
K+5YDQ+gkD3MgFveC6k6U1yRo6ilk/xkRYOodIOOuNZXF1lJvYKX1ZDc2806JpqziRgrtLkGBD00
Fz/GouXBnrrqJaOPAV8AMxLt2bgS/OKF6spBnysPdELlm43EKbwILXJz8mQ9v5Rc05gt26ScoNgo
rXv7zMIRUdkJc2RHwEtt+Ms+JRSeRYq6eU8AX6LuIMRU1ZvVpByuXRRm9m5ackPgM+uZ6oabFq0W
B4qZ7GcxjBiByBBrdco31jEGesCb6MZfcYdELt4G/lzF97nnN4A1iYfWFJ6I29z0lHhsZ/aJpoC7
Y/DnqedFDDBPWcF3vHPwA/K2kuALomsQWwXhyG6PJR0ddeTToYi0ZIywGzDJJbDtCK6XXzWVcNUf
I6D3pInjaFt2sncjugyCsfF8gs2Z6jtueyrNILcRUEW15pgHyVHr5sYMZhyfyCG2I5vjjX804RQ0
KdkGIQRR8vCJpf0nrfJC/6KMZJnLgrZ02RtGufgZ1m1CpvOIyvSa9iG29lyPNFdp6MC8ZCBMEf6j
hgXh7ecIPUC4S12Rjs9OjtX+TiL1nH9w3nb3kR4lC9yoCV6MNUR3mqHcibkM4oCShCZxQ+Di59fJ
p4t4BOkTFKesM6vN2PX7fF+H/IEIinRkKMO+7VIj8wTEVwDbQ5JQT+FP2bNGbol+WhUYgYswg8k9
VolNqYBGkHZIugdp6i11EvstMmUbcJVbUCjB1+QLwMykX+QfjTf6eosE1OmvSxhiUfZDVpWctR1V
ZmvjdOK0Y2dal/hYgCvi82uHPneBMZDcmXsOWkM5GgZGg3BRVBGzXOJvxN5OVkK0yFVKSYD2KvCj
3iINZ8UnLTPxD4GL+WPrRe5q9ZXMWuq8Zy5ej978EUergq2oyjWZUabkP47kNYjTzFmm8U87uDyj
0GcT4oq1yWeWYr43bUHUTtMjfgLh5vJCFNFoT88CMWXzmMP+Mr/xZiF9KaHUqg8ciGvUCcsYpKjz
KrRAUO3c5UVXakJ9FlDDOC2gTGpdw6QbBjajs07MlTE1CwbKTsIp6mxRNlu9lvDdlJiEex9vRX3s
/j6QFH6cWsOBnjwlbXxumCgLPOHDDuZ63H96BHK2GNdz9odgac2wWgwaO7AY6MN/Va55JIlUnEK2
vMkh88sgPI6JNQfHfImwuMw8qZ+rGTC9CrlWZLFd9z9wQrLtmGzl/XZrK2zKDelCyrlx/IrmDjMl
rZGZlsz+Qq5r3nL0KeWWC0XvHgUB55Cwhri4sUPRX1R6XO8owIna1rzQt6lb1ZoIeqt9nh2bLaEq
bfU9yAu2994swOj6dfeKjclodEgZa6uALQuUPJsmBbBU7L8UvmH1xgAs+o4aqooe6txyHrFPywGh
jYCKmAM57MfDnIUhZ7UfN98B4rRPhok0xTpcl9fUGJS0jFjMwatbpJC1jl3vgC2nOclaFcOLFER8
id7G+79EmWFfsUqAWIqgNyGRzJHfGK0Q5IjPOanz2+gv+jniJsW6xjEQHRrBAAjwiruMO6Ky6RLa
nGDBGaXFkGzRHpOccUMI2QF6FyIwP0U6MYsmWBhyXL3pUc/yZQPAnfFBMVQ/NhMeN/B7BhG5V1se
NSIZlePG9vOQdr5GrATetnghOofhp7EzmGZGoYY75g2UnF9wQ9HO42zEhpsjtWfrDTsX7aSI9bec
uQFMHULnE6yl4H49jt+WpWjSuOc2mLDYuoiltmnVh9b9atotjsESp7C+gCcg9IcLzePNpDT8w6ZJ
WSehA2HtRSg4vreOZB3wRrZQpj6EYqT/FlgCbuCGh6StALlXUZsmT4ypUKjC6Wl8DstqsgdoV6VO
/8zcA2G0y0iVcNMbsxDP3GOaY8yGhr+BcInFLriKIoevg8gMzP8ze9gia86sgavuPkGpML4wSOkV
EcPdWskBgZ3cK7MaSboCm3CvOOOqp4hAMmxb94RMWMPqY7crj4+EjzbvomwU46ORgAy/fGcAwM13
baNs1PbMEYlDPbDm4ZnXqlByE/TKyVE6RrzyHn2iIDSVGKKwX7bsEjm/6mjGhr8ZO0cGlEdU+m9W
mmX5M5TOiYKa0TQyDgAgfnbD6VlPlx52HDxcdAa5QRnvVcm8bSbfWRgWjo24UQ6zLwU4FqrTwgZ5
fmajTraqdGF+bQ0BHwCT4SmWBpWjMwuwJTmyEZH4GCtRk03BYf1QqHVBbPxnW+QoUwdQHf5tJjzK
+eE63fyeV71dnqj4CgIDaPz89roESmXXvgMOQXRC3TVXHEqw2mxnmMyfksDyZgd5hjmItzCIqVEl
rrq21XgxLBVzDHhClNUCIEL/nroGddUgVXCRcUxDFPr1LO8wrBSKU4OqBJGgAk/HDrlbc/6SWD1l
qLaxGZV1emhx4SJ8I3V6dTr1bhV/d8jKcRveSwvFgLKz5BTNjfieR17VkI8M+/Cbt1TmNgGHctaB
gK++fKhD/H4YtVng+ALzOJBNJz3gr4NQsQknHmZ8+cUvTuawClcHRDhilmHczt7Ec4hbR0/pRkWI
zpUXVvLUZHPY722r9MqS4Bm1pshJYYfvvGTtQzN13XDfxC3tieta6FohGmHxJsmdZSNjppU9JSo8
GrCrKV1wVTKiMR22PEKXSaQBS2zZP+ps9dBWDT5pMKNTRuBaQzo6KKG49m9GrRieVKnVmZ0wSTpC
f7DjFy4nuJJujgjr1bUXqZ2bs8/bD0uEQLwGbm1tagwdGqoQo5GDVdNpABUWL7BckfeXahLzIcUF
Gx9nbB3pQQaUSweGPeIzZSuEbRXt3NVOixYrVGTj+I1G4b1z4tkOFQkJyjbVMFYffpAUiWT1NE1S
PQYMa7+WShsXrjmLrbvUZ3p4n4/AGHeJz3psUyDljeFOebY8Vd1YrJwhohk3juPqL25TP3+GB7vI
7+VIq3qClYCACfMUTzTDYcb6eF6kdzR+0VFOtK7fAYdFrw6iBT5E7uLsj5r4UWtlV0dEDE79YAjP
9L8JAjgkR3rJZhmkhxWxNGYdkMpvUucKvWLvhcy92JBgoy4dRHVDHjrVZenRQB8qm3rl2YkNcqIM
CKi86TGAGOhYcDouLrJeeV0yYTv7zOM0+Bpn4j98WJfd4v+eWRVkTwz3PN5nTINBo5RdPh5Aj4QK
2yJXHEJSOxN0i8Mju5CfQqky+xqePhM+XhaDiBsO10wVDHMDfqtDudRMC3jhyeQehQ2HLtukWd/Q
KWGihMw15Uj9FVUYehwC6xMwWeJM/AhwXq+sUDKCRBpgw8Z64HBZshTdj3RF+DlQd3cr5A30SMju
fIOUWZZXB94QDY9at/4tRDl5yXMi1m7CLyCNDLi0SbBXhv+XVwgzfxnTM+9KVYXuNlVu7xyEdomz
hKi9oDGtHcYbeDhXsQFUF8Eo5icxyTxJANz9b47l+PfzUnGtyLNg4gTPRfTfqHNpsWVK3P0eS9nY
H1dmwge7g+yLO4v6MUIs/+m4hXmOVMvNIYcQbRKTYMLVDUMODmKUl9ZmgDJbbks50bYiK0M8AuT8
733kCsSpc4FsqEWozy/r+NwSgoQfXlQr63uTAdH7BX+RZUoJYe17xQzAQrRZlEwbfOZXW69r1Y9I
y+LCRi2zdlDWAkJcgWanTBSSWbIFhO/D/HXGObODvcaILBALYkYG9Wn0nkaBvgx4VedrCrf3F1J4
PNJ54pacb5JIsVW7h1tCO+Sc7RDNM081gCOfEhvAxR71Wdft0tKhq6onoDQbgnTD1xwxbbRDR4UX
L3G09YNfMHpzYlgECHs5ttAp5bK5YtZDqIfWFI4Fsib+hWVvMVC1ff2tNj66O9QvwIlhyAY/hai1
h0mKEbh3jiuXrwbBVl1fFIGv4BnsDl7PECIObMkmWZtheNAbbUCXMv5B4X6hMaZ8bxPySg8ApxH5
imROw/vSBQ+xhR1KuhYw3erqQBXQZwj8tPrE0owjVFyEj9g44wvVJmdrYlnYAUXkUb1Kg1xxwxZA
E8KmSsHOgU8nXL6QzOF4xT11YqJM0k4X34AcOu/W0GH9C6mYvEfhsEDfCafL/KdgBD8CqG0FlMw5
dgOMm2uaEaTn6QalosJ40qPVCdwZcx91WfmYmByICDIGD4k1PtE9iBh+DT1j2NzRj8zTLe3BCay7
0xnu2CrZk05Fd8SEx9uTymdgpZNj1Z8jJM1Eww8jLCcsOVTWUlg8P15RUhYnkyQfLkH89TNtHOvK
c4LVHk1y8BTYE01gK3P02TkBskzoGtN4jxw7FI0BUt4Q5GSHb0M3tt9vuP91dlaZb6XXOdZk5JSG
RcUtQ0IE3QIdWbplZG//mPFE7DQjQibBqsAKF02rgYc3PBa7me2C9zbkVmfeyjyGllbEyHlrYgvP
2DrXqoMgCspIFE28QQkkbeEcwjz6VSIFrLfL2HpvOi1i5yNsMENcIxP5L4wEykMTFxy7UQQKcFO6
Re2dZSxgDziodPl20xhZcrK05rnwHCb4Qmf2fp4nNXH1k3Hkoe9wwaB/nKb3Xq4MwqRjJ4UgadHB
0SPGhuIOyzwOjslof8sMueJb1tXqDAJe9dSkCOUO0ihANB5REC4PVpWQjwG3Bu/voWB0EL0zCCJy
ACwCLGNtYTzZsTD0T+giOmTKmSdfMDxxkDtcqPJlmNHY/n/2cGLk8ifBXEBa2jCUpEezejkO7YLk
vYjRZF9IfdSnsvq7l84jIwDVdYdgDvdP0PMGIZPyTLIeDkOLJQbhwwFBsvcpCDlJ11j0F4OcgA6g
tKPHil1DDygjcD+k7ab3SThkr7YONcI2F/rE6l0cJnbxbfFTepJAXH+y6miDZUPxCp/suG1YHpfB
Q9QvdrdRktn/OdFW/Ih0g4yYigrmxaSga7bDGFoRISucHhRMSXzEaYpTnHCchs4IrxjyjWZGUBsG
sW2eF0aMsE76AQR9qHp7AvDjRchPT0FSIZsKS6luMQqy4cGZJy4OxId8Hzoojg4Dc1zvHn/gaB0c
becTEe/FiKjIA41NIFbv/MAkYxJm0VVYbLt2Wp8fgAWk+hLzZdBqM3w/+C51ZVfMbGiBzXCryKCb
Pn3CPQi/qXL0EHGFz50E6rGysAh6LDb+M4YcABb+moS4umID8sn+phWx9WNdIzrBYugK2L1uo0EW
jR3hdiRO/E6jwRrO7RisjjU1sf6YWp9qugVoQ8XYjpSABc4aXsp5XPPKseAxzJx6V7dp6CUR8Vj9
LmYAv5wjFvNfahoQ8nY9q+/DVOSs0F38Su/hPEJBATtvt7/jrmgYrZIfG76HeEX4RL4kpnZw+pIM
vh9o0XNdeIKkvsFq44Mz+3JAtZWjJtwmeNT1xcr6jmMJoFOPDhQLL66LOvE9RJiuDkl1cXIFsbek
42QAyRLO7t7mBKQeshQUfI9WiV/i52TPcfWZE7rHkJWp7BqtkOlMnmvk686liqyR7agm96J80J27
ms2nrJfqMqVh75Q7VNwBYxZ3catjDuWZ4FCN0V6j9uPGYYzPCq+kmy0veCcx/NedybmUxIQTYZSS
l7qctCpUB8eIzCDz6IgVQuOL1QE384I0R8iN1SuUOgQfkbaQKHnz6PEsI5PILjnD/omcIcXwQFCo
Trd2oC7dt2i9nGev7JFpMbNk2+7xcvpW40vF0lT4Adv1wB+ql4ZJe/1qERww/Qiwk763ErUZNxyV
+GyRZIF8shjkL9mIyeXMzFVqM4oilZiX2QKV4E8tTW/gB88VErBz0HkjaZ98NUq9D8kigmizRhh3
YhtiiBdbiG4RdbYaRlbGka8BzYIVSN+SftQ2wxpXLuWFe8F9qNPG9OoOMyn3V+DzeqG2kSZCZM6q
OiXKjpoEpnnToj/d1VBLDwJB4zc0dMQmKe3Ic+ExUKqwiqaV+1p6ltf8aOOYdF3wl8WtzQKLBavE
PeS4MrgMkTPZ9clzNXR+UnqYEO3TJlzSs9tNFujKtnDrT+kJGR5oeeP8JyopBs4Et7vdc+P3XvpW
8bYyH5UKmYuwHe8DwKI9Mjv/Laug9UD4W4vVaBD8/ETSzv5hEhZ7mpqi7xhwyIUl6J9hpIkAlqCR
H4LGcL0FomI+ljJ4GRSmNk7qEdoxM+M4m2FtR07/PFhhX38fCugmV+6iSec7J2gJz9pGFaXrhcX3
OmJMfZsMDVnFNrEyccqUP7dJPH4YpiECsDMM0ryhiKisGUk/94+1RXdSrLYa2EzRcCoZs8wsNfw2
IERrURGvp1HMmLfMKlv5xkahtd6I3qMFw9Hg5r9TvAxpyUoHIQfz0xQei4P1KUH2XOB7fhwCL4jJ
K6InaKczSzSTC0RtOu8+AMUx4Edl1Jbi2epqW/mbNqqV9bGkyg6c7RLMKZYLAnCQ+PPAtI17ID/M
b9TO0U7UPFlkTrSQBmxSuLDUVFbCw1pBbmchl4SMQ/cL3gs5HwiwSSPrtjgRf2uOIL97uypp/BqF
FSrnyd/0eCJEvssyv/goarHA7qFnf0mLLJ/ROvXth2RT4bg3clIj+1J3Nmk9DffqrczQz24EXZmN
DjXEGgr+BK7sRsu4lEc6u7GN91m+sKbc2tJB7L/vXBRxT71CrH/PWL0n1AjvkRl/gZt0519NQPLp
jcplif84EVzXbU86grp2NJwCRw3v3UuOawi8a0hZwW2Dj/FWo0/t7jVpKepgpG/Y7elOPsfeSDy2
hhgWYsxpIA1uQTjOWIRyZOlvdqLUHxzdmfc0OcWCQFOLuXpI0Gx0Wy8NrAIbDiGOp4yRLbnli6lv
VmPVv8lJ0tWRcFsB+RZnLwGzhsHU44hkPj1NklOk2RYO7NV7XzPtk4yL68zpdr0XWJ+kP9sk2igu
4QvJ5RRrW7SL6OMjrL+AeRFXR4ech7H4yTLNr+4YCwmMeQzCqQjqtCA+nEE2SE/ytNicKJ1MX4Tb
VTjpK0omErUKl6wSZJCjQ/SylzIo3LJIUm8inwz34MgRwYSK9eN9GSlYKiH+CfeMoXPmKzdkM1FI
6Vj9GetieipdVsEhu2U7GvZsceOYZAnSkZIHfEEq/IE1ToKuS6Lqk8CfRDO3Tq3YvBTcVz43k7Bm
s+knNQZAp/m6NvGIwv3mhUsi783Mpu42DrULMxKafPiVs2tzX7uJOgWdaQJzIy4wt8Tb2AolasTU
Dx5iNbYhd/halEXa2OTE5165rTAYovcYY5eFgh/F8xbjC5sbFQ8IS4YKWDoXzQ6gDaGBvcM4I35S
YfFlVU2ZAopyeNyI/inj783iYMlAxpT4m4gZpzkizSNmVfiW9wqGKHrBFtAzQOd47oRnPjtAvtmu
QfKqD6QsuN5lRAdGTh366WaDGClEf+EiU+I9MN+5kYEmWIDKJXm4hmiDXacY7ljr1B+Mn60UKIPE
jgCCs/6DKGC+tjIaDzmdzvuQ5u0jw0SN7A5moI309t4KqvhboGz3A15bxsbcg4bAhLG2rkXudZ8R
LzSY+YlIo5PleC3ua3IPmYpZqQipd2FhbC3EOD9HLKk4/1mXoDqQfUOnIlmQsJnu0x9OJd1gG+ZZ
+bzqEl7I0qVlmlpGhsSilFeixsiyQCBAC9X26X3VaOJ/XY0wne4RdE9u0CEYwg3+OF3oXuGnVLjZ
VAoAXM/qDxbQ6UoxT7jKoklIoNZppi/LHtJgn0uGQMTVIwp/9UL4lyzNZCL5ZJ4I3DlNUXOTuxlz
lI2yCDg4Ec1rvmt3JLqJO679ZNI6vsFDjVean4xBdAceGV5ULu0+a5z2sxCDhai0dMwDTufoEdzy
hCWGeiK4X1QO6IJ4hll0b5yUUQNeJyDPe+cWLbdeGdKKYD3C1LEfAYHcY+Ks6ZSD9Z81zn71QN9n
Y6sLfHpPVm+m+DBj531kJuquBEGjrpPlOOrThMcGV0fmeBi/kUWc+Vqd9EyNPDmHGu+m+R6MYXY0
M/kYJ4IN+3RTBcgnzrwH3PrQu6LDDEfsRf04eLXI91Vo1dceSquGx0FW4sZjDI0TNfBUsWsjtD4b
J0dcdMugoGWrDi7L98Al6mTL3/dfVOvVIDzrZrIPSey2w5lBPzYT3FzMg5tZgvuTvN/EJcAIIxjq
kmD3vARVpM9OYQfv8DK6ZEfIOm8OhnUNOlhaoneDhaniMOrQbWK8qIYt3XVSnwcd1t6vZc3Q4j8s
w+gRdaM37giDD71TUBWRtbe4E1h/F1iRV5UQgR1kz3jgr4mQdvn161S3iXskPnSsrxQFtofOyKoi
GopwLvmsv+8jPLuuvrNhh7JgGr4uS2gk/a7l6TfjV0G8ifpA/HZhA31ahW3B/khd/xPA6wBQZkFB
yJazqj/CyEZFjN0Pe+KIhjTE6xLVmDih5ZBcPXTyyfd7plFtM7DsjZ3oMikk3ZekRLK5j32PcqVw
EE/tISb07G1thGcstqTlPZSdcX5qE/TNDZuMzt9a2VsftmV37SXwp/qebok1O85eAoWgbHjor2i3
iHlrZyJfVO8SSA3t33pDHaN+zQ5VNsmxlkhvjop4vU2WnHKqJaSnKHOs+lPIMi6pTGnUoFOyC5X7
vKbd3rNWrd8iO5M8b6QP3cKpm1J6hCxun3uTByHZyhUA5QBP55MehuzSlvRjO6uPizfkCOrNpxG7
CJobc4pJQMIUhI4hgWjYiew1brAz/8Ke0Ux3TcoWjBmtXya7yVkqxEFZ6iQsIfoO0U6GUNy+FbFb
dG99Z9fTHZ7VVr+WRetiKO6yLqo2rGVli8QQEPqRypv4WQVJx7kOI0sRZiVV2XwigCqtV4Pxdnrw
4Pt0GLTxU24x8hMCGMVNzzgd/nfNfG5qRFwAYC/EsqPv4voDtWvNLRdZXe3trGotFjm+YO1vTVZy
B/zf8o452k2AmfkM7Yp4S+ZxDbuY8Ly2k+qjwFASe/hIPW78EgoymDCB/XJr4D1w7/A9jXfk7OTO
h8GrqKctGJ7cJysWjcW7sBmR7boayvCrtdCCfIsxlkcHVZok/ODCSI/ZD9kbJzee0vmNHVZsDpp9
GMArRN7OEWtxgZk2pUq+w4rShKfFUDxsTTv6Mbd3kWOyCNuwSA7a6wvvOEyxFb3huUbnu2Fqbgoy
XBP/nRgmmwwazp1wVximj1iOSYsEy5TGZbapEFSRSRliv6cgjB3gDQSF72YxpfktZpLU7B2sDu2J
YE5dPYZhEPEJppWh+8T8eUZu5pQQAj46J5SStn5upy3VRtu8VXqohks6enX9mSWt5R2KunCUv0Nu
U2AUS0SrHioMec7jFNrzcDe2WVs/4B0IF1Y2xcwGkNo+RgkhZHzpK1ZF77MN03XPRoC4aZ72dD4Q
3Os0r0gNnRk8J8fxm4PeNZu3teeRM0/tVLGNDXKEYF42Nh6uTuymbxWmIf/L7rMmfFwJY/N+Xjou
066Be+0hGpqRju78MZPhntVGXaFUS1lb7idgWivdRMmnjKeXXRKvIYo+9OJ/AlJx+r1lsg7vs/DD
H9MU1i8+e5riUIXRMO6GvERoFwQZs0HfwHdluDejypjaWH5f6iBktuSFGidUaQbiLhinAooGpF3u
YkqV5F5msXcvC7qGfS2t+ScxGS6VQjH0eI2CCTv7jnDQEn8Lq7qN4T2NNtSJnW8KayjnXE11hzuC
WTyDJIxWW+HO+UNHpbfKVzL9LoiQYY7LmuXaAa0Ymbvb+rdrjG2gXBc97PY81uNJOOyr4QKkRFSH
Hdl7EOjYDsCxbHnV8PiwAhVTHKCsmmNmqMZ0hpCfVJXsxIgDYYTMfqs9dTGRjvtWMyXE9gGraN/X
eaz2c0U27RmOLxV1xrou2VI+qHAfh75E0eiyOLuS6SZRMDKIJ0G8XjeLVMbhlnX1GG20W+XpASwd
FnwfpRSZW2vjiggq86KD9kNFfnHHEbGBjOq8hwljlr2LsuYHaHrzJ00GhIVATkgx0JHk6HUKr3Iv
3Gft+5hX85EBdTDsO3ykxX7RlfBOvLsEeicaowe7TYArL3PhLLDxEvUt9JSev0lEiyNB6ZaZf+Wm
oH6HCglFhitrphNJIdk9XBe7e6Y7AgMezXJ2zxwbqctyJgIkwpZV403aINCW5h7ppdOeAh/CDWA7
IlQOiYmpBbF3OHhjlLbyu9zCBrFlcd7Ep8xSc4uvrCPFcRPlY5RdocIX6BWGoc0QInjpTyz7ngMK
1mTXwsCfvF+Iv1zuYjP0wQNUw2UAfkm7vfMtK/gMgcumG1/lIwdjK6vyVM6sp/YhgIL1T3J1X6B1
vvBwDT/SGFsed/xYfu/SMsoeMO7H5ZmQObUcaumHz8B3zLQn0Ag/D29J074tzD6RAeEMLvGF8wah
wQsmZGrEmPJF+IX1HsDQ667YfJPmGtR5MXFFWP0jo+57ZnlxkwQwr+SwX/gYAjHA76J8tsDLvAUO
Xm74S0jsD3xjanmjR4+dHaESTceNJOdPJFDkRwZtZoOJB5ZfP46D8rtbYQJT3FRUUrMt2Cfbfbw0
A9DLHrED/Cdam6Ye1Ofid2bcJ6Qxj/xiec3DtrgNVvJxmQ9Bn3nhXs1RSFdDhKf76vpgTn7bnUDK
yp60MI8LASPzzho9tztKxUzqGFWcWhvelwNBKbMbRbvWqU3IjHlsCCNveaMcSNboXsrZ6f9g1obp
h1EveEgkmiI0bAOqeBMA1T8XKHTMyYqsPNuNzEqH3zWzc8rKjOU2iBGjkqPLBNveIYmHpl7NYfya
DhbqSweARnUZa6tvzq4IlNixGrbGA6oqpn6+n7XdrfZxd/vE/kWbccW9oKFM7lvjYIYG3f1ldzS2
EgDYvcsu+zhHdTt8+vVQoR8Zox9RR1Coahx59HVjvY2ujOieAKQ/V/ncPfikV/DMw63b80hMxyYO
26+ekNuVXmYjqquSxNpWXeg8dUwAPjXvwcOCXPzii7FrH6kh7HsvsULv6IYljZkL6vKrVln8oRk1
XrBWB6AMnWmnWLC+8Epzjnlm2fUeT32wB3FbHyEkzE/dKFwMYA1gPVcHP5nFjS9dRtj6eV5G/9fM
G/ka25N1ln2y/ICNCpu1jUK5xZnE9FGTM3kqFBSjgxgmz+cEEaG765pMv7TZFFy0xhy9LbsRMWnO
EvnJAqviQiMtgiMyp3zf2GR6As4ODkQ7oJap4/GCLnUQJFN3QX4PtnnIz43jhdwNpCJuBwsGX1fk
yTnTy0xcJbK9DT7Y/LsqCkCspnPJG7Vy9NobMOTo3n3tZggqeHhG4lBZ4zJH7c07rOFMEv2a0a1Y
ge2YUyt99ZykLgsD6IMwLWQCogGtq13fTWRVyG6DWXX4TdRXCP5Z0yvDShD6zuox9O189g14fYty
Jp1TNgsFnp59zEBQSIYD5tIZRLhrPzC+j29ZiV8Z29/yEZrZfSMmFQGD64OJQKIZh1eucZafia4r
iteSZSGvVYvPEtIRHxMuTHECeLjWR0z1erZoY4uVvy9BEXEjpvoEK2cxt7mhmdyCkcF0AX+V5dFZ
TAWjDwrGujr2Qe0+QhmBQjpW8mgbra7w49yjgEn9EEHS+lZKgjUI8lAHqn79nFaN0scoj6FSKFo2
3sKR16urUyKrdcFQenLj5pHF4qPFwL8jxWlmypAq39kRZwf3qrO9wKBSxpfwLa2gW0tp6pd21s4d
UzsSPzX8mW9mkS35YDJi7RchR7bZggRj054i/FWET5PvCxkTLAnZ6aOWlIaN6Ti8kxiKPAm8fIWI
W9j2ktWR7NNuKe4GTVPBKcC8SHLVoGFBgHiC2zudVGeb7yxRofgtifjMCX44J97sn7AlNWecP8W8
D1N8ZTtTLVZ59iic6x+WhKt4cJvSoJ0kldPbii5WwTml8yu3iOjsYp8WLMZOiNxJYSpwKjKcV1B0
owAWZaNwzo5YHIk2labl2+7p7AiLXKZjrspRI6bOl+SKT2CJ3+KIYKRXyfuW0sDXhFfORZRUNxjz
Aykr7NmZ1Vkku4iQHHs76vKfBffmNUx774o+GiK1cv1HBFkTxRl/1rVjhVRT2tiPO1kwcRyG38bm
QY0bJeeTG6xLYwXJgTxSjIrTLpiShVRoZMvHUS0YXzvyr5IHEhKbfgfjp7wHwlU8ECQXz4jGcnUZ
++kFUEzh3YuqwNTBKAJ5EZEjOXgmGEO7wiMX6tBD0oVgIBdlGFFYo76gmrM1LZXnYxXOu2bhUXXZ
1OQAcNniDm+zxUiJA8HGT5ofC+gjtuET8NSAiMBk4rgPaLsXa9pZ6CWH44KTlO7Q8ru4fkXIaef9
rtbCj/QBjCCxptjukJ2Yvn0MNRYT01gS8iNxhjC99nVPH9zvcnuxCHqcB+11emfRqg/tjRzhpXoj
fdjq3mejR/5VXe9408W3NbvOs5Ihi5xdBMdDfaJfHDHYtUQLsy8w2GczHnLc2unOZza93nJB2LOK
gsg4b63Yi58j4i+oCyA9WPMl4Mwuv4a+89gdRVooj82nzpZ1nFUMzqNj+5Y4//Uv//s//u+v6f+k
Xy3e9zltm780Q/2IFLfXf/ur/9e/dP/5p+fff/urRVRB6HHqRCF//uvzOadT/ttf7f8lLVOkGRmg
5LUuCDAYwZ5wy0LlbxnF/3s/IvjHH5EEAaZVcMfPEp0rWvZwbfBBe2f22G7/vR+x/nb/5bdI2Qqm
SnvhM7W/j9KfpNcVAr0t1v/1P/8I759cqPXP/8uPgMfjlQv2zhs71+GxIPOvJ7rA1N2/+Px/9kW4
//j5AEO0LqYofE5gR20xIAssiFg2SKL/V1cp+ie/gvOPPwLC8Zy6XPRr2Or4pR+HOP8lWkb5B6tn
pPvHm5Js+bUov03vEMME/r/5q9n/+HOZDDAuH4VziZUFN8o4FDxEipz7xljX//nbWW/X/+42Fv/4
I5ipKjER3XWxQxcCXDNyEDnVjuXSvHVTcyj9sf8X99o/uRHC/8fZeS23jXRr9IlQBTQa6ZakSGVZ
km3KvkHZIxs5Zzz9WZxzo79HIKpYczWqGTQ77A47fMv736YSih0R8pDOs5Ct9qdI6+Gb6KnpPt+R
hWXgnObu4zIb8ebGVpvd1xYc2dcYYSnzSCSfUsZpbkMSJs+3YyyMmKMYfhIj1kONeXLX1naU/0Gw
ZaCuPgRctfdbXEpfLJ5YggTbuTRwkyJrp/XfSUeQxRP8YuR1SM9F7uGL2yLocjNyMAx/qykOSrmF
blt0D3HtUXy582DREE0+/6sXxt5SfjQSpwnOfxnfgWNK5wNlKeHXxucetrvo+46yVTU4FAkuOvJF
lz1ciaSJqHwgwkyC5/kGlqZX2ah0Gz9IlrX6SyfRNfw66VXuwf3JkQmK0fP6fr6VhWFyTn//sIiq
kJrqlG2ceqyhuJ8MMr3ztGz2l31d2amo+xboNpYB6kphnR27KXb0g05+yXBhA8o+pRudE1f1IF5A
Z5pcr4hSUQEfNPb9+Q4YJ1P9ZLdwlA3J1bTYklbs3CHo08tnRBx0ewbnbbvmzjYtFJoGpEIRjqgM
272TGtfb5kAFIpITQWFqzohMCTFiQAz1bBOZncw82JaWzx70vUpk7Q1fy8KBLbUx0laPErKCKOj5
Qt6fNI2VHW9hJVnKUtXrzCqr0RhucaEjRbvNbfTSiVF1bR/haI2E9XB+tBYWk6UuWU9rXK5C052L
HnVz5eg4one+Q07U+e8vdMRRtu6pIf8gc3yIaYlHwb7rRUhvNPUbYcLpn/NNLOx1trJllwhNaDUF
53e9QxVV4ofBQbfH4daEMImGFXlkxFX7y/pjKzu4RFidZzUJB+SaszGSkGfiP03G20zqvrGyfS8M
mq1shFSh6QOJH8lrlVf4ZwUpzJSGWEgkb8iypuLq/MAtzL2tLDLys0O897l2C2zulHpNCQ+idJ5O
ROV8A6cPfWKJtrK4YHimbufH2m1KxRcmZPzBl1ndQsILYSEW3kozxlJHlB0RTktZU7aoU12KwHqM
ZAYef7J3OgfwqIhmRDyRF9cDnpsJlUxko9pI4Z6goQJiLDJ5Dg+ovvTjfDN6YnRJVjTsKdlZjaQI
5PWiwbCUHxn0NWoKuVG+UkYNKi4R4jpzSQwlO6rHER1lK6OxsHgs83+PB8ov0VUmleaWkGJp72My
OkhdoG6A0pw5TovLdihbaQbZmtADGZy+gt1DpSdzewcxO1giO4TRw8P5MXMXLrW2+N/OILFrIJoS
legPwG9xNynpI8ZLYxceIX30Z+zoN0kF0bR3ihDfIZIR1KtsDClIa9tAUpnjN/LDjGE/UwHWB7uA
eMKwC/GkutmGoJlPmVg1dVN7j98ffO9GJ/Wk/DKXbtQhx4NgXwyjhqKO/K9VRb676wGH6Yji5PBL
qFaWIMlJcHXLbF9Ro0VOnOwy41vaVm7qHzRnqPLnUTq4zLZej2N5j/wpaYCHts8G6mZRv/LdR7QF
svyZ5xMPyyvkPI3oTzTrFLnsSiAV2ZvEW9zaV2NJCc/vWECbe8blUMXvpiO8GEGKRmZk9BZkmH8Z
+tbR8h2Vt6K4j1Hgzg9uW5NNTdgez/9jSRFQdfT7yDW3Fg6JCpIgeXrhdR55BlXdKZpe4pawse89
zhQMy2k7dEiJmgcTWFJvUaYbVeVPQpq+e6goL5JHZzR9vAcD2RpErBkALmyp5Bw5hlrgt7eQIU6y
PVSqy+muLZCCerRxHPv7FvmA5thAyS1wRRFFKkDB+KQk7xpEOAUTrEdBU22dsdWMnRGk2vxATQPK
Nrss68v2mfcsZZxUNJOJ5iGXpFEYRSE3YgAr629hY7GU5VeUkV2k2VC+VKgPUj+aZzwFIlIXfp9f
397JWj7ZIS3lrkJiFGxOJ8teyEZxevcGQdEmET8LpKSDdJe7ek4VG+NAYRZanUFHCnYUkLeOLypp
KqQYSbflXjAlKFv/7XoE4G7bEtX7Lzgj8cY3bL7GhlBXbD7wsO3CfYZ7zX8rba1+RgKum+8o9WDj
rPoR5Xc3svrxNXKmQHzTKV2GowQblqyxSCSlFcJmJRyKCimeiJH6vx71s6nT6+57J3sKFgnzkhx/
ipOUwPNmr62/o+GRNq8y66zxzRehzLZJ0ELL3pJcFJj1DTco1DdNmD8BUZViGmSL44RACc7HmrL2
3cAmDlO1sVGWSCnrQMMLHSEbJzbu2RMaKxV6WxF8hZe6b9Aj128B7qE+WXCPrb+R8VFQCjSW0BFf
cKsizlGiT4y8gYcIqtwFLqWaV7xcceSTAXSq7pcwSs38xidXBviDTvosQPYUgRj/pnZbqmAFeD6h
X8nMbrPmKsRzgCqDLk9oL+lOlD5tGqACycvQD3n6h7sodXK4im33n6GadAdqkvAMkkBtXVYNNbeJ
aaPLCBUxLw7QfLLym8ONwph2ISRUdEr9FCW15prILPlAVjnZxRU8454s2XmwyMm971vCG+UXo61j
6lQ59Jx+5SwxFtanVO5WJEaSjS8HkGKIPVtPg6UPNnn5GdGJQ+JrdY6wqEdoE/UfmfEDNy58cXyw
rhhItrAAIEALjYxce7MQSJQEDPBU9S8r1vO58diK8ZwW40zth37b9jk3sthDKvuN1R+SLjTjuqWE
YtKJvlPli9YdeggUbkfplZm3af7l/E9Y2CBs5XprNCYaEWTX39lUPRKqHQgYjyUkjpUJWPi+pYw/
ka6EhIlhvrMwbqoLERBLdhOcmu1Fv99SrrORKYWMyHZ5lp1Nuv0EUDFjCBu4OecbWHiMWcoACRj0
FkDJ4iWKufXg2Pa2ifAekjl00MfuUD2QhbY1auMJmcF6d1GjUunVmKK9SwT+VCLeN49CIF4wka3Y
BdBDZUSFyzWJHBIieT2UDa4jYc8C1YxM86gducyZIZU7PPEvytvgGt5nZhO29zEeYP+K8FY3XZ3v
5OlDnxwdUrm9e3E0UswNvCuuybH8QwG6Ff0oSX/Jv9cN0ieU5ke9U3HVpIQu/3W+0YX1KJUbPXUu
Q0Amins316NLMWKXa7CDdN9febwvff/09w++jQZiDVnTRvPK68AlZoSc2lYz4KuurHexsB7laaP7
0ABHjJWTymg/Fy1ZE9ZDFyJzCMnbgllWXBGSQFkA7TcJ8WgbEKclVWZAevtFp/SDvNyE+B5/sqMi
a6NDZ5Rk0OxyB/1L0t/ME3sC/wlEs7S3RmotfY45UkDJSNTfgPo6YXKVW3AOrD0nFTwsKvIzqhVd
j9zojkD+eJJR8Z3GuJE5aiwUOY8xtDE9TdFRmtDum1fGYeFeLcX/DoPoSBlCO0A824nLZaLzC4rV
kSTRYzhsrpi7iCI3ZBbEjQbv2rszeLiTHXN+ES08C6Wyb/tOmsM8GppXm2qqLekjcEKdLLgybJzh
pYAVcb6dpcWk7D32BH+xBMnwSmUq53VI+amGFs3j+a8v9MJUtmY34DShyNp+BDlCBVxtw0flOExq
IHmlyL9f1oqylfldRHlDrduPQCwL5FtRH07EiTnVWjd4YvOV9XCy3/9sJqQ4K2aBlxV91uSkkmWG
hMuHiAL/KM65juMHO9+TT2eDJtQlh+6hTwJG8RTVFNxzywPrcltSnigubEBZVq7Xkfho6dlRJ5R/
O0V++nhSMN2f//mfTjc/X1lMk+aWY2uH0dHNTnTwhALhBDHJzLUebPAj7yPVR+5KWwuzoQYhiijO
qMSL2qM/Qvex7Y66V70h6JsU3srxtNSEsq66wmgrFNmaY+U7VCc3PNmLmnLEsUuylV58ekCh46+c
gGQVCY2rUX1E2QolTwRc+uhr4nTcp/W6pHyqq6uTNya1khOc+vw0Lawy1cfv9n04xzwPjrEd+zdp
iTw5ifnfz398YQ04p8H8cHg0c9VR/5ZmR0gW5k2ld1TdUtqBWti8pfwj2F3WzKlvH5qJrLZDBiPM
jkErkCfUzZHsZsmtpY3zHxZyjheuAcXoqyFElT4QxbGSWDk0JSoK6nHehmS1Xp/vytIyU4y+Qhrd
SE0jPwa5b247ispAcNZUOJNLsDLjS00oZq9rvTFGbZQfSYonoiprOyCv/KR6jlwCr9/zHVmaesX8
yb3DBW909ZHcL3+DqiD6Y1p0U3GObSgYNw7nm1nojOrLjozSbRPOkSO38mDf6NySO3QE4UJZ+kpP
FizkPx7sanK48fvVcYJO9SMoRpcszWRtm1zqgGL0pKUNaWflOVtXDSgwN+YN3qVgTzqPdtk+r7qt
yYS3HFjQ5RHSH9rFQOC5aZlS71bmYGmATl37YH52CQgqzvXiOI0Dyt6F713bdrayhSyNj2LbE5gk
aMOC0W96xAMiw93w9iD7rwElc9kaUswawVHTT+2oPvo1DGs2KALkyHLsUMVbe2AtDZH43yGKxim3
CKyUR6m54pni+fmOgidxSUyKgljFon2rRARobvKjntkobyDCZx1sAiLj1fkBWvr1ii3LyORJRB7t
UWjIL+LMMH6TqxUeL/q6+mRHJAn1egrpjqiWGKhbtgP5p60HymBl/S9sReqbHYdaHWbeFB8z36cE
UaNIEYaHcy2G6mGGtbm7rB+KJbtAiAdvQBVfFtFTRpR5h9cqv8zG1PhmRx65AyA0OYJ+OzFk2lrf
hIWO1sv5H780RooN67DK2LETdCi84m7Q8BPim/lVxxRJoqm80shpJD65NKsRHWHLwSuaIjsmYexf
gyJAZKstSxhSkqJY13qp0yTZX9YhxaiT3ILDiJP3KPUUvEHgveuoat3GbfTUn+4g51tZ2J1Uf3dE
rhyYo7Z6cqEjQ17QWvNahIjJbwAhy7V32VIrin3b5K+21P+ygK3G3Q6VM+wKjvBNaVOkcb4jCyau
up3chFuAIZOYEiSzMvaD5hoQ6nFcr2XyLDSgOkaDFh4wyoPVU4Jc3haow33dl2tB5oXVq/qvdEBb
RpLZyXEqKh+uZwMTMDcpGAM3vZl703o9P0qfOkNsqfqoYPXMWi+E/YpzqoYo0szg31E7gP3CpaB0
EIZHxry5htfzFPLAPd/qgtmojisYR+SQejpPjymP9hGRnjtKPRBEPr1zYP9Mz0BQ5xUbXZonZSMQ
Nsmv6RhlVPqeApR9Vl6NRZGudGXp66e/f7gqwGOnpoEw93EISJ1HPOtfRLzQ0Qc8P1ZLDShm704B
ichulR6pEqlysEua7lO5jGzH1fkGliZD/G8PdIuiUd/OsiOBScp82U7YHymVEORcO6P3TpXj2tVw
qS+K2XcFogAxsJkj6jDjT6qOGxDSOlGT8z1Z2FWkcqrzwGAld6K+9f3iexRXJzjuIPZt2ac351tY
6IDq8YlQV8sNP2xu/aa8ww9KpSoguZWfvzARpvIg10m/J9YsjGMxUbWVkHXu3SO8IrkZWlczWou3
sejRfTrflYXBMk+/4sPCneahAmITptwhKBXeQF2Rbxn1nmhna+Gf820sDddpd/vQhpQ5/nbc1EfI
c72FSrVA1s2dm/Hn+e8v9eH09w/fF1WROXEU9thGnu3tqn+EI1NdO1OYr8zJUg9Of//QAiftSAcS
pPg1I/1hk+CFDlWbZCsexKUpV4w7ovIGacZiOJL3WKAlYX8t9DHZImhCgQHAC4qskvbCCVfsPEC+
bOz9PkOp1p/nXzrqXdmN6zZWRGkRhYa/z8/J0ogpNm6bdepOho1opW08RcYw7WDdxbvzH1+acMXC
M4SLBkr99GNViaeAVKJDmqQvdbR6/Vn49f8GDT7MdzNrwzgMTnDUAUHB4xskJEgqcyhFuswfIhQr
ByoiusD3+mPUTs4P0aJTO1Uk0I591q0s2oVREopp25SX+Dwz59ei9R86FJj2Yz4imxKzl5yfh6Vh
UgxbIMlSQ6OYTu8ztGMlE5MhMJ10P85/f8EuhGLY5Fs0aZQGya/C8d6BV927giLRzDDeDdG/GkYb
rSyopY6c/v5hvgtkaSdk75IjsQEqo6gdFsMhidMu+3u+J0tzoVh4B7bBmxF8eB204bnqEQVC72/Y
tzipLgmYwbJS7BopnAlpYR6vDfLZt1VngW2hHH41A2BpiBSD9qPUdlx/7I8V0qd0wUy+a+2JDn7Z
ACkmPSCYEVpFO71mlf2zEjm5JtQqxgdP7/oVL+dCD/5NE/4wyVR46ZNNOt9r4M7QdKQeTcatmRm9
vWLTSw0oNl11o47QGg1ERYrydqcXu5nave35EVr6umLOPrraRpu349E3wUNvqUKHB8lz391d9n3F
mBszGAOqX4Jjhlg465OI03wIQ9g1FzagWLNeaXrs2fP0aiMb8YhmiHznnpP9Of/zFyzs35TQD7M7
ydQpKHSeEPnk8eLC7qYmLDA3puAhfr6JpRlQjLjQgUCXQCGPhdBOijx22e0F5YMXbqeGYsI4QvSa
yvPu0Ue7dZNpiNnNehCtLP+lAVIMGK1nqDJW2D02of9gp05HmZmz5645rSxQj83yEy+IoZhw5vCy
ovq3fYxOucquJtwbJI7hEpbumF0VXvdsNR3FhIn31KJsG600e1qfnzSrn37Oh4nPkHMtYi0wjvaA
Q16UU0oSGHD1wou/WtCUV4ZvYfJ1xbhtWCUxdsGV4BRUJKsUl54pJvv3+bW1MDu6at1DXvlRNYVv
AfCqQxEMzyRtkBDQ+N/PN7D0+xXz9n0QtzhQbZ4VpxsNQCvHuUFRppv3lzVw6tmHeagCOABur/nH
xClt+YCOThn88qoaydzzDSwN0alnHxqgoCwcA9CKLOASWWgUlTb/3pvgRK4515aaUCy8q3tda8tp
QnnfRrcVuGMNpQMBGHJQ6yqY5J/zXVlas4qlZ6mJCGDpzMcBx8GhCkv4W3PxRWbDNwgOa7H8heuT
rlh8N6axMQHARhIMXa1tAM9pi2hC+wMREHlFzm11k3ApudBAFPOHOOx4BHd8zqcWuW8rhajU98l8
OD9kn69f01PMnATuAb665PgrgU9tp9hDJT3OZ3cl1vD51JueYt9+XpJYWpXhW+aaR4KuuHC9onqN
22ytXGupBcXEjSmXg4vC8yN0iwoBorKz/d/DSb55q5+q6N4vGyjF0NGiNmRmZMGbrpd29RohiRT/
SAfSdi8ydNM79e+DHYqiHRFf7cM34QTNjpRifWd0zbfzv/5zyzA9xcir2kF3tc2DI/JiP6qy+13k
hD6ll8L+afANnm9laTEpdh7NSKCkda3BN2hiRG2I4PZb5J+qtQfFadX891AyPcXApc4GQuq8/yob
42+k4ZbAJXh/Ct03dnA9oQm2N2S9snSXeqPYOWKbaZvpsXlEq4FUvED+GTXSgy4bKsWsE6NC0NIg
hz/ojfndRT76NtH8tQSXhZ/uKlYNBQpbMIr2ESC0+y3qCxB0yGqWazkBC/PwbznJh7VaVIZBADcJ
vxZageZPZN1mGip/yGdtOl40V7kWXvdpr60M1oKJq2X2thGAE0x8cYRpRglJbFJqk5EGFper+TpL
I6aYd5OWIqkLcKoR0MTbrKm1G9SU1uqFlzqg2HZCaUjaU3fyFtWwqAX1LrcmetZ466I1t8SChbun
jn2YkiCxnNwyJ+17ECOfUICt3fkeslNTPfgHx9V+nF+3Sz1RTDzptC6t0Ms4otcB8tMNMv0N3VFE
CzXTct/ON/L5CWuqqWx+lBmDmEOymYo0utJJAEQEVFj7ue3vxio4GD0QqvNNLQ2bYuRJR6lqPzAz
NjqPOwMdk21km+5Bs6J4C05wzd6Xxk2xd9n4Np7BInqrRGPtpslHsMrGo+B58v18TxZaUJPaKmyy
0IXXPQLEjHipOcNTP3oGWa/p/OWyJpTDHCSwVmuZaSEMRAT4MIQT8pdIoo4llLF5LcC/MCVqXhuS
fj5pWUb4VgOIuUI2LSMjH12YDjUCh4jNys1nabwUiyddrq21sInezKKOrrzIdO+0wXrhLWeubFv/
PtE+Oa7UfDaRIrdmjQXnYdO/CYEDvQyGBxcG76EY0daokD6/yQPjL0V42UPbrNYoLuxmagk7Ojie
padJD6/OFHvQfmi5ee68Upq49HVlD6ggBAS6FsRv1UACD9DhHiwwRULnF5mxNP/KIZ9RKRF5A1A8
P6UsDX48ucV1Yv6YoUA9UfIT3UKiPuHO4Q/dgAAivdKvml96aKRXgZWa934Tp1+Nwf7azHlUbqBZ
XpaXY6ql7wOath0MSvsoeFhQh1RrgCpb3jRru/jS0CrbBIIJdjpMbvtomzAUA0S1kcpzOu785wd3
4ftq/ltGcnyBgmH0hlzPqeZ5NuEzOJAQVrbThYuBmvxmp35IDq8pjgHin/vADI0tmL5+V6Wt2FZ5
+N4ZDiW5LbGFyzqk3v6jAMxuH8dvZRYjO+maIBj3bgbhcaVHC2eRmg2X6C7PV6gfj9FAwp1vdYj0
582XpOufc9SVdzPkkZWmlibntFN9OMJ1pwJwnhvxm56y5p0gjDs0ce10bT9a+v7p7x++D9mKqrHR
0b6jxHeQ0uofZ833ni+bCGVTQBIRrnUE1khqhnnone7t3+G57OPKliARr5oCxNaOBHCfMl6qB1TO
15JyloZFvQKkaL9nEzah91p0l7nOl64EMX/ZL1cMOgkAvWZswsem7UfwWHV9H49BvPL1hTNMzYWL
cMfaQeFZD8GY5sXfwLMS19h7qGsn035MqGtYu78sDJKaFAeGNcpKzzd/6XNqXVthyI2v0WpUvy8a
J1WbxmdjqgE8iONJye9nhYJJt0FUEdb9+e8vHCr/SYhzBz8sgA8eCzfQo2vIIa35LzqsvWk1Bxod
mvDBuNLY0mAphowSrY+bEVHLrLQhXOtpOc7XnigTsTvfm6WbhZoa18UUuc/2OD00ttEiNltUZgaB
chITrvPZA0xURSjmbd3WNQMuGqXreQhl40OEfNHnsbO2PS6tQMXsfYBchRx645jVeRrvHD/pbse0
tQaITLZYuXAsTZ5i/kAZqQZjTO9dONPIv8N9ugI7jl5uRjnZppx0+MvnR3Zp6pTNoNGzESCxZxzh
U0nnXsbEPq6msZ/X/OqfnieSAPf/bsKUQiLca2fGPoiRw7Dn9AUiyg3cuHvU5u8kx8r5jnw6ZrSj
bDxzkNjktUXADUPxAnx+R67bgx/qXCrWQlufzr2UauQPCIsNA0Gae1BO19WsP5Vdvps1eXW+B0uf
V14bMg5FrtmQmIZ88u6RJY72g+sXX60hifbnm/h0tumBcnuoMpIcoLDIPWls4nka/OmvRQHCiut2
Yar/veB+OG8j9NjD0jbMvR00D1Hj7oug3EVZ/DIhs2h2cqWZpU6cxu9DMxROaALuibmXHeUYIPlm
KHyrroulr5/+/uHrLjKoedfYcp+UofYrEB5Sur1EBPqyGVD2D/RO89FBtH+fefZXN4+oyfRJJDz/
8QUbUCN/oIInCatN7h1jfpJd8rXy81u3tG4Gy/x+vomlRaqYMxWQc2FmSA8j3Qa/MAGIF99K9ldn
V8dZUl6ShsBCVax5sKhU8rtZ7iknfyeEnCE/XRzOd2FhlNRIn4t+ixWEw/8vU10vDkjl7oHOfDHn
YXe+iYVRUqN84J7bYkDVYS8BYj4KMzK+V24tUG3rEUY638ZSNxRbFtVADXiGtSXO8Jzk/zR2fjj1
IowunAT91PIHU5CRDfyUw2gPwXE+cLHzXsPUvywVBHkrxY4jqvW8EonAvR1X90PuvFvzWpXr0vgr
RmzXY+3Hgq1UOMWPwsHK3IiUH4/yxwtnWLFjWcUkEwUcN/5U3kPPOQyJvGt6d8WSTz/0P54Uxka5
Acwz2uOFJeUeVaRhU1gOIlNUfm/PL52FjVqN6AV93mRDJJjYKDx0YXkPItLZZF5+f9ql+7Zey9VY
WqOKGXe86AZnwowDA65dXti/INf7mxGnM4L2dXt1vj+fj9Z/g3q+cKDymOY+sgi6leE74i0r14ql
TyuHMlDZXlIgxqGsgyYmBxVhJCNaSwj9fCJMT7FhyomjZBghMlde9MMbk6dh/oos1QMiZ2CJRmPl
2fT5NJieYsjA6sGporuyT1JE3lPnj6kHP1s/fEdw5vf5KVjqiWLMARSGRJx6wn3o3vSAOImQMI98
KTN7F194R/pPXC9L3aHvncDaD7WN4GI1okqRImRdp2Z44WJSLHsMR0APdi/3aFUBpu6C98xJ1oKe
n29M/wnoCSD2LKFa7qHgPKKh+k4O897zmq/nZ2FptSqn86D3LcXkbBuoSZ9CeDUg+vUY3tIcK9as
W6EhZi1ljlP9B9L2p9Vq54QM7Kp48oB1ne/EwhipwbySS5HneOxOcYga3HCC1XCFcUP9eNn3FaPL
BhBkugn1WW+JrhV+4R5as35InfSiygRpuoq9iXHIXddh09CRddvA0al3pZ6vRKQW5thVLK2LYsNI
m9kGrzB9iwKo0Ea9llCy9O3T3z+c+HOSBwOsX+RELP23b4g/A9ohK4fO0rQqdoUsFXAWzjSu7aia
9MVRVDBbrbxYi5ou7HJqFA20tJM3EsMFcfyL9IstVJJHNMke+/Ci7FgmVrEvaIn90BQw8iS3l50v
ra9gG52Vdb/0+xXz6iIxFAjzSbTvu/tKn/az4UekKYNbWs1MWjBhNWjmay0nS1FbexuAnC2zveuW
CfCT6gby5RcS797O29jCQlKFqYcTPxpoPZM9Jc7Orfp2d3KRXvZxxYCbOabexMKAM6f4LmfK5Fro
ASuzcDrY/3vzMlXBB91r9CQeGrlP5wlwhZPu0RPcFUYPG8t0Nknc7zUnvrqsJ4otD7Cnpiw2ETAY
wLahMGkO04+0cyArnG9gYU2pgTHEWPMOop61b1rjb4W7YtCaN9m51+tLammqFbvuPIeXTQKqBDTk
t0YHa9u3xZpg3NJ6Ff+7IdUk+gbx2Fh7jrWfWZfsxcx5k3U9CGJ7+jU40YUzoVh2E+YpwcrQ2mdF
tEv85ujAwzg/B4b5bxnUJ4tKzR+pcCZLq/EDjkpNOP+QV2UnQJYHF43BeEq/2Hqmvbh6hm6sj0ts
2tjAiZ3N0LbjT6PT9W+tUwn+3QWYeCXMsScxFgZTC4IIeuBeBGm2lzind36ZaUD0kKzbwhvs/uq5
R0QNwVD5fSKEcI8GT59vYLqhJVVSJ1KRWfCczOiKXxXQ3O+rxEYZMDXMXdILPgK2ungz09L6gtq1
vqm10Us2tt5194WX6MR4o+J6yNLiRtixrA6JZw3f6pMmklvJ8j2nx3hhbQeh4bSwY/M5EEhp7Hmf
QfiWVtBX/zRe3gV/XHFi1wdZBHNVDpQG7BpIfICfdC0p0fTuu0PddM4LsKnyayb07AGNkRKEez7e
IRdo/LaTvKXcKU32AXxbcwNWNiYfLiYeSjlDA+zHKZB6bMoSyZChnGS4IxMp0HfCCYuNXqJaiaJT
G7/B+SPkJTJvj+h6AmIG3KQg5WeeEQAxPDC1LnVzu2S0+8cgboP5qqrTdtzY8KHnJxeGKKkh0zgN
28RKxq+E69p/woSM1k1S+gUg6j6OthPVU5KtywhRn8wG+xf1ePOdjT6W/xPNvDp5QNsyvcNLirJR
AFqN/6+V5q0OT+0WFKTYZZYh39DUFNW+DKPm62R66JymQMXbW/ja6U1k1uiKAae7I9tcdju7jSjM
A50cFIcga1AOC5rGTV/473xtA00z8+9sq4mvtbif6o0e6MV3spOFfpjIJ43weY6Z3BoaSg3fa7MK
xAZsTsu42mm+q2SWTRtv8FC9LIK6evVTF/2vpnChw7iGI78BSRYWu9xYPhRT5x4io3GCDSmAhHqb
yvKeqX3lha4nJ0FOcNIyRrjM8KeXaCqGF/Aq8fVUOdF8jXKoXz24Bf7FrRijMN+Juuuyje6kjbii
GCN4L2xyxhNH+E9ElkmRS2v+2ZYw4EnXkrCIdQHIcsOoVrsmhra109uxNW7yHjoLPEYZ/6MR62E7
bkp+ZGGAZtWlL78FmCb8xc4ybwG3gmYbXZQ7kQMzTfOqY/GdOFoQyG/cuY3MK8Llw1Nkp5O+8U03
Rb42d+Jrr5vkW1Vb43Vj1cE73Ci7fBG4BF+Ew8ED7Cjt9H+KSmrQfsZmbjcwa9y/lQsLelMFEPxc
OND3jcHqymapPYSOUfyZAOn9JCM0vUdm3z0AR+X3wzM0D6JlgDZ13BbPXKxD684jujBu5hL+RWtm
8t2tuJRNYGPuptytd2QUF/42qNrhG0Wj6Zcg6O3fbWJHwa0R9cahI2O62w1Vm5rbvhhwvAKs5+GX
zOM0IyzjuX+1GeDPTg5oDj2n6LlmwMiy7g4SoXhkM4j2HskhYKfc/Aa6abOX5ohIvBuG/mHwuZOL
up2mTWT02WvWDBZiAQmoaHgOrX1bEjUzvkR1WyfzJgDv50U7Kwnq6LFEQbW6C6qi+wtZT2MBmaMV
7hIiNslmqjTjpxzzNNgGPvSam2kUNCfmSgxXwZQheuFXZMJFdstomUXs9Tu0UHmozXHUvlSVbk/b
yMrb74HVgl2J3eQbfEon/126CWvfQerRPTjTUF2PxeySTBVORjVvdfaUB3Mgfxks6xREm044J0jf
lEZ/UAMvfgvPK750leZ9yTDsFze0GMVEOy2/Ie6Tv+RQFdc6MmrgEAM/5Weylr7akzB+wxKLDyPb
5LVfOcVOF5UZfOcaacYHdwgpkc0cASLWZ1/7OpunNVP6dW5uwmGK55tazyChybiGVpYkOmDxxoYg
uENelhWyTcdWHLUu18c/STSQiDINrbUXuTc5h6B3+0c3sIavxFwqmPZR0z7BYkIaNRrSuN+4lptP
u0JncZwqwr1tJhLxanMW9ZuoFUSvcrPx7r1C9jf2XLQ/Ox1IEx7NAlUQCyzvxh9keswjeINXQ0mh
5hbPuaZ9i7y46Z7MFvjXpiAMA/YmI8QMbrH1dnbjtcODHyBvkLIFfJsQ9PlBXUdzcCLH3kI0IiFU
Qqj6MpCKj4CxbF40q/dwteSggUEumwdycaofdlzbzxxdw07AaG035P+MX/0xtiJYfJne7xLNNOX1
KIs5eRyCuYBr6nYge7+KFD5jxWZ0yj2VJDXn/0hb4/R0WG+Q3VPf4odMrvmEJ1iDiW0W2osgjUS/
achga5ONr+VVuneHUSv3RWlyEhaArMIHO6iGTZbqKAV3sYYgwBA5/UNimHjeRT8WDZrvJFvuiRhR
vEdeUN5dS6+eoh88iQzw3VnhWjed25fOS+mUVB4nAbh23U9Z+iK0KqwGCZVvuazEYwJs+EvszfJb
R126dpVHoTH+niwPaYV6mBAfJ4mmGyBVVG32I2D1GN8qw+VXFWNl/yHMVP8BtNvskct1311x0lUy
k6684uqSQfviMX/ne0jA2Oy44U4KrX+0hTk5G8QPMuOxqUpEImXRWWIjnMRtd37Qay9T3FnVXZ1M
9s/G0qI30eeddVV2c/dOEDN/88IT7q9BSo/Muc4nODwaBGWp4tJ+oIGHOVJgatV3blnz423Rg+pC
de29RKkZhK1exsmWq9QMaVBnO0xtK3sqCg1N80KbANCzH0B4qTjWjC3jjopoJXzzZZhHDiObsnSL
N2Fj/5r6ont1GtYc5SWSut+BDAiNs+1mKGTzy7I6LiSDz7si9jO93Zaz5e7sMuu8XehALym9KtU3
sYlwF49YoCxFXXB6el7IUR148BnbSGav0qhRK5dRB1J1h2sMolyQBfYfQv/W6QrpNw+Z7Zkv0ySL
v5Smxgc0H7URTudoN3dwJ7rD/3F2JU1y6tzyFxEhhBBiCzX2XG1393VvCLttCxAgJjH9+pfcb2Nz
m6oXtfGiIwyFpHN0hjyZY4KLKOgd2chg8maUmWgpfycxZhhuoQCIfeuNGK2QjEPkVUFNIdADCtUE
WoQK5Pa4wYLBgGU6gAtRBRT1RgGRti4rQOxtJZYPtXI/gyO/b+B6243joZEPhFeshocOtNvZtsVP
nDCgVnDxJbOT6qYf6u6kWmciG/CT0mbPfd68qqljZYD5dVzAUGwct9BoslUIIfQ01B1hO3BCR+8u
xJQfJpZkd8JJwNOc87iF/J3FoDLtpE0ScgzkWIdRjCA+54OBGmCHZk0MFnEfcohZM7OWF6KIsm1N
/YoeIQYvoMoxjN+8rBzfIAZh8w3E5qoNJOdqFgdRKmtMisUFqPhbat3mPtQDbzk8pAX97BEheIV+
2SMoYuEnFSJOtTWQ+MXaStCkQB3ylhpn/Bb5RfaztBz61DR9cZOVFbkDIa59U+m0jEM40fRe1Fn2
5Fs9uDp8MlXOpkPk+dRHGGcJnKyBA+/cfoR4tzPqd5lwP4ZoLiTvw84MMSRfqAOnCXk4LIaXQQU6
SCpLfmtSoq09gYYgC0TeyZc2tuNnkB2qkwdva8LKmdDygV57MoVRySQmzG2RbnuXlyXGO0X0nZad
+cajKvsuiC4fqsjgCpUVgWNpsn7Qu3ak0BFP0+l7BfSsFyZQSlCBwUV+QyMCWDWkEusJecV8kIRV
5yAMGnIFwgK3ik9UxclTKudERlUNrgIk46IImTM3HRPkPu4B0CuMEI/ANDtBgSDzvRpS/p0VUNty
IxCOqMoavlPm+j/zRPAdd3Syq0SM2Die9Atkv3hgeSN43Xvhf0tiT51Q25FhaqDN00gKru8OOJqw
xawNCZk1Ya3xNAToow+h5l7lw2uS5fJRQ1z0BxIaxyA/U0gpoJoevUlu299pxwcQvzmIgKGQkCaI
av5ldzGoQuJjUpp+xA1+qi7b8ZiqniAQLVPcrWPX3UhX9zso47VvYoDukymRBqoGemhQmasOdpXm
D8KV6ReZtVDXrVFvCVFrA50knZUyeYk9Kzp5NJENbcCkde+9pMd2jqDQvGlyrXdQqC82SQ3EH2Fg
/EqGYqIBlL/lbe30qEYMtmO/xii3A3Sj+nsoagMgUjtoC4IPv/xaTnZ3FBQObwZhbLho8d8bB1L2
AYro9GG0NGIkUVT8iZkcXqYn5bSPoO3Wb03RNA+iB0vFDvVq6H0QH/LmBhz+J1V5MHq3BNsnYIlY
dIwVkIMqquE1ylN+rHwosI+lZM+T5Xf3lWr1XUV1dYOoRYVJl02nWqRtYIZKvds1ifaRoVjtyEPB
KwFT+AYlEfNG5tgoQgFmIznxnllZqA+on+d+GLd2dXQx2n0DYp7ipoZ28RvFnt730LS6neI+ejSc
pdt2ptJHJTPdyLIoNgMWIYDWhPlGETUNQWKgKY67LpqyLSNj9q3CvZduQHnd0k3axEmoARi9qUCh
fI8GB46bGYlvBXkB/6BdJLWK6+HVj9y53+FkWL9BzQ7aaYyNZlFudjmEkfc26QFyBTs3zDHhJLAR
7z/JKhIBGp+o9REijqMjMyjCKlBpSI7qMTjgMXOHtIr22WFsafdP5VXmp+7zBiG4zKOtKnHG2Ihr
ZyOIV95HgF88VYK/Uy0N2mFZJA9G6xxp9OA5j7DO1A8oRc6Sg5X1JHmb3eFGdu746HbHFubzpWMS
7nmma3U2SelCSxJSv4kAKYPlOhhL8GLLuHukS8QKoA4NIH6QxSRxvqp4tKoDiVNg2gq74sV7C6GE
ZD8rxCuJ4K7HOCrSX2QbvG3ZsBGDJP8o9NSODTTM8wDE3OkPSqDAHBJw+j+3dkSGwFLD3Uhqv0FB
vcJJRZw1ODvTg6X3CxmBm0eyDAXYgIGmu88DlDIYXMQUge9mcIbst+lt1WwqopHfzclQGlBTxfrA
6khAermAZlDok3pgmzT2mwidGYGNqgou2U2kIZcU0rqxo18RpnLcvfFyKFKLmnv1wZmKVENTCFI/
N1LJ6GCBOU/CNPNkJ1VXztGki1i7acDf9kUhEkVamhVSJV8w5x8nXQCUj2/9bgow2W4TZgP6h1JC
rYMxBivzq2vBBbCC4G5EOpraIZTIsEzRGKf8KactQi+4XuPeMLiuBi7acfuNci16Ylp5/LszWEib
Qyw/Yi6qkRfdTklhySdEF77HcYHa+gXzmzIOFB+85oZy6tnHRtsIaIQqjN4UEPm17qFTU6NeBckM
f19T0BIcMCrdejcsmWrxkvmzbIiJJYWcSD6n+zzD1S6jASsQDYiIdxFOBQS0Y6/H2tk5Uk8wEffe
dix9BTJX6E2U9z4kV58JRpgb0HzKEgrYcHTVAYT6vbUT1qjkph8VmBegDdsiQGTQxuBT0mR4lpMl
e4aYpQakCQTrmwLKGkhsizh7HluEON9o5k3iKa/d4jtkdGAOGnF7HCaxSaGTwluPIMyA+3zIWQ4a
5gHMHWjPtZzeA6aYdW8wpzzeQoGWpwfYGcLgsSkYDxKfd2pf9Jo/gZkUzMaINtrXCHzaiFhIPucb
iS6ircVbBcWhquzbokDkWcohCkYMEh0YWu0NNG5U17/b2JUOCgW1/sDIUW5/d2KnZ7csd2JUbSOH
AjhhHacOKd6x6RkQXGONDJULOyZHjlyXBuiyWAj6W7HXFLR+iDMH8tPkrae3MhdwG9Bf5lmYOhTh
aVujChDoqRUFh6q3yMIeSo8IjjrSPABEXb6ytkF9SsyzxcCe91BkToj4GvmlCBMk2HsSJeQAill+
RGEeejm5kagURRGvu23WZfLRjjDSu02HQv5srMrVkNQZBuHfVFM3bkyR1VtkGbBAoVwkpJ0ZIV3b
Ef/O9UtY3nxu4mPUOq6CLaoWUMsJ3hCX44SiA42q9iugutPPnlD56rG+3ViNa+4couSuFYl9SqFu
X96YYmgeoAjhPkQcCPpwBI2w3EAmLIdIyYSKpHAglMsK3G3RAKcTRMptVZh5GBSIUzmXBgTP6/TW
IPTO9sIGy0XQDKgbIk/J75WvBj8wU2mSbQPFiWMDr53scnTxn5Drug9d5Yij9PQH3AayAVtYoMXG
hHYdGp3ayMa4FW1q4vEoQG8MXxYZWD5EicEFSFKUGOxKbMlAhnfSuen3aEA91Z+gojgRDZ2f1APs
v5lcZJJ5VvE7Q4n+iDGicmcPhTUdHNSqP0QpkDp5iF2zrBt3PvMSe1cblsEKoI4Dbl0LyewtG028
TwydpSRSB7XHwd4LX09PTMcoQEWgJQMlZSbqf0jeYsI8w4xFwBOUweMWRUtUTD33hUFn8GYUHQF4
hXY32ppHXwSpzG07ogAAjrvuYOk5Aulr1eyGuk6h5o7wtK1S3w1k11q3TQwirmDwMuRoEv7ga1Fi
j31UN7fwRt0pgivn+7gF91ueSTOvJC5lq/RiNHWhLdAIVJ+CfgIn5H7MY/8njSb/SQAZ/Mx6hpSW
o/pY13n6TzRx+92UBRJ8lPORJ+P+G29QrwAcTI7grA8qCL2jthiBXdfuGu+b9NWIZkCLOAH5yGvJ
C6gMpQ1EqQIEGv0jbFw+WrosvyYikY+QoIQIXkEgX/vDlhIy4g6ilZfWd5t7yrzoTQAgE/I+I2Cb
bggaCBGLin3UdlPo5DSbAkw0eM8gDnN0aFoH7tc4FgsYBt+CAYiXk+eOqggB8nNL3GVy5kRpMXaL
MB6DvNuKYy4EKuo2UMp2ltL3Bko6b0Z4tQxBi4u6z9Aga2Oqj/eeq/N8A7klkBV3FKXvrRpTkgcd
mv4lql6N2+0GVDHD3IBhZzOJrNdbF6D18S4Hl5kV1ugN1BsCJptshybK8AXaEl59FCCLVl8VbNs6
QhkJKV4EPZPXHnRx+SvUYHz1DTPU1k7ZZY3CWQbitSaT/MkCig4y7tBIC1tnbB8TqUVoQdh43ial
PoaE4agaINvjMcn0JvaRQzQmAa2hmUAxm7i2eKFtz/vQoByGIrPxHciuO2V8gq/U7XYaJkO2UUv1
eIgQz024xusO/hay55BM25Z09NyvkHCX4FKQUWKORQtZrLk6PURwGh17aQtVjzuIi6LUkNISvxUN
HlRiCtuDby98Nqubo2DTRAwxdeWJfFsLCZvQLf6RkO+S27xG/g1LmstHfOZ9l1M9pb+bbLKhSCp6
ZMIozNnNd2FaDJj50tyOTlp9a2iJyzYvR+TLbpmaNzO4DTKe1vwE1c/wkUTQRmggibUZIMqwRcBO
FL7AIlDNQiEJuqM6tEbhk8cYxBjOHcqSyUOl6eyFLLAzyQIXlg0a173SefNUjz1Oomfz90jYuOtT
zMf9hAYjkiPUNu/7dA4pHJa/WA3izqDqwDOIc9uHELKPLQStdPxdZHOpF7VWtGNw8+h3OHzENZVr
sq8WxpuaDbIt61nXBWp3dd+g1+TqytxB1RWaKaMxqLToCJw/FdQPEZ8rTZ6NTMvnoi/SfxxW0wcK
NTcZZo1lf4nhPMqv8dQXbdAicDOHOG29b61sCSr6qC2kzXbMnPHESzWPWwuXHI2r7VdQUdvvaP5N
z73xm20O+hO1aRF8OIciR9ExrsD6jDJhMdMDDa1D2qNPsiZxN9UEwjfHzGkcrVSZI+GjXYU42hFY
IWSAG5q1CQJ7u/bqWyap2VfWiFYEBoCRSYFUOu0PI7iqf6E/jKvGFJBpCqTFplvLrz22QWXKGoPa
BVuC7KL0t4OuzCvoFDpkrqpJgchF8PWtJrhUw5jR6k56yGIPY5ynh5xFEAAYIveIxhArjhCFyB9N
2jn5LrbqJN1aXiG6PRoiyI7KfO7Pne+1roBMvAWGYiSmSjAFzHZ5BOxHPtssjBOzmjGAIBcQAivv
+O9MIc+ysgNIBr0Hs4WWULFPJgyd+zMa7fxnrLTtl2OF2kBqQOfE2Y0DNiX3828zshdNnVvbmC/n
37HSt1+Kwo6JjNK2BIoimTxMRhLEVDwnj9c9fP6wP4BEnetSUH2jLIeAuQ2hrlncQKblEqph7acv
YBM5QaPStgd3B1qrA8jkdDgUqKCe/+lr2zu/9I+fjkVukIw7fBchtQu0T7N9Y7X/lBGfLsAx137+
AjFBSoD/mpbx3ej7GYTROxU6Rfpy/uevHZ0FYgJZJJSXBH6+pjaieoaoBSBPf2RB2cZXSSYw0Nv/
vUYNRPEwf4d+UNJE36sIhT43I5fII9aWZ2HDjZUWvERHdae78cV08+4OILo5vzwru7ucIMxNBWFl
Pv1v/kJBoXeDJLQLXHZRJWplA5aTg6PfeFTq+n8/XwBFMiPDE6PvylhfUqVZ+4oFAqpvckhs58Dc
qHweqvKxRiO4D0MrQ93w/EKtfcbCghu79NzU0u7cUHrqxmFT1+onA1oVd9Cl6ewVdI87f94fphY1
ng2ayc7ZRU32TAsagmr0NcLsSjd9LeHJLzjslQO1HB5UTIg0UZh6ilhn/XKVX3zQQmaH8wu1thcL
a27iLgacYF4of0T5v7ibh84Kt3s6//i1H7+wZ4q4qR5JBXiVnyG5J4A/oS7047qHL+w4ckakNTms
IXEh7aFQLN3YM8DquqcvDTmXJuMpnk6a4SRLzDB4NQg6zj98ZdmXhPmJ38YTZB+cHaRsTYDkqw0r
4DGH6qLA2MrpXLLmQ0cOtInZ6O5q3t9ODvJm3MPE90MPo0iZdSVYeEmaD7FW2YvYwuBiDkQG6rqg
DPOaS09fW6aFGSd16QKmNvr/OtMZcJ579lurr93jpYBjknkdcttJ7BBe/4MxkgxVXahint/jFR/E
Zpv4wz+MqM/EEpI2wFHnd2NS3fE5EiqRKeXkdP4Va+uzsN4kl/4ogE3boeiUbQCE7QMVOX6IGvcl
XPKKBS+1EVlHjIc6mbPDHCegX3XSBPFF0q61JVpYMEp9qRAAiO3A54IiHcEwW3yATujTZbjtCiJ2
SYSPjhIaLiwHUKuU1lMkyjtiFU+xw36WfrEhMkWJ45Ke5spaLSnx4dlQt2pq3DDSTiCcGeXNbuLq
6/nNXnv6/IV/nCfZjoXtZJ4AyHOc0V1ZtC1Q2Nld9/TFpZy20Mau2IDfbkP+Z1tWvrf1YvJ+/ukr
3shZGDKFmPxgCoGxjjwXOy8xX5zBvJS1s0U14j1zvAv3jT2fnE+wqs5sKX8sUkJ1rGp3poDrLJQ5
1Ljv23xXVvav/72svOudfiOm9NGBIU75dWMNzrxnf7w2TysUYDJX4Bpt/BvToclmj+oS6efazi/N
nEfl1Kexs6M++mKos3ubUppLNH1rT6d//3ZwNHWR1cDCE9L+ADV3tLHFtWMBzsLCozR1y9jlzi6t
IAprCwOxc5c9y9hxcOP1Vx7exV3tFiXXE2u9naOKF17BDQLIcZV6DnOWPPhgoGh733IxdUBaFwV3
5Atdf+WE3pICn09tOrWN5DsIGn1NMDgZTj2QCeetbmVnl+T3undRwowM26HEzyC0DkHWq303XZh0
ijp8PoEcFo0tYHWTOt+3VZGga0tvPDQirrtEl+z3qC96QBBHDHhm562ao+q5llCTfgNZxrfrlmlh
vAQ9p8g3OZAVQNxsEVD2e0dd/IK1TVgYb+rkXcWqqcE6Fe3T4EzDHa11eg3tJQ7nwnijthIASBk8
vbKdNzrW9W1nodF63cosrJeMZAADlcbThdHtEb2OZGPciLyef/zKrbBkvWBgs53Qn8MAyeTLPBig
tTS6lRsWlf4B0ek+sGl5KXVe2YYl/UWP1hEgSQzvkhl1NoUU/ha57dfzXzIf+k+uHXtxN2eQp4WI
W4Sn25n45QHXEw7KAUSUv3PLuXCJroQyS/6Llshp8rk1v6RTakunJkH7J3oAWghqWG6rQ4pKKsvU
dZfakhEDIAKd4X0lQifgUkBuNQGC0mSXqOPWdmRxVQ+VQxW4/CvA0KSHArHVNjUgx0NcvpzflLUX
zH//41IWXeVB0JtjvVqK3BBtI8CMi+lCkfBzVh/m2AvDjuSIBLSe9zxxzRbl9zDvxa6x2a0X508+
Is1uvBclv8Wsx3W1tyVFBrWlX4wEwDt0W/UepWiA7B133J5fr7XztbD2qKuRcIkCT5cUKB3b+gGD
2VhDeWvHUF4zku6BXvjn/MvWNmdxZSee7jwLakI/SW6GAJT8GCNHx/Jw1dOXLBmsAiI767r6Z+F3
Iuxs/QOzrM7muofP6/fHuQJcI84b6JD9bLr+HyYAUEp9gDfOP3w+/Z94kiUHPkpjAA86tvWRtKne
pya3bj1PRYe4pP6lIHm+HD57x+LqzmrME1RESID0e/u35VVuAILeXTXrqXNd9wFNUZAeWbsFV3fo
x86bP5UDvLG+igTHWZJndKny+xGI+9/z9RICkITmfaquI21yyMLu9QB0N3Fp8oEJtU2GigqOwgPG
477O/BCXP2Ll9iIL+1em930HgJffJmmOo2W+kFkncDSH2QtPFmhwz5+IFUtZsmkY3FnoCdXjj4GM
Em1RH7FPza+c212yaWSaTcnYKvbRTNHO5myLSgIw3yp+5K6vr/yEhbGX0JxJQL3i/sgIcL19XXyA
bOGSENbnbgsTJ3+bo47N1PiGWj/GEvG5a+zQ6vJn39VxgH4g0DJxFzaMXWrSfb4ddMmRL4cKgrO5
JB+RAtzb6r/P+stXrRNdMmrovMi4wtzEB2/7h74cmrAFqPGqbACp4t/rRAQTNHH1+EGckmz4/Kv5
pOorn764zRMwGlvU75yPOM5RA5yBq+C2uOCx1tZ8YdFgwx/HbsRPn1BB9jbAPfv+NsdVlVzF2ET9
hS0bzi2PFhP5gF6bcwQMMToo4KSvuo3of4jwXQBbXN/Kf4vYLxGgAUrl2dddpNRf3Np56g/Q5KjJ
ByZk2+8Zt0tog3BxQZVvpaBC/YXpDl3MpiGO1G9ftPeM+vfgO+o2/0K7MAKUBF0Z3btDfW8qSPQN
sftedVcJFDC6pNLg0IogoNflP2STAIyeYko+wQzjdba2nGpmNXCmsuvYD0unLCRV0YWYJroQHK4c
WDHfGX+ECEDMTmLUJfuB7n0HgrfBwuxCciEPWHv4wpApeAIrU2v5e1QATQb5CCJOJwPF9zX3DdB3
f//21icgPJ9q/5cFbH/QDa4N+HLycd3DF5bsxNwvMAHFf8SYrAwiMI2FeTVc0redXf5/AxsqFmY8
pRMU5jB286NBdyUohPeL2wMmBZz8GzVAdkw1P0LwEQjkfqDXGfeSuKPUmI3vOB0+SuYqQO3kVB3r
Ghns+QVbud2WpB2l1zuaEYv/mmuKSVKEFQgoi76/T7nZZm15A6zwBS/7eUBDxcLUK1EaN2369gNa
Ee81preyot2Skj37KAiPVXchzfg8wqVLFg+vduTU93n74YNC7aYGen0vJw5OBKsDiuP8qq29Y17N
P+zPcgkKUl4/oJpTBLWZR8ve6XjdZbGkvOcmTmRpymFrY4ZfYuBXX4dMwMTJ4mdzr3dH8LxtbfVo
17s2fT2/HCse47/U9o5tg5F52NZuBEK2rP3eYzzwws0//7hPjM5bmDQkqXzgHMYBEO7D2G+HLgnq
+lX313kMb2HTJk/qgdrVsDWyPA5T+UNW3oXi2b9V1s9+Ov17vXNhj13CyLDF3Mldv/WDdtNs680Y
6iDeiE25feCbePP1gwV22G/6zbCVYR30weulyv7a2i0u73ocJ59i7G2r9K20y8B4rzH/mpirAkpM
Sy4+UHuosSChZydhOvpQMVt8jflFGsFPfz2evvj1wCMDfOwN8XPOgKgDzTHfRrH3PgJj8Qzm/0vG
/OnpxWsWfomNpNSgB4lOpIW8HgZHCE/u0LUrywscJ596C+4vK/ykh0kXLtHPlYj6fSP9nxigK/ZT
T35fYX94wcIdRabCLMVoyGmUZPQPGGXCAHbboyx8wQbXvmARb2BqJ5WUusWzrMH7ysAwe1RtTXXg
VZB8ue4j5lPwh09NCpD9wUXrl8Tz2RREfowxwM69qO356fWDRZq/7Y/nj4q0SkvH/Uga09X5DijL
xALCTFVG3PguhiT/scH54cdHsGX7vNic/6yVQ0wX7qthCcaiy8I7iQJEGiwoKkhTfHg2I843SB5j
3sk1NKYXKh9rG7XwZqRQnJJy0C+jP2WYZsQUpwTvYwgRwutE3EBG8fc6Qn9pSEkxDCc+sRwh+0hA
bjRG3zEC3V8TImKrFoaf2LWG5EVqn8zQU/0GeqDOP0lfOxdu2LVVWlg8xSBj5+YpOUHucGwPCfOb
+JWIyam35RSJ8YLdr2z9siegBzAS9RAdf0kiQW9BN/WKAfN2k7hJtQPhziWg2NprFtbPkrYzKnPo
qQIDIfr3UkY2wahwLVq9AVlj0zlB3c3Do+dP9Iq/XPYJaMfA/ePZ2Qumq2svNCZz9W2GPVIXtv/T
MBu8FwtPYIbSLmiUly+iU6CBAM0ehs4qqF/fR1Me38S9SZ8xr+4WIHqCSrx16NvmEh5l5WjYCy9R
aeJyD/NwJ53mX42q5DGu7ccJuPLD+dVb262FP6A9pY2IMBklRK52jSTRpjczpEOy5EtHL6Xt8+b/
J/TAGi4cQdLkeWWXffE8Oh3GLgewYjVgTmF0eozTlOOyUwmLHwBIN0mQogjvXqowrx2PhX/ABwEz
LWX9Al4qhglkCQIKDzOO3YUmxdoOLZwDeBIxLVU4/JTHA79jTVu4Iaai/UPsYNYhOL9Lax+x8BCE
+6VtJ61zwtQZWKaq3KTVtjZ6vOCnV7Zn2UDIpwn0ESqO78estUJZQg5EuBY0hDA3l2N0dTMzw2a4
JC58z8qiLTm3I0yyNP5Uy2cMAYA7jSUyPQrV4AYvKb8EDl9ZtGVvwYD9fOh8NZ0osR265cR1GGC3
KWhh5Pb8vvzbivrkXJOFb+CYCHUFgLGnvIq66lm0JAdMHFzTtMuC0YA0+EZGLvV/1c2E+VKwE4NC
JUpqkYBDBoDvjZtHZQzBOt9vd+d/09pnL1yG4EPtmggH3jCrPrFBgz4lo5in3Fz3/Pm9fwQumJ/D
8HVZ+6eqqStrUwkoKYUKo9tXlZw5RtX/foGRlZ9aSVW//KtFCL4HyNFVevhx/uevHb2FP2hYDiWI
lPITlayhIRiiMF8N0SfVhq7gF2VW1l6zcAtg3jHajqV7aiZZeHcYaLZ+9bltR7fuwMCpdN3HLPwC
6AJaNWYab4FQ8qNMMMU1+p4LbIp9TWkP81SLdgOqxDVrQPF2qlpIX29lCaHygMeOfWE7Pr9/MK+1
2OzIkZ6y0/qFkKbDcDfm33rXAotK74IpOu6yCzHW51Yhlr0GcGnFRRzb+A6rSiA7l4wdP2IMGfwW
57fi83heLPsNVe2gvQCp6hfaNzV425pJhxL2Dj5Ca/KnU4yAsd9DJltNFwxx7Y0LQyeYQ0wjt5HP
kNZg/7AIS6eiUW0kscEPEpXJnUWkf+Hz1tZvYfW4QyPS24Sd+sz2RhDAKUdvIk/yq65RsWxJINFB
exGTqs8813WIJRsPesBUYIf7+8Ir1j6B/n3UuIGMB4OffckdZd/wfLTundZxrrpCxbIxoTSUX6FV
XYDNKCeHvARrSZ7FOkCLm26Fx2eHX88j9o68kAX/WxH47+WDkczFB1kJJHQ9USK0qa320KTpGL8Y
M9gVWL5LEaG9nVc3tDPJQ9t06h5Eh0caE7/aWukEzgSXWnIrSjsD3VoBhA3GpL+iA4ipYN4Tvcn7
GjxIVdz61T23Oj7tzAQAXxpYaQIyHxtsYIEFDg/nALiREz8MWqj2nnQp099AvjNWKDynMWn2JSiG
r8JocbHskiivquIaZNEvvWX5p76y+vgI4c+BXiiSrfijZZ8EpEDgWyqoe1I0I89ghKGhihtxP05K
/X9KtmvvmY36j1s0cTIZ+SD6eCEs+wohvQa0LBgKciZ2YzlXiqKCZeDvt4AI0s9bRN4nimy/22EW
tBpDg6HlNLAny72QIK19y8IRGXAKuD6vwE9qWfkjaq3OXjFI2oPcDXerrTBRfN7Hfn6piqWOMEFX
3cnGhJ4AO3etR+KxBizPkMUq92wQfXshJ1pxFMu+StOiHhZNHWqkZTaGufTMtm30hSx87eELLwT+
tWHgmXFO2jCzTzCnXW8HAhHs7fk1Wnv+IvCgYJGaGrvrXqIJLBxjZMkalDkuqAzPP39tDxZOh9Z5
K0H/U770enKg6Mb9uj8aBa6r18mRVXM6/5qVz1i2TUxXlToFavFUeiSfia2StwwMGRdO7MrVuaQ8
5yyjKs9L9cwwgQzCk34nQUm0A2csKK2KKHQc0Jic/5CV9Vq2T4x0qPHBQPGiB/BjJLH/1FvI3mPp
vJ1/wdpKLWycWJRREI3Fz0x64HkSoAcO/WGKzYUDtfYB89//8FRjJAuWiFg9KxcwuYYpjWnbuAkw
03UJirf2ivnT/ngFLRHeNxgAP42ezh/GyQV3AXTi/bsaLAwX2sgrTmrZWAFapvBqbRCfcfsxSWyw
HFroL2bOMAa2dqzr7g9vYd7E76g7QE/zhcU9BOhBQG2Vbw2p9bjXVQ7epS7xiXtptnSOwj+JAJbK
lCC0sjO3jcwznengjMv6sHLdXzqbSYBAv1NpcG+Mrjl4WfFx/ritrONSrLIaMaCGoejhua9iCmYS
v8170KVl4NRqEg5KQ0vG1qUO99rBWDozYYusLNPpJIUBzyPzwMFNRgoqcInE8TqP9h8egtIIi5AJ
CW3UoUzg9A8AumZHMKldGmpdWbMlC4FM6dgnQ5R+0Rxctr2KwERTpjY4CcF2cg/piPwSLmllwZZk
BHhTW/sgsXpuWsHB6JEcNKpER2sCt+D5/V97w+xS/7BVyDamGleiODUpkHpb7rX+K4hJbWs/AQZi
rtuTpbIxEtsMaiaucyKu6972IBG4VYM3fJk5uXbnP2TFb/L5A//4EJ6Ug2IIw+A3C6X2yJ0dOYQ+
6OTGS7uxcs3whV+DirUttKT292S0ahuMWTlooFJjazfsKg7iqcYlYAIC7BV0q9d9lfP3VylHVJ5l
iHMLKg/rve+rqX2N7VSqp+uev/BvagA6Cmxfzm3EBjvrA0IhvHtHiT9calOvHbCFzfc9Vyou++lE
vFSzjaxBRN5rcKRCIpZdAnqtbf4iihEawPu8YM1LMxFQOOqoivixTqL4KpkzLpbcBSKL/ZiURt6J
1ANvVCUqnYfD5OoL+7DiUpbMBaazpy7x6ui2ohAfUFBDHAdhbxRqTjvLzS84+5VlWg790xLAFdGg
+qOHEtLfBHe/6LxLCfnKTi9n/VPdgroZUOtTZ2UNaMeLemuahDwmlrnw+9fesLAGgIesAhJV5iTT
qQmFAHWRgsDAXSei16vswV3YA8iXwQVWpOVLA3MwG5VN/E2DxP0SHHrthl9Yg/ITHZFOk9Os9nvH
Ha9Pw16bwfolOlAeIrZHu1AhCfI7BXUGr5DJW+vrqrlKBBUHeWEplBlTW4a3JzPBnwUiar030HaJ
C+nQvx2gT0KYJTdAVQ/g4XUi60TAF2WOI8tI85vFbmMOsp+U+56PKNJtzeRiGjtwSg/aR2hSWGID
CszYRvAGEvR+G6EMz6zA68r4EnLr85EXDsDw376UWRBMILTrn3vANMLcryEZ4btbLf37ynd+QXIg
vhEp42FJzJcssvvw/Jlase0lywBXILIem7E95YnVhijKZiFxOrKtBCXB4MQ/r3vN/Po/LsC8UFZV
jQ3a2hoEHicoj/wfZ9fWHCfObX8RVQIEiFf6YrudpB3HjpO8UJ5JB4S4ibv49WeRqVPlKFbzFS+p
SadGQpetLe299lpgzUwSvyEoFQPT28cZ2hB8ZZ0NJ4nOPcCc2kK9BWWvHUq6Im8ZE9gI1q5wBker
kw8Qt0KFrWMFr0XlxjdJjjQZgKJO+pgHeBgFLaiAoSnhv16fOMOpQrVTBcANALKLkXwWqU2OiYdT
ETI4yTGzRnK83sVv+MJ7ZqGdK8WErHkxhOwzs7JUfY39dMhsCDMjSdciQq6kONUBGPW/+5hGceSI
f/A7YrWyh4walzGFfEwBsOGuymbQ0kkQvRZgv0Moa7phgPvY+X5sco+A/LYBtax0BZKjzK5V+o9j
2S7y3CyAPMB0tBSI7lZipKZNoB1mbQbxQVqU6jGWDrj4CM/4tK8rFforj21TB9phZXkh6HaIR8FA
J0v3MwgRa+5AklV13Vpxx/vG6dtL12+shuC8TZLeAfMgr0FPGIIEZ+rUcVS8iwB32RZmgRD3n93w
eZDDKHl/5g6XUJVp/3HAhP6A6iT38foWe38X+3p1XdJCJsFPaXZPGz56J0hbJf94FSp2v9ez5WYr
QXfDIQr29D8HUrlqrAenSZ+LEallZymtay0EElhifYXAGSgSxAyObif4WeJchWTIP9eH9/5W8H9/
z5t1kmlGM7C283s51qBp4b2Xg0vfoSBGvt7B4gX+tlBfz5mzuA96gkTrc0ErEG9bw7exoqfRm38B
+HKRI5h002xb1ND/K2GeWLwLhCifhEfvGdbqEITwCNdHYtgJfyXKSZzwTI3D2U/qr22TlpFDsscy
xuJc78CwFnqWvAKxdmoXNEFyAgkJkY9gEresNWFe0+cvv79Z6b5J6tBu5XD+j3UpdlBXnXfZjTXZ
3ibv5es1dpRQayqwtM/gXQVLLU+I90kNE3veNj+asQMTFdhQR+vOrGL1C+S8ZjA2NllPN86/8+cM
MXfKehR/JM8QuJruFa6UoNBl4cqhazgR9Zo62rrDUOZZfyaxbJ2vzjQiC2Y7LH5xoBjGjvgn4GWv
z5SpL+2ABwFQ62aump9BPQM9uCyDHo7d8T0Yihm4OFO50s/7O9bT09691QVYdDqeR0Z+VWBui1wK
cs3rg3h/w3p6zpsFjlf4BRvPU5VOt9YAQBxH+elLSFeJSExdaFGaMcUZMVl8fpb+rPa8o8493NQX
G9e9m22DWFbojdW1QKYSoOqnJ6jOA2EihGMrcInWYFKFnPQagNQAsPFCzbiBBXFJW0M9V4HaMNmB
rDdRB0it9XEklFM7x6JpR3FTWxOHQFZTzOSEvDG44SFiV423mYDsWOTFCaguro/btDOW39+MG68M
oAiysT+D2wo8BHlY3vwPafb3nYqnp8GBMqYdT9r4CWJTUKlJvBP0mmg0xvOvEayW+6oDzSwqw66P
xbRLtHOhRS2nXRYWxqLm4FZ2BPpCfdyx5xpyO+3KbjcNSbsALNTlLoQi4icIxoC3Lq8fOP+MyQOP
qcjAfS9EHyFmHOy3jUk7IeKmLuPeIs0ZbMXlYRF92Yneau/cERJK17t4/xDCW+XPLRAXbgUVpy65
F4E3HhBy+UEa9ADUnx1lNRKf17sx7DQ9Fe27Vg/CZtGfnQL39LZFXr5enNu21rUTohXg67ahWXLC
oe3hlSDyBy+GLNP11k1TpJ0OKijlIBmur20P/nhkWqAykoJnuLIn5zP4fcXKDjbNkXY8KDkBAVBU
AyTasiZChoXsB3d1BUyjWHp9Y+uE1z54z4l1In6J7GDsPzJZpjcJJHKi0lkt3zJYiJ5vllasKpBA
T6dxqOnvbCQN2S3DYQr5ge6L57X/gEt80+PV0wv4/NLpU5QXwFu3iIaNHUhIabHkiOvZX1mUZQv9
fTNG4OXPaausFBUZdtqfxzAL9lDj/BlWQX6Ycg5W+xg4ipCs1pCblkgzd6VQMk7zFhuA8rGxo2K0
IT7iFAPkXHZNH3h1iRi1AIvS9Y1t2HB6Xlr1veVD3sI+kw4wh77u85eOb6w08PS8NGCw1gCOI3Km
HSo6wSifRVU9/7r+6Yap0jPR7dzYEC2Lh3MfltAuLjoPdOw4T5bLflBb7YqDNDgVvaovnruwAM+R
fS7mAdz+AA6zqpR7KH2t7S/TQDSjT6CX4eQqts/UnuM9Kmnm3e+XJCsnKKZOkq0cwKbLx1+1fpKr
MuhKdVK+94NjsnbKbvvjOD/xsPoQN+RGks65dUpgugBm/2B1VtRlWy+hespaijIXENwh53jKH6F1
LY9NYucry/R+YNnTE9XIezSoH7bVCSKsN37O2H4MqhveukGkFnqq0Y6/C2CG1l/khlCAF2jnggpk
jC4ZpjOxb5IQxfUUqfiuvYMU9Qe/LbIdG9x7aGp/HlS5xlBt2izaAdGjpGGoiWedVAY2/GJAqnWE
wvN9B3KfCIWz2wCMYNr/89BTwUjVIAg591UARDsSMs4yly7+Y5P56qld4U/+aFfoIHbKPkJ/805k
Ieglk/LfeeHevN6N4fDWqeZZCJeTJPP/H0GdDz0wSp8IUHG7wEpvrcm1vl/vynCW6kleqJZD57Dp
yZmAV/qDD5WLxxoZ0RUv9JtX7R03pCd4x4R1tRs3wRMEIey52vcdNLj2WVWBHNDOS/lD9vDvwN3V
SfWtbzoqH2MPFAxyX6o+J/kd2LNDnx28cnStLwiHEvqJQcy3GKFII3rya8AjrhQRWF39ptmFLcTL
nahJeZWSqCug1LLxJqgnyhQq3PK0JvFJIZn/LxBk4EEY52GNVc9wYnuutnWTyYPmSNacHZfXjyBk
fCi8qj9Cv22tysiw0nqWjCO6DH/JvTOxILoo0xDyp2mBgMf1jWQagHawxHM2DlXu1tAQh4Y6afBS
5xL452AO3BVfYBiBnsqHipWb5b4kZ38upyQS3QiN+S4dy5Xj2NS+tgYkLp1pgqTRuag9aMfQcWiT
p5xBsXEFAG+YI1976/Wlm2Z2HM9nx84fkxLyh5Cs/gyi2ny/aRF0nYGk9snsZk18SgZCjkUJ5CwU
fJMogK77ikmbJkk7yxFpYAhWk/ncdk5+AJey9R1aEukmDnTf03P2MrSg5mOX3hmivNPZhzTDL3ud
OcPgcPWMPRKFtef4wju3wrvvA6jPVXjIFw2HQB70d6D9A8Yu8qvrkcbftCI6OgwiZJM3CZueC28C
W+Lcf+lJkEKWtvFXNtXvGsh3zlgdDRYzS0LqlvBzhZtxceNnDnK1wuqItWdODP086DTzU50siuwj
mUt2m/kusT6xifg/aJdY9RPkmgvxTcaj7L+2ZViO3wBrt+RHtxhnd2OkQwcygMtx4GNH408uxNOz
l7lRPihPKwsK7P/WM6QT1/L1BjPT0+X+GKBgBoDG/64Bsq/uWxbQ2//hJDL0oCfMGRgnakhMyzOp
1TNE8IrjItiJyhKfPG3aN3rem0N33HLAz3AGiSiE02JIPHMCqgsfXMDbetCCD8LpqIvIanVGsNg5
FB02JMgayA5l/Wv1GIZ7H11+f/N2r+amoPkU2OdkAAtVpdBwwX0vorb/Ja2IeL4+EsORpOe1Caos
YtT72uc4Vskd6ye4hVzwbmUpTKNYun0zigRRZx/5X+dMwbaOMpJM7WjSk2OA8v19mUII+PowDLc+
PaXNB9vyg9bFk8oFhxwUa8t9j4SdiLJifh26Wt11wyqHkGkHa65I0qEYazfE6gPZcUfs3r3jDJ5i
iKHucn08pmXRbgRCuKQXqAc/j/UI3Vp/sgJkCoK2XVl2Q8hG59lXFiTqVJ47Z1GC7KoQffA9nugP
v/P8Yyirr1M2+qfUQoHhpvHoXPsAYXsutxVuOLPiH/yux1smQHblZVvzyzDfbLNC9WMTqLg+Vz4/
KwmXNCHjfL1twxZ2NVvnogMfw4CXXiIgjkwEgVA2G+gjHtbsEBRiNSxg2FY66/44ZWFStol9lgzV
zHsCpcTg0DbQpIimGGzUK1vLNJ6l+zdzRUMrhx/nzhm1y5Dmg4yDDFCY0HZQ0PKG2VuhojPsYFez
fErCfAoHHCwVpNF+jcnkZruZbCxLgK7In6OAbCOCmC5U/lSGJ0wfFv5rF2DdoXnXrkDhDWeKzsZD
+4BUY42zayklrxqEF/liEMuLOFj+VotV+RfT0mvmDqoPFMDNJdYEpfERW8LAHhZmniF3fX0Xm5ZD
u3pS6NPXBEmuM1WIAqd9fHYV/tjUuM7IA929rJ+KzkEFr9uoA0mL5GcWSgh+b2tfM29q20EuGyz2
6NjDZzKFzncIIa1FkgyTr/Pu0zl2IdFduGcej/ZNPNjAE2VOFgZ7q3b5cLNtDJo/LwTKjxUStSee
kuwfAVZfEPUx2axk+A2bVafjIZDEBQOmh/dXCT8ubRtwXVUlwTEe58zZu3hw3GaD1TbHbcPRzLso
UVjt47ZzZllJvqFcf/J3Hsmg/Litfc2+/VDQApTjuJekXfGJjM2UHdNK0DVcj+EU1Gl3oL1TkNyp
3f/SCLQWT4xN4/Pygpn51kuczrwDgPCYQEzcPTvegiEQTTk5p9iDRnKYKOfWE1k+Pm2bMM3AwbxZ
ORDVyF6SEuK7EjSZUEcG1u566wYb0bl3oAw2BryqcJpz2r62llNcVE77Q5qL5nC9C8MO1kn5qSUR
Dozb8ixLy6/vi65y+wMKJlV84b2aShbFPHWd/dTOA0RhrndqOBZ18h3mDnNWhcQ+g8e3OqLqOWsj
z2Ls1/XmTdOmGb0DNa9Ejpn7X8xTMDynBshIprxY09wyDWDp+Y03j8tOVQL6RS8xSwNxXyEj7u76
NLPkytlrGsLS8ZsO+qHs4gJY7TNbtH1HYSW3TmfVUSdltuKbDLaoYwXHMocYT27D+yFNMY7hxypE
zQ+EpL/XNuAJ15fCNFHOn+NoBwh7D2SczwwZxHAXu5aLRF5VqmZ/vQPT/tV8uNM7QYloBX/5fSOB
srT7YblS0wLJVttDsqobh2EFiGpaFM3Yq8rvcouo+UwcyEmDdPe/+Haf0235bx0cWLTQECh7sBsx
F2U+S+hF2aNz/E2jM0CY5vqUGdZERwUWqZizVFjYW0Gv7uLUn+MoBzx9Dbphan9Zqjd7V8Y15EKF
N5+rMA0/cVX1Xzq5kZ/H+wsVaNksbnqRvagQPISCB3F9zGVsxysbyvT1mmnLKk0hsTnhbHKysn/u
axYA1JL7XbLGamXqYfn9zfw4IR+qADeHlwQBpZME+2qNWy2p/r2+vAa7/osIpwzywEnD+ey6kw8O
nOl1BGdfRPFqvvGmrWlGnXG/zZA9aprcPqtCKmjRUtBJfJysFnCr6+MwTZNm2W1pZ4Vt1d0LjI3d
+77TfM7oVsAP0WwZ7Hwz4sxe+wKOsekrpYgmLPXQu4Ut+Pr3v39agCLkz2XmsrBDimvnmasawiAt
exjnRN4Egb8mXWXqQbuggyxqEf2W7FTVKNyRsvzuFGlzcNnaTjV1oFkynwRjIoiblzi37H1cgfho
gp4ukmGb3APV6W/GtIljBkrlF4Svc2iw8yHsI6ci4cO2NdCMWfU8yAaXNC+9Yzu3CBp8YGWVf5gU
vVzvYJnqvyPZNNRseWSZHJ2hRQcIFt3RyvHST+OQe+mTMyLKvS88RYJnNgmrvEkbshZIep9xHvwz
2kU9Tq0B3OyueHXoXHbH2Af87yxTVAa3NyTEe1BG2TRaMcBfTeZDQ7UDmT59ZbQYUbketISwe68I
3G6TZDo+SHP0qPmbiJXZ/UvVgksgqnidP6rBjX+gILo/Xp/s908EqpPlMEbyToBO6CyaGYpIyMJn
/a50bPt1W/vamTBOeSOHYBhe6Fy1D36FRMjdFKPYaSU48/5dheoIQDUUdtpAdedH72Q8PVX5oGr/
5FmJ10Iw1Cla54Mdew5VxzgruF3vNw1LRwT2Q9o5IHDtX9qGgYuPxA09JK7freHEDaeEzuPv+yU+
umiwLIj6irFsj1ZMfmFzbpLd9KnOR8NtcN6RkMrXpOjzxw7VmaApidfA4abP184IjrpkZOyn7gU9
c3ZUdhCLg19a5GvdBuTu+hqYll47J2gPLo++iQsUlAFfOiDieASd8k4h6H+sGqgjcVTcrzjOdwfk
ebprS0gjAEC0ERovQ3EWssxPObOfKSBJWwzR+8u10QHhmsnJ0UMrkCbpGfBgnlrVPn/XztG85teQ
zevUVNldEjWJP0e8rpMDaew1iIepec2r+XnXJ3NH8fWInzzLtFf7LuvX5ub92f/LpQ0ZsITZ5KH1
sOg/pqnAt1fq02RjENf3kun7tQ2b4cY+JmEKPIHr4KRHgaeVdo/UcVAkt/JEMA1C2654PPk1B3Ih
jQT17zwwARwAigAY03HWKE9Mo9A8WAeqicCWHbqIGZ1uocQtv8g8FSuTZBqB5o9KaoNbkjAXGrdy
oABdWPHH1rG8y2w7mzL/2KfaDTVnIMgYiyyAdp7dfZtEa31Mk2KTPApa17xRXw1NZ9EGrcuY/4Sg
mnfjov5m2/zovgiVr1ng9Aytg6QPzP6pJIe2EJWIEj+naxLuhkXWXU888hCs7pOXRt6UTx9QEe49
uHCu284h3fO08AeFFdQMgwA8xWZpnEEn3qNrKEDT5y9PrDcvNdaDfnqsXAebCPIlh1QxCSq+mKy8
EEzNL3v3TfMK4BpZjgOFUmGa8wMZxRPoGdcC7KbWl9/ftB62knuC4CkYuaXzarG42NdDupYqNdiX
jj4XXuazoqnx7Sikn6OEJBw6H81dl6wCaU0D0Ex4YiWtO9pi89TN7EXA2LDd/+D3Tc1r1htPPeHS
XQ6gYEZVIejN7T3x+2GTF6a6UEwP8iarS+z4ZyqKKsK1T0V5b4mFGXEt0GJYAx1VXvWtA1yMF//M
FRjZAzvOjoGqshta9c42C9Oh5a7sLN73BBYGLfWH2nW9Gwlg4UoI0rAEOrYcQOkW9fYNNpFL2Ici
78s9na21grl371we1SHlbuAuBXk9Ws+E/VJ47cekpfe9VXHAIMubwl8rajMNQ7PjpJv7sEt+n9Sq
5MdwmNIbv+3Hbc44WLp9Y8iS5zny3wquDPkT/wPJcvCpBGl19NpmJelq2kmaM2aILdui7McTEg4B
irnoD5IU0ORqu00gPCyGZswBzQbG2hiD8Cts1AUL2+4J5EkeN12KdJR4MgYQpaMk/lnw4GkEE/Sd
zUSx8nAzLbDmikuBBD0XIGiJBgt3LJK0E8IUed6sXUnfRfl5qAn9c4npNIBFtawpIjng3kpVJEcC
woXsMPLhOMxPNf4aBPRwfa4W9/VX0AK9afdrlgSjCt0Uw2FdK/d9Ej6EIu1eQaXjHEZpeSvZUcO0
6aBwCr4XRahCP8RNxb52bFQNpeUad7Kpec07o27YhjrMcnq0TZ1FygLldx2grPf6LJma16wa5IJF
BZa84eS4HvhPY8TWvtN8HOMVB2Fqf/n9jVk7SsR2W+f4/DyDrZX1CAwk9Ju2nRq+ZtJFE7YImSp6
IkgZPxS9LZ4LUYMwNGBc8Zttc6RZNY9x3RVTPp5GhQTlQozW7pq2VC/XmzccSzo4WKQz8gYt8je8
Q+hubPtvzsgtMFWJp+sdmNZAM2yRdTL05sI5QWg53CVJqnaWBGzteuuGz9eRwaQVfpq33Xjyk+EL
q8CQEHv9J3eaxMoWMnWgG3JYT0OJx/jJURCCb+cFXV4nCPBlfqq+XB+EYYp0ODAWMw7BxzycirFN
Do4I8l01eStIYFPjmglXonP9plQD5A78Ryd3SZT6xffrH26anOX3N/bF+jTlTTbFx7Z2+xtYGrvh
qFnzMiQFr/dguGD8VWDh1ChXtB30wMejwz/HfLiVdfHV8RC5SL0Vz7Ys5juntV5nUfkDiFXaBLSS
i3NoHLEQbnwoi+HgBPONbIJjM28SYfWoXnHhCbzCLVDHcJCbZoemY0+BFW67SnrafTsofKeTo6Wg
EjPF4z7MQdwmxbTiok2rrVky8/nox1zOaQQwYhnRPL71cYeJPLdZsWbDausIaoLa9rmrbHx/Y6vP
BR1uwch7lEI8+oO8y1rvcH1XGUai46hbrwYdZzViJKAiSXYeOFZ2QoIvrCwAf7veh8HudK6wsihR
Mwym2Z+KNeOBgsjr1Fmy/Ha9ddMINKuWAHRA0WjGTFVgVjjE5djepENrPY6Dv+1qoQOoqW+5BZjj
MUlN7ZGDB8zjLkkLZ2U3GWxOZwYr8rZMiQM65Eja/aEAtxVkyD4nJL0N2tJD1TPYRaH6fn26TIuh
eepeNmCe6Bx0ljg+fS4GqY4+spMr+8m0bzUfDY/JVZIP1k86AXQckqw/2rKRN2MyPhOw4j/YeNld
H4mpK83EPQGtJFDiYuGHvCfPrRJ51CXptAeTj7MbBlkdAcxZ4xg09aaZvOsHsVJ5jN5mld1SlfxI
fQFp9uxxctwDIfXK48iwPjqKOk2GbhwrKZKIVOQC/fFhN2Rbg4iu5sOJKqYUf6D1rlfWLpzjemfT
tYfdYnLvOA8dRu3nMQ06KKNcisknEe8KKiLwTKZPSAvIPTae4CvbzDRLmtH3EHCgdjEnFxQauHeo
MSjmiEEtYA1AbWp/OWzeuHM+tUyKltonkWZn6VRj1JXwU9c3ruHE0mHT/UDctsmS9IKYXHxTQwY5
EilbQPljsM3Kdeg0JwOtWoq72jiy9gTc2PypHukaWMI0AM3IY4tabiCn9MIUkEMQmodmWQ3OhGaV
1NVwJOo6plSS3nWRr0oAi/deyszdxdXwaXaH11AGT51XfgVX1+X6cpjWWrPsOXCWsI2fXFLVyjuc
uPxL5Zbp46bWddy0SvM6FnkFC0a1J4HeSFElcx1Gc2yF/hZstgdd9j93K818SEz6AznFZX0/diD9
AL372r3TMD06dBrXs6GtEwXsUD7POwpV88jxV4nRTK1rhrwwsEACDUFu5Aj6mzEI+RcLcrK31yff
sFF1xDTLA2uCM7CTCFVP+QefU6UiSPCC29z2WyjHbOtmGdyb0wKwX0VSMOxeWmCmd3wUx9gLyakE
3e7heg+madK8NsnCManKrrz0lFcRCkWcw7AUQG1rXbNn0tYIk6k+u8hm4Y9oh/xuaFfZ2E3frvlp
ZhNPoKCyvKgeAqsT0L6f/cwqj9e/3bTEmvW2aQJQdFbZp4Ikzr7oy69xbr9MY78WmTE4tb9g0cId
my5h4tJB5zRqEKe5b3x678f28BDmFZhcNg1Ex0b7Qc1rKqH6lCykN9XE+QEeDcF8VBBv62G52rzZ
ptRGnI8qi5x6R5UHxq35NoG2lAdWgBW3Y1gMXYbUqoYu64I8v1RZ/LELY3+HEohf4ZQU2+xA1xqF
BpHrWaGoLni0VK9Fp1xg3AB6WitxNw1As2TQpzAvSYLyUqAYd88r2Fkgq/iGlbLYdsHTkdBczHWV
TG1+oQC2zVMTH/6HHMdvB//OFUxnTBV23jizT6dTJfHhR7dCuj6LcpeOCP0lYK2HoZTTOD/KJsvz
LBqHKVcnVwZdUx+4zfvEOdhJh/rvmzFkdYH/ifMkb3ZDn8XyFbK59fzJQzYduXOS2e1p9CFnnQBg
DxqgvPDcem+HTmF953Pigrg3tx4zIkvxzQYKwq5OBNfB9MYRapghvSW9yWMHi9shKDUKZ7Trpxxc
wH2ImvMuzI4QigjslRe1YWl1uHPPs7YYuqq88Lz3djy0nQeZjSrqqtZbWVpTF5of7oNattIq7ZPi
vX9QrpdaUWnT+iPmdxVBZDhOdSZUrxtDJ1FkuMzMgxCuG38tFecrBmxqXHPHqiwHv0Ltyqnvx089
9/JdOa1SlZmmZ/n9zfkjAiFJCVja77yDdAEx9wliGUG2dmv/fSa/s/t1DlQ3qCxSEJknURYq8Rmq
5A8kncgxy7uPMuHDrsd+27sS/OuDV0+RJ+fkTtUDJFf99FwWGC8ZrB3JBDvYub93B++xBXDuZHt0
TfLVNAuaK4cszcywEYfLVIIgsp4mduOkAyqLScpXUv2mLjR/HvsA9IM3oLjQwPrahIMfZQSFHYGL
oPAmV6LzqU62mpoaomOX3C2ST3wh/7Pm1D+BJXatC4Pf1YFlrMgT28qr6tIPIIT1kvLesxx2D+m7
bFfEwBdcH4lhx+vczwplRzlkfu0TL/JHf0Gst+X4vK1t7W7CczmhyqUVl9bCdozoQBdtlQxVKpsi
2q6O+mZA3gVVgtszQgYP4F0co7BeLVh9f2ZcHRjnuE5dWnwYLm2QlZGE+vuuc1B+e31u3t+jri52
SsFlNAwh6S90YPUOjKJnmoG+KfHZpsPY1dHewVBIC9QH/aV2weUc2NOnfJTtTpVQ7942hGVob86z
GGzR7QiW+IuSAXu2ysB5CYsUC21RKFWvdPJ+3MnVMd9QnFaz3U3VRcTInvoxhP5SVfgnZLjrHfe7
L+FE+p/XB2Race1oohbrSWLL4jLRht3XQOKRHa5YY3DY1r6jTdiQeNDzLPpLo3hQ7ylNp3/nrHY3
3W9dHSEHyWc3A413eZls9z4Fg+exLMOfqQMnf/37TXtWs2fqVGWW8by8QO3+JzB0c+SDZCvaGopw
dZwcHwjIiWlbXDLmlTcL2vYuGez85vrnG5ZXx8fZMgWjaqyKS9WRIHLCoTxAwmGtlCnEIv7te92/
4HFLgTsP4SsZGeF5Ud2ZAm1ZNHd+lj1WtXcHZIGrtuWOXB2lrdKhSPEMbi6QeYQX5fxH2bpP2+ZJ
s+uWBCL0ByyzV5aPgSt+Mj9YsTDDDtLVQTmEd9XUTsUlsNrhN0zURx3eTT6AIuf6x5t60GwYUQ1k
CRveXArhg2BCIos9NBxsBmvkrO/7ZVcnZ00q2SjcZpsLGfg57emjN3afHGCeLI+u3F9MG1WPGLAq
KBvuyIsbBN3OCROCt4a3LQPi/oWVs50KdSlzf0GVjvPii1B9nhMlv2yafx0mN3ngDQoTT174MPK9
n/pfwwCSh36crCFRDIamo+SAnLLLGt7gYqXWLXzctzxvb3Hx+thDj2j2qp+T2/0PaC3DYuiwuXmu
a1/FXnERQTad5xryQpHkY53urk+YqX3tyeE3lT+BmUteqhB1ZS38507YFls5sk2ta7bso4x5Zk1S
4ZywsgPFPhW7sJr9NR0kU/vL72/uAGwqyZzEWXmp4GocijevV21jjvYAIfyzcUnCJrbTTp04pCsj
wa2vsoFkx/V5NxwUOkauJmzOkAgsL3NJxY5AW3AnxvxfBN3XSnVMc6OZcdeWFbTGqLxMoqtuofX7
2KT+JrpGzI3mi0GwC8kkOeA5P6E2oQ8Xjvus2MRm6bk6RA6v34nMJJcXO/TLf1CGGOYQNlpl0zbM
jI6JGzM/I1nTlJe05M99mvf3rZ1ZK4EOU+NamE9Nbhu4ztRdAhfCQkEvqpsQZUzbzFUnRI0JSOVV
GsiLsr0L6OpOYGJaub8Zrro6Gaq0INzaq1BeiqT63tP6tKTAWzJ8Dqr6QVh8JSlg6kYzWVKGqAZx
C3mRM9QRIC/0IvLuG/EboMsFeH297HDdwkwLoZvv3HvTMOYOj3jIf45ioYOpB1BarliwqX3nz+MB
pJJJYPGEHYXbtEfmdeQIAq41XVtT65r1osauDwMV1BeEosl90+bFxyqla7yPptY18524JKMHvaML
btF1Gw1+XyLjnXXbsHaujobrRUAGmWTNhbWgKvpYkNFv79MpFJ83ra3OlBnPNRgIqzg4gq+kPfhV
2t9YOfl1vXHDDtVRcKM/D1NrK+feL4OngufHBevFRfOPH9i7BZ17vRvDGujEmBD3rZIKpOqXnAcC
MHWopGZgISyQI9vWgeZ8oVbIFl51kGmjBFp0wU9EltfSku/Okc90nIQQwzRWbTA9Sq//0uag05Us
aw7c8RCAltaujKFgfn0Y73pKdKWFdakFD+/YbfDaQJDiJgvtXQI65ruwq1fCOAYSd6YDJ0S4UE2y
WT2C3vDXSPhtTBi5U4o4RwhGZeDApx9jUSJa6D/BoU4fvDAAYi5fu3C/e6fHCLU7mEzxm8Xa6d6B
zmUrDggpAVh7YEWfJc9xD5mS19np3ZXhmnrTtkVvyaK1goa+iiFXOyjQ7nIrDg88ax7kGAZbNh++
f9n1b25mgkO7tXPD7jnJIc9cLdmuoR/mn9v2hHa2j2NTdwyx/VdCoa+i8uEQQ+nnMJR8S04fn68d
7sj4gurJLb3XEedYvGOz7OovQdVRsnEVtPO9KQF8sOcZepSLgmcbyDxK81hGqeWoQ842CnsxVzvp
KxbXLIfgwucYTPBPSiUThElozFfAcwbj1PEVfTWiWajKv8oYGjHTDJRhEriHpHfzLTcen+noCp5n
7gA2JyBuW7C6gWbA+thaab8FW4jWl/PtzTbljNvJ0LbqkdoOqAzise/7vT3byMpd36nvnvLoQLNt
6hSiKNqcvYq6aT50ivW3sq2Sr9dbN9iyjrCAcg5cbZe392OfeDXoS5N2D8Q/+KKTAII6wNGslRi8
++zFODR7Rkmbl4Uusx7iAhpNisBL0dI7OBU6U7YPEVoraaOpdnYB3cjRyhzNzMNesTCDnPDrlDbD
9NTUTHV7QlL4gevzZ3BjOkcdRM/FNPqTeA1pLqO+Hj+BECCLyoH5u7byH+xKPF7vyTR/mr23Gavy
fLLjB1ksj0khDkU+fIqdedyBAGqKEAOJpqL5OEOfdMVyTLapmb4EEJS0jUCXiUeeSVimnxVT1YM1
h2vmb9jdOjqDTGzmakyyz1XT1E+sKtKneUII4fqcmVrXPD8Bmztk3Z3kMwSCuHuQA/fFfdd5nthf
78BgPjo3XV6lTcYmSl993nn7jDXDPpct27W19dHvpzVchmkc2hngizyAfXL2ylA/8wHHgf9BWcUa
xZdhmXVQBu1ZB8mpqbt3ZP1/nF1Zk5w4s/1FRAghCXitpauqyz1d7d1+IWzPDIsAIUBsv/4e/L30
yE1xgyc7yg4JLSmlMk+e07SPgTLlI6SNYPmRa3zn4f5ULY1h/v3VQal814tlKM2V+iSJUYYFFQzn
qMOMTSsZo6XFsIwdSht+77eJfK/juVpgFN9TAWhMEUHSutT9lpeDCGyEBkAIUg9RlLyPo2a80LDO
foa1SVdu9aW1sKxcsQHAJN+PXoC/YB2BmBmJS38XZwFYOS6Q0l0lXptt4I94P8ZhGXccUyJIH+Uv
WP3mYZbKMcENj60alErz+Y9Uxr7b9p4DYfF8qr1a/SYMCmcwJn8B1iuTu5T+hq20PCtXFn9h4mye
OpQwDZErTH/FSDwcveE5FpU+T1AE2OaQ2sANCYbbQdA4fxFhJk4o6aC3GmigbReJzVRH89BUhUfl
i1SQ5ZqXQ8X9C169sBQafu4Sddtkh2SewFcrgSJIPOtIa16gbNXsg5nf3SeA3t9vfWFX2QgOBZJh
NcRO+TKPQHTQlTaDe9JZ8xNY42GnRqTFyjW8+sKRYpPXRWAbq1wQgn3qOwIZMzHgnrq2yCP6K77X
0mgsJz5gqvbaPGpfVOqKHRvgqQQxpLI9Ux6Vn4G7qObvs4auFQ8syFcFNi5DsxRBj7RurmldA4HE
ALg0JmrOKQWuE/I5RxCnR8e4BO8D5a3aJ91qsHqxb+tASKEqJESh0xfhBrfRLfbRTFDLcsi4iCKr
94ZNz1AoVvu6wE+ofFwjP3h7ln0bBVGYmhXRGCQvjEIJqk7cPbTCPioSkX3qAhMxjFB15HB27m/R
hYH6NjCiKZE+7ShrnmU2kq8syvMyAloOSZkf2kx+dy2mIWXHWUoFMtUFEU1/okbW0QESosjIrZjK
4ndYT4exE21GAXDGlk3H02BUdoDC7b+RY46j798Yc+Lj2GTjIWJEHfw8XDkq3/ZZfRtZQU3WIGo3
Ji+qr8NHKM0VgX8TAUqUfl+VkbOGzXn7QvZtYV3th23AIPD2CcVwyS0RqCMac9wtuD7Lv4c40cf7
K/r22e/bGIsIklVEu3X3Q/NGHAEgGx/inr/rynATNY3w/2DQa7OgBR9j9dwgSpsf2h7K060onJ/3
B/D2QebbfHiiykQuSKavEulZDkIxIKXUDiQU4FJacb+WjMxyLJhXkME4JrqpCgKgMYI2TQxkXTCi
ssdRZj9JdevcYhNjECbMPkxE0lDBaX0lPOHpE/Gc0rsE4cjbL7UJIMF3f+LefhT5NuBCxzVxoYNX
vAAyd4mkqveq+wUX42qyPgbPD04Pl5hjPbs193tc2NM2CCNtgrIIprqcFXNdh1zALphJFCWUlQN0
npZglLjWMe/luHGI1ikR+aXp5pK8T4AFfqGIPX4LgIg6Ys+nO9jRI9fdh4Fz0MKWyHmtjHJhQ9rw
DBLGLIY4lXrRpqzZiVR5UzyABZV9vT+LC0dQYDkhjEE4z9VafgLLYLVv3Ahs6GQ4g3Zd7lryyEuU
U93vaWkk8++v3J1xHFJZlGn+MgqTf4zAgfMyo4q2NW69ONK6FF0paAb6X0HgqOmY+g8TcnfZ4X4H
CyebDdYAx5br4RmZv0A2OeHXWBd59qxqxBuBvgauQqyxky11ZB0PEgpSDXExTSbzA7mfi0AJBCDz
GqhNt7vcH81CnNy3oRsURd0uYa269n3V7RTKFw+pQVUSpJ/+ihvYD5yffAfa//4YgSf/BL2yVtVP
Tlf8uv8FC7vBRnc4o0PbMqv97x4qyndTKpMTAFtrYIWFSbSRHQ2vg9G0ZfEpZiiebfTkHVCvy59c
Fqsf9wewcODZaA5R8gbhBuncRDhi3qL2Z5MNhwIuNQWfVl9DHlxNKEgs4zVvYWnK5oPwlQEVWZCM
nPriu4gS1lwEU058kGPR95/vD2lp1ubfX3VAe/BEKdlHt8JNXYYQZDW9NCH4Lw9Zk64d20vzNo/u
VSdmUl7HpiK6xUMQAi1R3cakSUG0DHek59O/jMbPtI3/Bt7hn23Dss6G0BV1OlSx/Kndtj9OnnB3
uqFw5f1+LZe/NCj630EhvZ7ygTLnVrSoKhN98NAkkJxL5Xz3UXEzFTm5rXzfza/I+6NaMmGbOok1
DNRGbj3+XUQ6Bls1UvAFSdQpdlBnUFQg1Omj2D+kVR+dIJtO900D5e+oCb/5FWKv979iaU9a3kWE
QgQvRdXeD9Jy9SnqQaNImb8mQ7CwIW3wSNyEVWZEkfxEuZJ5QMC9PDLIrUGOHQZ9fwBLXcxe2qvt
yHPtl6gJTH4m8FNTt4tOrc/9XTOgnntbD5bbMIoSvPTZUN6CVOkTMcX4WAw1FA5awEbvd7HgUtpQ
kib2/C5BFcFNdYi2RCDSUFP/EPnzC1mhwrTh7Lj5HLLRJT1vIOqY0ORn46btEdie6q+MSn26P5aF
HWVrr/Y8xQOCNfWNRe2UA8mQuyAnKgBCXjGcpcmyjgMDoYMQ0W3/1nggJ5qip4Bm+f/mKZjAHM3J
8//DTJf2l3UyCH9SOQN5wo24LTsW8xUuGqy+I8DIvm3GLI/BdI7sxsFpb0rn6mIQGCM7Xkbjv/eb
XxqBZeJjUjpgboqbm2wQiEaMvXuiin8csOdWfNCFFbEhJhEZkngqSXCDKi7OS+N/FKT5WSQowBhH
cKnML6JhDvfcH9DCDrMRJ37utkUp1fSjRVmDvJIclXt6F6vRT1Z8g4Ups2EntEAIsY2q4n++ATz3
Q5H04xFyGh+3DcFyBRof0MiYq/AWJ467U9ILLpPbk5XjZOnz599fnYl94fUF01NxK0RepKfCqWAg
Bidx+Z57ebEJ1CJ8m4cJV2HpC68cb6PvfYlQXbD38o0JJ9+mXwqIHrJYNCNKE7O/jUDlAuAYa0fI
PM1/Rux9m28J1cRC1s443qIx148omkW5TZGL2xiDDXwruhEzZFt207eGy3C4Na5ywh203Lx/ZVOu
0eUsGYJl2YGUXDp9J38ObPiRSVofqmGVh2/hYWnzLjXMJCKFr3drQtxHmshil/q1ehcrSL+WuKfq
IOpW4mgLG9bmXopCqfuhYu3NeFP3yCYKrI03yEcnJmsVaEtdWLe4bLGXQNzZo4uymQAhjhQkynrX
DB+qzlHVimEvdWMZdjTxKi7CtP5EHaxEkCJlumsp2OYRnyx/bjo8bBIm6PykjjN54w2FK+qd6ofm
R6uDftv9bXMwQQ25Vi7iWDc1dc5OB+I2pDDt+5++YHi2cq1WWRYZnXc31L8isUghxVnMt2mSQDAu
m+I1iMTSMli39vxIAcI9MDcdAZs7IprDOlCFc3iG2wZiWXZSObzqhjH+OeQwB0Aimr1fee9JRtOr
8vyVHOaCgdvCtQWphjRmgb4VU3cmbhzueMq/3x/BQts2bJBVtQuplA5t51B1HhukPyQUmFfmZ8El
sJGCckqmjBta/Jq/nKX8MSvoyZHs3e+OpqD7qkuyprywNBTLtiFkmbt9ITVcTlQG0vnRFoX5t23z
ZFm0gAaG50OE76pdpz+RqecfwnqjUJvvzRv41VUNAmDH1GGhb6p2pxjZVnDPHWoFHPy2r5+n7FX7
cqiS2pig+h7gLL3GtTO999pVQpOFZ7NNrkRwMGRJ2VffFQRiancXQljArY+hO0Bh5cHQ0m+vAelG
KOV0Iuc9ouVgEg92qJlro23rYyeTWZLUbdVq+uN3/Rv0IAVkJTbKbfl2MjmF7O4ggpRDrS+tin3D
HURTqqbexnUvfDuJnASsGb1cuz+yaiTkRrLeezdNuKs+3d8AS0tknYReH4FyxtTyVxW7ADkNZfHQ
iI/FYD5kfTI8y0qrQ0rSj+Ogtx1aNmMVOICUdLNA/gLezttpJ0sf8N5ci+Mu2brl80jDs8Q0zH8G
VYDD9gh6cois+Vqf78/XgttjoygB+lYkcSr/OSgASjFx/v63Z4vwVnQspvbDZhiEb8MpReJ1bQuI
+5VU4Vn7gJ+F4Jg43B/HwjzZaEohuINXUiWeQcMayadZmIYj5028NaqnpQ7sc5HqPE0zk99UE7fH
CODQn7hQqrVH3oKn8AecEnyCMQXD+y83wONOA5e/l7N/kLGA7jqvTra5OzaYkiQSxA0jCjhNQ2Ty
pIwIobcCzpu12pelgVjhih4VdiavJ3kDJKzf/b7EjQfK7NEHCADVXJdt623ZuWJOAhXAPMebT0z+
E7heK/NAixzybts6sDyeoomFkl2aPkdgo2B7Y3hIDpMLDsXjtg4syy4aAx55aI3d0liJCygH4888
yfw1FPn8nW+8+f7ARyIT5kIYOn4mEPd1v6kuR/l9Wg9Vc0547qlDPxk/Ok8gCHKe0ipzvkMLyTUP
BUrIvsR9l8Qoome6q5COcIl36NPYnR5HZ9L4uxQsPY5dSxGfRizZgYior8wTH9u8OkVJkVZ7Skcv
3HeOyMsnngYMN0glQdD5TBFgDh4IU537VHA/E1+Z9zstFYRliP+FwIkOoROc1AgSyKCqzqz0Svmg
myxqXmAOfXCgk8vkPwpTCN+nCXXBERzp4ugnKgFByL/i1C1sZZuYC4x3QTipUN5okbgfdT2jZ6El
zYZGfer9buXGWkJz2FBQqKXlfuamzq+2yt0jaWh0qIf2A9dOvUsQb9gDjdrsB2cM9yh2PNA2VCsD
nL2ut/aIdab1I0gMshgDVKXk/3O4C1V3j9Ucib2/y5fmcO76lUNWJEErncJPfsZcvHfbPNhXg4pQ
1a3Ch7QK1hJoS93Mp/arbsImK1kJ0vZfvlNnSGEA9OSmzU6kwj2ouFjLmyx1Yx1uYjA1tOnVcK3B
irUPE/XOlwwZxyE+FoytnDwLV7KNE80DROCVm0S/pjA6h44DMaDe2+d1+1cYFni1hOUKSG1p+a0j
rgewfWQIZj5TWFxwBFFzJZ8DlHjLl0qXabTx6vy98V8tDtQ94r6ou/4qp2DYQ7Z3OBhCvtzfYAv3
so0PHdym7riTyp/TqLxiT6GM9hdXJvh7W/Pzg+/Vt7NqYIUf0fTTmCRj9RiEPXWPpnKyLc9STm13
foS7IsOEckTZC3Ueh4TKM2BmJNxy36N9y8RdR2rXi/IxRogdDnFSlEjzTdlahdybs4/mbfMmdRwN
TiwuEDOu6k9eOxXqpXM8RFRWrGGph/n3VwsAKK6UJI74VUOSWe0oruFgn4FcKdjYgWXTETQrMlN4
zrnIMuSfZnRMl23CeWB+LDelMQAKChc8iLsiQoFMxHLz4Mm1ctGlubEMGFlhXBkxNde5fESqNPua
eCTfYlj4dNs/IRGqK/C0hX5hn8qDQYHPzp3KLc9Y7trQTbDXeU3hhfwSG6ACIgkCtpwU9aY1dW2g
Zj8EjS7Ap34mKFZvd1HFyx+0rTdVVeDj55P71Z6cdMlRd1RjaiZZhw/gx2h3kyKbik/QvGWzpHJ0
k7spmq8VYcdhggI5z5O1W//tXQOGxf9+vQpNLiOtnDNI/yagZ0q2E07trzwol1q37FUOCjPf1zEk
8rrmic1vmCSHVsj94/jNKwtTYxkrGfugqyN8O2qKFDsEtTeSPeqm9EOySgu91Idls2kw8AblDfAs
TZX1XyfgLvZ1UDpPoVaf7w9jaZIsw6Wh7B09RSD/UxO4TwYwz4GqE/jQ+80vjcAyXRXBCY7w3IZv
nAIUHU3qCpFBAtZ3tRJnm3f6H54jd/+AT4IazG+nTFyLwj3B79qPihMQLAdPU4wqhKxd0wZf6si6
f6XXOhwvYninml8lmeth+09pV17dFuUHNFpZkLm5t8ZjWbQZlQSFfagf4xBJdto9QELy0KvgnEJk
ZRjICVQdx/uLs7D2NkJy9JCZGashvKhyiBUAA24S7xyn6R+2tT9vileHk5kAj2wQn7wGI6gfewPz
zpLpx/3Gl5bDsm6VgdeCiba/agnMkPjYZOKdkOIjq4KnekAC5X43S3NkmfnIk1GErdecQPQy7IC/
jHZckLWn8cJaW/Y9+r1qOdjxT1Apz8LdmDaOPLaTHH9t+3jLuEemQAMVN/ws86wGUCOt/uWgifiy
rXXLtmO3Rh114OtH1aL1pmdXQKTXroaF5bVRjlJDsjhOS0giMxqeoR2GWjWwEBDFL37DHtuwSldW
eOGIshGPeEchkuJk/ZWRCiUEIFmVPRCciRz1lggRR+nbf+2Ajl3jQUalPaF+/t2Yw8GYaq1XTtiF
DWqLPhbSgcrv5PoX3YQ3alp9mRxUKN5f4qW5sSx4Fm1wRZWQSxDBNyKhm/XprmwA1XvncYaAyP1u
lsYw//7qoID4O1dZUmGCOP8HufX4kOCHbR6YzWAF7Ngs362jM5NirA40gorxmXpFH33a9vWWFcti
jDo/b/k5TZ0u2DPHf+EBHssbF9gyYgW2syynjJ/jcQrlrkpo8QRk1zYtT9cmsRoLzuNaxPUjnQA0
iCkq3DiFx3F/bhY2kI1DjAxqZZCR8tPdb+mGIpypF0TN6LVqybAGFJzd0TfuTJvLKm11Xaa0a0+E
T3LPOLtGiMVGuyxAws2dVgFdC/vU1ncEGRpkqnQmH4Vj+A46Q8+jLDfuUxuKGJmiJDwCz7AEJqPY
k7oS4SevKxy6FkVc+nzLmoNAO3JUcZDuUP5Z7IKuf/lNPH1/qZdan39/ZcR9E6m+amNxFpC/jk5l
1CQnqGqINVmnpa1k3cRpjq3peKk4xxx+nWE4IERdfPYnIbadFMIy5HQWCZtcg23kdV/Bs+MdQOC7
ViG4cKHZ0o5aJCZGbkP8dh9BMtZB4Fm00NnUef0zZMnk7x3AJbwVw/tdhvKWTVi3cx92HDBxV5z7
cqyLnTY+y+E/dgKU+EDtzsC6enrJqjnyOcaas3bXZ6w/OhU2+ElAHte5UWQw35eaU33AV6L+iIPY
4Jt2SyL/ilL8NYZD5IEdc9JwkEbKP6RFW6ijrDIEDMFTm32lqQjK96TyxE8FzsPygVHufEMAJf0r
miv2dwDMewbydbQ1Nwe88t9E3/rdflLRmO2AhPLCHcLxpHnqpkTFCA2yOY8tRCm42MW8pPFBi1am
eDoi445a+dxxegXjdHzdnzEWljyPbWiQEY3L3oAbXAwO/u0YZENRfmST0SFQkwFiOX2h/XRfsClo
9hSCVxobDKqie6QgEe/BD0DSgtysu4GnDT8XknjvJwm9iVue9/DcSi0z81G7nRf8xaRHFRReTDQ8
j0BdVN/80vHTQywrML/Tcmi9vR+Uw0+VgteyL1P9JUmCOHnsC9FDOhYVxvmeRoDKIeemk2JfOB1Y
WaYgSVMDwWIhP+V+q6K9CYKEHnOSuAFYRwrWriSTF85UG6lH8yQr5dT7516E56iddyoNOXN3CRjH
eJNrZ9vlb0P1oi4rzRgS/ywlEJmB40/XUmRrNekLpwa3zEDlqgM/B/fPAZ/pTOq5tkAho9xS6Grc
P/gWXmw2Xg86VyFoh9EFY8OnwEEmCrwQLflOapwgM+vw0KMULJFeRn7e73FpUDPk4NVRG8kpcyJf
CHB0JektGpK/oxagvYqvVaUvdTAP9VUH0H4zNQkagUdnWe8b+JfiEGAk7QDswuH+IBbuCxvqy6CS
WLt1L86zREKgu/ZQiX7adpTbvHLKBW0gA5jnJDnkwXqBsFgv1io2l2Zn/v3V7ETMMzIbuDhLIz/2
vojZzucFOXh+Xa+9f5Zmx7pNRyQRQx344sxI/CVNQfHNHbamvr00AOsqlUwlyFHE5pQiKfolLZjz
RMfM/8ZDvUbttfD9NrA00FHuC/hf/7Nq1o4/WLKGKF1q23pPFSQKUXAVcwjEEuSDKevGXdLrtTD8
wuyw+UR8tbyqYwFvojh+JH0v9Y6h6uDrGDFzDDm0gO9v/qU+rC2koaSrUC2IIYCvQO6Uip5+v28h
OrdCEbA0SdYG0iBry3RXB+exQWxVILtDnx0wuScryOGl9q09FBPQbmXtEJ6bWv0io5Ps/X5brTp3
meWJjY4SfGgIHv4h6p+TXYqKcn6Q9TC0L/cXYOnzrVeVKeLUS6Ewn/52g/uEvXcE4lPbGrcuHRKJ
2Q+aELODYm6618JN/H0G/PmWdCl3bQQp5TWruUPw8SpyPtM5qK2m8LO7Obpto0hBytyEDGLPp9+R
I/CqkR2pUT+2PfhvE04aQ8Icmcz+Co2P+vi75EpRdLFpCWw6yQBgONG7tL+OVfNkQkR14GWs1e4t
WK+NHY009Lia0u2vKF34rgawiIwxjk+vliCFuv/9C+6XTR0J1lJSIYMRXtJ5dogEj06ooucxLg9Z
4jTH+70sWIENIxVAwPo+eB4vBZ4LO6FBde/U7doYllq3rBgBtJIaV5mT8WeW4xit+/kaB9DSGlgG
3ODJ73SRCC6I3Xk7YNvTXVECY5F7+Rq7yVIXlhmrONMyqQIX5MkJKtH2RiDVlp2ywFCWPdQOyK22
+cA2dKCIEqBFVFtdwGoivrCQtv92Rb9agr+wEDa0khiloRUN69qlYD3eQf5BvSuRyzjd30UL82TD
KVMvHxDQHNUjBMibA20K/QDir/aQ+dWa9PHSCKwrv5/cSocTCy7Q7xZHPKKqY0g31YRxcFz+98IP
QtWOJnGSJ8gr8yc5ReFLlU3ttiC/jaeknAmWhDkOa9NCVpsmQJr6zjYREtdGUVKFiA6exOwSxxAv
VZ6Iz10iVt6AS7Nu3fEjRbV5iNKpdDcK/g+Dst8xr8rucH/bLLVuHQ9pV4RBUzfsYuChPDUqEMAX
Nf3WebcOiGCgJFDp74+nqJIjtYagfN+snM9Le946G0hYjX2UhBXC7jWmB5BGUE009FhpMz5smh8b
N9lkc9jAkxUOZ3QB6d5ih2jg5/uNL3y/jSiEe05rZFOrC+XVI7Ss3c8SxA+nTkz5GgHLUheWzcYq
RSEQiasLGL7JAbGNEPX9IOEacni890excEvaYp99TDjXLcO5CbLavSFRfYDkVvS95TXft0nhvL/f
z8JWteklC+qPOJmL6iJ1desjcLtm0H5aGcTSPM2dvnpvSAXN0phm1UUhQbdTGk8aqYpuV4cb1XVd
W/Czb3MtfZR1QvYQOmpmTp61/RoZ2dLk0P9+v3K90YeHGz/K3Cn3gqsz4qcbfQhbG0+Exq99SmFn
nSHPgTQhxK7At/pr28LaZizdMW4lbIxRsLmAX+fDWFf9ysIuTIzN50jSbEpS6RIYL0IcJIe2XEtX
H/FLrVvmRRovp35j0LoqETiLcoefqm6VGWGpeetSFKrgqCP3xnRHmPtvDHTIe3Bridv9eV8wXBut
x3wXtT2Ok19m1IaECm2E1Y3r4Mlzg7/vd7E0gPn3V2YVFzEif6WuL8XAwS884YWaSKc+3G99Iehn
8zaCLyAdoeGUPqVlmT7oDqRtKfzFHQtFtQdWoD0Av8efuqDMNu4my8yggOj06cTyC6Tcf1GJhQ4B
e1+JRyyth3VZRt5k+raosJkK3fJ9YGDAcZmCcCNsP3hmlSdxaVEse5NjKZxpgqNrWAmhIiDMURhq
6mlYcaTnzf9n1oPYYL6AZ4GfU5I+QUCcX1jjz+fpLWLJB6Ni532XrlbgvT0SYgP74qnLFek1rp5s
yp5UNKhPk+vQbbgTYgP7IkeAhyby8oumXgBUZZW+q3v+/v7mffvGITasr4/aqghVnV/UMHkXIKLF
LQ1585FS1Zzud7E0PXPXr6yPoMaVVSnJL4GTPmuFJwFKCujDtsbnTl81rpwJhTylm19G06t3EEqS
j128DbVEbGDfmIsJ0fzenHuCgIE2/GM4FWs+79vHBrFZEgseZikhujuJ0fsCOeiL7NhVuuYFjI8X
p3V2uexWTGFpkW2TzjwkHHNjzuNk6BcNkCKoKMIq+dbmpfPP/YVY6sMy5wg84SWCjAbYBLDmVAm4
zsrg5uer98TCNrLRfUEMNmdIJMlLTAZ9FrkX73UEFdj7n7/U+rxKr/YR0njd1PYOiGXapDmAJoyf
thJucmKrUaqaKdoFvrmkCuEP1unqSAHt23QdEBu8p0JQBdd8TC9zCLDwUES+jqlcmhfLeE3oVTEK
JFM8DlB5neaYl1mG+v6kv33VEFt/EmVUFRTf2/QyTuDMvfY8zPMICLUB+IG9qR2pyD6e8lUvbOFK
CKxHbOoDrwR5v/40uxoqFu+IE5wbv7jVnfzYtubD/WEtzZl1Pacpi1wR+uZMnaxsH5QHoMgp7ImJ
v97vYGneLHtmSetWgSRYcOEzkE4ikymgfH0cwbsEDhtQFNzvZ2kglk0bEWSkgmdzGWPIFcLP0IcQ
APxtrf+B63NJw8gUmbMBlSsDYJr6CqG0ZFxZhoUTyUbz9WnZIBU/dBedVYCtR043HlMxDGeQNsYr
x8ZSH5bnDTArKpNFNl5++35SI2AKKMPfjVqlqFtYAxvUh1ApSq29oTuxrHWQ+x/yqTxwn7hrxXBL
HVgW3nSCFl2Zd+dRiu+gMBl3dT58ur+BlqZn7vPVqapQVtXhNGwR8Mro82/HW1P9lFGQYd/vYenr
vf/2YIrejets6i4ImWa7voXyFhDMm+ptObFVKaGHEQAOw/H9fZx8b2pwes5HxbZPt6wYKacs8Dgf
Lr9h6mNVArWhO28T0pTYYL6CUlBdBq45C9eFrqzSbNoBH7qmtLMw7zaaj0RT2bMpKc4Bm36YEixj
idlG+MCJDeLrJ1l5edgMFyn7r1SA9piHbKW27c0tyf7gtAJfdAbEFaMPXpaP5aH1p39ABe/ssPiV
v2VTog/rAkBVck164KOuEXebT8qX48VNeLvGnPXm3KN5a+OM3dQMaVSOVxXDidzhAnPl0YGk2JoY
61IH1rmfRgWpTc7Gq+EGWCITpL3eB4Wf/dqw85lvw2QE00Xnd6V3HUF7M1dp0AciSvVyv/U3b0e0
brlyGnVbpUqUd41FGT9AsCFHxHEQu5QhJ+TH7r/3u1nYSMw6+kGbZHLi5vQhHkBdpuLyF+Qg9MEj
23LHGMg8wFenZ6yNpH1aedfImJ80A/ldR8rm4f7nL6yxTWBlEACHfK/jXouomP7qWSr/zek2nDs+
fe711aePhgdlPGX49Fx9HqOCH1A3HG95zqBx68wfS2R/RpJ4V5VFT4UA/lkLTfeZp9c0AZfW1jJg
XYfKLRrffZh7iOcvrzr+HQV8a0GWpdm3TDj2fYf5NPWueAB671B0wE963c9dat2yXxkPE2r0M/pQ
FFW2pzNkyIvLNTL8hdZtyIFmYSDDMIQeaIN8tEz99KtLK7Ml0cR8G25Awfs7pO5AH4ycE9HUL3yy
d7Qc1pzaGRn3R1wIHVh2G0fIRAd5FWLjd38VnvdlLFGIrJCGM239xFpASou84Ts38m/3TW1hN9kA
hEIH41AmWXgdGdjVD0XjwV2ZehGhptdvtgBBMKy581cWZ7JU9A7YKMD9OVP+pC3wmmnhqgMHcnnl
zFgaiG3VxPNCrw7ESQMxtlcBtpQG7vfoTauhzTefaBiGZdtmYuU4FAgPibj7wAAIfmaOwMWmfAgi
AwDknzuvG9ewV0u9WXbe05KU0QRnYJZbFh38JI2wQizZe54M096LgrXMztKusww+mENJZWfCK6rG
+ZWECbBADfb3GOTvZc7fm7ZtfgoDnuEMYaD7+26+J97a6dYxoCEJ69Z5GV5ZYQTo61olD1E0jQ/p
0OvoISHtGsRvYWPYqIJMi9FgT7gPaUa9aRe7bil2opz0u2GK1+pTF4ZjYwvAEpp3BSkoQuzl8MPH
NfBXFfhefe1jE6ZPPSv4igexcML9wduk6gA67h55yFgSvIvrqHvHfGfl8b7U+Dy8V4aq05omaiDu
g+yb8JEq5ewjMFSuuJ4LO9qGGEgTOGNDsM/SdARsPKJ5ekPZbQPQFk3Ie8QWVbI3Dg03cX/jzrLO
BArqCdVrrArir99GilIMMBq2V98b1af723hpwqwjgTJa11kSYsK4J6Hqozz3w9CG/hqEa6l96xCI
uqpTndLhNeBJ9TlAduXfzFDvdP/rl0zDMnw6SDpGODfBWBCZBMTyxS/hozRvqIfxcL+LpQFYdm4g
eNQFgU8fUoLYZd9A6q7F62O3qXUbe4C69k4SyFo86Mo3T2ChCEAF5kUbbc1GH5ge3HtugvsepkzI
Abk06nyZJkc12xwKm8lIITwDIsoguEaNdL4IObMz1cEqueNvgMEbp6wNPBBBWPE26BPky4z7TKFh
8RvfEPnsOwPpwCEK6IexbT+MrD36hTpNYPYPAzfc5bPGqTN1D0mSv5//3LZe80Z8db4gAU+GuEK6
eQetULEraqht/T/SgwubzZ1/f9U8KCw7k+PmvzamyHc0SZpdAtNfOb4WrkkbnRCEnetXKfWvgoEk
UZjurPoRF0oGEZCCt0fTqnfd9HGuKFvZ3gu3ik1sxCJQTXVw7CE2wbIfwGf9HQXw/nqRD+9m9r6V
gf0ewVvbxDoHBIDqCWiNgquA2xmZdEbH+WSnUaghxtRDHR77joLgjyIEWbtIu+zU5dOPJK3elSmU
re7vjaXBWidFEeikyXnnPTQjDEBnQADqYlK/pgEZCfB9ZZvYlZhvoxibijRAFurpNAJwZXin9mW8
qn6ysAVtMAVI1MFHBnFwgK1m1z0K2vHgyNV07m9AyRtLZdMfqWbqGjCBwoIig3RN5gDkQ2p5ZC1H
RMd8gNLPv3r0kK0eis+k5u8y1q14HgsLZDMj6YFNLggd0XUQ1yfiBt/GDg5CFiKpk2i27a1gQy4c
OARGd8ht7qYceX6Wg0NuKH95gbdWqbw0DuuUEEGdswH3KRoPpDoUtYcpLKOnnnfRi+/KbcE8G3oR
+BUrq3qeLjPKYh+y9Px/nF3Jkpw8s30iIoRAQmypoeeudrvbn+0N4VEIEDMIePp78N205ab4o7a1
gEJSpqTMM4wNuU+Dy+rLWMjW4QA4iCbkzbIWlsyuYtCScP+4SFQHT7eSAhbSDJ2nbpnuLjZ77QkX
JOWL1KXxdCvaqRhHVQQxnq4U1w/Z2JEj7SHvcT6ZvB+G3AZY9FUwZj0cELHROOjI4hQe7/3qskjg
NqiC5i2J6VD5R54t/NjFdjVAITiriqeu2pI9ef+0jJ7c35tZPRUxKXLtH5fex6RhoSQL9ky8/gMA
bF+GhB3OD9X74cBtlEXpwRgz6Jb3gIJQZ8PB5+a1HuuHzlymoORzW0GJQ4uJSGP8I43j9BDD+3PX
dFsY0bUPsOIZuqzSrfLJPwJg/A2U4R/LHXko1MmrzP6yMbKO+VqLYVLdjDEaxDE2kLvntLyfq6Da
jVn7/fxL1tasFc48rWk/lL5/xOqS+1aM2a5st/R61h5uRbMx2syp7v2jhBr2oQzFT9HmZGN41h5u
BbP2GqiUD41/VDP6LCrRX9JLqy44sv4dB4Z3unccxz/Worpv4E8LvskTbfgLEB3fQeneElhZ+Qjb
btLMXZ9rgWXUkyKLZD59q2B8dVk+skEWvkAqJQnDAiL4w6T3n91tP+G1f74ExptjL0T0QH9lZHGp
XFw4/BkFI1Zclqn5PwaSZvDgpZM5KELB3zHqKYpPKJ9vMaBW0pyNs+gT39Gq5YheZj7wCVdDorMX
KZNrCj31oNvcz96/7EIg9+9RmoreAf0GSbsvOYl84hBoFDdqn05b0ltr82AFsOSh08/D5B1BGXv5
g412wOu+cAVZAdw3nswNR3ZQZCp3sV+l11BNv6xtAdf4vwcHDTsZ07lG7nFcbz8JKMDDJ/fQdFve
hiujbwMqwFAdCRlm71gXlYuVxL5OUL68T8zobBQzVhaSDamYTO8pVXAPISaeoFRwamuz9/PxW4YG
cO5eJIblc1slice9M8xlgL2/KD+1Ew5zOVy6jxdtATagokzZVI41RZaGdSZgcH+OXJut67U5WH5/
kycM4x1rGXbhNta6xRYGq2W4Ycz5dNMMTtIdLvuIJTzevEYp5vuAz3hHWgHRXKfg081J+PP8w9e+
wYpi7hQ9bDlH/wivzPCeOmr+YOBNHI0pqBTnX7ESxjawQmV161b96B0h8QGdvjABAJiIS/jIWD5W
GGegVaUoWXnHmFXxoa91fxxwZLnsn1tRrJkHV5We4OEOpLenBsY5hTt9u+jhNqqiDSYIv7UDRp6X
V1oBFj36RXxZdrNRFVyrOOxH5J8JesGHrAdKZnJUs7EiV1KDLYg08Rw8zIZ5x6yFPlg/TfKmNLiT
E5aXH2IcI4YBPs+XDZO1GfMm8/vB6/xjDG7CIxEgJNRVvbU2V5a/bc0YwosxY6PrHYseEZzxABcz
itO0YYm7v+wDrPAl6I1Dxx15VHcoYPABTSeIbHiXBRe34hdClE2dj613FG7e4caEiSaF8+Wyv25t
wC2BPg9tSLYUX8xHk8gCTL1LD4i2NNLEG6+AqzU7egFskFzT0ShR/RZvYm1mrdiVKUz4AiMQuwFq
HxJuhbdkOYP66XyJ1ILPbRdGCmctJuYYeW0ov4jYtDvWbjIzVkLM9lykfg4eu6kQYiV/Vu7iilKB
aMufZJe+hNWWjOrKKNlqLCoI2yFWWD6wzEBhZQQtAy7xP9L8Mv8YjJIVv21KaIGjlneUhnxrZ5Ch
ghQY1osWKFs+683WKHs50qKU3rFU5jNoMjz6Hw64K/sWswJXQp0L2uIceKWu8iOZFT9Erbe0ItYG
3opbMSSe1xQTxaaOSwDc0Ct4LKMj7MBd7rLUYCPTyNiOjSRhBkpPTEHuIUVyVQzTr8uG3tp4y9gw
41VFDolfbwSkrgRrArltC425LI9/67LcFnDqKzXlAKourcbhIy2q+7jKnmNUUQqxld3eN4QGHdu6
CZOyJ7PuIDAWmbGk8kU6KuA/+n7Iqt++jL10F7A4/THB73h+mgovWaRgy1wE6Skr3VQluy6sIXew
Cysyhf1GwXZl2dmQNhJAQK11Gnw5VAd2mtUmgqnUFjZh7elLvnkbMUFDPAE9r2NNmocsN95+REn9
suO2DWJT0JQgsPMBFqkNXgAMyA+Jh9vtRQvOBrHFdCTcn6gLW2v+Ql0GfF8/91fnH74SjjaGrVFu
OGkfx8iuNCaqTceiPz6JGXgo+/OvWBt5K+J9LnDhDBv3uKBoIWPEdjwOLmvccls5B/bMRQkfYPTN
C7ReuF+Bkg4tow1wydpft2K9H3hiela6R5mCIDi1WXNwk1xtrJoFq/lOqNumiyX0ETGRvXvsw+no
H9Dg/tCnzUOARlLXRkEIBuf5GViZZBvMJsLQDO0ANIaMJRz0xnhvPCjPNDWA5OffsDJQNqBtufZX
ZS1Qepc4602Glvt0hrv8ZU+3Yrf1itqNF+SN6YGFdMNmP4Z5fLjs4dY+rWedUFJorKC2fJLeQA4Q
m1M35x++cpr5B7AGATmHxQojn5VpNNXZM3SRRzgMhw/ectSAkvRl90FbQCfmuYNeV403Ue6/+ilX
dwJmRpfFsI1Ym3p3GNoSg0T0YI5/pqDS3ffzg7S2eKzTtu5wURhzDJJJ4OBOmtI/zNNlKqc+t10C
ZU3ntG079wh6wH3GYejkaugmXPbXrcN2OybONGgkiD/WzgL82Mc5oN7GjriyemzEWQmvrbjxx/BI
GwDofH6DehuazfSXIP5zPgUbeWhl/G3MmcZxrAJPH0vH4Td9CtG3/8HdeQmjd5KcDTOT+ejSJBxC
VMPd0+TCJyjrH8tWXIdqi/m59v+tCBboO2VFU2GYZjPjHN91frLPw8o8n5/ktU9Y0uqbowPEzWQz
AgJ2hAEh9FLz4ZEG89VSVc7zYKtLt/YRy+9vXgJhhjh24gmbgUPax1aAKgPeBtoUG5O8sgdQaxdW
XtCRol/CQIT5rsYNNFIx/TXGmwINa2+wwlhxKVs1eC6KRhDRrFuUfl3A+eF0tdEIX5sHazcuR1D/
qrjAC3zIUS9+EaU7HKlCXVB4Y3R+stfmwYpoeCkBipKhcgqyvberB/WzDnixcdpa2fFtmJnJM6ZF
h6OQX7BbwpJrOeLWU5YAS/XlXZeyr8WUbOgwrUyHjTmjYLT2tVfzowpE5cooo3UGceGMUVUc0aKq
6o1ywNqLrN2ZCihtOQQ5MBunV8V6fhuCD1EoZ2sTXZkSG3wm+qqc6wDznlUq/Cxg6fAfqEdblYC1
py+f9Sbw6JCn4UDx9GlUJTzeoP2wjU5YGxs7qjNTGOlUwAxLoBbVooWl3cVxKbyQZcFtNFnfJzOJ
dYbADn3ofjjQ6aFAb+wvCgcbORbrLtbeYBBzTargwJqGt6xH7/T801ci2la70cTv2ritUGkg7E7g
givU8GHpuF8eBlY8i2Z28AUS9QZU/CPw9smxHYYP+Ygj6vmPWIFScRsHppLZtL1J2JHC/dCEzpd+
Do68AqxvSU+hu0sZe05nuHgkAEJUl6kc+dDs/nvlxhDNzaoSKd1MEMShFTCfSaV+nv+qZYW+s2/b
+LC49iFXoxn2o+U2rkzB9sD3VhtZdiUubAjY0FPwAWDvkEQC7O7jILRzB+Z1GjnL8fj8F6y9wwps
FVaty0DJPeYpeWlDuFPGVXHTUADdzr9gbYiW399kDpM6bRfqgh79JNe72ECI0aW5vj7/9JXDnw37
Klt0s4Ev84/G7XdygsNPOywEDvoEkdVit72trn0G/fsz4rGdS1XU1VU2Z+SawOY8CsYk2J//jLVZ
sDZtwIwMtFtrBEf2RzXfockLaRuu7vM+abe019a+wYryXoyh5vHMjrEHhRRYGDVzVBC9KU/6/vOZ
DQMrEzGU6EQiDc5TcZhwpMnUJnJh7eFWHJeNnoiT4PxNmx59Qho8mXmTk/N+imU2+msCaTCmCcyB
ex+qgCVkHmvUd/dNp6MEBjcXzTKzsV+q8j3dEQWAe5g89wqNcgrwjsOIPJxfRmtjZAVzy+Fk0MQt
uuUt+9UWw2faDlsFtrUhWt75Jo5VnUKWcZDs2EP0Wlb8vvfKe8RZkl0GfWG2xo6DOs+Y5457ZDGD
PLuH6PJzVV44NlYAcwdGE1MyosDmQVBv4rDfzRX7dX7g309DLLTiVxVNi/0tx+ELndofmF53J1z0
G3ijyIlSox8aupmy3z8fw1D075mIpVdRdznh8zk7xmL4+OdMBuO5Y+/yp5bBxqPJ+UZtZlk6/+5w
zMaD6XKYUk/hZKC7ih/0CJkdM4aPOUjDG29YGTsbCcZnAk1GZqorwYofEM8/oHl8I7L8x0KT8FS4
sVO8Gxs8INb6ZR0Xguaz981tIZlc8a7X950Hf52N578bH3i+dXWUUw5adhzrb1kZhjtHJsUORdcq
CrP6Fiq1W7SId+cDr7GWcUw6KM87HTtlI4iDCubCUdnJ+ipH0eP8Wl77EGsty2CEu0BYFN8CrKID
YOhy18JwZZdW7tesci6SLsCHWKtYKiI5VKXZicDSKItI1XZdlAK1tzEf7w/UP5hkMdPEtIEqvsmY
P3ddjPNTyo9Vv+mRtfaCJTzfJMR+couudHP/5E/82ZAA9+DOTw9grWwRoJcn/RN7/B9MchKGE9QP
2+IbKMPmOSXZTw+KpsOuh5zBlWwm/9AGzbSXpR43rsPvxiLeuKyJN9+kR0FyY2b9HYLKz60kvydv
NrssEw+KSiiFpcEWO3Ft9Jbf375Jz840ph09GdH5B2Cf0ygLPL7zqi3FmbVvsQK+mYAWKGumvxch
m0E5QFt5rFUWFTDf3bcDFrI3AvR7Pmjezy7c3rso4PXKeAG7bR1Gm52sgsnZzf48X4SXxcxYcY+c
KxuoIyXf3bB4Hnkg9kF6WS8YD7dCnrqOa/q6kN+TEWpzI9QaTg6wIhsF2rWxsSLdx17REDliI/Sr
djhotEbb17SDYO5loW7vUVJPqk6C3vnGAEiB+zkA466AnPC2mu3KarX3KBr3ZcEpDU4lToPjnmA6
AOyAeOQUgc/fjvuLVpGNWwYieiiSvh9PMh8KfQuqQ+Mi2p0529hrV6bC1ofjI1R5x6GfTvBIfaRp
po5p0GxpJK4NkhXS7TiQgXaa/v/WpMHYU10PP3eA4sgWR2/tHcuHvUkbbZeCB1dN/onEQJSVefyl
Ju5/LDbpxu63NkL2Ns5Sp2+ajJy4zvvmuh6qUu98DWJjdH6O177ACuTMlY4Tpo1/ygxwI3xAA7+W
xOzmYhNU8z4RlXNhxbMiLqt8MWC5FjqQp3bMR/MJfguFeRpRBF5EjaFyqJ9024rqQetCF/+ZKuFM
wJChRMke9vVu8DlsXT18J3zsx2I/oBKr/tOCzjOJXNFOtNgYkbUht/KDGrmDRy8bKSBYuxKtj7tB
Nf7h/HivPN2GQodNV7fxQPQ31+/vIV7c7UCxvwhhxJF1/16OmpIxj1U+nQgFkNvAUlztCkaGixTZ
8Pxlb3uz3IkaKBsz1z/1lXkUU0EfWGbkJc1QPNza7KEO0JUTbABBLVV6V00V8aIw7siFKz2w8oHR
jkcVDSHhPI0hvfdVT/NjTZtQFVHlgDS8sX5CDMY7x6TAyglKBn3ajpretgmE3zhcAUXA7rMExSBd
FnflyO4D/NC0WyLSKyH8j3nsHHoSJtnmFDcDRKsCAoBu49y4/WUq/5gaK0kALjuwrCLm5IMJj3se
4CwjcC3nI2Lt71vZoe7gvuibGidvUxaGgFLtuW0ftRBJLI8eKetqAxjyB4713sxYkV2kBLllmqYf
2YgLXRG5nloYmoAfp9DASXiosmfjjbFb7SHxGfYn2FaMrb9DJ4O7T2WM/dDswx62i9dzM7fxC4ph
ZAgfAln203jwK19VV6ESgfthSD3H/wiPb0JPxGdxHUZqrqCpAnAnL0+T49Wzs++htBGYqMIdOZ+i
PhPp96Jw2DfZNeNJ84aqY5lgyCN4203qORjiQH8duRwB+sXdsZ3HqOjDMrxiaB4EH4ca3iYP1Vx4
JN1BgE1XHxzRafdRxarOjx56h/Vv+G326TfhUV0cYki+tD8NlN/zA3fSWYVfJHPGTgB0Aqcp7yrM
NAh9NyTzarpl2rgSHzaUvKQ4h1YymX/kZsh2SRC+wMD0Y9MR9yrwwjxyi/SnVDGUQ7t6i16+cnWx
EeZtIjgHkmw+0ZoS/yajApd6UEKhKzl2MxugW8nLsDkI7pLiOnSgtrM/v7pX8r2NPjdtpSWHFtGt
gizMgwGf6oYattWAXokdbuVMRYF1IhrfVeYMLkNDMj+iO+PdjMwBLeL8F7yPPOTchp2DGToFlCl6
S1J1DfVtA4sM2NnHwwcgaG/aQf+QHB563vA6cXfnNOw5l5vkUcqWPPBO1HIrn5bBXOayrJ2viswi
vk2mJmtfgjFOnPwgfMdAoKxt8/LIteH1XSxyWB3mLCuEioYxnp5YUfvNfZg1jO/gxtTGEeXIAnsu
ddeiegR92lcoHszTrWxk2DzxvgjUnSYhPvvVpFpN6dXUlDzbl10r5lc16XS80h00OCN/6Tv/gGE0
LW6bpC0wNAAd4JYVw7TKOZI+kAP0VZICyy02Xip2WU/xP+axACD1kGZy0L9JX6BPF9FSwamOjkFY
fIhhStI9mw7mpg8Z5J8oqlCjmb5nLvbDx7lz5voVPhPN/BlIGXd6EHlbFb9aRZF1dhKiH4xFMMMt
WrGDZ3nhnKYGiIuPCWXMf0Z/WZpD3KWZ96F0jfZ3TdHRj3pwTLqbpy6DzAPUjNwX8LOU+pSATuLe
hyZPwtfKOE2+78niYRuDPxdfMT7NDXoovOvEDbynuhoyzInH95UIJ3EomrBvrph0IFcQ4sjT7Io+
79NHVJKAYehZ7YyQHXOdG9k6U/aLV3SuAFuN2/5EgQ7x7ktKwLqleenVV4XymbyHJkbCqgjetb57
jY5g6ET4EtZ+L8bcr7JoRHmoPQzIbeImhbfu9CAXTcf7Yl74kdwzXXzVt2VW/gaFdxDq4KdmaK5y
N8yemiIMs3ugOeClK1ucuMmug2OO8XY+10X8vagnwj6QzsxVDTcLlYojrLyyIOq0iP0WMMbRL+fI
FAHEWAOfeewDA/tWil0xpNPwBOJ2gDqZnyroEOz5DLHMH/WgcSuJwSpTAISHYfBrYiOVHwxLmXc7
yTD9jnXUx1ddLwNyAgKez90Rq3Pw2i9l0hf+f2miYUarXBmY3RS3HbynqzKsRmymJfVfujJ04723
6FTtSQ4ZysPQK0quhGnd8kaRxQe+hZVn1aIu0TX3M8A5rhvleQ7bkV3hJk5920w0Po190Q67OJFD
fZvyxhmPMbzTYlBEsumjx8CP/uxJwrs9H6VwjgkrYn6NoiZiTkMQv/xPBhw+zYUD4wtIX2bwIiq8
rvOuTVvk7ZF7ZVOWUYnbwkGix8yOtedIvjBdqvTG5EAg3Yad1817tLSL/q5SftVc8bLy6YG5k6jv
wAuoXrgMVY5rnsx+tNiszQcUDhMYE828XhZUNwDtMMos6G8DoQ2BlzyBqii4rXNYXAW64tVDGdZa
mkgENU3Uno4Oq+8QafBXw6qr6HM8eaWBXAT3SIgkEMI1C8icpO13SeKTV9HAIsqJevCi4xFKgUPo
YEgqGh/dwuHf8ngY8geos8bVa8YqFu7TGp4xj6XOu/yjQ33s6NoH//iUV0NJH3Gun8OPNRkLGLt1
iWy+tuVUZUM0TIk2v3MPRsgvetGjgR1o4LII6JGcXbFaSucgMcB0n+SJl17l5ST5npKqTL5Lz2fs
gJDi6pbEae3sWuZJcSUhQwSpc+ikFTdszrGi/Lp2m99hVnXO7UigEhSVFZyrE8gxVya5nWPiOU+w
7k6766JMi0odUQtOmi8crdbsxREDYKt5Q8VrnHvD51k3QQzZ4rJv4/0AYm67d12SjJ/xNFByI79T
KPCBFydxC4Oq95xvlWDXtmLrLm2CePSoTJqTng2N9zxps3JXDkn2+/xGufZ865Rcc+YUaKg5LxCf
aDr4LrpYu3Ssg/iyypXNQZIuT1szCvfEWj7Bh0xDSfN2kVYMD+e/4H0tIGz11gk5q00e4CSh78hC
QaUTsrZU8PYlWDVhed/2CQykHTi1p1DuhObhT+X110la3jlMXFY9s4lKfpyRGhv9ePJdFCRQxXGi
KYXyUNePFxZVbLpS3VNwFngyn3olw1fkdZHvsfu4W9XX5fT1zonF5ilh0w/zpk+HEx9RGO0zoIja
XICsR3rIq2XDx/OztXKQtslKhDlu6kul7/6w6fwQxt5wrqzb5OdyHpO+RIWzfywozinnX7hy2rQJ
TJDWDHmKyuYpq2px4AFyBu2AFkz1pmvp2tBZhz1F54KOqRpO8yzILoA8r+ry/gifkH0IwvtGeXyl
Fs+sTKBrN5QEWocvfiGGDE71OY/ESMSVyRr5QebBzzHY0lhdyQo2sckXOhkTeJWfxNCVNXqwzIea
cdQJoCw25mVtIVg3aI2v8DzTkFtC1ElW/U6U/p2fwW2hT8pbqBsheCDT1OCkftlCsNJE2c3hAFev
4VQ3UHSBurQfQdoli9JxSzHAXR71TgzZdKfWz3RcdUF+xzUuHH0KvvQk61ueQzNWJuyesn7aw89T
RXkinnIcYDfWxspg2oymzNPOlId8eMTxLdRHz8FsCXg0FJV/3cLGEq1OXPZn3CGlH96MMciPUeU7
DeTIzw/uyoKx5bsNaMlOnDX5HSWuya5ib4qTG6AP8i2q3erYWrdGjeNnAas999Zv2WFS5rEPxFPv
Agcn2P2f+1wPVfIRuO+AplsN1rVxXZLKm9ohqoYDtBNJfiexSEFXSnclg34CDbFuuGYv/iwe0hCv
C2FTcX4kV8Lc5kmpKoSEFcRG72jg4g43wJABRKkRPWqeMverV85qxpVQ1tWFU+f9/Y2ljB23lsJF
qwQmKDsJIdty7xYKfPzzX7S2NqwjhgqcAWIWRf/So4rsRKhUcZSd3MscvTj3rUySUfCbiJ5mBDb+
c9xAggI3uC0639oSsNJGDQGTLov5dNLQ/gpEVFNU16+HPuBhEpF88MebOAZ/kUVwtW/YZ1VU+aCi
tBdZfdnp4h9WFawVmMmC4WTamRwmv2J70RRAD4eb0NKVXdKmVRnizSQB/AV15hxiczuZ9pWD4gGb
m+FnEAZxtXHeXFnetl64Fq7r967uT/EoxCtxuvxeaIiEd8lY7lCjyO/cYBg2zp5rL7NyBp2HYZTa
1bB5AxWhn82jwrGvrhcAzlQ8Qbpq40Vrw2flCVnnXkEq7C0irZ7Q5gwB0uzKXQKgycYaWMt/Nu0q
y7zAhXMdufWXm7IUw+eF44LT8An1hWs5JNe1gTbQnIUPADZtVJ9XQtdmY/mxRuVKjvUpBkBj2mWz
k3m7ZJrDeeMFKzVOz8oNuu2dpBRudtcuHQ3i40aKGQJqSaHPhIYZHJcrr+yPF2Uim6Glq3kgsAtT
d+iWcbnLykyNUHRvgi/nn7+sq3f2f8/KFabm6RDUqjuVmTvjjh72cSBoRKFi4BwNpbEajoWYIZWz
P//CtVVhE7eyVjgDzJKyu7JrhutY+b/6MHiSrATGFiryJaokEY6HTeTI8bUZt7o3K+vCJnJx4lQJ
LLnQvfHlTFXE46xm5X5ucHH+df7T1l6xxPSbrVcvBBbi95irumuvZJBkxzEl8dVlT7cygx90MeoD
BRZ2PkMcbEAlikndXLal2rLhqkKFux4lP8HpMHnJYBb4JUggHnLZf19G7M3IlGEG1EE34OmihhC5
FzSHOWmaSwSeObfpW7KAmQxqMPmdDiseRNRxaHWHAhaRFw69FfKmb+fKb+b0TvUo6kYCnh3XMJmZ
1EZMrORiah8HSBZk3G2HUz8J8SITVdd3EyLz4LTwkN3IJCs7C7UivZ9lrvLRT14znEaz2r8jLk6B
UzCfcmTkWV0KK7KJXL1oHQ/1SyTImDh30GyvHsy0KYO48hk2dYssmtYh1K1fNRdPMvDv6ooFEQnl
KcmKL2Dqb7nTrUyKLRtuspjxJgzRINTwvqMMwq/lCJJBEW7KGK29wgpp3je1m9ZsPNG2ule8/t7m
xROWAr8sqG2rcmU642UsG04+NUEdkWkk8sajKHgfLohrL7CTqsccJTXn2acizNDkSRxnbneho8pv
lz1/WQRv8oZXudppRh6+Sg/Y6oTHENxSw+v5h787+vjz1ugPDetg/tXqfQfK6kvXJhnEI9r8qqt/
n3/Bu/sBXrC8+M2/d+bKnfig9F77c7abQ5k3ESDcwY/LHm8l1W5oqQvtWvx/J7ipUME+pYCbb+TU
d085+O/WFQuOg2VTpbXeg21xraEnvytjXUUiDr0DMM97j/beQ60HtpEC18bKSrGz2yfp7OB9levD
MdOhzZ3g7KL7HL7GSrBCN3EDtSq9Ryv8MIUlRKK3NHvW/riVVgsByBVwG3qvXLSBSP3Dm8TG6l9Z
oHYihYN0njJ0S15NFXi3sC1NopARb9f67RYP7P3TGM7jy/y/WaNCVunQVDr4Xk6ecYorSHYGdbFD
xwrlHuaXaJ3u0q4laLlWZVzUcqcKiPH3uxra2156HPXscXbJMcH7BxxOBJDhaChjdal4SKodjLfM
LsD+3m+VjN/dPTxukyhM7fnopUz9p9Zzf7clv2ccAc/ckzTFUy6HDdrv+4sCrPG/RxUlO1440Kf/
tFT1ocEJx2ugbzZCZW1ZWElxLoKc4+Km90Md7gOImTnySJi3MQdrT7eyInqAUGGGrd3ep0Ms4Svv
p08apuxPadMTZ+MT3h8ftMr+Hp/Sr7PKDed8X8hgOSRn7L8x5fPN+cS49gnLW9+sabc1dYmOb76X
tY+l7IcAKszxM638q/MvWMbin0sTgsZKjlVbJBJEpXxf8eGT7wQvA28/gAsECMKUXThEVkLMOoCi
CBw29toB+hXUdAcoTVXPl86zlRJ1zr0YVR88P1DssUqzYe9PHUOBqDcXFQAwTlZuTN3C9UdHyE8N
qo4sPcisKysvmvswLHeNm6ta3wWOA0P7fZY0+YyIL6cZ2OfJd1i1y3QxiMuWHFg/fy8KpKlxGFlH
XvMQhzjqoxw6+eLl/IJ4f8VxG8ENSVmOQloRfm0kPC2l+rU8uhou8pNGXrTSCelk0o8yhXRNCzUS
HVX1HPS7kEBc/NP5D1gJSJsu7buuC7KJFq/AanS7UevwYyFjcVE6DGy+tBbeAIvhQX4q2x5qaQxN
TWAKfl32162EBYhICCO1tPkUx7UODhBIjB9wMvK2KjArwW57ZUx5C3AiDbIfxMmcEG4EBjL711NC
FpTCwHI/vy7YNPENLs7ajmwz1mC13kkf9hzfirZ/HCsWiV5dVzI/qLq4A00rClCwS8IndG02SoEr
Zz2bw0YpAZCRlvU3zacJZ5jyajT6jktxA7zkU5sl1x6ui+dna200rbQWTzD7HVVafyPTdMer+UHU
zV3gqo9TUm+8Ym0tW5kt7Ea0lLCePwECpKOuJGbfZeqyvPkPwaxNNEehhMWvg8nHr/nkpM7HdujC
KYlSYDOmS1DaOKjY6SoA3qnJpfxEXNCxcgeMQlZtEYZX0pXNey45SqNZmjivYvCq8onMXSZeGnTe
gt/V1JCtAvD7E/EPrYzyKhedqbpPGdUm2cHLcQD7lvZ8446ypL9/t+F/DC9EIBL06zrnVVIveEQP
DWZXkw+zmYn95mMS7+hcMuisA0QXtigMnV/Bf0qv7712+dw3xwtJpAp9kAD38WSGJP6kfT8+JUA6
Ia05ugvCJlJV2ThqDxBb2uh9QMEj+Wagh6UgFKGM27l3fVfNzVcUjCf3uxkK3kVBLPzPbUYTB2ak
hdcy1EJnJ8y863TSg3gcaUgzvc9bANyyCFC6Qn8JhUxJfXBoocrxWgzCVx+DrJ5Q2IEmCZdfF4dx
ZItxDstu52RNEtaR0wBrXFwlE4/HbMvvae1gbR2JZNOUhWNy9bUc+Q3pfxRm2FdOeSX69IB52kiO
azNuZQ9gbhuHxCF/bZWBieXwUbQuR/e92CXDBM1R+NvEYXrk8dbtbu2zrFwypWnKEumknwQ+Ky7h
xSXMxznIn0STHns9bt18ViLyH4bWDPBeq2LxFfaMV1R94KH+0riXJd1/3CU4qH2AomXh17gSR19B
DNI34ieq1U9zsinOuhLttseEyWGCJ1PDPgEoHdBf2Bkndo2GsC42tqmVubC9JbqRenB+7Nkn5JVn
6UN3FWy5J3xaFTl8etFYcecjfO1F1irjEBnzy4LhMCSK+zTpcUPBfpiMMEvzG0AeE5Mdz79pbcys
5SWogEHJAtnDjh9GaP5NEXNQzjz/9LVFZR2/0eXoQBf2xGvYT49uFdzg5PDAPboxH+9v5dymWFVc
Kr/zM/MJLYOrOc/4namd9jDRBoqd4MSe/4iVIfqHawWosxzChnyicKgBRQRwpa68SHvC+4doNUgo
luKvmk8od4THZmj+j7MraW4b57a/iFUkOIFbyZJH2bGTMEo2rHSnmxNAEAQn8Ne/w3wbN2KIr7TV
ghCGewFcnEHvJkB8Ng4iH5+r/mBaiRF2HPWiMUBNBPKu/7gmReZNx750nsdQg8y9FRuWqTZJV1Jo
wH7jYU7JAtT9rsr6muONiwGE/TnRMOu8vTwbti6ts/Ru70v0VNCW+FPKnBE4/fhphcJVzvzSjMnd
GoGDkldOvLGjlNB0ooMM5tSVgBA00PG6GZds43hl64cR4hlPgIhnzpxSOi6/YkfMf7lhMfmPFDCo
bA+4Ef0K9YN1KAH0lhut2tayEe5lopdxmqb4R+zW9S524nZXNcWWbpQtHo1wlzooxhKGaT8SOhyb
GHxlPKxTPpw76f57efotmdHkFAXtEEEsvJnTWfb3AcvAz+Jv6wXBc4dDwbqNAo5lmzdpRBmNGg+S
Nv6PdZtfK3V1tfoYOFB2bjpxWw0AFc3weWrV1iXS1rH193frmsopgDTI5P5YPeHBHLmRc/TF1/xh
7Vg+LBvhY1kAf/CIEjzmt6M7pfkCj4wsgLMjBNm39J4tC8AkEAV6WmkRXZIujr+LfWcvIZw4N4CQ
FGSjAx/rufmALv13oDI/06AEsCT1ZpDisMgmMZ0B83wZS/+BAPUuK/HQh1W1mziHE53cOOvb+mZk
gxo4prJu0S6Evo41fILhQ/EA0MCPYNxfXtu2uTFSwlSonpUTG9OxTFJRyXon3et0LzBsRuSreYqL
2KFD6lI32nWkfilEnezcef553b83gt/rVBw7gxjTPsdTKw+IuiuV1xwuf92yvZhg8al2QubCkzb1
oOoAHgf/str/rQfIy9+3zK6JFJ9a3I1Ek/epnOsjHmqeYWD1qHj4pqv8KlI13iSMEA+EEkEdxCp1
Azk8FrXL3lBEnzZKXJaUZYLE5w47BmxNaQrjpJs2bPa846BrrbcS7d+EJTtyv/2OA8Dx8ohZVquJ
EQ9zKsJ6GeLUd1i7K13gjnMt/7r88XVIPrjhhkaQe4GqGhF6Kp0DmZIg/GcNbBrCcpn04f/joG3r
hBHUOmCsKbJI/YAYwA8STfrGdyHAfrkTtjVrxDONakr0KMMUnE1oLMCgrDu3uZN/I4kzX5czfnMp
320bngfUxIjKbyrlEu3xcEL3JJs+X+6AbXSMkHbHAWp0Ud6lYH19dT1or/rQI9z455bRMXHfRE1U
c8m7dBrdeu+2ubgfp+bvBvjy68bfBHhP+eJOWeF2adxB1HXwQFWtJ8j2B4nQG52wjJAJ4aYTiJiM
hV3qz0N+HCehXkOX1NcdQE3jim5qckJJ06VF3YdQQVqYXPZa5NM/l+fXkjJM7wpVuz4k3LouRaTt
sJ3+pCGwhKK5oT74cVX8tJ49BrYlxWprbh3Ed2tVhdodq8Tvsb+V3+AD8eIpNDPmd4C3HLmo3pwh
fGzrLflaSw4J/P82l0Uu3ncDLLA1pfu0vdVsPKxc0YX7X7z+KoVi/w+Pi0nBQGOUkZ+WcPXbB4u7
7ApC2ZULzNi2BWrhIixiP60VlE8eRq6ktwegCVopl9eALQyNGJcVyGuO9NoUWIcTOJ7RYWzhxO4H
4+vlBiwhYgKxG9ZmKhdowJGjuM89qNSWVbbcXf66ZZJNDLaKMyBt141iXU+Qiax3DKpI64IKBrSE
Xfj+ckOWA4KJwWawfobqQ9im690GRM/PSVi+9RDthiv3lUdMf237XYAEueb+QEcvhXn5PdNZs2ui
8qVHcfHqnG56XmjRBV3XKC+lk65eVJKXh4YGaiNj2UbJCPEhoGCOBZmbQohC7IJhuiFcnoaleezB
aL48E7YFZcS15y8LH5rCS8GuBT18ogu7myLlbJxjLVnKRFeXeCIOIMjhpgrZqOTei5jh7ipwbupJ
c+O14Q+/6p+rAEjhy/2xRKAJsC4pJACAdnbTYQz9t0QzBIeIPahTw8xGbFH6bIFixDlE2yK/mGfy
HRXS41jHRyGn17UkB7byw0D52+XOWMoaJraaTrU35wNGb5DsTZewm+F+DCs9dVprNNiNb+Oo2Ih9
y8CZ2L8SYt4DzxT5Dp7zA5miL9US3Qe4GlzuimUtm94Yra4dQMwk+T7p6L4IyrdV5ZRJkKfGfuPM
bpkUEwCY4AW1oFndpIrzJ/C6n2vBHpcgOZWTPIk22igDWiLGhAFKnUBIoHWWVAkiHl3NKdjlZXK8
PE62Thgx37YZdA8aAAFQTDxS6O0dKjm/rtNcZLgUlGG/sZPY5tsI/KzrRsXh/p4mAa8gsse922yE
QI6D6ubGNdA2UsaRXfB6ikLZL2lQjsunrFfOfev4w6/LI2XrgLGZJyEU4eO4WdIuzJObxVWwhq1G
eRw00TeXm7B1wAhzCfWODMJHmGpgp25IBDssHobT7eWvW0LCxAP2uYNjO3OX1MPlW3aI7iFwb+U0
/fIX/uNyG5ZBMvGAbVcBtdMOS5oluXeArsSEozsgIdgC2UY3LINkAqsp1C16IhyRzjrsT1Upz247
1RtZyfbxdezebeITatAanhJzqkPwWUUwvJb5VlnSEmomaq0GQy9wp5J+7/vmrY70rUfIjykZjq5Y
/g3lFnjQNgVr1951wU10TB2IVH0vI+8FFnQveKB4XVS/JaZoW0ZGIEupIaLoO/H3eIwO650D9qcv
tG9ul1xcM8WRbxo1BtRnkEphTkr6BgfCzBnju0q22ZbO1IdDFPnm7TXP27KYmqA+Ax3hPCqCd5S+
i52DlGSLY2prYt1i380CLCU6LUvQMaBVRU+u30SocWb9POy6RQ9XwZ7RkXWpvWuFDePQkTCuz9kQ
qCPx+vLg+HgKvBzMHwYDvm4EgwseMHzsuxrqRdzNgE9ZYMMQy+Q6CUcImfz335My8aMZ7jbfSg8g
6MdoZBA/yafB2aKR2jpghAIFcTXIAl88BN7kP5UiEG/eauVxeXg+PC1heIxAAL61jVRJq7MbNOII
NRx9jHkPubYRJFUBB+WnOmDBLiFbrwy2NWXsb3kVJlCZmrOvLoxDSlA8eQgXZd+D1pGjcWbf6Jet
GWOjg4AeNHJ8JR6UiMUPNwjoKe+5/5TnXrZxTLc1YWx01aJzTMZcnZ08aL+IIWa3eQ7j1F3VVRsX
jQ/TVOSbN1cqnaiVXsnO5dyUR80LuXNVI2/k6H1jQLTsLy8CS0/MK6x2JURHA8nOauklFPR5c1NS
Bpsa79oWjBgHDbqmXLbVmfVQh86W+s0nFNpkU/3lui4YYU6DkPZ5PFZnr6TB8LBEgNnugWIQGdQG
y2U+Xm7GNiHrCL7LVaCMJczrI/FAuJ4e85bPhwiEtcfM4/lBRlsEXtuEGDFfaNKqMkqqM3Hd5p4P
lXsYQem+y71eXdkTI/CdSuME5Tk1/LLWV7K2zvbVOIobd/T/TbpuCxNl64kR7oQs8IoZF3amVUlG
pF+kx33rhuyxdZnzdnlWLCnSvL/KRZbuTLIKOX507nU0fFaEFhsFBdvHjTAnASmqzOnip1y3Xd9C
M3QIy8/KYYu3lawsTZhXVj76GaSue+xRier9Hes7VBXGJVT1Rja0ZHnznkqTMaMxWfhz4IOFNdBP
K10bXJq7VUY64I7Y+d6mm6ytN0as14GTe3Or+DNhPd2XKs9fgJ3dqu9YFpR5YYVKuxdMM+NnUCf6
u5IN5RMZvG/Ua/+6vJhsDay/vwvxxlmWyRlnfoZS2LcWYv2738cqQGjJBgRiHYg/npaANVoH7l0L
ZKQVy5qAn0vt3XZDxne07e9hQjUF8VNXbB5ybe0YIY7raZO0jeDnHsrXPyWUrfdVzcY9mzX5hrru
dKhVcR152idGoFPXywUDEw/aaqMcd37lOf+UdeVspCvbrBj7uSI6xhEYYwYVzq+8hk8ecEVvXbLp
YGsbLCPMXT34cxJ0/k/aQagh89snGNiIPfMk2Jz5FzlVW3jKj9HtMJxd637v5l/GFXEHAGZT6c85
uCadqI81474+TgJCSsx1479xBw0BhAPjAVJHcoR/25VsAbRvHOu1Ew5NtuTDsyZ0OEz96L944VJ/
vSp+zKutiMKKQwyQn5eAN7uY9eXOwT0CApzelpu0ZTH8Fn9/N4Aq8zsG69PhORpgaahD98XN4/yu
oZuuWJYcZl5z+QLHpy6qmrMQfQHl0vBxCsDduDxCto8b8R+wBPopTl4/E+1CaG/Hh8nzu53woAq9
kfBtTRihH5ewk2kKys+DW/B/iopHDw5jaqNo+Htj+iCD/eH6SFtYPsXS/UnU4osbMFWTRe2SkS5U
Q92MBuLcF6VQPoyA6kaQXVuUQwTxtjAHPM71VVcco05mU3wvBRTLpicF+7TwX550ATDfwAd2xbeS
EGiayhagi9fY6Yg8JtAkfJkq1egdCkFVHt6OONwxeO3SYXEZIACuX9c3bFwmKVGuaRIZ70Toe6R5
g2wXn4tVPljC3uy6iTSSEtfKmaci4WfdE30II6UPfPDfLn/cctQ0iWOlM4YRRJabVFDa7kkFJAsE
V4d8x1roabQq4Vt3QEs4mdQqaI2HfQJgSKp9ePKOfrzL5QhGpZQb42TJrSazSlOnIKJS7HsOw5J9
VHDIqngwa9210KQBJyJSf7diyK95J4Mq6vov3mWHQLfwoXQrkcox/EcX4Y9sZAqijn53cnoXBInL
82MJMdOiUoQqbuCeV6ec0OowtRoyZq2/JRto+/o6V+86AenTMIFPAEt/e3fWiZh/OJ0WGznaNiFr
q++/zlw/GqJJpEEzwyrAVX9lZeL9pZomOKwRexND5/bv68bJSEVQlNZOnyz8nM/TED/MbOT6Mzzo
9JVVKtMXjCDTJJnnV2lA4TsHgdhin3UF3yV6c0nZIsQIdFg5emXlN8lTCbGm3dCNz7SEzpETbx6a
bS0Yx4+AUQKcr8vPYayHYwzO+x3w9+N+FJtOmx8vKWJ6VA4xlB4SAPueaojukhEXVgYfzJvLs/zx
iiImVyvA1otCS96mRLfZDrJCby5x+LzLauA7l6jS+2WYiuu0dIhJ3pI1gbBQpNxTFLqZ+0b6NtcH
6jjjlmXix8mXJOvv7wJE85ZFfTe0ael4LySBTuIOuMhs1+DJko1hvqU9YJsTI8xzlLepk/n0ScDr
9BOQHBCZjN1s3LhpfLyqSGLEedmHpK9JLVKCG/1h6qKn2q1Q3OFbluu2/28GtwfJBJAd6jR3nYbu
pmHV3K5ktlVjs33fuFUQ2S0ZlOHrVA51+UlLVsb7qlPAvl5etrYBMgI7GwOftUHSpFHvsvtogkcO
V7i0MKTEyy3YemAGdlsUENIvkqdJOSW0jifnu9/AmeGqr5siCyqvHd756wkk9rMWmu49zCxgnDMd
rvu+cVUQonTDETS6lAYJro9y9iCrr2d+FZIiAjz0v3EWM6JA8PP42dfy78iF/zx12MYp1RLDJp8s
Y7l2wKgVqWpneQezkXvqzOLgLf5zRIvbywNkWUB0/f1doqCBU0/AAjepnCj/DK/1+jUIQK4fR/rr
cguWBWRyyoIx0qIu8gbvPFBCDirWPo9TLTf+/8eVIWISyujQojILK8dTCQl0Zwd/KJo84LelAbWz
Lhx19Ly6qw9ROHXTd+L3tbsFNrfNjxHbQTLRIG9ncc5hlQMBogQGNPN40wNjvXco9Fovj59thowQ
j5Tq+LhUwclNCPvudtE9lUv7q5s26yy2GTJCPIOdi+4St0gDVFcS2G6oeX7yA56xu8tdsDRgsswG
nvSlH44BGJjTEBzqukjoXtBu64nJMkQmvwxC/cAL9rE4lw7u00Bl6b30G+d+yUp3owuWyTbtvMo6
d7JlkUWqajCZ5IgHLBLCryqW4lMDIYrjdSO1Nv8uHBWdssEVfpHmkWoeJF5lH5IGJ9vLX7eNkxHs
Wlal00yRfwpY7ENke5qOFE/VMIBgzcZp2XKOMh29lLeEoDGP4jyFxfwiYyLv3amVd7ApET8ct/4S
doG7u9wdS+zHxuZNCVjStBqTJ0LF43oolK14HDSk1nPcv3ezM3wGnF9cOTVGuE/VXGeN8MpUVrHQ
dxK1yelnlWQwQbncHdsSMwKd5E3IFWgnaZ0kv3BeeEOWX06Lk6VxtLmObaFoxHoQ1H3Xh3mQctpX
d7/PhLRetmzqLV0wuWV6qWoeJ644i7j1mh1EjP/xJrncJh4lT6vC/uWRsqxjk1sWyWwW4JA3Z9hw
kPnQwubj4HA+p5ls6JbMlK0RY2tXgK5hLVUhkGWCq31QKNiHIoGNxcFnTsA3EotlQkw6WR3HmYB4
VQjwM7wPJGu922pZtiy1LOFo0skIvFkwWFqkQF82D0NJx0+RbNMJTwTfS+qpk7fATf3yrNgmf+3h
u9yVR7Evs2osHtwymg60S9qTcrrlE5mzauXk0a+X27GNmBH2+aAdIFOUSPHK2NADTHQg9x6JHmit
yw3YZt6I9BzmWH4xJF5KBqffT7xmOzz51/sk3IQt2PpgxLr0RtmocPFTsQSongcUNe3XBdCU/spl
ZcS59iREhoGJTSkEI8/YDatxl8BmimxMtmWMTDZZXtM5QK0zTEFY5NONWHRS7XSfyPlQ6UlvsUNs
zayp/92aIpz5DL4JbQoZ0n6vPSaPdIQt1wAmzeXJtqxak1JWhwBzihoRoiGo8hA18L2C/er8OXMh
1z3DQWZjUdnaWX9/1xPhJ+Xcwrfnf1CIIRLf68FZ4AJUDLuprr9f15t1HN+1Qhks5QijIEzRuv6b
V0gpUxVX/w5lR/bVcB1agZjkMnxyWhpGvBSxCFfWGQbdUsF4pqrE1iuTbeaNKI88thSwe0IhPpvD
fRW4YOHV8S8n3OJBW0LQNBsR9Qz+QQAYvyJD8hRBWfJzAY+1rRKP7f8bEc4H2DbAxaQ9q7LIT6SE
YH/TdvylRG7ZeNm3NWHEuAqdrBO6jlLtqPpHNObRLXdYxWFsXUUbF3TLsjVRelDJGbQu5uac6yj6
llRu8EV0EM6Ppnr6y0ei3LjHWfpiMs2ybiXRQJ0wdQGu2ROYEr7Shp76DOCUy6FhmW8TpidLPw78
EDVjGPsl7AZuHR5/gPLTlfLbxETqTbFQLuQBmnOEioZ+FBJObHtZhrz+dl0P1rF7F9xAAelWJixK
Iw1fgQxGgaDRQ/T/uq+v4/bu69xLBHx2YR2vQuyk5Sz1kZUAbF3+um0dGeHsckGH3OXtWZQTeS6p
C8M2EkFHvNLdrpmb18vNWAw4AW75by+iBgoheIpuz27S/F1m06dp5vdTDUbqqnLhSv1zYjXI1QKg
awA7aFJAX2mTr2rrpRH02g/zYVpw+9HurI9l2T4BCz8+oEhxjK993IX543/7CNkovLgWbfmgo+Z7
Nqj7PENEXh5AS5SYiL2QxkspStqeKz/4F9aHPYSpNh8JbB83dvNANY6uGirSIVdxvqNcI/i8uQl+
XffnzSP7yH1oVILKO4GYf6SLo29jbzhf93FjA4eva8y6gLI0KNzspewWfto2draNjBHanPg6EpHT
nn+jXCAS1uz8gG5hfC3J1TTxiJaYqFkWzVn2PrYHp2j8XVZMY7SDybfYWDm20DNdO6AjnQdwiazT
CRYHUXiIWjxrPIGb3MV3UJaCUCBoi26oqp1SvGvjXVZBYPcA3JuqnvJONe7byIrC+TxBHG3rLG+J
SBNq4VZzyArPxeNaF4WPWT/UzpGU/th+nxnJ1Oss8Dy9MQKWy5bJe8NrN+COTtucqV9n/m0km7CD
92/bq5t5IMmTM0hIoboRjn2Xl6QFiUNM4GC+5BnnDPlGFWTZuUUcfXOiOGMQogv0wafD+XfxRQZ9
dcujJnoCH+cquTMYNhhZqMjAPnfzoj3HKl9umY6DY1NnO9hvXrchmahCycLZgze8ONOCaG/FQXxx
W+4VG5+3BIWJKQyXsIPbFOrSkNJrn8XYsO8CDFjZQXzu8vRY1p5JfyNN2OsQlq4p9JjJgXjsjctF
H+oe2Xquq61795o9/wSzEBNRCK8ciqNyIc8wm68fRF01UKiP8aTvqPNQBsNB8WxfNFvUFssqN6lw
gRxrmDirNkWoxzcRAwSM15Lu3REQpqVN7poBCmKXR9CSFv9AGkrwEOJQcHAhG8QtChl/L7mHh7rr
Pm8cSopoGgSQ4+Lsh7EPk1PtnAJwSa9cYOS/23TdLjhTzbQ5w8269/dQm02i1wWwGHfHQVHeikPb
GBlnjgxFVZgaDiQdprG8KXMASkGmjzY6Yfu6EeVBSGpWi6FJpwqnwgldcR7jxOd84w5j+b6JJYRp
d50zYOvPE0XR0xMVEIv12+XptcSfiRMkcwcf4tnHLRV1gweI6KnhDau38B+ywKMqXUoIxl1uytYN
4+QRsFKFMgODc4jr+dFdXzX3bTb2WwDoj78P2YX/riVd4x1/Svzknntz9FrXxP93Hr15Yx+xfN0s
24J/JYTfzwDali5KnYTIof0+1B5ITVdFGvSB//v/20xnbTCN7Fz4BCBBkK9gRlDKYrwqUbiRMf4R
/KQXaBewc9sUIdmprOnGVwWxWrZxD/54t3DNMm3m1LJTZcnPrmw9qIfO+quG7/091027EQofL1fX
rNWqLO7w2E7YGbyistwzRfgbbdnwtShhmnkDL9SrpM4j1xQAi3jrkhim3yddaFYAP5W5D1O0gNkA
kGVebMz5x/uSGxnZlecocrbNwM+rgzqcwMQTC3CuBVT3W5TIvwKvOsCV78c1AehGRrKNGHUhugFY
fRY13V6Gw/jgs817nS1AjBwLzd12mMc4PEVN6T1IhYpnybi6ue6/G8HtApgTl46fn0pHhXCXB24R
ciJbUFrLNJiVWhqOlPYyzE91mf0CcXcVb4+Og4KgT9COr2M2fY0zyEJd7otlEZsqYGrSRT+FoGJl
wQBz9R6AFMAl+UvCJKroc+lsxKNlRsyy7cDaaIGxPUiXazuujieocm5tHJZgN4XANIFFrRyq+rzK
mPk0jnA26PqXoVLtt8vDZPv7a8vvii0u3l8LmqgKuJd4/IRn0jqtgk28qu3/r62++7r0sgSYoKU6
/0aOsNrLd40A/Ypz/5/r/r8R21VPp7jUc332QkKfKxX1M3SCIx4dLn/f1gMjnGUwLWE/iOJUVYHv
H4GyiKrXEQoM7bGBk1u8US6yTYMR1zBImvsaantn2tXdTlPU13atpzbdpm3fNyJbNfmYoxjbnINg
Kl7xYYaz3zLpvy+PkuXzZnFWeDxLmC+yewIL6F05quZQxfPWA6jt68aeXTe85kECEh8vqBPdVInn
wa2tAbxi49BkyRVmRTaDtslMy6g+cwEdBOb25OgRvjw3bHrFSYRdF2tmXdaV3QTiG2Jt4mHwlbdJ
3P7Tai+rz5dnwdaNdQ2/i7aS4uVWNnV5jnqUZUssqpsZt0mgtdgE6+sWXLjrGlon6l1D0m1x7Cim
8pzNstpnZRfuZVfIh4V5bE8aHny93I5t4o3g1mxYdKOr7F61I73N6yX7GWdNsRFztuEyQjtwmO/P
gV+iQuv9y0cncXZCBm8VNqO999te4LpeGLHdBc3kA+CO5QurHwkH7b6pjzCjwkPo5QYSDPuf927X
LMPi5iIqjtvL2VtGNu1RVBo+Ne0kXyowQ3+0sSLfYuhwuDexxns4jLHq68LerNHqeuFMJ6o4i5n5
35Xj5tDny68yLQJk0Qj7iJOoEE2NzYPM7AnE9szbRb3g/1weNUtmN1XAIHXDKswFO4fNLJ6VrvkD
gTAsrOnGLdk6WxPrynsXJ2qIIO42LMn9byw3b0JoU4IUEoZbmFjLEjYVwDxINGvSZ+U5lvpMaOaQ
3cpoh2pJeQ+j7ut4Vu4fZVvuJKM/OsXZ1RMIdi29HUOhNw5QtkEyglywtl+cuKrOAuT2mwZJ8dgN
kDgfr5Oux0IyAt3NwxxSQGOB+l3ADlGvyU02RvXNErTt4fJisk2EEeN0UjlMglSJ+md20okLa+8u
J/nOo82N2zcwpr7cjiUjmrXOnFeN1qpL7t0l+6XaAmyAudiqzls+btY5g5y7pbNkxVkCePIKmeHI
u+lxXC73V/15s9CZw3ADYi4h8hQMCm7E4HX5bsrq5PN1nzeu3gMIdCHmujhH7dy/sKKmZ0iYhVtE
oo/VqiP3j/ImTjjDrLvxBMpN+TT45a/cBcN1NQxxIwgUTj6wfq5o2FPAIWrlwCqoVcWv6zq3Rs+7
VOI1i5f3jJXnMMmjT5nbCr6XBXH+uu7z65J493m8IfOsh/LXOaz7NrltlqHrn1pwEKYr596I8sgN
3aRkmHutwvkuTzoh9/3iwSLqcgfWSf5gDzRZ0zrXA76PsxWfwvprg/vGU6+bt0hX/Bni4exrklz3
uOea/p8DL4LKXwoIPogmacC6o/l0SAaxNReWxxTXNFfmMNNz2h71CjKI32KYcxF9mr06vIlLoE/W
J2NUYp48DUeqq1eYWQD1/dDzmQyxl1Qhu3c82X7pxnBgGxNkyZBmDZQnYRzpcMYe4nbJgy66ak+i
UQB93UxHFxDAjXYs24nJmh5EMvkBuK9nUsmHMl+vUBFdXhIdsi3ImWWtmU958wiqrTNOaEJPAeyV
YOcCtc8IetZw1kLSVPsYL3tXVixNBrWflUsMrajijKeHgB+ZI7z5nnY83KqUWOoynhn7xQK8JNyo
n8Qy8V0+Mr0TcQye9uc8Bw8wqMrhsellsLFV2kbPyAQlnYo8T7BV9s7s7OFxdXIVXL1pF8AWmDSf
qobrjUKmLWWb9Oqld+pEAlB1jgcx7Zaa/EyS4bUg/EsoMrKLWtBNlNPAjZZ9wrv6w9Q61+Xr3//o
XULNmwA2aDCaPsMoVD2LYowyFBz1lvygbRCN+3ygfVcGDB0LemxB2LT5LiIQmnLm5Sce8Ovd4MHi
5HJqXdfBB6nVZDWjdtCFoMzwc7WIp5mJ8gY1iq3VYPu4ccjXCwoSgM7zcyTFd6VGCMg1eJe6/M8t
K9skMEu+hMIJdXISVXbK6vFQClnuxOg/Jot4jPPoifXx8XJbtrVm0pjLJgHmJmjkw6oxGozTvFv1
cwYuJ8BRscai2NsvcfHiDQDvVlT/9GKxsc5tg2gcDlwe5BmQXuxck4QtO2jRgDBa1cEWec1ywTRd
JDVPZla1GapT0vu3XBVay1fCg3+mZjgPMZj0EmjLebiSsw2tgf+eRmKgiGLl+P9rz5sXegMObLex
KGzb6x80Z1QhYYI3MEhodU8NNlO3AWw0qN1/WwdvrsDAv7RBXR5bKh46CARvtGvZAF3jijCUi3JH
iMDfZy1OPWUWH4MahVbiIDP1ABdvHLQs+59rZAYVqobDE7N7hk+q+qS6riYvVQkxHviadYFzd3m1
f7jiwsSkQGdtMVa1FMlp4oiuFYfZ+ODDXv74hyOFjxs5QTZZ7zuOoPelZCO9iSboyucBVYdyxGmO
9G7y6XJDtl6s2fVdks5U03Eiy+wkB+qcQOOf3qqkLDc2OtvX1+69+zp34mAs+mYV8smdtw7w7vnY
++GsN4bpw5nGMBlRD5inBwHRmd5PsoBzDWwpiAa4Gif4rdumrYW1Z+96kEEAH68CLDu5ma7GvYT/
I5Ba4zx+Av/oKk4eumEEe5R4kd8QB5p5JINMHosjfpLrmeeagMD3yX87Idq6HUYi6b0Q+bfSBY5e
JeNXj24y9m2jZAR2UA/eAIX3+L7OunEfkOQUNHFy9/+4mNsCwojpPJtHH5Xd+FT3MfIH3KT0LPN7
GmbfK6F/Xg4GSyMmA1rETZMVEtQon87VDi9MUASegANMIv/gJZv5yRIVpnW21iGli/KGZ677v3hG
YRtxdeYwWdBu0ULTLAzje3dsqjMU39m3JZnkZ8n52OwWXcutHPXxLhImJinazcq8ame8wzuOfu1q
qV5VNmUvdesuYI+XLZg6ifzcjbo6Zbz+VUbd+fI82QbQCHs4bjbDLNrxWagseXV7vLzA/a3V7UZa
sX1//f1d0KNUNiuXdNEpSPBEyxtV4mJT8ON1/96IdlgulmoZM/UXLjMApbikZ99LBiXZ6z5vBDsH
0EblgG0+awij7JSE4uocgatz3deNSB+ULyeXReOz8qAkBDAPnMnCJB43ZvbDQz2WlBHmVGm+LFE+
PU8DTfY4ynV7MRB2q8rwHvekYnd9ajeZ0KVfBLoZG/VMmuoX1XV+LLsx3y2i2dLFtKyjP7jQSTRk
o99PzyiJ3qkaeH4IlzgbHApLsjJZ0DnuJLwpZ/cEE8TyxqWFt4dmlYba7qCet+vrtj6szb+LBV5k
oLWQpXsmMsm+kWYuypvYm5OryCZYKUYsw+oCGlpD4J0ySdVfLlSDdmQA/2cs6i3i2sf3ErRhxHPE
oqoeRe6dFHXLcXypGSw8H72yxb618yBkQ/tdOeAd4W4KkJP9I9BFgwAo3nVGWj4ESa1YtHMSqJtu
TJ5lVE1ohlANvEqo755WCcJhxPmXzZt25LaPG2c6t6v6aoBV+ImqCAAsmuDqsIuJk2ycfC27vcn1
zpaZ9o7uvBOh9BNVrNkPRZd87qJJbWzElh7ERg4Tnobbdsi8k9t4/Q1PfPGpCAGmvCqHxUYOYzlE
TqAaV59Bf5H3+ZRl+6hsti5Xtv9upLBhnmgnoEv1DBc+55GRSezh37zlOmX5ugkPDOpZT3lX1ufA
Ue1BUenfO//H2Zc1R4ozXf+hjwgQIMRtrS6XPd3Tm9u+IbrcPSxCiE0I+PXfoZ8bt9oq3qi5mJjw
RKDSkqlU5slzlpTBTStjQgOb1pXOQld0GbkYt8XsR3eZaILd9a/bAgYTGeiJuEySQQAZCHC3S8JP
6D2Jv4U9ZSALCSJQH8SPAs2rB3cK6/tZj5frA9sWzfBhHZ2SXNAcB7ZqnU8cQmEfJu09Xf+4xRpM
qKCswe3JJzjIvEBrHufj1zSJ5rOifFhZN9sIy7TeuGAduHBeI6UnRYfPbgy+lrwW4I+CWtvx+hze
zW6ECGf/HKEM0JRcFrHzIwNO8FAM1TkfvXPLZ5TvcB9vkRH96UTl2XXXmHFtW2JYOAlClCWimkAJ
oJ0YhMwkTc8ZOJrWwiDL9WgqhOZgVI49CB89/n6S5NDTCbq5/U789CdkwfXX6wtn2xrD2DXqbCh+
FLhZynr6nKpEf3FRgOs3Legn5W3PNxM1SKiDFwOInx6TvOIbsrzfcu67pzLxho/X52E5ACbKbsg1
BFZ8zb+nLSOb0QdHmSryn4nsLlOW+pvUccRmdsOzQ4ubtNrC2JTcbGIHOoA5dgg6NdHu97SCFqSB
nt95K+facsrM3miZhFU6eQrcbkGQfWoocR7BSLgGOrFsfmhYDS1BSeGrpH+EqQc/cxbGH5uMZtF2
zOryy/WNsc3AsBPaZ1Fb9ZhBE1Vqo2j3KKlc49K0fdy4CIWeRqkAf3zMY0FeaKej4VxNTE4ry2+x
QVO2JI/AnuJkPj2RKG82U4zsqOs0zrmKoTzteKvZMss8/sLedaqsaF+7KKMM5YPsOvlvxFS3Vuyy
fd5IxjERiNrXLj0lTai3JAVkt+pXlUNtX4/+9L1uWlZDGFf4+pA4j1PjO49Iy4efbzo/BuDu+jcs
5/wvWRKQPPtRlNMTnvvBBkz/5V4lYBgoNaqv14ewhQbBsjpv77hEFdOYjPlFO+gVHiFuqiEv9YUs
OaqqgbyD78Ttpm6QOhwSUCj7Gf51fWzLKTVlS9igCmhoOuFJ9P5TqsevvxOJeEr9N4Zgl70+iG2X
DTtOu7JRUZTRUxek6QudZvkaZyT7dNvXDUNuKrDGZfNM/ufnUMZD8xQu7pXNsVwOJrgOrV6lo/QU
nNhIT1CN/8/1xKvLtHv4LU7O5EPh9c2dj/9z03T+AtXVsYfisRueElrIO1SXyT/AsohbGIvC2ATV
sVEKt5jd/AKGNSD7K5mAaKKofP5lHsQq1N+y4Sa2Lp9Jju6KLL/QnHZfUYgiryVwiLc9wUxtzSSJ
Jj9HO95JskTvkFF0N5DWodu4S25C7mGZFm/wxiJZrGt0A3vhCU/U6h7c5X2P+yfydmHF1tI9NrM3
YXVN6tXIsi6r5CKJAf2vadP21XZpj5iqVm8UDpfmPZRYYv3Ah/Lb9QNm8Whme3SqEMZIndITLetv
3cK8Sz3xrR1WCRxsAxjm7nZs9MoRcq0yge8itAJpDjhsfPc2okBsj2HywPjIUrtddkF2prgAFA7q
uDqMxIpakG0CRmBLkmAAXHAO8eYAV+cyAbcpqm3RZWsIaouB/AW1KxtJVeVjiUQ3xhsqeNVvxgEd
JNf3eLk//6rZh7EJtetBKc+Ep/iFdoS4OycYwbQ7kDT+7sRZd2Qj6L62jpy+Xh/OsmBmgzFn0Fr0
QU3+D2IRtXG5/tf13XLvLV03t42w3F9vDHLqCxonfJb/QJb2O1QK520sxmkDfcG1gNa2Jcvc3owA
3Qo3a6AM9d0lSO4iB5aeemiG7W77/cuob74e+4XkHvKH34dkqfdm4JgF7wv9F+VH8XR9CNsEjIhc
oA1Gz0nKL4KE2ae+rl8h7RDeljYy8XXMLUoiQVrzj0vqYiMZwlfwUK6xw9l+umHPJAQmAkQv2Xfe
SvcuQgjUwCmVkA25bWkMg2aRS8CCUwABTMFgy1QO0o9CJHIlAlkO4TvWZkLnZE8GVyHN/SSr8avL
8Q5eFKwcB0Dp2unI/qZJmAg6JyfFJH3KnqIpyB942TuQAsniFRO2bIGJm5vKyp2HIY6fUoImAUdz
8lETsSYlYPu6Yb6MghnRLYP4aYEyTkhsbikd1OH6wli8j4mQY9yPy1GmydNvEjDU9D+WbQgsVNSP
K+7UtsHLtN5Yb95MLgmGIXrKefRF5/6MnAAOfyAwwlhldOXJaFslw4KpbokPsY3mUbQEzeF5X5dy
z2pki1bmYRuA/DkPVSbUL4GfeBINVCdD2XsX8DJON0EVQ7Rh/fn5oY6BFSzrGJpIYXkXd0H/qjPH
X0E5WSLx32HUm00QQy8mH+rK93lVD7sgHf/V/iNHmMGU/iqdwt1lCsoU802a1GFs4t5U7IooFXn0
PehYdy+7nO8Yysvf2ji+CayKIYzH9RSFYDR3ZfQdVBLBXT3H5cFrHLHldbXWdfs+Gw7GMJ7YtMuK
TPesvCcN3eUq/MWK+iOUywjgZ3rQX90iPKGM8VFW7I6EaH+bxfNNdmki4gatGhWjX+sSDggEdlki
6n1SAKeSh73j7K4PYjnSrnltS7dTXhdTkF9T8io10R/8CEWIlZvD4ltM6FuTQNGRcj96qnj7mpE0
2wGHcYH26U3SN9gew+bRL0n9Yi7YU1Kk6knV7hEqVvWX2xbHtPe+kowQxl8KxvyTN6pabCCEsSoO
alt8w+DzWYEBYVLlC/izim2qhn5XosftNm9lQtk8FSIJX03lSzWUAWhrsm7DdbsGn7IURpmJYcsz
xiLlxPzF7cpyQ9Nq2w76zi+abOPP41dnEMekjQ5DRh9Qjzv1TfXt+q5YHn7MBLj1igmlxqZ8QWfS
S9d1d8wNPmTQHcZrpt8MqT5oX+9aV7xCh33Fe1r8ADOlPmiHj3tOyV9EMNxNPuL08HebCkk2M9Q/
tl02/sgG3qEaBc2XBZxaJupAiV57k7zvv5kpBVLQZAyamvAX6NU+prXaqpKiGS4FkRlSaSFwnttl
naeKrazz+7c2MwFyCuKJqoRi4mMaON8kWPdo1pN9QvrPbUDWsLHvmwAzlUHctE5zkJWAI70BiyBN
APfVIXQgrx8V29cN7+B4iR/gMc1fcpAibtLWYR8zlNp+XP/67wjp78CVmdg4DhYol/Cav0w1gIPL
cajq8VDp4fDbJqrC37Y17AF99XpbzsNd1IuHMYieKUR7tMQlFTprTdjve1oWG77Ei2JSO66gF/TN
ZXxbVxpuqvN674eWMropdYTi/58RSsemijDd+I9dv6QmQFK0zWdUkyJxk1o5sGzL6X8TpSTozAgC
GZNHVmcvTdOH/5QChYvrG2ZZIxM8J72ERMh5xRfsh87uJ5ZGh8zJArLPFOFrKU/LofsLRVeGQxPN
SXBamMLcFoC2Pl3F5Ns+vhjrm/Vx48BL5wYfxy0XbBidfvAEL5nb1scIBpAgJ6OTMnx8kXqD/sw3
TYEbrgByunGEZVpvfr4uGJ3rAiMQH/JMiRN9dJdbrxWAkF+fwxL7vWOTppBIw7kCISwNTo3Tnmhw
T1C9lVGwXzjhSup+GOpgJff/fpKIMfLnXJSkgaqnMDi58I+dwLu+85It+Dm+JpT8UsxbiaEsfpgZ
lq38An1kkSA/qE/LCAQ8ot54RRqAyr4PvibltEYfZRvIsO6sbfxe5SN/GVslDmou+WZgUm0agtBh
ntjP6ztksUITO9d36Bma6wnDhOl0R/PyAMxk/QhqqbXIxzIREzvnDqKPekrcS5mlYbxpS6U3XcXc
LW1B/0KZWguCbFMxHgfaH6cmBWvACx9Ay9L4KrojOecbUCnGK+fZYvCRYfBxxOImhHbWSy0h/Ony
1jmHerjRV5kIulxy3em5dy9ICfcnisN7vxjJbRttGHseSukmQVW+xCIvP43tlJ9oC7qi20cw7vc0
R4m7ax3IEoxRBBhe+zgB2n2q41UUgMXITTTZEDeZLgAxvDQjP4xTMG9D5W2h53lKZrQroqi7EkzY
9tmwchL2XPWeii95PnjHpnHcals1zeyseBGLXzSZ59BOlyfc9+MLFEvJofDSZlNVDrtnfjuiA25K
dhMf5i0OAznctP0m3IzzoGFjNAY/EMvSpxpqAieW4DphZbnWcm+xPxNzBkWM2MtgEhdnpNVxRJ13
3/pVtccs1kRJLfti4s7Aytk1avbY0wCl3A/oIu/czYx/1hIMtu8b9j2Vund64Agv2Gzv2NEq+kQ9
tVavtH3duNEntxmk5/DgAdpa4xfWuBK0wf4qjti2/suwb65zaI6lvpPPxYs7hx/chQ8CbMTOiUAc
6Mv1Q2SbgGHhpNM6B27Ru6i5v8wD09seF/vKCbUYt0k2F7joKItYETyAyxB4JbJ1u6UNiAO0NHTp
S+xCgui2aRjWDYrdBIO1yXPpqbw6iAAdZbvZZ8HKTGwbYVzdMhJT0repc+litIcnEQLbxvegzDtk
2dpNZBnDhJLFA6h9ikY7l7psqw9FlJYbz3c6IHnDtYSeZbdNaDOdwICa6y65sGEoP7ExZD+dDEjY
65uwmNQ7oaHJNafzKvKceXYuzdCpQ1Y3p7bHw0w7iEB79KKs3Ni2YZa/vzGKYqBgES0655KhbrJF
lxy4AGNo2ebd//wrX0lJ2BbLsG3p1kFfQszoGXx2rbtVSQEebGf0i9uw2sxEwIGfHlqtOXcuIR9Q
kRyLxzFz2t3kqjVqXdsUDOsGjXmoaqmDk57m7kfNXHa+ubOMmcoghTdHAt2vySXvaucQerr7pka0
+HU1cW/cA8OuWQU+8CBMggJkjIk+ukroXxkW7aayITNBcGpCj9I0ZulrW4Boy3MKeuwBc/x53R4s
Bm1C3/TIZw9VSQidB03s+dvG4cguTX1z6qiT7a8PYtliUxCEDkEHeO5AoCqEaA05QUfXxaMDRoF5
7VFpCW1M/jmeAiIvWx5hiHomT0MDTLvswoe0KJI7rav0p6yK+D7Mq5XMvCUVZwDj/t8UqGaidTQ9
I5dEH+raKwi6O2f1oJRq8wdRIRV0SOe46utNPyUt3ZW86P0V/2LbNsPu8wak3WxW03MDHsVD1SUf
nbRk52zI10aw7dny9zcerMtZmjWljz1LKyhH/IZrIYe1cqht22UYvYIQENV5D5tRURnMO+6hDMj9
sYS6gK/3YQLdzTEZqvAAENHgrJxD254Zr/VJxpVy+3x+Tgt9cNh8DNvnMqhPMeL6pJD3fvilIfVt
N01guIUGarWdrof0NWVFfHDjcO/qeHgUFbhz67HcXTct20EwLv14TPKGh3NyGTxAq2LUO6fd2Ef8
06QrEd122kw8Xax4BzrQcXquwFO4cQKkM6sl9URIf2MIbILqJnfm1Rx4DlKXztBsCLDk36iLKV1f
JstpNtF0dKDM4zxOLk3izPwwZ5hC72fhGme1ZRtMPJ2Y07TwSOoXG1JpsocMLzCuAlmAYRKv16dg
G2L5+xuDTIXjtm0BiqSC9uzruLxuggg5kzQLbrvI/gLT8QSSlUGPUnkOvLLot4nq+247+KHjr0HG
LSZoIuf4CNFvXofkQVD2URL+BTIeIZju4beCpXIjWwjN51FzmsWYPd22cobZd8jF9pNk8YUVjvM8
edGXrkzkl6ZBE8z1ESzh3l9guiKleqpbdlJjteNd+D9RWT/Th4Wu5PoYtv03LJ0xUXh+7yZPEfLv
u1RIuW3dPthXTR7dZiUmpE42Muqln5ATd9F9jeu02kVRusZdZ1kkE1AHTJjX8SQsX6ccPMmDgkxD
oYMXsfDqbmJAQlY2w7JQJpLOl71U6BJgl7bS8lCDaWwTpFG6yzL65fpWWLyJSWPnFv0YTpNPHtA1
y3cT8dW+J6tvB9vXDUNnvHGQT1QUGDHu8q12cTUytlawsq3OMuobN9L0UUfjmSSXxQ54hed6KsKH
PkdZ7/ri2AYwr3a8eNxMx+SUpgT4HvSnQoJg2sXzGqO3bX0McyZi7MpimpxLrlEO3SUyLOpToeau
WJmBbQDj5laTX/wvDccrdOz+YGPZjecUMfGa0LltAMOUpTtwH7IP9XM7+vo485LcOYX8eH39LQkN
E0lHAbquaDWQh7zqHvmAooqWKDXSpN8vTQptF/nb6yNZpmGi6QjC7TiTTv6d5IXKDjKdo24TJ0oH
K1GibYBlim/OKi/yqeu8rn7mYyRfIrAX9zuWV3qtRmA5qiYLncgTj0C3ClwXEc/3iV8lG1ZG3mY9
OW3bjGXktzOYZO7GKHadNIPkCrL3ZCPBkXPgGvVtLZ1Ftcu9cbWWVXw7FiMqrUicviJf5sSHoHPC
7GF2GtDOXN9vG+jCM0w7dxzt4bXI0MijDwQkVmjj+bAo4wmUsCfVnETQf4ai3QZsRnfXx7Q8FEz6
uUYHCDLjLn2dMqiT9iHzN5XO/+mqufskkrbaz0V+N1QOhEiuD2g7c4bxB7imhi4X7BTMHvgIa3Bg
1FzcBu9jJgCvcQKVe3NDnpe6cJYE/TYPyrX9sfx0E23XNC50McGSd8lLJj4jmq7QC+mn/15fGIux
/AW0q3JRtXEGaWDuzT8AdUl2gWKPc7oK5bP9fsPc6dT5Yw5xnOeGgBNd5QO9d+ZVmjzb7zdScnIG
mLIIAv8Eovp4Sx1wI6sCWd45i3/etkKGsU8jeGxDGMgzAcQ16CA1Hc603DfCmw63jbCs3BsTR5o6
p0jsIsWbR59cZyqPy/F3kuLGm+kvKB36p71WdqrYJK3b/krHMg/ibVy6QMbvrs/BEgaa3HFNELue
opo8yx5cTwhjk80UgO3Zb+cfRQMay+vD2LbbsOPUCyiHKkH+GgiXbpBVZru6gmBitRC13DaEcY3H
biD7vBXkuQSX7VFMvN1HrWR7Ues1XPb7JhGZADshowxwry57BZi8+Ry0pSw2aH+4iTg8jEwUnVZc
C1cm/mk5sZ3r/heEcQZt9Nt05DGAYdJ6DDqBNSLPrfJf0IacboMQkP6yD+SubFdbW94/U5GJi8vH
KvcbP8i/N0n1LCpd3KmWPLFgKu9Av5uv7LdtMwz75j6VrGtiVmxcFnbsRfBFDxhyVWuh8/uXXWQC
4SZWRbqpWuBW3OhLEzL3xEQcb3kBJ+gMIIYgfrx18lxerh9g24SM+xww6amNwQbyGvO62YV+0O7A
xyRXrm7bphhxug7KiUZCBKcAL6RdXifsvyQHi6cH5fq7DKJFK5b+fowVmai3Ocx1huKdfK45hGvK
5pLmA8IfPh6GBNp5aHy/rQ4cmdC3xqWDP0oin1U7AuXtdYCUzO1a95RlHibsLYsJLWg+5K9NXfMc
LWCh3td+mG2jpoj/8fLI2Xd9muyv7/37/hGKxX9eJVw4bYyKGfwj5+EdSZnapzPvDrWP3unbhjCM
n4NIaiZ41z8DzDcWh06E5RECzQU9T4TcSE4YmSxyOvOKhEPF/kR6dKzIoVTnxF2qt3m55ugtdsIM
w29CJwy9RvjPE2cR+lZofvo/8IjZvr78/e2ljtiV+HkSPIdAfagfvkuG8D50VOSspadse23YOXRB
siqLEhRHUlVlwcatyf+SfN1dNq/SElrQ4JEJhuNMharlvHqGAPxTAFKsQzEn8ec+8fg2SoHs0p5/
9ku8SD1fqs+SVtMhyfjP66fNtozGhY9HOvokdC+ep0pmu4I192jqnFasxfZx46oXXE9JNkb0JNL6
W9MSvR3iVQYHy/aYYLjGgQRQWBf0BJCX2JBBJPsFPViiI/SmzG5kguFUhmJR7ef0uUGHxBb1Yv8+
FvWNQYrJJNe1coRoZgX9crdvzxzSyJ9vbmGITPBbKYamqlBrewYwdQIEcZihNpmKNFjxUpatNeFv
jLFqCme3eE28CglhCsLcatNBEW3l1Wzb3WXcN+atm9wXSH5Fz0GZ3CFjz7eh3548F/KoNx18k05t
rHMJtHwmnpnyUGx0fIdmG92w4Hjb9417XDgTOMMK+CfCfF8cCBDUxTFy3GB+um0Aw3JDv8KzL+YF
Ot2a8S7zov4zQt5+5exbrlUT9AYRV54MoJJ59R3tJps88lF1ZJEcNt0AW9s6kOr8ZyB09UBZNtzE
vMXdxCgXkr8OENPYDO04b/wSkt7Q271JCR2qD8blnfZpBAZsGj5DgLx+LNs0Ch5V3E7BLhjUkG1L
AR6ulfWzTce4xQEZHCLuYTpLZnEzaPpzygO+pVA0vWn7TTlWN2RRNqKD67VB4qrZAp6RjDs/l+mN
cYjJsFbXDmTjMkKffUxmTwL1Wcdpc2RDu+ZDbGtk2HgAPVyEZz5/RQvtTyHhWanjvwzpbdLN2HDj
BicJL+eK8vw1rVQoj7IMg+wuqnl3Y2hrwuB81vCZgkvoFTzV7r0DUPC/bJbFCmWK5SlgkqmlTQ19
jHQqXyUO5r9T0cAOocP0vaZpdmy6Yk1DyuLLqXFNQ7a5AtlQGTyLGt3Suy5VnjyB51ny21yViX8j
XpqC1CIrXsE0l+6rQNaf3GlK1hReLOfIxL6FsmpHJlr6nPgd+9T0Jak22cj0C8hFwc9x3d7eL8FG
JgSOeo0flV3snnRWflmUFpaWBZfLj42OPqpe/cO6xyrVK2lDy5aYzHBO1UaCkyl7DSGBUYH6vByy
DRRMwt312ViOlskCB121Phy8oHwlE4FKiKaADBbTVsxddymcwd1fH8Y2jeXvb27xAoo4HF7Vf/5d
Gm2neLxXfTqsPJVtXzfMG44PlHkgmX1lUT7P227s5nGT5mW84sMtmXvfhPHJaBhmEjrdr3CQLz0J
3QsvIg0hN2TfWBjO56Kn5ZE6PwYt+cEv0pdbls03Ke4AOEa6MgybX3EExHkSoAClWvX1+sff33rf
xPbJELI7saD8Vy67dD96cOfwY+Q8pe4HLy7W+LbfN0poOP259aRlwcBBQPfLExI9tBDtaEAnADwn
5G+uT8Q2guG2HAD/oV07NL8E6xAWRq0z3sezB1qpqKjVCn7A8jzzTahfMc1h5acBrowBcbpzrKu2
A5AEFEn0e1yPNT8gdhDZ/FQ3JUXOpEwR6ZVbDsVV0DmmdZSH6OBwnLEgK8feMm8TF0jGlEcgGee/
0hmthAzsrS5o97bOwL9cX1jLCTFRgXHjS48mFf/F/VKxr1HHozLZRhMj+fc09dUx4ZCFXhnMNpvl
R7xxEY2DWtU4y+k+6dp8k6KskBao8mXgPro+m/e9hG/y6LEJURIL0uYXiIG8bZEP6d6r1/CMtqVa
Bn3z68H/BhmkKu9+dcKH/BbAn6O380O0vOygUuK5uz5OyeW2iRjujqWDV8VjM90jo+ZumgIZp1Su
UaraVon8OZGKareL/aH/5UAouLtXjKbiwHzeraEIbQMY/gBsHwWZvAr7XCMBqKG5TmOkNa8vzfuv
Ff8vrjzwbo8lHYPzcjFPnthKbzjkQK40WfRxZOltpW/0/Py5SuCz9ULIasUHlpbxIQ9ov3WDkW7q
Mft5fSYWczARfW7S+Ekqw/ggpP6n8aBP0HXFl2os1uIYyz6YmL6J+xqtWYN3Rnz3rZvFsAGl2W2F
Wt8E9MlRwAlG+PVp3bOj8Dpw4osbIT7QBfxz9TkdmkmObDp3BUTjaBbITz1oR4/XV95iyiaOj4Oc
TvfjHB/AgQK2CgjppVsaZO2+GYU6eGrNZVjOqonlEzJOpyzsp3Pi94mzU0T3H3QcZE9AGFHwtfrQ
BN9koFx6vW1ehmXThE1NoiLvnCoiz4JmIcQbCyd5ccXgf5gHWq8cXdvJMi1cIqZ3Ut87/+4JomBK
qyAtv2Lhto8bl31HvSAWqg/OrHOgxqxA7ddGH6+vkOXbJoCP6lHwFnLoh8n1yB1o0orjkM4/rn/c
YtAmfg/yE26eCVrfB0Olqm3qz85ZV+Ck2vlltCYpbZvBctbeXEPQ4xQj5FnZAX0JdKNzcAZG62tv
m4JxRU+dVl4tx+TQBIB0MFDATgjsDk4Wfrq+Rrafbxh2grSeTroatAuKI8jau0UxFE9jE6quWzk/
Fusmy9BvVkjkeVBXg3LPkMUjexYW+b6LQOFHQY6/gRp7ueJFbFMxL+lIJCC6IuzAUCjaNnOpDqBK
WwNk23bCtGXteJHfJtNZFuQ/cEhMO5cG+3JcrUbYBjBs2EVjfILC2XSv6Ci3YKP8pBPEljdHY6bE
bO746P4At/M5aR19JANY1aGosuLqLL/eBPHVIHeqVYF81SaKxmzTgFX7XALOuqXDbaKUoW/C95wO
NC5gGsMYhJQfB82XVg/Sba9bguWYmmR4ydB17Rw26VFo9jEdIIiKQIYFxZ6wNboTywn9C74Xdu0k
Re8cWB6gRxopmVluY1+RlSnYvm8Yc4C3TtpNrXpoBtBGVyz8lNHVAMxyeZqSsUnq5LUeXfWQQq79
kcog3ZJyOUgBmH0SoB43ZbSqc2ebiWHLLsmTOMsmUJNlqKdsxq7SG0Hay/Wttn3dsGUXbeuiJzW+
zkEIdfKzMd2OCoWm65+32YJhyawPlJyIaO7BSzEdtMhb/HaQwkSz0+2vD2GbgXEnk7Iu/L4N/DMl
0Or63SBYzWsPEsvvN2F5NEcbRSHc5ED8pueg2G5Uu2e6Kr1/3BH0cbvrc7ANY9QEggQkzqjK4FGV
NR+SCJL2mqWbOqhX8gfvpw39v0jwkiRLA3BpQHC+Qe8PaIWyDZpFfqiivWgdfFoWrFbgNF1lD/zN
jPp3s65vst9pjWYEWafzmSQQoM42adEO/XGCY4fqcZIn2Rb6wCkYQqtsehUQRUPhTk1c3qOh0QsO
Em8b97PywBj3y0+iMNwPZT9OH9zYm+VPxBl1s+FqCZFl3Y9qI9Ctl2yHtGnGXVkiO/o4tBREDNf3
x3LGTJY94TTIvfAswYsLJ5jmaOKA0RS3pVJMkj1ZtujVm6P8qNxGAj2ioiDvxx2a/b1y24KrjPx3
2zQMV5LkOR1zyHkclARkDBTYDcjArn/a4hJNZCDgIaHH3DQ9skYF+67MszuQhcqdLiARJVo8knw5
8xWvYtsOw6ukPp4PQAjGB2TZ6RHlffklLhv96fpUbF83HEruJSwc09g5TBKSKwLlpo1Tjl+vf/x9
SycmKDCI+xwSZyHuvaEeNiChfIaQwrBpujXWyfd/PfkLFtjOdcUk9ljkfbiDSAlge+ltlEnEhAQK
2fZZP0fOofHUHvm/h1QH90KXz4kjdmOxllK3LZIR6oOypfVHD8GBO5bTFrjZB7pkB/K0PV3fBdsi
LQO/icNzBypm2suqM8KOaQcOSrpNkKO5/nHbr18GffNx3nYufKt2Dl2f/NQVINYCBcWa6WlzfQDb
rzfMmFEXbetDVBxJB372RCN6LYp85aqw/XojIADBZFp7aFg8JChQ7vkw/guuX1QbRnlTqwMxIX+6
disCymJxTqYqPwQOCPiF4mv6z7a1MYyXoWEQepqNODOJNjiWAsidTsWX6wv/flwM/ZE/dxZUCk7p
+4UDfsrx65Iacx12p2i4c8e1Fi/L7zehfWDmJo2fRvyo/D4PoaIaxvnXOuQ39uUQk91OMzC8BFqL
s9sB1+B20Fxs6Zp/sP16w3B5RFxJx0GcJ5XJo5v3Lghl+OH66ts+bhit8nHtNm6dp5t8UsUlbcOH
WqfOTdUuwpZR31gty1rPBx5RnIO2KP5J3NY5hcm0RjRm++2GyQIP3HUiYnCcILLcBqJsH7xpSFdQ
tBabNcF7qhDFvOB7znSAQ1AecvJTj5yh5/Zr7KW2o29cuQHUfadw9Kujy8svQZrcgRwaXVBk+q+v
V7s/3w9TiakAq8OuzrMUqyRy+U3rJL1Dwxu6eTIQQiQCIoEe6MLufAWpDq9tb8MgExPCJ7I27Lth
lHjtekcXF5oEAehCk+ogQnLc4d+bjq+J45PlnOhCzvKoNQpmwp2nPVzh820fX8KyN6c3kakLchwp
j8DmflY1MI4tdIxvCreIieKDPC5KcaMnj/ivHpm36KczZLdJZhITwudC7gqY8lmchZzkdhpFuke6
4+f1ZbEYhin+SmT6u+9NnPMkh6odGr0Rcvlg3VWrJA6WM2si+DrtNQ5YSeVxMYpcgf25aaJyS7j3
lHs4QwV9aFMA1oZ5VfLs/VibmJx2tMrKkk6xPFJQGYO8cgPZ38+qU3cB17tM31ayJKZUqmraOnSF
nO9FjyApyeBLADD67/rOWByiiewTTRy5DThb77uAfgKTbr9xkvQ2eRliovg4MkszHrv1UavkkTmJ
3Pj9TG+Lvkz8niBZmPUILo40q4uty+Jv/wcctmVZTLa6TrX9QHonP+m4grQu0IiHklO2u77oFidu
ovWo6EuvZXF+Slj90OC9r4bqG6/ZnReBt/n6GJbDaQL2WFWN3PN0fXRj5xsp6a5BVdKd4m/oW99G
uXvb+aHLAr5xeDysPBc4YmxxWXxwl1p9e/v5MW7rqYAgZk/i5kxqEI1xd+l6aobP1xfItglGgC2G
EfjkImrvtXJlekxy6Jtv0IgkdHVqq1R17ckJa0C5rg9nO1HGxU3jYZY9gBr3CjR85A4ukJFtxbnv
7W8bwIi4wSSNsHiMauR2FvEjCq7hZg6/3PRxE7M3QbQ3gZwaTtM8Ohto0gIjHd7GmUJMxN7klKyh
jWjPeiz7zeTyT2Lgaxq0lnU3kXoB1M6TyXGbs4zBEpimXvqtJUO5ct9bDpGJzEMLJitrNNie0ZGO
7kUXT0E0wEOyYxsvL/7bFt8IuCFWWNOxXdoCEM4fxdiTrRB99f85u5IlOXlm+0REgBACtlBUdVV3
uwe7PW0IjwxCTEIIePp7ynfjX58pIth19EKoUpkpKXXynA2/WUkUJqwNolkQZq7a4nxNFJwCysg+
FFV/njP3V29vVVbXlsEI5QzIs0b0fX8vZziQcqrsqR3SLfq4lfPFf1BsQNl6Y5/3uO9Awo4PxZNA
JQxNGsPn20uw9gEjeuk4wEvxsHZPB4vgVM8zdrL7PPuZ51N13vcNI4Dp4GITq+sCXfNXnoMgf0rR
A9Sx8vX2+Nci9n8rwcTErgUUomhhMeEcMYLUQvEPElVmbbuXvuLJKMLHvVhMYoLSZuqTDO9V/X1K
O5ZoOqRPQ1XTLWDJymqYkDTS+xBdD1V/j+7hZ1viMAz1uo9jjiLDbVOteKtJTFf4JEiLsO7vuwDH
+BosyH1YLqd9g19/1V9bZqMa6U+pi3Q3AifK0ynkUT9BQm7n5K8/6q/x8U7u9aNbynteWm0dMZIX
x2HpgITcN38jlO12VpqnarkUDd6ScMh+DeZi3kDZriRUSv538sJPNaIWgWZP3muq/SN25bNf/cAT
/T5uI/JfUrmUF/Pg9PdkaT42eL99KDzcacHmu/UUtpJSTQBa0DpOFoK8914BxgBua/X++q5y6VwS
48AUPqB6svOYZ2LQuCwmwN3G5ZKiEkzp9KbLKyLG6iP0kMl490XBhKKhpcthepTdCeTm5XCqi4z+
njpbbRUMVxbeRKJxWdegMdTLZUZDeGS74+dr+zkYJz7ajbeRYVfC2gSk2ZrZeKVy83PajySeoZd3
HkW/Rcu2NroR16JLhyZXS37WlV+dMkr1wR22QOArLmXi0TRvJx5qkp8hPvZJQLkiwun4DsQAn5WC
8y483KhhrX3IiO5sAB9DyvPyEc9eH9ETdT9P9klPEGMIyyPQAhufWTOWEecNH7pgCdruRCouIwGu
/G1XXfsJxmad+m7Tz14vL5xBRDBqnTywYj2VQ0J6VmTvQLek7n2yoK/ldkZc2Y9cY+eW4O+W2F6L
c1OAxTueoexSJiA7Ry8FSH7JvsKVCUxLLd4HnjvIC3FnULNPQj63ti32LYiJTNNhOki/1c65qcOf
f87f7bhJYbGy2iadnKxbjs6V3jnb4HTOohQdd3Ocl8WwUTReWQCTTI46AbpJmMLkwTJ/INKHBBIE
7Q5BE2xRaq84FTGi29aj3Re2dM7pUP4sPFmeqFyqJerzVsZercHF7/hln+zyKBOgxprQQuONJGcN
QpyTuGLGlO7mI8hrio1PrK2JEehCBJXkenDOQW7R7JVVQx2eCi53QouIqdUqCOmGoPPxAWYV9yk6
JU4gWd1S4l2bvhHkHfMoy/G8DbEN1CtpQ9s4hAzObfOvbEYmLo2J1KnSOmX3hbdkj7jStbECj89B
WDV7GPpNdoeVH2FC1OyhqezSqXLcuZzefmzYzH7xGd2vb7d/x9r4Bp4lKIelBBi0veg+fEw7qF+H
ebfVNbY2+DVS/jpnWrysJ3taKOjw0gUUjh1wk1HYD/6325NfkYoj/8Gm4RxlqwlLTFvgWG03d2KR
ZvJwvaQ2QMoUfh2A2IW5MTL6B+pBgCOw3fvR3mTnW7ky/REs++snSrWQcunD+cJEcBRp+8DtNNZe
mbDc/ZWHz267swZiQtlYSaYqbDr3HKAV7wXsK950Z3HSW/vO1Sbt3MxyPkLoe7gnfY06lwRQq7fi
ObU6CjbiYHLVmJQ6XMTOW4JJOoc8vJR26M+Xogd6g7kdiX2SfrztGmuuZwQ/66ZeUym9e5U5TzxH
1dFr8Nayb3BjN5+bHPzDrPHu3ZH8GgPFI95U73eNbeLYFOM1Wsx7yAta6NopQrSMuOGmKthK2jLp
5ezUBu8zaJRBoev1+jKnQZjgNap9LPWYd2dvnyIRJearQZ8HCwnTbkr6pnmqVH0BZu4TqbfIhv/5
O+h/3g2qKutGxN2UhAraflWan4Gifle79WGpxRYk8p8+hI8YuRGFXjQE2/aUTHZdRWVD2qgv6K8d
64zBjdzYTV1YQKJtSlBwjCCidRWwPN0e2kN6/U8ZB0NfjfZXTrKsGjKztZoSsbTqAFKi6qXRitxp
NmxJHK/Z//rpvz6R9ykHvgimKb0fdf4ODuSFbUTru9u/YM3y1///NXwYQmmgaOWUAJyL1pps+kXm
LD3cHnzNPMaxplbq+sQP33HQiQUqqMjFN7wuTG4PvzZ3495C1NQolmF4q/vQjJ8oebs97r83Oyyr
kdJoqcAP6COk9Mf6g52gb6aMqk9UxORQPaJT5Pvt76zN30hu1ljPVHoati/beFT1MRy3TLNiefON
YOx5w5Yav2ASb+hoifLme7+loboybfOJgDasLXxvnBLaduPvQA60jr0SLLYbOX/F48220DnsmsaD
ykliUz8hrR8rX/UQL6rfX7lyo122p9cf97ffOwHEu/oWYTWHb5nVVXGhunrjF6xZ38g4QOxzIKGb
KVlSoHDD3x6I88FpuW/q5juH5zFvqHDASmr/nKkm4vbrbZv8u6OaEpN7oO/xqt0GGLkEZ/B37/F5
iofTe35sDsrfMM2a8xh2l9cjtj/BNDVoB7MQBGfhzmxj9uYv2YwS2FwjHUzHTp8L3UZzl++cN/lf
fwEgQ4aNfx0czMDWV6Z/3Lb5mj2MVNNrD0TKGfJv7t/l82tobeT1fzMkYC2N5CLTEXR44B9KXB+k
vEq8cmf6MErvDPXvHw5Xx0W57x0JcgZrizVmLXDD/7VRTV201JX4LbT8NDpdnPGkLBiQnt932cp8
yVjYwN1MV8iXeTKI+36LzeUalv/Yxc0njAbnsdq24JNsLn5pgc4q1HQqa35HeXpWAdkQUFlZavMh
Y26Z59EJK0KGh2K6VMXGdWJtqalr2J0MgI1ShC2TaTSk7RHi05FjiciFFoxFg8vgV0k/+XGX76rA
UGI+DVhuXTAyIn1CMe0gGOC8Jbq6A1STnrT/cnu5V7Ko+TbgjHk7jBPcadL6Sk6JM3MAEpFdRTb8
BCNAwsBpS6EtnaA3NgJt7/1kuxvBtzJz8yGg07PbeSDZT4LhgeoX1p/brdvWSoz9p/Tfg9ymkhga
yM9kGfp49PoYgmYHXJQ+3rb7ip+a1f98DIC1cOBOQY2d67feIq9YG/f6k/7acu1a1N6okUIB5YWS
X/rer/iGwdeGvi7EX0NPQa8dz0VoXekwJmuMIfeyL/Gbxf6Zamjr+nCTtvrq9K+TtweDQonZbJ7V
kkzD1f1sr0s6bzqgwrBzysZepQTqe+CSx7FbFadw5IfK2ZK2X3M/Y7uaKFqOFw1Dg5PySPFy1shv
1M7jWW7VEtdixwjLjhYCrMAlvuD+ar2vvPra+ntQ9uDZN/anfixrpwGtSWJbaSxRnJ6yLZb9taOT
WbKvNRc0tZAQFVp/2/rj4tTHtmZx7SGvPFZWdZFBe1i6ex22h11xahbyp8wJwGWIZfasCiyJYIgd
dgF1YCkjVFMHtMBjgFCV1bnoX3o/2TdlI041XXIVLBg3tNzI512UiY1Xh5UMYBbpqwbw1YUgL7by
rpoe3J2bNjH2Vm9pfTFWmDFv3hF1KNjGWXttvkaMcjVbAa5ROunsu2KEsx9vW3jt7kqMCNXwL1Jm
GHi+iHfqVDz+cl68+GI9Z4etu9NKEjAr8kQF9kIDnMPY9HWq+4S7Hdq67yff2yirrBjHLMW7JUji
qcs05B4ICO7D2M+3+oT+3YNJidklXoVoRq4WCvvE7NTEYNY9No/5EQ9hH+anB/fkxnEevb9zrYi+
3mefbq/K2g8yLoRer0bf92GxSp59/TAF+zKaWZVXE9qIQ46M5nXkjFRwSYOdKcAst2fBBAAgTXUC
MozD5OuDz7buJiv+Y9bXe4SqpNzWSdDJx0D4n+oyTexiikmxKUG9so2YNXa3azwoWl6XOZRxF2SP
YRvGpN3igl9bUCN8dc9z0FdiW509F8xiwD0lOmuawz53MWKYVanfuy4M1ITvMiuLFu/9voGNzVXo
rpeaoHUNhW5wxt4JpODbI6/cof5TTF+KAKq3GHka+otchgj3/LcJ9yhU6X54S7elCfPHtf9xWTPr
6mHVuryqYBv20h75Jfvqvxujk/XmXppjeQlem/u7XUBbSswOcZDkuW1f41OdSNriiWyltxXfNNvA
6zysA6vPUF4UblR6aVzmnwd7l0Q9Zm3ssYXn+iUPMPrivRb8R1e82uLz7UVem/g1Gv46Zi9MBjbQ
olMyhhVaOr5RN4eszcbOtTa4sdOCWDNs6xC5zKJ1Mur+VM4qDvKd1z2zGXtwXC66Hvtiq4J3visS
d/Q3Zr6SDGwjXIXGqy74pHVCpmvrPZoHIdF32+J/tqV/ubsRsV45FR6603XSf9Zx+pXfDXdW7Cdh
vLx7Fg/iwYtf/PNP8X3jc9ej8H8/55it2BM0jWuwLuCI/Kh/pc9ER+zZbiN9BPvC99/pu/qxfbTO
5aN/SL9tIUj/vR04Zne2yiyBQzlyaYjcEZXcDqPKa5/YeL0EKDFt3BGDlZ9m7MFtmIJErCI6qYK3
rHsQQXhoupfUeSv0yeu2amAr+ckJr7/yrxixwsb25QzN36zQMZhIzypMT2RRUaDUIQzIU4uA78Lx
BbQiD3WQggsiiJe6ieuaJIwvT9O8Rey3ZlgjE4DkUKHRB1Mh6q3MDjJ/zuznbqsp+t9e75jiLukk
ShwNOp0IWyQh00dclTeWam3iRioYyqpQKtM4IIAy9tBZ7kFw8aLby8TaNr7t6v9ON05o7OBK+oPV
p0jukL8AYx161JoUDcBltqva55gt3V7W+1alkSuDILatk5dtVPvWbGMmBElwhRWIljE/kOKuyb6V
QaK29LJWrGJ2c7sFeJOBPtJJStM469sn3ZDjVG9xcK3EoNnJ3YDYNki76wYyxo6D2v+DNwMVLe+t
OWJ641D876OIY3ZzgxhYOEt5tXw5PJN2+LB09NQ37qMSzV3T7WL8AqrNCPS2koXf4sE0yed74T8U
y7Eo9/ANYGgjcPmcSTXxCUk/8KpI4Pno6M9dFYGHvzredv+V6DVbu3EInO0RQrXALn713cdpSw1t
zYGM0G3LunLl9Wwz0Vc0uOnusbM2ImptaCNi3Yqib+G6FUr5YLnnKn2u9lWGnMDYwVXjQcnXwayh
ChdaD3Lf6zrIXv53Myimsqjo1crEpRFLf/hsV/XQMfuzq6DxOmvBwF5hHbx+wBVk32nGMXuyRZrX
epwwNJ2Tyn2yqz2gVuqYqio6a0tn9nBKasFfiyW4LEF9uu3MKxFvNmMjy4KJO8xRpCEv5XK2wjsr
+OLrN0dtVYFXfM/syB4afwKZGQ4Ptd18psXyTjbpb3QP7lxO42BN0RaHaMQPIGkKSj/g2vqtXvI1
2xgBCc32VNRVi4tZI+LUArXF0BHQ1qt3uuwOM2Vbj94rG5PZgQ2y5VLUIceHSnIsqvnE2JsDBLba
enNaSVlm73VDIZhbMDgmy+VH9Nqjq/bDbf9ZW10jTFPbEb7VY091Gv/nIHgW2wUX7yZHVW+3v7Bi
HLP7mo0WTSEuq/Fkw+zEEpW6sxbeH1hWZ0k+CbYvrZtPpFYZACq7BLgdy+JQK6iDVO7h9k9YuRqY
r6S9UlXO2z+1g1IdB8ei8eSwKo88ndbHKiP2wUXF+5m33D3Ubeicb393ZdlNbBiUvWTdcdwFHBKH
/BKq5Pa4K2cRExamnQXSYRz+SsSpQt2pyCDHq08N6cA6mj2P5cadaiUATYzYwNuwKHIsvS/md56V
PkLrJvbm8LnJ+R14rjY+s2amq2//de+gYA/qwUCF0k4XfpXFIKI5CLak7tcGv/7/r8GbDpw50kN+
Gp08zj0VDVsNeCuhZwrBpFMxZf7ExqR1I7d0DuEItbUlur3Ea9M2Tgxt7gcpmTDtJp+ixucRvHff
yMaBYVSe1oReE3Z9D5KJftq4lawEmSn40gjSjuj/vY4LwszlIUd1sRyzSKnuUJH3lfNSTfaGdVZy
kokRc/rBhYo3foPn6xiPeJHgH0Lvnm7hcf6Uiv9RTDCBYlUPsc98uJr/43cZB8+v8/PJf3ywD3P0
3jpvQrlWXMjsKp9obU8uVjjx0Y4jP6IxK2L1513rbGKt2sqDmmyBsbl9zqZLvlWMWPFME2kFwTrX
qxaMK/sfoX1V1drSRlwb2QjVUEIJ2vUFruWihM9PEVQk920uJsDKRU36/yc9z09LfV62IK5rC2iE
KdSSx8L2EZvp/OI3Q9Q1Z18GG16+Zg8jUoc8La2wrnDP9/Pxuann9+6weW5bm7lxcPAn7VYNUhgk
kp+5dcfz16p+3eV5Zoc4HMJ2uw5Dt/ShQfvtlrjhypRNFJJTWh6nKeyRuuJ9E4TywHxGD2SiG2fZ
lf3OhG9aExQfgrzBB2TvxnMjv6SFpw4OzZfLMKfykIluVxMpdUwUZxpwiGEvIb4VvJPDU5Cf9hnf
ODTbsnMFUbhq1rI4WWV7cjdFl9fsbzg7d6XVW7hLJA79zfxkVl2kqn3ZykRMKZQacUrG6a+i9e9u
mqafwnaW77dtsjZxw9eBbQDRrwfHmewHQT7J8E3Z1ca2txKkJmCqsMcunQnOYn1e/PZVuERDyDfK
BmtjX89/f51dclXWDWQpMG/Imtn5c+Xc3TbIiqObOCkUDXISXEsdWXUX4KZJix+euG/qz3XWJLc/
sbJFm03Slax4MWnMvbG6A9UXZ/4CYWBFtrgVVtbU1O1Yer9c0O2E+CkDqGRpNHaBY3feovZfM/31
/3+ZvuHQCvU03lwqGsainU4Bzhe3LbM2cyNCWTA5IgCxWzIFP3n+k7BfzNlql1pbWCNEZy4hEDoh
gw3Wowd1t8pqD8X8HILbgotlz2bqMbNPmaCXNE0BWznLhb2mAwhqPAHurNvW+afhPWYinaBs5epO
CP6Zyvm78nycJe2dFDjMhDpJotAC0Nji0lV9GcuxolG+7OtFZyaoCXIT3KJtH571Aq7S1KHBYZp2
tpOh4/x/HXKu7L4KGGP3jQStix7sJbpSfd82+j9dEka//v8vb+dU1SykrLsEZfucTnjQrZbxru/A
zHj7A2uraoQTqv7Xjdshv2Q2juQBVLEeOYfMB5tVdPsL/8w3HjMxsTp1sXtDpvneLmB9Wlpx0ar3
BXj7aiffSJsrZjJzPQuGsulkB9H0huo4WPRRaqiXApm3BcZbsZOJkS26ZS4mLyX3ogoV/YYGFUkS
kWf+rrMZYveaOP5aaeYVWFk2DD+EyPwmKURdz3cjEvUeMBvGN9yUi3GEmRi5l4uCuKTWMyCcnr+x
yGvmMfy09JXSkB5qPi/F+DYODot6vJRsDL6yuiZeji5NOHpSBWc0nH/PIO6SBCl9BY3ILpgAooz8
r+2JK1B5oj142q+SN02hP3MBdJLnye+3Y2DtFxgXhgZFTDx4keqCMmOW2A7/gHcjL5b5PkJgZsLn
MqfIhwHStBfwYTsHu2/HWITdniq7x0zoHElLIuapEJcgBaNqx+zpbtD+Vs1sxTYmeK4YJLQreEl+
NXM/xrL0ngMPTGVAX5cb81/7ghlaKhubpfPzi5yG/IP007mMensMVdRTvfcjRnwRxUPIoY3pWZYj
+tQd8GBmLVoU+w6kpLe9aCXITPgca9NQtT7lFx0CaCzn1I4XOO2+wY2NIBXTBDrJCboQrWwTeqVq
l3qLbXttBYyT1Wxr6JCIObsoAsKkP2zhFKLf0VRDrn7f/I0YboKh7hj0Zy+sZT6EdObfbettEXqu
zd+IX+J6dVdAP/7SBEEbQ1gA1TOBHqix3OLZXPuCcROy0a2/gNIRB6Cx+QiqhA+EqTly3E05vZUP
mGC6ueussh5Ud5lL9OujFxXy5DyXaIzeydjKTBidkNTH22TZXjoB+iVe4RMKr0P7FthEzhWsa+cW
UmQXm7TPf6yPKt2uChf65I3oFV1Ap9H2qos96yOji46dvAs2zlhrpr/+/6+tXeVo5LbnWlwUvbIj
8wE8pCXaNx1rbDY+sZIaTGmTQHfS0Y6LjgAoR0QiWJ52s/sw24hesQih3GZsLxCq8KPUVdVhYftU
vJiJoZMpt3iVwTgaIjnYe7G7Z8J7cK8J6HZmWDO/EbwyLLWfdYNA+h8/Q0iDHq9b42RvHn7WPmDE
rpzF4rnVlF+CHNcuwj7YVKcHKPCUye1f8O/V9UwEXQbugjbTTXtRDuhRABHxDv1OpRTPhMoFuBP5
rppgnhn8ikGQzfFypVwcu2HaFbpeaG7ARdeLxuLiwsHfrbLaO1TZzvODZ4LjsjQYtRVgeUmpvjOF
kNL++NZfd8d91jfCNwtrtQx5111Y3SjkfTt46wULNupr/3Yez4S8dYXMeT9Y+UVNwZFckw6361O5
7f5rzmNEbxCg9OUDWXeRNUdMdYgw5B8p2E7nNDZeXaqlxyUV4+vmxzyBB6adN+sCa9YxYrcQYQ94
zlBfsnn8DHz/b+5Ow6F2eXbct7hG7BL0gHpWWWHf5RBPAzFl3Nu5f9g1uIl8g9ir0zcjLS8UulNu
lNG6Gz+5ZW2RLZzryuKa4Ld05LVUCqnZ1S0wvMzPXqYB1+vb81+xvol6y8DjEQSlLy7CW6oD08Hx
T3zhQvC67wPGtmuHTUbm0G0vzMG5sIEjXWgbPDqk2fLO60j/eS/0PBP2pkNnmjonKy5zOGXRrMGt
HJBSHkOk6UqBsmzfD7muz19bvGSDbdkTrhi6CfRB8+EzHcaja432RpRdU+W/focRxUUjmgGpR1xm
2T0oTfgFChoUGrZhfyj5EpaR04hxp98aId2UwYASUIBlycb3nQNtX5D12BsRt+ZURkg3hRog7UPw
S65XVTX0j2xpNLq8640y7lpMGCEtoehDOs3qi7baNvmzGYRAWd1e6JXBTZAciH8qLwDDzYX60BXj
CtW+Bdf5fYMbzwrKBzR/crrqEtjMvdg+qGTRMVlu7MIrhjfBcuncZx7gO1eeWpBoXw2foSEudtU+
jjPPhMypNKQ6v0oLqhnnxEYN3d1Qpf0+pzThcgK9UX3IAn5Jbf9DNoMDLm+mZWOPX7PNdbn/it9u
ST0JSc76otJ5iZuueU5t6O5k+ZZt1j5gxG+naRryPMQNkqP6L9oe1R8JXjMH3XYbgbXmmkbU2nO+
hBxnFJjfGuI/mdrHD9nnmkbUzmNRgJ2+zC6ggm7iPzkB+9jHfYMbEZu1LeiT06q+zNWY/Flah20e
nlcsb8LkbNevdZmT7kKcvogE9FEPszu8H/gm4fTKHmOiycQoUPokEzwz8/JXklXiSHhmvQaT9zB0
Q7EvAExwWep5Ddfj9ZhSokE27Rf+5teQMLm9Bs7/n/j/sceYqLJAQ/9pqHHNsKeg+Qod8659r7Bv
flQLdawE8s38Zyazsj7iZV/eyaFQZRotbAlAjio0OKESKDwPE0PTUgsQHxV1mxQKtonKoka1luiQ
k4Ms8sJJUKwk4gkio2CvbKCWyu+CTPFA4PGEzDRLCsw4EJ/E3EPoJJb+DPFRXmOKR92nAzk07pTn
MbFpAdIAPyvfNYU9lAfigW7o2HSCPHaEikfSN91Fdlav7zXO2WfNNZpCRW6VCZQj2i+4fo6f7SbP
lyRLF+eb3an8BfJq7lM3pc5hDon7OufN8mK7afE+G2v7TrlC4GtEhbEeFXtWdWnZkdUW5WdKK++O
BJbgiUgHBSFevtgo86b0gzNr/y6oR30cG0/8YoKzs43DzniSAOuQuJNh8Jv31axj5nHIoqfhJN8p
Tq4Wy1MbmhBpTX/KhgaP4YKSQhSGfVefG2+ZvrIsU59wEWIvUHJlR0CiVdI11zVgEKP50M06c6Og
7geSZOx6AaYle5nDPLuns432F+mIpYzYlb21CmvmRrJM9Ycsr7MjIe4C0Y7Fqe7zFG8eaSAtvOf6
cGvNCzJGmYt1pwAzJEvHCvBPgikZb761Tw/K7tXR7jrpR9TSzUvW2nSO7CVsjwLNAl97SVMI2Cte
4ADIRoRoOCA7yvYq7Rxk3fRgh9BUj1Q6DU9NOwdnRnAFE0PokgNHr786ySmgb5TpSh0yxhUUAyqf
Rg1XZXUHDTj6GegcYP+ycYLYLdQz1ScwmBLnDpdzh0ajPctvNhS+vSiwcie4F5LJN65C6wvuldkh
6NO2ua+hznHQUK37IuTg/MocZ8ouXcGX+lA14Nc8uFCmrh+qOgeC2JbB8lp6Vmgfs6r27iZm8Z+8
69QXtYjsKVVazJFqJ7ABNRUUYm2ZncEqHrw1kKkpI9txcK7Q2qvurGGEqypIzgXREvDZucjMDR7l
bFP3xV7wJPVc8BFEMFmVOfNdl6Xpr8Zyru9S4ZC6B9IFEtpVPpJFMYWQdgu6Uj/6IepEcd8A3dLZ
A+ZihThuR+Xc2u5h7v1uhqYWnlzieQnzZymoM0ZyIMMQefbo/6gXAnOCA0vSg5vrzo7SYebt2S4c
96BD0AY9MrTCQ891yRYSkZwPQ9K1ym8PdNYgPZUOr3wQD6ZB/WhR3ZbQbAHHfRTI3IEQfc7st6rQ
hUwIJCyCeOAz/i6qCU+GTqAIptEheF8Bp8nFSzlnIv3ilKp24663UxqjSNjIO8Ekq1+vxEgPnm7U
e2GVJY/CMUXhtsDRkEY2L4P6u4aEfBEHuLX2HIw3M10g0dSm+aMAU7bC0Xfo5UGm6Md+tVE1lKCf
6rM8Ur3j8YPAPVcAgjAMWLYUChURGYFMSPxw8usEzF7oN2VkgC0CrycgA0h9OztBo9mpThrUrw1Y
3Wl1cstOkogFI7kD7XvdHq3O8/uDp+vWPmGyQycjcH4KOsYpZSl5VwhR+LE99Nkc+a7L67e5asUg
YqVKb4nQauXRRLlgC4m57JxQHWwoRNbvtCcKXHOhE32hoVLt+8JFYSzSQk/DHbqfW+dhmqfWyyNr
9EpdRP4AlvUvgcrIdFCCWORH1mXlhPfVWYE9j/GsDj+zsAHl6QFcVwH7zJH0xodsXqRKrKJkwXnK
m7KeAQcdPTZGC3Em6yuKrdiLEeZM64fGcQZyzIplovdFyBuwUkI4s+IQ7YX5x6O1pL39jeP9YPzJ
syrvLqjvg80z0lapKxnNoP9R2DVUxt7b7lAMCWR6eqgiL3MVosTd8+VMnWUWwGSXUsW5H7bOcXQc
KDgKOUuGVhdPsy/FyOQ7rpdweeFj1/XQyRvAXM9bf1GxGC3w03hIsDqWpKi6Q067bHxmuS/qWBZz
ys7O6NPl0R5TFjcZJdmROu1yyn24wbe5XdQIrbG5U0ccvFP7rO28dBN7CLvhXtSTKw9DNbh+G9Uj
6e1nZ0nD+WPZV0KdQhoCsZOE4CeWz34WdC4yYu+O2FutNrXvmx7Yht+5Zwn3OU2zkP22WWA534ox
z8VRpyG2RX8Ji/FUTg3TZysXTr0gjvjS/5qz0M/eUG3i+lj0XjYnNikLHQVzVqoPkpL8A562Zvtt
CMUICr9QlZBAwh2aLVURs0KFXlR4nPF73CU6HyD0DK1+seCO0B/QnCDqu0ISC71guiJNhbbfqcs5
qNZYmH/LQoENxNdpYcesC4n/hga1tErmcUHQp3NmQZAKZFRg0kVabA9zM1QfRhe60Y+s4zm7K3tV
5wcFah/3lCGxzI+6K5v+wXeAsYnhsdWZN07XQqEWdbDyLkUU19gjkPnisiu6+kCCWWYxvARkF21B
aQf0nDPqR6Zs0I81tW/Nr7kA+uIsAQ/6Rpj02AKZu6rq35ay1PKeyIEvB2scMROPu0uPfm3Qwz5U
aJhHz0Qf4MSE3o8xrRFrlaS2HU1ZeU1hbisp2MekBngUGaQDx2ClxnC594K5/A6C1tQ7CaAmZOJM
Y4U9dMrHLmGQ+JFf2IAGrselH6vwOwUPhaMPovRHdq9K5bvH3pVpdTfSWtjHABxx87eOOUuYqGGR
Po3noG5nkKywRuhLpd1Q/27swX0Y/Vo5jymcOjszJfIvMOFUuKcidQcXDIgQtK3cCPcYbwpOvOkX
/6Xw7ar7RPy64i/cptn88QqO5exAg8xSTwGI8+uDDQKZFveqwerCJ/RHlM1DgJMdf+3A7h0CmB54
KkWw1uV0soWTNipm9dAuLxnOST3m2y599QukQl01R03ezsUXitJO9zznFe0jZbFBfw1mhtMFWBWF
k2GO1B9Pc/F/nH1bc5061u0vokoIIcQrrJu9HDuxHSfxCxXvJBIIEOIOv/4Mdp8Hf3Tw6lpvaddu
WEiamrcxx+CefpJIp+095yX0uZuRcgomyqKr7BtJyvYfX86CfS5koeiBuNzBbLNx26LcW5X7GLo3
HsiPTwmvunDXzMtFatOO0ZuxrzFhChHhMTzlDF2Ggx1bkGt0kM/lSaTHkkw3XBNpbwpmAmSU+ThM
3xM3qIcbBDgVCPXEPPbBW5vPLZyEqoxsI5Q8IZMak6zoxMGoBOB5UTLnxLJ8FLspN40LZuB5cHc0
gUxrTHhqwASqyoDEKa3tIYeH8SLV91ruBWEle4K4pGrurWfGIdxJUDq/ZbkbgnS5YPkjSB2VuSvQ
D+c3ovAGcG5Dpm26nYCKEFDCGlJ05VEHTOpf+Vw7Ni4o0KYPLsihkteqITidDVc1sKdCizamYZU/
j37vf5KOMr0BdwFin3OrwCYYjU5Gw3unkf55ALV6ceoAQaEHGqIyrXbJUGQhRkzQIMNFo3WudReN
k2aijcLRGz1wEHYT6yMziHJSOwz/FewHs0Ppfp175QDVkmkn+8ykqaA4jkXzXxre1xlkKecyUbGu
KOKkoaTBfMRNPJEoMLqE6WVNiF9HAwjRnmSau87PwbGNuA1omt6OoADFQHFeW3hd1qUarqmjo8WI
vYWEQHoTpglh0Uzq0Yc6j/KSQ5vNlOyDzjevhagr+VOoDrGdmBAG7CYxlWUdgXd2fMaAW2o/F0Wt
+t9F6tXiz1DxIv3i5r1fRM40iuwubBTPY+O3QIWmxFHqgNgWMvY8Zb7aF7Bz8psyAHB28IFQM8B0
VoNac5N46l5m2KFIgFAJem8NBWaPlsUcPFHXE/WbUB4ELbyky9kNY9XUHkRuphFiC1NrP1Ff8eG3
tljsXVDbzu5BWdX3R2uGIv3aiMCTYNwjtNkROzbNN1HB+ZwcVyEQ4lBrQ/KRtDOrD1akiESPjLXj
a13DB7/JPvckj3oleHpAmN/K56ELWfWIIYN2Pod53cgDqIIQkeCTEvbkI+AnuLxGB2EJmTD2dhzc
IH3CWFqjHlLKYVIs91LzvZPQpBCR4sZL9+WUit8SNBAIzWya1PHU51PdRZiyQZLoM0wdPacWziaW
WVuJuxDrPmM4pkRCgdreoI7eBPmPO0/Pttyr3iOx6/jwj5ENp3reM1zZc0STfvCOQxjKItZtidyU
gJ29i+uxUSl87twXO95kCLU6BCvurvGplWffZDOKZEoP5MYHbO1XganzJgohQKf3DuTh3QiUoQjx
akT0M4hXwgq6QODSOHZIjM9QmEKQODjBDJvDJURudEh89y4BP8PXKatwKzZdmbexyIsKgtVIwg+y
ZD2ECw1r3mRWM3bSbhPWOoIHZC+9K9r+fmx5/i0kQaW+KeV7j0EvaoMcxHR3mRppcnbdms+HNmC9
PhZS4oYYiiCMmVpANUUSyPrA+mopnfWhQbcJT43tRMYqntAjAjqmJou+nq1DsiPdEDwKwcHpmuQ2
YJ8RNMCiCQN36o6NTQCoVJ7h3wY5C0YDBeNi/jIZN9W4wGt/B96toN2FI8hvnnsQPL8Yr0WiYkoG
R8Bc2jsHGdD+Xswen3b4jemTDmzzc3KhK9f1pOIPqPrpHIpBVn2D/+ya74PoelCPQTTxSZeWQUa6
GGT9pXB4gKwf1G0WYX5q7UGViUaACPgnbuQy8ZAnoT07f5p1kw0n4srA3fUTn52dbWDAluUDan5J
6sYJjqHZ6XEuy71O4fq+txU35YNJwBkRd0itxH0ZDAScgnqqIxAzICb31NSkMZD4/ButgeZ4g9GB
hmpglXenKy/75IR0BGuDRrS1h5XBOucSOKF/vbnY184I8pVi8RJJa/0x4vDPNu6cUaU7A2EIZ9cx
aKPuAEHsfkELFGcRdWIJKJOsXREVklSYHy5Mboq97CH0shcuMqjOeN18REPCuEUE8U3OHxtkb6Af
8ebcO4xhiPJKv5R3PDbBqqgD+j9SLstAQEkwnduQ2JuO9FkfJaVGaJt4Xt8cyBC2dl/ZUv3QpVP8
hpvVdlcRg6Y0khMkXnmJ6/e1T4NW74OgH2DofqiXOcvsxiAZSWNUX1i9JyFpxaFxWhynpoKwxJ7l
SeNDmM9denKNq55nf3I6lC+0kyPUILOrIiNmHPw0HZUAN/NQwxrHBjZpyzD5bcNxHJq4rBocOVXj
s/zAIBgYnAJZXY2zin8HFcLosqq9uwRB0DlMgU+N9DDlp7CTFqcIbLoPfq3mINZTmz3w3A+S28Sh
LWD5hQ9zQlzs6lh6NX8zPsk6lOqLOY/qPMC1GRaz258Gr4WYuoVj2Tfl7CJH6QvrIM7NcSjZ2DX4
IZ7yaTSFqNjJogeHaeuSpo5y4KSKY1K5/fdBeTgnFMzlxbMZJdIFKZhUR8lJggqSFWPwaZhQpnm2
vOZ30h3q7DZVeVJFXdoj+J2GDO4qbVFeKuiEcl8JBfOYBhO/1U2S7YrBoP7Ui8IcBHKuGyfJO4Ys
s0FhCNgGKCMuZ/llQii5owVBYuFwBiXdPuPHECilH4uVnAfb0/vQQ4UnAtrFC+NcDHW+Mw6dnZgB
gf1GgOcDRUeh0vJsyDzLOCyn5p6Ruh92E+Jf/aATiTOBsJA20LuvPDBKc1haZyDRjBomVmNsivkT
gnqa7Eo9qG+S9vJFZzb/jOhw8SRho79q0dgTdM77zzPEj26sw3ofUYFyyFkj7632YBpyb/mYBvW5
hJuF20q8Pqeog5UImk0Nz3wXEM/75DlO92yLuawiNaX5rzyY6t8wlSC7U1OfFVEzKbvsAoI6OY4Y
qdTVJF+6qs3e7CJIrqUdzIG3zvDTlrgzo1aJ4qFx7NzHFZSfYuFSnEfTUVrHgSjmzzQcAqCwFbqf
hWLFE29QiS1UHb4Q1D5u+1BhR0DGmpwkqnSom2h3AklBIoIdY974mjeYCY+tyYM5TmUycETuKILv
eJcRUCwFyolKSGk9cvRs7gaejFCPDr30nvkiSHezXk4lb6GyA4kRUt56SMFQRhHDTzVWkHgVCSrC
vdtC3qsw/HdbJXO/k0w0+4yNgEaXvVfFiWpwVwDLhvIKD/PsVBFcFaLx8OxR8eoHBf64icNksnNM
oBLvxfMUDhpewFHxEBJUsaC3lv0zpKK/J+hzH0wPm3bLjsa4PX0ej4U0R+H6PnR52+FrXoEqINIu
n6E3gVLoCwEG/NFTvLlNwx4BfJmTdjdh1P9VtGPxe5rS+U89DtlPgpIdAjVcVLFOKEwqATjr7t//
fJ7G8VWEenwrhhSV/YkNR8zDyxssfHDqA9uBLavOnLfOJubR0DDbDQNupd3EU9QM2IRQbWfSQpR7
sLsU943wlMSIZlPeCtaiitqU4fC7qpTzylLE4RIpdQn0nxzu2UjY10G5+D2w7b6JBtXV37mC6GM8
oHgzxBiqCx592/e3SEz4N5QK9G3nBOQFH+Ef0ywY/6FVXdwTXaAoRkg+Pk+oU9KTbsLkJ0NanEdQ
Gs6fNSvNF5aQ+nsyGNwaiHEWN+hRbTAEIzwdgb8nCO9knmfzGKNaBmOcVeVkO+MiZVyErqc2Smqa
m2gkAYrscz+jXtlM3fwL91NyrL2Ashgdiu6cBiM9VDgv6oEUohWfoHZnEMQQ6Gii84Yadxma/DGn
FYcAbMfr3x3hMjaVP1U7nuRZFlF0Wr6j1ILD7wYJ0njtNM1nwh2rv3blyL/gmu4/ewErFvdMEVJ2
cIMmdkLr3aUhE+cwIN0vlN3bl6pKQWlnaz8AJcBAUAQzLhazR9UvTnoEVtUwqeKYhakUR1Hq7EYC
FJSAAR0CMJGoFDk7dZryHREkeUA1GeJYJlBYjmCZo0j0jCx0qL0MwuChcA55AaBARFGNmQ4eqkxP
gZOCebQf4WR2bT2iezeH8Gf4M3l0ShKKGMMwWPCB6fA+A5QK45R5OD7hTOsDvEF7M1FVRD2IxVBn
KyccmLGB8CHKms7UY8pbVkhkkuw1QJfAw9kR8ivXkE0utZMUMeShbBVjU5IjcrLiEzxw1QId54af
waGZh+eib/1Y4epFBOCM2ZHSYXjsielPaY0rCn6aHdw0THHtc1G2EZ1x6+Vctc/EYL2i0aucRwL8
7AnFRRR4caN6f1Bbb3+QvkM4OAoXddeml/Oxcoe0Aj5swFVYV3bCHTByECZOrRYDagPF8AkVWHtw
p1D4UTEu9eKAdvY09g6ifpmz9Kk0PljYAPfIHiDfUMatQMab9mUNCUr4Np7x3kdhzPF/wrj+gI4U
VkArIYp97sOhH8XkqH2NiNg5Qq8ZS1o4gfiaJBl2e2HwllGowjzB/6eSD0QGgHZgYICcqqzJ3sBd
hrpfpgjKe0EonjODLoUJWXdUrqu/EkYYKOiIzR/xzfMfnYSg+ixdiWq128GQ0DXzHrraIgBgcDQ4
C5xOf4w/NI9AfZQ3fgF/kGAG8Q9UcPJfHEPOj0tEcsIuAHcVgAYH9BzOoxNUurqTrEDAKp2wqh8D
CuFY4MrGaT+LuXlEnRlxdAmUROyPxjkwmyxixYRUNqooB1S1diQWjQCz8zRRtEZqi65bN5nikA8l
/1nmPv2Cs4zyQw5Bz2+YI/IeQ1ugeJp6IQZxMgfR6dT0ZIhAwucPO2g4JrsqH+GKPZDX1qjDhvKF
K46ekkAL5kGkXnpWXcF+JUHqvNKilQ+CNqifBEQY9+tIMq8/+U0bpsjqUANOOmo+oxetfsOEsr3j
Ibase+4mN9KgKvSlcFG6idCcS0jkQ6yVfmaO6c4FCrPtznGXg7LopNXHwi8RbZlBhb+sCTLcnpTq
DI0jH1fMZBvyENYK1W7j1s2hrP3mNshL3aA00rTBDXJdVDSI41bfoEDaqz3QSwHiwN4+Qc0gOOVU
I6Fwx4bchTV3xakqpimaHBxMUpEM2npd0UHhKXG1fq17Jm5CkSKh0pYQeeNlnD2DYrz6MWY133Ma
uumjWyO5jXVR2adSAA0a2hzDv1GWYRZnl3BObksHs0lTByUODaTKm/RZO+/GhqrHGWXk6qgHLfYs
RIfvCZI1yQO6H8kR3hdXgnBG25x7RwbtLTzz8KCaocS86IDrnUEqINnJYUrCiAEPw6OcljWkdFrm
ZrEBc361J9ydfvVDWH/pKrS7RMPNq2mM6vcFIqs9QYb7CGy4uOcIdz4xUMTdIHfvfLDXsMYgH6NI
7dM+LB7mPlXeLgPv1TmYNbxYVSfolFm/hWuQqHWGbmvHuKYe/UKrtN5T1UHteawaGTXFkpjD8g3G
wXwkatRR+rUfF7eXpw3KhSh68Z/asPR+Rnfc28GLabnjLjH/yAzxqjOmCEZD5esXdF+QXcg+Q+w7
BpJFKXJBEAz4pT5wZZy33HRNuw+Jx+aokj5QDGbovbtZoHga+dIb+cGVCvTTXj7/qgnO+8kpl6Tc
ukWyr7DHbuQEvFUHAed+b0EmqPd0ahEkwaegFFGURXYSOsu+U4ebfxwPyUws6lwektqzINhITNCd
wYhe/dAd/jdipvT+3y4pAi31bDD4CCcKrKyDyL+/D1JefaMS9QoViuZUyiGdkK3y/ISjhmRvqdNj
SEmX9K0Oe7Rvx6APmkM+pjqFcI1hWZQirQFhIBPfHZF47NT3ntGnAoon4KZn0CyKbZC0eVSViqaP
TsIo+jLoN4GjovKwH3ZyFa61gjyyooCRA6qaP/YzfpznoPIIFgvojUS9q+dfBkdseKBzQh6hJlR8
I8hVn/wgaF4qpwL/NVhflAPcaebMUbr4H7S+832D+yTfkWbsjmjaNF8HUtpj7VfoLkip8E8H0XZe
jdMP1lNXfTISLa8IRDrTTQEwxyvFJj96+YSOL5OeOfcjvP0uHbUD2a4WzX1U0LGN1u/vKwTAFiC/
fxsBejSz9yoz3Ng7ge7nHwRPVv4Ea4Q8gAuKOkedzRAfcdLpn2G2Ldsb7fZJFjVcsFPb22BGvBY6
5VsTqFcoi0MZVkKx5liZwnlEqj8jJZ0KFCDskOvFEyV75GLVNzkXkPf1wg6NaRv0xdMEpdyT22Tq
B8rT9gnXiXytuIuOKPps6rdyl7ygCbLci1O0Cx9MW5Jdh0Sb/UDLfrpFq904UeB6vTiibulPOycH
TCePkpHrr0ISeyqSBsU6DlmL4dRk7hwRhawlanqGw2AmCteXOxhll2Njq1NTEdHvxo6SCkXtMM0i
sJcAvBJKMj70IIHXnwrKePbsKN8djmiE5o9MSSue1OSgYVh0bv5NZzkOJILihB+G1mnJmaaV9ndo
E9FP0KRl2U0w90n3HY9w25M3BXJGX4YAqkH8JBcvQVuOv8pAl7FT8UzuEzOgyxQqkoT3qMTQMg7b
jn4r55nkPwxKR+YUVtmc7pxpRu8YJm2GI/Im1GNQIYekdchy3CfIOtH6D9XEqjaqZpzGzwBadD/8
jueACaJIy7oLsPQNMBlf0FTvAHGUlHyqQJj6n4kng2LMaXbmS7xfW09f/v7u6ULXhrteYm41CuUH
Oy+3kApw1V6ASm1hvlZoO5rkVdJkFcYhF9RvCuWc2NL2yQUtzAUw5dYXrMB2XeEPPTR58lvjAWR3
ngB6IChjAE50FU0QLrMV4s7AkwokYOZ2cjARtnxCEGTTBbzj1s9fIe5SZkenYFggloGEvIIQ+P+A
1Fzgqn/Bka1JoBD9pSHyHeDIfEIO1KoS+phqdI9UeSAMBAezQjQXIAcpvZTx6xCKa2YocP0j5B9F
AdwsZvQGKArGQT58+Rgdt3Gg1nxQiQsJZDcz8haOgYNJMfmBO+dz64lLAoVbL1iwhe8sgiPFoxQT
c7cYF+VfCmBh9oYI74+ThOICic7WK5a/v3sF+gO9h1Yixni9CrV6hhYSrf3/ZVB741T5y9/fv2EM
l3ZbAKNgSHS/cqfP2BfXmc0FjOIG0HJNFkVtoSAlGLhn4qHQcSLouhYuwF4TcqRyksH0D0otM8CI
1236ysZRJ0cCGwBqj9jpYVrmxbo5e/wfBuu2dmRl4mRwOp9xx7lhE2byB6ZKxJD2LdTFJcWNrTes
7NwGyLC5nwPJj0aHiRonLeNeduHdmJn8+eNl2tj1NasUQ0wutZH5LQ1HfiuaHGH0yCGweeGu2tj1
Nf+k1Oj3cQiC3qLeEDFsb0xA/BqVFgVxeJHrJjjWVJQGAbGdRoDXrVsBzeJxwCs/TxCmksFubpCZ
XMKxb2wJXZmhZG0YOq2d7hhJUU3OQNAydSADCMCSv/t4RzZWbC1cRBowF9iSNrc29FH/DQpUOQsA
qlh3HxRXjvv6a1oGnoFyKslAkGdN9kugfQw+LqQlH3/CxiqtKcVkV1hixsLcEjgTRKDlDzDD4LK6
OPa4dWpX22Bazx+VKxGCJDOc1DJxVBTe7+t+/fLSdxchuvHKtU6J2xyzCsj9k4iM48+svjhR+Xd9
RmQ8qwjHMu1ZlpQ9fKx8lX76wPxnWZA/AFs8AQ37Q1p1Kofp50wvESJv7cjqNuS9dKtF1BbVbtPv
ljnpAujNU487+cJ9u7Ulq+tQdy5gtG3RY1IxQaBGA43ivpKEnj7ela3nry5DkuQcbVqXnSnp9p3T
vBlaXgg+NhZnTUCDPlTiWkh0nKdG0M9iBjDrTNAKQym99VF3+/gDNux6TUIjqCrVmEGHTCuXHAAN
kz76g3Soxy+trcwAPCgx1aXpxa1vWk3t2hHFByodep48DE5oadSXBEF03Sb9BWKOjQ1Zc9JYkPih
2FbjENMEtH6wxkjl7dvHi/VX2lPfX/OQcST/TuWn7W0X1iDlGHcNFb+k4z0OoTyx1IlQCLvNKd75
8fu2Pmb5+zubB6pnaiZm2tshzHN0i1kVO/kleoith6/NXfbJHDZTC8U/DGlblCB3ub5IULB1m3j0
//72DoR2Aw/S7hatOXQTcJ+jIf60LFandI/acfEC/OgpALt6WV+ZYnorc2d15wHPR1ECFHkLzgLQ
ygCMURw+3o6NgUlvZeyovIWlk4z4pHm4TzoQQckS8ZUN7Cfk7k7kXpyS3Uh31sRoEOrpcunjOxaO
rg6T4qB46PZFb28Ib+MR2WEwOT8+/qqNc7DmSePo+ROncttblk5fLSZwdu2EkdbrHr4yeLTQ08BL
y+5WQKkxol39lnuYvvj44Ru3yZomTRKeOIC6d7c6cF7QiwSavXFlPCbXTq3S1SEGCooYwDub24Lx
Z+5mdYye9ZUkAGsJRA3cHM+Z19wOKsWQhwhfvMvefGttVmfVDEnWew5EoXXeiSPGrhNgC0wa5XqU
F1KnjYOz5nCytu07CxbGW5nrYGcStLqXEOHjvd16+GIZ766+tHFKNIHy9laqboxQef/hXB6i31gc
d3UqRWhTzkIHcBBUEKyXJ3v0JJ8DzOsfr/v1i7d99+sHJf7/6nci/WVgBbHyLiZgW0uzfNW7h8sF
j5OUCpdDOOZ3oEH60eiQXVj3raVZXvru4RrlzC6f0QtLPNzYakA7T8JoAdK+cGq2XrB2O0FZVsmE
gynn/Lkh1XSTVMWL6wbNdRHAv4qj776AAJHbDCJvbski59dxYBqrZYuv29mVhwH3kIORGg2v2clX
jjw4RnvhKiJS3//Xl7776TUPg8zhefq7ROMSVIDkAfod9rpfvmZrApweFMQoEZ+NweEHq2TqtxGg
fuz545XZ2Ng1VRMRVT8zPnnnQpk6LhYiQEiWo4A5qV/XvWFltgzNmKAurXcmc8OyuMj0YGPtg6UA
AKUJU2Yfv2bDvtbETVM+SRBYDfTcaUCdADb68T8M9m49fFm9d1ssAKkhJdq3Et1gkt8A2YRBFXQ7
Mcrw8a//u8Sz7695m2oubN/2FA1qrdTjWFkNsTr3G7DKN3OjchSU01Ne5CLGPJtF/wklAttfkkTb
+ryVdft6FIGmQP8CLt20w3kWWZZi/Axl7d8ff9+y2X+pBK/JnUQPXupGBVhA3w3ym9x3ftVe9eKn
M48xW/e98Og1EmZYyJWp93mfdQYIRKAnICUcq7bMoxZtnRtS+HcEgIprrlwWrjeMFK3uqOTTIZRf
F7xXRm6D9BriCjx7tR+0mrK5zZQB+rQ09siLYdq7g74QEC/O+L/2Ak9fh0elD5DelNMjNKJPMgse
E0T0tG6fsjZ9WEggsmrYfbztf81T8arVZgQhwuHAxSJ5qU4iWwxg3nX3agj3OfX/fPyOvx5evGMV
M3GvVDWeOB10a9J/sszWALkWVXXB8/398WD0+L+mjxGSzB9UTQ6GzT+ln83HucVk0Me//a9mwcSa
ciusczDVTMF0AMLK3RUOyx6hSIObqxmi1FlGH6s6v+pQiTX3FjrfCRB0ihyStsaYOni4RHo7Y0iv
vnCu/upK8DHLIXh3SXJHKgDrtHtIhXRvDc1AIlbLdO/6EAP4eL22NmN1D2u/AEZlRC9JtJODUlol
jr0ZzJUrtLz13QekQKEbsRQBkx59bjqn40+Pl/7Ldb99ZdS67KcGbbBlFH8QzieRjDnoEcAd+fHj
t1Z/ZdXpXGJeLMHSFAQoOlsl5RETnW7ULxqd171iZc2TckbwLjJy0Gz8Onn8GXnnU2kvtda2Nndt
yBCxUtZrlkYhSmccNABTXPYtoOEf//yN5/8XCRcvJqB5mxIb0AwDyCASQNNuutnFSN51b1ilP3wa
AwAi0chOMPOwAyItv5nRkL+ww4sd/fe9LdYkXMPc0QJQBDzdBhjIBR7nPzZmZRm5QGVcd+GtpScx
klmBK37ALmsCILn6Fc7XkWcz8V8kXBTJT93ikGqH6Ni4iYhQbLrELrhhAmvZyUYMGNEpMOiqc1QR
MQYM4gpgPesK0MjrNnhlw7PFyDSvU/cwV4BU93mOCRvqqevsS6xM2Oqi7oComzHzAq9PBShfGQXa
XU3XcfdjA1YmnDZFltZGkkNKQ3LDsrH5CZC1UReO6JaJrUzYeB4G3nxHnGkIfU4DYJeN3MYLr7Ov
NedW4g4tOg1ACgNThxFs1gH3+T88fuP8rMUpiYNpLl9lwZm5A+9uW9J25SEDgmg8tC5tnQsSshuL
tKbf6rhOdQh+iHOHrLc70AAIj7gpOf3x8SHd+oyVH+50Txn1MoFpBbCQ9kEeFya1B+A4q2sABEys
GbhI22OcApjRAzUIVEQp0xjsRhxzxPW1r1gW750vtg7t8F4lzpJIdepG5KW+JzCbxYqrmqP4ipUx
F209l0PlVafJRW8ObMWprt+QDZ/H7FKovbXVK4sG8BXDUaMezgV4zZ8YZnlsBBjgVX0sfMHKmrmm
ASmLVJzTuux3oBx69HPJL1TDto7RypYpuliyKYl3gJDIy4Sq/A3tuvuxTIMLQsQbi7Pm4xoAuLdF
yYZz4oP/T+Qop1KcpQuX6Ya3XHNxaScdRnd0vUPHAHpwcJcC/7oDz9KnVptLbNEba7Rm4iJm7m0J
VoGD5hmmaZLCf6n7mt6XGEe6LmpZc3E1AF4Chd55B0aqz/+6Y0x5XbiulxzmLxHFGtsHJLXp+nzo
z1MGMLNwJAGsVxzIkuVgxi29GfpGfBqy/kvdiF8f305b+7Iy7AEgV4MQgx6EgQpIWnR0z6qRgMyr
VEc/WKajP37R1vFamTdvR8BqcuEdBm3+0czaHRixLzVgtx6+MmwBYpe2hWblmSgorT42QcAk8LDa
q+gF89t6w8q204B5KlF6PLO+Q2tySio+xxha5xe80EbquRaDbPy8A4p1wMhuAKmLrsFFbp3gwHjx
WRs1YWLwkubzhpGsUYAkBFHC4CfBGWhleZgoIlWMq1loYVfX6c6JNeQPwxHQmwyMdyAKOGkMx2Eu
fAoQpRXThbLSxnascX9dmDOdaDKAhMPBHgOoE5Jz7uZ1+efj47q1SiuvPZF+zELR477ywJkJMgdw
62i0DBWKyhe2fOsVy9/f+VTJfNctRuvBbYMKg/dosU6O+01dSbHIxBr3R1XggRwLKQrmhgEDojND
hOZIH+Rurkowa/rxWm1txsq0gWzI5oW36wyB6e4HGof2BtDzqzQq8BEr254SO9YZLo+zFdXdADTm
l6kG4mjOXfny8e/f2oiVbZsApZ2iFsE5yfhr07s5cOGQAZg9aM18/IaNW9ZfOe+GdZzVC1UvGOi/
QEKo32Eo5rDAYEHe8O3jd2zswhrulw7LpGKWi7NI0Kcc5sbB6IwYLkQHG/fTGuznOi3aYxSulfCq
jsaKNjElnO5KEBrsHFGGKO2CeeO6T1l+xDvLYBiVYKCRG88gNx1B0jS0tgeH08QvSe9urdXKuhd6
7lqQfMBQOPDQscAwwTlLckz1f/wBGydqrYvJ9Dz0vpb/ifkNnPgnd/Zfwxm4rI9fsPUBy9/frRBG
1dyAFEvmy+hPKWb3ARRayYW8buvXr+wZkB1UAQLUTcRU3CWdM+116I17BwOVV75hZdMybDGMGgTk
AHkVZNXpOOxQQnxKpAkP1y3QyqYlhxQV5ZIdusl/LXwM6WcYlL1wPrcWaGXOHFR+IK9kwVlSD2O6
mLQ1eSTnDEPhNTQJ/Ou+YQ1es/Mo/F7MS4kSVyBmV4EuwtzXdULfYo1aA9MSR4UvGDDZb8AWN2Cc
NIUmd4v3XbUHa+k0DOcXKSaxfcz4hgv/X+mY4p+wIh6Y2j5+w8a9ugaqsd4qAeJj3NwgV9xp0BpM
M//cpI6InCy8ztbWgLXEC3kIUSQsi0W/KsYM/cJjdJE/e+MweStT1qODqpheCtHgyMR0KCZ1weoC
dJdvIEjz8TptvWNl0ZKNmJxykuEMQiooxdgpx/AXGE8cKy+F4FtbsTJp004YnU/yCdPu7kNag8AM
ZHEGfWYR1JcO1NZnrIy6k6A70EHSnxsNsIxsnWZvaApJFDQzL6zUxsW6hqcNFfRQWNCQswSuCCRm
C82q4ztM7T7eiY3nr0Fppk+LHHFqcLYg8POjqWzH9GHuiL3UrNxw1GskGpFdC16VCqljAxZOM+HS
6zxlTpZ73R4Y1RyMHKL//vHXLJX0v2SsawVPjKaDcaQeyBkMAN6jqFpgRYD935EExP6yw5CwgbpV
7IF8+sL+bByBNVxtAUjNE+hwz1q3YH7oaoH3AKLSqBIUPx9/1dYeLe9+51w79HfdDCx1506JPJam
g2iQ7oML18nWBi1vffd0cGlB9zwLobsJFquvVvRPPMPD5ZLgTyHQZarHbOfHX7K1Wiu7Z5UPxkvE
aWcyOrX+yksa8hPwfQvZCXauIRe+aWvF6P/9phRj2JpUYLmUDUaYpqFsjv5lJaGtp6/Mfur1MLTC
gYqo5q8YIOW3NWhpjtct0cqXk9FT4yAMP4Oyie0B5f5/pH3Jkt0q0+0TKUINqJlqd+Xa7o/LVfZE
YfvYSEIIIdQ//V3y/w3qUMVWhO5UA0CQSUKycq025X7nnocAD6a3u7CM38T4gdqiqSh4Ua5+tD71
9iBzKNOItFu/YGt/9c5nFkWmBTy6xRxeC9y/0iIRzps2YDtPUibOz3cWkS+eN0LtGkqrnydFRfU+
7jqpNt55LUbqrRHl2fD9si67oO3pOctodWUlCEbGpPDfUdAn7EsXvFBoRHITuhFVeAVvKti+FHfn
4lh68a4SPhJ768o8+wWd9wx12dy9hnwo7yDZiHwjAQv/u5VKcSu7aVtmw5mBPI2wzRYQNJ5ResMb
7BfRACWVfUZquPBcOhC70jq86tEff/vdCCx2kiXuzhUwfDijQxAK5gzgktYUVaCjk/qgUdwYvM2E
DCdeBtCgJQ0LzlBJcFMdgUrKn1GJ33XTxlnc0oMJ/Iupl4dlU4dXSKnwY+g79JKtETUQQbzvpdfE
/qEwTLiR6Dl4zEP9TjeoDKNyUwzD9gPGnbr3acNq8OtdiymOj9nQ6odZ5PNpRMpg3z73AvNH+wFS
BZxeM+5dpEZVOuXQU9lln+76X89cjKi2E5VbgA0o7LgCbVoM4r1SDdVGNs7iXS8AZDG4LgqxYPa1
pPfKgbgSDfaJkZPYhJC54MkFtTOhVxU4OhXIb5wC6CRsxDDb2A3f7VtQMzcDqPh8JPXezUlXvEUy
8PO+iTc8F0RhbjBBGjZPV3CaO+sKdNTj8Ol26zazNDyXLWqcfFmvRg+KoYMCUcU1wYP7wZv2iYiS
yMSMxUznSiITegUS8V+fa31ZwnmXvjAaN4IvCFOzBqkk/0y4A6IYEEGvvCzgEm/affnV6AVUzKf1
kHQR/EpF/MEHB0V5WIYZlIO31+D1E2lkIsV0QaSu2pxeZdO4RxRvv5N5X31b1XjatV4Az0Bb1T+v
W2qUGF4sszZiQ+Gi1M9f2WKKcfGDN1HRkOJ0+19sHazfn20TohVDn0HE5CrIiFMWOMsi5x41HM5W
uaWtAyMKQyMh6KasJdfMAQ0NYo0HvptKl8uGQ9jaN3yZEz1XJXNd5D6L5Aug4P2/OERA0+b2/Lzu
b1FieLNXQWUSEBP3umjtpRkTn6XqQGpWT3sqB+APhkOjNL+N56bzrr0AxeyY4w5Ip6jYutFYpsdE
jam6IrFPvQUnrboHuUwD1OyxyVda7tsTZOvA9Oc5AM25aEDvDrjGHIEmudPJPlRgZGLGigC1DlJn
MB64FMR8QD6uxTB88pLK2bVdg3b4vw4gc5ZASKcjSDCAnweMiaCsuAxhHnj7POwFaCzrApSKDd41
1sjNSySgQRey8zoWmaAx0mEfyueKXPsBdHHZ5FRvvUBVYNLaJ0wLYmbTg1lM66hCuTHIEcH+vyzZ
BfTt8lxHYC+4bUQWLzOhYxIyHLwR3D/PhROCgBi5lAnKSBwyyk954dfQ2brdkc1aDXcO8zokoKGa
rnFFOvZehIC0poh2EIC53cHrab0oNtw5LrzYb1BecWUZ+17QJjyRGPxyXdMi111z/ud2N6t3vUwk
RSaUDEo/rgrAfHqOg+xAxHgeZ3DqcDJ8+vtQ5q9yjjXdcBHL6pjAsrDyRMJpBNEJD4w0ROIhkQ8U
RLSVyx5u/49lXUxQGUgwCRj5UAzud9N8BvFxdkINx8ZbnG38hoszF+U04Nacr8xh3YlDyOGYlPN8
BCHilrK1rYv1+/MwOgFTPE8JuQLfhVL2BFJv4FkvD9MI/Nq+KVqn7lkXPWEUNGrRcmUBJMhmnP5+
UUjknm+3bvsBw8l94lQVwJrLdayj+A2gr8VVDtm3Nsaf7OvB/+/4/ZgVniom78xm3AihzBAf/oJ0
qgl3w9td2KzI8O4sD3DSHsvlqoQk0VsJTv7+UycdtvM4Fhne7S5dI6AF551XuiniBOQMwJ3euPK/
DmeKTEBZQWcP1EnxeIE2SAE+YRdU/37ybo7J92KBLbERrMnFqkngudHHXTNmwsxEhafFLna9cxbN
OF/icDAfPGhC/L7dvMWqTICZL10xhzzBmmfhZ3fFPg4wg4OzCceyrLgJLwsd1CuC0GqBapMzHvkc
jR9W0MbXfcM3vFp1GpJEFUwWqHJ9RumcOoN99wfQo3QDimobv+HURV0toZMQ74zVBmFBBEWMAXpW
G/5giRKh4dQzUN7twMbsSrT3Zw7p77FafkBY6X3GGvA3+sF9VwA9tW+yDP8WlPVQvFjma+Mtyjsm
45LXUK+Ieqhp5V0fOVt5vXXbfiX2mYRyDGJPiai91ajY94wL5xxWYL2poPE8+ZsAM9vcGa6uUfgJ
rZYpu0oC5Qf+i9V4GULuFczaYCjV4BQFy/IW2M9yozQxZqpjWStmPV64KltwZ9Vf19oUCBzibg+l
ExS47VojE2g2ZyLoG7DHsNR1av9KSuqfkiUY3yT+0G4YncWkTagZ9JFy389q/4yj3JssCLM3+Uj9
jdy3rXEjlAvI65IFicurO/sgRFcV+L6bKs43tkPLFkwNh2fV0mdQXsX8qLC575H2PkGDD2zrIJBJ
eQi6IEEPDkuGK4gB2g3HsdiziTqDFCi4oYbMPwuFNCb0xO4LivrVcQFJiYe8wu2lf3Xmghe1K5J3
AKVDPeRUl/Sw9JALrJ2NH7A1vX5/djLRQQD1lKroT6P6PTbqOCVb1D22lo0NzB34DP6ZrDuR5ZMg
Wdo2/en2dLwamTAdxm6FG7YokhEtD3hvcJ3f2p1S1m1Yqa1x4xxS0TqYlynvT1x9dCsnbbyniWyY
qK1tY1+CkGEZFiKYTyVrx4cMMp7A5EOM45MEaGTct6Lm9aIHg1zIPQCZIjY/1ZB8lFGzZ3sIYvMy
sQRDOAw8wZKiAsyr6T9FM25Mu8VazEtETpHynkPWn3w0XVQ5yId3PXFj1Ma+U7NONq3yMetaPnVj
/mlZtpq2LKhZjVLUNYNqELynWx6D7nepPpJoi/nRNiOGZ+YBo1DZSOZTJZY3EDp7gGLbxuuLbdiG
a/I4Jsh1Bs1JzGDYSuPKh2Jq5ElHHBoIt4fH23766uaIiTf8dEa60JtrbFvdcIU3tTgl1fJ3P/y5
3bxtggxPZSvdWTFhG5h89XdXHMQurBVGbjjqVJSzs4xYVx0/VtNjHDwOPRQ3t2hiLRNj3hbAJujO
pEbzk3NfDVk6F9DhdX4n0RaTq2VqzKtBLXiPZAkctehwgEvA1k7rjUW1Nb0eg54FDDAzZKPIMOsI
GDWDjJG3dfh49dQWxC/uA0kYRrOKu1Nc3Ol7KX+7ZQfkBvQCszNm57bRvHpaQyerSzwbft4BoR/2
mJnZlRCl+Nh2H6P6Iy0fcSa93YNtgtbvz3qAtmDmTQUwgE3QT8HBU2S8w3tnsOvIgT8wnJcF0G7p
4lFDZ6C6hpU6Bc2fOgbj4hZGwbYOhtv6heIQ44B1KnFFgftSP5EOcyV//3+EQvMi0OHtYoaeVH+q
afcmS9oPA0Sw+6zZiLSvHgYxSYYDg0i/H8CWD9nv6s8CgZIULlxnH1tBDo1y3uOB+JSHj7cX3LKb
mhcAbHBRNc0IXWUN4TVsciz6Nwo2GrdsFeapX+FZ1skCNN4HNSR/fxPyL7Yh0m24g8VYzQP/pLqk
FpBqh9zx+hwWQlI7o/kugvIgputPPXOFOolmoRtYUuuG0Pulx5mxw+1Jt82L6cdEQJi+w7wk/WNc
rgriS9qjEG67B9vUGH7s8c6tB70Ofk7+7tD7mzZcuJ6hy1z4aLrmTSrDOXXr7nR7Xiz7m1lB4jk1
xdM1mo6C38PwZ40u2NwK8alImuO+Loy420ODq0zysj9JcYWKd1qKT0712/Pv3V2087Abw3uh4guB
5AY9uE0wPYSaLz/bRdEtxiPLBveiesThFXMBWVp/IIfP5nN8N5M1CCRFdJfkf27Pk2VfMMtIVkn4
oYfU4El533wIS1Vxk3Ky6+0uiE2u6E5kyg+TsP/V1BA2gz7l9CjrYBdCBK0bntvnLIAyYK1PDXCh
00lFjh7OsacgQnx7cizeZVaNVG6fxISig9bvIFsxpwvbAp1atgZiOC7HIFkNYY/TIovHPnA/5Nlw
CYv8rs130bVgegwHLnNwFrk+Rt9P0SHI1EXAz25PjM1qjOg7MbEKciuIHcrggLeII23aIx/Jxr5p
m3fDeZuajiiykPMpSMBGG9eHvgg2mraN3PBaaJZWCTTAgVOnwz1vmuPEpk+Qs9k3MS8qROoJh1oE
2lPbCPKkurId/oFsW5hcvYg43cbmZpkfs1CkdzkE10DGc2IK0SSOIGnCnC14kcUyzSIRJUrSClqh
xsij7OprlRw6Qu9F1zQPflhs/IIlBJiFIjOOC6jhqJEA6DwgM1uw6l3aajn4GU+hUnfbTG3ztBrB
s9AOKhUCfSkBTJ2i19ldjn2zBa17nQk4iM0qEUfV09JPxXyiA+Rloel0JB0066bx3E3eGwg9HkBI
qD+M9KtPg9O+/zE8uuuzIukgm/f3XkAkFH78LRi/JdyYxMaxdAoUpdTdL2R57rJcvQVk4X3LUECF
QrnfwoPatyfI79v/YXFCk9B4UH4xtZWncYkidy0KdwRdINYe7/Nxs2SEx245NV0AEbAMpGrFR+Eq
PJbuDApmwUgnZA4F9UmfmOvdL0L8Cbul3Ri5xWDNWpFhYAOS5bg2QXv1bTHJ8sBBp7vhcpZZN2tD
lrYfZd+j8RKlWcx30zqsHqq2+XJ7US0ebRaCgJenkm6PeVmp7Fo8IJOPeVAfgRrYTE3apmf9s2f+
XCyznBJv0DiSOieYEPxg3ti4bU2v3581Dd4iOQcVJgdyTikt+o8ODzYSWbamDa/N22gOho7gjN5O
/2jivkuyjf3NslW/IHIewB2ockw5cgQsb4+0+51Nw0mrjXudbeRGHIbMlK/LFpMS1fQx0jptwH++
MeG2sRuBmFUlb10HbSN1BWtho0wTHNxwBj3dtkdLB2aRB149IYuxDt6ZPzbDNQw/quS+0VtvErbm
1430mcFAqZE2nUbzGUaNQu9DRO5H536Cjsjt8Vv8ySzzaNmSC7qmUAp6hkom1JyzFPcXBynnYtxF
/BvEZqlHK3jkQalRn6aufM+Vk2Jf/nh7/BbjMUs8IDOrZdGi6Rl0MiVG7NKtJJxlJzOrO3KvD+kM
ackTF+ubNooMHnOxYfO2dTW8FTF7yJNR41KR3OMKeUTiDVsYZM43ltU2dv+/dkNLCDnMdQu7CbrP
kO1+Q0b+Ia/GPah5LKjhsuGITA/2Mn0aKT3EJIHo79Pt9bRNjOGwUTTQYYRK76kfixOEGB1EELpQ
1CtsJYQtFm+WdCzL0NeOh7E7ubNmnX3vjOe5tBUZslUbGBjLX5g1HauYNPR3cf4v3E+0v6zbDq7U
E/1n1yS566892xVGhXqXaW0em06VQT/dOwcuObJs6/RhMR+zpCMYW+14roB5evoci38aNl5Yty9S
mSUdTVREDuE5doMYQdCN7oJ2q3Tecr58Uc0hk9EVjOmTrv5QWV+wvIxfR/9f3o5v6NabhW12DOdd
Mkk1lCH/9iJmmQoIWWymSiwbmskLPCYdAdg8bsHHRI6jHx6cghxvm42tacNrSSHmunSj9tSQ8s4Z
wXebbJWB26bEcFuXOkGGTUGf6NTdC5d96Fh7UFn8bc/IX5RyQHIAeMQswX0a0w0o1hV8vbt86UUh
B8Csg9QKI48iXxyhUP191slpyl151yzVBnTz9Zl/UcoxwNor4DE03hEyMC6wd021L//yooqDzqDR
EGWI1ycQm6Qq4N9lXm5EKduw19V+ts/MBbReaxq0p2HQDSDrYXLgTbIv/xIla6/PWtfhzJYh0ORb
DHbntHBxD6HL1uXPNnTDRx2adV7eDORblUDFugnEmNI2/LrPHI3oqmMIvA55T76VKDE6dHR8ggju
r31tG07KIcPeFJUi3yJITaYaQtKpv1TDYV/rhp/yps1DPHQ43x1at2B9xc2madQu9G0QmVUaUjbd
DPCC8z2uvTCFKvFymKTKUjnxrchkWdfYOBCHi8pl5ofzL2B/1F0I+fEvWrBu46pja90IrAlEbwtd
jwSCKSAriaGt5LvV1l3E1vh6WHhm7yD3qDWwHfNPrxjDtKbgeqv1JhGHrXXDVws+FBEQS/n3sW+h
Rj8nXgLEjlzURtR+/UjzokIjU1UHSYdE/KpXLM3Ae1ykorcd0/wweWLDPF8PIy9qNIKpGpKJ8uY7
BQDmTbxkyR0y4+pIYrJL7xE2avhurFRTtcJtvkMi84sC0voX9SGTGMxJ8c9tH3v9gBmZ7L5aK8Yb
vOr+GqqwfQt+LnKelhhy70NRQsGdizyNy/B0uzPbshgOPZctKUD8IX5NMnxsu/ogI/pWM/o2UvuE
AMF7l/zXcBdHQc2BTeWPoJmHNz1A42eP9w+3f8BityaQqh6rRFRcsx8dgzzX7IHjbV7Jxfa1bjj0
GPs6DFrsdy6pvswFCnvzcZPC5/XTZmSiqdywrxJC8/YJZvTP1IpDEDcnpIORxS4/lzMYf52tnKxl
mU10FXa4yQmjSD2RRPN0mL23pYMcsKvKA0506e3JWtfzBSIZ67wu0bMNaoacGZLxgXpSY/DYigcV
9icKZT7GHVhs9xSQ8M1YbnGZWdzEJP6t875wFpxCn/whPHpRd5cUxXfaBSc9ZnfJ0GxcKG32Zfh7
0y1N4QbCfwo7BpE+h6cEwnAbM2b7ByNY5+D6h8yx8p8CpzogGH0cc3ryufeo4IlOtnWbtxma4eTI
nID4GlDepySPfxd+87boJKqa23cq9H9DdupOy61Hc8sObOKxwtbtca/X9Y8uyUZ6mUYVP+ipH1fy
A9EXG/Nm68WI4pEg4GdDiPpGAwnh0oDyT8pdj8ZgUt64glvW3azZaB1fJNji6x9t542HnsoxdXMW
bQQqy8KbAK0hYAFea1n9w02SdxQVX2kfo6IlafqfnJd3pKz3YVgjE6WVCOUgQPXd98TL5JG1zXBg
zVZQt7wvRaHh8kgjzF1SldUP3oWfY3d+YExeVstarYrNEHajxbnIihNoBnbljiITtIUHXVqVoy8g
4+J3xwDIgI9xFjgby26zLMPdi4k3rps1zXePCJKCsyY+cGQIU877rTP06ypRQWQCtkD27QKHQZLv
U1ydQ3LftMGfLIw+5n54l2Mz8xtxUAWFbFT3qaXx3e3d2WbQxiagokJHydprW4kmrcBKcqznfRrV
QWQitxj3AGXJ/OUbij2Z/zuOpvyRRLlUh6Ir1D0JpetsFAtZYtkLHBfXWJtJZt+QkxTRCYTqk0St
rF/x5m03yFi6hwIPSBtXb4unmrAu0kbKGeYg+wmIedUftM4/56UEDZAr84dWVWN+0N5mZs7W2/rP
z0IoattY7bR9+yt3xrv1OAbum09Kq3el+6WBiewyBbO+A7VCkSO8LvmJR396IE5enCjHoX9f68ae
ME5UCS1J/BiM/Aki727qlniBvt24bYKC/07QCCy78pIk/slI+HZ0xk/9OLwvZH+n1fAJXEQb/2Cz
MWMbGLok4lm8xI8umR91htuoStpPQeGwo6q2CFP/vgS8cmCiRvgXoNztG5I5PydPelV5aKGx57kH
FfOyR83YPKG+66wpOGb+IZly5iAFQyIokFqQ5yXBA7gYa3X2+g5MZ2mAYgUZXIvA5Qm2K1Suel9u
T7ll4zAhZKXKOoRyPv70pja8qMzLLlFTjPu82USQBZ0b91ws88+KgJJROVN5iVoaXOJBAHI6qeK8
6y9MCFmyUOgEFeH0M/RDNw38BArVpNoHIYtMCBk4gLVT6JI/+iMP0jCqoFY7iC3NIEtQMiFk4LFO
QPdQOt+DuVTnOUTB3VhAdjT2li2DtyyyCSJzyyzxQP04/nRBTnskFBV+wxhuhOy/+p+vGLqJIysm
3VG823mPfUvGg8/qMyWul7Y8Rvmgeqjb5ZoNNd77a/cUEHJ0+vlfHIc3lt4WcE2MWdzHVdW7A/0J
8pXzKuvsheSUJ/MHMbof4r48RX1xt164qtD9MDVbog+2ZTM2EVkSd5yVJ79ChKPrDnnuQBVICB8X
JJnk9cbf2VbO2ERCnLPrQNDwYchzWh4ir26nA3U6ubF4llsdMc4N/QJ2MR98kA8OAVFjAcW29U43
6+ichcuHloSfNc/vuJ6OuxzVBKfJknkMQg8JOC4jN51zSY8O22QvtlyFTFBaQFhQ+TmLH1BXqKPf
uozn4duY9VF5xk6ceUUq9MiX6lzJbpmf4mQYtwiBLTHFhKwRsKiFc+MUv3pPncJEfBO0O1WBe0ES
+3J77mxdrN+fHR9yrhO3Uaz8lQ/RMYQxE86/FIl34L2zi5YyiExeY5wis5qNE3lw9Qx6B2jJdwG2
u9s/YDFmE6+WxVDjgC4xeWgqTIqv+vk4LNkejiGM3Dg7QDrJbbppGR/6hv7IJciFhB9sXeVtIzec
XUy6Qam3Pz6ourkOU9Wl2bw3vJhQNNrzSuOxY3zIM7BID8yVh5KpXdLHmBfDw9UU9aVD3fFh8vrh
GLvkA52g6Hp7RS0OZwLRJG4DsQr68aFFKTf4X77GDTbYyYX6htO/rzmgoQzUPRu9vboKhJpMSWBm
CXXig0hAk4j81TwSXrtLdB2NG94VL3WQqFyRM8Fr3B0To/8rqjZZFmxDX6PIM9/1c6epHLeB8ObY
FulIeJeKmew6lGPsa6/PWgelvS8DmvtnBkzKiZEgPJT98s/tNbYN3XAsxihIiZPZP6sy/D0Cin5O
KOjybjf+ahTFyA3HkkMM3aSJemfX4fROViC/KnI+fk5yHBVvd/HqtokujBAqc96u3PzkrHvlJ1c3
ljXoXrVqxNKlE/jzSXFoPEr2aaxSkx0prGs/D0XrnQXL5cV1Ey+NBzDMgDFpq5zWsiRmzn1cZDTo
mkPIgCygdayc5FMHrdKNxxxb60b+rSmk3wFl55+bzh1Q0YO8eDbEu8AAhJoFzCHzumagwNWIbgnv
MVVRSjyQzJR+sVVRbzEqM/U+lwOZhDuDcKSFRIJfBPLYT+CVrcg4H28bla0Lw5+jpeSqmmPvPCTz
J1B4fQir8YsMyLfbzduWYP3+zKFZ0aN+lECBy6308hFkIOxDJaf6tK91w6NJ3TG3gcjMGcS4/JDF
akSCEmQp+1o3XZr2k+dkIJThUg8HFMGy0xQWu8IZzMfwZuUt0NGTJdiJctGl/QLjbPzN7IZtWY1g
Ca21ysETHchwvMlJlV4l+6A0c2z4pr6qpQszh84LlFsWuQYNXNt+1y4Icd15WVInSPax4lKzqBlE
snVfQsPtIktAJ7iEtGoUdFvEoLbxr7mbZ6YpsyWCSLjwzuGC2x7J9TeWJGUKIMXX2/azNvTiOkmo
mT1XLaV9C57vswITxic+0WBO/bECSCAiRPxGPXR8v4TL1iOg7X/W78/+B9oRuo88GFSmgEn3dZWd
CkhJpN66bdz+I1sXhjePmYcyPZAHrJcQ/RZb4m8yMX7mq2Xd7mFt6bU5Mzyad5xKl+MAwKFofBAc
vGN0gqDH7dZt4zc8mof1jEs+VMMVLmwXFoz0OtTFh2Ss+n17hpk0B036NJEBxyOhFvaGhZDbEjGO
HLfHbzkBmEXOPbgP/CxEtq3IGT9BFV1+DXum0jxHuUwzggDndj+WVTDT5M3S9ZXGgeJcjTQ562h8
gK4D2dm4EZVFG2aq9Zh/9sv+p8zr4TDlmyqTtpEbTj2jLGPCm4F39gOAx3FsHw60qPcFM7O6mU3z
TEUOGCoWojr4vTsehsTZaNxim2a2mw0t7fNiHfmii9SPIDEXzWPwBkCped95yOQuEmSOnK7AtWMs
SnDsV6o5tbzd4ti3bHfUcF13ziN3Lqs15KxVT5C41QJKwG33lkfSPyzzlqqnbY1NL0Y1Ep+hoXth
ZaezowrHoXrXyHpx/t1n/kZoJni2a9oIkUFVVZAypHVOjbuTGpKaiWrfhdSf18byQpT8NVLo/wYh
gJm7hm7mqd2p9RZcByCky4PxUOQCGK9NUXjLxJvJ6aLjDCyyIFQUov+pPSRfp4HGx30jNzx37Fp/
Uc0YnAUeag8gAf1WTcXWvdJim2ZqeqznGdTQ2JY56IlxGkJOpRnu5oSJFAeX61Q0Gw+ztilavft5
EIZSxoRHeRwqkEe+aL8c7vA2/GPfFK2dPmtcNt40B37dXMbOc09jHCbANzvDnrwToWb6mScCOmM9
aH3dZiIQaZXOoXZUtxEYLaGLGE6bQcvA6d0g+1PQ8T1ZxC+t6o+eV39ts3rPeyF+wHDbESx8lOgu
+xPWxb9j0z11/abGmG1djfM0D2UQ+2X+v7jSgyrzXTvlxT6rMZPJYRwXzENa5TzqPk9JArgkEkOf
b1uNZebNXHKc+DMe7zD00Ik/+hJo1VHGd5UEx3EXbKXfLdHLzBqjDCRfkH9v8PAGDTZwObATGM84
3grB33v7PyxLYFY5Z23GQHrL5SUu6wg0cEGEK0fUqmDjBcH2C4brkiyXoefK5I/gy5zyFq7Lpw45
rphtvZBZtiEzbywW1KDlQ9sgmcK+I8/+Rnv5h1CWn8diOE+Te9k3U0Yk9jN/CmGwgLisZEoxhFj9
ZthV3EmgEvLfTYiLsvYikYDMmqJwafTnH6PHduGe0bjpwpX2WVtGyDYl9CSbuDwG06YIkG2BDR8W
EZj+WtKi8bAKvumwnfpU0jZwPtSQDWg23O3VTDKhZia5KEjSOrprLkBYn11vPBauexkD+rZ3wvPU
D+8nfxdAAl0ZJ2lStUHuU+d/6yzHOBNpXjHn+y4zMmuc5cgk7gFd8keu6e84gmRYvNCNs6hlMV5U
OGddRYYYp0We9NNfpB+pXXJWA/Blt4dv68HwZ+Ymsq0beAFYvbt09vAcTYIxfle5Kvx0uwuLP/tG
QCbASJF+wa4noF1/wDG0RnWa6L/1AA4DgJnJtKzqbIsHzLIB+oZbh0xnDcvX22uA3kSo6KHt2cZi
22bLcGsXIqzBXHnxH1WglIGTojjNgccOg7PX/3zDuTny4xoY7uZC+mE8swHaiZA65ykldIt/yvYX
houP+ViJCfzPF0T+IXwHwHXgpHwCLeHbZtabwM7k9SyFWQ7NmOB5v6j6ks2Qm8pBrpjKodFn6VP9
eYX6+JEa7vuelieQdquNU4Ll5zzD3UGHJP/v6SVsghhIBOheMh9lAyVkYTd8xmJiZp00CxJdJsiA
XWYAot643hRc8pFvZC9s418PKM+OrwpBg/OcNZeiDdkhSxL5GfT1UCYocrmxq1gc0qyTxm0q8sEK
jLtVTe/l2D/hlDAe1+hKewDivQabwG3Xt82U4foZHWWwxDhVzQ3TRz8caCoXf0vn1BJEPMPVs170
guq2vrDE+yOd+Yeu+Bc8yL9pQ3LNc+9Duww7V8Vw/IxBXMN14ZXZ4IEGesrc+4FP6h/Hr4edc2U4
vugmmURDV19GoWh+jJMcfCJLF/k7t/q/uN9nluUO7f+OuMwLqosaRv/sTcN70L/rz7eX22JYZjl1
THg9BUq6ZwaN+zhgj6Lln1dy8VhnX4dsS5nC1o3h4npZ4HxhIi987uZ7NpJ7CMI56dggVZMDpnPO
A74FNbO4o1leHaqGL3LGJsYgFiJ8VEFAreBr1MBhbs+ZxUXM8ups4c7U+IOLdJl38TPnV+CihHhf
2+tPPVtx5JmgqibH+tIryT6wSgOLAf3qLeop29AN75ZZPsTgpIDCSYbN6lcBCfTlLdNdFV1uj982
+YaDx3MLMdkBC60c3MPCPP5YFFF7zJFj3Jghy7XPrLAGAgBlARGO0rzn4FurzlChuRCv+lVjW7z9
E7YuDL8OnZ6OoAWpsaFXn/3MvQgJir2KfF4NaV8XRkAnyRDzZYncs5Tg2tcdrwBYUfXTwubsmCi3
2sNGTYipole0C9SwFQIfSqPpHaTcUdjioJrt9l+8vtrElNELg25BiSKeHHhR8iN4iVA2SqfpDlWq
7sbt9XWLJaaMngIDRiIBCbjMeBTI/FZfSgli7X3jXw3gmbf5OZTJWCHqC9eN/DmDcfvcx2N2CSTj
x9tdvG5LxNTOK/AOA+FmWl+IlJdsAeBRx3ftQO5zsi9HQcxK7LBt/GhB8uBSQM49nTuod7IhW56C
Tudfbv+FbRUMt8Y9CTRNPv6ADw07u6gK/lA6INnf17r/32WQXoKi4KHA6VbIb9nKJd9KZ8PRbCM3
fFkwlQhc5NF2iJeHMuD1sZHt1tTbWjfduM36LsGj50XQXo9vZqW9+oCyCObumxqzJtsd5NQNYeL8
CT1whqSqVjjslxO48G5P/euBmZgF2QSifDHU/uqL8KOTbLPq/3Jc7prjCqMsTLlaNrYiiyeY4LB5
1ii4E8hzLfnbqiiPcQC95WB2v9dF9Hj7byzLYULEfMcfajeHaiTvCrxSAuncHhwVyi2Uoe0XjOis
Gh1qyL63eeong4/5Kr/KXH/19XxwHXcLuPz6IRnF0f91B95WdVEMeX2JG2hUjTqvkBN3rmKFtfsM
mMyeRx/DkP17e9JsP2X4NuuLhY6OIy5UFeIwNdmB58EILvqoPIwwt42Tga0bw8l5q4co4664jCQ7
ZPn4T1ySa5gtl4VtSazZujB8vec9RAC8Wl7COZ4uYz8BeEvdY9UmPaRU8l2kYQS6wP9dH419VUeQ
BbywHmg4FuG67Kt3uMJ+cDZz/pZfMQFkEMbWswPpnzOJ2XdwZx9CzoGoYWB90PzL7YW3eItZuz0j
3eLKScmLnNljpgFJ8LqqPe1rfN1wnoVWHZWgkvA1DjjJog8zMLPHptjMh9iGvk7bs9ZFtPhtHCMe
rbpIMUjqTzVI9w/7hm54ufAgviN65FP/1qqEMVI5sthUmbTsuGaZtmR+vizBmu6n46e5lcNxvc+v
V/kElU7HoNgCvFsOZ2aF9jJA/GUASva8MP9Rds43NQ2oXOFdsBE7bItgeDQB80hOOtiPn3U/fVT9
H9rS2xKusI3e8OUMUEBIJos1B9wMR7/T9VPBQF2QQABtIyDZxm/48VjqCEqlIYBePEf1clk5JQrN
WnCMnncZ0gskWRMk0TIjuDIRAInjzhEjaeu6+f+j7suW48axbX/lRL3TByAIEDxxuh84ZKYmW5Nl
l14YKksiwXkGya+/K+263RbLFLvy6d6I7oiyZYEkgI09YO21Trt8tJZAMgLhcFQ0Ge4skC3uxAi4
SZmpcge12geetX+8/xkrS7HsxRblKK2kcgBsifqXtobklGwHEKNB9PO0Byys+XhJmAre4TOiYXQF
aa9SBDp+BlWUja269gnHv//pvCgts0/TqMv3oukMj4BO4nd5FI5VPLK2pOdWttOyGbswrDDSOVIt
sEWb/KxxQF3gZk6iTwMYWcvWa2F3oR3rhAHmMilXRYq5oy22lDHXXn9hzSQfSCRpF0XI2kfl5wVu
1gqCvPT9NV4bfmHPRhELLbucxhA2sL5QoGY906BbAtlroy9MuWycibVo3oxd28kbNxZNuWOppYOT
Xn6JG5vapDOj9jjzNGlqRDD5cJiHfDOiWPEJy55qq6gUM4fZ2OkR1zoIYEw0DU0k2R25efhkn3Ye
LZuptR7QnUaBVUDP6uhaOhq8OUUIc9okLazYSMdeUGZne2Ao/SLMdymbN24IVpZ3iSHry5wR2mBo
OAPXTMEMuFkmXhv6+Pc/nQxmMYd5IeElo45eC5CBeHbrnJj880VoLafMDu0MMMm2L/dNah7GISdu
aOQ+B7/yxryvnG1LoQyrhlantkCOLY7qS7qByYoI+FjWblIIrT1iYbwyLDrCdDvvYnuo7+c81J8j
J36wh9PU+yxcjL1dBiJAwabznEAxrfujHY3S7eJ4q4y+ssZL8Bi3AIgGbxPdoUMsBR86is52TbbC
oOP+/iu0F/nA21fvRxNFJES5u8iGMPURfxVOoKwok/iTTbduM9YesginLYbDrbMQTqv2eEeKsucx
ohPHQ3o0T8NXWEs0mYTmSjNFWARS55nbpuAmtYvytNsSrPHbeZKqrIG6sFB7NlrguGez9IdG35x0
+CxbnMM0ioxYorD9vUVWZuDdK6ZNSP3aBlrYcd92lNcJwas3znU62tSFrNRJzesWFF3fzgtqvyBn
KxWg4ZVKfaXKdh8zvoUQXNs4C9Od2BTyKLPZzpqNiyiaz2tqX2tz+HyyW1m2KEfCAlwgVUj1MEVu
OuASLIFK8f79lV05e5YYslQkRUNm3FBpNacgZyik19nprY1rho3wc2V1l0Ayc8oLMULrbFdKfgv6
zcIbahRA3n/9tcEXhguBQvTB6GMi3zvPEzMKl6YocJ42+MLliirtq1kQE6hM3Ne3jZEgyS5Ow/xb
y1bjnCVjEkPhbyeZQqiMgzk0yi39hbV5Of79T343ZRbJMuDld9FM6zuFTs5PYoi3zuS10RcGSwCu
yrhiWFJcoZ5PNa7kRwAbNm7j17bkwmK1koQUKWe70kDrztSVdA+6UigfZmLronztA5ZmS6QEVLgh
u6nQd2UGrApCK71hUmuDL5xtyMtsBLMOwlmDsk9sTCcPHF5blyoroy+BYq1qJKIboKkTMxu92e53
/ZFc4qQdv4SGIf5uzTJB62OdWul5LVpauzh1oO592vgLcyVA6aV8no9o1UYkT8fb8Nwesy/vj76y
cZbgsNrKLDRBWOYPi7KMqfN7cJGBi3OzlWlt9o+P/smu2qpDqxGBqyLaSJBEJEUWu3As1mlQGmuJ
DZM6mgBRlmSXpuQJ0gBJwGt7SxB57e0Xdts3oJ5oxPHtuyQ8pCGghnO/dRW0NvsLs7XYaMW472A7
c5oKtC+N5PMcg88HxcRsw7J+7W3Jkjk+QhdKRIcCIoci/Jx11S3NbDTYa59Uzu+n7CGyhDfEoRzS
Occjuq5xo/wWXTQTul7eH3zt/RcORZGKt5xCUC6CFInZPZcsvrMGZ2dkciNQ+/UikCV9/IxbgI6l
UF0VZLhqp/6r7Iybgm0hzo92+tdgHIWct9sfcIZSxVkOFXADfRBWvOPtcy6NA1A5YB/PN5Z57SMW
21Q3bCjBgoYpMpsrO6Nep6tdkdDb91fh11ZAlhCHiaXRIOWsA05jkOcOgTbLjfNtbYEXfqWCqQIB
l0EUnN4MbReUEQ+kNXtdfhoaDifN2xVInMog4zDpoBlqyMdDV6uIPIB9du/PzS8hisxZAhr6zkZn
aYO5ASDyoomlF/PKG+LMi9sx6CEM1iWTazdbnZW/XAo8bpHcJVSFNJJHAUdeOJ4c7XI362RLiOOX
N30Y/biLfzqsdW/kuVEY6bcxyWv3SAICukPnCjX6rxVnZ6Otlb/NO/dL28DTFsY9A3HgFD3pAu58
AtMXGM7IIet2hcU82znJQeMhC/8jB62dPoKcaUNq0yUS3A3STrf0btaWY2HeSg9qcuSMfWuqb/XM
rrU6CdWFF1/YNM9S/UO3vetAxK97H/rEG0a39tYLx2P3VKQleqWDLgbBFp/OZB9u3GH88iTCWy/s
WeVRVpotpKbRj/jaZ+UXcAAHFZC671vb2vALY+Z56EQ2x2q2QNDVo2/P+9DaQGavzMoS2iBruyLD
DOHkpOcutyErNG4J760NvbBa8OX1Mh2JDtBLE5Rk3FllfNpaLlEMaDVVRsOOHjI3PrJwvkqbbqNR
7ZdnM3OW6AUbfqsiGSY7Ni8LtTc76YbkurC3nPvKYsqFaY4TV7qujir2Ic19u5t7r6a69Zo5IcFJ
+2UJXRgcIJDaRmA7gh3WzUTmZqDKc6WpNuZo5QyTCyslA6zSPGoZO+WNdjwHdRLW3sbWjRFu8Ses
LcPCWtVURxr1yC4AE5pnUuerzONn8DUkXt9XG5+xthQLs+3TLudJi6WueOMebyxUdzgKjp62Cgur
dZjMGzTcYSPNpZ9OiRfOF/XmGbzy7ktogrZZX0OVDfSQjXXIQueaSNDEmP3D+y+/YrtLVEIS8qmo
cBsY5H3mVU7vo+bvnzb0wt0OUzkYskJoYufEIZ8NQqb7uhyNdIOsdu3VF5uz6pqqA1BfvVhp1aPY
NnE0wtVb94srW99e7MtswonmaPi+OrTODQKyhKreRVXkZUoBHvL1/TlaCUmW9C1mzNMywlVjUGg2
XPBQ3RInG31zKq8HtNgHpkG0m4186wp7bc4We1X3icNIiXygs8STOcS7tiZf3v+UlaGX1++N2ZqD
2VAYsmwuwB//RyfZFpB6bZoWsZRdh8hGUiwGHfvMLav90LNXWQLIbgKzNTVmoATE6N//kBWeb2ep
H2CBJxGcZ8dJKuOgrr6loRnIOnKNGbwuwHwWHRiyzDKQRbpR4lo5BJcolc6kiQ25eKRp+jEPJ29u
Mi8U+678/P4nra3NwkN3Y8ebPoWVc1DdpcXkp8ZW2XIlQ1jCFaRoAJicePFMOnUg/beiGQJn6g7l
UVFsRgd4VvqmNjcCsLWnLTZClkJYojUwUbxxdox9GudLVimcMJHb9oEoRteJDu/P2cqeW3LJRwZq
uyC46IIJau/Wq86uRfTQ1/fMumFbXLFr63L8+58yEsnRU5j2In8urZh6up+yYM7J62kfsDgfOS+6
OJFWF4DW+RyIDLeSsxvO0msjgqOee3G3JUWzsn/F4rBUed2PRGod5GX4ZCK6/DRChsGnHPWYmYtk
YxuvPWbhx1kyOJYa+iGgTnPgMz0zgfDmZr7L0nAjTF57xOKAzPKaIu6fiucOzH5u1KT3lTO8Eubs
GqBM3l+Y7+XTv5RNQGR13N0/LTvKwUSwstWBNLVbWc+pwd1YE3eQL0PEXbD+u60jvKKk7lyx27K/
KaJPUoTuse0NCpO+Nl6KpPfVRIKieQA4L7DqOADFqi9N5urkiz2Azz8mNyq3N2KolYlZgiYcs0Hf
fDch1gzzi5bzy6n4LPrcdyR/fX9a1p6wiBcA2mJ6GHHIA1Wa7RIVpt7E7PBMF5bwHCAOH057zvH5
P82+ZDSdHAfyrdNo+uhMdqMZF+tzlbm4JdkS716x7CWGouJln88VHlLxFNeMdfxHqIatovBKTLhk
4Im1KDSJpyEgmrwy+96q5tu4czb839roi3Ojq4mM6xmjl7TPPUU0PY/QeeImrBH++0uw9ojFeWGh
sxn6IuMQhAa62qtsn4fJYYjC0/LoJdX83I4F45aG7LISLp268wi8fqTfUktZe/vFGUELgRaxDBPU
2iCzZDKBdljtPFszRHPen58VN7eEUExG1vYJROwDswEIpPTYGH7qu995chba0Y6Tg+DJRhS99qhF
aBCVQ93laKIPaGX4spn2DRhVHDbc9/N8NoX1t6y2L514S3R0Ze6W3PEVoRYuwMSAimgaGCFRXm46
aEXvt27gVwxviapwmmqmZWIOwdw79edBog/ythO6zr++vzQrp9QSVzEbDuddHOnAsXJUO8xy140O
4GmN1xss2fAQa7N0/LifjqgUmOV6dLDDhvYcOgfSeJz66/ff/ztO4BfOZ0nQY1KaFr2FsefLzFeB
cs/ux8vqPrqo9/Eu96LPt+wj+UTPgzkovFfi3t01+3QXu3f4z9Q/hB8P2VXkQ4PB3Soyr6RaS0jG
bM407sGtGsz2eY9LzI5fFGxXO1ChrDfc+tquWEQOYwvUayTw0XVGA2Fk52jj37DVtbVanAZoQcpS
nuPtCUrW9TAFjoq93FKnDb8EZKB1kYVotRiCWDxW2WtW3I7t7+9vhZU3XyIxQNBkFtrshmAi9nnb
H6wChEHWSRfTzFly+Qiel1OXTWCAn9LcNRW4LLZp7lbWc8niAyXL0FBHYXqzCaGkUfVmTA85uoPI
hpmszc3xwT9Z4CyKKka2rANo+pxJbwspsTbswrdGxjy32aDQ72Ps1DC4FMoTauOVVxKWJaUOOltH
Zco2/qZbgZhRHUTI/RZRK7g2fy+7+7mwNrKwta9YWJPsG5XFcTgg71Jm73YGM9JXtArXLMgrvXlU
rT1mYVm9mkQ7gZcvmH0zsL7VG2+/sneWiImRxkY7VskczNqWXtbln1QJ7PhJNrVETJRI3+wSRYKg
tcwc9HCgzdVCZ55Kk1MfsYiTqZyVU0rUGxsiPMG+RFPt9cPr+++/4t6WmAljmiAVwVHx7ZBu1PRr
UX5J6muV35w2/HGpfzKrKqrD2GowvNnjBsI4n6zrUkwAiXrvj7+2tguz1War487A+EXR7sdUePW0
Vc9fG3phup0aM/QcYNo7E3Uap/TLYWNDruxzcxENc9Mw7FFjZBQDXWp6Mmq92Xg5bUYWtjoYIZR6
ElypZha0hQGGIePGVlmbkIV5JrGNyLHDXJcQWcx68xHMjhvxz0pQumTGGUpmpk2Moev8gtQQvrcL
V1gPg9yxZofNMlobZ+bKNyzJcAiXBjR5MPWDhLgzjXaDPKnNGv5vsdVrGVaOVPOAWzEIR5c5iiNp
+u39RV2x0iXBTkMnx9S0bQMnn4IMbTXu0Fe+Vdg7Mz9R5MOhx4f/ZKuiN8eyOO4co7P90K69ujzt
FFjy63Bj6PLKPFopbL+3LpJ8wr5HlrlhUGvTszgFRJ2Uo26bFoARyJkjqpHTdRfdVO0Wb8iKq10S
6zi0UkAO4wOM6ZqFu7i7yMNnnJNMXG9uzZVT4bu81E/T3/TZ3DQ5pr+bv7S4zY7s5zQ8MQH/Lh71
8+COIBmIy9tgtEbwiJ+juoOS4MaRs/bmi4NBZI6ZhNUP68XLjwSLQDfSr5Wxlww60LBqErOEwbZ8
OAfjNo6z0i9mvXvfsFbOg78gynQBEbYUDNgmHx7Dih1CzTY25dqbL9x2NnO7VhYu8nQ/u1Y5uwhv
PH5aSwdzljQ5xdSgWyTG8HxAW2vveO1WP8dKerbEkJWOwWQLLHsQp8wOisluL/TYel3UtOd6FtFO
lVs+du1RC8PN9Qxp8Qw7h3BclE+7KL047h7gOVzOvpy2xAs/3gs7TcrImpAKgs9P5Ae7iDa8ydrr
Lxx5VOPVhyN+43iuqfxL77xI9bmie5wLp738wpuDmYzpDnpn3/1VKWp/ik4E+yyRZLTsGG2QiAe0
4WdVe11DJeyUl5ZLEJmOAKqjMe7T6JgAGkh33WmJiFzixcIcDZ9OjDOyRkdxDNi8KUMXpOEbwfyv
TwO5BIwZdqKSkqk5UAW/qB16x+WW0M+vXRQ49t8611wr3GOVOID78iILC9eKL6TMESacdNrIJTBM
57FJcX2J1TRHl3cvkr0M+Va3+Nq8LMw0HMD1MWaYdtXZXju0HnzT+1tlbVoWxllwsDtnNSwIE2Gz
lyS/GTj4deyNzsZfn8HgLH476+g+LMfUgfmk9fUxpoTLxixt7Ja1wRe26aiMsErg8MLgx9QDEU0B
C31/YtamfOFTw3mE1Fd3vJNGXubYwoc27MZ7r8z5EhkWgyYwNsjRpULFNtwhJQunUzM+uaS80Rbe
WkV48Zm+0OJrlV9gXk48D+USH1blg2kNzfHERb5ni8rf3Im/PsvlEh5GlYY0k/VjVpCoHg+XH+8e
ix+O6L+/jf8TvZTXP2qu7T//F3/+VlZTo6K4W/zxn/dljv/97/F3/vVv3v7GP/cv5cen/KVd/qM3
v4Nx/3yu/9Q9vflDAFhCN930L810+9LiXuv7+HjD47/8T3/4Xy/fR7mfqpd//Pat7IvuOFqkyuK3
P3909vyP38wj+8V//zz+nz88fsA/fvP65unbU/mX33h5art//GYI+UEggHGohZzDcYD5+u2/9MuP
HzkfqKDCpAT1RNhdUTZd/I/fqPkBCRYuYW3CmMAvwvTasv/+I/rBsW1JQQtl2pZDQHf7f9/rzcr8
e6X+q+jz61IVXYsP+e6r/l0155DfYeCBEfg/XgPXtMeM4KfAuRjFmIjQNn0n7r5m6eDFYr41YqP0
+gnHYQSlufCWRTpzo8IGVgCIubwGj9dwlfxuT2oPzNJXU0vlTWO0sxNL3Y7EzVidQLup9WJI1V2O
49x4Oq3ACBs9VSAcvRK2mUFRKOndEKrccydad8Idphfijgs9o4P0Qb8Zu8kEmDEEc71UIg+R8p4k
4iPuPvBvxvQZpZFHafvtsIM87GvZfLH4+DAmcwF9wmTX0MrZ2Sytgu7L0F5k1LB2cFHqoCzXApnr
To5osWh0gkCMjCD17Rt3gJJtPjMjyMNxr8am8hOaVV4/p49zXN5B19nxokmgmY2KyqtrNKmr8bwn
1SHph/HjWMWmO9lD5E3A4pWAWqDdFtqnqG5Vey7OC5VVARlCE7cUUwVdpRgzCS2fr1Vt5C56ZpU7
ZLLeoeNydHunQhMRa00X8JbOpRclH4e9iUs/Vzsgyqt18spVfGaMHdLCCa17tY5r3OBVj5WR3EUd
ulc7O2n9kdTdBWhj7rn51NCrpmuGM+FYw64tS3/KwFnS5FbpJ4N+nCzqZSAwQRU3/DbPM+Z5avw2
KROUb+IKxE7kQSTsJm9wt2+PjdwnZuXimhBQzeIjVB3mHdNA+xgWv8rBO+VWor+y9PzQmtCy6zgW
fUQT/hh9qkR51ofJc21DB1lWd9UQnudhHiOxbQa3Ou46U57zzOBeVUznQ8IfyzS7ZMDEDAoSgozv
rryqSbBRnBFRRjh6KOBeGLbSnjRvDKu4zIZQeehGuW5Ixl1Vt1+HXtmBSorarbLyutc7pzPvHV5n
oFquLH/setOLeOkpO7qUqngFBD71DF8XABd3pXFvU/NjOLAIdDLhoXCKR+IEIXWeNBbe1UWDrWT1
VxP6vbzS/pbT6KIamq91S9ShKSDuG6OXE2uCjYYuhHOi+j+SNrwfUwxvxlZ23OkP4Ja7rolzn8T9
V9CF3SdFEbuFyT/KLvtjBpLLrTO7dYdqPKdlfsDpsaOKPJj1cHUU9S0L4ZZdd8NadIqyVN7n4K5K
BqNzh9Y6gJXt2TZCYDNMWJe0aeu2BbbRJM4inl0mjUTmedUpp3A5zS9VOd8446hBuaHunW5uzvpO
PSrQ6PuhNZ87kTxrDFoFvKvlPsc1u69G46lUzBMq7XzQ8t2BtguJVRJdJG3+OFvsBupod1AcHNxC
Me2iF723faBD9Gi/GKJ8rKmYwCFmfivjbBea84XS1mWcDjcDQN5zkrhFAYee2l+55RxkH4MMP32c
qoL40FDeKShYumU975sYNTYm9VnZi6+JUd8xje1rK3SKdjlzqyRorAKCD1+mLN0is1yg7H6cqBbl
OLVxuIIB7+iAfzpR2WBZOu8K0+9q5hEanUPiJ/WLJHoZp9hVdnjf0vSyqMqAh3T8ER7/Ld97pb41
ZVu+dkvP+sYZ/wceenWg/xdd9BE0su6i4ajVH+rpjYs+/sYPF23yDybYuNB3y5l99MXwgj88NKUf
bItY/OhuKZNwTP9y0gYVHxwBj+fgjh+hNz9ijf/00oYp8TOMg0SIAjQBr/933PTbCFxSyGXizRjE
ex3mCHt5sWl0DQu56B9tbnjlfD8CTTlkzz/Nx5+hwc+hwNvS9Pdn4EtsqOsRk1jmMpUAc3dSWLl6
kkVVuXC4ewF9p0hWPrHOi7QJzDi23UJsqaiax0D/3wEInssY6AgcS4BO22GQ+H1rLpaYiIlj+rWO
Rr9jX4T6quzWV+3XhGVuJ2M3rD4nNNnXooDTc/ypLLzceKzYBSuvuHWumwvV7bp+K3t4Gyd/fy8L
/UUcc38MkZa9CH1SgTDMMF8jK7+UCRiTEl7DfKt4FxG7cXv299A3fz4QpwYEjilF194iIxrjzKqa
kL2GsipdQ46vkiSm25JxC8L1l93EENLYOJiA7HCYubwjsFWRqq4BU1PJ048ChbsZRFlmZH1+f0N9
v8l/u7Kc4QmCU4k4li4reN1cDZolfeRS+nqMoxokj9X4RVV5EEWNP0d2IG0ZxKHtRdX8VDdopkWg
etTocqt4eBiIGWStseOzGZgq82jSP1T6aUaeWxHpGsVrQq2LrujPGnZF2bTvxtBr+O82T3zB9T7N
Zr8vqWcC4e5Ct+lSAwGk0JYFyWz//W/9xZRakhIGVi1LOLhlebuJyTw5TdGSyM156U4g8TKjY8yw
1Xnw18fYhHKQPlDL5hJ75e1j+sTWnZnAJswJfHBwuGZ4ZZO/x6N23Ih4ioD0KrMgByiWZDoCTeA5
4hpQbdUfQ1GCHe53NmwRWrDvJfk320NyiqxICkolztflnAHjRzIjVrWL8ksxZ66t57D5GCpLqj2j
FdO+pUmIkMtptbhqHYtUF048OIWPNMVGjcaJQ+uMWlAC3OW2w7ILNEOa0SWO61qbmP1yGkh3R+vZ
QuMBtQewfN0VNSUZkQeRNUli+44Ywjr81opqCvV55/RyfuqEKvtdOJciPYTJJNKgy8EbcgUMvX3k
drZGiJ5DyGJAnCsFkiQqQ8cr5SRDiNmwItyH4TTKXRGb5IsVIhE5NybTyr2yaqNnRJnAZKZU0eQm
k2y4q0DoB9mmOjfLOz2EiKfANsSPlxh4qpvEsdmfO3ElG1S+MgONONBuObNBV6l2k1Hb6VkqaDMf
I2c7iYDe45bY5ySM0aKVGJPlqwictm5RE10cmhClBXdE08F8wMc0wy7SRssuupGGACcB9DO7acoG
cWCF0PhvrlOauG2WtPXOShgBL1GGQYI6tmr2wFpuRO7IHWU/mKPOw8CcUw69D82nrDjU6NyUqEY1
KgEJwkvUosfWcvGWsVW5dtyN2UXNy3Q/JWP5eZzR9+uGPLTYfW8ZY4l+gSgpDh2hU4+kL6Xj566M
0LELNmwHVCJREaIhUhl6Z+NAla+NjSwqACoHrHC1U/f2Tle8si+NOMns8xz70LgRRMvsD1upxoLq
zVi0xlObR2F93/eK2t+g+Vy/zI3VuEaGXNCLRiAvBXLUMLRI58oyA3NoerypibJP4E7ENxpNGVE/
VQaPvQEc1JYIIEVAu9vG6igUhmnVxQ9kBm3gDv8ZNuchcQBKIk5VHSK7zLA0wpnjvHd5PwqzcNNc
RhFAyJOO7+lYFMJHnawybmuKFTxPapo2vkrTPNsDv416fFEwo38Ao0JUe0h/IEyOhL2dBggDc5tX
EaL/DGmONWqDnw2sBSsL6j7oEbnQvDPLb3UVAgjgj+gia5+mluTtPoXA5nRHo1YnNwWfubobsmwa
z7BfZJMfoJsrOmC7CzY0u8rStfjq6C6UhwKC3+XTDKMtvUhlNHwei0GHids1zYRkDPmNmXxtu6Rl
53XogOvQKxIU0z5LoiPzDJwojfpKshhbfYbCauKxXpiAjVOnTuLcm0coTn4qtRDmLVHQgb80alY7
X2wKTY7KRTvvaB6cqHL2PIxU6M0O4FleVOrkqeST8ftgciYOVarK89lqNEyFpAN4821xBK3LpuW5
36m6KHzcOAnpwUyaGQh10t0r0cHop1LSm64KKwG7NHTBLio0gpU3bEzsMRhQohYeqZpC7AgwXPRK
cjyrhqwcKzRS1EhUEL4y8hBIdlIRdd4rq3OAkUci7esUTYOFC66fmnrjEM9oIOZGZp07RVgMQZSi
CRrM12PyOowJcoqO87z6NCOblX4Vpip1Z2HL4V6aaM4M8jkDTXzsFLm9JxU1II1eSHLTUS1QetCG
lV8VTcwnb7DMRl+3aCymfldI9tHkwGl64wweWb81rPKqrpR0zq285LiWHB2duy0V421T5lXrinDQ
bSCEMAJuE/kIKiRZX0DvugkkmUH/TW3wmEEGKoEC9kSQGgZNT5wZ4V2U7Adbcwo9vEb9kQ9DSm7i
PI2mL7PRadRum6ytL+JhJsUnZJxy8DVUqjLH5c1IC1QAKjJXXoLIzYYYjxUyRBStM9rS75u8fqp1
Rjvf7JFqXoZlPJJz3kLtLZgo0e0O9DV0cOuo4tS3TRH2Z1PKum96mqBDEE4UYMc4mirq1YojpRRQ
TFEwqyGL/dkAptiz0rm2A9bEzpNhmoN9ZsdDpB85iYCPGPtUtTuKyBJyRLyU5qvMoLPzkQ+qYxfY
5LPjzozPD8og9XwOcckq+2zPhsba2owHPVrqn+sknLLLXOWT+RAq0MODVY1p66qCiTr3NnGm7FCC
kpd+ZnYbORMCH+glIioQvDICCp799geg+m+llv9B0vj/VVkXddX1nPHupVmmjMd+xj9TRvYB5Ck4
rCGShQgGCcK/Ukb5QVIUaPET20ZmeCST+7Oua4kP1KEmlC6gU0mPVd9/ZYyW+cFkwjzGQ0gbLeRh
fydhRAvP29sPG2E9JdKUlJoOEivKF3lV3/XFXIV17dnOVW+ZnWcB/+JKSS8gslv7XRZf9HZVuGaO
ymzVnbOjsiOHmMUw98AnQl1pZ4AC2s3Nwhf52HhF1TwDmqc8gvKbm9G8AP4V507ZQmlbiS8SxuPN
SVQchKSfUg2h8kbditQwA+cSefK+NofxTFXwEwiOTYelft1kmWs04s5JMtBjFNmhADkkCsKz4bVd
4+eWxJmI6usIX0HnqPKEHD0jCl94l3zmZECPcpgfcrvRvqRH4EQor/JEzmimInuSjR/DMYUcBJ2e
dW83Xl0hwBlJc+vkdu71XQgWWZRjDQ3qAGNI77OCzIGILI6/qioUwwpvTELzTCahK9Ak4UqI5aJ0
ZV8gESBeCfdfWzubWD1OOnSrp0VoowmAxX6IqmSW4h7HiMcD9k+Qzs5eodMv4DltvLx4Kav6U2PY
9mEyFeBxolHov4wfQ54giumF8uZ+HP2+Aj0MemlRA7eiy1ZAyjASut/pyVBBONcvTToZe+r0B9UN
2Z4U56LV506VfHHGB0PRjzhoL5xJP6f4h6gdpk+h0RxpvMVjVheonFojsuw0O59rVAzBLfWaIyJ2
rRxdSx04RrUVfpRHZxlhgXJohXjZzB61cac5Dpvegia3VcWWS0V4EJVTuX0HcLQD7paclX/UE0/d
5hLdBYln4bByY6elGDxxG7uxQOsSRr4aysDMw6eQ7+quuOt6dOawFtffQrWpN4ZXvaZ7mfW7iE9X
1fAaUtCODPFDP6Bkitk6YzZiuRYVtqFoPYrGiKA15ieCEabYMV14xzMVDneTqT9WeZ67x9+LsmQ/
8/n3JBk6V1OGimpBP2r1igabS2JYj0ZnPGsWH7ooC7CV62McUXpozI3czGAPZylXEEPFzZhX5U3t
1i2ouRm/Co3/w9F1bEmKa8Ev4hyQAMEWk64yy/sNp0wXAgkjCQHi6ydylm/eTHdVJlwTETciuUxz
2GVVEdcpPj5rVcZU/OUN26tDvEsO5X6btUuVTal3mzTLOe5rTFnJLQuS92jh+H4JBLxdmJslfOJa
IzERAVEZq+aj6ue/PuBHNJg8GdFF/v+VYST0qP02G4J5r4PpNqbsSQfsOJG/qe6+Y+Huehm91Gt1
HmdzR72vOHb7pV6utm38LebwkV9PEfb0GjF9LBh/dF3t6346wLXgEo7NbuUvGPNKfHg3rlePk2qO
dj5jkAmzblP4ZXtNCuPHF90Ez3UcH0VlVc7ruAbSTt6Vrh/xVefkA4TmN2lHvBo4X8johOyrpHmv
Dca30c+0ubF1lGSgSD6RLLZkHhJo8uDG65u5mMxWDBY+HFQtX4Ohxwmy7KYNjlR3c+ZH2RTrL28O
fqJw/lgmPLGAFaoRJSmN4vtxIMfU2w5jBbu0YDrFuNXC/GfPvPMe9DJvORPshvjitUUCi45hIMsl
dmzCO5cPZP3oVFysNdYsSWwIIx/xfYg3gO3UTO9NK9/SBAOuECSL1xFC2vCpkeC1jcUc3nBhsuVB
A6HIYNPMMWuTIwwuTAb3FbAC6/qmQ3c7+32fWb9+hYvwmMmGfq/c7aRpfXjZimcVQ92DTNzfjRdk
an9sNx69MLyknbhlMw65AUrcN0oXvgYfE3P+aLcFf46JDqlIRGZR+MnEnvuhf2uWNIZdynIX5oEp
psDg44+jOQfC+Um3mWbMQNzdJ4faBPtWt2bHhvrShN3JIMpv8fFLyUhiW5vopVLiARjo0Vj7S/WA
XPg5NJlwFKtih6dgrCtkqLgRQBYMRNOWlDSYXwOsYU3MET24AGX0wRZOmj2syXd9/YfQ272bVL1X
hL651UxZhL/epzHPcPd9Zt64t9efIWnWknl4bSeV5m6CIxWGz6huIqBFhmZYax4V8/N4jgs/qj+D
VjiU44wNQZXHEpe8a0cxeYd6p8yP22iXd2pZM8Tk1Xm0vc1YH3PuRVcixeO5adWbgx0h3uAVv+mc
1Q15UaH3qbe31LtIuf5ixL+EgpaejXFbHxyZslOW9vFX06UmQ0TGPp629yEB/ASjsQvG4nKy4AcH
rEACgcGhC4oQZiQNCjNZPS/TcYKiM4gpW2n6xkU37lZDZUGrIjKgl1jyHDmIZYe2/xWcp1k1gL1j
oz0voGSzcIoPQjGS1StYpIoGgC17NNykb7LNB0Yyt2lht/R9nuhfx+vSLAOudCvIezdsZ9nwoKzD
bhTT1zlyd1Nlol0fiTmLWf9Qtd7rHE8O+6tl5VIn925ceD41ZL9twZRNuAUv4TL/oabQK02cTMVQ
/ybeMRi3GgxUA/NC1z/g7S1bEvcFF+ht1MqDjMAZCQuiM0CBIN2K2bg6QoFZcDMLlG8vzjoYqOUy
AUQR2mOLR37nBes9rF5RCiaOANhFFPCaPiG1yeVJq94bM4IiTNkngV1oMMuXtWoOW7r2+TCTJEv0
ae2vVG8LqbpPUeoXCecpdz3kRBcMGxWXVrVdFtbJjR8ser/SrfTqpger1OKH8q2fBTPhuL/d45YH
1QedM4eb35il29lgSUF58/oiLIHtIB1zbmCruED9AkADIYO3c+cpJLKSP2bWg8/GtxXGyaROB6AP
8dkj7LH3orCAbZVMNM9BKu5AdcP+FHxWmXrVt4+cixx/dFpEmAzgu5wcaFO1aKAW3HpL8SuqoOwm
v6BCP5paYeZw1mVdO9/AQGPNeRp8DWtaqtod+Ag8bqrBjfH22jGrZ2+uwPTq6c1bpcYm3ICIaNc0
UwiW9Pwe2eac0Jxigcva4QoO2CHfho7nrfUf29rfeT59xzwksljxoOxneQqCGTOfXlmO+OQcWWol
T1By0fFsTocFfXBQ2Zaij6fXWXOl4cWT4J1B4Key19lQTz89kMM8IlkVeCvI7OonNNU/tP3jmgSl
Dbw5E5t0uEwyt2rrTniKYe5fH8LVb3a64+g5KnUZqVgKlaD2blotS6J8evBB/jO/wzY4oYhBjpbr
Ob0FKr03vvvmEb58uWDsqP5N63IEJrDHQDAfkyp4dHKEQSeDwrOGsr/e6gIz5I3GSl6obeCZkPoJ
5klVMUv9MVUZk/xPANnYdPW61t1PzaM71o7ZkK7P0fXh8qREBE7EP1lwv87wXUV+ZIMyph8wVR9B
fnYQX0S/bZOWwzTemysOQYO+ROiGB2tBDKwtvpbAb+WhozFWXX/Ne8+B5EVeV590YdFTGeA7i39S
HrzyRu7TMXrBky+yINIIDxrHB5XI5xGuQ9kCoThwLX2ZZPfl93rKBgbRLzzJ8nkgGFYdahZv5mdV
i3ssUHj8kC5SiORVrfGPjniKAV6XM7rpqQUwa7p2u/Bm+cIpbV/qZbpNjaKHbp3gsyG851Vtj5tz
S843F4DHhxFAH3V/EGRfJiblDoiFy9og85Egf2gxGAbWwQxPTJ+sQrlE88Udget2qSaoABPYFK9D
2+1gqwlGmbS5xr4PpywgG2BmaNnXbDf3HDFWpiJZb7qt4KN/FY2ALV/aKHcsSfOA+zkX23o1qUKm
+Tr8tFuF+SU4xvrXVSIpfIcBYPLwwLtA5npk3W4BuHQwM/Lhp1HSoh7gCNBPyEHxl7DdD/CmKlw6
PqStn6CHIGqOtLo/uPqjHWVVIl4VpiAeCodZtvpgiCsmDNp7eAw+V5jjd11gEE7SNzeRMN1FRUmU
tf2ImXCQx3TVp8YBU4sDOI9TDHtoNIVbGzxN9bjgH/f/1oChJtHLOlEQUNz/idZe5UE3GRRn9ogd
1Cur7uwPSJqwHf0FhX1Il2BnY+/gtSloMhZiVxQEfi+UY4eM7F/QRBhtPNJmZFjzGLa7b9DzLAZ6
Ih0TXaYEagKMSianEOscgSMBpIkc/rc3XH/BLGoCi04fTjjXxwfXD0uV0/3WAhecu/HfFJmTcLO3
p9J9VA0Jc0m9/ey2DfvqBru8etk7zaJD0MPYug2HqoRgYUnXTEX6sGwYBca2ZzlygfLUw3YYtP7t
wKIPH3kjZdT3T57gn6NeUPSgMMmQov3kTPC8+ch+xzUfBAwexjr27i+0QSPTrkys2c8k4CdiDqzR
ooQuZritOazS2keBFO4nKJMf4lCYE/P7Ja+7MYfrIT3qHrddwOMyZNff+yPMhtg6/YL4KF3PWaEm
3RaE+HcremwxQsoGkcyA56slAXQ1FfYePhbVkCRnxkBV4pGOT6FcP3wDJU/sQrbrEDmWVdftI6i8
jPeo7Ri+k10g7UEhHeywcdpiygxwweKZfBhwR7sk4Z22w1O1shuc7g/IxXNPwPLkfmopXu7AAwAI
0S9hiKgPVcNg76S+bG1h9zN7j4Ah2gtT2F8RDH4TRO1ZIcdvp6q/lDB2GtzyyhOJi6gRWITP8GAu
0OlkQYrMxXABANuF+HN5F8ELDmQ08ww72lqVgAS9owqHU4ynCyIhPaBvF0AlZwz8hKBM1XjvUZji
K3UoBQ1yP4r8rDMvPP1M+Fhdh4geectYlLqDjaCfh+cxLhwlCtm0FWrdSKEqDy9mmEi8Lv69m8Vj
JSMkJUEupIKdVk2yD64HSgiC8nIImeAnapeL1yakbBPs8TGVJw3Ad17Ableh52fjSi9Jbw8MJkyA
6M1z34Gw8DUEZUkw/DkLx8uZpG3uaW8XNjAAQpqsyfyAHga0ZYDhcwz6xXutyQ6JaAir8TG3uCZR
2SRRnq26WZKY51aKBMU9rXMFJ6YswPKDnRaCuxolqWLut98Y3gXPYA1zXoEbXpMlvgZ3sg5LbpJx
3vXd8N4xbJZJQFw5sABAwvwivWktIFbD5NnVJeNtmAv8XEDh0fEI8E2s1HkU4+xvN1AIy7DGerh3
i9/1Gu57/LeE12jpXNMc3TKHnmot/A1ZMhJavJCNsHvxZnZoABm0qQszIOwnb8LQGa79wyqCf4tF
wMroVsi4mp2oZA9iAdC5rClBF9I3pqL3pD7Mmr136/jnK7weXT+4ciRTEQIpN0CTdlsMe+sujT9k
Dz2Bi06deo3T+R2EYHej5SKA9Qy37bgCZp2hRJAwyMpHL60yyb8wlg19BRoPMopMjNVPG5H9KJcX
sFeYsSUxRW35feiz5/9BiQl6OamavlQxlphJe4fejk+rpcg7gJV0y16SruWl3OIo6+Cmk8MlT0Jl
mJgc9XAXj+S0Te0D0cM/tp2ZPxxQasM8ipTOo3mur861N7PViPfTeTqKEL6JCeABNh3IZF5p40iO
CDFRxMuJp+Ifh2811g4Pq67PDoNBogDjGxiRtP7ykzOCu9d8fJtSYPdDnb4EYvpxQcDhxj6g99fz
TnPzaSzc69OljjNeKA8gjD/A8dDDFRlgGa+IYhnj7+t5vj6g9+KVD6o3SzosqMGP7+R3gsjDfPX9
X5HyMqQeHgoM8ahpy16B0slh8CUKPRxijvK1GSwuwRjnoYf/ikURWkGLWmWH/sOm0X7uIoHQKQ16
cKs+UzUUC2giMHafVIUfVDxMW/iGIZ3lS61/l1a/BNKZDD6wL7gr0jRCoejWf003vTPMhJmgLVYY
9cRtfNf57d9E/O8FqTjR9W9ueP9DHD/0vYRnF10zQuou28RyQ6foJ4TWEsTQ8+boo23qshkwyrd9
BbgeNlVD7ENJ4oEHVeE+HcxTQts3Xyd19v+/BwblW4fBu4/6nrEELLJPUdEQK5xBSXFYFwwxxLMa
yw+Uky0WrsGDvFHKvitpO7JchkfAnbAxBrVEuYCacW4nJOvhcVjdhivuYuSWnBOAKRUttgZlvqrR
WNkCB+ppwLyYWrTOYh7Uq2qm/bBNClJ3GhQNHnjMhrh2qbePxiXYFuaoZMObqgzP6nBG8VweBBFV
zny7U5t6amX97U/weYjo3QInw9FYg2V+MYWPeudh28vWdhz20UCuAKu76cyPj6DgbMBFBgyNxU+D
1cLVydO2BE/pUDOQrNh3vaQpKh+o3GojXZBZFr6/JTdJWyYV+ZmN+VQCfVRvTGQcfHEmbXMKHMC1
3nGMcVF9IjFH9oL9RiSrKFYCY6NQQcbJ6BlkelEb2mUarR+K3AiyI30cu/rWDHtEiWTbskHcGOzG
6/8PO+zvqtIwhbfP4zQeuI/gVQXTVRiIARW20X6YWwMQfiswBTWYuWG9hu8hQq9PlwmfNWkXgIgv
HFnt3YTw5RRwaT5CAOUB2M/GwdSZXoYPnVwF11/btLzbK0cEqyr/qjZpGg7wGgj0wuPnwW/9Yk6C
0+rFQATJBLwM0k4QzrtGwM6DDhpvOU//5NB9KTOfasAVkDqgQ3F8GY7agqz0GyF9MicBSvBMDgs8
7wtMVWseCCgmaosbQoXldIL2N9L9g+zX97BGVp2PUmAT/24M0unI6ESKAdrdSKSnjSKvLUqXKMOS
/zHBkiOpsGPTluYGKtXCeUxltT/eTXDDDTpLC8vOYoqQy4n2nrNuymcRRplHxZSL5pygZ+1iy39d
2rxaUIXo2AnLNXrbdYXnx2jwKwDTy1oG5sazM91XMgGMbFFxhkHvEWJeZxNOW+FdW0M81gBrBHAx
zmAL1DR9IdfxQUKicAoqWkI2hBFUgnV0vf1tV4BGY0zGfNKigajD/wyH+IUN1hbg0Eu8IijxRGDP
XjvMHElzJ/WECU9c/IqGZQMSvdRihfuvq3Jkdj53V19JNlQP/oyvf6vsrVtFBKEf+BPzFvv14yqA
sxBIV3J85ngDAqhce4Q1LqLBuNQPWYIZCtvC3o80h1CjCJ3nHRLj4Qi2v/UZtAFV06odHqhi3ZIt
l4GD0i7oMsS99EUlPFU0ttt5EAFmhoV3o42aTLl+KOeWv8mxK2QVfslUA1RCwcoxBn9MgfiqqQtK
SDdeJkjO8pFOU14ljOJnXzDD8ba0a/8xdP7DajTm5TgipTVJhrlaHFE5XwFXqCS0p81CP1G34VVj
DnUX8+ccIop2b4cG0ykUCP0YfjsZpnmk5hGxLHYBvuOhKMHdIYt1JAtO08MUR/9oXUnsbpLnpMOu
mHCWE+L6Q7t6WzbOGJ2NWoGCcKjfQbru+gA2ZhDXd7u5Vq++9nUhDD77qkJ0dez9Nqre96THXDoB
BSBtX0BYjHOlRN5P6fTdgFlTILW4BH7oOC7WdTfofIQJYjn77s0JSCblZDIewU4wlD2oFOeVuPOL
8gjSINJ1pBDqo2nsRSxLCPFQl2AqD5DCNuFjj6Sfz/HwW3lfWtw3O8S1bWBtIIYPWvoicbhh64qA
UApX8DMNyTTsNHb0YhJAYOlW/W4bu1XeNh+5eJuUkhiBViDdKVYrqilKNocWWRKsl1D3EK9mGXOq
hCYSKVVWragfwWcHWtBZoJJ9w3EYMorn1kvvK295WZb4VUz+lWND5hewmbzpYxDvol13UbcXDe1O
qCurm/I0ZEiFtlNJ6YiJULU/VcQzv/ow4Ah8zV9olAIM0/RvRSBsgKBWPEtDQYft6hOIiu/DCwbw
TeTnvkrPYdxXaGnzW4hRF6ND+LAo/FLe9fGONEgoU02YS7BcxbgIy1MDqKSd2HFUOiMRMMIwjdcc
F667wNiHhILJqhykhUoNIEVHU3b8BMFDm5sAC0TSRnHmKtxwBHVR6zHb9NqfYHSx4zZNy1n/pKP7
SGDDUngjC8GDAo1tEa2WhGlTDNFynKGayQjrblGa/8govMKvPl2PAd0QYK2bxaGTxogzRQWaVJDX
tfmCghK7RWefheL/xLYcVtF/pKyDFr6eeTmGQFfWhJZz11VnYR+cXT5G1fGD046dkHJ4gEtUCzFl
EJzi9It1W57wcL5pF3Zu6+YTxlk11haI9RUiFvaRxJCVpM2pYXgLA9YR7A3dusOiWCIpWRQmOQV0
OtuOPXF506Noax+fVg9VYo6pHPJODFNwR4J+0zWA7NyHZqFD2RQG5Ca0u5aQm7BansXG/6Vpg4CZ
xmCsHvHS6RgkTtQl320I3sMs/hs64lKKGH/51vv33agPcBsKD5vXfkHuEe1w5/e3USDb8NsCoGOS
GJBdDZ9tqrw97sdvmeM/FomzGCfwt8xR+sCQRpuFokbHJO5gVe3tsSVDAbvcjVV6HmGQiqmP10Ar
iAM8Th5TATpjVVGM2HQ/4+Yn9tJnbdN7OccAeQZxJqC5Yqhz5vri+UiGseBySy7ny7rFr7XyAsSV
o2+a1C8hebUZw5VIXlE8WREGW2VMVVrhTTmJJ2CAW1wEJPmsiHhTdm5ux1G/thwGeRAO5EmT0AyT
xoeIgn/hgB6C2QudGP2NAcKWS7cUkK2k2MjUKdr4nWVdfEJv3PccW5jtoFAFZjUTHwi73zW57K9w
Z1hOVDd5KtqbRBp9qBKBpY6ONfTfG14EJRGCknxaxND0gA5JDRJ7o2dK8UFFwnZlK+fPAcdHM1C6
KRz+BR3LkKUOYFllkj7A43bBkzTrM/bUbLIOpv3V+mhr/o1rZBDxW7pLWfjDe3rkSXQJ011FDWKb
vQDTaXNlGHMjoAjXEOYMTL7Q6zmNUXP7WWuJkd+P1G61IcwTWuSACVqQsPJuV9GUK8bEcrxiXmR1
XRkHQ1Mk4XhsmtRBU5fu+TRupyEcd3Hg9zc+C4tuwuubbMiIIiEgQfEwVD17aI/OCcQm+tE52twj
i4Nuj31Vbtc1jHxHKPi7lgPjgm4IH57DJm08zC1L3MqdnaZfXNXg7YmW5ORkfIkaxZCJNie5M+s5
bEKazV6sTpARTfu5Gm7XarutfZtiH5ynIoU8v8tWVm2n0NTfSb8uRce8jwXuLpx7vIgiowqkKX3G
YABVTHOc4sBAdW3B08wSzD4kfZgX0dDbDfTnZM513ydnVMZsjpZpj9XhCCnEUDB8WYVEwl/pp9nV
Hrwn8UvQjkWqTfM4eohJX3DvNTzhsogXywhqUa/Lrk5rsJd1nQAwv8z1ugJN4NCy1tIDnBKFfd5q
OhZLaw+ydgKQe0QPPTx2sYb+b43PvJthJQ+imZcshWkeOLxe4KOFqWw6pXXBVwz0S4ATsZ5cmnHx
7+fFRqidAnc8sX3Bmr+hBpxpZFsAV6jm2xjt/VThO8QbBg4rN1uCEGowW0jN6r9gfmR23VTEVdjA
WzHmZU1fZRIfZajtDfMWsW+hv8fZLExoO6DAcbwdEXf72hMT57XFWhQyLbJFsqUgafIJWeByRoPP
5HQViFiHOy94TV4EjqZiEkWguHGDNMNzVKTqs+9ajXcQg04Uib3skPjMcbq4JUt7qtvoZkQCwonK
+K3xNaJBKbynOTtCywnio4OFWBK6tNhsAAwicnta9/izJc1XrDP7dMPZ4BUQg5cCmdS8h/0i1qnQ
/AkwZptFRCSEcQLMb/cSpGYGQg+nz3RC0g7ptIRKA19CsEL8Q9RaZVTjFg2yyJ772xNLcA0Ipc9r
qhaUSX+8nav+HnXvHTIpdEjYDsXxAhGzr04qiJ5Gg6+CbuqPEYIw4p4dFn/5mnp36DfFc5dCDFIP
7l+EP7OosGoXgXclehmuKn0qXzsLntLEwQ9RgNxj5d+FWr0KzL8Flezg2c0HoJOcSYPHsY8Mu96d
zhksz7tdl+iD1izBbaVtSy+SCUBUtLOZvfYJKq5XeS+I95jzOfCCbCmgFjDnVSD9Z0hSeaymk5lW
igmkap86Fpz92LtTEh4YrnPHOYUmkEb6vZHLTxV7edRU8jT6h7nD2lL5e8kBtpp1OVXx9MAHcxoJ
1qY1CPrjtECjzdyQ+UnQwO4dJLBS6tgOdoORHjon8yTJcdf2MK9NnWMaXPCepAnCH80HS0xc8IG0
hUMdmeR4wdj1G71Cwj2dqpAdk1G/4aoeZ43o9Vkj0lsXoxhAgo9pig0XaG6/cAyFQrF4B5siq6Zf
m+9xSn9F0v01kYfFQ21Pg0d3MlrfbAftK8VbFckBlDTKTbH44rcG/+U127/KNNvRomwXcziDAYQB
mh+HN4Iu98sK+tNOEaBWuX1z7KnJAKBlq2HGsbToQyLQhTeBsnaJvr60FV5aLnKS4B+Jta93EnNX
5odbc55p91OpySug3KyLWCc3GhBE1QcI2Zs2SIWHMfPfoOSC7dW+qtV4XDU+oitbaWtxwPt8JTP5
qdIg0Q/bInabouCGG/hztot4lJYeGiMFls34tvPReEg/VXvEV84qXACPQbWSBMEXRiOQ75sDLHFY
iQP56sDtM8Y/NCqgwi4K2radQduyvhAcYfGVX0w6fQ9wDTINJO/nFoCmgQZmcwUT88H42ElE7TWA
DCBqhoyZAm3WiJaIktwHR56TtQ2zcVzCQ1Q9wqvwsdZrsVoYydSx3S4Eh7wr4uiywd7OdQgJT/zE
Bv+w6OV9WHo0PJL+Si0OaNOHrdog0IuaYq3ck+2DPx9TYlK1dzMF+Vur5kHq4UU1yEOhGls9BPWX
ZQ6mAwrTxW/P6JIzgN01ynGtBsB/bF4jPmJwFWsJLh8c/21b21/XQj/nUvwbY1qtRdfSIZeeWTLA
MwrUSSAQId5Yt4LWIerkvfrRgrOGYTq1MI0DUdu53YQFsdXBP2a4KB1RD/HIPExH0BWP81q263Tq
liuU60007yoKU69WYMja2JnGFNt62uPzw3acqkpBVdSbnaw9hKVsnShZiLXiqkrizo4XxVGV6foU
gqhs65+YtJ+j72qApn1V1JU5Vrh+hydZ1Z8agS0RbvAlmRv1GOFEwe/lPwqt9TcMdB8ZIrJ+YZZ9
ZLL/MOjRDxKzJCbnpT+nsAisV7+cTH0PHmGAlN6ghliGBdSM4+vU0CNu0l5Jh8fXefGKFMb+pGvX
filPPqw9FvZ4hLPwEJlhp9aIItEhB6e/3U/yvk/9+sYq9Q2pWkFkEp1AQ6C/Of6vWaMjDhz07VVe
VtHPSmxzNmxYp1Y7fyU4yupZII54pZNMoJruTSz8YpjCF3jMYtnAQXZmNry/zZj4R1Tkt2gevV3a
2udA4IBsRvE+VngD18qIuwYMfQtL4UI7DeBlw0U4IBHGZoi9U0GAHcoCWJ79Cirss+B6k3Td+1Zd
+o6bGwZLKbxzncw7a71TZYxCigR3+Qie9pgPms63ydzfyzgeCsBN7mZrgNh5RHwZBj0/tOC/Dc7o
LFGv10rWDgfnEHcS0IZApiK/IQGwagbEjuELgPZOqJ6DCXRIQzS0hBRhsQl+01RekgUQtvPVFxvA
ADV+4g4JlgVH9LZXWxxC62Q/DAJP0Pfa/pbM4V5H0R6QxE9P/HIQMSi5xOagMDLAqHWWAFTIOa1u
0ljtXDB/Qax05XTB4lmodjLTjWUXsB70vcYHIUEZbyhXNW1uzUyyzav0WQ3GgefSJVh91In20Gxx
sutgoJmbvruVI46xddxfaLS8ICT3AB0iHvKaYp7DRLc4nOUH+iVEE8Dhv6PQ6dSPQ60+XHTXL3OY
Q6U/X+fNsx37s8IMBsf+AxkBAKfjuhXdAtBzhDrvbCN1Vg4lm2u2Q2wGjEFnjHKNp87JBHGYTjxo
e21TxBwwrHDK5i0A3AjHk9xbm9MKEwbVK3KCqeBh0leiAIJ4CG5RaesgTwPcA0kVYYPQMzJKPP2o
BAQvFvBO4gcEJZk92Ho6SI/BZMA/QrtV+oZdDIXFfru6G7NiClKQLFUQCyHCdEfiERfujmF8c5Cb
tAP/ne1B2wfZiksHyNHzoQVaRfIg8DWrGshIC7hDgdvABRD26BrX+nuHEQAKFIs/xXNJFifhF4Sg
wXEKf9px0pCLClBXrobiBETOYl9I292nZP29/pBV3O1g2HUvx+CNhtWTS+pnBxUpGu5x5NsDLpye
4Xz/MofJOXb1cfDRG3r+LMO/1NlDuPHHsHEv8Hx9pbJ66Uz0BEdWFq5vtUpuZbO+yD4+V9MT4Ibj
uon7Kkhu21Tf4sDhZjPBDcDfo1eDlWDYJ3R84Fbc+9eWQvCDLsi4oN2Xrh71aM4JkAVPj3denR54
Jd69mJQ4VS5dDNq3y6J4ucP2f5olcLXxpWLim3R8QtsA3+FRCqYF71+jsLLiiC13oX0c6CFqwWbi
MgeA2CDx7HPvgjH7ma71HlfO30riKIUfKibxu2LeJZA/AgA6YvN/Rz71wxrapw1t6VoQQEjiWIbR
/7g7s+XIkSTL/kr/AEqww/A4vsH3jTtfIIxgJPYdMCxf3wesqu6I6O7MLpmXkZEUQQbpJB0OwMzU
VO89Kjdl+i1O/XfWlD/shEW3N7tnOwouCEQoOjg5wqHigKlsmQQMVoMRUqnTfihHWogq9zIpDnkF
GXncWbgehdksOxRyg3siirPrb711UALjVSm7s1kFa1mGa8XEQGdN3jC0y1Ag8ouao850HBZkZKWB
WTDAbpotElO7pmb3Hrvp3q7Dl6Kcnt14OsqhI+k3/OE4+rfa1k5Ny046Mh4IrWGQlMawDVR+MygO
bu0vrcL8Yc1KTcU6DgLfoDO89EK5K8W457OZK7tqqU3mpyZpD0G5StVXGanXqknKhWbab34SvoRl
+5G0Z8Ps7whmPjL2e0mM6rhM7tPbNOU/8qK8dOFmAFgCFgUXG++tqWsRxBurZb8R5OvCDZ7HADlC
LO9R6e6zMro5QvUmM/VAJecBBJjWL5HdNvdCi7zI31Vtd5pw4dmt3FjuuA30fucPxhLh1hKVwtpv
bg5BVDvQiK2r0ZlM+5BMZp7VXjSXpT/Uwj2zEq5VuapSDAylHmJTQ1EbajZUPXggtfZCif9KEygy
6dODZYh1kmrbapQPsaZfm0p5UmzSblQ+eP1FWOOLYBOmcBuHQT6549XF6FqMxovGgJwHIFq1S6dj
bNKTTerLu+6ML3mSXwf776+7iKX8fddmx0Gv3qxLZwY3N8+v+RjfZdw/N0l0lkmx093uYabg9DoC
HOEca615QI93D/OJ7r7+baRc0ZhnZaQChfA3V7snJVFf1HhtAk5RA/Wq5gjk07lMYx/TIbqPISc/
yjM6rnNEJcvAFyRr5aEzwntYu2c1FW/zNCKkTTFDW8xnP3TLtIyeoj68zzOJK4aVZixNZyXs1768
0hLmubeyfdBsOlrpDO1T88fkIjIZlwFDgzg47c+072o0eUJbL5qrlT+xiTn1UbGqyTol9jAh2SHl
UG+GaDyqJZXTJL4OXXyvlHH/JeqLo2eMktdQ685VJ95qcmaibHDvMqYoQYZX5ZJOGyzJK9GN93ma
m3+U2tYjFaAnQ8qnCmkIrsAT7pF71WRXCjd3W43uNoqxQAbPZf3aR/1Zs5kZ2+iFCvK1k845TaPn
2DVPZvWZdt05DPOrdMYrrsmvD9Y04d1QzCetoP6rnOfzcefrKclTEpXRPb1J870hKTPRMKkvHlI/
PBrxRzjW+3Z0z2ETPRtxcAZ38zi/lcUniG17XZTnaYpPPjhra8C/GioP8w2Y/35mNCdFerYR3FES
HdChPfXG8FJF0ZHGt4iq41djDJ4HG60xq957ZNtvltU/zE+UJsVpcL6PZXpl03xvM/NijsFdoLB3
s4woUN7Z/LP5QHXEw0dD5kVMntrxh5shursqeK/OPs+vgU/eVvVH3eVol6PnMZpeUoAv84eazOjK
9q3RK88Ypxslx8e46x5Q6L59LTqq86brPSEsheHwGWnoQ+Q4b1UU3q16bRnddeyKb3k97B3df6h7
3QtpQqyRuSb7N7r9WlWqdxyOaJM/aYG0ydyUyD18nE8hS9KtaI9S89/mEcW1Omud9iJl/5h2Xizj
s66Nh7K6NYZ86GsTM29+JZJ6oDZwt6Z42/k0vUc/9fXYqPJpfnoDa9jlOvIFMrjCVA70ynlA0/MK
4egeK+oLkpq3wiJ6dbJrlZpvyDW8IbY2PJksEAkcKv9JL7JrxgCd18nezLzZn5AwIsu4v/mtfASN
c7eCH5Ip2TSCZ1Ox9lggl/OvUfj8Wl7zJHikf+65r7OTVpjLLAq8oUq+mUbyXr+Iqb75Gz/2n+rs
j9GXFwLdB3NQbqHfnKOed7e6J4qH51ncR2GrKUfk2fkJ1+eDqsevHUNOMe1jPV46Vz4p9XBnu1tQ
aAuHrzBkPq2v2+iiBm2wJBkoy1DW8v684PrPX+dp63tFPgaT+hlWwZ0EAnHe+/wp7DZ/ZQa+mfbe
FcGZIv4DhtzH2Exe9VB9ARP/Vg82au/uqe18DCPTYe477a7SpnkyHf1SM29Vc4ER0tfDINRDFm4Q
uG9FzW84xFiGjWok36i87BRPZhA+zYuXrs+7LLyW+be2bL5rWbCS7J9sdlQUj4JnI7M2dGRYBYZy
p08ODQB78EuAGJASY2bOiumEW35jKOqpoiu5RT+1mPaoMTGpw449trojBKZHhBW7zCkOlD+OdHnf
uAqM+zAjqkxu88peu9nWjZvvYVcui8jxejt41hREU4pmXnyrBmGRnQxndrK0xbXPX/tY++xShThJ
Z1osHwcz/4Z39TkznB9NLy9ZehkU9277oafaxsI35WOsM9sm4lgawjPpleVStNCCuzWqCzs3Vr7t
bJ0qfe3GYjtVw24U/T5CWYl5PEBwjv9Mc8utUFfOQMoLi79AXISOxfNb8ygzfgGpk0OzvMrSl6sR
eWXkj8wN5jJ3u+OU5lcjmFNf9tGJtVNQtMcx3tVO56HPvqgU8oZ0E15ZJKIzCVR6d3ZHzD7HwZHr
lkR1qx4iXPJ+aCFQ/Szj2Sgo76n1wqiPLlW0MYmHG7Qpwg6OZlAd2kAihKbTt1p5qj7uQsQyKmnJ
0WbvNz7j9j72RbYkU3ee5X++0KnN+4+aTwFZz1BL4V1MV3X1gxoq4aW16gNCGLSeqlrsq0jdD+gt
ShSeRTJs5us8R5TIElU3OKJr3xe4ZnTpMh2Me0sm54CYQ1jfYre521107+LxhtkAyWvpuRZzGoVw
WV7SPLkKRIj4wyjmTKg6Q84koJSATmJp2giJ5PeAp0iPmZE6+VS08sFQkEUCYyvdZhY062Q94luQ
Mt3wdslrNioZNwMflxJ55TCeZJhvJxOF2MV5iwIH9XR5qEhtDbb7w2zyvUVuwrY0bySBVmBIct1P
5zgHrkEcUIAWns50JtUfcSOOs7qydbzYPekW0hw73LVDskwpUqLTIJXgL11Got4Ua7D9i/n7VZct
4hQkXVxRCR1WUt66LFm2zrClErzU6Cw8n0yATyTRn3IxohoSCDWpvrLXdzIyYwF0NdT/9iaR+sbw
7V0EKxDpwd5Q8m2oTSdJ8tZvxA6T1DAumxHEiwMjDt6clpCZ8cNmVevpqrmUsVyLaFzV/rgyKdH4
NGl3AmVZDmIfWH69NHUMOnJXZOoFg9h+6rOdUYUenTbo1zdu+zDdtVqxNsdNh3oPhek6qXTqisgO
m7U5gQrU8eUYOJXyZa9+CvbgFgNI8pH8lpX700DiilKA5xSpq2usxXgX5mm+Avxrjpfnu5AFJsn/
etWO04qS3l04w7OSwPB01ZPr+utiTfvVfTRZG7IKEQnR6C77cAsvxGPX/5aH81YtvGWJ+QZwMUbK
JAtz73T6y3DxneGKsv/NJ2HOLquUKjqbjaMeLIb+VIynuhke0ZIdRZBdJeqCslYpAb6kVbqL48ab
n4JUVU7MNzEWoe+9TarG0tHlmOMNgTxFarY8c2UUPMA8QczPt0vImRTufl7wWjSYweivg8HZ1QkJ
+17Z9H7tAVnHr3UXSUlFJ85OtDx+Nnv9ojbR2RHJMq6G7wAvKCyPe42zLpqlaTiUmDN26NaqxtpC
87GjK5MtDg88t5fK7x8omFy1RGEKVE9W2SNSNZdocBc5s5OBY2cOTauABMe0wW186i1rM7/Mir6y
YrFzOpY17C8ZjBg9CzYjDoyxN3EQslHg6yjTPL/mNub9Rrbm2o63pamc2JEs4mPvr7MxIMsRngd7
8tBRr+ty2Piju2UFWhtSWeOTml1CuIehE6UrJRtX87cnLrYCIIaheaaWLpkMZsm5PX6bNRUjQkZ8
wd68EA5Rchtldh0b8zgU1mZwIReS7wtvZAToIHIJJGLBAgl/I86Z6WxjrbxEsXHRRe2pvuvFIdQY
FPN0Tgs2OOjWLQkrpbn3/mWC+GJbpTcqk2dP1Vtp0CaAZS+qd0loHRF4kkEb2QeLXa4EXs1LTXnS
uaq20y9BmbINxXMp6xXOqZVEGGrENSSI2vPpbmdk9tGmMN5nJtmtnm6+yU6oKFiH8BhzCdwez/S4
tXtrhW3vuYy5cQR4ERL5eTfHjmUVu84DJf2XaEr2nYlS5Nv8UInKBQmiI8zYiSE7jWHkmchRoO/8
iNMdvQF59HQaUpVbbTA2X7tDs30I2MokqfFaleqhjUJP0d58P9yZfb4uLfJ4+nHkUcnZJAoczpb8
yCzl1HRUgOr0BLJyW+3UxLhatL7VTWtrKMwwndzwi9m2bzGtMe04PuCeqd85mesB5NnNl6n9Iz6n
ylpxuHj6wsVr+HXJea/GnFY+RTlyiysIYlhHIZniTFIQEMeuR8ZhwbPy3vE9Iwm9AUslCeqNT8Pf
XBIE8H/6RK71ftiI4i2FXmwXYjcowU03jUujmhsRylukdMcKzyEZsiVzKxUE2KamyRr3pEwoMcJx
NYTFFpXMopsteZ1KKqHczBOz7OQ2jLbsIbkm1eFrroalBRnOy8ju5YO1ITW/7kI0tDTg4GqMMWya
It/0dni0Sp5gGXmKY+/aoAfdiUIp6jamVA9p65yTPN0nunwqKcMlU75z9G6XsFXGpM9yrR8ANqEY
dj1fQ2wDfRJP+GbMrXNKaRyt4rGJ5CZspk+AMfxcRkYmepmf5KSJZo/NZSrTU1/C8XGJtUyEtChX
mjo8TpKHLtfX1K63KMYWWlAe9OZV7ylVycbLtXKVhd8c9nWQB1LVX8XikJf5Bv20RyZpNd/oykG6
EWVbWv/u09tETJKkj0GpUVQ0L6pirBFA7R2Yp2Uhz7mT7mENbOtR9fwIr5ovVrABDlVVX5B2X/z0
VBfFNYryXRxl+ywYHsqETU8JfiByd7WZ7tDLHjMlWsUG74TIZsLXmSKtULkNA5pUfRLbMadkSsgt
pmM7FrtxwvjdpKi2zMr8TPXY8FAYFXFZIVVRsUVd6ziXaPn9J0NX0O2XRrM5+IMI18ZUUiDO2An4
aOq/qBj/Ehjkf6J+/H+NnPwzeMj/gStNCePfPvLPf1t81N+6z1/hk//kiCi29jfbsh0KrqAnLaGr
oKb/SYcGA82CYNgACA1VdQT0kX8Sop2ZSwnCT7W1GTJp/id7csZSAp7UXCEsdib8xL9CEnFnptx/
YtosC+alaqHMtDgzFQPcbwT7Lg5FZvvVuBq90YNAdRz36TE/Opfy6F6US3IOr9k5Oxf8By5uPx2D
A5SPg7PNtsW+2FuH7lQtCeRO6aU6VafwUpyUc3ZKTu0hOtWH+mDuyi0b342/DXbDPtplRwQ5x/Bc
HZtjfO6O3TE/90djCc/hqOz7Xb9Lt4NX7u1tvjcP6b496YfkUp7KU3TJT8HFP3eH+BSerF11MHbF
YfR+uo/Xv3/0n0GZ/80F0VSQcZhZgHbr4je+azooXRjABFjNOvBEjzd9Pq3+797iN5ygZgxjbIy8
haNgh6EMHIq/wlt+9ST67b7CFedDOICBNAobv7IEfUMHwRtlw8qKmouKf7zN9jpM22XIXsvu8Q9G
HxkTE9XTjSTbAxwPPFa2s9rvgKV42P8DrPO/uaZCM026g1s6Q4An+jf2ZTH6Oj60ZFoFvY2xNNlZ
k/UvNY7gOeYtbA2wGSk4wbgA5PozllfpfLuvfTa9GfuSqc03SowJUhebP/8kXwzGX66r4CoZDGgG
rgrVdGY4/oT/ZRlDSe1CL8SUvxFKdclb+RK2wTbVkh/1aC6VEjU7KzeWlb3TB2c7JknWqE8G2s6/
OJev1n+/nozGXGCZFiRTV7jzLPHzyfiVwIGWMHiNyfnM7eZB4GmxjPzKVng5qeegFzUgA/OcJNan
7bbe6MINL9g3TybpRMd9Tp3oyR9br82NveUb+8TZmMOQLfDwklscOeS5Cesw+Fb1DfkBOzukWbwB
QN0s7VwMa9fFClom4SpB66TH+gpzJyLIwAV0YSNDjEW2cPCctNrwzuksCnV6HSL+rlY1DyDjdgzF
c2VSMxW3Gg8YCc3ihJ4Kf4ZPlcahrqemDpEWEFMF8TD6c3auyvROGPSttanQOSHnG5sDdwAvh9rv
knZv2sEbTYkfQqd+iHIaV1Z+coE3WC9mjY4rH7pO/wzmHod5oe+r8BBkOZYIZRbctpdQqd+mgv0F
UjZjlZuLcZIpck7jU2cSX/s4FgUyJTA7A8GTBB7bON1ZG2W3qESzyAEcktmJNuBn8G34vMvQ6YS7
znSPqTOmkDuA+fG7ymBkK4EztcHjKNp+6dDCYGHkSD8SqX5v1W5VpGSkfNu8Ye9XRYuCvgLeIxln
Czu1VnAqyyVbF2/GyeRh9+Bm0VMh8fg5tXkwM3YYU2cs9an7i2nyV1bpPN50TWMogyzWDRaP3x49
fcAsWiUFQhWFGslIx90i3SRO+RfPuD6P218f8V/fZ+Ya/zTe6iDJA9HM75NHO9RkH1nrglq3r3PH
UJgNu0bgCezCbRcCYmgFTpJp5abFKinz1WC9WYUHLe1e+KR4MriUY/Lh2unesKLdn4/GX4Fc/7gg
cLksh80Ea+lvF6RIUWm3ajKsYjXy0EDhu1GfBqQBgaMe//yt/ssSxbW3BNxpggZXF793kx3UUJT5
ZCIDmWWobXVA0PlXb/HVLu/3Cw+31SFk0W3Xcn4LDIopiAFaWf3XAmKI+tK69T2ycGx25HfV9oBq
6BSgFhjKAb08H7jv410ESMhJKiRM6Yb86w/0DTOUDB4HAoLSsa6NfLecbtOm/sN89j6cPXtotkGo
3KfsHVnbhzVoRy4wNtZyLFCdrYTbl6vOmgoYZ9NatgW+FhdsgZk+6nl1yar6oE7TMdPKg1M0F1sm
m7YmU9RpTw5Ieb1/GUzOyI332F1XoZ/+KC0cM7PDbwZmpeVeTeF31BQ3ECyVtYtQsTkUDNKhCXYq
yXilQ3tMGZ+BCQFEX9WDXE15d0gK/H04UVC2LOafBZDxUZIGyEdgJ87LNDLZasIbkuKtxX2GM2Q1
ONF3P8I9DzAAzu0iaXHz2khHozpEqHGiA/EusmNvvuKqUUF50J6mNtqpAbgfcvZbU1e8QFnTX+Du
9uqTtG0wDkqLFsIkizaa1zqxKWV2C8PVQKBQMbbgXNnuKXMj0JklHvUMVkB9IR/FXMW+V2+bS0Vx
t8qQjSXZa1RcnGiDBgurWfU2Kaj1zNoEkKJDQvFZEdD5LyIro6EEGy+lWktlfgzVIz7Upwzxazqe
KVfvexU8GDSatwmlwxhDSuHKNNVlIKCytWjLFPl9fnpJkF0mGhAp0LIM7mWCkc3Sr0VRbuKqf2mc
EcOe/mQH+T7Xte99M50in6CpBDQZP2cUCGhb+0ARQ1lIq3vxh9kjLZYoJk4IuQ7pUN5TNd2UFOhg
NCmqehS5cnK1YJckJiAo7nuJiDuidXIdPLJOf8xzmtqJa1+Fp+aG7dvt3EvTtQelbA55G7+JurmI
gusRl3L1pPXRLp9qAEwNoqmUJq7jUVrqMbRwiBktebxwm2nRDuzxPSaRIdGMIyZ/bJN+ZSvcWxk8
Njl/rWCDnZfBOTG4Vdqs5DcwwEsLW3e1NKPuparLHfLaMdzpTOkofdC7CXjYsgsOWNy8wHeudoFx
yJyOOXdSKd/HFktxYj7FWC4hTH8mSU6bZRePFGZfX0W6UWrUNybOQZGU6mdR6ai1yyItuKHJ3oSR
xMUBsYBain0z+dCaiL/vqcHObkmXuq3gGRi3pgwe5jkWlc67LuQPIet1EbVfs3PCio9z6iHx5U2l
kfcCL+TBFtGuFC7uz9GTSb+Z7z7Y3Q0Wr32G4nABFvVHVDLvD+qxkyqgeLnvK4o28jrJYzjbx3kY
F3aXgjDFldE3h1qL960AszIUn07zaprpR+K3d0W6kHMZS2P14OKvjVofe1G+xolHrYnVg+ew5FwD
tX6p2+6lwPcCcW87j2q0y5jb+nDXh8UbSsC9MADH4RKctKMRYjIcmkPZ9ccYlSkFkqJ8K8xGwTzQ
WAttLO9Bg2fU/6jMp7a8w7o45SHSVIeC/zImKnej9oWs20rS5r2TdMvwyegPIQ671M3ezCTfzD/h
1OqRuu+eoGhF3uVKHdmbf8PuxyNaiasSZHtyEnuAWgc3mo4RU9Y4A7O4pl/2ZfJhSpJ7jmF/02rQ
ISkhqVJfnDr97sr20NffSjqO6Jb1tbIOpDVEVF9Mxz/JHC4Q0i7bLUml9AvEB36oP7eKdqTsAsEg
da/zKZpO8BgQBVQuaaQ43NZmdXH0mKJpc0iSkmYZjLIm9saev+v7p56Li5wboygimHmEtizh4I12
5VhdXB6eNPhHyPwv5TIe/7p31el/1WLjf0qKzGfzH12x/t/ocMU24acQY+6g9UuHqyt9qbrgI/25
f8bXr/yzxdXfNEEGA+q47ZgIf22isH8kMQztb/qMkoeRZOimo7Jd/icNVf/b3CNlfsXGIAGs9D9o
qIb6NyIkV+cVy4TxTJe1f6HL1VfLlZ9CFbyKnB40VNpf0T+DqOjXGLFn2pxMNabPgBtHu678HMA0
9MVkXhq9tdf4Sh9F2FDl6ZqzmxXlDY6ataPm5cmmfMwD191rdCyyRTNsSpvl5qdr+d/tfn+LlW0D
PreA0mpbJHl0/ff2u30JSCw0NFa4wU6QOMb1hr4P9Cs/tB0mJGhZYhO6YivrrCJBX8S3OtDMNUPh
VpatvnemcGdnEbpt8AC1lnQYJTp7loA8JkJHBS2y6mLluykYQlSA2QWe/Xi23fqjKgwb8QWW6Qxi
+VoGY7tRC5BQal51e+TgH+qoDWcAUcFzlVKzNGx0vXAFVoWhfQR2Ze5cYwqusjeMc507a+n3dwO5
wl9dojma/OUW0l/BpD0Itw+DHDuLX29hZY9QefRiBPmszfy0RBy+DqndikPVI7jGIQVMvam1ZWL6
6YtqB/ba0vvKs8d6wKcdCdgksRcENN0JRw0leZKSq+pQu0aRciNEeG0oVB2STvdvjtJdJiQ/j4Wt
nQMqUOSfKeP0ZemfQqjs00LEcCPccDxqkOyEHnpOVouXnrNYdiA4D3HaE+BR9Jq6MNqP9JZBomCo
K6SE5X20FHv55w+R89v+gocIHT8tVGyTXjRsuX7LSxFTwLIPIcU2KJyHgcx72qgLuEP9PaaScJYt
vIfOig8AXqHyl1PYsxtuUcKB6MGv1AOKNVrwpda5HMxko3V1vPaTgZCzti8jTrgTvrH0FGb6exoP
uvf1rRYYPb0bB1oxWYN607GBrlJTKbFXuNi+50Nm0TRO61XwQi4JcACdyc0l3NPjwP5jTGdBmSxv
9aTSoIPEPYSc4u8HSyv/8aXtl+u8pNuHHyXmuZ4s46zGRUSVpt4mYVmcEnxJJ8VvqXsGhrtpjWAZ
iyJ5t1KLhAVYuiVXTNsOhBaYEMOdFFGzk/NXX9+KwmA4ll0U70OohUafdFBHx/bQlkCLBApMGkEs
xyQwzyVtEyCKo8H+89v3e6rGBv7sGDqQdk236PBn//aAK4nbpAxfLMlCobFHoaeI1Zwrl2VcuJ1R
e4FagFBURYxcrEVjIar0MYMDiC+KvaRF+716qK2HFBdQ3rbiXk1AkxELU10xYjQlZXJukpEH95wS
RDyXo0q3gcIuTkijxMIIpsyrctGfQPrHf5EL+GqW88vopW8L2ScapDDh8xF/2yvCJ6VLRQvoYuj7
b6Yb9muIlMPJN9nMBAFDCq231AbrIez9N3PMn9EnRTfF9r+HkI32quKHt69vTdJRFq7dGd7X974O
GTW5lS2BzPmUY8DzRs+kmMKtjBP2hn4SPytNYW8UN1onJmIJU1rD/evgyHFXKlKe+2wY710h7T02
QnYz809QJBzvhhOSmmIFwGKHsc1trhnaqKtd+wr0NTgAX19+HZw6pgGbI4KDrEbl7Pd4O9D/2R9s
nq/JKMIn3SyllxsoG1Kk1IorojcxJm8Yt6qbqnXFVTPK7eBXmwAZSbweardZ8ci4vAm+gCkvnlLM
kusmMPRdrqn2Tkvh9k3qlB0moAQgChtaDDjdnVoY0K4IXVeAnquzguLWxRUaybDADJtb994sP//8
+Z2bZ/06QfNRDNPWeXy5v449v/5THgbdlB2p/tQtpQAlO+Ncg8xMHosRXcHUvOKfsd6Caak0IT3s
+sLZ//0AMgIXHDsa3Ur3cPnLg8zpI6hgd1yyrN0sIcXx66DTGuNopGaxzWr3HrV0vAChqL9Lcpae
GzvmMZN1vh8dCgv10Ky1yKh2dmNor+EE0MLVj51toyAgHDmoJi38Aqd7DtJBvoaj+EaDA/MThWVb
E7uXBYUEC5ggxPB1GDfqPlR2Sqwhdk1dE2cRzQ32IebrfxwgPP/FdKD9np/nalITIiMucPxQg/m9
z+ygAN2qCxR02BpCG0ZGnPVOuuj7UO4za1Z7KaNsd6FhAxeyrHs6H4T22JCWvsXSCc6dqLYdf/nw
n4eqb1fl4EtQ2zYQXIKapyrpKSHa2otV5ZQMs37cAVPD7RJaOJULSYfKYC+zkAV/XNMeMb4Kt5ju
mYapXTF8ZDHD5Jw0szwWtLa61Qm8THjWsBYN88XVGCKKC2rajyv1WBmfo02NlhAKAF9u1rdmPlg6
xvGuYfdQWWJdtSI/axopgVkSqbqUqbuOYq8KEgKfiYPbQCndVTFkz3o4HPCI21dASO0Fwew+wnN6
+DpMk28dUiV8tzCaeKXfKKcuMaj/T2SODH2rkGG6jqMZ3epxQkjVIjah8iGaUdu6SqVfnflQNQOQ
gtZIzgMkpM0gc+uShUghYrfsbqoqVWwxSnY2a0ViEottqu11+tFq6cUKgQmUGDSP8KD7A22rqIKl
efHeR8NrVw412qEyP4WuWgF9MfP3Mm0f6QLUH5twjG9fh2IaPTXCI5PVEyg4f27bMsIZ72Plu8B8
8f3PB7HxXwaxozm0BXOpXQgKGOpvg9iZUp39spMuw5rcKGnRTE7lti59au3c8JPV6fkBdsmwBIgF
WynrJEFlspNjUx6MIW22dD78o7Yy3Ihh4bbbJHJefJxpx74OP5PIVbwQUkc+3ookcHG2NMmmKTXl
bo59v20b3Yui0T1+HbIq7DcgHYG6h2jASxwldY9E+M8/Mk//HBj9vDg5BN5EXsxeFDldwqhfZy6o
IX0nTHS+qMuEPxaPX4fUoAFtCESsBwt6CgYBp8RqFkEb2gDCRbYDKhCS3E8QffdqflR8ly4v+HWf
wSvb+146OGbnV23flpjKHczqvRE+D37oe1pHtSAqNsAa0icRw1Fw6Jzuo7iVakoywlBh1LfFsP/6
sqE51LKF78wiqVp/DKZhnsAYIWtqxbUu8Vk1eWMiaBq93G9xT0DG0uTMpZ2q51jWj1UcBAstqj5j
vyoJCSu6qZ53TRh9ioSsoQIYe0pceg+ATQEv01jt22i4rw0R7bL70Srij3y2n2GUWUIvwXuRjO+D
wYJmFNg6Zx1lRjEUgdb4UfXoh1Sj8Bw7AN9vgK7FKQfpLNCXEaWKRYW7hAVAXMTO9qd3XOc9gJDo
rFXKus3ya1zLt7i2tqR2PkRleG4lwFVa1FcoJ5B1iifmcCPTNgj0zrXIWnKWyseUV7eon8Ca52F0
UjKEbjGS4lBpNRBayYNmlZuOFI+HZPA5jmLMRI+2XT3I0TF3sQntqM7b97aG+Cvt/kXJ2TuQ1EXB
1mJWHZRLLBCSdir2XhMidWwq3bKn42jTe7qcHujhvIgVyJIBhJoc49BY3hKnLddDID1VK80F0cCK
xbgg4dXjEx4K7Ol1hZ9a871az18qowFboUZYmcEHQnOvxi1JunSrurRB6FjflwZVKjgd0PEMRDqK
i/NutrVXEN7jIMadSqUWaMd3lf5ViiM+K1tFdtnFGz0KzY1GU7ddcPddsAdmqgy0owlqOO6diloO
u4vP7EStyYnFU64P6wxcSWeC2RBdbu2w4HHno87T6rRf1aBll3qnKlsd0ZJEEGQhZjH9AGKOBeRm
9mL3ITYWHAxa6kivo5QFZBlAZDkER6VMDnwyZ92agG983Qc1RcLYrGrFS0f1opbaH6GCpkvqQbQJ
w6ReKlN+rzsV7JBHBoyUpii3ILhWOgwg+kpMO720IBumlCQH+yrKEZ1VY1BQoA/QAvvbwhp17Qwr
4nmq/525M1mOm0mz7Lv0Hmlwx7zoXsQ8MoLBWRsYJZGYZ8DhwNPXCf3WXZlZVdlW1pve0IyiJAYZ
gOMb7j1XlVDwnAHEOH/OA9HbuJx6OwcF7EKn+dqm2d0p7RDpRMRbUr4Gvf9ZVGjbkl1YWWfX0v6q
780e91fbPiN8/yYT7Tg6dnyBR7cH/cEpbfN2Qns8R4Ch7qYl4yrmp8Ypf3aRi4CvZ8PKEdIlNaPb
wN5N6FCHgeANKc61Dq6DTKt1N8htHwtGYE2OLzJ7ZTT9adgjz6IIswYBfTG4ARfI9XMSI6fKAeFD
RPQuvU4uWvjToX8bwEGSqBt8zK27DRAawylUkA54UFk/Uj38ir0PYXTDKhmnmpG4OCj9lQ159VHw
wkcNq9OolPeIQchqzUtxJ7iQ8IXes+FmnpzqJrPg081mQbxwEwCJuBNkI4hyEYy1FZhCtfESQ5xZ
eX+XlYZ5oMvpBbD1rsOMt2whE9+wMelVNZryYLZsUYSV/WZjTLZnyVphLhrNktQFMj81jwGO9pXb
QTay059ghEsoHfpoTTFIuXJYz5Oiy4tQZOcENAO+bHZpnb/OtXstDiEwW+7AdkTH3HCnEXiFo5GJ
xUI1QbBroo2bZF++sR5zC9EDIoF1WBbm1nFvhPu1JFjn7nKa3GlHFoXC5dw2ozzUJa4whLtzvozs
GQtVEf4YbPKtc+JliCuTG4q/V0oPVgqjQIWLQt1VHjkX7BOCJFh0ZmgfQp+8A+RlJ0YwD7zh3xga
R0weCSFy0gAM3Swr+K2PI3bP3sUVa2KRq6dSnT2XdIVI1rwJxMA4Q0LYs7cdGqc9uPlWedCwCaQC
zuiF75Hp9vt0Ip2lxkZbxyYhN2ZlgtXuX7owJS5AIiaLJIkJVv01JCxBbsnkfqcxSlPUbBZxXQOQ
5EbwPAmLc1vP88YOp7e+7ijz5ShIIxsRqbn3NV/LnYsPC6AtwVcgncLfwiq+fJgL70WGenZCcpvj
xseNdXW68sUwmlsr3WYbZQ9tNzyS69qMFpEVEtxjnTx5+BhGB7tnms5YQ+du62T5V9+1yabQEHHw
CSL/8TRu6s7+ApwPtq/DwRz4TwA0MW9LrAMAfpNb6RGN4Tj9dpD62PRAi4M0A+069d2yJCG0DTYy
F/ziLHEjilWtK01BhFDdbIR/aexnYQMgSRWy/TnIH1MM5vsE7J6RZee6w+lMrnSJlHoHQ9dDTZmY
WwmlJ0l+S39u9nHOgTjOqGnspjlB4nSXha7MdYBbfcOtUDfqF3puyNjI5Le1Nn/GBNQRwID0mKv8
mYfta6MQoAfg4EldMc4OMncAM+Gjkt74YJdJsR7S7KuOY8V2oCDOoAVCaTvTiv0SYSGTfvFpuTak
9PyCBg6VKS1frFE+hphQwxldd9W9OlaTrkffW9UOK7VBGmve6nAdG+UA7gu1fBO2uDKjleUAowZr
ZS3jAKmFV5F/QVl87Iz6fRx1QEUS/DQbvNZpgcMtwyUzVt0vlQwnxaSD1apPEgFs+3WUMMCqE8DU
fhxu6pI3hdhvCxlnFqzGWDs7sDYkSs2qmM4D3TMuPnvcuYQVrAabFYyjxdkEkzHr8jkzp63gGgvd
FmbyiDEli9pLpQ2oS0n6M51dBJOGtyNLDdk3qmXAhPYR/Px8DIrPvJDg+9MajqaWxz7z578+iGng
0cTDry68/OR67XyNLaA76VCcmvqJKWR5jDJVHMvcLo70Fc7C1f63R8zxIrBWKIbQ7rfAdfrYMzcu
aSCY210MvAzwVkAzOPMWg3SHLZQWFeILhmbOCBivxmCp9zSf3gH9tBu/8LIdTNaXoR9/4E6/Ty2K
O2WO8gjw45pISvC+RFpuEhgoCQDJPKZQDNjctdp/72rGhIV1aL3cPTIkpH4AmzCi93b6eacAwy0C
G/6RGmqTvdHsoAN7dKsSX0Lgl/T3PPj+AO2Sfk265brgJS9UPXqgd+afTPvclU346QYQXbhqsjBZ
F6QVEZEThsAwEkE9kL1Z7/aceTu7E9ArPXPbuBDfXAN8smsQnBHW47VOIaKq9lB3mFIGx4QJVcUf
0USgwx0PHM+I+HFemfmdoxP9QH90T1e6pB7ECUk9NPIXppE6ZnK8Y2DG+9jrYVwMv5PI3RmdzXS4
eh7n7DkjGmBFjCyG4HEZ6jFa5oO/Hl3jW/Y4CMBKrD2JI2UUHuwBKPVZ0twn8KdyvotuesCOCVhZ
3N1o1PtfqG5PMXXXMpTDO5yrFvXuoR8YHkR0NHmnkkU8zXsnVy8z+qggJ1OyJy7HtvpN3hDMAWeY
sQcviRUJTJNgJcj1M0Ik9XabjlsRQsQHPwZ8ktTQbu7tTVbT6nuSW7Kfy7X7DbVqzwm1sO1jihXq
SHpkgo6p2Y2D4+0nJEXFWMERMQdg8bXAE4R5Dab7mgl4zs4AOcGzBLu1y8q7v0Hj8WotI8XWIDdE
nocLNRN6ZFZklQX53CxYjhMMwT/tQpWyW3QutK9UqSXF0dSzBeUahE9DCJ3yNkaWClhkzRvZXKcx
D3bo3q9FAaMjHaxp5XSIEQxkdJRJ84UMube5WVfd0O4chYS05H3zR4wrRop+zWRUMKTq4PKUWnfm
na0EP7UpxMCJ3Py489AXuqaQt5wCHroNf09X+5QYTDg0XO1GSOTrZMa/4tq65RUg+rFHmmbX1Se9
KQdO0uiVhE21lpFwDyYb19kyus2c0ibkU/sbmGi2Ery6RXbsXTWewtR6mAXhQ2mWhCupG3meXaqB
siUphUcDXRB6L2U2tG/ox5BIGE0FOuFOmbBFQWhoHBMrO+vH1CnngzV3F+1H474ySX0DLUloBbQt
IK3HZpo/CzGSwBYhtHW8dQfpckFGTL92OxRqHjrOBfyvAxISYPWm/TFNgGpVcAoK91ENc8hoBrRg
Vbeg7wZyXQJHgXhEoT6p7qWO87WBMXeTRQ0WKZYrHjKDVZeZP4Qx5gejBfboJ80P5AmoC8wxWRYS
uEMR4IqcPrwqu6QN0TYG9DLY4PXCFfNnbprRupVyM0fsoaVOjjlu20LW3G99/NBGzbR053mEauQi
0yB0d11EZytpfydwJ3ThBhsT9uC61p6/JBt2ydIleS3MHXX9JXOs6Br1+sXmUKk19MiW+I+F7zFF
Cx+1NhAixjfYh04KoFuBklsAHLO3BUFp2HTogL0Mw65TGnsVMGoHCUbG4qeM1F44hcvTDy9zX6Y7
k7ALj/Nl14pE0cvCvh2aZCV0s1ShRxKH7zy2RvxBBb6qfftHyNJn6VjOSybtXaY6QgYb+6I0hn7a
+/k9HBAjcVsYrBhhMc/2fZ4wBWoZy1OWGWJbhe7LUODYd+T8O4/w2rgA/XuM7nHPy0CDeYYWqQ4T
lpDJPJsSnEMhjWmP48rhh9N5gc4vwc5TuqA1oFu5BWEsyQymL61fu9omWA1eC0BTyAEmNiGHOOBV
PMefkCgozUlmxKOSkA3U1ehA8yE8OHlIqRnwgBLEHcdR32I/eSfQdFeP/AfGQP/dG2Coye1YSSvv
l5Ez/06j+j2yKqKqRvTdKWE3JrKh0BVi1WF7LFBJtAZCTT/MnzN2ZoC7jnbmYriTOCNiR4IZjOa3
qbKe9TMzK5JieCAfDJeoP/ZdS7JUG9IrE94gSHalYX6IxnlguxuSOfAnWrH4iihJ0aA5UVhs+1H9
uud676uu3UfjH1h2/yCv8KIJLrNEt2GxMbOGwX+RszLdGwZbiB7splHFd9UMuXSmorGMnGtD6ojv
RxEvWC+DijOvTV0fawmREYoWq4qQ3GYWYW+ygJmgYLD0yiN0UD6FFTuYCfRiB5xoPTDqEZJzkYWN
02SbcQyfgELGE5kN5pQgRxlJz8zaZsVGNL0APP+tRmgThs4OAZ6PZaZ4pgStOFJb9zzNvrFMvzS6
UcfWTza9ar/jUhfbEvK+Cs2PrkqOECvRnNyPoqgn+KEVwFuiALVp7QQkQrprPItHrlcmAiReEEd1
TkNqftLqPq2p/DQg1nEQF8vA4z4LrKWa2UWz7Ag3vobF3NpXV6N9tWEhLwkNWfIjbPrKBSvkY4qV
VXQzB4FaqSUQ1yJkuo1rjV0TyGkeK5fqoRghknm7qU5mOF5cjoZ5T6+D6WCxw7I9BK8he61elhtb
xs79L/LtyO0A5o5LWWzwdn20GCu9wltPoYNdywjXiR9Rm2FEW7vui2PExnGYmFCbleXxNYIqh6Ha
1EH5VICP4zOFW5f/Z64Yf7sjySIG9Ws7Quqnr71fJ8YpCYW75x7KOOpnm6jqbWAABo0aMgLzCD0Q
C7dlo2a9KCkG1iNbZg8dVZzoa1QmB3sYUNeB63YyRgQ1q6hlmxTfmlpauZB4cgB7JBJnyaHPmosF
zGDMyox6JLr2oQOyBW5aLoNrOgMVzqbhybyHPPhxAxyiyH90hsafO3LpMKrjvc5+xPGlH9GqmZlP
99SMW7I3UOObr+SOasC1gIhVbp10b2crM6EYFXOilplANSUIlnDm8CfbGzhwZRwT8RKuAuCPQz4n
1xt+1fJQD/UNqP2ZrO7sqKP+nP+E+JSHOtgkGcnk+URqlEvWn0tWwcYtTBAxz9Dqn7HOJYPcFJiC
C2YafFJ+JkGzL4ce3yaIv2REpCfufEWANwtEtmgFSUMqhU1fQjf757NMs0HuPGyeGMCl1ZGfpHgi
jTjmD6WQr2UbWfDA+yNxuMzoogSeiEWuRpw+R57VIYEj0iVK4HOYcduv75ijqmHkfefQK/lFJA/W
lHDejqQfTHbYbA10VQvl18D/FtLSuMgA8FX+tM6zHE0hQnjoc9pakDG+HavPhByN++tCOKfFuMgL
EFNps4I6/WnFbIBra3AWMo+IKIzkYzR2VODMNtiJKbBfbAdTKhvSIV5st32rNNMCEUzRtqjTW1Tg
BY9L86sryDrTdoRvfpYeE+ISvJhJFPA4vCBIZcCr3EtmOdtAVRuHxnyH5rPvHlsTyFqbNQHav4Jk
qJTRhXI/iLOt3jMz+un6JWGaRn4dPDA+TQ6aqQjloxn337k077TQ6D3sAyjBxVX0zXgIxgxj+YjL
tYjc09B1vzPxDWUL2W7EIWLJV98TIch99KeG4ohIUV5k5bS2TVqhuknW7dAXj3fLpw6ScAdubogO
pp78vUPAhaksZLNaAp6d2x+5nuLVyTRtZvjgCLn/MWuLkt98192F4i9l0Tjo7714VxP7/mDraiBx
zqUTmggRyA4N20W/wjFR4xDlTXKMJ5EA1dFJfq5Hei+Ck9fVYKynYGai47tPYV+dIBZU8MsxUJj4
9Yw4e/VGrKyGVTMINKmx4ZsvPN1cDJInFwA4ERFjwmD6q+y1WeljIagFzQxndnovccQ4L926+0xH
0zyO92Yw7Z2tq8UqYuICXc9ZekMMc7rPN7Pt2+s2vKc1tlDl9GihEmA6YYFI5BUzDRDZg5GG1RLW
aUKfhWrYS5pfVd4xIoarvKQmjsSTNaODdFuxb/MUrkYerPoci7vU2U7w8FpUUgEJauYv0787nW08
0g7XYjba7T4VANMLQgn52fRnEqt9yqCcTEC4YVZ0yaXcDVPPOWlnbzlslkHl0ZNp6/2oZ1TiNtDQ
2Gw+RiPU+/7JQip4jld4JxNk3dBz/FGSAhpMD7EQ10DIYcGV+NWs3IA3IzOBs/HU9e6KrS+WGAvu
k9PA7cXjIie6Ive7bRDw3C8Sm7rmk7OMb8xifvbkYSr8yySSQxomTwkVifa5gJyQk3PsuQHzFulQ
K/AUlwEcjlLpRUE6kVDJUba+tQfL+GHc3/OZvSg51MbW78gZJ6EQduPdyS7ItsaQ31ZDsGVZ+N0b
81fNDBAnKEhEMKGLIklNFuXXCb3MocuKXR5QK5VO1C/oXgkDJYOBtaB/zkc88Hmv3r0eBEWVnnFg
Q9uZ93NK45VG+GSCV0bXjDgq5yhTZnRj631qj245CSKK1RwiqWb9cQgYX/YT3n4VRN02IkFL+nG1
iVJWDCQ2piQtGZsqNL0LIuYV9gNGd4AGWFg8hcFwrWEXN4Re33LxmEagkrwEdAilkJcUmHRgo6Ki
WjBe+8q6ux87Z5TFL3Kr/O6xT2ewk0EvaZyNFzyxAH9Du15YQ/PNBgL4XpyvYPjI6+jP9/xm7xtj
2rIlZdzJfFKo2xqgjUu5zGoT3U8TQ4BjpBVpNMXUfG8U/OE6pF4ZQic/e3Xyy88mezsQHnVC0sFl
2k0bfgqioFs0eL0lngFri2eRVltk1HiATM16yadHjwwbkkNpTldvAL5GePONx0e/Z1vPNWDHAUQz
TRSYNMMHh8LlAQjQvCalckRcXNHGTMERAQkgNgTqXhMhoRZwOQ1/jLfZSIdlvJZj/Q3GI3kVldOf
OLiHRQX8YkviFaN0O/hy4vQoG789pbjzWtIYHuDsxte6geZe6ZqynaE6NGv10xgh27lTuZcxSaUj
uN0H4sacJSkD/a8U9mrVWAsTO9E2Yje66QM2na3DTCAhYHPV+uZ4HpuhuAWwbMlF6G9k9RR9091Y
FK7VXI3MwAhBDr20IpqOPy/FxW0xI/SRqy6Jk40Xv3fbXe9Tsw7p51D0zjUlUfiWWBj8Zid+J6Qk
uf35kCof/5hN007S4D52k/whpGC+0R8ge7BDdVAV7oQicUjFqspyQxiFxkoOB2nE6XwdcloJ8aFQ
NRziKkwes7lOHw0KWSxb4bC7f3HMC/tgGB3bGHxRK1C0rE1r27gy6xrXzpCR8tzEPfHvHaHHQdbd
gvuHtrO5B+Pxwcyc9hZgVzzyw78XfUGaR2Zah6SQ/lPo/YpqemaW5PWi53F2Eg5wvtaym5Mr1oY7
DuwewvIsPX02Z6meivxl8uvmRk89PsWm1ULvn5Ptn0/NmXAfaSfFZgq839XAjb80IbP75XPu2O2z
nVXfWVDiVWi69tkvpYeOsQg2f74Y9Q2ndjQ/T1Z6M0ncexul6BlIN1CMZmU9OyP7VCCBm9CnBDVT
S287y9UQne3ySUa8hfQinMpI059QkxtLazJsYBRcLgi13fdK+9W3TCBJIWwszrGjWOzMBolfaaQf
gjvKJ+7iKx6hjgW692kp2/3RsuFaNi22+cz2H0ubJYdWLtEmdDw8dGxumk+dxz+iFHBXayUCbYD3
mPrkvIiqb9BPEfsytKjl7/NT3BNNerDvWr2ikac6LWoEsnL4blv57BmuefONI2TAtaGi8aMmAtRi
S3yyLSbltjEe5tR/hosKd4Rk3VMxcFtrMiNS1so9S9clrxjDc79mAtS+tH3UPGV0SkKcB5Je3wiR
rlBSEq5D9kwrivEwwcBfikZGgI3YJJVmdEpQjhHh8uwTdGR4FQ2y1aU71/BugZFVD44RdizMxnid
GZk8G7kCwcuvnl9KSKhG0b8WjiC/b3a4tsjJVi5rKbsy1iKswzeHcutgOhU8Jucb1AZZP2ll3LK0
fZ5GQx6s1s8YupWadIc6PjFeeRxTUNOhqSXcay3PyG3Fqk2RxLEmn5he5BUSrBKIbXqPxGmb7dgY
ziM8pvLCAHqjmz54IjDoVma1d1R2AFODCDSfIdIiuIs85BCdBqsgKn7qb+30Z5FCJnLiV83JmvG7
AvFbtxiMEZAWy8i0/WMRsPcopVIbKzFwSll2iVJ5/sH5GxKS6Bn7IQGn7fYupqaguImpr3btfYdZ
ue9WN7p7p0YiXRPmxJ1AXoaw31PKhYeq9UteFSykmZ5/C0b4mvUIVKI2/oZz6j/8+VBqF6ZWYewm
JILr0P+CVs/DlBCRufF+ZowRnLwGllP6rGK1tE8Jz6KAALaHLPCBUgfRYXJJHG8DdxfwwFtn3Qgw
y+VCrQ3PWwnQR+S2jku6aeQv7jUzSr3nWXeH9xunOkYFM0VGsQt75qAz8NuVYSc1bpt6OnqGly2F
m9ALNHcpb6i7DQanfp8U3jaqG+tXARasntSiEJ35RqjTdGI/iAgi1dmTUxElYkG6+PMBn40PxvSt
VUX56EErupHjYUBbfI8QsmxM1ijAxES8k1X3w6w8uZRF+tuW1BF+NLmPPopKIonvg52ZQW3n9aeS
MD89d0gdiYYh9tV8CAJGMU1thKs5g97nmui6PKePV2bOgp9mq/2UQf87uAgcrreMp7I95lRcpIAw
9nQHlqtejoal9VfxVHjgfQYkfGX7VBRf8Hl2UzZPF5m50GZH47fRoFU30ukh0TQVfpbt60TGp9zJ
lpF00rOJ96lWlvM69aVzanxoOilEWtFM9XmOkxerZ8M3ZpF4xGPHKm4WuNEsP6JijcS2LOrgDKy9
4MQbmEUPFgMQpLsoI+pHpDDzY4QW+aZ8fWwrQ+7lvUHJRBKfS8+Ozh7KRD8f1q5UzjojlIpwGVky
w5Pku8bmuMo4obaBNU2Ps7b3MZDUh0h346bq8v6UQkfSfj5u0vufa6ts0UEs7C6zr0D4Y9JkrJnZ
fK/IwPQ4otJBrgFexQtBU/kS1ffZemqPp6m0vaNuJcDSGhxo0tnEgk3h/Jrb5tYghP1z2TtiPIsQ
bFUSNXIpTC9lVWRwU0LV249VXh7/fMixKR/6koxNsnmubjCg/PfTn374MogCZHXhsS7nPLfXeWOF
tzIJAyoOBk0iyDaqiIJnovaC56r5kGzZLvbs32bBEV/OGJGUJlFV4kUgCcAEXG5FD3Tz9IYNQPpu
N98Ja7klHpmL3bE342YYhHUwKgzpONhfZ7bcQCZ5zy2P2NUiGZg6NWVx8s1iFyPvWU5z8VxEojyW
jMhWIfTmnWvb1SXMoLU4oHoukcDc1D3HhcYunIXoZ83obewdrIpx9Kgwg3z7NKJNF63KssO+PzvO
6t/rnGoEsY6u/v5MCPxa/jCHAURMyhMxLJyVS4F1qP0IgbE5bPnfnEXrGnRxrV+/eKOp1jPe8hV2
b/BrMk/ZeqL3s83avPIc6jnfShBfmiKl9VLCagz34PVMG7mvyPFo4Ogk5hBui9wjqdWeug3/IDoC
XPKwkPXes6vCLaIGknS4M16jeWO6nXuwKvcrDybQP3F1EzEeUTo5UloAYdKjGNUqH0w8ox7QalXn
6hzqtav8p4BlY1m5zpMVMI8iJeAzj3OmgFEJnjxE9DKYF7sW0W5qzadCgPsbKZCW7XvrJXgxvUE8
E9zAgRgSMdHOSXBg6bnscU0sEuUxuTOZZS+zkDyCiNERqor25OVEsIRhmi5n3CdwBlg9kZx7x1Ok
7EV8fMLLfK7lJdBkV819bO3sIlK7sNZE+ikjuyJ7Y9ff9g9/PpNhQyBEYPrbrizTQ5WEn7ajBuRn
2mU2EQ+7MZ6rLeJAYu0FvswmqOubrX6jDS0vAXXDOY9pb7rZOUWy5gNrpuUsCE0ioEJdJUKjq5/5
/dG3nGsE/Nr0WvEQhPn4PKbPIDPly59PSuuJnHZ5ySP57FAfn2vnnsOSzsHH5NV7mhjCJAoy2Tun
CR/JjSwe/7UCkh3PPwsgHcuzpcWMwAfAYdn/ZKFvslh16s5jShC+oJ7pzEc3dQPCMBO9toGaH4O7
GSIRpOCZQ1TAUNfcRPG0B8Tkr6yQuE8eKTAJmtJhqjqPjNHQrMTWa5FGOUMJ4WEKlSgLq9ph8lIR
rEE2wJGB9F2wsUF374EpvHlZf6Y/qa61Ti94ltT5zwdDswwrSURa/vnUTH/WCYv6QnrqGOKz7FTX
7Srlu0dEOfG+TeLkGHi2BfAybQ5F98NRPK6GxkVqaA7lPSGxfy/wcvXAJ67q/iHuuLZni/zZhKUT
UpYYm6llMdm0JAx9zy1fyGFyjn7soJapFMLW0H3VQwtUmgAExtfZbqbkWMwu+lWaZigSJfU8/w/x
s16wMzyINdzORyR8YlH5qb/NVdW/lVoViyrLy4d6nBVDOSKkjCysbgMT4pWfaw+7JFeelVx9rzfO
TaTfZajTV1Yy+Dd0Hh16600jrLn9+eDfcy1w1shNdaziPH+Ai92csjhe9Z5RPdV94/2Ff8KjGH1V
17+Esn/Pw/kPomHPRXVte54rfem40oVS9PfK/6ZMSBtR9/kIAVXLsE0qltJWtf4JacH4GNzeWSpk
OKvB5O+kaT8eioDDTUqmVNjAJ96wdONlusYXkTpn2AXtgkMluU5eSxRCDCMjs9vwYlj2z4poKFoT
hBNxiACuFu9BVxFg8we7WHQ3lWf1JhQVo+mGDbkQ1jXGN/B/QTncb4h/UAz7poTkAfxAwNDx797J
v/+Jo1rKOFW8cYalsgVTky/g0d+JoKhtjPs0WrAKV07E8NkCdfav71f7/vv8h++OHTLw+c4YLQIH
qM0/fnez8ce+bnqCoIZKMcIlByML7hDCSq5D4UBj0SgsO0lvL0Jpnjz83GYXJpeewuCSmKjuKrPt
DwlivDpwuzedVMahakwguhQ3HwRKsm8BMj5kqPHJn6F+599FsfsQt5+K2MK5rPsHIVuWoA1G5rbS
F4uq9S22B/MQNsWbn5kHsrqMIwaY8CgK5KOszNIjA4k32rHi6V//Sv74h/7hV8IbcufcuMi7LWGZ
//QrscugG5PE5PE2EVNqJD+0a+9VkQarhiTGRSaMg2SlipOfJSy4Nlt/2rkPh6cfut2/fi3/2bXB
gEIC5gp87op/4gxxDBppFbFxDmX5W9/T9OjoMhU7LNqGoxsTwefZwK+rRv51Yfy3vMv/leX47x3H
/+v/xeD8/6F3Wd79vP+HNvUfvMs3oozL5PPvrct//sVf1mUZ/A1PsoR14eALNnHe/W/nsjT/hrcK
1xp+CMsx4VL9u3PZ50uO4xKGxw0ozLsblWOmj//n/7Ctv7k4J3yYJTzYAYQ5/y3nMqvrfzQHA4uR
mOZMDFUuHCe+1z8dNnHHWidUplxmdHmrbvDTHfbGC/chhLOmOBWZWAcRosswYJjvhOPRb9xzOGc5
QxvVbH24Dk6CJ6uD+EjDFmOnoeF1WGDKlPnxaEwI8p2m27QhzPsi68S6YbveFKH3mvjM4kr9hqaR
lZI/+usi29m2jQ5CvgK0A3lSOvdgy1+TxB0xk7e1bGV+CHLUrTP9Igt9ghRMwKJN1hHOJuIzIuOc
DbGq0M4Ez3IM9owGWqIaUYqOKDgKmd8Kr7HPhqhWjMnILKbsI4i0XaliBDbtKkYhnsfsIGSBTteY
kb3btl2/KbOq4zhKDnArMkRz8mmKLdSDsQeeJLqHAna7WncuArwefXdn3iIrRY4dIRdym3k5MHFg
g/wUaPGW31EGoeaZjvkjIBBDiSUgAvpwD+H4MDPPny2WWSabWit18P/yF+asQpXp5z+jUfePtVHt
yiZIV7GX3gR8oqEi+3t0yZDV+LctouNVTFqozAG5z5uEhO7Q6zIsxQ0SoESYGwOJBZ3bauj8txpL
84aM3zXbQUIv8ZUs43A6mT5b4PEQMx07TVV+FYSErtXEesktH3Tc/hQJFw8+2GgTdvbT0Nomk36P
ZfGkPnr57VRBhY1seMwqyqnEnnYJu4IeTUfbC3bfI6s1CBbkwU4zW6CfOusjkMf5DNrrK2vZHztj
jTjL+9C1BWBa5kTmQVUHgIXQDRHaYqrN90bjBkoAdpVAYXAqht2ml351NLW1j9yRpBz4OYisENdo
w9qbrkIgCa52UxX4M+x4l2TzOUVIt/Xb+jOyfVpF9r27nqdZ1mWfE3m5OyYD1MpVjOuTyYk5/JZD
5qxSuy9hWjPYQXF3sgQGBBGcfZtirShDvMLaXuEzQkXHOBjpZv8xhiFNp/JvY5GfGbtQUeXKW4Gw
eR8IgNuoRBFCj593FTgm6Ur9CjztQIHjIVEBuxTD5l7NOduiqSYs03abJcDfQ6RksbC6YAF3vVyp
WtL/xWI7eGwGxjucXfXIQmOdhysR3wPq4JBYXVhs6O9WU4pnwITYsfBCcMs42w7pKEnjGdS7HAYc
doMtkeT+FEaEKN4ksYptx6cqTUYNul/fn5CYNuytr4W7CbL53R86sWw9XA5da72ZncU54r0QzStp
+/uXmt9sbBTRWtcIc8M8ueqx+RHW74bQH6OJpCWqLmWIBFcQZI4S31iCyEHsmidi9VhqK1kZzzkj
yWX+3rA1PY4I04astjFe5skuKh6bYDO1pfUa5lQipGZhieXCnhiCrRE/PbTgsjb3VD1VQRJp/c8u
dfttkaDmS+xh36FHgDSfv3R1cByAemFVI6ETjYchAOdWDGBqtKgn+g23h/YETjHQON2TdG+mKRww
fKoM4aalLivYI631PJIJg1qF/ZPT2O9UUpd5jK4TJ/MuNTS6c2T37Nk58xhzLFvCsYPKExv6Scbg
CtEVqyLPQtzcec6vaPZ5o8uqWTrR+DgqA6VHGG/q5G6zwAKxDJWIEREF/kZb6gb1XO2Qe7M5yM3X
hGXKUmCUXloJBXueTWezbz5rO9G7UUzPRWbq1djTefwbS+ex3Da6ROEnQhVy2BIAwRxFkdIGJckS
cs54+vth6i6mZuyxRRL8Q/fpE0JMbuCkRnst9uMrTRWsQJhzidkwxSCSvhwIWRPwl18PJtrPIEyc
ElgAdHvCH4IlpRqwsCvxB06YussUyF1ZZDmqr9UO4nmMubO3mYnBJe/SV6okOCbNwPFm+E+vy8Xy
BX20H2irzsL9R2Ia68qY44KkCpAEMiIPCea8NqUkn0KTuWkzYZYwZJarwqm8ErqD3cUwRY6Kkp0z
MSOftofD1eB3EcCQDCdUpqaSZe6U8QBjzOu8wggwIzXEe4i2MPZL8dCUgXhoBeMKGI94Ux4FT6ia
b60u9FNi+qNd9h1hH0RDB5hAkr2cNsjcpJfSJqpnhMXTl4L60HdvoO8xI9vZMVuRJMBOhcoX8Z5a
DVGLhFPwTu0pGHV9kmxTsJpjwvTe6fOycjQp7y6o7EbirfeoWB5hpWRvVS4Y2OqTSGlaMrBsXa6T
JOios2XgM1Z1m3H1KAGhD1M2v4mmUhylGbSu9q2VSP9BwnP9TMiDOc4agj48S+6GFvYbSyVjtW+e
Yh4Hu1QKHcUYwxN+SQup7SrVi5iBnmijTiOjXj0mQQaGLkQq4SIH8ONM5Rj1uroOZ/VjiAIQ36nc
IQ2wvMAt9ExxmzlpHniMHXCsI+9BY/Qknuigyy9VQdRN+GeLpGoNlq84TTnrNrEGma0g89wg35ar
ylyrSp891Dk7iIsLOKpbzBm6VN1iqobUW//BGihCw9RXm6lN6jWJJe12qEUDMjLRCS37fCNgiN0Q
GL0FktfWtVHlN1Emgr6Q9fHTQInYjYRUVzNJesZIEnMVJUeZhLiVIi0UJqz/nLgOu1dRa1fASG1f
YHHrUpec+jyIn3noIuzp3Bxpy0FVFWxjlSU2YHxaKTxVMyF8ca5eDRZSEUOOTRmCibWKEl4qMTyW
OkgQvGKi5lsNXHz5ZZPB2SKRjhl/IRbHtq6KIxwYKG1FvMQlE6mu+0rpmjqHltUH1n4Y4Olw639Y
ywQAI4Th8N9/qQWRfZrC1yeiEUQcyrMyfVn18jxIjqHxPS5+CUmLMxykBjdZZoKRjNNJLoTiGjAN
wXZc9QhLuSmwxVlb4H8Es8GWduvKhNBKOswgQ3ObBZaGXwzqOg0xnwL7I5FUQw4Fd0fIsg/qSv+K
BrlpItIqy+Y8N626hQEzJUJw6tWi2Gh0eEArOK3Bld/oQNRM763CsZjTEmwN2SntSIcXDKiLlHnb
asZVzkqHva5YeJaFXKEkVKiwT9RJAteVWKrFvR1zJ5vkdS6kD7LGOPYVPXQqWRZtGTa3Ki18dcb+
sqG98EY5+4FK6K3af1T6SzL1i1yhnmeqr4AV+ovwQG3oyxNNf+uCkZFQ2kKqMHWg8rOlfeLpxgSp
cnMpx0lgcpiUE1zsJBAXZwzNZgHKFKe5QWlWLsZuJJr6QeKCr8CJ6iWmzFILIRg5i6AUPO4WOUxu
Vk8m+GxGTfoVYU1jWDdvrExu15lCxCp6s7VkvA35VwiRYTCDY4d4ABVgf+irZDeZ6Y5C7uBjrlXi
OZMx60+7YYMRvVdVDXGwC4/T2CCR9Wrh1YV4wZOqmOOjNyYC01PNxn5Ps1EuUWi2R0Noe741fRE6
8sn0/sJWhO2TorCbZvzisiK3PGK1qzn80SsApiWDm7FITYLi1KaOxCxqYJafhbEdVt8VpLNIR05o
XWD4I6rpEaEQJTAWjmj2MPNwnNllQrCRhM6R0fYvB6eKUftqyHk4LQxDy7JbgsRUfdwIfEIJlDdR
JKiXWO8P3QqHR6oTw+kwMdRJ+7RxKyVHEnAuslTyqVsF4K/50cafWGpX2oh8l6p9ptIg5YVkHJKg
o4uOmCeuVg31WB2zAge0dCOzIURYGXLGRQdryf0xRUlZSBg8lrMd5tnnKF8zi37Dx+rHHYDtJb2F
JImauSkeBhYQFLbJRiweU45kv10ZM+ZuKArxGFz5goybI3Myhi6HQIuZMxW4M/Ik0aGpMjgqErOY
2U4Fd66qQVPx2tXH+DOJlWucRvg3tmSkUSs2RPx6aZYVTlYl1OdE/TWateNLRAJdr0SVGlD8qXiJ
WgxPKgMznGtbRWQjvHJc45LWWmn48A8YGYxAQjqKEKGO7ICxJpkfXsPGnOYaR97eGaltCEKNK8kL
u8LTNcyERjl0e1mz69bElA/rJDX2N4pcrJhyM03loqRlHHcSTYNgtcLCBmV9IOzVYlSagHQi7Dco
2dYEk9ektqqS6WC0miuEzxqnUFmdrwZ8qhVUaRv8e9VhyxghWQ/PmsHUs9JJfOJ83ULseMzQtVcq
brurqpHvIY0iXEKDEKfpBvj/bfkAxX5i1jSiGGwKZgZuhf6yrDNo7COcUrhJDBrKqzhMnwMCrVWp
plehzW5wQuCMhdW7PlFwdVTHsKeznnQXhgQoKhskIkJw1gOizIykO6ciM0ukU1Mnf8VafTTG+UVY
aMB9AodPCV3cMF81WpcXriPLiTDDJ4S8jgkwLAs5/Swr8SULGRNdmMcCH7FN2JUqmeqtiQi5iLrl
lc8Zgqa8lAcbEkNkq6iLIvgHblXgg5FnfzR7LDa2YTy2spf6yo9fV7pX5MG/utE9fVlmkCXwtbC4
vhATE/OOJWtQ+48gstC56eV3mzXtdgyzv7BCSI/dF0KgSqIzE90YXHmrCppuGwQW25leHOQ2o0Kb
8vexEZQdmbBOIpWbsNWE65RYzI8Fxvgxw01Qc96jLof1apw0eYPAmK3ICS/3ZAM2yBEw4AXXTdwq
S3InBWR3mR+sR2Yq7HA7S00MHkfdWFFCgn7oyU0PasdoR8YIvnpNiFHJDI6ZihDfPDfMtZ/LNBwp
1BMmKpSIJ3zETDtPW6QSVUF+lnqWBpC5TMsEvJeH1oYLjUIrHHEFJwa+nTQsZapqNxb5OWRTtvHL
rEqb6GdQzsUvK2C4XrO3EuVpkYjkM+g1fUbwIXq2rQxPaYTwHbEbpK+wPXXR3hwgA7gz/98qMcWF
yGQxnQ4ju1TPSXAvytto7IjrRQ9F6xr9NtXXOP0Lxiv6mbq7TOMumV59vq0exXj1zYNkrZuMo1C/
NxHFZvBZz3+ygW687VAELzkzgUMluLIEbF2rVanXNiJ6opxzhjsfMeKl+iy0X+l07huykkFkioJw
v4kueAMfn48YJjecWwudi7DbmMJpLQevfn6G3ZbwdSt9CdEb8AQ9f86aam0BSnTl3ybObJy5eGWo
x6JBI/8bLhROutCA/ZQXb0HyzPx7Byu7hkajDM1XYL1i80gMthm9J/6fL/wE2BgM8nMAuzEQ747c
PmwVkni39UDisqtM6xTqazN+wwxb5Tzvonpq404YrmXslmjFVddqd5rJ8O6l5s/UuB1HjE9VO1L3
2BgofrfYM0C5xxVieF/KlBCuPMZAEGg3IfFqzA41M0FufpoItQz2WQsJd7ilyIKC+BXJ4qpXfNo6
cpOHNanSqXpsBM5Q7vRNDCssfouSd5x6CF5RV2sRuzNhCPk7X1mQLt5HtjX89eKhHodVbW1H/YbL
OYwJMCP8P5Vdp6y53sfK67VdgzkuugT84uE7l14gQepnQKtZuA1fFvUN+Av0xF03fRJEUTcVlxf8
ZulqWicyyieFfWwylDH3QXQE8DY77K//RfK5zTQ7ZvyaIeOrbZSnNUdMvu8RHakjnURprmc8ZHFy
Hqxv6NcrGW3goLcuKE78GAGVls38EUq3xpSwgsUjIiIofrpq6mYxqQUXsaf0XUs+0gBL0m8/umTU
SAX+CmX1bYxunnu+ckBPO8svRLT4hZ6mcpvDVGGkw2y6bL7FDGWtqyYn3Ask/+onE0MVpuIqMz0b
mjSnI3CRIlyCRtuWib7SFXskulDbi0QADhxcmC6g1t5j7+QnHuenjnlavFKOPudt5nX0DrPx0pPP
mLJX9YrgVwPmEYU/Ae+ITL90yp6AGAwCLfWfpP6LmdXTz8Iw9WLGBjPKbGKNNv6wM/p/WXKSy24b
dOYVvwmnru9Jh6MKjFothFD/HMgYHv5009/5A9z57twE+Mujio2Q4uJab1xNChVfFbYqCiW9+uyV
rdyemfErMHYFCGlZRgGofYmkZhP4FwjiKh1Nu7Q8M2bM0cMWAKWMCGkvLpAxba3DQ6yQPLV/8Gey
4CyNF63bwVHnZrfQ7nfFe4eNtLb3B6BIbjKN5B2Fz0jqD7pfVqx4GoI3K3vAVeM1ROtkGGh+Po1S
gyMI1RUIwcx/5OouxV6UXQtK9tG8GMWtUSDWqKuOchsqjVUlmzzpN1X5xESTTRYUNPBMi99k/70R
/sLx18I1WXaEBtUTCAABahc/fArKLVcJsKQN7Bw9/Wusy0SdGV20/lqXh9E6YHNhCe/iRK3+WxlX
Sb203XYiek7BjBnxHTq0a9pQpvqPlGj5ZieAW+8N/ZFM5yRF+usSMERaq+ZvagXFRUA5r+/K+RUk
11k++dlpiHcgqEO+l+n/yqxBUcoRdhCHDz3gmtugBx2yr14u95NcrWDjy7kzmA4piTxlDsAITjQv
bcLjHCEhKGa4ytWD5B+tmr+7hVnS5dgZw+m91bKAQsrVW0T80VdXXTJ9D1uEFudaZB669PZokUZu
Ha3yiAIwqU5thzjlKnY3KG2mRFbRRp+QMhz64SJEHy3mrPFPXNWUMFdVuUzl9amBDQWcw9J69O1c
/iqDj66/ctBM2Tk1T338yqL9PN0q9dmUB6HYDi0ekPYwb+PwoQ+HgkusB5rKfo3gRkYnZ0xGtJF8
lMI9YcZq+VVoKL7welyO18CiyEPDAuy0n+d7KQT3nKfdVP+w2VgOZMsJC1pC8Wl233DcVkH5q8/b
lE0dQcmc7mluU5H62ilDJqajXHXANhKMMgr4lR4YhT23zCnwDcfX5TuXvgC8ePdWfQ9cxH5qgpr4
HYvQNU9KZybcnbORcHf4oJkew2D4HYJnF5yhu2bSFuUZaH5H4+UBWxoleRkOjzHDmKkH6shxOOr5
UDGGfcVa5XTwxADls1dGDOYPknKzEPcrwmcEb5WiWYhBvsdnl5D8dNSrn2p8zM1bGnl5cm5iup5k
AZdWg6ZhxsRxMyibcvoH+VjMf9TgLcqebUioJwuntUbHr07sEWD4IiAy0ZmQbo1n/NfwusHZPTly
KSvDmvXjAPMOAU4MAf7mey05KDWUuIdEj59bX117g/oEtzAJMYy9cX/xZFoVTsWdbwWLbVuWNmq4
M3voYMRjQaP6GSRqHnA7iyiNclwV3M/cm1P1MMfrQu6mGucj8RXMhTv19xR3BwH9unrMgp067XxE
xMN3xpXD+i1e3H0xPMgZIxpiH9PNJDw15VcKkMbtxgx1sWugpZPWRvun0bFK7alN3kYFoXv+mvd1
c++sd9UgW5ntOCBkm2B/n9l0QbZRzI0vbovpqzc3qXzQmPma627+ZpI9Cj+peTaso6rveVGi7CwR
AetBm36QTfJk8RHxc3S956DkGsNOT+CHEvTsgagtQVzpifWqAPuRbw0aMsGclnYwlDlOU+t7Th6x
doiXzW14ue7B4EHoA97Bb/Rr8kqoqYYIugPXa5LfqTcU8XsYdynsWhaE6JkybzYUyYNpnSp6lC75
g+qMJGna8Eu5RHIy0vrTRgbA/iY6QbY62YrMUlgNFNaQsqf+WKsoWO5CphPJ2Nl1qrsSYTPw+F0q
cHwMDxYaUeTU/Dm+LwNjQaO/NMgsYpKw+y1xxtzMovml1wLjrLvhH2jNk9ibKZwH4kI/sVuvDN4W
+X9d9tMLjwG5nVReCQ/NpbWFamrAQErLbsPo1tJBBeWRvIHUXdJXdOE5DV89XwsmunG54faL+0tX
MhsaxbVR7XBhhnE/DA8CifTmR0w3bbvFmkoPbIYgwGnwJAfMLYk9NKNfzUD6gpha9xgOsooV/y0t
NmSa0N+mohfV1CFciEK+HgkzD9fBCHl3QtFS40oHiOpqoRtqrtK8+vjBUUxO7sQssfaPneGwZeXB
USX4OWgQnSLYdv646ajfANGIZaekg9Ise/689eejaZ6YLRrNpmaJi7cmQ9XV44MlOp23AM4ozz1+
Vl4drZbRov6qUAnLxxCrK/1spEj5togRk8TNKhq56iHkx248jslHbRirUN2IPUpFF9h+FcWXWHnE
uEM49bQXd6YXYyqRctDfS+07i556fSNzTsS9AzNe0VXMXTFueSN64U3G3tBuM5WCDKQN4WxtEM7V
pY7Zv3XCptFOjB9IbSenA7Aqjj+G5BI390Je85J0ZnDk972AztdROk9lH2A+HdwU46vB4SSDXrTG
/dOVs23eOnm3he4O1WSVDtZKoaMf5vM4PrP0LndfmoLLwmfLVDDBfqHDd4vMlfBS64emOZCcIf8p
8z3W38WCaZUIfBP/VaKtAuCpb3p1IXE7TR9+eSIkvKjjFYE+kOqRV+C/cjDbWzSfe/U3jpwK87dq
R8yhLt1V6V8c36PuaG6hY8QexD/HJJp6VdFeOFN4bA++jqD2oxRQBRx88ZhiszB79XCZhz/orsyb
OKnjZGWJNsjXmLkjdRcEq+jLRdyJnaSXvkvEgRirlmCM8Z3WTcYkBtlrBcYYgUwL/FiCEJCPvo/8
a1CesxbZNE22Kr6Qx/MnHMAexoNbPYYOfIqsU0F7Fkmk3O5l69nGB6t2Ivic2tkc+hXDEXSML4u8
B+s1ZgcoqXjepuk1UyW28o/BCRkJ723xUoSZuvWzUjzWOR6HdX6u4lcgHNqZPiX5U6wjNNNxWvfd
DqzCr+wRJZ9+DhZ0PoAMjFg7RIWs8bnQNCj0U5t0XKeDJ3cHH1yYrCWDZ8TpmVsPRbyY0hFHJaHc
LvVXo3hwkGlVwPXnM8ZY/Mze6dsKt167WxznmE+s9XbdjEdKd+0+MQuRsJvr8QWikYLcb1VurYK4
ds9OeI8kgtqhKhXYGE3+L1xfQL03Hng2vMkB23BfIky355VaQamjMy5/R+zK9IRDTLrIMtTLY6G+
DYUX4Aytwi7dE5owvhEev8pEvHWuDc7LTPIC/SRm75aewGbbpe3dDP4yBjx5jBB3+JgAj+Phkmin
DhV+1mg4YmLSluIZFYMfFbDbw1WanpN8x7g92APtYoeAsc9HG/r2pxY9Jlpj2QssuyJ5ud1XZPRa
dOl8LIW7A70txzvABfLh+cX5D4LtfRc206jJbYi0XpYJV7aN0iBU//k6XiNpbA/ybq6OAsdRcAmL
I1+WGmzmCR7im5AzaO25Zn47ss1Zd4AF59Chve7dyBWQsDqoE1Nq4tTl/J3s7wZAtF8z9I+fpbFR
/J2+VLQNUqhH1hQsRMae/ONX0N/eqUeK4lZqRzHat8JrBS7O0P24ANe7WLwZKJrBolEr/KNRhY99
zQZK8PBP5BIYC7IchpwgYHBbkpvMA7cojpszrjHNKRcfFpYLrmVnjFTF5ALVFzgGNeFaWouuWP0E
YEwMNmwYv+RiffVdxRQaMB6Isx2fuX/UxrtWfmgItzvQI7qv+JJ1H0E/uZnwr4ng8CEkN6YDg7xl
6dSRMxh7os9WqXxZOiCEdiGyoch6LX5EBS5HSbvGkcqqdkr8IaYXkzDc4VvzvyNTBATOnYKeHra9
1+vMPuKbkX/K1al3vvHcqjWXDnl8VT56fc/QD9N4kIqHDLDS4M6yNR+icMALD59QSmgq0VLdzubb
LLlF8VVrnligAj4J+hlvnVUjYTS3iQLUCEs0UbniBTSf2GacPSqeL8k+O7m/lmTWNn+KgQ+ABRxB
qjrTVaI9VmW+n8Nngdpw+DfxVTTcwCL2M6Rk11+NvC2ZLIw8io0kvZszYT/6iirCkTQQ4+xDMLbY
QgXps2QdFDKmGLIDi1X7r4BmPAgURhyKJrwWXExVJ9wvChfzfVjfqCKnN3YH/pdtAmNbYdezRZZJ
1L8UPNryd1L51s5rNk9IEWNcUr2wo/A+GU/B2harb9ylSLQ1jTctekeLnei7Qj1yvqXKe9igcfks
a7r9vaZvzIqeh7TaD7Q6dtg5Neen5ANqANPJd1Og+RavInJpazPL31OaAG8N+P+glCcxteFYHv0z
HnGo+jYcWTn3aJSRjdQOHEUXJrsydwDWOBi9yA9D/dSmlBzad3HcleVOo+LoHexR2VQRKuDc3CAl
0dMn4NqkvUnzoS53mKVpke62DC/6aqm5sA0EkWS/Sj9gJ+OapOkGRlTnDkRxi6mdxez3tc4Qn7KS
k157U+oj4a7EmvFuZYcDQhHW1Z8Y72qiABjLV56RfvfC74TXlzreArR7BjMBheRYuX/E+Cyo06fG
pVKelMCryw3lK1BQXGEzSNR3AwTNoA4aM51DJZ992TO030b5ELN7Xh/T+FFMGONwPzr68FMn362f
ulF4pn/U2Qq1rckObvvhipSeakNZKlibZrrm/nXINk34Inkh0Ndh/GWhGSdnWBrWZxOL+BTO/FuE
rjeCMfxa9r3F0JGj6kij3fzpupNMtqW7gb/vME7K88NYuz3mGIGXyogSGOgwuZbjzKu7ndR74HIi
GKSPigMP6PWMZ3u39YurqT8KcR94GAgIt4pRe/OpxIYTpupa4lgSVnwu1qC1K4x9RbpoIG4yo18F
ykeePkQ3AUImT296W6hS/zlLLYc4fpGkhdTmThyOAE6MiPY550iSP1nYDXqdkj6vtTZ9+gjnu5V8
YganE3ilnP/eRfMj5mpRFky0vaijO9abmkY5q4Dmgb6SVau+V5OyFlLfFkgriubP1PjWjAQ52FW3
Lm0FyNjfiTSP6WS3rM7GOozje7iYnGYIAcerGvx2kMAGXOYU2MIdL8JGRRPFlPts8Dij1SXUKKqJ
MOQKlKlTavM2zvd5PTtq9YOujUT6Nb4w68FyhhUVEgojI0TMY0D5Jx27ZqwiS0s8OQCR8g/HnkDa
ZqWnqIdKX8NKRP+SUoX5lW+3ePunpHaMKzBehgqRC7efHrmJobBQrCWo3u1mZfC9u8ToVVdD/oe9
BIHwx9TuwANgEfVv6bK5GS20I+NrJET46GIyI13K6R6I7uB+V+IGF1wAeZD9bsl0o/eX1woZFfFm
UHCxszGAzC8dfb/4LQzvfXZMFxBATyHDvUlY6IesU5tZsaOGJheOxi2NI2JIWPP4GY3wDUvGDvGT
0DOnJu+dj5PQgWCqA6sj008Sjr4giI5o7Bvp2CwXOrY7MpJOC2/JxoVufSiyXfPV18eye/Go9B4c
X93J2CdY5i0tX1jGMhPDnY/dQVZVu1bwacazL5teariHtCXQBvHyvUhbvdIHDGn/zeRf12dT+9IS
N5p+g9AE3PmnrjH+6G6Z9Z0JX0Zd8+fpNWy+sWmLY2NLPq/eY8/HE7XAr+m2Xc3fDq60Enxg6x7k
S/2TxnsyPALgW8skeextkq88hip1LfSrtOn9RluwfOmLIEvgocpuy7vCICZxEZZ7i6nHVlnHdCBk
hCBliu2iQcy95SszoltQnRr5KAYvhgBDtAFtbRfTFhxQ9gG9QV/v1Xyd2e2qolvd+FsqRhp2LkaR
2wRz8jH2F62zrajQqab7GHwHPoPqivmtcFIxlo7aR4jGyopwCEg7uwGSrtCFQD6r0LRki50y1mCA
zFEg2C1lut4/KhcDAeJCvGKjFrvSG6C9eIN1VaY31TJWWo1oQbqJgBcppp/E9igDMeYH0L1SPkGL
BQEhGAZ61weEdXy5PO57xTaJ5ygc7PgYUDMzJZYlpgff+MLB1F5WN9kNht5vankJp+dy+vTJQy72
qje4YuZFxgtXptWYmDjsJayAClLs27gGDa+uhLmDVnkYgGD+60VrH6vcne4LOGJwhxgfOhR+g7gj
ynKSQ2NqVNhq28GgT1/Fvc1Yuz5bpNSXZOKBsd+K8U0V/nAL9f13ZToo+k7voEr+Te1RKn706FOR
JoADYJRnmv6hgiWI5DdHb3ABcgCAs7QjPSU1RjCCUX1E+Te2y7DofqGBrkI7gg7sMc7gnRcurvDx
1QJhIXrGLbsQzbSK5fkfyBG1vqCeBxHO3Qpzi3k3O0zco2PnYnhbXkTmc5LXihgsbDDRsjtwnRyL
Sfu/XEpa5dz/CZpfcXxU4nlSrmMmuFgzgvQ2tJYFk62Lpn+Tu8fMcA/AYQ/DoWa+2dDwwm5xgEeB
7mwLE5ZN9lEIx2l6quk6xeGvxiM7Lv9qTJ/6YN3lrzq/aeNrJlexXZvQEBTpnwzZSag2QMI5B3vc
bhv1rWr4nMVVhCYYMvbBP3cvGLXHyehgvDHZIZxSgICDWly4kR24i6vxbFIib0OvxNulE1V7Zh7T
W5T0+TEqNp2/HwtyIyFoNHAnAjyUyrtJ9sU69AK02k60Hv5Zv6OLMQQyKdxOFPTfTfcisMCHLTV4
Yn7plR8RH7+ZEKEov8iZyynafZlcYT3Qfy3jlFNjnNTITgNANgvfUvdqjRsVb00zErqElNCEgmjc
BMEJpbVkvut09UpPKaV5Cl9gWx4S3VNsguxhSXUOGwQLrap5+eUbNs/FRadQIXRAKjCAJvwuYDRU
Dw3ujb+RdgyiLcR4VoQE7ZQAcLVdZcbFgsXMSu3vHLUjV5ZknU02rb9hNAPSfonzW4eE0bTsVHWx
vJB4+fReMoVvGMapH4yAoN7gWc45hqW1UbgKZ1W0LQUs+YoVuvSV2B5zZasTbOBY6I7XAipKU8jp
InKfs4SyYRRiysT76DQrxPUxnDMv3Gb5FjzFaxBLNnv0aq3yo9bfC9NMhLXUddxGEmDo2PFFtiuT
Yyd46qimljcugZ4MC/bLzC/E3rFc6uesc4xasVt63YCrRoBXGC++THW9q/LZlbERaYK3TPpsEmkN
0ggPYyMZ3ylGycMtKQ+l6qnFZ4mySh1Pner60aGyjsMAJ+i2ACZiZm3bjNYa8adcPersleULgLOu
63VPs5Q9O+NfZ/yU/bcoO718hOVooytqHBKYU4enCIrjkLGGY6MXO6bTJfitQN7QWQIs2+hHDd+z
7np79vFVRZGQeJITuZQ6iFVdPdmlJPBkqO8GSukWDNa8twpRBMaGpifDf/tkAu/l3HaEb6wUJbJR
DdJy/iRMeWFnceBiYdfzJWiIg7kK6ozfRDwN1qOaNrxoD2IrYyPoCJy/nR0t35CB5pTggnNVtu7E
OEVizl1K9zwCW99pzNrrDZ4pQXZi3gFY3dMs8KK2Rb3EsA45NSMcAUeBV3QzyDEYgD8aVyRbFh9Y
QEf8AqKrQXHh94T1ImCIqPaIB7batcxVCA9iOGQqGtv0gj9YP3uhgYqJLXfy1wpDkIP8UVEjhnAf
DXj06ffi1sPxHjtcB55kfYAUMDh/89MfcYwOI4r/Kb8J7QXky44CnJUmRt8Ut1yT5nWcCARA0tGt
JluS/unte+xx+rYnoqwpDDifVfzlk3WZguNq31WAZtim2vK/K2E/t2fJes8zeiaZQ0Pc+zgmNuW9
8lVwlcU/xg5BH8R1WXspxJB4oCDB0wLtaNmiZVNeqfFrNKCB4qWlC0cpnJEtHK6ybwDnVfyJQwjk
i5XB1qhzRxo2KNoaCNvWrHkFxPqaxKCMczXkTdX8o4OjTxMfTVW57G2cfQv/Tw0U2PebwTp20zIV
42DJOryNYRmbHsYQuISiqpw9Va9g4yj24AGtLThP+Pv/C0Z+hxMUb3UvHe7/XagMG3MSY35K1lkx
/igl1vfSzsz3pbUNWMTdX6h+BitGHWda9CVjx+NNV8dsdSaGGqXjl2Q8oELCWcM3JOALLjZBRc45
jl9Zh4czfbwsfGrxzrBsPg8dWH/HvcqJUi6A6IbjQDKfyWFg8PzK0l9wbEeArsGcnLE+ls/qWemv
0kWkjgD9gp+Iee86ULxscU7lqQbFH13syKBhuVAGMG2b9CQoDewGRN9ZbK1IlTBEnft1ixkVBFcs
neE1o2ALfk2s9Gz87sA4p/1I381qKli4FF29kTnZ6nP6b1YHsyZhVoul3XYGKRPS1hUw4k3RArXf
BmPw0A5cy9wtFM0UYtZoMHNbj04A0oo/aP8uteU5SixMKLCsKr6G8gm7ZaWEOJnBcuUa1JzOnejE
RKZDm5BrRi9BTVHZQE53BIP2FzRyxjcyeHXyNZo+q+KfjHylGz918a1GpgSibzh6faJq8/NbxJy0
hxSwgG863o45nZ2YfwUCQTUwj6ODjoI4++uljwnGcRb4NkQzQOu/hiWQ2ZHdVZ8BLQxwliy+8H50
tXkPgxV6osIThsAPaIehji1iTz2AyaT9U/s3VU8Zc+gm2w5Ygp+G8l1XoKk1ON2W/5Ao1ZanhUz2
jwPsE77rqlsz8ggkR80+SvMUeapjGG/jxtz66l3IX3K0m1sdSm+DoR4jPA2K1G3kXKYVKtDAAMMT
a8y86oqKc0GE5Qi6KneOFrzLPY604U+ffRkMIIgrcoQ0W6XFG0+KE3lB3PD4NUiLPsraGxaQSnlO
p/vyoy3h0wRhyKEDjWbCIoQkG96sMnYmmjoJT1o0pvqNLkFF8Lx4w+5hR+rSS2W8zog0Cf7G6OOb
SS0xZ2uoeTQbGTlImrhtoYBoIERpt7MaIv0cKMK14rsKRxQMg6L9rH0AOkZHRXiPBneWN1jRWgve
QQx9OybrHAQLmxWUWA8jf6cXWGWxi+3kuPkfSee12ziSheEnIsAcbkWJytGWg24IybIZxZyffr7q
AfZiMTvbbUtk1Tl/TKi7WiJqh5diJCbn1S2xpCBpRra6lDfZuoeOdzbiVwktWhQIQgjvLarGWw1D
TbCXm2rPFoWYFd4mNvGxmxgiP6cvyMM6+VT4fjEaIdBOQxacrSSRvpl7GAQmZORRmh9zGgiq+tAN
j5F1mkIf9iONn3TBZRjuKSFABgoTlcFZQi2M5El2JC5v+X91w0+H5EQsQmkhgeSCL5sncXUb3eGG
PE6HIU/6R1J9BPmplo8s33ryDMkQluOPcLqw6yvh91BRIciNCXxB8hecJHUtM2xAs8avYeEImEJr
v6KMA7Zuww4Hly2FXsIlXnMkcLeWHbmt/Y9RdXPxswCwol9TgC3bo5jrCW3BoSM4oTbY54h5KeYk
2eQSqJSBRTOFk7m7wrBVFLZzt9SOtHoAVxpMBLyJvU6TTE8hjKhXgHkJZTRnC5vWHBvB61KqD0rB
iX7WbTIzKFPMmrs974gVmvEzLnkTFcDn0LjCxcs0iBYMmq8DXUDlKBPo+O0Pm4zCIm3fjEefWbH+
kuWTLB0zlr+M1FgKmOcomJ1j59KYUpzVduVPmpuX6waIBzZ3FlfLmt8S/kNgTQtSVWBJX7iNcDeR
DG2pf+rrrSJ367uULiijCG2E6b0kzYvj8l2jjAb5MpQDcAeFpWV5oMRHh3bKSZtGcq+SKa7JzCET
1UVv4nzUX0ux24WEBM2x7ETbIj5Z+jwdl1ZO0F7JJE9pNp3Yr6WarPCsMAiVhO8Q9ZehtuC9Uwbg
n0/LJLDtzUKymiSq60cfmv3dRtrMApI8BfYinUMjBi4EkZih0J0NyS1BpTIfvDJap+LF+lKiA5kF
i3KatzjL3MjrNM+xd4HykMJno75FFusNAXA3CaMcUcMgCjYyIh/MFzVDALRXfocIeDgiAkLMbwSg
tUAYc8Px8mVbwGd5dXakBI0gFzBuwWFglxBPGVosMI9FWvCWrHOQkmIrpbuqW1ovL4FBTqonWyBP
fOzwuEc/uMTC0Gudo2IggqOxhtEkv9jGkqoEasmAP2TG7DnWWUcn9WY1OqHX6589BBOpYfF7POya
4ZKbq5e5AzmCZyJUiydqctaYcSgYmTxTPcf884nIVLON3ChZJTobe7xr6lU7uYM3LvhZ0NvXC75t
Pk97PThr6VEAZQ+bpvtgikdxMyMCTAzCCUkDOmeHM6ZgwAzwo+qa9ouUZ3Aezgf4WMmDlcZWwlcw
YEmzxVOfsQB1jC5NjAXUDci2MbYOB4iBa+qOrwwj7qZ9oaaTgDXsnoxm9IneoIBuT38khML9R86l
4vWqqIp1GMFiOi6iAz9i7HWrePitz/TbMKTrLts2oXSxI/QcybAg4H20RiBEXuZyM8GusI1BMaGz
epvoLwQTtYD0ldeeiQGr4TLKLJ4GRKwQXD3r5QIuJt4p0s0vH6P5PRYmq067sHx11tSAbYhoPhIm
viL8l3OPPIEtcgIdwoQ5k5XtyOM7GsNKL/VZ1z0tGWvTjsMV6w0vbrcy152xLJlPZuZyJE3+zRnZ
ALKDGa1H2FflO2U+g7bW2DxozkUVfkulY6hqXINe+NphGtPUa8IyNF207klG5tIgsFMgxel2AIjo
0WBqEdL2ku2+BmLm+0dkFya3SgN1c/YjnV4BjR0Rfq2h+yR2iupFFEyDcJvN8uiHNDFwVtIu5s7C
jLc1QwQUndgrion5h4EkJf+ng88m47zevPKTU32Jgat4csQ10XdssWTb7H4Zr7yA4Yc5pzC0xtAT
QVSwjsCUBzHCshIjBK8e6x1qIrm+1eJLsZaPKFlyD6HoWhjGGglPg89t2NQ+mbQMs5V/iiVIixl5
5lh4Hrr/i0ACF6UFjXlACS4ucAFZuw8LlkQu49k/BK3eVeajIoy1VL+1BHJ8Dd3VdxcegzZdjres
fatfBxlpap/TX0wgPRr+moMTYopMEPAe15+H4U51aeyJL4I4ohSMPCVQ5lNO5whBKOxdqK8eKomY
qauaQolDhWjZlss64XJkNIsKD/mLjBDC8TV0SyDd4pirKdKGVgPlFP7nOS+zYqwc+xnJmzA7+81t
hG0Xya/iPaGXm5GxKskSS3/olYH8RW78Rm6vN/I9eqAV4wz9gEZ5UrEwolPmYped5oQ1UyykvmDW
xHE6gQA1tRCGsLGPzS2C8SCNZtoIwjv3PwoeCGlEPVXAq/K789qgolsMoD5wCGG7ITa0zPmq5pSc
6NZpQN1j8DP17y36EeeDF7YmOdtfldolKt5BqbABWRIHWIoV9ZQN7ypHX9hcbf1+H4GqQ1fXP7Bj
u4H213o9qCytoNohmP2ULKk1VbJjX7swSLkxr89pKLTIsgL6p0OOXoP21iAlMQc+UMTnDr9OSnp+
4f9A40/dqXrtqcdL678se7Y+oVcFcvv2YTtklS515jel1t3mnnEGrzXeis8IyT3m0F8FEqogPday
QVd4HXi8pC/OnJIE9nZF7wYVSmXzG/ebPj+wVGo7ZgXu1qdGjRVh1uL2o6H3OMhvgv2PVnIZwDKA
GvZnCEzZKV2ypeiEeC36CpGhsUk4SXT+9wUPFe+QEGsAMhHNtGrNLyO4vyAGyf3mdwRQwP0LhUKE
z60kNFVEaqbaQuo2nHm6eaBMD4z7KLQNRINweX04CgnzC1bxDiKPW2XqMCXx9/NGeK8lhUiqF7FM
gJVGVBpEwlAByKiB56wYTgF9lGprOMgc/Jut/E0Z+9gSDcdsCvao0EBcXu5Poy+HVbPq6YObdgle
6z49dKEYQLIIVeRXXa4TaZlwJJlzjOKs/eWbSE19nQXrImUAnDaSLXifT1QBZXEo8QiW3R3AjSKZ
OvoEUOtj9k3dQ0zF22wXcF/9UhzyMYnNQnavEQCoAZRn62ycS9kpm9YN2dp8h+pv2vj8oxGaxJw1
2SmSt4R2z8xv0SLaNVumNkpac2UeVjQh0k9ZIeEPUptV9cyHNsS7csFtOq4EauO3HzTXIlkXhImH
WCGkQznEzgSZEGAXROHELRRYO4ccXxaG6DNBotu/mSPc3pw1oO5Ynnx0ixB2wul34FKekHFJ1TsJ
wiOrmM9eNu/GVYWURj1rytJskU0xfTB1idkPdXm/kIIddKg49dG7Vi/KCcCAuksxba1kV8ssdwyH
46Er9uhX5sDKMuwucJOUPkiYwLX1KSogbA9HlmkUSADf0A4D/KvYhNL2y/xTCeNK1429lOEbJ/IX
59x7Cq7xbBUjAbfwONO052oEcS4mty/2ZF7XlErziHH1YW4yrD/hkpCoXubnZ9uo4cGzCH1OCGVn
n1L1EdpnHslBXZPZsLShxnQyPuhxAMX4tBZEdvTkYeLrhRxNzuI85eLqECv0f2GxVjmmWPS6ucST
JM/2CuRwDTdTaE/JudvVB5V77H7UQ3fZqlEi12juIlMJ+Dhk4zXy39Yj6MPnvB9coA9U+j4wIraA
zrc53m2saj/4L5ewi6wn44J7rd0JXVz7WmrIG7qo2tfUmyGLUGYUBJHDfxOQfRu/m/ytfod6/MLR
L6rdmkUOPt2DfWJUEAyEfAlpB3mpnZdQR0WzEz/BZLkgcNlBdlBsgq8Z2dowjpT/4A1C2mMLdd0T
jpEz2DLWJn9iBmQoDwVKAS5Z6+og5gqXpBJV6TaOfgPnrCrj7E46BfHFzsqctn6993/YL9qfQN6S
c5cvybQ3APMmzjrs9OQVAqNSmEnvakHrybpiyGNi7BN5LqIWMO0Bcv+D/cBS2LWadsMKNyOQQCyr
NUpSp3iv89/xo1JPeen1kJc8C8rCJA182hto/euvCtWm+mG57HjpBRSj8tEd3V/7Mb9n89AzNAj9
ZI41c0jOBgJy/8chvLCHDIUTw+XBqf1rS2tGZZWvKU4Rqkg22zGEqMRaz3yWbGPk7QzMzAX2v7HK
kE+I1Y4VT5hEWhPy3o6n4mpr1clu9uMpWaLq1Nf1Ml8Co3DtY3XZMzP4Ctb40IXg6cqO7+2DHATC
JG78bjKJhWTr254BXpgTYcGyHd7D9tEot3/otHNtEK2RLjLz0cxhFuHhLqNT6Dmu2js7ci04v84m
73SmHER145xRYyiOJYJXZiaGBCM9Dj6wZIXSMX3nLkqAhl5UxYYgwITnzCotFYC3hM1NSLp6VCeK
sX/dIodVHt8FAAbSGYIo5uhJG89cEiCIgYP9e8Uy4Nn1llSueTThJng6Bc0X32O8YVemxLBXVqV0
EIAS/82pSJxj5Gx2UMp5C/Sn0w/C1LRnusGsvCORt8m+82ybr2REDsvwV42gfjlz7ra26nwUN/FP
1B6k7ArGURreeB+jL4MxtfzOh2vPBiyYaqHrjPo7Ug2OGw1xGmB++anovkv0r0jo60pXn9vO89/u
DyKfEIy2IDLFhMLi4UOhzlAF9l0vJq+DQ8FGDlFxHXn5pXMin6ViPyYrBjwTgRrRst+ScVNfA9T6
OAttn7TcZ2zcpFf+5vTEYkMRetKiqwTH3Et/YjJ8RU+5Oda/DLtQanSC8q1dO4AoqX8j8302GRc0
wzpBKubGjw6aepS7bfT6Jt4ENc2w1MODatLBAKnis7tFJ9gD7oG0IeDj2GvfgjypM84Ixm7TmpOq
wWD0WmNSdu1kT9XjHyrp5jvwDLT6yDL0PdGwsxJqJ+D1qxANUQkFzwu8y4onBHaTfa/ld7YZi5xa
edmDOKEJLObkZAQ4hrTuYwyfqiI04fhrPkv94GRrMfwM2VmIwJAbdd1mDM8m6uRGujvjNi3lWfO6
RgYRRpjTrt30ITHe6/U418FqSmtXd5+1tDHji5Me0skAGuXN6y/AizgEoIRXuuSJI4CR0YG1qcrl
8MgTLFybegCSoOTlT+pPQ/2poe7Tj2VyCiZuvlXReXHOWLJLxwXc0MtBTtCNboYgroVCWmiUUAFg
1LuoR27je0FznGQm3J1lX1rzLQr/ovijh0pokXcBX/KIVAYsGCuuzr8Ht0wOOSbLBa8Qv3hQPrtm
AWPPgXGvESi2L07n8jRJRABSVnI2tZMk0wamuRbieKG4Tes3k+k8DA+CkxPLkJNcaxSNiXYOFNLq
V9bolQsuEljytwRihY26KXAdmKdUe2tGhojkEXXPpEVdfoIFQOvE2jZgfjMqBXb4z5RWXb1VED2D
85aumqyd/Fus6XJ98a2359dgGnN/AVxh3KoIuLn9Rcs2orM4Y2Mc1N2L6z2W7slwzw+w/CJPkdmr
MH8EhWSB4UzQXlaGPKCKUKeNM2FbbAk7iJytJqQWFBNBv62sih7Kr6r4bDFZ5teOr0ZTrqcipJuN
ujUwdpVZu/1rDUs85wrpUuHSYu8U29OyZpZpdkBMlUcpB2JtNK0cTkHA020vnOCX4AkPertCF40y
GUMh5pbmj4TWmc4A0jhXdiei2iXlgWvGaoG0FYQWwihf3ET3LRHJsxKL7agepOjslDD3nAUCbO4R
hG+a+lQk+5qs/3wTekynXADDEmzDTBYj9rmCq0VgJFSA4nUQBDm6TYGsaHwhSoKfH2USgZM+YIGQ
abh8XvWbTGbuVN1lc9HWc9ho/VRmKMuvacxsk+JyfwGCb4Lhfcw58jDqCOqnLRnowAbVuRgxoApR
JFOZJ2Y2PV9J4Qr8yKhudjUwSjwVllvr0Zkwv9aP1kBSz7RiDYYXQ0UFlCgaOMKm8MDt5YAxhyhp
QN4iDVXMqjQfo/XQAAvUpHBV6djxzhjFB7ArlyNy2tJl9i2vYrnu4EaG7Bb0GtwcTe78C6bJ1ygK
zfUdzG4964ZTozOoz0Tfmu7p5VqJaZHCIBFFmBXqPzYEpCgzpXzNLXJCJ34Qg024pgqj+rT1jvSW
7fTg9xewg8OFwq4tRz3PAUdoxVoxM46qcyLCpG2fuXztqq9M2hTNKiS5AhgTeR/8qEkyg+e05kxj
/h6yvRm8Qx+4CjRPy9FQFbxUkDhyBfaOQ73CpSjJH6N/MrPfoGLcSXaGtGlLrCtIavAWEmHMMuIK
+CJ4C7gnSCEP6m45clnEcwJYhjMJ5mIHJnWY6BR+Q4hhn985bZ8DsFGizLv+JjFdwjgr2hrBdqB5
YeraS0zhIOv+8Z/CYjpFjKUEzdjg04iRZO27Bt/x36FSSbJGXW1CO1l56Noc0XHWLAhzdysiwnrE
6ZYNcEK+2WQbm3RC7V2hP1EVjuWvrmk9dso5mTgVv3FNBNy/McChPodaPYjjwHyLZWLh+dqTHhYz
Q2l+9LVLOB6D181w3HjaJJLEsMzh5EJWIyN1w0VFEt4Mc4S6oX5uFCTH3JT72e9PRcZ6X5NCIlM+
5oIttrSM4VhIzs14ARnLQVRD69xqb9Hst2P6x0WNbAjcyCtX4Xogfry4lv42cQ4oNfnoycPB+JsM
nQAahJR78mk5SL+s8D3Sfxr1fUK2p7uABVGzMlNP/UnZ7OYIWV7YXeYmASCUsENGFyhD+4ul7bRu
SfYuOnGq3IjxqrQdan808th3Ggu6jOtWi5YpS1ME8FojqcVyAmGUBc1SVSZMg2heOcY3ZfHBVxE6
3NqcL9VAdRay2BE4Z/goUQDxRUM/LCCaGGBYBYH8e4A+pb043KJ9deznCE7CeWJB9s17aDy8WexS
kAOrYNl1v31xjVg/bNMtXu+xhTzcOCNOxvs7j9l4A3E+MVVX8kzP2ZUXrNmkTQBigbQhMmRw7+Fl
tdugfyUQR12jLfry3R4/TYId5YhElt9XSH+Lh/RgruXPsSkR5vG0UsMtMWLLCfDA7JOwlVLNvSas
VuL5sllFoyJf2/a05lmbt+pBpZ68PUP4M2it7W+UFeJA80s+2beetUmdjgUhH6HgZsICN3HxlXRH
cb76KP+Ic3R/JfQUenr3ld8k5kwKUX7Uez49UF5UfDs6XgwYIUrkEEE17qAVUMEdavtukVrWrFMu
GlG+wXCx8rVmnzEmVFgdAp2sxUs2wPtBglhvSHBJF+PojzdEJhHJ9jU2XF14uOepQ9KjwP+dxb9P
LtNWvOMULSIp4m23qwM+QNhnrj5gDvgCgQvq3LrlXl1OnjWeJE/G0bV4Wd9q+gc7b8afxAkEyPVl
/WzTJ5/vpBQFFeVf9HgwAPpcH8VLWYx16YUjMwJyykK++v4zHDOvw0OIuFKXnrrzF+XXgEgEbn4+
Vy32CH6bjdqGHioeJ87M/i1hQ8VMPCkfYmrUolvqMrLUpyfasrxiBYncZLjQJEZUAtXkwwHwokUg
0jzzaYk6R3wRTYlTT1cJ0SEdhja2F8Dhj+RjyOahcNBzdfsR53WS4dgnuilDtZximp62OWdgyMkC
11otiH4RM1iWrPojJwymJuoAvikXQO81u4co17hE5wW3NwlggP323OGEL21n3kkvToDUXQ/C2l3R
/AUWH3wrqHaTgVTAHOMDG436rvsb3nLpztMWMpw7wzMFd3EAvEKAXLuof/wJWLsmXoi3PiRnSdhG
CNWq2EOQjH7ThoIGYDUUhwkkoGusWdB/ouCWXC4jqEdhWIEy7leCOGiiR2MJh6n9+qgDkU/kAGVg
jeFVrychm4c6RBiHHXJp+tmys856Rroh/jTiqn8IekNtIwhL8zwkX4MgSzhrBXxb4Y9JdyPfYj7c
edZ5dQE7zC1MjQmrV3GFp6G4XLUS7uKePQILTK/547LiIYoWdTwy2qsu9StugnlzHMA6mFDV+ssc
D9MyWNfqp7SIlpOxF0BGmS79Jbcu/J4QCSlk+rQoMihpI88DYQtXl22/ReKH4K7PiIIDM/U9v7qp
EiyLhuaSxJ0K49apDdC52H9JQ0CD9kfr+ZB8WPGJL21OoJ/PZYHww55dK//QuT73wF03HsD21HLj
4tr6cyTLNFWQJjVXlGkR9fw4fH/kH+LvW4lDI0RaCpHFsNFov/w3PHd4weA9NWtjR9vBAKrsQcXU
26idXhKBx9Sh9Ga97NUSady2DpHnnIAN5+zFrmJzlIaoE+cJ1b/pWitQzvNwdHZGbRrG7PKq3zvz
Rzirzegzw+zHJyPD6afipOD1/KBDG2kCIiFWMzAOUlz5SR2A3vrcoSfK8604CSqLJKRFitTFHh9q
zyeRYIu3bllFjnWNYkl/0BXgGKdYP0ivXSH/Wfm7JuKMoDuDr6R8DlVApgzPbritX6eavZ7lk4SS
cmMk79kL9+9ypP9vWQFQRzLrKJ/jCy16wisMlMP7fi2LfVmeW+PH5g8+TPS1oSBIFQF6VewiDcIF
JuCZ47YaQxa3I3+FcE1Rw+akWIK32dpfBunbFF4I8okRKjdbvzunmgBXyZMNJ/IJYA9LAh6Q9QTr
aWO1GIK4AepQY21XoY+SeQ8/VsIJxAe64kkWoUq7TheWVXJQjktbllYi78tAkW9yXPAr0NcwN3qH
vYLZnpSrAY6/YZiXGa5y98cWKDl3W0SCmHh/YMFGtLYIusp01kIhcuO5VL8gr4Noab8tPyc7ENFe
Sm0178jkZAtktRWl92OksIt8kApnVF++8t1qm7w6QdTrxQXHjOV8J6nF3y95Y8zi0YUzTXYduM/G
C9gu/azDfDa6NgST33/iJgQ4BpG7scmSZgXCyMR4xD9cYnPmZw4wN0fQwKr6bpjSP423MQHJHWjk
cnNIukTtZs5Oa6keY2NhDTLLrdiE/Amr0KagnwTOmI75vYm0DY6nVldFvEvktSF5JP3KH5OxIq/X
tNl+kYbyTOrTzUIKmq6yNW4OdUfwoFiOMBmPRKUg7mxCz+qatRNd9BrRWAOTvqIYhKcpCnDNwnUv
evGzyBz5DHd2BwKKKp6iDsy9887+Zt0T1oOcb1nMw3TAzQbpWypWyStkbH6vpTfip/oP2z/g0Owj
IjJHt3fQezvxzDHR+qvFQkvbOdrdhQUSBMTvG4xfWB7mdK7r5b2VaJ56Bw7P8lOHliMAKDeQCiow
sUAG1HnvfQth+aFP76rNxEn8Zw1mg11TqKosBttq/GU25Wtk34XYNe9FxsKl7SWDX6Lmau8iIJYS
t9/F5/tIb2GMUgYktvNaa5d2f0X5pqL2IB+LZ4usT3oETlzehDShXifYkVELFtac50g+JHon5hMq
H759vEHMaYSXrFS/cF98+0RQ6DYthTmO0fuAX3D26DOKSQFEymfFnzR2V2t8E19HZX700b6Ah0mW
TrXUVWxmm2zcJYC+mtCfwjWask2JCYsYYb9xx4WYf1YkJ0ncURgjkQNmkad9kjchjlMS6uGcHXJc
iM4GR/6gScPOD60P0xngiSfXusQsV6zJNC2UR6QxVjhbSb5X3U+rgT7SoKJTHCIinQoIg8JCQooi
Mgh/bPLEuCaRpryl4jqm5La8+Oq+zGicbpB4D/8e+ICrtmevyBaEBKK1M8xfgNaguABk6Nz06UJz
DqTAItsSWY/GTP4Z7TubJJUPx5cP4Pdjjl+xejfkZm5UnxrMAQE5wJLjrnMikgoAghCvCtgzKP7E
dxpJn2RPugM2D4KHMFGvOZ75IhqKzYA/cVS8WOaNlR55lIr56ZctfRXOn6lvORVy6dNHV2EV8mzM
PvlkJNHAzhKXdqc8PpgF33zDRpOQSbJMFrEXE8QAJaOhnUeZEwWUBa0t45E3d53ZpQgvkwTgQBzO
HIALXFxClEivbDpdFDYNbQTcjNE+xpTt7fhPAgwUo0fsmBhs7VONKURlpNHmJEpZITjM3LJXSr2m
v7MGl7GmQ95pLDEJSvln9EI5jqKD+SGlxxPBWUrBSrAh+ScDdIylDsFI7DYy/4h5Te3ehIyJA56e
WL/fa827ZfxFMA5hc4Zk8QNiwZAS2qeo34X+OaivWNEAvBd0Z9IbK/H3stn532TeCUUKyCLEBFdB
kt/9bh+ae609VQBBr2dCpum4qivGysaea7Wo2fm150SW+k8Emm7KuhlHBcocQn5iAQkgdzaO6CXF
xtvVKjYqzH0Z0swGwfNJJTqrlG5arc0q64ty1Gmq1nTAIqmcFpmNPiR9J8IbQ8AcyPxV4l9HycdG
gSY8My51qGI4qHdpBVZNvn1BRE7Iy5BMFJzWv0X05xjvavUu+1fnb/RGeqc3DJGUpGLTFfCf42+Z
1SscZBwbs0tHJOwDgKPcxBTWtI4BP7AXMRgUei8g1kR8mPHs1LmpbXBJxOzSM93cQVRL/pdQr1vd
hzZdVONT+PkmTiy1+cGaJRZ29uH4dZPCRzh+9CNWrS19wR0vBw+lijq4tunS4KjOsN47b1GNM2k/
DGdrjN1X37tX2Lror0YjWn+k0TmrInIz7vqLsKdZwYj9Rlw4YhBMfSvirf0/1IykkxKvaEKaje9Z
8yZXN4AF5jBv0gDDlj0S+1z+iricx6uxbexzyRWtodoTxfErnYtZOjYXVf4M66edUDa6QKO76/tl
1AnkMFiYc6l6C50zf4pMtEWpzxCbzFQEAPgaDbq5CtRGOEv8Htq84mpaK+qmJ7EcjS6pWNg1uM9c
hbv6TsZ2eJD7A2V8LPI8J02FQMKz+68azyYXlbiXQQuQaHlytktTcnc5zwj4DJ6qNQCeY8zj3RjM
M0GCweykI4CVttonSUGVj9nrQeeqXByKgncHYF36sZqvybmCnjZwLTYb2DAdKjAWH+T/I32de4DE
vsLWMV3Hci2Nq059f2Fmi6uZQWEBdcAkvF6Ymeb1NzovAjcJ88qXzkKoPCblMmKqBGZXG8dV1G7u
QPZnBrTw3la3mJv15KdQHxbLRIn0kb81I3sMm79KhE28IIJQjneveo2SqSu2sXQgHHtWYaZVVnmK
Vp3T0qCOATGg+N61yHE13TOitZ99160zG51gZYFiCcFv4/NVSQs+ODF25UQOCK85YgbpU2BWuB1m
NtSD7h/EJxGo3y9rm08ETML6j/s8quZ1/12b5G8yelkOrS07vt4xPOF9QKtcoVSL0Xo38BK2RIRd
stCQW0jFQUoW7fBhoW4ho50+r+8r1HV2HueFqyTrsjhmKsvWUfwCcfRJdwtaMIhe5QolRngwzAZH
BsIWa/gZVhHwEcs80tgTcLKbkNRYSqcazwbqeIqYlalYhDb8wozWQ/r3UticExicFnBnOzwgrztt
lY5eu/Lr+6VfXmTGGqRHBfpPVh+04m3SbyESNhVNXHtloEILIn0R9xb1cwahqPF0XvBy38xpX6YV
1acoQSNak7ozUsJUnD7AW8pvoV0afP3xIgNN9jEiJem7AoBbFxu7PcFcXYnanRnGo5b3GX7ihhY+
zqvgayw/VLSOQv6k8jBmGgpbA+k6UHUHt442AWUch2mJ1Dsu1lZ+NNCER0uKKRgaIJmJBYS9Cbfx
iyLut5cMVuveHTsmnIiTfKRvHhVW7d+ceC/x5gLborWbE3cQlhtdfxPCFTn6Ep+t02M+qt6b6O68
8AcC2VXEzsxJdOVmv43FQ7E2LcE36aNSV8O4jqLr2H++6i8p+42bR2ZwC8E3jNXa4naKfeQOR9RU
uI+2TfmZg0/Tx/BvW1RUErtpESa3mPmYuz0vTyQfBtXTxtOaNe8TWBLL+6hnEDiPQDnm5dbQR9DZ
G9VZHdomuX3I+RbAgQs8i74r0993SEXCjQweH1PJifkjSX5LezFFmEg9i3BEdRWK7f9U50epv9rG
IrcJHMjP6Wtlz1hWimOi/7Wy6dpYCX9M5H1Xa2EsyPMT5K8fPvvhjNhzEh+ptemc9xJjC40PoCt3
nrOyRJJsLf2IvZGPod4IcMhAJ0FjB0uWFnroKUbxtKMaKD9jlOVjeqizjVkIxrsbP8WLiPVjBMfE
wKyQRsUGQlFhaD1iHghJ+ShhWjv9yTczyYcWRU1go9pT8Uh4SilusK2a77XXMp6OsvZRSNS1TzyL
txA5BuySpxCOaCxeO8P4yrPvdNpb2h5DYZV8vTjCCvuM6obs1SUTg64uTQuB0alrVsNwKiyUC46X
FFcqEDKUEKzlNZnb/1uxIEg47F/pRuD/DceTbnii8SWhfWTRNjebBjPiooQMEiVpa3qIpXqKS4h0
ko54D0aszkxMtKQpb1VP8NB3XfHYCZ2o4CI5vhaTwbrCGlHHDX2kz8F80A02TwDfFnRot6chpyJl
O5gr4eSLbxruY9y+ROn6SyFOTsL90C2lbul0EI2kaKAsLoJTgwSK6efH+kq2gbYVjn66VMVf3NRr
W14F6qrXZ1m11OQH9RhOc4pIwka1Q8CuJ9s0kFxzeBWE5bMK/QtQeayufpn1G0xK4pCGx7O63zx4
I3cfyC2SYXC4G6L8zbYQpMJW1F79YdXrGIgtoMr1YhlHnBrpIyeCRAYRB4Aqg3/IpmP/rzsAh5SP
ZNyi0/wY1aWhMqSwM3htdXshvyWWezhA1HbqhgYCGI41Al2kDPBObsFoeqXxx9XLlaYxiGyH9pcR
DiEpyC4/bJRd0hjZbw9gcY1zLhruKjOIPLAmMjIO0euH6yF8vVsk/0j/MleSfgfbiqYqBu9VlhM5
Wu+BvC94iE3IYWvApfk9gmZYZFwr1Rnx1EteZbKIU5WSneOxxDTW3iKiMe5sVvHJ1YO/qjsIcQCJ
EMi1+Zz+XU9HgYHF2bdF94LwNE2E8xrY3l7fRg8SheUay+e0fzWXrHj3DQKufppKBFgdCkTqJqhd
rZO987CLk4a0WtpY9AeFB0DNV7LGYRNGpIsdG33HrPSqOYQwJuHiLZbyXaYgCPmGIxIfCP+hFgIE
8J00gHR4Fv7WZhKnkKECRZK5dhpIn4FcD9hpJrsMlcq+ikgkEpgIrz9aRXy0fJ7eZB4H4oVQnhbm
Ou92VkjQGy2Q5B32HwVTnKNyFUD2a7T2rTD3qP0GgL9Av9eCjekAZ2KdSQd9GVEQmOS4I9P5VH8S
Jea/HuKBLmn0SDWArQVpiXZ6amtS4sIMiH8p0gYd4DSRxVqNmETqXVACQ5w0kxK9By+9G2JWguvm
gGwQh2rKrWoxBSzb9i/AZM2wRGtxg2IZpQOuW8GmZsGbxqcTOqdBWY+e7jkBdvkc7VCzCKyP3x+Z
f5/NMO2futBqVDYV6E8fDgyV5LxDOdfL297ZkD4d0+T0QlTtPHvrT/wMJpkWfhm4dX2uc2DGhc+I
+F7O0TzmP2LvbAkN695jsEpJvZOjLBc7/OlkEakjWTkOr5y2HPXzIF0nwpwt7WNMN0FwRqNoy3tN
E05qIJFgG4mWi6VOlXO+G5Rr036kzmftID59y+VD4K+LaG8BHroVEXJrFGyzJn8mXN9TfSn1ha79
WtlfphHPQGeP1zS3uLw66UN13uVZuAjaM40N7uhpbpJ/y7AKQudoomuwhoxpK8e0+tm2e43wmmhr
iQ5bD3edn107sAGlooqbx4gaSphuyQ2sk2ZgxFj3IaGac0TLc4JfOGWxskzBogWTAvMPm43OTKA1
S+MHypXMGjSGpAEJw7i54EWwfoCAQHNR5dAXYO4t+71+XdL+JxpPufrsI3Xd1Jem0qCUiQOihEf/
j6Tz2m0cy6LoFxFgDq9Wlqgc7RdCdtmMlzl//Sz2AFOD7hlUt0si7z1h77Wtd9K5Y3qo2NQm3Hoj
K4JcuclXE/2D2Px3dbIZ868T+UqYTwO9Yb8GJM0jfQByppVXO3Nb2ofSyZcAb4BkMUae+hS1+dEx
bAzPif1Sd6uqPdbJWQYElrkyI1CGWfbcwPoR+cz0OCu9dIIvGxRfvJRixX0dtYd2cMcKvW0C4ZhX
irmZDAbrwBFgUoMhrAgvgfHHoQAzxdLXRNh4/i+nAYK63xGRRs9Ql0LFww6p/7bUzCPTw47FY6x+
QhswWENWFZVdt4vjbTNuMBfMwr+kQkT0bD1WWj99tVFY1uGD7xY58jz9mfAP1k9D+C2Jncph0YEY
7K8tE5RCppoFtaAju3XSf5J3yo1lNSJHYvnlTl5XFdNOsWkl7muLM/vwn4xKujE9mqUF7M1lk+xU
f2NLD9UgJ2aFVWMT4/oyUHM0vEDJGcif1qCYn6C05zE8ZoyAaRImhgc+08kJ0MnA+lxytFI3HICK
rpBHLiBOpO2zw+pepTtLcUHFlfneys/NB0xCtAjgYfKbWl3Y+udYzi305vNILLlD0UnV3YH01oH7
RW4IyKF2ZFEN7e7VUDFmxa2qXgP1fHWxyovDJaqpa9iBgiFdjEZnGlQV0sVQ7+QDWc0hDMqZ6D9b
nQNr/GHNP0G7a9QyyPPttsIJt4Xebm4Yf3ftJwkLM1wKKaM+BhO4A2kJteLsXL0Bf8GaWHe4cmfL
+7P1/Yg+Ou8Q93FiyUH/EeRHldxkDXECdddaj3ZOc3J6F7bmwOIdfjvTzLh9xj7nXXWwaeRVMiba
8Ggyrc/TGvnQU9M2UrYV+mFyYI/lSl2IBbbnSbPgHyS0DtEkKqC/iJciXUFHn3wzWv+0GLPGIChm
SGIyps6wjrvdaK6JlTfTk1LsI6Ra0smkg8sRmz8M40sZLkLapM7OgN9VMSBVqqUUFNCgbAAbaP6w
BNYHSsJZan4pnAKW9znty8D1ok610lfYHYF0fGhiPxbbGFNJgnaH1nvRaWf7/d8HOFyx1C7I/4u8
vexcu/YN6YUrRvL2SKtTBXkfUuZ0NbVMenyd/MwRL46MlbPynorzDpG6VGCReSU4GbulZeDR2/nB
v4k4V0IGyLYpHkhHe/mVvELP7WyrGmUU7HPHmuWLRhyD6pJXk1vI3DZYOQb1qXs/lf2LbGZeIwi0
kHtPp4peH1mD2BFt7ZwaGXoVGFutZ5qOY1kBiEgKk4fieNtrLMovNS+M6Qr7kT/7BHqqhWOI/kIG
sce3HcDSCcgjaRCweDyWvQ4tA8NJyt9art1vg/5fZxdMp3HQ0LNiMWOpUsLknCzUgmTjw0gwPGKh
ahnzVHkrtD+4kvh3a1QIbDdC9eorO52G2zZOJuFWk54PoQx0XH7eLABrQLDTjGhkxdwKBg4p47GG
uVnekU8GjtBc+mKT4Xaz3ekYrZyFsmQ986qHZ9RsbNqj/gYrMpFA2huslTTWAOPA8binfhHM39D6
JyXI+jOLhhnni2y5OWkPc5THrfXpTY06BCjWTwsHGrIMV3anXdTwkeIPsrDdsWUMT1D7hvCQN8vK
fqChQXbP64il1RkuSniDLu0wN1UD75Cr7ymshROooVSBJdAwLAX+JPqz1Bzk+IFedR4wZwYzFe+Q
lYbmqZoFSyzjBgZzIty9tV/PmdQFy3pt64eAtnut24soPlKzC5AbDWJjGSXMdEu00DUdPHRcEXoD
PBGHK+Joww6QCIN9/GRppoUgHajG7CcydO6oJjnpxjPJeJUs5MDxMUluCClg+qogQD2gBJYbTIuL
mDU8VCqKZGDC/+mFAl7p+NDUSyZWdHkiwUyw9L1HrwHlPQzNGgxUjKKpK9fWXs/21vxOf2h/jAsy
1qknLMwyxOes2phZ8Baohkaxnm3b4GYjeZeceeeRqvSFyDCaMZAMz1Mvj6ZMZTCrHkqDUfmjRvrg
r1na5b07Vfk4USXeNt54Hs6x3UrDDkwtD6MGUw9+mmGtH19EBcJ1lDvE2aekXWUTYQsqkXNPxHJy
/+WXjjRnf8Ot8f3LJzE6NyZDvDogs+Ha/gfsQ64L1JZFpIV8JiP6HZhyf4K3gJXVN+xZisU/A2wv
k/dscjMaWk2UwQd19Aet5BJuHs0zz2TrEDu3buMzK5OnBh+c5hkRI7wI33hmvCHB+BNHBOtNPgco
n7jhvHnW74dgm5R0z9NIFpJSeyT0Pm1XWg8YCXYIUTWg5/HW465WmhV/bIg0nXgO0d5OdkjQPTAH
9tpG6GRecI7MqpqNm+ujkYcILrRtCIDYIKTywCKDebysHqKKSS87EWLnKd4gKfMHYEKcoPLvKO6H
eY0cZhpPIlHp4tUoXinAO6fahcN2MiArxWIyM6v2Lq/OoUZkMix/xJ0gbHhcy3uFP5d8c4p0mfjK
gnZh61j0aagHBjorVvscVWp7JosjHy5ZE81Gn13kBKZgGSEZnBeI5v8vjVYoifj2egijgNTzhfTA
pdyWq/EGKdJHZZr211IHV+Lvw/q7d1bt5Jhl/+h/p2Kp5EdTbAmHwSKJ3xSJ+m3M59PgxRNziRpf
3cfJs2OpCahAVVYKuZk0e/SKBiiqScw/KLfGeE1erOgrQ/Vtj+epm7PCgzSPZkq795FZ+YSCPPxi
Mypr27v3j5Shq3SUvGtZ7CzHlY1VFGFzBo5ZDwguLsmk5g6YwUTPB2ABNv+99hM6J5NFc2x9Rqtg
BelwDP8VEkdbZs566S+B6ZetiwacI8LgKse951xSead3ZAfSxYHbPcjDxpHnMlCIYdL6Kfum/t7z
MdTUpVV5AnuYDeeCLJ9eP0bJXkZiq58QvyRF/cEkYLp+I23Dy1sUX+TT8FXHLAx8QqgmvFjA09ot
Jl9lVr0FsYMqRT+nJji0DIEB096CwtDPVjUN7KSflI4VQg/pOv0BG0gCQl4N9tMnyjTEeqkKJCxQ
EeM1AvSmRNs4rI14KakPnVEAISjT4KVwLaRkNEIWPsdgQ57cR00TiPKsDbnL2qceQIT3jlG20uC4
9g4WCGx7CnI3AIPME9uEG8o+mnNIeYR3x/HM5hBlMDmBC6ZJEve5wE4ZDitWY1ylTHBWTbgmN1gr
z9ibezp6u/yGwzcp4e3rONUqLWtS4zLpmHvnZ2qxu00Bv6P60ptukWLX/OYt8c5ts2vFXtHuk22Y
ia0f78x+q+rgn+fkroz1r168GvPbR+2QIbZVKgjMjD6MYjnoC8N8DSxTQd8F6mpq20LjMrmX9GIu
+fvSObDeXlUoj1nrgCmY6mTFPnfKi+G9hTbAh8bHEpgjtHhkxrJLf4vuTkGUXKl0oxru6aTrDcO/
WrmE3kP8jtHxmyTiboluMx1/s5a2ZpKz7iLCG9JNxOclE0fF2E1rtrmYVQ4uMJll9RYwFURIJhGZ
fRq5tFkDErXZPuiOmdmZ4ghrJAagiWZHTo9klCwTHtK+usjeHrrfpOmCsUYdzW8LEa8smcCSxcGj
xlcxlXKayiu2n+hQjKFzzDIGinZWys9U+qydGw5mg8GDek2Dzwpoq3lDZ9BMN3CIsxx99Fa3SXm4
y/GmmUYDJmra+pwU2xTpDNhinap6+M4qRKjOnP2S/9uRt2KBckTPM0nDQcRR9Fj8X8SM9hFHDjtq
KFrsx+Fp+eFhqjfk+JuFP+wPVKvdhiH/goyHgZlW4wptVTBhVik6f6pgq+dIZdF2JWu2P46xBy75
URfbya/I9nqaaNPim+cSBIcSAS3WHlq5qZuJm2wky1bwA5Ex8lfObeiz6ibx3+aEH/H3FOv8B2K7
0ZAfuckBc3ZsZe+pMmE1WQRYt1oFqnuzfJUdGss47mOfIXKUZTOVjtyEIdw5E4ALFdcy3tAqeKgW
aejDk6wd1JrXLYXy6dpAIBhdBMZ+MkzH1df0mMcLfnvRLWh+YCOrGUsMkIvMj8sjGPdpuKmFFwIK
6GJr7eQAwc2oAjQEDpCsps1CpP2q9UV0NDqssBEtBZt57obpwbCOGBeJir37bOWoZ2ZtQcsl4fm1
aFagX5fhQ9IOtYc2sWOt/qUnq9RnORVihCLwGkSDpCNFYiKnuIPJzoWhV5H+a+EgqS4jOS28B8Yl
i9emui2ka5WhrdgaKF0gR9pbWyD00RbMlXErcmZU0S5vfwfqXxEdkhYleEo7ar3LmEO62PTEBJFW
NnVYmvIuRQpG5jPh6rMI0WpZmELb0sMBe4n3KM3irSrsOonD3qAHY+3S4YyMdqUJUiov+RDnWeff
SsM+VFL015TFF8kl3FV+qs8NSTmN4+Q6olYUqfyn6c4pEONDyACoSgVIA/N8NUI/Fki7mou4zDfE
PR8Uaz3o2Xc3fnWkSdp8uVpPLpcvHUxY8mNmPisBHi1oVzbznKDwdxmM+0iIfUklGcoNK1Xljl58
1uDiBxPTXWyUpGBXkRbif0tjcjcwWRbQL7zR7QKVyxQbSKGvHZYpTcsDV8YcmsOS1nqJ/n+mhtp+
H/TNoZWbg+UoKz+3L50qZBYuDefvIkcbqAUSuhkMoW18CfpxJSk6uFFnJceUm1J/VNlFIsmwMwcy
kbVsa3PZ02dNrM2Os6aU63+2HrFqsM6WM+126CUS8s8RvjnoxgaRbawQvyiQP2TmAVMnM78UKqTY
ARad2QNf7BdRBk3GGlbZiM6F7FnPRnoFWtLzy1U+sgFmFVWr3xzGUtutFUHmoDZsO1naJ0Hq5m1I
cNi4TpAJNggfFJ97ky3CIDqy1xxeKqQ/qlg2ubZq6DkLAK+hTm+cxadR2PfWwerRmsYpH7t9EOUr
wwfsix7ZSpR5X0yxOTkN3YjWMEH4KO3NcKsLnggqLIHvjRbMEa8E90nv9wcfUxC0TdeAISDHxaK2
YIrCfZzWGFmknCsHDBsZZcQTL2NeozAo3I5Hg8IEgJ5KpmWxijIL4xlYItD2cIuXrQ1Ii/XFqJBc
P4mASrJoFG5KBc+33bqK/pbk7xGgSj6dPf8UC4CNRQRBBU+rYunJxNSjotC5AGMqJZa2IB0/vX9T
WZIgWzHY6/enKGBazmopQm0YGLRJKANjm0W5wdoPaiN7C525sR4dnOSV01cNDp0zQRv9QarRPxAM
OZrQaUBr1RidDQaqJmviYUQnVsN8FvE8auhwevCurNVzoc9UsilscGEDd7ZKueG8HbRLBelgClLC
DoHC9O/R6bBy59Oj2G/yZhHEyoeB4YoT2Jfpjek0w3Hpjbsh+SzGaskPuiBmc5EYyOtGCt32n14z
U2JMEh1ty/XCXYrrg2EqlfIcaZJWsVvn/LDwK/RTNxrcAmNtKWSAsbkktp6K8KsdLxTdIn7keHwb
MshCC5EdswlkaKHUzf1ArCrSHWw+kQSvR0IGwIfHoMyT7QiPnYUQYdjoANx8sajQduoMQiQh35ko
NhyL08c7TlwbohAkGPgW6mpL52NDOz/9cCENbZJxPmjPlgyjbpJf8g/MTUqViD50krQkpA2yGCPR
ZPCRvGP3GKipGnh7A/Zrrus2m/udtFBD9LZev0yR4I14Bax0nQesHyvGazSVCLNzJArhQFUCGkhF
z54qAFMxUQogUO1UqfEolci10AtAEEDz0PKZ6+laA+qVe7Grl8pClAPdBg0cg8FFYV7LnD1Y+JsB
PjaZYag84RPdy6jFfGSdm00RkA59dMUHyOEOvrAcLmFNZ0wnoliM3ZCZZiRnOEgdcrTrFhQ7C4Jx
QL2M/qr+08Xbxko80SkqlXkwy8qpYmV/ryTPsgU5q+1geN0g11d0wgCBKBHTHylkUsyIXOm4xJho
5xWloYUOrB+qhQ9ur37XYmcBQOuZd1Xs5mRu7YyfVQNEosnWumvlDzuqUVZEM8xYuJoy3pS6REX7
1SrfgQ9LVPAxnzubFFNayWqh9thCRsIBOnWXlK/axBXGGqGrvzvv2fYHJ7gnzjHXHpm6r8KXUnwC
rbDLu5Tsefg12kulp0oxaFgY8yNNyFXqwQrMAP1HTUvQ8/dZv2wqnSsDCUXvbZ3WYz31T+/AAHe/
DaK1aYI6zUTk6JFwz+QWDxB+ynPKlyLiU1+w0Vffqc3sIVHueQTeFeYIVot5BEnBSzEbZIQSINvI
oIj38s9EtWCZaZh7BaLUYAE7HrhF72mOqC/ku/seu5NlfgnU0MnoLSbzh6OH6Eq+DYgqf4F6axoF
sgUzt4BhLMSkGpdjGL7Diqk9kVBEG6R/XYN40kTtoHxWGA1ywCHKrxL/2Uyl8q8UGWhEM3eTxTcu
Ba4A0iHPUnxUSphenyGq6smEp17CCOw65j2lzOaxCphNfGxGHKHFu9XvZn/jk+jwgrAyBi0XSwRy
hbPU2Pby2c9vgiBd4EfRjghYxSRHiDeQrTeJR9lmYDwkByvBZjY+KfGxhaj10agvWaH9l5YBC8GE
7wj4hUUfp+FQK6qVgZ5t0GYi9GY2m4CaKjQo4EfLhIhIORwxDKQynwWOypptgWG/+J8Q+mF9Mt+C
U6bPqFrslcZD/58UO0Hrh8lc48Zu7GCp+eYupd81rHweMIrzINnGScVeCWJk/+W1Exow+ajZA6sM
FWgKEQwTishCm1/+QBKBl637rFjH5XzKD6ERsdi4I6s4MqqSYsJUDjoxbLQZYk3eG9RoEMsflqB/
6Pbk3AxIKLtltsXnOIolbOapYlfv/E4pWxTDyYxcP7xI4PXQtDc7Gfcirh4922QO3L57Uv4bwb1K
YD8bxhSGcpsecpF/ldhSfH7kzOn5JZGsC0GEfTgRsiFTp4QuNxLjOkIdhK5CpXtKZFD6IQp1/a5F
xVxrT7qXLTXlIul3iXRJTf1WvJspvhX/k1X5aKb/HT1VgBPcpGxHCpWje6r7d258puWhsXz4RwZB
G7SHvxonSHYOU6Le/tTgoJNIOr2WqfiVrbtqfVf9TvWOOfAZa5cihFE0pou/SZkvB/URx64UbQo+
38pfaKG9NDU0Ecpfy/Dbe8I6Awpbejs+y9B2mSawtmMZU+9kxyWKB999Ze9K7JbiWkzXbPjW6fsG
7abkn0Igsv3jz+wMbqZfeUOG8ZVxzabDT4eQTxRfgH6T+IrCcISLKR90uyKgm7RkdWP194o6QJB+
WGn63maRwsy/VjgRP2Wunwhne+mc5IYZ1d4rLmbzkxbrorcx+NK3hJj4CI1PR659NlNFflcDizfm
nmbPYQAH1V2N+jJVCIqMFneZYd9UTmks5mbgqsqlNa41M5QEbvGlNUk329pL1T9E7UWleB92UUEv
dyAhnd9b2JsOtMV4CpiPeOpVsz/LXJkZ3KlJfMTQxj7RkdkFHktOr/I6BD9CvBWxZqfZ6BeBvptm
3RiPar3BgaepO5m0ECXaefKAqXZVNM9QRuzoJvHJzraWdwkYvEG167xdyaqyPeTFUq+AL2wb46I1
iCzl+2jeOvQLSnqAgl7SMtoKw5vqmGHY4YP3lGedbqt8nyif4XiQ+6vOQdCEdx4ZhWMA/3Ph/KqO
4SojYjZuzOmPo9GLVul3y1rXim8MTcCwh/6f1D4YyyvDPoxYnH7kYBEoyXzNNVnWYV5kieJjOGR2
2WW3XLkRL4QA9mhGWJDwHY4nCSzktLS4mfamZhikuwle32iZO6wrDJfd9tC8BBv5DscPne2kd6Vu
jFeeceQvyvgkOzeTUaxtMKJMOdGRJiQno7xb5iEoYQ6dg2InAlT8m35EErkGrmcHpwD5IpERjnaM
DHvuyVThKy451uIWqt8eWn7Xnc3kG7BDwjeaNejyyHLpc2otTs/2ShB2nv4m8DWLfzHXn9gHfrho
UCzYgTVXvIenr9sSDcqywLLkvKXye/DfY/Q0bbypkuuIE93BfEUFEsA2LjlLM+1fzl1j48HqUdNU
GVqeLlqEbLcy/2305ENT6pGGg7YzSw5DQE49HWjM+iFQ3nHwyNqnad7zgQXMokwXmIG8YVe3rpp8
6Wzn06MfXAz+GaRsM1BQm73e3mTuleiHw7Ey5qqPJ2EWspYCo1cfc33PgKViUoyBEJkpgoS3QEFp
exeHBVrlXSKF+gnuhnpVvX8yX0B254koxEVv+EL/cmZliBj56jVEumBum62OsNznqT3Z/c733nq1
zRXmY9nX4P/U8sroGH/n+64/RMTFtJsoOsIzpoG3uzUZdZirOeDj3+ltak5Vs/dVVy1f9NgyRM8o
ekrwNymjdO2nbR6RvCpQTbLWcHZJxoZ4E6oPntUk/6nKDbK83iZzVHxkSJAIlsBJQqoxw5NHiNlG
AWunnAuck4KzuIUNCc4WUvvMhPMsoIcxCp1TFua2P4tsm1nV7/SCTcODvGZWuI+MXaqsONoa/ZGT
AYB+0RB/JWv8kIxJOsAZShTQOvxkubIlDNmXNrLJtAtFKqeJ3W2r9hMfRD0y49p6isvw0MFVHfkv
lRk3FfBH1WEV5tfY6/MmEjM6ajJVN3ZD4Kj2q0+BCtQ0Hdq+GH6tbE8qe05Uyzrb6cVgsJBvg+g2
tWn8sG35TZfqw3O3GcNOhVGLYtQqycvwUF+5afKr4UhqGf+GGAuN8NYNL9q7jPInOkXiTFBb6i2L
YjI9CJ+ttmvHVz35bRTW+/Jnr//kxk+R/RUI+tOZ0pEquA26f2bczzC4Tv1hI/2bMg8FfVhbXnX1
CResogqRGOYHFwyrjNG/NBnhJl5SsqSSjWdvRb3xKlBmK4VAHwt41aofyYa/1PHVthl2vwLnkDxK
chegKsow7pDYUcmnf4lzbVD65j/covzhO/+SwcEBVDMxZiEZn3KmIiHLRJcf1zSXQA0IoTR54yjs
PnhpguLJO5BoRwljVvYYmOsla9VYDynhqLfQdy2Y0NQo5bbkLwqydBd3HWtstec6pv4owY0jwiUb
HTIZ306BI4ENDfuoDzZ40DdUUoLCFX8RWbeIARHnxGChXNkY5EuiTqtzYB/SRhtwUXAwJn7OGqXi
QuCVGZDCh9ZrrefDQh8i9CDOVyvGp2Oqj1wuGTKxrFTHt+21E+vwbHMJqCicG5EeBn4lh/oRM3UL
LX3fathGOxtsULStNI1XNkPM8eOVBhXEsDFiGHFOLzbCLnZmT22QZ66Hil7YbIltYHoSom+kAD2o
yiwpT6blndy8EW5jWJMbaxHIqYF+xzxFlo5yjnwrfin0exGkgDpU1XUSrzVR7fpOczspxkP3Mdre
chzypcSQ0rEiEIaoKAMIIcGr92hRLMyAaAtwtK4Mo16JlhCKMie+2lDmeXuBQLYereCgeP65sptz
3UPgcAZabrcWVx+odPuunfHQUhzVASCBWF40lKZN3m+L8EtGMSAG6lr4To26SsNkL4hkL1K0KQbC
YULdzPbocdYrNOtye8UgkFvHwe/XgtFeHQARQWo1sNTRYABF9VvOzpN8N8QFE5Mal8bqR8ESUVJv
cTnAARuecZTi3BndBg2H0mOarF1nvIeJPx9TopEyEnnI84r1YSbnNarkYVPF3y2uMEY2MZkSWP3W
fJXLLMGo4k3WuOzHB4ZMO5pjX4n/DIYhZIJCtVKR1/mrmH+RyAippdEdgKhjJJ7rKsIuwPVSOywd
8stMIr8MWkODYixH6GipuJaRVVTkzbQFUH5rQTYz5xFfNLNYlbrR60FPeMXIDpcAorprr7KE/a9J
OHcqs7tgcmvFRSrHVRaSVNb4rqYMW7tqrvgTx6x3kWe6cjLwQinHNK3PNMArnZQ6nDW4RiFF9OTU
w0/IootMtl9hS89k6K5S/dvb4bqzjDt4XcMeLqqf7NrcX+vkaNUYe+tEcwu9vElF9CslxF2Zk7y3
6lznbvX5u+iI6TW776hKr7nCs0Ndis2/s5tTJ/WHTlEOqTkeghiJMadkHRCzxybMMSebsDb8VPCd
GpKNJg2+vED4kJKClBTJuypzDhHWFj2RDBQ09tWBDNbToiOZa52LAk2sMFiSw1q20vBVF6yO9oDO
3kwIFookvkh6xdw/78L4NgTyX6JpgL/i9lA5f73SXVtbP2e6AYm2nZv6uO5I/k6Nbu7I/RGHGaoI
GdqYpiPEo7xo+aFFa7BTQAWdIQE1wnju8Ux3pgR+1vpE8YCTR7w1zwUuw3bLmCQwOmTMyiG6SYFX
Ij3VsLgSagMTWnOFX1wbB/OZ0NVXNsTtTj1C3ec2LbKX340lNuqfXhr+9R3BKAgUNwXYOZcr02Eq
7zA+TJrmoyymcgORTpIRzlbEduh63ni3QkF2wxCeCUBE2CTpHxmpvkGNI67jBE0LAnY19q0Kthwi
aVZwaK56uY6oXmZjzqpGN8ptHr00QqochPWAB8hrCde2Gqz10dtqdrkpB8i90FaQfNZ5tFNpaZsE
1Rf6E2GzbrfFdgwM0o06aH362oRO4cj7lrQpT8N9B4MkZz2CuopPaGVX4SbrovmY47Svy7M8YByP
AsAn/gxnycbSOtf0YeXL0twLzM8QKFfiiVnY8Z6RfSt31ao0GyIzcQhXLV1Y5IY0bEOYbcHqXBQC
3Hn4F6OFJVlXkKHeCr1ZDw3Wp0beKtGzb3m4lVK5jE3/KQcVOR+02lFwlBXlp0Ckm+5sz0NZCES4
6BdF0mwmKQBj+YYPjbkj2WsA5Pv4bfos13X2HVF58vNy24bjz0hCAu/4ydHNTd9wV04INpMbWs/n
adtiV8IbjxpGEeO+kvi+jdHVA3ln+OqusaB7hND1KRAstvt69NVBu0pgLAlkKsFAjW1C+uncJo8O
RRRuO5CTvYLkFjQC1kEvH/Y9w8bAqNfa0CwlH1qTka0iCAGidg50NfizNr5UHKa/bQGltnlEinDH
iiM8GI13rNnJl/24SGyJIV+/qaIKjVC9HVkB2kw9C1D4RMYvgSoRRaqYsxrUfuIrJ7UErHMMsm0S
LD3tQHwy/x3oG/gPbXNSM9po5iz1gSzQEuxRGP7kPfo8cOeD86/SnuXURop3Jq0s75XLd8s4461R
glsfKgyBAVp4bsn8uyy+Q8ZRftwyZGewZX7WpTlPGB4Mp4BzLIA1WSjSzILU4QQKnFUWmJCysAHL
Cg4K54R/tnG2HQe7H3412mmC1xseMxR5q+PyatPHNNn0nYtDv6CB1uirU1tPP5DOZLQgebUqwZ9Z
b5/DtmZ2zoadBjtoyDmEZaKF5xr3GFVRPaBv35OehSefOsgNCJ7wC8b7BQjieFlJX/xLyF4IHnZ6
y7l4cvy2FjG79czhktQrBzG5K4azVSwaeT3SzlL51iRs6+UjVtZ8HVWylbyj4r9L/U/VkJffLP1d
6FdTo3eF3iuj3NWuaviP5134EK+/BFhL33rCdMN3NFZoxtxlOJHk9hlQwiII5yD6m55pGbN5c4ls
HBOMzIo4jg89Ki8jgD7OoCDFwCBZpLE0Obl/vOCO9GE2cAnxo9RQOGoL2jrW7I5U3TF5RSYTpD/+
IIyAHIlx7Fa9t6AjVa4xey8lt4zZsd1iCAnxxXUgm6vJH/2qCBtVKZC4rItp1sZU2Bi/NUCYORM1
Int0Ynwk+8uKEaOxLxI+EievnH1HQc+xHM+DzFwkBPGUrOdMKSGj2ll4p15jIRc763BoMOOhCefD
RVdK4gJvEfucvk5Xhpcso3pyzpZLk/m13dIvDBukHySisSAmmyPGwat5L1DLpD6AhE2BFPtbsMk9
E3Yv0tAi1TPfJEAD27tz6ezfQHApymzDIO/ojJINv2fpdOfjj5Yh4raG+KxsrSRnSb17kWBH8RbR
r6y+lIaG4uT1G7J1nWXEUWGbh8j+yg3gQP6PPpxsccR3wgqRQn7MoRKH3xPaTcXS1uz75pSygxlY
X/3Xb9PJ2eLTDz865ZEC+xvpllo4CEnxSH1c3y/KKGH/8+WnqcITuccc1cq1adnC1Hj6TUGLhNS8
e5iWa/E1BF61M6V/SU2c8COIzyNtM0EZo3bn7bDtXSCdw/Hmw6ZmgJKo75ilgz++/Az7K5xqtvqc
NLPINGZcqMzM2TxLL8KgEKNfA4G7SYIS8upZytoI+3gdnXeTycsxVvBw3Up0MmXy25PO0iocuuGf
IQwWf6y+Bwkj50zSCapiRponN3TwNYoXw/yKEn600QeiSZ4VQ9nmN7Yg3CPtYJ2J3QUx/Tyskzk7
vGVmOpehTlbTo9QExWJikNXKwqfWmEZvlZ2vDR8NYw/hS2nJg4WEGqM+RRirLkY1WDBVwiwTYOPB
/qemCydXN45E6iB63t7kSlWa+WB424Bpk9fpuz7OFyb71FwCaEYOqukwktS7ZcQV3EHE1aOeJBD+
t2qy4W+VQt53fnfu2cYlBi8L5mdBgmcfxBt6ZtKLyHJqbVbWVz/ivBz1Q6jnawX5huShmqfEsJRg
actiyU9N5ni6zEpq5a5YpZG5GO0E4YvymYewToqe4HDId/Zq6IyDX+LVygI2IJMAgpWMf/ehWtgx
Qj3Gvh3qD8qDee5Hi7q4GkFMKiOpdgGam3AZjGz5sCt7Bgo7BL4JDbQsS9AG46XKHyHqecM1b1ek
x9BOXSzQIEcKaWmOzoPf2kH3JFQUz6k5G2VUASpcEBUiVhHDvibmClKIoUOFA4QgADKNKnrgngMY
eWTCwijrWLVhwcmTBdyiWQUXzJhGz3UxzyhxqM2C2u1JgInS7lCH40Kg8kgjyHc+2/9WmXf1sOg6
bysxAUKbqwCXKvn39Z21DkF4GkmzsgcLqCcrdk0+NszSRk8snFlJfonu6QvJHhaDQ746XbYJpJIG
Z2Hk3XrosL2gyKidcNmCjpSRuoaWinhpxIWzN02U6+y+M1Bvfm2vCiZBjCwG+x4p0VYU9pq+pJGz
udUQ/SZZr6py5jKDSep0fhFUwWMSrfux2gY2+Z+zUXJNGjqTsipm+TgwA3EA/8jUkj7B6b8dkyAd
xUk3WZT/pPgp50yd4n7e4YuNLfZDGBWdEDtc+13ApMmPkGltdnCaOcumFXXcICxmv0tEWxC/rIKA
4q+Q5f6AU9RqjnrzP8bObDly5MzSr1JW1wM1HA7HMtali4ydDO5kJpk3MK7Y4QAc+9PPh2p1d5VM
phqzNrVSySSCwQD8X875zg+PLZGOTsa7z9W7a/0c6Plzm2pG3LX5Q4Z3F3P+pRL5Xt4l8VWsc7aE
y8BrMte1sh7TrD0xn9G7nCTqyqRXa2tY18s2xK8zEZKi7yVAmWFfZDcDSIUifXGmx1a8+cWVHD5V
dZzSH7a1z+RjQIJndcjt27Z9L4PTOnaf9Xiy6eSkdc7GLQjzSHyPIAY3d6rPdyXJKqJ5z9mZpR2C
u+C1F+fVdBSDS0cBagdv1Ygi/D5ko6FQGUbuKjmJN12vd6FP6PpLItVmZJSXs5sb1bu9ejMxMO3d
sr9ILXxzKQXl99B+MpbY8P8A3sOKUAc3RLOELUHdNRUexPLSE2QvoI6jDfSgT1KSeAKHoG0ILyIp
vCXCmC3YepmyxDzhz6wnQxqMdeJ9TFP053IgZ/1BhrdzBmOf4rID9o0DkQ0EUizbKz96duNCmlPH
I9TKFav5dF+wjRzwGlnXRqDxG7uLuCWFJYNtEMcMcOHuw4rUkDFap9u2+PfciXWY91RxHpqwZ/9u
DqJaDlMod+Nko02d9nVtHiz5M+Ix7TN4BVOehuNGhhnqL3MIG7kfvGgro3QvOnc75MF+qBs02T/l
TFsCFycMr036FDnJtyW8LbSPVN+H8jntW7wHdhDxUJX4Hor3rsfwlvPyWeVNhjoQtLo7EuZDLHVx
o3P3ltGwPRe84Wupgd2DjL0xJDgFFXGDjJRNLrhJWPVkk9BYV+hcymQ+lBFD+/ilQu6UIauI3R8O
WmFUVg3pZ0ujj3MXgkdRuymHz4TaIl3Id5wnAtsR32N2rRuyzUjUIKe3dBBtVRjW2Vxp1vAhj8fB
ZjLdoUL5mqhAR1KP1udJBrd6YveL/21ds7fDzCn8vWNDVAWsWdSyM3O0mWpD7B9GSl5ch9miJ2Oy
YOucomhxLp2CW5ny2tokDv8DRx2t6CFPv9cZ6jeMHJR3nXU5DOCEPmo2ZNrBeFN+OR2lt3hZ+p7w
pHiL0mwdqNb7ofW/uXTgy0R0nZUea3/ZcWaRC3Tu4HZ7JI3WcX9ux+AyMFgsnP6QEpwxl6BD3Vqw
3GAPU5yHPCEJqh84BJYbkHMvSEFKps5qdi60qK4c39ykvHA64jaj1/OVuS1c93Uum6saKNgiblwB
G8bn1vjmNPgi1oNeFdZ+6TlmDKOSdrouxv5Q9+QqFeI6DpOHZhDfV+eRTBE5Oll6GRTcFHaNLYSI
eud6vQNE5hyH2f4gv/sq0jE4s+DY2jM3WgfjywOzll57Auqdbi7Gxbtd3KsoTN6WXD9EDKZKy/xg
XsfkWUPi70BKRP0HyMakMw+FdlFQAJzjqpaY39fBYN/113kIXylbeQHtdUx8dfEU9kC2QnTLxVMZ
ZjsfW1SeTd97bcCcUK2MzwXQFmO5p2JmR44iClkV5sJ83uvY3DhJjUi9MJfcQOdBeOhMXJ5pSJKV
eBEIMVabgdW+2D67KzVCul0uRZ2fGKSiwEK0Hra3qUevqTjB5ra9amlE04wsO694HtwWcUYsP0zQ
7FUc/3Bj9T0S433ELi60HwkAuC94k2YL1FbIPO1benA8nisBzSMBr+8jmobOZUpWeJdqxgeW5Qe7
5VXr9lqJ9XNA2VmJRx0ihhHzU2gR5zI5tE11Wvzwl+wQuFTGnvs1xvpkF81ejOm+HaP7SfvfuexD
7sbXEkVU3CAWHNFuWgWsupJi3/PGmzDEptdTyrPxumtTw1MH1W+M4bCtIS8i5U7ke2JIDmvJDfKt
c10E+6C+g+G/DciDyLnZMvacpjFnHyoWnfq6NavvY9TjM1s02Td4ie/lMt0uGVYx7HxWi4p8xZsm
hMkjIGIYnxXATlhRDpxwwkmv9LA8I4WjPp+v+OSjTXy2sTsXjDdZW+5mUuR7RTO3+A85AgrbycC5
5lf4qPcBQEWveijj8oCz3Irn5w6RQpa4ezSuLHrJlY/ax4Uxfh8Tfek45zkPr1THJK5nSqwvo4XA
8BGGKXRFD6yoNyH8kTwWG/m20MwJzFnRaH+1drETozpmg7ycc/lUxPZe9epU12w9yWgF9I/yYF+m
8aPoumt0EF+xdrcy6U4d3Hh/3A983AYi1GG0F11yalCKJGizMtLFcqfYL6p7S7pgP/r3SPy2Q1Nc
t9Q2qT7PYcWCiIUHU1mY5ScfK9esYsah5a0eyCZooqd5qqwtBcnN6J1FKIiMTwH/CJo2ple211My
kyWNLlpO5XWQmbtJH4mRhSM5RdZ1WQEJlQhS3oJgOkru36XEaQh8I2VrHBCNm3PYVwsSl0WcmxFb
XG8j5FWX+LB/qN7/mr58gk2dgHmUe8VmVEC/YMK3cYObdvTu59W+2anPdbrm5NGlw36hSZrbZvHP
dmRfa3vGijkfugkQl0cyth5uV/FAQ1c1WgtM6Oo2qKDrVSCp3MDaS88cRW1u4xEoA+ZsERbdnmbk
mwEYIOIISKEPlVHuO9AEYh4uwQn3/rId3OCHbrGCRuxvdG42zCRQvi274LqqkF0H1Ksx5gR8K7mL
LqqrH0KUammJ2gBtoXxWQ7ufyDzgtGLdl3mbPOgvBnbQMOzFnIOtCQk9x8WRh2zE++i+b+gisn7c
NuV8nlgJkfj+2nTkxJnLoCqPKjRnOQ2nQkJnZmY5qOzcJkgze8Lcg6tmwqN3Fgn6pIr91agIyKlP
nQXVl0PHSlH9eMzxO2dDnnqJr09zCJJ5ULMu6PruOvpeIFjM5ve+Lvf1HG5AycmpO5aL3udop+bU
JeoqgC0gwUw4m6H19rY97Gvw61rxiy/ZdUXmYLuIX/S0LSHwl9OBZvJkSN3tmPF7xHwbOnJ8mOeG
YCqbrqzBsKDzFx90osEABMY0+NkEUNyfrUzTSaGNECiS42TLr3ifFh7Tv3IbrcZJFH+N6cAtvExk
M0RboudD/HodlNoZzPhaddcMNkmOGmlEFVMFtRIXcNWlzEnkKllDhN28di2qLORbKU2tJJ21SnFs
1LAdF8ZgbOZTDLaC5qgkv3pJcFAP2f6HL+Hq2BzYXQjzpsE6iHwVkSQ1A5Ep70N7rlh0B8nPOXsz
y/OwjohKMIYeRh94fvyYr5XVbzVFLkcXLj3NvlHvA4mt07u0WUOlbcB8hoG7rVBnPzppcrTEneOR
1NemHTRtCsREClJ2eofc53INGySiQfcLPoSQDky4sL5qqx5OlcHRF6bIgFQPxNqDtT/pZ78Nkq0r
qdeTH+XivcmseylAwmyFnW79BcNv5zRcP4t/Siej9KrETdqS8eMHOYrSAP7JaPFqAR85OWIO4zp3
XgPkrAwY1mhAcw0/gs4VZaCPILuyc0g0ZX0tmu7WQIKMmxTRbl/5+647WxFHmONOwcYvUXlaBKoO
y7pVKfiQJS68lCUN6n1F/IgshHNMwZ2ETc1TTSD6DnJ0mJlbZeyLKTsnJZKjx+FDGirFJITfKM6J
W0RaNXmjz2g73xo/MmeNudDxXZI7sTJbvvvWjD6o1okgx6h4FD6ZFVbevwPt2w6Ft8+FswsczMoM
mDYBDUKVIhvwPrxhhYOk6Zk7aaUgewBt6+joJPC4qH+xNpNJH4SIYdOfnV/d5LX1mLsK0E5Mz6/P
ydidM9Uci7GmivYQEphlPgf4t5JiOPHGin1WUvO4023Q+Q9ZFUHocKIBFF32ECbJnS/KXV7i1V88
Save2axLEAfg+Qc0iRBwtJAziICwuGlFjxI8kHrwQ+LUP8V4mh2BY6PpgqsyB4fVgbK3CdwYHcbW
jkpQBa7/UVUZK1MfQEE8cYbYiHpVFly0PWvVpH5wJvUlvTsSOYAzWoron/h2seGOZ96PgRhbx4Pu
zyvPHjqnhMc0vU4lkQlskvWhciGjyYQPSdw8yqzGhqKmg1twc0kzXlr+IA9hdZl2WXlZ9tEh8Bkj
lz49VlzY43Eq43NTg15J0wjZ+Dbg3NxMMZzPzAaKXxUEgi1FsRdzAugjlYDfo2HXtfgUAybVGzm7
/aHlLmrWxCPVvsW9n+/iZFk16OUxVyu9Bvrj5CzLdl7waHqryolcLtGn476rrGkX1NPH2JTvnUMk
hycMLTpTfIcxvZ09taR+n4olIJCrkJ8RWMrGY1ndR+xspSkv7AaRmM/8sAmaK5E3LNV7aLhpDqAr
9ztoYTgpAhYCG/mdEvoj7jQOlnxB3iBeqxGJ9lhvs4rZWxurd1PX464FCWkr3qYevtYIqUQsZC6W
xFOYsnDg3uRoR0P27172gjv5cfF7B6N6Sf9EEJq9sOaeRfSiEALoJX5vSxStuSSpLkO8HZblcz1k
3lGm0bnSLNI84FnNDHix9b1jxIplO1Q0dNJ1H2wIc+z6DoJs0doHrM8YbTnWnf2JcmMpHpsF4dAc
g1+c0kVSDy/XwchMxwwj7lpBLUSkUJm+qgJG6xg9Dg7M3IT1ptCILAcR76aEUA+L+97tvLfMGS6z
liSCalFEKWKccJqvMYq+ZsE8YKIuSGvEc01OW4pyoIpTWMn+taHV2vo2cvzQ/hkx7ZkmJD2Z42zd
eVVTOxiXUxleNBLcubD8lxBu3gCRxrgPeUAzIVX0ybOm5MBiUGHuFV4TMcwfQjYWaBPiBaFmOT6o
CA6wIrIXNiIFNUn4NBrujGr6mXnYjLOFXFjh+le6fswZT3nZIJB88+twfcZ/1kFTFX8LfG8jdQyI
3yZa2GoJWRNWFZ1jbGoSolywstgWXbLyKcbnIWx2CphVVFo0bGin+9ihstEd3tuhRlNhGqqF+zDX
l74L6NoQw53lKSibAfVspH20SON+qlwWmnMGeGKR5ymAbuHUyY1yX1IJDiCKQI5Gq647IDYCQkIG
ilq4vBsNBAzfn+47WZ+l69jbZiHMlO2W8aHYOKyAA5r+omh+sKa9KQMNFDiyTg5I7bB3LzXvOE9O
Zk6miB4GPjwwP6GyWhIHhzLNdvG3U0QF71nsz6r0yrHchUiVu+b3d6Jxs53Tyou8Z25kWsLS+g6R
h7JuG2R1BWUX81M8C32JvWuit/ED1aMHvW+YMRSIZ7Cw9QS9KLyHY4P3fa2E8k59Dw3iznA4ibjG
d4r8vY2Zeom2uy8EZh/jUKyU7QKTCVwPoivh6hc3idmiTTGmujyljWqhfhE6NC/dSaZGbiuLJ3uD
q07NEYnYjF6sCunNGPzMDCLFya5Y1Su3QQNyNSwEgjhByFjegjiHBDkecCHa0LrX95EQ+q2HCsx4
7b1B7wNnic2SG+rnKmrZgkkGdMlt69ufLAcegrYlYDHcE+2LeD8cS/SguOg8j6e7L1AORn58TNnk
aEMOWV4S7ZC2/QX3JWbFBEOaWYk6kwMFAy7gnFWom4cw2KIAeCrs7iw6BbaISBCe1Rcu4l+ateeK
25TtWL5JUrI+amO3O9smZrhLP9RAasHsNPR84HjZvjWblnlxY6kjdxybsomPejSBIR/Y+xdZzNoB
Q5OjrZ3Off7eFWj40L01M3FGYfuOrJbJqoHjmEPKTXT+fXCY0loeHkNF/+THEZJeZkMDtw8zmnu3
qIrtgPmVAlxvxhFjUZj1MdsI8QBGVPupvVFtWBBQzFyxIpsWxSJK6oxBfePUxFuKEIDEMuzwGM5R
aW+7/kNVEUWgOzwrnlKNgWPTs+dRrftQIfIfZAWofB683dxpWAjBXTz5a8D4Am1gYFtdINlIjP2c
SSojV4w5QmiUeT2KWuruZedU3TPGudzNoD548Z2sjcuDDPlSnviXXs/2N2I11i95u+FDiil7uM5s
RtqOUvi2HQVmq7gghgGzIQutwTJXk6M+ooX9w6A+rdnY7Fsnpv8FYzLXU8e6OJUjBPnOvNcWApUl
XBn7dCq9/Yz4dWEPqMLiYHnBDwoGqHEpn0S3JCzXSp9EPocM95AzzXV4nbZ3hd2sGSCAoZIe39A4
TI817AE3Z9ONi5zYISdbNvdLlxd4PiNshC4yWpUmTyqQ8dGTzCzTIfQOmSlYag14IMLGPUUcqWcL
alxRZi+yUrdzaxN33XwkhiPTyh2+R/eW6lrxSVugjqRPdSXmc1vdxjrit2Ezp+kn2Gp+AFGKlnWI
NeYqJyYiE5uEnbIQWaqUeSAozEnHxPrCFRBzw+OA2MxgYcCWm8vRcZ9MVALicfH2ppVdrbUinxs2
8FlvavyLE570Wf/0szWEsWTP4OChgLjLON2O76VT/2DvMnuUc1YGh2doFQPF6K4IZIRrQDw6EfPO
Jp+ukyEgViaS7m4Y86u87RhbBemNk094sai74pS9Q9Ea4Bl9TxAM8+na/kkWRbrRnlNzX064qsb2
A/Mi6tgFq5EdyV3uJ91FVHh3dde96iFn0oZ672CQNQy9R1c2ebe+j4R41BpbFG1IWATiEPVUcDbT
tpqHuqvJ8O2yeJ1tWISvdsF6jAK+m8L0u+qTD192895uz0uORainUP7msWCmwwE01SnuSIYBZU8z
2XZX1lLfTJaPu1XmwdbJCGSLoIsYOsQsKpkRjZiapGHCkIdocOcLT3Yk9oiQeUtg3+Q2BbyM4a1W
NNBtgToSc2CUVqz24v5IGs42lxYkF0Hf2zvEKo/ZpkamvRGTfJtkz5oUo0G40GZamdzVZrgA1/7q
JCFG65YVVF7BWbM5ULAOuZL2s1ulcC3ZA25c28ADvcfIRd+dJsG3wARYAuul3DrWrvLn5yF5s5ry
pbKaly5jWBCFOFl0ap6DJMbc1vHrj437JNRjVkH3hvZKXKDP82jsdiJ3vhZKV25jToTMajcJaafd
BMMw72SIlKY8FKk+lsZAOsRlgPVTW3jg7FDsZ7KksTx+Mwn0jeiqHlu4rbA5178fNWUiMkNCO87j
GozXuUzKc4R5W9DSUQjN19TWKVuVFsmqTU4i3Dpqra8Xpsr1anDvjflJ5Pq7j4bJXoJLMRTbsVct
ejWKEcYr234gwjLQVMjzKB6mmAU5Ke7MDt5dFQjgWry6MnzzyolYwplQyiRFAsRAEi4G0bbpWvIy
R2TJRO6AL25MIH+ipHyrl+bBs/t9xnxpU4x3lhxWdaQBDah/VBMIg4S9lokXZAPF2gdOGKSlIK+7
g5mSdocecAPqEjOCmywznCTeuA9jWB5zahEb3rOA9UEt9c6ZJLcRRGWT0folAy20k7AuNlkHbU0g
NXFPTlb7OFGqcldZvL1+hq85D9yjsDhFxtGZSJ+Nj0EfILi2JT6pINgvNc44RF/PU1m9JZp509Ky
JEEy+SPQBsuZe7CmjLDPIGTlwcwxraLj71/XpfGOmOd7XdqPMnYe2WC8Y1C/7BWVtSNpC8vq9y7p
mCQVbzO7yGHNd3dgVNrZV9x7N6Z5yBgUAKjhQzYvw3NjLZ+VRBVjY1GM8qdppPdx2+5JSxzdFWWZ
WdgF5XdO45IOWPzUJDsGjd6GC0yAiglBXyo0JaE6dBBlS777N2+9srSgQ9mcJjPbEMIxFoZFK2kl
z7e1sOhvnfEQWMQMSIkFLwvRHNg2Tyv+FfOqN5O47yVq1jRNnpMyhFz7oEZ8nK5XeNtQIbvTKe7J
GpkhBxfLX5adPAraPoi3TWJ+etjLqgT/cCORZSbe8D7W1pMJs+Sgf/RRNpG9dsYL8OolCy2mAdLS
sDZINCOoOBlhKob5JykezqqacVJ6H2bo3+lZjzkCSCROuUv5t+l7rJ0ANC7dYYh3AF7BAvkuAfG2
Jrn3jJ3wc+iSu9S1L7q8x9xNAaMVtAKnNy5OZERD+RTGu9LjaEl2nUfqpY8ZoY7CYxPSuNRjUO6U
4uD2149Upx7x7d440Wi25cDvLAy6JzkgIFv8d9tSDtstiOM8q9T8s4vxkirsepu445KcPgUoqPJa
5jSXcy/Ky2bsnsvwqYzdi7yqNgU6tdnLOO2mgjEgpnDNDrSo9LxbGjrxYqq/+tZ/FvGxjeQtr+gy
jzEoTh7CNgjFzK/TvZ4nSo+eEc2Yi09JGmnUsd9bQn2RhvM6hQSHZg3+UfqIo/IRavpCMdjLeNr6
EUWyHCi2kzhiHzVtG7imru89t6MLTVW6esuJNLHed9hjcnSx1+OZa4Z5I3lJzIfjeEcU/aOyGWKy
63yKofkQhTKz51iVfKp47gKGI+2kR/bTbbgph5RPfDdb24aefalFhHxh/HAsnnVtTDM0LfPRq0E+
tj6ftr6m83c9Vpx9cqkKao8pDZpvsV3U/PRrBSb2dWJ9t0PqwCqpaWWEPHZqXCkdqDoi4mlYzWQb
Jss4l4X+WlrEHGUpaOaVefRy5EQIBo56klchD3Uck7wzTcQ758kCq1+5W4hvASE6QuisAwbnBRif
kolo06TBoYaBOdU4pwq1n6A5yMS+rVyE4nVkwUuaCKvsOzgpNSzZ2mb30ql5N7WkxVILirTa+Ukd
ISz8WZinRVH257nEMecAPZBYVnGDcq8pdqhVCVTfQNGoWo1ggXu6dvWFmAh57mK0R5bxT7TW27jk
41i4zELGDF5REjMxGju2RYzi8ESsyLc4QMBYzeP3wPH9i5pm38+YTzMizxaUrh5WetNX2ZUZrPuO
59ghn5pX2bBuEz7fV3m9vpxY55tM8vuyNRWrmB9iX+tTOPmXTa9XgfVNpW3/ImWBuVFaXM4Jz6o6
idsj9eHRasmEjiuGvHZk0SqQAlXE0GnV7Pr7xfD4ksX0EtpoWz2/Sb6FOggY4GNDQ/i7Uxm3R+pA
O9Y97I6RTyYrL/sG3kG2nSoMZ21IhIUeP5aaUq+LmtvewtSUs9bUAVmPmriZKkePl/aduXB7dRfM
g36oEKOxxO9ZYV3T60DWt8EhRwkuj+7AE3/e2RWhYkv9wmyLMksGzGwo0ecFm6dd4GfkwCe6sP2G
4obfaP3AGCqgnw1eVCSu1cy/SpSgUW79jUaksME+c2QkiaN1PySEZkx20yMrYVi01BM6LkWqZU6D
PiXJ0VEegD5hv5hEWigL+oslaj+rVbuQnfyMTrMqQP366QrqHKmS5LdIO1QzcwSVoB52EXelzE+5
x58DB5Y4TI52h56f5xdZok3u/hAoNXuL28xO1cy+tv9inrOg4QL7yKO2QhQdlueObN1gFPuy1seu
lB+LXogFLHnCh9Yuzv17uyTFxZ1WVGNiv48doCQ9yqtRIPcV1WcU1+NmmuAjS0yHDqBHJVIWPzNi
2ISOuBG6IOu2PtQqQBqbG5aeVXpZgAEBo4yjpvb9R6V0c8jdaQunJD4aKmQEI+FXzp22W+IXmbXV
MR7y9SXTJtNq3dWxZDU6utlBd5J8cAIekHZZztYkJTm10iqP0kPs1nRTsakBsAWMjUn2pVSeg3eM
VdUgoOYExTufKhBhy8Czv1o2c+wCn1eY4GK6PTGOKO5NyU1veLi0BgU/dzZRQAN+j4mG2VITSlua
FRjWaNyiEnRHzjTlW9BSw8hqJhAgyQ2273of5d1Pu6c3Sofk+5IM7TEllksxOzE+Q9o0qq9KfHRJ
g0w2XpAVzPM8bsaGxJzceiwmpjeBaeSRs4d9oKh2MdHhbZktV6krcM3HywW8lx1uCnJRq/A9C75P
DQRqz0a7Ucf5bZwOj+UcQLHSDusX1LyVz3NpqVZ5ZlG+1qK9GlI2MqLkY9M4GTiU6i4p0LQ74Wql
T+RT52WHSc7f+8p7LwX9UpSjyHQndvawmHrCasaMDyY7kHIBW6dY5iZIBlA/fdkRpPRSksDiI+kI
w2m12vXpNmNRd4jDFx6Z3UbQemGlYTjVV/kmDNoXNXF+S8Wj3gjvOelscdn46PEcg2I+dV45q/aT
C8BTuTAE8qRGS4VkrrCSlyam8sqHvQyM3upwOyrkkx5trG4ptAnHDTjJwpH4mwT6Vgxc0WrZFyQB
8Pb1bMERs3dZ45OEepkW/Xxc6MI2fPVJVYgwS54nsD3UFzLEYgDEMlYowacO/fL81HhRf8i4V78F
fXPKVcQsMKT7xS15W/nekyi8bqeWnJ1j4u6SGG5MbxG+6iNc7+Il24XwOaYkAv/ouWz34v4+L1Ch
YsGY9AwV0/+YJCNYE+p9qzBtzHH0OCWKpKWCg8btk8/aMYp5pXUxxhEx9BkGGWINkzbitJ4ZfuQT
0ZsOlTW0elq5tmfsGN47JW1p1BW8+wlKn8Gbm0MznaPQHznRbRD4bkAQWxns+mbd4rVFdJgXBmdz
haciyMvmGNm7Qc9Xc4inT1fuyXP68QTo5Gawv3dLRQr6UCHE1xwgmLEYAfh6DypI1dxRLUGdhnAq
kAfvEwDbpmi+WDBmOxlbRzU6MIBDZqv0Q+6R3gFnNsPiNFV3voG8UGMCwF+PnnK+SdzGu0BFOZyW
uf3MUH3AMi2s7TzS2yXiiQlsi8Ky44lALTx0iixDexvNKYkXXrKrxw79OjnE0vIjvqa4XXQ37FOU
3T7gpi7k/UQ8RqTFWO1kIn6USV3t2DpavhcS5GfuJyLWDIQZUjFIxvZRoS5F95lS9VwIf7izSOnY
tkX4nEfRW2za7Cw7siJiP4lOqVVDQEEoV7gEouGnQ8WnecInDrNPT8T7pdCMhgYadFO8o10AT+o4
4BvcqTl6QfiRj94p43bkuWRuRrJqersA52mho2fF4W/78LJ0uYYTqMskgGqi5lSyYfSBHlk2+Lel
tXZJmT8GswOsfgZJrZP3dkDWV+UD2DHu9sJWIRDx6eS1l4k7xrfTgjt7oZpFiFdwTpETFOfsm2Oc
MKWubtzRLrdTwuAywg9w0U4d/kFOMIdJFla+GWgC6rURRsLBH4B6d7V79IOh3CoUXIUL/8FxIqBD
FUNqZhOeD6XVq1tMpSxEcUTlL56giHB7Z9x6vpn2stTP7Xu6hIdY4mExuHSHod6V8/0SpukuQFi+
dXg3gxymQpySFxdX6XapkS9xIL9y378SHJZTVU+fs+uS32ThD1rYL4fCqs+JRZFqQYTIWQDlznJd
tf62e28LJffKM49uVp0X/J1Lz2odOxP7QZLF3DeBTXQXmBwqtzXdz8tVYOgXdbMAvysQM03orQUA
Rh0L+RDS1bsJoQ4qU+e8p8FM3fGqsyDiylWSPStk1LSVHRnP1Io9kjZGmL6zWbkhlvNRrpNtjHpg
doq3DDc4YgdwdBz8q/IYpWiCNjPsmMJUGfIr40nvSKeRhLi7QtMsFzzlj5nPSpX5KBMxVd0ZR141
i6T8HFFirD1MgQITixytvG6cZZvAUnXFdIv36sVVvuYZmOAtVzXkuxbN4AjbPeSN0WY4lZGYuadv
ix7J+2JhoOkiF25qhEy9A2a6ysTsrI2ABU77Jvc6BKTJBRpXcM6RZqAuAlwDYwvuHQV3GBPW4yJ5
7yPet1LkFU75FmZoJkAvQhLMFY8HFHOE0aTa7LOWx8e4GCYTQcnjImL/ic9uL1v0U03DxLNLKERh
0yL8pI2up5H8QFRivmjjw1x3T3kDoQm757AtW/7baJynlr1JYky1G/zq2gIYt22zXYNEbYusOkVs
wXGUhqU528me/OH4PECX5snVomjsoaS1jHas9FDHPH1CrxyPWdLduIPPY6ryUE56wWMUl4jYO0Yj
fQO2ZW6nc+74y9GzWe7iRLa+/frLf/z9P//jffq/8ae+1QWLxsr8/T/58ztmwjaNkR3++Y9/f9Ql
//f7v/mfr/mnL7lK31tt9Ff3b7/q8KmvX8tP889ftL6a//nOXP0fr2772r3+6Q87TpJuvus/wVd9
mr7ofn8V/BzrV/7//uUvn79/l8e5/vzt1/e1u1i/W5zq6td//NXp47dfXe/39+m/3qb12//j79bX
/9uvLGiKz3/+8s9X0/32q+V5f5OBE3gKr7DvCeSmv/4yfv7+V8IO/+YqN3BDx5XCc20uwmnXJfwz
4f+NkFHh4SB0hRDSCX79xej+979T3t+UDITroY30lOeoX//7B//TL/B/f6G/VD0St7TqzG+/Oly/
/q/f8/qDebYIAtumKApAMEpPKi5Uv7/ep1XMV4v/0+uaymq2l0sG6xse1RfeBdBUYgwY3m5Yru5Q
Y2zJ8NiMWwEpddiRarsnzPsbK56tOMnTH965f7y+P74e/y9ezvpy//ByprkUiTVRac1fwkFQBE6M
0SYmTTjOm39/KfUvL8UvhTfZd33b/fOlIFFGWumJok5PM08CZjvT8mLZ3lw/Rd7gf/37ywn7X12P
CyEflbg8XOfP11MsNIoqdpbLhOLXytS2SBgZLw8Jk5JEveTczuPrMr38xWX/1TtKNRuGQvA5w+f8
58tmCbPqyK4BpezFe3Ch9sGFs2vu4ovqWJ7EV+t9w3p5YZ283V9c+F/9vH+8sPzzhdsh9isv5sLZ
bfIhyZMw+/BAEupdcviLK62f0T9+hh1uFZ/jknmfULYv/+lKmUxkayPCvXAn9uDY1oL5qp6cE5FI
3wr7uPqPHJs44+LCQZ/n6MdqZvTREoE9wL9VP1k3b+ZAbP/iZa3v7B9elvQpsRxh29zo4v9xdia7
cSNdt30iAowgGYyYKhtlSrJaW5Y8ISzLZt/3fPq76PsP7LQgob5BAQWUy5Hsojln77UdbNvrk/nj
XaYULsVg0UHrIcLrIxh351w6Gzqtz/g0UOejN/5gyPVK/xiS2yC14wi5TjfSdk7vxFSpUpex7kiy
xreateYyyWi+A1NdzuYsf4SzfSsdkMkDxIjFXMYWSINWzhe+JmPj/R9z8uK5aBkcfhCINU8KH0Xn
35ef4VCbLIGGYppDiiAth2cyzqYmaY9O1E93+exibpV44PoPXr2TL/v/7oIWjMlth/j498hNPaLp
6Ux37rL/zXwvZwsw/kh9/fgfr9BDGo2GinkdYTyX+Pc4sS+HSVX1dGhN7F+blPyYOQ7H51JoEnBs
nxRTp8o++KDlyWv1++ook3BThfCM55/M2JTr4ynCTHmeNOKTzOtfeYIGeAQIO0fZ44hUgq3gKmwR
4tKyfBKtLTA9qDcbSrrkUnZdv+/q6tKz1Y2RyVUFT4VADgR7ufvBb/XXOe3P91FKHoJnG9YZ7pR2
1yf1xyfgwGKYyHnMDwkcWuHG167jQCMU8+faqZE8zRlGvTz8bOuKqqE33JgSQKWmkBDOhmp8m37X
uFZxyKLegK9H66XsjklTHTq9fGmUzadcP8BxIIqsJrlhmsmYNwaovqrS4Mn8PsnXKLgDgNYyRcUc
jBWafq+7r1uaurGlYe853WMNNwb8YXY9TtkVgOJnR6CcSNjm3Eei+BojCNoSB4npqhq/RRxGTNzD
HF4eqpKaKUGor12Je8+qh0sb3gkZlrQybJhdcwacYxKXeakx4UvJCdlBq1WI8s4uclIsSnoWiHmg
H/joqBp0vDR1D/S8aEPhH2sbFKTMo9EH38j6DfzzZIyxleMb2/9ncqp1G6gyQlk9UHT3wqeh+/b+
xyFOv8L12Uu5Lq/UHn3PnEx/aavwp2aYoqtY3lpOUlws03hfiuRLGjWPrs2pAxjUizbxp6Eu7nMv
/hrMNtXYVP9wJT6pbhL/8YN1mIZZHzyHfZj6d3o0orXFaPs9aTFB/ASypwTK1NHfPBNmdXyqyUpQ
pvUjmqb37wZ7ub9utyspoeh1l6UkWzb3ZDIc47KGtNPDVvdoQo2yRoemOpCcBB5QIj5aQoMP/I9j
elRwPd+4rsM04fvrb/rj40Pqq6KmD+ZDIwJK69OY6fow52a2z8WQzy2yJTJJ3x/zn0lfaXat2hNs
eZUS6mRymut+qDDU6UPtSpDPTbnjj/4aJyg9sZV/Bt5w+/6Ap2+ZezLgyY2FftwllYcXNsw78ZpX
OVTcDqQHfKbp4f2h1r/qz09mHcq3hfFc5djs3E+GquOgj3IULzBO5HCN3xtV4gISMxeTd15WGUmU
dY8TSTOz9THNoA+e5z/31mGDw85R80HxI9yTnVw+BXKpQkudTy1ytMRZYozXY7wtnDS6tbBgAcHI
wpv3L/qf++v5jstCbjypND/g5KJZE5w8w9MCIApFTP0kDMk/ffDBbHSyg3N5TfkyNAoi32f38nvN
++NVlcjExyyTNq/NDEc13WBAxEGIW4kqNu4rbX1wWf98j+uAzHxaKSN9dbpRGsdySmaPy6ptcPw0
8Cf7s7GHswTT6Ps38J+ndjLS6WYkz+PJJIw0ZM8OXdKR6MOvg+Zsbz7YcL7xqBCd+UwvvtA+58q/
v3fhI2+MbZ/Eko4mq6rNcjm0qBArh97k+xd1unrwvHDArocZafuCuenvoeBw9XNctQzlpXTF++xm
SE30wZ174xmxz1G+tj0uh43t34OgBiAzEcj7YeqhixU0forkPHHiA93sy/ev542HxBgOiwJXZgu5
/pQ/3r/Ca1s70xKno1EuFZ2l7l91lMy3gWlLYGVdReSoGmX2wSMTb9xIz6AvtAF1uR7Sjr8HRvQP
ICCBzUNlVJIK5SAl6xY4NmVPqwh/Rl2Hd8iMSJ/S1UgPeOqr23EALc48PjDVufiV4qn64Pmur8pf
Ux07W+NK9fuw6rv6ZBr3O7TgbV0txKGjTAmcix4ZWtwO52NJ8dt8CydYcMa6fv8pvPEC8zJxWhI2
RRNln4zayxhpoCaboE5kubfrjLZAliB6AIfVfXl/rLXwcnqJvnDRnNusjEqak817i983pncyHqw8
c7YSJs+Q4MbYzhS9jxIFJGrNbI1EyL0feV/wo+ImvBTOE6Q9FpnKVuPF0pgw29JNy5EW0yH1irTZ
p7RIn3PbxB+sdP/+YuVq49lMj1RtONWcvCtQsTJFkJ48RObMR0U2E6OS1PNd4YRfBmt8koON9Mxs
aYTfIRvC6ewc9Mzkaaf7ngNghEXbwioTL49+8Pr+7fznW1XcSa3lOqk6fLEnj84bULNXqkbqkeK6
IXyz8TMETvmN3X50H/55SxiKMobxNedr8c+0ICsxdEmakFRBwx2XflFDGGB/aX2N/DF+ef+63hxM
sHljM8Ne+XSiSyo5BHp054OO5Bl7VnZtGVI2J4U+/r+M5PlSssC71DL+ngnqOknKfmK3Vs821Gro
gxAsK8i97w/z1oPSFPq4FKxdbIf/Hqaj/4rp25oPQQqeHv5M0WtONX14v/j5By/FP7Pq+qT+GOvk
kuJwKYMZ+MkhdLLPKjc3nl+9RpH4puP+CtPhB3vP0wobrZe/x1sn2z9mca8rF0E7lpdwFjfKwpVX
he2eM8VnWA+4afHdLD65LDn5OdhE37+x4vRc/nt0Vyl2hy5CVHUyOszcnJ2U4VXJQ8SMrWPobJAN
2ES4r7u8IXq+Ke3PwwR4S7ipfZ57DvH2OkVM/sFPWYf6a/pebwQHHGNLNv+ec7KcZfmcBJVBeNXN
PdYMu53n59bXzV1eVd8QgYyXEdvbPcQ18NFWL0BkZR4uJBHfpBaALS+y5iuDDfmDd/zkhaDGLY3D
P5plln3D6TtuWU05yyrWR+0F0z1w/KmHSVkBScBFAmO1L4I74wWcg9+/IScv/f+Ny7FEooF3OIj9
/WJkNcedic7IEfHmSjQNLdxrWKVmlIQiTu+qWaiX94c8eQT/f8i1cK8dPml5uhkbgiLC2MCQoR7E
LVE0/ScZa7n5H0ZhOeBZC6ONkX9fWFuSnlLYjn+MfbXczLNn7kiCnj/YDbx5+yiwUk1jzvDsk4WH
nlUymJxMYsoIUO16FJp0wcpL0BI3U510V+9f1L/DOVyOI9j6rZsy9+RDGuocYCJCOJiFAfZHzmJg
H5bvBXSsA/je8IOr+/dJrcPRoUEstW6dT+5hU80gbPJBH83il/gP2W84KBI+ePXXV+yPT5L3gd+p
hUc5xFc+teG/n1Rq9VEyhbz6VmUA57loRucqGTcKT8iWKRgwSSKA1tSp98HL/9b1sYNzjHCZDcTp
05tKL/AmK9LHuKbQoVQoLn2r8768/9BOFsrf1+dRXnHYu1FcoSv119wbSR2CPXL9Y73Ujr2zrczN
Id1ogn/9MCPf7r8PR2FJkzwlNO2rdab5c6qXZTs6JjbHsUZjW7DDfuw8f/Tpcfv+B5f2xqNDbEj+
DJOHZJY/eXR6dvwWzZV3tEBZZHut/TlAGBn2D8YE7UQ6yziAzalT8KElIRLmv1+rcDjXGbY9Hr9k
3cn+ca1ugWIvLox7hOhDNPtsBiLxkAndWCGV0g/e07WzePqiSoZh/7/uM73TXWYocJkhlXKPVVhk
5jkselXvLASW3s5D9Qyt3LKL8rECPkFUeDT3aAwsD3NCRRMKL2I8T/sFTixY7pVZ04Txog8L7597
cKxO39YyVPfLWAVIUPkN7U3mdxgVvKLpEQW7ImRyiWngb6BdKDjlco3W0K264Kd6ck8qU+t8f/9l
euOSacVQD9eKu8wr/PcNtvgrvclOFRA9y75xoZAde5sO4Jk9giqlZI0yxoV5/QPbVqE+eLrCPzmJ
rJ8OOwa91pToxLr+yTnXsZJKjVmvj8Hot/d9AJv3rLOX/La1Rgew5iotWPLJOcdNE02X7YLn7mzy
ayCFS9pto9hFSZsF2yrL+6sotMkdDDB4Rr0iMRIUepR0VUe04OQeaziAlJQzXKer72BASEL4kNmm
IXvopXVIXcnI66qnSTz5WYO3x4+dbquGyt8lLbWuhobXzVhllLlc1DYVTuoz1LoEN6sUyFOA5ToQ
uMbthViFrAwAqdrt0GxlkHUkmyyQewht3UksFmdeP+c7S6C90lYISy8GKm3c3gJpU42I2a1qD9AI
K7Tlt7vKJT1W1xxj9GzqjbCDNXyHKqo9EoQVK4Ip6LchCJT1rVga6IwGmXHYwYMKeSR7dgDmMCku
P5kJmJ2q6T5PlXPRTXrejr5lrgaEVLshsqddVS7+BToVgtd6XFfcf/+WU53YRk5mffG7xTmfDUeB
trGqOwpv32eII+A58LZ11AgJdUxr/2g5+OXjEUdGYlXgsCPnMUSot5tXA/hAC4+onTY5KlOYLzLE
Y+dnnU/Gofc6O024mSccO4tDv3CEG2Yl1gyO2ngvcRSZI2ZpwmULFymK7jh9epZvnnnP6ovG9NdF
pZpfTgT9AoujTwi6BkwcJO3yMkxL/s0pZb/plVdvsU/TlxwKfeHIGSoMk9yZGsYciGWRbXRgE2Qe
IU2N4fdc94HAPzhmzc4pDC3E3hoOeeinx0GTUWRCF36WbAHfDKK+1Hq0QlI5scGR+RMQWpE7mz6w
5S5z1C1f14MPJx7HTS8HYsBk8JDl2XCJQfN1mbLX3swooqveXjnQejc0MYxslYp6r/MK06JftXh5
uum+H5vPbjTMF15ld6hFiRMk8MlvUY0vBAqVFWSAvP46w5fahTr/ngTNs5n6iJAowsRiAc3m/bnk
jdWWGpFH69WXtkSjcTKXsLJWrpzN0a4NASYJhocvfuZ20wfTxr9bacf3bA7aNFaQYZ/WZaPQbxDU
YSd2RlHPe+3OUw67JG1AwSchJMrEI8umjBKMDe9f4RsrPd1HhZ6FqZLm58lypJJx5PQxawSdi3fe
FPChlxaM6BAn/t37Q71xMx2q7ZyraaCvEpm/b6bXOA3aG8s/djkNzKSKsOlX/X9sVP+ef/8c5WT6
z+ZAEjrHBomjabAvOqKSWrrSaMH9YnqhdEs6ZEUyzvvX9sZtdDxOeMhvKGQ46mRUQmanoWtTfRwc
r8cjVaX7vHXJQa684YOD8VtDrUUu2k9aUcs4GQpDj2bj6xJwkFLtNk3e8gnhdPpqgry8f/+y3lhL
XcnhbrWaUEr93RH+Y7Oi3LnEF+apYz2V06HoFMmEM7K/JQyvegStHB+4vWHRfFAdWzdhJ/tr1+Fk
KWwa8eafIy9RHojyOAUdvR5rk68XHACtBRLHVMjEB4q+H5SM3xiQW6oEfXxkWvr0uF+HnarDybOO
BC5WJfAqwoUV8AIWnajEymmhs/j0/r194zkyJL089EoOvdX1v/9xb4Exg9koHOvYd8NyqcDTXWgX
YGbiC/uDg+Ubj3E9plAK95HWeOZkT9KAMY+jEi9SSsDIFQuod90zp2+HORBbqwe7MLtU5tMgS7b/
+SLXmpFyHZysKPpPXtYwwXvtIOc8YrpG76jyH9kUZjeOD+D2fxiJWsTvA4tPmsTft3MqhhwuIt99
1vjlRUee0L1XA7YzXvTRx/7Gy6KZxdhissmUtNH+HmrohAns0fhHscwh7sG2XwMldNO+jNJAmihs
a04+mGDemDypWvJhOwyJ/OJkJSrsIZrLUJtjvxBaiJ9BPxtVJR+0+d94J+nZUZPmeaEg9E5elNmH
hjO1aXAMh5Lku6wllAacylg++EvkdLv3H9lb10RBheq3dlEWnY7Wt4NeIkOWWu0F1iczxMNFUGLJ
eH+Ut57Wn6Osv+KP76zzRTJkNaNEAd4MQKAhDoMSSSZysrgWj90g4v/YvFsXIUPLgzmMXgSixPU3
/TFmELsL4vmGbaNKl6emcGtzNgSClIAhmb6/f32CPid/3cl0SX9H891SsfcRmf49XGzHCl0/06Xq
Cnfj4eylIOasTqc6bBXWD9ud2vN2Lq/tIhaXfVFDTSjgAG3cUAH/dwgvksT37m1RvQaNuq98Dz8F
VJfRB1kyxgoDa5UCoiLPK1fhhSzye4AG07aBp39mV+Ny16BfKr28wBDiFLtmTH4FQ1RsI9N9l3n6
6qV5fhjXgIM2XfOQipykzzx3hit0znBYUyfZN46XwwxLNQC0KR5KRYJEA2hdVXmPnUkHBkK/iPfA
VpsvgFdCMgTmUuNsSYbzrKqyjXF6fAGANMmbciRCPcSiW/z2ctPUWiKWa8i6lTXcgd48zg2GGTeO
xaYtfTyiPk63mMDyXTzN99om7NoCDoPx1RuBYobT2H1r6JcQkRXZx7Gouq9iXmASBGlp3G0XF6SK
tz2OLduySWHwMHm3ZFF1oWxuYqrI26abGwAbIF0bXeinHuU4uAOfLMeht8gL94KHtscD3ycwT4Ju
xqzQ/Swpt5zX0bDT0FiTuYjP4am1KARU8V2OKYq/lDLFwU05M8Utc13QSfU9cwj99osWo0Mzmu4i
IingPE3Xliskx9uc4w3WdMeezgeEynszEpNA8HPyPREd0RKhTHZVAsVVxbY5djMtk7noD2O+YoAl
4HG+XTLNF4w2nUTXhHkYEGoEEIM9ULyDepuNhBMkucFlE4eXfpi0n7qxzJ/x6teHfpLhYW7aYNfg
Kj6LBacAHuRzC+qStOF8NFduFbUP+JpyssbKYWsHvvtNt6DRg5hId0DzwK0zGFAci3AXcMrZVbYJ
oHqX5VPQxNVBleX0CMxKHpCztRD2vebQjW19HCZ8bGdLK+abJGgBXI2+/ehbVntflIP/MNGDg+IL
JNSDu6Lb1txJJ7XPBlN8nWXbweuyrEvcJeF1x4Zp03iEh1sp4QmJ7sitm0nY6IZYfbEsz31tlTMM
xInL4iVLS+zbERdLmFIO/SZfP5BdrZ0ExFnBERqYagpTOk8TrncJfgbU9S8czIwkEq6+n9GyJJo7
rV45Uqe3/H/FZb3oCi9imtgthrVhfLTsEANTqggOhj7VbEQ7qS0qqWGbpJJAas4B/sMSVRRHAzc9
xn0DDHvpUxAY+TIdYmdW38icaz8tcJCvXTkAnK3a/gaDQ8cc5qffOILdWRXe5EmMUMyXKblj2Qt+
4VPwvxd1A0YpBUF9GXPa2YeuXfxijnQfAAbO+xwfLWaH4XkKRn1FjwfdnUMwDMyUAQxJ0n1eVmMS
LhuOOyaEepfM9EFleyNlj9mmJVW2YE2+6qOCfCawwJfoWQAMdb7aCoJoDwYz8ks5hGm9UeE0fU44
2XJ+bOJP9dx3Wy+XxbMYg/RgxXnHlDPUe5VoqiR8k9dead1mke2RTznmnwYPs4rX2JQeoFC44H0A
EhKdQVpA4WLBpzUM28Pyuh+0xTDlen5wrGSd7f26K45jFWU/lyEBOOrOPuCTJWeCsO0Uf9c04DIa
IN7QhRwCdtABoII8skm2kDi56hmqydmS9C+weZJzRVAbvkoHq3fIk4IOFRPt4+TscII0fMxHGdEi
XloYEkBmJoAZ55Lkw6spb5vzfAzXSo81pxdBkvkXqUL30DrOfA9glTm4FXq6qxTxHcCMreswzPJi
47vtQDxkOWFec6Q197t4FuHP0GkhARaWwrElsjhdMH0ZZiYRlhflkCU8EYNrl4Sn5mGEHnwue2Fz
HV1NocYucYBWXqwhzPtDfR5C9jpIVHzwCajXbkPC6tTWY2a8nEXGBdqwrk0gf800dF45dPGJCUpb
pGLkifcTDWl5MwP5uchtFCVzWeM+ixJzEHANvg5j7b6OFMPwz7rDJm0rKiJO3cGOSIeR2qQ7LdHL
OANQ5kAHTI9ujvsLkfO4sRdpDgVW7/uSH0OgJlnjc9rI6LxIe5z4YKqWnceUsK5f4yjBbSXFeWHN
xRdL5SGBIix18J5ccyknM/7QdZceszYC6Q6DGTPd7N+gIioh0HhER6kwWACDVDLYCpH2n8KsQQkW
EE1C4oAiaJiVC6Ck7w+Hvh8XnPUYt9Cy1t73BuDYj2nwQSv50jqIcXgyZIN/qnIre0w9vJOd9PtH
3AmQG0Qd19cJMWpPhbGLiwFTJOkPzbdmUNN56yhCF9YNSlmrYTu3kbUnNm1tbcBdduZX0sjR1yIU
IociwmvqNXehC/RVaFZpEXTTrmwiCxKiiLasMA3JgHo5m6bqmk3t+dgDNcqpjKGR/ZaH82vvsNYG
Vnx0HXAFUHjMd3usrifLIhlhJTEROXcEm/EsS/tXLu38PJ0ldgcFqmoKCBhbEufbNLsJTsRgKC/J
AQw+VTFPGqB9ee3aFqF9U7UQMGB3MGLnfD5UAzjJJTWbInCIj/BAoeRD5+ympOoPkVOLCzCALypZ
nlbMXkbR7G4Gmnge+uHzLHOy7mZjn5dyLoGSMuenoCEJIckjIs1CT5yVJdUqUeNonFlIftgTFuwp
W8Texf9HrvbKb8Q6uStqZCWqS0hUGUFDp8D2twOIF04qrrUtG/qli26HHdF1v6A5rfcivwit0t40
/TAxgUVQC9l8bQNT3FZpfNdBDIB6BkvGbdVn1pr5YMCw7LwgxJFXtljMyt+m+ovc8VGbJISD5Gw7
8IG641VbEKKkcje8SmqbRWieyiO0BLzUK1mLALHtXOKbhjszb/vJO2TBPN97FqFvaVTylQ/4C2sA
SHZnn9s2288wwtRKLbXCV09OmxpBm2ZyfnGchDqoF2I1am2q8U5/XQMhOOMU85lQwge+5fLc6jM4
BA1sDkPeCe7/5gFe1nyIlF6AvBpglpxjo6fea+596uebdpTL3ibMmwxc5Z/Rc0mvmhA/IiJsgNRK
B0c5Bs02LdqvTZ7CtKtSJHWrsbi2s/sAVvwtoVj+/TBRBg9aKMFD1JKPADT8CXvX96xR8gAIpds1
NMowAmBN5C1nOanZV3WlRZHJqne1Fd1RRKftDQhQTk39NaT4Dlg7/DG3wIt69n1nXjp+r3oJ50ZD
WWsXCZM28Nxzios5iPPx2ZqdYl+PI9rzlsCIpYDJN+VwAcpZxUe+yuRYFhYpGA3YWstEwFKFBaE8
Kq7KvrnOl5hSrjWE+zjsLtMmA5s4+PVVmkmM+9aacJWL8kopDFJxLQkVEmN9S1GuAnYmsWJKyC5u
WZunoCIv3a0dZ2+CosU/GZKg7kGMwCYBo4SWAemMxFKLurM+WXYGMtj0+kBPJt7Zk3tLLbw6s3ga
hFC4INQmt/8lveXaAGm4oQdy643O/NlMCWH2fSl2IuiXjaPNjVWR/0BfBlYzRl8OhjVNfSE2bPMU
Gqi5u8wmDTcoLtMHbN3ZtoeZdEaxDH51gO/fjgGZDL714qjxrgjDJ9FY59FKkI3qlig9MM/ZlBB6
kICgb2chUPiW6eeCLBEi3pP4MVVsRwAJ21djukqsTMzDi4KBjZ7LOpo66nJwyB4Trgs/e8Kp7Dc2
boN4ci/cGMIHzIkvOik1MRZVhtw/cWfyZ4XaJpKYxgELwM2cYyS17G75VcOn5F6ErADs6Pww+qnz
0dkaue4awwaAe5dwNkuDu4bS1VXe4IW2ROPumVanB3QeGiRHv2xLd7nAUPtalxB2gw7jQsQZ9Sq0
ZP1VUfU/C9Uy3SxqxWZYzj3NyYOVwvMEqLLLs/g7vH4N7kHdBU3FRmFI8GL0vPMWiUbnuiPayYbg
3K5UoGzIX5jQyfY04deo8B6tmfwwEep9Fo8/VQYTv3P8ZgUdwOnwuxviILp9urQYaVnFSULhgfkF
yrd4bkib9KGqqYn5Pkn8y7gu+kuXxplsPP8ss+CiEP46b6rOv3exOdI0Sl6wldeXJaxHYBcpfKiy
M8fB6sbPsYI7CjsNgphyq0vbhLimh9Q7LOlQPkUVPGhaQLxa/icPiOFn5bVXUwmDRmTzg9Xk1Q74
R05OahWND2Mn06Nic7AlLfgyS5vrxFPkVFtfKne+x3B7ZNaG9jUj2KZE2RS/nAyGXoKC7VCm8b3K
5TkcejI2nNS/roMRZ57df6MnyrZGksKjqizdNmtOXpnlGMINwfCd7u4QF8H6LESzcf34S1grGyfK
hK7Ibcb7ZBBXHOLDvZmneMO2tAJhq/VFDz2HFURDTvWHL3mDD4R+4o1KJVgz60LJ4lYl1Z6sD3sn
Qqgdk7SsTWyGbFf6089Qt9kWPtV6qLpbKAPsvSJzr7GU+2ewM45xCWIjjv1fma7Ucxa5gAWq8Dal
8LDJq1Ze+gOkoLlfjXmKI6y7zBj5e6yy3FJDvEKQX/vuSF4UxQAQUYWGSihHppIyMF8srZ+8NflB
xkyVOgsPTuh8WWQ3QqDobzCqf8Wbn3DebcItYAFYfLiOHkYOp4dlzMaLKOyWfbOAQy/nwbkpLL4C
mUXtJfkwzbaFSPRSYQ0/APRWwM6JNIlCXX5J596/yuLoQo+e+zDUaOdmetkbq8/LfYXi59J1ym/k
QhSbKCU5dnGyyzIilK9j0z7YA/c4s39UgJL21jw9CAuGzLKQjVRrEpe7ucRkj1NkP8/Kv4UNQX6D
BJvTBNdlU/9y5uym8GyFrNN7LGA3/YSO1VDipgjiVRb3JhJARUVGUKcZ9aZhMSbyLrrtG+l+nTjx
d+DCVHYJ4oSIbHeo9i2JGE3j+jAXl30u6vEQRwbYsLW89Fg4dwQTJdux5QxiGciNJLyxH5ZQ1amM
j1s+e3iKM++bdNnLcB580DVY9xTuEBoQ/TkenG95AcBPBt0PP/TuVeJ+sisXjmCe4sPPM0KP+w5o
VbV3qiU8r3OnubNGlX7hGPt9DjXt4IDwuEHXn2EiiTPjZMV51ceAEQYiFkzQZ0QxoEvg4My5qY3Z
FdPHOberafjUh/SnmZ9BTnbxxaSYPSziCOlIZL//RROFGLOFtnr9Gk/+Jz1mz7ScHuaSnJkw7t0z
guHuuwmmzOL14kbXDbQ6rdhqNwZjBEyKscHUmCxMvl4rP3mxEY9IG3OapFX8GBUEoBS1tq8nH5bz
Mqn7kRwA4phYXRxiefuUPEbeLPN50aSf5C7HpyWALqQiog4SrfMtnanHPiT+OZQ+jujKvhC5lzyF
dXme9QP57cFtxdb0frSDu5AJlW/IuomoaBOtSzagQ77RkhcHNxzXGB3nzrTkV1Hf/zp7s73rHHUB
Ju0mIMRMDv2zLpe7fMy8YxQWCtAXkE43W+6GCCaHtMdXB5YKSsHsLoQ6fMX9AvaQksTCskYWSuFO
UAvnGq9cLL7MHjuESSL+6S14L13IAcgUmXPWqRl9YU0UN5ohj2IurMgij/S9QAiwtZy4wgOYigzj
6kzRIgwOTWLdF1DCuLD0icSycV8XHLKpo1qbsTMP/uBrsGPR9JkiXkyKRfmlzigzVX7DTlTm5S7r
XXKDShmAxYmAooDjTH+VkEH3Vswuo6xK7DvNz/K3UlpPP0J6d5+sHJRoaED5+XWMDt2lvcOkkZN2
Fr8UWRAdR7pD52U9lrtgUDc1ciRwUxVZuEl7lre5R12c9nclW9xuM+cKU0hS4JfiKmltCFkB8kxT
s6ctPE0iz6y+Jl1CYqjPLh6s9yHw2ZM6dJl0kh0Rr4GdBLl6ZjrnMukUkHuAMRFM4osQeeCOOove
hi3k0diUwWYx+qdTq+cIwT298YGcY8XORjiwKrPyoqXyWSNp5iXOYtac6Ko0mhK+DYdlkguJ3RbR
AVb00MTLUfcJxGeRvlbgQEgHsNacFamzbbhSRfywdQiJh1laeqSQtYIiJwCSL0TuPou4/ZrxaDZx
4oaULBIbOvzKVLZd90zEoqRWknf3JvLuFyuwtmzzDfGP4kUnYfoaw+kn9nuYjkiwsl1c6+eM8C8M
3eND388k1MPn2kDD+tkH8NcKYNjXNFp+SIoD1MvWZJGezurs3+aTHZ5HJv8qiuxFZB5oIyEYl0e1
VVUodgSL8wgWlh2OAI3KcJLpetjZvjf9hGf2k5COB47e64rk5tM+WMSrs3JL1bjUF2VYfe5TzZGr
8YlpyROgxvDBLxbIsBtuB2RRmbE7qNqfjhU/A+JIDspt+UWJa92SvfNa6oLI6HC5GdiJIL7IBZm/
nOZjkbyWMUmMzhoOgFb9+zL39bXfia+CzUsdNWsGDRIcmpHjzmnGaUNj7SlLZxL7ym7rAjnb6wne
zrSMP/PJ4DkV/i5qK7oaqLsup6XmUCziA/HSAKWVOw5Xcp7uOGkDEQNaG+KWn6bwlqLTsgsS0AVh
MP3IBoBGbJ7DLVzPezNISOZBn35yTHddJfnLzKGELaN1IP85RyS36Fflz1916xKyV36q0aCHpfoM
uoq3jJPHCrgnRUp0aL+sPH8E0eJdIVa/dXIhbsj3EJei6R9qeIh3WUFK+hRHBEnXOub745Du0a88
C0s+9aqI4Kgn1l2RcIRKR/OSNdSXNxSuCWDLvIfZhvSWdPZTlEK1HAGpntWyukOQTUU8gs3vc0O3
3MpD32ZkmFK5on5CeG/NclLiibvDzplvfAUKZ/Gnc6sN012rVw0pEp99FzlM1GUHzadxCcTKmQG6
Do0g7E1xrCbTEI9nXzuCrNZAyKfZ83/QgrwNYBpt66bS1CUz+9azsM0HuiJeqEYQpeKh/olDZN4M
zZAc8shtrgYKBxu3Ee691RPW40CoIW2UuIQyS50XL3LL87ADxJWXywsajWktnEAL7jGOYpywQjL0
PIC9OkuuFwEDx+1JLBpx32wRonKomFVIHTtN9Y6vZKqohFV639E0+NbF7k9dyUMKyYrQXEBOOncp
c408tgeSUYKX3tevFTrfLUkNZNEZMDo18KBt7rYw8lT1rWBz2ItmuLQAn2yapXpkneqfxtpD0bkU
Yhsm8h5IDykBvi45Q63xqP+PszdZblvZum6fCBFIJMoua1IUJcqqrA5Csi0UibpIFE//D+64jWPJ
IcV3Y/e2bEMEgcxca8055n9Lf+jciiF+9dVEclEB3+Roh7iuWw7ktKjAn5OeaBAObJFXCxDZhjt6
QaIHRtUSkQAzVdYlwbSo8safRU5iGklBWkBV7hSDB5qIdWok6z5P6qfY8K9Vkm3zqSMOiiHuOu45
7zdMCBdzZnVbxEDvXZD/oOrl0W/NA4dCqNMpu1dioapD3sFqFVa7QVp/YqmCBYv0XWKOu1mGGmSu
P+5rmSV30tTvLbiYVec440vjaDYL6RBKAwjLgaNHezgtTohpG1LQUsYaHgquKAJam0XaXbQSRrfX
jc+yL2bghIG1qs2SJJCuQm8fDsHSt+PHtLSpSedZXnBZ9rPVlvMGrCiVFrMcizhg2o6LfnCjFTFL
/ZURmc3CbYuXttAD7Q9T3kV8M0eUzu65HJxbWswD87eRvvikhiNxyP5+EKb1pIDrcWII0nSbgIjY
MUMhlAkiY12aRHxLAi4HCqmFcwEu0lAlh6bK/WdoXpCBSQw8IgqFX6+mkaXQS6+ZIUFnGlT2y3G6
cBXWKt3UcRZv5wb9W9p0Daf/PEN9mBD0NevXOonH9cXHtTJMGwaHR/M2txNkqvUd0P0bmg8Qq2qn
3Azw7N9IrUbmE4r2nDj5k/TTn+5IeuAgL9xBFZyrIHyOUgbo9PDrZq0y+nKBAaldxUnBrLAtDvbM
GCXxS1jIdj0utEnLLwja3xkb0zZ3U6rchMyVRIzeL+1Dna2DAVVbO5xRS/9RedyvRTNlt+7kE2XE
yWVj5MVVYzvue4Jtmw0go7x3cvHLLROxqnFcbQRo4g0RzK/aJrzFDS4kYS2qfXmR300mvEHojWo1
KZcJlgz6l6Hn1NAQK7EmGNZfmbkPujIqrqYp/dOazlvl52Squ8kBGjdFQRncAx6f9wrU3EpxMtg2
qc2SGUtNpJp/VbbG+5Cav00V1tApmeH0jkPzDQv8KhWYYZquY0u3yRQNfK22lSVJOPW8kqy+Lvnh
Ex+34LQvN5FRPARZtbeb9L3ITG+rutm607W0AOPP6T7KURe0or7LHOSwSQixVJshUgoa3yc1NwyI
XeFcvHBA+RvzPrNGur8IL5huTs5OgL5kDS6clbBZ+706Ohp2AJGT5MwyrCmosbXB0GYsO5l8kpkp
KQ7ueosOoFuz8SZ74I0nUlcpJTJ+FeUrbzGZ3ssQz816guu89mxeg6gYIBl3PZ3tzC3OXRHP6ylw
od9TGN5IUc6nHjjLIi45jRgGr4uyk/vACCTVPQErLQ2rg6ZauSVrkbFlH1hXZl8QM+a0+W8jbZ+R
Xw088AHYwqa4aZP8V0jv3UBqDx0vvY8cPFZ+lC+AABs/aWVMcLPN7tqNS/cm7qJwQ9f4DczZKTHq
k29rMGv1JZfIFuF7HIf5FYk4ANdlmR0J9gvWurbbU2sg5CqBgSZzema37VHv0miLg3YnJ+dQKXK0
Qh+/pjtmdKPLrLvGimVeFdmMVd0x/JXRkNOB++A32zoRxno0FrT0d6rFdQ0uw1w05vjGzYTlWNc/
Ih4z9j46p/MY3kaTv54GbV4UXfdGiTAY1S+AiEF6NDbL5yEpfheDuMT/qLe46p4rNVyP6CkW0tbz
wUpz5o3MnlIkN3TdUxIGgs5H7wq62c/zpVubT3mdk7jTjT8rozzb1fCnJFp+Oc/dY+WMxDuNLIy2
DTaOA0S86mjRjQnialMnVwBWXTrmVrJ0m6isFhfRJroAT9zHmEFI7A6b9ClRl4ZI6jXzegZSWC5F
RaRBrNC40k/f9LMtNqBsMyqp4lE0Y3A/BshxpWpPM0D5GaQ3IjOBEiA21A5Rw22VQ2lvoR+rjlAu
FXWX/NWyeoyGqdsWNcU9C1ewDmZxC0P5nogFY9pXnV9sIgbcJHTQ00WX/QYDjGmYRxIdBOpwbboA
ebokjkiICn9VZs3cviF7uRcC5UBuBeSaaLlPumog5pv8YkruS0grvJaiJKGnacpzH5g/glwTLSjc
ne6hgycxFOocBtFCRelv0nX2TV4C/CjzTWrQuA6tsN0hfuZ1L/G2VnP4GJqRfyDYYToS7rUVBkHu
btSW6xrcgtnm9J05KZU8sbypDBCSoD2L/lJKVfGvwWqKTeDqGxbhQxX3T2Zg9bSsfcJZpFeuDWkQ
eVe37tZMW5KUof2uvHo+xsIItx5uvZUnOBXasUejpUzPgDNhgLYkPbR56i11FdM4imIIkb20joY7
Pc6e3Z8r2mscLGmz9LK7DeLiXMWpt3CxUuxjpt3QMj2xE+1QH4J+YmBOUWkl9VtWkcZkWhyhTUl3
HrF3umraaTyQEduskHJl5CvY+oZwWwKhnbFYXVj3655W+bKsqpp8RfhXqChMStPAevYpyhYRwcpr
a9Dp1WyxZ0jxh7WMGL+YlizdazKGEwpyI08ecplEv+NizDn9MmYTMgz/75IqdIuYg1yLI6r5URYd
2XPq9GC39mArOBfXYSAhshOqR+RZqYjBTAIDSPPXOqd/aNPw/PnWBVLgoSj8IHKybYJOZI3Az6rG
6FfhEpNF9klYvA4FZqn/88VsSF84/VwLbzKaqg+KqkG5bje14R68NaAxGM1LMoPjW/Tg8ptLWRfd
89/qrYuTklIPERwacPFBuYgAO2nmpgqR9nGaWkXmZFw1MgMDNc2XwEXppg4kXcYMgPIzytllJmlt
Y1qX5psy6pkuSRn8mQ3fuVZTlN6WQTr2SxostVrHSsTxJlfgOQMKAv4mOnnP/vP1d/Ofre7jZ+BW
XZTCLnw0+UGeWMeqm+ZMhnsFp1KuU0gL724qu3cYxeZVyI73WPgVTVHwFQR0RGQY0mbnl0JC4KuA
nhJP2neq+s9PDDMOE6kmonPysz+6NlUQtRmC13CP64A5mplHq2pyZwpCTu+PX9+Bzwp+roUtD+gE
ct7go9EqiaQ1NXFt7McIRRNqexwxMp1WeQ3sKR3hzIPh/s6e8PkDwtuBdQhHRqCq/yjez7PI6324
fHtiAMksqElc1Z0pV1GWGv9nX+X/xyIBDIC4/OOlaDaQnpuxkoRKdwzAgTYLmxSrr+/iJ60mIEWM
XxJ1EvYvIEl/v3YURhmT6xm/BbrFaKGjJrlBmn2cIzPcpW0iv7neJ7MW10NdYjJLx8yJvPbv6wFP
I0bTG4N9MYyvPZqzZVMByp1md7yNfKRvUCJOQCTnBx3x2H79YT+pNi8Xx2AJK1S6rvfR9EEgiS2b
uiQ7OWy7YDtxivlDWOiEbABoVbspvcr5OUBJ/5mHGYl5X1/9X7faEehGLs8OULcPb6xmfpD4pJLu
TdNaaYsUoTZUnB5jy9hYhb7/+mqfpL6Xz+rBN7XxfjjeRyRQk1X0nZEc7y/N7Z+aLDka2rJYfX2V
f3wmDPK+z+sHb8QzLz//H9lt02KVcsm02BMj4y37GmuzRw5e59fJzZSRrvvNN/jp/bsY/BDVs7i4
rsl9/Pt61BupgINEPpRtdNeNqDWz53G0TrXWdIy//nCf11hsLT7qX955fCbYOf++mhM2RWUbEgm4
FYKaazvvpjPSnmlLXO+qGnaJn2XNTZNx4kKzKiDfxdUimsgvdGcOTl//Ov/4Rl2W1MBz8Fo7PEl/
/zbIfWTSdHyjDo2om3o07Qsi/Dv44z/eEQ+yniMx7Hps4x9e0LkXbR7iK98LWjAbDqjj0Q2NcI3b
fDyneAFJgSiqDUVG+s0Z5x/fLccM+AYXQw9P0wdjlDeBOhTYFPZFUxVXnTbUgdieBh2w0T5/fSs/
XwpLBgYQHiG+VTTJf99KjM9pM+rU2kukYtZLGzqkds1z0R1piTn/V2sNl+FlhCuK6QTMwIeLpXoo
RS16c98GcXZDl1Mhf8bJ09p1dqKBnKy//nCfNka0F5ygAjZHQl0/bRweStfMH6fkgLo4/ZkWgpGW
ybDRDfP8kAUXdyxxx98sbp/uqCvQ33M1/EMXP8/lsfqfhUDzPPQqQ/LojolByg0jW2FG04ps7XT7
9ef7tOb8dylgCjQkLkaGD89JowifFKgyD6qeknWgaKNDIJsQTPCp6AL233y0T28E18NcjD6NdQ7o
xofr6TQmaYFB+iFN6TLMNnl8s01FoWb5Y3Za46hMBrRofb3Hrz/opxf+cmHps1G6ACCxCv59T7N5
hEUxe+lBRi7ihWAuznY2fec4+9dVqCn4j2KarfHDIjdp6zJglenBNzhdBFksjyi8im8+y7+eDz4F
51T74jITl9/if54P2sOsjZYfH8Jgivb+FJJn5yXND7IA9DfLtgwuK+FfZ2NuXHAx1ECXZa/wPuwS
tIusRtPAPBClk+KbrknrAUHVbo2wtcdFIk0ydH1/9JJd7CiGDYOfxmvXHapim6Y9rujCIC5mTQQJ
6ojQ40Aw4Tk4T2ZR7GaBwx/3bHV5wWR0VTYTw0b8c+H9LN3kJsSuh76mHBBVNqTUUIiWxJECGW+f
jGgSP/xM9zstdbtlYHRxa3sm04M6cJCWDe0NMSRdsmQnpa9dG9Y60A1pJmY6pycAC+lxHOj+CZhm
6K+axH0chRgeYxYYgnc8OPtLttD23cQt8ZDagpFfbA9YGOgS/sztmj42VoR0Oweu+tOR1Rkiso6K
fQ308dnz8nrgF9IU68gGVbFMksT4hZNEbOqJyOKLTAt4AkrWe4t/8H5ChLBlpIyywZS12gehbz0N
o6UQbBO2SoBHxqESDn2/IxspRMsZmL8hEkgTJWzhvajeGp/NTuFNN72ctlLJHwptne7r2B2vC2D8
ByJPyCZyR3PjjLpk+NwDNOwqPe7cYbTvkQBRyI95/uK2GcESYjIYTo+uqA6Di3p5RSRnba6GPMES
M3n6aPiqHBYURUO6FpYTvYZIVA6kWNDsn2Sd8vuU1bbuGs15m1mkmTWa+x8Cz23o228Nh8mgLygw
kBYIQg7HWdLkHchdzJNiKxjC7BvV6HNM8iuKXNdER6kjoU2CTEuHDrqR9RmkknZ4HPo+fGcuqpwr
P3HKe3N044eyAvabl+VwTZVqoC5UcPREND0iXPeJWucUAk2i3Icjujpod35/mLI5OUaWO+61F5c7
qDppsQHk6mWLAk0bSODQLshtmLKeLgG91+gWhwmpfIxdCc0V+EQIxxqVyzxaoaNGTH2ZYbXKOJRC
+d1KZVSSKKTt287PvB99bNsN7TGXBMa8NMr7Tk/9M+c2T60tZidEtwwyOHZz2z8EqSSASyFPOnbA
67w9pSPO/kI43bDIis5C6m/4y8gKmzMQCWa8enCIM2GwfetlBBfPbRW/0rnVJ41x/YaW7rSMmZvs
2YsQzbTjmD3nbZ1c23C00ev4bfcUiN64Aako2rXwxj4n4aqW5xpHE+arLGPQwJARwihZefrkMkgk
o5pwoq0Mx1rc1gHMkhXuGnPVZwwCUB5EMR2CYbxy6fCILTAu/FGFMc+HcTDEtqlt5xkD98hkzs5j
Otua6WJgyPyJ0WkFViFCek3/sFrbnkUiJZPBsjnnfsTwhVTnkqRRnx6jhRTpCvKCyBZ6csaD7jGL
bKjiWzIHOwgazAvUPnctA0dBoeufXWmWwRFTAg8ikKTMo/ytWvfOLtLxUDco9peXII8/zHFMJMJR
ztLhV7StBBSUidGnVexCwACLyWnGYnkBOV3HMUrqhZzpvLeWJMVL61LswE64L9rMNYpht92awdgs
0wiRjUICu1RT0fBcpcFDlNcNT/2k0m3fJuRbaa997TunPtUBsmqLmfJ1GKL7XxhTHZDp0cQPKI/S
E4PK+mAAEEZ4iY9byzJ/G6vOO/u6xB/Rz+nbwOzhBBisy0mitfp9Qrr8mz0r6CmTJihUhpJ4KTMN
Uc5BZczXdTdWv+yqp0maW9O27yr7T9KlHtI8P0eOTtyMc5j1OFiLwSNAThRW+UsWbIEdkuQ96kkb
hQry0kjJfuN4qbrpkzo/xH46k64ys7qOqSCRwM4R9OYoNwsxB5tel2TUSJ9GPZO19oUJD81zwyb9
AUYi7+zIM0wAYeUetBP3j5x1yGhL9Ew4epc5d8JpIsS8pZKAXYQzonHRnb9HkWjv8CpZN0VQB7tq
cJ194dnroX+zw8fWOaVGbgnW46DcVYCcNcLVNEaC6F443ricME+JMYqjfe2jkaUZ7TBsqJtOPxiW
bZ86Ubvr0OztExLpaEcfqTm2E/qcCM39BqgH88pImXdek2OWacpYndQwxFeWndWHzq5D0s7L3ljS
OFTeUriXzHn7ouTwCClEOAAwe0HeWID0TmNfsYtx7Rtjf8NEst6WbauQM2UBLXmH2JKqig4DPt+j
EtYMZwwuyyNuhf4Upw5vfRmFw2Us165UV6oHDHpOgyClVce09+PbtoyachXxFQ2Mce2Wt8yZrDdW
EQS+CfhfP+j1XnojkwdcDQnybzePV1+f3z4fHElWCFywh9jqyaS8nIn+58wTN3aRlbmnDl4Q4syJ
XMK/UI/Nq9EYYK3XvXmFog55kc1++/Wlrc9HIOs/GA7dHZIEgJR/uLYZZnNV4dVxXdUQcmV15iHr
LTStTjpXGwO7LIGQfnQTZpRJl3XYILeQ3gUzw+Yy3CCXWwFMugGNY6EbmJMMc4uQ6qoCI1+s7FYm
6wk5Dpjxtr5sEJcQa5/MgkPfhJD8v/48l6Pu3ye6S1WIUZojDofVj80wt6ADPvFCHEwxNo+dzMJz
Ncj7qfVnXplvmV+fT6vcvUuZYVG0XbaNv+9eWTh21plC4X8Zo+Pkx85Wa0KTjMoOv/lk/5XtHz8a
Bb1v08fET/yxvMCl4jG3mbKDHJuS8MMm/pkOKCYKmw2Atz8m4lH/8lmjHruMXFo7aYODg0VlkZsa
VD452l/f648kRgiMFq0VqmJuABvyx9ay58W9XyVzdmiRes0r5Fne2pmi33NMEnoVNvHFsdfv/G5w
93MHibHsJTrewNHfPMWXh/TjrXF5eCGi8xx/ak6GJmM0qx2zQ5XkhBF6Sb5RusbvVIUlQ6FQMmBC
zJ3rwX4DHe5/c/l/vb8u0xZ6ITbMro+Q61q4Y4pRJDsUFRJn0GLBta76eZ2aFnQut3jBThRxnMmN
by78r8ePyzFyYRxCV/bDywv5YnISRcWJW95aoaRHwizS4Rrdq/wGw/Ffx+zjPaZhb0FQwdFuflyk
lDf6Pi4mdUCjnB7mMh81waPVdJtN/bDuw2Be66KLdixh+CDVjJDb0/E3ra1/3WlKXZNOPjQECvu/
37d6NrK6TPsMuV/T3ECHbQHQu0ZCAVU+EOhHOpuqwpV0yLX8+mH/162GaSfpBpO18GnGFfk9xTWz
n0OT5NNeDX6z0zg6buaOjOivL/WPp5kMITpB3GXrc18mRYB/ibTJDqbGSVs0ec8hN28w+MTdJpni
YJW4xcFLXLESQfld9/kft5ggLBrBVMYkY32kpMFdVUMeRtlBSZ0wf68fZKs4kCCUXPQjQ8QFUvan
pHS7X19/7H/cYSiDwGzAndNz+9j2jgYq1ywzecAy8uVyn4VLFEZx7tklvnmY/3WHL0SGAOYK13I+
LNv9CGAg8yw2PZN6CAWMuTInDHJ1Oz7iZUFiVMzMf7NqWlVh2Pz/+H7pSwtai2xU5sdRijFehmJe
qw5VVlS0wBl7R5wMV14hKibvXn9Ev4kbMTWafTv733E4//UmU2DRsSaQCw6Gaf39EomKVETf7i+s
CGHYy5xASMosM4reA8aT9hZobPfM2FMfwXYTZ5iDoO/hNWXld4lSn1tKFlNAzj7/PXHoYf7+TQKj
nGRUxNEhH5P8GHiF7vGUBciEvn60mBf96yuXLBouEyXuuf/hQ5vO3GMBTrMDrg91rGQv916RZxvm
LOlm9jB5I/OaFn2eYwdLGmOH58en7eu+TqZ6cktE8Gk9vwY5dUZvtdgyaoqFBiPunDTTBhNcjheP
xE0rHsJDiQhlmQ65eeSGHk1Rv5sNxjJLJncOEu2t29g9oRa43WZ/BNNnJfHLmIlHowv+mJZHcAlx
qGz2P2tB/nYJfxiCBF5Ga+zx31Xmfo55dKygJ+6SzPcX2iXqjYMVPgfgKToXrBtEnyxhaiOQi907
c4T4kaPbX0dWTvA9rMCl1dp8jn5CXGOo06SmMw8EEYc6e3JrOdOEkftuGB/x3tkkM9b2PssjEox9
J7kOJiCquQpwVVZevewn/z0axl1l9DQenOY2RB208KsZP7bfPZVxRV3QJ3rNuGKn0+wB0bJYtHn9
aAxAspBxQza0I6qYNqPqACO9oDlwqvr4wcKwVbVDuMKUvi/yMNwMGdG3nIr5K5F14+WQ7STCziVt
cqJQanlyW+cAhuKJRGty3yGWH1IPKRi9Z6KiXfU0NeNP4rntV7IhqM7Dqb6xLcJhQvrvB1mWGwaT
DtJTC6vDNKYbL68ccjBdgJsBeD23Qo6PjQjVYnCJyc5QO/rTpE5Djgk6N3r84+grYcCXelkFSKYR
XtwTdp2etD9eS0NGJ5veHaKz6uzbFWgKPNN070AauBGol6AntPOix5edfKs4fG3rXkz7CCTCqkJG
u2wcrM6dhSU+J1l+yQyzXXnK/xULC5XU7JFSiFCvygskLtSnB6EwflXMaBat2cCLxN+9SDkSrxJ0
3EQYT9baHpAeDECAl1Uf1clisqHT6NwL3hrEZHikm5t5ZJHKun7LaeYGOuh54hljiuVaK6OcnYU5
eike6vStz+cXhO0Yf12gDXAwiK2PfxQjcj6aLCAesYAXLuZaOJsnc8bQknlGcxVJ/M6NnauNJ2bs
+I43XeEV2PIzzDoB01dfYUfSkk5w5tkPNmyRpRsjH+L0/eqGBOlGdXye6EgcC87l4yIM02aTSVxF
8Jv58C1FJymR7cU47R8bFZxKAd4lTjqyTstdbjpXTkOZ3cngFKlxXOKLo8/YyRGrHVp+kA/oOuaJ
aicVr0Fm7d14OOP0PhR59U6MpLcNvGxcVoNvrrpSICbUbrKD6PWugrBaFFNsLUNtvtBaAcroBt1+
NDqxSQYvWwdZ3q6kgSs5RitOl5EnyKiuO50aaDDk78BP5KriHIJeAfROU9nJxoiMW7tq38h1eQc/
9WYQRQ4Fp/gt3Pp67DghJBhqKAXiYskQ+Add1iuEK/ZTgol6UzPFf9c6P1VmopdOUt0XLVeNK8To
8AieEQTQr02H5zYbzaUvI0z1hjW+tXFkk5qBT54YoIuH3X2ah7JbRmYxrQcAGkVhPxc+jh4Xcz7H
uBsrD49m6OsbLPblLTF1N6oZX0hRD5dmlw0nETaPMm7Ors6xfBXU4MUC8E0ATsslmSaAbtB1IQiR
IhPr3CxizGY5bkCZvFupwJk2YujCJk+UmItXNEo6+zYem3g9YiYl0Mx+RjqYLFusj08F2ABcilwB
SAzwg3ggYdhJMHW6sn6fwEUsaZ2nK1ph9bVfC0AFRXoai6zZQXoqUR4j/u3tuYKtczHk5Tj7yt6h
BRN6PQEV7tRv5q7Ml+ZASFo8wm1sTbwvsmCl52W6BXdIHZzKp8L3ngk4CMZF1iu6FJH5ZkK7WeSj
5R26usSnH+JEMrVwVrU9sBo10UYb5A8zjc6uIGiT955m9rpuo2brz9rHJ46UpiUduhyL+zQqMZ7F
KDgTVuolabZnY3KG7dybE6th4Z2SbBzh1jLl8LRZnBI9vBX0g8i0JblxoobFipwuk9Y8A4frFl0T
ugTlRmxgySC32janWw792bIs6MLPlWLUkMLI8MHlOtGoUE4QnWfMv0crpimDcFP4qr0BwqJxdsx/
vKoq6Lj7LS6Zyx5T48snh64F6dPu+UbKu75wOl72ZgB4XLvLPLKxVmTjTtSKEGvIshi4SZQLupng
YK29iY4mp1UxAp+yWlqyPYgk0qAH6pKaeSo2r5Wfd8/FIAUqVpslV8fGnVBWvhXA1zHfm2eznO6K
unCPZUYahZK0nmdDVWBXZNPfgNHBpjZXzX2lImTz/Et3eGLatdfgJ0IEoUkzr4uNVm0H/2AGLZQn
Jx78X1WezksRCjYoE/e5FojAiqEDUyWqxdBl/S1ON1xaIDo5ZJNuJdL5J9GWfwyPBEeRkUvj+xih
GNWW6FD1swVZb+ck+HGcvPGWwWydjbmwUUba/aozSsg1PQ7zeMzim94DFKC4N2MzkQTecP4JzfCq
L6Ns2YnKZjJlg/udjaVMfQO/L2zFwZ//hKjNl6YRXc9OWWOeIgkd4tOwl3QbrnFpjZcxAbYdEro9
mfXr0MYgk5d1s5rm/o9dAxGp+rq/6mV9I8z6CT7vSwJ8bds2Fk3nqujXvS4izJ0WI7TcM3YlMxTs
PvUfp8VCEgfOfRBk3Tlquwv1rCqXTsemJ6wxYUtK5kUXVGptVuF77XgQsnQcr/I2wEWY0mw1c6Kb
rbA4qrxluOaKo5DMnKfYVhip8XVxYJwWdILVEVRSjp43VtvMj7IzKWD+MkvK7DbNJ8CTs4hxBHnv
RRm+ZGoWh9nBxYdL8NXJjVd0w/l28nWwFn3RLmNgueuxZYNK0fxxdFT9oqHrvOim2N8klcUgw9BX
s99Y56ZCBzihEF4UgXpTNv1YQj2ndWWRk972WFhDLx65UvkQMqTakVh8bnNIbFJlP9GkMzTp5kMG
BpxROvyOORd/YsNWS6/qrtN5UKsQBP7SmfMzXZUbzsgPxkCjly+guotsZkM2kKib1mW9BPTmL5Ht
5cd4xFUQ63beDHF+h4YlY8Llh87SCxv9kNTD3TxY4t7W8Y3og1/xkB77ur5MnlVxO/ocbwZLeRvl
ROVGM73GnjvcYoq3V6r2/vgSNnbrJi2CQxg8ljC2KrsA4wJtH5kysx0hsV4g5q5/uiFfd+9lPwPN
YYzqvAKi4dKPreJqjQMivc6k/awYR6xoK0ZLrPF6WThpDR8RqIpfZun60gRdTlMDHWKW1cL2eQHD
IWTUUwzzruCvJgMv1Yxr4arzxt9M8k8Xmy6h6OHGLzzYZwxylzoiV57wr2qFfeDcWtlvMywe4tSq
FhOH/0dQSh19xiRd0oGRJMTnxNZNTnXFdKOkwsCu3tgg/ZQFVmV2ckLji4xmN7q+ZdAN/cLFTbCY
Kp4bUzsDeK3mKu9AKqjgRxTIlASDBLqVp+x9eRkXNYF6itphm80ZXqiiuhWWwG3j9vVSo1P28COQ
7YVxEym8fRzSKHrj/0/s9dH0lDRpyKODEzpUjGaGvPW3okw001i8MiFDTTyZFY4K09VYXnmHWjn2
29A01nWd4HhqC3lX67A5jmp21xIP7zJ10peQLYH+teaVy+Fd+SXi8uRMRYx5NrkxgNfh7ZUtrvk6
Xwo8EweczE9mlnc7DSPg5Gn3CotgfueYhn0x14F69af5JR1FQYypdvSq8CliVImhuMaGt7Qmk+23
mSZxrKVz0iVm3tHF7xj6nHQDNxR7ZZXxfeh2YJJsbL5Gq+LN2OGGrLP4p1P1D+bsEl+K9oD8+ZI+
UhHhLaSNt3aDUN8yACo3U94xHHOAL3aJaPc1dSamQ/GKT+VoZf58Z8RBsocY8xbMjOYn/Z+rQyfV
msE1cEcd5w/5EIt9042YAOhk14u+xx2ATGW8HeX4qxAyfWVoMy39JC3XYwaufM69bAvDMF/3GdY3
06DaUltnzOSubAKetAY3pce4pZ0ZGHJqGTaFCNOrSYVozIt0iAib8WI0WbgeQC9RxfsUpRKS+Cbw
s/um1c8epk+rEj/iBKRhGLn9SUQjwn/TO9d5ay4jt9t3c2fgbXNfEzF7O1oHTKbqVC9tJ6TkrCgS
XB3Wm3Soj5NpN0tjCNvdVDnBcnBquUrN+KX1LXyv0hz4IWLp3kdkHOO7/9EzRj74evK3MkFKWv1H
XA/GahnNHJQHi8IHOppkS8+AFFWa6eX08h8fL2nEg+W2OOI4y+li7g6RxU3rjf69Cct9kCbBZqj6
67D2ykcgV/dR3b6HUXIcQCkya6tfUbH+BOt9PVXh1SyDW/B346KCBk/JNDM2KCy/u4F4d1lnk8Tp
mWFK6mv8A/MLQAz5zh/IX9sq5c1DKtYeK5EF+mAbPgySgLcKdglBlm+gGmBRpSbTv1fl1G62t5GX
Q3nHrcYXODfjL1O01i/LG1SOAqVbFuy1cmU29i/LnF6HML41IlwOgTPbq0E6b3y11TqDMXH0ZR0d
gqR6wk3KiM2a8x0G+2ALaEQcO8eiwDX9354kfNh2d5npd0y3hLNrQrgSTRG+jx4gWVmxIXVvfUKt
xMzvF82xFdABim2/TQEzAJIXkWy2WQpRJEzDca0qjs0zG/miDg1n2aiQ2btSuyK9wHaFuIlQbwAD
HH/EEeYT5ms/p9x6TYsk/0OR9ydr0/bsO623bknKXfcj+iVR+uepgwbkddkZJgl0tppnmvEDW4T8
gcjwIFq8cVY91WuPSacEHwu5DxIfiojxHM50DzLAG3hd4nQzROKtwJu8rgQoyjmaq9U01DeMC+qF
UdXGjuF8tYKHJU/kHkIlDgpsMWW+s0289FnMqUkMdbiPp7Dkh1YAK0aC+jHS86DFiTNjvowHBvp1
pu+SuHoO51JsgK68yIxNn+e3uJFW9zZa+aMxq/McuacmisGFxZZcNX7XrcGfP/ijf/f/ODuT5baR
bYt+ESLQJzAlCfZUL1nWBGGrZPRNItHm17/FGl3LDjvqzVx2RIEkgMyT5+y9tmmNFdw1NUT4Xm7b
wYsvsCPuQBYc5zkdNrqAGOBqpDl4qknRsIKz4XE6BHpLV8idwqOZ8tSS8DtEgi7eilDa4r7VFfC4
ZfiKX0dsCM+GDYKWozEx+3lYE0fh3tXD/NIv4OwDOAf9XMRrpUbnpHsVrhGYv5eJgoYtTVhLA4gv
zvanEpYJ6KsZYGy44TZBg/LrQ1K7Z53XAW1rOe+qHFQA2iqc47GfQ64HkwL3vYuEqg70BIqoxwWw
N+3yrXDtm3SUV0OPfPYt2icZnPH3BpMmSg3TipQ1inWKPTXKKmS0KV6paFjsJ6PSNIqvTfJO+9Xa
K907Ydj8lWuSpFJnX1k+Sw4O2RQVYvIxgOnbOBu/mfLK7cvEaSi9V6fI/qFHkq8yVz4EsWr2kKJF
BAIvZbdtSFPI/GENcjT9mMIF14n4oE1u39e67V+sIO4iVWuYKUBT2Nu03IdeBsAo7We0/+2tbBB1
DO1wl8nlzqAY3LYmZAZJ6OUhXMJ73j6AvRlOVQcgqtU3+ITTCu8xOw71QOCnHgdLAnr2UmcJJ6Pc
B3FI5vBKjcNzQ6SJb+Jhd8cKcoyyv5ToRuHkoR1QnXXnpB6YUreKAviLJ6HN6oC78IQ5+aaGSFJL
I0c24UOe8fgY+t/mW4qMSifDsnFmSHFB1Tmb0sjrKKh9yif6GHctQg8q+wkMxTyO8TEvULroNv/H
LxO9h0vykPvhj6ZNfFCUWEHrAg8YQWg32NpNbqkt9p019XrlD2wydCDWWN1pAFYTzjLHgz0DTOoL
rbxylVDq7wgtE6CTcwAPcdHT+TD9x7KMobSggNvIsHNWhl0C3nKYYmvvnQaQXM/iavEN80sqMXyL
kBdybg3QRrqFr5flHSJlXGqD3y1rc67rrZUNL5B7JohKxa22tb32Zr+DPge5qiEldQfD7zAAWqA+
0xcjtb96jTqhRv4iEjndlN5kb3ra5qAEAieKDbhNjMsoGILg4rUQjxikhg+FcL/r0vs6OGG7nbOw
OjRmoKNU2ilAvi7eUGP8wAl8V5nmh6vtiw4adsXQvOQ+EsGEZsfBaLtmWxYq4Z4MQDu4q4RvaAAQ
ytio0n7IUIuuW5R+KCpEeJmCsN/pZnygnnoppmsGC43LtZDmXmGtD6sG8dNybejmibHTyIx2naHa
G1HRb6gmnO9yhk8TB98aIJZwlsofzkwtISq6dq5BxUW39w7WXLwxruq52R+eppgKNymmWwWobDMa
pBLFIfjDgoe/1+3wRUq6GsAT0x3tzx+JOT8WHifAsm7IylELZZC2AR/Z6Sa1Nc9mB+HVauWDBwEM
DKJ4MzOLuZQzJ2+OKMpdhzoQxSC9ZxCI/mrUY8sJv60OwBZtIH/ts9You+ALcmzMRhLZC1LCjCAe
t1YwZVHa1G5EQDM7RnPb+eMev85ptmnhLcZDUk1yxZJorus2UKfr4qP60b7hQI3m12thA3vAJ7or
8kQaS7YFMofffyk5qgyDPiAen45jgKjKH1iSqU1P0luoT0OXk71fVGcnAGrdZxm7W05BRS/ZgAnm
0S73aaaEGjRhOC9P7TLV26oM3Xd/hhOh8RZcYmv+0U6JItN1PgibPBaOOIcWif5qSMYXoNf5OsiD
4kccWjqSQw4CLcgk6OEYoLSPaU11wZMD3jbKmUtFfdwl96yacG97DkZzFR+rROfRPHd3S1h+qUcn
f1cM7HDL58nWnhbGIRJFkPTORj9+N9vkUDoFGA9Z34ZN8mLUXnlMUAqsM9+LI1Khb5KFU01jaDJz
8nzjSYz42r9TYql4CwAINkn4xWizjxE+In0aLOyhLZ8Y86Yn18D+jQfYjxq3KiMt+2WFeKh666Bk
nmsRzk9+EQvaKlV1HaWkBdPqURb8t+mRYzazq9uGiuYByo4fzD/KsVa7IWR2bnK7SXyM6qXVB5NV
eOXE5m1iBd9GXDhKuc1W9v46m8cCpFhuodKyniaRmOu5kMkpjxFuEdMKmCw16XJU5gveVTSdiA9O
bWU/1x4ThgRvRTShtLp0KvySmBQ37Lh3nQsdtF/il9TwER1W45ua6YGwMt4xobiH8yigdbDCNYl/
NhqkvD5DmE0DJ7Le+LNyHt1GHxir0ZnxvwiOfkcNSLtJ037tT2P3BpaczQyKVQK3JsKMjEjQFI9u
D/Vh4BNGsjCYNKvOZ8Ji1ZAqw53ICnm/zDYPqR7DiweJYQXbrQbSPUsIK3iKVq40o9GoitXsJOep
ZVNw7QRejgkmE4BZvPLRHEaTlC9+DJEhFoZeJXN6316HLIZ0I2beb0VsBihK+6+tpyH4mChayhrE
01W9Cmr0I2lB3/EMxAMKaJkjAAYJ47jA1dz4NlYkX6VZiKS6mINu3XeOitSkx7XKG3ujdYkkd8n8
x4bGQnmlTHbrtprd7dwWL2Ng9yeDeVvctqQ+4Yi+CQZuXgosnczCu9oEmlI7T0xUXxUcbyCAQ43h
2jzgsv6a2vm6nJkkE1mXkvsyH5w2De/CEHlalYQ7zOopzxYVBK2tj6wxPxLGCpVoX5IEYagxMW7B
KxMJD5B3k6cFydt0bYAWfPjsSUlMLlpVwWi1spniLTlL6Tdro8/vWGVxM1rx19G2gG7iMRIonldW
6gYno5/vWN3Lo5EOLN5gJlYU9Mahi22wCLHzT5nBGU1cWRxDvOQrU8rbPva/9iFU0GpSryWS4UiM
nDGcrHzIBTy3zIRk4BqHUsOZntPWPk9+/W5WDqcI3Fa08wx36wBZf8gWYIqxC0u/TF47xfHO0d1j
5fGIQJl6zsbw42pRSkAN7QDkF+uK1Dr6jxQEvV5g31rfBhk/TMgZs8S4UbjK7QJ0RKBpc+nUQIZP
ajRe4OeySx6lRd3kCOuNcyTcC0S4ZaZeXA4RPoLTyDcGECWMKvqu+qDxXOzisP1mGs1OBG21m6X7
F4HBr9YadDIh5igcoOQMf84510uTDQo55cHNp/B9rIdpHxu8JvSz4kPDxPhs6Vo9/XnK/RsBBVY+
2+J6lkvV80kN1NoO8Lu8SI/kYHX7wCie0t6evuRJYP/XgBzcgpwpcF+bjk+wy6cr1VR4resTLCzL
pEQoD05u1fsZoHr0zY9//la/GdxfhYkh/iTTu4r6ftYIZKXVTQ3yexDJObpXQwctDbMCqgFBdEXy
wHIdA6MvIP1syTvyyoPfzaX5l2/8u0+BFTOgZiJaFMXCz5/C8ge3meDxH5WjMPuXrYZYMssT2Cq5
nXKI2qJAvLciUiFf97bxn9N6+MWRlxEwYmJb9D9LzED2DCWdp+wIeNWEIYfiXI92S0O6NP4iT/mN
hPKnS30SZaT0dALSX7JjKNvyLHIdHr0Cq0tcDuY94ez2X673u8fWD8gMRpDCcxtc//1/1K9mDChv
kGQs1VKYO0uE7b7GJJYweWSe/+eH6XfXQqyJ6AeFFdKXT7fRh89lzW2dHAerjL/x0D2WuG4e5plQ
tz9f6TcrwNWCCc3WcxBRmZ8kRqPMQ5I+uuRYLG2yTgFnczCMwUUzUwF5nXyXhez+InP55Zr4MRHH
gXlCAmlZny2ZNnQnnxz18EA+u43GJTePXpLHe6u35QYcmnm7BMvfXFS/PC5cFC2Tg/mVtYeu9s+3
L6sdHbsTOVJVk3Z3aqzSO21ymqtyB46z5ce3f/5hf3kTr9dDz0L2t0tb/HPMrqVLAzZ5gjF8DLJi
DflQ3E1oXcCG4DKAQmoB9Q9UlmmWfC//MjM49v6ixf3dZ2BBslj6ROha/2a7/s8j61E1ht40hIfG
L5LdmHHeE27cRGi4LYi3rbwZ/WuLJcBHPbmJ+Mti9Jv77GONx4cnCDNiWfz5J0+zIOwC2AwHdPzz
I7BJzawHtumu8vzxiYKoO6T1fycA4NoGYClwAGK9ZcL881WvNUUYTvhyEgbmTzhO5tsBYvWjU9jt
rdMROfrnG/3Lu3q9noOh2ieRlyHup2/pBrXtoG0iHWqaH2mMU7xqmpc2nZnDn690XdF+krZer+Rf
hYdugIL3s2i8TNvOSggUO2RF4OyKTiq90bYrjejP1/mXF/L5Qlefve/hquB7ffpKPsToZSxNnt1g
GECl4wEmmKO4kkJ7PTkRHGIqqYVprFw5CnRdNRjg8M0ky98Mp6d2qoWTPYOyu+4/o9csKH8FwaG4
WQuCUoTMQWu35cefP/f1Y3362AGymMBn5MO+/1kSmoWZN3ZLFRy6piUcR15paXNlolVk2vX/uBS4
PQgOHivY59Wkb2TrtTz6gNUS97k0B3ChHIzOU+x++fOVfjXtC5MlBAqA61FVeL/sOzSFGXmUwQF3
owmd/oqKH5YkYrAh1ok1LEdOnM5dvZjtsQONvG8Cv93b1ztE19X+i5j+N7+xT4FBjYp9gSfk885U
S6eaMYUfRGstp0Uaeg8B1VvPHqk1f/nm15Lp0/30PQ8qCi4CYbJ2//wmS7e0aqtC3hh7NQDZxl26
D2Uo8Y26pT8nTTO+wnJjCBAj5H8nEZkEBZDf5ZMsB4OzOWKHe8fN5mSFFASQWB1zQtwMWRYeQTJN
j0tl/mfzMRGX6FVNP3QwyPv+dRf6nxXXjN2YSZ9wDh2HcQQQTfqgrfpvV7F+cxdYToPAd11+H6rp
ny9TccMz0kMIQu3a8IbwExpyapGVOHHqTpEfgA89+x10rSWJF6R/fnskXoCPRMpN/6brprhtFvDi
dI2DEM9n2JHW8+fb9+vmY/Eq2kCJbN+FRfupstAmAiN/0D6LiPCNFb4KBVeogp0WG0UKMS8N/Nte
BNnXTDl0rGgGJe9//ggYMq+r/adnCOqDZaPdvUImPtc3JbNNEaOigVhYtSf8t87yOMIO6yJgmPRV
E0ROjGEmW2w8IyzWE4illN8js64d9aw9aOlNyJ10hZs4r8RZzXluoy/zmMLOc/yc2mDwZESXKx5i
HEPJ1Bs3k9N1IGfrZnmx5wK0HcR0GXkCPqSYFuefuQYzErVZoJdd2dU1XXOaZZDUu2IirY5YLLy7
Nk2oLV3nmGSy0kDrknWgLE6+21XTXpD2+aAwPZ4g0gPkLZTdH93EogsT5uRYj8SG+xtcwfbEQi2s
F8fqcQW2TEKeinpictJZ2fQ455NfbZxFWt9BnHeUX4TD1OhHCVA6Fl2fLOvOR0KzUlhwy9fQKfSL
YdspafCLhTKyRE+66RHixSeD8vIWDoZzRoPrJVFjosLfSHKtrvhTVw0rqcJyQQTpqPe5mlMiCuwB
PQGzx3dnUD0zFSLzXswhjy8C9u1zylH8ovN4VHgrk/bDYLL7aORFotZ9jfmCMKJmoouAu2PTxQB9
63oEdNjPjrNGlprgBK3oAbG40muo8STuShAOuC6xBS5AgbdzReruIZMNbQV0rx66QQfJJcD8fJTr
1o/Bo4WdzP6BZDvgRl9q4sxobnZ95b40o4sQAiAX1PelQrjYCzAKq2Aw9SHNZPw1FqrhEmbo702T
UqQKGKg0U0zTUc4IjUrfoI2EEJUUCiLKOXVbRedtiMcmTRJBYY1HVmkMnnbVt6iR0z47Z8vclWt3
bMzikg9zs1dko3wLvVi8eqDv3Q227O6VnhFeYKAozZOcO1x6V5diu8tgSiF2HIyOI75CKNyfDWtM
s/OgHdxvvXYBTrcifK8J19AES+RA8cjrol0nPB79rhbqQydMC9ZxFyNuhu1pHsSi1bOSdQ57wDUu
sBeShyKVstxDPwE3bWaA7PEEqi3DFhUBVbBe6aHkYgN4Sj1BakB8gga57++MQhnrpVz0eQaSDHPP
tJW9LzMk/Vu/KJwboJG4Spgq2jfxEi9MQWmBOQ81kFWafhaaqG3hExtR4aHcDhx30Ri4BcN8of0Q
1YZkKo0Q42x3TMa9GGDv17TIE4DRKUF4+BmPHZ2JO9sElbfi9ni7YEiKrSoAPYLU60G4iKk3v+eE
tai1hh/6IOM+JYyBtsKqAl/2FUJL6CG+dNzvWIMDg9FXH34fiHF6yFPhbk1mSCsD9qkF81POCEUa
Zv8bp40XZujLXHwJ5qxFIjUa8s7MtLFx64Vhblf0HwxCGLP5WikSEP3WZkbld5EOTXXxjASVPHLD
ejMiQoGbbTZPaUaWF0cihOeZKW/07NIwB026rOqZRjjweaPto7gsx2Mz2wEO/2G6iVlqLmYxLbeJ
y8jebAdzPcnQ/dEr8tNfr/SQNKqWJQSrMcmZ+1UHt3Y62odAdB0dPLvx34uhZU10rWzXuX536VH2
oTAK4oD+w1yrFc257OjhifXphTr+sz8DeLkCyRvE8lO/zYlPe3TyuUACG2fMRMhZ7F49HHvxbV01
AJNoqtrXtCzSHyQIAWfdMnt+tdHBoVWujW3Sjt56Ce35wSi1hmwZxh5TrQRyaG8Oz6OgNkUckcUI
MLFJ/UiKzj1A8GQ8OpVFf8Wed+eMQflLGYseJZ6JeB3dsgIbPsOHih23p/ruFSzi2pbdDjdK7SB8
0sO9Q4vzVjhBtUurJT+JbCgQnCLZSUca8FfncrbNmGtuS5bZs+Ltg/aIXWEdY/PFtYoEkz2qXvFq
ldu4svOFoSMpHqteOmm5LitaaGtBnvx9pR3xXRVmuBad8lp8IbZc281Y37qBoYK1KfW474faOkp+
NuC3ZjqAlwjj6RimFElXz6zYVXEI5wlzSYV7JDPjRzNDnbDKJgl/gGs17npGFMJS62AOKFP2cBU7
/L5ta3hfZMK3dwmj2JqW8V4kaUk5OMOmjxPlfQwjRNmEcQS44IKDcB4v4XGCpnEZnFSuzGnQ5R7H
K1FheI6f0sQItqPd6zPnu/zJVGj+g7wg27El8WwTo1d7oeMX7kXQEclR5i12lXkqP+YCkV57bbPv
KaLdQ8w8qyHHRcRiQ9bDPB8w20BqLToyErCxj/osKpf/BwQVnNIDLhjvjAPUf7YnId4XuzC+uksi
r2tOQo87rrh7mJCZHKTdLfjqETRpGrqvVdKqg+5QF9dkBDSMjbI8alS4PPYx0lkW0MrUe0vY40Nv
ch4SnZOfPGRCtwu9V8Kucqe62h/4kwOSwGl0ElGF5NYGVJCCsOtp/2smMk2hqzNnEpG7APBgl7S+
w8P2zDWlQHxz9fOsyKEkT4BsFQOHfdEcmlwGR3MQzc7OEXY8eNdQRmLZoIaabBLYQ5wh5gp0ra2s
w9Rf8Y0ZUYbO3VUeGvNUVsw6KiqlkdSrPi93WZg6z15AP34F9GneWV0w7itQUSff8L1gR1aRqnYu
uJGR6YPJ2lEpnqIAQREE9IFt7dZPxHg0SyT6lEtl/8Wah+JdEOqbn5dmMb72bl2RWqPqZYe5UkfZ
WDg7AAzuA2mGxr6a6+IqG/KialrMvW3HbpSSEBVNgfgn70v3HjB1QCfdN+M18HUe+8a1iks8FVBx
GFUTuMiZrlyTnmh8WJ0aXETQBst8r0hP5yy30FOczexHU6RigGSxkMFnpKP44BXR/drLzWKb5qw0
rjmKe2JVSKdkmyzeEWzFZEYUbbMafaB/m1Fn6gP4duCjKx0XdkeaPKnyJndVEbK4ijE3jW9syAmk
+TGvLsopweoSK+PsWw/AgsKFc3Am3T/0dnqdE0oH4g/awmBPVlK8HezeWousyY/xwGtOaIJhXXLe
1nnHY5wdC1PaJ8832no7/QvOMfxURkOWls6aEJbkZnHCpSNkdbGfRZOLG1UZon+0y6lK0CfUPKWW
mV6l2n31UqC2NgF15D3CGTKDGQSqsXjqQ8J+cd8oRuqIP4+42OPDnDY5OmDUrb4a7F3u8TmU2Q9f
nUUXJXOiXj4Q5WvtqVMxiHSlJFC1i2P/2CFDyg9O3qhLVZX1WbP77hCH2MM6JFcXbCQ/xI5EhOLZ
JybrpKxZn0rPdJNtbhcdQJvQY/Vt5MmaCleTLjW73HKo3rcmUmXQCWXusaAXCN2gzU5NvFqCGcvS
jJpKNYN5QXfYPjPkm5mIjxn8P+k2BH8gKnvPA8pZl09w9AtrwT5AHwKauNkdpIe4fTU5ddeBXyQN
lXLrGiaRZ3dpHqcE1JTuvqPCpRAem/R5ri3451VoVmsmTGMBtr+Z9jZ5ad90J8evYUL/hBY6LjU3
6N13ZAtLDfYp8DFBoGlvFrv71qD12TblzBi3sXL0S3MgVYQOP1sH01Ce8ZSDSKCLPNwNTR1miP6C
fkfEMUcVszCdW1vaQNYHZqMbZNDZHeJ96+Kaqf8tlmB4G99FuV75w/I99Zd+32vPx2KWjrwsE9Vs
kuJqiic78qaEJGMb1U9Yo7nlXF4frMbpj3ZxFUiXkFreMlT4Z8gBHSkyQ/CezZ2379vYeB6JhnzL
EHtQ2bZyw8lRnWNnjqN2CKu3KdTFRrD4bIUhFo5p8YK2RswvTANnprIujn3yx03yihBhufFClCPH
A48sCu0+hhYOvt4uy3slNO66auT96m08iPTtujurcxChlT6m2hrFqxWkUBG01Ls5gdg74RU7DCO0
jxaj2XvMRIzyKx5vQijvp9QCe6HsMNsYGWnSXhwTiuY5zXGICdxKwnH4zq6LNEfkzgl0yXIp7Tz/
EIISvkWVf/aomje+QCdakEm28fJOv5bpgC+nVoCgQy2erXjiYzSG3KTkEkUur9YSwebACYO8CEzb
OCQ3chiHHZnnHIOCuPnOzof/vQ66/gHiKq3e3u7Dg56gXtH0W445geJJ1KHEh1dNIhfWePp7qRAE
woJPr1bGwLCacA5xdngez04h2/Mkqup5EA6pYAMp4KseNvu48s2lu1U6zu/yyZFqjXmOjCwTG4h2
wa+sgs4CvFSMY0t2eErqbEF+EJFX7k2BG2JZEZ551Q1Yef9oUslHdTlar5TfL5IsH8rolNIDZUDz
Jr0e0Z1Zy469e853MHKBMoly2Uymvg+mJd17Jr+rIz0k5i0t2LW2DKbsduIkJNrndFWRZcXM9JlH
Haqkibf2jAWjDRr4R4byvjAFYXsOwQed/cLj0NnNNvpYjiC31K/OKx4yIpWWqt6APlMHa/baw0Rq
YI1v0ra2Lca4rTWP8tSagb2BB+Y0ay2b8sMxmpKDmQZI1uX5Q+ehRvadrnhxFWkdCbJCzDGlPMQV
/DGCloeZfNbasfRRz43xBjUteSlCGOkbkqnpFUgo6UbkmrPx0FsDj4cxZ98AwFIPz8QyYXkxCriM
lX3PnmVsw4rkb3xRMJnQ1D+GAuePtEX1ZpTkFIOxwc0su1k8MCu1OOllV2S6FLsW4zHBKxxSPdar
S5zgtIl7ctNQfKb4OJ3xNpm9LDJIvdv3qp2/9n3rREY2Elxhw6ECwDUfxWyaGwRb0/dAhfW5VML+
Jhl8rnXuJM99h5ty7TnTFC0JY9JNVxfGulalQsvNdJjA6RIvRVhm/wT9OLKqMUzZBlB5ooKvvrKV
8k6mg9p1rqfyJsU9dO58kcwrO3fKeznxECHitLehyYbHFqJOvT8Q9cIiscEgyUE4b5zgmcmwd6AO
ch/gQlhPiKanrcal8jx2jak2iAoQ2S6mQhWk64mwqtAmCWzG/R8ZmAFvRkug9h80wk4znG6ZTJI0
yWmq2Wb4+td21/A+B5O/qSzIUWUg24dmaq1NZ0tiR7i1zh4MN+YmY2B4LBTIKmwgc3ZuTDs+maQE
tNhwrZFNPBaHQnBop3cyo42ahhuKzWsWAFa+UXvTTeXJ9JCSe0Yg9oItu6hnb+/32C1Pokm9KPe6
dqOyUD4tk58+1N1EPGRO+5ozj+Hc9JM13EkEk4D1siKywH+d2NUtPGdLnj8a+Ky2GZUTqv7MR/QR
ituJNsyO5607U4J0iIlJOElWuZ6Xc5y72TMwQJMkSEv/Y3uG/41BxpKs2Qib/ZAAZpoWg9/IGh0W
zbpQIMqHHktH437joD9cfEPQ/LbItgsCQDxu7bgnOhT+kWfdeDfyFHAXk5mtB8VsN4AhuTiI2qO4
HadNZqEzx5HX/whMwemztonNlMRCXLzreZuEqXSLkNGNEOzGa8h58mQbqXmaVBsy2kBCYmUCvJ49
1c1HjYNzg+VaXxLLc4+EOakDyVDdMzuLuggiP29R+JgHZpsTR0M+FyjoIMIAnT+ThDdcCqdUby3a
5YsbJDDKOifb9oFR3oSqcqIW+TDxLxwh4pIgMNp6zpa2zUgEMORoeZWPOvoKQOQBviFHPYeYPxAg
ujZHX7AdEJLCmL252GOmHzQRBk9US/HKqbV3mBGX3i2c4E/XVummbByaIgMiVP/A6c14NjJVvLKk
B1/scVYXu6Ex2Xk2VmWZtt5znhfuxW89ShvmHfqfGJLVVxQ5zs5KSufYxLq4w86VbM00QNU+jGY5
gEJTcUxoxGBfkk7lZ7ck8hTFjjYiktFsb5MKi/C9xnkHPGeguUNI5QvKl6DA3QcWaHyy68UpNzVV
5rPA3v8xJ2HPsS20LxOwPGTQjpUczaRmLTN5GKs+zh/M1tF3S+7G+8KoWNoyA6Dd5F0HVEVhhW8V
Sh/KLDVerD7QycakMxzBYbYvXYeZB7cZJiffAZ6fVbK+uEZdffNKM2XgFpKCvizYeFMatSwfYdYQ
IuN7D5ldWj8Ad2URWZjxi87Id6sWFJht7bNpl9Q9fdnSVXDTuH/UbqqDFR4ffYLIOV6DF4KGHmCd
n0A7zjc5Cd4bdITivSq0u/OgoNygPckPPRbPB4Lf55ugbuSm8mf/JB2DU3tPjX2Dpshr1soK3FPX
hN7RGOBFrtAsNDvE5e14qs0KSRFYCGLNWGMyYsHKZoew3v9mLQt8Rp9kJG1k3a5vW/8jGHr2NdGh
XqxzKbdJ5fTBuvcn43vf2VfT89XnnhONSyWDEHvOC4KH/LBF4mVwPHbjHmRbQB2FiJgm21SlkCZh
ad/6QTr+YxkcGzoVVtcoQMfcOAO7jGox3beVFjd5MKKIHIgxwEORWcmepr29sxRCjA2+G+cIFkbe
ON5C5oU/D9TKnCnEvesSd9gRJ0pkr+JXdbtk4HA2Go90sPFnJyJBKF36RJyxaAM18DsZviL+dV9z
jT1+6zs5wr1Z0cCnoTpzVKmT9Jzz8lR4gibxMlq5SulK0syYAzLnx8Tu90Zsdjuny/XtkCYhYvXc
2HVgVWBWBMONN7vlB/YT9xtZmvO6dAf12i1S3kFapkkDmIzVNfa9e2QTw5ksGs3aHXdbl0Hrg1+3
XjTTPrq0zYie5joyR3NHzV2yQXvWoG7yQuX3YumTN980eMnIoB+B0GdhcKnDyXhP8mU8BURe15E/
JoRQszAdk6pPzilkAbokWInCJXW6i0tntImW2mfJSezJw8fhDBe31z7Bhj3DEESe7fK6jD3RTslC
EKRsFU3rcRq2VZ7JdREq5xVYXX8/ugOPWDVy4LySFY1dHgKHPo1EWaDBhleGWyEtvK20svQQpO04
rE3Vuk7UlPgdNgkjwedcTcumkClIiy6AAJIyXY5qk8MdJnOj2Vh52Dc3FTHwz5Cg8VvDy/hG7Cge
rCKzqSfRJFoHR3TZQ50H9CyCgHyuUzV3/Y20aW/z4pfbFhHmC81IienBkfdxE1R3+TIBdkwrXIGl
IlATpSxdtGVKCZusCI6HXkIxadJFvA3nfP5WE+On/iLO+c3An16VxfyMEbCANvzzmA+Fdt3hDheH
ZZFB1HAMezA40f5lpPsrsU2Y7JyICzzkC3B2Pk0TS53DkLSYm4MMDdEK81ahW7HG6TDn8CH0yIky
0SHHVKs+ID7Ld7Alup2oXU5WLoXyn6d2vw4OmS9bDl/bQ0XFh/r5W7f0G0FCdOJgDKNGqVuahrfC
whO+OmCxP+xOqLerReaNQ/nwT47+dvjL7/6bwTMTbsRJ9IJMhqyfhtxY8Kpi1oPH0U/fkLQW0Fa5
mkGkw/LAyvANm9CwoX1i/Fc9JrN+nk3AecgVxS+ygq4fSre1lHcwyAQ7FoYKz+1ULtte+Ml2ybqv
gzFPf5EyWL+kx/x7UX5s9B5oDMxPghmnBJFtszYeLDPvpq3XseBthOfCRnQTtzwPoqOoHulmK+hq
RNbTUD8tiU6Xv3yS30i0wE1dVaFICyBsfX7chWj90az8Q0CHb0VSfB+BIa7XWPbwrnn2377576bo
7jV+IYRjhVLp020GyzgZRpkQfhJ7ryqckG9UGGxaQ8Z/ua+/vVLAPDy0HS9EQPjzI12UYs781vUO
enSurDRimx4NOkuHMfYM+Zf353cXQ+SGWCS8PkL/jsT/R4Pg2hjgFJa2w+TqS9vG42GoHSSYNQ6p
P7+pv1mfkGbYwMEQKwIn/rRwBOlEtYO+72COQGaAEHScX12Qvmn05wv9RkkWUnu4sMh4Pp3PT0bc
eHRAGHAc0gF2x8KB4aaeKrkm+bbeDrND325ie/7zRX/3OwpkHAhPaBUjkv75pnEQlsolUPMwDIEL
s2hiJsyJCTri4hbd35JHrN8te8LlUUS46yEk/nQ5ySja126MY1633rnrugmTMSGRVd8Zt1NLibMi
q6N6HDyoPGsnm8udaIOsXbeykXepjYaRWoY2eGn707PbasrN/yPtzHrjNrp1/YsIcB5ueyQly7Lk
SfEN4dgx57k4FH/9eegc7O2mGk0oG/iQL3CCVBeratWqtd4h08byKe/nLhBpVz64cIg3zuzVj+QY
FtL0GttgjQdSosgDMI6B0FTiV2lmlkFdsR5PgIi2LBmuhwfNoJWkmwa+DJfr0fHk1gtBeFDy8M5s
6n6HgEwPhclTT8Ng2Bube3UJmOaiVInWrW7rGlHJWw2H/AJteqWRPhLk6qlp9fw+hXqKQ6fpyk+j
ncx33KZLZRLTwzftvH+HdqjF8T/PUdcRuXAJJekkpJ913cMcPjkuIjwoBNweZfU9//8oCBmq2nKk
nBVWqVbDqjcjW/oKffLABkACLoXOs4PHLVIrsb0BB12jln4P6KmI3i3+E68drmQ+SSseJumnLS9d
NDKL6Y5IGGP2bqYIZoOtOHlKGiLsXf8CK/CIRn9yCBVaNfqYqx/LysjeR563eLaYUm550q228vLz
jAU9aLHuYIZ+u6z9ETcpxaQT0quQQi0ce6kjd+g3AFqcvXJLvHIVOP8dim6YQZzm9l3rg6ZTDqG4
s2cf60wUImRPpWhfg2xRNjbxlTm5i+AsFw/90ldci9SxW5qnGToITVcHslP+mis9OhnjEAe3d9OV
kXQAkVzg9m/kv355OpukTBCBT1WaOHrxCABFol/tdMZXJO/r/zKWhR4aoRlgs7s6muTKMtLTUvVD
Ob5D3iXbV43zMrN9bs9pde38u2H/GGcJEX/sCCDwrqyNQvUnyEh7EE/FAwp98+e0keEhprZ7r1O1
2Dj8VwYluLEvsOAzFgbA5aCFQT8rj/TZ70NQi7vKNiY/yYzo2fLm/EmL0DjaJcKcvLeHg0XkEndE
kMUQOFaTNVwofJOXqL7jtaW310NFfu+GEPMEM1Gyn27UFB9vf97lv/gHNu/fU0C9DN80y9RenQLs
Mluadq6k+q21zylZ3zfspn9BEW/uMC+Cral37W6Al7cRia4NjN2WR1cLJDVWWJefOOq1SXU7TACi
SnvCbm8oDjQd3R9dHWbRvsO6jRsN0i3mbhs7ao3m/T1nBPaAIpJwkzqtgq7oXMAgCL34WsKFDySQ
/syevrPjHVA7aNBtL3j0HXrFVLTD0I8oAelm5qp7qSDOAiAMPwQ6lYtk4u3F+H19rlYDpCbWiyQg
wKfX4S/1IqWVqU5DvUXJEF0CDGb+qqcEoBK9GFHt8sStdyiQYYYiUXjoD1VRTPIEjg1LWFHPengy
Kujme7xUvTRA1k5/6tsaQ9k0pX1YZcqWx+bysV79ZEdHERB4J7aCS5j943wiiBEmNRpJfkWN9qDE
jiTLHU/AHekpVd7T7S90ZdeQTvNlFksvrubVrpnnqBj0uNZ8Ja1nsJWjBh3btHFQRwgmtaZdZxby
nw73tE9ViEH3288nuH8dj0bX46J6BTmHeVpnNkEPUTbvEIOHopyIlGAFOVwWe0M6yEndnvGVa8q0
lpwUUgGkp3Vyl7tZXhpAV32Fcju1uDqh7+021fhGoh6nAllKjsNyLggExurysO1qmmxrBLsuw/BJ
E+jrAWoyoHIL83x7TtdWkaMPPJSewEJAutwzUq3aEBQsdwc2Py+GmiECkoYJUh3YyncPjWWOaMkJ
aowyjf+5PfaVO5KQw3PJAiC+QPovxwamWEOZsxwf9Vha1AhCjSiGxVvLtjXM6rXZR0Jvs4RhlCwP
ZkOgCuXt5j78fHs2V3YH/gX4taocPvNV/lh1oTLQQHD8jKpe17s/4xRgx+0xrpzwizFWN31btFmE
JKbj0yoA/XSwSmWfJr/UemNXXP1kbEPQBzQOuBkuV6aunTmDQur4sA2mDEE3c9zn6MXfns3VUfiv
MBAeAJR4LkdB9yJye0s4PgY3QWRn3zSEMKxSbFDPri4MGw0OpsWNvqaiem6DrCyoK1/AcjuPCubR
YVNWb6tpLDcZ4us29MRlNvA+LycTIaoLO1qSWtY9xBPvTNJyHyEU9fZvBuXJI42FS+Dqq9BgtBhQ
kfM7YMw6LKtoyevx3m0jLslCx95mY8O9XiLeeqzQkhtAilRXS0TKXrvSmhx/HsGJhFlONx8VEMWr
X27P63UcWpw4+XQUX20X5+bLz+cmRtsxI8dPrFL7GzRr+0GoVkS/Bjx6d+iMGRcbpRLgjjPbmTci
+7Vz9edXNS5Hz6D9aQIQje9K+5Drcgcr2RnETgMsfnue1zYjNWwIs2wW7dUdos5FBVKBk6VhkKtE
kCvwOc42Blk+1ioRcP4YZG2Q12PGNme144D4r+dD1SpU+Me/Bu5nyvIYi0zlRs389TYh6VjoWEvK
BMVytXo9un9WNymOb2uf1GQKuvITfLPD7U93fVb/O8jquqDzHqUKqaFPP+Qr0pPdDlfhX1aEzHQ+
F49Ybf4fZ7W6OLrGlM2YxK5PSnzIATDTvYo/5zndydsz2/h86/VKB83LlZyBhqTYuQYqO+iieMmP
26Nc3eTuQsJdrqdXFRwg6alUFTa5lnQOPcbFvsk9aV3q7cJhfn77YPa/iaGxJNHrbyfywRA25zka
Psv6WSsFsh1foLxubPVrk/rfcV4FKC+Ga2IKLvexVt81TvvUVOIejyPQY4N/e0rXVunPoVapEnV/
MKoxAlgIhwM537dxsLgi3x7k2ia34Wahc7Ywwn8bP/2Rw5OaOGGEY7jfpiaasNn4WZh4BCHt8mNE
mBB8//H2gFc/IKkmtHeyaYLgZehrNACC6IA6AIfj9y3aubCUP3CVfI3C5HR7qGsfcGEDwj2DdP6q
k4VEn9m3UUEiNjYPuHIhoibOmIWcbw+zbK119PtzmFWciAq+WqEzDAaHxwF1dfsh6T+VvbMr1c9y
/jKW/2FjcJxgZS7PgleV2CprJ9Jkqko6QBdFjj7isGdAxlvD/C50rmYGexz+OE7wpF/2KsfoFTxc
2ja3/azq5g+KFkPYK6IocJzCAI6/eARgVku2Vo93RiQmsDYxuahAwwevwmFvgGK+k7Uig7gZim96
Clu2xFHlUwUN/oRZWvhQedI64QIwfdbLGvuvwjb5doAVf0SDVJ4iDvvDYGf9d4m142MSmcPXMK2B
Grtq/KOfOg1dO288pPzZpySiO1e7tLDBu5BFykTFq1JPW+kjXxSdqgJ7NjPHZFX2c+uXCo4MYVk5
yDfa5sMUIYg/2ylmpuBWzulozSg0gZT4S6MYc0JFSntyhaHveYAlB3UU0SEBgIvuXJZU92EDpmzq
tfZuLhYIAJTsDsGqkpS816V4LCAxPeCTrH1wJgQedkIa5b2ldd5zLx0DBU5HwkPLs/w5QZPmV5MB
PhOwm3dJr8S7PhflezX0aLtbdhMYgEefBz2MqF3QwXoylervNmwhejhRdIimNAfi6/1sMq36GJfF
dPIwrXyIOs/9W8YQfdBiUxayo7Oroc28n+jgfKSqPqN8g+nCo9ZFtT8BX0dF3nb3TWFVR72X1bmU
qAVTG4l21ijkfafM/UnEs/JAWli8g/4dv+QG+SJ8yzpGit2yv5tg3+eTqvftz7y344+i7vRuRyU6
uR/TofaNXEn8OXfCZ6UY+08WVplHkHW8yww5HBzqzr9G0G7mQW/wBtsN4FbPFT58Z6B0xbuw8Ipn
epTe3kvL/sNoCO2cOUPzs88k34ZyMxJ0rf3FNq0aQUj8XuOwQYph4TAmZC07eKPWA4D1Gh1v0/1M
K34Ee5IIdLgi555KHfSkvs+CysJcsrJQ6gXKpR7NSDf3VVI3PnCnjnJro+1UW8FDQUeO9GAh9RhE
eDM8wrkE6j3r+UIccwXYmgzVYDN3VOhYsfqVIwDQKWKziqZXDnAazTOkGxWHPfpJHE2Yurxlwnmv
Onl86LS4QSdKN7BHG2tvH6egwMd8SB4GNTOOedvKDyDEUrmLQRmd6iQtqO7F1nPctdmn3FVrYJH0
/t+hikGv0EnS5GhDfnynNkgM9mq1vCY5pBGp85ckbLsPnoLecgLFojgMsW5B1LRG+dVoazQ+c+ik
dm+i9Vzk9UNoNPZTOlvwQuayDzq9AJgNnSJoNFPiwjjMPlBx5eTiDABEeKohDCE0NT3QWQaGPQC5
RCdSof6HMpar0VqCouJ8n/tRvuQg1N+3WCPuLTerz0o9mKd6ENq7KpnUl1Rv7dw3zMaLzihSiDOz
Qe/QGhtoByiOAqT90sHLPtZFL49Y8LFihSI/saWmQ1Qk8qFXh/Rb5qbjPTp81qH3UP2K8vA5ysRw
irE+PPbJXFh7WPZAVCmLDtR+kCo1WnX6EIXp9KhRl3kY05rlmABL48bZsCkT/BUIBTOUx9nTvqhh
7zogjSb72EDl9YuhVM/Q/GZgDU6Dd48u0XnX8UuGAq1oT8SU8KhUgB0FFJSD0uXuU41c3F6zh/I5
FZPyYiM0CJwuVP6eO+qAGE8bKHu3w/TF6t3yTpaT8VMvECoLu1R8cqAiEJDSSDvTWtHv7EoHewm3
6X1fNcq4t/q8DnqXnL1RCnmmfJsgw6iPP2CkhQ9pbX2BfzifvDm1EQcv1YfQqlBZrhTtHsA+tTC3
dTHQQ3gIeUu395Pec3dQ1zTAaTlyCRN/5g2FCoWjTD8ZRqwDVK+aMzSZ6d6I1ehsWWh6WnY5fMGK
KDwlblQ8xIaj3BvCHU8ySuqv1ojxvBqST8ILtvaxbqdfc1FYx07IBs9f1IWxRUDhMXMKjF/LOQ8M
kMZINPT2S1u37gk8/nAnbBkGWY1V71h6+Qd0wBc8/CDJTt1E7sd0oQ5UivJNFzI/FwDQvvdjIl5g
SoLKsxXjXazlyqkoAGPtSm7DfdagUIyoshZwbcy/cLyZ7/WFWoIm3PTSQ7o9y8YKA40FQbTbGb45
fWh/BThr/MK2yLF27mC173EwgMYmu/bkdsCAkeaJ3nuIsgdZgblt1ygIUKruooJoiGNf56Dlqth9
KWQeJoSnrDlShQ0RxhXpMWxH8WFuzXhfzmYLsDrpv/auHR7NeRq+OhNGHUqujOfedNsPo0e5T81C
wFsgOU9KaaBOK0AdS5w7sBPuFI0jbaVg12bX/gRDU4fAKORxiNC0cmSHx2cHXwpTotBPdR7T/Bu9
r8gpfwwREg/CsCrKPYpH87Szm15H99vpD6biNfhUgD5XEJA6tB2UeNkQW9E57e+NFGD6XkABQivI
tnw089R9OBvDuRRGcp7QdA8iuZghpHoO4zRFGy9zPAf9OFEceDzZOytSIP7XOPNgWN4dYdolBwfV
xHNZQGhp4Ffti7bVnuOod++LMhT3qV62gSHgjfau4e6G3IuPmLwjz5gV5UPXgsaTTQjHobJxCCCg
in1utEWyw88ZfZapjx89CYQTkLn74EVpdxejCoCfj2vqO6NukwCKnPJ+Lhp2R1EkWPKiMR1/atSh
+lvEjXkAYgfia1DSAJ1xY58oVXgI3UwNQhs4UI2yg29qyvAt5Pp9gYwICNMT9UPHjXmQiqbt6wro
HljK+jiD/GcxrelL7wnlFxo27RkJG/ujGuUw1pKpIQ3ACdQItZ7O7uwemqRPIdvOxdsfuGh3IeFg
k7ZR6VtlyggARnIYWtPPZ4twF4b3mWd+kaGx0WC6kviT8dPWwvWSYr21ejlpVhi56tCbvl5JH7bC
0RHtuZqLjcT/ytsJQBE3Cs1CB6WB1TARWy9NDYaZNONbVnDvdBWqseX42CvuL6fdEn+58tDwTPJw
kLVQbNFXunw6uSPMqHJKGK+LsgeMjiwdYjpSqjtvbsm6Woqe6SEby/lLRW+zOIS0LDbmfKWeRIOK
B72FTt3innv5GwQEPMsJa45uGUZf+7ZXzl3XFm9/JAI48igELpA4R12NEmfw1b3c1X2BT/Muxs7l
g504tm+VowVIVFQbG/Pal13a5igagMDjZXU5q6XL1k9zoVMlk8ljX4CdJyND5z0+GegLT9iB8U4G
eher3c4Yrcx6VyujujXtZf9fvrdslCCNRUUJYUh33Xt2YrNyFVJLv/CykzLp3yrPfl9yrPFzOdpl
E9gTFevbr9fXZ+VyzNXUTdL5dgpV0yfBMZJ9FkaReXBHlezMA847BreHu9LnXJ79OiRxuniIRC31
gT8KDtMoR6UaGtdPYiSL/Tazs7+xSlocszzcGU6DoAq2x+4q9M2p4W2mI1H54KQJOf+YlT2s8zgD
IlsgzV2TM5u7jO1BWhvF7YuwrGyry/n7q1+uCk9GhPBptfAMBjxz+YvR0A1Vr9VDX9GyEHoMUvL6
nVHKCFQkePF2X/bAGDFGCjMDF0Vcho9MPzmHJLq+Z5jRr6zMbdIR9G79IjHSd60nEC6EuzFb5xln
MnGA+9V+ROqkeTHw1oDHApPskIVuZ5wAtIOHCUu1QSu4LqtfuYc8zs62CT8oizQGzlsywcFmRsB2
3LXYhP9ze81el2wIOWhNuaD/lgO5WjIrBa5fKWXozxBL/vFwPtf9dAA/sDPEVJGDAEd+o2cx7Q0E
t7AQBv6xdDfWcAgFf48oN4fQj5UCTXrWeUIkWjp1Dd0v26hUXoEFMJqFfPLSF1wcVy+XmJcwtfPE
Df1iVtPy0Im+++oCyU52o6diABKKDMe7LNGSO9oRcCy1IlceiABZ/K6DHtbdWYhDWp9vf/fXsRaf
FF1fus2AqkBAXP4qW6uzUrQkfoomWuoYUR5Aw583TuRvZMF6f9Nx4fW0RB2i++UwZooRyFBSPhLS
y6b7NlXLCQN23SmPoVG1L0CbxgFBZdH3JO6hgHqSlKj/ovfrpZ/H3Mjrrykagzjl8WZ6zDUrQ/gq
Lbrp3o4QW7yfs8k4V0qv6PeJRIXnQFfG3oJaXdmk4OdBLi93o+E6qzimwm4cY09BGqnqIt+FDLHH
w8B8HICCkCV7xsZF+DpuEhHA7pnOglt7hQeQLuJoWubFAdRL5xlBg/mQIgz20jY44L19H7hAgwzV
XLDS631ASQS9ehcF16gX6oOjJVAyG7t5+4RMWm8a41Dwe1UtxRez721HCf2uGKS5SxpTeYG3kumL
KJdQN+b0OndCPoOiouZYto1c5Gq5PGAaEn8Nxac+pTw1dl2A9CMrtP25+SUK2bzLe2dwN+a4Btsv
YcVSAT/im811T2i53Ost3d42cvHt1bDsUUAblYsJ7qh2J0Vp/mmnJtxpAnYJShRBliVPtxfydZrB
6IQ1a/GTRt1xNWkU8xrwmVrC00J3D0aMDojl9hjumo9l6d0XZhbo0nkqo+h4e+ArkYSBXQLbos1I
Snw5bbiYCZIIkmcHHlIHoF4oXJkIiN8eRVsixSqSWCp3u+5pOpIj642awqoc2qFJAo2K7byDwezl
x0ip7THA/GjS91lPmryvjWH8BVbdelJsKmMIFXU9T/bZSjbSumvTBpxLkZzlBum5nOE/cg2Lm9XA
jiIJOrVH89U0FAiHs3Tmr/9h4kRpyAyqZaJ9ucrMUWJ2haLToMFFljRxnn/CKXyfKWSLmRz3kcCI
AUUEvTD81IaKjNXbxi/4zZZYf/sFH0WXHojLq50NGQhDn8iMA2DNEEhyaTmfvREnMmrQP70ptx/L
0DLupxHD9Gm2G3yQ0+ZvcLD5N8XuKZyZ2EPMBmFtl2Ef4lepHj/rAiUlF9zqs1PPi93EWE7fi85U
acn3eYctakgHMRGZc4zyBqps3+Z3ZSW8F3zVciwYHWd4sjvRvOv6Gs0ElDPUE27B5lmJvOYjv3So
9jrViv1QZNGEENGcaI/tnLp+nDo/oAZjMZkCpUjGwVr0GjyU5uYIIvU489zJEMYrkV2IOi6FvdqN
Gb9TLBqTsIIHtVHOitB/uINmP3RVpwV1KCbIUyGg7lz50iVIOtWLZQYEQP68VPAQIdm7IxbpvllE
9k+IdCH44MWJmJp0/RFDuvGXoqJWgg4BlmWt1B0KbT3eiLbVQ87TJxXIaOfcq1nj3NUgps/Ijw87
2GntARUzcGsN+mo97IkjBPT3KqncDzdth3rXFrb+D7Z/8kNM3+qTqcPnLaQ7YhuTNwdUk/OgcjRc
EtNOf5gdCgVG6sSnuWvrvwxECR8bTSneaTIuq4MjjDmosoZyqtBVwINTHDk/8Bcq1aMyq+0/ugIX
f+MlcfUGJn/CiATQPICRy9NWKGhqqKSiQdFgjt4gwFT3Ygcp86NbzBup0dVQs7xDyVs43IDGLwdz
w9AqXCJGMJn2PS2Uas9kEbqqkUuKku8oNvLhMYszk+d+tM+EmY8bJ+5acLEWBA4IaLgxa3agOXUT
JUOCy4LcU06lZ3QTAiGGh4xc4ejY1unYK7mZrD53ppWcNOyW8FCsSgSQqCU45tmNO1ce7HxKv5Ua
yqb7jV+4RJ11SIA3A7gPRLOlrplIiYaFAc+JJGhc+IRF2+xKvUcxU/2AGuNjpSvPbuGe0qqGBY5x
/e3RlwW4NfjqrjPRs4bE7yRBT7U8iDDK++DakQgUZ4w3wu+VXIKyMJkfHE3LMI1Vnoxyjd0qLf1d
WGYkygjRmQhQKt1HMdIppMBfILQ1beUS17Y7UMkFPwT+CVHzyx2YWn2jFQ5fFxjW93bA66npkElL
MS8zqUT/h8/552irz0mdqwbBw2g2Sh+HCi4GkuEFtujF8+11e12DwL0ARA2UK6gEkCMup+VQMazb
Jk0D024Q5cJUqUZDqsBOmqOsY6ccjzJzzjNuSC8dUjTRRop2bTGBQcP/IEfzeJCtxucmLRUbJ7Ru
Kh7zhi5epj3UMxptZoneZzVs1Aqv5WS252DJx4gLKPxyvCyi6VrFUxKIvHyPUSr0wAZWgxp+n0T3
Xu1nUNXlPcDY4+3vfDUVpbJFV52zCYpvtX9aZEbxjVSxfJu0b2oBLxEC/RNdQb+bKwcOOY7WRneP
8fhzoqYb+cK14EUR3IY5hjiwtkZhGHZuI6LaJ5STB/Q1uAV56xp0j7aC0JUwAEaRjAj9ew2cySoz
Um29cVAojIJS76yjMyKn4iqW8Q5qz/D2OQGDNGEu806ikrfauaGSINqZYyhltyPevSJLHtoY19Db
63bl2KORCkNwKRTyVFrtl7CVHYEIoa3ONhCYcPT72SanoWBBo/aNfh7Lc+VisNWViuUmEndNxpQQ
RMSmyEnuU2O2z43pzBvJ+9WFojLP08TVwEcv5/KPXFkvQuTtc8Adse3N5rEQotN35BYRGQyxwtj9
h89IJRCuNcccmOzlcAqu9B2+tVFQmfkzHK1+F8rU77MBVTrz5fZYV6f2x1irk0bXpYROyFfMc+xg
vJ7+44ypV5O+UQH/3+UikvC01BfY0WpvjGXnSAj6iu+MeBaHtkfXQZHeI3Bm9e/bc7oSthZZAp1K
B/hVjFEuv1+XQJIb5hjlBjU3w71EN+JzpiAyvjNkJL7JApDJyUBCdD6VOa7DD7xMveg//AgXJD99
AI4cv+fyR1ATHBp4EZ4/l3i/HFxFoZ28iAACksEF7wXVXflZnaB1o/iB0uIuteNJ3wik1w4k9g8c
eWth73qr1a0ioNbz0Hp+q6nlT/iNeUMXWVrWDlNKTFKNaBir/zKmQQvLsGgbePZq4kBjWi3G+txv
sMg1kUaKag9h9c4+whN+vr3S13YvrYD/GWs1P2gvhVJqg+fDddNwb8vnpcs6B0aiFf8hY1zqrni5
LWxvc83xLQB36UjYen6N3J9XTvdiKgORFScEZT7kXfGoJukTiLMT8JKN18O1GizFGdaPBggZyLp4
MEOta1wocH6PmMsB8RPjFGZhhj9ej5n6mHrBJHtvZyFjQq4v8UGjG4DKnGx8qRfDBoj/2vXMuUL/
guOM2ea6JJyRCLVoTXi+KTxKm71Kib8bRYzg3VQeskha57iuolMOam3vFqPxbE/KVuS6+lGW65lX
BpWbV149VWKUlW6I0A+bJANyn1G728cSMVrk67PwC0oNtn2AKK0/qYmCc7EyNRTKnQYC38EFP5Ij
31slyun2nlylD5x02EJLxm3CPjAoLV0efBSxEhVXbytw9AJv6agSd24OQOL2KKtU8PcouDiwDxej
BZjYl6OMoPLqIm8sShrt8FSZonqMu0LzrU5JP8m0Nu480EEbC786bv8OSqkInYMFMr9mbxS1l851
plq45ojhEGHz4QND+hWP4/B0e3qrwLWM9LvZQKpNXvSqGqhgqKtTcZyCaRq+qPCQUFmx3k2LzS4Q
gN1/GIw0THe4bHmRrqKIHsVqK/MaqHzeJHsDsfmvGuaGp8pxxb7V2vBtadLvyZG+00/QCJAUpi7X
jr4tOrVJ1AetZ6DRFJrxh0qUrqABNhj9Xud4yY0Ism5kLGNaJPJ4HPzWxHhV7gtjQPNtKbFzR47s
VyJsxX5v5pEaP9UOVqDHSmSpHggdYbRj1pTak5r26S+8hJ2TKCNL7np01+1dhCIS+rHcqRGqloqj
3qV1Kl4qqYY/Bq/LKGZRuHyyvVHb8hi6sicw/aHZREkBl6x1ujwWpjHHA4BZJxrmsyiHwp+mLr83
ikz/UbbW+LbU6PcnAx5NlslNtjQ5L5cJAJYxsFaM17r/SAN359itHgbN/XF7+105VbSZAQ0gq4Ab
13o7NLKv3UgtpmBscjQFhNWdOzedELjOq7vbQ607zMucqOzz3oArSot5fYlNWlPo+Wyw1We1UoAf
0hQ+1xLIHCguVHV3M9VChNaEh2cdSiKT9XHQ9MHDMhRZsr0yjpb8PKk8BQ8ZF4R319o0HwMtWmA/
YwlUam+NxmRtPHyvLD0/m3bIos1A8FktBZpgriUHZQqkVnrfx3Qq9wg0l37XS+MZGMSWztO6hPb7
O6HWgI0NPW0T3t3l2otB1IoyO2OAh0WonVp7LH5ao/JdHQCS7KzWjMpzbpa2d7SkaL/RoKxxPU5q
5QlVd6vaCPZLwvpHvWj5NZS4SJoRMeDv1qZXuZo7tJhrEXhT291HmOj69WTgpx2FtfpQqQsqADIa
0qzOkAW3t8yVT08ZhysN0JCxUHwvv0SBWnwjeqcLdC/7Fen5QWi4E6AgrO50GcYbceraTPGs4o1F
0kw8XoXGDqptiHJCh2R1R6U0rgv1Z4SyzvcaWjx6W13zzii9uj06RYo5+dunurxdsXXirzAIL6fa
inEy0JEXweihHd1TxGm74RBP8bTDxuD97cGupAnIKFDLMWjCoLa32mEueKVOteMOMHCcPmp4rO6d
dvKOt0e59j3pgMID4ylEorB6uYIunJHqLhDZqc1pr5NJndtaBw5aZPJsSkM5Ci9TkTZR643U/Or8
AMHSr4aQ/goZQjvBTay674LSaLRzCCk/KEpnq3l3JQ1CJQZZCLolnNa1h1KaV5lexpyMvtCGI4Yo
nJEcBVfUZQt6h+IlL4XcWLl14vn7OC7lDSYHWAVH08t9gqdBYkBAp17bt4q3b2Kr0XZVV7p/GRCP
sVBJK1QRuPkLsIqhO4qzLlnuwxBm2jvHoSWyL6n7xBvB/co9QgID2ooiD+yX9VqXlQt/o475WZ6O
eQsCgdEYzHjb4WkymKm7ERiuLTCDoWhCQsi9vPoKqQFGH701wbImMXqUtrafra7e+NjXwg+tcCCE
cKIoK63OZFSpOYKvJaNU2ReYeVTiGu/R07/pMWIjtw/LxlhrFQVHGVKaJYUIbCN+Jl1Cdx/eVVii
Qk5P/nR7sKurxSuBw08iaK69IMtyGuzZsNsAl89YRWe5cdsDnXdEKrKS1/rbYxuFYxBDYCW4z9ZC
ip3M0D1aDkpqyfkzZ8o6qcaY3SOBbXxQc33aGO/19Dga1JWoHHNjgzW9PCOtsEZXpJ4MsKyo009e
6szRQ2Pq5Y9xmvpvt7/l64Vjx8NTgfMKHsp+tRXJYklf4zmwcszjrHikp4dMadQ/Tvnms3MJzJeX
McKLKECCMeXpizjEamZzOqZ2RlrIu8HKP5shFJkSlOmESjNiJK7YYZDiPKMJKn9CqsNbPm2r+Ifi
CrviH/F/G3fmlU/NNUL92AYSSsdtOah/VCenGq6GV+hzkJhuceTfQwAI++HjbBXDxlCvrxM889A1
wjcWWjhaX5dD6TFstEKoamCN2YDas8CDzanKg4Xby87DQe+g8tqH/d5uIXB+N6pWn53Sx/KmBoPq
kv5fDh1ByjHnxrMDI0pFuFd7dfxYtjEEeL3K9QI2i4knfTxl5j9xHI9HjDAM95hMaZefqAIOfyUW
LlkPvVM3aLN7Q+fdy6JQlbM1tnFxSFQc2g4yHSZKY5gI9ZWXjQcyRDX7YIYovGDMrbWoPDR9X3yb
9TlODmOvx8ZerWWqnl0TtN+7jH7FdMfI6MlEs2Wm+y72dD/xkkSnie3hIq8i5HOHrZvVIx0cqZ+1
3pPmm28CpJJo/qoULgFGrYMm9gh4y1I0CBqlqY6QUXBb7JS2SndymFL/9uFbIvCrhSGQLZEFlMf6
9WxxSLjdJJqOllqc0CmaH4yskkw3Vd+Vc92cEtUeDnYltOcowc7u9vBXdj/pk0HSZoL7ftVq1hMQ
S6We2IGKdGWQ42yzGyzRfhwax94Y6spMPZo1XHfIJJGML2Hoj4M2pyal1tx0AswJms9hrKqfphF0
wa7QXUtDBt3QH61SretdVxedH3mJ++X2ZK/9ggVgTqF86QJqq1/g9cNQpkihB3YNmOHAp2/+MVXR
gcUEG31HF9TzDR4j6s4Z+sU+OU0SbaMpuEq5KOQvys8LFA5YKPaZq4PocX70To6WT1Vy8Z9JlK7a
1WGLErTMzMkF1FSU8TlyMdnYuFSuDY0Oz9IC5WHKY+RyAeIOTTqn70ykIcbkJ/4P1C2Q92whMoYY
wu0sLRugl3p2tqUleaXkCX5ygWSj2cQFswbHqUC/rYRWr4+NgdoAXYbP9Bg1CnzwUpm+2K2MYaZR
CEPSOy0sW5xULByxBanTuN+Abq1VkVkCB5kenmULk4Mn4epyHaXWRag7FUHqjWb4GLZWl+4Mq3Sw
bmqaGG8cBcz0zsLLOFmcTVRvobpgpZYdvTlsPlmR3ubv9K4EJHR7gy4r8Ecw+P3LQLCjO0yBi4bx
qiwJz9YpI5TJg9nE1K9og170z+nU3QFP3hLgeb0baI+RnvCy0UAnr6OcY4wYqeEqGpR4UCiHpkVP
dh+6/RwBKQpB6ntJ3opj04SbioKr3Pf3NC16c4uKLc2A9aPYlKgsmwIgwDyW5qFwmvBkcy9uRNZV
aFtGsakQss9BOhvoYF9u93EwMgFqLUNatin/CVsA1RJIFuoaQ7VxqK8OhRzA8mxQaTyvcogsayuj
HrMsMIDXH6ktyFPSmzA5Svl2RAqFHHpRMJA8tFnXSlOj0wkc5SzXryPjyaklAGQSo1YBLJLUvpNF
H25vySvbhF4+G0Qjc0DYaPWCsBWBRjr2Sz6fsztNddUeqsqAcD5X6dE0gHrVzjhuJEpXzgGXEr19
8E/oH6yRIsi75APquJ5PLAg4nb4iKFIJM/wu5nALTrQ12PIF/riXoHPOk0tC4+Og/KlXzW+0hR6R
p/xoFvVftz/mlX3CUwxQBtMi0V53NWMa0VpCkuvHiaLeQ6zyvixurT6Awi0Nr2vr5qLAyGOF8sWr
YG9P4wh1vHLR1xq/lqmm7fQie4gL8WGE7LcrlPzp9txWye1y3GhX0lPhOUvFb93diGGCpnmYu37W
Qqn0MRJJRdC08+Ts4lSrz/UonHbRbQBCOjZ9u1WrufJtPbYMXVMwRmhYrG63ELgaVWa0YxP8tHIk
Df4fZ+exIzeypeEnIkBvtmR6lVFJKrlNQK7pvefTz8e6M3MrWUQSaqDRi5bQkREMc8xv0k4+jJaS
UdfrymgjZ1q5wmxw1nMzXgM3v4TlVlnVGQGOFbRpwWpIkWF81a1S+7uO0bymNjiQufeMbQpB6fXW
RCRf9duMHt3gW6hTGyMh1MEJ1e4nQZ3/l6LfL6MhfkgFhIwaCM/iIIRBVtmZ3YsTDrL2PyTztvIJ
xIbdbOyUla1pg8wHy4KwI0/d4mIWWlgmpdVKeOap4d5RAgWlw6pqdlo1jWRgoXLEWG3YiOrXR53J
jURwBsnu9VqCa+YZKEfpNHa8swhmYArmNbQwA2j4PvZDRTz1v7Qy0D7fPhgrG5Pp/nfgxcaU7SZx
gIlIJwOD3XMEjnOv1hbkfzTqNyK8taGoJ9FsASrOtb0ILtvCN1Q/gk+W6Ub3rZTzpPhsdnH/XkLt
1tr4jG8Hw+oYNgeXDPEUKo/XC4rgYV3H1CTPcV58DjQBaNh5n+Tq3wcqjIMyJ2qVlqwRwF6Pgwux
pEX4aGL07gxu2mjVpQ10808lW0Gyy5uO0EhWhn/+/qshgjHPaxbPXWLo7CJx0l6WpROKBvolyPAh
dswsLFw8X6uNKt3aZUJNBOXK+aV908KyUj1AjQkWjpn15oEoGjqDsP+yKfxyvFGmA8pK/jHz0a7X
ccCroNAx9zwhvFFNhxxbqXMuAdfvhuSHNap9uYGae7tB5jrqLIc460e/4ZzKiBtUYY4TnUAK5pCl
keGWSavcYwi/tUdWHh+aTYB0ES/h/VnyCFsemERXRwKGPMAsuOjutEI6BJLVukPR/zN0zaz38Hx7
iyzbXP9ZUdIaykfIJWnLiqcpwlKumpbIofk5VdAkMYIGf+/KaGbjdh2+F6l9r6v9uezKiw/59vb4
q+sLSGtu8c8J7eKDFmXR2RiHCxhHkfhlW0i4ThAfU0pXUbhVJltb4VninR4aQGhe+evdU/FGwQt1
nJOSprA1Ogl4SmJ7cCk/6iH2lD1W4f6w8cquzZBslSb/i3Djsu0+gVAs6hHQkD80htc3uBBTbwqP
ZY8S0+3FXJ0fZ4+8hL4Se/Z6fnId0vqlunRqs9b+ZjjwbzECSswPgR0QcmKo3u9M9FMejanU/9we
e3Wac2JM42ylQRnggiEVvk3xAWuwfd8GxU6kaOfxQIQb01wZiq9ozIw/ijFkgItpKi34BYQ4TlPo
JPEOiSH0pv3IMVHJhay55bQxv22LhJbexhwnAfsEb7p4kETU95beY+qtB0iBSJH9oXPi5HMn9e1+
siJ14/1TVx556sqgHKDCoamsL8Yr0qFJy4TsKMH6G4/oqAvuuU9RE3K0BJy+NVriY4ujuPKuGHyj
djuUozq3p8nm7EWf9XTGe8Swu8qWcdeNau27jiE6sox6Lw7A/VX0c2Y6lqsOJeqruEZbxZ2tTX3v
1bKaF3unMqfkXaYWqelC/IUIMcxKiyFiLce/3jX0BjiSMGJ4o6zF8Y+SboijOJBOtYo/lVaX6kWE
E169CWZot4daeaAYitMBkH2mai+eenMsq8HvNHFSw6CAG09RBikbxd7SxVRWTiGFV2offDzUNZYF
EN2pyPo0blSlD1V0n0L/CzorRuP5iootiI8Csu/mmWV/aIGlfrADA3f2pvPT7BQNpeoD9Q2UR7WD
bbqrNKvVjrQzI4zUu8hUjhHNzLFp+42C0ttNDomdK2pmnNLoX0aWadRXNVQocXIEeqtdr+/aosTr
DEf2yg//OiVgMKJJwAx0+d/UixNlHArHiaRTXzk/9b6neFeE2jucQuuNqGTtqpj7a3ik0F97A1Ps
ZaWSVKHZpyr3NTeALY+IY6vv9UhTN/bX2xW0eMSoRhFOotG8ZK/qWdyW03zPG1YbfDC6dlZv0ANX
5iyiWBFtMbrXpobkMNjyeSlJF69vwVItoVjruXNqwI64iMu9w6dA9QgEN87o2n2kkn1DXSXP4Uq6
Hkhxhg7DF8vGpcP/2Vka/a7+S6h1d7Gi3DkF+nW3D+pabRP1c/JFLgRkB94UvXp97Oogck5xKayn
ohqHsyxnyQcsSDBZHRSvGnT1Qlw27hwSoYNs+unFp2R9SrSoPJlFvSVls3akaY4CnyBQIWWel+h1
eaWKkTwwB3GqWlzEvWgwy0NMr/iuiyzHlYw42YXRlPwJWi3f3V6NtWtrtmQgBLXgty9BIihd6Eoj
ASKH8Rg1Xl/qXMIJnSmxsexvB+JOZBzAKFSUITpcz7FLatH2mD+d5CGunwrHj59D5CY3pvN219K4
mxVVsbbg4tcW1eGuyONBrirrRKM9xBFWGQ+dikM7mqfTX+/b66EWE6I660j1gJ65KuQnu9DOBO4P
UdTc4zL/sVLRxLr9pd6ek3k8CIWkWsCWlsWbxErDXI8VtMBN+2Nc1okLi/+j0juPqCA+xoa6UQxY
+2AUVlTgnJTIiDCvP1gpwWCtB2Slg6JSz2Y5qAdYKn9pQ8c9zaygxiMeMSclS0UjOYvMMCchO42K
Pp4UJY/uyzDyD8RK1cYCru4NSqV01mkto7hxPaHA1n0ttTrEg3tZ8+w2NvZyj48fgjZb/Jq1oQzy
cZul42ZbFjH9zhow52Qb4lZcgxjP/WNiFj8IJbdEi9ZH4jsRCcDAWOYciCQBlZyVI4MAlRBk1fud
EoZfRY+F7+39txJ4cDtzPenwE7gtlj0hZPkkSWo141T548Mg4sdCQd1RbSFVP2nYJqfSMW/jh74L
9tQ93JSQRBYJ+o+h16JyZoefkCTYFVsUwpUVADEKYkAlxGMJ5j9/dXlSv9ViZ6SKGySq8EI7GyG6
Zb1XqXWxcYfNO+RVqI5uGiUWdg9vFV+XNu31UKqetFFVdNFZy+qjrIR7AUwf6b3pzm/ST7eXez5e
b8bSeE5VJDPgHizeX0nB/kNWhwioUJPjcSyV6i/YWoMrBZn9IcO8e9c7yGu2NM6forAYz7fHX7xJ
L3PFB4B54sbHI7k4/sKXrNIIrPicUo1W0LLDR96oAz+5QxdncDw0Zjv7EaXqFr2OCKXLYmO/vRSt
FitAuYdyNbuaxGgZURdKlA1lG8ZnqTRGy7Nre/bhaSSjd/MqT0K3RGiY+BGdRKQv/S4vXE4jxjD8
qOAYpOO7VqbAQmF4Ft4Pxyn50jaYZ3lMw4w+TZMSfcDUtE+OWqKN9s6WB9RjkzhIkavGZpEuv1YF
Hmq5kuJpaZSZ+9tL/NJNXs4QwIkxg2q4lUztej9FWRPGSeXH58JPzackV3KPLsewp3w9YYmt/ii6
JPbqFCRIBd9mJ/xsPBr55KDQaNiu1Pgm2MAqPcQtFl2d0lob5anFmzNvgpcKPm3guRytLTa80gVl
IAegHjgNmSuSHEHnNLxYaZ67eCY9hIW1se3m/+NySSB/zN97DuBfkJGvTjME7tbSEz66P4Hn2Lc2
fug7rJkk/2hmwvpy+wusHGhuaUqKOoTVtxVMSm9pHztVfBaEi8eoa2MdDfE27Lw6iWPpoiJstPEK
rZyrOUW0dHlGebIhr7+5jm+UnVR01gnhgeaNqq/u9AGt7Psgd0R/mAYUck65qJrunWO0W06ba+vL
lGdI8HybL7FlyHrZDm1fGvt2mYxepuKAC/FCqnC3Qqt4y2ZxdQPNAk1UEEhZl7MtQ1UqC4vPGVU9
Frtl7uZ2dw9Z6h86CS0G585GL3bti0IKBBaIlBYljsWOJdibbMlUonNbZdRSZe3ObIPMNQfl16CN
Gz3t1dm9Gmz+Ma82az9pozQIvOlNYb8nhz6nrdK5ipU/dEN3NPF839g8i5js5TzyFtBAh2GBfdNi
86AoHU15m8Vn3e/Mu0AzymOf1120cfWubRKWENgzXUIwFvO8X80rkTFzSCRszHyh5qfI0jCDbMlE
Bmh4h9sncH0onjjul7m0t1jC1GwUBB2TGOOhiVrRLEAuT0JzS0faRNjMq7O8W2bXK4JOjIHJ2q+n
pZoFAr9keWfq/09ItLtAEfaNGaF7H8m4p4MpGapjkiSe3Kl3nRwdbTnbQhitbdDXP2LxCbtBKYIc
9uCZho12SlStOlhB2z7p8ZC/R/Cm21jgtfuGeE2GAAR8jsbX9aQRwTeNxmeBJ6yDur7+avf+R7RJ
9n6bn7pqOJahdbz9TVdCFw0ABtInM62EmvD1kHnsCx/xyOhcF0WP+IdwDrXUqZ8KFSCnaoTT7Kzy
R5jqx4yX+i/rqf85I2gWQnjiwiFfuh5dVoTcxJ0RnUVWNy6ixpcB18GdrpX3Fit+e6qrXxPwzEuL
G6mrxerqehXCQwBAE+d9cKj9KXHzwe53KBMVJ8xKnI3n8Y1R8vwio4RJDQiILICTxYCDgtNoo4bR
uclJs09DLqu4yfaNiSL5mI+a206KPBwF/U/5ObSaiYChUrvuXulH48GyRiVxJUL59z7Pr39MsYb4
E4lEvJNRU0HO22gay+tTaaaL07tJNwKKleM+xzuEs7PeIcXA64/TwrEAHm5HWFKMWBgbSXSa6h81
Wtcb235lD14NtNgFaJgIIxMIOFsRELRCqO+NtjDcvFUehDM9Iv650xDGj41244peG3g2FJ6Zl+ie
afMV/uruHJt8hCbbRudc0X8P/gz8DcQpVtUfdpvu6i69xJn6pLXNRoV15Zxzr1HxgL0F9W6ZcgZF
3DYKIvpnafAjWsDW4KV6fqTw+Q2IJvX7Orko4ZYZyrzdllcq7xCNS8BIkIAWEaxmSGZfiAK9GiN/
x3YlNM/CA+DVX41N1iIH2kZVQll7AkF6MEsaz+CPF5eLNk1z+Q5gnNqUg3YBICoGz0qKqHWhK0fO
fahM9rBTJiXs92ZZxt2dhN7FD18vIc6UFBctr8KOQOwmJMr0i1z30j+3L4WVnzjfB5xSEiewrIuf
iMdiY8aBFp/JH55rCccN0aX2xj5bO0kyfCtMuGaW5TIXHVR17CirxrhvWdQMB3wcPlLzSqpzLNJG
34h0Vu450l0CxpkkyQu6mFLhlGam2gTKktXtSsm6zHq7XqzpH5piiP7N1Ljh5jBnVvxdHKG2sWsK
EKxfZPkZzKIgh2oEgq+dho1Ds/ql0EoDZ8kyokB9fVjzKJ2VnRgJS5HvRiKefCeXN2azNgYFe0BK
wPUgcy3GqEQQyf6YkmOoenVfR1nynKADuzHKUid5fvaIB8EQUGTlRC6hC3FDFt0kI+98XUS4AkmS
+F0WtCsPcDfa75Jt+44nkJaqaQYJcUqUoah2ZqqE1cGgNBt58jTKhidlwAT2ZMJj8bGbyI/cYCyx
4KvsMMCoxJbtA04unDYtsqk9irqqTsZEjH8yg0AOD3nYwAWwOr1QXEQb8z/lRIPHbJzx9yQ7wx/q
SwWuPQJc5sYSrC00uqKw3hCyoF652KO9VfklK4OGTi1/Sgz/s5EXW6Sj1TEcAOpki/QQlucgs3q9
7zJcFrrW51gXONTIqZlvvPJrZ5uwad4xpInqy7d+9YYUAZZgiGdy2pqcQtpk/1LLUHaF0mzcpmuP
FcXymSXK6aYZcr3/+5AXGAOt5Mz32mcc76kxflrN8F0jrnELh8ypGYePTWRvVRNXHo5ZqxAl1rnv
86br3RpNlkeg6c80gb/I9XRJw3A3lNLvuq0LQo9R29gda2s6M8WA5wKpJhu9nmpD7U6zUIQ8p4P4
zTkBEJwGF8nOm93t238J5H85iSgSo0tMEDCLaC9GUpRx6nIpPjetfjDxJU7r9CCD1G006Wui+J80
p8S4yUYCaSvFWZskwv0AFBEt4R6Yg4RXG6etwdoY8uhjVac47wEXBZJrS8NwD7Ve/0sk/ss8DYqD
uELT13lrE9DZdT2JhsEmyEihXwNRzxAkNYLOfMczrR5vL+zalsHrAeAltUCi4PlsvpqcEY6WNCoo
jOVGEcN7MKzccLPUL1y+e5cDBREouOmi3WKGrR362QsBLZpZXeqNuyGwE9XoER1ztDx/F6tGRoPX
iPe3p7f27f47CsJO19Pror4mUGcUAzgW1fLwG+N+FkTsf5/dA3ycuVsWz8WbmK2aWuyUqkY6DaPz
ma5IdWpRwYRI9e32hFaX7dU4i++VhZmOvkkNPDCa7KM5RN057XOxca7XrjDI7SAusGygYrG49f1G
x0dHArOaYELmqSiI0BMrp6PcYpeFBlhxAK4aeCW1bmhiivH79iTXAqNZt02F+U6VdBkAm6MphfSS
pVMht5cxNcM9HABeoNbymuQvXYdfThyNDuAsVNLQqljM1eFujAn80M+O6oGqndztyyojt5WcZmM3
rs2L5AVpL0pplEu0690oR3XeSBE3Sa+ld4Uo/2SVcoKjfCoL5cftJVw712i2ocEDbmYmpFwPZbdO
JYYBBXysgSwXdNLwHeO59F5VpOrTnPEcVHv4N8HC7I4KXXlNQymKEjlXWsTi1MrGgUcZLOSd/C2a
5OoqOoQ59DfZJUv/ZjnWIayPlY9HUt27wJG+TchUZ+jheGpXbpQ+19aROg+RJqU0elSLypJwCmil
tI3OVZPt7QnKnlmpn5xUvysHzoKW47l++8utPnWvh5zvtFdXshyUkuKbDKmHtXoI/CDaqQUDN4BV
DlUikxfixX4etOJL10TZAcsl/e8gOC9nghol6QLLDB11XpVXPwFZmKLG9i44a0Uq3LbXhGe09UU4
1hYJ5qU+uEh2EduickK/mnBpCYlRG4NyislQM6TgkNXCfgLhVmOINYj82JNIPo2xkI3Zna6BzqvJ
lIPoRzo/jdFpv+JcUb9vYjwUXQW/TvtsGZXzvkdLc7YviezAM0WttW4Tys1v1az4e2EzVBfS3fCz
Dg/UK+ze2CWKOn2K4J1dRDT136PY7o+6b0uf6th58nvDfA41NTrg44WYkpLQUmDlwg+ZYrdwKVOr
eqiVrP4Oic/+lbVJcJbVLnonIZFtemnjjwifCnWqvKbs224XKmgGzig967dQYv/zFJpKcAYyIpte
JIn8TtKC7hEvSkBnKlP9jelEfo93YVe5uR923/V07JudE1H33DdaF/wIp1r7x6FYlZxtq+nLB6nU
ze9VN7QZqOR4wmMvmPKd3+tBQ5bSNeFBho6DQmw6/n31jkQBvA2PB63OpehdJ9cIik5WcK760qJU
Yoh7A1AF+np9By9GKjbOC0VIduPrLTQbuUA2mq8c6IsY2lzvVr0D2BdpDjLtSS/veDswOY26Y+W0
ZEuK7dxJea54bYmVZ+JIOxwbUzzZnPFzHmLOphcTLsG5/idP7WanVqAxTG3wP4siEbx9emvtukYL
XGUKcISt5Z3Gc3EQfjm4th2WpzjJqXOr9aMGXcAVaRo8YE+p7OWg/cGHzx/jaPwd9sGPvBeYeIZ0
dqehPmQjPj9m2zx2FL122LmlO6k1kHGX0POU4sYrk7jnL1gfhISnozoJdnhqfYn1FK0+26+OptYW
OPDI497IxegOYdEda6uwdjVIrcehSBXXSSPnEW+EatfYosa8TsdT1k6J1N0+zzG7QbHqlFq29DxK
sia5UiZHO2F11b7PAn2P04mEplpH25br1R/duNXUU+XI1ceElPtjxQl8r0ya/FBqQXsyq/xbDvjl
T9z3yBgil+kBGhi/h5qIMaU0ytPQqMUBiKu/j2u0+R0koO7t3jIfc95MPBhL7UChxfjZY2O3lyyA
Rn7tq0epVgvPSIp+n9V6+CxFdctXRJLcxa+w/Wg4qb3v1Nj+Usp6DzbChE0sovYBEOvg6W2d7eRc
nw5prhSer8nJg23jAeAoCbUs27ybUnl0RyqXvyU7AAEASTdwUyobmOFlxMRa4/MTKMGNQpRIJNID
S1U5ezBlKXE7xQeaGwvnV5Cn3fM4zAoBQyb2WjFMX4u4Rvukkwv9d+rLykXVS2OPfPh4UaNYukOc
rb3Py2b2ww3N7tI6PgJivkKFpm6idK8Zreq26pQfZblM3mObbiZuMfrAlHKkUWlWO9auycphp1W2
9OREpX3uUZT6UjnURFxh5eMulhwcIpLYOHa23qH/hesOPbysfLKmSrlLijw6jTr/8gldv6E/kB1b
kSrPVoyhU+r4soewsi/tRVQr/yBJjtlCY9X9o9QESHcrU3vP9VtCqm45JCoiUNi7hp35qyZwQ4ad
Jv1OOGrSuZ2VWa4Do4bKohVBWBDJYTKTGvfjKvnRSG3qFeWQPQ9R2u8nVQy7PuyaXWVwG7phMkyP
Aq/MY5to8amXsKCWC1OqvUSefjZVOmBSoDiXEazS3WBq0rltpyZ0o7Aa7rogyi52l+aqi+4Q7hXU
2FovrCPnTxb5zb2STv3FmPzn1qzfOSM47KGa3acAvR6RKetcekmO10uB/zQ2Ni2JTnwJSxw2nSQL
KHmn6iUwxXOtl7WbJZHEJq6xyEzqh3QCyZEJU9kZdRqewXQbbiCZ9OOqUHHjvBVnP2vYmrWAMFlb
LqIy32E3RV4CCu7QZ5HAiyr7kbURBMo6SXbUEdHvJJ3PNYdCQjMZ+yTQHnQEQ+8qwMY7qQ+H+yJU
YH/4ReTWGD2d0KphCZEhiGlIT9mxquzph99nD3GUcwMqfvlgJ7XzkDTqh95PgoNTOz8gNRp7JcdU
t0MC4xTkbXKM0StwJad9MltzI2Jd5hzc4rA8gEbMNzm56CLsMYtxKsI2Cy6FI7ony08LqDtq4WaO
b7pgleB85NnFdOqT3KRYWNyOupaJ4svogOWIdVCI0ZY4rGwOHvIo8S+Nnlcn2enHO12ZkoOPstlG
SLkyFCJ+ZLezOz254jK4CtTYSXrTpnYZ5/c0MpSPtdJrj1GWbfa2l+Er0yKJohNM+ErncEnMk8eq
I2Zll41o8Ox4/RBn6zr9OGRydYisbMzc+Wb75/ZivoTgixcZfr9Cag8oFXWPxbeUDL3yq1aIc6m1
E3g2uet9N0LF0MDWHH2BfYlZ548SJNZFqXAerHOSpl1jxEF3wCG8rLAHl8PQG7VW+dQHipm5fugb
xQ6Nnxb3JjSyPlaw1A0PNBN+vAxinDKsihM31lGE2Qgx3q4ihZgZU4QqNQJ3S1UkyzfDHrxWfJkL
wq6GKq2Xcj3u9TYTaBZJzrk2AmNjRy4zfT4dItQWfErkimZs3HVU0xuFUqtKwQXRt80DqiUR97I1
HG5/qpXNCKSXnUioTwV2uRlNK+4lNW0lkDNj6tlmZu/ZKjhcQ/Da6Au8kG4Wu4KxULWeW0woYSx2
RdgbnYEbnXTuiU71Y6piNozToNECSY/b5EnhiekOURRVxw6LHDxAO8V8AJZcxwAPS7X1iDjLz6PS
8l8zEXLtt9pXvHwnbeeHgLF3Ao9NwysSCr0elPBKcus6aR4g1OP0I092dymNSj5ZVao/IzrffFJF
kzxagYHAsDkbYyMMrAoMwU1u5wLJoMjNQ9+Xdv00me+6RJeoT4Moq9yU0ufjqPlGApepUj4XoW3U
Xl0h/LDXC0v9FXRy9yg50vitzSJaALRuNdxbobQiepRq4wd51m70Ot7TwRuDQlL3akP9didFZnoX
GMBd3bSy7EeowlnnQnoDTTRQ5/+dGVb1PKI6+qtNS/WhbjNcJCaAnD+mqjTPEPBtrOBlUZ6LKIkv
hhhSnkohfbOTYEblV+ajYwjMMG/vpNVDQtCPSBk6ZG96Z9iSZ1mcxcklrJw5tMUnXfNy24dzWfh9
RBNTzfVHDJv6YXd75GVBgJNCX5AMEjo8+hTLahXekZLdY9d3LkvZ6D09pWLtjcQfsZckvaZ4qsgU
/8vtQVeeKxp3FKdIXSnULkmQWuaPY5qwmUcwyQa9maKJXQlJT+N9Rgp6Nwg4tV7dGuDe9K4bygv9
ayPY3/4VK5fEVeoz//mrRD3QszQhp04uoA3qnZEk2im0xy2eMFSClRQLC0IaoxQEebvm1Xg1Dkxr
KehLnLDkScr+DNakHRDv9r1IE+OTJKi72xUqO7qamvcl+WfiGlYiUaExoqeoR+c0rLHJbpDR37Pj
ew+vFXSMoUQ9+kHo3yVJoON0lJQ/dAULZcUhZC/HLjmZTRR7WQg0ViDLfU9pXDn5WVl4ZRMpFyPr
nMPQOsa9TvLjRjDbPbOYipNTONXZyv1mX9hqou783ClIeM3xEuVzVGhFReaR1ZnfwApKpEXcIE6o
SYfWDm03yS3jaNL3/li1drzrJts+DnWO84HWaMCpAvldKGTtYAxmc9J0ScMaLczed0lf3fVVO56T
ypD3fV6iqjsJtK+1ojiTIuR3JtpS90EcmCQpznQsK7kM9lU1jieAv92eqOCPrPXBTmn68L7E/vyd
3SAYJVWgUjon+i03JLhcKtUnR7Q29qhk2FxK1lEyu9++1oYHPyFNS3MdXFkgS5fSxAA3SvT4U2aN
7UlkNBUKu+pc9HE1129wq+e61d45FLMOTu+M+zoZRnxcx+qAw4Q4jloFi23CrkuXCtkzpFq4hjYl
+KmjFF9FgKXj2chbMfo/ScAl2foF8VMzoLNmJt2ZgL6uj8Y4BI9GnzkPtjKaSC205b7FBMDc+U1v
ooTUiT+inb6BpehzN7Us6VKYUxW6mdJmvUv9KDy0VTDsQCGbvsv4kcuhhIdSNaFX+J2NqFZuuzVU
7D9hbKW/7QyScINX/JfKVAO0ftT8iADv7yoL7WmHd1b6Ex/50TOKQTzbpWR+qial20lKRhcEndDk
MUDsG+qvKXBSz6pjqcTkGrEZ7ka7gRco8Az927NMlAEWflbJQqXshfX96ozlo162ljBBlCSJviPp
Gk4ISorPt0dZQloAcM0hDNBc4my87+Zr/NUopCdaYQmRXCpaIseMqtpHuhWfZbPRLmBveg/9IMP1
80HfmN7bC5OBmR8tBQo1b/hYHQybvoY4fgEamdyBRok9nC3aZzkppL0CE+bU26XqZhHsERHS8ro9
7xeW0nX0AbaF0U1QrNCylrBrmvI+DYAmvrQirLpdplbqB61uwt7LAymwXDVORe4GSaPVv/AuwuLY
KGuFhqbfd0SfqfUed6MCw7ESz+Zd1SoROyNycmOfh0WiebEk2TqKOkZxQW8vbfYjokilG/naeKCM
YH+DJ5oXRw146J00dckzXbbMdgO5DnYmTm9f0GZU/P3QdlgL3Z77Isib+UBQr2lOAWaY3UkX3xwr
akPoAgdCA4Hyc6iIP0B1igPAtS0BpcV79GakRa+0q3uHLkNsn0RALWU3TX1XHmgaVcrGbjKvH6T/
HciZlcSc2bd9MSVsCHPTLyTrBMqaa0JHRHSwPpiW9r3I1a2++upgSMrT5wZ6yRG9PjO92UMITVr7
lE9mB/FmpO51l1J6ktxOn8AsOLhABht11NWPxgkl+ufF5chcD4o9t4P4R2GffPKkWaeGemOHSFxb
+3+JX//PYiKP+GKUBGJ4nv+rOyGMNWdM6AOeynTAZy6Q8fP0FSK5PN2KEtdmhTSUNivoUtjUF4FE
MNXmZMSqfVIl2/laG535AZF0w7VFuUXqXvtqHHaqPihkEP0ver9pkTtt2yrwiCmqeFbgP0tG92Ns
pLMq+xvFi9Vp0ceYFQ5UBA4W+77Q7aKS23las9yG0PN651ultTNybUsQY97Zr+6xl48FY5EECl+I
uXN//bHGRI9g5TNUZnd7KZyrU462r+vxIXKUzz7Sx7cvj8WD8Z/xZke3+XvNYjjX4wWamoywS2fh
t67+01maf0rkXrhTm6cnXZHsS5FZKEljib2Rdq9dJggYQT+bpUYIPq9HNrRUl8YaEpqcheOBghkY
5ywtdrfntzYKdk9USGCFgdtZbBMeqjCEL+mczBr5+FCuCB99XNr/xShkKUjFoL3NC3Q9l8jp/JqS
LooiAD8PMg4AO0CIw8Yoa3sDJMf/j7K4FdVhnPR2DDCOSvUPZam8H2kVuq1wHtSx/mELwLq3p7U6
ILgpFPPYH29SetWIBOLXnDEjHk6l0nwrKv/dVOcTFeb+nVYkx9vjrXwskrzZUgJ4Fbf+oigS29S9
qTnzvuiN/2gjf7YvGiPa2PKro8w3BoweTtmSEUJxIg6QTHZOOSHArtGz5BhUtfLx9lxW7gzCkf+O
spiLSNqk13Eo4NallOaqWjp3NhO9euhG4fcbX2rlNqR9/fKQmKgiLUXWlCovWn1IEUVKUEQpee2O
SJEFD3GWDh/DSNM21nDl2sAdcS72zF54BCDXG75LqzTLJt0+pXWsfk2KKZq8IAts06sMI/zqIMz6
SdLU6THSonjLin11soBqYfRgY/vGJrYTfqBKvWOfysyK3HhSP1B7/tmrznMxbEktrH3GWVLu/8ZS
FxNF9S/Azor7uOkirwih2AA2+d2b2gZceG1XcgNzfXDvz8yT64HQFVSmceAi7iOB53Emy3sf/+X9
3+/KWSMYCCFKsG/gMMKfAGOO4RwrctXTxJigg+Y4eChuhyRavLEtVy4QbLfmqGqWMkHJ9HpSBOHd
rOdknQqMMBQaUXN1wAdy/RmbX4OinV1pPxygOOrG/lzCLOZ3TYV2LIOzR9MUQtb1yPAuDZCaMuFB
Utd/kBqNLmU3fAH7hBytHlSunwj6lGmf7qpSLz8G7ajs/sVaE9pRKicn4z67/gltUPqZprJ1ilap
PCkVFxNtL6+Mtwo4a1sHRCFKIDOhQNMW70JAMa4ewsE+KVpCucPkeRuVod1Y0tVRqLrbFOHQs1/i
eJ0p88MhQLI1GoPuwUiD/KhgILixY9bOGxA7dg2RKlXN+ey/ClaD3h+mAe+l01Tp35Ed/CwS9c4I
sl+3v83axpw7UvzD/fHm26CrI1H5JfhoFP9nEXfv7do8BVJ8j3ddBZOu31i8RXr8sh1fj7d4DeKw
UHvZYjwsmGN3TPPHScnv9LH4yqt+J08t4uBODUddeb490dWvhk0h4Fq+3Zv4x88gIOY2A/eIRXih
mtaeEsRPtwdZ+2gmUQ/RHDiqN5rINdUtZK5j82QMXTz7vVPRpv7uxmOv/IsLjOrz3FlDp4jX+3p/
yJj/VhHixCe7V45Og8lzUbUfFKn/dntKax/MAt5N02SWUFzCgvVgGHDMYhwqgxoMXOl96GMUnxd3
oW7sRpHdR8B4+2rcqmSs7UwLphoxPtJPCI5dT9DMxlHt6hT1XgLWpyiwp95NnCZ8FKYVPEfIC+1T
CevBjXO3sk/gWL+IuONp9aa+jxexjQu5YZ4Kkfd7Gx/dnUqFY3d7VefTu8huoHHz+PBsI1SwFN1s
e7sPy6g1T40RxA+qL5tuLkvVIw2c+n9IO68duZGs3T4RAXpzS6ZjOZWTvSGqZOhN0ATN0/+LGuCM
ikpUQnOA6R50D0aRDAZ3bPOZwJts78J6vwe7fy1IS4TJL4U2Jdzb3VTQ5/bMSbFOHiV+6qsdy/tN
nsbwLaJsfkU23RT7Vub1sRjkkF2XIIi93SAsMDd0tPTRF26kvrR1LS98mWevKOgKjBiQi7IY0b39
bV1ZV67a62gklTrWb15guge7AcAlbPLr5cYVVhDTK/cR7H1+/z2cS9+IsShlAJJhuLKpMlNRUw4t
s3OyYJr6oE9Sf2akC+lK36fe8B3t+pNiOxfexpm3bwAd422goYdCxiYIYhtU5VMX2acZf4KrSmI7
0SZR+UVqhXZyurH991gBjx6nDe5fYMru5gIex17ISkEIu81ijOIcWncxUwDXmNrH9/fzTAB8s9Lm
yZh0J5HVxrRYloYWfpHUz/0is5Pn5ebx/aXOvLo3S21O9DgaiWYnLIW00cnqjV/5kAeTOqW+lkS7
KjN9lAEvBMOzj0etRIxHGPQvjkTajWMjltQ5Fb1Id1kXG0c8//q9quXJhYvyTPgzSILJ3sjtcbLY
ZIxti15NIZQYlxSwdEVr7ISIH/NofKm1MWiq9PX97Ty3HhkTaY0G3ph67e1H2DcQL6sM0LbWlsIf
ixjLEDu7nYr+Q5olpzy9dCjPLkgyjLYxfo+gDt4u6E5Zr1YWlKtcNfZTFHVBKYBPgOPW/SJJP+LT
/ON/eEQTCA1uDNCGtgDK0vVKQ6lGbivhDsxzCstP7ardw8btboBg5GGB5vLp/UXPfet/yDhv+1h2
UZpNVptxqNTK53yYvtv2+Cx7EWbL/+dSW9fdVmNg1KluHFaYm+yNTHt11Ly/nYy+3I+9ceFTPyPP
C8ifrjTHFMlvADhvXyCTXxsbeOgLKIybV15ZlleqMqk7LSeo4bJihNJWZWDb7Y90AqMQqThtT3qU
XQgE5w4Ss2k+ErJ+MrtNDEe2pxryxVROEb4i3/tGzo89RXF+sjOzRJ+UmQvIZ0WNlAsMuHMRCM4k
cCOYpmvT8O0GjMjSzZoi47Cxyk+MW35yVz4agKQl8JJoFDsmLZdUPM4dJ5TO6DTAP6Co23w1PSOn
2cBgJaxAuKVHSAL2DUpHI3Pgrs5QTBBZdWn6vtUaWpN26in+i2mas46WNg+qWggEJ00Cg1eA1tX1
IlH3ZYqp2U1rLplzO1tu1V9njtWovu32e9POHvBBZYi6qgh0oYEaDYC6Jalxcm2mPj2piqJpu2Ua
6+rh/Q/uTIwmsSJAr6FzvfHe/thpvf8qCCinWE+sOxgxNS9E9Fpz1Uv0Gi+gfdY/bZNXsTXUgrBP
VsnfTZj2EovsmC0P1baSYe8ygB/xstr/8zNRTdC7RcWTJ9sis6xpzuGtd0nozPR3uvlHFKUfhTJc
uN7OHGgml1Tp9MARudvyIebWGTMz4j2nUflUxsph1BV6E413MMrm2h77fa8qF2CC69e52cDfAhiQ
f8mImHO9fV0tFoq5VBKYLZbXlR+tWZHfzYUK8aaxpVIG6qgCg06tYnAOi1bQ5837KP1Hp871hK+9
XW70lR4LvP7tr3CSNsX8IU3CuQNlVOkQFGR+FY/w71MjuzVi9cJjnwlaq/0K3C96XByezXesTkM6
MZblsW0732XT8rGbISNOsDvR89oNeqru3j9D51ZEO4P+P/UG2mybR8wkgKpcpsrJGHtPC9wJhnZg
TAhA+tIumYXJSeXjHi3SgAu5zLlPks9unXGsTPltx2TpwA4m8aScFAzM/BLe+L1rQE5IecX/HpMZ
DDDAXI3IEDjeXAaFWSczPUwFKFhz1xbyVXB4or4C2Y/NU5engcT87P2d/T2j/OMMA2DkowFnsPrZ
rbqNm/zaGXFOQDZ4CsGNYK3lRfl9Zhr9ibOsPNsyAWdv1UX7tbIq+7bMpXWLpZHxlAhjfACyBfO0
SKm7yig5MHrvkY2LjRv4FvVTouX5tYElEVVh7uiBKZz8Onem8eA0SXfd0O6K/T4WzugjJxMdIlBh
hS90L7pFxaj13cmeQ42W6lVJ4+xej0btWZmA0wdCYaBwoXW7reR+bwTV1HpFrIMSZxN71QHng1K1
p7AS1ecq3dPiQZrIN5LsBvHem66tQ7mgLUD32H//HWyO2O+VKXBor3JBIUW7WdmSwpJtVIwhaiPw
tI1kPlhm2u9lq1zycdlcwf9Zam3yUL3z0vVNjWPbTdmLshrBP80ZhCcV+BHeZl0GchHlguD9B9t8
tn+ttnmwhJw9x7FwRJqjuG706qYz7a9zb+28vHmGT/z9/eXOPZyNOBA3Pe37v2xcZpyTaNIuMlTw
y0ga50j76n6IzE950Xf/w6NBbETtiXBE6rb+lj9anJGopeW1YgpbWzlEmCrs6xHOTNIiCI+GtHIU
lvHpnx/vt9YFzbmVkb1F3zcd/XBQuWOoQ92Creb12eMcCe+guMq8k0l/CcDx97kEA7Dq9TF65Yvb
Rl3Z157dL50I41IZds2gZ6A4xC9tubSZ6zl4G4PWhdZZBu40/Ge7mRpgm0xhoRRBz0Cx7eEWJa3s
wv6df5z/rrK5RBgx5L1XDiK0y8QEG1nlMDTmzvzYp0XqXDgfZxdblX3Jrcnmtgr8S46hD8w+EaKQ
/Cxc7atXOHUwABB8/1BcWOc38e6PcyiwYEJ8rxFh0vYhjnb7xBzcoJFttnt/oXPviPnHqn9L7ACj
9PbAK0L2uTK3LcxWQxdB0Vh2tRsVmAsXouG2NiNqwPhjdEVVxsFDH/ntSkmFKUPcSBEiGuUrLTJO
5oGWBnog+SMulHu5VPA7IRBGlYmvyqV89YzSEgoWVEbcihT3FIhv10cai4oA9CGldrorxmOE6SJ6
yafeE0c1Q0VJLY9VBYXKuc7n6EMDxEgZYN/W2oUDux77zWcB2530nL9RFmzns43iTrXQpiq0ez3w
slQB4Jl8yBznKbWsS/5QZxaDp23hysPmr+/g7VMv0dzxSpwubPMpKiAhAc11fR0iUR1qXVehlE4q
1Ifvn6ozxxedF56SY2WgerpJeSity9owog6KlZ5f69Pg7LN0tm5tC7HH95c6c4Cpsz2Muglp8CM2
r9XMUAtYsqhlN9PoBgQ29N7cVD+/v8qZBwJDiYEoJS76AVuxbRTn5GTmVhvSN4mgmskcCtjIzzlk
w1ReUow680x0+eFkr8AOICWbAsSFF9vzb9FTrdR8Tyk/7YnZyuH9ZzqTGqEbuYoocjhW+Ot2md5O
rCSWLfa8P9B4Aamlp8ca2x0n/+U6zTEtjftoMX66/c/3Vz73fB4iyFixotfxV6VRmrKLkqEcQsCT
MdZo+njoy/jfJXIogxGPI0qvGdg27+7qTlRe2g600MbvIsrQ0Z49GvbMtt9/nPWIbT7oPxf6vc9/
BOtKyYxOWvUQdoP9uHjmnTbLcB7dx8U0d/aIver76505jAxf0QahdQ53ZcuYSzIF8ec+HsJx1lCl
A9cHr5KR9j3qBcv+39eC942i/Qr4RBXkbfxoMAJ3zJRnM7Ohx/vJeVLLDj6BvKQtcWYT194duTBJ
Ho3s9cz8sYmidxqJyziiKhMa83ouSdjHmxr4e13bEwXFpfp6jUGbtwawjbYCUBm+6+19NADGzFRD
H8JFqO4YVtSdsd+JodF2teyLn5aatkyYtKW9EfUwfc2d4RJhf9PcWMMx65NurpBw96/6V1h1hVaN
0YdIXaYA2+cszD19ucWFXLlq1fwkES/zZy25UJGeuRRWBBdZLm0imjib8KwmmiyVfOpDPR7jr1ya
8+SjFNf48KN1eBzDpSH0dkGODsEZDBT9ujMdlQjnxSrx5iUE3qLcUhbGt3KRFAx9an6tdO1ftZzW
9Zh3g9ehF2pRer89TLpBklYUKBiT4ecH7GYP+N63B0MvP0yp+W/dvbVBhCvPquzOZq7ikW8XK6LG
Xao6VkOD+c+N1jtjgKQpPspurlz48rcH5vdSYPDYRMInH8rbpVKpGx1WBWroJkuOwoKx6zrj2MZ1
DHxNg10zR09Jp3x7Pwb8lbr9XpZjAiKDa5Z/ertsFHmZx2BWpXs+Zb5HCTa3/VGNjUfbftG98cFE
p8QfcJudKrhYmvmP0Kj/bDHJEroz4Avo2bz9ARItvHQuGzUUOu17gs+3WG/b49BfRElvw9B/HhUP
VoB6a2jYnJzCFlDoocCGhZBx7ltzUu8GJ9V/rlAGZ1STQzob5QWHp20oWhdF6Q+6GFkhZcX62v+I
fYQfxgR0RMK5WIbRb8AJhmVXe7ukGNNd3s9NgG2Be8yqbjoIkp0LTZLtfcz6qwIZ2KEVUvEXcKPW
tAopskILO3pYz1WRjNdqy3j9/WN0dhWm/auRFaP7bT8kg9tlYIuoUlvDdnLR2dnrS/+P0OX1qNAs
Bp/EAIj6dkuArtqMb8/hqET8jpOLf+du6BvrQgQ9c0yg0hLPuK/o6DmbN5a1nVK1tN5ChhOmP3qL
7qdVZa7D3jnAlKHfqWV6yTNre++vj6ahIcrBJOP9C0vWgpVK9HhRQ70zDhjKHOc+G/1YrfoLVe65
N4VhAT1ZzMDA6W3CTFnOJdVZooVqLRoXTIZX30yckEugg7/kn3kispi148zIjsGr/vbgY8eTOZMs
TRZqd9Hwc5nv8+VjkaBhkr4qBf4YqbNz8x+58PZG0gBJ+GBVa3fROMTmzQJqXNi4hIPDeP+onrmv
QCiCxKSIweZzS9uBO4w/hWLpIdm+9I0Y7Y/CSZ/ADSBPohcXtvuvRHzdBqIaNCGkCWgXboLOMMxG
0ioLy9ndlei6sKjMvRtpt3CfDq3R/0gBGuW5/q2DH/7vT7oirdcEBAuFbWTNUaZMq9LTQ6dSblvs
LoMW1W2lEQc52/9qFrE+5x+LbXkh6Ae7Xd7ZemhGbVv6OjAJyMl5lr7W0RLdG450mj1a3ZW4omq9
qO915vbk4gSZxl9UVts8XRUYa1sl1lYqxrj7CbbXM73rIehGfdpVuePstImjxEX3zxoXyECQILDw
OrdEnuntOa/QgZgcrVnCRJueopGTHDv6vS2nL++/zb9kc9lh+jj0mrEUXqH62w9Kb+cK1b4lzNRm
jG661HEK7CF179lxVifLUjq9JCtqa3lVeaM978o2629KoRo/WqUXRtDDTy14Nam16u907ke3UPUX
XFRt0sM5jWSQGE1T7+pGi2jmWwncejEobbLLzXqKd4bSjc7RsjvzHiVnvcZSSXdvbKJHjdJPXX+O
aldddiLrvT5o7bm9VI2d+XZRDf/9OVG30HZ8u9clyjtWq9VL2OfmL9qS+1qJb43e/byIS/L1Z+Ik
/RtKWN4rqcm2S5fFSMswmJvDNrHG6xzkCBq6aOu8/1LPPRBCEWvbDN9hXKHePtA4ZQB8PHthLucY
iBRET8xJnvTKU4NaJh/fX+zMNwJn67+LbXavKbQcYSBIfak7jIdC0aZQN9LyKDw5BHkymsc67Tg1
inLJIOk37PvPgmw9u9ypQNAYW6Fjtik1i7Jq+j5Tl3DqxHwrk2S6W/BZvVpw7fBx0cmeqmbV43KH
5sbEeDlMxchwcJY2sqlKdqHwPb8R//016//+R04WjXYMDEpbQgnWAvGiOmy7/jhWqg8W8dA1/Zdo
+deJ0e8dQH9nbfwABtpKHi4a30Q98aZ1dF+PNmz4Wy0efrITl7KkM/kLvflV5QRFd1x6Nxn9tCSp
lXUUZC1eCcm0XMdjt8dnpvDLUb52xSVRzLO7qWHJiM4tMXArImxZw4pcH5ZQiZWsuClRBeiwXKqt
X1lVG59K5rFPWuMmqm+pivn5/TN9Jm+iFFpP1KoQSxnz9lUSwBhjWu4Sul20WM+LGw1fXVno9ZeR
VPVCZnj2a0XQRYXtTfdpi4bJSx3GxEitJExEfPvB3it9dYAd9ssBwXYhTzn7ZJjlrTM/+rtbJkUd
L5omIYqEg9JnOzfpvzud0gcltpEXVjoX6iAwg9MFGEOFsjkw0TiVy1ISVb26YYSptebOccgN339T
Z48l0kUrZIpQsI3dy7Sgj+IZ3JOm/VqI9roFvVMnfeIj8/ZriZYL2c+5zAvEJn2YlRnIpbkpLOdU
TDaNkDm0MtTjEsRgUH4e48DrdNxDzKIOLX3e24P3wUrHH3l8saI/d1xg4SBo8ltDZds8sDuqIrVX
59AYyp+WmH+WEyrJZZKtI5B/L/NW2asVKMqn8BeOnMJMKdXRmkOkKeb7KYujD0Jvqgt7eu4dIoAO
Kgi+gQbR+O3X1lfO0ielYMZvIbY4lLMS9rhknWyUVXdJhryPAIVyev/gnPsQuPKBitKc54BujqcU
euYWTTWHka38jN3qbpgixpqpfskB7Owt9edKm1x9BIoe5UY9h0j8mkf0xNIdZVm9T2W6HFD5qr5I
pWt2UkbZAZN39VoblcXXI6H7SW0V/0O0QdMYxCqzJCDA6778cUs5w1IOyxJNoWOOTTAPo32YEXwJ
0iRG1Sifswv7fPa4cjmtaJ1VymLzcnEozF0plSk0MUGPFwIAdrHPfY5FGFTX/+GdepRhq2IVGe16
0P54Nk0xJn1OEXVR68gLpwr9xqIsmhO9kn8Vml8vXtyC/99Sm8u+W3RzVCjDQtupGYfko/oslGnA
LFKdL9UCZ7fQY2BFNx0VkK1mkpM2bRt5rDWozY2EsCJAj6C3lt3NqAJfCKjnvgte1EraYgRCL+Lt
HqKnqRSZ5s5hrgGxCpQlM79AAs1nv0Vx4B99YtfeC0RCnVELknc0tjfbmC2xXlStOYcZ8sjSd5Nx
MXeTEQnMxLO6uoRHX/+4bcLIAHV1QKBz9VevTuDClSxOqYbDHB2s3PtGty7fMzFBvbx6MGPvMVGs
3fuHct2w99bU327onHd5nYx0YNHjTHeWO1ZXSeJeAqKfOyO4OgBB4e9guDZBpli0tnJbkgiq2NdW
TR/NEenQRVGPVW1e8LD6jVn465GgnKKmtaLFfitQ/fGdjTk4vHGgY5aNnXa1KFm6Gxq7DZrMcAKz
E1CVm0SvvrZRXTzPCF1eF8qQ3Empti8RWl9XSRotfl22+UH0VX6ICq3CpExUV2bj6k9DotSHcZJT
QBGmXNeNMea0bBAHQ2u2eR4BxfueVlnfhaNkAZZx3c5Mvfjo2MJGZpa92OWNUvxoIlUe8yQWXMXu
8loKz7gfEJuGtalO5V6XvfTTvI7ui0URV/B25qd0srRjFJuktfrUOoc5i+wvVmqiwVsMq5qtph4Q
T5C7mpnTtTK5RTAiNBJ46Dz5ihy9zBdy1kJ0nudP0kT6EhUE+7ZDS8+nh1lASrDm6mM718ouwWBz
z0yp/FA5mMv4UzTgnaj0UdjFzkuLk/bO0as+dN3B/C70Iv20GEILraV1X0ppyB2yRPy/NIQUp7i6
1Hk5e6AYGpKUAvX4qy/geHPUSUlb22DP/dRRkfxBJaAoSLgH9x+1CX7HAUAyK3uJmQhJ49uPxC0j
B8b7Qu2UF9p9bE2nsaZxrujFQR3ESmMSxoUW+plARyxFuBHzBHSOtqVTo4CLVbH/DHt6dy26d838
hOBDdEhKpLvfjwFnNhPBCkCjtEgpWbfYyrhHYMx0EpMUH0C53y/pGO8KHQ3NYADq9JozQ1AP7695
Ju4wraSMwSNrterZXPR1PpuRKQpEBnXGL0ljmmSr46Xr4tyT4UlCygnOgci6CeAyWqTIm8YOC2tU
Dl5e98GQGDXjWL0KIIhdinPnJkv0T3hraOBY3FGbcKo4+sw00LJDu/X6k1I3ul8Lw37EW0YnY1zV
7HB8vC3qZDk4LjWjigTLHj7hJfbjmawVIRLgI7QGYUFuIRdTx08xcsUOk7lvvg9TD4MaBbRPXlZG
x1Ltk4DWRHfhMjlzaFFooJtP0op7w3a7ycflWCN8FGIpK09aqyBwXFjtXZE1l5Y6c36oqPjwweWA
tt7OtUwdCsAELyKcI62dUbbOh5eiW+bowrdx7o3y4TMRxfaYG2zr4I6pulviOOyEqmCvsTtz0P8b
3GyHc0IXiNGBdVNW9U2XjMZh6WJ7Lzt71WWRzsP7n8y5V8pnSiBaVTD+grcUtlwYRqV2CEfODGJT
2ifhNFaQJcu30VjFwXvtkgzMuTeK/B2ENT6e1UrobeQz9SFv84g11WnMn5gXaveNlTSfu2Ku/r2a
o0mkAR6AOcZ6m4hQKE7WqtBnQzlNzhd8cwe/xN76QhJ+JiLgFU29SIeTTtH2A00W8gE1mogIaIsG
fMkpZkzgUvMI3LrhZJf8Xc/VV+RyJHO0Oxk9bdGpndJ6Yig63trIqMCPqsnepyU3N9KIZWld543p
0n+bLcbspVynQSv1XUe4To6Tj3yda/rVanV24WCvnYBNlgTHcsWyAqen4bvpFMSqVsXDaNih40by
CgMIeW9GdbeP82Q5JpHx0uPhfmMVahdkldM9vX+Wz32+/Ob1aMG5wS/17bkaGyR0cy7qcOzd5lOD
IPqu0kr9y/urnEmo6SQBlkLjCiDDFhAGN8xMMofwbw9z4S9lURyRI3RzX7T5vNOnScEEw8AQoGuH
0/tL//2AdJ25TDVgRjRitqznJcncuoCtFSrjgh7nmBvIZzqRJS/kCX+fZ1jVwN6AaTACAhz2diNb
Le9thMj0sLGnn3zBHdJu9vOsGK4fCeQX33+q/2g4vD02rEdmDQWB6w39tbfreXOXIWWUQjy01GXv
9dX1DJKpydXSp2LXb6bRsW8UYD4fLKX82M+xSfcO64NxLnqmK3P2MCAUuTMq2zzK2XlIxv5Ji4Zq
X8ZDcujVXO4rd3w18qXZo9eOQwACwwEIBv3DYntyH6ulmvmapBBqbOkG2B5e1QD7cFoiXxaR1/nj
hMA1ICPU5lUoPkVdYGWriJU259X7fJTtsdPtp9pGSBe1aLCz9OUYDPurI0FQz/Z3BGSmoBrNq9Go
mjuDpuROFTQ8NMX5kBujepMpsr2thzQOZq29bUX/NYu76RYFhR/Abq8rQJeH2cQEZBrU8tBk8U89
qZE7lV7qJxbSj3Eyfxtl4t3Cyv22JMmr6va63xndCC++QEFA7pM0mfYISF2JaWwODY4QdcvYFCmB
2FdQOd8vwCp2Q9Uhy7pgoVU2ylGq9hXSHzp6rnN9yBu9vR8xZzp4c9L5SVdDg+I97DqziwMhrCbw
ouwjgs9KWC3VvJ9s+zWRnnpC+bx5Bjgz7suoOupuEwfVYt2MZqYGSiLzwK1FHmTWgmeEJZ4rjctu
3YC+VG5Hz/7uWN0d2l2h6CWVeTsngd5pu8pLnsWS7PkiDpnaF0ESdcsha3Pl5KbFC8qWd0UqosdZ
sT3fs2SYxGlxQKnrPlbsE04gX1B/vRN2u/hTUf5CNDHZ2xh/+LjX4D6BfwL6YUczRVrIFKm5L+zp
wRn6T6kb33lTEmhpWUMfsYFpatHRqUEZdXUNc3K0fplVG0a98+JUrdzPanOsVeu6rB37tp7FccGJ
QTbmx6TEfQINOeEzqbJOAvRXgNxQHdSlhdqvFn/DGaELsJmXu6ZvcPdzdXmTt9lrOqjarhgwIcvz
m95JXtxpYQwzZE9pCiUsibN25eEZu1afl33aNM+LSWohy9zzczR39oNO93GKnNMg5OL3NJz3zoCX
hMysidQZPwZUX16iPjVOwvUU34gkuxNhHzdqrrITg7346ZR9zkbvLhucH6Sgtj842uNgzau90I6c
djlUo8M26I0vuwZgEgfuFKmpfCx0sAlJHgcI8n8sPYO+vMbMdLI6X8biHgkgRBzEcj1a8quddx+b
RHgBiN8rNe7Uaxlr0W3cVI99133RZvWTFONnI1XxDKgdc5+bhGSt1XGYdBIkoqyGzg4Ph2fN8DU1
5LVcjA/DOF8p1jwf5aCfYqVGGrUUe3w7DnZpUIuWyRhoefVtHqpHvWjmu6WU3+16zvd65Qr0Qytv
V0cgcxWrwS2l3kPUXwIdg+L9lNkIVELDTKIkORZtOx2cfI79RmjFDpOwL0bl7GLXWZ7AOzxMpRMO
9vCzaNCVr5USnlcfNbe5JYHh11XpD3V0q5hptO/ikYOyxJ+TSP1B6MYURvk0TI4Oyqb4mJYywztH
Fode1146SMVB4RQnw5SQZhYAU1p8x7+wjqOt3BuqFBC7iRxRVczHVq+Nj15hj7eTliwBal6haN17
dJH1O+rJ25X65sBk2iWd/DTCYt3NSva1HJoX3LV7ZJHhrVHqH1UL447Zwokow6KOwPSraa0M6Yph
+GAs1lMmJd9IZhzsRdjB6Bh0iJv0BnjV585yp0DUToxocuQgirnku7xDz0QM2NFqevbNUsS1ZcWv
VbTQWFBwg4Gnc9u5zRVz+NM8ZKpfxOOj5TXfCzEJPzUnHTea9ntsZy8rguRY59p3Q8e6qta9X4On
3aGV/Lpg6rUvk/JTrDhfysq+sjJd3+FrG0rR3ma5/a03nedOw8A8d7x7J86ACSxy/KjaQxpEpW1T
dJE2w7b6ltrTE1OUvdW7z5YdOfuW+OOPlTnd5jL7NOVmfyI+6QertYcb1P2Tm2Rspl1XReKGIM8I
WWjprjb580SM40+FHcyxokK6dWVdBbmjPI04bdoRDjhDqT0Dxvus027uONF95cZX3iCflFi9gy/o
e3P7xNXzhV6D6bur/RLedxbgVqy8SvLCtkn3Xa2tVrDpK02gOLAafqAYzQeBLY8/WeV+bspPU1oH
QMmOjvT2lE/Jbja8Q726AzQGn7YY0/LQm/E+XTKMADRt3FudOe3aPmuCxqs1f86MoFPlR7OKP3Si
+zCL6IOdFnezQUcrSbp7UGn2DluCF7V3HwePMNSPDbLfbvzcipY/yrFuh9r7WKlmEjCc6fw4M59T
2JZTm30c3aYIHLX6lDmi9CvkbvZKYhyTRX1YBm63JPduBw9XLDXj5EjXu0sQp7OX5cqqlTsapyE2
PN+9RfvQusOPaNK/RWV61Cv9FTOzBusp5ZhY0WdSz5ey865QCMBqQ1qPkaxOliivnL5g8m26JZq7
yr0Vcyswbv3a95ireWn9WKviVxQT1Xtbf7Hn6Js+EgiaaDog3HE0hxpHHggqR3qapq+24ykX1rVw
UGvngqshjfpCOJZvCffJzm0gKCU3kqjy29GZMFxbLE6h/lAK2Kqpcs0A2T7Kmrt5qqaT1yvXkbSX
Hbr2+hFWi+43hvjgSu+zbLx7JTMLfxD2U48utK9YOMd3ObuZlfV9gjBtELXRA/RXw1eF/pDk9aHl
GvfdpX2ZGP5p3LdMG3akQ6fJTA9uPX2L8/4jgPAjCvteMIGDVzT9u9733ytXG7BHUq7cUqEHpOP1
7UQ/dTWKdwkS7nwry+CnOqLJTWEv19pcfIhzjqGsnSsIWiUrje4OQ4XyGDs4o+nlfJ9QZ/uZa/3k
rbl+G3d3c5w/5J4XcC/ddr2roYpdNYFjuscRAWu/UOJfrlGnvp7Z8rbwcD0qYhvjlty8qcy4ycF4
487A3ii36HeyAabXP8S6GwdSn6Jg0pGzgo8cHTAk+xktU3aT26a3y0T1iZyrOAwYYDNuZmtnImNU
YIHnjj2jGbVDy0dvdlSLrQ/VIrn2Kjt9xovzq9VkWTChj/8oBhkMKMUcajv7Gbdj65sxHiP5pGVH
c5aIftstzl6u9zIOvHZ7sm8a7ml/7OzsBpe2JYCHk/lAla7GoW6DcSjVo7DVJsiQ4EIDh+MwpkhE
O1rxfa5qAPxKKkN9cNVXqxL5A4Zm8pDG2V1ujU9NRWCNNUYVA5nvNdPnu4I5lt9nRb0fsw7LgZHR
E+P34ZT3vRFWOvMaLdKs44BOYgsn2k9dba+I+msrq2yfa13jJ6L3roxRmamgZBw4NmG6w4JjT2I/
BW7eHVS1eFyk+8pgpD2gT8TV2ViYn8Ry2DOL8vZLrP50Fv0XU+kHqRerWYku99lcqoeMT9Tv4sX1
x3g5RXTPd3SXRDBKtbsaaE/v4Tq8Fm12o+cxJiqrhQlMQhzkLO+atgezyFH7DoHE82OxhFHuXbWT
dqehfONTFA5HeJxhjkFRkMygLPlDhS0+F4P1VbesV0s0tNojd7zpS2vaWW2znGZZ7Suc+OolCdJ0
SHZ1qXytKob2sac/SgcYp6dIwr/J3jhzcxwTQ86BWqtPFlAtkqr0wzKqJ7wLf7buhO+Y0O4ZGQMA
XdSghDV4NJH7eMZusQDzDt52lkyREfJtfORBkoCxeYCX66FU2o90lb41sfuhof+ym/pSC8rUuKtV
IOmN1hMiHf15aJwvXtMjWSRy7YHDkAZ64z0USp74jYZ1/KyvopAeNE8r9R4ytyHvsrExUNr+ZLrp
qXaSK1PJ0zun8GinG0PNRhtWFMh+6W9iWU84DRpHMDXdyyCU22qhn9d2c83FkceHBckdtjAK2knB
6GA03IPZOWlA/1r49oRAcbE4gvS4fZ41G/axUQNLSMoHgqjtj7xeU5A39a1IfCXHmdPq7lW13tMg
yXxUbsJy0eagGLxwBk8ESzvSrqYeiUG9aod9arunOSqWoMz7+KQuBhJ68ZDte7v+4VW5djKsvvar
kVMZU3EdC2dqrpayu/FMBZlcCiXVN1RsAJW+uzNyrQy7tjwUxvAz780mkExMcAxMyY8VjqwOmUcK
r/XnVPnu1lkSNCWWDp5yh8AvYS/2eOzxdaqW1/n/ODuP5baRdg1fEaqQwxZMIKlgWXLcoBwbOeer
Pw80ZyFCLKL8z2I2Y0+zGx2+8AY2Gw+L/wdyYkuoVHlmW5vnuEw1LzGI2rWqLY549yC5XTQ/eiyt
cLwkHi+OUzB07iA3T7QGom0SGhZ/LnVc6oIf1dhIAbMaP1KLoClOg7tpbupGuXOIWvULRRXlURlV
8i7L8OSWF5YCv1dNzfc0yHAsyvR+H6mCjJvr17MgOWAW9t3AIcrDDI69nTSj2yud/ZI7E22jMnqO
mjjFuc5En3407WrrdM0fCcO6TRMQGqraGQT7D6ulMYGCIBdA80PUiuqWiaSeM9V5yHrMVqgLP9h6
cm6osm6aTJBztsHA65bIBzqf9p7g/Anv6xGRqoFnSgzfTTNsXGLKL1Y7rKH3r2C1+VWAEHnaZwrP
snJixH5X6UOsHVVenAm5PnPMPhTYDVc7embf8rLGJ9FQ2+k3tYvwr1pjj7Kx2DJYxuDXOG0IRIdm
F5VaPrPcs6524RxyN/a2nHOwE91+qtk8OGuCeJRXupxX6kv8bqBn2HppDqLBl3UYxEv4vUOqHU1E
FA9NFnT39AG1lVHel38BjEFjA6ivgzVbwtw6HHawj2r7YxRDZduipxI7B6UGt+magm74StHsSrEU
9Dyi0uSa1Llhkl3OKhwUbCntWj2OU5w5pym2rexJKgxhuQZIO/uc9R27J/GRw3KrbrCk+y7MrSdV
RXYEPUWHyLa2Rn2lWvm+VgpPBJosRa+ZmPvaI3jTUc4m2kjyAJKzbWWEE5rYues1a9gqoVNveoRq
d8Uk5QdtrMUuT/xyZfhXTY9F0Y0eJ1AgoGR4qC9B7QIDAAU3HIgSwDnCoxI2hrnVcfgcNn0VWi/D
6+1ma8WA22dctS+dUReUNZWeshx6PvKPoZTD2J0FtId9P1pTif59wFVcW5wBTIyySiOOIQyr+mCu
rxU2DkB+Af/NxVBw/JFXcjXsmjyv8QQa6iYlG6nMdOc3Xc5fqgb9STPD6gFd7vinqaQyFhNCFt8o
f6TOthmrNN9YLZ4pbqM0MyleHwrZddR0+EGy7n8tnMiQ3alubTIPM4qnfdFr1XaoRfFpTPFz2kz2
GH9F0a7/E9t6qvPC1DGWecLxJWrlQ0VCOw2Zvo38tuWBguN1yDu1+z0ME/qijmEnhwJNukOeD90d
7Na++TES8X0hhk6+6PHgSAcgwb1FMUlL822YCfWUVbk+usLAL34z0Z7o75XCxLJNhI59ynNu/20R
R4SfgVJBkblda71S2YXRCFmRuwmwy5IIzu2Sh+asSiIXIrQ+R36k/q7QsDRJrh3ieK0s/DV7l1c8
/WKnIewOugZ9F9pZSxmyTFSTmeZyd4zIXmxgyUqebCCsBuEDfqi1+NBYsdpvCQGj6BQMcd5h8Fki
4RTBjH7OcDWqtnU1COOhjzvZpuJSjTrqQKZ8X6XtWH9N9C5VKEBWzee29rt8K0OZlNwxKLNz7IwY
o+JqOmjN36SP0++tkvUUloJEaQ65M9jOHlFPCpiF3vfhp3rIccy11ZZYCU2iQF+pdqvzdbNYjdmV
jf4iqhugRBc9EkNvsJ7rC/04SRj/bUzJ18620sUjdr5lmO0MDMmKe/pJyc9iTAO22dhaM8s1nk6J
mcAnGPWymssp2JpVwuksr5kCUznBZki+y8lUfkCFve8f27Kxw01WjP70oa6N+IPvU3a6vZ+uvBjz
FGZXOxla8tKapXISYxCWGI7YmsU5cb5j408V4OG1/+eBQEsiYILNDZi6Jf5GZHld1GGtHUWgBM9y
TBFuo2E9uYYun1sbi6/DhcyFSLvZhoc3T/jNrVw5k44TuqwdITrbD5j7NnehkojnjDKbxRtBW3fb
xULr3aqAk7WCVHz1l3k3PKAC9D+A2nJeLoc3mgIb6TYwjsNs8vAIQ8S/03NVVG4C+8vA27b07Q+S
GSnBnTrq5ucqjZrx3Kp53cNS6ch/6Vm02UYuAovMyA6kfVgAAML5LccgLKN38hyhnomoBjL2yhet
MlJlxzz7L0WoKR/lMi//KP0YpRt1CKqK9FJJo62o2ro4GNTPvsgDaJFtX86e9mNpKo+NgkL9PWAh
XdoWda3cU1E1HibDmUhu4sH+gnenaEhfM/8pl2T0PPRsstLNaHBANkYr5eG+mVoBhFiRSv/J0kz7
Z0ONPfJ6vcTQfqj5uyt971dCyGKlEY2YO6gQFOAnLnpcHTUvqRdNA51z3PnGNxAlXo3KioXYAi/d
ieqMV0TGPkMep5nr6HJzckjEbm/rK/cx8B8sxfSZ1f++FW7TnO5NpzkKs6O2NibjNpAL/UuhSzSe
tGiNz39le6NBOfdnmTmyD4v9ZcnY2dYa40G1Le5bUYW/kI5CSU4uuyNAveAb0qNof2JMubs902s3
BUNCACI8no2ML3d2qxd9PGk1egxs0C0gGhm8vzP9+zVh8A/FFt6rGb99OUqFoEqiyLiIdYEo3DSy
ZfouUuzdnsty88yygyhq0oKnOQqYaslsrQojpNGjO96g9oPlNrblS1szx51x19qN9FLFFY7ftdbS
3GglGy6HGlGAovEiK/ux7rXE1YNc0Kwah6r7t/j6vx9HuGsAi2QZlt8YNQp6TrNtQw7G/XEYUhNj
YJCF8TCt9fsX23ceij44/WgZHRbAwfN/f3NbahRP5LLGNog/dTZS7M4pA+0qyfyIx8ka92mRN/z/
YCgV0CA20DhbfFuVLphcoJDgmVjlvUSN7vzJU705pXE6frv9gReomP+G4oTAseBmIFO5nFdr0kHW
I+bVJSlmlLr8URoqQJJzz6GlKlyFL7cHvLqQ+IwAroYuTQp2OWAAFdNX6L96Q0fLoa2+sGthGXaA
NQJ15eq7OjkUSS2A1SzmEnwkfGlUrazEpKhOVTcVqullpP17Cc/YD2qL31/fDWtatIuL53VFgVZZ
LCppGLvgcoI1Wmo1VoUOArJT8aETfbe17DGlXdBzx6ZIZftRUB6I/z/dXtlruwYSl8nlim8MO/Vy
4NgorLqyc8drR9gqiiTnm0lLe1dzgjUf7kVG998c3wy1uFy1ICGOkwvH62Xpk5b3X2wjv0/U9JNc
YeLJhnXLkdqDAvLpf5njjD6C/QiedLG4Vo8ZSG8kjkc5KXd7rHPcYBg/KXG7xvm+upoEYrMOC5WO
5Rn06Ts5uVY7XmrLgavbCEmJSZyFtuZYd20tifPwTgbfTX9q8dnmSxuTqcb3dJF+97Pw0ZGSg28b
95JI/ipFtU8L4zGuw5UA7NrZwEAdQv/sN0iF4nK3YCIB2jerfa+JShr+LR5brfkyOFQAyu5DMsYf
bn+5a8cC0B3PP7alFCgW43GbwSzXZZ/wHtsWRWu9MQAXLcryvrSQnkmVeytZC9qvfURuUCjQiLrO
aiyXk1TNdHQEYGcvHKmBkhqNjrqpQr34oAWa9uv2DBfv/uuhUA0a0bN7BfDQxYdEF3XQuER9z4RC
P9sLhF5Vx/HKu3/t/lQ54zwNyCw7S7Sxrg9mP2L75xnRWG1FUMn3o685W+DAAyL8krqC+Lu6hFDw
wHDCfqWIc7mEDl4xeL2VPt5/dpe5GNuZ2S4Jav+PCEpjTanntRb0Jlh9XUQCUDYmNiCAzuaf8+ad
rUZKgXamcYnlUTvi8Bk0P+WOYJsAeyq/0hxxDJc/QZzapUHwozImQtVAJPF3gZPZvwcYpEdsVo4J
j/Fy8iOfeYxzCbNAKil0zR1/q4quOEdRlmxv755r50MnvoImR+kOU87Liee9TT0F6o/XmkCOXENL
iuceYLZ90nyp6Xa1agegoXtL/Z1h9xLvbg9/bVvNYrFgR9Fm4hq6HL4JAnOA+48dlRiyjZ5rgavg
Yu5aSbFFnfDpfxiNdBp0H3rPiJdcjqbFaD+gH8K65o29kdP+Lir056Y1fkht8e/655BZSH7A+CGn
urx4fKJxLRpi36PckXtZbos7qRLlyue7dkyIxYGEMhBuuIv1y31F5KZJqGFkE/l6Tn+itvE4sCql
/LdM6vWIvB1qcUQCHIRtkgzbS6LkeWiMT0GJtx5dlQ+DYm9uf6hr04IeShRD9PTeQKBqsqaRO9ny
sOt2nmpTUAZEDtoFAdStcSmvvUgoMmP/QuQLPnIxLzHEmLEQVHlKpO6UMtopQ/jRSIatGG2awChv
rkzu2pHD34YsCjUyCxGiy11IiDpJmKNZnhgH7WymlvmMxar62LeNTWuTGkGe9c4n2r1iDRd/7bih
qT4/FNYsQLJ8K4bAUH1DzL6Ik7Mv40j1CsWKN6WT4nMfStru378j6Hb4sFxmFHsWU8XgXTMGqA5e
qnQ5feHcnEEL5d4eh3DlGbwWz6CBoc70jdkZbp76mxs8cITVIhtmeVFbI8Nbju0w7IWVVr9sfxoD
UkhqBNvaCaLf2YiVH1I6YIr+ebqIfVD01xErhHG02EqS71A9TUpccIb2IRikO6M39U0LdXBloCvf
EXA/5FeyUCp+y+CtSwZMaQLNJlMrPmV+92BVxZ6k/ZwF+Zd/nxP8BbjwwJXfC+amyDOIZCTZJZkg
FuXOc6MqM3C5QCb69lBXDgYfgdlwNviXtbieG1RHwvmt8hKKy61LyS1/GVGA4dxrefIzGmxkZKyw
xotKsaJgZQNdW1PUeGCOzobDytKPRlGn2GmoSXpVEGf3RVeE2wL5DSAdsuai+ramiXtttmxTrpyr
ld3MwJou7Xt8DMfktxr3X3PQc+7oy4fEDvd0Nb6oTrESVV2bI2ROdOAp8L43V0CMv4/bBPtc3H5e
nGpCZrErHzRrhC5prjmyXLnECX1RE9dYTvoTiyh4sEuE8RI2aWpp8dluB9tNDb88OD3Xzu2dc3Uo
wlP2zSy3tszuq9IqjZ7WLY1xJ/yowRGg/NP2J0vYaxzGa6Ei3mSUNZHkos8gL3bpqMX9UHfskzDo
kWkaY3pm+m+7wuQkSF0NpFfnKPtWZON2mrV6Eanx97ene+0zIivJRTeXUKjaX951IgPvVxWKRPUk
Lykdq7S420g7J8pUnIZUF5vb4y0bTPPbTz0OtyYCxLmxvPiUuSb7bZHWkpfAeAl3XQVIa4fekv7V
zzQjdWOlROEywToDTE+N81GWNor6KdED3hXVH/J9pgypy43ZuFXmx5sK1IA9iNza6VMo6q06lgpo
O/RZ+oOWBb5N+cAB7T2q5QlaSwduzRmm3+3kNDrlBXVCmUypjXxjDMin7iHN2d/5fxbBHseS/Kw7
BT/w9iJciRMISTBCgcfF+7mklcctSEPNIHM1oM1uGlwrlMG6E7r2qNXpOdaL538azyR0REwBh0no
gKhTLZXCDbtQDdqu0UklML8PfFBqsYkGo48q+mOf5tGxmUHutwddvKKvg76+njQwgRQuPzTc6phW
hROepMz30y06aYB5ilJtoo3WTUXgqb1Wdi6Az/CvjMxE41oIeP2+/SPe66FoeEZTT7LYaWRAS5ZT
nmW9ikZIACui8i13MKTqJeiGhPa0mhak0kWASq4phcpfU/V9ZEfD3JcfnLxbc01ZnLR5PdBkQeQY
tUNIi0sOsd/WTQK6Lzj5upYeCq1q3Ah6+RGwe/2Qlo1YodMtNtl/43HAeNR5Vt61j8dSxqw9GRmv
aKO9WqRPlWQBNWvRBrbjIJ0JDuHKo3B1TO5Oi8hz1uBbHO4+kGgAS4445RF8tdgxhr3ddwYy+Nl4
N1gDlpcoUK1cKdcGhZppoctO5P2uSas6oNmjMQtPpS5Pv6soDP5SSZQo/5qamIlE4+RabZD8s3ol
H3RmXs3XJ0HGsr4m10PryyplrQ54mrQ1UjtOtpo+hvctEgPJSkSzfCxevyeCU0gwEeXOhMLLm9qq
dSSlu4BpSmp1DLNcOsS2Ju3syupcX5Bgs+iVBwXpJXbqn1mBbpLeOf/ozPzfz4D/hSDdTIhfHqgK
YxPNLqXghHlJ8Nuohb4f4ccf/4dzi44RiTxCUIj8zB/9TQyO/1YVUzIMT06gozcuZ3L95Ex5sAOL
M0Hz0sq/BoH6c1LJHcoNQbHrdOxMb/+Ka0cWFgj1txl/Qdvv8kf4ddRZXc9clbIf9nLVgGGOI4LI
KknCF/zvPt0e75WU/aZ2xOJSOZEhRXJN0xNasiK1UshG6tfJacyAwLkZKltPomrEH+BOceyaijXe
YaZqWQ8ZjZVD3ATRblQF6ifmODY/Iw1WkgvhAfisqrcCaG9u2aD9wILDYjNbBxB7NoLXNXyaxkMe
Dmvv+/vDiM85ocS8M2yy4Dm8evPd5BLstNY34QkpVNQ2Si2uHpUJ9Qk7iJsHusvBXa2JYC2LWURt
rwvH2tG0oEQyN/suh03inJKllCQn6k/Fc0YauQnMqnnwZf2f0Q2MgwQ/GTdQZFSuFkOFmlOkI05x
J/JecS7KMdsFQTh8vL0V5tO83AmoaM3KgcyIoszlhGK5FtykeniqnWr0tC6nBZsZax4i10aBBE1U
gELATPK+HKWR+oBWxBie/KzXzh30hU2SluNK+PH+GBHk0HXkriTxQ1jycpRRCsey19gTdmIHZyus
Ki+WDTRMYII9J6XarzwI1zYD76yCIhEb8R2RvIkGM1TTNDwBcS4PYF6kgy8BQpehMe9uf6Zr252z
ShZk8rAjInU5Nb2IS03Q0TlNc435YPcie/Lrof+qqJDKAdNBz4XZGg7D9vbAVwKb+aAR19kE7+hk
aZcjIypbFFbD65MnJmAXKK4w2HeDTlMJKYARd6KnSHbUDynhs6tF8VpKduU9QtOSU8D3nPvqS7q+
jWymTVUhPBV1bFFiHSrnocRH/DwV8BZVvu2PkDfriIKNwO4AIXV7i5SS830IU7FmVPw+2KS2Nwvs
QeifG1Fzhvzm2iklVOdy7OGOVhP7Oz2un4qikiBDdaZblWH4vQHKvQsVI7sfZD9YeSeW5p3z9UO5
jwR8Fmqdq3+Xw1cW+NsI8MCRrkK9D0tV3WAYN266jOpQlcKzFejNwxCboI0ADd9lcQBzYgiyjam0
w9Yqi2hTDOP44Dei95CSKFfOxJWNqtKTQEpOBpZF+ePyF6aO1RRa19pHg0Di3EWlgNwC0TivJwnA
uiPvRVnIh9ub9MrBp3XNiad/zehL15xQDGppi8E+FrJW3Y0GPLoo6uE3mHq/qQY/3d8e78ok54CX
c0H2jkPXYpK+npsVb6J/9HNH3DlGiPuppMZ7+g7Wvgdftc0Nlvf2oK9dscVVjWkooGBaujMUbP5V
b/ZeOFWovLaOf1TaKH+kWp/WW6yhxtyluzTcGVJmjiR5pgp+OhnF16Sy9U8lvahuA6l2Inya2gfZ
qpsarmgYwqJoct3ciJiar9vX0OX3aRaJ8rNeJ9UfS6sm0DKFkRuHqYzUs0+d13H7YPJ/yoNhf5Oz
xHbB6Sa7INGh3I/QNPFINNuVq2/e04tpY7VGhAZQgObSEj5vByasKluIEzDczktbrToNVYnXR1I2
K53X60ORUhB1zoLXizjM1HKHOE+SjpFqioPtTOO3NB3EebTrdOVrXtlCc9iCNIgMtpn79fJjWpUT
WFOiSUds1qNtX4CLS/k2j2pdfwQIGAL00tZ8fa4dE64tvBKI7BVEyy/HnJVVhMQbfSx6UdSHRtLM
p5ACxAEQVjhzPkCPrlwHVx5+DdFaZf54lNWW9dEi1kJUkRXpmLcxzButHdR7BJniNe3qK1+Oy5g2
LyBm9POWYXwBhaUZ2ko6jsh8uC0RCG3QInXuZHUYV3KGK2+ANsMAwI6wK99Bl/M+KoRTZ9JRUqge
uZNvJcivQeOjVt+X2rNZRMlfwDPTFxjvWTq7bvRrIstXPqUNVJHUiF4FvhOLV1kWVe20ykQCrMfh
KTSpqiCnPbl6mtibbirXGkCL9X2tps2lpNlwlkR0qZerj01YTRmYBAM86cmWumxfgl5/8ftiLd1d
nIzXoWbFJZVgkWDOUS93qdIEHbenBPxBhaKbBM2eeuIL+d/DWGTxJol1f2WTLhbzvxExr8T4m5NI
3fByRE1reZhMTMdlRIgOmaTKOwNGyAGj6/A5jXx9d/smXxyKeQgqNBSKuM84GMu+T2eb2ALXquRN
Vf+L8zeciVLX5JSvLCO6XBz2V3Ale+VyUpYEKU4iTPOaKvXaQoZvNRZ3XEhnPQx2ZROuARKuzooo
kTjfQYDxlQb15nkaSkmCKYExsDag6hYHo9iqGOWuxKNXp0WqAtiAoBDU6OW0yljFNqjzJS8sBn1j
14GJHTzWmBqFoF1FQHaUVC1dSZIWJ/6/DwaenUSZbUn9+nJQrU+iGF01yUMrQnns7drchvYIV6TP
m/jraFbqHgWRbykNu+1g+2sd86srS9d1Rszo88N0OXxLylkBBJE8jAiDfW+20iHtNW3lWlsGl6+z
5NxR9uGRxQNhcQzwWnCKPpHFcUQ9XoVr66RQMmIDsno91RneYlQI7INvRqW/6YvQ6A7yyP+NhjqS
BPs6F32+CdAGk72CyBJKou3DYDDQ2f2t14XTf759jF5BiW8ig9cfTLdmbreTI5P6Xa6LU9MxAqLk
eKr0xYnERoztzsQYgxIsqgb4L8M9HODQiw6xGx+Cku24Q9buyrJ6RE1h5Ra5un6zFQvoH+7md/if
RrN6e9IAhphW4RpV8lwqhRshKhFn0SHU620bhntV/zVo4ijiH32ZIaXT7Zva2fVwl8p8OvwPC4Ts
uE63DjIGIfnlAkklVn6WE/ieooUu4g0ONVE1Tb6jRPDka/ZGiv84/oes/RWLYDehsAF8+Acu1Cc5
XoNiXHlA5iImrUqq5DS85iP25naw7Vge84xz6/fGrvftMwrPsptiibHyGa5c5m8Hes1n3wzU+EYr
JFScj60WhsgO+b+cyJJd6uD3iT+sQAOvnUwa9PMzTOnfWULLTfhH+WTRPEosK97JSinjwirUlTvv
2vUDvgupag4n4LLFVS5rQ9jWgNeP0dRrW2KtwW2HQroTCXZGhjWlW6i20zaUS3njo9SxsqLLEsB/
F8Ns/gpaB7zsMvFQkHJMbXx2vLwri3xD36h40XJFrrAhARPtOkPty1tEdmDpG7kuWlcp9f678JXe
WdnS17YR5VoKLmChCGXn5+HN1+3iOIgoQ2JnjeODi68Tt48axgdoZtPKql97aeBiUj0k0p4x/ZdD
RQal4GzsaAwiybVzpFbc4eok7ok/W08y9faTsCFI3z6y1+YHVHGWdONfXMOXg1aVpsL2y9lQpug/
m3Ej3zddXGCOWbXP/z4U3QSApuCDDZQ/L4cCJ1AqWl1KHvI90b7ss1ljxqjYxda4toPmzGJ5U8P2
446mjomG4HyO3ny2MolFHto+yF0n9qzR2UfWtK+DL50Dl89E0IoChVZ+MpzkXE3jyodcVpBe9+/b
0RfPt6AhmNaVA7bVSs7ZOG5Mv4B94TzmqdiYjfEQFtkHU4MV5Yu7bGhXxn//TR0OLcEzjVEaGksk
dlkrrdnUdGGVQMibQq7LfZAXsIdGP165j6gBvVvp19CSU4o8DeMucrzUVDFhDxxYKIofGYeZMv7t
XPutO3RCKK4TRYgvyzYSUl0oqg0qQvaZQn+GvJgVK7/TJi6/9oozbqMKGkU0V5g6n4Zqq/ftpheI
FqRxBvl3QpcoNVJotpHlIxWhKL9FQviTUJeH6B61vHxOGrqNKqebySnM72GZ2IAPhhQtRtoax4Ys
dKfEcY8eXlEgHhAz1iwOca8bAkwAXnh7u4nNPU3y6QOwKOlRyxTzR+30vpsVsMQdbRwOWmfKWycM
wjN9u/JPreWmO1YFAjs5hdFhKMM7n4jtG7ikBsihrXuijGedhiiOPXMaUJ4bs+KUJUVyF2fKuHVi
fXxMBMaNrmFE0k9KWME5ocLizXa1Bz8OIGWDOt81zvjVrtIQ0ZZ0TPYA37Ecpidyl8ZQthNVn7PC
5jPGWaOroTizh8+cbZU+jLaKgs6Zi30gIsgp765qZGmyjYQw74IYaTBtcPJ6G8V0aEw1Mc++aoHi
bXLrOOmhQaDTdB/TKMPEcdKdMnPNXrU+GoHub1PFcAY3MuIUQ6lIJxnsmnLbTFpLlydojlhuTh8K
f+LLhUpae2ozOscOC/tDPvgIldK9kc4SiImNE6fdx1xXsjtFUmS31pMAefMWARgnwu0MCTD7jPpa
sFWtSAcmY3/Tw6hGBK1/1tUgPKS+2e9CETQfA8XJjoMmk55qVv5SFHWCoGxama7V1fJGS+xokwgs
oVz0VKvvvm9bO2kU5jninGzYgj8nVQyHurDHbTtOd+Q9iE4YrbqVhsLcmFVQ7pKxVY5EE50bMRrt
0dR3E+Q2T0odqR9sWY/3PSyznZONHy21DPeVbUk8nqb+hDl25TV+Nj35UxRHe8VCC2UHx9s3tw2Z
9bT1lbIt2Tz+ISy7ZKeh0Y9OjTXc92rffOhzVXF9RcqTR1uSyVkNJKVMpPIC+QzSGrUmU6YNPmpj
hF1QnE/9VkKD9rMcagifoT/3jQqR+tyB6L7rsVT5BYU8+RUiEtkdRj2szjnG7i9jNpbSDmqZKbkQ
AZE5mtTG6JHnleoH0UBPZ0ka4xBnbbFRfODPp7YQ2d+oFir6Z70ITBfMU0fqp6DOHI+OtMuiGjmc
okbbkKc81LJtp/h+9E0azey+0UTFDkYDeK2JNr8sF6/B/N6QyuArZBLXLOtQKF0M2Hd38BrkNH2O
tTF7MKFWb6c6Te8z+vrsszT8UvX6P5oyo9BK9jTnqLyv2nsaXCnnyTCy4l7Dh7XcgmpY4dppQN9w
ALa7pmL67jJmOFCkIMlUEMHEIJfPHppa+J/JRuMlFU5gnUIOEAFG2WOm1Lm3X/N3YS9DOXw/nb2C
sPFS/beocnlsjKjzIsMoXUkxfsLputPNfKvI/qfbY72LjGhEyQqoVaCr1PiXnjGF3tY9njE402hZ
9lObJrmb9QXLYCPCuDCOERJGwxbXxHo1kLiyoq8da6zOQH/AALhc0YBIokP7qfda30fgzqiGZ4TW
xNNwKorfTRodUrTTingrqEjLuUg3mubrD04YBhu71B23kP1qpThwZTWobWJnatEcg0i7iG0axGUI
X9TO65s4+tSIKd3YetAdynYqvgkjNL9xX4rPtz/Ba8d0cYYsWgB0U0E9wQRcbC05iTJF7YLeGwGW
fY76FIRG7EeacbACdEJcjGG6O8kw+i+FlI6fxi7Ovyhm2crULLriWza1kFEju0zOvVV6dHQkxA9b
yuwb5DFz+98K6/O5o772SkZTkLpegh0HVekbo8s7r077fWioe8fvd6rZrsSZVw4BSHHC5vkEAERb
LAq9Gmsyg6Tzii7b9GbuTsTQqunqzRrvdP6oi+XnS1OMcaijc+wWcXoiptpErqzzpLS0fsqV4dyH
oNz2t7/yld3OKNQIKaDjsbPU1kdRF8XhnIOGPKxGobnCJjGyD/Cyd7cHurpwbwZaRI1ZZ1RSlxSd
p06Ff4iaDObQMMxWWkayywdtrcZ7dfm4GGf6Do3dpbhz3Bpy0SLc4fUirDy4oUiVa+Hadri6fG9G
WWRwddoipoNeEpIBzS95qO6LLOrcfEhfbq/etXGobNAO1qkPvuvlTFOEwJrcdZ5d9welVR8Rg9iV
1fCv9BwOEQ8mFD2VZJxS5OXdl0WakiVAQjynbuW9DJHTs+V0DeN95TpjQ/OYKLzBNtW1y1F8GCQt
fd3WQ95bdn1z/CZ4BPY1Blkgvg85Sp23V+/aXng74OLQmk1jxL3qt16Q1S+d2u6AVKyco2vbG14q
kzLm6vTywQKihp+Zo7ZeGAsMevXC6veijsJP7HRh7ETSIV90e1ZXYpyZoQNKDbj1rK13uYxSjpSZ
k6ZcENYgZYdYlqdgO2VSpqNBGIYhslZIAu9DbcAOIJTBxa4c6Xeb0oaDP3sPkAQSfSyLNplsdJFa
oQBX2VOI+l//NOTObyW0n25P9N3nI3bGqoa2G1isK8Zm4J8zct7J06tEv6tytb5LbSn859nMo8BL
xfkLRPfyuQOhPZUpnqYwthv17Iym9MQZkQ4ZKoE/b0/o3QFgQuxHVgyoBdjSRV2EnBKhCqWcPEMa
EaibuqT+2ecCoXCQvd8l2yqjTYp4ydfbw77/XjJQVjAF+B3TYdAWG8aX9DoNSmnytLSc/khhOnx1
pjL/Go29tFIlWBtq/u9vqjFBFYFO7gLZU80i3JehkX6MHTvG3Xgc16hq74uH0Ivmg4eyAJUj5nc5
2KQGNgAiffKKBBCBWsUCw/ImREyAalMsk0fqcQ9jhVLqHgXP+ENbdCL8UJf5ms7JUvSNi5kdyoMz
M51oRS+RRE3ZDIBnK80juT6MGHF2YwqV5Rf6YQD4HtJo3ChBtsdZalu3CEdaaw/Su3uIMzmDWWei
NT2CJck6LiM9TuVW8+LkryX9yEPl1Dl3te1v/3UvXY6zuFL7AoqLNjFRBHq7cxKQ/Ed5Ib2wg0Pv
9lDvT8vlUIs3tsSQVo8npmTi3ViErWs0f6YuP2TyzlGeb4+1/IBcprywRJIzDMoBB7OIuiTU4+3R
qkET+KXY5lXy3a8GSBzN3NR0bLLIpthLWim9+FQW7vOoR8KvMBzXklpn5U15fW7fhID//ZgZDI4l
Bj34JegosLNWJY4RJx6A+FH02vATvWDUkzJrRLy5tjF6DqdM6/dVX5nlTuRsCDA3TQWsJtZQpUsS
6nAk5TEZdhgW9oOROfovOEHJxyb0K2prAbpk7mQpQ+zGSVTW27w2GtnFbin9SelsKu6qukVNOAFs
ptDBkeLPkkZRxi2jNnickDNEYF+fLCTi/Thvt1mR+fddMmmf0cYTYpvWA32wchzMZCMJNXtJiih8
kJRk0LZFbim/CkVp5F0saxlMKLWcMrcUHTLFYWhJxkZKJX6fcFrKHa3QfeytEylJ99pg2/4mrprA
cSentdF1QlUUS6ouhX9bEFDccfeGayCQV2j64pNwspASBjA4sxEWsUuXVUNAJUScpqbOSWfUR3Wk
V6q0m6iQtoMx/PE743uaBTLVmTLf8HafGyuf3D5qXywULG7vV3VxOOYtgp4CzQq4ecbskXl590HM
Sasa3sfJyJC/7+qd1bReV8cH3MLvHQkZArNPHszS3EZhkW6MJtj5fombV8YqmeZdk4Qf8UMlu5Zh
SRdac1cl/aGu0OyRgh5JiEQud7pTeZ2eB65RZ65tpc/m/5F2ZstxG8GafiJEYF9ugd4pUqRMUaJu
EFoo7PtSAJ5+PtAn5qjRPY2Q58IRsh12dRWqsrIy/0VffW0uAte/E0H6jLoCHSgUOs8nglpcnBpW
GpzsSX1Jc+0u0FV8WEoFxFiHLR3l+9CoXmNhd549FuKxqvUj+gOqG6XJySrafRQrpqdlayDpq58c
6iooBxBGwDIXn9xPG6s01dI/yn2iIo+ld1LzG6+FqP8alvwnrs+bPcO2sA6KnV2K/B+lNVGljtt0
/KfF4NNG0pzmvquOLUo+plwZa1fglcUzeW7TrHoXRlgunhgkX6ZM7B9j2KDRVk/L5IEizdTCmKzD
O92s+pXn9vLS/Tc2IcNEz3Dm8y8PgupHnQVCNDiJqG7cYZbtjWxjVyKj6zpy+6Q2YewVsSyD/kt/
FAol9Ntbf9mHeN8xIEBRkwJrBk1n0e/lgSEqu4rDU6Qbb5USPmnZ+DDK5XNWh/cT0qGgCSyef8Ze
qqyjpg/5JnPUU6mED4bGGXXstV80JxrL4DBT18kfSSTph5/vYcAIWBFMgY9GN15MbtjL4oOZQfXG
TyhFIJsGkXMy6nB46zK/xhPEqFGsowiDH0lgpd+iGrcC14gn407tbUu4ZYYK38kyp85xq1Ytdbcd
h9Xm1dyjX/5sckIWkbwXvujizgNqhj5lL/lHrbNA1fib3hkAHuubMB6rTdlSj8Yt7Q0Hem2XRqOx
ggq5snkRnUCciaRptmJahLAskWo9aFUJwHObI+WvVarL67B/wS6ynbjmUKX2bu+diyHndjoYIgf3
MZqTS7RNp8aI3PaTeXQM8d2UtPFk+L1/x23ePinaqpzIsj1IgYV2K/H5/YVBbrZYYauuQXTQNzlO
FReUB0pWfwlmi1XXFqrx00aRWPLqMsM9p4Lz6WwDrtwXMdRdveugZq2ivK/lObSdOT4QdlVQYotw
G2njRBDlm5fCKgOXGzTHyQqd/KdpGvvabTt4o66qdoVxoPUmP8pOYn8Nh8hJ3Ib6mLoNrN4HBu8Y
7eRpeRTnG7Cd1gsanPlTVsamw82jTS+h1PX1JpfK4VendFiV9XVh5QdNSnWMaVuE57k9C5TpEJrs
9p2TxuO+IMH+7vglFPNEErbwfCkYYE4Jh1BTGV1le21H1+VT1CVT72pTO2Z4TZnBM5ZoiP1mDgg7
F3fY9rnM5eQOA0M9gS/kdxThRd089WGhdaemluXqXlIqP/MEjazY9cvRpF/VD+DK1SiLdoCaW3kT
OYNZf/CjLC4fYcKKl8iUgu9T1mYfQ6QchKcNufMbGGiluak+GKdZvg5Dddog2Dm0oJ72o1WOihsZ
naN7tT9Oz3VqSj9zRQwFxjZ1PB6GqNYPcQbxb6tKSvbg141ovdLvMLCVs0gMXtxPUrnxk1qhi2IM
OJFEOCX8mLqahEqEJWYnAxqLo974OZT5ZjB2DjjHB0jCyauKdrLvBqJj/2UgZrPtVEnQqpLMHOZa
ra96aPpUhktWLPDP6aX4hHCiyJm9hjkXrT4HmkuporQKarT7IhemUPgmSZrR7Z2wdM/gQZueOg5D
uVFxdapcZ3JwnVCdrrm30ZdE1z4z6NuqfRU/3z7R+kUMmyMYqB9V5RWP/sN56DUgS6R9K/B9RZPt
y6jHDqLzWtWsqTFcRA6kBzm/3LU6L07g1efjTGjbypOKOXAd1ir9dTX+B6UJ/y4bpQHk+lB8uj2v
xUN6RuPMcC+kbokQIFIW51RFWtpSWx2yQ9Hlz0li8GmV2KGiFOJy9PdjMRhFEBQzkehbBGI1pmoV
phWmGoU/PgyIwX/QQRA4eLOYgb1Svbo2sbneAssAiCX8s/OFdEoplKJyso6CV8zTELXJF6MVmLD1
WcmD5vbMLi5mVhF9OuCcvOyAxC/ib136bW2Wwj46dtz4R13VYSw4g2EekimKv2nAbLD4IGrMzk11
dbg9+rKT8v4RydLnJzn1HijF53OVxri2YrKYY5Zqqr0Vks2Dauja8KtWtmq10QM7DDe2ZKisgZRb
e3xah84bpboMtsht+tvBaoLfkV/FptvbvvmoBGMzuIrfhjN+Mqvfbv/ii9PEekGyZ6ODPJstH89/
sJ2T0g4icI7ojRUPapk3r2AW8pWvcm0L0LMET0/WYV0IT/kZGucYf9lYYYwl5ARl+kFuhBdQF1jF
CoX82g7AU5K+PQofbLrF3u5zRQpCY7SP/ZTIbxCr/edCr/Xn1qAYhKMS8iaHZrS6z2NkBWvd6CsT
hXELpQbWIL3MpeBPXUmjlo6RfUTRt5q8Bp8gC4l6H+3dzIjUYuVovRfyzhI6HlBoSVMPIxJfBsO+
UgKrdrC/k0wpoSDGq/pHmRvmYx4LGd3YSg7yTYB6xUFWWiAIvi6TtVdN4Oi9O7aZ5nglfvAKyvg0
7jGASOp8kDxVQqy4Npu+22Qop8sf9MoujroGy2MTh2n7HPk9Ni1mLVX7PGodsa9N9FxcZWjbh87R
qiMCccA+gqg3S25BkwwXm9b6GdwmyQZxN/tcZQ2+MLkMIHl7e09fRG7eKrO/MqButEAv2N62lpSZ
MHPnaNqz1IuOCig5iHI3aZPm8TLP9/9hPD47TsOg7S5yzDCARWBIjXOsrTHI8b0FIHEqHY3LNawJ
Ry62k7jW/9Wg1B/nYtFsD4uMNy/WxQvEzAsuYnvUDiVv5qH42uLVZmU6xi5/ybe9GEk9DxFc4/S5
R0EBsCmP6TTuRm0tPiyi0MUQiyui67Ga67AwoOkVHUKzuDPxs/z/W6/5J/xRp26kDsJnxHqFuDxM
2MWBbfCAe1f97/+/gRbxx4nxhhljBortoxn/pr7kGjUeZViq3B5o+TC/WLX5HPwxJVgZYW/mjFQV
4h+nC0eKb9Omc+S9ro04jgHrKW1I7VEOSCR9uz362idb3HRTO5iNjNA0eHmovENapRitGNrm9ijz
Yv0R3/5nigg3QFaeeVKLl38uRzGoYI2N0ScvLWhyN8pxdHX+43H6vwO9r/Ufa1kOSZ8S9DRsGyTb
lf2+xZyhVrZqaUuHRjPylarKIkb9z8Rgzs29IUjmi+VTekpyreDbpa19D7scc16844TtVcJ8ur2G
17/U/w61uOKnQNHTKGBqDa+fKMScKlhTM1ncuf/O5t3gneSLrsRiNqYfSv1cUjtkqE1MeLAq+Aq1
9Sd0Idws+1AHa2WwCxQ70W9+0NOMpFGOl9D51nfQ8KoR6tUPSlvd1VgHuGUxfVYop0D22iaOupsc
HUtBnjC3F/PadwMsTgWFv+hBLU73gFtuNfWyfsA34JOiBwcfkJtXFu1zZvXfb491bVX/HGt5vikB
Ii6t8lbERXAzFOp+HMVLoDg7RST3Ua99lHT83W4Peu3EIb0DlA5EPOdhsVtGUAAz58E4SH0LvqFo
VLe1639g+q606uc9sTja7H2q6wBeFCApi5VMSzkqYCYbB0OOvoSo4bgYuASV+Oir+kMwrumWXflw
M5NcRRycAiq35vmO0a3e0cWAFLmvta9jY/duSdviY4/F7nOVaqvBeb5/F9NDuIk0cB5vlps8H49X
jxC6HKHHqKN76ulC7y3XbENZbJCcrWA7NyaloKwfReIaE65jLnW4EgnFDak4oKu//qwzWB5JUQp/
6Jgt9lId9qoVyhkqnxpWaLEZOZ4FGsiryAh3t4daCsLM0YD3Oe17cEZzqXGuQv4RS5WgcRKzCs0D
yrKbKP5FlWmTpIIKtYGxpn4gBdyqPGdQf8GUDJdtkOy5+aUGKK7VUPDsR4CuXjbR4kAcP8Cg4/YP
XJbE3n/g7F0AYgj8xoXIuCbJgS7lnXlIxRc/a7DpHFJXiOe4KAhXgRdhc1N9HXT9pyE+gd5eG/9K
RKaS/r/jL/YifmRJCUCFN6mtU6i5L6VyH1H6lIdTEDzExrekPaH++x2XPC26A8eww5Bq5WbVrm3Q
P37EstlRpeYQqXlrHgpKXeOrY/xUCNNagVu2H/xo8VoHAuxC7duixOYZpbmb6XBRRQmx+icEEz/b
qmt4BNZqtxFG7MmleZcrzoFMy3XUwAPRstEQOZdtXIQpJvrmWxh/m9Kft7/mYjERbiL9JWJBI1Qh
7i2RTHFQTrNdV37s9VTxQkz5sIGqjZXluhKtUKOb8amAAee+8fmerjBipPHiGwfqhhHlfV0H0pGH
h66ZlUeVJDrmeg2E/vbcru1UWvycW/TX5mxfPR9Wn8ZIV/zcOORd8hFq3sas6Iw73cbJml1utbj0
ljs00TaNMWw1gKmiX2NsXVlf1ElQi5nx1SrdsfOfEEvYyQZOnB5DPSiezcJ/KYTSraRDVwcxSRHe
zSl4zJ4PkhVBr7R5nx7lLC7czmiUHWV0f397ORd327xVVPmPURbPjKSWq6QZh/Q4mdMrohrfc1V5
6iQ4D7fHWdw17+MQZmfxEA3V3+WWVAsUcidJpMcqrxvPFIbuZWkZgdYCMob7qdGtMZkX+dC/I852
TnRWLAVy1Pn6hTJGkCKrUp6gXffcRkZwSPUqbl0NFCtE1bDSMdvEeIA+hKxkj6lfWG+3J73cq//+
BkMFEo8oE02Q+Rv/EfarNMWyfZpnDS7pc1NDaShQm/JoFtZuRulgi2GT4nZjkPG3OoZ0YfdV78fo
DiVR/cvKr5m/5R/37/xrNJkujEUdDnXwZYdOEnhTx5gwHS2YS21wl8rivuOus4ZPGjSlMen2Q/ZC
Yr8BLLoRwewkuLLdLppB77+BE6O+m5ddFCPR/UFyyy6LY2FrzRalkPGz3OB4S9cNI07IeXgTFyhM
+Kr5KU99TrWg/RfRGFoLJItU8n01ZkQYiuwUfNGXOv82ul3JWSVZ+VFuxQcc+nY6JXSvcox9qBQ/
IVG8Gmq98u6Y/5/LLwDWGGwUrGHIZYvTVpdIc+U1gVm2sfgmAfxki/RjFNpHYGibGr/glWN3dUAc
dUwyV5qLyzax5MClx4kzPxaFfefHEhZhheUJv/6s9MjfBWb4d5fCv6vKfqcpToy+wIDJQzOKKuzy
o5lOX+KsVh4KX//UTU25w2/vzWp753llWy87uPOWIq2i3oMJFYXGRTTuGmVKcKorjn2GRzPeoc3H
Li7D7TBJ8n1pRoUbogIKQc8W91qP7SdqgPWn2z/iShjl0cWdQFcECu8SEODojRPJWVIcpdbW952Y
VNQkAcknRWz9l6HmDHo+wWgmzEnMHzFlFHWaA2vNj42jc0orHnfobpBK4pbt3Z7VlaBNDkHGTqeU
ELbsFCuxL5yJviguZfHXwG9+CXnaQIu4m+zm1+2hrmxUdBGADQIhoDW97IgMgY4DeF2XR9H21TbR
SPAavOZPDXJWm8ww+92AfvuKzOmVEECKRDsc9ugMoFxcEX5UGpTh++JoyuLR0X5oRQmNr+o+jNm4
oSz7ogaKWDmRV3bKn2M6i5cA1MLKj33cr0M7+64AJHHJOo9NmL7eXtAr347iN1VfSCx0XZbZWZeb
Q58nVXHUajTEKVtXbqYVp1qL9zjNrr3trs7K4J6kcMMjZ9k9C9CGM5N0nhVXx9ZvaEAqIq28tOCi
/w8T4xEJ/5aAxkv5fP9LfmE2lh8VCBAMLxg26ojyGPqpS/C7p+qRrwx3ZWPydsMhDHM7JAiW5pR6
keVyiXkjSq2obR7oKfjGFhBUbXp9Ek0mMunw97dDALXwy+2ZXslgaNbM+LYZ4k5L6nymNKSBXJXM
NAqTlxRzRBSwLfQBiwhkoELaHX+o8/KjkUR/H8QZeKbm80wH3j5/7T9CTCePgWoMZnFEEG2nafmn
ODV/BUUczeaTXq7I29sTvbZ70JuRyelBZtOqOB8vocBC6SOnlI7bJX6bNNUtPwaRYDgrS6rzf1pc
wGiH2BRP2T4ovqjnI0HuRapZoXFjNQqGnV0LH7/o11S5rn448mok9YHacCjOR7GstrJ7lbiS2VHs
hYnx2YqmH7EzeENbsGGaPfaTqErU3e/bC3nRbCWGQQSj0Tp3fI2LIiDfzMQ6eyTBKJMcjrGZp7WX
1TpbRgNPhTmoQXWDxm+VPWWiqQyvbqb7ZoQcSn1pozZ6hEgJmIqjMIys3QVyJzlbRevg/A1y2a4x
OK9FKZODhb8CBh1w7c5XChBNnrQKlxkgPijzXfNPXMpzY/ixd6Tj7cW59u1NjWEQEwXBYC8ib456
DG5x5EI4GtaG16cQytzYjLlv/sNA70I1msG7bfn5G6jTdtU0TCpMp03dxbkbN8nKTr52dwHU5kX1
7yCLrKeXsqSunDpHJY2akYwQ1ag0h6TXNqqw7zNNeorGNSfrqysIPFCZ31Qz1P/8a3WWKdVZmhZH
G3bkjyS1paOQa3N/e/munR6TRBIQPUfnIjHvgKCXKW6JXIox3k+V4pbllLpNgY+fbP0KUGJtfGsv
1/Kv2wNfmx4aEqwnZUo25fzv/wh7skjJVR2RH9VWRL+iURGxGyeQ4m8PcyXawRliYjNimVfAIjq0
qlqPHMLiiObawZKU7yTHb1NsrziGXUB3iQXwsRB1nEE0s6fI+XRSE65sXKf10YkcTBjMwnlsfAl2
uz+bfExt6kUmfxrHJNrbRjlXrBDaK+VQ8QrkcDZtkxkfh6Jf8ya/Nn/ob3P6St4Ft+n8dxVSETQC
4e9j35TA7uQUmCW0DQ9+yJoD5tpQc/j544vGgdo1fMHqKEaz3CtJrH/FqiE8oQ6p7W5/1SuRjExr
tvei7oaA7OJszHXVSM/N+mhJwVs82uBXfV6zZl3smsGJV7KSaxOjiAIYf6bc0C84nxjScykRU9RH
rTWif/AWHXdGiRCFVoJivT2xK4EG0Agzm2UQIRsttmtUwS9qJyYmHPXVV+PPsID3Zu+fZv1b3zI2
AVolK0nyZZlgllahqggymuWkiHM+P6E5VS0HcnnMYspetg36vpc/O+aLpdaeyOStEMEP6FuvuCvt
bW0FL/P/GJ6tiZvL3NaaQ9Qf+yazsyxpA708SoP5UzbGTaHlrpylX2Xf9iLlrmi6h8mO39T+a1vX
K/fURfybi/CUJVSeQTPnfbFpRdbpIOjj+CgJfQuW9BHI27gPWl1zhwGjSrutSjeUk09I0KwJAKhz
AnSWIDE4bWWuSR6YCAAuZl4MjlFHsRUdRy3LzDvFPE5D07/4pdX0JzjLGz/Ttq3uwJ3QQNQ4ubkf
0AZEYggFDBDamiz0BzuV8ukUJeOUHWytA+ytR1a7i0UqHRVL0rONGlZjTADCGWs29ZOylU7a+wFY
zoN3OBRyIh/nZHFAsqiPcKaL4mOGkWGRoiBSacNTJMkbq6lOlI1duzNeo9pAb6r1Bniclhq94gS8
2tmYz8fFLyHl1PBvRa95+TTqajCmCobNRzNDpGgz9T62N7pdTp3XVKNcnkIR1JbrD3676xQp7Teo
a4NWRYudZxoia+IhtBpwWjbd3eDOTNCad2MEcj5XI892T6MV77z+5ZmfoaTYbrELoBRyiZzvf7Qu
Gpzu/eio9BRvMiDR0JG+yqF6jMPpQ56qgPydlTgz366LdZqJ16Ah4Q4gZLU48k6EyLYwGBNzz2nv
wLw+QAtdq/pdBE5mxlsKxiS9JhLlxSi+IcgdwiQ+NoMt3adt/BTYcXSXtmCwbq/hle+OBinVjHf8
+4V5WJ1PGC7rXXyMs3DbNAiEomXwqtsByHJbf/bHojz89YhEaHIKYJ5khkvN44Z2qpk0eXycenMr
9dShpvReKYfKHSVpxwf9S943ndNZpZfKPe1TmFjLMGn3oHMl00iOdaMpvudPQYYoeAEQei/B02zd
qSvS59uTvLhn5zEJgBQbUF0kQp1vzUHhEg6yKTn6qdJs5Lb6rcTVXY9FzsZMCm3lI17ZLvADlFl9
hMc/0LLz0SYksYMJ2dqjpmVvaePcTRQl3MwZ9f8wEBQJ6lrAj5HJXaTzmV9FiAopyXHshX9qxlh/
7KVJ3Mlqaf2dzsH7V8PQiY4E5h5cs4v7BR3MhErpmBwdues2lQkoMeY5uZJ+Xls5OLizeR5lUaCn
5yvH/dXRlKtjNNxb4YrcJ3akoG3AkA/b21viSuSYzXvoCiJVSql7/il/3NZybVehLThphUOWV6hW
sAlNuhh/Pwp4UnPWwKZysIxPMRA2y6/M+UYpA+Qhwnxbm3a/Msq1ZaN7TRUNOwa6i4u5OL2FKFna
REenUBN3HNFBy0lR3HAyrb9fNoI8LRYaQiityIt9kBaRP4T2nGekcrqvFEk9qZlZ7W4v2/K8UoOg
0kJCA+6BYGgvRnGmJhqyGnuJXleyDUrQzdaxZxyDMaAeW/n9Su52dTw0T4DVU9gFgnq+GfRJBpJb
KvhpZJL6NTBQzS8NNX+oVDFulRaM7+35LcP8+/zQ7uRTcW4BHZ+P58hCmJUJplB0oNbtKBCEXTE+
O07dfsoTI940jbYG11juknlQrudZBRecHIW680Erq7TkSY9Rr5O64UuYk4C3k63v4lCKk5UJXltQ
yp/6vFWQs1wuKJRxUTbBwFhW+xJFtnM/1nG1C+wu2ndaswatvWQ2Mrf5cgYHBWXs4iGlhI5kabhE
nsw2Sl/QJB9fuiJJEc8F3vZgqgm+NiRBMAptX4bJI4dTdl+EhlluS6UIv/XtBNc3l8JmOKJyV3yw
C6kTK8f0yqLgFMElO+tz0dldphGpKBy1UpNTkrfZtqUQvOkynCJ4haeuL8Raf+nqePMTjOe8gb3A
IiyEJjBWaNXJCdK4brnozAHP6ZH7/zKUQvo+OXK9lrgu333sMfRGqD5T/gaTuewz5cT1pJb4Dsgi
1huMKqxNyz8IXbnxf0QjwBIjCgJIJbX6dvtILR9A7yNTGqCjRz+NX3G+u8M0pnOnphlef5L60mRD
9VFJButxCDMTHmlUd3eR1vb3NXJbPMvwalF2t3/B8kZ5/wXwc+DXQnXnjJ3/ginu4K1ZcYYSf5Lv
tURKHpOo/XuzG9rw82aHwE5/wVjMU/VrlI3MMj05TvXTVvg7l95/87kBdPsDgg7WMmYXmI84V07y
XnLyv63nzdOEyKVRDEdO+4Kymw6wPTqlT0/a2Cs/ldRCu1Tr43bNXelKuAIDgWLYbOlFkX8x0biw
qp5nC6cls9q9OjnFp6yqP2sQ71ZAM9dGgukyY58AsZGZnn+4GJJjpiPteAJLqd4hL4qPGi2bZjtl
wVoF9gLdMS8fpYk5KeAKxpryfDCt8wOhjB3+VFOPcAOOMSrAhSZ/iPCS+iScsDj0/Mh7wo81usCi
MCmm2OY5gW3w/CRR//tdy+PJorbIfQ4U9vz3xPMFbPsR8Ha7ifdgXRoPkb/o6fYoV5d4FgpROBck
W4uzUciOIAcWXLA9kr4Vzs9fRKXYJyXN/L+EFrNnEP5Dcm7eovxhWSrF7ycVSGMn3D1lemiVJN/V
E5ZtpdSXm6Qo1sywrpz7mQNOPwJCOEdzsVGHNENwBO/LU+ioNSIhlXJXZ/WaUM6VlIGuM+kq3Bh2
zvLcZ5PcQsSzmEbX3jUxhBjXlEtrk+dy6hnaVP4gAKkrm+PKZ8PmmRYLCQOIsqXWXdDzlHEArZ0g
748QICoasyhaBG9GivnX5vYeuTZDBgJdy+xAvC6ux1il8zGoWnxqIpknhj8lrwA8wfFEU7aN2lLZ
DIP/dnvMK1ckrycK9wAx0CBYQmwxIghrmt7xSSTaqxFJ/oepKbIHmKrpYSh1Z6XCdLFVUB7jbkIt
E7CsfZGoj6njK9nopyfVqQFHZHaQbvq8Qmb49rSogXBs/yyMzIdABxnBRQEyl815fqypV1l4SeL6
yxtAUoA5ajit+y9G0xwqQRUJj6q69OxSTj8oKrnmNrZVBKU7Kc42td/5w2Yc0ew5dmE7PftJAsd8
hOn6kMgF7jnREEdvMRkyNcVZp8btY7/+WQWa9IPij9hMCo4gnhZZzXPYDcWrkihG71WZTBUPkdsY
lduKLpiXlKaTnqpulketjJxWYxmU0j8TPRCEnjsLjSTLKeFCQL/mz8U0Ydsc5kWVgfjqJBONmDht
N5AFp2fR58ObFCQ5Gs6JkVu7sjMSkBlGV+huXRdxtaUekTylSdscyIKwJLKF73yFVQpmHMA44imF
1iL8bNpdE3pllVkT9bPEOUncuj9LCSdybGXDwXzIddi3nlDD8R57kdLyiiilyd6IJJY2yBNJzSOs
TDvaKEKSDddqy3G6g88UWVTeMuco/NHK3N6pghb2YOHcxxOq0HJcCpeETWl2qBkrgdtA7EVqCDXv
H0oYtz8h/Uu2Vycz3xJmUv8U6WKUPO6M6UstpRgYZ7rZfQrrocX2jD6zZyVd8xnga2G4ki3KZ54V
2ms4CtsAth4YuRdHY/dtLORK3yeFzEIUA7zbDQKNYJ5yni6vhlHGsSfGyPhJ7DTurVDTDzK04btY
HpGgSNL0s4HSdAg2vYw+DpY2SS5YJnnX9o2YtpGlYDpKmW4yjpVvJxSkzaTbyYOAQC8Fcv4FQiAi
0G2WxdFWHnv7q5Iq6HQ3Vtd/k7teTjw7tdSHPjYDDd0m/B09JTWS1vODrks9XW/6LwWN6d96KgNn
ykC1cYEPhhN5CbWt+0GFI3uIlZANEzdyOuzUwlc0WJVKVrlph0OOK9MIjfYtYxZuys/80ktR+9EG
fQqiG0O2VlWGDdDMBuZUUkYfcHNuI5f3vPqY4D548ItEe9Pi1so91O+aO3nAEcdVzElHcMocqg8h
Ck+PBNuw31jtDPOmQlpil6hju5mYZv3oBL382gkFFXxHCwNXr5rsM4rkfHFFRWZqO6m+yHdmGXbZ
LHMy25EpkvO9aCIYq0nAJAo9zgXaVXgFQwToyp9ooOeT57fW+AI3PRReZvvhtIlJ4lI3zqPia9Up
lfg0JToiKUFkyEenRr/7oKXW8JNtZbF5g8x6mxqfR6mV13AKi6n1I9dBa7hxsbQWv+TMGT7FFRLf
ezVC8sebsJuwSFb06Bi3qkapKBzYcbVVdtUXAkb7S58q55+o69B7jqPUidyhTPvADcwg9O9qtVG/
D3YePWPeLZJt7ysxGhCm0rzqYKhL14nq4VEatMF/avXcoi0/ZKW51URnDl5b0G92myob15pa125D
7gp65zTQZ8LoeUwd9bEMjESJT5Je209xpXbCm+QcQeEayxvvdgi/GGy+KlSSMnwtsZpeYtv4CWUz
V/1PRoh5kldXYSF59HOU3+WAIfL29mgX1wWjAQGBaz27OGFPcz61ZsoDGgpadlILJ3PrsgsCN0ai
bi/1iXbKA+DXgMlTOCWIbWSZtebaeu1i5K6CgUvZ9FLLquZEBFhC8m5UNPnYtG34OeOhtb89y4vb
nlmCgUQeiKxwttw7n6Ul+ZlVymV20tK+2jtqBBuM2LcXBMwPRRABmb89oHbtK/IkJN9nWHL++d//
UWUMqLpXcTFmJ0tp+g9zBeZjNbcH4Rx3+C7kktPc5b0jGs8A/DGbFjjGh6QLDX1bTFr2hKCxfhoF
V4lLYbR/pZYoxfuB3fFidHH02PaTgHOuaaHm+QJarqsMiJe40hhOn6swQ7jJr7J2M2mCycVt+w1L
jXBvDkPkpmqMK/yEXXTmtMNzbCcSVk1tE/40G9E8jVnq/GUReTb9oDJOrwnRLTQeFpmyoca+Yva8
0ZvOFDKFPMnWPL2QlR+3l/3KqoPrVemqz3VXNO0Xqw6EoegaKT2FejTsKAUMm8KO8i9Jma+hQS+6
vsxp7nmBR+I5THdhMVbd2HmolXMWY0Sll0qquZdDGOvpKOtb3Yyy33ak6G4lmey4qBYIAg7BA4mt
WFncK5OePanpqPAOgVm52NxVpZFzKUZ2go6GJnUt1yP8oajSvg3OCKDr9hJfJOtMG+LR7HlKTYtV
Pl9iS+iSMLUoP2HrmGzgE0E9ayuSnyg1PGMYGgpN+Rq0+MoUaSzySJ2lL2gfLabYJJ0oxZjmJy7/
+CHXSJdCXVMqkKq+tVLNufZhbUIRjy4aHljkLAaL8yZ0RqfLTnkGmaAPUC5Hs6dyA8K2B0j2hz8I
unJVjDyEIRTTzXvcbWuFBOz2Ur8/WM9y+fnY0KYAVglUHXDu+Vr72CkbZsOX9TvD+SeeulfTCBCi
rMSbIY8xFbY23cDVNXajUwJPw8yCYzVwC4bASw7oWKR3WRy3CA90xa4wwtS1lKJZ2REXpb+Z1jUj
CWcjU96oi4MgMtFJWaqwXqVTnkSp61s5RVqR50W/VccJCiNUPq+vq2TltXNlL848SXDLNIA5A4sS
BoBXEWC0mZ0Q1xgeUN2yPNvxTW+QE30nj1n/0mjlSoi5cpXM7EyTpj+h5sJ+K+Pyl+S+oshQF8bv
cKjk2JuqvvzsVIX8PNVKuNaEXsoUQM+e5Wkt2gYz++RiyF7XWyy9tPTUGQMgzUpBv9FM7pEKab/E
VeiDwdTxfMGjajNKbNS6zpWV+8yYt9pyK/75GxYdRzPXE8eiwHKygzp8NEJNIFpmheGRpQiiLRA1
PFWUVH6KLLV4yIZS+whEWp12yWQiKJaVdl59rWU//6lnRfIJrbRcw3BGDOmbmiQDHuZw93VvQpr0
e1EL3d6GIit+DkVqHSLEVj5lPcBfXmu9+thIgaa4CnCQakvQqHW3A/pseVPmVG952/mtV6AGdadO
Rhk9TWMen5xcZPqpxyYt+1aEDf7kUauJY1ZlDp7LPATueSim5l4LwvqjHfhqufM14rrbJ7mZ7Bqs
H4565aff2tAoGjdPpabw1K7Lv/VGHdfY3JgoquIB26JM3Sql74ZtEYYu8qLyN90YaWYlQg8+NU5R
bm9HiWuxEXvImcdP0wyG9nmQkDjVia4HlEtJ1tyAl8BBr3Sxs4ymf7491LWTjkHMzAGHvgJ47Xwo
vM96fMzV+CQPaPPEOJnv8PJCklH2E+VoBjViNk31QceL4S/7w/MR4O0P0AjEN0jPxSTtwRcNz4X4
FNUw0C3kGEYPIR57z0FNzJWAdu2Ik4PP6kcEFoq159NUUy2Bn0P7RPUlNDkjRP9qJ/3ViDbbdTy/
vtxe1WsfkFSCu3TWZKD9eT6cpUwRHDyBMuvYNp9aP5VoZfTqpq5X+VZXhyJskQNDCKImez5U3g64
ZvnMTBQT5O1JSZ+7vlU8HX/dv58Uc0Ivkfr6ZWd6GHjdRHVAVwYi1YfKGmw3QN3z0Ad1v/K5lruS
7t8sF0Ylm7XjDl5kJGgHD6AujPCInup0DKwc3/UW/iZ68fomSbJso9Py3Ouxvqarurx/3keeH4bv
sCeAcOfL2ZuNMobSFBylDA0CJwV/ZOIsFk/OPgz9H0aKVuPtZV0bcRGGi4GixWACspXYMJ5W2b8h
8yA+WMaumgy/x7Rfy0Hm2/vPwP/vHJnge3GWqZ7PMf8/nF3Zkp04tv0iIhjE9Mpw5pPz/EJkOm1J
CBAIBIKvv4u+L/apDGdUdUQ5utptkyBpaw9rqIYZDTv40MKazIWWZPnQ6+4Mrs1DOLiPqBWyvsLH
jaBr5dR5w/z87298uWX/93zMTQLUiMANXa4uzHpmUc3d+sYzzaPO8I0MR7kJTCP/ZTrx/4/CQAij
WmQVl31oP4b/SdtpundV9BpRMidhU9fAlHvQwicHhfvvP7wcaB8YHWBqCijlxdYN4xlNF1HC5NeG
5TubIadEO3dOiFbu7u/f8TKorS+HuAmFrbUvjPLzz3WMZwttWwhp7IsY5SP1xv7YwysZ2NxpArdk
6bZ/f95XOxUut2DKAVO54oH/fB7pvSZmzkz3tePtjSFPS6dfyzHKIq/Yw9HhO0GbL98PI+i1EsJM
5jIX7C1C26CGmW8AsdhNseroxD3pUj2redMt3c+/v95XkFEUmqv9tL2aF1wiuGF8WsOvqWJ70bvz
ye36MGt7OBnOASnQcmXRHV87c4pNchtPpb8jBZkQhAT67ozTrA/od1y3dQkvjyombOCUotDGOPMi
ER+QYc8+so496zkang57LOzxOyPWL7/zbw9x/1xXZtUU8mXrQyh6qKyDQFBEhiOV+gbs9G8GtF9u
Isz1MPtCuQlk6p8P6wla58C6sX07w/VydKYbNIi3qvHyEQwIv/bu/76qX70cUBrrAVknlpfFbds3
jilMTPfjHAVyK/2ASbgmEko3qp6XA4wn5+86YF+9I0bCuCdxL6MQuvigjle0Sysqa6e8aE7Hsn4c
Sv08cfsB7jk3EZgW/+EdAVQA0wNaAxD5/PObjpGs25nCSZdSVPB5pNp+Qws13JsZZE87buk39/NX
ERwEdmiK4hdARNaP/lsrrPR4i5oULroEBtPZMgu1o8Z/onH4nTzFuh0uDwDaE2sbEeXoPwQUMPex
ei0caxcUgY8WAZRGMnThZBprP7qrXHs4hLRzMmUN5kdNuf1NUPgqE4FgArxQMTGFJNPFAbRmWEOC
AQ2TYuHC2xLeB6kwFdLlxbNOHYM8sojUfNPgu+//vqj/aFqs4R0wQ1Sm4VoJXKIaLXBUqFJ4dDxN
/j0xdDyhtTqWORxOuqtx1vQ2nu3lZ+d29ghfUad4R3vSWEnXirb7D1sM5TguGdxsQNNfZCnUnXFE
a77CfeSL5ZKtM9RHqtkH1c03g9WvlnyFiWDuhAYEuYQllsvc29yyYNFMo89mRIdDLdVuBrGNzM0p
5gOcPmCq4YTFv6xI1g++enLhUkVF/o+17jzSuks1IC+qly5tuAtQvmXBOjWEcc3fF/erqATYD1Cx
0OlBRbIesN8OEAZocHKIXLrvJZzAeGFFeeurjzlUzbZTnf8fbm4sHkLRCsiFw9nF46DltLAaWa3p
O1hGLLBqH2QOMzSaGAiYwyrkm+2yRpzLY4tZGvDZK1z2H2CDQMzM7jzkXaSlNSyNW0WdjfGQsnyT
PX/xoMDBsAN4d8iahpd4nyEgM/OXBaG2VvzkgtSbQcbkOy2/LwL6SjRHRYKbBC3i9fd/W66+nJY+
XiYQEuj8ZEdw3+HFyyQw4qzbna5h7fj37fHFEfjjeRenTQ5LT1ihrR3v2V3VtNuydfcjrffMqa+5
MHvRkadZf+fe+o+2FE7AH89df67f3rNeIruS1hpyZNQB0NjRtIMREOt9K2Gen48epoCWvCJMH2w6
bP7+1l/cKigGkDQDxoGmo33Bz/XaUcUQVQL1SJsiEU4wJyLkdgLeTPjN+ftqQVGZo8eDtBKi1N6f
LxouXQ+75IbvO1Jaz+OAETUCWXEAjpOj4eH6uT/Z7Tfx5auH4h5DS3W1FQXM5s+H2pNaGlC+2X4K
yLvDreel7zdQkoJRu62Syejt37/nl8sJ0WdsWfBcVnLinw/kUpJuLlBGu1bT76Xtwc7aFD5mgn6U
YlrvJU09a3iCu9azLjuew2c1+vn3H+KLSAdmCG5PnE2wG/7HN/ttS9kuNGYmbtG9mljdZRjWgcYW
OkUFeTfPxvB5tKLhO3TuF7d2gMEnZJ+QYQZg8/754iq0OzjoDgyOE9TeaWetIUR8E3UKVsFVZeVh
6ZC7Fv7p939/26/CEQoIVA9gqaw4pD8fjOHxXMF8rdyzutA31VK3exg1i28W9qvXQ3NpLZ9X9s2l
tEfdNCWNxAImQtsf4bp7N8fyVNniF7BRn1YnjlVHvlnGr17s90deRIalC1TVj3OJQtoHyhHYCv+q
KRX6oX//gF/EAADioFGOzBL/5bKdhVYcDyCIzvZRE6805PDk0HHJgeX/LsZ++SQEdKDhMI+BWMKf
SwWbcDjnEZxGtP6HN08o8Ssowp9NJ/81VxcbEQNqtFcRaP45X2BAY3lhq1BfqRF7n9pn6oglAYL9
m7HhF4uEl8GMC/05H1jPi6im+rBTJUTI92DvOSdvaoJEda78Jkx/Ecb+eMr6U/x2olvVNkZVeEpD
VyiHrBfgj9pn9FhvGptZmFoHu79vii/fK4bsK9o4qBsv05ewZEHvTVG9t4D02oUQWdxXfWB9Qxz5
YkOslDK03G3E6H/ID7t1aJesIfV+Qi8JOJRC23c2JEIDGIrim3+z0dGlwXe6yJGAUYZ+4ArugyLF
xWq1kG0RcsZbEWrPZ5iqTK8e0SYHCg3An3mSSd8PN94AF6KQBSpxRMxgAx7fsEmdLMJqmHAraCO5
Dtv23Lt3FmafuE3fvKHS28EIAC+pU16HXXtfjqPZrH9Oi+bQlgpFlMbwxi9pIqLyHXycKweCNlSb
syLuAejUe2Csg6c+9BdQKYD4wthk0glvx3mzkHHZUL91oZvnKUxqlJdyxa2sY9w+N0TPiSMlfuDe
Kz7pxPZBA1PYARXKpm1Lmkppl4nXFQ+0Z2PCdXvAJhWJS7pxSz36VhZAfg0FIEnoe9HEDadX6Hf9
YlF8A0MXKAZGyjk2xM26ML6CeFyuZfTgFjVmSWoO8qFaBGSxyo8i9qvHQJVBBvBrlcZQyXaD0klw
J8XpPEBbIqCQ5rA7ftfoZjt69EnJaNeh65tQzCET3ZqfqhhfkbU0WSQHOHiH1ovpEfX0FN82fD75
TD1Hojn6i30HZHTOJyv39Ai2kxW/joP9FNlNk7udbhMK4b8EY8ybZQlPmON/2DyAxHWfscp/b8f4
LMcGOJIWCDUYjgS3jQ+vzHmBKi9UMoYDYiWaioV/Xjpz5pP4MY/4aBwq1gkD+C1pyhCYBegw74Kl
brLAocM1m0YYr6liA3HovZ68h9AUPAWcEAsG1sQRm6yEDxd/EtO6ErI++nL6gO78tdWpft9by81S
TPowWL7e1sLWG0fGcRZgVpmKrobFmYZ1MbBbXiKLkWduFQ1otIzQRKWtTk1s3mjb9lmgHJrPdhlv
A+yMLXS9omMZs/mkhvLGrjyUk6S1jxhp6/Pixyqdx3jYgv+grn1bkl0TFn1C5mrKSecuwNAJ+1Qx
0J8wM4ew9rpLHMn3vr9MG9DQ44RY8hwv7rVXBR+qKH4AQwt5al+9znxUKaIjcAZitjeW32YAIUYn
kCuqI7cZ1tmfHmOIgCTzFPRZM6LhCHFasouj6uzX8toZois1wqGpA1Y85S6wp4wPLx4sILbjICMo
hjj6JezCuyJ0EwVM2w600i2Hh9MN9+WQOHBqh6bs1J9LFzN1fFZo0wltJZaGx6Q7e58Kw4dkAPHD
gw3UJlJBt4MwldjNCy0zOxJRbsMXMmWOSxPMUV484z1QZsh2FuVyQ9oOQ3PphGkg65u+Co+WkLcu
jPzyALjadK6li+waBlS8BvxQevErFFcgKszcLbQ5duh2mgQOq3h3bAoAfcH4McN0PQz43+uKmgNv
MSoNWbskHur0RMDULx0t+iOUZZCWvjPmhbG7DPYZ95By7vKm5S9QLfIyaqyjWiw/l+NyN0L9pOhV
k8DgtE5Qfe1osY6dy5+WrLaRB38wx1FkA/oW9LYrfJYYfg6VY98yBgst47CU11W4ek7tens0ODrj
M+dzAXHumm/npjsCwPISC/6KdLNITFfjvPiWDwVvr9hZhXfVrvZSMxPsLKvC3qKq0mkBWmFmQ09w
E4SIZEPJ3wp4+eISEBviRT8Bxnxo2iLrIVc1cpmFrttt/Ta61SYGO4soJNXdqcXGzDooTQHIqdvU
G3EQQ4zowBKpmmRCmZPAw6be6UA4WTj3ZxdN2FSUzN0M3D0iZThqMX4S5t4HJVAWlV8JnNkCIu6u
/7Ot/RsR9HpbERb+Cm3rl2yY2UPF4+nvN+8X2TsmfkhnfQjxoAt90f6KwkYvcSibPRbb0NRtiCxz
d3KRQsMbiSBESpf9W/IVEnc8dO00oaMJScCLXNP2OxGEFDpNMy9N2kSs2gj/vxCu/7h+L9KYSs9G
owtV7wslH8vRv3c6dgXQzcd/+IJo4COdhRAFmi9/Zks2nAQn1Cl4TANIAoNTOksGYBaABOygHBIC
ff+dptYXCRowkbh77ZXv8w9sK4zZvIlrv97Hi8p5W9x5ZjxDhOJcD0Hu8uWb7Ox/m+AykQGGFhw2
UHUwN7l4xa6ckJfVEukZtPibndMMA3IaXTw6NTHXHXR1E8jlOYcAuOlPcAYLbCEDEHJKG8Gvoa5d
PZhwmlg2A6EWADrfIFb3Grcw7BaBvRlxhYoUbivFsBUlbvd0EbPvpn9fqK/SP6A7odiw8h7BOfpz
oRoesB5OWdB0HvwFuO7S3dp1MGeVgHLif3gU0F/oNMKP5x9wtFU3NdIDNJfhfOWkFpfQeGaLRgtg
KrN//6h1FglII7RR/yGW7U8mHK0JbyUs5ARd/6OV1lsvw+++3hclKZYfjQakIdh2l1KFcEBkTHlt
tY/63t1Yc8AetIOgS2XPsjjAL5GPIDr1lH1T9Hy1bhjtrkxv/Aex4891m4Tdi4qJag/6dZhXyzIl
FhSRRtp/U/d8UYWsknpoTEEbEdXIxTYH7bShbg896co4EK0xtncV2Cb65nW+/JAQ7I2B/wEs83I+
VnDLWFOB1/Ead9rCn/A+lIACD+EAxfuZ67MLegJ8/or27e875cvXgyjiykyz/9lUaIVFKV0U5LJL
C5Qc37k1jfMfxghR/NtDLkK76sul4hUeUkCJ8TaWDU53ARAzJuRBHk+B/iY2fRUK45UOhl42AEeX
RX7RIuDCVqDa8ynYgzT9HMbNsfGh64Z7mKZAW37XwPjqxsTawQQUerLePwZWkbWEsZh4tYeWzbQ3
TYiGdBTRDLqTXebzef7ugV/u/98euP7+b+U4CDliWWaKDTPMDWLlkkNL7drrBv3vo9bayHAh4gBB
UqjM/PmgskLzeQg1olbjOZgy1YAkBqPWWzjzwfrg77vxi+L4j4etC/vbW4UDpMrHqUfcmmYUNAqE
b+u5iue3gEW3ceVsIeO5D5AH/ftbANnHyhyGQjk6DhcbdLSkQQsAovu9rFAyLo53gmFkn2BuLff/
/hWhwLLeAIhe/mVXw+9MW04thGzmvnVXmd62XPYqqgcgMguvelugrfNajWp07sRMJ/dxise6yv/+
Q0Ad5/JTrxItcPZGawohBzKcl586Bj/a9pi1b/qlhg8kKidlgmRu3TsG46y0WYZzi/kDcAGvlj+d
lShvHGeETFUYP5Fe5W1g1Sl+2UkXmo3Ayw9ldAsSWWqp6BT3Vu7WxcmC2WwdAYATVc7PKJh/aNe6
Z02bGmf+pRk4N2aIj9VkQUOhtFLAOvNh6LMZOXQyVzrlUlz1jMONjzp5X4NPPQJhk7ROnMD79EHq
sU5M1aeK0Q0C63aEZlpC4/bJicV2bAtY0bZkwtgY4l9cOrlqsImqDn0B0Zhj4Ot70kzQMeqRKdGn
cWh/xi1oWRGpvaypoqxQ8KSyOzdDA/vZL2Q+kOq6HPlnBUw3gCH+NW3Is93aT6b0zrqttnEJxpXl
10ecxzHz+mi31MUNabwNehZZ2/TXQ0N+oQdabHqpug0y7bwm+s0FwiORFdTRcBZV2lL7Oqh5LiCe
k8CFFx7AbiESaOBx5EHjbd3TE/6iczGLAG0jtutKlGmt2Bk9vqheZtK28rEefg11cWsR5ycgLVt7
mmRaUX2OmvlTNvhSBRegwImrLg5P8EP+aWL4DLt8eJ00HMYKd7qBdJaTeDTMvVpvmRl0ClPcvRMP
yVCbzdKhw2DsrDTqLMphwx3nJSzGHPB28E+LesJ3hoM3mQeRlJ57206Y6XbDg5q75zoarxqH6cwq
w5/KAPNdDqjry9J9VbF4MXz6ITRwcZqwtHCrd3dGAwO6tXsHQmF1tEbY+b6yn4K+ycnofdByyZ3V
YUhOgUBtzT/QbfpombyiU7wFOef4v9oF8kpp51THwgcH1QuVTGTrnflQXkP4PJ09EPtmIjaMjh9j
NW2nsrgqRXOrKmmnZVVtZQ0Cru9dSTKSpJnKHVzExWaZbT/lTZnD0bhLbGK2bTuadNFEJ2VYtBD2
QQHfTGI/eMGuGfmN5cDsJzYqykYBoH1ADy71fLTJyg20CW9VwcCujVsbg1v+ERfDEdV6kDijx7Kq
8G4oGd8XDsdIuD68uG3BQFIkc9pibMjGYtN53YaocetbXcZl+OH3aEOtxwAtOmyo0HkIW/bYhlF1
APfvCAWfU10GLEEidfAInxKM6jKc9xZwdL5d3OVzUTqv0KXBRqzPVhjwFJQJOx8ZPiNsX8pMeMrA
xrTeDMzayNF/sKnpHlzXwGPcv4nC4V2u2GqoM9y3FcU+t9TOgorYCMW0FPpox9jW96LDbGMWb3CD
AAwJpEvtPzvN+MoHJ2de8OrE7BHMVTvxDAjGIFE+RDW6kUEEkx53zq2hP0xGYOJFqh+NJG+Qsn7D
2pylJZ7LODwvMZRyzOA/jGjZ+cqGG8I0HfQYb6iicMKK9a0S9Gru55syIrBdCmg2+2EKTWk0wLSd
dBXEv0FjfWTFDJOgCQMRMLF/ePV8LQZ+N9QKHvdoEoRee7Zm54fU1fXghHclVTe9rRYQubpDKegP
e4ZERGcEaDYTR5LOb2XjPluL/cEreeANy0EiW2uosE1IZaacjhjKFsJzky7mcGqSExp3FoRnfL+E
iwQIgCmLKpnQAdJvwrCDAK80qTV7af3WT4wK7rRakkmBX40+Klq23tl36jADylwnPptfRTSeSirv
aeNg1/rVE6pYxPi5dxKMzo4aQjt5O48HK3SnHNQAmTPXO9N4ObWe2hJJ1s7Y8jGpcTcbB7ImJnwG
iWrjKlWl4Yyg6zU5WKyPCCzXRYGDph3AafCjROhamjoreu8N6t/7hTgNjMnJkPhF8NiQKsV4+rah
5KM2xasawzccgxxntUDjCdfX2LHwEQKZZeL3fpxHEypf25rSoBiTEQiIpIXBWOdPaNpRebsOLxJW
zVjy/pbJbgfns9PgIHJ4JT9QxzyDwo2+eXPtjiMIQfg6cYDINIL+ncAw+nawcOr7IUpifD23aTqE
jaG97afy3XZZs61n72ko6yGHnHnCkFkdtAs1QBxQuQHX+HOC+/Pc8h34sCDZOtJKjFvfoaNPktFq
P4Kyv5e0jWEUiwnqQKxzzF07NdL8AFcFjATZHMapGlPMR85jxNaSGs09rayPwnafBABvRY3yNUAJ
XrjyvRgKN9OgHl/zrtR5Bwt3tMneUICSbWQZeGNOQxKzIMoNF0/RIECKssPciVSKJG/XmQrtfo0d
OM7ztYemcWI18RnS7deQM3+QRt6ouK/QkaOnLnJ3SvkfsaOuC4iRpzoSe8LKXDdRlTARnCYbCvo2
3To9q1MZl1cTxgFZBOB3YnlGZ+MSbfy4z4Bmu4rNkLdOVINmudRrJzqZCdt6C/x1oUl+Pa4/E87U
nSLjXjtmF9A5B7/yqEGlaV2CjEpBpLCYh6PGxAUXlr2Hyvx9UxKRFiQ8sUW+0JZsQZKw8ngMsqCm
6IGHDMlFjIeN5CXA7SeJ6BJ37J67IehBmy6WHIBYkkxCp8CGvXm4WxBwyHYa/Dvc4GPaWnLfWMsD
4DDPoZRw9mvqE2n7J9XUQLfTl6HlKdfqaulsNwHTKjyCaIgNAqYuPucspiAPHXZmSp5Hr921RN0x
Snd0rvIIV96s9R6WZdtZe3k5DleTx5/hgHjjY3l7F7Vw45JTw+MjdDqOxMWpDvouIao/xHrYUtXu
ppiH8B4qNjgUhyGu3puWnpBBHeZFpRawLlUNSzrFdF5Ow42qC5UgxH0WZpizxnHyAY2fzi9tFHKh
k4xy4UkPOj1Aupjfig697RhKef4Syr0LpGBalaZFOxe4A5gdYqWLnWPEs1GkPpkBBjUjBBc6QSL4
3sERW+K3NTrBVeH/AK32zaX1Jzonm4D023nUD2CxvVeaQZ+iJokFhYZ7dK/RRRbjvVv0h9bvoNsg
2rTx3E1ZQGthrP0da707hu55agvriDEKaHbCO9c9ZAhMjf2u2WQnuEkPFiegAEHNIke/iZyJ1x1F
JY8+/kyCS/iDmWanI7kJ0d7NrSLqQCmMqpNn1Y+tV295H4EFtTRDUgxWv3FM+w6OUrsZLPuGl971
BBmDtHatMwaPEFsw6MhH/cPgkVtaOFur1g8ywvSgtnqQgE2cDWPxabnDtcXjHvxxzJCdCcyxOto5
znQsyfTpVgvkieMjiH0hcrrgCj3GkxcaN0Pj5N2YNbMU5K1oO5FaNnwXy1qAMr38GLr6Wg3DiRRh
JoCOhR/5mEoAs9Peg8wxtccNGK83BbrkKh4wqwgaKBdAODxwppOvm/Ps+CUSdX4lBGZdlfbWZvEp
dmU2ee1ntfDrGXsY00b/0HcSt2hBklkIKAZb6uAO/MjcRiURLX8YpJ4ZIr7KvbIBhH4ECWFY4s24
DFdjCxvtQnl7aDyZNW1+LZi+pvVYZrC435B2erCgLJKHmBPtXCK2fjTtmsZ613p4h9jWQx+TX6rp
HnsX4z9VxseWe1fu6EJeApbgqVm8h6mQFbJuthkLsYMuaJPVtsHEYtjb2K2J65Q47N6cyEn9LKbw
x2Lb+4jXThL19CqkTgYhrCspLZZCGKbbY4gLvy12a1ltYqtwD2bccQiQy89kegNo7ya2kGAPs35d
+LRVMwZdEWByUD5D77F0qxTpyI+idx6wBfyDDPysDOMcQh735ax/1iTOmhikFAawdc51D8Vx2A4r
z0eJMHKajhHkU2gXPFoTNPuI/+n2AY5eRD6UJZvNGFYiryjL5TA2G+lq3B4h+ekydaBzlLSkQ7rf
QL+jMRlkcH4pPe+0N73BePC6IZCQR3ILgqiNnMS/LqWbMc629uyO91KFdw1FVTkimeyMfoM561Yr
dQSLvcudwrorfeOCMNjdFjCt9YolTDEPezbugkKphYiMFsey4JsxihBmXdSYAy/aZLIrOLAbjKag
R3iWqnoDafCgVHddjS16yFIeipk8Mtt/kkuPFAnTm4Tyak56B2x6Ndkf/ujTlEbyNE7LazgKDCTd
GzKVR067g+uLLnOX5b2jBikU3JbTaEHTHlK2ZIMrDlN1lxQYhBK6D50BGLUeShWzEfQEd6+bALwA
2JzWIJmBQBQpOEJVXq4Xn8GZKjIYXlcfENf/9JpIJwqJIiSzOU8b9Emh8OJBiCbKxdRtS3/ecsI+
HVuewWi+VtD/SCF6LrPB9d/iWD4JrjGea5EZEpv6qVk/TuME74EXbutygY+pCDfwF2qyWM53oUDx
1EfapKWcfhK4giVFL/GVI/Mxlfi71eovw935GDUA+DmAjYAGwRNfVLeW4m9QpE6nSu9bXr26YY3J
FK/TbuSPMkQlGGn2CMTBI0wLP5CgFTmGYUfa20c2OZsJ3t8JJ9YNU6BVGFhvwKj4OLvBeWoQh+wW
c0XYZo1bVYfFE6XWpkWFKabRT8jCM8je7BjkDIQdc4iuwxIO9luvkJSyMvzL1tVoA1QlYAk25jc8
RLEaxZtCRMAAqCu0Gdu0M8FH0fc4cpz8aHBf28q9d0PTplMffnaLn9htd4Pq8dou+r0/Nj9lYc84
Ui3K2OWlJwpbNLztcDZDijuVCOeuQBRKisY9R8pMqbbpghvDOpKmO0MWMoK4EDADnsHwtLNE0tvL
g4yRc4PjdDAdML+eB6R2NIS4ezxz3898SHEPvlchtIK4jSq/p/U5QJcrM5XY9ay7jbi9wMLZgrP9
ih6q6EtMrGfa+Ns4hohNVSZVPYVpTc0+7lXqxdZ93E23fdm8UUu8wt94GwH3mPZWsQn8+TD0ELWx
+twt47QsQnRipTUktbH23tqSCavn2K4e/MA/E+UjKnq7ldmUhlpcKa22S9dgCwmMZHutN1CYuu5I
/7Nl9m1TWB0MU+XDEFpHJuatgPLreyVwUaquujcUghWt8G9REL4ZjMJ2gQ534Yh+rAihyYPrtsxD
K7wGCxdTMucAasN+aSedBoG201EjpR+7o5zJXTcOedSTVxHPT6UI92203A9yOohFPzIjj1VUuqlU
bZA6IthxHcgUziX3sOZQ6aD4MyAuZzEbeNJH235Aim5DXKlgNRoEA7KfopXoT6n5QNB9aKkWoKgF
UTJi2yFnCx/9pXhCWq23YWxuI5vvrLBfso60LwTODHHv5n2Jv9wEd1alT0BB7hZ72tZmvBaYg8AU
3K/zthw+K9Ie1gsHFDZQvYm7hfEgKgFkZwnguM9LYQ4BFQr7zsORgKUQgC5oToyoLhBh+BsX9N5T
5fOieogKwWVI0/hmiRFblhBHT5OY4kINQGA21zOH0oDWqG9jfEIGoSuiMct1ce278F4aRv2JduFT
VU4cp68FYoXKG1uiwVtqqDcr23qx4yLvoDiKcFJB5WulRg7Nh1+Xn547XC0VLHNtyz5CdXW9JN37
gQePpLa3rOoh1OSTHVfOW4j+AeNweYPJI84AKW/dmN4XJnqEtCD8jwFhQlJ1bCGWk/YuScelyZAV
IaAhSMKigG4bzZ8dt9u4qLtSQGDERrHoaHvy0Smrt2isULDhvgbwfV/X8K6ffMDdF7RA8jkEnKrG
5skC6WcxI6lBQW3F8iP26S8hrDYvu3ZbBZqnHYqZFGgWZBNFvUH3ZU4mz4IvTOzeFTG8mGsZY+Zp
wa2qiSk0aYc4qxaDq9h/tZbqftBA3M+wBkxYgetu4R1wc/1LTI3elFwCc0uHU2zha9SmOmGBTdKV
qHoCVt13E6RIAsB3+xWMoTamlzKDjhPyJMB8FoTYYbW8hdQP/nyB+w3YfgFPexcmBphD3M29ivae
RHeq07AapTV9Qnn2SuZfjeGIZQtCri8/usUQSHaRGFCohaVRFz61Y7tzfJMZy4oTWg6PxVTnyEZu
GANPUw/pFAXbinqrxhn0bJTUmPLFBTlOGDU7DT8oGfOtAbJ4W8wAaoDs9bBUZtfJZodBE1TAYnpd
k5GmDkXfoJ0yDkBa0oARntCmzqHQn/VyvW2mo2nn28mUWdzbZ8QblWLqvVmqZSuC+MmDfmneCvsK
Yne/UHd8uNp5gnwV2ul0B29NAXiaOEkeYnhWHDw+HerCARWh8ItkgolaQsLpHC3oHJShutJW97Eo
ip7V8Ab2DdS8SvxfCua9l+3sYLdYXcIRWFOLBT+FDOs0QI6aASv1Mqr2SdbCZFODEQ+wZpvBiY5h
ZRVHVpoalWyMbF1OCfDAY4YHNMngIh55k9y5XO0jyzu3DP9EEO5ZxLnk2PjKsaENwuljh1wrqZYG
ymfdCRsUhhqseQeD7owc+KCD7tSE7JW5Nuwlhk0AFBvQI1do9Dx5E1BQ/riz+2XTUmgVF32H/tfi
Zf7cohBDhySZkACkaCOKlEQyreuC5mj+IBqa6a7rhl9x2O6sMX7iIvxJ/fD/ODuvHsdxoF3/IgHK
4daW7ZY7TMdJN8LsBOUsUeHXn0f9nTAtCxbmALvAJixNkSwWq97wFJXjPrUDL8rUr0agoWqqtG/T
KBVkyfJnhfK9XDn/haimzRXYH7TL/sMGF6JfsJ+cMKL4mRYIvo3dgfSTF4BCdEEJ60uj+p9HquA4
TL7lAg5Ob+X36EMkhyqoP1Fz458OiOjxiKDQWH/Bc/PG0eoDyFveHkp7Arn5Iw6Ge6nU80OnGU8E
JvTDTO21IrneTbH/LOA009xJXkYF9dCmzKT96E+dm6OL+NhW7OMphfE8av1jg6hr10h/qnq6R2Dq
ATr27y6VvSEpvzSh/1yQVpGGHNt4euAEIyzTlJ8s8sSdnRvtHhykc4x6/7eqljXW9qh82pp0UrTs
lzo2vw2//NrV4K6qSnlRQkzB4xqyqS0mB9XW7nEQkqdPfb2buAvKwnpLeZEZI5OUCbJdhTOuqVae
M8QUErJG7BtzorKUVEfiEJwxHznKrD1XEa9jX4sfrI5dY4J3RkIj3gVl/WksnFMhMsBiZvYSByJ1
swg9UjDzbmFUEozb9NYyqWiYnZ7vM7161aTiKAsuqZE3+M6EPn3Uuupn0k/uaMY/hT/xr0ZsQoPs
Oe6sAVBiYCOZOHp0z39RWDyXVkvRWZRPZVG/CRTuS1x1uEPs1/nJGCMNftNY7y+IU6uLfaurFOgo
7vRTejuBr1SzJnfpvXpcVsn9lJcPGiYbMGOrnvdAesRr2efDsHJ+jBz3kCGRNyqw9sIsO7Ut5wSo
5BD2r4Va/W46rdxJwnyuh8YhOQxLb9CCcy2J7wpkw84xnjDrpF6a60DNBvtg6+EPParrI5IEh9wB
QWtZZ6XRbwe5zbkbHRiKQWQd+sb4XDfSL2XkoOTTt1Zu1Z0eKM9oWQFmB1tHr+/UO73Y91MX7Sj/
/dDsCfNM26vL8NSL+GtU+MhNBZS2W+sBsfc7A4gwzhPsXNVGmoA6DOVy6qKt+AHD/JRIXI5Ocsji
QUf+b3wQjvEHW85sF3S2V/TJf3VSIztsTGdaAaQ5Rn60VeU0+dOdTE3MCVuicWM3B1OuA1cu0SGS
tbMz9l9TZXhFojMjeSJaaKJ/tbKCaljmv/qt9tZ09SdFI9vS9d+J3f2ncPvvfZnmRpALtwytb5M1
eYhQ3sRReSj05mxp/r1mthY4BvO1HZzuKA3yK4pId7BVXuIwdQ0J6yMUKmPV+Tbl0/exiR+wZvtv
ZnlhOk/vyBp/xUUl3GCcHtNUY9/FJyg9J8nPn7q4fuI6eoXDzSfTBy9Tp8CtZfWLmVq864nAIpvf
ISNu4OCrtTbbK0VOFbuOTrhtHbSA0lSXP/d1/yfWfdLGkVxmir6URv84Fd0nJ2x+UoVXsD0CjZvw
H9SAGK0uMvdhkL50bUMuY97HFqjooHGlxjmkmf3ZtsqTmRYvzlwhr1RKo7ltuhMijkCLXyoz+1Vp
qqvW1TnsgAMGgppTq/Ekj+jUNIGrxP3T0KJy11Y1UpPRBlxCmTEsf0O5SO1ggCFvB1XHApG5AEGB
PskKgcm81waOdhNRAf4TRt1LO5CBmLFq7sQUKXcjsMN9qDbxY9EJ6t7kwBsc0CUYZf4dwOVg0ND/
BJG/xNp0WmhQbLE9ABNBe+iNMEsI9aO5JWqiqCsznimtQMnBN5pLhWk4n01F1db2cpmWMZjPNHnK
1IQ0Txtpzu2CSrO7Yws25ocTqIrCw8tRfpKrzanbbA6wj8gr2w0Ywsr8sajkfzej7NULRvdoBU1K
qLC80BjQD+2GCRCpiv7ulqbDhd8XX1qh8z+r7SNJA0XlI9CiG3k/y33jIHiCAtReSgbnnkdA81VO
00E8FiJSH0ua319U4eRUTHV7cnZTrwbfbC2BwW9StPDipC4Ut4iiTjqRAOufi7Ar3xQpLHk/2VpH
/TdIeBSjTQna0ZeVdnBTuaZwcB3NsATf/M9kUIQEPcpfL4nwkgaIIk1KutKaPh4jM6jdIYiynz5P
rt4Ym43jsrZKgHxYHpbJgQf/8dv1dVcNqhz6eFaHzt0Yaj4JDujYLfWiJSaMgiH4PR0Pd9BnSBks
1kgrw7FtZHu+mcJkCKjyDLp6SKWyid2s7httZ1Ry9EtwhXKhOn7y8/pnXUKM5s8KaAtZeUuGmb3c
I6WmWBWu6g4CwZN2mvHjbqvEIXpek+peH2oFjIL2IkgtIMeyYzsLMAr4hgDpYoaiK5a/2i2txFPb
qYbgTg2y3pX0vObhWRflUz9VKIoXbbYlBLIEjb1PF9Y9lgxQfeGCf1zWsgWpAM6VpxPE8wNw0Lup
Gx68QTbK02RE2sYuuvDp/J/xIB7BvVXRwpq32V9YJ4VVow5DsJOSzAHoAupOykbKxyJTXWugklvU
zrE2p93k6//5kcDVZiSfexvs9NEQkr4ldbq23jMCUUFd1QCetIi+6Zh3RiRj8mYPXQloIMiPWZeL
fV4nWxo2K0cI0Sr4qTpmoLDFl0MFZRCgFKJ5mWZIJWLjnUUNNGbc0/WNtXa1McD/NrLEQmWxs+wo
LGyn1TRPVun4I3FkqdVuyJMC01x9hDuwS1MlUu+iqpAcF3ELVKacRP7hh/5vu+iKLQXiy1hlyAR3
rD9AG9sgxD+u+oz+UluQtMC/WucEo258BZSMnV+sKPdyJYbn6x/gclEZD1VT/LyNmfi8+NJU+/TE
L8icg5rmtRT24+0UFr2LmLS5gZS9PEAMBXx1JtPBTl1i3invTJJkCgtqpVY/DnKdHEXaTj/0lpQ8
mWgxBZKRf7k+v7XvyQ0Gau99nstTm0+wFzq7sTwDvsQpq9XhqR406tpFBH5Fb4Pzv48HAAvlOprC
MH4XpxYiHiVYoDke+jXPaaBUf7TCkb/QTVVtbNKtciMyrnxUEjPMq/m0MsjgxWVTcSrzNrRtDzB1
/1ZFTS6fUAyT3hpUHP+EyPEmh0Ax49P1aa4NOwt+oEKLyAJCgR+3qdFQ1e0gE3mtChTfgMjGcSl1
V657a9dNdukFnbNl23t5CwAjV4BgQoxE63Rp5VBgAIjw/byWcujKVpPtB/qNB5Qk9Z2VNg9pUNIA
DfLbRIKJ8v8xYSz/AIECGr5IgSUxKT1GHJZntsQBhwoUSsAmPG4sDm/aClwi9NetCV+GQZpnGqZv
CGcjDrvMQhWqOX3Kmx2uugV2xe6UZG+2CHFtwGpXxyG0W7hI8X3lOdP466rxMVZCOEv1b3QlRVAl
bydfc+nPbM3HujiNyJ/Z0GQNyllwApZxvc6UCV5fEZ6jCkTHzlfqFk2F1i+fAtxwXp0xUhs3k6oi
PQIyA1tjjipwgDDyY0+HZeQfZbXrzb0u/OInJdT4BcIiDSra97hRDMmg3Jvgnf9Mkwi+t1oGontS
pOKHhUyHQW45jR6eRoOrmGPy2hht/9OpEGo8tLUkaeC4eCHCXk2gCsqD8E2IaPQWviHRb2mHmmhh
7VND6qQ92STqwMAVMEayk9HcT1pj0/LQccUFG9Pi6tljc+vvUFOok30mFdJ9VIsR1I+PbGesAWNz
TViVD5OfNv+BL+U/6keFhW7RW411pPh9My3tvW0PJ6tNkoAun5Z8TyQfkmIylZqGJFfogN8aMcLZ
B1yR9QFuxVjv9SyVAxo+of5WmzDqZMGC0krOJnUHphLIXkN67sxkPuUrSnj5vSlNRev2/gQiMasq
Sre8TgFVXT9CF8ITJKyIzDigieG4AKdeZFBaEPuanum+h6B/67b9qLmpNJSveh0/CbkxweQQmTXJ
gHGIccqtIoMZ+PffgCSmoqNXBxT/QkM7N3EnSu0sODsDBcQYteljg7mim8vtBDUxFsc6UqtDS0EQ
4lKqfC4jHDyu/4iLOxfNCwcZQMpWaJpcnIJBanoawxTyujCfHsqBHoyWJ/GLJdNTvz7URcicPzna
1rO+AFieJQHH6PwwQFVR8gJU5Q92aeqHqEBqQ1Gmys0AONyiHR0d4kKWT+nU+xszffdk+1A5YPw5
as46fZasGIvrKaJKRbfIlrxEt4Bih1qjv0ZR/bUOgjNesH7pWqWcv/TogWi7siy0kjdEhmGGpBXK
lzxu9SeAelUArDuvAQ1ZkQ+10w5otUAfJTvzxwC4YthjmunmXa9+ta1G+5z4ytDuclK2LSXQlbVj
88wCXCq3wIX8lugA/yvEFK8icb/n7TF+bTRhnMpcHjeunIuozLcjX+LIcN1dCkRMNP/R5+19+GDI
XvVtWd+K0gAQen2LrA1jqcasZoYxJlbUH4N/5+PSlQUUd8jA4q96lHQazWm/3FI0XXmuvvvZ8dEw
veAe/zhODh06H8mNPBKW4KbAUnyHooJ0FnY33unjFFOUjutD3DmgUq9P8fIUcNiYIQGIBzPp2ceh
uxgKOCCk7FxXpfxolGr9PEVONs5CXnnqWklksIf8vqBu6LdmTuG4A5V0/UeshD8CD9Kfc5Y9SwDO
OdVft2xaBnFmR7iI8UKFiJyQrMRlayI3X0X7rjNxz9Yaea/V8uQqNfViiA1bRniXi00yzK5Czgxh
c1SHPv4GZ8hTC/fL5By1uGjTcsnjbpe02vDj+mRXx6FOjGga5x6x6o/j5CKNA13GJTLABOg8wpT/
pPSV4V4f5TKdYDb2/HyjMIii0WI2yER3SZfglKgEPiSOFqWIkht052hZe7S4BTekmtSLtBe+OaeR
pynEMetCnAO6T52lKv3XVIq7GgEJyXd2uGWSUqgDHVdQnlZ9m6pVknsgx7SvSu9ogxv3aJN0IA7o
4qqyxN0HwLl5oGEnk29IWOfsrDJT9D3mSeWPTJKlO2E4OXx7Ncvp0+XRT7+Vp7My9rFNyXdq70Iz
n15Guc0e22CwtrQ/L88qqmZUl9DBUmBPWouE0ELrmw5uSJ/Zifr71oy1R9Nu1K+WGZqPwEmS35KP
+Pwun+LSu76mazuH9yGMSuzYIcPO//6vU9KYQrLQWkaTu57Kh7CMw3PQjdVGJXllgnChuZMQStJ4
wSwiQkoaN0k1C1nk9vi5RpvLbRwVvT117CWoSpXwfZBCvcL6xM2Ww+fKNkKliXCkUcqat9THORbc
FZmGUtM5MSjzeKEIYgnkqFE85l0wFqeIOhiQ9jponv75486FOhvHFKB4FzFYoPPixxUuyKiszwj6
NPLFPo300toIdmsznC09KdbzrrgollVYsZtD1tDxJ7V9Fmnxx1cBbweCGz+3i4fBwIXy+twuC2YM
Ncd5eNrcixdmuOOYR1Pi1IxZRcmRLE/29AFl/9BI0OMElbLPe5hTwzBOB1HfSmHhNiroamP8g8i2
/5YZhXy6/pvmhfyY/vCTwMJbKgLJPBsXC23pfO1yMKJzpAQqQu/kIzH5Js4I6KtM8EmuD7eyqxHv
RkHboEqnwn3+uK8y6lt1pNvhmSo9hDVbhVFvxce6Azg22mVwX9YtUCCwNtfHXblfGXd+nDuU7dCF
WIwbaNQpHT0891Zrn3gyySf8HKBDdVYC6Ddw9gEJPT4CAT1kwG8bK7/6lTHORJ0Jo3eIlx+HLzAT
lNIhjc5Sa9mUIyXlU1caf2K1sTbWc+XC4ZWswHai+8Ipmj/EX8HJFOagRd0Yn3mm+ae0D+IDcnHy
TTxVxQGKR3e8/mFXxyN5ptuD0RFVwY/jhansh6aOeSX0H+cBTt93ACfKXsWz61EP+mrjQ67E3tna
+P8Op34crq0rzFtt4pImgvZLZc4dGhwgNyL85S5FUAvhQf58r5ItJpXEfY0EhYJptWZRhNOlTEdH
Sm7kjl1TKSimpDIg2MYPvqSdQ4/z+je9nCTDc3kTesnGiBYfJ2kHIuBJYiZnTRad4SW+rQ57CXbH
Vgy8PBUMRLUTIWTZ5I/FaezCkJYBqQ/YYbM+49rFBgVxdXLkFPXYhtoaAThBdEcy/Lukqbf0AN8z
6o/RZ/4BOk4hBgkS7rsfZ1paE56BeESds1yUx8wMAxdcVHJSRrV2tSk1wDGjTET7qDnaaZfsTKjH
Xk6JgApDa+x9AvvGDlsJ0iTBPJ0US8HK/eJiMENJkUNRsMV8A2vAWtBQuEd0x7FPeWA2Z4Ni5nMn
GcqDBiuF3OQgaaJ97JzE+FaZk3poh/qZYo35cn1XXMYQfpc2dzfYHPalpI3o81qd4vg8qv0EA0kd
hh8asiK/c0XNN27htQPAeaZgy9OY5HVxAGykQOUoTOKzgQRHcDC6QHmCHxGgQskr/baf0HY6yP6k
oWeNqt3z9Zmu7f/5hiQBIBHQjfnq/iuGGZPoBTUOZpoYen0YEWkBVMGbektwZnUguq3WrNKPNuAi
WA4DAgTU23HelQsQd4Lw9eokLZaK1ye0+jnJ0FAhQO+KisrHCeUdPLagrQnKsWx7MbaQNTgYmOgh
lJJiV9d++0sbdDB/RbSlfnCZ59gyDtRI8M/VfuQVP47No7wYwtmEdwK/+wiLECyENeYu/bcQXFeB
OWrZ9RsRbHVQChoU0nizX9wKcigrZleq4dlM8TitJkk+O0rRPQGt+wS0p7iVi/7H9W+8djx4PM+F
27lwt/QeqqwgofVqcsPbOepBbQZCmP7zrRLBef/3oeh9UvUmcbwEOehNAXQiEQxVA/suKAx5NYa4
N00eio333OqTnHYu9Yh3cYflFs1SW4c6WIZntQqDcxz7rSc5M3Fq6l7hpxncC/xdQxZ3T+XVR++q
aDYaRmu3hIFZtKbxVbkQF6ckaXstlgsnPOeNyPQbYeT5J720e5QHMys0bkvLL3ovtWq4ReA9oe7m
ldNunaGV9cXCx9AJS3NlYpnBBRNuFnXC+ka2090j4qHdSgA+AR0LZWN9V8KCQj+Ox6VF4xLzxo9H
RkaurYgmJzkbFP9fB9gABxuA98YoK0EBhTITrJBJw4ZC68dRsDXHo4DVPetIg7zh02WjdgBgD06M
uc9gq+4wsIb3ieiRe33/rsyPXhzwnNlbghtyoTxUJBjQQ22BXo0pWe021Jy6BxFYcb6xe1fWjIHI
YigS0ileJoda0fRdijPb2ZH07o9cIXIOgdj+ZA/DhgjQ2kh4n/DFuLExe1pEua7y/agEz3ROTCX3
kEHobzL4Wkc93ExBL5FHc/8J9ROF9wS1FnmxcHIetKgzcx6SEu8xN/YTkctYStXwLGozj2FnAKWB
NanCHWgJhfVNnUjFuW9JaqLEvMVgGC9r/YujSPb3YWylYI8hFChmfnL5W+9Dq4RGR+Lj9lliIH06
yqjrW3VtbWg2rYRpXkRUMZgQWvfLk93FKY21kY0+GWiXuk4aOveR7cf2Xq8S7VGB2/FoNVIb/OPW
h7PJWwidZDIsWVaXGzDoQEPLwKPR1valHCCxVL7wT3K3nNTyJrWC+Daw0vbcNOWWpebyvTIPTTbr
qLwh6fSYi7NtFYmSDuDUPQ0udp2JN71THwIdQGPYPV4/ZqtDzeebNhVX77LCmIHBD1N7SDylNaKb
UY3zvZTC2bAFioxxHch/ro93gRR5nxt6fTOWgCVdLmc6jkJBSznxktp0RWidNXN8iDr5qbX9Rz8b
f7ZZoLp+bx6jabgXo7KRt11gEucfwNta1mgEUz9/Pzl/JW6iHBKdTnPiGX7rJA+AyZMv9kArFEyi
1fwOAFzeCRFP/j6sAvNnVpvYrwNqAbQIU2nOwCJV27i9lsHu/TcRfHj36+gVLXXJpHzQgF9q6FpJ
lO12+ED2QNF7dNaOG59/bSSUELg2AMag3754toWJoliRMqaearUh5D2U65K7NELDfidSCKlncLhG
+hyIwnmV+ylC6yWOSww07EK8dn49WzTltaXv88HszN0kdJDR13/j6k+cy10ceF6Wy2YXD4dI4F+I
rJgInb1UImwzwh3YON7LYDx/csPWuDrfwXBLmfcoVXIV2B1aVLwhnseKd6tEs/Zg2aG5MdQygs1D
mXMJHwwCWdLyoWKqtIH60Eg9qQWfn2p5upOG0QvT4BiYgPrbdsuXaW1y1KXojmKpcVnwiByNRppg
RCMd1BeF1cVU1tah6XYQbzfefGsh5O/BFltKR+sAEp2JOiGqGEib0WS0yoNdowDD2/3L9c1x0Qqd
PyZvlLnrC6APcNvHjMRMpxbdVtYN2nddH/p0ogyQKwL6S1AbI9I4SI4+QuFVAA/UjviJcs6YAcmq
0Iby0b8AyzAp9qeRr8dlJkxoug6yDTYSyo6V3UfAqtBEQ3maa838JpHa/KCsSU2KC1XV7uoQrPjG
BrlcLu6YeR9qVDm56BbxPg6kFh+kCAcSAIn53ozTztj3KOfCWAkKsWmQO7+M/65ozN8OuBH9UCTf
sUpefMO4S3PTKJ3Y65XRJSKhzgUBxJzubMm5m6jryrMAgYP6RWzXqHtMGyf8csd8HH+RrLdImVOS
kma/g/RhCkhMKLt8r1XHa/L0/2Ms3E5UKkfUkC+KuVEF2olYGHvVfCXtYTaY3Y3fDRmip1PRf+lG
1Eg2UsqV+QH4pojKmqKpv3TI4J2U6I6o+HyDb++qULzkvh3vG6cBeaJtTHCZorOYNAjQIIWoDn54
WZ7KiloRQ+13njUpbhXJ360GIq/SVOgZ6fnREClXuqRFG+WCy6BGTsaTj8TIpC6xfMpKphnxbgZQ
pKixsYta+OSOmXmFI1oIke3XHgGt60efM7Gyb5kliAEav/OEP579zoyRBEUkGRV0pDiKLBAHRD7r
Uxfo+l1UhsmrjMbb0R7iggefGB5yfABA+gblAwQ62w0oTe0BD1bIfxHnd5kPdoZMHQnpTv/s5Ip2
a09avi8VSb8xyqB8niZJReM/iM6V6uTHqTSbk9wh19ImtGEjioEwUoz2MOhad/DVyKhQeOqrx8GU
ExjDJMOo4yfI6TktSm5NhMqAkSNbkvvyEZ1vHehMrv2OKBa8qLBnH2DfSQ9Sk4pT5lgwRHXo+Xpr
KsfWatpXTUcrSBIi28ejDOWmhwEkd6NzIrkDjNLo5sGGH37Aprf+I2AIuF0csO+iMX+yfBu6vMJ5
gJ3j2G8twjn3o22UrzZSB48TXlL7YUQOPsy15lggk/EKh7DbhfEoHbW2G11sw4wTNfMXJOxrNx+q
R7ufCbW+1R/KwnyLk4YnAfTgPQTQ7BPD6fsyUasXuenao24AVwBapu9x21U8TYu0r7YP4U8upQb+
G7oQJCT2jZNGSH+PdXpIGsNw1Qw2VTEiSaerrXQEYqV+snUpP+pqJZ0kQzIxFxJxQ62q1JHSoSi9
cb5WgvPc3wQcCoSchHU+CH/li4YSAPDqE8H5Kg/ExDsIdqDGWrne3N+X2/vd1xCIERq/pMgfRzIV
/Pdqy+g8hNM6126H4dAFw/Qg/OirBZiNvaXUVC64GSZXNxJOHNZjWwCTtYP9rrDKlURhbAmF9Y2E
d8mkIPjvW199v3sBbfJLgfExZqhsiOifjUEULiJ6e/jRUWJYlkxaQyTRkPSxZwEhMTQo0jIYDlcJ
py2HqJWo/GGkRfSIMTbUwQrG3mhW1OcdDVmcIg4eyqqG9lGE4z8+9+dblpNGljljgoxlG3HMgmkI
kVvwBMoQLp27FLapAQUukpyb66FxJTACRwHeavLsZ5/OKfVfexTxN2yLSt40eW+2LZxbOR/JwHRy
mwIavXyjJGVvH8MmL36GSq6PL8LqA+Of35LktjxcZ7At6e7yaRcgCIC3ggohUJc+W1VzKqoGHks5
prsBlYLrU1ZW7r2ZyjKDw83ZfHSxnJmlOUmaK6lXSXr/pQya7jfZd4iySB2jX1OIQW5u2rab5Lu8
9ZHm6OIhj3Zj7usFemxBHx/AEnXiJFNGy/d5B2TUzXsnyw8UVkRxGKohM46ijxFsuv7bV0IKVWA6
JFAGgBMudwY+m31Po45Hdx6Pv6wxEydNaswn0atbud7KpteobqFRjvA0da5Fk4Scs5HyGgFjs5+k
J857dlBtbTgIqpTPfYRD/PWpra2KPZt0kftwS9vz1P/aiUJE0aBnI4mAWTy0gxMjc+o0u7qzb0sJ
HG4K57rVIS9fH3bli5oMiEsh9VfIVItpAv7JQwTlhFf5EE0NFRGppKj3IRoFGxO8fJ1y0ACfUcWn
74Rt6ccJlgoUEEpDnVc7Vn4yxz69bYywPV2fz0qZhGFIHsG4IX52kbYW5ZShljl2ntI04acc+v8N
wtfo7NLJRfpsEjukIZSDjSnr3s/xCZFCMoyoNqSNW2llA5nUwPikvLb4q8X1NzkC186B9JLa5Ztc
qvtO7upd2am3eup8uz7r1W+LCDZNNXJKykMfvy1wrzycWr4tJfvp0NRyfqwtyX6+PsrKBcc8/t8o
i9fHpPlNP9GaYAWdtxxxjy/c8Ih7WHTsfSlWyOMybMyvD7o6NWgBs80HaLslgabRhrQJKrnzJrMf
jsLRc89RIVVfH2VlsWC4mexMDYF0MFkfP6CTw5FuUxYLPapyVyPurIdeYaCBp4T/bgNINsQzh+6D
Qbdj2RqYhr5GRq4UnoJMf2J1SF+Gn3wluA+V9HnEYMTPtgroKx+RXha33Px2vSygp8KsFK3POBRI
duLqYBWHYMjsjaVa+YgOZCA+30wZuaCLDLUsR76MPorfTeMx8cvhxZRM/zGfzCelQ53s+pqtTQrW
Ox7kLNtsj/FxzcKWpcmAYHpSFPskvdbodgF59fVRVja9QzGNjUF3nlRr/hV/xWXEWRunQuYJQhWi
YGrzH6Ix8s7o7TMgU1TA4sC9PuBKSsKALBOPQ8oay2dpG4CKA0TKtNAmcI0qGl1JxsTHF5VzU45o
8SoDJEA7QAS6F3hcXx9+dRENrDFp7879j0WYBm7QDXnjtF4T+IAAmpOajviG+cpOKU393+8E6Bjy
HLVkvEeXh9usOtvOzbDzjAxlL4xVGnRzqkrXho3CwuU1BxIQvDFwSy66i9Ko3GmyJMkKb32719xK
lbRbtAiVs4It2Mb7/nJbMhTctHegsykv1y8SuMnJveg8vLfy5yxBP7KhXf50fZlWJ0T1AhATJRp9
SWbsSi2Sq6zsPFup9D9NNeriHFmJ/WB0ij9udJJWBnsngFH64tNd5EIWtZ8gwP3X6wOlPNdNHcIV
ySEftWG7Zel5uf+IU5DN/s9Yi1OdqoUI44axxAQtM67ML06V74dQkVGZczZCiLIyMwYCPjGTKmb+
4sfTHYRmlQiznlgs68lSq73ffEJOMFSwIrRRcCaMxTWKmejER+Wek3Gb5DFELop8CdnZP68pTUdM
hsmSuIKW4HhLDgtQoubklUqQH6KofetFEB3Jd7dizMq0cWKSAa0wii0vYSND1il1PJWjl3fIslSV
QaIZDOGNoZME/vOkeNZw40Ekgba4LD35StF0SaaiteP3xm0XN+l+qjKE7NFm2bjEL0M1MYQat43u
gQFlfZ71X6Ha7n1lBqOPcG2NUxJZ3zo/R4NXto9TJ/5IpbqFWlg56jwOeC/RkZtz28VetSW/U/TK
GGmFoEYs6jFj1ewtw+SVEzGzcOYtyocE+v9xWpOaiEzB/MITMoqKKvzskyx1wXm0IOL7Sr512lc+
IyxphRYqliqwJxY3XpUyoCnVoxeMiEm2qva7Q77fhQLfH+JMt862oXvXN8nKh2RI+D8za5m+++LS
UYZJChG6Gz1bFD/VtrRPTosC4/VBLl9YvLL/GmSxWmmVogjP5/KyQP/ZTM54G2eN6RHMBzev8uau
7EV4IwfJRptnOTkUMuDOzk+RuSdNIvtx/dLe8jucUIMzjEpZ2znIXsp71YC8vxE/lhtlHshiH6ps
RlQSlq/jPov0ChGT7NyOk/KnzArEGXkil/G+nAyHimcZ69o/3nbvY/K4oTE819GX91A7aQE1uSY7
+wP6DHsRyTImlsNofr6+eMtNOY8zAzMMUG687Za9TUThyh5qNRQqpVMwskDwckKMx0sy/EXVyIx4
hmz2zC7xWfOoM1IIDRoiypIv7FN4tiYnzc5ZQc+LKqO0awpNPAEtQlHJ8Z1DjlrXqyO0CXm7qd3J
2ab39MqqArFTiJzAbAy+wMftQx0XO54K8lgXiwGLAjoKkFQDDVXUVC+MP8KX9S33potXNJ8bbAPc
G5XarUmI+zgoOqhaqAQwm/oMFUQJ800X14fnJNa+YNzi/zdq1XSSwM4+0ufT77Rh/NYN/vTvmwv4
FNUeaoErdJGCnTVk05ScQ8fJH4O4cO4KctaNUeYP+HdTb54r3DyyAAykEB1aBJ+2VTGRxK/gPPR9
7QosUM/WEMY3iVH/ayifh2IXMxkQf3SAFkMBo5JK0Nagwoh23/NKNn7qcqHEO7/qSslNS7P+df3c
rAQf+j4UBSj3gY9YVolFEoxlk0O4w9EGCn87ZIinxkn19fowy9j6PrG/hpk38V9XL3jeXOsxST1n
UpnRLMQet3VDSIANbhBh9AUtTXrJuQM2bSeqQq+O18dfmyZVYw7KXMm9QAoIy89UJVXic612aGOq
eWY9OsOA+/P1cVbCEF1f7Z0/uaJU0PV1Qe0J7oClFtI+svRZ6zo2DrE1FnMC8J33fLmxP9cCwBxb
uVapGlDj+fhtTb/tS3yZkrNs9bab6QAxy2hkp+IkfaeNgbkxx7W1BAABaBqxBNKoRb5RVJZdZ3bJ
JpVb6c7UqnY3lQoBdkT8tc7RGSh73NXHWRn/+tddPn3ZRfQx2KuINABLX27WTIwqjIEsOVdIcaOo
aaKxh2gJYNQ93pS4hZhJgTN1VjXOK7I4zo8ARdN/bKvwG1hgvjddaMpNy6/tN0EU1ibg+DgptMea
HfxUoZ3q+hO28tenu7JpqQ9CTudCQ+JseV/DXNe6uE3Tszpo9c86sU0gtjRAt0QHVgIc41AN5QJh
QsvPSgtK8isrSs84+oafMDNDbJAS7a2aD+np+pTUlc1KaINdwzXNtbEk/MemHjrZBOkkd6h7YvZg
99nOpsWc7dhq4jHsrPZN7uPwO+QK587JYucHNmjiv14u9XunrFPEs0oJrx1joluyNwwRKHu50mJu
2ah+0fueznRR9No3TIA6bCLQ3vzdV7oTua2DUOAOgyyRuBQ4zMegz+B+XZ/hyumg80D7BKz0XEpY
nI5BxTAiKaWc0oGB+LzZtMaLHNoq7j81tt2lXDedRzNUwwSbmvPb9dHXtgwpOdch2wZ9qsV7FVYI
fteFWpyNqugPplR+hctkHK4PshLkSHmgab6XoIB6fQw4ReLXg4Qp5rk2g7TbCU10Oyg8PzSmeFtq
TvYiZdqv62O+w64XtzBnmIYLJUT4A8uZyVgnFFSAYeGX1fhH1RvnCarb8KB16YQIvJLZd4Nflt/i
3piefF0tbjoUq9M9YQAeozRCe9ijtFyhNFI0ONGpYBsIGGBMfvZCoLIfgC9Hzhpg5Kma1BTvmr7P
3UYKg29GHeApZFaBGBEWr5tbPS7nfLlRx4yMY7CRF21HCgGN77RipyKFDSKg7Psffkx+iKqJlL41
clzdaiTEyQ4RWO1rqYXmuJ8tKz+nZmrc4agH5cwohX1KFctvjzWewTj5cBRNd4jlkCygldIUpflI
GzfO5SUXaw5roEfnhjGZzhIZqylZkUdCi/4XZ+fVIymSteFfhIQ3t5C+vO3qvkFVbfA2MAG//nvo
m28qM1Wp3t0d7WhmNCQQRJzzntccnL5tntXMcBtSbvrhaSjFtMZJBqwx1ez2rvBaMH0rFOFTbBn1
uyu18lW2Op20wxzwUgt9utaoSzhoqDWpsOlzP681A4y9XRykDh2RqNiJmnr9e1RjvV9PucAPRJSZ
ckDaXv4PmyJrbUEJlgb+xHgtt8lHozVDOWMXxrXInBEzXWowNZv1C8XRmT0RYwuIEGyMNBHHWwYW
xnUoaoqTEjc5IvJaaDFBoY7Jw6i29btCn3ZhoHxmkwJFQugGk4rv+LifduAiJJpEZ60Obr4tQCPX
ZdiYfoQZ5MaqSB5rar3E/Xn8/fVnfOaowQkSYQP8OKgYx7V0hjlzifNPeqjqyFjVBOHR0rtqEONn
9I+Q7nJQUy1wUFHdYkO5/JT/lJyhlw9TpM7JoR4m3KUTcoqyaYT2DUPtAkx97q5w7WCowX8Y9R4h
B16JVDMFxjp4mZO86AMu7/gHWz9SSYzovz9AHKpUVNSUeidSBzedaUamBoMMrA1v9YIIIM9eGktZ
ac//w6Xor5g4M4oCMfj8AI1m0EKv5q4MtcLiG4yOtA1hSehF6kRo29dXO1Ve8r485ncLvANd5VjE
4c12osVLcTcPS85QbGF0QjhdZNWEyuVzC7XXaz+UtKt+ZroTvg9zTYCC5t6PUk8nX4dwLTHgSUfM
Kngd2oXfd/qOFyx9EVYvCoITWWKtTv0oVbTrZNuSFThjxixrd8JBf4p/fP0ozu157MbwTaixMUc6
evBD6iZh4fXJIYuy1dAXDyjbOlr6NN8mlpw3MeHuF5bV6RZkkLO5qAfwLWa8dFQ3yIIMoUHDD8Eb
xW/EQTEGi46JzTjzzueklZemZqfX42qgvsisMNOgYPq8trwwzmXTo4nEumzSfMG0Qgbt3FHblolI
H9uSXJzN14/19A0uo0CuuiS9L6TVz9fUFBzPkhK9J5S44lZVSQ/w8JLcmkQ2/fNi4VILq41+hTP1
uEJqm14VZAFTrPSqdk3Ir7nCr8RccwpcQmPPbeWeCwJC+7e4vhwtlqItig6yVXpwipF4SYJmt6Hd
Cl+d6ul5ksOvpDfS7Ywy78LjPAN+LYAIWyyT6gX+OrpyrzVp02RNenDNuv6APD5Rmpuxnd6SCSyk
76kxKbtt287rPsNEiwCC7FupzsolW4nTF8sPYVjOfxfg5BhmJ5hjUCyJ64HZkTNU9G23NhPH3sQY
PV74Tk6fNpeCnUIdysiCCeznNdR5alaqgnVrDfYHSRxiY061ie7MtDD5J4SYJMNpMf7udl8v3nMX
hs+EBBxz7lO9IGHMUS9bZGetq1i3cIdTnEGSqlA3GqmDH4WnzNdZmTU3ecuE78JyPv1aKcKWfZnh
AqbRx2PYwsSUQCHw/tBlKoMv7GBexkn56Qmn3Q3lPG+/vtdz79NaztGlDQIDOtqMbNkpoeiy+GBk
nSTXEqbfNJdG0FFYX3is5+4MPSmcBL7ThW79+X3OCz91McA+4C+v4OBLClEz9/WVAZ8w0JymvPDR
nCIYBv8mkuj/TtbgQXy+nmcoTmiUZnLoDQAhUyETs8lU1a8ITjnE+RLUTS+7xvuPoFnReK///mQB
4VnD1JkLv+Tz5bUm0yrPaLi8jMLQr/RWPsV5S/ygbMT+62udtqKcXcsofZFELQOHz9fKjB6PxEpP
Dhh2xHdwQbXX3qirCy/w3FrBmhYpH3/AJjpaK2TrNVWk44vgghreeDRLwwqDbkjztehN5QIAde4r
dJbTH3P/xTfn6PWxHMu+MOA7FIBAO7DvP1lIYFOkZXjSeegB6gLDIrrD4sIXuKzDT92vunyAcDJ1
h6YbjPjzw5QaTFcyOtS9HY6evcavIL9SmryS93YiGnuJXEkbyN7tP/cmy4X56P/au3DryxP5TxU9
mmQFKtTZ+6GvnwrPfK/c/E6v+yroXH319Yo5eZdcC18g/OJZOIBsRx+j5dRR4XUEimhYa6FUBFg0
xRD5Ea3C11c6eY9QRJmYLEo4RO0n6mtm817uurncZ6odPsTW1E7r2oumb1A3vHFbTqN5wDNIUQK9
Gbtk/fXVTzYdro5vuEm9BagHmPH5mWY2FV7eF3JvdOFVlLlPJe6GijZc9SyuCyv25Cv8e62F9Gci
KjkBa2WoepIJldxjFkYcpByT0PZVgimaCxc6e1Pw1SBLcwyzSD/flIW4QVB7j3u9yIjDskqzxJqs
c0ARxfAAov/+PzzEZfaE0hRY4PiQqNVESPAGuUeixsSiaF5aiUXMHDkiIMfhQsN89jH+/9Wco+8v
jsOoKdH87Y16/OnKkLCtfswvrIsz65+tGZYwOABMmmNgHV9egxiljHfltVN7rUfq+DS5adZt5llc
Vv2ceWPcEfxCSE+YvB3rsAFV6mmW1gyTizmw2txFehHM2eiPhbM2DALRtk3+oIc3xMLsslZsO2e6
SRsZREu0qpdsvn6h2snZCI2aERSpEfglchgffxZGRBrVHE57ZzKuiM70PW/bzhp0EIgnmA8WUbrN
O2JFvHeZhWtnvCsia6c1NsLxu6h8zqJmRcCbn1nzhbVtnH0zjOaYlNE+sOg+L24DjVIHJXPaY3eV
vZiZDStTADzSJpmTG21VW1pk2+s9iKGCfut9mkSurpJ0inpypxv7pq1tCES9pTyk9ty/aOrkYffm
vjqViHxDyX7n9Rw0kM1CvRtvs3FyGhr7HNGilTjjCM41tt9SrTK+Eykon2ZlrP7kjUFs+TLyioOi
0ytMlTXOWULWmur34mDXBu6YVfr3r1/UuW/BpPalPEPrTd/x+WGMxthOkZdOmH4k/UtaEPYYLCDC
pZ70b5d0dOhRbdLUwCrDoeDYiaPDjR/b4XzemwQ4Zyt16qzf1UiS1TpURlH6uS37ZiXSNFM3vd33
/bZEaOUwQXS7tmX0bw6qz9Mm0lQbp6ZdA8yQgxrak3dAK6zt+9CDch12RRpo8xA/TtGM+3RmzA15
zCYCL6dWPJdyPnN+lnUP48TT4lojPNHQt4pTWC+R5Ln7Ru+SsuuBUBN8b9bhFbmi4SUmxbk1CDoC
QrJIHE4s7Q11mmuw5mnPOMQZN6j963TFA7AKv4facaniOPuWaSxxftHxMD1e8n2KIUgckYGWex2R
sz0ZiPHG1ObwUpbRmW0Idi5A+zJcxy3oqMJAPF2FthrK/Tw4yWtdoxolgE2m0U2WFb0Fi0Bp1fXX
S/hMObXMSsEG2fbcE4810U2tkwgx7ZOoIPSdNHHDjlIyt+aHmmFeoOvThS3k3OPEz43DERkDw6+j
OrVM4o4ZFKGtcyFmn2z0/qBGrMOv7+svkf/ok7Ewl4QAwxfKkO3o29QcEVq922n7ppwDLMP9EJau
5cmbha07EOmbaM9qvium3UBS1/IXOvJWU4XsbXWbRE9peQvXCu9qSYDjt9kRkEb/eKPz6tZvdgMe
pO1Ff6/F2YXN/8zjQXcKmwRC8yJ5Pyr9sKQq2fzIbkF77lz1ulvtIq8Xq68fz98y+fjxwBBinsob
0PmTz1sXZYQpZZhohCG6WZ/7U910sY+UPyV9lr83BwPuNC9x6fIXwqLKv4+N1my6JHXyIJmr9ha3
/rnZxSxKfYfuYMK1Qm3Nx7LLGonPRWaOVD1WWkI30kLMHLw4fW7HQbwmOkHKdJituiTa9o0RtCFj
86B3Z+1a69XqSo/s8M0WIymAg2V3H4lda38cqytehinTHx0UPuohbbDqXI2Daw+3sGvj4QAX1cWN
X7Hq0ffGjLQ9UZil7XfTNM1sDXlJAHCuKN+0kVxv32lnrwqgIKtjoItavmlIs+KdUFwP5URndluW
8Gj7dVEnWjChqLpX1GWSKWcnroLKnMuPtnVbLMVbVx/X1TjhvdCHJrMqF5bKEBS1XvxQhjppVvCm
dEE2DAmhGATkf9JOt/OVVtTZT8+Tyq+xmEzC/fK273cJEqo3unFysUVf4jsIhzkmzt5tNfIJIU2v
IZDk721Vqe2F1XdC8zUpPThpFgIlprMoyz+vi8LmIBVRNe+5/7UyKbs+1VYR8eC+EL8mHBAy7N9H
LyeWtf2FttFX1GijNlFQEoGnGu2Fbu/MVg/8AWsbg2F+0HEt3bS2WXuyMPfh3BJGCggbTG5zn6fe
29cfxLkLofrGs4WZ8eIC9Pm+40yvY8k5trcH/U8cMvOrbIsVZd9+fZ1TcJ9NbxHRM5JHIMRQ4fOF
mlEd4yqKrL3eFJZyiONCWkFc44Mf5Hjry/UksPL4jbLZPUSW0L4plsCrxy+VMX7QcmUyXgvP7lLW
qYdfjENY7yVyyZkzweJIYHqzDMY4Gj7/RLd1p7hxm3nvjlLDGy/ThysoCgK77sxhhk7rQ2qNyPTt
vz8bIrRMrM2YVGlg058vrCop+s6GOrxmpoBBBd/vrcy8g9PU67z5Jh1zZZEhUIbXZorMvdV3rp0E
MzzKCz/kzEn86YccPQGDi+qjYvBDBJEjzW72knVVDYcq1PfLHuP07jrRdVKMdV+0GmHpDhyu8nVQ
jMBpfzBjv/Rd/mV/H23YDpxYMDOH/4fQ8PnZVGaRGQAc5p5gFiMN8GETJM47Q6QHIKVjt/OScrwt
EL2/pWFNRoCoh4OXemSrykLin58Jn2Oye5x7gucII9GxbqVbfkkdrMH60jBXuenEvl0L6/uIU9Pk
C/gEQV5Fyqofovwt45o/awtpqyTSx6YQL6u7Jsyju7SKxUpIU21Wpd60T2NmdFuKjY9QmvkGFGfY
Q1hNH2U6hHeGLKtrSt0k8kckwtj515ge29h9KfBZomRVuXFxZxizvKsVXd85KvYZm6nR57WZd9Uq
1rsqsNkZXsvKaVejrsWr2iOQOcgH3LFNxTDXcQSdzlUJSXGNkRac4uc+mQ3nnmektSsINyM8fg8+
umX3CPGcvogi/oI3vnVV3L4l1mzd4BIk1rpT4Uc5l45+8OaIOUlclQG7p71ZxgoPnbtIA4Y53TaN
YV+ToL10aVIGMzz3ayaKeaBJHneH2suPUIe8uo1r3mhM8tc5ZtSk0qh9Q6Zz3N5jBWX61txYbLAD
CeRtTcx6WeUkLrrofYSvDfp4J7xQ2UC0TbmtzLMfdSWqA9fu82tpTOG+bfBn9TDF2UZmaa1jIxoC
m7SC2DfraXrDei70sZno71pbDJsIS+0XiaBvlReOuynSMgnMtuUsA7jDcLdimujazSNq53DTNqBA
HtFKGwhJ5bbI4nRdWEV9W2gkqzuGdHedB+VehK19CJ1SuUrrVLulPxmCNFT0IAyF8sN2+yZgTjN/
xLSYG0adFXF5VocjBI5lzTutd7zp27p7rabM2+C3fl82UHh2sm3tD50kWtPXyhLCdqVxnQq96N5w
p9+lohq7wSHIIDFTSw9iO0zjrRLpU1AbS2ug5W6SbbMyz5c4ecZrOjV1viLkejY25mjn32YbJLr0
knhvtEPup2rm/ZnZkzW8N7oEj38Z3ahO1a/zmATZzHa7S+TMc6cQzExKMoZyjOuPTl/dwL4TsoW5
Z46lHkroAZtOUEKh81l/vcWd2eFApoAYmd6AVR23rgIxf6kqqrlPWce/TC01SKLOrG9F2+YPpaFd
6JTP3RjGMZAPYNbS3BzdWI3pd10qmbUfkTn6jq0kawE9fdeEffH89Z2dvRQIOMJRYvng8X3eKGXO
ztiDXO/NRcK5ziQWvodOm50kwGfZiC/gYctRcLQvA7ohfvfwEwN8Wx70f2BhjAFopQcCEB2sAskL
V4RzNykdYealRiDRW6FNWbgiCEIZV4OdOr++vtvlbj5dHgU8AAT5CEtEEWDx58uTpx6bQ1d5+9bC
wQ/Qz5y+E3KBm/vX1zm5zeU6DBU5S7CzpUL8fB2l9IhzS6S3r4zY4Mi1IUfPOWZu+DMOK4fMw63E
PQUWV2Jf4JmelCPLpYECFziV93nsL4Dt9+gSVe3tBxxCf5ZmVhD7Ioty5boU+i0b/lUbQoD8+oZP
ltFShyzO15B7MQ45xgRjRzhFFKbhfrC15M6j7r9vZltdKe54yefo0qWO5kOKJ2FxlDmhzZwaW11W
w04Nu3Ztzqq6//quUEOdLhjY9PhJ03CAKR2TS+RYZ0OXueHe7vVhbaBt2zTTVG+GvqHqdMREAHCT
b8YmzK69kn9o4cCnnZ8avXoDY8sTHC+jfDNQU+7svJSBmo7DNq/zaUXKcX47YYO77ZkZqf6sFFEe
WF0Pk7ClUkmxQNGTtWrm7kpUw3Tj5HX1URIX956G3vzaxcn0Ghlh9ZGEU/EiOq9HW5Bm9soCESa0
Vpm897FrLWKLezMp/UjRtF+00+qDIMB9VWaTQy0N3iihi/1ixqdfQT9ItzZamCKopqg9qNPiQNRi
h3ZDUG3xXaaxezuQ33Nlmu1wGKrWOTgoN3LiRDEFpSUz6n1t0pATRVLuOH7zcp2VMulXZetGT3M4
xoGbmDh+DfP80UmrK/Eu8Nr7QVXloUCr9V6kpraNMqW97aWd/tLrkfDwzsheTTMsyRdvqqsIjyvs
DrJ6K3S13npWYb9jmhndyrFR1dUUCV6UnQz6fd+7xSO/knyKslPmaOPEYVKuaBtA/3PSZG8h0Nm/
ukqfHkecVO/bSFni0hXvSejFdFfIyHoxwrAJnMl1vtEOil2CA+MVB5J5sDkx6zWkE/2XOfTOn1JE
nu0XSaU/1zG+/6CvRXRBNHtmD2NMwjgP3t+iOjvaW4BZtClxx+hQOg0cm763IwQDRnkpK+fcd7b4
xizenIuByPL3/7NVj+M8cyTOmONGrnaXGYURLNPaPW5m5err7+zkeGX3WGgv9tJOM1g4uqWprdxS
V6Dc2U0eALyulKi416xp3ZvWBaTr3F3991JHvcoozBEvTviqxhi/ME7ZhGV35WqXqCXLQXJ00EB9
gH26CG9BCo/uKK8K6v8U5oOLh+mVGcfNykYmeEs1oz56hIjfFpXMf0icbjaikOmF8+fMIbDI3lWG
Inhh0ah/fnccfAXKUhPrb7Dwxm/ytGs3stbzly5r21vCVEjRHgnhWH/9Iv+OII/vm2NvKZLYMU8O
WArKtMlDNT4UcFmcdd7V3k40htrt+sYR8H/xmiU6ZVH04MBmvKGWLP54k9q/10gz1KAMGQb6+HNG
4wpMflHDFVmer3Tvn0fyKJdYdDxwrJGIvjp6Q2XXiqI26+QghVmuI8eYXkdFpEyBkmolFTPdALO8
iXTuLmAaZ77fxfKB8hxNJZPcows7pVPbWpVEh8hQwxszcQufBTA+fP0mzqzzZSYOX4Mvd7Fp/rwC
5IzeO7Pz6NAXHf5vxHFuE6LZtokahhc2pPOXwkIfoRSf1rFZ5hRpRa8naXSgDQ7XJD5Oz3g9ZQE+
+tqFjeLcsyNyZOGFIN074ebaQGtiiFtlXzVx++65HeyeyIuSSwqa0+8HuyxgFeh+YDonnqZ1pGFE
OxTe3iz0Zpu3oQ5kFxKQ6rW1ERBpYgegrpe6DNCiM9sGrCLiQ6ClnJLHZxQmfWfayr5AmlltM9eM
fzPUZUJnGb3EYNsxJz4PKxl70K2m21QQfqofRjI7+dYpPLUN5snNPzpMuUMfk/vE8cMUSk1ASnS1
sfpeu9cJTBp8ogMjws574oWd1DDu+whqQTDVlvuMZWX/wvhDuxVOnscbIF/ZokBNnRfkG0Xo9104
PujC1P5EFnKOVZzU3o1RpHNFs5zVbwrxET+7qEueG6Rdke+4XfpNmRDi+J7FBMPX9K74LVJHaEHb
W9Bvo7leoO9kSDFDzPNkyQQu6nAl8d549WrBFkaET8GWBaKON2RFXJwx4YzuJ4bXhRhY1c2j1nfE
yeLB0bxmReveD0NDaizk0OI166sSyJyemDg93S2WapEi0h8J2S1XnZpAmG2QOCerMKPZ9nHMygc+
S7W+1kYNi+UKR/Taz5lu9nv4p0N67c3z1KzntE+MQ0/KifCrzmvx6QbXsdcYCzf5erKjftcPTqce
KNaJzc0VgXSwm0tr3EWRQEGtxp37xkFRDOsyV8cfAt0CQHaaqzCT0gGBWiqdjzZZ7hjMl/fZhgro
DZ4Ai3EXITL6BgSeYlFUM9o2gOU+gs4cj8zFPOVerQ0II5BFyK/WtHD4ZdUzOTC5C0jOiM4w7oSe
yT7ozCaE6D4M5rUlxvg+jaNWDUaZgYWAFs1/pkodd7FVI0PsG9n9+nq7OtMwQU5Hs8a2qC1dxOft
qpx7Vx/wBT3kqSnXYTe7v/VE9O/trI+ln6lNlvroDswPOPn6hWufqT6YMmPXgTQZ84pjhVBu5kkp
pCS4ldCPtzZPJ2fV61H1MFqjeCygv1wy5DixyiOwk1iMJaRpsbM/8acJi8iO+dbjQ52narIt9Mr4
NrjheB3NjnVtjm6+NzNHu3En/iGkM0bxo2LM9X0ynPE+pOq8kmpsEWNhOJDZRQGsvbJlrL4MIaRO
wpg0+0JFAZHkZG+iZLAXowFIu3TvR69ImE3dtWbp7uFaVDdhU+qqP8UDm0jmplFgVibzFreI53fY
zeVNQvrw2kkaB7+h1iRHphhQOM2O84JtB9asVmt8VF0nn9BaiH2NN+NGm6oGDV7J+/AJahQ3/G0n
XPoiuY0E5qd+YQ3Ohj5aC/22I+YgQI0lDvSe1l1j6HEAqS5jyN/LV7dtQt8e9fbQaLJ6nIx++laU
RK0jr0fxMDTxbW1pIhjQTS2biOHbLpq+AhrQDe6Xs5/EarTMxULaE7o6xqIgUOVWTZNoBcmkfspI
HChfyReKGa3bkd1eY546mr+7ccToLhczui7THuvvlTqw81na3MFHiRkOBRa5E+khLqbsOi1F4jI9
zOrvobPMsc05FX4/eBpMETr2tQgNTNd5uZrrT1Pcvxty6H8Iz6mesAcID5guqvoqSmX7XtfE15SV
Hq7mHFTMLd3ZL3ulvbKYfd2ntXS/dxWmr7aZaCtEzN6KfGz3esAvatN503ibYJy5klFR7BBKadFa
GsbPGTzhJtXn+t4Snl4Fo9PL+8btu501qtG30gWqTcMpe+90pV1jn+4EVjPJH8hoip9QciHiSt3Y
hlMc6ds8Lap9T83McRprxV3c6NPvIk9GrCQQPZug25hh+iQLpmuTxEhUNzSxyXrOLPWqtlJjPVMg
Xut9NVn8ex1np45Su88GpoH63JdBEoXio0KSzjSyljf1Ej1jMtC81eSIXkCSpPCzHkJ0nGEWX7so
D1ErIZl40oRbXo9WlVzoN04ricWdgxEWCCX4wTFxl8YG+WZHtTfG3ntjx/qKpYRtbeUi77SrH26L
E/bXe+lfUOKoCCcdm+4QVR5RLcftlBPTleQZ12zSaHqUGFxH+biPOAkp+jvCIn2XQv1PHynu4oRU
Tv2dUg6JvhdxU19nWpJWG7DhOvO12El/J14T3+RaxEleRxacoq9/7l+V09HPhY1HYI65UBxONB11
O4SDqElGlfqcI60kzcBZhYRWxuu+dLXrDJEu0Sel7dz2ljFew8kmekphFPAkNaPAVNKoDPUaUN+R
V4Nw9NknEid+Hscifc1LJ/9JbHvnYTSKuwWjHTAMv+4UL6LD8PDET7pE3an9EDOSTSZtP1TqRKXH
52miLXYbuQrDvFhIUlNiMAqyzY/aTMvwSkZi3NlGpyVXKI1ThajlMKxWU+HhTVcr/avN6N9d50Un
vFVuwYaoB0v8GmsbUEx62qhuBjv2mg3JUL3c6jhSfB8HQ+4FlJ0PtiPztwHaZPpNl5ti8/VjPx2t
GrBYAJbgljBcAo89OnIrMQjTS9G5ibZoX7DiGXZOPavTCnrc9BN6ef4cG1Z8pRMMfFtmw1wEILvS
8b2YqJWmyFNjI4w5gjgGb6q6UOqffjhk5KIx5H+cOSerolIbj+ALCzsiloPf1fHoRyZgUTEj1MpH
ofqDiZ/P1w/lTCvDOBZ1EflxYBLH4GlVs6dNkwIQYah1kKaaeYs85k+KJPdCF8jDPjlP0YMgmV1i
dIBX/rLY/oOvNHJMh6FyUWt1qAe6kfQV5L7RFZy12J/AvmEKpp7v4iS3yrrCe1LKbrir8x5VsmpW
gTGUzSEhVnjvWsO4zsbMCyYzHFeVKoBqUtdh080G9MTWdTtmz2RVx89DpDjrIhUa5pBD40djK7d5
A+9WQ0kPJ2M0rrPatDYRMvy12sDcKezqLi01pn5trfqk3T46kZiuEjRR6OvKEtd0zGOlWLJHROH5
SqLU+6SOyBHANOsgI/vDyRT5Q8lhdNBjvBILZq7HWMMRPqzfKnCMX6pOapFtSnsrsjZalUpU7uqZ
0kKpxD36sj81CtetW431hs+KKkMlHYIiUb1l72LoptXJjdHmDYBe7yBu7JRDWjrVplEjZyNjcOIg
nhsiyE1hB7j/R8EgrGydZjK5SydP9TVDaW6S1KUesBlIqIp2o+jlqyLKb5nmfW+HZrw1I4naNWUL
yPmlb1Y1Rlu7ZFRmJjxvUcPjcdopvOMUkAGlhbdTvemNb+chnrOadyvVoEu0Yt/Rtz85+YBXmUch
E6sz+9HklreNShycUqYqbWblfJsFjvd4iysdnUtSvjBP6Z+htry4lOFB08YlfiQpofK05nXg9eqb
Ow8woWjH1/UsH7weZ1p4ammgCLcIMpGq97mjXjWVJAEOtwEiSIkzNm4bdA8bRUxFMMVEFjBDsweM
4nv3gxfXrScdk8bUEtWzUueab0TNeGgd86Yc9TLQs9TdNoaZ4PLs3Q9V3ftq3nfXSafJ63YW3toY
vcZnXj3RtPewWufyZzgQGmy6tUtUuCo2s5jlbk4VAsy6+qMoDN1vjZK5+uza67ysBp9zo1xBfm8P
YZ0Om6Hq5zdv0KwfvZ2MW+pfZdXEzWgGs1TiR4up+vWyiV05SJI3c6Pfl0WcBWBf2g6fBzT7g/5L
LxVMwDF32ZvCKdeL+YI/V5V2mLQSaBgYMnC4XypEvD9tR6qroTOsnTvEi7w0Sfw8JfLKRlPuO1b7
lg75bwEjkhHwKPbEbukjdZEj9gQoxyvDLqwtyanJyjDos9JaDVc1kPkftKBm4DildmjnUfMtGyd9
l3HRTSNLheOnTdb4luP/liVlQwenPkxF/eRI2rCk0ey1VeOGIZRW+5WatfMQ1SXjnrZED9SMD91k
52ttNvWDFQ3JtZeK3x0xA36GDwvOC2hdB20mK0KLyyDTCrGSBV5smCVsMyqGFta/S3Gczz+smbts
elMGdt2lgTd6r3k9eNepgKxFMtwfzSkTxFZ1yYhZUHD2iXldR2V1OwkDLZ8Y311R/rbK4UftmN2+
tDMN3IB/7Mlpow/HAOzHiabn7Jz4eZFlrnPa983UwkXuUrAMq5jGbZoSH17NQ7T2WKQYdU0iACS0
6HqnPcM8PmkFL5C86F9xGB2vCT7XNtKwIMLbyndVr6t1MqUkUWjNWiFEL+BdgjCqiKFjwhBXPHOK
y6YY2Qbs6Xs0wAgfaDF+6CJLb5LS63ZmlMW7pEj01VTmxqaKC/XGm7U6GCvTgxFayGAo41+d28IL
pZXPVk7YJL6B3miNfTIc1YwY771TdcmfevYKqo8eDEvLfwIJ/jBaZ77BzK3ZzLjggKU1EztooRJ6
hcvKMJq7wtYXvtyM/DRP47XMrWIlzMTzE2ihcDpM6A7ulOwyt37OiLxdMbt3AtHY8JPjCpc4V8Rb
KyLkiD+ZVmQwZms0BXxx1nAPF4CwmyKriBzDj0JA2UxxWHr8+pA97beptxYyF5kzYKDHYdOEbMZ6
rAHiYfxubxqcW9Zup9yySJo/Gg/1EkHrFIsnQBtuK+RNZnknRmfsSYY+9F1EXp3RrKUembdSFsAw
aqk+FCBKa8sMvU01z00DldfoLlQy5slBv1yf6wKHk7h0fNCrZWh3UCsjDmt3/DGRyxxUTXdJz3ta
L7kMnF30Dy6oJYrPz+UcBznpaVoV7vs5y7aobaLrooYy7LihFzDkazaqFVoXUObTGgYHbR4pl0Rj
dkKz6o2os2azjw8NXzBrDiaXxBnsQS7UUGU0NH+2JmAKzfhn4i8zBixNCQTEZxSPtaPqtaF9NFOj
iQ9WUlbPqVKpM/iYy+73r4sVVzWsU+3FlWeJRv/8WA0rjyRz7fiQxosxF8ONbV8CdLoh4XBGOF5K
8T6tQCHOQ9NnCoskGXOIz9dDeawDQEn8VKDaviJ/SvzRnL078O5L6pQz6xKVJfRK7Dh180Sd6zkc
o9Km44WnqDLHVvtHSBmXVv+ZG4LJwqe3eOGBdi3r9j9l7uC0narDlj7oBtLHLk+JQJdZcd2BMF1q
aU4hqmXtL60kPCsEbEffQN9QEo6RWh4UsHGS1cJy21nOWxmlzrd6Ume8n4AiskyHLra482NHRKcJ
UHVh0Zz5Fmmq4MZiVKXqIGaf75lAaDErbVscVI6GwBk04A07GjZVF08bdMtyxXD90rZ67qLscUuO
oovYw9Y/X7QqigoWRoOn5KhmgQLRz08nVK1xTJhyVQ8gKqpaXNjb/ipXPzfvbDlwcx1aNIbSxx5g
VImVUAw8aEKlZsYOZt0SNzX0ydsgBvtaGUPrVx8n7qPORNBZYQA5c8zUnIsW+0q8GUMDCzjXTadn
CqDqCfDfpo5So2adKKN3m1rKFWIVt8PeJqrehjmT2AJouadhq5ibPYVaqE7+1Nf/x9l5NMmJtF37
FxGBN1ugbHsn0xtCUksJJJ6EBH79d9WsHqkV6ni/zSwmYqa6KEhuc851GHkOQTYwtJNh7iPzXC4y
1IC94i6v1WDz1vS8l4jZ0F3rtfJFRq3XJ7a20TIGQyR/+EpXxh4Y3qhpCC4hGWFmOw+2U6CjHrl9
Rdq3RVjwhsy24EZbKhC/6tYK38Rmr2+1V5D9O036l7RU/2ULmkWkJNvlj5JIKJT2WuAcuKx9yU9S
QbfnTB16aiMDgUbpmvqtodtXaaCn4Scene0a+F/zue569B/IE5i2xYPuxNsUWXiJGO5F631gyWB4
kGQZNuhVrTk7rLUENW2v0/99YcpCjPU0eEmkdu/G5FqaBI6HW3MOCzsWjmquIIgue3/c7MNGF9IJ
g8pw+frv8/cvhxSfxr6UaTnblT9hEXZWS4PVAJ9qTdE5X6sQUrYbHv8/PgWDB0cGXw/E0O/Pjl+4
GMM21ZzFpiwrxQ7nyTjkxab+zzopLiIn+8UKznTjvyzU/zkNpbdCmCHp8mw2BvayzBXWwfGMKd9L
iYv5g6fzL2fvJdQGZsBFqR/9aaWPzEXmuRTtWU424ykqbBfzDnt4ERvuHH3ECf7Lb3XR9DHFY61x
+cF+v4qBtgiLH536TMCQ8QXculpTNU2R/cHx+rfPsfEqgRtDF/VudV+5Ko/QlNco/nP3aFahf9wK
YX0woXmXS+s6sBOh9lzSNAi3+JNeMc+bZVWdrM+FMJfUluv8KbS77Haox9qPp8LeRqYUZbQdbQg4
I4DAqP3eh15+t4wS/XjJafnB7fO+dA4vFHcOXF4s6O3+uMKsWLF9+GZF1TO2Kc6GPsZlUiQhdLnY
HHv1gVzzL/o3PpA7lcAIAHq4Sn7/Sa1CubWh3eoMtpdibvHmZ7Mf8boY1fidgDcPpwvIwNgWq0pY
+W670q4/Spb62238v3/E5X74n4fGCLwi3IBcn20U42eD0d2xVZ6Jb5ZdwL8PgveAYn50JAwX8yIC
q3cWmjDzeoVompPAIxsvKbuW/VIl/XOn5/5Hnl1Cu7VtY1piJ5F9tftopmH1Fg9yn7kU4iNOxft7
/VIMXjBkbCbhKPxR0jCRk/hZAJ/VfeYlKzBq0Kym+IAc9b6Ov3zKJQGLNcUljPj3K+yMbcWRxyzy
Ap4fk2jtnE/z5s86ydAjXvrQ7kffIlyPs+yj98rfvqGNdc/DuH6hFv5RIHoMn/OyV8W5Cmc2iOvM
XAZJ+zDXh3//tn/9IF4hHBuguN6dhmw7ylA4ktK679wgtpGO7rZpZI3678/528W8cG8umDr2MH96
lkbH0Q2pIwBMyhUXUO0QZgb6RzxPtDSp08svBkULtA+nnT746PdPCkv0C2GXcTLs1+gP1Y+dh+Xk
EM9+nl0NrngohuhxEbbcUE508qNcnr+cDpi/LlSYS8YFh8Qfp0NAyIWD0hJcleUcqtZSOi3phM1k
JdDD3o9OawyJj1ThaMtAPFWRqSAF1Eho/n3F//a1uYEJD78Yfqw/9fIDaDUtjS0/B9rLzoZa+jt/
2ba9aqvtgwPirx+FH5djAlUV25PfnxQDSTvjsjU/5zoMvtGGD49uOTq7leZ/9+9v9dfLC86ECTgd
GvaWPz7Lmdt+yyd6XGGjn0wZJnlXqmrVT5fCK08hC7Q7NC6LgHAU9iblakmYCK+k5ce//5K/PTl8
3QtKGHn3u+MhLPymQ++bn2dj1V/ZKk53uWRY8u9Pef9yQ5RPU4+D8XL//vlyQ71jF3QTHEI5L7Zd
66tf0VANSaeHJ7t08Dr9+/P+8lOC2ubS8p0ICvrT1LFVjrdkK3aHErTjY2l6/WEYZ/O65kj/4Ab9
zxD5e5v0n26Cs4dkKbwWfzyYW77MYmTRSFvf4RMncC94nLOxjeKgDxQEnlYPbBihu3zyh9wu94sm
DmA1lm77NFFuTXG2+uZ3aF4FYWVk1FZHhtG5isewYLsR9aPlYyqK1JtlCdHS1nSZF/cjW6W42Hh/
omAasVflvdLwo6i1Yd96c3e90kA0e4z03ckJMmN71Gs4NCnup1XFGI1y44NT+P00jjriQjqnUATA
9CfEZqwKa8Y5LNnr2V08uaiiSI38gWeQKIBtwLIbWPYRWiX16tzmH/wQ735zFneILqkeaSlQ/Pzx
SKlgml3CeQoGVllwqJamPzZ5N5yVLrzTv2+vdw8NH3XRlcJzBhbk/zmMqFZzcYTLfhU2vfPLxQYQ
plG9Fh+FGfxFmXP5pOAC0LnkAkLd/P1M6kCCOVHOOZHNfnVlMm00kokgpNe8gTgeCzPz7oJ6XBws
ASMiCxIZdWpyHR6Zl6qT6MLqodbbWiV2VkIOYY/unC76xodV1siRirz6WuYFuyq5jXBC8CTqm0aI
KGXdON2hxtCfikboNh3V1D6stAFslurAfVFBgwChLRn8bNI8UapqYpHJUtxiFJxrc1MpE2BLZrnt
J0wYctwVte1+64PeZFPRlleZyNGdy3xzaMF1l59sXxsh/8FoXdWeaEiProSZuEvIOtL0h3k/jtbQ
pViMWrKoM5RxR2n4ymE/NmxmWrI0mlJmwE5NE24XEUcnCOiYSGh5NXWDKXa5naGYHWigvwxLQaHn
1ojtQ7XoL74jwoOaVMs6b43o4wOndJ8QX61FLGRQXRuhCQfHr8JoiLdMGk/9WtYKXUA/31ugP+tE
ODMzw0aw3yvgDH7xW509Gtbmv3nBMP0s8Bzg8HeNINFrRzm9YKMUOwPZUQ33hRVJsulguLXLWt9l
7eLeDGHJ/7ZbCEzBPMlc4Qh9zoM40jp+kEw88Fa69rnqAWTOXP05QECU4ET0jSOj26o8+vhxb6tI
2+uB9MDlh+NrLAVqktUvbwnrb3psxeNU5AWOi257mKzCofq17OAg88bzksWcWQuG9oLZ2CDc9Oda
F37EGjFwICWoyvvqQBS4qfpSX0/NWJ1G1dgbJkJTT1cNo7oXzybww3RIUmP7XeaXfQ5mgCFfIARU
IwOmnSmokXcTIxZYPe1C4VRizLF3GEzpPkKrW38VCMWfzKwaPtLTvHsv8XhdXvb8E9ofqurfHy97
JYtTmgFafsjxQGW1Y14teFwf+jYCTYfT5t8Hx/vG88LFZGjKyBT5/jvKmMvyN+PnKPHQgsP0AmFe
C8jLcbTV4sEaffucZZhrok0y/hJjj1DBe1vcBZkaJqwP3srvzuvLH8PghyKEbpt++Pdv7/RlNrsb
0HY/r1tarm7Zs7ES19Swl80jVKH+bqIAK1OzGPTGLnMZP6i53k02+ROsCz6X6TGH3J/dSTNNLDea
HF9iM6z7Omvlzl+MAmeVF2FUVV+IEqw+eFG8l2LzofzkfGEoxpj5Lm+S/2k6F40EYhlwcGj9igPh
18XiFbvGsLeaRADp8XCZplJPzwMb6sSpxKNXFNGhnB48tDqm4aR51roHsQk2qk44H4vOM297ZWYf
KMz+gmBnr8VAjgINDApSxd//Ul03lN92KWlZM3lwKRNPHDXNblLLdoJIcxFPDz/dVrxaspIJo+lg
bzt63I2rax586qAPXvHv5a1cOzroECEfklpsFr//RXIru9EfYaDnDYrtdI3c/GV2BvtLILT4UQ3h
hcbVhw3stR7B6L4f7OFzry1aMQDyDTOqCf0E8+pGvOLfb7+iSK0MSiVLGjF59BuH90IR/sGt/pc3
to1Uj6z1S9YVsv/f/+wgLxHgOCgze418xRFd/9zimv9g1viuPeTi+J7veSyUGK78uRChAWZ3rejo
i2WQaV4hbMIvJzEXXkbLpLJdEdaEBAjQuvHy75Plb1+QHRbGJBp9nxro9y9YVEZjwd2HTV9AYFlF
I5LMnecPCh/CXP5yaCA6uXA1MXMxqPvj4ZmGyrCDXkSnxfTWZte1bend6G2xaMkswGVbZFg7ra2Z
7dbUdrE2+g6lQbM2p7z2xa1a3T44roVNTISphyptqtI6SCdY900UyX1fOM1p6ZZxzxdxH5W2ZRv3
dV99NxAIfS2kMX4yt9Z/zOx1ab4RlhmWZ9VmSGuC0seh4EX9a13gSExaoqC+GlyZ25KjuIzp3Scz
7hDc1fi2xLAS1yAUQdnMeIy9IOP5fjOj8SrLO+N+zaaZWhtFIfKa3uaILmvrccTq9YxJAoHOtNmE
gW5QwRJUDLUNYqwM9sqkR4vHzN6uh0E1O89Y5ats6+AFaF/mHZs5ax+32RT3vrLKu1457llv5IP7
1aQPnd13kIiKzv/Wla2RJ6XOs0dZOMMZ+bZx466Df4Lqk0cxJofsGCjHTCx3s5c9OvhmQmyknOEx
smu6xSh3zEcfwM/XqizgweP7GMfUc5y82IeVK9snV9l1QLqLFcjDuFlFtrf5ajuncPTdIAi2T/HE
m4gd5s3oXglGaWEI5GVVXLIAWLvYdu63tB/R+DTpstuHLTKUuff7A9otNqlW1nQPxWTK567l3ZoM
Rd2HKFSJzkN1tMwuMuRm9Z7mEClC4grGojuH4kQ/dX5jfMeuMXfP0EcYTpXGsLVJ5UZNlXI10UFV
bMPdnXQG5/tq5UudLF0+386RDh3UGd3MjznZwxM9+KhvJrc3xLVGuWC+RZ2+7FSKrLzo3HE+SXS6
drs2dVMlzsA5hqKrhItUmm31ud2weedGMwbXm1wNkWjXr60HryEvKh6HYEpw3pCmBvi7fmm8EaLT
PAXTPZX6llij0ee7NbR7LxnKcvbozMrxfKnoLvM20yfiZrAgM4WuO18ZTgXtT3Hzr/GC/ImiHFH5
1dxtzLR8NCFn5lKGiN2oq15dhBa/HC23+3ybiDDpSjl98SrbAoKH7PpcjCi1x2Dzn1nBOFSYYuj2
jtvwzUfqV00g1CLnnaPb7gFtaPvUrgsyaiuvQivOvBrMA/7n5eyOSv9wBZzpJA9hD50gNQFsGqm2
zQPJcvILmkP/k22Jobmx3M4+0g/L65oX7IvVV94ci87XQzK5OVF0UdBvT8Awhmvdiv4lMKX9RSxd
dyhD5F2H3h9LsQs6mIYb/sLUYxf/ArqDIETcDzBNwtk7lpPtXlVyQ9/Imefvci8vjoPM7R+rGqzh
3pYjRTvjTrSPXbB2xASwaXgA4ScLpORD/9rqqvfjxoNwRBShxV7R6z6pJsxvkESWqfLm/GBTAL+M
vg73lU/J7ze1TqfLemXpoU/GLbaDZHHNbrfls0TcXoy7ysrRNQUyuPWbyt87Yivj1e4BqdVSfCkg
fg1Dpwh4qed219o0STHyZ9RvNFlhWKhdj8gwHlfaG2jPSI6crdr3UdQ+Dj7zoMZY7KSEPnvOlJMl
kfBYDJThVQipY+coh4zDqXfNNJ+n8sfk8n9plcYsvdlqeu4o/Q9eD+Es5Y6zftqYLE7k84W3Th3V
+zpczaMo4DLEgbiIPlFaXsJlfINcc1tDRLtg3Y8YupCK69EOT94COCPWAHGh1bSReaJbYy9ttxd6
ZQkzlP9dJj2WGL5GFBou/kX34O1dJiMPlRzml7qeLikVFRLEeZ7MlyLPPDv1dO7DuayL8D7Yap4E
6S8+GSuseFMJYPM+r1ZtYSXT/CXzYmCPCp1yfSocRtlxO11io5DDG1fK9Yov5HZWTM9MB8N6vgCz
GlBFvvlwKQrkZTJ7422qri1P29eqISSxrBDDxCsyNVbsoTZezai2bhz0occaAWHcIKgt0GJpAEEi
MEB9GdvClcJ4lt16nZefJjnj8OEIT6l8h4BrMxkcpjPaLqrGhhcPqbZ1umRE6O76buqLdIg412Or
tvWPtTOM+2Ur1yv6Rv+81rl4AJW21b8Iwqu+ep40f3pYisD2hn4/X1X8m/aeWVezHi1OV/+CJVM/
2kYKUEdF5GxIKF27Sjc/G90fRVRE5k0hpt6LCUsh3RbT/2Bf5nCAB2cz2IK4gXrhQTaj/4ttxVI8
7XzfVkeQo8uy04ZVykftDuYvH7fOAP0t6hArB50FD8uRRExlDOK7eON16KQaPo2Kw2XwzNO4sI1L
i3qNltgV7qgT5ZPRpVkHEBfntjy0rmGvX4uin+z70reX/kQrW4nDuOhmuDW5X4yYOUd5ZxnF9oxu
0qz2bVfZwS4AEVMf5mxa+mONgKCL/KZ/jhxMBnExkTVagFAwUDz749tQB8F2C4TFWtM15wFMfCFN
vVPlODuftxYAwU3jDg19NdOfqtsLH6F6iqd5DJ/wQiFqqxXF8U4Vxrpee/28/tBlGwBHIm+Sr6ad
n17RDWh4Ta+7G7OmEBRDUVhGt2E1R2fA/NnnQObm10yu3rofMlGGtw2RGm5C7x0SGdD44yVXypIX
pL+x+AneARPSz0zuSdxIf3orDJ/N0byNxtnS+WATuYAI9MQRlDmndXKWz8puoNVZ7YAbaIFU+uaQ
VdCm7RTO5b7Li2pJAhKcv82YavwDyQGCRJHcmO2d0kp8BjytO47RNQeuVmTWug+KARBhiH+2RMVr
VuPO6YX5UMxTpxJNXMgQl1NkVnHbeAvKi+zCn3VFUQ64I4VnxsrN1gPsOoYHYwWdkLg+o78PCqwA
TY3ELC7x7J5RkZdWTPvsfjOn1n2r4CFGaYu2cExsD9yVFhft1H8a9FqseKoaZ61qsK5FgJbdz4I3
awxC/nVuGWXsEJHV4jN063u/dUKm6BLkIOpee7pYPkxsQoEXwq7A8Bk8Mthw9+ag/PtI/Ce4CbnU
5cIEMxdCMygI+qq/qvgh8sQQrf7Orh9b01Tq9tEssuzcojHd0MbJ8KGlrOEwsm2E7Guh2gO/cHAC
Pwonsp2yz+7qih1jxA7RRb61z53VO0fZI2NJgnbNg32JfHuNW8djmLyRLTjzOe34yhIKtaPpTePX
KGxq2taKoMMeNuXj6Nircd0OFwStKvyySeXGhYzhAZtLDI2h30t3kifSdkMKYiV6e9fPtvHA0D+8
qg13OKF/bq7a0BpuBP+bDTFpKz8V0VK0nIs2r9+gtz9tlc4eSjxVnzCQqmebpvB5Qph46lHCVjvS
GoY5ZjHGfd5G+IrxyRndoTUD0zgNDgPIuFjqvEvqzZBPTTbrE+UtQ6Z1yPVD1OQ9N0BGpxurDcK0
AxDPP8pF12DZ0MEeqAiyz3PEgZ0HUr1ExiA+5cVgXEXK3650rmXOy3CY570nnE0lsCP1T8cyoFl3
bsukbcwneKbuYnmnLZiXlekhhuEkKpwOFKs/tgft170dt3Jr0CcV1dRRo5lWS9RFPRc7uXXOtJO+
yXdb3KE6GbIZMMatppsatZ1FMfP1YUqKsBdkCuYLGgKle8IahV8fcTAun7e88K8K0yXTGQqXexiF
XtqYGzfjcAdgfCgmBXttqdWRvxt1BztoTHG4Eu+sZVBDHFQMIRBEU+YEo13tF+gqmASzAgygMQpm
RpqjCYGYrKP7rfOHh8WAR03dMw73eCitR4qEcYy3NfLTqLerM4mTw+eocNuvQpjVt7F0aCMo7IIj
rhxbJr3epuuJf9zTRchg30v6jNQAvtcnGxOvg9tg9QWmJx1oewh3X5Bedvg+C7AR04ZZ4zT3OF1C
fEmciFWgn0oOfiwIJO0NMZZkGhsH8KmXdEpkT5bXMFF10ZcvmFpWJFXkJ28PPPN1RZhohIEctUIV
O4uTT7GsN75N747h2R788GoapXLjuehxyhid6OmO7Hn5NazOPF4VU9m/oYKWxgHfQbPn6gc/y9nF
dx5Ua+Dgl6/bIvbQgHyvh4ygiqLqj3pqorNYVHivTaM+abYyZWKLOSp38GmHN09u63gJsb1gKdEc
S6zbVk2f6QvzUWezN+02FvI59hBb0oKEQ345La28vO+nzPmG/qS888e6DNMi6qZfIQy/KQaD6x31
svVbSqSOnfYkn8ObvfhjiH6Yn6KCYCh3LMxH7Ir9ra28/i00l2bbdY7ynxzDyrPdAsH1e56Zxn3b
tt5dCZ0cpLtgpQQOaI10PFdFcLuQb6cTZ8mDB8MPVHgKNlnPiTV3+WfEeMUdAU0dtft2UayVBgMA
kOLutRAGcWC5cuyrMpycwxiZGOC1dTHugKlauOnE5j0i3BNXAtjfc2/7mUg2OqA9JRXd0rpol4YD
+wJiGz2+SfA0ew3mJ3HzqbgZ4HpDQOqxuBiTvK6kvZ4cZ/K929HO7ZGzDisraAdZpvMMKXofhKu6
13llvJn5XD1Xm22w/air7lT5pOX0fujfzpi0Tp1PIxRHw7hQxdsjqNk+alHO+hL84Wpxote15X+d
F5qespl4vttpxNHflNuj4iz3wCP5xU3NgQA1eci8k1o9+xMqnuILFS1FRN4E9a+BHd0WVzArNayG
uoVNYm3X81jIn6NvENRhkVVex1ETjlYMX5DcAhM5+XWAK+MOMao+qcwy7jCc03Gb5HK1uyoycBNo
arNi3xirqHZF6fWME+D71WmzRVAWmBqI9eeUO1TFDT2GsYel9KXqqVbbyJ+JRoIOLR+3nqfr0MCe
CCgsrcwkOFMUVdrB+Ud2WWQBpvZ4zYzGBhzQBeocZZml0tmBhXN2wF3hKHFrRluIRuWYFEsVVUlA
y6V3M1rMDuda5EGHMAs2gwgwy+Gs/S0z0shR1ZhklE7N49wMZG8FVM0rLoWJREsADV11mPB/Pwqn
aea054daU2uhhEtaesX2ZeiMUu5Gdk7+zoysnr15s5InjUmmM3d+m20b7XztBzt3WML1um1z72Fz
zCFCcrk1MtUmmUJX0RAuEf90PSrmSChrz6hublM04vmNPyvrR2baJYguxEnGFFxe2WFVUfaAebcu
3xoDRm0E1SfuQZ0lmheDT9Ftm69MxZrgF2PJCS0o6zN1Jo8VlOLWuYPPPqgfi4R+zqVecasKA9E6
Thmsi67rD6LbRlAN3Ja/HITW/SNuIoRh/z1+ObyMH5VcIwMPAC0+lhjN+x6DdY7vagV/GWPy3tYz
YlLThZPaSisN3RqVT9aRyZUYtaetc9gti3OgrszHnYStRw6jzHXDe93H8hzbndE6h1zPNX1AWKnt
JWqLTD/1TdTO34hAUDzRGXBmukI3Y34SiSnaB2W3vU1hr6JDtA6NF+dOkzU3RDG3ONMn9nWcrA6w
+i4K+1eOHE+xKp4QOhRcygDmMowSErv0POGiMXQQm+zGZFINfeMwFbHadk8GiD8kImTNjXN9jZqb
nHfU68x04WltfHxz5I61zg57oOgw95RoiZmfFjdFnrvNTUi66a8Zrg1LT9IwVaz8AlFfztIdh1WG
QONsoIui4uNb+1eTP9rz6+zD4t28aR2PAofhcKMnpg2YyaBm78mhFuLeBL79OJQRpN5Wgch7snQB
LkE4nQZTm0Pl31vENXymJdycdFuagbgBOp55z665t3b5ZWSRbKNf13uPHUadEv9OkyAGt8pPJmja
lV6iVC7bbRN2mVW59XOZw4I9htM06quJeJfpkDHU8vfK4da/Kf12BSVCPTLsNp3BBTAnUWFZXO2q
vq7MCXhvJMyZjalejHVPJV/lD5SQpjgZUdWOO7ftsyKdDS9sryxzCr/Uc++p6y3bPFzdnTc3aRt4
2fw8g6eqn1p4AVkyWspfbvCGo0Zl68d83yp80R+jZe5ok9YVKk27mjP1TVMvr4S0VRkGyNUI91Hp
CnU0Rd24V+4sKad6zMEm4v/WYg8VOaWDn64ev5uGmmpgj5mmlQXWxoRdhRLLm11V09muxsw8TEsx
+teWmtWb4qd09oFNPXdLYcoYEs3G0J+lW8oIoLFuZraSyzqdt4zB5w43KjHAYFzZekfcY7wiQra4
YGlHKdDOIXp6QdXePnYsWo2D2zb6C+S5ur2VTCDDXyIUJQAWYitHMgWaasCI2/iqwvWbD8He9bLG
O2yEUNP+I7bCbo3XczuzPpW4uGDHF7GRL2udBi2LEcPtF4+1U2+Uu8pb8fLaWQaFPhKEpCTKjJhK
G31Q1rsws3gikRWGDS/RUulDaObDmA4LykjogKFjpGW1qk+r3U0Bmi67DhNmcfNyKqxijnaiyfA7
Mrv2nR3PK/PNtZzX6ntWgoatEolYKvyEtmat8njuBq/XcbPNlfcNlZrV/HSUu3lXAU1Xfs27bHlt
sA1tsVVmjnOsKzERiLd43Sd78aIpVtQneg+cxCiO3tCG/aGPjPUpmMoJx2Sp8eAW6gKxZc0m52dm
S41zzK2JfLKZOiI6zj6l81eAFNwFFBt+Oofj9hrVo7LhmLQL6D9WoNNuKoYN7DwyNq1fSB2stYwb
v9TAd3inRrlvJka4tbWfQFbKidObgrDGzx+UgZHMm9t9g6+MAoMBMA2X2wnuNNzc4ZecR8VldF2H
JqNAE9zApkrb2lnt3EbHtrUdJyYtdJmPOBbFVSsJQkQWrqz6ySuZsVxZDS8/4qTnNfth8pkhYpmo
RNwQG8qORo7sbJ6ykQ4sUGLvrLxZdy79fXAw+kJ0u7oJs/VrzX/anbA1z6SyloBIWKWzkWKSW9aF
savsbZ6PDUExw64U9qIOQWtzX41YG3AZWlPpxaKhEEkK5isZtlOP9YJJZ6SefN14nMiGbdgvTWtY
xsFfFslmRZbMf5McU2nhJ6bVC6PGUdGX5g4ykXK+dtJaspTurjbibinV9uYaC1kOTn9pi2f899MZ
RsK2YG7JUdsZc8MjXhM+h3eS6HKZqrbAY8b4qsgeGOMPJPNNUfnJlVO97ze39+/aOiTLPUMaZBzN
xvbrQ+2x9+eJkRT3B6soi/yzzpQ33PMS98cbRPPFwlPiNPMJycOacxfbGo8bwqS1cX8hkbKLtKxH
U96C61y9b1IM5PbgiCiiHWM/gNjKWnpiQbh2fI2ocrdDNJWu8SMTFVionTIZ4Z7b5YK/Fn0/LVd5
1a3BHudc8MtYLb52JRlc+EnXTSw7LMuWzzMaXOfk95zhdJS8ReKFOHXJyLXiRnr1Asv8aa3G3J+x
7LnjTph9m+3NfPRfDaNAJiS1YyAcL0tVXbpMr6PtygzUO0LTtfoVHKZEZ1WP8R0ZGdV7QDv8UAvs
00BLZyIoSCzxFT2JaxMbQbk6qp+ycslREuWWwTgt6C6uBwgSDNZUkP8Y1o6tkur4dQ4LK4XiOpwX
p7gmPXzuzj470PUQhF1+yxm7DIclq037xFjQDs7N6nTg46Oom/duZwp/73ecRyzSMpWd8khaP4ti
oy4JBTvpPYPq8C7khVueF8C+04ENQTN8zcxIGAe7t0Yz7lETfUf84xSpKFo1HEtJNsdXikM6rXgy
IKq+zGGh6fdJKjVveVXwRHgLq8YrCcbMu9aOiNRNhlREPdkbtp5ny3PBp8tcGHfck/M9L83LUF2N
FSm8YV7KtBg6H5ctGfJE4HVjU+4gXY1q33u58bMD8cQeOKR3rhlGDT6U4M6rwyoliRVQaTZz52Fs
Ys5xYiKiltSytLHsWLugVZp5GxHnDCZl2zNXGqNYLPi9UwM1DKKZKBud88oLK7i3126KyCxy3R8Z
pj32Oxvd7A75B7gzcwN8nmKDsebjOnqEliDeGbIdt/lQkljRB8aVkRVVdbX4ntQHm6lWzS2MBD4Z
zHnj3R8OS8OIDEAdtDLoBQrWxALKsao3ddU1tGG7cCBe6brpN6vZ1YVXZQyftlyA+Jn8mr5sM7Mk
z6fWSJfOnNAVlUaU73pCY+XVGgW5YriSLVD0GegvOxEawtyhOGPNoAJ+Ioa1jftNNvnoJnDrDLHr
LHBYCc5sXaWBwRf7riMtwgSWTFsBdJC6T02bxhijntNV0OUhzr4ynazKdKyCSO8QHDjZjqZMronc
WhKkIGU1TIlss/m0MH3rUrd3ch9eb9g11y13aZ9uhIPcid6vdCxZkuK89vV9MDgviIq5id2grvwk
nHwYCmbHcD+FwxMUb8VGS/WLDCWr+L76DL7A6SsLo7LsWnSZeF0Ub1N2g9InG6w32ddgeAwerK61
mVoSfMAkXaFLY3hbb8CwZrvVhzY0kIMWFVu+2J6Cq6wM1+G7VTLxJXGvnVrKFKcWqV3XNvCCGqrw
icxN8Ju+bDx5Qh5pmHtC2BGGZeWYf+nm3EGJFeHCwVIe2j8nNF9vMhvr/Cazaj9Kwv9H0pltN6pc
YfiJWAuKoeBWoMmWLMuz+4bltt3MUAzF9PTnU3KTleSkO7YEVXv/o+J6RAS2lM2+IakdhpwY0GDH
QCZVBNDitCfTwgzFWl7p8i2AXmmOjaqHDxtFyfI5oqmxtkvRu955dCpP7W2TOM5dY9bZWzvE9BNu
JOy/WeAZmG1AXDJjfGe/GA1oHPjjQgzGmJAFUqxTFT/TQ7Owtg0wMud1sZ35QNcRQu4yM0mWYtRU
w7KVlqrjsK4TW75MxUhlTibNxPhsUFYGYeE3XnlxRt81D3qJla/DKZErzwPYt4TgqRXNwYwIdvPK
nF8Zn2Iu/Pea4sYXJkL5Am0LkdIXM5Cv6RmVA/eIOves4YBpgbfxau9LpuN8U7YmV9ZA59jB6mMP
CsnJlnPbr56/aU3X/p4HtuKw8GRJllaGrXHvMXyIx6qKnV9d2uNXWcMjbwnkRrSmPQbnK6DkXHxy
lVHNMCLoZklsOPJ3s0hVtYuzxaOXt1P99CdL3YacAWetqlAwAqX3DjGB6sVumzy+B9cuh7Mj21nc
Ul8stX6bwhz9Q5G2bbbzsLni7JTaqf4ZUi/+TCRy4bK2mnU/QUgyZ0zi74xCiFOnC/KHeC3NAVAB
ZI1+0L6me6q2vT9+j00uKjiW2wckz4DLLOpZeWBiqlTU+lwe1Db3dnvoxzifdm1JcEbhepDYWYL0
gYAax6vvur5xhzD3vITuVRG/t7FqmXL7tvyHlgL02pq94ZcQM2IdG//WEUhZjC8uXAimFxmyiX8y
maGELrJl4nMSRJ5u+1se9L0hxpgwNvHUtkNSP07GQOyMJEQgfUaF0atoiiXHl7Ib5bEgS3LYB5D5
4SZbdfvjEKCAsbqkHs4ZtZ8AhK5ilmzckYhOdGl00kGfiZXXcCER3zWZrDENjgtqod6h2s7wh3FL
ZKWLOsAc0mft5jI70LUxN2GWiuLWRKTNtt4rK2HBAsVyQ+wjzW+J+Ig5OI3XRxYob4hYpqr02TVb
NoA5I3ZqN+Ve9TcXQLJ8BatJI8WylkDUlrI/W8IoGkwly+xtDL2OH3ZRZ0VYGRZXaC5KelbcPJve
xLDCqImqlpeeI5gzSFjk2XhEob/S7KaJ2mznpoYI5Pja3NoBMeZUE2EruVLOByqg5lw6eXDVTWvu
+D8luYZ73utD0xiLP5ZO/T3uPElEnPKbt1SY88HPemBC14vHmZAZbHvM6378rIZKYomBMfjKFLou
Hlw1Y6JDtjpvoHSD4cGDhrrAthFR6tHnJjewfwRTNEb1vFaT/aeoUUog1Wefhaoe6jOma5tSEl3i
s+7sIrW3NZDSVYshKfZ0gcNbQUkVO8MmMXBjeWUC6gPB8Wg4RFB3E31YUa+JEz+Kclj6E/FHxoff
Zt3RJH/2C0ibb2MpfOPDzRMeFwPJRWi6PfoMe+FmjJSJhmrvFq7x4uPV8bAJTN57i5ThiyIVk5mh
NtKtWzbTpyTO9H6kdPGWY0qUwzGjO80Ju6auyV9Ex/kQ+3lzEoMkSBHMK/sOYsKCNznY1wfyoQS/
PAAJnxu/3rgZ5hgpuUfI2qlsuK1Li2xcvscs+86QlizRyOXgbfBpIslIQcyKsNbEL+aONG6hKHPD
NOTMct8kdvuScXP+49Cy37TBebIZzY5/LhRXS2jorrnhoQtUyTBaLaoyXJf9Hdl0cg2zpSsfSOux
3hPaT/hcUqTZtOJkxveyEF3HOdtixnRWppq5H4MuaiVTRzgNnvOU3F5dE82ycVauvbqHxerzp6xW
9QMXMwvfMJT+QzCb5MGRafXEo0i52eQNyOq7oa3OTW8SvItR86lBGIStd7XdFpl8IG/1gEkeuYsZ
bK1CBRfTzOz5AbpddmHveITbgu0oRgn6UnNDV9cZfBx3oycOaJz4W5yhQmnB6Y3o45algR99nmY0
YDZ1LItHs2q0ciBQH1fO1OqINL1kVMz2Ydfe0G9CztrI7QFLYQbGfbCKmJxdEu6VRPVzoNO722eS
dTQcOlV81vzodegXTndts2L8Huyg/0sGe+8Rd6nW4eyLBiUSaVwzqb117wXXMeYT3rZLFr+J1eMn
NvOxvC4L5vnbIQVonQ7TCUh3Mm84tPtVO6tzqmSvP0vRBHfQ2hIwT/VJufGWumHF8J1HxsHyN7aB
KDde7saHuI7nkayf0kCB0qvlDxxcII8V2OJd02n7Tw5B9Y0qBVkCdUCk+hYizpJTnI2KDZfkqGyv
Wp88N0h5blwMKOnTunbm6+TmiHTUoklk0gArdA7NAxUNOk/GZC8mad8V+Txe2sVN/mhl+8fGmmfz
YCCCM3duZ8LOlAT4EgDVVll/QPFOKlF9E7PbOi8vXRBXv4bt5rvFWpckFBmmGH7fWu5kDerK1ixu
a1s3UBwH7/U0zAR1ErFE6JbJ/HD2DdcMC5kPBtYYn2xEVajls/G0dT+P5gKPNblW6Fv9nVx9Am2K
Pm6hoOfipaxXn54+V/PrOLNDfBtqtpW5r1V/EujpZAP8Bs3XiD7+6qZGPPtW0q47GssSpgKPuiyW
Dkx7twjI+ISoK2Gwl1od4snxr8vadVRozfpX9JNyd4b8J7BZpdE0ef4DfXvxR42HdFuSMfRB10r8
RALRsiX2vbmflOOd2qXm4176Qr5PecVc3RX5twGYTHgEY+u4KXquh7ASoB5ZTIMXX8Z0x7+0vz6h
ojv8jRQtEG6vjKjzRP9XZB6LNvOegMtHt7kplBl81xzxTEey+53clkCvea2SI1CX8VkzMPcR8lW/
2K9cNWRbpo31kJSstAdnTVPyeK2iCqepz7gNkjQ5lUS+Pa2eWp/I1yzWvVxJkaAJyaXSaRXvgTki
IVnapN85i6Tzr54Ha5/3Aomory39uPCMj3sVLKK4E55o1zC1qEY6jLlNchndH+BjI7qQe9klHMy+
TEtoxPjWUTxb5zFo15cOxdyJtpMmkkNufgVpl98ljg29s3HtdOQe0zN5kf7S1Oi2UBmFHKdetx/N
ptrrkYmjq73p79hhGzs2GM07UsNBt0MOGfBTnpPBuzPnwU53hpeubuQnjJa7qgmIbaHRpv5rlh6M
PB5dcsIXJxCgrdw4KAQrJ91RPebxNGWmt/Fmq3uvUZUkEWdUYxyWWuiKDL/eN8I+y2GEkgbDRwmY
ZBf5oRg1OkvStTqUJWgvX2McOGfe0mUJBZIh8uXAxv5qeknfCDq2nr1hbIC6yP/1T3xR8ynt++BP
6fbDfW8S27n32i6QoZwHgv8CbpZsZ5VavKYNbnaBkd4LmX0lwl4OMxWljhhoRhNxae1QHsZy67k3
BNKIfYw1uhpL2rCoJPMemrIb3B85Zmb22mhOr0s2VfB+WdAgNlPkH37LpBeoDDjVkZf0oLqt5ej1
PqVy2kqW+Jk9MdmOPX8/8tGyaYEQJwg0VAeHoBjMfatQZq/O9Fen2NE3ig5d8OvCAy8r+S5C0VtQ
Y0sHvhgnfYF8BNSC9bgbuCKRArobY7LW55ikkDsHP184wxOTFcYZmNVkbjEg0UGZ8yk8++nIvW72
7tlgq95OWWGFMxF2O4UQ+T0HynzwY+kiNTWLozT9ckfGA+fE0lB7pywaW0rxAyFr7cvaSj4I/vIP
eur9IuRys/zILbSMLLliVdSGsHnEEuMPT3kTIRhc4wNK55b4EHx/JGghTRkC9dQhHuLTNrz5Vxgu
oSlZsWRgq/6cP6t2ypebXknrVzHbyuVUHXAMeSh4D0YBOs6D221ZpmH0shn5hpWn746RBhcx0ggT
6mSkyhkrnU2pDiEWkQVcuJmWqvklUf6ausB9dJetTL2W0nlELNhyNNreP1ZT3YZjMbhhBZT+Ykxu
+jZSP/lirTN2J+z7117J/MHpHDC9rJnbKFtM9RUkdX1dOh4GUpmbn5qVkLo0buq7DkY62Iw9WqC5
WKu3hiH2r5zq9VLR/bfJJqf9in0oqQoIn6BarmES44O5/bLa2D8QKTn8QzvRxIALawmTreRe9CjC
06ESHPx2YaItpIvhviPDYs/o9D2WlDQRu+zf0hXND2c1vGvJTNyEvd8LRoVm+VeujrVDM82t0VRj
IjeTGoJtOhhDJJhszmVn5qcBRvtl4EDagdisu7np6Naxyh8cftnRjJ3J2MDpgSAAesu70Tf00Zpt
nUQjlvtDRhbkcdaQFtQmVlG1inWfdDgDdxkxM5+DkY5IYCn7++pgb/AAW7aDVKVE8gs3EqV5hvsD
o7K9TRokfxtI3eWf105FKFOHmiJXet/UcyMCBBLfVEmqz1ZD+J5rpclH4szNnaQoFAthFqP6a9Jj
E5ADbsJR4UWwuzc2Z9aGGMVqXQFPHQRelH8t3w+n4DqR33aLCc8La1uSTnvUDWZL6Gbje53JNBrQ
qbwn3NX7IJf6yxoG+8wbFh+KBUwigcfbts5qnqx4hV8T+fgb90q9EE834BDtEEQW8XviV/azj3Pv
Y8rtd7NHQ+TivvycmsD4yxtJtvcwWerMlV8clJoL2GwuWibDip6VpQy8D+HLRe9b3NShSPX8iVn/
NkkAkEBMes6LnWuz5xTk+yT/u0UA2Cx3KjcyZo6M9QRH2UGNc/WC3KjfeWCiOwVycTWaRIf2tFoH
q4Yr2rfjkEfIoQRsvp/A77Jqr8leToSl3lfW6ACETj3p2m627+spjzfQeH7YFkrjA9ITUrYmLx3k
3/Gso6CLbxVLmbmvnF7duYya+474xD+LRYpphc3hKTNW91kRpHTfKoOyrMzAqzF5H8bYG0mkBpJ1
YKnV85p2kxmmOQlPcE1+RBSst4/d9DueJ588RmOd3jQa60eQRi+0wEU1/+ua1Lx+TdW1l2gYMiDN
p9gOsBkCj4jIG2vvXa9d+m8a0J1tjczqyw0Rr8zYKV3A/5y5Nc5uxxa36UZ4WFKtRgTKfRz/SMJd
4QhZwlga47z8buPAeisW5W2deKZDK7abYkNRBBdJPCQUYDVW+wxj1v+Dx87AwvOY+TD3u/clruLT
3LrilTQSnYHFNxAdiYHkoBEIPqS7HDT7anS7uh+SJPlevUZGRbp0l8XT9QHI2Qx7G0cozaTWGC0Z
OrVdVU9gDgUlth73tktXl1HIl3YmjCNjRH7EkuknsHCzx9wqFqZZ4Mx9liW+xxNQx4oNKKnv9BAg
UNOIpx/MnIJMJw3++qXpw6DZZE2qrOzgcwW6V3csL/B1cGyidPwnbTjre7AUMP38Qbw/SXkIKgor
KDgZf+jTQPBe62dKvrootd3s2aC+9WQF83IBFetDp6resIr69wuQEkb5+Q7EnjBbjLPnBrFElC9T
GfJzdue2WNN7xSCLpgI9KIrPzuIxmUkm69fqygWRXprC69hs4+ZUZZm5VbVIuIHaldvKm5oLzOb8
QIKZfl1Bse4shaDfyWAUL5pSGjdCgxonG4/OwcNS2N72hlIVyPnz4THn3+Heb286PmV0Lysg7kly
tl/XeVweJkN6OwSK3bFfbetlTo0AvsEf781WjJfETtzP3s6QwFlEiQD3tekrycnDdl2Ys3iOvHyb
aIaYXHnt8SZ/jDouu6vsinWHDhN4pvRm/92ycmS6ee3aFLxKKHcwntx5TydB2i1WQ9ZTrAoHWs2/
2ZWuq5+0oT0Up2VWa6Th/FDLZeupqmf/HIhl4GqojFBWwjrYqep1mJR2WEG8oiZx24Mfkwjtgwkh
Zmyt2559Rw5sf6o9OlV93am9YU3dGRySaFZuA3wv5q9J3BMjGafSOg3tXc+Wc3RMrUOPKfY8NAni
aUTJtV+f7Va/xOTt3rtFF5xRhCBZlKI7VvQ4hGsh2WwAEO+WyTUZBlG/GvyprWrtYl+3lT7FvtHv
BmNGFxqDiWcePFsKZb6ph+ra2nKO4MbeMT4+c9ihiVx5gm3pdtdOpKRha18jrzCjIJvOQnK2IQz7
8CvveW3l3net75rbIfJu9S3N4n8kAvy40PlTQqHiVXKA7BjOOc7qoL0CQwoW2SmNEoQFVFIMdO/V
3H6pFebB4EQWruujIwl3FShIlqgrKRluHT+FrjNHEF/4gh9lzvbWSeQps+pLc4tbJSSuZBTrdXAy
urqJVGyWTyYtfKFNl93D1Bn/CPxMMJjURYgmwtx2tA4eeWHmE0LDgIOsIZw3UZ/mAtOnOh6EZGw5
A5T/ZIhm/ujHod6ZGqWcEZtZ6M6pDp0iHiJP6o5gXXGy8+aHmwlffG60YV3p77mhUFmOFqU3dvbE
0LlE/LTjvbXc+FS3B2Oi55q0hQcJh3yiSW6kwWFY9rPI60MO4o73q3nBjVxubVbHfd93B0u7H33v
jYDGxWleVHJ7k6srqZc3fqAajX0ZIMgCXUdo7NMi5BnCoefIVI/dBCET27F9N5s6pXNH6Uu8En1C
42xLNgCNucZMQKBSVDkjzEMk73AosEyztCOQ/TdV6yv00resO/2YAIqiM+r1Fo6TUoUu+dBe+mIp
wmMAd3C7EZTDAuCUSbn386L6V1XZpeK3JNHcwZ2RjfFhAp56dVdpABhXkhD4nMKDJ8XND3C/IpUw
5TCFruujzpiDPNLAuptsYSf3UHxtkcilJ53GEh9DOb2lWF62unOWI2fJV5Uan5xENJMCz0ZL2fv3
9ohlZ72R/WQjfvVKz4e8pdYlT6E70pzp2QHKepmc4h94XnWwHX4tmKf44tlV9UjlG8yO63TTPRsV
9QqDxVpcZ39USbY62oBH255cKo9cYkvop6fZRbDus4XeV92IoqHAaxK5HRqj25L+TJhwvKVNef2A
9ALW4dpYOavS5MYYj0/d6JAd7Tk/hCmeCCP9I0bzMZ1I7664yC9GMH7rgsTyrrYOJUoSVHR6xXap
/2FxDMAlqNVxTZ9PyMKxpUk024+aXs+YbWVXLcMfw7kZPdfqm/Rz/A6rip/qBWsiZoflO6iDH8uQ
f53JZSp1bcHJMpfiye/4Q4kJUw6u7SLLpTvDgskMic7ozn0OWMRgDbhX+dkWPeWXbq3TmMqHxvLX
+3WAQeYe7g+NchO+xRGpJR1JIcjKK/mEwIwFAeCyHPoZ+CTgXKAmyPAzcLji9r0NEz7BLr3myHXB
qQBBuZrhZVWyc9Hwh3WzvuNz/XCWRodQmR+dQI9JOuKfflz+uY79QqlbyjfjwgotWN5nIuyPwi77
g22kbEb2OIYl8SmHkhLoykYKSpTETTzfDaHS5Qd3prXtxOzzocyZu+8TVx6R940Pc293j8RmpFE9
Mw620IkctIl9poaGRbX26lCSHIrKMBARuplsO6ryhR6gS6B5l0jdLiOfInGkVt3wqT0HJlurqzeX
xY/K8lNGA+fOEO6D1zrIJBcgwCSdcH+M48m19LRBjnUzh+C+TAVpP4bnpc+daH6HynxmlvtLHsQf
yOA3W3hqX3XYvUphWFGPzgVGsKm+Kz8ZnuzCjl/K1u7vAbsuC6qvCBg44a9zh+NSoZPFq8ltNVV0
mjPVRT31rFtiu9B283E9J8p6R4FNyQP6kluXmfB+QOzkLotn+Gy6zI+laZBEWf7fJejQs9QT6sqG
PSZH2fnesXdF8gp6IN6FjW/EiQ35VPnVeE+m/xBVYix2o48nZCSkfQ5WTEM2edd21+/XnqyIZmpr
4lftOj8iYi9Dg3YYolKKeu+KDvpknvQRBMF7dBsabse+gThsAdXtm+c2A3yDOH9PxfqOQIPpo+VJ
MvDuEHI7pZe4mI1nV+fvdpMdjXX173N0Xh+d9PEAmRBA+WocUNr/MPVOYUv2et2zeLZjdrCUpHqC
cADGRI+y1bghFSr5dopyy6qjT0aSoXuf80O+ktZKxWFwnxkt/p5xEk4exp0t95lf/JbleF8VnXll
VgUTNFek26U3/rFa4GVE92oXlyieNss61nvCn66euZBtoxE22PRIhXnDsSRKBfyt5v6Og5wGEl64
CH+kugqY+/04jbiAezuH1OAXGzF/7TuPh3Cs7IbEHZVvCOyF9Cw6b49x7JLG3TvlfWRjlm2/JWtw
qsJ2zs8L/gkE3WMu7pS5vKA7ejMry92hYZu2k6ry/SJZTQLTkdugG9sevnlRR6xMRaSQRxAixXaQ
Tzc9j+WbO2iz5D4tkH+bKVtSK9x6M1fBtckz3Jgt5vmuWPx9nfChOoi59qRqtlt82iaW5eAbn/GP
msYVOG2647zh0FV4UwgjpAdi/Wx6jwVHcgyB48C9JyI7g1nDgCGCB8QtMYR5GNxrW7yDxLshr1Z3
yvOY5zyZf3EqyIdhlCs4j6Wiqg1enMK71pQT+9P0lg+usU2qHkOL0Bg4gGgQo+3QrgN20YKO2ax4
98vKvLqF9wFz34RpcHPlZCqFEoYgiV0yQQgF/qN0/GTL0toPs4sPx42DaNUyCFHKp4idGgMezle7
bs1ZXOtZP6GWvmYdYhQ5dU40lWAuTeeDNCwMUtK0H5jxHG6l+ZmZ7m2us/PsDpdWxIcZeGET35gQ
GsQE20u6sGus5HN64n6V4i2t+m9zYDFN4voHo5J372IHuq/lzWnaDv0GVLvlvBiancqMX8IzwLMc
feqXVj9O6HN4PApaDrDUPc9oJZhnp+EeiLO6i+3WhcGzbiSIObLbEldiGtY/MoH8rYu26gv/Ivgv
5OmxC5Dx5vXwXZfJiZ8nDxHF0dQhWPjinBGlz633NSetUJELtK1YWzijc8Q1SAQZf0R6mLv4Axvh
jyWVjrwYLQaf3YyPrTh7Yrqg/L9bm+BSd+MfStiaMMk7dYQtRjY9+eKtAy6LUuzmpzUJLghvHuKU
VWHWWoRcn6jVbeeSEH65EQhINiCKXlgLXko7vdoEK+P8G59Yjp+stn2arOLkt/6rZZf0Z1vOsHGR
FfJ607CeFtl0hyCk2ZQ1RGTPy6I3i4PWBJZjKMi3dLNT5Sr50rDJbuPFNo6jgRO4COJhjyh3Rs/U
E2wsOqTyFXJSSlw4XMrUH5DYDP1hShDLOwRFPTYuwYO1btadTLw8JIYAY5wzrlucM0tIg4UH5nob
MQMEOzHo9NGB0L7jMtXHBrndzxjY3UHjJGX/wJFsI639Tav4zjfIbsCe3OwquzoRylXtkcm9kR0F
kAhJfELgDImYi/hOz/mHnTTeJtX9JaFdFmBEmrvcsWIO1ZqGkYyAz8oyf7ATDAcMrsHnVJWXJW27
txk8dOe5/oX5hI2FCzCNxhmi36BZAIIE4DcYZ7peuLlf7LElX3t08O7r3EN9MogzOs3yVt78ze6Z
ULiVOuzWyXDEX6WO6OjkFvCpj8Bc6hDD8WPVe8lB1O7Cwpz5DxYd0CSimMN29uUQrnp6jluArr7D
6VIkq0Z10dpRlyI1Kub7ynfPblU9JYs7RZ0hT0FmcCjGIMY3mR3tiDR907fXhmbXn1RDxSC3w6tF
NTvlVU9JmjU7wYO4RX6aRWY2Lq+lbzAYKLT8WI9wyI253iF2/UtW6K0zdbA2mOArCBabuBAnC/EA
fKe98ZKZef0sDdNn85jpVsmpkGFcmrjnp5OcUnHHFf5YaIOdH3fbxk8TefD8tTgYOeaRjazz5Ato
qXmxb1K84NaqJaY8OXmtUR45qTzMr3McIgijnViOftQlZXaEsrXu1yCI76YxTlk8A2qTHYbLxim4
5mXQ7M3MWu5bGI0PZCP/ihzgBOnAEJLgnGyEPVq7VCEqQYbDcZ72f+dpEdfOxVwrBX0vRiEex34h
FaNut1iiX5ERWPd6Fjc8fhKfkC7wtPHaHdJqkge7HPwrnYBPtbSzXy/xxa6sHSu09MjHifr/mC/5
e28Y62vlwK/aDqZ8hMrIShqCgNI8b3FITzmEtzpK2nBphJnPENi/sZE/sDOy4tQ4ajy+6siUDVEy
tqgenVEM/IP0C2VTez82dYynk6gU6CR9WR0kR0RDIIbusgcMUwhNJkuHruP2W9mgje9TSh0LgkUY
OGO5WQz+NkuMw3PikLRudUG9d/zJPZc8ls/B3PyLxWA/Bm7zJzD1o6LwZzN6RJ2mehJRv+TqWi2I
3zoUEBzEkt5BsdI8V2XXzNPHBeHS2TW41FFoWZsU7yTHUPfrq+oJS7a7CbLVuRk3v5F1LwDEWRIi
kr7IFB+i2Y3PKamJHGy463oDkjNDJR2JxjEeDNl1jxlffyda+U7+PiN93WytVOf7dXFJArA0ujq1
bvvEZMltq20MNBgOlviAEQu2pm16x8nQwwvkWrmZ3BHETE74uUbv4lbt+oly5EIw24pdk7m1Kirc
6LetIllqEnao8btqdPNhPVNAm1XJjCifVt0KSjF04s7Y9CzxdBOR/rGxlvlvrtICMIiL2akRYSK7
WeSrAa+4zwtBpIrvvtr2iKtsEY8IvINjj3/hs5HGyNut5HdSBO4BMHm6SlFeM1l+pmm/nxVz6JKp
5aGd5Nl1mgeOP4DX3pXY+/TRtBmh8txYI7sbGdnq8d2lkWHjEzTSg6yH1KXQ3tuQToPv5URdJ/mH
zl8aKuUGIbLNq5FxKmLUca5Op9dXPVnt2S7TYNuU/n7uGEfmIH4lG+nvmCdvS9Kfg2X4bTLQsf8l
t1SZfo8VtpGE3eCzNTE41N76gVXueRpkG5ErwFi7pMVuuaFwRKTAsd6A/Zuqipq3ducTjXqgfPSq
qVeNpGZXoD8UDrby64ss488MuPAqOrvazzg3HsYJ5CCdreTO60jqcMHddp6m3K0jLzl0BzQagT+d
EaG/+4N31YZ3zK0Cp1L+bDnGlhQ4F54Q7Sk5FKdV5P/cDs3tYqKGXQFnNjgs55CCxXticOrHoEl5
aIr2JFAZHdaYK2ID8IJKLSUjht/BgqJ0n6csTkO98tP1a38XZIVJhoH6TUUz7HNTrUfLJAikZvWC
61++DJyPuDKH+a4lzPFeGuknoYHLpr+RysgaJpxy+aerTSAKaT3x5/IoCHTy6iwYDtpUPRlOQWbU
pJ3H2vaBdFBaNrr9zar6sVDdxW0ZgxmFCQkBP45PNj0TMxFVRvKF/tDb5YUsztwW5Y4ongFZV7Lu
HS2CfT3m/SM6cr0rxyyvIgEQjSdvlbRdzLX9zNbWHZuaCkXn5v4scyE3+WDds77cUeH9E2NWv/i+
/90Wk79NxzQpEAA0J2spz4tDiJA/dM2p8dTXyFqzQaz6mt0M8ii/4ihQWKWIr0G/ohcZrq7x1lME
t8qsBH5IX5MErA1rncabWjTbm6NrY8GVhNCDT0Nb36d9Q+SDiD9w7J+J96D1KtNTmC7Bq8ncF3rL
9OxnN42EK5tbkejKEN56h8zjhRoZIjFzGGZUjdWDNwxqa8am/ME4qZ+wGBRn7Kpk0KWzQ+NeQmQf
u115noVyPg1nqlndJ63OlUgL0rBk+sFut+4SZbr7erixv/OskI56XvDKZmhv2RfyrULhQFqRpFdD
tr4895TpUKKxGOQXFEX3KWMqbtEX2dhS+zqM01gfy6Bddk3S20csmPx3Yyt2y0q5bt/YzUMcD9mz
T1HeDowvOHqdT6MGTSK7oYBK9shIAtDkyjghNkYe7qrlO1tq9XCDWB+HhRBd7Up6PVWSEA6m0M9M
iObOpmd653yt5wMuFTfCPWTssAUDy/ERp9N+5e4zzE055YW/NYnwv83YA9W+pUOuABcLK8+6o18D
/35AtoWJ4m7rYyUAX8CxZXHjn3oSOja+y/LXKxAKNAF1F5kDGKEFar9VphCEOnGJIcDMCSr1/Kce
bcAOrVr6WMb0MupEp9EKis1l1xqhU7fzfi1H5hLD8cMUDi+s2kwSOQ265MGD7QbPw0kx25ImBMJE
CHZLYkolK1QkenXyPf8JFF0waJgpr+o8G8GB8vScfJt8AVcgQKMm2TOcakzacvL0AQhkPKXOMr9U
QmXMZHNy0sIz72SmvoneJI6jtA11wjijX71iqC99UBokZi3yyNVfvrijuV6x7vHGrk4l8vB2OfTH
rO27y0Ssw4EgKH0QDA1Hc0S2Zxug3iXqsoh3juZKOnPVQXvW+HJ7uqjEHWKuloUSl9bwny3CVjEQ
5PPwKtBificm2ZwCFv/HGTFABbZX7t1l4aPNMlb+lMSZ0FXxcl85+fIfR+e13LiuBdEvYhXAzFfl
ZFkO4/TCmhmPmcCcAH79WTrvt+rMtSQAe3f36qeKeC8/T/SkX1qzFQQYLG689Pu9wu3AxAEEyPcc
52MYvex9mU39qtkNXoWpabjA1L/DItG+zWPrrhJvVicLm3S/pn01/BZW37FZdslokf7/ImtQPdhY
P1ZjaD7cYRLnsc7uanrbXWMmmlUdueAQhBcQsu6LUz6weQFJN38nY8Wye8CypO91LgKNbEr/NWns
MoZqJBWKcKmyHNpGXLkm1T4hFLvWHSs5LlmzGyA7/6FyOT1hq7JWyTCIa0ND0qrQAdvggt8Vwg1c
o7ZvH9j11Fegsc2voCrj+wZzJgoyhWdSrcsXiLTpoQ9j650cRUdMt2nHjYRxVG8ZBMKjdlB+1uBd
mkdN4OpAZWCxy1Fdz2Oa9LfJ6mc20a23jYtoeJB4qD87rDnXaBy56GGoJm8taixWjuUvTkdY8WVh
HxzeMkd8wZyU4G6uSeuZ/WjaeTeWYjo1xml2KMM1MJ6SRuImh2uB/HsyMF5waibWm6VI6680btar
7xrwYRqDBC2EhHTaNHn0Ezk9hZXvHHptR4egD7lpY/aaG6gUFN0LHcev9zzGv6UGSBAsi+TB4JJn
HGxkVJs81y7Fu5E5aLVAEFsCZunCamy09qQfsxe0PRqnbBiK95K5PrrCOE23FRHTV8hy7ortq35B
s1/egySMjxwz5EDDkewgqeXmhmgZXRtyq1tKo7o3rAT9hfpy720BKVyuhrrsH2LgXcdJlPXLGPRp
ufHcbPmg4sm5aG5HRr1y+SgC6NpaLd4urILxntjKTk5JHYxbO2YbBoxzPEqczf3wW3dJ4DzCwmE5
rjj0/bpie+3bMLN4KFjth6M677KQIQlXKYkr5jBaxD4MKuaJZ1QB8qRUH4HI5seQrRgUiHL6I/qS
FV7t+vMLurJ6s12W5ZsOMNJ2yUFF+9J2KZxPoSytcgAv3qpMmRlXMuidVeOOAktQO2FwdlmkrKSd
tOSel7sRKsgEkEq7dfd4QSUEBYKwfXWnrwUZGX/INmch5vsVyooLpCWOT4xheMgy3/0UHvh2QkkD
8VrWyNs6A//BtoB6K0R4/xNJm7MjapV4EomemPKd+Z/r5+0OtQWCXNQO3oZOkPw3XqVm2y8R/wR0
oOinhBz6qFKFO4f495PV05OLpYdD08JqyEJOFuluFEO3BbkVrxPG2D93QeLVjxa2O4toFAvRpK3n
tSLwsKkwOm11T6ABp8IYHwHOtXiJVJPvonQcfpulUJcmkgh8JmiumCQ7WjPjXB+X1MtPSnloskD4
+gt2VtQocKQr4eZg3GZE73PSJM5jR8BpK7D7A40IqmMe2ix9Rx3/nSN8KTNtmVcCmtmjHCgE59vD
rlKa+QwkQrKuY19ibBJomN96G3AFr9QNQA+DbBnB3hjRT0hGpO2JSeI7Asm2MWOIKWmJ8lefCjme
jxgijOM0l5Tv7FbiS/quq4m3ymC17ZOn6NLsRNZyUdnJBocd/iGbkOgbiWlzG0O5lLtm7CFkOf6C
owNGL+XDciFz4aRL9G1JDRbTds14FkOy/LFbP+V7PLh/3Ywk78qOGnlpbA0JwycJ74kx/g2evnmL
SjO9uyUgtalp8T9ojPUR7WvbLLMcViM+/wFf1Me8w+AvGumepDF/LCsX+4qM8xrqbry2WcOwvEmt
bcCp/o/1MVtiuFV7M1ju3cHhrvnipFfiOykqowyO2dDdsBb3n7QqfcNsZEQies2EGKsXxjQUYk/q
jVmC8oQqEbJpZjBsRmvmimcoSe/+iyQbqw3+8pEUcMawMHvL+FhU3K6lY3HtSb4VE78RzCKYnwid
oGRHSje3ivoOPi77L88Y5zHLI9GdE5ZqGxQvC2P5/yGpxjD7GFL31A7fE2XRQPjLyVV5rFxtnbGw
2liJvE4dLIghcCQpGaXwFoyQMtlwrV32ZVPAIbBWQzV6m8qOg11iV+k+ZW146ChZc9eMTLTD9nrZ
3WMS/h7WlvuSAYflXYUKT5Oxv7Jh23KWRmChF9280F5Ojgf1tqTgrXTyP3ma+h81Fv1D1+jqKwgH
TGulVfH+wRNebhxpOycBB+g0EeqMV7HoXXzA0bAZctW/YDmC2t4tLE1XQ+D6I1sORfh00NlWFfU7
z4p0k+dJRi4N1zMfy9yS4OM5FTUifJkwDh79mRd5E4d0srDIG15zIIzHlILXDWjK/kxuiQVZ63bH
qBr047K4H1nWp6csMGovKFJcJ55ZknUBN5JrdmoOdPCxL7TL9mJSLBH1OOMEmmAETJyoON3w9nE4
2tGxmEwPL8gu5J/aCscvt6koR1K2B/8F56D3j7xBgxEBDQqpbVmP9chKmxOIabwP0drVd5NW2dlO
p+CFJFPOPkyUKa6voTk2bjt99Lrktqhmnue8NuflSoJjehxrdgemLLtDxd94RVKjgKXR9K/W1JmL
sHT5FN/XOwvjJ/98PmwU92B8SHXPD0rat7ltzE4rVR3DPIod2I01sCPyOmhOXXfu/Fhdg8UJLx1m
uZNtlnuKusjsd79s9UulqEWfliB6yMvEf+Coci8JOtjV+DHJNV9X8qec/L+24+md7enlIwNv8T6P
gGJ2jFtyw86uOhdTHMTAaHBOr8gxVb+1mwqb1Bid7ZCz5WaxEFOaoMQtbeFnJ4ei1BXriVutc6Ky
H+wFFVNJP+5TjCB/IeNWv9nrWC85ut6PJXHfEOLj0vJ4yskgIHIDG/wjt6voVnF7bxtvni5YNdlZ
1AkeyTCeDyjb5sqjisZjogtYfHRgXZxZP8L1gFA5poTiOw9kn1sV1Tt+dvcSYne+EyGWPjsJz6dx
OGrzKt0FLJ7b1cSkfQ0JsG6Rl5L7hrntnHUl3IQiIc9FVeo6eatEy+zMN5tNkJbTqoTVxzZNBtBw
nZI26bBWamvZi/ewQINZt9gY4RXEC03gtHy9NhUrh2HgETWIWj/Da+hwYln1LlqGsiGGo/ybj4J6
6S2bHACQ408aJO1fEAHk3sKBv6Uti5+2Q0Zk5wrIYUmciEPYz8OuG/XwAai6wHoRL2fR/S9Cp9k2
MrBMukV7O+WYv3SC/eEjQsgI0uDSppIcisGv35S9+vAnz3uphYcM6ST5fmaDzHVVdo8VqwOMYUl+
0Lge3ZWBYHkixpgC4SmqIwYFolWZ92GZPNkkPMu2KXzHb5iFGDziwX6jMMFdWwniJCG2wbe3KsjD
50bm7XPTlR1EzIiW5zxvyG4Ai+ptELc8fCbzx06JbRWOXIAy2eCSehW/2gnx89YZ5e/Ukf8GO6mf
VTnIg6udDsZaIo8EgAqqphTPcZW1Nxd28cEGuP3Rll1/N+DZyalHCVpZUMeTtSKpSWIdWgSoqeY4
Qo3hz98lG53gFjtoMeh250D42GvUtntIdLmNWSCvMKKnI55f80LHVLgb81SkWzkvTCimjIgTTbLi
QLUDu3kdEbxuQIu6D2vM0ChH09QHmAXhbsDpuaswHGyjpJb7EaoW8ApqPoStEGiluROssDiS15PP
kxzQE9Og+lM2pDtlZb2V+Ex2dWjnZ+qoxhPnC+GWFMvqTKH6O6JGdxo91SksGi7yA+Fr9p28looY
76NVvkmE8N+T8IO3RC7pZzTxrvZ1UZ6VRRN6VOouORZJE6zk7JPVcuula9dzjtc28nBjkVBv+f1m
3ne4pOLfoob05sopYdiKaUGt6+WY8TJ65HftrxTR9v2cj+GFto/lEHP8PHJ21cehygSirurtD9Ei
w61cncpriTiAd9BO3q25CvYI6QQl+NLB67U9vJIqcj7TMViaYzX57j4OaUjBnCwOPm9KvQcwiSVf
44Mp3RiVsU2nT7wg9sFkeiEsXMvpNDST/S+z8/Rm2iY8+HQ3bgFZByci653B5jz6Wz+If/zSVGtv
FtYPvx2mejW3FAK1ETo2MzbOsISl0kk1Hv0YzsAPwe908KAHC98U2G55DDzNKyny9G+qL7MjkHeS
KZoly8XVWb7tuW4wIHOW4QZ0qa6W40Q3/SJUuSMAmeh9Oc5ojVMaq3Qb8M986WX/t/ZbcMJYbU+t
NQ83v5H1B6bPbhP3uDucyQ8INETl6wRUhk1DxIaLCDlUYfb6q6quGsigLiGChBy8pgd+wVUI9uXs
Sx198lEnB+aROxFd3XdP3ROusqw80WVf3TQJ3Iey8O0r1x72/GLAoQeUKppfMaRUB4+uuW82TtNb
ohekctIXlLnHssxZ5meEdnnM6/KGygB1sNZFddJS9iCzLa/4gq1JiyUyAJEptKsH5RchwB9g109I
RNY9c8UEOQsbuqw31N1bHoIjwmhYqjctWLV1YpwQr4N6P0wc5tB9kp8Jz+5DL6t473OQrjtntB5K
SUByS8SM3yky62pGCXeIGtm/lTVaT24SJcujpaKYspu4dMC1j/JppvJ4U+WluVOhXHUOXLS+ntXA
yY9NjfbSxznUoDa2ti0aI1qtcc45r/lNyhH8npZcHNBzk0ObZO4HeAggN3YzH8HjZE/pPEWXCcXv
MouuRvKoDG0vhkA7pMjjONfpP95BxYGNwripq8y9shjKnhzRyZ3si3DT9KzAxHK3d3s6GXZJ1uuj
ZmWC1zIwMSmOfD70c78gpufBmgodkoc8Wvn7MXmpcKuA9VzZOAWvnueVv0w9dAvbJhFfMK9lh96d
KQlL03AVdrBgN40f/jEsYs+iZsvg+669x0pebYzLa24VAgQgJCEUIkXSTcONFpL8hW1/gTszky9L
FelfCdznCzw2oNxInxVvUPLma58dAxw+N7z2cizOipNrLfIe8U4gPzyh6+fvTSOsN8wXcOlB4x5o
QqqflqirGcLwNj/6PM1fLanMe5+T6WqToDy0s5YvVhSVK7LBpPnSCloUa7fkOet752BZGE0BY+G+
rXiwoltyrQRiPLJE4cpj0cLUQN3qkJbQDoIZrkih4y1fbnvrkVvacC00P7Evx3dyphIhLsTQzb/m
YOe8d3K779k9jwwHAdVBNQCETZQk1RWHKowKjMtrP3HP9RTUIMK9OVz5WY8bykcqSYjXFs4+k9Gw
p2DcIpqQ+pu4wwhRzXW9zSXegg7m+AmbAPSQkYSxl9M8joO3itaL4VDDYj90D8s4LAeqovKT8XV/
DAcvOIyQu+wNzhJS8vmslUOZgsp/2+xPjsWMEyMTJZ8nFVuvbBsYCLEtEwBoABc33tAR79bdq92k
zo1vjN7zxo3ZlaYsaDg3H0beHUBZfPUXElDy7YKUPNttVXzSz8DpYVp+OHQbTHSRhKlDmDmvN13p
JGaraoT6Ve05+aMXmPIBYkp7yxgXPmLTd9gqpmX56aqcXjmOoL3b+MWF10pzC9kQXx2bIqAoCYJV
22nmLqh21Ad5auOmBL/kQGPhRNwdb+BgngLO7zX2XOuixTI8lqzIHvqWsu+1BpV90gYsgh8UN6LI
BV9PzRtCwIjeVJmnn0c/RkGy2dZdSUSScm6q7kylBwkj2m+2cSXipw6o7tpLHV6jIcmyciOqCqlT
1xqPpALsz4IgutQquuLpiOAEKvLyJAsBOVPyOXlbhL07B9hyrc/BUuleO2374WvR7A0sz1MprOxt
JBsLOCQt7ZfMJeY+uAmNJ1YUnInV8jMMuDT+tln1abw8+EIBIU9SliTv0yRjw4SObA/b2HJjiDnF
3RM7d6+isbsDbDkaZztWooVPsSdwbahaNmbtlbAHgtPawXrFN0j5v2hCd5DmYkA3YGqGH3Ie7NQI
Im0Q1uJ3crPRJvHDtCRtYqZ9AiB4qzODFaYb4/aFpy4XRGw5MF1AYXBSNtly7Wb5BUlvEiRS6GBk
kpb6uWGiFyt/8IeTJwzaRJ0pfatdWLws+O0cQHxQJVC8fSIVILiusu3wGYJn8YgUZC1PGrBmPNmS
sjxBgZm2TGwRgYdWbzkO8clYnfOETRix5H6Qr2LodyCW+wShnsONd0tVa3s/Ygbcop6264bsNPFZ
KIqkbu6Q1HgBdpj2KRnEALPzU1GU+XkB0LuHN2E95N6cbWj3IKPVaPdqKo1Gkqr4fa49KAJDVzk7
iRloR8CeP1VuUGfUwJY3hAj3omgEvtrLEhMlbOuIRWKCbj5H5QcfTcV3L3X2Ta7rw2wlyNFd4WPc
QgrFc0SDL/+383AN3FztIihxZ3TxZtMR9t5KXi3oAFYHsiH3IL/cx04LUcHzcbzGDNYbACb2JvTU
cBjmQu4iaId/Wy3bV47dcK2V8XB7Vc1jZ2c8celDvZDeyDi42/jiE1wEd6adb1eO2W/twTZ021x+
90Fqb0WbPwoj3kCxtaeuszDWTFb75UwV3p3KNzA4Epe91+D+2MP0nDMCbnq3ul8XMK1mOaQwAoLk
l1WTbJFzCW8E5/vB0t7y5KWGEnvu1XVNHhFFKeiOy1IZ/L8sdGu/ChhZnfxvJpViclT1hsaN5UE3
sNfIPKkz//5wMyoTX6D5maPdsaNONHGNRYzyn+KH6GzHuilvStqAQ2eTNf987bmHWmKZyobRfXBI
9dKOOqsPrq3kp0jmft8vtfqmldi5hF2H2D4H8lhn03DvUzEP4WLzIkory3tBdAI8qnWrvzq/hR41
4xT2TCOqLRwseazAIFD4wU6I7qBav8Hiwrtnz86EKFcwukqb+ZS3OOA807fN85Kk6a0vWghvTZff
OG58JOxs2kkREB3La19+hw1m+yAo7OPAZvMUzDo7CE68s8EGAYoxHHH8TQGhYzvZ2TbwDRYD7vCQ
53y/eHuAbB3kvNdSZTf0BX8fYC795WC9ZOXUD+bq6LFaASy7byyJDo+u/NN1vjnV7Jv2XCFEVA0r
c2uKvWvhgKiBPOXaQEzj+3ttGY9j1+XPkMmHo5+V2a6zQQ67blIDpy9gqTSu424tXbs3H0Pw09BY
wTtcUnGgyK9p+UvBknR1lF0EFRDnTmnkgCG7h2kgDBhqUuKZgLnr075ukWGCJmgR1Simpypn2dUs
o97c/bu7CnWSGZmyAUBjXDMwBIimFZE+BFNpI6A1ztE2oOwMjW/PIU/jFxnjJAN620DWEgnLuel1
tv36V+OIn7K7c62Ge8KDrVm+1o6Rh9n3qi31u+KV3Wu/aeYFSGhAY0mXugRbSCPx+QcJXkpFfebU
FQTOCQzyAlNe88XK6h1Jx9mlhBg2cT7ybpe48w8tlx4bmAGPFJfTg58sEkeMncU3V8n24De99w47
wTo0MXoZIvpwtdpQHew+QuBow/zc4pf8U7QL4BIXfYXyjCQ54DgNf7GwLL7ZsbmXvJ8R1sLpDkXD
VOnPdvteoz3ssVf+kNXHCZ7MBECVxxppQhU6dpY3odSzC0A2H37THFYfSi8eV2mRxjjXl+CEDsFZ
BptyFc7QwForlohSA1tD0s3p3hla633osnQv6XdZ+3Ori7XT49HUIgbT4KJhsZmIfhWlM681XQMT
S0xjW7tMuxMPfrVsKtMHfyFBdn/qgZiomDOqthhh22+7caHeQifGRFkFDzGTDtjqqPuxNFNjXyrq
PEpjNhb5EBh4g9pXlgOVxoFWfRQ9SOr9TJEhy/4YjCw+wBC1d8rSU+1qojweevlRgKo7LPRm0mEE
JGMTcre+uHNPy2iWC3LF83DPxdKnV/F5b2D317eYAY5SzoUtSfVnnEr/oqXPMeshxlWUEK8ccsPn
oTXlq3Lvjs7Yjc7O5BU3fmA33vkj+MTZJ3EFUp2pJYftoYKnJU+KBxyt3VMepqzLCO5tEYKc610n
WNP7AmaOlMnaFxzxNJUtH4Sv5i/U7Iq2nqUWzD0DiDu6BH6n/jA569D1s2OYkglCpTJ07kyKwEDX
dn/zmllnNXaV2OL21M+R7+LBDDQSOanHrQEfgeiaZu3aDwM+lKFqDiYMnZtGf8arpb1pQ7kPAXpp
3ivISusKZhAGcGYp8ov0yfsBbF4zlubHdRTZseruPwnT8NlEqFzOMrPLzDzWqfPs3fyFcwCHEn08
a3Qt+XPnd6GF1QA0+ffSxOHS8cA7eToIzxa8Otqa61WPicXq2/mBnNE+Yte5G9oqg7mo0Fc9pQ2M
YNKPgBVCv90xA8033r6Y04wwR+TX+UVJ3olGmfCzKly9zbEuPQXZMnGduOMecqYSG6mW7mHypmKz
CJQcXqJ8mo40B9Jb0Je6xKUpIjbMBSGG5864j1VoRjgpxH0BoPt7inGp0wAjQKjRoA9w5TevMYbB
TWAP5RZt0sJewrOgGBb7uVNB8ZOrivalzncDZuEixTJbECvleegf+DLE69gHARDaWAwgX0Vdtyro
tPse0LYTdtoKZ75PGp3cmo+OprE0r4KZbglSZPEbQbyCp55s7E9vHh369UrzXadut6Ot5hMt/a/L
IgKaUDVTsxHq+jIUCQ5KUoUvld+0a5WCYLHazuexn4BkGB14cbFosa/zGER8Ss9hTe5fLQTwGPLz
d0IV3lupOKxLIVz2Xin69t0QN9m3dnbqMzHr9lHMlXhutFXzTsnKfZDhI6Rumx8wqny0xebtHnDd
Dzzvihqrtq4g4c65C5PGjMm5NymhSGI14smNe8O6lGQGjLIBz+eABUQqppqRWsxtmo/jW4F2/mCp
pXpmQ0sk25EhHBkhN4OArjOy3PW4QevmkGeD8OidQH/Q8fA3ZqsLFt+tbmMXD+kWnQqzHcwOSkks
bnKu+GLZVkuzXHHRYxfCwZsc7ckM55x6QCjusHAgXAR/l5Dn1krRwAOgn6D+PtKRxa8diMVqkfzv
LX4EL7nu+4NnZLLnEgO0WEj5OIaF2OAUwC0c+j9eMzrbmq01g6wtI4wiafXOHZTuA8Kvf/Gem8cJ
ksGxr0P3wKoIIHC4BIPYzC2urlUjoREANSL1ghiOOxWPBSEHFbT/Inh4L23gVOemcC3i8fJzzGX6
1yxl9JKatlg3NPvi7av4k41Yt4LaBmaBxhodyM/kz9gwyu9JJekOQW38Mm4cXbIucBD8WtsyBzCw
+KAjCZZpBaUcOt8w3i1VTvTKtJt/28SdvopidH7hASGMltLg+TF6o/OXWSai6Drl/I76xmViwrb1
GmHfAaCcMs1uQX8XN2upg2UjSiv9mnpKPFoh8Xk7RsAYtnlyTduWApKnsKi996jwyqecheAVPtFy
d426DKaQpY/JAKe3mbvsOAaD/QUaPzhHPHOSVVsJ8+FQWbajMqk+yNi2fnGnmhZzH4FGJ4Fp1aZ2
xAovnAhYlvnDco/myX7sT56VW2te+or9GYEzOfXPUVXM+xinwXGYe/M+Zm2GKGLc/rHr2mzv0I5I
x4LTyq3Dr2RcB4NJdk1N/2CQheJVDQ1d0grmO7t0eBGBFfwznii+7Lj6kazdNog78XEB4rRmefIJ
KwYWRG3vvdrCXEY/0wcs5stUqF/DZGjoDv8guf5e8rggNj1dTG70L1uI6hTQ/fXPmiLvZEbMHlGh
IYLGfHWNHb84sW+vJW91BlS97cLB3o1Djl2NcT3Yea64pAJcdS30Bdfja2jxb2VlaG/phgX6RPh7
09plwYxiq33aSIM/9g75sqvmEhX+F7vYrelrs+qwbLZGXjMBrYmreEXh0xeJm+IQ1NMb5pvxuYz5
EWaKZ2ogmnQ1uPYrD61L48R/Wq3tp4GY4c40tsEAFVw6nTlk5LBSSA7/1VjQNxfl7l8un3lT9c69
qRsomDbILliwix1kGCIaMWKOrWJ2IC3LReOaNTyXSxDIH3DTxXaU1JwA4yjBhfJ5Et6/qrBj10AT
kYB3RDz0o6PU6RS0zaMx/rszBAhkqblbKkZgMQy1qfzfUgUOCifWrlIAkwB/JvCH0IIHmplIsY24
CZlYWOFaDxag1rAfzzy2/1oBr+UgtXxc3JlZqaIA2lT0v8JM1PwAYnlscnLpVpsST14ErUtRx6vG
ffT07F4JJJVHE/VMO0E2cpaVDpVdmMugPs3HGjk27OPnFqgMINzhEfPYMYvGNxFDObNbolyqCPjW
wi45qwZYi8xwXqbCdU5zuwQPozcMm9jzMe2FEMGZZUts6iN5KVimj2Tm5Enh1Nnc0/5bDoTggZ/W
+MjfC/+hmduHdIFDMAfDp2mibptVBK0LNwNVCFfl5pZgDVGPhm1e3vM+SYqpr2R+zQVO6Wzy5JFY
f3Qcw44OF2shdDD55gIdwN6iJL21CadcK9Dzqihn72iQBlo3AG1cUkqECy5YsXYnCiObPc/Woz/W
0JOLo1v2u9Z1LjPLbrA2EQCqASNX4rXRbqq8k+VDQArbeB+WAvUUjwnBaULu9LsdSJcKfkzsBaM5
7xkg+MsF8MGPYYhiZEHeZkMChhiUwjfgrHRXl/m/mr09Pv+BUBj5V+ppYnnKBHhkH8vwUdktPA1u
Kd6wyWsRNvd4jp/zoHY4eUt2Vc4UPAS9v5zQ7em90uZSxO5CTQdok/GeKu7inenvnMQo2EApeJ11
8yAk0FxwCoQ4/7/WiIqEeGK1L/SqKq3noKxdjIiLtRpZOK4K8lRPttf+Aupx4U5aTxm6wQzPdZM5
84vHtble8FgcnOnef5Obz8axxFs2jiG75Oz+uZrPORTf6WR/ywJ3X94O3Z72gHJHLdZvSzsxm3r/
nmtV82lMWO4SL/mBCslRPXh6S/zD2umF3pO4ZfkajMAyk7ttPVv6gWg+kQTLCjxkm9k+O2mBZBp1
f4CmFWs7pZVIe/Rg5IRYUV8PKW+MB7VYt7xx5w0NoDfWvPtMZ2+kNkrMUdGuZ5TkJ150u3yham26
p6rLe6C1bh5mzfpYUK6DWJqQu5A/gZTdxq+yq83Av4L9wJ5qDHYhd3WTcoaW2JZhMye9/iFaeHMx
yx2mcRCrik6mVDBwq9JA1JaOe0rS4BAKNDJa8XhxE6EiaWl9U8ZJWq7/8McCiqh0SCXUv+Jg7M8j
6JiVrtx+w2MS/DpNoXjA91SkXdoZS3rBbfDk3O/bJfyRjQ/7QxbderbscAN7kuHRZTwHK/HVe2TV
20bLPU27Gie6rFCNys/IjtOb9tnr6yJ5tQYN2SDO9q2yDlaENXnJWSkp1zyoJgQ30QH1TrKbrtm8
B84DF+Kj4zJQMO9jpwIP4fx0jYl2rnIoHgmxu6slOtdSbuKhoTCsD68pCc/1hLNsmwXxC+601+b+
Ey85PQluebQFl+NjTXEAqkso9jQAzCt1H05wZ5vtEJHla/VdL6qNS+qIbPCcN/zz7fRSdulVTNRG
4jBh/qUUJGhxGIXU19FR/CRc9Rcf9lWl94pIQTViHIDNoGuYX3UNNt9u6a4bvc8C+FPlomEUFQSP
yhFUhtF5RGFFtDG15a1rPz2PURrvYmYWorVsnZYM7mDOC9UAIBx1ebbZiiAvgJSZZuWeene51JY6
j8J5sFNP49uTX1MQF1v89d2mkOSlRJZNXKLz9f57zm062UwsGO0A7RM7fJKx3oXCfMYpfNGW//7G
trCEsV664Ite2Pmkr1VXYtOj6LUjZsZ/3n90WI/jK+IyTecONEBg17sUIAk/70KvY8Wyba7CX2MT
CD4RGrdMQfC3nZJzYiJv387lmYrwT9/zvpeoCIjMqnTXp+b3CD/6VMkiPLFfYyfhsoyuLNDyuf0Y
QQf5J8jk7ImfQUX2wZi1SdFfWe9++En8DSK12gaye4VR8Aey9D+vEke+eS8irF6kyGcYGaO4k3Fw
wYuUCb4KvbXVwUuXFlJ72AowT6Rxw12wMCkj7B5HBJc7iuykZn0Zg/CSFcCPuiz4w3mb78lzztsa
DwZm63m8t/4998pHz6TZaDeFhoV+VJ08Vjf8Yti59A477ZXiu+ClUUfOuH0EXUIaWNZP1EFd2FmQ
oBvvXMg6+RXUHW6NDqJ9lPjYSIYApCAeyQP10xATZP/Rl84ldagQQqLWNDolWw+qj8LCsEESP/Hy
wTROjcUaDB0hR+bHTZvWbzKd/z+Pb441XzgWPyXrWnKhCNnE9CPWSvPAuosiuUEFkqlfBGtv6sbN
CO9tY5XB0fTyOcdxoYhSO5oAo5sP+IHvBXesZw+LYLeR5ozVpc2bvX2GjB2t1QxXRym1G2vFfAa9
auNE0RXJkcajNKcFRSZIBiWvpG7ANOwhVmedfSQl3V9xn7B8HXn3jxiin6124rC13BIirdmwVHgl
wPUA/dhfNY33m6q8Cz/kr7tqTTSUPXaK+dK4odp3DOYrtwk/OzXxQunpuzmzc0fRTMh9+cbMB2BG
1o6dJVTLEDcIDwblrjHG6mcyi/aajDKUsWRhTzi1HCJ6fPGCtDmVwwAIMiUCEDb9i2uyL+p1gaRl
xbEp8mBrD4ATmeMfbTu8p17sx1lbD3bhU6wQRcVVjZphPGujL2zPd3ZC+ixL7H20pLy7goghGLL8
EM7IJF7hVB+CADJFKG62yzIwCEk/Oqs0TP91bvTMXoq1972knHRc7GRkiwMEJMwdH3bzH2HnsRw7
kmbpVymrdcEGygFH2/QsAqEFdQTFBkZxCQ04tHj6+ZC96ZouqzGr2mTevCSDgPsvzvmOka8TaATo
LrBKIwkjvVPE09Hm7YRvYdyskZ+8z0gMnuLsJa6yC656GKoT7uF07A8IaQ6lNn9Xrq38TtKxtUn7
7lXR8GDIwiaBM1O+VWFRUJb9ow8tQo8aAnRNTMiK8hXK0zw/R7K5GAxjEUhi75VMqpmZnqVLdNwY
ZwUo3eB77nB2yZ5qrMjK2cfhfGdluXkabJxnaRC9dAUKKlJPTg2W73Uijd85MeBDjfkncakTMEJR
nPVsup9G3jPILljAvfAjaWH0JaFkqquEZMWOM6bsUAHMRhHd56NXHy0ujoNlljfkbtaeieGmjpJd
xuZgHRaDsdHKpDpSgnc3WVqXDnb4xqmqgmWU0z4CJFQ7I/DCHRC0cBtFWc5Pn4DiUa63NgLtqMFq
ol1mZA+a9aJbvLL60qeXbvODjIjDxNBvmudQSYRF8zBZzbnL3A9U1oGf5vNr6ZFzRiJVpJmojYqH
qA7zXctN6FPRj+CosxeoE8hwy7dsydQi+gXkjMiLrVumyWlEdsKPjeMDm9h95PUvo0l7NqTiycWm
stFx9q+MukBm6eZ/5Az4AH/7Fdpit84b414zSo6lKf2ZLXWt5jo4uMDxOTnSE3JCsg2Q669DpBdH
qGgnjtfm0ihRf8HHs/bGpNwCEMSEgFmPSA3EbbZvUFexRjLvc6PcFVHqbFgnlW/kEOubwmFKizQ4
8FsvOQHegOeAgW6bhfpnyR4E16L2YOIWHl1cloaNHgaAOp4rEqGdFOlMLrxjY2gAqqZP3hrePtyV
wqXlzPpyy4iDdM3SeazN4dUKipvTJUe+3B4fxzvAfYKjRAk6pTsTEfsYluJ9hCg5M5QX0Hs1PX8y
O/1JzPZrZ5rmZoiift8V5ppONPKX6ykGMIhaFi1KegNndaHAAVWfAAMATyYwglBJSgpAPOvZGNpw
+p0YJ1bCwxr1G1eE96ZHB9RPWyRXCxhbSKSbDgjzKAIxWDbjekz7z9LWudbFKDdNsyQhVugznYwJ
nCx3HUp/H6Rqvm0C49mwnDe868yxBnz5PTpd3xhKH/ff66jknTSNb08rHR8VxZMmpyeT2intxNUZ
kG4jwv4GTeeuI6j5/G7UrYijD+k2T61BII0cafBR2zTDuOUGEiTHjsMK/RlSeVjviD+9VWIYoT9G
1Rvqe7BKefptLnSbZA7hPLbNpp+59RfT2CAbzweTpRPBaGNZmuzuaClxCBpx7XvsGKklMp8Z9ptG
y/PguPZP5cLAMPH+CI05rDWNZ7JrWl6A+jMskyeJQWMzMsNAWhqi4w/O0J6iOxt4xWIK/kDAijA8
G/4UWrbm0CGVbTBQxGfRfh7HL1XMRxlKupxEYYMWuATizD2MafNNUsibLEfdL8couNATmMx0uptT
WJ+eytZc8pvUWGjYBpv8GDm06YpHz2ytfcjWht4SefWQJ9F6cqr3CSEckdvTMbbZ7no9XprJVgK1
tHVXdPVpZnq/tjvxBE7gJyfbT6FNsGAiskbx8WdkJNGZ5P1Z9ilPajbNlK6t3d+spnlyyYdb813k
pyqF1pFMAQnxY3cKR/FS0xYiJfyqymVRL0ve6Ybn0KjYCELgxgjRUYsYjXVXz+KjQTGMdwAPIWus
WxVXg88bjZcnbb9Hz36enPZUYXPnae9uLq6/wW6usRV+xQbOq7Qb70hdv1B4INrHzz9kBSzosqAG
RBFNdwZHeX4LPThGk8uDXwguH7t5ZzZMw0OY90zqwKrhHNw5Ngq/tuTZdRdvY+O9VyXbDyPq2QC2
uNMru3zNByjJycy6K+g0us70ZjskkBSl/m7p+q0n3mwVNfUJA9oiWEAyaCEf6jim13OMGK0z4mqf
eY23Ydl5jx7tRVTzEfP8ubX6EbohHge3VNx7VXPLkolLLFV39EnPSeixNUtz45FpSr4G7XJCpweE
qKjeCfuGrp88VSgpiSMmNpgZ+74d1X1U8q1S5CGw74tTHE4XLxbPuCLZj2MSh6fiPJgmx1nS83a5
TSt90zMG5oW0Zq0q3qIYHR0dyXOWJVdd1+7NVi2ToXanbBwmdgPXIdW51ZsW0qRoP7BmPpCrRBZP
rH8nnrUbeYrIfGlhFyePJOa8kqj00KB+W6kg7H3Xju8n07wb9XjbNFG6R2d/MVIu5SiWvFAD11Vk
lC8DadqRrF6wovkzMUwMTiMEAsBXOhOWk6sFuxB0ExoTYjmZLaGZr04UvHeWXSJLsrBOjEptWjmR
JsrbtJFSJCRjcRIk6t0FwFTr0wON/V0bt086Id5nSB2fXavYARbo9gvyb6eSH5UoSo0ujGkaUUkr
wtmOZh2RESZYIckpxfUsZEDJhwYUlPxTFLGwb9HPtJa7ctmy+DVhEhjEGEukbG2I3uIyApzWM/1a
k63zk1l1sh88k0dpAguau+Z7ns4vpLJz12sU+LUcH9jE535Y1ki0AvLLpV4/V7GEXERRFEuC28wZ
6Ipq6lvtJMQzMyiJsii9NA3bsMy2ryD9MEVH4lE08Wdb0y1VdOfUmJ12qEMjutQhBbPA+bNtxxaH
YPMQNjNNQjZM/HfxpwyHryY2LppnnXsCubA3RvfzMAh0nBbK8Wk8IKh6T8DZr5OGLVsbkl6etA6j
lHE86/OEWHMqP8YYgSuWFqymbDm2RB7WKPNUSvhlQLakEafraUjtNcEjj00iz0I1Z+jcr4AuuO3a
ouAk4terTQM3BZPmMzQxOLjRX3HTiOk1OEXr3ByA1IBsWU/Alloyq3GJR2BfYQH9FZA72NaXMG0P
Y2ivH/SYfZ0jQU0jQX3OW8B5YCZ7lE6F4c9K73fgGD6WpYZlqi3NgH2PjUUysu2vUPmrVa4TiBcv
3o0YPQTLE+ZjZRF9F278XE7Rzzz33YPRhR9tx9uHq+WUkiPNItmC2joi1OyxPkgvJnmEDdTKNHrH
jyoh911ZrD2ZUFGliHEGsk7xmO/yynoaPOg3Tt8/QSyhtIrhZ8Bx8dNQJw+8ZFihJ1CEquHFWrxC
ceNdhdVc0RH+LlL0vWf3NRZK6OStgnQFKPfYxhM7KqX/iS2QWqwLho0T5LfGHRaz0LuFhnuN/PPV
ycwvnRw+guQR1gwl88+CrbuoySzrdf4IP5SowUI2GfJ4jr8V/Pxnu6fnKNxMnBu9/rEZWJyo0VH7
jwzTIymf83n6dMvoMuYJAVd60H2ZfNlVFNHest0m9GbW30rCXl4cmeIoxXZGLHPsY/5Y9P+i/gUB
dEYk3K5iPfjgEXgq6mV/pwDeJaX7lJIGpXQ2Gok1nRJn7m40c3dxwz57mu8p7gZkLqScNIhzCBs5
QIZ4VYXt3sddH5xa9ivPiaPyE15zwFOko0LJqck9Cx02CJkLEQPjnHXXsVH5jdJ2+IJNWm9SbPrI
7QSBDxh8/RlDAfNvj1RDktLv9XiUv4JOCeNpqpDGoQUd+D7sNgQOh859hUPOfesnZVzmFmsC11jO
vonx0sYiXGNNtNOdw2jp0iD6fJQmB20C82FlmNQcAFuI7mMwj1v4Q9nekhRTM3jOHbmbA8P0R8gt
G2E0JE3F2BZkHF5bl6qgNJL5zFI7WIcW69qSu0XQJ5H3IOiRpbkiWI5EHSSyMG5MqMkhm2gA3tYd
VKz3KrL/NCAyJAhBWDGd2iKK/UA76PjDyKlmjMYdNs11lTHGJPzjQnA9DYzUEVSHDB7asmZi78p3
RkDpCTQAuiKtthdbdayfdT3fABJCvSjcXe+BNmdO8dIoctOi2SQWqt6rUr0gZOlWqfDsM1saYp8I
mcmIAm/nXQdR5Y8Ke6AdBBsgJkmfDCd51fs2fgTC/+GY/esw5l8N4dy4cJWzN4xUsRlT+BVSspid
6bMoxWmuGqp95zbF5FFDcufsE/qG6U29yzL9G4v5fctQyDcl4gbc3D+YdfeYC8c7iGF8QJHYpg2f
kmFSgJTEa9qVuk6ja2y6wLnWNuMFqtnm0NsM/uOSht4jZ2yRze+FTD8qx3wwZ2bRfHrfY6OP9/zB
M0M+1j2YMFeTtB6JZMuOsL2rF5LNPGurmRnhGFWpxnW1bKRNwDBs+AVkQMNScFR68hOnuVigGt1W
aC5kSVCcRYpg3c2np0Y3fjBTYcIDBcxVlr3jfHeeLd4G30SHUOEfWqmxDXet7hwZ/jedOWZ7Fk1Y
Tqk5sIbiKh488tkLOE0VUqHmw3PcrOJo0DiDcTitc29ELmoJsye2Ii+3w1z9goQi7sN98QrrUQcM
skY5vh5qUvFqotmKqmZYFgY5V3ZUg6LEKsdh2azaeDwh/b0r4Yk3ykx9CBaaV89+WpvhL0wr+2p6
NcOsiECfB0WQpVhnWQ0OrRJOvxoUjVdetM8WlGggPVvHnU42QQE+MVY/zmjdCrVIfwAVsNDnwQZf
G6+GcWTsZOuWkBsZ2ZCwE4beEzmi1OtuZOVnSmTQrgzuQibUidywOfbWDCvmcwWG/9AK3WZMKV1Y
AybkVAEHtdWRMTc531gZBM9s3M7elN/N9NhzV9wjJnviQDyECOeZ/uVyZ6VoCbBU6oJ0VWVKrN8q
3OnEhJ5J5KvWCDLGdUTzsjHy8J2UaEaFMTkd/XwnEJJidCE/XI2SR9NlWadVKXotVINFohHhktYf
rJcvuYuoJEaRvQ8DnvoWE9dW5MYhrzg9I++XbFiImfXJk2rf6OB9SxeBXRq6cuvElTgUNrqOxOLy
GMNgPaMzpi8ltLbsRoU0xzzPKUdepKCOOarmUGvBSGKOqPxUzdo5qM3nPGu2nZI/NpRJt2w+Om/A
CojK2O+m4WcSVBKFgghGVFZOqKnetceu7A8ukUS+l5rTrcrc36CesDCa0SsGwLPlYhDQOLTJKQwR
G+IqQn7+O3fZt9WxK8+Y5C7GPCxFmCxXCDC8vWqN6t3RodqiNUHWtCmMmu07i0wCD7TOJgyFQS8S
C7suhve8C0oXdeWiWKPVBHDQ2h7S/hiV2qddOottrzXScQMOqiXMyzOyJ1IeBRAXV8yXKqr6ZG0k
Zfc6ycVSNBG8FLPrjJPiqUvyYa9mBdypG53kLRc4W49NFXJFt0kSlddmcvsNJ4kWkXDmILpowVol
W00fu2OQxM1loGkGAN9d52g8A8C4ssfeorqnc02NV5LHMf/0wTtBnITCOXQ9nVnsEGd8Ikx9wF6x
Z2R+IWh3fGe3SU0QOIoSVL5keO5pAFAf2mBSvWI6tZEdbNsy4XGNi88UUxDsFB0KBEy0c0xX85YQ
TLbHfBz5WJd6EHYQ3fng5BGWiDranO/wNokmRdQXTrjUonL47jkZuaFmNhkyYyhYMpRHW1Ep6a3J
AY1eZmnXp0wQue2XKVGdiKu1eZPB4rgOmsweITGyHCFhebxIpJ3PhQkUat/lff5CgBIMa+KR3skR
tu9NWaU3BGeM/t1wzsathR7jD1euPm6jwXAlc4wsfQgiVnfcrgG5FjCIGFgOI5aVFiKPbscet3JP
5GmSMFLRLWuq90Qp1flN0r0EvmVp9bZgWD+uyRJmkOhaeODbqqbXq4RQBsLBikQ5zs5+C+VRA6jV
OGAI2n4dKbr+RBblqwwdbZ+B4/vWk7I62XUOqIe9f3lWxOptKoUnaQmsS5+72TNDHyPl8JMjzJeI
FmR7RPOJOpyHc1cDh9lI7EtHgertPS7DPF0FMq+HtW3OLfQs3tr0mbJ4dDfBMNNk2IvgsiIL7VFl
KgZiWOgJEc8e7zMJOC1q7UZQVDCaHt6Yk2f3eYPOww0t987WzO4rQwr2EIxMycMmR+BjLUGD+F2K
DxCk6RqlNb80CWBVw1t5hTwR7tjIc44EMSPDskl3HgisHZhq50XXo2jDiq18nt0o3s2odA4Jcb9H
oBnDXkSV/R7aBHSxL52Z5LF/qFEwdG3q+djqY0DS8NneTQaWz7gbODYrTFk+vovucTT7fg0wiIGC
7ZWVSTKtw6UbtlZGGQr73TpWUyNGEMWN2MhYuN16zskVhZKlwi8DAe6R31ptbRNoR09jjDtoZG1i
+6q3I3bsEFSoAK18ugR9FPHkUyh8u5Y9e+ted/MD4ZXqASlusPXw4lMPjd1dGwrnI6s7UjJL29z3
FYy1VitBSbaaJK+tt+PFfkUInClil7kJcCXmp+FhBA+4Rzg9P1j5DKGjTQZ5X+tmvydcM7rAWWw/
s7abPvFYdld+JfED+j/mSmVsIxpLnRYXXCxCUjMJG3Mu5LACaGMyLEk6BUOUrMkfiB/IF8n2EB6g
NeAs0McLeYhptKkxaj3KPO0/wGMKNIcRnrU1kxuqdCYyfcpaNxlfxJQa6aNVs0C8VBZxnJhIGY0J
7TupINdplfOQMg5gdMS7qKQ4iYKazg6QN7T5sGNvLg9maf9BUAVonl1laUAAqIwlTnDgNDXHuxCy
A6smCutsSp/ga6ApkoepTn/SttzlRgix1RJ+rIV3taQ0CoMo97XKfolB1SCbtj6FJ99LARjfc42j
ARjE10DoAApLvzRMbqumhV3N1IwlklvNZFeggSAjyV4DBdWOHF7M/zx56QdvOkSkytBvcZwkTs7f
z0ah8MnserTKYKKntpIBGnbtMAaOR4UUyjibYdMQBQc5M9a0/ignF/5Yx1MAEo0I1fvMUl9UCBRH
4K/oq3Tg8sE2CYcQ01vvbDxdeygN175FWXgNIQpEFeu2qhIvJcuctRDaFeLOoz44mm+Y1GlQ0FAV
1K4/BpZziByPtE8FfE5YBR64VqE+R5TJAgGEn2uFL82gV2vuzWFvyQjE5JJz2kNFccdpWnHDER+T
hU/KUwzjJrYGnHwWDFMq5iYWANjAGrPraohIdYdTo5vjvtPDCESYbm5SDE3IYihocu7ZUuO+683o
0XFIucxAL0Wu/F3s67htSPBtUptxEgsA02yskyMrtFkmDkkwPZPnMzqudl2h34QEhoJd5Nw14IYQ
uTz9RSeR1DVx7LyDVGfoQiYmYqScmAzKf6UzcEs6G+g90U7VAjDBoPLMLvMb54pgjwr2vtJJZakT
cq0A4iKnERkRk0F3jCJxpdL/zdhwHENeWx/axWdb0DeMbfrTYXOn6JaPLmlFvLtUbyIb7FW3cO7d
vou2bJJARgX1dSKv3bfL5rcX2tYDPrsyC7asHkXbRgyIwMLU+OigGNIUpOUe+u2wCevFe6shpgmE
95u24YXOldDltno0C6f3hSvZ/sWSvMAZayLKtzfpcHIpEpk3Ki9+ZKTTaaix4C+oQeW7ct534LMa
JoO2hU7ZKuzfbkxhtsAHnmX75MXhm+eGD2DKOq5NYglDE3eWQZaX707mtLZUf1JZ+GuWRrSuquqw
1PQO9kt8pjzIShPX1KuvbeKd3CR/6/XxVIt6O4bTV4JEAd0fDcZcoAwutITmK5/9qkGmKEmawRcW
wmIVOgtDmpzExnOXJS2kCY4AR8SPTs8HxdgUIEhEgoNLZC/A+OFb7+L7Uq8fi0qSTBYX53SMd0mv
qW3SDx9Zs0SuimhJaG9uTap9N0byhykv0U0a1iXhjsRXTTKA+R6eLFixjZeIo82qnB56vmd6ivqB
62QMwRLUjnEnEmYs/dTfsmbYNgRbzCikyVVptoYGhk0H1+CXrQFeO/X2EHFZFqrsPWuCtyAuvpba
nOroqonozSIJYO1E6qor/Qsz49tYmWcz51iNNJCJhpF/jt70ko+EUjrejX1GuO4i2A2EennIG+pt
3VvHGk0hAfMngwQlbW63hQJvBHnzYtIhb0n6rFgehu98XvuIRPCVsut4Iw0XPJjoTpk9YMypyoON
9wv0V7IaO2OfsLJUufHljihk6sUbT+A2xRzIq5VV9ed82Zo4uTiNiOXW4HbEyqRdROq9rcvxgoCQ
IQCM8bVgWezLHrKqaiKIsROzSxI/qThQkbZi12WF2gjeG04e5GxE82gHwWhfy1ttBc4GVxIThUf2
1Z+kGibriN0Z1gugB7VebVKredBtohCKOmNJUl8trbtKTFrYKWzuhwplkZ3SX5ERRGkqTXtDMtlR
9XXPmGeoN7BLOR9y0z4FCDxx59X3SRfbwNzoH4WFIqFzq3oLdeyXkTjpA515YosjVrxgz3kU9xcs
Tbu26u8Y7l2TER2ombbPMtVAOmm81yGONIBWv1O6DFP0xmV3SgkKqLTo4ftIlxSPGHuFRfe688L6
DyVPskqr5CYXsUPPB+CV6lCz7txaZbVf3BUHOvX4aHYJaX1IC6ysuTDoZxFrxc8xuBKckDlDgom9
dKD5lRheo5DDDTfiu16b2h8rkUdydvrnOK/6U+jgYPPK/CfFR80fylyG/uqRPuEmsQJubNNJ1wWR
niuoHvEadTjiFO0klWQHGIM7cLxtq5MsVHKHQndZxIks7FWaP+sKYa6Mjbs6bsqV143f7LjpqecR
3V1L+AF4hVKxU2tcbF5z+Gs71d0SKLmrNCQ3Up/RPvBSG1X3DBGe5S/QAcsCasX84iQq/bmU1Chd
z6ogGOG4V1q7nYr8OY+NjzGQBytnijJ12Y0MuPlmBLLxDTG9RoVJGl8yIXYkbivs6t+AmUlgmw2Z
NZC+hpmjt9eJ7QUsgPZgUne68PyRSQr3i0FZMlsM+mECb80yuaRO9M34fT+pIvNlNr2lUQhNhd4g
5m7NLbYLBiJ02AAOiE1xxKWAaLngU8isfAtvDtSpHLRtZ1Qtf0l+EuzR39Os3Ialh7diECdohYA5
GUEmiZMeYdNvagvtsjEkNTbf2t24kf7L/w3fJbidzoVPJe4TxBksUIM6u5Jn/6Ah6hoWBJXFPxQS
FWU9149aMj0bcXOP14j042QKsblFJy92zuTgvve5jrS4nXho4u/QNZ5VIqBSZOYDsvcdyNpimQ+H
awbtJ9tN0C26PyNxggAeEZ8ZusEdXpGhQPrMXgkU0sbcCPz8o0McMbcfElAMfqCHtMk8I01RGxzQ
V5MGHDpjgi1gBJLM8bHuS31tx9wVsMo4tUt3GY+Zv4SyUo4kAepqFaxqNo6Lzzt9TY1uI2J9kSeV
5x5DQ4xIcvHN7PMWzkIIHAVceI+EgCwUYAc8KpmvO+oqdQ8AVtIXa9L6iF8dvK+Bhy3O0aWh2BQo
0HK3Fz7WubvcJq7BzYtk27CNp2Gpt9kQ3CvLpV5J8OTUsXHGSPcM3I7vpJ70NdXxbTCHPxBSx1UT
kReN9vxITsdRK+roEIb9s9CcXWR7KNtUeUf/uaQvZIBVXCzBQ0V0APc+t+2OMT1GA72966OWLWwi
fmfXO6LE4mCHWHZwSpAk5Ec/5dhgSWgcSZFMtGETZMyTcpN+NdABbIWsCDvQi02abjUWRbTPDXwo
/bPoKWlFHt3j8H5vtPJudLzXRjTEwmD/LCpzZzjqgkIg33hctFMlGAmr9lijB/GH0v4a2vHTjcsd
LADMmbp2xtz6iwHuqZ+iG0LZe4hu77aqP1Gk8wpkTs0mLSemwDT3LKk2rHh593X89XKeP6OKsorR
56feLBiUGNEAl8RH2Aw7GOjkIAXpXY6pAlGo+0n2wgvIKWoU6PVmRo6Lwwfl6pnuq8nomAcCA5+a
CJ7XnB2MRqBLE3/yzL4jVkNjQJ2sraH7UQnb9Xg5f2X8Qlt4x4j8K2onpO+JYa6TzFu2Ss5Dzc4A
zkpyD+Sc+WvWB2thItXsvfKli0YAeGTNoI2bjgDgMeKOtfBFbR7RS7O29ESP53UpVJvoUrp5AoyD
zwIz+c5SJXRxF25hb65LA6tw2sWnIvSeGuVCiWT2MkbybTIrsYyxDlNQL4Y814/t5BJo3qM5T/Ni
FHkWXv0SafERcWWxVSpOmSwbibmqAUow9M3nU96l2D1yRnJlUnwhfoMVGBEuI5oCnSei8yQy7gPk
HauYtAEMEc0VdW7O1odqsY/Tiw0nP1OcFwX9Drv1+pHgSkz4ClerGdGpiPgaArSC/DLyuC9ozsil
qQotbOqQNmvRvIx8GOs6qZi/tOV0zoriluT1QwxJez1IA8C4jsI+kfvKA+uZB9gt57T6gxnqh1sY
/U2hf0RlTXPHSgySsP06wf9f13YQYCLnt2knPP1iQv7hRrW1Z3+EMUg3ULfY9IZSK7x9w3+xQqeG
H9bNhzWb6HElHfGsszO59YHJNhLfJQPTkr+o/O6o3hBe64wTzdLdtXVWrO0xRxkQPlo0fL5ejkdr
aAl+lnzCfGYIa1SGSMpAkTiUV1yE9qaw3Fvc9z/jABKV5LSvTkFybQZvY88k2WSmiRQRmG8niDAp
tHtLeI8Cu+km1W0G7ln+Z0ock3FW3c6vIfrVk1nSFLEFaVvF2m7RZTCLak7N7LofwtWLbVIYFtAb
pPusFENWHECQsIZ4eeDS5sYSb7JV54Phx0nlXhIyUk75CPWC4ZqOSwSmpEnQpUPX609lj+Gh1PgL
Vl2oUvNNesSmsJVqUyZnk8mcz8kcY913SSDhXRTEhAPzLH+4gttL2msU14yrSPAZQ2FZzDr07A8j
H7p8RMOLjUwOS9aiNPc5KWqM3VSjuSyvBogiegLfdBu1luVtw1l5eEfQ7QPBrBKmVqHwwuPcUltv
TJLAzySaDgF0spZ8W8RsQbQtsFoAbkPO+AEioPh0ShPBn1IDmUYAxQixg253VToSAgvuiEJVCtfD
Vyr0Pl038E4tj3fo50DALoL5RuMTw0UzHQUl+nAJmeVjTsn9XWlMEK4tRuknvjqoBeJE76XhpX9C
6kkUeV5zkpjISQ7IxGIeh5yOpKkYtJRRvaSEJcnFSc4kc9e/yh0wJdd0/fmxsoV9BRsQ3uUWSceY
ZiOk5AaDN2S4bshSnDnZW6dMXgyeTw/0sR6xK+eQmk9J6xIAiSmdudFM1frGpBkzV2xyysvRzeOr
0VoajLDUIrA36xNIN6MFrZzEBiaWY6Log6EBWB99CCaAaHQmrYue/KnOxWIs4yza4sUlBBdBOyu5
BP+Q0Wbmreu60FvNvGknEsCN7aRV1VctOYtYX9NOm0PjvM2G5317GKMfUOJ0mFuMXozvws6JyawT
ySy5KSZr72pG7O5bx2FrknuWwoSg6QkBFUVCn6+yqv3wcibeDXNPX1EabHJduvdBHWnRLiZE5NnJ
R/mQyUgMq5lgA9pqUJSzLGg2GrbQsERZBTxVsoeEha5VLEMmRBUrOGlkVNiIcR/5nQh6Gp7aI5Ig
9vuFq2g/8SFG7YsTitxDIpG2jt93YZVsSHSlRW9DglPLkZFThC5yAzIq2WvSLLJNPk5ptOuMjAuV
ya97k3GX/ZHuiKSqyd2Ef6dbGSKQAr7fSouZ1Z+YNBhvRDWY4yehDVT0TPysagdMhsRtJoRusoO6
H+kc6ySErQzV6pYfQIFpOAHd1vLNQhQt2ZCGG686Urs/ZeJqX62GpHTDTAYrdDk2nKFaVCHBr1LR
nfMSraWA0rkLcsVczLWnMDiOdcTJ0AdBswvUnL5qFC7ndIDXRlOM1xKxhEKrE5LLYDc0+CjRM7hC
2USGKhGzOckHZqH5yyJlm/fDdJyhjoRr2beAqv5KOG0tdKA4yd1NVTfaJjKtZh9bvTQ39E4zWWA2
gZABVEVwiNUry+EGBwlTOTrMcH4xPTxRMIJyzydTekQTYzioaZm2oM0ewY7w7pSyYlXoMolCfCKL
ddi4nXEYZ7BuqCBI0URfiFsZ5i5qFdi9nalITLBCtTbqzrib5tb4pZCAv9DkUrOPM0FeuIXhiaDF
l2iec5JMH4AngzrHM5z1m75vQfGSA07qn5N3ry5mg62C1XT8K6hLMlu/JqS3BBdLn/qB1HczPbsx
8tV140gOytniOy+1SdUsa2eSfpEuNI+DJUJyPxIDZYRAj7uJcwhNdxLyXL7CHpeDFuzaC6HtyIVQ
C3zoCvb0yBZ5kY43wTbLWYpiUuaX4HedWM6GJGWV6SgGCUYyzN0ujwiNHtBC5LSqE8XwALTDvmh1
182oX73Me/gHvzySPs0wOjoUpEugpNf85FM9aD5q1PHVblGO/YOM+ShhiRce6w6fxlCggjcDMijy
YoIEHzmfWt+dmYToWF806DUJj6XWxPYuytpDojGnrBPXvJJduOQ52vEJbaE4m2ZisshUtWajD8ma
N6xi7jYCv7CNqx5NOtC1W12VSKMCqAZ70kzjr9iO6Ph6T0v2tirRkeZaSZPrMSZ5qEeTX3tMyt3d
P4ye0aPZG+UBr0wbom2AvUnYxZw9t33Sdqu6qYDqmLyTFZNjrDJurluG7/RO19/+/rf/9X/+9/f4
H+Gf8qHMINwXfyu6/KGMi7b5z7+7f/+b+q9/evj5z7/Dn3Ms7nr+5xmGJZnl8O+/P5/iIuQPG/+o
u77BK6HJA3BbdgtgoNZd0UfgTSzjuYBGtR57Hvh//0XFv/qiJh0+oXyQD03zn78og5kgEtHoHaIp
DiNkvSPtnhWUuD2Rsndi9++/nP0/v5zn2AYCQh2xpGss//6//YxZZbMZyWLnMGPVhlmqgubdI7ny
//NTOf/iy3geP41j6VzFnvXPX6Yyxl6bEf4SnS1AktjGU8cR8yrh/2ySWktO//6nMvT/8fVsnV+b
Y+vStnRa33/+eoMzup1GEix5fi2ZEoJQoLEdxkNfNBnAKiM4dUv8H9CqcmeKRRZcL+Xqv/8u5L/4
JqjvbcNEYe4I6/95fkSQEVHT6uExwGweoRHN0rc2nf8vZ+ex4zbSruErIsAq5q1Ctyi33XY7e0M4
DXPOvPrz0JtjkYQI/zMYYAADLlWxwhfeoP2w0rZKqeAkZXJqRM7zkgxCZqd/H16ThqlrLKPpGIs1
z50Y6WXMJq5m1ocvPNaNJM0ZSDgNWhwVT+Us8dldTQQy3PtDr3eVrhpgXP6MbPERbpefxGgKUiVl
+XEumWB8aRMGuAg4Ouf7A4n5Q96eUUYC6yioKNAu1xcfOpJpBY1dKu5AXgPk3IqhWKRQQz47yOy9
4UGy6AbVdgmPvvVpVrb6KMYz8FST+shoZjs/aOubGxZXh+MIxBaWdwYeR3gTxaF/7XLlXYmO5amA
mX6Bx/hj8jR5sqpCvmQdRif3F2J9bbAOlJx0h0HxJVjsNY1c0lOBu7mloxbPELynJzOM/RdaTtH7
fx/KVFGlERZyLNryLFNb4Gsq7KtAi3m0hNe8rRwJULZ0xM453lpNU+qGpRk6UzOd231Ujk4ThY3h
X2tFK3SqVwIxfKDHBR5wcx8DtZbEogMJ0R5wHByj+zPd2MaaMFUNHgv4PWN5gnpVA9RRtv4VZNVc
6EcuLXrEXVPRjvcH2pynOW9fqSJYuhyoi72uNMCQ0TqwahgRWQgkmgKLpuYQ2vTiZ6mO6bEuNPty
f+D1vcyQOhezatm65WjzD/vr+m/zsR3zXvFcDwzvFUHQ5jMf1XrVCGorOSf2y/3xxJ8DsDiwQqf0
ajlSGKoqFiP2aeXwp43nZmE0ygdLJ2s8jR7cA7pfTQy2EiuOTyHpOu67Eur1EaIZYSja9rMzC5UG
tOhwxuoONaxEyCIa/KETirIYoRj45P3KW+M5prXzOjZkUxy5XUH+DQDvD5FmoJfTUVYJDkPV229R
JoFUV0bhJ6UvRUBEXQGHRiYII9QyFOR9aVjFiCuzLsAh1FKccjM1nw2PPOVE/c35Mj93H1USTXuO
nAjl/NLsEIvAAHZ48s1ExX4I5u+IrhHEBSSms7NapCEEgCRzPieAI99aOkYIZTSAyZpQTjEPIu+x
KBnpiNfHwGjaC7UH0t4GLuTXBOXN9/DtoMrZlSKoMYa6+hXBIUNx2zJGUQTaQv0O6WYg+4HUUdCR
2GjFX2zqFN6p11lMlFHC6cWuMpJ+Sg4FCIp0osdKBmVg5aXUaKvrkv7CMe2apj01QAbe9aBkL2oV
Dz+xcdZfW6CffIpSJoJEqDt2sGP5m5yLkcIxPitZjtZfmXWkdBkP8YTdg4+6vuyHb6qcwneR4kRg
wXIcGI7NaHQf4kCpcJnyKRKlSIO/T+hCV26IWDaSuzI1Png4RF3SuLafSZgAuKBdSoM5Job/5cFQ
hD5A3R+3TBJysBLY77y3KtowYMsL5wXoPiLceYpA/QeUgVBBsUOMEY897cIf1ONZ9Pv7fL5ul7vc
0hElmN8BAR5kca4obNDpjMPrVHjRCTmSAKPtml5opU9nC/Oh82SF1vX+oBtvANcHG44Smio5zbeD
Braad6Fuh0i2KIZ3NJt0oGyrW9Z3I2jw47w/2sYUGc0CL20YFFfl4m4eVdWWyJ2FML5NSNlKUPeU
V0YymLyLa1gFdo2QmhZ3O1fI1rjCJB53GJne7mKWIwa9gKjj6BoUpJnQROABk8cWF6eKC+j1CjaO
ZxO7z51wauOqpFprGWSotmawyrer24dTFaM4GlytCCDW0KdGgmo9FKajEyGeSPlgiv67v8RbYazU
JKmHaRDAGer8QP11PRsIvqotbojXwoiyY2BnoGAywvRKH9HObmKq2UBHTn6FA1iEpCLdnqZ7f/9H
bO0qTSeOVHmC7fUbrPjw9MEwXhFvqS5GgVQlPO1wboopO1tq3jKLUyM1UxNw93gfhLUIYmQcsKPK
MrxiipLpl0Qhxnxit1tPhpqmH5HNqb/Yoqd7nk024v556SQ7kevW7iJyc5AVk8SUyzgq1M0uj4Cn
XRu96tDosD9EEgI8hIEfErDbpcAKZyfKmF+85awdQR9WB1A3P8K3H9kSsz6DhtWEqM3A1cCiHCKl
+4mGE9bRySxGk+NtpemeujPwxpfleWJzmZbNZSUXl1ToVWCdQvITowaVj8bt+MWXWXe0e7t7d38T
bRweDVavznOu2oQbi8si8bqu8BG+uJKEzPwL2oV5Rkwe5uZnraAeeX+4rcCN8EL+CYZ1MrDbJQU4
N5pRQhSuwSgYwctH3IRlYMOuuT/Qxo4lOuRsGGQ5jqEvltDUDXuqBOmH5VNFoVI8m5f60VM62j/G
ztTwibXCczagLFNlebhzXrZWVQKYVR0NQyWQaLfTxISGNdTQfAKMZLmFtKE25Jr9eUAX8FFPlTD9
9+nqhiA+FQ7VCUedf9Bf9xH9n3pqc9Nw/agC0Q59F5AaGp0oPVpj1/6HwmoTXFQ8P/KrH6U2eslJ
VXWv7y/6xrQNA7MzG04N98Ry0Y3csUpTlOR8VveTci06ZC0saAVf+leSpO7x/nAbx8TgH7IqVZVI
7S72rtGpQm2nQnGVRNFe972aX+OgCN5r+KM93B9q4ypgJJtv5lim0JfZ4+zQrMVEeG4I/vRzX4Ni
0DABelWTAZ9m0NbXJoexptJz3fmym5O0JLmHTRGIx/X2y9ZjaLXaNClugT3wpesjccY4UD1lZMrn
/2GS4JFtjRyAotDizERGauBKOCquaUB1Tjtnel2VTX2qmki6pVejYFTolO0jiP73R96apGUIHjJD
CD7mYmRNC8NONrO/Wm/3V3QgmiPi2LhyW237cn+oP4Wz21sdqTqdNJmL3aYIs7iCBqB8IlMzgjHI
05OZNecC1S5FnXhIY/3s2cpr3NnfV2b8qg3NKyLT7Un1O6iA0BEC7Xnn58yPyPLnzFke6bptOquo
qShGXyZ4aF8VRXsZbPpQjjy38MviGndaC9QPAnQ4RmT14wifFXaIgUqFX32e8ujj//Jb+PjC4eYU
prV48IAh4OMWpHTRkXB7rMP0BemI5BiqAjou2rwmeRN+iFl8qAcFtCAg2KkyvjRg2bJo2LlDhVyv
DBmw4B+VSpkj5zP5152GASEzT4bgGpdixn+DRwP45yD56iuaEz5SXOredSO2uxYIvgPq8tFHzSKR
Afeof80xNkv2ftK8NxYfi9CWvAwVEmqly8KhdCZfGoKQy4iS6Zc+VOEX3R98xHFGyEKemPEUY6+h
LOYLRXsTd53xDW+RGB6aV8c7T/fqLaUMbc31b3gn4BGX8baILCBveJi5k2ll35l0BB4xwfVt53Bu
jUOAwNUjcVYz7MXhjFVUH7Pa8kDvkGd7Xpc8Z7IL3fubb3UFMBuCeAQ4HGpXq6wFhqmZOSM3bNMX
wjVtBU3aFq08y/Tl+f5Q6yvgTwFfVXXuGywUxGKfFyGIOhplnht4vvESciOC4Y41LB8aOpyjixiy
l56qapiBvjVu87iRKN23FMeIj7ZsBbL6AzcIgP5oRJO4mYpiZ6dtrAaFfyrllmWrpr2Mdlsn8/Ck
1qjTCr+6ZrNvTZPbzVM5KN1OSLY5lNQ5ajhyGPpqG9G3Atyf+Vcfx4k3SBUM8EYQQrDBUO0s/CqG
19g9vC2cEQte6PJEVx1mgvnQKq6cTbEGo+veDNSTruhae2eBycMpQTJ1p1S5MT/uVktSrZSGLpYl
vGnUBcrb0nN1iu7IqDjAaRRRvu1szduZ38ZQuqAcaVtS16h8z3/+140VK1XTKV6GcCIMIeTvfVwN
684Ehj/GH+7v4Y1DSfQ8n36HqID53Q6V9sOsrtI7rorkB5dOUiRUdLxs7P+HORmqZTgmem7aqo5f
9aBKM0x+3ZEk+xVK2oj7NxX2aUEXPN2f0yrIophMlMUFQOqjrurXQWeo0Qhi0kUAHUW5XuawUS0s
JBMkqwIw4wi6pC0SwipR+/2h1wk9W5Oa0JzfknHZy6fPqoFuIA1M7EMZ+do6qHxQxvRPfZ6WbwdB
y2Rm/WogAAuYPENk9ZcOOMHv+z9j84DYdIQ0oiDSo7l79tcGwrE4jo2AS3CYVcjzEU467P1fXVup
FyxGtWvajeXH+2POm/LmTZsP5V9jLuKhPk4GoBaB4qpxXH7x6gp+IxcbxPsC8tT9sTbnx+fllNC8
XV3yVa0XqJcPiotkeP8gwkA9JWg+Ykk1VQcrqXo4T7H3eH/QrQma1CIoHvCB6eDeLiqu3whaaqSC
oBjQd59NSkYpexTWC3VnB4vNsaRKHd2eOz7LY6n1gVZodUPamfSm2ylc3goIaSDFmtOBLOtKNUKm
zte+qGoz86w8+K4HtcefeExntLSlwizr3wcwCF5CgCw7+3z791l/SlfS1JfbXDH1NIgUj7fc8MSj
angNJmZT/kmb/GonZdp6ZYENUms1Ocxch4srCjxr7BsIDbut4U2uia/pIyoEP22oFicl6JC1wjDt
LNvqW1sh1mEJNFQrgdRzVsHn6Yy0AoUs6p2oaWsLUholXdQcXdXMRVTpTOQ12tyPG4PWPJmK+VLg
FgnDFnemwAA5AhUp3Vn1jYsNEI0kfiKPI4Za5HBNh2qQMqoKXW7w57bVp26a+qA2phKriTxo/6sT
VNB02hz/mpFzuElYuU/mZ3dVSbIKnGJQM1HcWhnKy0gz50EdZXguJr88pUWv7hzwVQWA8YiLKazr
HHIe+tuzVhZ1ZtlDF1yrGoJU0vbFS4z5VweuTgGIW4gc/4P7x3vjJbQdS58RIRZ4e33xQaU9IHeU
USwDkYY1hoMvKZxLVHF2ivgbG4f6oxSqw/EWq6OTDXaj1HCAr3bayI+WNeJZjpk6muhldRUeGH7R
Fnt1na136WbUefZ/vQhGCbWlnTr/qngxkJoE1xJ009J3gPAEyG+Kgs6gQVtF9RuYmFL9DhwQ2P+8
wg5xE+1Wevmmtaz+IuYp2UVUs2JUZUewlbxNfRSaX+4Ps7F3KC3zMGArTFKzvC+61qIJUzFM1UfK
7ALU4zHfFsoRDnh9aqkK7wy4sXNozEuTZE7MAeJis1qKoYwguDy3KmOEIcfAf24V9CPuT0vbGobw
ei6xkjfaxuKBDWYVhliqnqsGmJOgXdWLn1qn+u2jzAP8Wv3IrD5CFoSKGEZR/Iuul0QWpM8+96kE
f41FG9JoWGugLe/rymPhzTS2nkcDjLXqI185qgnALU8YBRR6lFoEPZ6xh640acNjAZz6E4hE8Q6N
EvhSSRS8y6pCP8i81b8kaEd/DWIVAUd/TjUcyKLTAagx8HglMDHtub8a68UA80N8jHOQRrC3LBEC
D/WkP+TBdUpt55PEYaR98Duv9nei/j853CKscXQKdkAELEH6qt0eHHQFR9SGA89tR/q6j43XQw7m
zhqQsDHwVzs0RmH0qCmT7DzqRohqbdlPiXG0hYcfArnK8LmTArH6BFzmtBOTrC8TFgBcJYZUcPX1
ZekSd9l80BSFsrtt4qQXwABuHL18GSg/YmptoyKCgMnb+2u/8fg7FNkoSdNcsFb1UrXTEg/1eset
dAUHMsdDmbBNuviVN9jyw/8wFu+NJJh15OrOKFFsUDSD5SeSRvfKC8SbCH0RBMLGYueArbcUiSux
ssR3nlLw8ksbpMq9UEjwfOwnHxoTao3tTOHOhOY3ermfHLJjAkkAEqtoZizMHsXGwXOVMsyfEx99
L7UJi89Vh/StB/D9NA4OAhc4PB0UFY/Q++u53jB4zBgatWdKPoAQF5dIY8WdjVKI5/ZI7x3oRf1A
IeIHB9zCjjNEChMtkNP9IdcFOI3COrUYaj4Ap+jZ3B4hUaiGTzeZzDlBYoqCmHUImmmCRNNhjafJ
6GyNzjdMfvqTU8gCinOI/Xb00ZNZ/HL/t6y3LtcG/VadTHcuHKwiqMHQIEUG16GT75E+VL4F9Hnh
PsTdziFZLzS1NM4lveT5vVMXI2XZrOfa+XTPrRztYZzpkA/P8pMM6vCMqaVy9GpEi+9Pb/30ESJb
DEfhC8mD5dM3NiVqCTE8jnaEelQXWKnir/pJFlOFJKQz7KUp82653cxzQgTgm61M3XmJwvSNKcQm
T4bX2JbKG0O2E8qnMb5XXYT7VtRGZxxdyocI7s0btYqUEw4i+qFKzWInSdiaOM0NXmCbAIMNfrvF
krDr27Ljh0R5luEVMYlHX+i4zoezfFFkDDvl9q19BOgSAKrKYeZ1uB0PwyOM6mqdmnJTftHh+b+D
1ugfUVovdyLvrZHmyI1QkX9Z5duRKrpWrRbm4TUdLOWsov73GBG9Uj+sgp3do298TWr2ghIwUdOq
h1vBCeryrg4RAeny38hlmbB3oVRHO3Hg1tGgMzDfQ6wewNnbKTVkOCm4zfDaTEF/0TOZXBDUDZ4o
BeHUBp/qlE5q+/7+0dgclC9F9MmoVIdvB7WTPimaSAuQHwrt84TOx7ENLKQplSl75YCdfcAb1XTv
D7q1LdkfNFQpVGKAs5jpNFhNjfxHcFUHxFuwuIVFANJPvVTZRN6qW/HOvtz4hALsDMUnsCSU2RdX
bZihHNZXwLBTpcmunldVD4GGh+s/T0toBF0koho94uUHtNup6jG2JoWxPViwVtrgac493lPW7yFP
UVoz4npnLTcOAnhCvt5cqSTomNf6rwwGNU5sGtB4uVpV8Dt1svQ7jNP0yJfTdq7uzZFmSDVtWs74
8jKpoP9FIzHwFXIR5iQwyl6r3uylqNTGzlH4E6cublDuEF4J0Ax03c3Fe9zTDPYnJwyuAvotYuTO
WAXnQQHadegG+MKYnXbRC+rA6DkFtf8eQ8HqP4whYgfJmE79Mfa5/TvPp+hDyNqV8PsDTz12dTA8
IHEj3vMVp29KLgZEXqJI+1UERY2AvG7h6DmBcm4ec0MqSK+biPn8FF6IsQpNT7M9aYox9Ee1hdR3
QRUt/Vnp9rlNamR76A7hfjQAocLMuYvKCmXGKm6ONlAFKIdAtIF2dmiLY32QRc5BQ63nE4a05UOH
jCWBsxrDo6V92u3cYBt1M5N64B+4C5AN3qbbTULEG3X1MNoudmGNdsYjeRiPkT2hJjJk8FLn6hhG
EIlXolkhI8QtEIAjPLmodoEcfeSIDOZpZv7XlUr+ZJtouR5t7CvUnR8q5wrs7XefCzlziWNOHVel
nM4aPBBO0ax912Rfa0MtH5UI8eqD1RXjL9Eb8FB7P60oxqeKh30v4cxv7EKVJ2UqzVelVUQWHhmB
9mNGIWIP1kTjeMQjI7w4llR+dLWViC9TMrX2YfK1bC+XXxcUdNpJtA7wmDRgl6jzBP86jmZCDcrB
NJZQAwv7GN+Fd74RYW+RaN0rtQ9eqblRHa1EMx7kVFLnx1ZhJ+9eXen8BBBcVGLJz3TKU7c/AdI3
oHHZJ1dP+N5D21bmhXVLDiLDvsUQrXXpfG/nFlrd6POY9IBmyDoXhLp4jtH56jsb2/OrlSveE/FB
cladSqerH4EASoN+p1q0zj/nATXqzWCQyD+XZammE2kMnYONgijxBcAgkpSo1KLB5nyAb5oeJPwI
xNJwk/CRwjoGVlN+9OIh+gQc4GuJMPnO5b+56lxZhCP8GqrTt6te2GmaJxZ6jbKqk/AQd3SsfStA
30m3PUAeZVF+hySb7JFtNlcekWvCdqKTVZVFy20trUSRXgvdyy8Bt47bOKPzRO81eAOvtn+8/8jN
87g5oSw80QlvjeXM4PnFPKsRhp5aKXxpuD1HgS/MY+w4zxbst++BoFFeDOOD7WEgKH3N2YmsNwd3
QD/ZAMR5hxbbDLg5vHAgJtee0P2selgdtblSnaPM0n5bRhueuoLqe0dH8LGwG+9fX8B57s5cbOI/
+seLWmg1TIT1epwgodIETzBP2nepGn5oombaeQDnv2mxyg796TlooXq2anSY6DwrE03Ha9u3qLqU
0YSUpuOh2hnaDf49ikShOIq7izHWP+5/YLGxoxib6hFADA7XMjrLlTTu29SLrymKYK95uho0fXJs
gx5HXKECIO20NI6TGsN9cWxbOXvNgLIKbuv+K7UciuBSlCY5czupSBKDFNTgM3f0bA+T0ldf7//a
zYWiRTtnlZYhl/lkCsxOVRMnvuph6byqddiR0NcFZPnSiJ5aQ82eywR6QmIX+k5QuYqHIDuplmkR
VUI8spfdxExPEw/9KXZDixYz8gzN+MOYAhL40px2bpd1sWAe7E9p3CQXWQHrAYnYoo7YelFV59+c
sRlPcehobuqjQ1U5dnetG2BEgO/7I+bZ8dnqJJJzTcHbWdnaHtRgc4+Q2lK5gHPFVXx720FpbGwF
KYXrUMigOHR+Y59DCNAnm7LvxySP1Mv977yK4P/M//8HXFw7Oo+qNWYlB6LO9bda0HkoxcSf7g+y
cYc7RPBzOsnjrTqLl7NVzKpFIXZ+xezytSpHZCZkSVPpkPjIU002gkyV0+xs4a2YgQbAzEIV9DVX
eYPjeGidaT5vWW/iAIMLF9EW4olUTAP9jEvQEyFrdUIdmJyzNVrty6j69vn+3Le+6NxKJC3j0oFF
evtFBY7umAOhOsyxNT6GhSi+dJmPpHjXwYqp4z3q1/r00E4CSquB7+fGWGYTk1RGLSiT9JrVrf0K
eBpm61iX/8DAtN+JKreGolAAPwQOAynuPPW/YrJIpAgPVG16nTzf+V2B9HzX+BJtMYrE/8NQgAuo
itP85KmYf8pfQ42GhFXm8zrWStA/OlTSXuWNHz8gfef9awWEZjX1UhuuKf+3At4gUGliMOAkVylS
4z3Gid2zXqGerzb+f/e3xvqOnTnZsNeAeqv0dBdbwxjEqGQB1p0j/K9rXUkF1ykkHNRZVcc3zo5T
j9iIqHsFkTXJdZ6iBf9jhlyvUThqpoosRjDvqhtocx1Ins2jEQjvoaeE95yXyACGDraaOARWgILg
RxiBwW2khtXOd11fP/wSMDpz+RBmkyFvv2vWDakKmj69do3mfS69loK0HudZuHMKt7Yq+wZm0R9M
8hI6Z8ZTCpY8T684fRWv1Lr73WVe8L1SvHEnwlifd1oUUBOA6IHcgmx6OyPRdkgBjzZrOzjOSU/C
jBJM4R/DWElcpe+bh/ubaGtmpEWIIZGKMu7iZExx5odNFabXMYWB2NnlcK7jXp6cPol3mlNbH0uH
UDMTE2Ze2OKtGNu59VaV6bWe6uKDCPBWQadoD0C7fixYQNIr2v+QIFa3djClcRpkRoIM19QfrGao
X0djlT83mYqPgeG1RwKWemd/yDnCvQ0MGZWsltIyGL9Vvc7xi8gH95FAQu5TnOmlRMQrG1PnU0g7
8XM5RHROwqgNPiIb2iIDVvtl/YjwTw8gCIOJHj8332yfsjKUqgvtKP9u43FgPAPqxlEwoUYMmWIa
nsMpRsYwrDrvvxAsJd5haHMQYGRxuRNwrnYGhXKM3/7Emxx3Z3G2dGQQIsRITNdWBJbdtW8/22aJ
BnZQah/ub8L1jWJo6CIQ2fLIzwiVxS7sUG91qHo4LkycPnydlJU9niPunuqo+3piX4bYLl9QKrY1
zAsUZzpWCEPPjtRVYl39wey1nXOxEdnxRakZIJrF00T76fYgxtIsdAyUEPrPHFoiDVZQxSHFW4fF
BvuAsfbYwKBElzr4qEqIQwTdxOQgLc0G740e3ulBQbX1zf2lklsXxFxHAMbDSeKpuf1dPPk17P0A
5chRK1BNjY0BpvFg55+DqJJvBzmApRIjDMCpQLTUR24I1uVQa29TBxn+I+iX0Dh3onHqg9Hl+SV2
SvU6UYSmGtJI84vWhNWHqQ+RgEWmIB3p8OXVqcdZyz6rmjK894Y+R3w1MXR0iaswj3eWfuueILCA
PwT/DPzlYjMYLSdPMaf0iqR8hptIJMMvYIHHb/dXcmMhQV3yTKPKAQVj2X1C+AdRHbWg/0JsebXM
1OKmBeI5WrNgV6RrO3fEalo81ewkAZp07gwvS/q81W2JfZXhVrJAXb5CuRxDjWlnlHXUavAMWoD0
qfZwnpYdGBymTTuJHNNFkBLTFZSYTwHGwnAUMyd4pKlXnLQAC0K4ovkD5Vb1kkfjtFMH2pirQceE
Kh9CCTaR5O0mdXyKQ8IILNfv6u61YozjSVEiuZN9rb4gtwbgbTlDxiXndDEKysEafFfbdhXUx061
Hv4CzepBx6969NibPQD96mUBpg+QjYYTXw9Vi3nSfweRlo/9VtkghSOH4r1t4sHmNN1L5KUYkuTA
VH2INzvhwCrGY0wg1aA5Zog1if/tmAAl/YpP5rjIPvc4X1Xh99FJ7adeRp8yNu9Tjwj7U5X0mnv/
dKy/IANTxIMnwOBcybcDh2GkD1rQOu5QZ7OfeUBs/YjaU/v7/jjzN7p5OIkFuMhgvNCeVAHH3I4j
U8fwQO1YWAlmzsnMsOdTOr19DCH4/+u9wlDUJMVcfp0Tu8XNqelIOQ16bruW0hhvkBc0X6op9ryd
T7beJoAyNGqpf+oBAEFvZ5TBtBpqBH8gjhTpLz13+kukICiGJ5mtf0CupH9GabKudobdWkiea5sO
EPWIFd4XVXM5QQQwXaud5INMsXYfaH2haBH1O0Otz51Ou4mBeLEZavkExbIfAZTqbEqRf/UQdj9l
Dep/JmhSt7bEXpFlY2YQCyjdz9209cwMVFLRcp0cN/GKQULTsIvvCPxZ7xIkhP2dua0OnAUGneBb
nak/lG3nP//rkNs9NmykWoYbTAj6V0PhHYexItc2EYV2R3XyTh4lzEOOouPp/lFYHTmYjibkBngA
ADuRXrkdugiQxwPzT8A1OsV7gsfoo11h+Xt/lI0Jwv+ZPx/FuTXjaAhyTCAK03THEC1b4lTdRbJO
AvewiHK8Sj05kdAvJvL+ezj41b6ZJwjsAkL9zHpcQpb8KYopIkcY9hph+hBVffeAyZtoTkWNk8pB
oC59+ffJ0vYFzTOrEK126uxsF/VFZLoZmuIXrTQ+Aeh8qoXeo5XsfEPtzcC7L693vuTqCrBooEOz
glxkAH9cFm2awvBFW7aaW9QWCP88gNOpmS9eRMNFRGjGctfLx/tTXZ0S8H4wO+EvkqKuW7MTlqKt
NerSbTPQsoCCsRej3/OuCcQue3PVDpyxhTMlkLKcxk0qb3dqCLG8qgtfdVu1yw5UH5z3UYP7pU9h
l4YkiPYUVeKzGOzgZKqhc+kaOiH/Pt+ZODP3osHBLTfT0GKXDhVRdZ2gblH2C+orjHPMaTxnr6q6
cTChxtA0xBMaOMbyRi/CUTOUQAg3Q594PMhuUJzTGJvGHmJ+HbxZJOEgZqVNk1KjtHO7sN6QpApW
HDqvLirZvVfikyMmE1NGDFKT0kPGhIN9wPboR94lzWnQoZHcX9eNQ8qunWU+qP/xl817+68L0AlV
RGyd3CAJDVHcgVJ/qAsVkdpW6x+p+Ovv7o+3sW8dA16pPud9a9BJpNhF1Ied4aaZEhuo7WTJkxgn
6zMCp/9MNGJ5SelIK+D9wW9cPs12ZoSRmeuIkPpx+BjkU1C7rZDtE8VHk1Zlh4TR2fB83HDuz3K9
hXgp5+45SGhtzstvV5U+hS/i2NRcrOOGV2iuV7SQIAPdH2W9loxC4I0sCu2P1UZ1QugGCA3rLnrd
UXugoKXHWOfm8XCw6LvsFMjXOwXIDrh1pFAtMqXlCTQm2drI33DL6UP8Ces++1hEtX6wgba9hQeT
nO/Pbv1ycZMDyqTaJ5neMn7LaR1HPjVety/z4KQms53iqOuYJOo/It7Os6oEDhaJGA3eH3h9nc/K
QnRyLcDLhAeLwFHBS69EM1Vz26YNL+hFtQ+hDyVA88LhW6Ga5StFs6ud2W7sGBoeMyUQPiyR+KJa
VoajUSK6r7oIh+CGq0QVqkbotE7JzqaZ/6KbCJxOJoEOtCgq8cJYFjq80ovTvsS4eWwxfYrCoyi6
syKIeCYqBJSdBu2K9PC/rykwaRaTajy40yX0y0TXuZGaL1yUgP3jlKXmNSzN4rkB+/MrKWPl0seK
2CmebOygm0HnP//rbmtjIslZR8QVk+VdHaOI7CNOn0VzbMJgwuJXi3OkZFuoBEmT+MNOTrXcRzyU
dK9mNgS9HOzJ5gP11/BRKxojs0PHxbfj0OLl4KDvrGanwT5j5Lpzjy8/63KwxT2e43Q86H7kuMBX
D5YRHpVhulbiwzxSrb71UbuNwr2MfOMC4uma0eJAHngsF5sWIGYZFZUyuaOJp8E5kq3xSkIbnU65
VzU7bf+Nr6nRXqZoPYfs69QxDjszUHPhaohtnkene8Saq/oK8MR8wP/REtjNi8/NoO3RZjcuPsIe
ChgzQtxi895+R58HmkM5Yc1KKw410QiFOeJaXDoS9WTKYK9Rtjke+8XmBprhDYtV9cxe2H09TK5t
edMJCb7xUieWj4EukOxuKv65BzETueUsrjXzvlY0jTij2BeoteEWUWm+zyucYE1cvtpzUvTWt3Js
673UZ10AZkhIk0AbZqoGxavbJe31jE7u1Opu2en2tTHV8SGWuaRvbRmIEWIIYTmF9RqNcXy/cLI7
TTp2AVhQ/jNYdP4hFgEJgR6/ZHkbhraHTII16a5izCYtToqS+OOo5r44TPSKp4eirvTs8d8emOVZ
XdxL/TQMVkDRzvXD9oMsuYNo6cGzUy5tEZ0aZ68dunxb5vHmnpnJXTcjBZar7U+9QsXYca2xaA9J
jQulPezEdcvLjiCWgufMdnaID1blzqDIakjkqe4Kz1cPflPUx0QmtAfjEluxyPgu466/3F/HjeuH
nrVK3Aydncd6cVDSErk5RSqam1u1Xh1ibKR/q/Cu8qNVa619uj/axrFktDm1BCu2vn+80kFcnfob
6lMSgzX0Tt4hqJmcvJK2Z6aW/8wyZUVhYlJPpcozVz5vzwjy9FprRY3mOlMNfQE8MQ4gUns20UR6
W2il/fv+/La+4PxYIUNDeZUlvR3PtL2mK8G2UcTFUKuoTQ8I/Jh+dAbRnoJR9ofAV/Pz/UGXW3PO
fYjhqMjT4ljTpzMPv0TkrYSrtoqKg47F9XZsO93/eX8cLuvlC/knzaJ6TMWHegTt3dv51Q0ERYyi
5HzUIQZG+Agf+84I36p6laPEhIdSW4YKjsmTdlR6I35vFSI8lVZZnrqkbw5pK4arLigOOSpqeCX0
kpOpd+UJimXl0jAODoolPNhRQ/zM72sfwdW/GkE/HsgT8LiuyN5y7qCjpibDkZXpv2MJ9xJTMMfI
KB0xTFRZejvJBPY7se2mdZi7HYHTiQNnQSxOxDFtFZzhgih8yVPU+UZ7an9hONy+BcuBxkCkqEdK
O/4J0963oGx/5DUmKqjhC1CCdXT0Ei3EERCvYhT+vhdtLjHjwlym14tvmVqpR6NVhte5HJlRXY0P
aGpab6O0mz7YQ/jkeBiOQKR7sAN01fK8eK03lJUyGSH4qRb5Uc+yxo0d+WkKhX9UDP/ThM3g2faq
8PXQ2pgvZfgshkFbv+rs0D62Qo8jcG3jd1MHajOionlq9Xb8hambffahRBxG7D1PuW9FLkr+k9t4
nv6t0ZXpOg7ivWJNHuuSfsqU4kek9R6Ku7lxTvA3ieLJ/45PlnJGbL28hDmf1Zm86leaZf0VhGrw
UfRW9xxH3m8LZs63usmxlig169haCv1cS3rlG6GF9dFrk/F3DPbgi+/p00mE6peSV/rVgHrGtbVL
7XVqR+lxcuKvtGqxki3DGq84u1FLiFRxfyqazH/A5bZ6cNow+hol/e+pkJ/ywFbfCO6xMzvz02w/
e8xEVz70CK88KVURuVVjW58xTvSfNDP+USqJfUJCxjiQEr2ZQmxbxxgMVib1NzgIlgQnfn5WTCV8
O+Lx9ICfypvWGN/XdZW4WBldHN9zTqXp9880xeVrHFXeDiMiBbmlturhT2klSpKfdZZ/9GwrfMzH
pDxixGo/dL4SUlzGyJpH+B3ZXvIfpXdxsRsj/YoJRHzFqkXE525Kx3ep6WS/oKW+aLM0KBWa4qIh
uHjIMcBsPF+8ib3ee/CpLjwBQzDxYUo0jhHMn4vMqkdFF/2Fbyav2v+Rdh7LcSNtur4iRMCbLYDy
LHqJEjcIUgbeJ5AArn4e6MyJkUoMVfwzG3VHS61kJtJ85jVp/kWt2vKnmrr3QnGs7zWZ7U2tdfle
LpZUwgjtLMxPR4zVU30p92ZaV76wPSopkYH7TCTaz4ZsalyIdS3wzOZzMcQv7OPqRrFtTBunqLup
U5yLXLDq29iIxoOn6u+F4j21UWQc0zrCnD2t74vBGp+apiw2mdG91DFuEFHkvU2O1Zr8m/tUco58
VN4SX5c1YDWkd/CgkMV3pZKzX6n8knt5tUl1DnBcddi0JF4eUCps/GSauodWKsteHbSTojmNFYxt
or71nZbtqwT9XAwrvkW1Sglc8IVPKWrRD5jKT2d1mtsjkGP3OYkHuUHhDnodss5YO8ZkPHA0sLLV
MjPsE2evoLaW+2kbpWcs77HGHYYQEdfPOnnDcYzNNFgExvO4vmSPSK8+ulXb4K3nWUfPLZpPcynu
R4kXtYl8XVia6WuZehgNlQjelhKL0Uw0P2dkJvA0abG7M980vXnttMHCqczxPs0VlmHIg0z3/aS6
GwAW1YY5qQjWO3s5on6jFLUX5LGCGc7IHribcPO6RZKsO+FlOp4LGy0XoBZFG2JmhRv54uq+meOl
nFVVctPSi90OsfYD85mZFcQTz1JXf8NxTB9zS3gozkH48IE74G2cgczvYveHaw41XzvGzd4d0y92
5H5tUsIIWudoR8/qsIugY+HPN9ufpdq0z2pu0VKds/QWmkodTpE2HqI5x+VkKgnhmrZI8buF5eDj
x2aGJCvZF5kNw7nAvfgmF2rXQOvCaVHXla2M1JL6Yt0F+eRiSARHmstHmiIspsY55WIpHmSZ1e9Y
cy+PgBiw5KDahT2nl8wxZ7dyEaybFfFzUPWowT28j7D0TIw+tOKVZ2JGUwBrDuvEqdUwLxsqgqVV
t3xGjEPx3cXF/CkBWVUEnWLX2wZRwVucT4wAJf8iSIqp3oxd4T7Mqaf7M0JgaIqWykYRIsWGMe/3
UIpnGDtqE7qYjN8YBk4/mdFXgd570tdVHqUljX422Lw+iTFNoe5bKs+GhZ+qmVvPg6IXQZMWi9/Y
rfN9aE0k9q3UBAOT4r0KyCEoZY3VzJJldGNEGblhrvO3CqyZPpETKYGjmPNXQ4U9S/hgtX47TO6X
qCnL1lfsuPpRzThK4xzXZifmO5wWAtKBv3XSburO1u8svRX42aa28bzkXRxgUxSda9AIX9NZGX9a
FV6B9VCbGEYq88YxyuwI+Qk1A680dspsT1/mKF5eOms2tlUtuAB6W+q4+kn9yeks7U5GGGJn7SEu
FOWhNivnHQGiMpxygQnhUNkHvDLVIK1xDC97rCY72vj+0tff+r7K7kvq8i8g3+UWP6X7xFa8bYuF
2A/UruFK9ejoU1uYqjdrIYxKi6rAI73grxeKVuAWaXmHdtZHBNwTe5PiFx4aq5Hp4ibHBDFBWZSp
b9Ec8s1U/RHHibUfLBRGFC2jj2G6N83cWDdK0yuPZiRp1yrlqfMyLAFjHNmMRmr3HQlW2BLthWjF
wQCRS3yYFL7oMqXvfedqodVHiDd389kp4mertfRt2hiPdT4PG0LobjOn/fM8OTKE+D34ukLBOzJy
ze/x7962gv1qL4X+YDupt4nQYAm6xKr8BlG3Eseur2aOl1+aOeM2UsoM32DV3RkVnrlp3U9bO7Go
WdI6cPt83qqjRBNIa/JzYjpvTT5BlBnT2teFnHddkhj71pgUxPilcG9HN0MWHkBHiEOuiZfu0u5K
sDq7uVz1fTQLbo0tojA1rZEnbk4edGXqt/XS1VuIgbjuyezNk2DxRaHq23ywH/U2Pqtpch8n40iE
IJtQTOLZWC2NS2cqQq2XXaDPDqTdPDMO+YCerzMk4YSm2w5/HslVj7WhQs07KHCu9oktWmKBHAtE
jXkoGLJbLZ0ERS0e3Tx/lnF2xr4w3QwpdjNjJ/R9RyXzLh5wX9Bz/R5VEn1reMpLW6l7/CP1PQ6h
tzKxjAA5+50bNe2DiBoDleGRv4Ayi5+vm9bCfnpo4fcMEbYFtcwP1BS5uYT6FHd5zWfo+0/UTcYd
9l5PlFI6P6a6HMyW26OBUhk77AWSpxFTg9CddG0/6+WpNbsOP+s023RC036OXZKfx3L8Lkq79Lm9
1IPaUOqObcPzbe7+ANVuEfIiusgq6e8NSGPfHjUsGk3cfifKSYe8BvDTaGj0O2MHRGrsFXWftFwe
PUTwFYQZ6CJ/d5ymZ9dZFp5rgE03SJVN4Winn/pesbF50iqM4Er88JZqCRb+D0wlk5/NRDgj5Xzf
Rtrsp7PThCN/FAtaHlVegJwCVWWchiLHVsId7OaWNIJHqKyibZR7BCh9tRlwJg4kBIq91kCzRHDx
uyVhRspY3Voyk1/KVnEesWIYTlIVyM4PTvyoGGl1nhVEtPwWeZMAxB3mj1Yt/KyV0xZeSu7bZhY9
ebPO/6Mtubctirbae7lZvPGG67teb8fPuTPGmFhH0PbquvfnrspuhbC2TEx/jNp0CNuiX3+ze1yR
MF/IBF8GIiZfKqbrt9wQZi3je1WImJgewknNMxGmhaAVMczv4Mj0Gzr53cHMcM1A5mV4MCLe/s4w
jMcGnMtGJrnpp0uM7327xlGyu+s1dHlVt3LCfMGXzuraV12VWMb26XggWf1sWICMrIyJyjGNfGMW
zoblzY+9K3dW1sd3kSBl0vCg8xetKfZFsTqlwbjfTxnxW+PmLSpKWE04TgVudPzK7sbWQcuavRXN
z/mQ1Js6S70A5sN7jzn5IeuxGHCrav6Z18r4ZBmF2JZTmx1svS1uKRxQhmzc9kXJ+nwMwJvUP2wT
FRyXoIwcxF78anJeChthsm7psPrG3DruTDtoZ2PGvqOekOfM+oPIIfPMuXFcXPweVVESD4pEvFaZ
ptw7c1T6hcOrPS44VLDv9U+l5FmNe3V4Gxda0Xh24XsZ4WXfVoDDWxywNtDQpm1ftVvVHZrHzCzl
ce6watPcmqw4JrIrdHXAi9XG/gyjEWQuayT+8Rx2ogYdUWoe73ixVTdOln3joc83bVc770Vde/4M
GTX0FNQ78XRxb2erju6ytB322IhNfL+l0QgJDfT+WsIXdajxfMzHF80QVpAsyvJQ8jrsEM5DGc0U
tV/pywxdb/mCLvMTqtRDSFnZ8UHhC7zsOlwHbNwOEb3Lwn5A8ccRqCkBksOtTNYHq50jf3U22KQ1
9rQ2ZrNIO6aEMeA9MLOrayKJfDoSu9+Wo6vt9BiP17wn/AJlkpygJMQBhy5F5B918cUxQHrWzXjK
+nq4jdLCOfXJfJaTxyaaFX2fNLBwm4V90whKBeCnNF/OmRXkSkr9PwWNiVB40jgIwQ/mvFEB6vlj
i/gojpW8lqRr4dAtrxzkr1yI1snONY641qqhlhg/jEm9EVK7kT073Kq4o3IPSx5+YIaepm88WVYo
MKagJadSV/Taky3j9L2eyi+m5hW+2eo/ocGmR8XWc/DFmb4VuvipjO23IqrnoCmW5cayuG4mfBX9
pa2e424+iSl7iJHO9w0XBinb9zuRq6RW0U2bwczEu5Wo7laPSZrGVB+CbBDuEVISVouR9znSXHoQ
okhOfRR9apQh3g2lPDtJovtqril+mRdYpGDvsI8VPbmf0ma1G08VDBfUczIn2k00IKBv5I4Zxk30
XZedF8B4VO+It4qQYHfBEBSnPy1nC+r4w9+1owHuG1tVf3aJn1B6fkozxOLRvDIgS5OveOKlq+K7
fMat2La6ovGrWDNPTYHVp6lU2P1Z5JGj03wTwnmeuvHWcjInrMa0CVDvtOl/lj+JfG3CLu64Zsyw
eeRr4AGD6+dOavXMdKb3QnPvJ8xKc63CpGbRX9yhqjZIOX1utOou15xxJ01ZBGOsfwYtmYW6JsZ3
NPwf6gyqcjTC/esjtwnsQTmN3KCfpGa/LqZ8aPvxaKHTRh2qrkIdWMvzQInXV3VMo2Mb781kNNJQ
LmvDqZrrbdfRUuw65WnKzXirz0BSJpqAOPkkOomCs2zM0ty57qCe5TCZ+44qxj4DoHhTC5EHOFIs
4aBOCnUhntixzKzNQH87iPPqK73bZsPaNTekkJGPFotL/tuDlSZPfPTayWXbd3ulgsc/w+mHEcpe
F4KnoCI7zXkBggrTw00zCew+UVG4y9DIoNer3kOPuLGSCtG5KG2DphMTfvAIF8ZFgjWsSbgMVhKH
yxmyq0pOS4mlvOGCeQUqGh0WhaCsxoB9i+H5I8TIxZe6eGtNZQ2Oy37+FFfTppNGvLdL662LZeJX
vIZ+PC3cnSN2vlhiFzKIjfl10srviEh89VpiIC4osdelyHa6kx4Wr1i2Uk2cEG0BsP42tmte4pbb
arDfB72gQEWotMm8aA6pBCTIj87Gj6jQOSWrA3rpeHulAVE+9dM3ercPbbTcu6A/HsnVg9TN0q3s
ZPGmabi3lgMwDV3hhoRI39DykmC8UwV5AOkN27a0XwZ9eNLVztiSbc0HM4FzHs3iJe1cE/dsrzxZ
+KfcKESGPpr7/HCyUUNpaVtLkNLjNHxIi3jcG6QdO3OWP7B4mrZO3Il9ZSC06Bdd+S6lXWzVRKVH
bmp90Pbi65oIn/vaG0M7VqcbHuU3HOy5NLhjSMbch3JOqQANtbj3GtvB24os16xobiH1VvsA/M2d
qsfdTnc7Do00jxEFHz+eox92Csc1Vxy5i3CWDVqzWU7NIOpbfOZePCo++7lchkAFZO1rI0k3SZwe
gpeeSKbJkIvcuavy6qTkQNhz9pkPqcCEjG4afoagx0amsJkS2LEHp+q2wkn6QIryVsWzOZxBzt90
tvGqGnjUFnqVblNhgxpRwNJPWuM3ieh9OlinSckEFEUzDVUve61wVgxEhfYoxVmqmDj1nlIkMn0V
6dTQM/MxbOclP2SmoIqVaF9wEjd2+qg6t9gJGfwxr71PIs/dJA6i/IOra+ceVZ+nyfTeFCdGnt6a
mODgtT4bg70/jvlxHMANV8Jczk2FO3yMs/CxM6X9dZob+36kOLEpxrm8dbAg2JFpRPQX04fCqL7Y
Wjz4jtrfmEV5k1jAY9x+uKNA6YQCk0dK0+PP0SvgerltGSYFkZPdYGfZFUnry0XYfmJie5WNOTor
aYZFFhaxvBRZ85CXyMQbdUypBxJdaKWaDMy6zMKpqT9nlXT2jUPBrkefG1+1ggDFS2E7k/7o22bw
socC3zFcq0WvchblNznXFM+8Ih1usf0aoEOMxilCYDAU9DfIoPKGk26loYZYRtAV5ejr+TDihjI1
pNW5tdfMuPDpKT7lQ109uUk03xpzTWSpUhnF9G+jz1ihw75vd1WZEKoMdh2wfTBwlFiL4TYrNqBh
7NBwIg3SscY9DOfWDMwsXnYKtMZ3d8GUPjK7+Gz3rsJgVbpHj6Y/67WNrHIMV6iY3fphLDLzbFHV
YtWipyXu7/gPyY3gxYUPNj70IAtPjT59L9X+e4XD1VaxBiKfqecRlY1+LNFfIBgkR1ZrDObqsq9o
wnX59ynGPjruG9oSrRNPgTFIzdeMWKwYSKTPbb18auv2wU7Ih1KMVfwGhdyd5UUm83dfUw+xLh/m
FT+umVOkTPMlcjdWMR5sUurN1Onx1qFjc4JhzjQd7yu7t3lMl8Xb4NJYf6Ih5/DAeWbVsc+Qg+iG
STw5pfUAseZ7VvWPmsPZj2hs3DuacG6rsX6DShbtadi6R5gh1S7r5+VMmKxi0zDNVCQwKPJM7SQM
pGLgnn3ujQgPNqx4y0gYT7naUcNUnaU9mD1KFE2d33RqrwEUTJ0HhMemrSe70U97WfmTXKqbPGsj
6oFVdsgimoY9Wjdh6xmkrvGkYbre41uHERYdInPk2czeFFUf4JMO6mucqvgGNlO3rZS22NZYm97I
dsJPL+5ws01L/WDJ+pUnbAQz3XahUc4GPZJo2MsOOf3GqcsDxJR5Q02OII/WSK51IqhI7DdqySMM
dC9F8VxPQhoDfMJUu0UTYN4jsVyFHg7CZKh2G+rpTJ4nx2bbQmB/UMY893M5jIcaVsh+qA25danR
Y309GM9eRu1tcnmX9C5/LWhLbaWWW0hMTdY+QRDvuZqzt1gpwdE2RrY1F+rJFoKa7rj0QdMzb7Qt
t2IqvLMy1XHgdpHtlzgw72Kb0IKaB/CTZuJFURJjS5ZuhbJcncpaS3vN3fmswyFfU1WScZcC5Dh2
VZDKZA3hGnszRrxpTOOeVUjDaHaAtsfNHVqX50ry+wttrZAD+TS3M0lFK6BoO+JgiILYbRid0Mtm
L6ikidiKU/xMtfRVG2FvVF6HIWNDx4tq8veFQNEH9VCeNR7ygGJlHdABUolIZOyXY9Lu7L6M9sZo
IWfK7RBACKcyg+83Lq62uZOpEe+QV3lR1OHJLYhkTRN5+qJXMVk0SFN60IWUhp1vhSve6lykt5OB
pjsVS64/ogtyvF7sDBppjreQpfYUeUzxVKZuHQqtj25ZeNx2JIWLapDGCZER1HCHBu3YCT/0pe4d
Tkc/7pYxJyaiQPiUz8opT8uvSPv98FpebFt9xhOvIImtvmRzg1RPFFGXH7of4AG6jYWR6laYbu5n
JW0Y2P1fojIZfHpnzUOhde297lZfpEZ1sdHFc99HYodoCzu0134i9sS300i8wRXYr6vqSs1+CbDp
TlZU4LjCkq33pG7ir7GdqtvZ0aeQ9qWxz80kCt26X7A2iw9XWr0rHPkC4QZOBPkXUK2ra9JFo5cI
2UpTqvaH1HGoO4EA0x2/XnDGCsbCq4uwmUsVMSpXQolqm9KxAq0t5ihcVFW/7QdbjGEtzWtCFR9I
hdNYV6E8ouwIr+EvmDg8rdSzqLj2ndU+UI93qkOLrR+GkeOU2veGWNzpeSpsfjgvKcyc6NYgd2vx
Yb3vSiX5ms25dibRVeozMmp2cqVJ/heeYu38ryjEVdYa9acLBICW6fMA9io52tFYhw3NPiJmpZQ7
Cmb/uXSqC5gc4xtAVYimXTKd4qJIdFa6ONIB5+GlHCaLkL48/55SLJqvgDf+Ao8xNehcpoPlD2SW
Sw5LqhfqyFtYHFFz8fy1mbHNFWV6Ro2/2CjpZG51XEhfdb2pr23Hv9DzDG0aFmwWDeY1yoJ/4g6U
bqSogUfrsVXibJsn5eKjg/wlTvp+n8x0dtUpHk9lzgPSK9Z7rybRFSb2X8iV9ScwVy8CJHGxvLoA
tNojyb2R1KSTpr0f9QFFzF73droZ9weTVPUK1vOjtV4lTKGvocgCZ+jPCRPdCaMaEN9aIRZfy2Ue
vwOW4T1dtNFnkxl7iuf21owt7crIH21gUEj4Y6LHC6jrElg1dsNiJiI79o2CUEgcq1zClDpyxW63
/75lPhzqF76TXjyckwtsuVSgE+vgc45DNMd+ahrOOiEkarXYuzLUX8AcPp/121AX9Au64UOjJgAO
aQi/G2LQfMttlw0ROOLXnWgB0TXyiqzFX7icdUwmhroTfHJU4P78hrUx0htflOzojtWwaQBGbiJZ
XzNK/GhjQlKDxoYiAYJl6yL/jpD1JPVZdc6OiNGqezu1vZqnVniB2iXdcR7h/V+ByX60ltjTAm8i
ceE6v7jiRFdgjBYn7E0lqzeCUvYG1+YUZXkyhaqkA7jMsOz/vVc+WkyIwBw8RkWh6PJAWL1Rqhbn
r7BFvcehvbmZrDG5ctF8tJi2riIlwca34Ff+uZjwYxrRtXwyTTTz2ZxcHj1vSW5Ty+s3Uet6V2b1
4Xgcb/yGUBoE6fzneFjCYqDcVzmGcmN16j09Oetm+uh1lRmMC7WZfy/iR7cKEAF19SSDDX+JwtWo
dQqiy+JYWqt6sIrGpFLEWaguxbyfC4/mwehFvoZw8fbfI3/0+bjMQOOxtiv/4c+JYpmVZZT2iqNI
GvBIaDaMuW80SXdNVuKjzYkoh+miw4O62i+N/d+OA2UZpccapjjG8OOCrm5eFSj8iJ1o4iAs6QSy
1q+w4teP9EesxDmHu0oMBB8AL+Z17r8NiU9UVwC6QinHVvKHtNVaQCllSpFAkM+M47IzYsUIbTmk
2xr6w3++smiTrcBR3UMR8+L811HkpFg85MeWhmjgIRuJhmeuXDkYH1zVAJthWq18EvsvTUAjNvXS
SlhIDM/Ms2rzAGMHJl/1CsOxf0/og+WEUqBzZboGI15q9KRJpbnNPGbHOZ3bPerdvZ9YhR72ACDD
YknrE7v11MhxCMnVr+ntGx+EGgBGYXKvJ8T5a6dOQ9vX0ZwyfJIm2hb1YPk1ji2FZLBHEiJAaCRD
YjjWkj3443k+6Epf/4wHNEr6AG2v3AiTYWzHEIW5tYERK5REE62kcdt26edGmvn3LNYTYxcVC3l4
CjoIKFAJnYqHtnfyc6clKRUeW58/Z6oSv8fgDb8Sbc/fpN3rFBsjzB2CjjDr/t8r/8H1QO0IliuA
big7lzGOZ3ZDR5yJxjbP2VettKsjnMY2pidk0xQ39Swg/EoOZk215N9Df3ARwi9DUQdkKf4zl7Fl
5KA/F5kjvtGU3fstZaqcdqsYHF+3IsO493QxmeG/x/zgTgI1S5gOSNi0/5JSpuyFmIeJ2bo12IMN
4iFb8hvdqP9zcgDv/+plvPoiwvG4XNcZNJIKsC7DlGtR9vT98fKBmXXozaZDa24ar1zzHx1WIgGX
5hxMD8Cwf15I2oSOsWK02bGgjvIMZ1geklah8itac//vNfzou8HrwB2JZfzAyn1aTLyrBh5MooLQ
KMwxTF2deNxU0HsT+rVo56OpcdGuDC/udrbMn1NTY6Ty4GKmR11dzM+uTPvvIpO0cdBe7q9IdP5N
Lf1/cZtuUuqG3XH5aMl+yRVVTfMjgNM4CRWxoLngOcPX2ANa5re4yD+MVNXGIF8QMIMulMt3KTz9
Cm/3o6xXx+wOAVxA16hDXnzQHFAK1Rk1P+KmpNIhrDuV5LVRTnGlt1/B5olTnwHE3ajWnD5XhTc9
oG8BFgBAdnKnyUzcpNDIe/gRiXNFO/KDHUBSZhAH4jHILr/42ZqhSifdXDCgjGfd72Nd2wwTIkTU
ZLoAnazkyqn94IFHv4nUGlEKUoZLkp9ogLgapR0f1cyV4FcGXXSnbjSrxGe7DZ/BgtTxJuYc21f2
+kcjoxPDgcKFl3D+Yu8ldde0I4nmMddTmrxwCGbvANXH0QJXJLizJXQKdsA44+nKk/jBxWzgw+Ai
g6yi7nN5O5qxUzqiceJjavfVTVubE1pgqwiAjY+J5bUSATJK6Cndmiur/cF5Q1Kf9AwYkE1FaF2T
32KbTh/jqYfpd1RGNdvGYFhpaWjmtnVS5cpQmvbhNFerVWi/5DOXXGMFPS+n6lMsrDLTmTYOPbAX
SXk6gFdvPnbqVAd2Kpt9LpppY7dJeoMpU3GOqeieyK4E71ZWbmcesRu6ed6GosFPVVkGUOQNJHS3
0FSeYkHE0ra9ex975ny0R6ujndppe141hMwTNuzSO8oudro+DxypU7+3lGqiSJpEmwJwE32luR7x
PsoqZZ9Z0bRHErYTIbaLxh50kPKtr5P2C9AMCK+onQ6+nbTodHloBmlTMn0hlHMAe4xinycRuGdD
48kpqA/dunoTN0HvAuYPLKuFIxMNtnlQS8jLvkzl7PgEP8YSxNHS+sgJaScYfdHeBDFHORdZ1b3Z
FABXpTFslXkuQwMC943oxmlTafRwirQEEFbjW+K7chluYGaNj/qkPJnVTCufU3QXzwu9fp7j/jM1
NYxQsX1dHlQv7ejkGjX3O19oTS4X3xwHfZPK/CXraLQvjtOnftMaIwbUgpebP7SlajDpVKINQe8Z
T3l1NONHq9Vo80Su98lWum9O7w40mhslLCpLbktwcr6RL9l9opbZzkbqnqCrRScd9bpg7gCGJWYJ
SdvJ7SCXtFy0iaA8KPO+3dasBGuexSelwlkuAHvb0GTxRiVMB8vYyEVW17Rdfu3LiwRgNS80uAFh
kf91MYBvKzMKjskRMH37RNsY/JKKTQpFdEB3k61oJyNZzCc5FPqjMeoVFk4lmAl4++WuinPjCapX
txvojR+9Wo+PI/hyPCCdsdgBmZ2DPlfbrT6hqZbbZr9pIANuPLnM5wzzp00tctkGuVAanbIsUk6+
SqR5MIVcDrLq3B+TKMDT5tESICce7QcpmxjKVe0c2HjRUzFm9b0nWur0dEN24CjkDZLk+glpSOd2
7YWdcwVur58DnjvyTZqHUWunkCRVv6mrbA5TWb7o1RhvJowoRz9JM/rSTbP0Rze2pqBFkOJoW8No
EM4n3SZKVin1ivZU4OWJFozUoXdevZi3WYk0WguB505iLPA2oyy16SdhPThm0d6BKR4/9VK1E/T9
uyEJZIPBHKvf+wWI0mPUuyvss1ruramMtr2aDRskfoydjCwtuxJkffAaUCBbPY+IRVaZgj9vxsQa
AHIrGNJgydNF6AY3yY6WvkrFuVefUhN4VKUApP93vPVBzEqxB70LElySvcv0VqMlaInESo7tWEGk
VRYTEBh6t9O1esvfWRjBKgRaNEItdJovn3U379zWE2xI0TcrQlg3n+HuR/t5sN5UeyETi0uYnU0f
gcCx0u//nubfoRdpCLoMHsJvuO4hDfvn6kaQuxIZa9DOISeZWyp2kpu9Sb0pjKO4OdamNdwkOKE8
Na3kblmaIa/2TdKb15jL5l9L7uC2sua9q5vWqlj5549itB0uVlanHeYMzXDfxrpdCQoUDk9zbaZH
U81fEtXUQjSQntvKzm+JtZcvipV5oSMH5ZzHxWcDspwZKRNgmChaftA9EIfCK4zPACYgZk1Lx6GR
9qZteZ74nhGEiNGaNaqimANFYS4yL91WrlvyJInGBYnEj/FK7R/8uG2UKGWKTl8erCyOATR29vJt
sJfsfSjr8V5xs2zemLBxuDQjwK7+AA7r2Cwe/TDAcs9GEeuAFKULEuPf3/EyOLxkzV6sXWpMSbOM
PH7eds7Bb95UxQZCzL8H+Ut38nKUNa74LUiZcVexhwnFN3rNzXbYKS/lxr6BTaF+iV6WO+U/3ZyX
410EgmUKNLJW4AJzNS93zdaC9IwIouaLnfL96miX++9iNPui8lmrVFPzCK9wUBrhBGDhk8lW9I0z
A4KJV/xo05/Ma6Jel9fbOiqHDxcIggjvL+asGLOUogvCC6hnbpqsezNFe8v2u2FXhpQKr6U4Ot/o
9zd0HY+yHeG19kvo4eLAz4BF6imFzy1/LncCsMmn/55gvS3erq/q5fV2Ody66L9tGXqaGITPDGeC
WT8rL4nrm9+yt6THyubKGbgMoS+HWn//t6GGEiZbIVlJVcdOAj/hZkH2SeRXVvCjGZEkrsXVVZ/z
Mniu+2xsy5hNudyhsBz/+LV8nDbQJ9f2xkc78vehLr5VWeGwA96Mb6VTpCO2uTKVv6QNfm2+3+Zy
+XXANyw64pvMhSM27Ixz/IMTZpzNb+t8uuDfF8i1+Vx8oRaWYaIkzAcwjj9heZL9pyz7ywmt9+Rv
eyBrrSa3WiZkiWNu3CbLxhiudJs+PLC/rdnFJehlDS1QeH8HtALyt2Yba2G9Fbt/r9SHV+0vwQmu
BlR+f9kz/TYRUcy1LpTu11Urf6qfmu2v78Iv62DXz+lHh+f38S4Wzi2IbfO890DRnDHjM9sDgd3/
cU6XjxTgDqWVPB94ax9XwrLfAEmKp26fFt2mqk3cxZ1XzVBOQjPvlr40gta5poH/y5fz8gL8faYX
3y+amgaFGL4fTeEhNJv2sEwA+rJ0unVHN4gr9dREw3EAEYnS0EPtvtZR/tR5LTox5ZOo5F5afaCN
hW8rLVYLtAFrT93q7pj8Ly6033/Si+dvGTqs8P77m8A/nYf91W9y5bNftr8BFFiGJG07JBC2APz5
s36D5M+VD7/2l/+x5JdWqToej4Wo+fDGt0QPeU5/PeX8c/nENVNvrz7ll72F9Rr4beV+SaL/dnqq
vIGXsU7r173G0xMha3B2msA4Ry/1lX19WU25HOziVsOgD7uojNkN7bcmcfyxEhuW0YiPCC/k4go+
4ldR+e/FRCoOwVj0di7DFMUhvQbT7R1O3n59w2ltzHetZGq/FlT5fjVE+XiT/M+IF/CBEsmHbFmv
7SJ57GzKQJ//V/e2sUqa//ek1qjltw9mACee22G9t/NtZu9K/fsY/fj3Lrw2i4vH1LQ7dehnhui8
MwhYE2quzK8Iy1wb4/I9rfo47SP8nAsAw+mi+tOQ3Vle938cZv0xflstz6AR0EdMpVzWyzqZX8vx
yqb+MDT4/YtcPAizsiwuUgTeIX/joRufht2v0MD8tnyqQY/8b646S/tVeaczdikjldYY4EGgo3iX
fPKoXqB1YJpXHu4PP87/jOFdxPdAU2B7ToyRz3f2zB7T8U1++/cm+yjCAQv6/+dxaQc0wyLSjIYx
hB4kxitw+ysLdRl9ojC4Nvc9DKSoTTjOxST+i7kzaY4bybL1XynLdSMb89DWVQsgRgZnihLJDYwi
KQAOwOGAY/7174usqq6WMl/qda+eWS1KKZGICCDc/d57zndCq2dC7dTjMUdYkOprsHCXbjm89dH4
DWRCXHrTlzxbH/78bf02C/7viw6XJdKbljzzJwQp5g9bt5NNrtUOzXxc8hxDLCRQ9WzWRdq+plRp
0xYvYJhtjTlamgdVTpOOYYItPXQqN8IME5JMgqy1Tu/x9+fjbi6j9b2qzGB8KrXZTVsi4gbx5gep
R5JB12bZQ27D87gw0Kx+lGMYNYduna0DVvJttXYLHr7VcF6QWBybPvBfQhUYdYI0FWOLkdKB3VQt
CPIEq8NE33LF3r5FOA8PpUkNjHOzv9RPhCx26c5TRvZsM1gqkz7qpmt+U1lt82VcOWtJQkAvmzSo
v0Ecmk41vdRPhl7sd9uu2I/TEG7v0TDz6QjMZOm3yiXZ49ZcEZsgwS+iD+T+RbaxnREbTz2oWu+j
JZXpfs3GZt4o4iLKT39+r353dORekT7hESvIesqT+MOxAXlCJIsIyEM3aB9FaZh9jHZAIDDkCR+b
MXFge01MMME4vW6Xbe2PrnUregKL8U5OAR2URubp4Scv68c9mZcVnOOXGT4DNUIS/f2iVbhZyOek
hiNfdSZq5dm3fGqdPHU2ssyaD0ZbWUgzhhYvbJ3Jwz1NZFh1k9aW/5OB43nt+uFpPje8eCEgV9G4
/rAVdJWO0qrDl+thpNsQuqtiq5qXNwLdg61E7PITtuMf3RI4mRZDJcb6JDv8sIP2KAuYvMuBW1KY
3XVZtOKWuBdEvhA+fG8jcMbcIrX3+1NQ20RUNyuOWNPCqGCfu9yBawT15s9vyO9XEpxpTOU5vtBt
Rjb3/f3wenPwdGeuRy9dxS5Q0Te7xQGNtjhA/IyZNNzh3fjqdLb3kyv/WEERWEJQmgenkFhEnE0/
PKCF3ZqcmG2YgU0WJbgU+QAQ0ycFHL/NkJZXQ97/ZO3/cV3mktxmoC2Bh9aSFfL7NwsHq/Jz6Szw
yaR/2dE0vFFjnW7//CP9cYc5X4XvE9SukG/g70LcmyELR+xu5jGvjCFxXCO8qOvJ2VZZsB7//FJ/
9IagErINWI7PzvXjEUCEcrEibR47D2hG7OHbfJZDhgn4z6/zB/fqfKdC1EjMJulQf//BYe6IsMJy
Hccs+uOaeeltOOqZBXQUx1JPVtLXzU8ZgL//gjoWqkf45Ge+LCvB91dF30jDHGsOVNvFGLZZLyEF
iMiWRA1XrU1iWRi1RkxjSX9T2bk1v9isqkmAsPmL9HvcYYDwmUVNdh2hpIeGRXj9oJ37dBi93WhE
/beztlid1T9AR7GGe2cYug4t8GNZ6B5tEKlhbAwAROJmPvtBB+WKz2QpTQ94Na1v1lzfRLjv4qLK
8doolzEr1l5MtsxFrOd1qbD6IlEwn1td+pdLsNqfOtNqxs3Y+3ib/CUtgZ9mtXObTpbOktk17Ntw
nXh3+JRH5yc38g/WIL5p9Pwceuu/TdC+/0xL0pkAC9XmsbEEuDPJXIsXP9AkTMJSZ0aCYaIqdpYb
VIeoQB6etBZZtHaZlXXcABpf46DFLfOT1/UHy5CFJQ+sJVQ45t8/3Gq04L6OZLkeq2DGJ+Lo6bpP
zTSMHXNev8moLbNtma9jH3cY906tqJyfrA2/q6jOX9vzpXFfOEx7fkzbGVzllgb+xmO+VAQQ4zEt
b4PUNR46wVTr6FpVcayarp0uAclPe6I60o8iC5zPfD0tJw4Hox/YXEvvZ0v076Yz/DizVtQeJvNO
5Ks/fPtaj1mr8HHGDlVYrps0atOXtSBGLJ7cQaQxXr4GQyNuU2PbzW36zJMvmz3EBay6f74Q/MHa
hlYPvS5HQO/3W1iTSm8YUlbQVET7/Ox1yiV4isD+9j++DpsC2Y0uOl0yNX54y4z2TUmcJQcqLzUh
f3jlmQ4436XKD3d/fqkfC3c+3TMEFI2Td5aL/fjpjilIIyfS83FcKudyNskiJegiTdxlNjfVhLxU
tqtzREH79L+4sM9JCFUfMusf36NapVGhk5+PZf9qVS+zQ8zzk2Y2pf0tuJSf3Lk/WEzRxv/X1bwf
Dl52w6MzO3I+RuFrmH9YoCTT/qHRP7lxf7BTfHeZH884ohxSe6FECNwibseXRpuxZLkI9IsFr++3
T/Df3+b/yD6a278f1vTf/pM/v6ED7JB99T/88W/7j+b6tf7Q/3n+qf/6V9//zN8+NTX/+/GffPcT
/N5/XHfz2r9+9wfcx0W/3A0f3XL/oYeq/+238wrP//L/9S//8vHbb/m0qI+//vLWDLI//7YMtt8v
//ir4/tff+FM9N8eovPv/8dfnt/jX385LR16EN2//v6HPl51/9dfQvNXBkn4TTlQYRpi3/rlL9PH
+W/86FeGCCaunvMY/Rwx8MtfZNP1+V9/cR3+iu8zuykaWUyv3FSgIOe/cqJfOS6x4XNG42uI8vSX
f775727Pv27XX+RQ3zaF7PX53fzmj/jXoduwuQQuNySv3+87QzPMGjxDfpCscFsTV9ipWmZY/JY/
w1xyI1V/wnjY7tiV1KexL87RVVV6RHvk3IB761/XyJ0+uUvWVtsaX3uCRi/aCGusL0EpBTgc2xkD
/uQgIGoiozs0QcP+DC0ZJoFXd7E9KYvEiq7o99Fa+e9pQCGWQPIQV7UUNHLtxQeFlFUDVsx0ynzs
4ROIkaaxnCrJsqEJtuS/FJ9CvPGcp1s4z4ZXPEa5We1XLbJdU5viZbFUuMt9u39PwQscR0IA71wj
Ah3S1WraliAkH8l+5jhI6FkRn88CoKPbctlanhSHoQ6Wz9narYc6yPqbAXE9gd1NFD01PWQOZCRe
vrGjM2qfRMKi2hvr6F+BClMvvhj7cic7ZOW7qtFjfVIRTYi4rqVNcJXl5k9NiF2rG0YwI1ULFye2
5YRtzgR2E/da9tG1axrOaQlr69kA6ocBXYKO3JVWdsai1Zb9UrS1em9WM7z1ixZpLfa76A1Hg9rV
tSWPStbQF4tmqF9r3EUom8IFvdOULbPk3i6gLv0CuD2809F69QGRwKMiJPbYWdjWY+32wwORCcu9
UL39wDMJZzCf63bvCp7r7chDUZ+jFcdroAsygvzjdm0ModUbDsrLyT6ZwLlS6YgLO7Xat6K3plvA
rJPch6tIb3p84Fdq6Exzc86N/Yo3vsOfPhYwQNx1SYtN3lCDxl2JWTUxICJ95nSGCzU0XP3qSsMb
NzY2w0MlA9hkzLIQA+SVWb6Rp+jxcXih+4YM1IgSq6Ha3dRlN2fJVPtldZDIBjtMH+Skx6RT6U/F
LJoqrr3eJVyIaPo9ggH3fW7K5qIYu/mkpBUdZGp6O1e6ZKwagNNwHsJtWhIyD9cmLufBs2IO7Sy3
buutB1jZ4lMAveaTMUTuIdQBLIxxHev5Cunacn5cIToElRyJMrH0PMUOwAmxrVVR+jE8BK9PfFlp
wIJ9uwIYxkjS7BY3MLtNY065edFBQp1gB6SI8jIgj8gkmWpTKUpTJ5xE8pOBRNa6VwQJqC1GdG5Q
a/fePVgm4JZOq7qdiAbvBXC5c7umo7ixsxxKL8ef0D7OnVowY/ukkm9Tcoo3rcr0Yzr14NMqKMYX
YHhGQJ+uv5HQpuSubPvBONBiUnsT3u7JqpjWKAIvn0O3hJBO2MfaJZQ26T18NH3PVxDnFOIV69LH
j/PV74NRJkGGEWOPmBGlX2r1w7jtq9V77ni8WmJXmuzatpbsmE5n+bPteBwRxWJVh5IW7FauRva2
anO+5VSDbTlszqyRSh8bo8fzD+dqeiiDCam9nJ31gsjL4tQXlf4SEJh75RhADeOMfhl+GVs4z3lR
dBcTevNmtyKHoWIgFiYpQV9SxWi38lilonXXRaZ87O2oMfbGNEoHpMcK1c0OhaWSup3C4likouqT
pS+Ly7CoiXXNXbvotiBmRIumyAJDNWcZzsO6KMr7wZ3NB6xTzucRCd8Od+b0bAKIeffrET6nHIVz
LqkK81A1tn/sutGETOmYKDKzNF7hIu7Ol+Lag3VVjyOo2cYMHgVyPXvnmwIkFotKJ3eeVXWfrdJU
r0U3iCcxN7W8Xmqdn9Dtg7Koyuh6Wvrik1tEaRlbLginrd0trLkycnNYBOh6HhtvgAjjO4JvDxLH
DDqTp6aboQ3UeyXD7rKq5fAqggCRHLFlxgWn/mbDqC4D62AG4Z5+oHdr6TbfEFrnr7EOnDxp3Sr6
zPzP3rEEWSc4MCtfvFLN6dbqKCzDrDebeOlreLeIyNVxplX1bemMnFasl56Xg6m0LnVmultrkcvt
pCMMvJ2I1KnqSJ4qpta6A9thDjvJKGLvL4pgmsiw/NfVLyF8UjrS9lKE8bnHnqU1PXbBnAc7q2Bb
6xsezp0tGZUk3Yo+Oh7sELYQxTF6RSC55Z0ppuZqdFiDN1jgJyg8bWZumCQvO6dS84Zqy3w2PNXe
RrS6YJP2JXQFaAh1HEKJ/aaGEcUsjQ3KRCHAKKD38p2PyG/scpdnYeqAr80MaICZHu8dhIbZJzcc
dMUHyKMcT2gGEU7Nuct+yza8m9dpgGqrc9xuUbk6d3PbKQ3mbWbv87I5vQYcqnxwyIWPuGyN1LIb
+p46n8LYLvBygZPcuM4MDFOHtREdiqUXxo6O1nJddCZQaa8LoJzRSxt2TmvzmM5tVuR7l/6xu4/m
KNi2vseCTV41b1OQc9zBSCu7K1MEE54URICo2wP4jyCfygrqkQS5UfXt0N7ZnUbnFoxFJJLS83qo
nnPX+bEAkOFvsMD7E2J4Q+1mBL0Dy7MaQLVkqn1dW8X2jQOoP9FbkZA33GlCDEp/CJhAutS3JrxP
vPN2H+4DZrB7K6WDhVfQ8rpnnqjsi1rCqP6sctl9VRauJV51Nr+nTTPBbeMpgn5OfsnWhAe8NdnL
ThW7yc5S8NOvtNbEgKk2ZJuszXof4AHbtx4Er2k2th4de79yT2GDDkcIZMCrqe/aDmCoAq66HbBR
3Wh0rs0+1/V400/ZdDC7IHgMyjG7BA4LUVW1st0iazq/gpIJq8hR3wIDS8x1hqrVOfZlEPbDFV3F
6YoWDdpNfqWxAZoKf6ZxvlSjbx0my+FrU5DTGMpQ30yrvs87b9gFs2U9yxT9lbm05f0kIufRGkAs
L4tSO5OiOLHAanB4WPOLDgp+hpgkEyeqtsHaCFU7O6S/gIe6wspCtLbaIK0cJJRMstFzOEOtY/ME
N3x8tgpfLftimMC5m5lcTtZqwbSO83IW85YDafU0uJ5xsWKoXLf0WPKPdhrLRw7CduwNlThahefu
SIHW133VdWvCEu3A/vQDoL8znOx6Z3a1/UE7tnkF/lggKjNkKzYczQ25W7y6OI4Mkb+pKEwvVe9E
1+0QpNsz+/1V2f6AZ5TcgY8GrfBl6g459tFJORvghD5orcVvlzsfUmseB9LJ7nQ1ryKRQ+Uc4LgG
9nZuPLGyDgoG4T1fP3Zs38ybTakXPR/CVJPnVq45v8sHerZwhxanfyaWySnutOmzETe+MG4blec1
zFLceYlSFiJpsx6q51YNZ7ytM7YB7NS+e+h0JDhS0Q2F8rq6LY1ssxtSsIXBeiGpBkJISyYI9YWN
fdNSDIukILnlva1Ti9PoOJXXJfTSjarmvt9mMPfeytnt7iO7s7xEpD38OYZOuUyARXWXkyP4rIQv
d8wShJNM5UiyYWbCyE7ytmhh+ETUvGpdAgs5UDnfjJ72H10Pnfxm9fx5idfIMEpMhST2JoNBCzyG
yFLoXTQGy2nx+vW6r2dvz2DKlZt1CGGiO71tb+EXQn8r/MZ48NrGf+0rg2W5GeiS1nnlN1etktFD
M61qm/Hu37AMty+tYa/XGNTViycDkrucooaTnjkjvDLDnXnG2FnDU+3P/le2Q7SiNkCsZ1F3xZ6n
FvyMI7yQWAUSVB4Db/U0C88a3E+okrCEY3n8hHw5QBbdle2TGXB/D3CDuioOsbd2RyqSgESrfHXW
nQhTl6Vx1qsTk1jU7GtlCgzDaz+xRIzA/MHz4iSG0pwJUEHQKO8pgFwTU1ZLsVER45RktTZecz/P
Dnneeq8gYbKRmqYpXwL2cBZ3ryiDQ+jV6ze7IWbFHcrqzbSquoZsV4C5GjxPNHsDy1m+lQSpOWR7
MXMDvG31PDaG9ZE1VnNZp6462UZWXQZ0gnvkt504pvmyesDB2+CzSEOwL6zPtDhL9Z5xoApjP5z8
6YT7kINWGJXnvlUVYGgVIzsHCKog9+fLXGfdRVDU/vtMG2hj6NrcpIA5jsvopI9AYFqKKU/X+wyE
X0iLeMEs42lQbcsajb8RcsxvOfPac9qj7d0i3a8P6SJtCsmqAmCuw25nj7171/bliqXMkFbiuZoD
YybWl8WpnavCFXpLLx3HKVOEYi/pfDLmrOqUxmvVyX0F1P9FVR5MQSfV86dhFt310IZiv9KhvLQG
XvbGzt31Pa2rfCb+3TUPKTDYxLI7e4/NZXyy6bRclmN/H/CMXdh2n4Q2HL2Zk6LVTw/etKQXnuyD
57X09notqt1qUha0AdkaUjxiNQoeiV6xnu3UM/aKpeDgr0j6AEsVy6YvibxzfNDl3lINRyJM5NF2
F2Nrj5P12c/PHrmwnWheavEg2sXfN5Lx7FRkPTkEvR8820NnwZSrcrEtYAbHY8MWElcG4MqNyBr8
qR5989hkoHvVO0HxwcepX32b3meyyGp6nqppffLnRn2erGhgz9Rn2nLqqJTtseULRKjZE4kh4LtW
AcOps4Zn5dn1+2yuA/Q91Nyw/KNQchG+oyWC49a/XpasxIXMzpu7fnvrLqBjW8ZMh7FRdb8dfTbN
LKXyS9sAVPxQlAD79Pwkg2bYpFB+txxS/CSHO57t+4LJrxum/vsKXCeZO3e4M0BmNNvCrcUbB9D6
q9KZ84W59+tIjtYNwBmHBVydkafUXfTt6d53+5R6zMbzxEJP+Av/LB2dN13YYq/G1qTCF9ZFpXW/
lXTYCcxauyvhT4w1MDhR+RJ9vScF5Mx7bgmxAsMFFYqN8kj1GrEwWvlj5dXjE40WCm9vLA8DJgLK
AMMA5mEIRqZbMJziYsJnlmRYlohqCCUncsbH0TaXubFxegKRKfF0RwiRq27KIsze4SlNsfJ8vSv9
Nd9EVP0ibqAJ7HVVw4Ae6sy8CQuvRP2fEdCaT/YeSR4buCtKsk5yKyV8ZGznYJuFoOHBJOYkMJAN
BhE3q8YXVfiB2NWa3I90VNZ9Gq7RnlTk+cuqcrvj10jrEtNKGi+ePdO6b+sHDxDeppxccczYSZ9t
uuzXqy7UNly0NuBkzz75CLI7OMHo7MYlzU/n8lwDa6rkBZgHvV80VpnGyar3jJVmZ6N5249DWEHY
RIy2a/FI3QaQ+h+w5GTPE9aKzeAYy7EL+7lMZl3Oezxn3sahNZVoyrViD1MBW7g/yuKFSCA/vGTu
aJ6LdUkDDcRd7yaRFG6sKRCfVvJtsI5l+ZOrrLWmqpbuvecv81bZgfGJIYx5XSLBfRWYEXoSkooa
4nVTBtfRMk5fWZ/WG+JYApkYTdBf2jZ9Gqy4ap8C6k1apx0PjS4hc9teNydFtnLSySAMFqYASSSr
6qUcu/Vy8FrzswD5B6TcLO78NZhoE00eAUa2dxmCwLxbqj47YDvOnnVU2tdtUbpikweN/1aI1dlG
emyvoE53A4RYUgASf5LyWoUGx3Xozok3Lnq/QqC4MEu17iyaj5dtaen7rDbz8/BquHVF5N/hdeco
kfnWm1NnIxXk5I0EKERjva8imYKgrlfzNk2b8cNXRX4FldI9BJHp3VXBgqkNkyTpIQ2Tz+uVapri
WyjJqb5e1/s25RgE99m+NmxVvGHtc3AkLSUBLHM091ewomnwtG0D1jlaoZsFkb31z5h9UiXTBOz1
gpIEhgvoKnHs88h5Ijm5ua57qw1iEk3SGxp6VZx5bR/T+/Fij3igS+G4zUtkq5HInTpiZ6AZRbJE
bQZ3Mgw4F3EcTEo/X1lPM73DOam2kVK0MVN4lSoT5da2Rv2swP/tOlGSG+7SHPD9Kf9Eb3nZlOZg
E4WhONHSDJovhygaLnB5ltuQiK9NK/r8Ke8N/WpUTJoqOOlBnI+rfOUo5j0vlgTvZjKH3mLT11/s
vve/BuNo0JyZjHC5KJWPBHRa6yakljLm+WYlnfUC3Zwod02p81dvtsl3qOhuXKaC0jgh4TTYuIu/
HuFhl7cDQNZ96+NFk4Ep753A6vCJe+Kz3ZftIx7p8t0sR7uP6YSJC6W8Ken6Yr2gc+wfsWHZ+7Ui
eAjVa/6CjdW9sv02fSo7H5r3rDDuK2J1eAGofU+dIVL4ngJCaEGRkUy+YJSrVPpgWDU7V0rwukeC
D11RwLZrtCvSZd6tmUG4CybpNs5lZl7MqykPtIDzj6wMQlKautyJm2rkaCRklO8HL+8vIdJbdlxn
rXPIgsa84lgxXmr2qBfl1NabPbgV2dwIDLZ24Ms5MYI0h7gYnqG4ne1/Ph83b4G3hhc5Pi80buYI
BsGiLxOF3ROBTOVV0RjRfb3Y7ZHED1z0gTfcetMgr40QaRVAyGiPimKCryyy4+o5F5zby89tCwK0
wYG1001JapdZ6fQy1Yir4NA3W2bVxBJnZGxt6OT3930nzXg0PdJmCETaCiJ3Nlm1wCAX6fJU+VX3
BlT+PONW8Fj9NdpE0hmPFckIHbh5EV2RHUFTcoTLy4fbn0A7CoSUY2R/XUNgNv4qy72tC++q5Rs2
JsJZ9bXqCnE/s2Dcj9HiUM96YXfdLpNxXJ1Rf5VCg2Qtm/7Vj4riEhYgedFqSq+6VYYfYJbUwXCZ
/JlNOsaOHjkysaDGXmOO70TquscGE+w5EKW9CLKi+CTsebwL64Hj3lLMm0Lk9KZVmC0nrOnTZ9PJ
4XjAil3yxIlyo9oXHX0HcpSs6RlFCJE2ATORxCsCFrswkFvCNOqnOTDCD+V20adBjsP9vEzyYUi7
+hStHvvbMA7t1vUrO5ENcWoYS9ORdclTSS/WZpeGnfvgi2UGlVlG/hh7QTteOAU8Xpfwl2YfGFFz
XOq2uLGLntAjHTBgD1a5bKGSWlHCAmbcWyUdSu5f0HP32/rU10Z4QxWpgXDCOqeK5jYxyA9OKUqX
neulxIA05HKdKs5CJFelQu6ytfc+Wdk0JLK0jac5a2waIGFREAvqq6Nd+d5RjHV7ijIn+OYSvn3Z
ZSKbdwM1gtiAWXUOgID1Ex0JeafpQSZh4Oa3zVBFX9tsMZMu8wURR63szYNQJsDbdRbyoNd1qGN7
mLsXZEVIHeAv0cLQ+WfPJPlmlKnYpEPUH1zChU5OT0ZKHNKpEPE6pP2FSgubKCCbU6v0vHeJp/e2
lDWWdmk65j2Xm984kDFgD81y30Sq+mz4i3uEMO9e/JtocwozbwZWR3s1YViqbH77SvcxH+eT6E1r
53MnvzSc3l4DkMk724EwEDk6g3LrWY9Fap4DcZii7Spszpeg5NF0Y4HPsYPlLS5zIgj9J9EYtn3p
iWK69mo7vKrWtrn9N68zlkJObXaQc6ReFhACJzbP+Q4YY0G16w83VpS5F6NVGS+wsruT5EM5jYNC
pwz5vHmR7Qz1OnPRBDJF6VnGYcBrIZx7m9g3kgmGiYrEGHP5xTEY30MmamEvunXdKELFWL6caMIO
0S5zvjyRRcbXeImGg52u0ds41f0jEyve0Ew4xHvRp5+lGcG+b9cOH8UaFd9S7ZkrwfF1eKKy8L5U
btTsU1v4CRl35RGwcL0BAM7R5t8odrUenLA46KWZSNwuhjvmi+3ZtYlvhDFP+dWebX2vxxWz0SAi
MClr092WEeFa1QR0F/g50VdJw9YfJf/z8fQfT56/G1X/3ybY/x+Opx30IP/+zwHw76bT8VBlr12B
WPrvs+7zQPv8E38fTdvhr+e5tBXCCkMAehYP/30ybdu/sj1D1QSgECLzspAu/HMy7f5qW4EPAxMh
K2LAswH7H5Np1/r1LN78X06mv9e1AGBCGGGibKFZAnwGwdn34+kaRaq0x4EcBrDpOCfvy4L8DPq2
P9GcOrwjftW/JuBcCpmRf6YHuh7gJSSw31+qXTwibadpShYd0AEEuT+9Z4UxbBDBKSRWb5zHvw1L
ShqtKT8mZsR1SZuCRnzF9KS9NTpxlRf+HNNqDRKrtr5kq7HPZwhHbXHso54oHCaOhkrV1iJ1YkXt
TO5cspg9YWn+va9pY/h1dDOxQLM9lPB6rSddoO+SfkEKTyovUtEm7djlSRnQjko758vc3K2EvsVd
E76tRbtdiT6Ia/NT6Zh3xFKcFLmNlV7Oo9dQ8YqH92LoGb2F7k5VSIREWHzSvvNGf4tMQ8hFbF9z
guraP2SWe9A2HOJaZX5ip/5jhTcAgHBoJpVvfZrsbDm2zvQk23FfkHUbAxg4lciikr6aUQj4B3LW
npXpfStT7wZVLyrBst+1XvpEzpxiA5+IpJizNZkt40ihBNikMS8Hsdw3Wr06WX0xGScGC8QOIBSE
+lDcEAz5WAQnSqb3SV2PK4URsMSEGFSyVEkNc5scXy71028/MXfLFVKhz/X5RXUO7cEzwjlvSNRi
OktuAH26ji3J7G5WYkr9zHmdiHBm0Hqsoa9Azq/o6WAu9q/o7hJWVhHTZjX1R+RqxpGGeduPdRTP
xUh/bn6a6ibbZ8X63OU+vsOqeePg8FmHyyZi29qMXREknt+aZxDI/sqv8zIOSnfetsweDFLrN0bJ
gEbnzHgFmKJZWQQAWpcRPeY4Z5yY9Eb6hd5Y7LBzJihF+oTVPeEiUSw9wkGX5RHx5BOHYaTCYwFK
m+bqzk7cQnHY7haa7Cn9CXedvlk9py9d+1uauedh8roBXkJeWpYTcNJ/7Tr60DXyNQfiN3t+xzU7
ipOJ/+wQylQtNI5kxf43wW7pqmAf6fWxBW8YM5noE5qyQDiZ2qVQUvK2RcsYFEmhnQ4iuroQtEoZ
50bZZgFi5TOMEWDmtWnq+JYsK1rD/NHWUwPR6lGptthEVl8kfSAvuYtzUhJZRJOCeQNzPcJQ5s1i
zIRFz8UxOM/I84qunv9gdPJpjLJHzc2xcSPAWz9Bq0vquSL7DFUJBXOzCQfzW9Bx9G/1Ny/QD+yz
HvDOSsbiHFgDatZlNg5IeaZRnGO/5D8Sgs4LcBvGsv17M/PFLmV4YWr+j10T+TUXe2UDH08lwV4N
8Rrj5H3uW+3FGjoi06sbvZgqSc3+3e41tPr2NLPfMZ0dYo6DVSw8DoErjaN4NryNzlRMJiiykkzz
JMuEyi7cIDO+mKZ7rx93zhQygoU/PYJAZ6WZXrtFkwXH0P5oLB6hWIF6dISJ8kYyASnrg9kYfEiC
Pr2fph82PfzYgYgSZwYyoOJh6IurjPHaNPsuEQFUvWkqKa6tDXrYr+FoPZJmlSywJ/ZDIO9Y8+6a
UR3RcZ6c6K22KcrWkkqtwavAlPIGywD98YfUnF6iASG0o9e7aapux4HhfnTHKfNqUdO+VYRQABIu
4oVsQcIp0al1mD1X5e2zzN3rudimdVsjxjOIXpHRm0/fLiFyQCZe1j6A/+p3tqh2jF14SsVAoEYh
E1Wfu08WWUOSyT/Bb4O7mWZ16o1o3AecglI5UfIOubNZ2vTKZEze+ARezR2iApTNhzW9GtJqGyKJ
F+mL51B1V96tGPd+Pt8x+friDs6lcsdHmS8bW/V7SOdbFWVbcxxOqTnuemurg/CIT2aLAnozOf4G
j8FtSSZsEagLqKO7xXbR/KTPdGi2MzQFCdrYNOevbQ/0X9RkTcziZIroEIXRF7hPmx4dycSjwpyK
iAGCDuvQ2PaeCWMf0yMVIDPltWW18dFWBbwYt21vJGs/S29+GvL6RHbHRChPQF+4I6p1Za4W4OsR
zldpTCZZ3fucLHlnACuWU/wR5najG46SfXqh622fcWrHBuFVxd5Pi0ukW0Snr5+Qt+2bJt3YJkfP
Brp/3Fbm2xwa9KAtI8l1ayfOuzaWKp5a4z3kBM3Qyb/B6TG24towxWGZ1tjUBDCxUF/T4yF6U3Xv
9kgBXUYvdf9qLtUpVwnJ1weHodEgaTnY8v9wdBZLriNbFP0iRYhhaklmF/gWTxSFKYZUCr++l3vQ
8V7DLbDlzHM2rojt60+l+r2lCXTnc3vnJvXPQPikrgUPfdO+u9J86bT52k3yzRzXV9G2B+4h8Lf3
UeFu+/8iaXfELcnWfDWpUPFJ2vdqCjuyVyLPCJzqp59pNaNxRbXgmc+kRcbwQCM2AjXlNExo11U1
93VrfBnG8Fimz7Ok/TcY7pn6z3XjP6aBJAKWv6hk0KvyIbW7S0+zHNA6TKmpH2u7/EndKqI961K4
yVWud4iL7no7uCK/j73FeYFTfugI/2znkGyabeZlJ/cP5vHouDnmyYzoykH9G827HPVe0aCC9xr1
Zq7OaaRuI6yduHbFKQUZRa2wkU67s4fsTLzaJ9j5p+novO167FnzrlfdfknzbY/GF/rwibS9y1og
oHfs6WXwx522mp/9IM65rz78lINkXo2Xen1ravODtJdfawbQrYh9gQcolbw6CGewdC9vlbQ7DtmC
EnDaMPPiOe3dJzXtA2mgX+gftFR7muz20SeACTGDmIIv2sMU+z9AdFE+erUeVZ19SOr1ZGu0K+i1
8ch1uSt7m1Jo70yv17dTC5uc9ODL6ILzT2BXj6mlgdLq1j7P6XlaP5SpY+WZ4pURkHszjx25fCT+
8pMm6Vl3tF+3gDFeC9ZT334ksGkzLrihRLHAgqFjaNISj5z3nFGSQB0I7VAiP6SQTKi59jRMbZv+
qWn1jVOQ3aqDoG1E615qQ7yx8n3aWvu4ynG3oBXarHDwpVY/i0q8JzrH4BzUp9JAw1DUR8CeUyb6
i+en9z01bYPuvsr0sRIfYw0qydsH8v0v8MQp6/02zN29o7dv7eLtCON7R6xxzmRSR8x7b+j5dt5t
HLHMuybz95Sg0fGz9juXM6Ygk2dTyeEki+LRt55FNxE45cckU5dQq05UdNkHjznlwbX+alQN3HbF
Hmf0U0QeH3dYWLb+hZiTd2O19qY57XPDONn6eJjs9YWwQP6ktGJ8i7RE+VE9gKcMy6VxjBgC/kgk
baiP4giTE6Ep3eUtffGUqxU71CVPgqVaJDLKV8Gtgtadu/tqehgcq097oIPUnu8dJF2TbwH2UQ3K
xxPXCZncJuM4BXXaeO+ZE9cBCvauoXbIfa4AzKRI7sZ6fqfyfje12jdNSggUGvvBnlpQQDqu+Ktg
oiAblnFkuSxdExmuswNQjcjbf0z75dKuxaXjpJXz29LuUICcTAdevQjejLkOR9N6mCwUEsLYztkU
EWn5MNhgeoSfgkA/GR5OeMxJLo099AOe61w7CN2LG2N61OgZJone+F6XYUvT1OyZYWYudw1wabK7
NSTdAnKJIKcbqKFgRW3sNNuidYj8D1vv4zJY7gBT6BttXgaa98pkPE6WRaVVH2dYEZEo38uZP13m
5xLqkZ6uO3OqDplZwVCccaQdGzeL15Zlw7lbidm0dBBEZASklYWBQ89osBwlB2Bi4rbXL7TV7zId
UbFMzkRGb6xZHW//a7oLuWYUaa/ThqwpWmyrbcaBOIKr3sq3lsU6oNQ7+9K73H44yfM7OIoMuDoc
kFlCpB5v/xyp7dJk0VwR5J0ZD37jnNA5vNzeBf8WD1Gku6DiRu2mqNR71o5g79k/ZpU+9a219ccx
oruILvR5J2k0hz/cTtYCJQvDmaIxnrNHSoe39GCHpmCKaK/UusWaW+y6l6wnnc5WFxdemw7mBx7J
LfBMLFyNm6DdTY48ooeIfAe8ZbzV0WY/HE/7AAoziI2yj6Bbz7ev0pf9xzKJPx4ps7VB7Id9P8po
tLx9mlHvQPcbrYowOR1WlqD98oJba1m5hVi7oJ8OZfdJ1bw5bTHI6Gty9SFF2zaNGfNiU4z3UzrR
8SrRbQaR5EU3ebrQsUW93W1temTM4miohQepignqpz6v+v97rl49bm7vcTCJeOxdjkgWMLRzOId5
XLIAHcu6Sy2CQUzewWnd9S3CER4ba6atbkT+whRKSF9jN49dq/baSikdcfxlnZ2lNLiQ0JAnP95M
w6YFWQfvvLJM8BpaGe2KD4o/n1jNlkrnKO3qeJknpGdemHDDD7ctuPHvkqV8Sb35FAz076bLGZwg
aiDFp749DCn0FyC1Yt5iN7x4BMEUafaiiz7WtPagz/b9YLoXM1huujvalbOD4crYnny67OaTZpnh
vI5RiR05VYhLdJOKm5Tm2OWsJ1ZIyGLbmVsyjZk2+0sTcLNpZlguN+VMu0uzKjZ4ciqNId7SDk72
YkPIGfMbprOtod5rUmqRHFPXbCZeDKp7GpyaomSKqDztwbEZtQ0e+zI4qXQ6355nb6hinZ8wGPq4
byDommxHC0y8SieqS5qTxHZB7WndeHPT2Zjjcglm/1CZckt2JJfKFlPzvkgmotjsLZbsK61jF5cD
U+l5aEpvpxM7Ca1/DzFPKngE73foteCxrmtuxSyhUyXjDJQxYudHPysPo9Ec6mY5LmWxq3uqb5DL
ABhtE+HRcm8dXKqXWSVoVTVDivp4jpyNTQTnqqexybN1O88MVtwpa6CDjK2Ry20iv/KWMkKjPxae
F99eCNCaG1u7N+m2rwJ/Wwc1riq9fG0b47KsH+5YHeuUHHK/QNELyO0t+5k7eEmRCPEiWqgo2wnO
3xV712qv5M2Vqb67nYWdnZ2koY6oFqFNkzCzM+Qf/qPVrm++i31w6E9JoRBVBDXFU97z7JVxL/w7
k/pypZk729pZTenH5E6dFXR7CMyE+78M2C4yPhBLu3drib7U/kBrdMUm9VID5CCba34lXnNIBuNM
8PaPTUv30HZPjW3T/FeZY7Siu93gm6S1PA8OS41n5/bvPGMxw0WjmayhSayYn/h0mWGzWkM4ciN0
UwGOX2lUTwv/1cGBRsKp9SK0v9YsUlT/NvCQQS2QSaNaiOCOFj6pXetpfUEsz6sws/P1wRWA5m91
d5pRnzNKC1CR+w5OfVSpGatUuGRGt1n5SeXOCdaXmk6kEAHszuiyPvZYT3JHQ+WVaiercLUQQTmg
kyImtVj4OvM43kvNjyc7wIGky3rvTuMO/9/HSunadugRmkn9n0GivE2dKSQ+bHCzDGirSvPXUKzn
S4bmAsXDutH4aFIbydGmi6tIOZkolKKX6XcFpwvbQKuiuaF4ePGsQ6epT6lFC5BQhiprk9UlAjwv
qSKfLNhQwoGHaEVzOH3jjsCFXeOaI2dJS2boeq7KLhYGB1lC+MG9Uyl8AMHVM1H5tlb5m5q8/3Qr
XA23/G1yjc/gCmZUutWfhWpbpvwmGEhEWDbpgSjav64b7seCN6RBVU/5I3+c8yLjmwfPw6jdMwPm
G5uXVwgRxKrL3rxuTcJO40edFAZHknjRa4b5ZH2gEbgnrvnq2cXvEMz3Ha02m2GoexSIdSTSfNfo
6lMFvJAa+ArAUPIkbHhY3DOBoNFQtxRPo5HdVcUddEp7mgs6+bTmkwTca+souqxz8a3gyLdSr651
fu8yMBE8TUgU3Mdvr6m9jt0iQDMbunl2BNGt97Pr8cpP/Cxy8bPdPKid6xVJmGtcObkfzWwIVJ7D
lPPLgRJuplFH7jq8EOIMTtHQMWusbGTO0GYxFQJbd0H+50xvSNxpVXTRs5jtIsLHZAHIkG3Zx10u
/iZhWxGp2TL0uvpx1J6XQiPYShUvmMvro9ZdGj5Bu8ZaQBZuCv0iIZ5XGO6bho8J4IvWY+KwcP5/
0vNHXWHCb9BWjr9JvPakDd1uVvLLz9Zvq+fdD2S3m4Sw4nxnyHTZTkV1US4/thCLcZswnhr3wRZu
d9ITLc5KyzhJ1w0BQ+toSYJ2ay3Z363l3FLeo1Yx4/SBfbC9gM+Cs24SMWQ7HasMrR35T5exNo/C
ea4S7BFyBn7r8IkADX8tjvbh91vf4D9d02TAOsxLqtfaFT2hCUrHaK94yRRzElqEbZqhvPYwxAGd
eGjqqMaNkCluWL8E4RzpEGnbvvOuyuHvS12Z8YqBlTKH2mR2X/Z1yhK44s4KrcoMgOW7N9dsvaNx
X89Gwgg1LRH6Gz5wrbZuKHTjTvUx6ow1g1QHrlZp4vD/W9ujGYoINjm4t/rprmt/tbb+bc3xvm0S
mPWWl0Hl4j2zBuNgSfofR9IgT30nIe0WfYOmDNgon46mzL/14uBVzDmz4Ly8nUqV2fZbPky/li05
9H37rXAQslUmWD4n82yOsSapotP78kLnAkoM/ziWkgjBKveOEJZXNLqfVW10u3XhLhW+qsJ5NCG+
ieYNUYwyNT2mqf1BJr+7kX5xsvgcCztjVSrpq7p9l0FxIjSL+5FLsru79k6b+BltBizqNEnQzOqL
G7TnNrUYGzoaYZK/JG/nDaGqY9Q3+T+SisywVQFFuMF4X9JLse++FUnb4QBdSpJyZGZ8sdzh6Jug
G+rbdRFIb0R/CRfOPfTR0lOHtY2DyBQ8XLZxezwa1Ii0ACONJ7sYiLUEgXTrXeWDZZZq2I9j+S0k
J5RRjLsRrnT09aO2olpBDxiptPod9PY3sSdeiWFoaAGIS1QG62Kjqkz9JrxVIQ6ZXe8bhTKpvKGC
bvIPmIOLTLEVzUOxmwL/Xi8q587rS2vnKOuxWXM38n11bW60CVy9nJYuXIvAjryGV9kLbk9q3xzz
IbjDrCS3uGh/EbzYkabr+yEYObIsVDYLUYaOykcufzrLAmsGMOdb0wh5Xjrn1+h4mTqDOsWOFmZ7
HP+Npc+Jx8fHXvW7mZZ3JehybfyrgyJuk+l87FxEX2FlzY+8H8V2zWiXWmzxwm7P3FHz3qONJ/6a
ssk7+Gqky+hIlGmgQBxfM7D9g+xB6TAJeNRa6hjN0EV7v0FiMqstxdaVELpaMX/daK+1BS5FZRHs
kd4HSB6zOqptWrQ8G2QWMQMqJINrfpFbHVaqJ3b6HX3KU08/9GT5JECLheHVRgrWpE+B0NtoTOkY
qaiSY57TetCM/rNIcKDk8olkh5rEXpcBxJ0vtIN9K5PLO3Hr3x4dB2e9tVtsHhS3USASi/e6VvA/
86jl29ZjZEGGwi1UYYHT/FeqBXEXOodh4pC+PSb2vNw7BHeytvEgmxZvv1IkrZAbfYfx8cldkEa7
OukRAZ3LCu9xPM79ThTm/QyLua/y6rpqX8iXrdiw5yBybHs+komUA3lVDe2ndgdxNopIGUtkr2W+
n4YnzRDy7KfNq40IdidX402zSqSKiTthiEAk3Y3DW+knc+jKxr0Tsv9K0IztjJuKdNC8R9UK/cxL
pJ+zzHu1hfVvmkBXi6DKdmulzZvAqqo4Wwg4ygSgXp721AKOhwVwJHaqHih1YhJuF6vYOvgzH4Op
CuIeYo4geWDR1jDvBhOWHDlnG2k+MADq89hMDRCRoET0LBxyMCokdytkCXz7T5lipais4oLu4k2n
g/Shrp68dS5AnDQZETIU1RbbUuN69lHq346XDWcrUDx29sIMn1K2TX1ZNPsqgqmstt2UZOwIAzsP
tdKwrlMEbrmpVJ0/2ll6UtiCI+EVK6PygEZ2mJ4CDfUR89hnVdATlkESOKYD6dNVPRLb+WVuuDxT
RfusoatrurAma6MBljzXrLEZG3yTpFuenZl41ukxrxvsJiv9Yspzvn2LvWNd8U+O7l7Sr8Lc5Rlc
SDOSltEOiwrtYed0PGjzuF1dGgn1STzQcnPvdvbbXGgkAwdpGhrSeprqpg0nhiW8WSP4VeKFmbcn
9z07jTbEGXVqR46BPl/PbWl+UJyRbMvB2GIOWLF/rLxFrGJT+axGsLGlVYeqpMHLp51nZ6nPHFPK
2bqpW2xt3SYZ0h9ylFAdB36o16yc5QwfImvrRQbbFATSK7P9WLT2fu65MExHO2kvKXBPKJ6b2cqi
q1hrqmmZOYhirbXQZFegkKkIR9HcPglUe8zvzEHL1H1oZfawtCODHAEJsTFTpdqoZyeYjEM6PvvN
bMQ0uLxaPWIgtkdOoWJ9C2bD3VqDvUv6KWN3nVU8gaZqDu3wJsxQmjgV0qTPxFnNcMD5FWaperPk
ZMYp0NyYEHOxLn63ccuO2mqC8G2y9bZ6N8hwJKU7KCQb44SuapI5S5womriy1x1bz43LZihdwVEn
ydWZacWRARM/islZBAQeKoxWkc8ZhNQJ6nM2hwideJuMhMjUphVJovyQ9+npVtfmt2RtvWjSFN3L
Q37R4NKbxurhr7t3PXWtU8V3gxbg6dVakWwxG4DlkjOY9+dRNesZ4HRT2IrtYiicyBh+Che1KFZM
/Ic8gjxMct+7N+0jRDBJIvuGEtINjonPMccf1sn5wtWT7unhHbC5bw2XsFGOD8wj1RjPOqU5U97b
YZ+ZB/QxzUnDnbz1Gvi/xUypwDDU3vXmt9bJQYYFn52Vqpq6EZBRyB0hH94Jx+viUiLiToJfDAW3
zkZ8x6r7Iu123frNjecS2oFIYjscXKYldzyZLTNar6tTafaPMC/NYa7+jFy9w04XtzdDD83a/NcO
htjCIbKkq+ZrCS5ygrGZiTaKO5KwjHwczoI0IepmEVCe+4zRdRaocpAlxAp9KJ1RzitScpxd5nGS
g76lj6QLiUEszq70wxETc1FfJLtd7OXzxlhoa2DuidKCWcGsswPe0StqshygjikhrdTj3OZf9Vos
G23pDJBs63+FeOSt1nRMfPaO2ZUbaYG3e9g2QzRsAex0TQFugEjQKdfXbPmXIGOIugZpaN15Ngrn
bAcfetVQisUBOretVuzNDFQDF7UdL8tsRfhm4CiTnOmJFFynIAkbaedNOVqxsSgq7ZLQLVvvNLhj
7HHzxRz1TEFYHbW206PcqfEzCPtCbNeVFJr7wMM1PfRKxtZEgGbnPWHDQeBazGWYBNo5a1G2Zjaf
BX+WMaKDNkqQl4UoL476XMpwNZGx6+KbImU9zt05DYPmhWvUjU1/N+udDyDRoazKXxdlBIdMm7yX
Tp9eTVFhqMoNFz9n0W8F/Vec5ZS+uyatzkOl7ZeVQ90vuijgTCTrjONybDqgG4EpbLYvQTee/g+t
mn1Z8JvrMb0OZz6AzoGd+Y7arXzfa2OPFYz6ZuS+UKymt+5RQJwTFwd7hYEvrHzRRcr1b60AaeSM
HlR5qu4Tt5r2nWhSdt4MKgJXfU8fBp5YGUoPDhFC4WykONKr/owFCqgdh3Mk26yM+jwWFiagyavv
AjCMuAZjtXP92exd+n8UK4Yu+X9dKp/RTQosnCypVMhGUCy8fj7eh3bgqxUdV5Yti0s6a/YWO1Qs
/cpFEowLr7jFYIMnUcOW02qE2QLCU3dQHwk9ltpNgAqTszMN4Nmld9aoDbjRZ3+JfdlBK9mUgzd5
iopWEMOlBFXI3BV8zm84V4KenigptudNO9b2qcMCNFa1g60RD38yP0CrLbHwpkPtZftEUwcSGW4G
VQIzfEVollSMfHPRvjvG/IDr6Ak0EkFRjwe9ouM9RoWMuwmlkFytesMId5mc+jEQdNoUnp5jH2j3
eKJXaEmr2MxUbd+m4ybX0Qqq1N+UaTBsp8aHT1WuBgzbfhQaieqgGF8JWHJdrz0BEeYPpjbucnog
OmAa3sA56Fl6ZvyLZoOpQNGnQyVyndnTxQma56C3zpMhxjsceeFkN9Y/pyU5oRBbcdt7Ufgq/EM6
DTfthbK4GcWw9kQXWAJyBJ1qb2dn2AQCfbpeFnuaQ8+u2z8xNFtb58OTLkfQeuenKz8SjRRlibao
NNuzTegDmyriIzzcUdsORERhbKzy+XNEajTaRrcVJHiISvNuVmjCrjkUA/iviMqfLK6XqxzHNrZ6
5zu1yGNcUWN/rE75hvh2JorPRCRj1Oq2y7zPmC43XotP2fNUEUpqkflsXC0kVBiNMQy4Lp85VFtR
hxd7DxOxmRnWdyUiXuDf5Z8ZMOwYI1Kz0e7DxKjqY5m1GrgHf6Zu6vtW4GYKBBFlDlM7pdBl2LNo
Y+gEXrAZgjx5KsR8oCs2uKeUMaSFKdj2I87AwM+/7aGn2n4x7/E2Pg2r1OJF02d8K2QwuyBrtDGO
IMm+cyLdYt2MwUmvLS+ytAIDJrKBkDi1uznv7sdcY9oWzqErvZ8GAfZe1rA66VjIHQLz786cwrFl
qvF4NTk+QZgaExmRlS23oA0qpwJAE43vkXppQlcPtkKOUwioJPnqy+BNrGi2TG98xBTTHfVS/Qof
ZXqQ2n2k1HIAPbkbcCULsjOjbjz03lDHq7G86jTVS8MaGemcASvvdHKdhdQyonhXv3wgsTGJLA6f
bgL6rdyUlr4WJz8WC8JbnAPS3FBWJGuYNj9uajyvU7oDd0gijVo59uPmtw/S8aD81D0aywJmHgfW
2MWjJL1lEdZjWVEY6QBHMwJa+6QhsU31DE+46KknVnnsyvpvMoNj43ff/Zy/jQrK4KZs4fTCu9Rs
/ZKozXwRBLAj10k1MW1l/dJmEvZymEh0sQ8rntjd1CwXTY99B5qewHSe8xUDli/LZDd2ROO5WkU8
ue0flvXm66W0byPn8+QuHPVQG+z+ZQGA43uhtWjXtlNx0RTwvD4653mptygtTEDiBCgxtT7mKh/J
ZRcv5Zie8IE456kqfr2sxp63JE6UNeLZUpkZFn5OLL7v/jO7X5SX9ZHDc99P3Z6QvmvfppyaKREd
oKIh3kzEyB6SIZbCqOR83hiIzOISoqstxBDLInh2bPfBMkpEeZILuQjkgZLlkde6GndS6c/K/5rx
nBwFvfPYW9hYvb8hJ/zBJRstLNf0oCvSOohWXfaWsZ4c2DHLhVWSLjosn4nPa+gbrjpCH/ivH7Fs
TBuDevdw6tIcCBUDirM2IMrYA7mOYNrGrRTvCLjfdcbAMm3ts2sb7u21drdLp7a5+Qk+uGAv1K0N
5nPjRNfGWzuZLXfQIvmu8n2sefETBHKmO8nYdXQVpsF7wX66c7MBQyxdqhs/Q6zPjUcnMaKrzHL+
IEwfXAeyCq2ftsGfllvFARAk7hQOrDm7aIUBBETmAchSRkZpn9p8YgB5QC5uGMbM7Mc9nvnFfm1Q
nThUq2Wg5WGhl7E++E5oD/WDBTnVueZPIHik+sGB72kfwX8zTM26RaQDi4f2npRlj8YQa3IdzE8u
GkDW1XsDKM4S/ksusnunT35dLkSzeZ81lEG6aP9pbpYiL4cMNQb/1GCtDSRDKJMHCIBotojAr5xI
uE/MZueQB2vxRZJyAu5YY6kv3AbsXqt3R1AWEyITp6Wzz+pDg4ugt/ZjV9woO+1kkjQb1zaff+rw
qGsraSA2Rg2WdgFhoOJW7+70IJm36KfGDf0/8ZyShs93W0bvu5LuTOHuTV7BHCnUt+PnqCEx2q2M
BSoxL7YSMDpBlWyoJOCN5Eq0gnZg10LMJyAvK8eGfcKblnpdQIov35InNcbfUOAxMt5qd9kScXjF
SMiFTbADbMO6yXvelqyfLVSCyDugGHZ1PqM2xVoXJoyGG0uqV3aidjMA5ucYtntRGGhL2Ppp+rs5
DfDnG5++5QC75eNpWQZucNFhjSvktVQ60omO37bILbS76MeIpUH72vh7W7v5zg2MplqLvUNLvmDd
6Y1jz922PcH5PqOFkX2TPm9je/CuYBRn9g6gTsK8iql+5bjaowX7Y9DsGAvduz71oaxUTOQyOp0U
DriOOxwr5G1YcNsrkfyIqILJZsdrE1qEyt08z/T5+QSoOBlhEYlAyTdZOPANVIc8WifVsTFZWefG
ZcJJ5i3lbsQ0wJIA6piLPpxqkmt1DgW0SxtqifnzSbbXxxKzdPevCLyPtEdA5eXdm8KdE7pjd4RC
i1baxcLsFjWSMF+NxE+yKx+Iq2IQHBviRm0URKLH8GTkSeSuycGo5mddad85pAs53z2v8VDuRZEg
36Y4MepYBdVSP4IOqUhv8TF7aJ7Fj3TBX1plazGOz/feAfVZVj66LIu7GVcaC7//0JeGF3tNt2yC
XHtx0FtWTjFCmvYODMFy37jWSzssjGKPSwUsWiU6b/TUuCHbdDwo60+twRs2i2jRMSUnPjihqktQ
K0NutAl1n75aJpuotx+JJ0LsMJzNVnIz0iO6qfP6x14QJKLVebJ7cTKTaOqtEgFU1SKaCFChF4An
Llgv6IOGr453JbUfRwwykVcsny6BHAiMQnOkRUl2F8yQQ0Rww5tZoLSbBXp31/9MNWajZDUOtD1S
fWiRfe1dinL+cYyLVr66VfChpcjtiK9BV/dDLCQMh1W/omOiCs9FP5fzCGG3fPVG4Eb2Jmz2aq3C
Lvia1m67VJYfBWPgbmo1wUH9tUhMY71N3gm0jroUXfaQX038TZvCMOx48rtTh0xVrGUQwiLf+QhA
yOYiIMTC+aIZZ1MPCA6/GX/LlvDbznilifGtHfW3Sfc7tFBfTus8+g59kC4zxnL7hy2b7SrVi3AQ
8cCvn5IO1ZnZ8unw2y70V4BhPsbctnpBx6Ylf3zXOJC0+pggS03bjODz28+g5+kJU/1xnBNkXXm/
tTNIbTKfRrrPVh/kjhScDyWNkaEUSh3xhwgNfeDSYyesGmxCimVUX05O7rACaNaeNZWJMk2vusYY
jiEBAYv74I8rBZzQgp5mXga7PiS2+LZ8dDrixx1wJgxp8VThmINxX7ZVZn15S4ccUhcvk17Xm94m
DGieX2vBE9A7YDxLYB5sc0yj3rCWzfTg3gQ29ITiNqpo9had+c/Vm6gfjU3qullI1Mmr1Lo37HDu
hoTy4qvCcRkuAi170jmRqMd3c0qXMLAgOog6Il0jqEIiOV4wFZ/Ig1khIDycEv15WRga0vJo1AH5
MOuyLx39kPBr0jbOQkBAic0ibLTqXbrLd9u0nyQHewEK/4w07n4ZHureOpjd9FkPzI99T/BrnbFw
nhKFZhT+FSXLmHwoAVvY9SeCWFCh8wb7GRJ07bugN5RDAxWV67ZfxrvDUNxKcW1K800IJr5CZ5uf
OudAusmT0t2Lf6t9lwofiFka9KSW5zQQh6xsrtVanCa2kkB/slEZwn1dJk+yVSc712i/Sca72og5
ZgDydHoEmX0l6IdDbp53LD7G0t3bjn+Wvvns1tN9qvIvAKLO8JDkeP86Q93VxrjrgNZF0V/XPO/5
dcdgMw2gY0bKBDr+ucl4EN6MsoAA9dvO/G9Bjo3/9h5FCUNk7b5Bm96hwXz0suncBxo5W8lm6v2c
RdpBwIRU1O3cz3GgoBbZsrOhMFAaBPQ4ycV0LnxmCD+5/cscbwLsFqvDnvHoBRErzY/kJMJ/YwLo
RRln+NbXMvtdNftDZu55zP6G2rgbDavfZDmP9OKs71qR77DrQvJyYUJP33WOQjaeHzLJ1NhP8Jj9
/NlaRRX//ytPUx6tbPtDnx2wf5fEfWjPVWbum/FPs5eLLtS2qvWd0i90BxR4xzPk/w3Whawt/9EO
SfrLZ8ZawjstQM0zO7wxBGXTGswaPIyGL/PQOlIQS+5jXn2lst2aXVqxQiJ6nFWwt9rUZj4EqBJs
M4wMfFnrA0EtsmXODd/kib2tZIviEkSXAB6S8HrZ5h9UFjiAnh8bbqNNi/2bLd36INyaFP81/fQd
7JOpr350lZ6SzLjz5xevJEctIdkqXEb7UA/ONfC4IZqKvEAsR5Buc3Olk9WwtlXqf1C2GHuSROM6
XX8tZaOTttdjn1WvS+r+9LYB17DCUXuAymtK7t9cclNS+Z5XELe+BfrVLJLcivkLZsTf9KgqJ6AC
thH2DlsET2XmHqb5RlO199T0PS1m+5XJgk8rIIeuxF9i5/eVb78reCBSwaOeHKOwwLjDIeRc0kE8
WOLfLf4hkeSXqlpyUQ5agu+mvreS4o2IjRaAc4xLQxtjOjRhB83uWpndWQmDJ5IhC6V6jljS9nFm
szAw7LYb3yXCgixNswIv6pwLmRD4O9Zl3PD73Q9zOkd9j+uxHPI/O5sQObxMXfHTIsqt7PzfEKzf
0HLbSW9BbdyZLVb9EKR8rttqG9Q6G/OK9Bz1VtxYGJjMvWa8YXA9+Ma6ayt58JV7sIPxSMoWkk29
Ct0CELvoTNJ6mtegkhcxB8CVrtqgFmMn9DokRSaTa67uc39ACoynbuPNfJIs3UOMWOxGl8iO5sbX
15RqbLLXJPWe2ZUeLb5sad+qB7z0qUaYn6joP+rObCtya1nXr3JeQHuob26zBxJIIJOCvNGAqkJ9
3+vpzxcqj7FdXj723pfnYnnZBQUpaWrOiPg7wYgs20RCO5/70Hhtg5no58sAJxr6/T1Bnc9ZTU3p
4q/V9uMrehb0UwoiqmJ0ngblMXTne6sKjuhFkJHyUwJrXWbznWuN185REYQ1DIxhiT6qdbslq5fk
GZXYlpkuDsYsrqVlA1MvtRg0mNRleZTewaHVmJ8onvvDA7G9QW/L2gEijxrSl7FS2LQT4EWXmveO
4abrImiS3WCaD/iz032b/U4r2nNkIlQP0DR5uvURutbW9nji4Hmsb3vAqdPOH8zecZCD+ZSWzrqb
C8hDBp8ZYfrGYgi0zp3mR9ckAK9YI4bN+OrWsudA11y1YXoZwuLGTFp5U1G52EpyVMJxawTVMWvD
neExDtTqkiMudliDefzDNfMz4RSbFnS4rjxvTdPBrWxC6sb5tWnevTi+y4vuzBTqW2mUcMSK4oph
ACXfFG+VxDqhKXvLg0fyAn4yton15jtC8488d44UUcfGMJkqw87OquRo9P5DUiUY5Nr+xRpNZ1N3
KeU65zu5JmufgnOVuPMjg+lbh8HDqujTF8phMo99GPd054RtYYCgtm9p5/cc/QxVSuU0FOG7Y/na
xqiUc9dxR0Y/q9ej5RfbztsZNraQyNZuM+ZDbT3sRw4nOBZPVcDZ1Y4TN3gukFk248VszWMKAWXn
6M1rSPo3X8IssUYUVw20o9rU6Cumajf23P+QjzeWwWXqxp+LY99Udg+RFG5dR+kBr6g2sAkck6bc
1dUVFlJxZ+ocQhhU7G1V5f1lMA+7fVZu3OymcACPIQ/4O1vDwKNC3hCISklJ+wcMP9y9mfY+OdHk
S8dAnr1t5HdB6lRbf3SZp9jjJXDhvrsGcgBGtu5O7WJtb+FcN2LKOHZk3HY20pAweejxkcUAYI2b
A+83PsGbZnzUldFcF9EaUSuuq/OwYZaOnrr47B3Gp3bDtICYAlhDxaaSLs0zLby+bCgD7wm22huG
sJiph/WHUienmnF/bCPSHu8sP8aYVgVPUW/hG4U3Y0P0jBli7awmYplQEdw5ecO01pTG2gamO65D
mFhbyofKHLPtMPifI0HQK6ZHyibUy3SlYZe5dcAQ3QqkgAG0x2vDZy+pHtVyuIu5uV7vakxZ/KOX
IDCdEwzvClc9lr7JG5DjxIfeUeZhHBVl/AyD6THRYbPhEgorVR3sDSY2/VoznScc54hOxzgMkxJI
gOpay/27Xqc+VKdx2gGDMiRgTIJ4ACKMk35Zeccc17DxGrLe7IILogl38dUydqFm6vssz442Xxph
61DotF+h4TzK/2a8obGnA2oIChUn44nukDYiF85IrR9Tx0vg7bnPnCv39CR0qC7QXAMbUR/tayou
faZbdps+C3ca9pB2O2irPJDCRkduYTS3hjfvYx2gn9RU2FqwiXX2+Kq0b+p4egD9uR0a9c2kSwtx
z4Exq3bJj6kEbe7KMNu0WQCDiM6bXmmTgKWPmTauBp2nYI1GuLU5DJKh/J75CFb04BPDuR9BpuO2
5ny3GZmnZXzOekzVohCCTGC9leNdoYCpFxpWQolzjMmL0v30SX4tPO3PoqV1y9pHRGawo5phO2Q8
Hzxj91blrhttP8xdBr6ZJxscQLHTYlJVpp+E6sDDw+GqplTTU/WtDcw7qZpr/UuZw4sTVd+9AEQt
BveFLyqfsVb0n1GZEI2hP5UMsA9tfHFMcFYmTIfI6oHvxD1chX+lGwkKuah9VJiuo0voiKEmB56g
tDpQLzET2KCczmHcfNerbh/n+gavYiYwGqpBsqgjqEEtiKF+xKr/VMG4a7Tik1cYh+n0xhvUe+DT
x8AJbpWmfNEzqbJq+PLdON+PTJTIzsSt+cnPaMNClsOAHoTjtd8Yeo30yq0eyqD4Gorh2Gk5Nq3B
Ngd0WGkOBm9a3kOgmq4ILD5BIrdtp71SHe3IPH/xGAjULeODkqM101BPdW/y/7VeP/B2H5qCueHs
w9TGPK3wZ9bfPKGsNJq3ofTwigFInTXlJQBthfLt7IvGbFYBUsC1akYsI1y+Qa2ecycbYePXm4yR
sBYQ7e0+1/W9pdLvFvVb48ALwlLusXX6V9NlK7IigCN8l6g8EduSSo/2OaVUyYYVZUfHENZ6pkP5
rDL7WZcoAko7lf432ARKv2qD8FHN3Fu8JFcFxz2cZ+vguHj5FCo7ae0ZmwLPJlXus9eNeKZ3qLGH
Jjv6of5sTNoRk44zjJ2LgWRV0Wp8+OrHdBxpJPz4Sa6ot/tdNoR3fUhEuD7vfesS5+UR+OeTSI8X
WP+4kyj3ff9kdtNN7yrvzfS9UuvHVjHfGhe03arMUxG6Bxd7koZB/6qZXGhMHhzszn83vVRKCTTm
vo09dpc822yZzD76a9x4+6kL7lMbPh7s/NXErGbSIL00RrvBDdcCOecwcQv7PlIJ8jaICfM/HAdV
QTEdLTBBV9Y0NvXfxjo7eG24nR37pGmowePmxpq9297r7gfaCZ8yylabR/CWm7JNYe6B+zjjA7i6
hg4uaZhkhlp9HsCUWob3bVicAjvi9MQFDy4PbZMRNtjaUGxjIgXXL6E0UI7aCC+l6JmZQ1J4zPhf
U+kONb56zF0Q1oQ+c4Ndy6lsMbmb4299U+1txUInGamnaICEBLJF357dWy4FgAcfnmM7rqgYyjd2
tJsxeZ6bAZw7fh9g75g86h67GWTR6MueXOiRkIXOur8tRouwKCjbjjtW8IoHGA/jAE3Efo2r4qOk
YE8j1sig482uGt5BB1FelcCdOxeGIwrwL1RXn2oO7lzVdbaZPiNIJTjm9d9VWEYpAnQvZYTlF3vd
b9VVgVP7JtKrbxljS9I+mW7iDLSNmc/ulA5pPDg78y6LM+YVm1yNsSUDaRzdyT9ShjW06nOeWdVd
Od2aeY62CtlCrlNXE1Wk4O6Met0wfsY06PgH1luG3/Pag/PVJVggpcnGVExr3Y2uuhrKhrIggqtj
IC8YUEXkRv5EVJ5sJyWUlpkRicbJUOCkGQe3mQElycASd2vb9T55dJUsuI0KdhpMNSA6gnw6xqef
hAzqDZzb28RYY0GKF50B+osL3I6m61J42q/wuT9iO37Lo/helH8fF/I/8GO5j77XBZT/9q95If+/
ura4uJn8v11bdh918fP/kLb8kf9o/mzdIn/tl3WLYv+XbmH0q0JlNyRFxCQ57Zd5i+L8FxYsHs4t
hue4uqOZ5Ovkv3JFbIxdEL7wRYBzi6h5Qj8aqidyRWxNvoRVIcNHQ+Wf5v8mV8SW4Lb/9lSxTEsz
hczJZ5TQBmTpv3uq2L2Z2LaJqQhMA5WdhrH2jDd0ErTflIKNToWGjKy62hpO+wT9kYRBgtNWoA+0
oOw+sW9CfYQpNGJZymQDR2IsLHcyUAUFPIZZeSrF5bELxw8IEttWDyDdmbjPV9SJzliOOxNO2BrG
MgTB4MH30fR3PyckxRMvfji4R2dk3lp72b2Ch8jKcKoTsDBiRehFLV5fXj2qaHxhoUVjf1Op5AFB
zMlU81uHX5euMxbUjH3lKsnGsYZp5cbzbnTC91bFGdIP8quWFFcN63KsGLxzNCEYqP8lIUuX5/XX
22zrOJG5nLjIkizJGPpT4mxeR/jHu7mxnvmAq85Lj4Y7JDvoqv3ah+sF2QCzK2dCnYdD6tqZwaKr
/Mv0KbYIqTzLvcCCKUETwE2nq75VK/1b7nFnlcie1rG21Qb37FTK1qit+3YK213gMb3BGebSZNkR
MgsPIQJ3qj0mYFlYbmYD047afawrZgRDyOMn6pIxMnjI8ilLJf0OS8v2nXNfhV9x758Z0V40Fx00
RYiG+GAWvXobXPyKLr0mIG0bKek2sfILjWynTrSU8ZyuqxHYCBYLsRMQCTwY35oVIESeVQ4rvNJX
Rh/Nu9xXHupSglEC/V6zrnWRYQRMsxq47gcioW2QhCjnWi7EzGzawA5nN6Wd9jjwwjE+hKP7mpR6
KnOFc93xYGcmKvIvZo6afUBliiVPcmOMUGIbN/vWdR31M609/TN8usTq9hoMKOGTXXW2eRzR51ty
Y1BX8Nm9pH2nH7l2RXBf6MVjN+Qni3sTNspPI3fPOSWHPhbnZmA98uI1kIsUaFoJn2jIuD8uwJFp
WDfyzaBqD8zGyZDgxu/6wiHCp1hhNIZLONenhdm1csN9rIzfgyY/aXb8hR83EnV01zZnhbhKrgK9
WLtuZK8htn/ZPc/Ws/llqO/AA1uYxCP+J6wyWdd5XZz0FBWR1vJCw9vE7PfTmhxG/ZHHSM/VDrNZ
fNmARsy3SWXIi0PXGReYhiq+rewEyFojt/5G3mZO7J6zt0sUbon/jOPsFeoHfXKNAaD4gika160U
0dsELOQ13FoziL4qLcHaFP/6JHru1fBN8V9wpkvXcaZ+yQUokcfRGQ8q1aX61dcqc35OQ3JLgC2a
4KsqgdGNtntJMZoFR6zXJC8V9IrxXRrhJT5Z4ynJtHVp8YkTReEI7od7+Gsvy9rvdW4NEzKmm4Sy
GOWdG2ofy9WNVnL90zHwx2n557Qm9/esVtlVLeQpqmlDM7V0rIN+f91xAYZu2DFtajAIdYaxo2XM
PzyXWRCxu5exwNs/sk8JaMykqgd9UPVVPNL0RLl7Kgq66GiOPxzDg2kgjWCI0w3dAVGKc3dHJfZs
Pas666RMkpupnXm71WNtGZAbe+MZ/t3WAGXGOexni1UPG7F7ku9KnPgmzUERwxTichS9W57/PfPC
LSw03g8M3tdYuz6OwNYICztYvH0wMunSjrCcwf4EucEUBTOTWzvJPnKykknR+ekokG9S/YxfJ22F
yugBe8xV6/YKrjSMpbX+4LPqQMvy12qGkzwzFAy5vpnPpcQM7mHQyeD+qIM7KF3zw5TrrR1US5o9
/nDdCiPQRq7e7rvVPz8qTf3dVezXszIcQ/M0T9c46+Trf9qauW14FWOOhcBBv2C78yG3qQU6LP0C
lp7LEDA9dIV2Tc1WWZUxNPwGqVYCp0ctx7N8tzfzkEbpYL00vPFIoHNq/RoNuULlqV/mig1KU38q
TvJhO1TYivkR5NzyHlYp0yzullZj5DE5T01SfRiFedE9vpywsUd07KPSOigQ2cuLD1L9hE4fvgBD
fzhgcGvNyT5aw7lRa+cdQgzcu4q7N7It4fyUrZkvb4vA3zQ6xx3JQ+SAFB3Qqnkz5NxS3Z90mCL6
pWFmWzj9SRusk+5ypctXZsyG4WWfwJ5xE81CRkiBxjYHJmjXHqpRrvmXyUbPPi3NRaGdRva1wHO3
FRa5Fl7R7Gt8WzfYJ32abuxyPriJs5+J9QRh4woIEpH8C2djy5w3rC4gRSSIzCQ+4U8MeZGFkFv6
pzOw5GPog7tqEcLCBj3MuOFaZtdtkzJ5r9PkX5KHnd8zDn+tDtNkcWgY0pFw+ZfVoXYKNMRK1daG
wwGNNL6y3FM2uKd55h7ZXfHpGqxvFZd4OCbSAo275aUrWNNgpl2Jp5qta5eUDaBI1OPyRQ3xJGo5
HpZdQIsKtgjrjmpSfMh3AoixKqYMh2B+BW54OpqFPdK5cJV06QdMhEs06Zdo8E5G7ZyINRO2RnOK
NdB9NeFmdQrPWj5AMWmXXlePRsgCdRpeYAhYBR7bym4equ04iFFQf0mqllqKthG0jshd/ZW/hwsH
NK1NEo0H/GUZEePbpcMfJnm4wHUovkFec4Pz39rBaGeFyE2ndecfedNt0SsTZ8SyVowS4QaTdbY1
zMZOE5uf1mqXf36Hvb97SOh8MB+mvnZIRf79FUbORZAugyg4Rr27VaBHrwztodXyU+/kH41Dk4nR
0bqdTEi0MRi7yXqM9DsczgPwLTYqWsMP2Znl+7UZcmir5rusSqu9AdkNFwD300d7MStULBbiW4Q7
6Qc0nmMgJtrBt6bQnj2/44u8lrjZs9zlGSh+8l5U47M8K9nwg5A59Gg9lz7OVAkpWn2Dr5W1k7tL
l8cmbw+XxLMukIsVbqp5ajHOYaTK+GUPX+0+smtU9iZbkJwpXXJQ+mGjs2GExHlg5MTS4MfmFV8c
4ovLbqZZvOUoFQgJB6wj/mDgNB1+5o2yzH1AdAesGthpfIWnC05+VUxPgx7WMyAF1/Int9hEavKO
mT/ovXMnz6/J7ZNs2A5WJbDQoDe56oXW84ZoNZZIyl9p9f6YutYFS45i/VTBuvyXndt0/rOoxp/Z
4x31PNN0Lem6/rxzcwOxG9LgT6pmccLP6apW2bWZS/zpihONy6UO4Z31SkE1lx3LXtnaJSTF+bY3
8qPflacpLOHPuffkoVgqVQOW1lBRKtwEohvdSxHkZ+XWiaybxadJ5YtiZotOG+J3eCtybZz/jwoY
AOc8FZj3DMVippYpbK9ZpZRRVcUnwBviK6+DL0YlVNE6yoieTRM+vOki4tEY1eISsXLM+pRgAcqI
Z8AlNlTQWmQ5ICu8Kq8rzhMsvb2PYasqKrhfdZlevuKWvtebkrlp+sRINmFpPEIbmVaYLiuxus2x
FV1OEtNPs02aD8kBNxwQ4LLcEhpz1a3iGGHuym2mrva4C+UAqapnLm5brbspLIcJVAs+F1LetxQV
a7c7zxHl6mjWe+KsLkobfO+Ub6NtwYG1DmYN9xu5lrOaOtjQ+L5l64TeaJPFKd4y+XjMoQ/dMm1D
MIcp0ICJC5AtPHFVuYTdvrbyE3UGW30VnQOyn5eK2u/pJow8ua3K8buC3gr2SgFfx1ibI5fi4nSy
bupg7ztxBhLDGMikaOYoA9xAgdms8DCn6Sz42YjyMWI5OxqVaeGGXwZxI9ulryiz4oD+4ZiIzmlS
+IeRFi8KEJU6Q5mEUiDLRlZSJVXmqLPmWHtumV/tkRqZNAdoccZ48K3ka5xp9fQEdk/cnPvAQQYb
3AOtwo0oj1lEczbFd4TLXgM/uWpZ9tWO0oWk2m2dhN80+cxj0LxlmD13cb5vp+i70jKJM2mJPNKo
yVTQMBKPr1HPL5I2ZOm058Tls0+0fPi8T1/epJDDndT4NNnU9hNOQtN74s/4PIWPcZ192RHcdJCd
W/IununDEBZJK6+G2n3SslJmw57xaoOdt3ykIrTOY/NJoBHqgDwbUKRyJbo5OCtKcZ42xoEDyEmW
XWvbOTMLO0h17/N8B06wKVLu8+gHkp+TzV1TzPQIAW5XcUvjLi5gZH4h8v0q5Pao2lsMVSz03fOy
HqIZFVQJv6ODKeEE86lzs+sgdX3k0NTIozGG7LXS4bdYYdLR6g53beskWKvwIkfWXWAG15wnDgXa
xqnIeh66+Ftbc82DPOwWp4d00t6kpVnWm7TeBE2+jFOC3ybfJr3bZGCFY1vIZopjmETXtHHPnL1n
PeXOwPbT82eyaA4FI0dXZhMWTFDkd+EzMbfrMWKWnoMI4t1D49mWr0TrYeiPUnKl2p89zhiE0xyC
mL9YZfSvsrs4iHNQ/vjn0NRO+TSvg0ku2gNoi+w7CMzlNm936GheiTs9F35yBMU+LlsESW3zrknz
6ygXOALZTQ4hyTWH2mh0LxioU8B5wRdBISnXHh0tjSZ7aSaZJ760zKR4rt65j9Krm3EHlJivG4V1
KOBeNc2r1hcnBTgdURNa4rsob97k16XmfBpwZx/duRcY74x3u5gtVCsIqXCKeMYDPzrocHnF3Vzf
MvQ+xPhJlgpxCgojHMhHaG9GVTnF1vBol/IfLX+MWp/yNvhyJ+VcB9GtBhKI8wMQvx+7HODKi8yA
Ktr+yq0OmT1dlsv3WOXOyFmkGtldnJAhhssuXAF+Kqcxg2WurZ7DL5kIYQKX0CA9ejiNILd4TjLe
xVRjZpLhy1SxD5pTTkpKcerq6mQxJm6yU4OnWGoA4Hj5qekZO0F7kxUryxJ+2Qk/ni+l5GVkundw
UmvtNMxsVX4GqziZgxNg0kWGOK0GHhdi29ZXhHdryAHAwoxTqKcfY0mmT4K/70bvlS8Lm65UPqpu
cPgHffMDPbZ8ukYmLy7q2TBmuytwhfgxwj2EhFwTP5q6D7ZIjgqF7tswshGl0zZFjL1G1SM2Rer3
wjHumfHr22hjoHQ59L4HOl3n6GuttV3K1IBH6ssmLYujsLcM+u5joLFl74i05Dp0ECR75LMeUUdw
+7yzrMmJM0JWTJNjRGfNOFINjGuSq/5pDUTFyk6xPGRdQ7zk28HunytF/e+aPc+iSrSYeur057+X
DLlR1v6MTQYCWJ8zXE0QmCHuSRIUFSNZA+VuObonRgLqkFwz3P5B2/K9Ncy4CcpLSZjxvvK71xpq
LZ5q2HOUEFvk8LQMWJgKy7SdEw75ao8j4/xvF6DKJ/x9YAsDwKDSdSBe6YYlMeJ/aldn7L5zr6Zd
VfX5aMeobJsm3ym6CtWCOjfF8FBJG8wI6zMidnjYHRxKesFgcOtV0cBrw/Sjg+hkn0ix21ZKtZFK
FDPmk69+xB0qI9yfqF/HNtka83iWgjLF3GDdQ9do6JZ5jaFW88Ih3KRunDVcoVmkJ2MkZbl7mNXp
PvZoQbVhwMUfDxo+EI0MwbZHmc9A5nuyKsYSyGMSaiPuJD23RpW6dMLST0e6iIcb/hHjd2IavPWj
blySVnv1k3GNMr/e4W7xMUdU4lbMh3AxqSp6bCKmtnpR3fAlGKhd9QbvshEGOVI8EC9Gqu6D08KX
SCKmgNTnyOFu+lT9CkrtBVyoVQI8KozuK0Xp1dn72WZePCn129TTMFi2jseX40Eulo8PRBZzeRuT
QOfQga2HQPEi44HJ719gP8rUZZnZaCQNrGFD82ZyVTa/dmk5wLZ2s+V4GBhyAUXLn49YphV+Q5Wn
o15xilsvJ6CjiYReVsWXHP5a+5wm453cJAfA28rsU4/i3KqJtjayH0vHghda3zs3PhQSRCeduzV7
ytJwBNKDJbupA+sgbSY+/x+QpfCpc5beRBmNSxRol6i7D6b8EhT+e+U+NtQ4pBVKa6BhXxIqjJTt
1lsP2nAPXnsuXK3bDrbyw07OFQ/S0ouPqE32jZM/SoegGOC0WFzBGdzJfw+j++CSPq0PzHRSAt6W
jkEAMesbaRPfUou1R2VIIEVunTyjfgkJlKtQXmKylR4Bs5+WuYUi3YofsWowxcK2tFQvQVAcYYVD
l5ApiG14YmnyR2s69ud+BDSYbO411sKwQdKfzEahIefFyaRpK5YOUdrYCI9LeJX7MSvuBpZdarP5
9hw6y3sRm9aNWQ2/Ag/Avf4+392Q1/avr7UKPoAjCNwssOTfX2vVwFM+KbHfkWHtUmSmuIi54NPL
7Jh50A8cR250atoFl8ES4d7tMcLQifrq9F818oDQa4OsvGyo+fUoPS57afGNUHEIeZ1zm+jWIZba
FsOGdTQmcB5BIoZRW8NFQrCDHy8bdNYSHYOPKtT99jB65lUO0H/eiA1XEI+/XjDRAZaHk7pNzKOM
UP+0jxUGWd4BMvd1JuVfEv/oyek1pVq2OEwdOe6X4X8d+ueej91MkiyUX+OOnAuqazlapamaAw1m
0nbQX3qXol8Ke6Dxk9yoSfNvTc+6qdPqRFdwqoLgUjEuFzzEi7xdqyBcRCOh7ZXYIXvqVirRBQSS
QtPaWlV37wXUm2QIno2Ykq+v8Vaa+TWe6r5apfo9sNKjdJOGJXc8xPDbq57xEzuFFnrYABOVud6n
Nf3F5PrnHBZxMKwsQviQiDOe13tIXa31aOPSvaGV8pamsSj5l/gzMBW6UFweF1SNzJe7PtavyxcJ
HAIhz+nkOFsnNT3K3ZDL4tDAM65OF1s0ttqeI3zk0GePeQiDol9KHDNCN1cn+b4LRnfjY0eDyezz
GEiPUJfNJsJnOqdA1KP4NsqmvRznS0EedPw64lHXnhMzE4bmqjKz92f62Nyzsf6rb5deLaNrh4/W
bIcJdYGvRF+N7uE2pTfb0UldZpE91e3s7CEAM6qhpgZEgp9rgIYVAUvAKcsXZxzvY5OyDvMDQPQs
WCMVu4VAfoNlF8u8gZXn6tqdvCxSG0vb4IW7EFmyToURhP19kWG4lVyl/yan7pTTJo0ehcXSyGQB
x4p8trnlxwlMFAM8rDScJ57sbrY5yjH1imDFeNSRmDkx4EyA4zR51AUhbxFyl3Um0vDZ+opJS2sh
vi9wj6ezVulodGCcBUqzTT6sGrfvmZkdmUDQrtEoT178xODpwIx+2MyV/AKpMKQGVOc52WQjWqjw
uy+gjt2TW+Ar0O+U89KlLw2o91xa5R3G5gdZAG6q3E1RcfEbPmahx18s+gckAfIuND7OSqzesOfX
+PpwyfrDf/8cLUMYadfvvuseAk86Zp6JMbOeeG0cx/oZwG3uxlut7M/WeCRJ4mzwXv7qkPlWh1aO
VfLG1GMWOGkBsfqqPKEoOcnPku40ZL+ZoCXnlf1oGJUmLN1+XfslCVzBQEaddVPaClFm7E9SK7ZM
cro0fCzynIie8Ao+dUoVmbNw/6TsDMWXeqlGXYdik9B3c5d6xkMKoxBZzniv5873uMXQFk5aGBKV
000kY1tFhSEw7+Ekt3zpkhTs32fD/SHtqPxq7NUh1sit6pIqZH5L6LPAxHBFcbYhP1xmHbJT4JtP
CRz2J5u5SCAvzVQ3b7lKaqUUxxkb1NI1LR2EsmMetdGxv2MjYa9dlsayHdtjPe/Y8Ll9UweXDWPc
TOY2MlyIqeHNqn2A+7/Juhjy6KfHrN5FdSxNdc5z9mXc8cTol7+R5kfB7zADIcrVOw8TIr9Jv0pl
3Ra0bmRDXKOKINEZJzW6j8CIvhI2rHzKP2G1vxQ6Yr5Gfa4jpLgAB9FhwcalpzJZEByJgkYsjZOW
6e+kKd8sp0yp1XdzGt4L0CjtkOIWHw46wuVWdr4boq7o98vVzjUNTCDvqTG8UAj8NP2a14NrVefm
xcufq4imZhmo5Fr6OOsY/9ZucJ+3Fi2Cg2Z5eRuwm4cAigyP5bA8Siuk14xj9a6f/JP0cgVQwwi9
qGRr+Ofzaxkp/3Z8mchtYXWA87mgfX8dOXe1/KlBOavmtPGy9drO9NyM2V7mC/Ng9JgAaxfiFCN7
56X1UzAYBwNfaBfi+zJlWUYGsu3JY6qz+NEP5hWRnNCc7sMi+fKy9F8OXevvzlyX9tKTvgE48C9n
bgaYoQYZhodhxnsepidtZn+NNK7A0hSAwuq70ynrHFpSVH/ZXnYcz8LiqB3zYMuAFOvxhQdQK6gj
067ddlVFK8rpxhm0zGjkfF02c/mTwFVwO5kesNQBA1Y78rS6myp3DnaVHWVXWs6v1ouPGPS5ULbc
+ZASMdzm2qO8bkqSbWqnekx10NzAtc6yBSzNuSOfJqucvZIZN0v3tbxmseHcQhl58jzlJ+mO6b+N
nAVI+O2pa5YjuUmOqdsabeRf0KDIJB23a3jVW9284LPrlFBTuoJGRSAh30/fvOwdRR4NUUxNxkAc
9RW1KPEURdhvFuxHOBoliiRVuqwJNZatvPTBfFFqwJhsUGl6cKla+gFFYFNBGmxwsaVnEnhBcCIK
0DklqBHcIOrAbfF8LuDi9IdKmwAvEv0CAqnj9JaYmIxPa2j+Haopit9/fg+M/2hHTcu2DVhImme5
4N6y5P5Uxs1DR2QOjmFrH6/nG8PaR7PCFqsXxw6HJ4Ew1hxLZx8f9R234qV0xqdf81wZjWkTjsqK
eZQjgt4LsahPnq2JT5YrVmGcgxPkudItV/EMhaTCZL5KHziMFp7AgDptFZovdYuZV0S2QCcVYJhS
pAzo8AlOnwUk10fwY9Cjf1kM2n/MEmQL4Ir5PJ4O2P8X1ClSa0z9JlI83CH+1JTqnIHmOGmBg7iJ
uIKiqHeAXixCLTqSafvwmShV3rTQR/9sh9ipJP/yNDTvP4gHfCbd5c8BoTyH0eHvjyPuODTdLtXW
UZ9dvaQ4LmeMTNRdXBXRb2K/zchLCEjEJ30tZd4ypx7t4NELnvuyfSsimEgyZsUK82xM1SmCf9gP
5lEmIjLsnHX7sXCPs8vmgetIs6pIaNSj0senVqrlNPrSkI4G+bwma/lGHRfKiy8PXP765E5Pnf25
FGFLFbMQm3pFv2USu/FL5Sy1U0vPQVAsQzk2H/kDt7PQAvgtDFPhQC/lG4ofLGg5oSPTPyOtw+Ha
be49BefQgVEWiQy4YeTHsdtZU00fK31RGg8fIBeMLNij5ZKk3lp2qCjqblpwQpPZ5TJyXcqYLpet
xmj07fIrFzxFqrCm2AUa3idSQqqaeZ37GDSHyXkvU2nFruC7qh8LdShV2tNceO8CNuAaJ8wc2i0r
fqJEeswFK9K84T2GzZJQgYHWaXeBwjE32IdYD9+6WrkpkYJg3XDA74rj1cWD3d9KW2bLg1qGlzml
pVBZ4kkkKepNkJMrI2M0vJR54qNxte0DEOhBa20HKWC0WWaqOpS/zjcZJQuiAZwoI14HsXZ2Kob0
y4D2blnJkaSFa2vMj50C2R3m17JoQgEeMNl7xcj7Tsb5ScIcpUnuAzX7yvXhWXdJ0+D26jJnNVXs
EVKY9MyoBe5ZKhzsFn+aEfmVwjMaMMjJfC9f2W3GjcIPLAy/MMthCq7GHzgRE/G01LZynlS+j9Z6
IOQtwOkdOfWvBjab9WunMsifpTfShC1WTSmExJs+/IMG59APhIIYVHDUYaP9CxxtSiDf78cEkKRq
appu2KaJd8VfZnRMSlPTZCi+ln2Q+LlfTT2/Xqp0aU6kDRDshYhuSxluLUASXbH5d+OchvkRu/ZT
yDoZ8xyOUH4UJKtrP6rAe7IYPI8yvZcts9KA/4hpqwU4EtBCxsnyrggwJU0yWUWP2GkAhwrGhPPJ
CgwSIZdKjlGrPoV+rS4/qN2mcflTVs4ATtXNLzK4tY3wS4BT+QRuo59hdMp2ury35BP4kqMukOav
vtsOP7san87Q1nnUwlsMY9Ahv082E5b1qyYXd66o/UhipL0J8JDfIJ/D5BBvhfnAmsgtwHHhLGKg
eFz+JZge8QV9n6L6ajIDWJejTAbyq6zizISgF9DEoiC7XVpn6VX8CF+czlGWhV7a0BOkIElgNnh+
9UzQOh9LnrwuVZtdvnhA1KuKANvN608mwJTvghNIvy+vuGuUp4a9c0qhWE3oZ4UriOLqKptTQEid
Be9y2aTkqcEsL7Cs3BrVPb7hZ82ODumcPvUO3q7SLRH8mS0rgqTDA4v6RUMmRt9wVofy111dWstl
S5yiEp4V7O7CS69OOVAbxS9JIzuW4IKK291iSxOhnQFrlfIWDVrilTcNIWkxr6oU08tmTPrcwTAt
5JuUUEzO6FySmyBlLP8CXAfSAjIhPbKexR8ueV3SK3uAWguUqAmU6ITpCy9eTkW5dqT1kovXXY9M
OcahXIrvIOJZvt9WzUdTIiGkbXfc4ArrmS/dNUrzqHhsjb/A6IrpCi9GHkAmbTH+4d7FigASbGvc
Jzl2FtqxNmmPUQHk+Qcnkgtf4AVpJONY+an1FiNeJM+V4IGsC3knepUsJu9Fylb5cHMLfJazqYYE
vTAUfnWBZ+QVMf4ve+exHLeStul7mT064M1iFsPynsWiEzcIUdKB9y6Bq/8fJHlE9ZnuiLmA0QKB
NECVWECa73sNkERbqMsy136UA/+3GTzQkqQrx2NtBjcJGE6aTF/URFdhjfFfSuf/l0rfoTh8bHF1
QgdVkCoP85ceWuepnhU8C+ub6apvI9MsuCEmSNg2BDrNhznKoKK+lak/vhZBjtuhsKL8+IiBoPN9
553mr5/Ca13Iv6uVrjRQFmu56wIRdkQ3e5uN1iNQawmzTqb41JrK5iNjSD5lzrckbno1634Fm39F
Iv6xVlhbqdbCAt46ucqhEod8DrbIJ0ojmT6x85gTs3MGq51nPZm5bGFeIm65K3HWlmngeZM8oyMw
kMBgL69WMzhZ7ulso726hJ+c/byJnieEOU0091dL1gSs6Cfm2yF+rH3oIDMgFPLCI4YGC5kMlRPC
/DDP6UWXHy/P/ZUMpg1EuMiwlnb5Nkcl5GQRtPHbPNXmc2x+ROQ3PieNWE5RCClNY0M7vzlNfjOz
7jT20xOrJQjtLaJHpErxZQu56bxvm28c13xoix4AY/U8d82Za1sgFoeU7Z02jxXzH86fH2G505Qh
iM7Q94bOVRLFLfTy1a5urvmTKNL3vMDzBVW2n1jqWgg2sZ/N8VnqHW+pZxD0tRlJP8T9uxDcuDXB
RvBui9x+LLlhMfICluSXbJtAGc9Gupi/ZYTebA8VHf1q7Bs9mFPtwBA7xyJiJ+Tdca+ZRITPKVoY
Nz9FfFeW3HKe2RsWR/PfMuHtyxLzUVPc/08S+UVKvh0fx/LX//5fP4oub+vx4VcQFfmfbI8Z7P/f
SSL/B0mW+nv6796+8yUfBBGG9H95hmcYAFNNG4Pfv+khrB7+5ZmerpLr04i5wPP4mx2iaOq/bPyA
MYhgytYtFvq/6SHwhP/FutJ0HdX++45/2w7ff2xlm3+U/0Qyz5/yx1LG5R8+25jueq6ug7CSSOc/
9ndN2tRpYUQF+fsQyVqyut8KDT5UYITFCTX44ab5AfSuQPs2OujRYrQGAmjullTsOrucXVEsUGpO
zXHnNacphTE82ql2zLwSrDBUz5jMmRefOx7Srin9X0mUvqVx5j6nE3BxkC76qYlQ7QLTHlxy7HbX
RR2Fm8jsihc3tUyQpf647+wcPK6BIbDt3iazdW+h8Fd24E3sX6hy0FdYWmFvbGRjAo93j1oiUjBz
307Bf0pUeXgo+wy9YaM+mXWTX1MlQMkJPcLzGITrXBGPaayePT2C/zg2/b6pDHzCisJ8HBERBmhE
EsMxe95trYfCN3SGBjHem5aRwmCZej2SFGM6IoKemN/KML6MnTHe1KEJTgY4RZLvuvENhU2NLH/a
L0MFraY2blCb65idFBN2JgssHK3IVte10990kdlLlF2GLWhqGN4TVmVKa916I7RuqI4gG+TH2gHX
l/L2x2P8+aj8+WiA9lT/PaDkEktiSmcDrMFuMsh//iOgZClji1MXKji9haOV7vXhxqnNdm/Avzxb
KTQDO0NqCRDKRe0s8Suui33Hk7PInElptmxoVLK5pHqQJg7fJ7QcyIrWjwqO5jtTdPUalI+OVL4O
kjQb71mv2zgeY/lAZONZ8+v0lyvkhqU3nqZBjVYYEUTnXNjmziC9tXUQtgZoCbcWHsDwjLLmLBTX
oXQJafUWYk33kHhnWfBxBAOJHPm7JIJjqGlJu8PlInjB7hTL1QkutxW6yrORIVQLrevRCOL4wY68
fWV1yjPQ6TnwikwIuuT9AyqKq94W01HMhyRDw1oW5dkwYNppVMZOlqq4+Bnmgbsf3Vw8YDnMUN1E
j4DFQL/Z8HYVpY+Psq5FPm/dgaxcyWKFmtkRZvB3dGICknUk3olUYNkCGPZgq3Z7n5WTcQdmIzrr
uOWiWymco1KwlU9YP6MoISvkmTM3fbQDTZklRhdJjE2BAwG5q/Py3az0BO6X7h57vWkvkmI+zA3s
rI/41bfPZWXDGmg0rLgAZmKqjLXQaBbvTpshvezq1cWebMQDyileyoZSRbNYHdVvbk4eevQDbZcQ
pr+xkH+XHVAIAlGdBMGDbTvGXkcgaOX6ave97jYftw7wmkDi2zzUGDuAwrRREJ0/U4/VW+gL99Hr
meq9MUdUvK7jV/6bWLnQocaUZKEWfXRuIT6fMecB/iEbeINF2QSv7GGUNahAfVuTvHpEJ+v28Zkp
yn8qOrz3HsTfA0baWKklkfdK5BlZaxBzLiDLjV9O7cmdD15VtidZlGe5De0KRDmMorlBHsLS+7Pf
BG0CMi4Omobpmrjg/b5XX0K+0DF2dbwRmYCv6/64TWdgfxIlB8dwrK1Xm5fcAPqG52aCnRlCo8No
17u0TqIQFPPvFnmKnDB7ggENo4MsB7b6PRpdchNzR1n1Ud9Z5uGr2x91qKbgKjU3t6qC2Adz6lJ2
lHWyoyzO9HBhVO42yxT7IA/JfGZH2IS4tfXrq74Pqqa+k+UKd+rPU1kuh8L5uNj3JqSWBkh+X/eS
Z4iAmluFPUzi6NUNI+Fjm4T264jW1UZrrXbdz8XJ7p+dsUZDpwBq5fT6d5us3mvkOSR+bE/ZyF6A
LXeOm12Lzu4O1hCggzVlpBx8ZzxNwTCd5Fke2uq6rguMEND1xHLYGQ6l/rNtTfVoNUkXo7WWWwe3
fkAyk7AsO/sQnAvGSbq+bzDQ66tmX7EUHbdeQ1RMuGSey3SCNFMG0SquteQEYtU6GEXlrXpFBaJg
aD+0Aoetwc26zeSIN4LJ9dEhjnIz46nYtYoLqs9SwVXkJcIxQT6cI8/KbmnUThtLQVpWdv64YsQ+
vlPte1nyJ0K3Db/mUhZ1p422FSEIIOJmf07qESVID8VQ6JvGcMfdTWPj6ohrYpUHLUO2y66qSpy2
G8v7LG/dHfCZ4VyPqEVBDazSU4PK78fFddhiRK2g8P51mexdwJI+WdDlqgY1JrUZN6jx5vcYsOUz
8NM+KEyjX1XIet95pRIhd6zWcbuazKx9iH2sDrou6d8CpzhheYPW2+DBP62N/Kc3KewBKlU8KfYY
rHzCBWe1y8odco/mVk2mFw9UHY7hmIPLQztLLF+ULqgsFFConXyTg/NTUbIIkeua+UBWjfrslDPZ
R5wZ6IvsUrBt3faQYBG1SFl2nclIekdAeOCdNMd+n5f8IqrfHRIRS70RxZEhub5kaMwuSrOx36vO
WOXg31/byonW9TSQqxd2+ICJUgXtb+6RW1eMxKx7YsUHDAmMTVLa6bZBe3NvDNbzFCXiBFfvilbi
/Fy4BVoVZhDvPZ7qG+Tf9oC+PNTbYE5oDEbxI/J1RF9LArvPSeW2x7ELi00xGPC+tF6/1WmdXqsp
+CjJRjd2/3L0FE36+eAmPWd1mB4GzMR+VyP0/9lB1uk26izLrwsspBmCElOvYRb7/rpMnhmtOxCj
mO+Qx+26yMdd60X+UwBHGPvuod0Jvxufh0ab+ZLCPsoiAn6Xdgjte1mKrQeRtc2TEoUKpsbVWtYi
j6+fM2/8IUsdatEHp6twlZrvh1Kwu+ltPVrJIsKDOAMEwQmS0LDDO7YBrsTYtK9+H2pVsfd9I/De
KmKaZYssq4jB3PV2Oi2/6j76yGssHlvYcPPlsp38HUQMMahbIqA5vCdL34OdsR6mrv7Z9ar13a9D
9DdrC2wYGj5HkmbVUjbEDgL0Vd+9xgCiNwiKZ1stTlVc792d7ID/prZAPWmEf2vwJ9J9yN/zLQl8
3NBH7B4jBDnxyuyjtU8y+y0w9rLd42Vfpf3w+VWatPvjqwxxB9gwHYujPsUz3DC2v4d8lRD/sn9+
lcz2/vgqFTykU8m27FKpyi9c5u9HtLKOjqaK517PnuoebQmodeLZQIQlqdXwcRR985jgPiWrI62L
75M0v8lLUt2qcSxg/paNTZaku6r1U4ThuQUb/n7dmH25TnBpuQoxPJoDMHuk+JynIe/nBW6TnJtk
0neYC+TbrCROGxMmRUk/rV6jnPBPbJp/mahYib78pc16gfLqXrA8dlLj82qixtm2LofPq+PQLF/z
wXtCGNYk2v4AuL78pRKWI/bg2k9ivtr6fbX87Ly044/Pnsp4+TnMjXHnn/PS9beW7k8bpyrDR52Y
EKioLv7ZFeUu63P3dayHbKXgY0RGx8SpOcwKQJboTDEsYbZEV1MDpS4Yuq82IeStraTqx93SFqcr
2WXSqz/uFhHdBToeeadcxYGL7dva91vzGhBpufrTgN9fpPL4R+Z1EpZ5xcRvU4i8gu9Ph0FX4LKN
B9kkO/FkuMfKa7ANY5eEKmDV7kJjQHx27v/RZTQFTqN2wDpqJPDse3axtAzseL9uI1pkoUOmhd3H
F5kvJkJ3VTOzOX7cWq2w+SSpIm9cTKlz7hXmivlLyo/xJhxItSoEmv/3l0fj3NsUhFkXJEdPEQHg
u66K2oMAYnexAtT0jLHOfkws8RpUjL6VqlKRKf/PPXDU0mNkoOJaJQ+Q2AbJD2Td1FqD2OVr3dJT
LP8Mndk/ywbPUI196OGi87tqQhAb7gLZKwRSWSVA+zziUG4/CpO/zqRW9TaeixGGbuvMsEqcGlRa
hR/up7gH5tE41mOT83P0qvokL52spL4V9U/ZxEIN2VvY3/vyMfZE8KJWdnTvJPDU1CR4SZsKu7lI
G/APo0g+nL00emJrWcRnEIuUxPD2tV4ZV7J/W7zQCbx6PeKLomsuRZC0AE056xg6l/6IVRFTUnOx
5sM/GmRnS2GznYjB5CMm4xCisQG2IDMPWTuLWcvKtBIvIsEk6o862Uf2/rpEcSYotV9lXUmSTe2p
/N/mW2tVvncxoyuVoUB/ToT5ts7QxB1h8NwPZQ56KUOlUcmSe8S+x3tZr3cJbjFGpm4+e2DVtG1M
dieyWR58TL5YCn1c6hn+X7mbRQ9olIE/MP8SlfGqE8t4UU0nX2bmoF/MoBm2qT80O3+oxDkUAGPj
qMt4yEJ7hXB3dYh5Kw9aBHwO7u/fZY9xbhbhARM218lDA77gsw/WeHS38xc17YxjVjbOyTUDtHCS
Hg+WvMTXuyjb7mihH2i0unNyIAWD44O5xQbcJM0Q3OJkKF9sCCh7f0LKDERd8QJWsFoRHvE3srVN
aiTf4tA5qQLRfIRB/ZVlT4C00I9e1YYKQnzqbVgBloIRyXwQaS1QTBggMtslSxWhNbhIa8+svsWp
SgP/0ALaVjSLSEtQNzq2Ja8BERdATyjsK2P9INxKe1Q8wCpj0xpH2Wij87zsWy/bylY+Kd1YkDKX
slVBk/oQxSTuZWuIUMVdxaKV2GnkoVYVsX1yym9drJob23DbtSxauQrmPWPrGqnOiQAZ69Om7fZT
2QIDtaxThAPFI5ghZU92fELnbRjf5vopVcbHyh+UfVz1l6IbX7wBpJM8WGGUAG2dy31UJbvawQFy
sNrixXJmuaT5rAkR4v46C5QxXBpAz9YqK/zjOB+01uuPbhoOALCQtgsg0edLbRo+W2SfrDQDwlOV
CShBs3YfdbhNWFNylF3zOKXD102V1OlXLE3xUpw/46vhnx1jUdUbJwtuGWKdqtaYZ30+YIj2eaiz
Hjdx7OZwYPu7rg1EsBJaXbDayzteKSaDNGy2Ri/ae3mQ9YmH5pSTAOj/ajAJlmBFx7D/VVdMbnuP
ji78cjs+y3qiT8D4y2m6N3Oxs/WWvR5as6sO28IjU5h/QnIqW8ZZ0H23WkSjgdn9VBmdkI9xnGtQ
BMFuMPRxgw/BEohh/zj2NYTL0HhAKKq5RVqwMc2ofFH9DtT6hNK0PRdFk5rrmCXKerTxpkwU3ekf
xpZ3083r8OS1SdEsWXQUBzyZFlHQlRuQDOvMyfyzibSnj2XcccrxDVi6UYYh5miBS5hb81b4Z3k2
Jr27Term/aPetvbQF7qTNvQpcAKj3mSmpb4YZYlAfxK955ABFnrt6SfYzfZZcwpkaOdw3OD3R6b6
7Pk/XCk7GBgpLnBe1k9Q5/t1N6bw/gWMpMXXatWMjB6+7cfS9qtaLnxLzFM3qg7JFKkxiBiFuWvt
yi3nX908Vq0wj8V8kMUiF+lyhMWGlVOJ1jemI80BOd+DxwJ4aTYY/6Hzoe14SZpFqceItyIOfUR9
sLqr5+LU1ta5i8pH2Yi4xJ1DWODex/7Rd6voSeR++KSH2zptq8cArNHTkMR7vx3He9mU2OYvrVTz
k8Bw+EkMiMaaQVLtZWOqGTOzSoM1MLc2Uy4IfeLDmOrpy7y6N/OXbsiqi9Ct9ybN8Lmsh3SXJSPS
knOjKAjbKCVpd1kc5qBjVlTmGWdUm8eFHGPwIPqJUFhvQXTWWG7MJULw/rVZKANyx0RVtfLg2PZ3
YUM3DJ3mTQsAirtj2WxwnBw3IIc6yJ9PgR16b6VXsFZCY2qrF2H8MnnOStZ3sGNsO0C8wUNVDiyX
FoIF6MKbaHzr7FXhvnV8IGqJ42l4oKtAyGEFH7TYHu5dRNLvShH27+j4XTzb8J96WNibyu7tTc8v
8lw59Zn/ez/bdxroN6rNfYCfzyF0hb3USvHaKxmGFWYdP7eIq6ESoX4zEyXZRBl+E7JoTeWKUGDz
1NqwS6qaW0+qYV/7XA0XIZGOdx03ZN/o1F/hqL6Hlp09s+3uVpOvGeT7SvugBWO4dpxBecz9Arh7
66u/0Jq1jKL5mesIXFlo42BSMinA2z33rMXodY7pML5GZt+tOpEJXHIMkvqzRgLwi2JR2/op4yU/
p4Yb3MqCncPYJdMR7m18czIbKeDAePJjJbqZobOwhCdqsFIp+vJMqnJmje3S3Rpd/ShLaqZ3WMHP
E7Is+7MthyOI1zQdmfqxsZST2RsG9gx2uFFcf3yrBiwITfebZfvY3hMW3jSGH2xGZExXqfCHB2wG
nm1f1MdCH4cHryXwwih4X80lWaWYODBoxPxWsvhxUWTyA6bmcXZ0H4BG7uWBkNDn2VdRvuFD2FU4
mv1uDi2xEUguPCDYaIzHuCS63+EXshySHmRBYoIdBltheIfIbL0Do2W3QfXnls5VX/VlrD0rUPTu
FMxLHWRr8UWBsXUUnqqfEauy94XRvVapmy6Lwi0uk4uLrxnU8dZ09OhqtzHmgFpUfG/6dP6T+L8E
+uNaZVr3U6kEN/zJjaVr4YncKGkK8dmqYUknYiYuN8UiSJPx1WrLYMklxr51xfia4ZLme92L7NXD
cyJ7rIyvoaooiGqG5n4iwWHoBSuzINSO4e+Dix7uWplFrhOtghVlDe0x7rRwKSo3uRWAKJYI7aXo
frb/1xkEu+L/pZ+8yzTfT8xX/Nf7ffVDSCSvmafRhIHBAj71Hi+N/N4yugeGu+AgqxIH0i3Qhv7O
EMVtatyZEG9YzyMOlAXC+8EwGNc+MA78t63nGtujo14Rq5ZF+Da4D/KLLeU1eW+gMi9MdcOZ9fwx
6hjDqAJ+mLOD8nScU4aTTBm6Zbgmcv/u4rpi1Ag1lylL9D6ojaUfpD/rQbP7ByxzV1NZBS+iBRBf
jEbwwoIUAMZcJ89knWz9r/2CoTlmOaCyth2Yhe+mWcXVcvk7xkbAmm5ewGGEuhzScnyx0UPdVQEr
2r6MxjciZMtp0v+sl/31VlxKDM72GNT+uQRS/Rb/ZA3I1NfaKM1tYxdCp9QtvD5ZeuXVS4GW99p2
KgAOidOMUC3CJyNU9aehw1Cmr/2bgS23LOWp4t30ecDJ01MVpUwzFm408x5rbCJWN2UBD+Lv3ZXc
bMW56Z10vJ1FOWYnoE4rYUNtHcZCn1MJ+SsPKw/2+NoQdjrg44HrUcUCNcam5uyX3Z9dS3ah8+sS
TyYmFDJrN5C0Qxlfv6tw0bmSh2j3QT7Ct9Kt9nUwmGJ6J/3x1SN1k25fujU9YjV+GWbX42Lf90rs
bozZZ9JPNGtp6FNgYE4YtptYbeOFF1c/bXDO1zoVyQkZtX4hf5LRbn6OumZdcX4n1jyFRIvmn3Du
P5WhfbWxTf6v/dMUJ+yPAbbNf7pJ7W6UZioRe8nYzrgsp3/HoVkDZWiP1BqpDzdZD4MZ7csO/74i
wuR4yTLle9Zr6MKrfmWfCco+tJmuP/WuKe6yycbBeC6y+xdQla4ddp5Pribwc+vVbCt/UAWHj4+i
/LVRAPiJihJ6y175LW+qJ80x2UZOY4ziawzTL7Kqb2M/pstOLb19YJj9C0PZna7wV/pIqGrtxGQP
DgEFOn6XS1h5B93tnGYR681urFLlkiRO9hjMilwR2kNbWdT7blyb4c13qvHSRk6+cwfjh4shC+xg
EO2XBG2GdWXhwfLRRS/qdR9iuZB1WXcRDgOIZl7quJ8fDQLmOxKFrHrgCiUrtYaXnrMOt3FFZ7lh
o9dv9hfi9eYmZH96SKp6OCRWgwK9ZkX3JbkQbFMmRKdNm6UKhqk7L4WsXBtReGvJfm3c3vsuCuFd
7GT6nlSDvnNzXXUgB+nqLjHMvd02K7/KvMvXQWMtvWq6an7W/26I23JcMywAKw6KU1NXxUmeIY7o
bGO7uf+o94duh0G8t9WI6l07xQx2YQTFQxblwdWVdLZ+L4l2sCfqHAxTO0awcAGc9S9TU0iW/y5O
/F335TDWV3Ly+EO4w68B/vphnA/yrA5rkn6hlxzk2X+q+2qQl0UCxn7n1OVKNpC9DheB5mS7uup9
9d4ee3z32GEu1NoTuNEGCY9I3JeKgwUED21VpjuF6MG+NUFe1UldfUtJADKjW84lzazialj6m6w3
Y9AJROfzXTwkwVINVat/8FjvHpQcc3mBkNjZrYrpfhKzAer8bnb5gEUUEcvz6EXGVo3IWvqTf5CH
RpvQ/wz9NCQvY59zP6Bol95nM/bfAk++ojkJvG15T4sfdovxSWMKnJAC3V7FrFexWAydvV4P+UZp
c/VahCg0E8RJ3xjiTlkWmPgTlkvTNvIfDsLk5KL9z8sBF1tHoi3Ono1UvqnCIdoNdXV0A0NBm71T
9kGafp591cWd5aIb/e992J1BFVS1ax/h5JDlNi+fZ30cZFH1tLfIhuu8rFlu3tW5O5yQ775l9WBi
50lJHvKEDdQUIDJiR2SEkgF3d6G6ZyC239u55Am/PAiBB5JsdJC23E5eiqj03GpEmbkyTNaMsjWt
2ceZs7BcBSvxOShA4FRmlGESTWfdtnC0bKKrnwClx54GA2bXik8xLLtTbsTJCe1vZeVP6QhihTrZ
Khv+UTTyrlskWq0tk2BiWNXSGMGrEj82De2Apa2qiAOxjzjIQ+hwFvUOP/ZXWRSlegAeORWEVtB4
j3dxX/cvje68+HaU3VtZJJ6qFFPzubpKgvhUuMp4V7FrffGSwF3jRFmvZasfzAY3DCtHWZxzqlOT
jY/NWIXXPKgfdOLjBDHdg5xM5czpNeqKGZLs7jyjOlqIjcBcx8IWF5jKvyTYWq4aJ4lXne9BYJ8P
si5NcPGTxTy6YNAZ7TQd1pURBwrKeUF3H3sM9l7jlE+ImsJtqfDDM4PgmpYDnEYjvRbGNIbQxoaN
qafiR6P4BEZLVXsJOgS+QsIhDyrQlpUCSOUkmJe2A6LgezVXM57VXFkXqJLfh/PHuElR/eNjmmKW
80/EHx9TT/rwQ3NnS4csTdYCXNgCl0v/MM700yzlBS11QsFDRzTgHw2yKA+iRjw2KfSzwI4OA8G8
W7Vl2uA/VwPoGpVc336UszS+IIzmHDOjcq5+6VrXNyNWmLCxbgYg7zI7lFq2REeyfxs056ZYSXVz
wixCfcz14WFR3yXtS1CbxkOIDPGxEyURp8bq39y6+J5pFYR5uURJDNTE1WSDHY9167K+f8Rd66cD
AA8HVUpuqkKOLtRpIxub1mkZE1NnIVth/QRnbG+frGy6FF6bAjt303WopNNj37o6q2M9JfVsjY8q
lqqXtB4u8dw4+dG4VWuec/Al0GXng+vk43L0QlCdv+uyESxz9ZZ4uXKxyqUgdX6U0UGy/3mzRF+n
00O4VH27wAcOKnnmOdtqKI2njAUPYmJ/F0cE0tHu0D5by8r8bK39u1jFLi1UPfcaa2zICxRnr+Hv
M1zGPutkq+jOhpu4z4raPRMCnO4VHKgeWQuu0kk3XkobBYWRfCNurRQnK1hD3BSHeLBfgzKD+Jxn
4oQ8mPgYwBRL/6szEVPvDKe7jkXzrZynlERL65UL3GonZxI7IdYV5K9R4LV732JlS7TW2RU2rrBl
arurxCcmJlcoVhH5B1BsCKgNef7YGl326J3hLYQf57UC10QbbFYvub23Tc0/TmxBlw0mMO+lhQJE
PD3TBANpKvVrbzy5Sja9l61uw+DSTJjGRIuNEaEcwg76i9OoJxkpRI0abfg4fsomtt8V5kE79GCt
U5E4a/JD415Mwr1XgRghS5ZkP4ARb+xZ5qjwfHvpaY9lpTjXkRz2DcnSeE0IwV+2TaadhWWc8CHT
zmFsYkvURexJiwkMdsWyTBZZTUGzHXfKVC5D0xjftLq79EmcP7qlnR8awvzLoivHt7EY/qgXTfBH
vdL3GX4fEH1SrRZ7a9RQnGEaFvvOGTFOyBPSB0qntRCuoxLVR6aNPnPFYRoMvATjdjxXRtnuAbiE
8PfAf2WmQaKoqXeTiMaVpmJ71E7+dhBO/1SiS7HvQUIuVQfmikj6h0QlitrmZXM0A1Zf+Gih59w7
vyDI19fQBeXnZiY2UvN9prA6q4X5PY5Ke4NUMJvDEsLxQpbTAST0onNZRo5IkH62WzahIlmOZfvw
u92Ng10f9Mmhd6qW/3JarQriWDOvMMrO8jCGgVgyj5LFkC2da6Qk55rsjHSXg9JDRRhq7v3VIItD
y+zdV7p/GFJWNaVLpDXMtPz7qDovChGJm9dN0QE9WGsZQuf6rqbWilG5fSFNQAwtbFNipZN1h90L
elO6TTTIaM6B8KG4O/FkrZq68xZjAm1oNmwbhRmv2wanjajMvyFpkP3obedtGLTu0UeWNOkIfQgC
PkfC7/ehMg74HKStDdm6xL+2j3B4yLrkITO4f6Fb01bW9a4Qa1J2Dr5PKkI8yRhdSBPW60Awi/3z
LGHTYaXKspeAWM2ukPJANbojJItaQoZihu95Z7RbxmBTJJZ+xBnMgvEnR+SaF6BUX7pQw9FFN8z8
kuPTd4mIjYtKK08tiePPhs4M7yujEvuPOgTGiosrDMy8Wi/ZflT6ntPtdEh6p7ZVBLk25apFYfBR
8lPopY3rvOaxz443S59TxzfOIzxJ8H0qco2xgsOWF7vx2dG3shF+z7RSJrVcDU0TIzgDevXwcaq7
hrLE5S/GKyRzbbKyrXEJG22JHxV6BmO40wMVRgC4I7KWQXHgFXJ50+fTqMFp607Wfpwy+gzkEy00
FOd2eZGZweJeyFPiamjcpXmyGdJ0WBgicO9NaBHbfrSLXWCO7UWNg2QZdyq692lwYZuv/EI1iK2U
kX3PUKZAK4d1DZGYaJu5WrvDdRAl6Gy8qvn4Ys2IYnfqGCjNAXQ3A/JCb8afsc77yd7dujl1Z63D
MjGWsm+LWsqlp68IO4zDfL/5GQAv2o/Cqrby6e0iuFyg26M1Qw0x/fmZlQ0x5IfFQHj2rlGM6CI1
guRwFY3482WQGS9B3sb/sQHJ4PiiJKgK4cMT7v1IMWHhe+5lVmkg2FidiS94AEY4BBiKbytCI6xq
6WHyv3LuBJrNi5ZI6rrAd9asFfa0tdBOced8HoYh1U/o3qGpWLrmCt2h2R91rpR9nFQ3dgh47ds5
ynkH2XY8aIUzgtXjIM9k3cehT6aDPOt0HY6ynecYepWvpqMQy0/9BcIqOcj5BCcTtIoW0HfVg3D9
6iUyrK0T9O7D5OrhbQTHI6vraiQPXivRQl5UVaJaM+bZa3sQ1UtcFtCl8UQ/ytbARM4zbZSb2ThM
dq6xxz/yGuS189K7JAVai5dTFo0ga1F9G4CrjSXPoTdNGCmimRcY8ZOOwt6FDOZPyzCdF2PyoDqz
613JK5WxQxa4xuxcFrVqkddqg7ZlbZ5ylKPQTOMiRxH1WkRNtJG9Jt2BtxKCxLBHU3nK0SyU9WZo
hcdCMXij5i9ZMH6uymSsebk9+yUro2dbV4z7zJisW5zXHzcjL9/v87Fb2A7IFV/m15TJQMKfoN3J
bcPwBKFKw4HGrJdfDYoVQxJ0+BNZDiYB7Bvae81ro3thwTWTWQis6GNsoof8oARa8dx0Pq/7TIOA
xYpJXBBvBr1pTpWGv/Uk2vFa+OyeiXtH74zJP9Ixj8CkhtneKmzkD8kVfNd53FxYWzaJoLXb+sUB
BctqladN++YLoFh16r/rnjogm5brZ70M9aOp9f2yHrrp3fjLBFn1lBjFq4fczZ2qlPa3LHPex94P
fphTdQoGu/3LBy9kCxcDj7qc9T3ncmPZzV8h39ZC7/GHI8x31kH2NyIu4k6xMv1emQoTlGdSnLuy
L87MmcVZFtPqIcjNCs41bRA2PqtlEZXyrk6qk+wtr5PVjG3pMgvHEcQc2U9MbPjcJL7Mi+oHWVXU
cbxi8autZJ03d+ta5X8IO68luXEsDT8RI+jNbaW35Y10w6iS1PQOoH/6/YjSdPVoZ3ZjIhDAAZij
zkqSwDm/OYz4gF3VaHBKceoG86daMHnF8DBrGI31OsyQz/XLp/keuvp6N9+FPU5xEBUickkNWnGR
jUyWHuw/R3reJucU/Tr9sBRCD6mcPvP7/uCN2zQkP6DS/VXeP5BdDO8hIzh3g2F/U2G1imRBuVM1
guJfq3xKB7o3eEe3a5yLvTTcQItPvO1vkm6gSJ0DrvycKXVRUz/afK1Vc19DSkhomGawvtQnqYmv
yy0Y6utupBSKvbdLRr527yLZYi3U1tZODdVEFspoCwMARoSlu7wxaZwMp6PJTb6rkVqbB5Q9RQaL
jM+BulHjymLPL+xItaOKqaWdBJkMh7jeqs/GvkzcdGmeH2vhpsc8rOAe+xy38CGsj37axbd1U8vH
Qvf7bdvY9loNsactHwztUQ2EWsAOCOmA0YPQGIjHwOQB4ovkRU2qZabd/pV1wjupUei07n7osN2b
dXMAB56T7bQoZE2DjxvsYMGnGTibXKmIVVDoMAwpgTBfP2fqpUudnsMPlI7t4CUL/cagTqmuKXAT
rLM43at16joVV430eSSVVXu0m8441rZ9SnD/u5vAZ2hh3V5rqy/vVAiWgbMZHS9YqWG0WIzmfJ9b
+IAl3rBwnsulUb26YAdZjPPxK/61TPVcZFDPXzHE2PV1MYHl+pr4mu0C/Ti24JihpRd73QOqEDQy
u808zgi2Vsu3rNQfOj9I/xLhsO5MvEG6EM3GmQzyQyiLfBcG+nRMK5GjcDHeJVmfHButy7YW+eo3
ZPq2YAe8jzHzklWXFuat6STBSaBmsA6FOb/H+m2F0ODHgF/fumxbjn0WYEGcqDzU6JlwnZ9GFiTv
mezSTeuK6STDLrlLhyZEsogFqBDtGlMUb+ThxTYeTBtvVJ7Ardt1W7LxzQUzYm9l+jpHYzaIPLiW
YNXXzSVu6XFKwGk2bY7C0GsE0v6eiGr5UOkRGQcE6daJ9MyriI2t03rm+9QaybosB/08JmV/V6II
icxbY707TfWjQvDtwaL4eQTmVGz0JZ7pd+1Ydt+FBo4Uv8TyUJZm/AxL/059IO+PYuX1fC91CTC9
EZZ/xdw0uPbYYiBcZEEwiIOr3RkkeT9nteI1qEtJoZu1nxOJi69n3MBY8gxUyNb1oI0g3zEkFOUU
7oYwQuSrKsbdEDj60R7ENe8DvGUMa9V6nn+Rmi18KvtZtdNlRapgmcXMAHxtP/GtO9ZLEhiCBxch
NalpUXEsi/LN7mev3OBnhHkDye7d50eZojQvGtCN0bWKbQw6lvQp2g+F3byOgKJQ+6HajyhG84rm
T8BRwSm3alYz8CqPTDhqalj28x5DkV9xHWZHwO4OnigBWjpNhQOFXYGOaaBarYypNc9qYl56X0Mj
kJfEwdzWQYn+NdHwH+mzoLsWiKe95IN7A3HSedJ9p3gwIKo5oMtetHJozt6AVA56V9pLaRnGbjZC
5DUTwCNThPTbto4w7hCmhkx13mfHmL/sg6934LinxPhIDOPZdgrvaex1Cd2ohZ8URP1LByVLLRgM
oENu59l3Y2I1+9ZKVpiD+1ew5N7VMD0IRTiSqpEGGQOtvsC7TmOowQj0w3UCxoGyfJHLE+yVg7rU
z9vOulELfbf6ax57fCiWj1Mh1WNfxJFgQNL1c/HX/6Vts73xg+Ty+ckCy5m1CU9z3Qk8M70hLEh0
Gf6xFdI/ztoQLxoWdFWjs6UJN2oeU5h+P1UTPk5mt47jJn8r7bw7ejlvGEC++VvrN/bKmKfgqGZH
PL7HKnWe3VQI0mV8wXbJy5SzcLeSw7Tx/UHcogQrH6IKweGqSH5VAq5M7OJ4tGi2fJ4wRBz9GtGy
OBcVyTp1/OjcEC+Q5aiSeLZzy5Ngr0ZqBYzZH3lududqWZ+jsLrVR87ZatKH5e+ZJttRv/fPEZzd
c6jTqJ5q1ERulPpKx4CFQvC/1qlZVLBmZBqXoDAdgOFt9/h5rW2bJ8dMT6gGG1ujNIsCqy6eaEkx
AjoYxgfhe/UB9oZ542b++OD0w7uliRHkWVk9+1X1XlpDcBmCuXrudXT5JSabJzVZ2Hqz4p+K8/oy
S5EUu8beS/ZaZo6r2ERw34oCZ145vV0fyauBHsRBqzmqcZjS+xp+rlRjDT1LNGB0dAoK2GyHahCn
Js4h02CaZjcF+hBj921AGvcNI4Jx1TUyedDcWG5NXGzO5DHKo2xnHGCln+HGGXgYmybp8xRR06xE
n35MsXWYutyLUMIscevVpl+UZT9w5sjekMo0OfdI896VPuXFwG7OgdkMR8pQsLD0oL/t2soE1YwR
g8R0chXih3CAqsjPbyk5C4NSv4kUM9XcgW05mh6cysFkFDrL9ARS7bLMtplQy1xhyGcEki0N41Vd
2t2+ct3iNsqH8lb1Jh3f9tHIyu3c58QKx7dhFFXWWu95HqmFnzPLdRUZqi384fAmE4V/4HyAbC4A
LIqTjvfS656P0Vkeb+dGei9IOWmr1gK2ZizDsEHEysCc6jqR4n7puKVk4fuPfZHYt3n7qzXa7pS5
ZndCUnXcAPQsUNgippo5CNJwpaaHPqHLuSQ9+eNTPuiQOMPGejU9zdpE6KLs1LDx+WPWARpEaeA8
e7Ds0HWwX12b8scfF41gQnZxRxLv74ucGeVSiSDRTYTt35NtpP4q67T0s6c5InuCiuCt1KyfuL97
X+uqRH9HtfOsctQlKkA7WWfuupeI7iatZ+34tbhrofsUxHFKLoXm4LA84oltkiLtRBWe4876ZS4j
AdL/IaOm3KOG260coe0L3I7u1NImScabYKrKU5mPxpM95bjVecDVc+kB9evfLLIdP8zMeXfcsXmC
88wuCR3LXTlp7teCYDTf7dKKb6kaBjdOE59UPkw1mWX0O9Bf40qlzFQMeE+98hHK3n3m1oy63gdj
1l45JSP06KBOCzHtRUexLYC09JZKm1sNCaYVB57kzR/1ejUl98LKp6NqJBX3z94fMTesq+LmazrV
2mCL/k5y5LgP27nNY25MUZ57rfE3oZ6FT9JEWKUeh/CXtyOZW17DglfyXM0P3ULCF6LdmK4fvjea
hBTSzfp9qwMqMxrhHEiTFNdP7GoyUAOP8UegnGb7SLWMbbiFvjpefM14mCbQ4LWLEpK6BzNS1Suk
wYdTp7nD25NnR8ER8HO/nj1MWvBLf8JmOFkKzfHeq8P5yXPDb6ioFz8yKb63BXLkXwuacep40mTu
xquzez+T0NryWt6iIFWfUdswN46EJdW1srmrfAjNXtOjKdhUR0+L0AckIRNRP/mmucKDwwkFgG1D
ayZofNZe9iA6Q1wgEcSPPty/+loBtV1lmdRuh6qoDqT2tB0MSvdeg6q9guonfhSIr8vBb39ZZY0/
plOnzxJLkK0fJvpJh1hwmXnNYxAtilcRO89Ycgf7IffIb1fZdFJN3re/e06C17uKRaM2nEy0eVhU
NQCp2LCxqp+GeNOPA5u6VhpHcBrz2k2n9DtErKe2G4MHDvwhJkN5CwomyiicOaQVQzu5Q7RiuOUM
jTbhcgHQ62JV9UN/kYjtPYxz9aYuGJG+5ahuZqfObPHlatPD+qnmUXBKwqm65KHHjdXYaP+rsZPY
wF5nb161umUcgjHBlNazn5rCK3m01MGvg5Y64S/86Usc8Vz3aUJuf+P3YKTjHFMNeAN7AKLpS5gE
uwJU4nckE6qN1lnhofTs9AUtvh3fwO94GGjhYfbC5AUA527i1HjTjHrJTxMr4F6gFEHm2Xq1nczC
HILHxQT2/JXyWVNzmPVJxaxMBwnkOGvx/5Yi+ZjDeTt1s/9qd0m1SwEj74daaM92Jy9qAaB0NLuC
eucklXtr60aL84XrPKheNnf/u4eIwtaFz/eJ5FcFOwTfJdJztblWw89Gk9pOQsmjRnZfUCt8sB3L
eRQSBXjybAB8as1+DBudg3XfInJu1N22hZh1kxq80G781k456gaA4hx4nUkSOYdUgQYivfzoh6K9
DF5kIKJaY+qw8JOSo8QH9AePvoIz8X+anyb5OxFfBLzLyT0ni8NTusuAUb40qY3QXJnfi9AeVoXR
N6/4HiBKYb0Wjdtf7Ag+MAIG1utUdv3W6Wt/Wy+zgYRKwuMmuWrgrJeL1Kr/epGahVP5Xy/KR45S
eeY69+aCy0m63uXvHVmYhmtleNNWTrqPDCTOvb5mHMwOR1gkcWA2HrFJmzH5KmrnggX0sEohu60R
GgnJqj7ORp/a55xkx3T65L3O81CEpNbAN/peDolsaYzGh1f4d6Nio+ztfTTP9pNmYF8OYH7eoAJc
vYra1tnpjuNRDSceKPBrazRLM/9pmrPV1AbVPbwh5L4p83ADFdvOs6iKLinzetYRswq5z6oonk6O
EOZ0CqGerIxysHe6KK3nCUgrFBPL3nEsAw/478OvWQMC63PuoUnM2yMBV98b67RueIaVtrgvAUHc
k42ncF1gbFeUPXW0anZ/j5tljVqI7hgps+U6dclspPL+K/bHZ+lIvPbCJV3QItEPqFw1mk1hREKI
3ir0lud6zf1cC2qzOcjqJihxyEnX40sL0eC51h6nTsavzWxHt5XwfujLKMqt6ZD4aEuoSSQ3IahM
rb6bLYfZNKogg+88q26uUWYcXbiwRzYglASWUPN3L/FLFLKK/qzidgM0WS/H+phjqbSZqyrYZtLD
Y7tN012fYJ4pIza3fpyKQ+SS/TVM48boLP2otpmO/lBDnnttDKdBINdBAE5vUdoqHfzD0Pwnt5Fp
6EqEwY6DQLdv/D57dOzFgjet7B+dBhknlu2bPtnzprf65hQ5RXXriWkAKoHYHLD5jipry4a2j55M
k9ROgR3eNohE9S2B2ZHWsvyY3JYSf1THl9Yx69ukMGNUS4PiYxDT2bcnVO2zqtrNlMmu/K6iW2mG
1qUvf2JLFN3Olq+BOFsm8fl7z+0EqK/U203QIJg+WX5/LeZsnxpd8WAHSfEAfQc8yjihXy7d37Ht
2ZuHM/+s9K0bPAq/wg7W4bLtMUYqPrYeNWc19I11ArLpNQixq+KXUN/h3GACjbVdTE9x5BP8QQEg
1/511upynfSD/CaG4AQ/v//VUYkBth++YSgi1wJFkyvF2+aYlkGyQ8mmeBRBi1X0sTkkvDTebDdj
txiDJeHIOr8Ibi70ubS3YIYFUWd+gbmFJ2Hg9y36tV6B63AWIH8GstasDKqLht+ftDiojmBgmlcn
A3xe+N0TOGDcV7rg2lZSvPoaGWVdggpVq4BV9Ru7MJ2dmsX1rUYbaHQv8U99uqvqgowM577LtOyj
hqVRQ9XYuQOWXybKNP73RNc3KVWoZaG7TH99gg/M82ADl+w9s+cf74W43y2NnZgz+ZyfqKNPh6yt
hgKkKCHVfC0b1WUq2HXGNeE0d4GjOhzCwNApoLfGs2WbICl1ToJ54+JemZjewcAJGBAH72Z22W2s
py+xFo773k7btRo2YVJCsizajYzj7MWZyUobOsl2NasJk98GMJGdmsUvVlslLdhBNWvNZb4Ks8Y+
qlnXxtZgNvv2rGan0EP5ZZPkngeTAJEdKqhrNZr7zIc0Q/M1xI2jOFCbg4niikcyW86jsTSYPd0V
UVBfVSgwynFTjNT2PauFDpmV3lZOlXfjOkN+0pfHqBqmSIwcwgzgNpI7mPMCXkE5wljbM0wiyOD2
m6jXCqgrc7M9wG9INwrTEtj6h4ax9L3QjfSu63xchxY879fVZj99XW2FbXvAIj7dVCjY7TtOdEhF
1dp2wMpq207e+KZ1HCdTp7jP426492Kx+3xVRBF2FHx9TcBr2ZDayUGOZ6XesAEF1k1oI3ai3tJ1
Nn9U4MJue4xhyfMc0yQ2t25WWU+mQVqt8nLvp4zddVm4+buTmWS2sw1v4migbiDIaFiuT+LND4qV
kffzuy/s+7qGkMnGfobtBTUy7YPuHaMkO5jfE8pV1DdS3BaLoX2K0uQRi4l+4/h1v+GS6KIanYL1
EKW4flcBBWHDTvpVXY7lMQqys4M+xjd99vyVCQ3+1tPmYI/N+bgHRdPe6RM61ZOeZMtjzOKvAogN
9LkFZSFgq48rEDq83NhtV8p/DNWs3ZUg3spxxuC0n65RN0QbqsfToVr+yog2ZX2gvXmGCPFo6e21
Css4R5S6gCFh6Vj3+r2Hr/MEn74EY5ylMXZdC3pYVnp1+Rz7uMDcRNT68CFhRjU+W65jl2pbq1+8
OMNp1s+LESzWkfUuKAP9HGjGsO/5u27qKvrujHVbr6Je+xFC1z/PkRCPNXL+e72cy1XIY+pRxSoy
GEU2jnddZonHaW6tTcrTcKMm46gHDoBWrJpUFzm84TFq6dvwZmCzs3cbEr43VMDitSQLvWrNtj9x
k3SnDgTPZ++P2Oclsm62Wh1Rk0iGv3jBay8WB16MmFCYGlpDe+kse9zoYA12atZeyinOIDMK1yzW
CnkqHR/amyn6Y2jhOO5NIdgI3Yhwj6niCSvlZRzZg7ty+0KgbhBF7DcEmrqz3Wq4Png+fpPLOJaz
sTIEh25LPKgwJFpPvyCnJnmmxxscPNMH1Uzu/N02u+Hkob3+4Hk91nSI8C7zKuJIxz5wkkJxeIn5
VSjWvzdounCPQVDjYQJQ4mHQhnFb2K51MuYZR1XTxRfAqcMHL5/gmNem/T4VwM+ivDi4NaB7f5iN
k2qG2LKQwlvGhu0bpxx0/Ww7yfFriYqroVNtohnFXqx4wRYid5uYRfPYIZsvyB/dqpA9FcO2gX6z
dpYVdSzD7RSbDkAxad35yVVopnubGBVCYJ4L+8rQzHDft7GFNHEQ7wNSx5vUtHzYgjOm9lPobyuq
lFfpDv/sRTijbMkO3QX2GJ8zWf1uQhTGj5RlVn/EtWWZiqWao5Pyicp1k1okcJdGG2CkC1uLdiDF
P1Rchb6aP2IYBOrreJHFChfVLR9x1f1cuA9qhCQZCl1LXFt6aogEhn0uvEPgFdTSVSiw+7+k08Vr
OBXJrbs0cdgP6KbyD8z7LrlVzWiC7jRFaB1KLXtWIUPTMQuQVbWNKddfdFNuu1jnzvu7iXzcuDy7
PH6FOh6pGw3U0apKpL6DbF6x94m8a7s0Tqw9j03VH0BIS+vGLEz3mjSJiYR44tz8I6guCbmD6sps
1mihZDucl7Rz3droXKAX91yH3V/o+IW/yuwu9/v5p5PgEozchnVwB7ZHBeXIGyHq9IdeJuSsanw8
0fYCncEDlBPHLu375Gdezx9T4Mbf3DCPVikCi09OA80IKfRjOtfls5dF+U6UKJXGyzDwqL/XTuNS
6WU4VShE5Hr2YrEdfUj6hXTS+7eK30SCRrv1Z/tWMV4cPDluHGFVh4xX1j1g6WwzxGmwhl0As2iJ
hVJkO9PNBK5O/4rhfzsetHERn16WqAl4ceLcQQr/CoVGP97GekHZiVVf8dzC7rtOs9uvOHuBu2Ho
tJMKqQ8E6MpWTvQxmvjlokBcVNfID8gW6ij+G7Oe6Tv8CYByRHGydZpB7Md5qiDIoN9UjWOLuRG5
urarbUCcdno1Tb/aonDQ3uWNQIKLGucDG09v1bvu8FyAHQfnG4s3ow6Ryqf3XnTOU1g040/LmPBu
6XBYyslG+WhuwFUorQ3p+wy0OCjMtLXql9rgmQ9xuN6p4bwIOCWxVx2ws25eKpPiVF4aoHaXxUK4
f1muBsl1GRkmSLooDe46KvMvbPNWGoBzCFtCPwUiNDbhqC8OPYnx5Eo5HuoY09jZNvSnpAjHqz+H
D2pShRbQMIZys42PZl9bYAB/7yUyfShwu9DCPT4g0UrHtA4XHn+842SVXOZMpi+dFj5GWej+RBD5
PNiW8caX5a4heKPx1ffYdUfhbTHrzumrsRaShbE00rYKASsjAYxYUnb9WuOVNfI4tX4FtEttx0Vd
pbd78zktXO9zKBZ8NZrNyZoN78/Indp1kA0ld5fZ3RWajlRgoscfox+9dFVRPzXOLA5Cus0WnkLw
XMkJjDVawRn/u/lPPQjc/8dshRJ/ATUKDHpX6r+ATj11k9l9xwQDkSPfcJ579p7rOmzm+yDu423m
Od6F01IH6Rsn7CJxxKkyXXdXtoV1xTBh3BheNOFkg536MEr/JQydBqvn2HgH2Hg7WSMq7Xb72vVd
eDKLmF+/omMoZobiZKiGZ5BhROZJhSsjeB8cK32EivAcaGQ++XoCdqvOCKY7me6tODOWxKT1o2JD
Cco13LlysiC0o2zQaV54ne3wh+Xb1p6TqW3dKLUDLejcjUB/8nNd684ONXOeN2cfW2h1rTk6cN6c
6kjGnhKdKso1qBMeTbtZIzUd/KPG98dQzn68n/vBKtdAvebXjJzWutC0jCO4EE/gYa8Klyhm8tdO
SI6U71I8WaP3GVfr4YrGO97THyISPemJ1gdzFkj4qYN8KiSw4or98UeQ5PvYWrzTpcnxt7PnH9Il
35W47vRs1Ait95bbn9XDMJRIJzmOd68Oof7fo0XIgHIF5iuooly90Un2c1rC31+GQzDaV9Wbll4Z
BM+GP7UHAB3pOlnSpbGomgv/GUjULElS9pswYoY22vH6s141RARxAK/qq9UO865NF2ODeTr0C5zN
yJNuBWisvA6dVV1L4SBPvUwAEDwEpua/FKVu7wA82bsWga+XJNEPasHXlcKO62sW6v+4spvnfFUU
nc7TmTKZ3nBkchuoBm0PRchqKP6ihAHzoBifMzgnt2oyqI21NWvto9/39XNf3AM76l/0YWrucQ8/
28sHlIbtIBbcpQDomQyENI+4LwEcWmZ1pH4pogqEPZZZ2IjOBqaqtlWzHTXlG5hJN8CWEqBtZvzZ
fA351ld11KDEsKz4in+ttb0XN+f0gwF6XPfyea7N8nk8G4seDg6MfNN6pT8OppFtjSaEMiDT+Uw2
eDpjHDSfKf6R7uw1ChxLzOMsvI4pDq8KCmZnrzeXZHFzSaiJUh4nNBsxoM8g8ls0JRirGcNyxJGa
WMtpndLJVGa/m3kZxqRO9/wqsnQ/1b6Pw0q0Gvi3xrivRCcY+uZHWnhIHOjV9DoAZkPiyQ8fUt2V
pDm1aBshjrHVwYBdINSlI+IJdAcfzmZs8LtZjjxeUtUX1VPrVK82LWNj+J2DkxkXqFhnpWAvBjHu
0mGM9l06zxs3LKI3TzQk9ueAWm9guq/i8hkFu3VOsQ29UUNsaLuNcEFD42e46Sk4in3isAkqwpeJ
rc9j47Y87+yzGoxd0y/bZIwSTDSb1NABBYMhpvdTrTDJNTxGObDbTKKTN7ffKqvBb64wAYtiT/Lg
2Ja10ou5e0l7f+CLc/vvspcvzqD7Px0QZlKTeLFWFzPOgeyEqBFEJv6w0zy/yaZPvo+8hYA6hPFL
vUC8awlASWolSv4cQm/ncWgxrJQp/41jvkP8oT9ZSVZdVBOnqLxZpvwcqZCutdVlms1ovPlcZ5j4
ANa1vu34Z1H28vLNzEsDOACV9MpHt0j1KDh0RzDB4UH1omiyD8OlCUEGkjUz9k3ZyJs6pfK/KbUn
zaz7W5lx6MGMG6PcLDIQ/Inn4C6bbKodddwhO9L/7qkYj9b2+Y+enczaCnRXvUFNYQ21C1noEtsi
jFjd8zRZ9m1aQxfWF+UaCkH3nR7Ez+g8wmUqrDVY3ZVVNNo2nLUE7RZ7uAXda6HTRm23pfhoGJ37
E3MMUN9tsXewjzkpZQGlMfClNtAUXb132vpehTYOPNkr319jrZFV/d4H5dqOff2tpxRQYb/+kfqm
gAwyN1BCRXPnjyF8kc6LP5CqefaF0eIG4mwbMTaPTu39CsPM/4nqJkmyBQWhj/0uqgf/A0Glhddo
uM8p26V12yfuLeaPPDUr+EmkdUjXxEGI5k6Ax0oTiTV+zmyG/MJbBZk+37Htg/tsTt62hsK05qXB
bDY6q9E3xNXvmpiCJHITGlulEZti6PPJ61x4iIbnI79x4TowGQILaEGCXXuQjVvhuUCX4kZL977g
6w2zCEvPoSvO1SDZaXroKnHcbfa+kbuoVpc6Zxxw03Hq4NfW6/ER3QX4PwlDjhTUUUv9WV069mbz
WDk/1BQeEsFBb+oBoon7KAc3AV7nPkaDnf4IBvsxxR5cRf6e+ruj1iyLM7jIVxHA17Di2VqZuRze
NNN8NSykOW+Gj9aLcGpzEvNJ1/vkW9a148qZCiQBpQ57gbMBpNt4WNd2nbKrBspIfjm+yk6CT0ox
OemLKlgjgJlvS0NwLCtB9fnTlO6l7TncOUl0NQDobASQkedMgydlmGH8S5vfpi70rmEzGtMp1qJ6
Z0CPHNfcAMgwDJp+V2o4RHiZ8JB2N1O0osrkp5ub69ZgN3YzcMjMZt/44SL6RNIxHl98A4mQKNfk
XVkj6STS5mN0qg/XJSs5W4b3fYz4qgXyiDe4gU9LAuTG072n2ptapPk7fhZZ4z2ggBJs0jmoLymK
olAUW2c/N0m57acs2Jbp61gUBSp1S+3HA01TUoLqBuo3JDiyHdJxe73vrJe6npt90WvQSeei+GZl
LvkwYJ/oeiOFD+r71MkOqLc9/ir9cn5vWkqDuIfDlS/nH8gmDcdKGpdmgXrg8ijulpHaWv89Mn2Q
o78rcc6iNrzo7wEvKHclAEO0PzMqewK59dsoezAEeYxN4f7lJKHFifUxwj0Q5XnMFz/SHufoyUXc
O3SdaGULGX+TEwiwBgH8EzCj9DXEoUMDNP8NYeTiwF4r26hh1LpYHkVWtOCmrXt2si/mcjmOEckW
dk6018n5bDvSwjtzmr2DW1J24imfkWLtImtr8iplV422pGoS6sLrnuPCdtC6NF0VvteTOwpLKg+5
87mmKaJrXvhAXdTHUFvH5RIRgKmsD0YNsy7wMlTzECguD0VR87zAWbYXAp6oIYr70pcd/JS5evUa
nEN8KdyL5UX1q4ZEjyUiyHela9+ZvQeOv6tfW79c4NuWh7dIM+6KGsndKeuC21HY3A+d725j0EK3
+hJTE4P9PUsN8/oVnjEt3nclX2Ibdas4woP7/08NqsThH+vkkkfUCz045Dh/1o65bJmNXQ37wLl0
Xe9vhxTLT8fBZXaE1Qne2xBvujZQhYicvyL7EZpK+cvK0SSY88R5HvI02SR24Wwtmbxxz013vgH9
1OBPAJSB34zfTu+JXhcIGVIkRp0Z9a/GTdedOpF69lRvU+giiQNMlueKfKCY1R59SWVIDVXjFBKX
6X4uQAngbAuoSSJRELP/fNen5idfojzJpZnt8XcjINT9Y6gmvmIVScAaHBuXINqJmm9pmeGdb47z
1Syd5JB6noZPcSaiDapQizx9UW9BKlHiTzleoSyJVvzoFGgZ+4cJlfLX/3/FaGvV1i2bf34GB/gX
V5YIr7VF8GREhzpJrWcUdb8GTtRqGxlMHxU9AHSaQIsux7C3EfI2tsQrghxkUrD43ERUbgCmxIjZ
NWE8n6OmW9dWmmvIeTnvA8q8ex6Y4anqfPB4tTmtKtvGfpBD0WrMcBKsJBx3Ffua/eqpdWp2XK6o
IAbMmEWoik401PEuR7IU5BHlntCusTzywq2cPZtMgu48Bgt6tApOlZPA25AguPaLPmErRu8SFqV3
SQbvd0/FOBmuMBCzTn/EK1+ON0PjkYkesVRGZ9NofXnWpZ+vlJwOu5RkvSA1PivGIvxclfmTPCuA
oyokazL456pEPIdV+/uzWiDKEE5BNRZ4ef/7Z32tctFhAwB6B/Q6/ZZCfLkZ2zL7Vk1ec6Ni/6nH
NkvcVLLBvjUdgnPuCe9cBvLRCQvjwVuaei7TNYrR4XZIPP0zBqKiawftXkUKgSpew+YF6g3r2eW2
66zStPXk66iPLHlH1XjWWMJ5bN0nYJSLwpKXnQNsQ8+oIN3Ykqx3NaaPneNwEHOnEiC0hE8FfhZU
nwNawlyCqvdHrFcLnR5V+QooxgErw+Q+LubhRF3z0UW2PVplIbcSzFoboE2GrttrOTXN1qzK8DDM
0r83mqK9KaGo/ahK+KL4jb+YswTG0JcNb01hP4wZBhtqhVeM924Vhs+orYud9EPIogKrMwPFGQ+l
vYuO3dSlw15qY2emj0C8nl7UhJ2CQLmJ+rpYCbKCO0rY88XWuxiqQ42DsDlfECuifG0ip4wIG0rL
LvY7GxCk5muXpcMKFnAKgbg2X2MHTkY/h4/o0kf30O4eVXiA+bXXIaeu1UVaKy22k6ZxlDbClGWS
rwehA0mFhn/Tq7ZIM/Pc4+CH4sL0838YO6/lxnWt3T4Rq5jDrXK2Lbvdtm9Y7Q7MOYDk059BqFer
9/r3rjo3KCIQki0JBOb8Av/gA79O/w0TCRDpLuzZwGvGk6ZXyXocuvqNUxF+rtbwo3K9V2eLKlr5
boncX7ZT1BxNXYyvHeTB0DOadzNSPeQWkmojq7nCodBrtGd2q+M5MwluyvYua+slwf7p1KWT+5Lk
5a4TnFJEhhxYixYesYFMX4R2NlyifBguIw/ApTG10/rWIxtld4wEcooF6lE23Qvc7dx936iP90lK
8tG36QC/9StoQeVK3qA70Cq4DJ7zkOz5fZy8V3cxPqlLuIl/7rePfePWyD1hrn1gNcMDHZ3UNx7I
4PvNXhx0tKLfTC9bdShnf9ECuI/VFGaLtOhBjDimc2omBLBCoSpQD/L6i1Fkey3PMVEsymndqmnB
oc8K3nyw/k1opR+qX3tIiCgwGeZherNWimh4B+XR7IoWeqG8u+qQ+LVU89Wy4hAVeTTOb7P28UUr
RfrSa4Fz9EPe523WQXyGNlufENuhc9WAGpLjVUPhNxq1/YPRaP6DrhO7kq8btpj9GLZZnxsRFldc
TN/kRPD2s1VWVcEB6ddymziJ8iSLaE711UqIaLurPKkku859ZZ9kXyxYU1ToKpxJybMDQMK3JUIj
fL7SRFbv29R8jvymudh9XJOEzfQCbGQMBSTpLo3ouktYacpusruvskkWw9wpr6BrNOuycxCkGQxT
I7Swmb8XZ9kp2GcuXNsoN6ZptRcntRVzFcTWOe8Fkm5/JpHTNUZrnGOTgDumKzHgrzf8NyLyYp+B
1cKtyJP8HATowWdmYy5lh27+IGtBWrc1g/UIIvHY6MJ40OCk3QbkKmoAURy8hyGbdmteKvQo9ZZT
VfZvTbrpCyN9zwG/7JnTW7VztfHwLkQrKn3sUsAAQ8LpdW7nXNJBnlWdXVeX6TuEf+y1kvxrq2bl
0TZmFYE0zd41Q0BbKciYG33RP5vQeuS0rVLpmygxGn7ezKbo+U70ofES9gZGhCW4StlusSAsrRKz
Uzik3hd9NFbjOMBmcNQLOi3eNTaTFC+DnEXXEt7ViHvzws56L2uy8FrhL/n5VVt5A0Jg2mMWN0td
H/R8aWi2s0KTNdnIwZlr6VfrqTZd73qbwiy99USIYi2rsgMLb5QRrPBJNgVhT3A1n1lvQ7yLR4vt
MSoiRGl7+2zPxe0qMJOlFvBP+1eHHEzKeTqp2s/7+H/NARw2XjkeC4js+NfLyDZ9JMNj+af7nfeh
nYgLDtTAweWr3zvugwWZPxbpal3aAk9IvzvkqVkcU/Yt0IcQblqWA5bCt3qX+2Rp+lhBaMkJHyLH
ht2Lj5FAiSBFqcQjAKpFL2Nu+r+ypj5kbRF/stEFZ1N03ZeMWMOqQNHjofBNbRvGmnIQwUCGejIT
QPsRgYge4SSydu2rP1q4V1hh/r3Nwi24kNkmjaNa3ITFz7SePmMQbW8dhNPl5Jbx1WrgvIMK9k59
3Rytqp61vbMCD3oy9vKKSDj+sH/aFM0K20WgltspsLq97LiPQ/rQWqX5AJfRjat20XtOdTJRczol
yJgt4EIqOOEaiXmO3eJ3Tw8kFp9s0S+ncAANKu8hIZ8ue7TSt63eW7Nsi/UEqlDbcRgFXdq60xWr
vAHUjz38CFsgMMo4fDZ9P6F+k0wPVqQWh8BR9E2RDsGXDEcgOTTPvC3iWPp7QfIIWU+okSpq3Sc7
S/t1P/WoSI7KgxzqtPqVCE/wtaiNNy2aWFOxP5pNQY7yKiv7tpa+I8d89lKSjfEUNGT23Oem7ZN1
oKB7fO+83/vf2uT9VuA2SxNa+Aou3hYkE+Z/th52WzixE18qL7vWc9GRSQb4qGu73DXw8+3zcK2r
47RSVGGvR6FbT5pXWU+VC0ByEpazk9U2nGYcofsVbP90KdN8uhhjeWB77x36SmlRE57bMKIt0FfL
XmVNjk3+3JDBLFs6rroRIUYZcGrDZ0OzrCdbfJUVNc/KSx+H+0mAoL/pp0nVIb8hn9gqASAj9DY4
cr9qSUB0kwPsxcTKa4n20/DBjyVfmGU9Ptpzhz53+IIIHyod0UFiXqH3Pcfq6LD/BDQrIa+keoiG
03QHymrDnO8s+bRm7Kxs/x9N8sbW081TLJpLV4iIYEC+dMIORglqU9oSZWIfeLNVPKOz3597f7jK
WoiN6bNIAojYaa8fPDctn6e8rEH9lf1CDpFtWuM9tInhnmXThPrFtkNVYSk7ZZuWzqLkWn/hzIga
fqlgZTTHXIa50NmyAw65tcDnGgjFUEwlCjexM0Q7ffZCyBFxUyuy1pUJ7S9SYsGyERnrv+rVXJf/
CqXmgZb2qBBBigkftbz7zNUhekstUbBHrDjQzlXh4tFUqk1/0Vphf7FteyHbtdQBiicI3MvqWMID
TtMONxngZ+5Yb33EsWCxe0WIqPSIfrqszxLIu8DKjYXnuB4uNYX/2FVFeuLNsgUyuUUdB+/R2GZe
YD/eB6Ehixml626j+WIy1ccGN2gCVzw7J4dkv6zKjiJ0wn3SKfliQjIJEvE/g+t10FTj7UbZGpsE
zTXicTs5Uk7hDzkqYgCvl7IqOzyhjdCmjEMSEjY1C9tYjpM/bOxWz146wOxgHJr2J4d9rw/aH47A
BlDULFGplvUEzCx7HxpN9oA5VojVYaq86+20r2fqihoqAHtS+wKG4ikyxxA7xSJEoKeG2t4Uh1hx
fzfdO4uoSpdxZ45rOVZ2JPOt8oq3o24ixycVMrfdO+TgSnBmjpNs5X73sOOKF4F9df65UEs2ynOL
WxOYTAMdxNoY+hce5FiklcWDrN2LNGn8S5CpR900/UM+12STHOGMUbUysuIHezgwUbgiSGuDJDUw
10HV/GZdcHdG+Kueh2W11tvYuNkd3G82AT5vblquBbiIBRzCcSDlWuN1jh7+8lb3w745800HZDRf
uVUw7T3gIYXQGS3b4KI2eMhRFG5PikgP/FeBLUA2GeVb1broG/j4VhoEoz9KYcNbFRivBP20J7fX
rm3VbT4y0e3QXje/2LrRHjyFvVEXOylEEuVpLLVu05MvXLRYV5iIo3T9QjfTiFzuXNcyQkVENcIi
5Gxj9k64KztgLEPQDJemR+5yldU6Ri4Nn7Le6sNF9oSN9YPfEUfNgvMy6E7zHJqQeIw2IU8+BcPB
Lvnkms4mV2pr5ibz0UMckORaW1ixwWzM1KVIqum1KoRYNHicfIhB+6oHXfcj64etozjtz4ClixTD
2uh048kcOQKWTfy9deJPXRV4JyMJAL8R7YvcHaKTLKK+iMjoOX9XG9uF5okn7dLjt3PGBztZiCwl
oRwo6qFy8mpJ8Kp71fpR2QbAc5yuOdgsJxBleqwmxDBLn/3fa1TAHCwUIP8BK6CQt9yrOZnLW0f6
5+q/tYWW0+59w15jAGuJX45r/Qz8QLxiSGdjTtI1F5aaaW+NZbYrcUR6LLvA43gTeW96qzylpAo+
xIj1Q5ce5hX24ruNdg2IjRwQKq0XstpjKXxFP81aRI2f7WWbXbKEJUa+5iSvXWVT7SrDOtd1vBEc
IqTLvAq3tdpmDxMS5ldRlOoe0MC0kFV5B9IPYMZIrO/lLF6UKKyf3lZ2ymHwZgFqFSg919VT3usv
JPesy73Aa9i6JJbzExlP4CmVCWurmZWyNcsYdnFg/pBjgRcD1Im06UsVB/3+Vu08f9z6pl/yoI43
tTpCD4m8YhUlo4tIoupcGizalrBCtE9IjyjPpM5b4Iz5pkRid+9ktnr1YjteyBGia94GLW5fsgIS
eUBEfiYyHEfbNh6tMDMfy34EuWHgISPbZAHsIcVC2MQ2ZR4i2yqYGbCMIcme00j9iJppGyEL+E0R
iCLanlAe+0kH+uFH1b6t8gbN+jJZ+dYUvme1e4la0/8ZgnXm8R5/s/2pW3oqxuF1PGoH1dI2sWl5
jy1KNy+YIcG9mttldYhQG+lGINYBDiMvkaqildha/PrnwbDipsdOZxWYO29NbEzlbIER9S9lruoI
A5V/z+bgk7QGtYOtr/WMEOnfE451pcoJp8Qej6MgsSZqJ6rFMqq7bt/6zWWYhbFDZBWQTEerBDxX
9ijb6ibI8UYYWdNQ4T8WcyGvtEoPjl5ehEd51SR5DIfnT12O+dctbZdGfAO07GJlNdtnfzCOgcIv
pyXVsVIi0j+Imy8aJLJ+sGjg0uOJ5qnM4+/GkHx3yZGjrVfiWV13Ylt1aPoiTIaBWY6rhRR2zGGW
pfYwfuMskWJhFXV4v9nOwpzJ+80IQjN3SwfrS6qyADzzGfHvxgCgGK9FlU5noSeX+4C0BmiiZ5pL
MPCfmwgobpq+qB5YkbG39pExy0rNXONcVB8idcquw8R6FCd292l6/XuRRNGL2rrhvq97c2MV7JPs
LtoC0HWe41qkSLkP3p5g7pxnK39fIcQ8sIEXvO+iRZKwIcVAeMQ49NZJVHoD4s+nqe2U5ijr9XzV
T+khQTZj12XEtAFfZd+F2Ckw6z6DDDiakSCXWuJejdHPYLNPRXXw/w4IXDe5sLu/DxDgPT569Xqf
RI6RryLpiv8xSRQ05rqAg484UfBdFYPylewNoK+iVZ/ypJ02Hg/Ok8UbPdS6rmxn/+2HDBbMqrJH
5J2JZ+qeMixMLZleURaL90FR5SsOweOrJ+wSDLPVb2QvOjwRcQukKwHkQBEKHYQiHNtCeosqSISH
RK2cR9mJqE6jFeILhn/WFUdPNBEYo+EseFH09qecXvdH8zCKolrKalwM6nYolGIt53OLPgH70j0W
QYldQJGRRIqz6sTRRd2jDdDv43DsT3j2RdtU1Q0k0UceprXdPJc2GhpKjh9FpxNLnwoFwfMgetDa
wP7VVt3CITG9UtO4PTSW6OujMhTghV0jwkihBtDitUTJ2I7JWl8ZnKNSYi2J7ZY72UYmzo2QjTn3
1v7+dS1JCJBn4x8yf4MdbDdOlp2+TkQls2UVd/MyHG2aJvdXcoT8KfDgRidcUx9lUzYMyR7GJYAo
pcDOxfY9YhHsCIwyUp+iqA4O7NyxJEh17wkgMzDwRnn1jTSCrZeY5ACHzt8OWMBd9Tr2Hh3UcBXU
3UBilchagzaCmhL45hWhsexQVdaw9EffX1RV0V414TbX1ptcdDl8ayeraYl8ox8QseGvYLuIuM7O
nNnlskBQoXlQ/OTvDtmmdrhWwMYGROqUJHgc3Kg6BECusmB3sp3GUb/IWgL54gzb+TRBPTtZatVg
fDyAtIaQtx2nwDv3ne6CX80xrNTH3twavftcRbX6NZzsYjsgzbg1MQt8h2E8GaH+AZ7R3rTkC3Zx
FUbvffrZRUL/SMKyJRuoRVvTdnY8kFGlnvN2nKy8Vdc5GMpkmA7I6pQib1zPvX7KwiR75eAeqyVh
Bd9YMKOvdtMiEWJj2EB0cicKBVxYk7yoMOR+6UCghooEdEu2C5caH4MzvMZXGipjDyUyR9tMy17M
gUeJ7yYxGXewgR5uaw+YCiqryKuRELYaj+N1En7UTvGie0P/K4x+hF6voHeOekU7OCX+5AmaWVWs
vJZxzNkCehW7aHdvJOMIHUo33kLSOQsxZv7Zw7zxpVHcTTIPy4xAEOtzB3LBVA0f5k+ZGcbD0LMP
MPLhQbaTlMu3Omvz7S7Xc1+8KNKf4G2GULxIp6V6DxdaVZvlKLLHHgbipRpxdIzsvl71Y9xvBzzy
cKBjj1Eh886rTMmLooYYa9oIRMtbMcV4h06JsdQ81sn7aJ2ZUOHkTHppKwc+7X5x653cHl+PW58c
UCPkhY1QoBzl3FUduevc6fS17K1Q8jlFFfg9y3WmBnnXi1XwFRWe+JH7uCqJeKzewRjvEFh2QGlH
1ilC50YKSL4rQ5MskzQIz7GSDS9gxPcGa8GCWPe0I7K9hGoWNevCgO3mQgYEzDvjv/imjZtSBRNY
1m1/rpPyAORNf6xKAIjqTAUrGxcMRq2nV7+wSArZFmIqc0fid0sDzbm3VLDwZWmU7CqU6b42fEdI
opZ7Re/9XQXVrSbjBLKHnbqowMAm4NnfrN5f1r07ffPxL0WNMYMgXRr+EzbskLfclhdGSmg+G3uE
MaaTT5BvpYSl9t7bS0QdkveoZZnXRuBnIja0dzcanuNs1K6JixWFY4zOQgSO+u6jqUBgW8/OWpqO
z7ZpXshSEmJrrG2Gk9+hmAt5VcZqoS3lZV2HbspBZuwPv1tTCFY2B8Vtp8bKPu68ZhEJDIyWXSWq
ZaPNzls4jF9l0flEAERwzbsRncR8UnfjEAdLNy3IQ9rC26Q6OSZ9qF4NnjV7yRK5Nc3cEG3KgUvU
k7aAeMqwuZjgcRkLo8tXuluOp0FWZXekc5pyWidja8JAOY2ccBhDcU7UiK9+bV8q6PYrJ6iClYkJ
95m9zO/CCsp0l7nT671JXslhNVF5jA11bHXyIB43KFVQv7Xm8xRG7IwHD3U5u8J3b3vr98WACqng
vCcIVw8HOd9w9iOSqbd7/5rcyCeHrDaiMUGPQV4wTk91n01PzaTyBUNecyurskMNCp4zGBXtZRsR
QMYhNw0GJz3em1QIa1HltOeeI2O05Pi7QC3Gf5Bz6BU8ujZ8vg/3WazOgO93JjgzdCY8Wz1y+HmV
w+VrKLb6i8AJQlycF9Z8lbOvjqqry1BLh4OsepX6JKzEfwRb1H8p1HiBQUr+NQkqGCvsDG5V7Czq
HYFqZSV7Z57QytOzbi+rTud/uBpbianzkq8jKBVeB1/j7oEj07dins+K0mbfhKi33V61IWWg5Ijb
y2qksdY7ZZZdZDUOgdAR4v/SjWx6cMC+ypcZM6M76D6EcwJP+ddaZwWyGhZA2WuC2V2Ibj6Lzb1D
FMEyzJTnJHOqq9Vrh8nBRRSrrzWnEvPB7NVqHZvAPpu5Wo+xBSOdK7TxikURqy00gP/oKLsPGwDA
5d5M2j0/9G2CGF2tIa7reudBcRvkCc0eySG7vza+Oj0NbTk9mV7q781cPWZ9Ypxi4JvnTs99ojWu
z8ftNbup099l00zpwKVl7uWbuhutyTyYFjn3Wcu9UPr2aMaDcQlHz17WwTR8etUrVPT4R9mjZNi7
tfKIhZi6ryOESofUCL/klfUtjMInvgXhpqsThB6UWH/pEdU5+2bzkXKyexFamz37w0/ZJQtLkLMP
muRR1iK9mhbocIRHWR0RKcWPZQi2strbfbXzHVu5TW2YgTkLnAULPZk/dC3DwMQqHkD16me8Arwr
yuzDHtsvnaUeuvVS84offlMCbukcwtqaPxua+UALo17Nl30qgBYLYq34cfekWFDyVdVMOZG8U07O
XAwB2Krec8m4zB3AWZWTvLpXkXZYKI6e8auqzK+kcsiGhGhWqgiFfs0G58HpPf0pyIbgeeBxKkfZ
eZEfbCByK1nVNKzoVdbzfUKwjtxq+txmwjx4AhQgRDW23XMhr2QhO+QQ6IbO0o9KbW0oitgAVx43
bN74qXRAz4Kwno6VLbKvpLcPSuPkV7M245c61UBt+gg05mF09g1FLORNRZ4QSq9CDVom9q12UXfr
0JltjqpsdvnsYoF+FJeyLscgo1avW4dNhay6iQjPt6t5Bph2WG0RMCUPaBfKbcxfk93vcVRowIWH
O+XtZeQg+VpyjKyaYRWtnajCbkPOe38XcowSqD0rbfduozH/w2c/enV7/KmszgYB7Rjh90LR06cQ
JPzJLUj2WmU5wrjCqDioTATmQsjKKRJ+CPf0bLkNMvCgpIMjzyuqnEtOQVogW00t7BkR+a2xNHRz
QJ3foUoI9MkY32SfHBUBbtkYo26vEq1gU2+0/TYKshQWNdaYeqM/xXn+Iwdn9stOzwhuKj+8EPOr
wVK7l6RCtZHtfXbqwYsejVDJNq3ThS9EotlW9UDvvfpD3lwE9bewhJ5RixjlUvgblzGdskM6KDNE
u7TADRENA0WpfkMedDPiTfFL65KLDTPx3UNTfNk4YwgYMcZoBbPCnZZp2sOQJhEc6UB5g0r5KG8C
NLDWOMQ+1EiHLPqyTU+q3X13+qJ+loVldR+AIWYLVhX+doU4yODUWHvMIwC/Vc+E6JZEOIIn2TSS
31urfY71xdxpJoX66DQ8nefxQZSUa0U1zCUGapzpkTFojrKYFM70waheMlaQLTKAZbbRHQ7/svev
0TgzNMcMGnC8T1ud5Es8b+TnKov7A2qAyskljbkL0hnxOLro+YKFfcJvaXWrzU287I/Q9oaT7RbB
Sw64bx0O/bCWI4TmZ2e+cW+yUzaR+9jAa1IfZU0vLQu4nyC/1fONGpIHbAHiR1mofpw8lhWrkdul
xubeEYsZHIKyV+0WIaAcy9ZXvV0i5B+6i4DzNNGMsjwKdgSNn2MphVTL8V7ogoDTSnemAjC43hwM
HTl1fpE6olGgBNM28B5sD0/wokQU33Kzn0Lg3RS3xsGa3aiS2bEqj2vj2CC/MVY+O9J/mmWfbKsd
H3+BSgccDM/6KccxxUN7v8bq5QnltPQEgOpFdskidup6Kyx3AOMk/CfZNsbI7/mou27kXXxXtf3N
ugTC4oxADAlrJUn+BCRnXRtt/mJ4avYS4YPQhW5xkU2p5dSor6g9m2rGG1U2YWrMOnG7wTCzp6LF
sah0MIcL3f5a1qRW5VhbcUHuoCUephNQOoDiO89Elcwofcig6PFvUb800Rwjk8Bml9OEmbuLfuyD
j6GOvkyTl/wKc36PSY32f65BpvHb7kdtat+1oq0f8VsgLOjPMqoc1xA1S1Z2VqbqVlbzJv1dZV+a
HwbNepeafmbZveiROnwBKMKSwY9iN4yK+uyn4tdN9I8BoNB+DzAaQKKaEv6qEmO8EimCH0hmVXe6
6SqbsqlqV1B5Me8kd3b15kLrPFTUmumxIZV0wV0DA3rCahG0ER58BBCPbZ6l+FqoL+YkolXg6tUr
59BmoXZ+8NlU7QmIDCfofH/745GAPxZeVH8KwsFkHQYV5VqFo01SjE+lrhOcsrPsLJDy2ashvELb
iA/kZQTOOr5xHqo03UaWly4KssT4b82Nsgjnq6gC0xOGYbbRkB3xDwUs2KlSdrquHUuXpyeKnCXI
kbnAkuv31X+r3tuy/xw3uv7PqTUwstbR+M5bNVp5EDiPUejNxl3zZS5bFX0EKJal2homOxZfc8+Y
lXW/uV16Avz46EerAnUzzKApdNWBjWdqYJ7D5NaUzlf3quZ30Jru9bHrn52hVrfyftku77jPmZT1
76lqInlrWMP40c7O0+WfwtaxpEY0imK+wjmb1BhSEHLEfazsVC0Xg2ofzM+2NrMfcghKvNn2hgKs
LFANjelHO7ajcKSavkNF6k99GCFbrOvc+N0vgdN89AvHRe0U6m724k6YW4ad9YGoGD9EDW9ibWzE
VXZWCWe8buqGg9Ga6APOkkRkeMZLamb+BptE1AwqkdoAQN2RI6A5xwVLXK/mMUZgVAi3NHp7sc/I
LmmbyHfKBWoRHvjzGcWf8xPxl/KylTIfKAQdnZsUyFznDWWztvxScQogs7eP+V+fq/ywvb5TVymO
sQuVQHR1lt+Q0ombjQL9a5VnGPcqyjCe/nWVFymmyrEb7eTVv3qVOPVWxM4/gW4YJADjvdV17eO9
gJyWoKI7pX91hOAgt2K01YUHGf6vwWo6LQHJFUR1rN+TxIyAbbEd0zraFiHblDJ3njQvja59M+iP
Yyo+qrnZAS+1CYew2srt0Z9Rdprpjz0ShgChn7En8/AIAILuNemzXbn2WTSB/SzAQa8Tr8YjIeYx
w1JYL2DC4v/sOOKqd2pGPMk2FkEoxNWb28o0ItqWx9FetuGtGmPm8VNWXD0frkroZ9vWVJ1lPWoK
vLjaXrZZui8VAZgStMhJQZy2BaMQ+u1CNlSqCW8UaVruM95w9e5P9/Z7VV6NtnNRcisntVaV8OgV
BExrb1oiz5Aeb1VCQ6FRWl+aoB4uxswolu0TZlKbQkVvMZ3vKrEjgQUZwBtE6tpTpquJntfjZGIK
bSJzXs4QDVmgVZnjaZuWe1l1ZwCHH6rpKh6Fu7aDXntMi4XvaPXDjIIidPsrbjDoLlwbBNetHVPH
mKPbWdb499MxlvVS0TUEH+eb7renQ7FKRodg2Nx+73SHat25vYEW4D+vVM1khynoN8hYNBCl/5lH
thvqrL9S4jjxZ55wvurceu9FjXm8zyPbSy84VkbZHW/vu+7HjyjXcVSyCZblsWu9Cg+yFhnvYJPO
1TZBBc9qwm4/QqR9tYwpW5AzqA6eWh190UbPWTa+6yy0bHb9cKnm3nQJ8YV8sBTfXahzh+hMkuv9
dC18gPL4Jg0r2e4SRaqMEdYghIAdgXl9M7md+MiDrezvqyjY6H1e7wGA6V9qFY2byCy+lR2HNFNz
xSktIiwQ2dQQ0+aFTBXYj0Zg7FGMzXAmRYWy3dxRF85TBGHkxcVX6uDpVr2WM+XeiNZjRPwiiF8M
xXDO2lyQ5IEqm/E++Zpa7bYzm/ysRns5AuId+K7ZJbhsGnWJzE6xTm19usgiK0L1dkUMdOF5KH/L
phoYJSt1ZfRbtwAzIhuLefCtJ095TmB/02zvc8mraYAVbhfD4jbuPr9aVPVa9XLYKPM00aBc8Vkh
RjRDGm9FGzSrvjDhqnAkv7V5nZaqkB4YIxvtuA1PHky0P3fJZqUCJinb/BskUp+BkZYDGTebpmk1
aU3ULu6j5E364NXpqi4NdW+Vw+beawmcA5Te26hglB4LLWgJL8XuF91tWrCievkZF+kBVT20YcT0
AJrT/hWN6Yudqs57Ap4Gig4bwZIfAZgG7YLbY3ew+IQ7cBuzNhNtpYdslI/K6vrWaJmef479A+Zb
+kXhn68v5LheKDwRXcNGtyx0oXEM/kZBrfIY2yYWv3kpNDahKbvWRGfz5cY0YvIRbyISKMuqLUH3
Il6wZZ9D9D218gNUTQQqZDWL9GtqfZ/mimxRC+dXkujNycz9+AUrOH2tCt6jrKICiaQW9FRk6+mV
d9msTqiHPMuWiqz5YiJ/fLj1pWG49X1VW8m58atMLo3ze6xsMlpU77JEe1QVnRSK52FNLVQLc0Tm
FwAQd+04qUs5G1zPJdFWcVQz1qEmzet1EYzeAjhDhOMqbSbBHPFXXWn7dtaG43n8Z4wcKIt7G+q8
E9xeFY/ZymaG2zz3QdVgu4uKHNX63iav/nrBcQS9FiKwRd70P9+FHCkLDhjffJMEF24ZkKvERz84
4kg+RxzlFc4fv6/+Z5sS9faetMHyfkNmJMPxfqu8urdZVbruOjQnNMfwjoJA1a3w6tiA3RT7WGtZ
Xr2693RwdWpok4z861LW5RyAQ9S1Hg3Vwvgz5X8diG8flG55Y1378OXSZHd/GTnXfQbZARSl4Bvd
a+ehbrah2ozvw6A5WNCN9skbQ1zKJ4jBOro+H5j3bqaRLWbbAbJO7al5bqsIXCi5C3DJVc7qDX66
Iwf6o43LZebbDYYCr0hd5E/lrFE29uO+ioqYnyI19EkTQEb9fkKHIFl6EOy3Tm6jXT8LnskhSZu3
s0wGLMz5DtnxPyaRA2Rxn0i1QozM/j8nGeJuL19AVVmCOe7ip/4V91sRLRQCaloyDD95Ej45JMm+
ufxQF01Q1G+JQlYExDPi2wHcNPSVkqseV916NN36AfOpcFvplXNqR1QD8s4aD6lre4c8ysad0ZVQ
HHLL3PReaD0Q2snX9piN125s0DfMuulLbVV4hoeB+9bECiFQwoWoICTJzi8cRG0LPHYWQRdnaxTH
gFpkRdGegnLuGmBjxZNjbUfIfWDBxapSWwUofIJUUpGlxSob7EABECj8AwHfVzwMDy4IvmnOdH9T
SvRgcFvFCbx57PLieQhH97UzMVnlH5QuZecwlOnWDGKkFOexs57kqksUtGfmqojJ1A21lV36+d7G
qlfaWPvPpkHIaNCUtZxSCQr93Lt2fns9KLbRntgLkYF5jmIEPxWGrtjeXtDmLwAi5iyA55Aei3g2
GU6FKktdbk1Y4P5nFIlkG6v+197CQnfftSnadq7304uV6NkIMe2xWrLREYZopusQbA7IPkdT9IzV
8CIz9zmYpc9Ur9zlLDN6TtmlXpC9Rfdx7lBTm3wp2T81C4aN1iHEO7aWSqwp/7QhOH/mKUBlLEzU
q49f+C4DMdwM7UhatGdTQ2j2k32UtFbLfCtd5Z2OJGNpR5doBt6wdPqfafcp2Gx+y0AfryqHrQx+
fb+KWu8Bew82tLTmbCEv/1TNTWGRG0cntV7uTf6oaoegRMs4x6ZyHiT7vJwoTcgDaSHnssw6X8VD
2m2bVgSkx+q22f3OX8Rpd5o64o5Z7O18fVY0aGJrDe3b+lRUEyYgdMqXsIo1zNzz4pyheLRswetv
mjIYj/di6svf1TEleb6898y6bWGAvQdHSmtA5C2DqjTWo09kNf7m+IrzVkcZkApW4GfTyqt16lbm
RUW9aZc4nXHguzQdTYE+SZgQ2vx/fJ1Xc9zMlmX/Ssd9HsRkwmNieh7KO7IcKZoXhCRK8N7j188C
qP5479cd9wWqNChSxQKQec4+a9v8oVcJ/jNUkigmQLWGQjTHueuJHPnMfVx8glNT1+rls4yYlmuG
2mVWI0xjKFPVi1v3jwYKdtLuuyqLk9fRl/YxJoy5nJspsoBVRaJwPzd7uMxaESVPXVWMZ0uK31Xn
4RactOqmVwUIcnvgPZr0A0j/qR5Vd6Hi9XDnjot21cueSrdx7nNXWPbTcjk7z620SNSVrgFvtrMS
p9e4OpPs3o/Clyiju+o8d/3Vn9iFPH51zTN81Amw0biuXNFdfSX9lhiF/sPB64jK3HS4ERIzkIBS
vK11mXglhbWpbUv7IQTk6AAd/1nNAd1qwu5XkH21H1QzFJ76I7qDosqOaDCLI8G1ChlkYpGfzHKK
MtOopI6mLo+RZpY5e0Tan5Nqa9T3jQvWrYJgA8e1vc8HiEcbD5HoZW6RreihsGKqPDdBG6nnpPB2
X/O7CM5Na+vVYe5T3RG/42G6JUxvSdlGd8eSiYBDjvp96opDP1n7ZR9soANgGoU4mUUSjqMo8KBq
U0c8Hzy7LNekGNsJ9yM/+3IXyzSqms/zjI4Lf284yDzmplHGYheqRCxQO0QnczokQMKw7VL3c+ur
f25+9iHSWihZmB8Ff28ZvgTBWJ29of0xYEhAYW0eka/jW6bpQf5i5zVxC8tzdnMzKrCwKCawh/Q1
aFsmBNbaaJ4JTrq/yJgsYg2Y8GLANchLMC1SOkwR8j5+GwMHtzbiH3cSQf46U5F/phXanEokzdHS
pXEonenK6mrxmKc8v/zW2+XGsO1xNjkVcaetpesWTzkkQJ4ZXveT0sqlyZL4d5ZRp5JYDvV/Qbd0
ZVpfDXcst7El5UFCrslUnqhJNho3LF/Vjc+ed9WLlos7qdJDhwr2MUwU4xanMSVVXoJKYFQfC/J7
38oieAviJnp1ut5ZZiEXbOeE/bYJW+1Q9dlwGuIh3jiJTka3xIuZzZbz7kTKMZQe6A03B3Hf2Omt
E2RjSdU8+H2I8NLGCDEamt+kHV/5PMUrt5UBBYnnXotg7Da5UpYnAqgDi/fB3maFIIlcCGvjYJJ3
ng8R18VSEdm4/uqTfT48cHeCmR8CMUkR9y1TaQ2bWpq0vRhUw//Y9oxpfifln3FLt7vzkDU2gW87
hZShd/tirE19l0lf2Zl1EZ3QyEY8VyARz6/mPjChb3lThdu5f1DLZgeq/aUhyriMJcaIs/3N3DSc
Dnu6CYIyN6s8Kw6E27RnqTkpRF8pVl2ENbun5+xeYhMMh9+qp8Il+t1MwDXbQX0sY/8NIoDclCrM
xNGlxumTQKErfnwmBPHuU8z2GlDSsXQxS7mZ0LNQiKrOgygxJDGaChc6AoWnTmDMSpWnfrWx1SLt
1dQvbYmPKlgN+6em2GsLpy6+3EJZNAXFI45Zv5OYR1JVoA7Kk8KlOAwjlq8316Y3rzCYP/lhOZlH
+/pVbzQDAHwbXhrpP4LpDNaFHIGDBpSTk7na66Wt3pvYlOcQptpC16zydSjLirsk4bV5WqIqz1YR
JNdg7IObaus8Uzgb6xh7m2js3j5nJSo3Xxlaj6hq5JPaBhtzejOHhcUe2pJYzdNMzfeWLTfWE4uy
5qWsD/OPLJS4PirqyLdyeu/SKF02pNj/UT/IjVjl8kQsoT/MB1uJf8epJbetrv3pmvvnZtQ2w9Fx
EUb+NX9kk7+L8dpbshgF/9001keuZivVlc13rjRzKfQqOyPdzgHZxOZGzeNh4/a2vwlJakHnyWNA
oTkAYVuT3LAsOE1tUhnV2hzXsdJHl8/RIEWoL5us3pmDNecIxSVJSmODa28FwDORl3mgpVzjwW4k
aQx1pL7CDJvHTGlWiY67TqIMp0j1vGtcSRQNUU6otyqpPZj62lL/bYajSaAIIwqvJYYzYtWyUD2r
fCMC+RZjOvGRU5hJMh/HK3Sfizwxht+A4m6uZ5jvI+mUhSV99VmFz7HqpB1cm3QbO75Y67rvXSCP
yrU/yP4SOUq5rroxvOqKzRcn6OSVIpwzMfyb5/vGyqE0hcTYlHK3p5Q7t0u44c6UVQ8RnH6Om9GI
lVeituGx1J3sTBiqPnVSuwVTGTpBVuVaZUq+RZxLRHhQsfUW3ggh0wSnm4P5+ZyY9/WTVrUxGjpO
U9Uuv8b97us9WBT6x6RTfs6nzG87GoiN3QwdxlzxPs+FG05hvacmu3kKNf5rD1cBorCxdvMUozn4
CO0WjWWot96lKlQHEraQXG/7uZlKLz+Xsc193R6XQ9m226bqrUNOqehhxEll4m781e6xErN9NEp1
pGbPvb4IKUB7mhsOTmsKkcObZwf5c+r7jw32JxQOMhH5y8/BZblJxI7aaPJdFAkFlATmF72zBCqh
SJwMpP8/PA921pgW44sYwQmXeZrfVUzm1jG7hXOlV+VW0VVAohY8gCqq/D13quhBj/GZNxSi5cYg
upWHk8wTG1P4cuB538rG/V6XZfwRyxDjCmrO2QBDIyf9jvMai0GzyX6aGQuuMAKo1QIE7rLGu8yH
TAuDs11dOwfoK0kKw7sokeush6YH3cc2OF33ZA0sHZqGwgLEXlRIYMATey8o8uN0nfpuvjT9od/M
J49OhWY+UNdVrWcsaTk4XMUE052G0mXH55JpqB4jzhavdbML/4zM0+dDZu41AlwP2Oh4pxx6RGyK
TF0oTTc8pgIQheop07arrpednwyP88D8aj5ko/KjGJV+N8/NoQCbuJX2xQ0CoXf2LAzkFiJPvLOm
QPf1MjB5VkC+WKqLgM/iMZoOSmtQnje9Kt0axG8/EFNJ04MOdl780zwX9hO7SAmkZZqszsPzy6hn
M+YWNUCVf33XkFTSrs/i333Qfsdesr0AO2tug5qdHaVokeDmyJsrALUYu7avaZX7C55q4mwFfn0v
XPOQI9N5LfWg3GGk168/zwrCHJBfB4nVLcsnJym3c7/VRcouEOjaIa62i0GtKS3LSfU30wGHtYmV
TBzhz8vaNZoFi1Z711dOjwTd8ocdQiRqvqJzGDWQNnwfvfE4Ai4qIW+Mkt03gZbw5FvJT3uwUpyC
6LKq8DdIZvK6J74u2ZOrULoKnnNYsRnInozaFg/tALVnGsx1P3/yPUimjl7e5gkmcd5FZMKnD2Vt
7E0/qIg16ijEPw/RUu9i9fDV74liODQ+mdZWxARorFWZ9fWZ7198a2rEI7mX3GXiJbd5AkA/UGOi
aj7nzwM8nquF5fX6vrAt71KX9h5rbqQtZlLgxph84ITFVaPkLW7lHjbRdIembe+grwTruamVib7w
hZc/OAQYvhnK9zE28tcuiGHi6rimifmkRLEoH6zMwzyqsT9ha1N8Y88lHpKB//nnWTVFZ5Ruid3n
WUDyRzMI7k1ilJe6q753qNM3/hij3E16kJ9Z+uegI9JZDK2Tbv42ME+Z+4RIsQEnYkKJZlj3ixCU
SWkH/lGXg32h3GqnKlbyINLcucxdrQa9KcbQfgfkauDPH1SUBRiesvJIYSg89Efu72kO31Rv0wfL
bsyT0GR1CbqSzQAFZvueoOlF9Ep5aYc+34W62i5kGySnwnfvrWsrF09tOgInZfmjUI17FinOE7AL
sesKPGtSKeSLNP3dPMHIJaafoDYecQ9oUQQU0TJOs+hEfVq1rsLaeGlBJqtx0H/grvLk+LH8pmJ+
s+5cvzzieFU+Fh6lS0OuOu+I+1bzVL5GAM/rysCOya2pLBDVXot748JXJ1qqWpV/eOd5JiE0b1ki
JLl6rR7tVV0T26GO0lvUuuE2D/GUOiGnYIkfu8MyagvjUBejcUj5JlJFH4Ph0/H+TBeol+gop7F5
1nyYx7+a82hTEvFPUTnMra5BLLv8fLf5jUeNcgXkJC6ohVXWjdY5DqlnDetCo8hGjU6Rr1EoJwFg
pxXfRbUT0WvX9N+nutdf7JWSGOn7ou2Vg1UBucZ1EYkJxIanMlfCNfdK8Tg6mthpA2ASzZHZAx5g
PCpMX7mVhDSWKYTRN2ztbkFnDtA8N90gQVLnyisPLz/ct53FBnx+6VsiXieJsgEkGGInotXXUg2a
a6a57T7WanLsU998qD2qHWpRdItRL//06QYmvzUCU754nIaLifKQszbRlEg5sUrWDlROQJcc1Enq
3NQ8a7E8hLty4orSfpPiXqm4CvzoPRu8p50Y9zIJgg0Rj/pEZhONmDucuO9iRzIdsBa9SyIXu68u
hzd8MNEQkdwy05w0eP/7s5lB9CF1PJJzZdOX1rryMlL7s4iU3P/ettU3J1ZSlHblHkGR9BZNWS7Q
CvA5uNXRCSzLR9mTbwgaVb8iv6D23At/uGNBngvp2GumlTqP0zj8FpU1Ni6GLO8N4sGVHo/mRbY6
4tmgbx8NGMMYWppXAjPpHpc+G9f1zLjxPC6WusU7saV8zR2kgmn0swUWQZxLJ+TdGuWPICEBDi6X
DZjt91itWO45A4dOxNaKjljPkKoAjb/1KlFd8qQsVnZmEacFC8I1Xbk/ohHWWavDOCkE4BLL73/B
H/oetmH7qgRURJiUet6Iyn3oIYIwrsf6RdW6h9SFfa54AMBjDUMwFZOVbaUN9a6Iq+Q+z52nlEp8
EF6fvwKwUdcSG+sjEupsYdY+i3qwrPaSxXt2hEVbahfuMt4iMeruIQ5Nd5kIor9G0FlHGzudRVgE
UbFMgugsAvVX6Dl3oeXKusyd/hXPGo9q3tFkeRYotxSQteqVwyvZfHs7T9OnZu6zoZ+ngUJBb4un
wdi7Bi4i/TUtJo0DKcpVLvT+SPWPca+C8armoqPiBJdeu6F4cBSvRaaZHwF7H+zLO/+O6FBs86TH
FaYiqq1GKaT/Nr1Ar+12FlodfqKRXL4GQtt8QqStHuYu4AbqNqrqZlVUdzsZ449QcsGwO9DZEIgM
46A+Pvi6Ts47c6uVA9f4tR7Mxwi7oF+17+xdjIHezcBzYVorA1E+h7thk+CrHqrymhRxiFdeZvww
8CVIppOUIf0R5gXMhH6Qi9KK3jNyU9NXFg52kHu7uWmzdgmboH6anqhQFQi5UeFuvYZkCFYV8b/D
PI2rXk9j77WS3LBtdihLeHaXOKe+zvN6lpmhRMTuWMarrNGbBuMYHOGI9q/huxM2xqvOlvrAtjIA
vMok1YA81VpNzB+Qel518mijZBUhvn32asgA86FTjHHbWbJaxkHs3RyNgnIFzBmVrFSXzM15IG3V
l7h1qaqdTsUxDcrKza3+622kpuFNrEbvIbulcJkZ7bhpxxr51/SG8zt4WZgtUy737dw3v49quQ9a
SZH03CK4HV2CkBvU9DPmN5ctVNLCKrE7rl2xBY5VLvBWNA7wwYzJpcc44IFQriMA+EsFqe/W0Mld
xSz13mR6s3phvCsjFm4WXro7wvr2Cyv25dwvGynXSUmKxFLyEnchbSucwHzH51lZNYreHqiNschr
1w+qyMwdwUeXqkJnOPewY7fG0MiFaAdq26Y+rp7hjDmOv25YEZJYp/k14NdAq4KwqTbzQAxwb0vI
z4eiaxzTUtUvbaVqz3+15tBQHsGV6TRnXeKrO8LNNQP3wHZAnjXbXym2imekq1vjrtNxr2t8J7pV
0yEeaiiupk8RwNQciz66eUH9wG0S1MTUSjAUeGzRUs+tcl41oijbdoGSL79Owjm7QrCAn+Y8r+3x
f2s97nFj5tunsnJcIOe6tRvLetOblZhsM1OAiBJMqFtiv6orB0+neF36ffnih6a6Hie47Dxa26w/
07oFpT6NFmqMzmwcns0AA42wrJ7n7rK3ESh4OJXOJ2HgZuBXb6osyzjJFuLDVq34TJF/+FL9mDtZ
MkN70KqI8vEye2DVSBaIbPmzM0QBrEfvB67GOAfIwEG0qT7PY6ZkF8CfDyaMmiZrYxz9dyXKV9wN
qp9dSgVf2eXVpQI6dYgdDMvsVBlevc7bzTNSEBFUkIdsDMjULscMo0gksvf5QA6VHCDphUNdalOf
7R1b5OTYqyjx55Qhdd6ssaC6dTrLYrO9F5rlfs6Yz/I09UgIGeXKdFKAOHQLDo047HTC3DfCWEdJ
81sTuAFqoXLUwlo5RmmbbqpGM++jwOPBGCrzZ2igneDx8RsniGf2g7B29KGAy6mmZ5Ta0V52AztK
rBkuHXu2ZZ0P4Zub5MTwOUloYlXZCcmHSkxOeI5zSzsoAtLv8mNWF0AjIUGt66o2WM4CBCyaXPkQ
LHfJaP2G4/SdXJD3YmoT1CUNGkQ1tY5qyMNWObXtixLC8mlDJ3pHBgvQih/pcL01eg6hlxwifmOa
dxOwl7dV2o6H3hyaB27d+To0G/05U4micWflMb+H/t+upFWxGA9Fe5eRIOdD3c84tWzAwKtBR/xC
6L67p55WP5aJ/TAPNm7a3jPuGpPNZXEc/MD8k5Fty6HapD2ISkyEeFb5fryM1cB8Ts0Jcm8F0bOd
Ajdxa6ldBfowMHOySfxV14fuaugV7WGIkmIxm8BWlbSpSCOSxTWev2TkDRDOdVt27xsl9ooNxsLi
bXBg2re2eApGQuF9BmUh6FL5lhdFj/HxaD2aaheuKz7xVQoSRQO//NwjIDy7zvCzmKx3o9F0toNd
DOu5SY6MSAAmnCd1KrqZTmqDHgYDwMZAF/49rkS37susW6cjWcUl1TVassWr3vqU8aqKrxy/tLuz
alcpyGJKFkaL0EuoT/Qq+c3z8I+YX8VT32i54ltdv4pWPY/5wkXgcmLhNxKltxN5GjOxCQ0K2qSw
w1uA7OucEKZvspRIEzdHaycIwyzUnPVsimr/mJok1RRP7988RSPCq+IyqyPe/DQ8EJMBgtVjjcwK
Dic0ZOCf9gjzwEioHu+yXl+SHY4XrgNBABiBeVQU0a5IYI/fFRW0TA2mzhr5o1SiMbZcmjuSRwit
sRS+R0AFkaMisZibifCze1lq3OUT44zcu7iy/TS2OWnbZUsmEsMnxTjqNWmWMkzjeylTbauMpG/0
QJOUGgTqqnTT6jKPytDoyHn5EvDHNHk65P3Bt6PyFsVjfKdkq14XgyrW81gAY+caFS9fszGiaFap
Uuibz/nIyc9mjkZSQ9dRDeeU8NiNDN+DUpoFQMup5UXQWIghYkYzsMmsCn/HnQGbv8Yvr2gVl62a
ewQSRpYLkeLdwsRFnhyoLJOmvvmA8c+xSEeQj1NX0GMRUaf5ahxGedITR71oOcR/MIPi28jPWTql
Gd+dFKQtmQAUoD40C+zVwwdrogjlY/KLMv9HFnX6oYl0xEYYsN8VVsH3UDW/WX4AnVgLnA23/Xpt
dVPyKQ7dUwqX+dlXmxVhXuvVLgxzB/SqXNtT0+nVYAHRAmcJnlY3N2mu8zSMFY2NAJG8nZuA6lFH
3/nqP1OHlrz3/E+xQzYoKGoofTfcgtBZlrx3AvW2UKV/wIpW/2b1SLCn+X4IwUyp9WpH8STc4ljn
qTnW1dKJwezrdtAsiqRt3mu9ee1t8P8osvZ9A3UMJfmPWneQnLkty3nKcB+jxpvsY8SyqYTCY+0N
7gmeBWWjk6cL2ISm5HGsqhEfZV/cg2S0v7dewANbjbI3C/nOoqjQAWkUsS4FcKxNHYhk28jil+x7
yL29vq3yQieNpA0E/BFd1IQsTh6FWmspG/VFL8tzLJRi9Y//+N//7//+7P+P9ysDnjZ4WfofaZNc
siCtq//8hy7+8R/5Z/f+4z//YeNAoGqOZulUTNuarQud8Z/fb7B0mS3/l921eQAevz/COS4PkVvf
nMxTfoHgW2uN5nxPci1Bke2LqyOxu8asUN+HupPuHRMOc59U1xhmLIIrpd71lK9f2ViWn31EMqEK
CRW3UFRBXZf4R2F3+SWsBLfKiWPS1M3ay218DZLE2zk2DgdubnlbHnL5G7mJvdfH45MStZjnRU60
DAEXv9U++JpMs00Qvam++kwF//tPxTH/9VOxHT4MzTLw9bFNWzPUv30qsYOOAGZv/OyohTj2Jcy4
IikHYqLZKws8SvBBG0B7afR1WuFcUqpUY2/6tMPIrWr2OmE2d6nFDZk3tXzM1I54x1QNnyiYAySe
EBdctcSJhJy/mgeqQNmiqvJeLDYOlAEH+MzIAYNCDZe43BDfqoe29ttvTddpV0eEx6JJ5DdtbPOH
iOJCsKLMAWQw7KOoUpbxfIqONRx74IIVgvyIyxwL8777kFQ6PJu2bj2wqPowcJl+BvdsP0xjOD4Z
WxsO1FbodQIY21Df/vbK7+LoUmL3smIZHD8UJFLWXpHG3zxHfNQTXDw3XkJsDPfGBFaIcjt+hGB4
n0slVBJATymlECr59evcNVBchKg6XuaoTzdfe8xgSMQBKRyBgaqg2B8L2CGKwZ4p+p2gGm5LNtcT
fLW7zp/mXCg8Zqs8Aije2/uoA3i2TKsEhZrCJfTvvx7m3y6a6ethsUpS+VdM34/p6/NPF03daLoN
KiR77gL8FkESG0+FzA1k2Hq8xg3SeApyGAwulY+fo0K3x0ePfWMhk5ClWL4O0sL+hZP5We/1dsf/
n1zDpGnpMh2XdCyuw6nVdx3h8aZ3DzgHtYe0wToSX95WG7SFIUkzftn0zq8i3fEeoLtxELAfrQQB
lIea+ajxOAKyKvaU8qPY/eyLdHm0sJNapaIqHrrRNaNFShQbk6nP15khFhik8v8gqNHLb1OdJ3qH
xDx40owf//2nalnG3686U0jHlHLaIVs2mpp//VjTOHAY8NmKIGhKcc+6GRhe9RSTX+eWPz3+XeCI
q7npWpV9Qy1wwCbQWDiYY2HO3qTmaoDosNKJHyzNqcRmPrCI/fNKNfubbZIGaKF83DDHnPd86ALi
5yFdz2KAcWowMjciVZ0bkZmqF4pcr6wpxQFxxLBRetd96hT5e04eqwSEFbtbthgH6GoR31CrW6cy
r8cl6KvhHSLK97/1a3nhvJa1btzr0VG4p7bpOmqd4d1SfSxfex9LaansMyn5zWLqECo/3GVN5H+b
5wsQ4ytUE4Cuy/4hNKntamJA0YgyAd2kqrFnpwJwvMdgKAuDcVHlgtvmdHBirWj/qT13ktTcjrYk
IUEkxMv42DPTuLdcyI9KzFcVTcJ9PkSReOIeAyt/6lIT013nBq6WreYb93Sw28eCFGogbRukb9mW
eyHJ6ec+X3y9DfRdY/fDq3RYb3da9QSYYnwUbQtCdeqfp5Hj7HECDrc9medj1NZ/DobEHlCjWng5
D+hqluOrMM0xG4IStksqqMPy4DCEkbWhxku7m0ZaL4I+bH7FxUKgMflV9lTpjTb+iEARoJ5YXXzA
hkXuq84AtuHUPx0/Gd/dMafMPRQkRuEQhQ4aJTZpGPl4abaZ+/pw+J0n0luTm7jIoHUfiKq29zz3
kfHnVbuCz9DcI7Urbz5RkWkM6YXEpqVUdj3PxYsyZQsS1k1VZif/vdUJvsVFAHxVy7VuEYdF/V0Z
jUfbB1i50A1Kt6bqTceJ9oXVKz9AxcKOyMrkZRjNB1/VzZNbJM55PqR5cDX9xj1Q9CItNtZUopRD
DX+H8vGODeK+FCUpPGuW6quYrunQ3SlkAYsQdHdZyHjrpxQbycmRDXCEvEUJpgDWc2U5/jGVEeGQ
0q/TZWHxq1lG50AoVjqLEJq+Rcam7HGrw11pKrgyOtdeJyzv13M1FjtKa4O/2Zmi325DyTnBRcUw
HjVdYwdXVckxqv1y6etaDnavMVGlZs9+WA+PESlqrAiml75lnHqHiKOiye+9ixflYv6rJYgXllqj
GJuqVJxb2TbR0bEr8kVF6UKRpq+zSALaqQY5Z2oOmGGeFJKwfXw1M/3qlY3zIyi8VzPAOd1K419T
fcy7V7TYQ7X4ezz1eyh8F9yPtAdLbbi9xH6ADGVqpxTZL9HE9AiDK/3ha6B9glcMeKVS1IPWRybv
NagwhKf2/Eplcbim3gAsRNnHN8pj+bJHibPPHCOCdhzHNxHvyAG217lhELU6DGP3ex5vFICOMsqi
vWV7JBiJTWwVFg7vN+Hq6XtkjMUmNr8NZiyphecwv2IlI/GD7QZYfTCFcG5iZIxtgQIu6tbYYbhr
xBzWMqtkdaOKrF27IzZ5veSuzYUSnsgeqIQACPBpmizRA0J1SiRqOzuH81NGtXYrLSz7GttR7q77
MWDKcdCi8Rt+gfqlZ+jPof3QA7Krc3fa9uMFJYQGnjR2lCMgm+LNzpVshY2K+oipEDK6ooi2ZZok
FPb5wwJG3oBD8q/crcja/HVQBMuXBbXzK3JU43EewHRdecC3wVlX3MxWGQaQe7OsaqQ+yP5V7dcw
YGjXtWD+gzRMjq2vRzctxE3QT0fjuw0dbqHaTn2FIECsFqjIamgBZ1i9ehjJ/x3YwxZE4RQAp2EP
1hRRlFYd5vZ8COxgRLPxt/HPs1ijPqRCsu+3rdeAIr1TlkTdTXHS5gGi3aOPaOWmeBxKRZt2cha3
+2nGPBAb7Q5PO/yipmm9btoH8luEaqYZtmVxqt2IpTTrfjtPmQcoulGTUF7nRlnCezdwbJTe+FGy
s9wpoKTEws1a/xF+nv9IKIitewK03A9iJGV/DcyvsqSRO98YXuZWiixqW8fwLWDWNgcqoP1Fo1mI
MxPyFlvL0YtlLgPt2qWNdg3Rta7TMIrXc9980IRVLmM/6bbKEHEeAjjAuZpbHuZTmuk8kjb7Omn0
h6+uW6co8jq/gw4V/EFv4v08d+76+mW+zvBJmm67UfybX2iejNbhzy/09X7zL0VNXHX4/CX/h1/o
l1WLv/9CFKFJVH7I1le9YgTLivU3BXTktA+hGPhDdZqO91+VJwvEkMOyitAOmYROTmMdh2R5S2PZ
pbV7QKKUbNxOiB0GfcOrguSWfBFOxaOvbgzKZ3eOEYxvlb8zvG7qrgniF2SfkViYNzjK7qKf6DkS
HBe2s7a70ShceXaK5L0de/8jsKNzKsLixYwJlbuK7x95midkx0E9Wg32eqEvYboQhb3hVxjeEru7
RXXRn+ZWo3nGue50QG6EX6vQy8PfaD1vdpgkIeaK7FYwTHTWn22JFw0WACDlw8rcFh2pvAQzwLWW
qs2TpRBCa/IKi9ip2Y/9RIuJlvMggcbmKcA/ZKD0+Tx36UVWL+E2U5E8zW/s0d9SQWis5tGk6YqT
1VPCMI/aXGZ31X2a3+fzzWIXlEqTPc7T01aiAQbDs5sHuyyVW0cnP4ZmlLv2gCxjit2I2DdB+HjF
a8ESumyMl6IP+hPYAh8rPWaFrSNWntF1+7lZow8cg5LFkZEm5yRxsM6dzk4p1dwYGgaW8zR8X4jX
a+mVRMEy6Yxsl6UIgvUev+uyaoqbz6p0ObRq+tbg5OV0FLNhzIjrMPnIziyIGhF1sNC943LX6bfC
j6H51oF7UnwZkvSw0h2bQ1zuRKitSruiurRHW1UF6SFSivQwv/o6fPVpENClKzC5UbPmwW7beBV5
tv+zXatsRH6icwxWQupiX6D2Wvds4gxi2ll+lv1S1IXzaKsxCyu1U+AOasFDVMn4z4zRUw6wlqrj
PN/vxvyM8RICPF95VpUa1PrUheUlBm+hZbIlhMEmxuJ5PhQ/kBQEz2nSszhpW/NgjuOyw+P0Ng8r
fnugeL3YxYNS7KoRXNjopvgsUstw1kpfnhW1FGfSGbdc0w/IblvKI/9rbH7VEUPO3eDM9rEFxzn6
m/m8AacQ4vTm8Wu68Aqbh032UaWIrJY1ldEHk3TfIc8SsEcY/m4wNPSWSueUR6X1on0K6PHvr+ZR
MAHh/r/NyygL8NudVbCaJpbbvsVxtlan2IuRQDUSXebsKHksNoj2Lm0a8WywRnmeD44aF2e3JIqc
y3OMGKBHZ3KOC1iMSupFW7snE5/mG8NaIV1/zISWfsS84DZVvufUpy4UUdU3fyh12Px+e6zZop2C
ysg2RmDkd6zNsBLoEuPkaPlvPCuzxzY32OGZerHIXB4wPCXUb2lDogAPAvvaUVy1B89oHU3CCsf5
VVa36kKwL1317fCnb0zCrlx8zfl721d+Kk1NcmZof7c5SmpApz/JnvWLQLP8JzLY/kbX2uKkEqDa
/vtdrvGvm1xHqlIYhiBsoNu6IQzzb6GlhsLTOBZogZKi9j9k6J8ttPOrEvLig6Iik8I8XFGi+tHw
1zF7+LFBtaYCi7t6LCPqaqVlRnW2uGvuU8Mhwiiy+jqoymKYjJRzzSlWmWN1u76ttgFWk7eET/Tz
s22zR3fUr2T8/I8clyCc+RLug537S4Gv14liRXI9fZTZ1ih7SbImaK+Fh9GTXd0UYaigu3NsbUK/
OlH8p67iUSs2FlXeyMc8imRaVXv4/4ydaXOj2Lql/8qN+s5pYDNG9LkRDWiyJNvynP5CODOdwGae
h1/fD8o6VafydNTtqCyFAVm2Jdjs/b5rPUvW8nvvyHObhsZdLIXYFGZvg9hDQJCp6f7v301diL/W
DGxNZ2bAf5YleGsNTf9rzSAs9LBwlnpBA2U/gfcYt04o5idCkqCxGFH5WaN1DmWWfWsaehmmoVYX
BIKIeupB26t2HF1UgrJ8CpDm1yRlos2p9gmpFM29CJ0nyjD1dkI/sBWTuFtSlmxWNhdIu7FAADM6
XndF6+2mB8UVDG2H7yzqa9TFFCt7d6g8fepwt3QpAaNz/5oIBNONC35lmxjLWU/rktiGsLz9+VUx
+s1cvim1K14NG7+xguphf20eESXzvjhxfO9kvQy0CcSUW+/QZI+fMaoVb1Ks6nlxY4bYGPlB0oTm
TetgzyoiB/dHUYEVSqT4KMhrnkje+uEkynFp5+w9l4BKckxRK/HguSyr1o+q+PevlqQfnicnpSVt
1NmT2Z7KZIiesrbv9upgaP51M4Fdcd8Z9iYm9ffpuqty6zfbLasz/LboiZj1jolcL7fXg5SDVV+q
eMZLzg0cDS6wjDjF6lOHqnvutaHfkY8mvcImM3x33UldeKO5VX38uTXSLAtYWNSBmRGSkyThlmKm
jQwSkOqY7qkS6dv2WjaRLxRd05+7mdHDUBikc0cEAsgyqgJw4rVXiAnlTad2OtcczT/VFGjT2u6C
mSFm6QIR9tr8Q0qqEmDVtgc55u+1bB/IdAcKMyzJppuG/AJ9uHgqtUL6narMB01Vm40uYmgKCn7x
ocmeriE5ZK43x2qoCRCSwwmRRv4CNjXbqwry7J4u5quZ5bsx7OKvYZuQlovwbUElviRbe5pMvKy5
+8QUaQy3Zg+KKhI1KZ2a23xYznIXqoa9ihGNAzpJAep8aD6a7mQiHX6vrUnfulM97fUBeoWULtKQ
Jnqwe6W8seHh7vXJgZGmKXRWcs52f6j47LK1uHh9AFERndO5iH9uWpXMDsAOT9eD1/1pBAcgSchx
zW0jOl8f7ES7GVFeHv7chbIm/nnwui/MjHQTtujaotClkGRF8dF0loYCz2Ril+VBFoNPaQfIURE4
qTqdKBgOj2aGvKU3EoszynIr3xbQe3X5GMX98DihDA1iR+DbEG0wZSOqqoqa+Wwr4hbTO3ifSO4T
153fFthv+1zTG7jX/3paHvbf/n7Ucn4dtBBErbVj1wIuIHTn16ZL0pgFJ0UUn1bQ5inRSBL1stG0
jtU4BXkUAlhuJ4nQzpoO181lsj8pKhm3160a/NAwyuy5Kwrn0lXMKNbvyYoiOcFisj1TjMrLsNTD
romKBWLBv16RgWz++Yr0gz51ZwP3xdpn6syCeMVGnhPVUs5U8voggYwdWEXoLt515/Xw4izKZrat
zVAaYElW41Q8UsKpU0jPA9yz52h0h5+bUaVyXtWE50KQtrFB2SSf1EsNw7gsWE6GuP9SW300cZHu
4yhDtbxuKgWJ6ku1td1effy5x1VIYoL1h96l0B5znWiFbnAm78+nRGmNrKxgsbIo6cZGF7MnBdXv
w1K8FWFY7FJEB3tcHvlr3fS7K/k4LsGdJg2TcBzd5n1cYoz5+89Zs9y/3p0cG969blGJh3bmWpb9
S6NAitRphi7LH1VDU3e1bswngKnzqUkG4oT++Oq6TxjTlqYDTM/14HXXn8/QWw2c/PVIY2PVMdoI
RcEfr6fRPnDUpXtwXDn4dpOIm15No1dtSp6HbiFCfN3S/cku3Jc6lc19FRZPSiOUl6ihgh5aSFev
m9WCB4TPqt9eN6319dK8ETfXzfX1+j6kULl+Kyu0P15PqcY7K8awkdxb9TTeaoqMn1qKlniJ1v7w
ddPp5RG1IIU2VURP1wcr3WTDiLt5iu2VEK55LO6T2+tD6WTytqUbzkp3mbe/HLhu6qLqaZBr9Jhi
urDU2qfXyAIuBWyVvMV1s3LAcJeAko7XTXNVeTRkK0oIGxdd1LfX3XnWxje2ExJ5ruSYAIe6Ogy4
V/B/6J8kTuO3piyv1ZFgcNHSe5oi7r4ZrQ5ZfmXf25bbAbg3hw+sW1jfxvF2AtDkyyJdHjPXfoqy
tjs7kTE/zhlm3xqrBSl5HEw4Py6cQr7IkxYEdURLeZpdavAo4+/UQX1BdfVSD5H2xalJW8O7KZj5
pSP181u3m9UvaEjbfRHGMVqDfLkpVaLVCAyyzxTj7DNZxc5ZdUCqO22EPoz9fBb4nang+IkKTVEF
C0g3wL7oUrEu2RKDiFeXrz+31v2truQ7xrLZt2qdp7VqfJ6j6WwuM55yu2vphqsJOcxr023dzPIm
OZa55kJ5JjqhRYLlKe4032P20E9rPm6wGNRRQ4te51yG5EGQ7AKZa/gfrkDxnxegq2HjcUzT0E1N
t35pKal9w2I/tKZHBYusr1MZtW0MEY7aRQ8/H3pYEUl2Cdc9vO/ZCbfeE2hy1GTjPBKgWEcYMdej
kP+rAIlBuY+MVtx3QDWZPF06qKaXaVyaW/Q08KCqnWhCxJLaclrCBuZ54fTIbGa2Kwf6RyniG7E2
FAZUfnfXr6CxvYTLYJPkQ4+BCjMUrMyw/oc3w/y1bWmbruWYgsq0TQ1V+7Wr3SeiN3rMyI+RVn3a
qjI9WoBbHhckaI3qOvfOulWK0Q4AlIzb60G1WyIKHeIesQ/c9fUZTdt8M5BfnK5bIkRGYiWNgZe6
cPeJzTmg66HycH1IRPvQmV11NvU6eqyWtjtQ9lhjYJT0MI6JCvpO6Y95U4C7m6eS+bQpcYQZ7ehf
N9V1X0mIKUtIOWFqQ3AgYnF3RRasW0CsxN0VZxDm9c9jf2w5evo/6CV03f5lSHc0S2A6wJPmOCpu
i1+HdDVP7Vl35YObh5HfWxi6elrrD63q6rsxsrqDFYroPkEQDmYjVT8WawmcRuafRWF/i/tSe+5S
HdV33qpHOcv2nCelG4iuH58j8024mbOTS1Z5LW0KA8AncSfGrLWnMKUuuG7pmibvrvuvX8ml2VBm
H07XXWkBBSuF/YT1HF+KmibLVh1d2+sUm2y2dd/PBxnFt4NxPy70bIj6ul0EiqrK1voHMWHhSuHN
frfyLqizSn/PF5RZlUDvF9doGCNUTLC3Cz2wRjPepSlzKBT68ibNAPbb4UCr0SI1FERGFh4ZbH9/
YPX5+1d06Y0ADchqpkGNnyFxChRldn0lX8RBqOJc08XbMTubYYdU+t2ALfeuX7/q56QMTFdDd/fX
AzQW0BUpCuln64HGTfZqnd1qFaFoMaWYTa3mywcBufSL5FeYJ8mmT/X0CI/l1CK4s3BrH/98aKIm
O0bE2VppiOIHOJczGdoJcaC4L81Qvy+aYiLHHOlcrNf9jdHTOxtHJ3ta1HnbhqvpwR6LG+JVkuC6
aRiTw1mtzjf05Y1N1jdhUOPN0YAVpOWWMAuLPntd3RZDxIPUqtvr5jhSEqa+gxQslzndw3xeDlQv
pJdGlnoidpJsdxipX6jAHDJd1t8V2/xsolp9UqseH7ygzNZN+DpduCJUA3P3ZbGTPabgkIRZtO/n
Bb/UKe1XQ5fiSiLuSoMAxXXzeiRxJdr8sJyImI1H4VHJoiWfxDcYV0MnUJZGw5rYYjW9HlZRMNw6
FNDOorgveY9hus24vDCC3U1JTwzi4i/OaN3mQjGRFa77QRXQepOMBZobTObKADcbcTekdbbDjVqc
DLO1EHaYOb9YG570BsO96abTPfCXOUiEWJ4GSU2L2T4xzGH6NVfAijhRQavWdXKkyBNM8r6EE6z7
QqQduoHeBdRXsf/fnvLzy+sT//yW35/azIzwMZf1eUzi5mTXlXG7tC6cByJ5vNQOwdGWunnW3cLj
TehudNaoO6YJ9qVZ3NyXStfjFGUGYsrqh83yOyTS6p0AARVB8RL6fz8BdX+9/TFM6Zrl6EgqdFf7
Dx1TnPUmvVNbQSRkOJvR6qfzNPgoV/Jzv27EavxZdymBzysCyA2tgLmbBpYKPJDClt05bMWq/tyG
ELH+OKYqZtCXRKpNoyxOom6TAIxYiaMdQdhVAdZX0+/7rpsGXKtrT0Pvszz0AENXMJ9F/pRJOwKR
Zzcna102h6QFbqByEsC5HrWKFvAYU5W7OpwBoFvcl96HjOATZejd1zC8y5wx/5Bj2WxGrQxvsLF3
l7jJu59ZXVlCtE3WYu+jl7Wzx48EkvzOavT0tbLkzTXPy+5nqBM0ou9cfZxOxai3wfXAf746aD8l
SFlQmG/LKOJzWZYsX1TzEsI0u89N6y1hgfU26ZO6dWc7JW+AVeT6LJLbyxt0f5duEmXtDU46H/98
MEgXU3ww6axfBSjdxiabZB1UW9HnT7WZBClZn5d43VVrqOzVqbMPVmqlx78/Yey1XPZvckBH0zSK
kirzA0NXDf7/azltsq1x6iNp3cpOQzUcI0a+ymd+CmsyZ70LAD38RVKjtYy5APUiUwxfw9L1KzXr
vhBRDz9sqO2DYGL1gFAhYtnHM6q++d5XY7O6rqZDNWTkMJnb7Pq+ChT9Dwt2cFKAkvu8ZjGIy77Y
RRZE93LdNKss5rpW+cAJAwk76wdG0WLThwv+Bmt8QUgz3JJi+N2suvElw9V2bGOiodT1oCTZd687
sRvAzkqfW+1k1t3ceiGmClhDzLlIlCjTYLLSzk91QjRxqyP1jyC4689jb9pvc0fCdDQq84XFH2pd
zVyOKcXFY6XuE1xytHM4ReBJpM5pxtxgWeg3NmXf/pyK/K+/aDfbq5bzW1nNTRLF3S+b/81ElH//
e/2eP57z1+/4791nefuRf7Z/+6Rz8q0p2/JH9+uz/vLK/PTff7vgo/v4y8am6JJuvvSfzfzw2fZZ
9y8N6vrM/9+D//V5fZWnufr852/fyr7o1lfDT1D89vuhVbPKhOsPhev66r8fWv/If/72f7KvH0Xy
8cvzPz/a7p+/6do/1rI74CSTsrHjqrzS+Lke0dx/6BbzYldYtmqZBvWaomy6GL2s/g/LMi2ESq5F
wR5N6G//1ZaEb//zN+H+g10EwTAb5NHQ9d/+9Uf/Lrz9+Wn9v4W4+l/7ArauORaVQMrYSJVZQTrr
UP5vmsI566fRMplSiiw+kmX6qRbdKZuxRcz5Xk/tkxAsu9XRN6mWpl1ITGGafIZ1e6KE8xWZs+s1
80la0cVQUwJXCZEGUYLQK3kZhfVWZBRYLGFSfpmW9397i3//W/5dRKy5v4wb/PauynTYMChs8Wf8
x6x4gQzoNmGG5jLOvxiROFUuDUa7o/c278dCnCPCBoIxGnqPlCgi15JZCzBaBArNB1bEN+APsaOa
RTAtyl3dRxe7kJtCHT+5Qe6xhfoyxbegRgWumNKsPD4urrQ2fXHq0LjpsOyYdoT9tpMBZamAmJJn
ShcpDG+S0MSgfosVq961tV16s2bfMl06G6771dDs0hdGCuMipevEaJV4Xda9x1ae4GubIcLBnfeW
xwZs9lgLLVgUp0NCnj5YU1tu3NR0PGopuzIaHL+jsgo+/b53sKfW8eQErZTfa404gH6c9A1Ivw18
HDygoYRnopUHsqrI5apG+Ppu9a6Wp3xuEIdHqBh7W634rTLsuIN1OxOZDZLSXQjJKIk5ymOktVFH
Wmyn+8pXPJv4A/qi5U3lFjXwZ8ZD78CGhjWYlbfZ3FQPtIbPSD9Y5gosoviAtWFFEcwyiHQcOjbB
ffTsqTPPJrEjadY8QvuK94qpnQBSJXRyw2yTOuje1V7blSTyAKNpUcA4qwBxJ9uu5nOhEdGkPQ+H
IiJewGWS5cmp3lr6F1BiJDQzZfBbpSy9ZYZNn25dc3no6og+a12UCMPtI5puPCVpU7AyWR4q0pYM
pd41FhiVQVn2adMewwiEdKF+pmZ7kb0ZcHLuu7b9qmLv4e9HTt+SzJeQ7lThsMfl7byoRv+9gxju
MddRvUjbRWlf+7OrPDlAtaiovoZZsCTKQQ85i8owE3udRZ6/Mm03gDxxfS6F19lfcYxHwKHMFN5b
mfqWk78p6bQD7HAhECNj7T/fWMaaX/wB4RvBtfDHJPzGQueDKvPDGCU0NdzX/Gzm67nVKF8NyjBZ
275G/fwsh5suHelNL8nrLNLtFMYvtjKwgptCzslOPZaGvKmhQOG0wFhWDicLcJVnjw2OBrRJZajs
nEi74w7KWg7ZR8Jv6SnafT+ZBBbUL3pF8RS7MkWZZb5ltXfqkuo9hAbiC8v4Uc2Iq/U5gWMjnuLl
1XKpX7QVd0nQkZmnFsdJyT/MJj7RWmBhZB0HLSt9o8v2ejVCFHRP9DgDd37BoP0jJvygpXYdXF+m
aC6zPZKkapJpobzXgKxplXcemSmojlluJIBvAGu2L5ODyqqSyHVuC9auIKopFWcxfd3mHsKKMhYM
ePSO86bExz21lKVNrID12UkNX0zYDgaLbIkJSz0wptQbxKjyZq1xIIj/xpXUGr1CNi83PdOuWB8u
Is8Iukm6t7mEuAy1aPDyifxpDcKEraIsd6NsFfsRuDS2vq33Z2UZn52U88DqnEBYM8b8ltw7arix
owPLwWpTIb9DXfCixu6uLpDqFpTwwKk4s3Yc65bmI2aYpSQKOk+2EqIFsgcABPBT9ALOcN1zZuop
QauIeD2jDM8GysiBhEUvakXukTsEbna+G+zwVZm7Y2/Xu8xMcbVT9fXwJ/wo5u1YRs+zURa+HCV5
OvXOZQrldfN83/TNDZ71r62SY3SLySmuTT8hgMhLknPRKK+IiL8s16Rq1CxTKpdA2kjdaEXc5F0C
UnBE25KH9jFmmhPMKDQHi4BKUxteK6Ckh1k5tCQokvti1BtTj+FKQI5No7cU35WXwJuqK9ZKMlaD
WOeDVQhU7S0i6BsEhv0yf1RCvQ1zk4jdaj/OBV39aGt17jfeHc54cWwGzJXMrjtP5KQexVq7oxJK
/ja6SHUy0iNlD2TZQlSIk63vWMKDxWzMXeZOKMCzaL4huHIJMpkecFxVD3jvpZDGgfRaHwpl57MG
Jq+ht9+VYngC7yWgG2gXISCfdMVDJzWwElSSPSsCsVAqN1NjfOuU+9DsNkkOiMaEY5NkN4NRXspl
Ql8f9gGl6t7jrS4DdQhL30mxGoHDIWgPC4Sq2/ex1fworPoDX8DgdYUlAu6RnlxUEujdJ7cfmhuA
zxuoO6RkdfN3G7iWjxkKO4pqkNWQmTdclx92aRuHKolmWGGko8WJvnWMeMAYsapaSglgt9IWL1dE
YN4CfeSj+i5GhhOpbpXQfq7Iwd2bdK/hhlF00XvpO/XCqYOWPGgd+9j0Y8Za2uBWUuuPwDIepdVu
5zU0DgmaxHfL8BhT2U/TIFZJhVrggKHLrsqI2UgxvEfDnSQ/2QT+bIhKgHthdVQOJY51o/NYuc5e
qTsUa2hjjejJPN1tg3gZNpJFvjFzBcS13oLbA8C5FN/Dujrldf1Eggl4LsLPqkG/pIhTVySelrV7
EMSfimsVhxoulhj5tgLgh1+YKCEWd9dZ0b4WH1KMpKGGFWvgAwvSHzHp3ugrui9VaX/r9fHWVMt3
u42+U9BdSI08GIP8ugij2UYNV+5SNl9QqAGOotBfmuCDJm9Q7TtDnc+gSW57MWyTEtBxE2UZ+ggm
L7q96QyAHPTCpRdZoNFcVfwQgNr88uKmo7hhhfoRi5qgUAAYJJDob4ZEo5bQ0mMoMM8UooSvNRmy
FhSApUOPLc2sfQ11xS/JsAVqYj80rAU3amG0G2N0vmhdc2+oGHsb4aabatECx87NTT7nBRoS9dLX
6Eg7pdsuNdHHpqvsylnubGf2sE2VvgnzCc/a1oroAmrloxBTvy2MfjsQxXihsnnphXnuF/eUd+ZD
HKbfB9F8H+voEuKMK8gA8RojR2ko3hLDfgYkjOdzfIDwAk1apTRcR68I1ygR55Ht07ElBTr1QeXU
m6i3SXHUF68yhhFXE90rcm5rjwy1J9tIfjiagIUXCt9ylxFdavbUvNlpzrUUxwCfcPtyByKOzxrS
czeq55lAWVUywuZl1QXNEB9pSglPWlUdWB+c5Q5lMfXZwuqB7LDzV3pnZSpbfewsT+/L7zndd68z
k96nfrfr7b7w9Xb+jlH4ttHwwRfzY10xd53xrHBfDVFMwQl1yWz3uzF5BrK2eOY447jNWqbBbeUj
ZGhRJpghE3uKHLsonp4xlHwwwdmQZdRvCA5a/GKEreyuRFcc8WjIfjR9q3iFMxxGOhA+XvnBMxr4
3aFS+5NsCP+Zmnwro5bVfYimC27krksTQgCLKmOY0L+5Qm6Wsp893jva0kb1mGr528R0yG8mCyUd
Xq3UBHKNgeeYaJP0F5IgQN43Ab5b4SemcWxcm5joyVG2Zo0gRJgbs24p+6RIgSaXz7Fwuzu8ByTE
C3WD+Xwb20q6bwnswyGlbNNUUf0Ja8lEPgFOw/xsdV/IZWk31ZACXGrflFx9NWfyxEEhbpwlhXYs
aRNb92aWka8WT4c4e8vBgyWG+D7RporKMEWxBFGsVBwcdgBKp0rB29ibtw3urLTQDb9yGEvM6RAl
7plkwrhFFyDdR1Em7xBlPFXVv6IYVf3Iqb8bdoRqei6doDbUfZaPNAIc3g1jMyQEKKXh+CMkgHkO
7SdIGwDaVOyBTHsDi3knxeZ2p7Sk8Couwpou3A5VxM9RHhFT1PvRcS90PnyDWSw+u7iGx+t+pgYQ
M/7cumDRoZlG7olUYqB2WpW39qilrHckbmoPozCoxWkDqOzVKsyOJJs1+xtSiGS5MeQ1fG2VeuW6
ikzT4QYXL9ny07nKk/donLST1g4EQroOvFTsMUk6beIy+1SK+n42lR/jZL/SurIycnaTXIPL0K3D
e48PJXP9vjKfItr8FMU1mI12GjTm8qGPy7KttPRjgiJbucZXg8RcI01Uf+5yzf8iUbsQC1D13Q0S
OGh9HbHLA1FkU/+hGiMfU/fIcoK6FMh9oyDKff7Wpdb3oWJyili3Azls3Ft6qgWdQ2TYqLoBWGbK
aP0z4uNdLQCYWIyVNDN/ZOEXI+2wNuT6a2g2nl7HW+QwFxzCndrSJzaPucg0xhTrVGhPwHtIAew/
UyhYENp5Ea13tpENLzTcdNVwFE26STsHFrHxiuGj2/SV81UalaAqBpAJrOb9At+ksCd/qeArmYXD
1C6WN2O2PBLTvteUxYtbHPZFazD+uGvYsXUuyvzDhfzq1XX2psT2cZQJfZFxOxYKxlnbRsOiFV9G
3M36aHyTAlAqhNU7Le8OSWIe1XjFOyjg//noU05SQ5bAn0Bz3dhGBZFkeYZveRtn8VcieM9xU+3X
Xyab6lfHcm+rFE3V9KS2zFAbUbyNGfZzmi/MfBRISk79jF6Uya2Vw5Xqze+RTXGiZ3XoCu3Okc13
N44av9Hsl4RLT0myc1/aH2OstNuuJvbTNn11igpS62znJit/lJFD2nirl4d+ALpivBgzZTuo+EBn
ljctTumZ8W7m8bRF2ntmDvyqkFq9mUrsyqoayPBWMloeMOMLD8s6NyIbI2s7UgWwneNEuN0QMrLK
tMqDuL7vXFidWvY6VfLbNA5WIFlim5wH28Y1Q+YTctspnNRtDO9ulAhMzI8ehXqsCcVXwg0jzQyl
YrRpYKS9Z4TwKTqTubMNY09cqHM4QZWrvEPcVGg/MKdBPhCIMcSZ2XwdeJY5gMTTrYepc2GSKuaX
XiN6vqNd6Ef5xAmqhSiwcqv22l5nJjfQN4/lndbZEDYdGkf0eJ5p8V1MBCHeQP/XQ3/A2gCZQR/u
2Fl4uRiYcbqR5Rt5/sXC01Q7yXOSpO+4b+pWhhs9y6iqqtWeiXd7BjNvblcE+Z1qm4OvtEX4wg3i
tWH1dUysdSlZYU2f6jmIaNF4di6HLynRnVi8B4gdkptgaTFXXuQXB1Nukz06cfWGdvCot+1Hkzpf
lISVnj04N7oKyFBko8QRlzw04Vvd5V9czOkssQi0advsJsbqGkdJ6lH8/8hgjxBjBTRDJSjQ5DLB
7bvQo5KfVj5cWJLfR9MS1AsLxiiXb0Vs61BKa6/KxKEM82ezGY6UYnpABiTddWBz+GDUxyErLCZI
GWwe4vhordm+UshnFkKdt+opYS2+JmipmBQa5qaNnyMXBo+SlFy5pDZwURO3UDzXIYCQWuWDHhPT
NxGFVyJpvd6qzjS9eV60rRrDb+Pikhv9fq7cF1Wx931iniVhvG4O67wPujA5NiI/DUhplwWu65JN
n07cjAeplPt+tN5FhCFYKRraS67czvFdVhrFKdeMfeLU8oRMMbmHB4qQBCDi1tDHnYTYdKio0PCr
KcM5ptalGSWS0RyqPxVJKAjjSxxGrpfk+qdgFKQSdCDx2whcGwKs23xv0lee/ZKk8xsiob1jLu82
Y/yKOMCpYOwXyRRoqlTpJ4ZxaPphT4LEsgXOO6DmpuevFVG1gVR4yCIcPnYH/BhCFDSXo2H2zaYo
mTo3aNy0UPmES0g4qtoccp1fNYRETvmjLzxky9xalZZ5oPJcQ7vylnxWPac0YXzWBrW/9s4t87cY
ZTmspzXQ2N5oWCId95vTWdThNKS8ytLCJibaJzWjx6nT6/UtuJXSvDQ9CBNZ9v4Cw4fVUR2EUWUE
TWOfXSyTGE/5AKAGTiZ/bJPxu/XheJj7eZPbRUTBFQmiAoyEGpC0/GpXVGTLw9m5C3Fzm0l6aYew
9hikvTgTX6MQQGeiRAfVumgxRo2UpmHQ0BwGQRG/dtTj3JHz1NLk6C+sVuC4WA/EtOGwNACzjGF5
bDWCKtVQgc0RveUzUPdeA3fSZ8ohJwbT4xp+W1bPN5ORJgC80MjSM+okCWrsoIWVXFrKqWuImDEo
d/TQ7wm+0D07ZUCxc9guyyResojVfTMwxYlCcLu2eYiWfpPSUBnidqvV4jDI7o6G8Vu7RB+dzlCS
4UqyCxRt40udTG9pP+4TfmKQ5fITXcW2Muin6NExdpJPd5BItERQUBFkpkjSRj+lj1PdnOFu7/sW
NftqJ0gWHYdDdzdBF2zciJKX8UoU7gy4LdDVftM5quZp6vjNarudaycXVwSqLqn+UePagB05uQbS
FsPZV23e78hSo5Khga2zdO1w/dmKPYForxtcTDaFF5FzYy+1e8Rt+UaxyLo2XbEbSvsZzc97v2wJ
19kbvfpEKbb0anSKtH2KWxuYcWnWQTWI2o+a5iZW952QjefypzAPs9f63/KYijyomvnJTNRbN5te
DA0q6VJ1T3L8ojavs7I8zUv86UoNG+uECySJoAxNyclxUXO5tAUKQTA1/kU+CUgYOoUZoSfHCgcN
3LInw8B+O5ud5slC53oIcbQr2MZGOzXIU+iPM50Df0qimvRAgtXUdnqDmLVjVoh6feK9Mn/IAnxo
iHNRhfp9QGBZKyaXTaM+M0cpdjBiD7ChE8yOmFfbLAsSZBCbuCbirEp7NPcx5gy4LZYpn5JiohoQ
clxWIasWKuzEenE1TiblvIpIlr45KQS/OBZKIT5vw9Aka2i4rhAp4JsODTWckRpzF2GVckPdn/Gw
u+2YbREM3ZnlOG7chYJ+mkyvqkUQMvSEaTPr8jarq+jkwB2C2BJtitC5bxTytSCa3U4qV//Nepnp
6oseGod25f/mHac/xRK6sqy/lOhcUzJRjW7nJPaZwPWTnk1vjpWIU3SXsPRtrYslDT5/TO2tQ7NP
N7DZLdEhN6SKXdt47kmGpERfflIQvwlVPr214hLuBm1GftXd5WV/T0/DVKlCNjD71xFDdesKKrKy
k5IfjdL5jEOCCWUiL3mDcKeuBHkXi/2od7chCYeBE7kXhSIC129EV7tYHsCIHLg5H0VN1sRkrIMZ
0ulcRCTtaBPJZSKwJHNSJfs6Eeltj3PnaSNDsU08R+UO5zB7Roi0X6yG2u8MoSJevBpcV9PHF1o3
q/rpXa05p8GS9T4Q34M0iSOOL9YiJK4yZqnwbO/MDi4f1VFdASEamtMbmITSK9EmlFm5HfThDV2x
H47lXUd9Y4wRubYYCEhDYPLsJHAEcgthGlWj5LM32lOsttt+dem5oMnwsnOqTFN8XLhqSlccNH1+
a4romFQ2paTomEXrtN3CmieAN7gojpflSwZ2e5OO6B+SwnyXQNp54T7h1COAtX9Ti4kS9rivQZUj
Or8tSAbZRVNOVIvyJLX4UjTVVtOS4+iOL1ZVgMNFr8kthiVeArLQiigKS+Bq1hmNKWZzBgt+YFTU
j/nwVPxf9s5ry3Ej27ZfBA0gEAHzShI0Saa3VS8YlWXgvcfXn4mU+txMSl15u5/uw20NaZS6VAkS
CITZe625Zvk6jMPeTPNNOfUMQvXq6+oVJPXXPipx0mMaya+zIX6x+y+Wpm7GvgGyZX+lp0XCRMxS
5S4lIMsOb0MiBaXrGXGych12QD7EQ9viostICpjehjb96ddM4DlH+NzJnzreCNYUJiQjXB55GngB
oZaDGF58O/ipYyFq2PCv8yS8bcpmZ5B7nmrDk0lOH02Ug2HUwAdWma9RRSTAinPF/LVt9L8+3VSQ
lBx6o+MFbMa2pd1Ma22io+WGylwl2z5REgc5v6Xl0ReqqL80ixw2pTN2rcxBYe7AeY4VLsxgbwRW
uItinjMB2+Qn02LJWXrjZSbllAnW0zAfF2kZ1fJdWOpfrYFz/qiy72BkL8nFZKlguzJiLrDTx8L3
alHd4oRgrY3ZBVgTQRAZQrYi1r/7i2ws5qcbQXzxJigiDgzbv+UNHZlfRB9mTHJksil1k0MMXY0U
P93wZ4bgfx1iktIsdDHOMih7W1doeYN7R4jL1OVf+sSMNlp76RZq7TbTT9efv2YdN6+fkR5YxkQo
mskax3UqdbcoB9t2pInakOYEt6INpi3yRBo5aOT8CqAbYNy1PyevrFuXplVfLU8G/DE/vLrOY5LG
UQqaX+yoJzmlPhlFSNBmvU5ctNEd75A27OnJej3jt7DowuTT92SaN/ihfxrl/ODmzRPx6JdlZ736
PkMtaKy7Fj+FN+TWa93Kl56CB4P2PsbHgcYNYdeXtsVhaMq7Om6fiQPbD0yWeJj2ts/TaqNx33XT
E6Lw720vL1VHPd+2gsvIMpODhrl3KZHcoGY+kgU6nPIkwA5KKlOnVxdWyU21x5T9DssrppRthSpj
lZjOA5k/J91Y7rkAI1Lkubcsn1LE7Z6K222omtfEAhVLcszP2CBTR1d3gWy9jBENDA0zi0EtfjhQ
pugPy62xAkxuFQOnmvsnnWe0kmV2E/fBXYocam2q4qHul+hy/SEH/0Y5Qn+wi87rcuOrZUfbXhO7
Dgl6MfGhRpt7t8xCcRJ9oQqPqo4U2CWDlZhY6zJVvKjRND/A6L3k6PAzAhzl1uqOZuI6zOJbi7mS
/jYf1TXpwNSPpuPezbZBA4W8XScdntyFpMURsRfBNteoB+gLvYxJYErFwVUPhSJ3w7coDxDUEJfT
utWzaq0psXGy9rrOh5dloogVm74Y+xzOmwe/2htNeEu2wKpsu18RP7nx58zrYnm3fLN01r/Oo3pt
UrGr22RrZc0134TjCu+cC3RgNJmhlh+vaKZvpmD+WqP+HhUt9mwWapUvtlMT5sGejcEdtoBtqL5p
lP3VGN2qBtCOMT/YSruYgOokwfBEsWszVa9NOzb0COQdDvLXts6KjWlwoNPnS7/vn/BHs1OqlLsZ
CnKj2ZpWFYO2bHeU37+a4/i03OGOnKalvcBCtch87hIMyOgqJV35MDj6EGc3iUMAQVEcqiC77ANn
3uiqaLd1pFwvlpsmYtOJkPIlrIKK5IaLoe2STR45wUaPu107iW7b0K9fzY3VXBpwr7YqsNl85Y0G
lqa6tvM/5d1/KW4+SEr+V+vzX+iB/q3U54OG6N+phv4f1AMZKLT/vSBo9S2sv0UfBETLH/hTEaT0
PxyhpLQxKinDVabxL0UQv2NSFJKusgGBvIl7/iUJEtYfiOcN20EYhLHHWCypf0mChPpDSWVZrlL8
U+rWfyQJUh/FeLaJCE8aJEEiPBKWrRuLjeydJEgHVk5hyak27Mf6FRkpN6n7DRvlVeDXJtUei910
iVRbjBHczX47vgxx/D2mu1kF+XOaHx2yP1eZnh/iNPuG44wMXdzSltFfNoNzYU/3Y18dBBi4lRzt
q6qi9hdkX4kP29VSEiQYHWS+NZL0Jg7UbZ5T3sqaS7bzNxnyfE0zaXRke1t1Xi5JFJGU/mZtOuYt
0ah2/EvSa0owT8w+kwbiBsvIShZ49Zmj+oNk8a+7hGRR6GAMKRqeSRbdKB18nxLZRjbJbT7mJ3Nu
EkoG8hP7hPnRPvHnhYTNI0EgJhAHLc6Ad4+jH3GZ+hMNZC3+UgfCG9IbWBoe/cqABG1wBqh/tnb9
q7X81dTUTELDVVGjMK6mdgv480vgs8HLD9o8e8xUa9rrIbx1NB4nKV9hnm8xWQIDQHvvr2yDclb5
yVcwGM/v5J1/fgVUnYzsN5mnOBOZ1dj9sqbgHFuI4pIJbjLcuw6Dh0zkz8yi7+I6D4mD9siKT1UR
f6Iulf94edumueLwP9s4e1RDbFuOnWM3qUhO92X8ywaqJEgNmrpDZYSUdyD/rik6hYznkDYBgRX8
EeAzs3FswEes61hcrAzMquvZiL80VukVLK3NUsIwDP/Op0Qkm+i55B0R+FIgk/SrelcWnVjn/bVV
Xzp+vQ8lIbXhlNC05vxCQR2hRKzvcQZemxqGWSRQq9poMu/dxPMPMjnrTcP3f9S1b7efMHN7mTZQ
IfJKfxxBXVt0FVUpfPaU7BMOjaukz0cv7hCqVH0I+8TdGZZlrEVGrS831m6piPDQw5UwOPsr8zqQ
KPb7qPmWquqy0pOneTLuKUzuLDcl+ba8dONrn5Irm7L4tu454qacXZLReJxzVtwkQKleXtuK0+dE
RE8EyHx0r1vhPMVike+4W6fMWbWlX6+M9tDr/bU+5+C1rIwNtYxv9Do9dS5HQKvHDQUZpjXqJxWo
y0JLT6WmQ0gNl4wDN/Na+Feyd2+jO3dymlUaCTRrZDnoGlIUPA3UT7tV7/perhnPC4Kr9Peh1r6M
I3aPFX5pFBG3rpIwptadmu8pvK3GfLoZ+uAAr9erGDCqda/FtIifoHk1RrnRcng2ljj6rbkRpuZl
1alPbmPaiEycWyI6Di1XrZHP5ar/MdEfyJD4DIZ73fncHBuvDqm3DzKhsijr65ZChi3zK92SGzsY
DrLKLqQBlLzWvoSKDI+gunclFAQpbjmQX0VgYYDsXEw5HHygrroWXkZTtbeN/CGkYg4U6lff8FB9
64twygc6AktrihHKXqjTPN+lvdcbNHcCL8zti5HdAhWI5zzNCNogCLpPj2GuH1kvthQNNm7L5+rL
XZPQaYwoi6Zx+lUqTLsyEEBS7BccaGO5lu5FaNiHuUs9p5gTdiXVwcGkEQfm7RTGX1zALpII5YYW
AyOEGtDg1f6NCKghj9kpiwCrBWofyf6SfEOKgksxQRvTVTYNz8mAw9zSk2tZ9WuCp+izmvxW4pd7
OyWqvQiPLgnETtxvauy5ZljttJYxLTQC0tQu59eRrHaEo/S5iefA2g7a3Sheq/oOWfSxN/WnyiSm
1eo2aeN7NpV0fvZF3b0YPi80PTl6XAIIUVfBAhj6UHmmuKDVD5bXd2/SqtkG2kInErddnX7FS22H
zjVUkF+aiVwvRuzhi+I1SYt7TVSETUGrjXRMw7DGiTXYLidVjSyr6slu0NgZfHjSZrJhXUzyxqyt
PWz3rVu5NxDBD8o0d2YXNyhVtkJzbwxgzqsaCpRIg60eOKdSNmQvNDeimnBWDoc0aR5thltgzWR+
lfNVOZt3DTzfldM7hLqhfqzg22NL/YK76mEY43Sn2XwEH0ALMNnsK2KJbq1DiCly/aV1Uwp3gW5R
JiOQmOgXZhlWYc3WPHgHB1fj1FEMRGqY0JtWcqAxWmsFIKkeyQgfbEslu/BqPaVhumSwFrZ/oQPG
EICpiLBRlw42MMPuKBry/HCI5VgeU5Y/H7DaBVc/aPDqSg5mZUn5j43JukdguSp154DJfZ9g49HB
r9ii5CBAeWGFy/sQWakXrzLB0qTUKRzMdW7JOzSQT8VgPjZN4OE+Ofn6YuSJsi8gCpNN0qanXkWU
E61r9IStuqUq6jUV3jcZ0dmH4rGSefMdZQ2nJ/NJd4kXKlh4y/QqxpwzxdXBNSZiUvu1r6xTMg3w
3VEni7rYQ3h729445Oe0YwGP1DpkLsB7G5kSKRiHti/2ZsKWpvPtbZo5B2G/BBR5jdHdZEtMC9pV
D7/PhRuie+rjB2tut2TIDqvA06ktFNxn6u7yFoIcCQPEAct7QbuKYKyLIeou41pyjCg3sdt9g775
AKqBvBVaJOinkjC8tdnnlWX3nFeSELrEo43uCXlnyy3OQoS1JqmesDO6bVo03+25wJcayJ2jxxvT
tg5wo3ks1qEAI5kr+uQab4tVEuwcv9oxsTPqqrPUJnYa5jux6y18/8xPQ0pHMGJeQ9XZ4fpA3bux
nNEzC6Jlg3JiQhpOmdRuQEwuUk37lGn0sifr0EJoL5+JGHoqch5SWB1saFVGcIha/kPzKc94+58N
Pd+XIaht2a8zk4ohLj8AXCu89SuBY2OVRPJxtrOXVOT7yi/2rq95FLy+TPJgdXw9nx2vRa9Lm9sL
zOsbp223SV8c/VpnZLVeaZE9ism19Rpl0EZ8bXNUV8SOL2fItGq301Dushz4EjXqmZmm0xUQ5+e8
aTlMvrqq+GKaDnl95b05ll8iOnL6oN1LEIc7k9cdpD3anZrnpNKC6c/edjyC5Q7rIa092JSDQU7n
lJ7MrtjHlQZV3PeK/gFp7bPKmSsidopWDQq+ix+Aom2w8jLur6KIhEpmbsmxf6rVRqNmuzyhwMy+
LP+u5vyE5Rybd6FvOhH9TBtxawX5jVAIR83+Wrj2lnTBLxLlcM4bGiEu6uTBMEdPKFQmMKpWEF3j
xkFlTfYrKWzFtGq7rlm1fviD9ushLkw8MMFxmcZE0F/MJqkRkXVn+gqZnjrBb9kERvgNzt5r0RH3
Qoh2tUwNcEj2jkBFwk12Q9sBwwp2EOxa/syOm5C6/H4CnZyOhyIFVT2qbVEb98HcsxqP13HQwlq0
tuXIK1ilp2KpLxTfHN7xKid4glxTjdzRiJsp2gF7Z32Rt9/r2dizODD1d3Qk16r4hdrkOglAYsU8
5iW4uGo8fT8Gbr9uxqcizg9ZJ27Rgm1VA//LOgaDJGAye9bCO+F3B1WEW4icHsXZvZoj0JJw74ax
XFEP5mYWPgWSdtUNzGbtuhrIXCPJSl9B0t4YCRaiStPxAJTI/EI7DrdUcVHwuPSGDHZYIqm/NU70
C02LrhvpluLmExslsRrSaiOIUF8Jafer+A4HI57UzqHaQUZx383fm0wjiCdjZszbnR/4zgrdvr6h
n7fOEnkZF0iOy97ZGG22doyRl6CWL8GkAQIyX9sMbeA0Qhm2zex27PR9oT8ScUMP3/4a2fwibgPy
OkwXdWEQXogyQYGp1ehX5py9CWtMIBlCcdIQMM6MC1XrR0CHytHqXdLN7R6xxie+xsVj/WEfLdGE
uPpiZhc2kPbFS/PuJAa7MDYDbOibLkp+Znm7FYHayTY4wr3b/n7Tvhzqzi8F8Xix5OCMV2o50ry7
lD9B6k38vN409StLwNoJrQ1Io0NEaS6gPPj7q5l/+2YUuCUGc0ltYTn1n/EKmsw2Q3fZxeitQcuu
k1sn+8GJYMsrssm74qsRqaepiS7xwZ6KugAWgpx7lNvCnvacuzXbhqUy3uuCbDj4j4Sq7cPePSzC
4iGYaMvqHiSXe9VP+6k2HlNDPCnCSXvyX9cRshs/QpuQ+s82Bfy0SDxjrD45r//jV3RM1xImgcZy
cVS9v6NlVLd2aTCoC5JvmcCK5mBOM3L3z0bJQlL78OiWe/nuQssHeffoCBnUhsHiQvaYbQaoIxEv
4u+f10d/LQe6pR+heEwGjAn+PjvQ+f1UIO4mSjhk++KP9ZUfYmMIAvRV1ECM+SUzH6c0+OQcvQyC
sy9GhxzPmXJ0bPRviIJ3XywETkmbuAd5w4N3mmQjC4J4UUA1MKdisZOB/58/sw9XPBuWFk0zEQVD
tUG0fjXBtI2b7DQl+hZ29SevgPhbkQA6HlOZvpTYdAPi+8fHFuINdsaRa0E9v57sedw4lu5hDjCJ
AcsS66nQJ88ozC02IDqczmUX2fg+doYzPvaPZWDttEj34PXSEO92gYi9ejA/mRX+YWjRjmNOcPmc
tu4uv//uCdhuY0RDwmvqds9Lxdq3xCe34W/zznIXLBRWlAmAl1BJ/HCFTq/rpAwL7ng03wisOpPh
4Ex4GObv0f3vB/E/Xoq61lKa0B33jaHy7stogZF3AAyqzZhuixzimFonxlOK9GH0x/3vr3Xmclxe
GPwL/3uttziSd9fCRGm0w9AS4xjXu1BCPNanfU8X4D+/jOk6BqBV4epM3x/v3iR9GycgQMMITyDv
FqJ4GnZJ+sll/mEYUJ/FN7oMV8Vy9PEyxKKE5KtSz4Fu6hUVR8M58X7/Td6KvGcvuyGVqcOwITGT
utHHaxjEFwsmfqQn0v5WE8sCFBjt+SVc2pWmpfskjNYhNjHS6b3aHm5iv/yK5+riv/oYlrQlg4SY
87OvqhOrHeBLwONjhJdVlm7n2Vr3/i0eyVvdbL9hwzp0k34Rpz8K0R7dqTl2WO1+/yn+YeL7sDou
I/nd6BGahduxzXjtQuNhnoAtEMCdYD90f3X7PvE/SaT4p8dr6cuYlHxrgC8fL0f2QdAXhL9sRPtD
js9G9t+Mn/cXOJvqlFHr5qj+vECJ8sD67D14Q/qcj553V3hLMnl3x7AvO9ROuYIh9WNfpBvi3kIg
0WR6KoGPP5gfAjO4DBON1KPR8Cz7JJGcVoSb++pK5jh7an16aCaoBjPpx5tmbF5apV8TKQMSa+cU
0+3vn7HhLFPb+WfGUYybmMlvsUV/vO2iVI2lSbhxBrkjRt2Ea9AYp2ERbBfMFBMkLcLRJNUog2Oa
DqmiKGwPQ2CEYA2fY7rvpbW1DedkoSQhBePKL+td3kEhC+/apL+rm+Iko/g7+R+oJ4bomIX2ZS30
jUrG+4kj5+SWu2XXVLrDjaHEdWOaV4GJz3YlI3iNEazrFQIldlXTvkz1u7bmv5f5AZAspY386yjV
ldtop3miDFVTKKQ/zIY9N90dApdD7s+EK9Fk4TVSuImJy94sP06NM3BkjAna+ORjUlZLpo2r3yiz
OPVCf1jetZmPBkn0Kszdy4wMH0PGl3WlyACXTxn7tbbg+VbJtA8QeNona9SvmyS8NLX8YKTljkSN
bcCP6aTY4rTYSkIt24KBAEmzskuitMc7Hw1mjPIpMsRG2ZxkivprmukPTu7unMnZYVG6JGPX0/n9
Wv9hmphQ+2RXLGfd9hZzMc50/JGBsenNhNg7wJPZ7HVWunX58rN00f2PeyA2N62W4f495lEO1GO8
jcGnaIP/Msno2Q+KX3jYX2zOt6S2Uj/urMXRmA/fnMzZjbhJIGxjxMnTlekNcMpFRj1JkcxYanSY
55BONKEQawAsP82aNlbF9M+roK0BDl4lsXOiSPZjdsrnts33OQl1KV1qofnXcCQfB6v9qjdLIZ4f
2hZ8tkXLmR0byk4t/bI84mCXaBVN4yn87nbBrlFfpwHfQQc1Be0ZxRAMAVaTXIB86vcICExvQiVk
Vj9hf9wWqaP9OTn+//7vJzwIm1Xg3/d/t1Gefst/vAdCLH/gz/6vafyhmF9c0AWWbQn6tv/q/0KE
UDSF2dbqrklP0uHw8BcSwtb/0CF3SgiZtg1NTee3/ur/KvcPGmu26Vi27doOfZ7/BAlhLGvqu4lw
2QACl4A8YTBZOaQ8fJwI407griLagLDcWB4q5dxINY9rI0Hg0ZCm0Bqlg+wLIZ9ePcY4VqHMFYhi
AlLroq7JPV+idO8Qrh7e3cKbPz/CR+DD+Sfj5Eb724WVoSzSms4604JSumzMRG0SwxpvxGzQgcmH
Q0fL5xD1+ZMFXR1wxabA3+4Y4Fxn6gpupb+EPtXTt4SjuC9WXdmuDZGNeF6x2FCecD75oOctdIAa
gGwoyOFbV7ZhqbMPmkROOZKpiDDcd52TX8zVHZlv99Iuo11FdLeU1iGeRtx8pVU9cogW3bpMNfOA
y+1b2Lg94GH+oAMCYFtDRF1FiNe3tlNg6JgntSqzJvIwmopNMPZPFCVYdKROdWwJ6jUnB+OGGJJt
FLXCm/wG+3dZJ6c69l8Gu3KZggd1DIIYnGR85wdVs6fT4pyCuXY2fUfFxiq1xxZLCNFc8yYiuDWY
/e82WbFHSsVQEFLjJzFGzZ7NEBCnri89K3KyU7oMmN8/87dT5cfRaFsu+1BUElJw6Dk763ZjmoT1
qIUerUU8WsN4a4bDdabdYFKrN9K11XE0461vtk+dcqlUgD2LfThFGgMX+7t2YTLdDxXJPWUQ7YvU
/2WDQLwsTMq63TgyVdeVu9O7xtlkDcpKKpIY74MYWlQ/3vz+25hnW8nlFEIfmioL7ysIcefs21ij
hokatb1HhMyF0cju1C95REp71FU5P5s2PhmrCW/mxsBhX1fotbI+1e4zEhnXPkMaHvRfLLvcNb/P
GXmAWtna1wbQ8VvLJdeScMsnV3LW0fyyuJHdLtMx/iKY/67RsXgcplNOLNyGiBEMf/0CRXBLcbCc
oiSoPcCms6gLiHXMdwb8BNz3NKt/fxfOQMQ8Q8FMZujm0o62XXFeSMuKCmHSTHY2E6C+JWgo97S+
DLeWXtIaKPqfVjIunOTkic3atJtijAEw8uw5OS0IGzoJulylLoG3w+g8EyrhXMOWPqZTlpx0Z0aJ
LTTjocnSFzFRjXJJMrrQjQTUr6FDHNb6ZG/GA5NE5KfRunLy6Qr6/nzMJU00g8xbkzy8nS+C+WZE
jElCVmzizgQMu9dSV61HLGfYev1DCiiB1CeK3r069l2njvYYxQi4AkRpTJGrVgDlyxob8ztI7Z1t
YOyRS+PUKCw6ntbgxU3S4KpsbtvlOrM0MZtzM47GHO9STU+2hZzGmz4gJZe0IHwMgfyl9fWRZI5C
WJAb65RIjcjfpX5enaICVAr3aZcOUp0skKxD6IxH+FrRLp9ivnLhuuONhAlwkhq66N8/2Tfu/dnb
ygOlkOgqB67Q+cQXlYHMexogdHHBx4eggegpubvcqNURqQmJnXrmgiyp1HGwm5Huo3aLSjG6moqs
/KRaci47eXvZCBllKZU2jKFz8KgTFVGXFDEe8+UWvk0VSAbyGzfDCzCE/lEu6wUNA1gnxIuGBU58
DcnG7+/JouY6W08pOloUlZBHclo/x25Xld6hn9ADD79JsDKNPN8mrQFdCM/eCKl5owatgFxEPXxq
L94elY2TV5/m9hpcVLSLi7nYzZJjUl9Hd63Imse6kKe4Gb92AmSnK0hhSR1H3BJgRlpymHt6T7K7
TtTaKijn6tewslLh4o01yiMhMJ+AmMy/7xhYknUkIlTPWJfP65FYzzoMYy3JEf5i9DNmm64V+LQb
0UPGESime04mbMlXBIr05EtgcEqbTUpsNxIFhBA5dKNDNqJHtcuJXI+WDtkyyFaDTysMi9e9nbbj
DcFDIEbqEEqQDr3tbfZzInGrMoD8YZ89uH2WXM/p4Gywcs97hWVpNzSkZhuBpu/6rH34/bM9L5Ow
0DORU4kByUWNiZ3Jx71SqoOARwZgbwDLbprJ/Z61TuTZKPPX0Rsdv/PpWPq8otzB/D6OSbnsKVI4
mnX1f7NDWjYW798/wQ5JLaxdA2a3rp+XhvqIsCSWAh1w0CDWXdBjUHYxJ08Os5JWBp4V5j+GMhJH
DCuPBKa9vI34ige0jhwlN7+/P+J8vePz0CdB6/iGMqMm9vH+FLo+iVJvdS8iJXk1WC6/yuzVjHwm
IDRjRF63iVSF3zbNS9RncFctswtxtlBczYz4WPQjWi3b2tfxJA6iqvhW0KHoiRsX5JlhISv1Aotq
tHHN/NVxOviuvRrvaCP5OwvU8drR4vGTV/oNoH52my1BkhawQiSAFDE+fi0QvFqltzSUwQBfjMQC
Nit9ZxRV+jSGZIPDtdokU5kVa4Q0G3aJ/SFI7PEmcQnJRDLtdxqKyrgDmVv46gha1sDTL6r5mCKz
p/F8lWdVkFxwsn40ipzOLrPtepZ5AavXJAxP6cTkWRNhE1qtwG7AoL/rQdfoboH3JYvmg6Z37nWh
ddu3gNbG7vBkzWGwrWdlXi2qxhUrPprn2MX0qi0OqMr49fbeoVsJTrnWVyxZ4If82bqIp8qzjcK9
rvB2XduhuhA+EYwY5bEcCLZKANK6LeXz9Kjsch+Uajg2s/xi5BA33rDIdmKxqxx/GFhp+XL5l4il
0wt8n9rvRGfyjWGqZ1aGRAfngd/WxVYYuGODTJWfFBXNs8oz6wKTsCWI+hYcp1ilPj49X4WjORZV
4r3tx/245BWdw3HdoGvf6v1wcjV9OphV7FljaW6NrN9T5nko7ekGM1hyN0ktvtNoiW1780eeztFu
kq5/NLQF2ZOOI2I3LymabG1BL1xhOuqQrS1wN+1ba48WoTswR0qXfQZmEHunx/V3J0KNkczxnR1j
kyoyHY88rF8V6/efvJHL0Hw/dJcvv5wvOA4oNsfnabdmSeWRrR9fvsFk3rr+sHSNDnqfZfc1nw5m
mUqeamfY6ktUFaYctR8K834cdbRILt36KfRp2A2de+VYEm2/wGZuZ1jTAie+aiuwtL//yP80yS4E
cfYV/IUM9mwSGZDAQtYCgudi3Of1CnVEdiGgwbitcV66ythL6efrt+27PpKnPvtm6tG7b/d+VKFx
AhryyYcCs3h+H7l7nEJ1biQU2/NVPTSzkWzbOvA4qrsXurPUz+Zq2kZgItZ2NlNfKlrHs6voJajp
copw7Ld+Ys4nzU13SVOH17VmhNdop29mGNGOeCwEMbyRVm51zjrHRIviY5P13u/v5j9+cGrpFiwF
kyzpcz2xbjT+mBkg/YPStjk/IvBIAvemtdr4OihMbWNqww/hzvG6lGs3BMVtIN6Oc9hRmUZQL+vs
YyOcu7TODk4yX2tZaO26Zd8U1MV9ejmKPLj+5DP/bQtl4RyxFW1Vy7UpfZ69sUOYTobJ6X/TJsh2
ChW01zEZ7WtL5/zZ+W59GxcKQxHH56cylqfE7dXeEmm30n1gio1o80OAWHEXaiZciiVCxkRPILAG
H6vcGS7tDtZfOH+2A12W/w8vG6uEK7AdUcbH4mcvpf53dXBZkPTU+kLwRpvFoa30aFdkaBh7PeK0
EYFnyXKKk5za7fsqBxIXicvZpX/E//MatLjXUXFl264eJyQXTv3JWJDL9T98PnYu1Ixc6j38TVP3
4+croCpGAnKaZ6U2LBKfmQrwTAjBoak2rRvdADYTaHV9uD8XeekWt1NbX8OiiTiwNSczDrPTTFYw
CC+ljmy3XIhjkipkjbGXWE1zlbWuZ0rl0A1lYMem468NZ3Y2k0D251dkBBMp8kDC0n3rtK9TZ2t7
R4MwkYSy2TvtRVIYmqeknm0t1pA1JNPwUPoAZGI3FntrOdekTEC7IpK4qtpPOxn/MPIk+zpc9q74
h7VCRolp14MtN1ivN4q9/No0g1fcNeR6pCWQqKrO794eoq9aVCjSoB+GET7Mu/I5tYZ7PZxAoozE
Pokm2DsZgTBzUkMoah0OhiPlddl++/3rQr3v7LEy7KiWoA0QLjaOtwXw3bDLl1QT/BMYXm2sS8tq
NSMYgwD9FIWIcTKHcPdyLi9aR1obpVm/ZKmPV01MLFtWb/2M6RUv8/J1o096W+duhrfKGO44Ytss
jmTU6j+OuKYlAbLrqVZLo/rVjJV50Q9I9WKwN2EH8nCIXTbSmk7w2aBQgYLS9prOfckq0nWVL6+E
rR5p4ujHyAUNHo/mqrHCDMhU8kRCtQ8AzjaOdGYoK9T6Xmm9vusohq04Zg+bSANT4cvi4KIAPqpY
qE80Eguz9/yNoi1LH4lBTeLF26N5d+u10a5iWByJp5DexkvCdv/SOo2kKTAhgg6K4QT0g0ZB18/3
pVHD3zkEE9ll2MJstBzpg1XPL7GM/Ls2tH+OQuAQCEHak0XDgd792TtgKNvlH9LfF6NB+cu9zx2I
zTN8mSE125Oel+W+lr5zVWH7ojgQg78t/HDnomcF1dAR9tTUu4HEzjCjFCJq60TSXXsxUohxalAe
vx+Pf78pipo2L6llUxcwaWx+fOhuU0zN5A/zRowm0fRmUW5Kn+i+IOruJnOimTw5m7dHko/xSOEq
FJeuRrGgTm77qb3EkWGQbwHFq9UKmwBZS9uFup/uI4HBfzaSH4GOjH4GEOp1bdPiigttTEe5Q3/E
iu473d4Fysg3aUAtM6ZffRCa7GhITvhHO1F5g1Bf8ondHLv+tUz7hS2Uo13Lw0nuBS8ONMRfFaqi
R3v4pGbytni9n4RNdlzsyRyBaIjNhHXWjg2IuQm6wqH0mvsEpEVpuoM4flNwUN/A1nkcqx6xm3A0
D+sGEkCn9UxfJ11zORJrvOEKKcVdNufxVpv8aUOiOkCuQjwn+WgdRT5upmS+AX4Q7xFnFpexaFBZ
1vZnKrK/TTtvX4SmAQsJ8qQ/ac3vxn5LlEdRAyzYvNUwkoUXAbLxmznrT29Lny5zZPJmfS3SXFzC
E+SxhRVx6gbib8ub40p7AshGbdKl6vHJGDxf6vhwfCpuNSk0NqP5rKthQfAgY1Vxl5fGROD3u7aI
rSPJJsmeYLxb5JvNdThIuDZdtHMM7cFdYkMy2ZYblyDcQ9d0P5I8fHDGLjriyKJMPvrzxoZ/cVWO
lZe6TXiZz7Y8jeGwi2ZZrvugDrYtSP7L1lnqg0yw1VLlb4yuIq1R8+x6KhYjs7tNg34js8q6b5Sg
2dzSVQbnvK5EFd0OFmjdIAjlZSMH98Jwk/Ukx+iTqet/uDqv3ciRYNt+EQF681o05Z1UKqn1Qoxa
anrvkvz6s6hzgQucwYzQrZ6WSkUyMyNi77Xp1qzHqP9zJ5IbhqHN5EakaP8/x5UqyzsYG+sAYGaU
bYbs6cM0J/tGi4rY6+Bo7aUGDn8DCuB/P5SV+Sq3lR0kTmkfsj49cGMZ29/fReunfn81RemXtgDm
XLLmkgK9eh3lrj7qhA8dWKVkJe3uCQZDfWqcozEM/W3o6nerT+bD76d++3fSaH6OwP092t0y1gUx
Mpu1lNu4tu/R9IitPjd4RIRKLcCQFKOR0Ame2UDh+724rWQsYFDmdvv7W8UMcXSPobntZYpXIk1e
eptcsEHtyYzNKL/TZiKikWhzp+h8bqoc50UsnyZdRC6W6PSSOKiZ24XlXKfBsrNrTRyr6ZPMlDqE
9zVc0NqajwXgkdLY5DP/li9aa4X05+r5SLDmfLRpBf+/F2qH9jHSi0/J0bst4G4KngWjsJQY6p50
662KEnbzv9diUrEIt/E8HWqdoXY7gqUGVEgusIIOLdMvkgpfuyOuaBPD6MbFKWm3UdS9rytW/9Cq
JXDyPCMzZlVnTn3yBihx2tWiJTkXIwp3dn0n8Lg6G/n8EbE/PXrDgYCWI8Ag8gIndGVFW9mwvmNd
mz9HZQEL8nubZLpS+ZrE6Tzupm6f6UwSdIvigtRhDEOK/MI5+UuiE+sXtkv1VDwAT6ts+krrKUSA
kFORJe+G0b82EuYcB5kBPX1fr+bkqQ516Kl1MbsEVEZexBjljUCLzdTFLzM5OeQ1h/KLsAkRqcdu
oBP3muhy/Ir5UbwUFqaq/jg69C76tqnOTRolJ/qw0CB6XXu3GH4UZvdiLQTKaxkY1SiJ08BxINkW
Tej95kyGHJndtCiagLZOjFuVlUtWwjKwLCF7EorW+4xKMBYzAxxpKW3mY6wCLZkigRCZQwffHGln
yl5rKsVVHoFtRGvCVz45iWuRO3fMk/K9HxwMdzB01Km79mY+4TFgybGpkHxsk8rx90MzSdvfhwP1
s7pVZCX2U0ds2xbzeGy99b0un6yRqrTFHrX5rXsafbobsibvy2wM/agZODtp5hG3GAGf2vS0y/rP
5ORHctf6O9mOl2l9vkhYAgclkyzTKC0RKoC3FcoXCbP/m5KPwp3g+526gcVbj7t5oytkmiDQerIe
+2ne2U9w25E7pTpuz7Xn9ftV7d8HInJkMLTamOwzlQhMyyyljaWz+Y5m7WzTXmTQTjiVSsKtRE8C
lFoSoZuYcK+sqT5o2J9ucSthMCkiBwtbpe9m2WI4GQJ4iwAZfCvNsjPF8jGuwwdH8W20GGuqCxYq
jEpspHoWaItqAfQg0r1N4L5GRUcac4zhudTxoMzTEmAxUC9SpS0BJnz1Mpm66k1WmrhE82CY0vEH
6NJQb8f1gY/nGDNol4QHO5NOUwn2OWTC4NNA/yvKWJyL5fxbNCkSmQCga9t7PSKjXTvfpUw6tBY6
lp9Eyb/CxMkwgJzZJ6ocDfuoLJdLwX1+qaKWTCdmub7DlMeXSSooFYALTp3sdLMd93FKwPLvchAW
4YfJwruZmXvDlIKv5ITRyCSrGx/5lCUb7F/4CpPrAl7sqs3apzV19aFbWKtLjVlCUoZeVDj1n3k6
z1WaX+Je4VQ6nn7zgyVI8CiSL32fe9U0t3fAsOUeDJ781XZQysuUICyhLfiU1i7pEE3RoSuM8C5k
Q+balmwvAhV/00+Gm2dbCEDLd2hXKunfQn+R4nQ7J3WCe6YAsxrVOrO6HspJaDe7usjtwIzHB+U8
Dr0lPP5+yDvY1XqftVt95fiMdQYtrS8YIMCw2iocFoHqOK8GGihTPECVlS4Ndc6h2WeO1/GHuvhH
J1QMR50z7ljA21PXI0XSYnCd6+oBEQQ38wxr2vg9MMosd9tl2E5k0N9oBdWb3+evtkYLXBb1BuSR
FbzPfn9sbOYFVJGvk5wQbFyQirXG3HYFWjzLYhDVmg3ocAG7Nc+VdFeBFiapTIK2qzI5Yx4k808w
JUu8p8aIhEX5S9jGXmhF9z5k+xiKe9q1yZcdoi9qu/LGGDm8GbDF6NY687FTzd43q2bEBytZB3LP
tkPigM3m9UjOSPL8EpnMSiNScCvSMuq338lhlcg4/psE1cVv13rUy20bj9G57VsTQ8eg+JjwkV0V
ja9F1Ygcne/NOa+8LTkE3IVI4WmlOeZTzyRufVvCEa7YmmGlkMyCeVF7/L5FZOlgnWkVEobT/Lws
VjBrpnT8vX8SMxz3kj2119pU/cR+CKiZ3NUNcI7ZgNQqubXi/T5n2rQO3ZBK7etZ3mFKCU9TAxf8
9+t0NmnY0MyWSv1qh44+tEpeyQiGCoSlduCsC5BKhaOmOyjsTaXmDk3Qf6ltTCUVLieov67E1P7Q
RslBWKBZVJP7w4T+ps/1Qe0zaxNGMytyHiSYOB2OJj18ZTrPtN0PpbmftMjF/U0jtW/OdfugU+/W
swMRFJmHeY1NBcfx9zIin8StJf7GX2sTia/IwwAKqfE8GrFMdEDXI0mzf8y7Vv5hjWI8BKJlDRix
aekKmfNBq3qJvMD1EZ+jDeTPaqJvNsf4Ks8S/ZTcfJjqWDGPSepAUknfIIP5nRN8AXcm+uqa9E9m
L/9lLSeAEqRkgyYv5KgRqTNVhnKIQ488hHRRlaABjuMvdbzcZtFdWkGe00i6BUNMpDdGGdb7yQmt
bVGzh4PrS31ic6SDzXxwsC4L82r2+b3o4zEonfRD7/JLA8x1285t6eJ+2AKMoXmeYHsUNiWcjiEC
lWgO7zxc+m1HWzM3litn6htBTFAhovm9DHFdC5SNEnEb0cL5gNzxpJufQolPRswhv+4DwetJTWaG
RXmaGaxkNRxVlYg5v5KladuLVH4KtXiTOuXZ5yP+axOsd4O8xnSZEkpbI5kF9TrbIFcdbSsb1EXU
SRXki3lMEWPMSXzjfEaoRc8Ak2aRQLSoKDMeaxpCrWHe4kL2625U1kbA2e6sf4Y5nia53vO5f3JD
rx1OoJK2+1pt7+ix3oqOJIE5ScjBEndHneGRG+KpYNUIKmf+bhbAhoYzjQH+wI1ixc1BcoqL5giu
0Ay2ovSTkcy+rNcKF70MvrKqL67ar2WUCDsv7A0I13SOOI4GiURxSZETdF36mlbho0qtt98bhcY1
yYtQftykl0OP9cs+OBTtINTDlVy9pi0zI0tvko0DsayCllSMxfjnGNPDEda9jb6MITzmyup8rq5h
ol5ViMrAP7GxbmpsSwwdpE2jq4Vr0NhlMsiIsAD+oXbiymXXU0UOisywXACPC8gb3hZN/XacQSGE
YFS8onW+oNZ+LZM4V/PwMsnqm6WmyGVa4yErDWFewx6atULMngziUsy7FNARiRe+bmyoKz/w/QMD
qOYIXKRt3rHZStsGLJ47pkqLUa3qtiPMhASYRPIuZbJvGjVoakfzUxl+4XJ1zKte/StBUtnll5lh
rR2kQxfHn6LJqTFU/eyowrOG2ufkSHtj3OnNz1xnG3m+67gtJf3UOvMtnfDDqv/6GQacXzFP0Mry
uKj0Tcs1Ikhjo7f7Cbmq/oe3C67lACQlBAlVqDVecfDXYOvPQ5hKu1m13xmpG36LnzF28nkPTQkV
1VpJ5eLIdH4hEaP6dugI28z7tPEZEctHK+oSyXupoIsOGjC0ZLfPGf2v0e0DpuyUBYJzOY/nRnc+
+ozsx0iZA0cqxBuJGdIxahw43UUx/VHDed7gEpM5UhgbqRn7mxZ3j7TO+j9ECi1+gr0MAUNXHMqW
9j0ztBMd1MwbGqM91KQBBxSzd9EhfiqcfqcW1tMAhgl9HL88dmpGa6ERuqPBwxq1m5DxVfvRyFCX
Kcg1Qlrg8W1GAWrNYYWERDAFsCQkWMb8uAQjKIo3pe/Y4Tq8jKrjM4hNYdlP14H2N3kUwazG5YOD
Z7/Hpi17kDw9RmxuPPEmskOUW5GQrOc4+j5EyYtTy0p5fuyDXIVYwDsdBTkZL0a/E+1y7wGcETsz
FAeJN680HTjW1cUhSd4fjfx7nowrMXd07ehFI4cLDGsXgpSLZizMURaU4Dj1Bm4YFM4WoXDWf9ML
CgxysaahhNowoXojQdEi/U57KPUfeSo+4/RNccz8JWmKwmUYPMpowCzraif692iu+TbD7gvjvWck
5X9h2AdRWKTbYmn1e6LM2y43IXPKEzH3iukrzn+kIQGFnN0SKNY8SpBSIP1zENgYdGUPYy0fJS1a
tg0A5Wag5CYCtjIeZdaE5wErMz912TG1AccxwttrX7lhTJBhsDGZaeM2JvPI2Zc9pnrquvQQ2ZDX
8EKfchNFQKrq7b0Pl508LNxsEcVijOUp6O03ZSp9pWa5qSzYIoi41HrAUZ+gyq64OwzOtAikltF1
Bm3amm3rWnkBa3hWs6tkF/c8Lb76OlODqoqSTa5V0l2r2hMCmPg4+EZKNOe4FoEIV34biy/paHMu
KB/pQPSDdaa/B0nbzXvWaPzQGlrQmAhWbgHwy2g7WeNq8P7RsuK8FowuDp6og4000bKFVzr4cwEE
c4ae1sSCHMxrxaI922TxVtAfdqooyfiIgecvbOuFJAf0uBm7lJx/uWt9JvgpqNl46V7GKnlzrPyO
vK/cIgCYg1zRup3DZMGtEvJpdSQjXZ3onwpTBp93dhWy2Opm/Xy5/uRWDD/PWTEvMDOjZH6WYmz3
Uhj9dCbRYyCXay/qoyGYhuUcGSzXbEAvbeyrUvYu/xunf4p9T1jbI/GVp5ErzynAFWVjTJzRie5W
wIl0Z5kh9GPOWF1j222KZzH8raTORU0S8ngaMRk3ALK1rmEsmHEGxDlSWumxB+GoRvjNy25caZ5y
5cc9zGwrbAmDJwlBD/PsaVUGbGH6I2SKyTJXdNT9SJDGsMwg47HoFyY9gXRls7feJAMhOaeOedQG
NIhVd50g3lRauRvNigDvVLsbImbkVUfB6M2zIm3Xl2UL7T2eaXu9azWUALJihJfQWrtzFNiWNECP
8sypf2I2FhRa1+HvhdKpyZI7CvFtttmXbI8UFr3YCZUjJM5LRpiAPizMWVQ8WndJsw+SdkjcIHYM
yRfE+A01LOfVBuA4uqr7PI9uH7PsjW89k8b0mZbfafGhxbrFiUBN/EJMww0Yw7NZesOdGfYelnoa
38cpPZc1xN0+FJfGTNXXrEYZwDMv95y+2PMzZt/q2U7NgXKT5KnOltX3Ju5vunTq1PxYkj5k2tFn
29HX7J34DdtkRHm/yUwSv6ukOBJ0POzi1fNjAXXn5lzIA2CDWGf4clLs59xTi94KdIAt00xmkkcg
gNbDxZ19IR0yTigFCchezaUUnikKToGmdiQT1eN19NukIaoJnWd0b9TIxQi4Zh5knhwrgapGIImZ
WkKHChy1rH3Nlts3MwFWDRPd+pbMvzVP5T+70h5UhVTG6vtY6xu9OOpE0MDphQCCjIfktXEPuSqH
R2yRkDGOP9AYzcIPy0uCUkm7mQUMlL2lvPYa+fTKq5z/iySO/ggYOLrQjUg30nQspYDVFVSyDw9C
EZe0/ZjC2wh+UWfnUpddpG6l8IBOZR7etOoRQQVtnmCicymYQQSA+I88hX0jIhskXtOH0X6Pmht1
f7WRGTLxd2H7A/mSV4ie+DrbHzNNxdIgKWODWkjAywGV0+8n6zhEH9FxoX/q+B1DTXPLNtg9Q4S4
tscTaLXvNCagjybVsa4Q9LyS5A3XxuTtdhTpupgxlpTedxwWf1mTODjpqP2GgKCd7JFV0RIM7JB+
NA9MJEv7ozbEuUxq3VeswvSrPOr8nGHMUGwzi6QPnuA5BEzQ4fCRaRinraJsZ1BTYwYzukoL9an3
yzdMEqpnA239EkFJybogdKTqJ+/X9w+vDTVSBhUkd/acddYwcH26CiqVbdOQryj5iL1mgsaEK2zn
1tGKMs2VQbSB+FwCNqA7uYAIGltSGuoe8WirB/FkJKcCtcVBjIax1USsXxfR4UPI6EwOw2sb6sjr
GFieHWRZ21HiJcQsOO4ASv0l1NGv63qSu6K2j7gzIGTO9VkblL2sckzGyG3SNyCexCXGCx6KvC2r
0V8sld3pQ5g5dgCa0vR9NF8ZB6j4htcCzYG8Tq3wqJnCh/k7crUNr9inL+zmVDttAeJjXwBaLlCu
zKBOwYiqcIT56yRttbtMr3fkCwcN8eQcVnKWF+CYaC4F4VeMVnuG/wdruFVil6cIFcQphVr5Ihvc
pqwJ3daCXsotzr7XoshvqL2JyuV56Q0EgPob67pN8M4I3RbOPNq/5tTK9PiQ3vsG+QWBPOQU7DXl
u8ht5cBUm+TxeqAaKAOTwLgwbXyu/UZesnPrdPtSW5BfIxloaD1AAG60sqJJwP4V7QZ1ZKBcbLW4
8uquPEyjcU4ssZvU1yoMtzEMlzlcQ5YpY9PYG9i11/eZeYRPkLiH0cyTaU8R6XIa1mvi1B4qBlh7
Mr3g6FgK+FCgbQpwwYmrwk/qyrcCGIv6oqiti7h5Izu5P2qKX7LM92FBwV9u1XbyQpKITHC29cD9
mfZIYZcNgndXkIIE76SvKCWnwSsJfOsQr4vyTs/WV5P6JDZahRhC7b25bbZNrR/YqfxoSl1U5zSs
z/ybFJ/J/FqpRA3Hg6uUC04xmY7E6xrzUXQcK/HMMmoiXEgZyVGB/5VBRrGnGpIP6qlhYEqhMCou
AjVOThwaaB4yvSXbQNuF3aeZskdTHCGs5ynttnaJnZG845pMnUnf1ml2KoarGPLokCWkMBbrh660
3vvwGDKdCIBcHMmYIM2uHBr2k96r7Ygu6X+0OpwSUnmeSE9mObsI0POZkHiFKm12abgRcDKBiDKy
Y0dGlEQwX1rHbm0VfsmfqfxEOSLSPHXgARHIqMk0HiJuQmsPun1Xjr1nGhIpR7JfON9dGSxMgpYR
3l1MC3dyXJuyDoKut3AQi0lMgJsZDNwjcfRHSx4Z6sA2ht+DiK4AXWeUBWIFAs7Y3nrYNTLukmyW
fcfUfKJiGUtf4/hPV74YDkFE3BOk8niF+VhlgqSx0kNGfKESF20am674YlFKzBv3gbU3Iz0OJjH7
RkLelSwZp1Ijl2KOMX3PRXuOeZHndasvOD4Hg6L+lSY+I/HguJrIdL9PWdYaC+P2bBb9pakGbDw1
8fbr7/JhUZgy4HS8VMYEwpNO2mbWG51vN+ERNR3GAtZGJmsFU6+XKnXpdQbI3whA1ZiTlVBkieVN
y4oZo2e1FZZ2NmFR/DCdus3WzAE2n0HbDmgzGlEIBkdNv5tLru0wWq8E0l146rdEmWgJsvx2cEO7
vABfO5VtfLDpnQ1dcqpoUYqlpwVt03Ees0fYUsxUgli+olGppCzSMQzVqq9d072ZE1MYtWuPotHn
yzAPH6hXlcfoPJDrhViLX9t3YyivUtYf20W/EOF7DKXvyYkDTSvIcFAIauyO0hBu5PivllDtoalf
KtvXyMEqZcfVMGaVk4Ka17wwhj/R7We9eW1T0y8HeHOcy+hRMcG5zs13lEJdVl+kKNs3JSf76Y7Y
lqM7S6oID1QxvuAOCMc7vRhqgz1cnWLyAOnX9MKxqxG+hoGX6LrNSEDfILbDspD6Fe2kRiTXLgyf
zYDeSqOYIW6C4LYGvx52i/zQ6PWHbaXdXh8LtPXA+z21MzhL2/MdZuBXMUiyTxxldTVHpbwWVlMR
jFhEvq0rmff7OVJBBE5AMosMUQKpJPYY3FByqZmRRYxP14Cjllxbq7s581JzuNfbW1cxnW1RwrK1
5e9Vs0K+eqd+6Zph2OHu4yjwbTe2vQ/rTvHhOta+1HXEBqbtZ8zA4DoyXHiq1S0nGv6Nb4oFts5v
lc3TZo5dcnWsRSYnpTs2VagT9gfgaVkuJYASD0FdecP82vv53HiRruZv9gwOVcreIloNx4W44rVw
jvyRLNGgU63B1xYlgHoif4jKfoviXRKDKovVPyMt+3OodxVtnVA5h0CRtpV6tI2Y1DkIti95UeHx
jcg1tR3UarGjhR5jXPNY2vm/CcvtsVYtcfz9FYY6ZTvI0s28gfFgVWLv1xtgesPYCC83iYlR8T0N
lk+UqkHn1NBpX14HOa3POu3vmtHeEbTaCsFUdUojg25ZszWTrVwGVHVNVpHcWXIEBxZ9bdYPK+sq
VAbC+FII8HqWl6cYp/iJFiwFuakFcwVVXemVeJcJM3MjxDN32ZJuvZYrK2Jk2A+kLTI3exmkVvJC
IkN9fYEHRuA2Ir3BSbBgkRCJN5DB5qhtzZIeeVSQlIGPrtvq5imusYtKPRYs5izUvSIrXIswPqSF
HLyIarYXrkRtuzqJIk099QSo1rc0MOipxjHexUZdPqzhkgOwN8L2MVGnnkVm7LVoWK414c2nJXPQ
ySviDHdoIPT4vVaKuzkQ9GDG9rDrNMrRxo6Z2neySdYu6XXzUO21WuH0OJioshuaJklKryrVsgNb
TYVJiIGQntjZ+5I3NwKD5vHP1Pc/xB9mlziNHI8kg/mcDyQ74gPPTvba2hGm/jTZjj3aNOdIsY7m
NP8HgRR0pQrG2+zJHDfV5rupivAQSbC67ETQ8APARmQmMSGqRvdDC/sDegjMinHQJbnpJ/38b0pD
4gnm/FgRIcLpVCXGYlLoEiVhcfj91f//oCVWy9KRDoHJSSYJreZKK3E04ElxEDKUtLwgnE00NJ2W
c+c5SF1qgtAbLPGlEvV4kTIdl/5YKjypA+UDIVVbyQQdHKlU7lK/M1pn2dktAyM6dNdYWXNYFJsV
maBzzHK7ieDzZ27vKBC7hxLKT3pFqt+OQuM6O8plHNRtDqbUXwDy3qxF7S+1xfvPlOA2t19RbLPw
Dda4i+bwpcrx8YAlYqCSy/Xh91eEE1kEK5KH9SsYaUwtJS62zj1JX3MMsEAAPXR2HQCbt0kWnbvH
4Rig5NgaqFGL6KzXqDRVeJW27g7zZ5XvJziz8bOWDA5PxPjBVuFCdrSMTDb7VKDi7Ztg4ckIujwd
7pVIyEdWrXjP1hh91MwCdFu0n6yHc3BWmmjaW3m8X5y+vlvZBwMMl2zQB0xWkBBtY57pTS74uY9g
6fuTOY4hfluz8kfdIWlCHiAI5lpzQmUECr9zFnSldr01nfKIFGU8ICf7sSYY0GwvbTA0EqsJ76dd
SQ4Dei327Cx7wrHQj3NpXaw6Ke5F6ED2Z92i5q6IsVP/oTOunw4theMa3NIM+caegPLVL0XuFI+i
JfiO3qoDaJM4HKUzv0h/ZZ6UF1Qb1bJPrGABhXkUha0FtorwI1quEwhYWnxvk6J8EqKhJhbNVNkt
Gi4p7UdzP8718lxZzFPhuGGi3AsghZco7tXzVDFnAzLRPhOlfsHIdFd1kXtkAS+7fCIfrdGQ4ZCg
KTY5ATycGSBwTzJMcWdS1Mt67kyi4sA1hEiT5H9YWrdDONKFdBDoA3miqph3NieJgIAwl7C3XM7r
S9VYhNXT9fBHR27dhQYtjcD1k3x3Y++M2rUHO1m3+d95jC85wz611egXrX/590Mno5DoypGjkI5s
pD+Nf8u2eBJHbDJlzd0m9BWSsvSq+6wtqfOL9FGw9IdgJoiujRRf56A1Wpi2Fzv3B620/HqQyC4N
cTfIY/M+R/abyDFjGFOTB+ziPTg/p/JUZE1gPja5SshWHDO482lQgnRdSEbFjHIheXtCXxv9zHno
dRH7eB2+qpwGKzXftgMk4NG8TkzV+KuU9b0aH0Qa/UhNC2cUCA0uvU2UVu6S87yFCTGzzP5JvzYM
hbxMieafWWJyy8OlRfOkKUwvad7FiowWV9cmT6+dyJMG2keGxYiPhNNhmYLOIWpGzv6iCrsWrSK/
aRw4auCdRKO394TzeGsgFmjlbS1h+DfrmOg+opUiIf7q5lpPyXShG8MP7RyREb5hnbzbuCqBnkaF
G5aVW0epa/Qwu3kQCCqt7hpxOy7VEwho+ry5gxqhttIT+UMJNN4As3NYS0+5guO+FGPHUbEC50oW
kq/XNElSBPEAbehwVIXy1NKCTMclPsyaFUwjIyNYyYVj3eoyUR9sOQxlh5CpZNKeTANxC6EuLDZd
+cGcjBjKiHEf6q6AyKnFM1CM8z4TWG2P4bUehz+CKlzLNXJ/C2jU8uKLURu8VoQb2/KbmbDaVor0
Z9u0DKOZmkhcxoXZOyVOpcq+wiWIlI8QXIgw/+rMB0ztY3C6HcpLv9P0jQri1dRvVvaIqWXj/Cxr
7zLNDdBDG4tBeNpZdM0ZiEv4AlQjPhgML9ow+ekrroucS0+MA8Wxl9Pokt3DhvZjMq1KhP5zKL4S
seDJ4fk0SVRJr2bSgURVQvPGQnB1cjt/I1T1kE527KplQlnP5Oegp1C6nUY6zYtjBqT5LXQcl46m
k0oVgZES0jg81rYmoBlvgcNStRj7pqV4rgz0WG1dl/tJSiXIHtmNlrU1/pTd8ocWj0vHkb8YBzPj
TZ2mTmhTdmk8F/KtaF5Ks/CK+msuZk8qtCBKufYqfwCRdHyaYe/JyV+LNyPOiESTX2ZSPjrrtxJc
Sh3JxWcX0cRPSppruBUEs4o8HlAuD6zgPG/sAlA00fu9xHVOb0biYFxLyTpuZKWCrFGWbtpI+4qg
YTW74bjyBu7DIXd7eggWD5KZvysrENX0m/biKBpFFNRObQdK1y0X7HoodCAgk+lEVtEoW7eWVOlz
sbV0Nh3yULP/Wu4pOxIvCdGEZ0RfCEAqp/cyU4v/A925H8HKv2ESHvZLtoYt95ZXVLH0qdjDptfX
HHUj29UZKoZY30hUIzHe8mKU3YyOTpQx6LyF2bu9ncYXqdna0SF0DNDx3OjmlcnBOD/b3HrosHa8
tsCm0RjyP6jsl1TLdVj4XmtEfxD4EXvyD2QSYobBbaAu9QrJx740fy9MqsEmTQUTOnq9Y4LHmU2z
aMOgCkkXUx2huIzO+j2yANSJUW9t+0JI7mI23YsUPvKyK+8qTd+z1NdMVdM0SI6qwnDLtsKgGOTX
Xk7eRq3MaZERujwuY/elL7ontRrTBgEj+xahQtgQypLuB1PBPgEXhZZRIv6Ms/0TIz6+1X0TXtWM
Edbv55MYN9/E7Dpo8ldpas7jOgjFCI9DTJ7ILKKrmjYDQoL1tzz8B1Sjw0MZTQ2Z/Exc5fr52URF
MnQs+ErtwD+M5lsREiEa2owkQge/mZRp9ywW99WYMybOdMTBmN2NCZLVIKXk3ZdAC9Nhpg/cXlpS
1yPg7GbypE7etOxvtOZ19KI9k5cKR0VsIRAHnJQhmUftY3YbQ4vdFJ+mDIoBF7ZrR4+Z3CxaxM78
tOc3Kw1d4tI2Mf+1ClUgt49Yq3VMkOgodB0MMky8Uj4Z1pmosU09lq4yMaNJ3xEfuAC2/cYhfpfh
vlVPPsxb6m0EhciznFPLRE5iXAxGyRt7WhPWSJkHJMPxRCvgayHfA9y4Mtq/w65jR2Vu1tNphAwd
1TRgGJJFNIUkoHVzdauif5om8JJ9rh34wZ58Ih4AsbryhEqPRhKIBNeaFjf5mc3ZJRkcKi1tmYHh
RJ4HDZDbxbjC2nabhadDWoPFz731hVDLa+boUIajZ/E/HVuOGG3CnvrBKpkqF2b7m056GvS9bI5b
RNyys6qbNRpzaF+1nIYALYeuJ1yq+1fxlKTNR1/9NzgSQ6rexTuidCk6TBvPCyFtlG964S7sMiEp
cypjh1pDGKvapEX/7xZYkFev8Dh1IdmhCwLUfqtRt6N25Y4jS51Ffp03sk14BoM5KlKv0/ATTw8U
LCXz+6wjW29AkK6Q70cDuf9DZ5eRdUWzbc+D4GZAr0B+r034DfGenjBedNDEg/5umNhe9xK0cbzC
OydCVxK9WuYjysbNJNMRaV55JzcNX0uBCxcNxIx2jHBs7npWTTnEOqx/ojfnEg74GWoMzMRueOvg
dM4O40ppGw4QOV0TAcIEBtGSX3QtWM32Iz9kljpMRgn45ChnZv/C3oQLNEEgoJOCFchyvmN+dEnQ
clmfJwZ103+mTsjt37z1ReIl4m3oGbNKFzvfayg8u99jAuEh14avQwjIxtaQpLY3FPMwzP9ryoNh
54GC4ojD6EaS8btwoG7tL5CQrsBLndXfbZd7SDI2FfIDSfmpNRKVGe+K+G0k0U5aSFLmAsQFzDek
Ppw9CMWg1o8FshMgIs5XaH7Ydu2CPKIhrwVt5y9aF5B7Svwk6Tj6T6v8ywQjDKPwxrziJK76Mn0f
DjnbNCRSACAJ1fcafboQKG3xHXiRCZG2hB540J42iVZy0Ig9x36ZzYluJgM8SHd9M6U04RmoFKiv
gqxM411pxwRMlc6llPvuTVXQkwwW1mErCe0/Yf1kSqshhn8xwgJldjNSDKk/6uLsF8YuD1wG02NJ
Bk800x4dvHhTF1XzC7oMW6WJnXfQgJ8ht+EtGfT28T9sndeSnEy0pZ8oI/DmtryvdlKrdUOopRaQ
eBJI4OnnozQn/hMTc0N0mXYUZO699jK4Cm57V36ipoqfRBMNp3ZkuNh7/bV1nAPBz+LIYnzrkjB7
MbLMYVyrzkZDypdsCuM5DDeQmps9QTkgugSIZNCduhq8wPf3GpXUC2TC9AXC4tGKCbijO2+2jTMn
L/VsGTfydfcmwsyXx2GgAvM6Zhgx+ZNXT6U14RiiYjQ6hm9mO7NVsSl/UQBTY3rRZ65Jjebeowo1
xv5gAvwc3NEKnpLAqvnoOv2pYt4xeM0u1Ye2qsyTW9p/5w6TLb9vU4ZlLmoB7dRXw5wBrpmdtMSt
fyPm9i6zKfrTefKuey5UpvT5PtaGd/3vUBsRNONkhzFP8+/pxzP/vcGJWa+rshrX/73A3g7bBWAc
RNh2rno5zGN+iHU9nx5PSdWnXDnLC2OZguta2Y/H23rkSGD6vyPdVgwyY+Nq+66eWImCH+NE5FOq
rfn6eKGZG+NK8MRnk5Bo15q6gPrWH6FXRj+qbDT22IO2O9NNxI+6T99Ubf9Oxzg7my5YVxhEgE6m
htrUevJDeBprZz/z1y7zm0XDVX/MK1lwm1lGyqLdqeY0JcNf/oQPtxH+e3kfxq+ijr7iIalXbKDO
Ib+LaZ6fzFL9dXzVfXTDTAgqrullaaUfFru/btsXpyc9aaqj7TjpZjcGgtM7gbOT8VjY0Yt2oNaC
p6mTFIAUhOfU98wD9vSEuS8J3Vhnken8IqYNyxdTkLMI4jzLEGP/UmR7KIH6hxXqjVtWJ2I5pu9y
qBm81KRzqtTfN2JmjtNbL0aYNb+k4WwTI6FCHJV9zQQKJSszn8o4mpg1hy5QandIKvU1qn54wfnI
XqsEwlCs5HyBETFfEsK9+pUah/hQHwJLv4iiAPYP4AFgZUngu1eddGaBnNlhWp8G1CJ7xOwHU5Cc
1NcZ8+Fmn5ct/RXvlLO/RcKTHEadpyusToPT7Ar75vnbtsAThiBg1746/SAOZh0ROFGr4Po4IJkC
0bAaPJah7D7goMdBRCnoTDATTz4ipYpcxZrbZu4h6rCwshbYCE0X3odzRvp0hjEL/H+Qpcc3uzko
CBZwlznEEJPylZ+V5/yiwTdrBj+8r8JWfq9LKfZtKTxABMffQQ0LWDXScZ8BGm+yq9+o4glWMRdb
1VuUveLskBjw7JsOVDbaW78bnip0EhtVdOaW2U61IcR5YiL/Z2w5d9YQmWsnkcepG/6WHoNxXMmv
WOs+Z9LPd4EJJzsd0XIGYtns5/JvvDx6PBV3LyHBmyK3X6w0H988WX9VjJIvShdQHotmJEhpSTzs
SgLV0sR+a/MKzWcnUa4sD70Mjm3rM+J9PEy5Lu9TaJ7r2kU4VOOCkYCovgbtDkN99njdonocgrPl
Av4H6Uzgg9kQTVOFyckMurOrVHuXuI+tjVrfRAlLcaLf7PwC5mHqw2aZ/Pe4mAXClFU+AF5PvYJn
NvoY5/PsMBv+1R4sfPQTp3jySpluJ0s7L4k5BGsCMtiAwwqyRKCHH0o6AEN9P//yKkjGZanZkOIv
GXgbNI8ATlVuX31HhROlFGqo1uuGYzBYN7U8eryKJA9ixNBz5YW6hOeMXd3mf33f48vHN3NhPzmN
Lo+Pp/47PH6W8G1xgsi8+/9+62ASQRWrul7/94sfb2yt6V7HOWmvXbwPfOdnlcHMxQow8bdaKJAZ
hlGNZeCcyMljcK+b+0Lxus/KubWsXafHo8rvF36LJQ7MIMyzdOvnOAm9J6e8pP7sPlcRRrRuDSyQ
2K394vVovcNmkoe+c19K9MU/hxAnjYaVbNXaCZVsNRfPg6mvhlt+zXkY3pIm7KBxcftjIvWHTlKd
zBxEyZ07hd1OZu/q8KdyxHTq+6s3Lqa0se0x0oehwUIPB7fJf7cORb1rWHuiHG794hZjdgBvtUmy
VJj1LW4poBaW5WzMBdQA5NRYSzgQn2JSgQeCt20j+u3JbGEFdM1FNWmxCud62LZI9U69AH1xpybe
uEA9u6DHuMSL7R9wKUmuSvwLHN3fdeZGeyQiAeq57psVIazFGyheh1SGdtQTB+1ax8DsunOatPXB
aptrlLXtPV3s24y5nVdVi5nB1ALxj6SFjw5JZxXBSOT+Gfu4hhWWxgqyugVrp65+dCzROz+sL4Vf
72cmpx+BDY/RzmRylNxRdTtcUBo4F0eVGZG+RKMNzshmk6pb3BYhtYR8kgT0rPsBen5dxTaNRtxS
7LjFNcJZs6qiFNLiwkjQndwkqqOC8+G2soEJqD/JyHqTrf00oK9THcVvG/wmMKa4uB7gN2PtE0Sq
MGfcYSofDnwanvMZ0mg5Clgd1efkiQZQUmgSRlR1KHP/OAw0GWXeQEqNXxuYESt2qb9Wab9B9C13
hKgSDccAv0T/kRT1cPRney/FFB8atzFPquUHWtFwSXojv7moEpqOD6trW8pjO92n5qyOKjUYJnfm
prdlg8oScgLCwOmiSnZGKaJo83jojREwwPJC53cU/P89RqprbPSrVch5QySruzWc4ZsOoSNRaSkC
2ODqiEH+ajqSRVilW4LKanKGrJLUJKiCY16Laz0hl2y1du5W72xDXwEfos4j3qZ8Hmmxb6ZicFQ/
D2Ey3m3gKeBQcTbmuFlRtFlDitpsE7DOv5V460ALQmolk0xfzWz+HDtj2FeEXdFPtygDKaJXGBPm
UPnGXS7c7MkQ7a+aYf7RMf9CiW4uWR12VwsFYR8k06mJsp6Mo0YeYaYhlS3fLMflxIyMvFSO7ED3
GU1t1d/n0N47qjAuUhs/mmW/JN7jhsicpOX2Z1Szf40C3oEenOpc0hPjTQNCkd5zJ3k1BlLKdRoz
my3lYfSWROq5vWOZKHz+H8yjESsLGmvHRbOCwQXB9pYXVy91ZKktpYCA5tkf8qjJ7u3ICM5msdpl
RvQUO67cJkLRMhOSsW6UmqFw+9NFeuz4K0Yih3RQ4hbO6WFQGNG4Ufc9pRpdYYxdbjy2OKLBFupn
tewE7TkY6SHa3D0U7gCipJtiC31Z0K7qrlXnjybPzHUjuI9lXWbbLMIIrDUBZ70R0dOIHKUFRfc7
/68XFcYVenzF9N3M+i9m6AWTojlOxbaMLXDAWeDonzh/yEXPT0xPdkmGOw5ujOeqh8gVEDe0WIRj
5RxXzbqjGwqiHhUcEUU9VCtIJGCpaX8pJ+8lauxglVEgLn1qBacsWbsDupyxrOL12CGbn2Ee941p
7cehpuuWSbgtTYIz+e9FDDhjmLijhMXEWWxc+uY53aHZwA21jI8QfK65b3BRFb2Eo4ztZUoUDqt6
/z5ovTUbVvHEfy3wUxsjlnWUj8fu1zhMxlVN9gsVb0mKawFmXqjm9nhYmj/8KhgWixB8Ojp7S7jX
tRjD7jlJJ/eaeZC0ZvttqLT7XbceyEtaCRLorRNTNtA4lJmbFHcrC6XkWoXxBwQitNXB9MOWIdgr
oRwba+ATNxK9s/xvQT27q6TNr03Qc0Nb4z0WrYOwBCyjgyRXay5mQ4YdHbNxKWKc2DqLm5MZLhB9
qpbAnIx9pCieCrdS63AMyF+mwWbQ6mw1UEGRJOsOOA2PvODo0gvitj8CI9r9HkEPysvEe8uW5ORp
1p9TXH5z+5ps5vLXIFvG6YCzKziE6zxtFbRtvBuNLObaSaI/dkECl7NMo/PgFYNRtfHnY+/20yaB
1g3/PQJRqeiRy9uYBv15JKsyJoW1F78alsBLWbvWesarltxMfZtKD0Nzb7x7yvaeStvfBhKBlVzi
tAYN8DJ2+KGzMIymwvvEuJmokCrQUl9m9RpHyiPS/btOzXyv2+TV9ObPNDEhw4YYT8JbkhIzee7n
Q5eq8QiP7cVs/0iKCDz1gClwt0H77NCj68XjbkwsnCPQP1aNuVJTH+Bzxuhi4hoC48PIX4FY3M02
eEckH5zYUcaTEvM3EcbQcBEd90jqZzcc0LJON7Mp0GAaJdzpFo9mPWfYcvx0isne9GAdRvXhlaF/
xjnlzWoBDTBoZ67VYHlS1f1fxyrnJxsP0Rx/ZIKu9CkrunrntMwIamghh6HPKCz8mXsntK/WlPrP
QrKgiuhcFc18BAfwnzLZBE91M/4N0iY6psujx/MzYuACukQ7NBc/lDnUbBbmvAOM7OT/PdTLVx7q
tgFNCUixrDSLqlFDB1oOkkSkf4fHc4+HHkZ+R4ucrbAYi5OShr+etDmti1C9idTst6OV/wrrPHi2
aU9Cz8vvnYBRYavpaHpWvwmGejhnZrCOafyA1bV5aDI+jMgb0wN3tiG9W5YY+dkqII8yWOHLIsKo
yGX4CVV+UYWkGEtELpRwNweKSDQTXTdpimvVO2igLE5yyfJ78uL4pRxx4iiGvjq3PkiZ0tizJEqo
a9WZ6vr4KmiWvbXjUgzs7gfCA/nOun+wDR+ttQTPgTZQbXTjyu8md43D/WQz/P0q+PspAqLPAd1N
N57nwJ/OhcSGdwpPVulEpzEfFHTb5XkEx/O/dxihbk+GpKNYdhhY9tndM3HYh4gFIpvf/3u6Cpun
3A3U6f95HvsTF1gPh4vHd0+jn18FMxcn6613ZyFtyvYd1eMy5gQdezztIVjeRxht7/LI9NZLFueW
js84PQ6hSFBpRIYBAstnClDwOD6ezlSJJKDJwBTnKLn9dyjmTILdsScVYVgaqwEvEGMFcSk7trN+
fbwxcgs+OlViSN2al7lvWXWXEx/kxOEVjdg8nnocpNvY+zqDIYa4xVkFXqAONRttAnIuRxjAY0hf
IOp9VWKL50IFgXnqfCtkLZYEkBhCoun98DS5vZM9x+cJnOpH94lKd7zaIcPKeHqLIqG+U32qnSmi
Tysb9BkiTLUuY3N6Dxx/ZAwUevt6eTh7jAtQxvq3CMOR7xq50FRO0JC1fZ0CCKn/3oVYDm4VM566
fwosfPJwMZ4h0+NyadYIsWw9oQJqnOSI1S38mqojNIz4rnKK8r2cY/MbClQKc4pqwjfhGxfqnknq
uxBO94eCR7IevQK90YB3T+LFu8fzMzjPPgyxm8zQj32YJGBnDGze/OrdQG11CdL2fx+6DqeElHhH
PyfAE8oOr5qT8T9vwcY23xS2xTCeZolWmZcfP6atyrvTIXHoYEf2HbkZTp8FT+QWIsn2K73JqC8v
RTnuUSRDFY/KZD/5xfSsl0ME/geTPtsNnjvDYidoNNToRnxPPZMR8zUZJglrRvkSBou6aB4IKunG
aps3IVg5cBvBIpPi03SG37F6T5s++iWL8T7o/N5j7fU8Y7T0bC3ZtsW78trqPFWRcY4nExppYNTP
ACHgxS6MDTkiNMCX1L89DjQx7T4QKJaCfuIDXg7/vVrBajZmqZGR/883/PuqT4ZNErGI/fcCJpXD
LSTsGKfQF5aB5GXu8hdX+Jq4Zx6BdrRPXa6A7Xn0eJc02LU7aFFALsO7k0Fbyof+1Y3GCsQGcYVn
Ylca9viICVVnG4mCcQMzsTkmYb97EIgeB6AvhS50JJCx9o0jc+219neqKrq77brfAoLIr25K9eTL
oYdhgUfCHLoX/utiO5pWt/dy6tegXWj+oBBiGMptMlj5wXOgcDdtciwl3CEMrwlq8pn8zGHA5a2l
y1C91DvdEizSEee1J1eQEXY4fJ8Na+Ew4gDrbxKSZy5Wzq0LmdS/DvJpFF80lsYelka+DjP9mXf2
zxa8YSdmzLIqSBm4ipbeOYRy4kqugW6iH8VjMiwzwl0VUkhiMfFpJaPExR3hGuNIl8d5cHIy7rLa
KMkbAT5oJAU7A9UT3PXnTmApUXnEN2btuAzDeiTYDhtdZjXxuV3snZ2Oy6HQoBkB/fMKZ4H0hKr3
w06wbaGh3wd4oSNmA1etuy+m/NnBSe9ZNiDboEXfNoFfbRI+3HVgKMIdAOUucfgea884JNQT3tKS
gJ/8whI7xsHCjjdJkVhcNO7WsiPzZUgYV/RN9idV8fAWMDKSXtIi5kcwZ0yddXHQhp1LJFFWEkyH
avpsfHmMjLA9yeG1se3q7FlIwDqyqnWfZ2uClHcBEd1Y2AT7Qal6V9UB0FoojZMpi1efnnjLB64P
9G/adL/T2RR0xgPpzEFV/R0TxSh/NhmiNN27QaubBuHCxDbcdTeMGLDVOBNLu3RO2HytsQUNzlge
A26U2Ebo0cnPZgzDoMe/lQ1omT5AYjmR17HWY3PylRvsp55VM9ZJty9bULKheGFxaPZxxe4uzN79
Vjnq2MfNJyY01Sqv8eWKqH6ZJwmKNSv73dneTGOPDN7TENsy+Zp5lnWydAoDjBUSYh0itGlC0aDm
eBdJFgpyGvLV4Ic7HCd41wgZtWBBr5hN7LWDmz0JMxkL5IH4QUx27Og8ed5wwB60pYwaf8DdyJiF
28auNjX6wyUxKIO6jXsZxOhmqjaUg/TemxEelC/3NU4l18pwMK5AAiJBNCb4jjt3AnWKDOXfMbXH
HcU3l1ygAM0qBdwafpB7Uwn6mB6XnC3KufbJsXHeLpGz71yMsVDJ8meidHFuk2YaBTdv1eFpvIt0
eZqpzI0xarCNZ0eTPmhcWRK/0PX9FkZis+ZvaQ62zi+0ePl6GAyxw9N7N6a4eilqE1CizMYTK1Hs
SK5VlvBSo2dsdV0sG5pvcz+hpLJmh9MKY3bqgD79a+GVxpOass8219W6V/BDSuiq3Gv7bMyxVs/R
nNEJHRI79K+e58VbwDF3A8hh3fyM3sz1GW0I1GiidnGZzUK9L3vqGhv+oJD4hgBkwR/s8mAt2m66
KSbi0p8FC0IYHmi/DrOOIMomCrYjKPgTOSLlurW6at8nAf37ZL7WHpNl2osI+BEMfWgh4Wd46o2O
jS2QIa4u0Q2XcKAVSDXqY5iXTwLLQRi+ZrHqzSUdCYGhSY4RcnzsXwiJdprwo+pmbK2/FSbkeBcF
yMrDI8IJ35Ia9V+WhcFVlt17VeIO4ydpcSWo/pdOrR+Oyqq9hXDiOrO4mvRIL75etEoKxlrZljR5
eR6eQUuKozTyS+MqbL6MeM/OuFLUwB+Tkf5EbfSNFja9OsuhotbGSDZYmy5Ymm1h6TIDWrT1RIq4
g6AJv5ydVSTdMRlQm7jZCW8YBvtljDxD8xNJeTg4ORLdyoiLu4PzgNHhERzG/i3OtL1xJv+P2xhf
UoYxs7107YbZu3Cb6inQeHskyXiz5vcxgHHUWfgggeC/hPEBCWZ9opKksw/qZuVDvj6oBhhMVaKC
3To/MY39beIRBChkXNIJu4fJQHtSz/FTMlnIzQiG2lm9Ao+IlDgmxefok55sNrfYU+iL8RQK9cdg
NlBMBVwu3LnDtpSYq0LHbiuJ/OHdt6YOWnW8MMogU1WxQukYQZcNbWuXzIV5KLrgpztP3qmeDqVZ
jXSLyzgfSNdxMemVi5NQ1bxlQQZNHkaoghamjfM8QJrpF34J1qXrBh8XPk+0CoYAc8A39GbgKXMw
smrTeMz8YuZeq9ZR+Bjr+triBkHr0tnrLkQWXCatRrIM9Lx4XqQ5JXvUMqjEe/eEoj881TaFsCH2
I2DqLWL47XDH32o0VCZ51k1kHScXQgipdXIjtGOdveF3Utj1tTGI54J6Svopm9kG+ZK1ChL/msQw
uwmstg6kd5B0nTRbwoecTWCU75HXQn2epo9eKxCZBN3rgBEPCqka3j42b36fwUTI0z/wmYadQ+nN
BpHVTOKnYmvQnQJSyXGxJyAre+r2NZanEB+Tv51ldfB/2wrFCargROCnlwVEzk7p3yKWwa6Ox590
Buq4YN7azO2N5/WMp3JBFpgM932H4mkYwmEdY+q0UWb63LnGTweBH+Sx+i1HHn7RutzDU/mdGuMv
/DL2ooLoi00iOWzo2WFYH/PJ10TXDTVNN2gFTqb4a5B4nYOJmrDPt2Viuns1VzaYf6nXcwmvrx75
n0I4q4wdxS8hEvtAqrf7Xhv+a+1KtCyVwDhjMLsj1qLzflhm2x3Mpl0RB9HdtH3kzYog6G4yp4Pq
5u+EHD2ZUIOH2Om2oyYotiSHHQcbIj5qWB0g0Iz7AXU3XV1au0Fu0qTejgiYnptOvXpa6+OBDhvD
Bp29hbmJVZjP582OsMc0KttCbTCM4XeTQ/+PQbFpnt7Wg4qds58rPPvMLb53Pgl6wZ+gmJ1V3WGm
2DRarDMj+B41cADSWvjgLPlGA7K8DKURrKvkI5v0cBtRQwPPzWtUJeaZ6i7YwUfbkEoIVGW1bwZi
ILxVJlSL05NZyHbn6wLtNjLJYHwPS9lsisxk/IR1iM/4Z9Va8y8dx9MqUu+zhBbnZRkuFxXnbSA3
DoXSTsmwXTvaQuufWRj6aHs7J/3LzJiOAZvXrye1DGS1ba/csPkrERmtTK/+qiuWAaODXtz+sm0m
59Dd1c6qgwFYj8tQOt1FVHJY2V4NSS5N/KPd7pRp38vMS25MFz+hJM7bjkrQzvrkEsngaI0ki7ZF
gJRLUAg+Dk7s509hbHzVFkkEbQtgW9ffKzF+4bUh1k4lx12grL2FLTzrB4h4bwlYpVV6iFyWZbtI
GWbIATmD+z3Vin+GAgx2cbWb46/U6/rraAuKUIO/0M34TKG07nO4ulYxiHPORAXXI7JbZhbv/I+j
o31Vm5RRSfnLGaxfVCHpViJQZzRWasIumc306Yer5+He0mEYvhPvHOGoc9inFyxyTchxVFRDrAkT
qm56GpNd1rrDGxAnk+J42vnuFG1LHDG+G7kL71j1fy3ZZ5vCuZZtM1yFgG1Pv4Crr0DTN6dXROvz
BhaVRKKAwzZUkY2ZFwFsFPe3ZHsAH8PDJ+Dc2Q2wjzl6h9mqcaORJR5i3TEOsWKECjptjBjHYNFA
/xQVusOy5YzEtOSobDeRQsQTNuZLGybWliH6QTdxtF10ua0txTXy2d4xQWOOxeDKSz+x7Z0ZyFMk
+i4AMKaayKQUbQJL/MoPmlf2AnwUSShhYF69mpFDIo7ETjyrmOtzy1f0UnBUaUUNJqoBJnMltjaq
MhF7qshkdjgcaBgZHhCSmpC9BQ2BolbpiawnL3yvraHbVWImgrGyj0mPsALiD4a4yWeU4kfsdc0S
3aIRq3VT96KtEMf+adiHheVtYab21yYs4IxjGuZjLH16HBhr/vSs3N1ryZW6uE+wfBuvWQU1PJlZ
rDJs4ioRNIhTybdkSp6hOgDfz8bCWrcu3nuIPdDNLp7pThCG+9qvg71ro9Xr/Rdi9IzXhzGaGha/
uMxlcuvEhN5TR+09bcK/m0C9nST745F1s/dDfaxiJr75wmqutGOeSHl7mXJ72jxsFi1SAzdDQxy1
A6s8s0nQDVHUxY6XXguyu/mPTZwjYHr3oZYbT47i7ufskFlt59/j5vdoju5rHChciSLM6zBXxJfJ
pnZHNkBcfGF7m9QIg+c4BwgZFr9Ikz533/nQ+iyt7haBIfmQ7J3F5dgrGdKMblLc2xwzV0xH7uxg
BbBimTzZQf8Tt777wGk/aXrzhXT2cLj0O6Pa2IhX7qRafXVtOLD5qtcmzkvuBaVeH+9yk3ncwS+K
ziWi3zYUtJNZhvHxWFN3CXl/2L5Ngbg9XAo92zqZzCOgbYr2+jjpj/Sg0FIQ+PDpIrWoEjgskZlV
JoDVi6t70JMmEab4uER19Mwaq5n1xNsyt2Ew+eLcZlmKcwEDn6ZmpuvVza1TsXcFfMbiAR8ESk7v
/oj1AqpZOwKPiMaNqnVj1Q3R4jHskx5C+FKBeqhTXf67NSsn7XGXJNeWlB6tGucs6vQea3c+KTrP
vs6RPtlSXulWq2OEVEI6vTQJxfDzbTMK46Brn5w3M0Jrkir3X1qaTUqY0wrGUfhOr6o0+m4uqbcz
bKU9AZbvreymU0qq1S7OHFIJ627851GpwzTcIy8EiWPXvTy+ihLUH61XF89j529jyx/eePvjIorI
qkE1RxX3OPQsFGUlV82SJ2Op4CUryfMJQR9W80AzWyO05wJOFFNJv95EJE/2nSAnjZrl2URsxKDG
M14RgyA3MxNi8QqazwIk/jx35sk3YJ3OqE6Pcxti+oRsKmA1RbLz0oS28d2Zp+OIKrJbbDdTwZ8W
MyGYkCKsHpE0OBVOO6ODBVJY8J47iLsQsJMJx99Shnchexwds8Vgy5/M3eggrW/CuEDIyq6SjmRQ
xQZU6lj+/ufnadnf2yVl4nFIs9CECjt1RwMOkWmEyEgcR27imGzWtKPsDob0A0X2XdgC2hr34HV5
NPYyhhDNbHeSEwaj0BmbsXVf1RS8hfhO3xR1IipO91wjHmLIXG/6HqgEcexIgzjBfhKIO5wClxiD
VKEnWPwbrgToG0uKoJz5dteW6WedYlRfuzszgilTCOn/+8STNAlphEhyMNgnQpmVt7iOjM8xzllC
IOqtZ51gJ+GEf/8LKRRkIKWTyYQ0V5A8GxO/xymJh91sOiSkxFWxwUgtOASIRb5T8QCTjuQUrMra
LuG3ymkvjHLep7V+65VxIs+Lv9uGuTlqIgIks9srzUB7SI3m2Kn+vWbi+oWV2joKV9ncYA2TxO6a
Tzi4QqKatpYxUgeTZ/T8Lytk6MBel/y/x8Gwp3FV+ADXY4i3UW6kN2pWiuspfmEnwb01mm02zDA/
/vv7RZx/N5yXhtEItSUErZCISRf/103SIZKFI8CnqMhiLBKZH0YyUgiUMJ/gW+c7vBXabaknlpFW
wKhru4NXztGzxqypQIPszqH5i3WDocBsT/s5cL/6zhbfAPUxAVrOF67MOaAx17BlvYZp5T9nxJ4k
eXy0bHwZEJM10LvRs4eJs7XTHKIRM/sbc/2nZQc/djHWWF0Il0FYiM8j4VK+1l9N6KAu5zJ+epxu
vxrU4XG7oxVm6LhAOS47ec18aBtZjJ2hRvjg/QVaOtijdRB8m8PXaOqTjakD9aIqTJH+5S2CeIWb
Tgl//29viyCwVGtU2U9018kBBu+MQtXxtxlG/LvMRUlTM9iit/aag+BlYtclxiV4Wa37GlZzNrv7
MEcXuTKF/IPkudhhxLIZacVn6LRtkIMl9GreF7CK3wpMjo+TdtoLFrnYdRnGZkDcBCe/eDIWX9pH
TuFjBxCW5sQ/FmlkWPZJB/WO2C/rRoCWew5bdGyjb7lrkgxJtmqig912YiNSNWxmZNH3UJlf/Hbc
VjkPBiAPhgvRGHubearMN4wdQJNbe3jOquoUa/OdkGD9LHpIIZWpf406SU4FyELnv/8zSXaW2mpO
id/WHYEiCHJDNMDQEyyQnR3mxv5T20Fil6KAUykYTIaeIEMKQbz2nAObzGcGufp9nsCxkW5E7UKk
woZ1Wb1bCwJn0xXfKiYl3WKEP6NmZaRO6Yz6mZAK262o5Jq0umRynn4HQqz6yZLQkz9jbNDuZQ/H
rx9j/xIpEtvpDdHCRuqS+R7TcjuGkYkfFD63uF3BcWwCfpH8ZlX4hfBtk7FLUY8cqoRhMwnWG7tX
ZF93eCGjC2LKICXWgrZAyDMzjl1yD8plS7ZS2W3K1N0+on3HFEOopHR3/641q0d1XTjOT29xZq57
G7ebokOH0jEDnd0JgZgI9WEsrZ99quUWzwtCF4r+hKaOIiNGyWXMtnNKbPgf9WSjxxMgSzJN/3Ci
7XfDMWnPCLI0cdSpwXyOwnL7g2GUiOkzB1v7nMkV4sTSiqznsozRDFht9TwcSiNvqf1JJyfSBqZB
76zsuQNjsN0SIaIhDtFAp1xpAbVlyTStXUytlOK+GB1j2GgbexB/aNeQGMabFzRnNezz0eruZBzI
dZOmAdbVVEoFepnH2XoshQCixmfuWHITLitDZBZIEDy3P2Xj4nQsi229+FKAqwzwW2frd2xj1qo3
D+9iPnauOitMYPOOya0LLJzHBvSzj9OWoSrb+vaBnM36Hhh030vweCmVefAfK1VrdruGifWusdDm
BIun7FD7+CC7MfkBQXgw2nKmQP+cOqL8Cml+PH6rabnh3jFzQPgl2gnSb3+1GoucSe7a2jTbY9Fn
866dgt9x57zZfdC/eAO3QRolzHghO1ONj+qONnUxzWhv1jAdrbr09s7oZp+TguSYlhn6VF2b27jP
66ephHCUGr1764foQ+Cp+TniSwyXwdB7k4thpdux2GF4j7nMcvOMtEwIA9CSyiZeJ5XOX7K6IqIB
llbpqvZZDUwAzcJ7CcwJU80FGSYQbFMHZXzp4ffecCP/FEbYH2sMygC5uez7GmcTgvE2MwaHl4xY
FRA0Sm97YNPWFIsby1+kOYS7Pj1ODSNKGFhzfG2XSTy5i/2BCLrsHGeUQjJ2xKGwZIWcgYIrpBU4
C7e6Jg3uqaNS9xL7a0zA+GOJE1lkDVfEDJseX8e1K+3mWJj/h7MzW44bybLtr5Tp+aKuA3BMbZX1
EPPM4EzqBSZREuZ5xtf3Api3WlKmSdc6HyIlkiKDEYC7n3P2XhvkaRnCsY8nUPOIuxffBbTMmLib
RZSgcJGjCPaeBimjTWPcsVO8bqFanwBFWve1waKgpf40rwTBblYqCwu0mEOR+SYGiUKiwssdxtmw
ewcnlUBWkI7NKbldZY4L2y6CU53g1tPU5MkYqv7TvAIwvMqPPY7fdVNwZwwyb1eiRQBdayz/Vdjb
K0J0+feWGV9yMkI5UrN2xV2JfFzXxwMgJdZkDcWeHr/2LdoKE5ECBvUY93GaJqegDkYYGwNKVq+7
5pOJL8WdtlLtnG/hKFCbuoLYnAg/kp+V/Tn8VrOYmtGrVQ7NxQlSa5lGRrIDt49Bmm114WAdvpNG
cXYQBJBEqF4k+q9liq9nw1NUd/StF0PRrX2LsnZ+xUtfZlj78b7nXhed0GKYmzEVnErHzjzT28Sw
J9Ac2vRn1nlZ5vusHL7QtfGWmdqWRON8gQ6MlrElbcAA8VPairN2LXRXTOcLjFIpVn6vYrdwlYVA
3flSl53Y9n3Q4ukc/VcBowuhARdUdzeSTn4nMJ1tslbrr++vVtr2PqJW7gi9aLDKAAlAKPRewgKO
PVosvrDEd7T+e84E0E5yme5gKHjHyJYchaaMYMFCu6o4uq/n/Rj/FN8EZ6XYNchZufWoLQ1k2fUn
8n+0vT8dx4VRY3KtFISjuYnFsm8W/cClWcfGfVAY6K4Gg+euoqOe1jyA36W4BLXbnssCTbkDC2CO
JBglpfWY54CtgIoswPwweaFYkFp2Q4fMWZUOplKFr1jraueDl54oXcI9ebnl32R1t5O1cgvmNWT6
1cInCRC/4BqirQrgNlcSeU/UdovpqCQYx0+a5Vxwtn54Y/tNdfKqApkegqz9XKRmlY541Qvuu+Fm
vtZTG9du1+Vwf8L+hi6pdZxLVKDUSMFM7eRMcWrcaeqKJnFJgkVBe8lS2BAnp5gyxdkwDZVrpcac
4OCluck6f1X31oPObXQn28A4Ywa4K4Xa7FtdPdGrzZcNgrvDCAEO/aJSHRvDeyq8dJ0bAxbvtJEn
WzNeM6vnipiOUDphRRiz1SO0hvJYpcu0wnHmSbqRIEaofIQP77TtD2llX8k8j4hbGsQSOx/vVquc
QC8GZ9h+NBIQ/6OXMzC7aHhIg1KVF8TwLSrRSNkT3iKHxjj5cVGs3jsEDMEsMGiXsFafgiEBitjG
1SVlvnsu3Sne6pV+SsaW5ig3/igxU+jjk9aiXUfBAWLXbBCbFV6NjfTqlRj2bVwJXqytWhvGAgov
99ihUEVNHk/vbKhQLPMbk+twrbPOXmObkQixuvUAtsMoY+Uaa5K3xTadZdAb1fO8tI91/dQnyX4M
I/WmR+i3TFRcpflIQKBh6Hd5A2fKJB4L7GysH4SnvNmZeB4D4X82bEa+aQOoB3XNA9qAokZ+Y8LC
vhFF8Uhh1Z9k0hZbl3AHqH60iYYQiIsq2m6vVXIxVLiwhwRi5/sBV8mCV4V79Dkt7HERRJV5pgcK
OnTIXwsRd5exJHUrqnzk8/qj1QL6r4fEv2JUtNZaTG+sGS3vWhyT07x9dDaknPfFPzJHd6tPozm7
ruLz/KeqwWXa4sjcuX4rr0qZPTdCC14qNKRW391EEvmmg3OxzADm86QVfi5hgVlv0PmDX99R7W/4
io3BgXHS2gZH/IU7ekPZroGzc+x9xT9S/RDwgMqlVff9WAZ31ALhUzRStRbiyUrMXQD2TbdNAqc1
uqseSVDLIVL7U2cMyBt6r0e/Vj9UtgqppSvuMaQwR8BrCs3C655owWBxLrt96AKcma8TzcPGXvcr
s4hSwhRiQOAtKYVR5L3NpZQMys9B+jr/JLRL6n0qWRK75t4PR81hievDMzrrLc0ldRWoDN4jhYFD
6kEGm2PKaZv17w0EJrtAOLjYFgnZ3ie1Lb4VKqM4T6vDyxDkc9lD4WGrEPisHtYj6999i3RpHUdK
u1H7sb17X5h94lt1nMXzxaXAJ41R7HcFDn70vbq3V2tOD4iakges05ID7lQUDc6oLTmSeOe0eWS2
tvA6l9o2Vj/6Nehzo8+/mNNtGCFi2pJMoLPTEukMA2PR56V74oQFhKtly/aLfW/gyksK4zn2XOVp
sDlY+LybaA8i58biKAo/TvPexvBJI4bny1izhIg6Su/sIaIsHf1oNy+OorPd50FPn8ysj29zn1x5
gGO3VdZVL2HBmB0LmLdRsVq8BHaPkEwRATipjroREdm0h6NLPoeAsIa5QJseMgAnA5qN/VwGCo38
ojjVu7PiD6CcnOLJxgsybzNjCO9ayqZUSHQmhuA97sOW4rkAGJeEbr124gD92BBnG6NiKEQBuZ5D
L+K6NA5ZX91r3ux/ECoeLwx3bV4c/+chT0gsEAy6jihBb1ClaPQp/OhEcpm6jcyUxXkAOAtEdGW7
DC7njbEcFO3CabzcJSSGLxNmeV+J7wJYNpTgxquxw7AAO9FmrH4SmQwYLPvlNnR4y/DBdAdNTPVV
hao2cwIm+vS4KJ9ktrTGEFUEnWnrCBvM2ep1fWj9QIFEScZbyhliPYqUsVWOOSEQebRNJT2ILOPw
705t1bAzMtpTzTW2TW3bOnw3ExXdQjPz+kp7K7sRZcPT673gYzpCJlNadIg0mVlv9PouLMtz2Y3j
DbBuwLwxvvEAldSBaaZ8YN9xV46O5LhxDPoqHBnm0scc650nR3AsYqh2JjQTGiJYRTLP7HdVh+Uj
j9v62Iy2v5rsnJhqe8jTKXkJ6OI+l6RpL1uTNinXWvTYxAdnji/Cygm0J7SgCOUSsw3kWa9Vxn2e
dfn7Dq+kSGFrs8Ipqqlf54upMiHAhS33nyHa8jZtw7eYEnWl04RjQdCfI9eHa8RLy866CnXhvwzA
pnx9eGE92/lGGS69SBj3ujc+xGAIDrTvyns0pO5hvvgSE6xVkcdPkWZo0NXR6qmKY2zLEJkVSuFG
E1/MKN7BhMDQ2J+nVuH7RGLOPQwzz99XpVRXbstJOIjG+qKH1a2tZ9Fe9VqLPd72ztIGfwPoltTH
yZFv48XHZAF4Q68WSVglZ+ki6YF8cw66zNvPb0OpIPg2evXEBI25tK1zOiBhFbRCtSS73t2KLnGX
c0RbHnBAo4XwAB/K2uKA8JdmbeD2onK0pCV2Al+IT6TpXTUypwoyceuZqflFmOWl0UGl1DTgVpw7
l1Rq2jWy0XdlGYfckDrX6yPlIWdIv0h7xBWwU89Rbl8LvaXFGNACm3upMA799Cqr3l8PafsFiNWE
0ayJYfJxRCGj6pBbE82WxO1tl1G1A/+LkJkJ7dGN3XDDL0kayfQ9bLHsdJJy3VZ/pAb5EiV0kZHA
j+A2KMxFoNDZdRrvNNdz752F4mNGottdKckKmmzsSqId56arzgF4an5anTF5fdJvNDYbVOi6cx46
8gPmi2w+Fc2royI98GYa2q35Y5FV0HGJzduxsJ77qZMvY6/Y2xF2SRDAG4qBJ4bRNi+ibl1ow4HH
KKGEz3/VApvomUSIiYn4GsEjfG4oSnFTDgeke0cMuOnVJDrmqrLZzz9vtEHyBqEsVm4quqspjABp
EoEGgM1psjWk8JjhENwFaX41NR9TYeLwblWTKldUK2EG9dob2myL+qJbEBrxglQeN9PAPj/f0UZh
nAud7DBlvKhqY35x3eQW83XDpk8TODePudXqz9mY3mEBhnXbWS0zEnBgYVSjYw/TYm8M4eeozpK9
Ck/mUrtonNg99vhOQdsKuh/EC648o/4m6Mjd2bgNyZTVVRJq6ETNb+H8s4yWyAKX6uLkW6I9zX+S
Jq66946niZ4bu0x1E5sD+iyN9m+Rqg+wVdxzxtGOdYmRw/wVBhK8KIabYXtU/gH5b4iucIoG9bhV
WvToQMuDi8eNuyUBAMXUtKCZcfRpRIc1x0mNxC8UVUR2HxLhFwvd0pTpQQ2ppdVufsoJA6BdZx6E
DMbN++3pTRz8Ev5qnrTRcl7eUTTlJ33wimPsTv1oJJjyFGRfS8u3XwUe4k2OUF4jUga0ULTpQi08
tEl/T77xk+RIOZcxaTyMl1ZBWV5uvKagBhW9fvLbbKSM4c+Jxrw0eo7BMp8RBX3udDSn78eU3Mnh
bTpBd00F94tZpy+RhpTdDKgblRA24Xx8xdTrcCSw2k0d3+sK4RTFhPGa77iUchhfPG36obxtGQgc
Bzm8BZi2r9iYrGsSj8G+kirc46j/lIv4DGqFuYJKnAaXqkqHkwcDJ/kla3rqXmehtab2ONri+r7b
S1s76bBkWordS5XK8tbkSllqNlEac9NcxmjHOzbKILGPDYccOjewPQhvNX+Xl/5zkKfQhc4ETDVt
W0dRIH6KlGXuaCT6aOMODFI8b0mkrwXqRGp9FX6cTaxp/TTXvCjY7I3NxUGcD+XudLPE/rmLu5uu
syrMjOm4kV0PKU8Tyd7MqXRCZd0opr4vmpbIdyCeiZ9+nbviv05s1adE1u/TSIWpMv3WLPSMzN1V
W/D5t08sAl71xwf1/6hcMKLNBnQg0J6Jhqr7AoUizXt+812X1A/CVnZ+UxN+oACmypz+Ga5fvvX8
tN/V8iY1m2Fr17H/CktkZylq9VDibDoHbW1wDfFxqfkKetwopDlRbVIf3F0vK+MU9OYnJTQdri3z
MWoK8OoWmPKgZ/MpaV9syrG3F25vR/eeoh1SXpzlPNRNo8D8XYa89dPLAHhIYCHWbMYJmmYZ0+e/
exmg9Jn6MHjlWuu8le3BBUh93B9THN08iqDVaCG5/iJLwmaIr+S03WakE8CcybBBHSppvLJjkgOg
18oa4MzTr98n9ef3aXqCsB0ZnEqHlGftp4tNwUru1qXPnTg4w1IUnbv3gXRQ0SpI5Rr63r1uPODk
Kw5g4KObgNGHB+tSeShqWD/ukH+E/PVxqBpigKV3Ru5s/yZjWf85/VeYGk/SsoUwDItx9XTDfPci
Dgkkd1IdtBUwbDqcNq0qpMjFad78RIUGr7IEste6ya5GsghpIeUtAY5Rhqad3M2s66HRukp0yCr1
kLupcVTCQidBWodsYXYooIHfB+Que2hlkCfXBy1HIz7fF6MVpWulEDDk28pndFmrW9+xrjCxodsB
OlhLy7r7zbvy1+B6XdoMUVUTTbYBJOjH39gYBkYWgsyodwlI1wSXNMlBSikah/YgW6mGpu9BVpFV
bKV3QiBDsszw9tdPQ/vbp2Gyoxum1FXd/OlpsEi0nj1i2IHrwqsjn4TRS06JcXiv9Pd+iVecolzl
lQaIFTKpX/cpr1GecfoXjX5QHYzdgUPMF7pEB0czqWotOZ8PakZ5kZjdG2yh34VFa1MK/Y9LD68N
/xlUH6iG1J/uuR5OQRhEIdPHEj2+2yFUg0eYrxBbwQlIAJ63RNYu1LAZHytVIblqVF5U+m9n2A1f
SRwjfTSMrJOvoEDWDIreymxzagBoVY6lcMbwvUPQeTtYX8Pzr19yOd1vPz55Vk6drUOTSDRYQ398
5wOhxbRzGyJqikLjoqUojalCzXKIMHd2AGYU8Mz0Y3QoUNjs5odOyE/zzZAP2bAvp0RHOF7pMpeR
5LZkxhhbxEOmFVQmt42O46Bq+yLul3qvypsuGsmRnC4vj8pwBU0Kc77ENtHaJSZSiXw6NZVy54fV
MQqRNyuVu538S6tIZEQUDweCGSrorxyg5+OvdMQ5tVLlHDCaNTue6pgNxLDF7UPZ+c7VJisSuWsQ
rH/94v3d9arbmq076pR/zar744sXlqQQm8kIdo6DWtaRTDM04SlMDYQ6NprUdOLLuWGNqZrT6iIl
U0IbifSeHZ9s6iOJA0g6K02hxw1lWPEIoAmxr6UjnUAiD9Z2STf9f/OsddVme+ABj92Pz5ohdiPq
vOVZM4VZjyYWiswxiRLq6wx8WjnuQxR3uJy7S1V5286s8hMT2bvOxpw0DAj4mhpVruPpj4V5qPzW
XINGpHfbnItJuBJUcf27V3ravr+/TNkuNJKjHMkrbWu6Nd2D3y3JaW9pJPr4zoovQ0YXF5OxIJ2M
NC152SOtCybSdzn+wj3HKmIqDH1fOxGDbZQjNQ7fBPps2azMJLW3lRPhfvSCgL6rugP8MQA0D8+/
fpn/stOxi7CIkZDtOM58wPrxKdetK7JGRdxoVkg59PglrWR3tBmWghU0upe7wfZtogpN/TaJXG2l
s2EeupAqnikukb5JAiDMjtRL4JL+lgMyuNihPP36WWrTm/39C8uzNHltpSVtXXASn5bk715YDwfl
0PSEE2uCYYypkU/vB/0nLbKbHWqPdVLkz/NRX4E1sDDsUGGZY0wfG3F9n1gCr301EC849fri2P+Y
hd7ZtpiVzaPeVy+ph5Nw43qVSQeVdOR+1NQivxOe/M3RZz45fP+baCbEI1N1NHR4Dphp/cffpExV
HVc/JjpYVVibbQ89fcoy/L7ul+2wK/LwIGFbb+nsnaqwuEjaAY9JzkeaUmb7LPVuyX3tbrgsMB34
+WmCJsQ0L7aOXvY7Rb/F6ZO/IilQF470eClyke3jWJxUP1S3ZV5YewiP2vI3b5L4m3dJ07hZdcNh
5sqZ5MffTWFw7SeRKbj9FjUN6zsjJO40qkGPIhKUy1BE48cw1l9YWsc73AXvk/z5ykNtF1x6JBwW
NxD4qCnWqhgjWnXOcEPTN/XxnkxlqYoEwXTgERip0B/DZlLnp+XBzE2SYZuR0PU+zRFNJZMbXlJu
DmP81AWNs2XFnbVu2Ak+Q4cZ9i2yqCWvNAFpdJ0XOfZanGldsfegaz70Od/PZQTq0ZG90JJGCDir
X9gd2c2nmaXp2lionZh8oLAbMzSoCfxLyuBik+YOp1m/+kgyp4XRVySbwSUUXPZjwEbPjCVKdXp8
DnjXPNHcvT2lFNsI2h2z+6LVSv/K2A4poCbtLcJ3RiIyISUpLbItyd00YdGw1M7QnWrbvI5EwKS5
S9eX6AStiM465M2LgoJj0zckM2EfBBxiMZfq6s2QYzAoa9zWyOhIgWYXz/28g9DoiwmZdK4jRP15
0WCbnESLiuVam4aPz7OeNCZePYFW2stGnNxIIUVQXooWU4/tEU1WBdpRavmzVqrvCkG9MBnNTrKh
siI2+/2Phd0CTpk6lx4YuYUfAqlIVAsNKumFptW+Ij0C2V9Gzs4BbblPy/Hze7fBMGQBbz+uIATi
i+hyPPcGCacnTTrOzghIqwho0z8APDdWMb1HEX1MB8YQTuRp3AroVLQeKvJoEkfZVEOw1Ytug08o
xSaskxvY4mmb9VJQ5qpFYwTB56Ycn1RWkbkFZXY+aBxnrG4apP3EMyDWoNRkZQzy5z5w8XFT6XM5
PKsqrMEKoCHq815l0NkkD40xipuAM1ZW+YyVAk09+jWMFBvR1sFqajICy/7JhiWEKqQtD4YOOWBo
JPYpqO3o6Seud/LV7LL+rg7r6BgADgNific7gtlJJliXOOzm7lwMa4HkQVdfdhHMMxPn4FLttceu
JlAv0BuqLqm9L5uVi/jHg8FH89k5zX+q2/pbJy1m1b9eJubi7vsVkLVco20K2sF05LRh/rhKoPuJ
bYojdaUjwQZ2wghSzwmBH1oD4ZwJXM/jBtYUXznOn5zCNkXU2a+OUe4GgaZBNe7e6+fKKMTOSAzn
MNBNaSe5omcOb/DwAbAYXbXLc9YRERX1w3zteo9S1ggFWlMe+8i04WmTl9YI2A7pYEUbJOQUeggK
TrZuIZs00Ouu6EsYGwgICG0rl1NF2MvPYzKQ4OQRsUs+z852+/vG7O2lUw/iNSU/EhSF9uTRZzFB
hx49lnVqfeJfdI0Y7Fq6gGxc7RQ35bDOLWYWv36J1b/0SkxNZ1OniqVS+utxGRdYKBVaUSuvZFI1
7ZYJcQqNg8/PVO0TSAXM2TRnuQmUl6xyva1DdbClZgS7rDgHW1eUjT6Q/vXrJ6ZNu9uP7z3dVSFN
x5SUIZzkf3zv0yTMiqAUxgrggb63rY4zHXgtPvgC5z5btJkLQ7hSazZFFpTMooMjHAsp6wzqJ5zX
JgY6wCqoNUTIUz8t6fIaJwMcuQJWCK29s6nS4dbHtfObJ6//dXvTTe55SdPCAnio/9S8GbIsbZjQ
UH5Ou8k8ycCH7FFBxeqJ/tQ9x8olzpT+gXXuMPeiHCTNF9xei/nyc8343k0dcSpb4a/Q8HUb3kDt
oe04QkPif7GEdxC+2a6kYjSnecxjh3Z48dXSu0hJKHhFgmrkOxtiVMtbvwLe4Toa4lpSzo4EGpFX
iR5dVWP3N0db62+KXrR63LcaFxZziJ86ImmcIg6qjD9rb8Re7VqFL+MvIrcndwHWCt0Pz99kvpMh
QkBi5umgw0rVE1th5I9sik29AN8EknGaDSDFsTfYm/GCqQJhKFbBtaG6r76GOyIbwvZkFwq5xXNz
1sDZPB8eNlEyhZ+P9Wd0IdouUfv7eXwpkTIDfGnhZHNSXHXd8ApX/5i5U6JWNmRsjvlrOPk21BD/
Cjj7cDPlbFxwDd7MGrOMEnZRxu4LYd04nHKPGAZBdGfSEfWHfEGsgMLIixj6z0krb8Sk9XZrog02
g19wYJaRzdQFWWXvFMHStE1x0tLafvJz7MGqfjJgwB5Gr8QFJe2RGxNyuNa1h1/fYH93nNdNg4vT
ErpDB2taGb47KJsEldhJP3kiO+b584rYKpgqZ80SzvM9CKXhowcXV7bhgNo0WCJqyV/NWmwQ/Yn9
ODKqmtrzIHBjW5z6tu54j6cW+W+e6lQM/bQWSKp53XKElLqh/fRU0cSGhdEUJggqJbzrNWvbiijY
eiNeGpHI8mDbOJaG0WhpRFrOLtfEiwmY7uBQdOz/F0/GkAB8pCooM6yfejrCCptQKVVzVSQVQM1y
Ejsi2dyUJbnso95aRJ5W1EdtHa+7wbZ2dRI56zb2o32WJ8nvXpuf+4/C1G3pUK1LLiSsTNM6+t3b
OPmSBjUfrVWeDvZeIc9iDwhoH3EYWaL/hTFma+z6fsDBtwH2MhjmlUV0UUa5tXAELNVFFmbhZnCA
WSeo8l96xpHfvY3/963/L+8r3Ph48LK0+ve/+PtblsPLJrPmp7/++xy8EQOffav/Nf2z/3zZj//o
39uv2eVT8rX65Rc9gH7Nkp+/5Idvy0//89mtPtWffvjLOq2DerhtvpbD3deqiev5KfB7TF/5//vJ
f3ydv8vDkH/948Nb1iDC4bt5QZZ++PNT+y9/fKAR9d0lNn3/Pz85/Y5/fHiMyk9B+vUv/+Lrp6r+
44MU/9TYBTXBPEPXbCS/H/7RfZ0+o2n/VHWoRLZtS7p0tLw+/CPNytr/44Oh/RPADTe20AxTl5bJ
/lRlzfQpKf+p21Mnne+omw7l/If/95v/8A7+zzv6j7RJrgCoa+YOP+9zBt9FCoc+hkl9qv/cKeTU
6ZIpNaQrz822rqK9FVl5DfVhXera23cvyp8/+vsfpeqQWH9cBzR4HypAT7znDtMdIX669aSqFnFs
kFFvpkF1SzbmWqs1myjuwLkl4KxCDIPLzBYDEIAKK/LWNpQnZzo2phZxJP0kzyqn2VSpfzGmeaBi
OSnn8sq/utNDrLsmxv5m3+UuRJixLs86qz5GAHGT5nZCqdZquyZFhCvCA8DlcCM66HddBtZ0+M8D
WXhIOaxup+dCe8oJ3PNsEe7TzhqhpKn2wU2GbOuD6F9VhvuJmdJrSQIyE+P6G+aOyUpURltaA95u
8AJ1qXfikeN1huHQH5dqI/JzE1lwHo3IP7Aa9RtpxkejaNUHv9TNo+vACPIp/XaFNfYcoCAy9IMB
rANw3V1UueLOqrdtzlZZck7YC3a62yiO4UpkuN9aFvAyCrtdIbPolhX5qkZUalQd2Dk9mA/p2GlX
Us6TpWMgWNUiYDmjHQ9wkXnw2747wAYAq3erK3t9qr8kXJO91pkOwUx9tzXKHN09u4aLmBfsz9bS
lHsT6tkpVRtnh0n0EYNasI9CA1sNjYykHGLc2QiV+0jcJyWNfeXeUTXlsYJAfd+sQZJlRzV5bC2A
i5AxGwpud9iHRmXtOOE33WAiWu+Ne+Q0xsLyxhprlYCf6RZ7sS4475I0ZolTJYQO4cSh2I/Iw6LZ
vWuBY19zDXAh058Or7laPYTZqc7N9h426zFviAQKmTMszEI0T1WVvoaOjpQaOf4RKRvmcIeJHfDJ
O8AJ+V0XtuZOwVlRpfmhKYhz5Qxl7IUlXuD0yBM02BS8jcFRNkciLui5Dz0R6RmMq4e88M2rKqOt
lh47Ou43ledYN3U4WDd5FNF2NjriUssYkJWpi6OTuZiGSrmvYtld54cGBDzkWuiy//lQgNp1ZbSp
XHRRTNCZlg6PeegpC4OOxws/YWUVOp7kOHpDF3GiMqkutlfubBoS2HTUlRIaJG349n0VZG8cbwD/
xJz6TDVDkVtz+gZRxa0XoaeaRRSNYTSbdgSUYcFMyfPhxS2Ur2ERxLswZuRpZfFkw06yUxulnCOd
MliWGWbNFmxTOLrOzq5681g3D94YBaeu1oOTxJeKuC98BNZyr8ToFBl4LVxZ1Cs5iCnEKPOJUmcu
xDk4LzFgGiqiEBVEq+2QB4pK+TbxydiwOnVR9LWGPhpQNGeMqTssDoROR2vFI+7Et9v+gL6RznzR
H1zC9pYFiH57RNw+6OHe6OP71O/6pRGbr0MgAxKH5Rbx6kBjl5QK31CW/RC1OyGjb2XdQEsh3piO
WH31HNRUfiLuYI8KGAsrv6dzXdXkUiByUwP4b1UIDzhptGPpV58LBQJCFnX3QsUc4GgeXHF73GTR
8JiZJPOoWPRA9KAj6klFvepF9ZBggt9QdhtLjI/9/Vgou8CswheC5KXuwNRDAnwI8CV/9zB/LCwN
FCCIHLeRIsWezIthDfMvu+ud/pa45GEivAKztNzwlDXBV37f25hz2rFtAb6FdE5Qh44rcjrjTYtM
fAMavrzNyfcuUz3Y95F6Hyq+/4A2fMvKU231CDtZb+n6tZQckUmMrnJglz6L4zJFs3yyIrU6dRpG
K0lX6wgcrOr4f5oooFWmBxqLUIaqHuN2GhLvjWJhIh/15LO0CM93vWO8QIwKjxFfvRatbX1KbYLk
ixizAjJumpGwZvZ5V9zZ+PwvVgNKJatdD0Z8PNwZxpRNSNCB77bO0bMmqawMb6rGDS6jQph0XDYn
zszOMsSxIcfE2KatBlm2cMTaKtJmMbvxYuQIjZ2Bj/KIazZgFBxrixTzwrRq4LW4ovxQ8x+ztt7r
fuW8Rl7OxjfKjU2E1C6r0mfbUJtdJ/WEZO+0PLnI7OsaiFzW9qRGk4UEtdHfO3U6nr3AeBj8pjso
hqVdHctAbjNqFdBU1nTf5GMjZuVtSCMjCbRlOxpvpAm0T0bTJce2F8ESpmj3lIDa22nDFGUQE/7r
RLG694XyKda0+CGgZMENgIFC90TzqBnZQ9wOwRtQEOKiGXPdZwaEmjF1Do3r9qdCq3FjyDB5wMrU
gbGV8q3HCgzUrv8W9KR7k4UVRqJ/K7v+I/ua8RCP8BFkPMLbUdPgXng5oTKtvXDc2H5iqoDxI4+V
+2EgJtpqHeUSjpLdNLXkIadpcESWj3kr0V4TK4ie24wZUM89dwHdFD4X+Kpjg0A/mRrNEdJMulfq
mMj7eMg+dc0qahL1Y1sDGFDd4uSDqdtkRtY8Jn2qbIIuKNbzX0VmkggWmuEyHGxUI3F0Oz90qAgB
41nm0rLjpRlpEE7JvSrOnL6L8yijcQnnoFzhDVG3eZ3cDtpZM/olXmjv3EtwN1np5GeT5S1Rm+ij
Skghy4IHj1od3iwjtM6quTO0QZ4dQALn+U9B28dnLdgLFpgIH9Vx7hQWOp1rILb5vjNNQvgSxvsJ
2bnETpnNqlAr5eoYAJxgzd1TSi2rXtWZBQv/fuwa9RyGKWHH1qUvnODOjEW0N5zyGbpw9IVK+eCq
kfmUkH4cVcpL15PN6FZxBmaK6SUDZrHz+qBas0+C0K30fS+pmNyoRYjb42O0U7M95Ig7kHYPC5xD
7SHLUPgSABdvLYMuXtyTKpIZFMvoXVdeBS5p4NXW+n7jZ/UqIOA6IOZ9bwQa3QeDIGizMP2d7H3Y
GkE8LpS2UkF+Qy/LK1UcYXADHaSTuS4VusBkK2qrQhnorFeR8XVKzIXkVAK1wtPaX+cHOMNPrQ6G
KFBVfwkM3TkD6iHNowdWGvVH0GoqnY2c4stsi+fJz5PKRH+Nk+5jZqUvQapjAWET3XBBZsc5m8OB
LULmT1quJeQutqzI3DRhU3DnFfGtXmfNwTfNt/lviYxux7B3T/1YaAtMmdZHLeivFXznAV3zU0Na
+iobkuISMjw8GIWKILUqD3HuNPeSOdmCmFvtcyzStZvk6rdGdidXWvHWrxtjSwaojSU1KR4UNfVo
wPnpjW9HDqZxyz44tgL8o0b7nXVefFtoGryZfNQ/VwRihCFEm6SkwTHCmr2MXvpJL0mSEW3bERyW
ESxdCf1MlGuGdVK9ED4G6pXItie6W8OBlGzgawNuK5WZBH2fdpUZln4j9VTh5JbUBySv4qQLO9vA
uRwupp+8NIjtkGC3d+C7u7twmCIDeqVelblON7twHqBIW4cxd1lNTD+7ryZTggc0t8C418dcZZjB
4pvphb3pC8w/tj45g5umPym+7E9jOXzkLibdwLIzLH/WKfYgOSEy69ZIpPRrF4qzJSnDZ1Hx/DDo
PdBGWINrv4h2CQI4SvTuRlXM8bYkObBGxcglYURPCCzxlyfdwcvUZuPQb+X29ljS/puoM1mOFMmi
6BdhxuywJQJikiI0TxtMykzhzODMfH0fatMbWVV2VWZXELi/4d5zF0fdN9xXYUxs/L3uS3nB9I0d
XyRfhuP5AOxVdstb5+oBRccu4ts3h7QoVBDNmYeZYhM91EhdjpDaGJMkljrZRv8zIj6+zUn1kMKk
fjb7p6qiLFedLQ6zyrE6Ncvvpk/2pUp/jHGb9YymeAJlokdyTJeL3MDz0ig3jWqleD268YxSfjnH
zLNPxeAvJA0TJscsEGsoK26INB0Bk2WsIrik6b0l+18AcdWNhojwSK4nL0+qGz62Cv0aP0pnvpmz
t5z//0vSLxRn7owYVdmEzaX2eVWqPFXIrSxTuZSn/GAClIQapv59qlhSl/oWIFcUyUflsvMosr+J
HMonWRoPeaWlH4wyQVNKns6QHDRpYpnKkpkWLd8rVi7Mic2GtPAGr9RIfYDey3kqyyRa8FnuK2ZX
zw1bZ3zS7fTvI+3WHyX74rFqY8aVZDoQRpyqj6auG7zhBFaWhdYdIIWQmWvr/Jre5U8JjyxiXE1Y
UkwAnD233ZtiEzrUrDFqOOzoyHrzWKlj1aTLzRut+cZd4xMKieUOqtVKUZmscM55AeTcjU+qeaGg
JfBH+RyIKLyu+UDqs2U302Ho4FIl5oubDt5h1if3vsF0D1RSxWuQtyQ+uyOC/LaiFNDn/GXxSkBl
S0k2kNkYp8qGjTUusX9p8uFnFMvLuLXOMQcZ0Rpn1zD1fyVpL+TFTj92TeKhMzZrCGYFxbAjU2wa
PXmgVWHscf2uj1PhNCGy8+GW5LGN3dHTyQOOzfQmzJpt7gIwyPMqApcyNVwzGL207jATVWfIQxET
aOAtj7xT9q2Eq2Jnjbiz4mw9Wqn90RDcFKSEoobOaGCYygztUBDi4w9VdhlYqimxPMO0Gw86/prA
nRrrLDbUHLFSDzo5IE+MBewDmAdyYbEVmGsi8UGCchfjEhbkBVzTYcgfa6BaJ0vYUMo2Xe1AZs3Q
e94lQ9NNbRp/OllcfgOK2HO4/eWy4vfcAqYSez6ZQ7WlAhnUVRVM1TptDhKGf1AZLdrVJD0ZKdrV
skmHQzKr4qoSfzyLxG1fWZ4c6W6zx2lQ1razXDAWLRrLYrm8tlMORrDAW27gpQ3tPm0QJrXTsSbO
24WO5iqMt7rz1gn7mQSTeU+PThRKMVyy1fADzBkEtxDGFsR1QS5Lon2MTr/pA3SwSZ5J4wdhu9cA
UkF9tdS7B5xwN+d0krUFxGfQN9BN8lcbhkdaGGjFisOgvmrOXYml8myzP+7LAApLvZt8Me/GkqXo
hAWLLfkQoVq4T5FgBWixjLAx7XdG6WfW1c7BhjgIbAeasuCkPjJKeW3iWVwK0ktcBtJu8Wb2LvV7
Y5ikT69Is/gLtxevbmrNQdV06qD3xiMhogRNkRNW5piN43wCumXcYs4qSBQvK4lUOySnDqueoMtG
6jQJx5D0+OmFvfx9KRzAt/7Nz5d/4HPiyN8E69LQ8Dz03mlB/blXbSJ2yv5O7SXftTrcpLknKz0r
9DPkuBiGSH6d3aY4JTX04CXdtYsFSL3UQQkXAfgRqNGqhBHLo8qmOdlnE45wq8+46HMUztp6XNRP
x3pr8jHlS/DPrJnKjCZG/8DI/Ux0lbkDBb5rLUIMPNGge+iu/4FBzcG8uXM9I5wa7qwE27CSDZwh
0yKLvtp2gEC5AzBNjJK5aZA9IJTRt2fBJr3pGhX1/4WiaQ2pZ//9sLd4NEgp/slBn4HJPTDBAfAY
zDLsRHM3d/4r+BeO4FF8T437hAT6Uxt4mA3xfKXt3+VrMoNSUeeySZawd+KHdDbxqfpEk2j5qaxG
okz04RzT3wY2i+8IbkOUVl69X5qMrNJwsPu/qk+/9cUeMT6r1yydbh4+X5KXnsEV64Htt89Y4GD5
7ml7vl1c0kBoU6Iwaw58YpXnWUt3NszAXdlapyzRs6PVGwls4uNCfxQoh+QFkXsfgnFKkBS/PQQd
amuwQayZCMRjRHaCxvM0te3Xmnq3Ksse5dI8+xR3ZCjYd1OScTxoF/C/5MT2d3Vr5jtijJ6dYTzM
nfh2GrQdq/mGN4Ulg/w398m/im8MW+XpauJh28HDPA6gt8iRhm7nEFmSWQXuC1J6hbHaoVL1i1tz
YknPycHM6NmFdO850hvrFY3bevZZWIWGTjKbW3jk4ICTZcKBd7wYGiwJ2SWxzFvR4E4jti/AOlAG
WqnjyHAJqJj6+jlffgTGdZZhxDNzF/ECs+I6gOkgI85anydnCglqIwd8jjGWdmD6tiBiwj1/Mk/H
5qTEb63Je78tzsLzX5hR6IGuEdwi9WzYTehPA+4i/D9ERC/Wtw/WD7Sf/LMuw3gequQXYbK9q6DR
EglKMhMa8a5FfSNzJjSq+CwAB+y42MDIFI+QzI1g0IFAxzNmw8R/JHXwO4/honedUDtLsw/Lkv/q
KwTWem0yaCfex7q6z6R03kt4jug17K9piNoRlvtAeDUjLeObyHOc5pX9oun4nc0Z8nJBfonWCsz3
6A7AD7OuXkQXFJbbcv+qh5zRPV/NFE1nbj8LM07ZFINMMtPWC7e1yg63fYrF2P4cbTi/FbASpKU8
KGyOWaXFQetik1QNkeaNOdxzItRYe7DruiDzRnJbh5Sw8+ZIPA9pywqOZqKGp5jwhLZaIHVrdbFz
3Fc4jWTOu86/nLROZT0UCAzzefaPYAnQJfxthCgZJUBIE+B/0UrcWSQwsFFvh0e9Q4zsLK6Ofnvh
0CAYJp8Fp/64ThhkGcal6bDTPOOgMw2EPq31B5xxU6ShcqpKveVAKJejWyaPxTxy1kg2sFlRwZYo
6luLfWOZ4/hk6q15wdQNUbz1fUCt+gb7fxlGaZ5X1hNBvcUW5tmBSpcOyDyDhgRiLNbntILD008+
bte2+fJtgIdAvaBGDpIrnQ9K6EYX1KaPDdGevBM6dgsO+0HTsIo3fQxghKCBXT2rr4G4xpq2ySXq
hfGNDlAXAz3yUXPvj45AszZiWGTQtq9nj1lerAN81Avaph4X9IhYDPNjus/LtzFp/ShW3qMmHQLQ
hsWOVgk7dCEW+qghvneS8Y9eIJf1ltZ5UOm7xR7nxEt0JNka05Xlrxc/lfuiq+P97JBOCv4yPtf2
9EmkBS06/9W7xCGerS6JXetpCyxC/3az7EBy6mMPfbcwwoKJ2UHz18hInApxS1WGfZKztIaaC/UV
p1B9G1VEIsk5xXXm2mM0EJ0Ah0j99ub4kvfaNRHcLFT5/2Qx/YMI1++4XLCSQ20YZHluFLBLXcAs
TTqGABTDkVH05dFwiP9xeasVrDjse9oSrOa3wit2105Pi6//83v7FwfnYzMvvyBKEGy4AqCN1d8p
0Rh3jlYxLwLDvYfVuIberFxc3ubFVSX5D93wCD781DrFEEwI0q4lgy/Y+kC5eweZdyGrSFCsTmZJ
rDAs3oMkPxqVn3uZXc2I2PZAsiSY3lNNc+jczNtbHlmVejWZsOrLw4AdjDm7AQSPE89IEmh/a7x3
/QUFzeYmXPOORGirDFezUsFQZhXfsqyJmqIK7cz+jjNd7Qmk+Y6ph4mj7I52N/jn3kf41jAcltlA
VdUyzO0RImCGnh5H0dm7SWFjZvp1dHtG2QPtHvC83OQ0n4EdV5JI8tgQL3wVXYNHXyclfJMVMoiV
OyYJdeWRL3V8NGR/q+KctFAx1NmDNQEXlXYGLvi/X0xKOF9IKzjVgV4BmpRmVURTZZLSuJYk1QxW
dzBj4jNblEP7KpcXWnn2ObGZhIno7raAuxjlO1kBPlE7E2Emrjm9g3w1Nn/pJxrgg9469ntTkvyA
m648J8ag3jUamRt5u0eJzJOXfzLO9tov9/6in+Yhqe+pYZOLSawS+FN1Kzyz2ZVm98OmJt6bVR/p
4NdDL5Y/WRE/unMGJlVP3/qluizJdPZmXX1OpfWnLkpx8reHzvgrWDvTj6r8WfqLPEHWYeDRNfIR
J2+Y6gbRBq0ANtp0oTP9Gvp7jhFUMZjdu8g+vHGBH41dCnP5Ye2ZigMiKsJa6sMe30E/tOY1ZZYE
T258Sp0N8WN09X7u4ME6pJ+hrCrQvGx/VrdANNTkXW7FPakIOMptOIQOYQQ0bozAoLzBL+DydUV5
SqhaLqWCiE+uELU5zsd6IO+oIhWRvhV+nYm8xEvNG9Fj99I0038tDmEKquXYG0V+tJjxBuSw6JcC
s+FOWdgip3XqXrrJQANYPYCrQfdOOtnFwU7mEFV90AB3HfDgxztIIeTT+FTvsSRqWMjqbs0Yqmg2
xGHbnt8ySdNWEAp5scvOo7/1xojy0tk6IxpWsOFnoGZBW8r71Whn1mw+0Utgm9BPVKErRMQ/N+wr
ZxS3jin3zS5pLpG0h2mn4tNsvA4NlgvYo5yjsUuSrbRY6xjiuWP98S0MxtTZgn8Gq/ubMguYK6X/
baJsOUxkJMBYaBE3W+Kv3a19NNo8Sri0+s1AWWI6Zfcs/KV7thZWhUs6G6f//rY28Ihn2fQpqJqa
HskopT312+w90sNFYtG+ySDVHzvd/sgZBs0xI1tRFfcEDuaNC4vAZTUUGwdrtLYII/ds6JO+Y4yE
aqiKHKSI50TjnPM6RDmdxy2qmXpxcsqeMEwjXHOzeq7NZb2fBOsxRscsKNQVst++r6FLugqWNRpv
aMK1Zd79WaUYrm2K6ctj8qo7Vh/aySzfqtE+wNXX7ootScBryrPLcwwEErx7h0GtLMhmYP8Lud5q
qkercneI3VKQShtpB3ItXV+/7u1qOeR+K54lCZsASY3sDPGBw69nM7kO7E9pItA4YxxMUxRpI/31
2NocgIj3mLl6F73VsfsTThjWLNcPjj99DI4LfRsCDzZ4FoYJIh/tP6anma6EME7N1aMKZ6n3SH5o
cckG0o9TP9UOnl5nO1XNMO8m4um5zuXDPM/ywUi6D3+swbXgjyA+sAgNax4/hVweUhpjjmElzoZm
7jRehEgXD7Ka9vy+b/3QkBShmTeisL5GwaHjtDFw8xb6DvbvcJm4PrL+2msspHXeA/cP2AA3HCa1
vMhOoQd29WqHfGy9TYJst0l/g/u0ybtkssOu0h17yVhzPjsziTYEewRoznye/b1YiWgnP12L4MJd
Vsx7gTZoNHuSy6ppnGd/izotCacUK0lvel6wqPG+TJbiviBzlB1KyR+103VmXU2ikZRGJnuUzvFL
ay/NZTDM6cSbzKm6MIy10y1AOL6plHwCZaBnmJMcGk/f7StPa6K4fs2BjgZdyq4GcJzxpPvOqUJU
Lt0StoGuQ5ybCSGc+/GW+GBd5eosERCw7IpauIjsCuxvO1Qnf62vq79EuSF+xoTsbG+a7f2iRTPw
1MibYNG0VYmUY4yPteUWQT/75dXyQAwqNNOHgooNyAYb4oI5w7Qu/YVv637RFctFOvgdnnbGtKik
QON3+Cq52Zi8iR2pJMu1XpDBU/o4zC0DTW8w4m0ruDTLH1sN1eSYgb8As44p5Ojji4jS8WeJxdld
xi+NtNpS17wrEqz6Ntjwc9wFtBn8l57UkUh6YFv7IPYr77YxQA/Col0uc9Ls+Iq2qD7CoSPeiBlQ
4BHauyP6DSYcGJc9ORiXshoI64tJGO2AbIcymFh3kopbE0Bf2Hy33NE6pz1+hkV4XYTP9p2bLwvG
jkuJECbgmnSGgKH+4qNQO4CQzt5N84tY3FdBcDrhOuat4hB3PcAgcrH7XUuYCiS88QIagFSsLdS1
Z9TNJmpHAjAmcvCecWcTNFnn79CEagbf+8llsZBn2rnTK1IaINqNXDe/iW9G5cRuccS5YQC8Gk21
90lFebCzJQLko6/8noHTlEhJUEvoJY1u7Y7UYaSNTy0llnIMcG4x2SJGBZaQOrIhWyV5mEq+OzH5
BS9LYXSPkCL3qYiZnbBKggi6eFfXifVd1mwMbZ0xMhj54m/NoGktOKoWFnd4vbJ67zmLd58NVnHX
TDHxRVVmhJlknb825qFkHHniUPwTN8mHNHV6Bi6tfW66NYxuhN+1Yknnts634fWhMZmkceYzZSws
vhDtlNzjSKAYG6uz77c8dPrDwkz/epONcieWOB49iBjELuasjJfZsR9s4VL3mdXWn7pG9N+PujSN
YKnUeFnSCbh9gcdDYjQnt6u+tyqQm6KV/1xeHQY/sjoKn6AHvfSoROfPYlguoGCXXc18NNR8YyFN
eYoc2oF4mof7aagwUXMJZwNfPa/bpmTp2kZOPPyIMe8jDdbsbuiUS9mJ2CiRNcb3TpbBrGcwiP3+
0cEaH7DziI89D9Hn4MVfs0KyKrWvNrH6s9Ugf3ArYi//SGSaIDOpgmWJesWKU+9Y+xURsDh34s7K
KQZG4/zfjwrXVkRmxlcrfNZVNLgBTvfhnG1jB2YZp5Z/cSV/ku4I/dGyIQu4Qv4rd/MTQOJBo70Y
zb09sPNRc08Wc6FNpEEZ2i0WtNkbNGXHXhTJCnKbweEmbuyH2qp+R9G82GXpfGQVZ7qjHt3epSeG
ecNM0Gi3SMohJBTBwD/i5nc0VtRg7moGgs/AqicYmwYGnL4JrQ64kKUNDxksa3RCSZhicHLWldnI
BK5SJjlJ1M7sRn8OTHN+U5Ff2s5eLk5swZ7v5Yvfk+qyVHZ7UXwrn42v1NEI7Kr114WUuTerMg7c
StOTufZfuhIFzDs5B4NwQfhhJQSd40TSAovcrs1XNsnd6rrWAyYz64GljSL6YMz3gGs3f1vph2pZ
icvsmIUR2nrQBnyP5XqomrZkIK1/KQZI+6rss92YkUVI4FuwVnmNfAIATl6w2rW3p0jgy1mCzn0s
dAt2bbK+JjwB4nxd486tlQboya4CCrAEqrtm7KkSvDtShjA8Yv2n0BlLhG0GhCzWqCNv+n6axXRh
MTpf/vurgf0pXGPtB6sb2efDMa3XDkkHCRDeyMEaQ/vYdT2ZWQOVcklhZC7aj0PgBkZ0uU3ZsMyJ
DTkdp2/eEiN29q0i8HoYJmXlOE9+X97lpZJnzVv/WcI1o0nEh7w0kzu9ZWtsa+nroFoZ6RkxTjDA
PZcpKRBW64/tkk8Nmdfik0ZI6N8k79Qh6999cNf7NFtoURL6ycxgwjqgHaB1yxAQ5GnU6lNG+nm+
T8tFuxJsQpD4ZZxq62NxUqzpLAKWrLEOLJbdlwpkOkIenySeJYngomEXF1W7I7ncjmAfILeAiSRQ
cbMmYnkn8jujHqOk6Ht8ScghJkM/1DWglLaY1UsSzyBMW8Czgm+J3utw3FbvTpjDfLHhj5XdluPZ
eqScsANnazlExTAjtu60LW6+PrkyC5yyJpFmqJaTMcrPpXbLI6Ji/d5PjLeRMjpqBDZ3bSLLeEN1
tyildnpd5lesRKVhms8gG/IyhtKdyu8aXiNGsrI7Ij/+V2CmpmxzGVR5US4m7VjV09sCtuI8pvzR
U1m3J8K4CTwS3Sm7Fdk6PTqjrniOKdPDtDqlxZZKwz1mo3MmqqDcs9TUToq3Lpjc+g8eQMV3mlqM
DxPKht5jypst/SRG+37849NYs4w6I1mqQqthMNN7/OcOyzLsfQZhSMQq9jaWgEudQ6RDh8sBkDVn
l52f0/T4U86Vl+TH1Y33jemDF+5dJFxnJx9mcGxB3rfVlcFswHl4y9JhgbmwZBjOiOVZqsdqmOKd
bgu4pxl+RnNLakQySxJANtrYwavhCh7qISFpLhI64U6tz6Mz4WxDldwUjjFGMdVE7Ka/ua7OJUz5
ndyArZi7gnUZs8Ncyl+n4W5yKPhlp6urZYt/giDim/7qcsxDYeWSrSTjk579euAYyCGz+rhkB6x4
G+yJadHsdtPd6jHsABByNMpjDID5zlaAYm0dCnuCRYgXuWsgdimQmDYRrSv6xFWftTtOaLqRKu8/
F9T2L3xEh2rlSEtkst6Nc3lnV8i+XKP8rt3euzD+nkIWvRdT54xWpAywVJt+Zxg3J0C16poRlbCO
YGh12RH/O9oMBeIB76tDhV+wVwcpaOdMIC3tWExziOLNj3oQwWNRkG4HyEQD9bzPnHFfDZJQmUQ+
gaZ0onYlfrq3s7uWvZ+J9XcHj7PhwgCpaxkAWA3i99o44Uoq4zFy2dsX42jdDfJ1YJk6wtM+ZGDK
yQ4j/KgpxJMX1/R93vRWdMyZWM50TwQHuCHRWJxNRL7BbvkE1GiHpueFzVLl70PPJ9sNWVgXyYNu
vueSVOZUU1T8iOdKf3oqCRQKslrgNCJFi/5HQIDEG17UVc9j2+bQfXfzjFpBB9WaEAXi+D4b83da
1zUjtUmFHg9I430KVMYfiHZOzQW5HP58KFvodpnDRTbX3jHJ9IdY6PPZysoMi4ildv3UPQ9Z9ubq
JW+b1Y+Hxk4C30nqfUbgDEXm+JbE44dDIbun+e0YsOYInfNcw2uPUwk/EipUqsIWlYq2Aq5mVzeL
36nrB7Jgp3ZfuTOhgK1bXr3Rfauz/F2bJvG4LdEarod93PihY5No2bCRKKFkXhBzvWfWa9Im/jHL
MXn2M8KtzD0UpZ1cgTdvM7mEcU4bTo3tX0xnom+1FQpHH31ioVkRzXoaTq2tToBld3lCPAY1Vs3i
k3Ap1vhkgm06q/9+8KI697L2/llzX0aFQ1yzEidcv53KCUIxAoxqzpWSyHjwY/tNdITvVoVzNYcc
f3DS3hCMWWfUJP0pN1m2sf4/11n/GrtZdm0gcQ9Zc20kmRH6aIZuJe+LDFkMPWFTORxq3ScZqGHT
tfKwmuh8/KUP3bzp4YzASqWG5eTgEkpNZqP1OdWc37QtvVNnzf7VrLu/g6cenNYcGaixxU2ynOMu
QxrWmXqKqhdDr01gr85pu5CHurQLUUYYJXcFaJu5yyI3ZsecG/Dy/aSQu8lklgzkkwo2Ke+zcnyH
A01FmUqGaTK9oC/0dillR1c/uhA4c6E6Dibza/XtkTCi6b6FEBOwRuMs8dLxXrDcSgcjGFefnWhL
0aZxMkRjkjw7cLUila3EYpXTQc2EwFBTxOfUMwKn+jDA0d4g+D1hd7nGbI6TbPg7k9mCrQPJOZbw
RdUUNnr8s26RyKhSvxYu2YCS4Z/TqWPtldaNbiPC+F+Gmd9C39PLA8mtD7rVOfd6UbF/FpsMJNM4
wgZK34U8qUJVO1r87ii6FYql5h+1HA91ju8bbeLoh6mlO8inoXGWpnWRz1o34w7OorjStP2piEt5
5G1Iw3Sm7MhKb3noFoEheUq5WcsuZKNUBe6SavS5ONLAuDF1Fn3N71c/z05iUriwZm/0R+bC6aHr
3S24adPLrLYVtvJYWYz/1zKdCAzpMgAS5mFp6MfYxM0UeOSwEKMjMc9DK1kJg9GFk5xHjOPh2DMu
SDhXlFtkd0T+xrsiJ4OLl7UJFHbHkA+fdBgsFbHO4s1u6zMbuCfAYY/mYHMprDOruF5ynCMoCIct
5I055SualZuTofPHnULsvVV+mhSUu9GwO7avBPQCVyqckDKi2esl00xHurgutKVkSgBmRR/1kAvk
MieJfzJJNQvgFz3ZKMXPtOddSHLQvBus9CZtFjPerOGGloRqmw0yGH1bLwKrfTcM0ktswTKg3/7f
9eXJ8/mfClsevLmM971prZxUybe/DpgpDJ0dbDzGqHzqv1DjoaoKKPQYe/d6SwOS5tpExDe2Tg89
1241BoOPP/E5XOgDlfCda2kvrPk7zm0vO5U1E6RqNm6dyRrLd8HM8dpvy8HRiIoawwZTFym0rw5h
FnuznnNUyg8R5w+wJZ5HaC57M/7SXZdsV4MkzqmV1ktTkbHXjVO0bj1+maZahEToD6xu49DjCtyb
asPZ3fHRNQ8pVTn6tMy4z1P6Z9Qmuj+rc1LU1rOAwX4krIJxUzrs1yIhF0t0DNCX9cO1iAAamFDB
wYyKivqpY+6yQ9K6p8QVe27pg/DW90rZ3o591wJ7/MGcLyOCeeaUPdGzpvnptgUR9JoqQzKjm73j
1Mx6p+K7d/uRT6H6A02TaAA5HMbUIOrINBmJUBYL3qY9FpaHFNA4dv7uY14ocpI+Ua+uz0ffqw34
FBto8AV0gbmhxzOqGkQ5+xe19HvICNivN7qzSFW4Gk556Do7NHi1QRqUgJoYM85g8HexmT2mMTCH
uaq+cpZ5wZJ5jLpJNTomZvWqxNTdA5fh9UnWM6J5BJH9adWaOIQw++R6P81G4LIJ8QmLL4IyEVYT
RH9kMcFtweCArp1rpxfzKZvEG18J4Gu1jA9ti/ZgQE511PwFnWDdgRhOzd/VBBIwkii4N6lvo7p1
jaBqkSEaSUOuE0y7ZfY+KsCmZloc3CVmCMtoPSvc7iCgtqo5v9JHPxikn7vPeA6sqBtkGpUtwi3N
qciXtj9Wd+YRITAPZvtl7tNk5y4OPlYL9sPKhn+tTmabIfCeyWJocXYEGgtq8LdNenST9SETHVpB
ncJHoVbvCgpqxOIHwMhvZD+/Uo4mRx+Vzy5f7N+kYkZemOPmhtmvoBjJa6p5TTPze2URHq3+ylYH
zu4oiy3Iyrm3ViKcsL9V+zhVr0yoSWwZm5bQmNw6Ci97nv3c2afEF0aURjKoixXvtFQXLPyPjtNV
EBumh3Wtv+omZ8ZcMI4p5/PUJ5KJXG2iTRdoHxmgHvoLQa3PEufSGbOPeYhrTAqoMZO9Lwn7tVdW
eLWT5aEBb5s86eROVqChXMw7zInqM/O/R4MyGYQEcmPyt5EJ2Io7eiNPZKiHqb3OHcPJO8RKp8Ea
vKMpJ+2CLTDbOY7V7REwkSXCvX8pzOnDxhEOkjYPs3V1zk7t/Kw9UA9REUyEduWlIWgrSdaEmny4
uL7Q8XPZ7/GsMEvbznUVKzWm4d8G51810PwsTpg6CTNKsQTJPFo3L5h0l/BCYTPXU9OhVcYLAJos
Gntaq4qVp6esxxn//Q4NUb3zoVgBf6267RV7tGHN3DWVsXNG0vY6tSDYcVO4c8Qt6oLBvgQzjr5l
12QYOoz6TNlHgbOue2idfpQOADrjsjCviiR6YTJragvHums/HAOhADFP4oL96s+U6wQDDQBDUFLL
yNa0H2Xwm6iaGUFuxmRvumXKS8NeiyWsBq8O8/mE3Gt5MzwyqBUjkp1nEFWD4Pqx2QI5EOhGDrHA
JKdxeWgjyA5BHB+fECYh5bl3HZ38TpdwhdIqfbFGOQSFnbwuKmGS5iV/y/7UZX9MnQ2Il1XfkPSD
ZZjo7haqHjv2PnLpfIICwSrlST2Uw9tM/CYFCC1KbhN77wNY6sva3zWCbcZUs4rou0Mvef1KZB93
vSIX22tJiG85LocWenI9sRlx5YNvMvOQRvZj2vyDcTlSBEvtGg/Tz7zMBbeLCPU++eOmRA4YCF6D
tfflvnYzJ1ivYhbegS7qvkyoD9FZ1w2IfYIUnXOxSSSItnRhbwmzrcFG+g/slqaAGnzcmVZ/yRaH
Eky156Ly+6MnzG+f8Fth4d6hNio162VaJnoThmBBWa4USvOLpa+4WKrY5+sNMNSunlARvkPllwHh
d8YulnO//15mAuQBY78g9kfnrbpdRYcTPvRtM19Y9AbIABDgNBZM9wEJNskELQmbo+ynqFAPI5vP
TQz4gHryps+4Dc0BxO1chIQ3QrYCZVbSkCA7mH7j8Q1OpQ40+1K3w5cmkeoOdkpOIz4hB4MpCyLx
a2TxcWzqd5eZhcN7GazoivEHbjzwBUsK+3L3H7FX8Ie4vAx289lyZuHVhPiNzlMOaBM+XROwRQTr
ShSYydvCdz7C+vYmliWaiwnkJmM8PlzULdZRjTOeB0ATACX8c2IZ4bz6oIVm8ioRLpA4zadKUOno
bmVz9YMz4aFxMiK/1d9ONkA/TXR8UxqSbTg08cGe00NjpuZRdfVpsVknNI+5GP+agztAz4L8mnwh
jb21y4KCq60YdZR9iwIX+U2pnDfJKWD5Gfsco3sXIxOOgqWL6xHSgvCBtQ02Rbw2GVADK0aWyVR3
IREL3V1vhussngkEgjvJ5mVf1miGppVmcTDOWvnTW6rnbdN+6G4ZlPdwEQmBuiA8YMi1bVAsUB7C
f8rZ3O67uH8Qnva8PZFVruKyWuNz/zuUqo9o1BlfLGhy3S3iA3drkVE+Ol0KT97JLzOLtZ2eUnRV
E88prh6FvjJXnDAR5SuLt3hGw597vAfOEyvJOfx01xFpe1tf+qQgwnH8w4CdmcPi1EeCABKpoDxL
dGJeY7I2TC8xUQu9kxONjfeHqwxThz+OaHzHfWIsBZlY9C9so34ttzv1w5oGjKzvGGijRBGsTtgd
3vtrxUvu3INDfqtXCn6fIcY8vZfO6kVFYofCJkQyHtEzGOwM2pltuGVfPTY5oJwPPSnoVceFbGVy
DttuZAKXy18aPyYiaGgCzyIJd1HZt16Vz0Nv2K/sUyBCnoC+OC/4Jh9yNhNR4beK2ya9SqtvPpfs
AiMcoZ6azRXF3P84Oq/lSJEoiH4REXjz2tA07eU10gshM4OncIX7+j3s4+7G7EjdmLp5M08WQPMz
5+62WMtSlsYGQMid51m/htNxNpsLfHYr1SGsE9hCY+YONHLwfq1lz0I4d1LgMy8ErlFGzO/GQJGS
nmLsWv2ZwGhYdaSHJY9qs3FNaOgrYbvc1LhQ0yXqbCzAhpzysylGeYA4T5ekVkeYmMPKnodL5hB8
Sp7reHUjm8VsmCoNygwX8DLiOGgxiUl1FH61zL+Mf1Pk5WiwRT0dV5sjV2sweFBXzTPMmN4MRTe2
nha4bAq3vMsdmVEEdqf37QN+MuVNaloeuU7ojEjrzheVQMWtrsZAyUfmSJd2GFp25aIF/xdVqcb8
PFj8uLhuP8nBHh3BAWB05Z6lWHzVIY/ssoTHsE41nw+w1wtmGbOYQOHf4RxqCXaCrHKXV1TWD8OA
1iOY6dUKM1yCaULvnWw36H17GbjeWgRnQompGTiG/tbHMbK/Qqcvq8l/o2Vnp25w4VASVYk4C7nZ
GXQQpeb19JtRGI99wTum1YC5Rx0odjO5VLuXhYfyaFoSMzDO+qKgMgsEE2cbxz2i95q+AXTuFC+P
9FZSoZIlH+4K/nCdmuyBSCXzlThSkswW0FNybDNUJKh2Mu2LJPRk4R7xYX4ixvleaaI+FMbZKHV1
B/Obj0jBDdUm6pEYGb+3kvKCirPnTuUNUJPvw439hMiDs60Y1jCxlVfOobt0a6NT5hEnpqp82Fbp
ccyKz/mcXdO4zS+6sF90GxeDjUTL3dGfbTUhnFcZm/3HX3GfXMt1/TWqwIKoxhuptq9lCeFs/lLo
s/lME9dBtnBYBdeaFtgSjpUiMQsQCiQ6218nDVnLdvqDyvS/5WoogV2ccCrIkceoEPuOnTE10cUr
Nb4SV41z81iR3UZ4QIuB/V1pzGfRq280O+kHZaroYZY8ep0tp8VkREB1/nDLz5ZP4k8bA5xMHeCA
Ct2WbduYr2p5LxK7go/P1M/hkgZ7UmJ3SOPZBE/VmWN4RpWdBi6VE7tykL1P0D/b1452tAZo/wYI
IxSI9FBZ2qVecTgoZaugtKvTXplbJXAlUqGZJQIyKIcqTksnPeYbm5PhOHBnPmFnILvjZlzN0t3n
FiqDbUnKYbEmGZTehiOKQGtPXVjMS5SMzASaR8BQ77+NjbtDK2ZYUONKHXWX8Jqy/XqyyzB38zcc
HNuHtwyRperJoVWG2C/SYrrgQn2qCIadB9p5zBWPppF6j8MW5eNw4+yY/dRjZWrfZjOKEDk/99Ut
Tmxm2pVmjAcFs/nO4xVkZRWeUtqfoXBes0J/mSTiW1ZMD32ltVurnr8WzoFCpOonZlew6zynoYsR
N8JIHnunz4kVlSXmPD1NIFu0v7yGiKOWDmvZNGv9DE6IPwFBZQmCfd2lAwLyy26ezSUyXD5QnXhE
5y0clTXD2Tsa/96LFS5r3PZzuU7nzvqzuDZCE40oJH68HIKD7lKahF637dMILLzDMv5rQvnnuNHg
MiNlLp3c2Pd4YFEsOWrQB99YFPgubHZ0ePraCq6skVoSDmv7z0i6T2MSZIS09StT8yWIt6vHc5DS
9TH5QGRRTrZCy54w8ay6JNsD00Ve7lyeXYrT3OIO/c8S9V42jnmVn5Vn9if0ZjLQSdNyUY7OgUgZ
CDCTeTjrYnGcCU/tbVbideIwhPMHDggcj2VNoxTY5ZMjvHeP6GdG/WIFme+8wCZkyTWxKVruHouV
DWlWXL0h8VDSGIQr92OkeeACV7FWC6rpEXI6xWAyfcIlFgcJy8/NdVjvE6yHt4wURF7wV7sz0nZR
kEgg7h00eUotrccuNbG9sJodfxDquEtadTzNjgUR0dPkDrwBlaMgw2RO4TUWaEYma9grTWuho9DP
pRGoBaOBV8xS9421nDhZc03IisPFTO+2wXDuAY0qcN0HBmICdhL24DNVwuPE3kdNbPNhTfQobj+L
uTQfHWV5KrFAB3jQR1I7QVpYz2WcfqoDom9vN0eTbqNd0mgnVzV/Wm399UzNX2caRK1vnAEuKqKx
HlwK6BJMk8e4Xp4X092e78dlqdh+tMa5rPCmzShoUz5iDkcEiFaY9zvhSYMWxIZjDcohSahAnwv2
bavzIJvWRq8W7qku//3v/DRnvb6iqP9yBTi+0ZYD/zvqUt0OT6In5ZdjizNwHHQP3Mt+l2ZsCUxB
gI6rzmTGJabPtJzH1xWwQO3hU+TcMV8N2i2wv76aYoD5mzEh2er8SzEqKyhFy/ykVF/njntp1LiD
RLH1VLMVLk5ocTOuZBgsbkMNp75u3RPKnxKs8omTLgFqqPg71bAy6iYmi6V7q5DEUn5jt1bI/BgS
z7WDp8xbqRGsxpFybzx1hYbgSdeVvxVYjmrUlSNmTVP+wr2x99C138AJkqVLqYZXjCeMuWiqbOyC
EidyC2XlVdesqE+GdidYCu37EdW+I+ofkE2BgFlytjdT3KCITYx+L+T7VJ50ub3XhDK9U6t29/63
/qas0zdSHmEj8GdF8dYX+QvGPOw5Ik99l326X+VETuZShSibauBbEvccC/eH0zSG2rVhwKt6bqSO
tAIkz4dcyfKzm33XSHxBjSszoEhPv+LgZ0ObH2O9/cnxzdwRPySCJ0O7g2UA4PC8czYuIRcxZ61M
4l8Zkd+ytvM1FreYgjNwKnH33ok1tLLJ8hdNi/GZ4JHTW4rJSrMHPIxtw5HJF/s/1adAmTgK3Z8h
TCcaFhNcbrOrfrHFcgLK6FW/oikjahLz2gkCHs1AORIOwNQtRzrFODm7Fank+hX9waQAcVaDSSml
X1TNnSh6GrI4fSWwbhyoPkn21tq+8Hgxd1R+scJyPlydlWrKsBBBD8cvFd+w9qxiXvE9ceLyyK6a
q1v7ujeD3OBSgjO+EVOyoxwCiLqs3SfsuUaNOb8rj40r5n1Z0x4ds2hHAp4OhZnGmHeMM/VhrPJW
qw0nYZ6lUu9ZiNLtAihEUgLMoY8uLEssAXYazNpG/Abps4kmp/YpGkzPmeqs3AtFEcqiuUyCOYAg
fk4M+kDuHdmDTT0CElSAohR7W1EIC8UcuDyiljhfTklH4iDJqr8zJOhjvXjRYmb1dbXKz8zETO+B
kz3pLJD+R4iXWvwjhxXj40MTL85VdRzMmLobmXHiBINF5CtblYdRS9fjLGDRecqCvPtvTnEjV1aJ
BYTc+Mx04o899Nss644aVjAoGmdVPmotFByPZIFvJVnnO3kM8y8lJE2vIUZnHINrUYWrjQYsEpTt
tj32dEjveD/BW8/oyOIYb3FBzaCBpJWfGRKQxBsm9Dd7a33E6VqpeoqAxlqbHVO2a2rc/22RuKdO
GOO9nfQDlzYIU4Xvt+Qo9CBp0lvimWZ4cCE7OtwoarLPHCiCtKztCN60DlipX/aZxISZp8l8qQGj
sLETvOLHR6gRCnWShnKCa8OCWVCPa0jMf92at1x7aDtxt/g6/t3jSk2IryuWF84jTJwUSfSMEvqw
kGKJ5iWV/qqvfdQ3LpJF6lEMtqCgbePZfmR15A9SpQONJCymUPmPI/h6Jo66tWZb34WWF2G3YiUC
uL/iPkCICtSuU87sm9hge6AmIOJ82kPjnDF2/mQxVd6msBp/GVb3YNhCC5hca7w8K2CtnIwhhVjW
vc+c0xdh9uIIUu9xoDPtamhNexg1chYqavC+qSQdR7o53wlhkp9N4+SndSY2Kuzb3PJlrkCy0pYT
5XqWvC91ol8KQWbq/3+MOw0cttcINg78V4tRkxNVUR4HHjvYrBWagpuRzpTcHM+ZYZ9SnHEnmbpX
RUlxPAjmgkrEyUnERjASKr6utfKlpMY/+BdZOFCFqsVr2MTiz4xxbFcu/VemUPWIMMjLd7SX5b5o
yW1AQDnpHWOLvsoh1JpDOwzqq8Om069W4xT3PEgxypHr9z3DFOcyoUBj0HBkLcsy+g0HKIJvVAhu
XQX7ysSAJjOx4CC0g3FMVHrWCNerFNPTWqCc57Z8gTyqRYNJAko6PKtnANlmoVwJeTlMSOd1LIc3
12GZz6rNZgUiJoxHFezba+uNNBekRPXk0umnnhl7mWuP4TPz3WbLm1l1coPBjlHgc2i7/q4KJcZZ
SKVM+565H0uahJX7kqBLrGgjDk09PKGoik92pv2YdNVldNxrT92bqWVhIz5mUUUqRcGJWp05jxwS
LLmt+zLFMZYHWlVYgvgtSaqe86DDt5kV4GQe2Jwdqnnyqwq6FeaIqQdBWuWvDSYAamwCO8UTop8G
nr2q5r1orPh6CTVgbo9zR2KLKrdx7kh/syOY37V+2cl+8F03eYuHszVimUqOyurg1M5OWnnThikY
WLg6LbHIio3FPBjnfiRRgFUAAepCXxbZwiSo+I10ejfd9t1DAWsBcGA0P9H1im0jQF2iqWaxm9uU
fbuU1ra6ErU0LsSsPxWQVtryodDF1iQua6U+mq2FOJ8I0Y+jSV0RCruP1OJOXNJmD0exsnUWxOwl
JCMU5jmwj4GEd1F3/aXxvDOjB7GML6W1n/juA2tw9qP5rs7rSaWVt5wk+anlgYU9ELvhVVNwPdMn
qXZ35S3J9WeZvFpWfYCLtbc3uOt3A3UvInpQZ+/68icB70N9NPooY4TCvNCy62emoid2blkTimYf
D/8qopq4nMEg+EtHY3ExB0XR4A4WmDW/Hfe5bIE1EMyJg36E3+Upr46Ge6u4Ajooc6L4+afLbsMs
KAMd8Dasrs94n+CpwnvstXKniCZckUNKl/FCnviO/WFsGLnnc951AUganw3EO+DA3Yh9W1G7w2Dg
JKgf2OaQ2L5hrw0LsvGcgGb1g5zbVsIbeJz0PO+5IT7RUHWOlAZfgn0S0nuK72Pa1ZTitsaF0BdI
b2K2AhWEheywz8S9MmlNWT/lFOJC9BWq4cpZ81U+xtUOlao55o51mtHCnJijMsFUBLArBsvDCpBh
xYK+tqWf9z+U8wS0QeJrfi5Nvh5sgRVuPwoFnaL7xMGxJ1UWpnP82ujjYQTlBaxViRk4TTsEWrZq
Xyar5wY9tFj/ZsI+61q5S6wrG31loeiWtZ9Oh2nRpdz3/CzL9CzZALlJxfltk+z8wk12c6zvjTq+
pLDQcuq3sWEdC9sMm/TUZGdSZpFtcP6a/+A6jxJO/8AzOOsYR4FlY7S/k/a50L4Ga6VF8UlF5C28
F33421vZr8E1W+c/FPTu1OYE7M1iRLOHr0Y9K1OJn6iLJB+V/czwG4DC8MvrjKNEAJiB2LXTCI6w
YWS3cOy44NSYamSwCJeMa2nr/O2gWk8E25J8r5Ax1b1H2cuPsmYyQiRgnR0t00Kr9dtQ/uD43pHw
VVkIZ81dra7NMPLkIxBBex06aLEBEUZudOuzr18qPCuKNUDqupfdG/iwCNfHTbVOKhbVmGpE0Ry0
cmHVcm2VEzeIXxQ0w8X+qM9+9WI27NaXbk9rkR+Xmt/bR7e810lUb8LoTEWk/LOtwZPiorChxL2p
WlcKZtgkY3k9FXNxcnDCVx7vux4ZjJ8tJSzdErHM4OXmX9hQs2y40h/HWByOrLTHlZJA5YL7jxaB
fkcPeRij9bXveqn45aHC5lCTq9T4PiIX22fOY1EhaCx1Yut9lNPu2i4/2zpwGD/aQb4NJJC8aQk0
dFFHBuQeI+o3dpg3AwKdIcvNYEjXyMrfySK3JrR7NPNZtodJH/ezZJKqwXp0fzO2ER6ibOLdpIsz
RwAhnCiWoo+KeDWw8mguBiJo16lzdgaTc8/OAuUByZgwqL0vJ8KcGJ+LG/CSkyPvXcxNV6ZXpz0q
xWUgTasvd7g8ZBXA63OCpHugg4ZkdaehREzUM1/QfkMhbCgrNsIJ43gfSiCapCp5wIf9aCJbgL2g
vfgvJyAo9XA0UnXH650VD993H5aqc+aMA3lrc9hA3YohSgAcwbLYTsNTnYrHDOwfb2p/ynASGNiv
iruceZLE/Yljru+RiEmMDqmSoYTFKvD54+O85I+kmQ8qww0WBIz6QPCh6WBsxUwSWPiVEg+ljiB0
bH8ss+ETfqWyooZvRUI1faxAwE9jvDexmeZYs3XOVwQm2DcMfpf91eaXDT2R48tmucYGJKyB6fUd
pz9nz5U2s2RqsJSW2o8a8/fU762Wh3VT7kw6rYqBwG/LDpTceh7PjBOPQH2oa4NoynOrTh9hGDCU
BLSjhWVPvzl2ErXePDDoFwuavdjBRdn1pgY3RQGL9btlEwiGX4XRH13czkOhHV3sI5P2rpKSWfXz
mDwrTu4rXUMS37567nOVDaS1+8PTFg63l4eu5t1gKK+QJNhK8RJxd1jCJl61lF4Z6imtrH1uptdu
22ptNis5RTNeHyx7E9A9QZEtp8sICMkOif7QAewqCrPasTBJSnliRvZz/VoRO2Ak5iu+Gw+WuKrb
6j4H0xCyyWAEtx5HHuMzN/XSn1jaSgr5cMkGii5wqYycWxnQwDinebZtod9V5Q9mLYcotKwP7XIs
a/ZjgGPZ/6OAvSTDTbY/cf9jTO9Zh3736szqM2a1MKV6zmNsH9IYVDlh+HT5NhePf4467581Yibn
NhVjR5Rqeuns70nF4ijQPtSnkt/R5E5Ne/T0s76KZ816qKfT1KM4W9W5N+545jYa1b6KH7omf3Tr
bCdiyjtpZRJmUKf0LsXOgaP9qc6ixlL/ZPZvZlNl5sfuo9vfbAxJ1AXjXpthfU6+q9Oap3HXsGIp
lpYfl8O+bCNjQKAufEB2p0a86sMZV2WUuCWmeiQzGJvuj1lftVoeHegrNgXzmqxhKqWcA/IdKIPO
vPUNEdQshwhLvSq3G33UDzqP+7RybhDDwMtD54DcnVbfskSH3qimC6aba4XgTBRdcdOwKJbH3tRP
CgKONZ+6+RijDDcG3qr41psFRu1/ykovsKWdy+6P3v+l+eOQoG+OdC9a1p9Sr8PZmB4fKvJUQGEd
vUAI3/K+JITFzcqxlxMSXXiN90+OZwfa6BwNK9k7LoIIFgCe6u6UHhbroOoF48+ftuPchP0AgW24
9ya6xoxhbn5PCp5T+MG27ST0kCvD5l5zeQhXtHK1FCSkXSiGTuM9RnFQbu65nn68DhxDYhyZf0J1
+ccofq6leNTbjBnEG8J62kIlHneIeS64Oa34n6u+ZihPbW6cuvXPZL+U5u8UY1JUgO3AvQP3JmCo
OutjXbuPkwcG31X21J//mjSsVpTrxMorHvWXCSmExcqvomDssiq0H0zAE4Ia4IRXm2CjRxzYZBtB
BIs5h3fkcq0UZ0DoNEM7o2chVa4QoUp3PqeO+bkyjXFigk/Ec91WL0LoJA2nHVQYzsMc8Tl3Efor
0u7u5sl5Xoo/uKk4nULsNDnzm86L+bRgWVwWzjug/bCPKPkbd0Wgu+1F4Icy7O5xTRPEzxJbN0pC
rAWew/zd9s/xWiALiWdQuNhC6U6sMOvpiq9M6cU111NrdwcSmZZ16az0KOgcIvYzGEQgVoV7/8Kg
cqCWPVIgFub3Li1DOnegqy6NRY+jtU8qDoSxm3xnuXp3UApYUR2Bjx4688/g3by030Ey2zlM+4Ij
htcovANZ4YyuFZaDOFAx3VlF5A2Y+Lw2GlhQtr0XpMm2ne4B3Ck/62aUytGMJYu5s9bEQWmkB2uJ
VqvfNzqq8HawUHr27eLNdoWfCzQgLYzxYXCxGFVUjgYkzm+FFHRj6i9lXT+DOt2rDH+VScKSy12F
amSPoMv002weVeHh9+RnyYsscpbIpcTZUeTeA3FlOC/5OL7EQIG2eVOF/tr7QrWRy6GcmJjWUJM3
EKg8UnV6R8jnEDgFU30fHSO0zHVHK87rUP7Jtx91eABnxlo5hd7XAntrEt+Sr4ZKvKJzmHLt+yqf
NkeINn7ZjnG2tt1i8rkYTJ9yDhrn0VrJai9k1fA5/6G/hGf5QllPG2Q2JhDGpf7aELWNc/tkZBxI
1+M63Eowj4X9MC6Qalnte8p7AyuDeE3I42cVZ08RB93t3nsWUSZJvh5YE1GDuqmOSO4UT1iRDj04
5zm8KNdVGZ+nuX7Kipg5AxT6WocmuNy07SPhTKFMyEyhYmfxZ0eMxKnkTtdxzzt818A3fjsowBBy
ggmsd99mp5kig346rFkXasR/3OwDYOUlQd/r16OcWCuaD33/1HWPG/4FwrBiPjjGbWVAwrVQQmGf
OSan9j6nQDRLSAKx6G9V5W4LGOsufYJMwACZig3YqrOIwoWt5usbzSpYmLFklWCNVVy6qilAEmGg
yx034gm9nzlNcIyrOUk38eAvGymOXV7G76Zrx2qhO4R7oOHZgBgU6noSTPmb0CwKRzDjp6+xxaFc
gzDyyKTud4fcfh+1g5vUV2cAykpq370UHFW85pEI6yS/eI/mW7aAxCPZzgQfastTjs9zwK2TyL9d
Y3FQYi2Y2gQ8f1VlJtgFApRZXUOIlvM+KcK6+6nwO48y3WmUUvbNI/bbI8XxLABxtU0gEXZAi3cl
1ASMWfSbMDHuPQRZKe7Z0ABrwwG/BNZcYcqr/aTrHjQ1Yl0Jlf5ErOXc8ibrsyrkiAOUjmYK4w8H
fvzKmoHXLIRQerTjS7blXtXphsUAaIR74uSVWTF0CiLZTRX05oeNOKwqN43EwpwIjoTeA5tdVsKa
wJp1NhT1PDo6hzzOqRS0aScD4pTKJidDWEEmDIf0gcWbuev6fQ/WmK7hwOE3w73GorkOu5iuagrT
AFcuwxNjgt7agL2Oi06Tvbr4XVO86MkDkIiiY9tyE2AiYvuT7AY2QUgXZfMuZxwgT1IkZ5sNFKse
v27PvUv0kFR9WYRtRhbiPTYGhnX6zKw+rLaDjAnINwk77K/VUH2BiP2czbPNRFfWcaST/HFaM5oS
yN5In41wvlZGvbGuI489rCOgiKGziJMgOdWgpcHeGewHD6oa11vqpQRruFGWmnf3zVH/NUoSKRWg
0CMemLrSwt7jmMQz17Wfkv65qEhiN4jLTsgOMqetSwGG8lPQO+gdp07cgakEMYJ/tyJQTag88j5q
PPT3jfuVaOoRuNCuAupZ9mQtApEEW803vWDsx1wfcQrk0rHoLsMQOdlF4zg5ghUUgtIPMmgu+0wo
K6kdpSwJWE2F1tgFa6+BmB8PrXTBuHpfZba8rPoQSjJ3TRHLa1GPF1PhDGZb3UUA8fQncwSiJNVn
o/u1xjEPIQOcYh1ulDHN7d5TtTEcG8gb3mT1lM1hHQS2GBabzGKdMqASFCZ4r4VlSvCzrIuh6SHO
xEVytJopGge+YHsxTAaZFKxiT15CGrkaNFskq3LS4gLPCnX/Nno9PsXUKA5zYj4XTZsdWyLRGQaM
/ZJX9S4rXDPqU/157vrpju+ypjAUw+SK4GjkZsITFQ8nRp4JH8fOq4W676vqF67CyLO8+spagTJk
ILEYbNBytrcxdoV70uY318hvyTibB02i0FWjix5JXdluChoYoJHEsHpcWTeZleEGnre8l/yCV2S7
t37zE1RdUBVKdipYxLDE32ZBEtWt1/5IgY0nI3VtJkt6hYD1Vk+EFwe3lWclRzSG7Xo07T50VsY+
p8zc1xyV8iDNHBSQ6APbZmbwBmNPrPw+Z/YcgZMhsz6OdZRx5Vi9R7jBe2ff8DTWQH1UTX1Fzn+j
cAIrFG0QkLWkwCQ6VC+azTjO1y1WOqziGe9b7QzfTTuhvsUNnHznlSlB7oFUh9QVjvssGzW/6eP5
4GCjMdXxoA+ZvG9phqZUSWFAVoeLYD/xIH8qZgrQMgE8WKo8E6vJ/KdhSr8BjTfsGDY+z/4YWMTg
rMuNRb6Wr6Bjp/kv/m95wr+Y+nVMQ+A8E9DSSs14ROL+jtPucbCd5qcE4Qxh62hJrTqOJWebMU/Z
J1npfuEdLn4FQN1o8hhsqyV/cIF5TZqh7/r4o7MAFh2Wlp+qm1C5xbauseMkskHG7/pgydK/mqOw
mFqJ0+rp2uwhUniT8lejbTGo+U1B5WIH0KuTh/wqICSa99yCmrwqNdNrDsGnkzkirV77dpbkwVdq
cHiZTMZzZwTwSsPJaouHqsBzu4K1+BFF70XaqPzF6s18yrZm58Txn2bKeSfBnQG4bv9RrYUXJEEu
Hg2PtpXw0DEy5BjMZJOuTn6zst3oi/5vSnkQB5+R18pM25yqKwErHvY/SxbSvMR3aIxcQlRatuuz
i5dtuy7a0TOj1QRQV1EBfejs+HVSYHFZSXlyU/ucJQqoamQJzcre8IQ7J5NMr8xYLq9t9uPof7SZ
I79f8xJSuqu22PPBWEt9t2CjGvFzgqUGitkVR1MgQcfbiXgGzGVY9ovpTdVt0Zxr2fQnndbGoCCP
KxoN3RAK+W7McOWAQsSoOxQyzBttJY/Pe3NObQ3JoaAftCb4hxNhGtIvcOA8sOZJXPThzwhBPDam
79JoIzfjzdfqCW925Yz3dGcU3XFFVPR66i5X46q07cEAJmJY5WmhLptd4L60scAadyNtEU0fq6IP
iN6dRPY65O5J0+W+wPSajGXYOQb8iu+OmjswA5ia8r2GbQt2gKMr/LV/LYCznd6c3JpYKaNbfqvh
y/ipAFHICzoidrTnvB7SFkYD+zPSDSnpJWx4r7Xlgv+e17Z4JTgSYiAHhUvBDGtxRa2frOxJZN43
83EFpsRWBXms79n8of0BFfWz3tQLLiwvn8jVHAp82mtDfOHLce9ah3XVO9HwwFKioohRvttpcYAk
Ra6nDZzxPVmXSO9BJsc/qGkvRSyiNnPOnUZxyH7pWp8gUZhtRYktmy2YoEVB/so2zlmqHry+CEdK
AmzvwR6Gg66/tuu/Qv+a8XtOYKkahsgY/ThGsNbaxSfwfNM+qobTw03x3L2hvZmEZmZw79vHVKOz
NO4bhW5ZJa/dwSIEaRxU+VWgu0BjRAZn31pQy1CMPmyQhxWRwUiZLEAO5t0+5eG3Ev5XjX+gIbCj
83aasXIxX2QMflmH77joT5r5UqSAcLBTTXzcxO5I+HlPI7JNQXHyiElc1vMO2ubJyHe6++lUhzo/
2ta+9PwsfjS6t9m92FxU6Ybd/q3p6WsgidFlw7CSX0rUKoXBLavood0kpc1mOj9QKrjKO0gWP9lK
y6fWXwwg9fJRN62HyXh1vSBzX/5XfZ0IVgZaDCvmjsPm5qdwpe178dNITsUqDBwdmEmX+VpUa5Al
se/Yz6646VWLKWI9mQPUm6K+1uDuFw3+C1fUbDzLqEZiLNIWOBTGOwPjdE1DOuYORrMynoihsYPj
NlDzK4M2Iw9geO5LRBQ8ZPQNpRkih+M3qXJcPdw32MBMw+Fqx36uHIF53BexRsRj2DxVQWEymnDE
r35y851qEWZBMGcD/JPQnjwsEntuJmn1NCB+5viUSuOdtPzBYMToMSnvOkVl9WNAWQcyir44DgfB
9mJdyHVayKwcAyqGG+0yS7HjkL1PzItcUDRc7Wkt3NCb5N+GIb7GzFSSDDhJmL0jehIUTn9m11xg
kJzPffUBY2GlT61zT1guCNVtDj1s8D7aFCERXwgMddA/PYn4HZo0mqbNF7CaTTqST5q8C9ye0wCc
hHqXCYdX3gQui7uqvOJ6ci3yBSn3SBKYIlrjhzSj7SHnQu52cT+xKzrQuQLFF5HnJtzHzKYjghQW
lQI7Pq0sOXCGduarpqC6rM839gNPon13micdmyUQSl8xPjrwXp1B/AmDmRtjoj4qeX8BfM/m9y1n
Uweoas+qGmLwb84DdO4hSGfcUZhd1S+FE14pB16Unwp+p6HkxYl9cx5J5rPM8HCyC+1ma19t+Vlx
i6jxAZuRr+uC6hPNb4F80MCiTPzsV1l+tJoVepxfZgFSBFEo13F1tUBnKOSu3B81IeuCJqEW6Z71
7S4uO2jE3E4WQRhoEV2+lVhozzQw8uUIppDu3Kb9fV1MxgHvOuTObWBeWtXkYlbPcP9C3jPoziCM
MvJyjYq/9XXUx1+tbR+ABad9ccqc+aUrtUMO24npYtcN8Z8xr32rmG92k/6Oevru5FvbDPoOH+Lk
caRKDfxEiyP/zeCIs4rGIrAk8dmZAfHGTstbzKChee4DuoMeYwK26vow9sZe1uYnZPPHYaNicqJL
b07iho62Z3H+5EoSdLHn172OSYW0Xb6z0efHdr4sXs5ZZ6r/XxWNnUIeideg23A2JUdQDq8ScyOg
l/cCY46mf42a+B7hIpdDeasrJkTeqVUiN8Y8+6XslBqfuvZuN8mD/aUNjx3hs7j/LZUzNdjfZq+e
ej0jcux+TMoc6uv2qCw+8pmyHz4ZHuAfvURs4kzrcDVvMV/WISNQ+bjqML8VDzUpbva3iP4dA82Y
usSExImK+0AmGHY8xPSm8biE7WPimQcJ7NNTm2PbsZExt0XJh6qVOIyX96ksXmQvnpTJiVTuutr4
6qFRWLpkYnHP6/ylSVA9BtQoMR0zuNs1eALbXTmx7NSd+J0uvQ2n1y/31KfKuMJ42+w0x2W3nB3X
FJR189QRz9M7HPwyvVdeyp+gqzsFFdWelS07R/ZWz2l7dbEONtJvLy+TyezIkKOOyoOtreTlDL9R
93wEikNt2L1iYchOi8DFWTTWS7ywI1q+ORhqzMfBAHLI/Y+j81pu3Nii6BehCjm8MoBgTqJI6QWl
MELOaKSv94IfxtfXNfZIItB9wt5rM1SHL8cKXJ8ozdmw2vWpljqikiIK1nbBMwR3LpzJjCXKIX7p
nOcmeniF217G3RLo/1AR5FjpUeAp0zl0lpq/DqqjFu/k5iN17KscbZzxhgScejZS9lNtwtNVvBgY
f3EI0RKEHLNT8XPhfXPH8EHu0Aol8V6Y1kbK/tpc8eaXooueYXk3cOzkQK2CTOO4PyNUhW9hjGvA
RgYUxWOWnevKZQGCjM1SPCuB/LzCPG5WeJ3gRAruTpL0WhmrzQo2L1Yii4tEczkaQaKyzsLNSm6B
BoDmGr9zeONYl4CsY4UxmF2igOQWW1ryhso1Ry1MVsGdxbB54BGoCd9+V3+dygVusCYIQhZLlTov
uTuIQBfRAcEJG2l1ixyi/os19ZGqBqAthv4q3BEHI7wNlkQo7JXLS2zmnsltZ9WA8uqMJWVjXdtM
X/6kbAJDW96qCp8Mpts1vnW5ItW9XJIesE0LzFSiZwjKXS/SLemhLp8Qc/ZgpTAqcVj8cKMwKOhL
j3i/tI1WEX50j5+HcqRVQBM6PBLU8yvUpGm99P1FdtH+8q8RPf65QI0JYETaRdtx27wNDwynU7Ky
KYXLVfXBVMBBztwtP4JX8cbrNiuOL862uoDeXWBpGTEp3pAT48nW07cA3ULPTc7neE7hDHQZEqJu
JPUtZXaCZ4ltIrXkyOJsUL4jv2B0bnV/UrfSPnuWt9VqWjo7hALiTT8o3EIqlmeCzpbOPxoOB0I7
ElMmHyxHgJD8ZhckdZjnaPxy6Qn7nNWuMq716mjeC4ww9oaPrU12Q8nNuqjXJRZRnOWoA6bjgBx4
BNq+yP/GF1QCdMr4LihDJ+zw+drRPrLZueIx90U7HCxw4+a2jfiNZ5ciaEGtwHPPl9ZNBPPwBfKl
4DkXk1uxIkx3ZNS1KV8TqkOMd65frqTijqcGeQAezj44pPLaUTxa0jVhvnqwl+x9Fu65/cpxS1Ec
tMyNPancoxJCByPgG+0KaHV8gJDhuTZfhdseMUmo/qKxfjH5Wv/Ig0MxW0AZ6z02J4xR2O9Bwqum
k8I6PThW1ndtMzkdyHSHR7Sq4OFsUbsqxmnUHmyVg/RNbu5a6RrVo+buohkN7uVnoXuGfRDGOSm2
QXJuKr6EAc06zBxx9htuj+PDCHgTnnLsZobXogoAjEHV5vONmnfB3xXqTRqOGbR6Exmw8uOnrvRX
tq5KQLKxbgg7vnESIZBmzIaBj2IwWqJYR8XGtiX5UVAqAgGy1w+UBY3+oBlomUxbRwo/FCeNwYG1
MaAqb9ge2NlRR4+PBxla07TEf6MzBkOqqWz8hEBEOlQ3SV3c25V6MNhyRg/FX8eJh6ZTbzdV6qrN
FqpNX71xUPB4+xgieM5ICmJxwcQs+AaT7YcoeHjsSVNxc+3NFss23lrKZrz32XKc9v1TZSQfokw5
GdK610ls6hBir5zPhLMWrwEeNO2NRyQv93y6Tcu/fPS7TV3AsWTZxUnrmeVx4nUJ/KOBgnqT1Vse
YlRojMOv6TNEnRBv63r+ljQSEJ8TUXf20thUBqdq+GXIR3PYW8W+aTxZ2tlEoqY7TnXFXsYrap9x
1jbOc4mcNJbxzjckh7Rxp4ncrAzIvr6pgp/JWioFl0V5nayVXeLOWpkjppeNSjxQss2Lv1TbaeoO
zI4PxXQ6V+1aB1nyx4+Cz5B7slrbyXIwVpp5gtvCx9NuhxPa3xJFUrjRHSozcLDhhhlirp579TKc
ljJYg3pF+8UaV8o3yrQu618m2RYEuXZbB4Ah1zEoDE6hmFXAusPojVLuSMnJQtbH1p8vNT4vNgfN
k8CPmDIUBApivYJt5LLs7g3ljPNLOag3rN1Yaa+A5TrVQqYaSnBGLaozxsPgnMLH7o7Yt1h48wT4
P93nRP5HAgVrSWKWyBclKj0VUhqLCwS6uOKWM+NIh+XJXGXXIVQnTE1xQb3VtEOIGYycCC9s2Ofk
jq9Kbfb8ez5iSwr6RW0yT1mhvjGf0l/EjTJtQUVQwK/bDiDLJuVGLO68NXzr5NJ0G+b6OdzQlE/w
vdTc+HPG+L00SHLODrmeTJXSLtHbZfwN9Mt4QRwsHzPgQX665NzUeGHZWKFUeGt7c9sywuOwI+XL
qFA33YeBvlCm7WYqBEBfvc6Ckk66WQRCoB/CxwJbYGN1nlofK0RHmI9kFMyPXN2wcovEzuYM5gVJ
4RQQu0ly5apWjiOjtEg+tRwy+njXWWYa64GRvI7pxouLTd1wfKwAHySXfvWh0RUukmAf8MN6ZYPL
Qaz62yxYpUgMhwuYM7YplQwO4DqxlWFrVe+YJzrVkvkA8aWOujFN+NpQDkLe7gNBs7yHIzLcYWVN
6yrDIcZgYtEfZs/WtFYA7hLnVMjQWTmxXbxzaXgNaSEA4iCxWakoprpN9DE4y9E59hEVnoeU0yel
U1+hVGnlpVbi/lwFlgeSpwQ/QoBF4qpiEbwxX6t+FKLrHrxjFHD8ZEEoVjYn6UqrD1p4bnhwGGxn
N+crH5eiRCKDW+5MplQynwdLs2bET7qdh1pNir0QWbxzakEuYwgslyDFquCLKEeToDN1V8oe31oR
rhN9XcAiYJf/r1dWfH0jDDhWNZ8BMsm7VJ/0i4F9DBwKi0piJg3u9lX9lUSsJra0UIhZcfHoL6Jn
qJe4M8EFtforL37katXVN6JmOn5Lve5/GzJvqE/WvE68FnxszZaHhyiS9Cs8TcjP2ESQ9dfMpy1c
E7nfJ3zU0wVaxKgzhCKFcCEOUnI3+TbFksUK67ii3ib+jkWGSQ/Bo+/bZ93ZAZVnbtuuM8vjoDYI
LpCeDOyHDOWtG7PBLxctftkFu7rhxGkwMHQR2LpvwAVZgmLtOqhIBtqdAVlK8p+j5SHE00e30f5N
pBVEWLrP3R++POgBP0W9stvN6HzZ1rYBza5DeKi9piIYqb9r+T5sD4yxYpnJJQglpGVegqCgtu5M
3rQHx0V/5mbO8H1EXnHW3gvjJ7O+x9rrcQQ3JSNu/qMC9BfyDyAuEFHtbYGiy0J779awcWrP9HeV
velYcFOro9SYjtgxWXr2XAtZutSRj2PfWKiMM9a8Q1yx2MsaaAzYmdCFTwt6gYJ3BQWMMVeJ6rTH
j8WRhj61Ar7CEYn1lfpYXSYvSmpxLk/WdcZAbs2XtmuJVYr7ZTohjITRcJMsHvg1JDA6KOoSC4DX
JbCpP9D/rVL5TIEqOuY/WMIXzIrz8h9FSWT9YK3g1uHNl7IVWWeJs03K89SAvqVhcC2TzCmwKuue
HaL/hfV2KcjkOBN1wfac6yth0E7GuMu9TUWPuLF17kn8gAEVLtUXJDizZyq4B+9Rc98pR+wKAQOT
blWnKyPf1YgX8v6gk6WBkIM4tb49luFZGW5SjO635FwnRgTXqEWNpB5iNClvEzL4CWZvYLk8ZtRV
BS0kEOZi2GPtIcaW94LjjpeuPPH4WT2dpQc6DEANOjG4V5ugPoYyGZUzT4KHznrwZO2KIWcVAE1q
Ll95rMJ8Q0FLBRBdTKb/L91ZdLvkQHIkBwd/ZdxCKcNLrmqs0h59vyNLg4XM1sQsiHPbWmvz+pD5
8lLDwxNAYSJvl9PnAFMUqI+SrAsWAtGPI1bgBUhFCn6HE7dDdZmy+9jDnJUvUklcArIaOLQ0t6yY
ZWkRkclU+8M2dORtUEY7MQkvgE47lIQq05yiDURii26kWpusVc1Wvs1pHqPxj0u7j3ukCoTCiBcp
4VRlFnHhb5GNBqs/Sz0yvHSrM3ZhSqIp3nKeaIPppJWMjtBWZlAagy2JkSgZeIzDkBMO5O7yzBVy
tZh0CVn1W1MSj2HgCHbylWwR2i2h0aZDEN0FxuequozVeRwEfcYxL74JpOF4R2cXXmtO9iL/1Opp
nY9fKfZttJ75Z8PJO5I/FZPyICk26hcEMsqn0bTgrEvXLvg5d8paRl7Qbw2GYiWohETEfPQpdQbs
NexHicWxwstSnSZOf717tVYLmUjfNsRHGRW7rF45DumInQXhhnENiAWMJyZNGq7H2rjYKdQgHgRr
YOacWoteEGA4HVImPqx4645JtgQQPXCFjgJupVfnSLDL+uWH3Cac5dMjUn/ymtSJgHDr6kuH4NKU
yTLremZf0Pio4/jsGmafwaWRn5qKFev7kacX3QBWwILxp9GPTOz97rMrjUXrMNq7DMCm0uola59k
Y6F3v03hO6IPl0DEW4rqGOKk6Q3dM9Urxp2BAQxkjgnXaXdCKlTREj42kqVgFJOxFRUJUoZNhILe
34QymBsWbrWC48fWHep9vPRdKNxApzFQY05nxc69wGHjIg1Nxu6rz8k3G6gDbc7EViBlGXCzy85K
SgaOGWx9iK5IqmfXsq4qNnc1A1p2j39Nzm6o7VTPyjiVzAnMFbUHKrdEYjsF50OrIAVUrCirZaDU
lHG+zVgM9TuB3JMUc135Es34yHKUAO1lYmxCM012EkRUVv/lYTB59IJDZIv3CKpL4Bg+KhDj6o/4
FQz/TsJFgBBYYjtvwlmrUHebjo2+SrWezf8MntuIJEn65+vasTATz7f5DAK5x+RICxE1zwIpRSEy
VrK2AktLueh5i9FQW/sD463W7NZZVD4MTiXik/Axb0Whf+B66+iGOtfQnG061qdS6D+1FFxJgl07
pr9RWgYG0UT3MxusplEL14BQsHq8Fy1udL9o97IdvGVKEi/1G4W2XkHBnSRyeBuLwdgoOxfhZH9m
Y313ZJrGueZ2Y7rHjL1VqvZf6xuYyWkjSlZfeW4t+zHEnqDSaqq7Jo0/SjnQWL3MoYLFwe80VDal
TZDvcFAVSAL178CZaZTFhFIogTqpOr9VJn3HJYP7ghQv9Bv4e5y2ANcVoHaxTcL+inbnk13LfmGO
absN1ngwcOyu0mM+JDfZ72MW4PEezAaez4aioSVhQC0Z+IFM193OklwhAQ9TDN1k3srAhiBotPFz
LTRwOqeaqIFI4Q+vwlnjvamTep9ATsupXfHas4bEr7tC4iijPx+JM9NJueq6AUgQP0dFfZP18JoW
1jMZoAgKfAQgH/Yiy26aLPazOpgiubIVEtTjAIt7vXdk1hGV4g1B+IsmHVY5gEBGhBDWaiJvcNYc
2ACeyCbBbM3hAlaUdGRb67ZhfzQYslXEUBk+P/3CMnn6s72UmyfVEf/Mmvffkl6Df6vGuc5tL2oM
Vjxg1A/nfDLiHSn1u9RGuj0Ivr90bTAGzWPzb6iNfQvnV7L6awPFeWEPnCp5t1dI3EiQEyd8eILV
bc5od5rOJcuhWNE2TW19AxTEwkJgDaQuFE5Fgp2GsX7ip9/C8p8Jp+4iRMDFl+hCcX0DnH9UJon3
xsy3EAHYHxY7rQlcQ4m2pUNKSwiSlsFgcDMEMlbxx8jz6OvDUYz2HR+p1rZXwOlkXUgg3nx6S5Ue
n8fIW2s0dJQens12UwZ+qzFm1tIV7cfknKHZ3m2F8XWtb+qWK3aejkXkG5TMGdubKHdVwVbTyo51
aGySbl+PnZdkzVnTcFIaziNS/GMVv7QZBTmv/TXUxpi/sjbyIu2t1rBht0woMtq1jkFZfEiQTdrQ
4kaKMZNA8jnkNkZ/Jkh8JCuqoJy5dlnGzDFFIfQa4u+k/5ziDt74Idd+4G7CiZoWDStfKE9e3xKU
NDHXYkOITwtFas46PRuMdUkBEjWIRqnEO+xSajkQTmTjL/GXMYa0apYlcKXo1VeJdqzh56JE0qoc
QjxLbHdS1oyA0IjJRKcVMx+fGnMp5HjpS/lSHncKaW7RrxV81A22JzplDjNXQmoGdZCtTAPIBHm1
UiwFx2yQFOuhf9X2p2Z/gj4janxth/cy+SD0gFFPT5+FIrPLDk0TITTUV40IDnXEAdOm2xS8dtCe
1TnWUgdO5DebODPcHARZIZhVyiSZ1SbEWMgAJDsoncMqmJQ2glsJRXNVKNY60B5egLaEgzL+wORa
GI9GtKdCC9zI+Mxz1MiNw+j3DwwmmTvhBq7hmqgTNJzaWvVLXjWE7KCxBgBBzXgoh5dsO0clZbmc
LnEOH+LJ3yXatFOHjlgUQdpbTlfHTk7d6b3/pQCXZgVxKNqJ3WlOXNiIbkMGMScN7CkBmYc+ccrK
gXXKJiZGNsBL2AsW8X3PGAmsodCMl04thpGARBZ9qO8yJzC74VUfjDgowA7k1pomkkELCJRl4DRL
lXq3wB+4jFOmq4a8qvi3ifwqs/HU+TqYHOuismhvW6zZPWOQvqHXEMjQfbHl1LwgQvKCJNyUec5G
gk4W1NRFZ7gZ2fzXmS2P+XCJqpMBYG7hRPImENg/fPlUE6bNGX1RJ3IoDWlfsf4wMvtfhSRImuwb
BYiPcV9WLSBfYNeOOKIJ6is8BMdp6f9JZv8kjGivTOrdDKcdFtSDhdKSuBOo7qS0SADgLeWSwyBV
C8jC9uAF8ncTHv0qcHtfOuUbp+MWLjyIpVd1yE5Opm2SqT5PJiNtdjaO4tzGqIZ/Cu+7Mw8hZv9h
ANIDyfORY1wJkOZEyJQ1km4Aq20taNo5Te/gYPYvDtqUgH7JT6Kv0SDfnQmqRNt/Y/VjiqHws8Xa
gKMwacOt1tvMlX8FU12zd9kPn9Sw3Uq5vjL84k9ukQ1HwdvYpi5V6Zker6UTaSV0+szpTEt+aKYC
3kX3+DMZSMl/cmOfxmhctpUGRE32DAAlBqi1uFGfdV++hGhORl/tycMkJPg1JGiYVfUA7ZJA9Z4r
UryZhkWcFcisEGU18q966l4siijNN6Z1a0LNiwaJ9InkOLGBhuwDhs66Zywnq86/1cxljQzVkoX7
2ClfZffRduNxSqp73k0vWY2OgjQm/PewNpMfMVxaEk6D4V2ijYsrpkh4+cExZ0d14gmK7zE/3CGg
Ss+ilRWWN3hmrHGCjv1Rc4B7BUSXPPk2WadAyBrlyvvqooY6CtwOKa+hEWo/9uAzcizhxUTfctss
qqhxgyC6tqpDLi1Jj4bZn1PE66yRaYZ6bG/kCT9UohhQCp4GKb23k/Oey8HdYAyuMKiD9rPNFOtP
FnhIrYSqKgcizAgJOneJRVmGGOTcM6G9qaCVYAlD0WhPTcGiPyYLkb18kZpA8qNjh6w488WPFfHI
w3FdseKx6Cf4U+ehEKABY7gNs5B5ukNbvvW19e7U0bO2K7cMtN+6QZkTF8UrRDJAOLk71PURwiX5
xKZzMpz6MhrqMmIHL5doq6xpX81LBIs73K8/EEHIsuUZhvIRtvaZJowT3T7URXGw9FlnUQeY8Nqz
rbstluQsNZ2FIfDXICbZhqwvCPNKcBe0RfMOXfady2uTYtjQhwcMqGdJLF0h0od0GPr6ZFfJoykV
Lyt6nlLUZLXyU6bLMBy8pNARg7TNvfRvvi9+KZBQNHZrff64SVHHPD2gbSvuKJu+R/2IKPHSF9XO
UJKXyg8JTCtCwk01d2zQqTx/8vfJyMM2yr/gYz0piND3n3pSRyrATknHDi2O9uqcEmGglC07hbYg
vFepciqEskx6senr4RQ27b9R5Gc9ldzcrP6XUiIdYz4atMye00EjTWll+rT/tfUFweWizbMFhzBq
Y/hQrOacK/lRHxFvwvEbR5TrxQdRc2cVpIM7JXin7OxAXRGo2tOcSmKvbGaWUrexi7nq8PdFIA7w
keBApMvWOZCu6BZMNnuJAwgiQ5AqXo3ypWafWkbJbCPizZvtTclnFsMFUv8K7H5QeOBh/YrObaR9
TxXRlE9w80Aj35OUSQ2uuAApRoNggFdWSb8JXyCsGwLEpuUWnFnLGRhyGsBFXzZujb1GZpyaoWJo
IjZU9nvFZErCTjdqHVYbGCYwS8x0Fcz4lhZKY/NHMCylwpc9MIOlCBv9DjwYzIMWJYQB2rKEoInd
kbmEBMQlGQfyxZCRyaHXg1gKCe8bMJjjrfFKmJGqgh6hQKL7jBIkC3xxdvABVZB82XGTxSVJRoEn
ut+yHlc90/ISEFmLPqtziJ2v2AaybdIcezmNKQR9kiH1S3L2Y6rGvt6D9dj2TUBP5sN2q7CYsG62
cvRt+npCHFOhoFMQPFjkwSWFtZWKq8CKlXSPoThLUHnqGKCt9Gkx1avRxxqNgTIKL+kcEjJg2R7b
Tcz1MuL8bXXE4KyVkZj5GhhiGALYJrtBRp5KKPycWwrhyo7wmtEgyvm73lhLieVYpbYrsirYBg4o
Oe21GQTnOO48qWKE1rc7yt61fxJoPROOlfkN8GEhN3BSZYyUXCOrycx+teDBnApp3prqfBjZfzPX
jcur1d3LctiRD+K2tccZR1/FD6FjyjhLFAkWqLH4x+Talg3jYbVdmxWiMrgREXsNC5an8m/EnTsR
csWRqBtX5BKaY7IvMTYlOxwMZDVlLv/Ti3et2kaqeQj0boeuW/3A2ebqxe/8x/TzuBRbSY2APzsP
MIFUMIg+A1wCuBchc6gcWQ68w/qHK3HRNwf0jYsMW3P9PSJ4kgOGx8aPyCn0upQNyNXPeECeiXNH
rTGVR9AHEB6H7Yx2VZNdZ/400qUVG36nFj8g/zvdU889tfuHXaRSvvHHJtGHwAaXxGfyctUG0NcN
OBNnoluU5NRxw2VNdCSs7BhiqsDOWW+dgFVkJU6JPTwAOCFjKY8Mj5kuBpayJy8Z1Q4ShZssNR5Y
c2rYr6b4bRAnZTuLuZghnrY4T/b0f9mdpl+847rIXiMSWkW/VVEHcN1B8mXhSlhbYmlOZ5NX0kHn
aSI/YAJJMd0joMijcSUj2a/HZ8P+iVqBZdGjmGne6R/odJZCjxJIFMJaUmWZjdOrIlmGoADJlOJG
YRZqVB7AFMavCqJs7QT/LoGTps6KKOGsBFIy3J2IKr0uRSlbvjsY7CLjJaHax/bM+h1iDVdJjSYp
mQ4hDpMJJ7+A4NZguW5CBTQGDw2eALgu/FZjFYS2Ox8oxKyuNXQeldxvbMQlzFcFpAFNPoe+w3SU
rR8HWljjKe8tjzacLKKafvTgI1Lsen/XgWYXTLALLH4TNAUB3MdAESqFI+UWSnP1QOejy+a2qRgg
MO5uAOHZw7CUmTQJNHhTwdYngGpZ4b5C5jmqXgoTxkSdo/Pn5QRoFew7+irZ2bDQbAHwAjtswGQU
VNayCDHjYEr2pfcKWejAkvpqwnyNRhpIXLScj4zBALUl7iSzFEWUqyCgcLirQ8aEyG2Rc7phCEwh
YiyIKYJorwKewQgmq8OVYsbochPAciXrgeChJ/h/fSjoTcSkzfGihqlB4jUNkVE9EScRCoJe+Rjt
9MiNsaZp3OQYS3w9d9U9AzTWZDQjbskyZgqmFaB3YoRL+Lj6SSK3FmaFhu9mHKH1Aarpw2SbJtqm
5FtIDHZjiJe4tK6kgB5J6arYQvghdLK0X82a0qiM99CaXMOZ/9lM8ISjVWqbHtuU0+v72bFL+vWu
VTAjBkRZFBm5IT0UFJnsLOSxSIphYhJTy64NniSmlvUEclrxcjSuQulW5JyvdLQN6CM8wlPwWlcL
fpMxyus2rGCMSivayQ340BtkEDds0Rdx04d9tIWVPa96Y+u9Ef/ShJ1Bd7VmKTBnqG5+NsyYefOL
9K3B0lVnM/55yfwPUf+40jP879GfAJPZV8KV5H9VQvdlvY2MjQADuvlPDSOHl6wlzcDIP7rqCsrw
f+cR6hgT0KWs04dTixJDjjwfmwx8Z/wvUs4u9hUzrEMn3TafEj1WOL0F0lWeEPtyAyNY2o8YhoLk
mtvvSXsxpN/AB2KKBMawyCd7Fxm/D/iIxK68Zbc34TZVr1nzHkXXPnyp9T8iw9P6w2pfpfY+MbDV
WLvWElFK0RMUpC1/FPTkHZqqgZVKhvy7FxdDHJVoM1BPOdH3iEYbeKNu4eHYyMM58C9gxzGQLyL0
0CZqQ3UB6L2/I6zS0oss7pP6SuN/pg41PIOdB6P0Kuj8hrcwJF3WJal4VB4KYbI9bBIL6WkJ+UFh
Y9vZ/2ja9MwLsgIrXLt0Yp4ghLFR968Ndpxynk4iHnFs3MKvWMl+Dar9DAdwy9LIhvdhdW9RB0Vm
rFxtVBEAAMBLs41PLsfIvmFEWJBNXHlYw0JQMFaCeUQrj85lINfFkAD6OBCleZSCwkREnFCC9cuH
7NdLLISu7LCyTdgkMumgkxZ8DA4jRjW56tP3rBAGGA7GgfdKNRZ19N6Nr64BaAeTJaObs7Bw5h2T
7vQts2lkzxOzMOWBYc6W9k7hmtW66v8i85OBctewqJ3rO4vpjY2wF9EMyGykmKjLER1OokR3KpZZ
QfXRGUhfjdVsto6T0wS6qFfXACLtyU1k5u0UJxkhRFwZPpGq/RGoJl/MIQ/ehvKbK1cynyS48ah/
pgEQiJsS/U7aXUYRr3f/DA0yvH7n49Smt6y5dsVfOUIUP9v2NrVXDeMX/zF0gZsYmIm5ehuPbyQd
r6I+BHN8auiAmQHUz6xCehWs0Br5LQ7fi3UQ3+32K0McA6Cox7zZ9glIKKqLnWXpfFDH0vRK5d1g
cd8W15yaJKUEdcSzoB4ItWUhjWhXvm2W2CZSbAKMFqZx5XXsmwtRn+goQOLE9wQYySS/FwWlNgom
3D9Bj5rbuRT9Z6+wx872Tn02iuuEos0O4H8wC28ySk6VLS4OBbAhQTFLGXlLLonJqrpCaGN+GIjD
C6cjlxaZpPFNJP0SWETLu5umzCPDN7v54gvCGG76r1zaONlXhQqt1p6D8xuBoihYiYTRDxOpVRtf
9PZUz91jcRDiIqxroG8d7RTGF/6ahG5Q7BL9jDZ/kBDgSIDCkRXqdOkYrnl40MRbsy1KL1nsUTXG
SD3jYYsRiBnftG7kcasL/2wLWtG292K0plaPa7KQTrPJb2q2g5U95v8riWQ/hRU7btSTdKL06l4f
1py64xEIA5B0sifCW1/ykk5YXiEtKfF4UCN7p8ZoM3RzNySHYCB2bvw0VWVTgYQgGMsVPa2WohEz
qpCcqBxAPAP/kwknUMCAgWkBqG4oIBQTfWP7gk0x3U5hI8+ML1DzT4DCfwI0oH7IpNtqb1GkXNn1
fOlpvRlmSxZ+WNGaLjdsmYptxGxTZuBkC2BvTrGPTk2tQ16KzlZPCkfYoBgdPtRauSHVxwUxPOVA
JbNkdOH/el3yiDSVNSVEoSJmwJlvtD6+EdW5G3tpp83hosGwTyircrtbJzOgvS4OYzo3axw3c17M
YH8UXGpmhOlOjAdLVOQqYdfo41ejB2+km1478qt7bGaNiU5M9TdkfHoZ46tU/ZEQsvWk8cJFmOdr
ymR4lt/jtjJ3OcAsP842U2JsfUocE+YkgAz06NYO8L0U2tu4brcaU0tLDb3AJ8UF7GBIyacSNVIw
1AaRo7U4LCWd1VM/ebHt3w0TJ56WPVR1kBaq0VlYn7dBy4I07/vHVLGZDNj6kyJ27TT+SDVXH+bM
gw1LBnc+TwDCI/ad7HBnMReH47Dul2MvkIrUyGyJbKIuU35LkjgNde5RqlfTQ8lSr4XWdvs51zXz
maqkQXXXJP1ginajRBVbOAkyinbii9zGKGUKVobLTobBPhVHPSu/GrnzJrDps+MymxdGM1+rN2iH
R+dbQNQbiZJaBA1RxZp5Sah1LTIeuASmc61RWPjwGmnBgeqvQKYfsDdee6WHTfXXJd0p0VgzDqH8
10Gpo+QtwWbKUvY55Tykuv0lUbpJvyY4j4n8qArQx6CSRDxbiTA49sO3Xe2T98yW3gzEeT7qtbou
z3iZvjJsI0VGejf5V6wCWQvglDAa5WdwIHWZHV90FbFYYBbhD6daUU46Xztcn1Nv9ZfGlC8he8Iu
hi5S3lUxfVcivGD4+CpfVjRSi7Luz2eVBEhP02/foO4fBs4xLYMuSmfNvmev2+OtgbJvGY/ejjy/
/ZdACytt6dnI9kWv0ptBH4hSYG2a6d5wsFiaG2NiTl9018nUznAlD6YWH0aWfw0c2EaQFSrvKqb8
eTQd/HraFF12g8pjEoabEXAuSwHDGmW4R3H48m3WpkJgsleZGefg2jNaOStX17hR1uVQrzViLxxr
o8GYThHRpLF9bNHyRlKwGUjTJXIYyLhP9ARE6r5gLYrLgIMdxMZFbokCJZdecPGQqQUsvF2U8p+S
uA7zTRzak/aT+4CfciZTgoVBobReHFAIW28C3EidfEfduJ1Q6cQ6WM7IXGtF6869YQj0xZ4eJlNW
g20uf5AxKgc5LC9arjztZFpO8cPspF3Mdt2GbDUGiPG1xSqRr5r1FQMJAwN+lvGYNFySwDlcEBSe
mTlnREzWvXR0nM0MwAn8xni0MiKoIjrTBQBDZnbstXkftxAwH+yGB7z/9M1xB2wXHaSyDlvhTQ0q
Ql1hevilT+cB/SihRMizQxinjdNfDT+6wgk9gVXxiLiUESN1k4+GFQF0GxEHGWLJyIRrS5RRFBJD
94pTB2kImX9xioEGqKdGpRWDZkfwnGcMmeChmJAWa49bW/VyyKAhL31pq5eYX5ppXnzDvqQt6n3Q
W2oiIWBngfwyreAaUOLCntwBrfuMyblry2ibsWEQQvdUqTyM0ATUGf0q5dtUoz2zxmnrR9ahqH5b
pLxNaWDXSHeN4+BFwEoum0d70A7GK7yYQXlS+QWS7UpaAvR27WqHOCVK9atC1VyA+xtS430alWck
S5/BkF6CZlqDkLNexZicjCbZpAIFJKlchsmADmN5pgS73KifNJJ6CLNoGyH3ounvIIJZb2qxphvi
n/I3gFQAlJE1g0sIwVJ+maztZH/5HEh5sNHbGwnAhXrEe/JdkDBYHZreU+pdFAFM43E86P3blHNo
eyBMo2SuinyOFNAE/i2onnH8EwJSM/jVZvM0PkI+hsJlPIS7ghbB0S9qtq2RutK+ZuuiuYGKmoj1
038E9sfyTdH+xjJaRPUljr/q4c7odXgp+XnKPliBDBT3+q21PGZv9Hxl97KcTaZshbKV7J3Ubov/
ODqP5biRLYh+ESKAgqnClu0du+lJbRC08L5gv34OZvH4RhqNRDVMXZN5ElRP7a9kcDGnfwP+Tdar
svhoGTco/WqLt64Bc0iBh09EGz9gmnid/WC4Qvb6kxJ5MCzf7kTkjvOb1d+6Qnz2IQA9leJHOY8W
ty0K9MVatkW2XiPXyB/mBJjVc9N9UGU78TNp3bjLKK5wF0rzFwkC69K+zTbzMrJAOZjiRRwyysrq
lb98H58h0XGaoUk6OsZJFo+exH950STmFbe0xlqL6aahWyr9AJvTH16JzdwcYMjfEyi3sqGEpy1P
Lv9DjU3ZCwVPv7vQIo3iKowzjI12/uraU9N/yOEYUvi1vCIY/BmssIdTFhzH6R50Ro2Qi01ketFY
YfGkir+x46Oan0T2Bmp6RkoYn6W+lPre8kOssfGdrX5jpY4Zbibq3wAET+C4bFYXluuKDEPW86T3
IEuvYaKO0SOkl+XycnuX4hCF6ElBR6Zosaoc+v2Z+s7EuOp8u4p995vVHPjOBv/UNacK8LQETfIa
Fj9afc6QifvhzWSWpwsix94d49x07AZuSKKTX3oLWJp6vMhhn/tbgxx6MrO7Q2Q/huqegj7Dwu1K
YA/fsvxn0faBs3DarxTCsHUL6ntn3mDbrCKSTXiDP5cVI2/966o/u3uu8kcynaLyhYG9Ffxk4klT
RbNe5BlQTF5l8JgZLJXEZ+5eQtrmJgDnN32VzmXUV2bDmQuzZQWDtHExZb7w0MwJ7o1nq7u0Aso9
pt6Fffc4TEjcj8H8L3LPuTohvCo0U1Vyc64eY1v1RvcSWp8JluaGJ25kwF5kCHSuPugr5lyMea5O
9zmxm8/HdKMwFWiQRKxN7qwxXTn579JvL+8JvnkgmwwppptfXibe9VDd4x48/lfefsWQYpbD7d7g
9Re8+qiISQ5CLRNv+vySjdvI+xnHN1/8JuLPk08dt9fIyF0o8muwZ1dkbsa0yF/9ALirWnsNIq/q
TQRnA9qMt47RYeN4NxZFNFbG6KYc0C17HVx7feia+2w+yfZBW/fKu/ealzy7yfYtQZDlu/adxHpi
+c9tegP4brjXIN3xDxkvRgtnRvEXhGAH1LuCOhJDH7YYpcNwAvxzibzfOjuS0W4iITVvqXGbxDOQ
Z1oEttUjzrgXLr2J4QT+gcUlEdVrLZ6d8NJgs7ayLaatqUUXdPEGhEevUfjn208MUDyMgx05RsWX
YNrkYKh0mLmZ7CiZKsHN/W3b2xhiPyhfcwalHALKf5r8+yr5184XG26N9ZbV/5YHDI+puXjfLOCp
1h8TxQGDxeQ9pwy7w+Kuy55C++iIS11v5/6eTduIyVw8xZgGVPDol8c8vfkTwp51070RBQIeHGHc
yWLR6YiTpGi3DlZwZfERMK/tcBmM9/0CLsBEqTvE3+NcgUOB1pMFpbdOjdAjxtl9JdH+PVSolBEy
3KYZW90UvEc0BKGI0VwSbbTkLtOmEjrdysfc8F6KIvoy0vp7ytJNR7FjTe2vpNJc+/17ivvvrhLM
MBTLxZbc35kAOZb05m30KI/Hrn3t8wHdfWhCHAnBjCup1oSIkKOdE3rle2RpV4nc5IR01jq/WKIC
RWUBardCRLAAtbkitZGyQKiSNeR7B7Xugl4zht+0rhARweuWduRuSqdFkB5go2DL8gflg21YlC2o
A3LjcSB5aPNHe29JRj6dUzLGdfBgJE5CK5e4xpqHL995ujxQ6AenjAkyevWd0dU3z+7WyWCv/194
EreBCrCpWX1G2zlHgCt1FDHh8LjRZvh4uFkhi8/dtunNY0aMCqNd72aqinVUBXRmnuitqnGnXTXd
w3F1TIj9bsLAWE+o8zMD/TracT4Mdx10kdgS0bwey1hvdccLUcQ0UNXs/+aWFtsUqlkpWOImxkFN
VgyOpV13cQ4FwvSwTDrRxDP8OPb2KTcjAhqzlnm1YZwdiiiWpTnVIF06eZkcDGwyJH0Y+Wr1NYj8
nSoUOSUtSZaKoW5f1wvZJ/zosHjrafosDfwszcLGdYtipNooTypFK1mGvEKW6w2l/6AI50a4xHkx
1CSN+z+SYblZAJBzQcvVAHD53OPDkABdMlq+24H99UrSso0a8rIcJ84H6BUkmhh3k4UJhq39Ka6d
aa8b569RqiDy6cfJs4XSURmrrjejw0z0+TYbKlTfDSN2EtsA18aN2DLpLMxXxwLbOaND6Fxxiqzy
sR6a6tHiBmetDC4Wd9fgVt8ubBuifNoTW5L22Jcc8Q5NZ1+msA0M0L0oWVeRxhVRe9lzgSqobd5n
DEGR7Vo7shF5a1r2OkJfuprast4Ra7SZCkmo15BsWUYqBCfL1G8518mIZg4vC3PbetZfJZgwdLLG
j8hYgD9ZtfiCJ4zKojeeXMO/gmEpMCySu1b4xb3K65qEzH4XVG96RlQpFcjROHeKQ0ce19Qr4xLD
FAhMMRyTmNInwgEM2f/c2njFMpkgJI84arPuZDXTJV20D2YfoDetmp1j0MH7FSnvOSNvvC/sZiDS
EwVVR2ITtAk8nBFT9hjzxDpMd8oazYTdALnjN6Y+iLzzlKvk2nXzh2qzYjureGcajr3WAArxxdvZ
wS98bxd1BFPlKiTdBS3n3VTyS7x2pCaabVDLwOCciZpd5PltHxMduakCE1+0DN/HHB8UMCOJqiYx
H/p2Rko/P45M7XZZxTLZ7YwPJw2uFF7BaSwHICwa90geG6wxtMWED8zZIK+TBEAwl6C1hC8ldZU8
SjKxqEHCGxw2hPlteeKuNldGnELnTxdvtec8kC+DNyDNLn3usctIsBFE/aNVJOvMYcXkeonYxg0m
9BQpuXAwrVSBg2HWJNalpH3SwV01Dno9WPAw0OOuG59x1+DM3coePcTGovxs7CG7K0pCJRyjwT2D
yh9yfrgisQWxUU8WR8EoTBGRi9yUAa/JzjnPjH1S0ya5vQ/Fha1RmqCo97oGrFodbAXjOqTSXAYn
K1gnsFHuKo8dWdSPq5YwDmIQ403Tu7go/OvYIZFv1QQmH2kVIO3+0E8FOtpkfo8jMroMMOlbJitP
Se69cKftKNn+mDwDXJ0dxqP98Ap838aCUF4BXr27Scv6WHVUAtZPAGHGLfFlkMFzQFv1kAZc4ySZ
Wh6g6JAJY2BKFP7VAgNXO7GVHJEggJ7qVg6dr9nphyzHQpzkA/Q4/8HPYboZARYs5ha83BEoZmRK
b7paviY6Oge2cWLuZkje0n5ZvfeD8wxS6LHDRNemwXoQlgCcX5MryofrdeDzWtP/zmD77pwuOZY2
iy+D2QRqofDa5pwilrjFoj9OrD4BW7wkvLNXHiag0LM3pWYjoKbwLIaIYdKEtoUQeT6yBnsjq7RM
p89Q/Ekj8eZvZZufpFR85tb3wBgpmTyi6yE7kDLcbEQz/i3P6dBPNT+ooTCrS+vF9iG2IQp0hLhU
ZNGtlHRvMuRUl1lPeHQGH94DbttAgsTxwTqC18md7SAObhPb3DVz8bpA5yEso/U2zXGTGkRzhL1Y
+/GynkJvNkdMxt2ZTSkSjScX2rQ/upS7rviJ4T4j8IGSvrDzktx5z+Ymu2mkmKNzP8zZ0U+n76js
BHEtzPf6YNmmZj65C3nobqGm8urFLJROkiSiI9U7lRy3Iu+qgEP6xSbqrHKWTCqe+G3j1/jr6BWr
+jfvmdOGUeVth/bEBhcVd6vYyCN99OrgYRIy3yNkl5yQZFvmm6mVmpcha+8+q+H3FTevNtlCklzq
xzClEq+9xqh6YXNdtOMCnjf1c6BhI0XQvpDbdmefFYy2sYIsHE7Qz8HA9rF977GesGhn1nlBwHTV
dFxSzvS5PF82h8xAWeg3+6CncyeJzl4XOXjTGbnrlPzRkHF2noKZ7Wdg82kawn6KpRmdrWGj8bUL
iStJajLFKgdvGktJSJItfrn65ox8jkJr+84dg1djtla9zcu0iwgC7DxE1mWJ58+dOKcmPNSS5ziw
nQ9lzg+l4Qh6Y32eRPlek/+RjD2akQg3rvGg/C7cApvnI2OrO7EHV538Di1/W4KfPVSJmaEHfe6D
7OhqrExDlCseHs4EVLtcnaCBG4bexcg9ylLMW2GCPxXiDWt/hXGAaDr0UzxdhfGUF8ALnLb5qdsF
stM3t3zyhrVF2ZgYHjIjqGYlWV9p7u4y1QwMb6DPjhj2M/keSwHqCDsMctlnf05w6zJmCJizrls/
eY5zRc5WXL236MbX7f9okQY3sbU2y/x7wsYVDgno9IgtzKCs387wn00/3YmSmlNIigPH2yW8dwG6
RJ9tlzw6Jrel76Pv7ty1Fl2CeeopMAa1quWLnwAHJefld5J1eJg0GDnW4wufOcAXlTIaddmC8CEZ
ydVL/SUFD9D8KAkHYA+SuC4ejD4jmNUXPjks9rno289ed/dZ8sJs9zcK+31s9AfS3/YuqhplPlk1
hplRDyyP3RrfcffrJn9+ajP46lgplXi002Vq4JMK2snsPfe8FyQU3Blci8TG6ZiVJY9qgl88BT4r
cvKzemBbPR4esAzmsTNY1qamDdt72mJKANDMqqiPpmNI+dt2NOS14GrYqrmMLmqVJNQvLnHwRBAw
usFYt9cUeRBlBgvfCesAdpCHfkkhzqCpTBWUQmnYTJP9b7n8Z8VAEzCntPaDsy4nz8VFgyVWoTBb
51l6dQMml0lu2vxLbaxyV1xmp0ezYxLy56SojCoO8iShyWfdS+oNubrO9At2CotEaMeE29BxIiMJ
nLohxSW0dlT74JVsm+R5n92oDWGrbnFymOQoCgdLvZpeHad+zKodx/7GbIZfmcHVDu/1DIil99Bh
6r7bi8I9uTNJ4XWq1///inL5beYyuQXJ9CqHkq5J1xzeNt75HMnBGIDbBzHO1sZ8H2b/MxScszVT
8TvmtLNfcFTUGHOnoT0gf+GGdftLBrjYIr1GVegckgAbtWGIp7bARmNPBfXXrTPQ3oVt164ss3qJ
Kkq7uBIklmbVc92CCbJw51Qd4YOekZDOI3BAGSn0DEnsZ55jKit18uzRtqLD+con2u3oz3flsG1s
gIcR3WRLttNiwIJVU3hHT9YjlKhCbckBP7RGNx6dKsK63qPqbjxmmT4yjHg4Q+jGYlANz+bMrTBr
DxzsPCBNd4CQeLj3yqkHumvOW5rPmaZi+A4Yz4cRqqWaV0FkIPeDOVzg/OrCx8DrFRPUZNuqPEHL
nrKZjntEsAA1pPeiU/PVH3HcFGQ0tTK/DkuwTZB1by3vKP7aaF46wYV0pjdE01Q47EUBANwG0/x2
wkXB3nrn1IxekojZ4BjWCKdLzPyQftjxDsbWpvu8m3rEOEH45KTGmxHgEI9DB0GcxZa4duS3G1JN
IcJAiqQBa44B7BOGFKs2C5OdwoBpaPcUQn9kAIG6slG+fzeliyNHFHuznWGnVc+kLK9Me/4sW5pR
MmuY6XhHVXQ7NQ5AC9POWndQolGoozRVKG/QNxaQAFIDWxz072erJIaTXYTmLHq3FkQa8WIIlAXJ
CYF8MI2ES5n62OPDaJtAAkbtJf1NX06nqu2KY17VvIR5V4ztGUQlfAUR48eeovyED4UA2ObgcBNP
CROIJgXPSjpVh4nCjfb9nP2MNhVx6GE/mIpjnA2/BbGVK78WpEmn17TKnizR2OvUfkVr9aHj6lm/
5FeqkoVWA3t/ipA1SRKnGFZuB4m02vYJEKTDe0SM9ZeOUYi/v3nRNYPbzFmLVgKbTtKFAc0pwEwZ
vt1X4RZ3opHbKXFfKvRbc2L8yAb5tNuVu0KgtJhNTvyKyIE85g1dDR9WybSV8HewEY0x7FvtEVPS
IcgyJyoLh+R1ZZB5kVNN9/BpGXUbrNdsv96E4t4roMEOlnN22lGvjkkTPdOugz8N4+gU2s5WVomA
G4yNILTZisRbjIIQs0gPY5JR1rfesXDSDK7awF+b+HhIh7HzV79jWq4gSxg1QZadChG79GsIrO+m
V3bbYAlKbHAYzhk1h929dHZ05pA3Q6QKvWTZ6DSORkgLmiibFqGay2imKxSxDnCFR7Pdxz0yNx9y
fZMHYm9lERwrTeJTAGZ4EcfhJcXYow+th8DVgGKi6VqGMsap4+rH2WivFbI+wyb0gMqN4Vb+k6ie
mW997rvwd9DmV07WkqU9LAHwT5JsfraU9Qw8lpahiLAUWWi+3Oa+7kGdeTHG+AxHVTvCFjTcmehY
MT90GVU1EaUsoyJ/b3OfUCobB4OgbHOEJZxSzxV1/NWF0RvdHH+HWNNhcI5qszzUDuoYwyIgOUo5
+4aF5lJuQ4uUkynkzxpQtLGA4KZn5Geo8SnT9X1izLdFiNeGI98DzUDSpdEhNq51RWZeUbjHJOye
G5/nvVZdfiYpe1Uqmy22lAhmxtG8Kypkt1kaU2n4QCLdAlFDbY38NcmYqlO552R888m604bzMC/x
rkpETzgMsQ5wrNd24/FKKPCwCVIRpNAtlT0PFmUtyWQZgo8nkUcxmv7oFi9aA6xG6WQNK7n8ST7e
tqQnzS9QxuGXtDKYSLnuN4P/WGveEbp2CHEw32TIEeTan6QS4XquT06YnPKx++IVg2MtxZTB7GCP
G3KPoO47CPpzGcpwJdv+xrWIOuPNJwjcxTjMkhQSI/ZJQDf5MjikhA+TkS4pzFBmtNewEttpidXI
q5epLx50i8EkNm2sq9Z7EJm0XopvRqfVtq7HZ0mYEXNt3i4TN0tVtv8wfNZrMjC/UV4+Nxp271Rg
cYgF0WazoMpJFJPtbJAbo6/Ctf6tyvJmG+rgSgPxTknsC7S+B4XWZnEHtCszcFDPkYkxZJJuc2je
nFjMRy2wCRcDSAawrlAhzJgx9PCgZbZ3qxpjYU1F3uWLJ3bEkk2og4viem3YwZfvMCDyx/DRsPdT
LJ5RUvwRfKE20wCvXrbkBDrosCOyTe5cBidGSIsb+CN0puqlw7P/PI/fUoXs7ExGw+kSHDKyme11
9J44McamKp8ZMDPq1tZIfjNxYkBPUqYyfXjjrAJ7kUvoHCbyrboS06ro/I9o0lRiMczbzFTbcGOT
FIx4kFKiIkbFnoChDqCwmAiTupFAF3CS7972nDuhra+hTxrkZItRkNF77bmvVhg+MNW6EBp8ymOH
85p3DEPmtQajNNocS25X/zW9WDF9/te6OQERvOEtNt5ZA6tr6SFRa6P0+KQJYdjtHIeCsD4MOPGd
p/rDVCETalvWI5bHO5gKdZkhrgA8QJpUYCcDFD8r0wggD5IERXAb3gK6mSxLrpHhDMcmW9g3/Wp2
py8jKd5d5kTKcQ9KIRec8b72qNEZmlqvIu6+UlO+enG0gh84onniAVQ1UJ8YTTX5Dv3yEQvAGfCj
P01ic/EWj2fkRmtmqp8ZMocWwZPG4iiclNjZ2qeUpnKZu7BYB4rXsFl5T4MxX11CBGigQVJ7y1ln
7yjkepgmsbMt0OS0LnEIDbEDoPCPgU7+CRp/pKwWAVMD2ynfE2qjCAvrcySueZDmpJzFv6NIX2Tr
/amAZ5CuvS0w9BflS9cprOZU36IHPNNpuBB15pOlsXwhzQR+RbHsRPH+sd2HNGp5GDhcsbOqLN/4
lf2MHxZPArqwYoZ5gHcrEQQ5xYN9TLjS29EDJxlhUVTJwiokWXGKMb9pF57mopEhze1vnHGaIX7w
Z9jsZoCsrfLNckuu6TJ4VmIjzL8x7169IH8sSJYXvXgARZzc2wOxJ4aE71pOIFHTZn60o4B5T7hM
3+HPRsd54ogCLOuv6zx4c8b8LUgQkk4BI8AFtJeHKZTMqHmvCXTKJPAP3M68fg2/xVdBhZkkSD7m
MfkE+G4H3b95zhp0/uxjSIZdKGSgamzCnq89DyUZI2/Jct18FZDpAhnRPuZtoV9s9jNuCRW81yUi
1orkn5o50sZp0mntV+xPCoeap3Jhujdd2Szf4Nc0eW8toR64vkI2PzgtiLludqkEqW3PMxvi9MOt
GQpKJW99WaGxMEKxjqx930HuzP0yvK9b1d5RhYt9aaPXShPc9AWyZPSTCK/JJYv3PQFjXEruz8Cu
7UNbMKKcUFjD3mQ/6U0K0KWDhR75KxwkEoknSlWjuDNTGFXZONlIW489gl+GlmiXE6yKDE75aJt1
r0CFl73w74JKN2zMUk70eFuXbJf93odgJ9gJ2zn/ue1AqSCNZDRhetRE5KKNN60tBskxyjroUdNP
heCzKKcvsWRzDQZov9l74ln56SfPRMmbiXXGmjQnPHCfVNNzKXBfdiMKNT+DOVc4kglIxQRyXyt+
B6csog0aobn5HZR5dAGuWiHLE0sC9U6A1hiFmo4SkpIUqd4GuX4PvDzbZA4LhMIgQH7mBm2i8gNG
wXtZ9mCqOuYEfCqVEVHAduHipbspIgqYsGGNyhtQLo3A/Tyzb1jlhPqGrtr7vQ2QUgEs7NxHu828
rSNZjhpA3zPO0JWV4a8z74fGtraVIoLHo8L0muYVET9BNPrZSHEy1POeEfJHJj1wYfjN5FjBg7NY
iVrFTxAMR9stDIpKNuL93N23tAhDSuuojZFcPwkCKoOpAikDM0i8JmSuXiVGh4FSi2Wz3JPM/eB0
3lsdMgOzDMB2weSRAWzVx6YfD50HChi+a7Ee//IwlitE/QEFnYVpixWj8WJUs760ZGJjFR13rW3s
GczdjEm3q4YZIrZ78gGJLFs5BtBuG9M5T6K1EXJ4lL4NpStADywna2vHsz7aOdLJktXWVi2ijaLD
LTI7zC3cpGGnp0gyBzksEX4tAEw7a+E1YYJqe5JGG78k39KrTSbco7FuWB+fLM1op0SVUNfHdiIx
Mxv7pb3l6czRfcTJQP3g5oRVD5AwfKKm8rpkCgE1y7ZYoozyPjNtTPIOGeBhZD7nBY9pRRGZSdVj
kU0fmjJwHjw93rkh+aNeilKaWShhORLFL8FdJJLSzbDfK+AledLbVHlarO0mSDdDhmdhAORi2KK/
uTjOp/g2TK7Yu4KURZchI7Mkz9xbxBRT6/qoNrVrPCRWtVdQ0Aas6sdoKl4tnfeHzCvPXgB4xjZc
knosm6iK0dwQoEHYyMRaK6yNTyZ5f20OtVB51ZcR+WCk6uBFAZ1hIsCHnTZk4WpuhXicYJYKCak9
/ukc8C6R6X330iT8Gl1nNWCkQWIwyQBgfRdPGzeZ9wONMGFNYlgVGBBi30RBDW/UXow+GZhbRN9Y
PnhVr5E0GwTkZY54pyP/VyXzCKYTffpcs+XJB6JlP9uRc0K8O4jgiNtixkaDqMb5PXWB1kXu55ic
x4lj0o6GKxxf1gPhtWsdGK6+iYOsDwFb9ew153d3qiWxUPUrAczeClXeY+lkD4NBlowZWf9ar3og
t4opBR8YRzbzWHa0ARMHyEPAgv10WXIHy8czV1+xOz1GLdJ17RSP0+g8udPcM/6CRTN41kvnZgcK
ePbWPY7KGmUxf2wSXOjMIeyjGyEgBVfX/FB3/lPTvxlkWnrefCaZRNwxuoNpAeCsU0x3tZz7fc6y
NXKJ8Gw87CcVxEhhTUcmTSFbenKDmS7SjZLF03kkiYRMxRZD3SiAUMwjkuFq18/w9MSdZttmBz0n
JpHbZOV247QrAaQlyLfJfeaCAIRpMEhkw6HloZxBMlr5R8TyKMh+Q785FF1yX/Mqbv9Sn/Nbdsw6
enZTjXEUfacZvGVwpZpynbIs31G1tZRJKDZKY2Om7kMc5/+CPHxjCwj3o2e366N1CrYhDX2vZvZl
TMmQh4X8Ed4lIEKv9G++IXh/YqmzxcZDp9lQp47FeS5fxgovpAlzuilf2sFzUCnDUfWJJrGJjg4U
sSWsybVd/svw7pTUQK4e0CuOlwTmfo5cyUJ5FDKHSQG0FoL/V+CIk/rOzT+b+JZ1PQM6zKwYYDpq
dnJa1zGWHzL1mNt+W9reE1kf8YAjA5o7iNBxZK3E8mKqFbNLFED8/nM5rRm23Jmg+JdZoA35vKWp
G2hNGzrrMHZWmFjtTcyoOPd9UAMshKt4XxBrC5OXUbnX0VYytmIHxe4bJipKQmeAFEld6HyRELPq
WQWaNNCYndZ1aa0ctC55unJrtkTVHH1rlzFw4e/Gee7upoxRHjkN/Yqa5jYk2L5SEsupAGFNRoTI
IlbIjNolv8kFQGYsnvtd4/sc2t6+Nt4rTLJtL7F4xNuKULIMsF3a0aBX6f2SyO4jlB1NmieVHTt8
crzbzjQsmmscXkLkB33xacpnl+lotmSmqpxgophzDp20iWPE+g0LE96xqt+U7mzKl9LfenaJXRSe
Z9Bb9NcBKhk/TDdLruoS7ufh+jUBt0wGIl14wAkDTKABOZ191k+4Zoozs2ec1fVZuf8QoOWu8kiF
RRsZ8mpLCCKxW/zwfko0NW7e5ZWNzwHoAzLJqX23Kv0hAl6LqSuvQtvvZeJDzbfojICbVEKYq8hm
tJpVMbtuI3vpHHvrGcVaF/pJm/Qw9gQW0AkW5fzOFaAmsRHW5OP66yop3RdBGJpo2ujDKTGJeh1I
BJa5xmObI9sZs34+zy5K4d7zOlRLjj7mZIiCe4HHQ9o3LaTPMdzbxmeYdP2z3QOaaQd6nPGNw8bs
phdvTsKH/7+gDJ9OPZVcII2XLBuje1MO2GiQ9l9DBc6yz8czW5L6NFvQmGQRFOdyYNc1qT69sT32
71oZmjtlNC6xA1A4Zol7WSWvTtUMj4ZW9rq3J3kI+54kz9G9j91KoUaqKgIeuAoMY7JjVaH94UE5
4v6Z/vlSKC6tPRxl2JUvy88TVjHYiHG9YPELR+lPMM3mmW1/f5DEfNqJKt+dNno0Wtt5KHWOxY1f
/f9Pz6nnkXRSq03cd2y/dFXTeCbRPncRlLeMD14WVEpb5ORD2p08hiZPiO3N6bvnlOQt1fLeaYxp
y767fIvm4tG2pLqx7apfBnie//80Exvm/BWun6KV9coWkfr4f66fjEGxH0oMuqOkQG9HBPKYwn34
qks9NhXuhr4anlVviG2FuumpLOGLt7bU3PmbaIycHzFWDGuVVo+xj8ikGJmw6TYOr1IDVB86u7kz
/aE56xm5T0NY3Es8pO5K4cR4khrFgdda/4bWSe4ZtxFS4Ezer2BGp2+m75oPKm38a9I2N1eASONP
fmtiYNdmoPRZ49dqsoFGLWym97iavys3qm9M//rHOp+uPieuI1lPz+GuhQsCuWuyz7OhYI1Z3WNG
/tVaGe57VSP4zQuscXPVpDtlo9exUS/QCBntCbrMXQyCYj8hKn8yyEqU8MgiqyoPrdAj9w7cozLV
1S7xwqdlwbGXTuRfpqj7kLZuTzXWVnhM4xFIW+SG/BstjPuON3nKcPEypZkm3nI8Tm0mUEXFOIRy
4182D/zI48yADYZ6JsyujQ9frumIYumAJ1zTHFB5S/1LsgLA7/+/5BKJ0Jzmakfve/FMbnkzEMPJ
S/p5G84KND530G10xHcIrO1zRPIHJNC5txOCC5misqSTgX0f47EaeVqZR7X9xguqjPtEOOeyqpCB
eOZWmQQVZk39MQZkBogRKvoMA3TirIpKwLxNPBIGYAr4JcO8BYQBz9gavjxr5xRUh3dzLLczK+6N
6Xh6N/RczlH64NOSXTQNmKFi/enEHY+/SqdT5MFAho+SrGaobuadVzXtwYbzJpdle8QIaw7Le99C
p06pDQzHgBLQsCvfWs6S2C0oVZkZ7Ss/QiTU9bFEyYbOdTAtBDKzaDbU5Y96KMLL6IHFVhklcN5M
R04N7yhTAGyR1NMHKj/8clUM+bsVPoix+dPUonkuKkxIrQb466mMkaMpVgOz6vM0cY6Xg65PNtxI
lQczZaFJqyIMBGIl2ArOs0M9ChquyTpJOGt4o64+/9wrgcDOS+EtkdykS6mOQCSKN4ZjVAGp/ujA
0CPQZR4N1NNoosepg/3UdrLcROwtWQmbepWYFuRyZL7VmFtPwkY4GHI/fJuiuGZusjYm5NKOawyX
BNoKa1jE2u1kjIyzakQ0NDlbftvkWDtbu/K8M+09JlxDyE3N5ThkTnzQamjfhQ17w8Rk4fKGgCHk
Zhe1AGq8xdoOu6CQ9NNhr6lP3LjeM1RBZmKbyc6bErWvR4dtbW821f0UgU+ygJyB+2jY7P7/BTcF
RKi5QHn3j30Nwn5201csUByp2QRhTGdItpYvrWajbswoy1G+qKM9AbQmxO9SZkg6464/sTOjj6yS
hmDH3rw4ZvzQVYOzT2SXXmB96ruobsrt/z90jDS93M0ORCibh+RuBji56DQZWGimg4UUxBYa7TMW
wvqmXGx/lsrwj3G33qRj3Yjqxr8kdXPSyxezziBBmWIf17l7VMoKDkhQkh9IAVi5mmx6FGgOdkNr
/2jT/U6bvD75vqcxkvgmKTtFSk3SHiIq2TUwIv1MyPuwE5XWLPmgdDulF148lAp3rWdYV1/Y8KYy
wlA6P5nu81GAuVDbdnTVbxEgGk3FZGwaHwpqqAOSq2Z73opX1EwxQ/BvQRs5GK138kRe3g8d/aw/
2tTaAy4ugBvuWcPGjBuanc5CJ5eOBfMpvyWE2DNf/GGRBnpQpEsa7WPjxd0mjkrMOwZyxMJADGgA
5+sa/1S6ofNakefU/8fYme1GrmRZ9lcu4rlZRRpHK1Tmg3x2l7vm8YVQKCQa58E4f30vKrOrUNlA
o4ELR+hKodDgTtrZZ++1C56BRThBh0nIacwh6pYSwKu6gWRs2WBrirR514WLZ4SyW9PYll6OwuQm
Ft442qGUlZ5aklCntJbbrgiH5bJ2VZi+x8baSU+R0acns8/4vDljj8Du8zy61OzMuVXueTr9bmHB
XEaBuurpHMR+yo0vcErK52V3SMuge5CVVd2GXsAgqDjHp9GRIUCdvIxFU7mLKm1eKsayh7wq+KuU
V+FanK6CwRenVoTjKTBokmshev08sEKgVQW1NkCOv47QYisgGUdonACuafmyXsXYhndtZ51cJ+kf
FuhRp+wOh5cd7tvk1HGRPVdoJewH++IhqGkzKeLhlgvuaSY8ebacWpC2Q8mhlyuTnneaQwOc1PLA
94NPRRXTmnppm5tQwijHRUasY5vlW1mb9nW+PLRx8jSRS9p1pgo7+NL8v5/3JkMOsCsJ75jyiiXh
+ojgBrQfGsDl5+Hn///8qRXz+9Rx+v6X///zpm0uJUSio2BbNiGL37pOaHrkaJ+nU3DREGhJtyb7
UlibsR96WMNcAcqCgYbmXUEEReCgCHn5BEF1O3sRkf45VJexMLCjz6mVbYJsaVDQprpYcAcvP3/i
ByBPltbgf7h4JBzBTo0tzSN7YRc9PcbV17CP2vaOAcVO9RfDRDJz9fLq+YE7LQ+sledtEJGRiPui
O2fosXXEsafpGgiqRSJv5rSTN4WLYzqRPtdIUT86pNj2Uf/SeNZwNJp0OKKbmyCfMvetNwNOgZ0M
YXok/tnPwlfP4uc8VGYLbkLd4RrjKLz8Bn/+1C5v/vypEUg5bGtAFfJ9VkscsuyigymqGVQ1D1ma
khueyevF+C8iN635PK158/MAMpSMrXZOk2ke7Cis9gRHXSD/UXuENFhlrn3dLA9J3TQ7U7Dact3i
WybOeNBulYDMEd9OUrWn/36oSLnug8SixbkJenNhnGK1gz5A8QmXNcYY1sidlp/S1PRYcEMhJvo9
xpF49hHIuAks+0VJW60k7Koq8htKBx2WHElGyKqNp3gmdhkrQMf50DwsDpuOQXY0wu7UT6Z7/nlg
vRJvnLmGqjJH+W94xR5lCR1bbAHhsKBIl/vSGlfJRJhsQu3AJlHOXvudMXM1mkCQF4TF1sc1ccQF
E1yzvD0GOfOvaMqbqukvCWECXtNcTdOR3NM0TIg07g0uY3hsBu4KJ1Phw4SLcyVa1AE74zxuGm62
vHyCx1QWrIJoQYTc8VGjr95HHiii3NEgiTpuacA2jJKSkJlU6wW9hFIv04V4ativcz8FpybLJA54
JjUSluDPQo/WNT+qXhLTrnjdcM5pIBjmWBC2rO2PbQDffiQSbjBkra0C2q8PwmtNRRCjoh1YB/Ni
ypK+Xic1H4cUh0eP0BRO7zVumBW5jvjigcg4xY15z198SfpgOogJkn7IIgdHyibzc8hPGlmqgdS6
CWFmbgp9zW6U0m6F6FHBrMxjD5Cib5K4UNY9Ssnaqvw/iayZaXpp344pvU1hqjNKNyKXMj4btUXZ
8i4pqXrIx4axyrTPaJ90AC1PCsg+BRvQiBBpz68stMSnkyAoDexwk34M9/ZYi3ORBQ9J/BB/hbNj
bGTRjlswTfGzyZexKWaTdm760jZVm0iuHC4+pvBYun9MGSyteUvorVCPUSpee7dgu52JxzKAPqWo
Rj2OS22wJ8pj2xEuyoV548dMbU5BjwinOrVLUkaGfCaAO7FSE1hYNr2uAXoEdEQm0mnOgcSQrePA
hJzVMQzn/aMpSNGbDX2JACQLImDIIcrxrEuYZ+JSC0x5cxhuk+WSJBDtJI5wTK0Eg8gQwV4SxXum
bEVSTAbr3uvGM16UkjMpftJZ7UkHmJtBGdVhBAFkxPZSmNBOr5lhbg2jth6isF/oUCWDConkC8bC
O5CY+b60OsgwXRQ/Dr2PE6OO90MYIHf3WbsdLD9+sq030+vFQ9GUyRMY4FMNdfiqamm5xtA5ParJ
wYoeDd+zDbUf15o4sonDYiPB9/Ob55TXhd1Odmpa2xlsMylLtItY2Y8z0zTAJtZC1WCKx1zhEi1q
pGq3ZL9ufA/V2VFC37SZQXYuWy4mnM52cWwm98FQIlwqMyMmAiUGh/t4VHE37rBhJagBMnoWIewH
IM/RVg/+zch64x7axVtoGf2nMJehlnndXeSCORQvUnfIoZwDN62RudseDw7YeGpSZWWUpPZ72l36
8YsC0f4f99afW2hlEKcbBrK3WeCVN7pINQ0JobH5eTOfsuomf7FAAm4iqvE4+VmolsYt3RIFKAc3
ei1oGwrmkCxo5+20k+tDFRDjJntFQQEnEAYMGIYiCpKLuTzgCZm2VsOoR4QR6K4DnaNh+3if5IZ7
X/p3ATY3tO+RRIZTsykRtdjLnIZCCJGYUHBDYijT5Z3ZzM/ZYAyPXLe+zBEMSO+qaF+YdvTgG1cz
ZdO88p3iS1ZPvk2ua3Ba+5iOBge/5dA5LhxKeTUb8LsgShu3YRnhkhxJT/rKesnLkI1u0d76Neyo
sjCNvVHiTGlsEz9wjofTaitr14fTXTJ1/nUQvKoI67KY6P7xdUrHqTdSocJAjC5Ij489/a6T4QMf
ov8w9/lWwnrdWr4TbjOt0hcu6Se6DN3fY0OZiO8CppjYluBjqTF+YQ18KT0/J0VNQXE0FNN9ZOgD
1vFiHTNC7hp6Bh9Vg5MrGga9JdHM1XnWRK2GkfksvvoITOCPDgzmCxIvu9bYp4RTxSSSrN7ct55L
sC6m+hUqKD4E4nkB5FNDD8SLQTas/M6cXsEUxZPdXBeJ0iDmMFzWSYKHJYZpCxRXADAR8tPUrXMI
mlFv/CyoN0YEjmQB1p9lTv4nj9/pGttJBxgCMSBmdNjisZOcMc7SSz2Kce2WzyWWPbghVDjUWkMQ
Cuxh4xu93EceU8c8kdcavbThdQ5tyeEPiHHO6x891PknBtAKmShG6pflrclz4CCDJVbYePdmhV0B
f6beK0OJ85hD3fci5dzgGRFr13UwqrTJE6OvASzOqc9GyatdNC6FR7pU14NMPouchf5YgcNF+QUj
pBlI/SB74AdcXnxH15tff/373//z3z/H/4i+yluGRFII+u//yduf/OybOFLtv7z5991XefnIv/TP
3/qvj/qff+fvj2XOf//PDznHn02py+/2Xz9q+Wr+6/Pyr//zq1t/tB//441Ngfgx3XVfzXT/pbus
/fka+D6Wj/z/fedfXz+f5XGqvv7265OGgnb5bFFcFr/++a7Dn7/9slz/5wf1j5/T8vn/+c7lJ/G3
X+ePLP6/PvzrQ7d/++X8m3Ac6cnAcQK8cpYrfv01fC3vMSzB+4RnSgJMvsB0E/z6qyhpRPnbL+H+
+kuX3fJHy/w3y0Xhk57LKGw7vv/r/3yf/+P39d+/v7+KLr8l8Nfqv/3yPUf++qv6xy92+U5c3/UE
qx7+ZVva5M9sj/d/ftyjnPHx1v/CY5GokkVe2BMxabnmxphbD0bPmhnd0azK8C0tcQ+aLEArdco8
EveQNAhfzuo3Osq5AvizEbk8zIW3RG1SzJ81u0rRe8gYj00FQtTgBdgnlLYkahBb4Zabysx/Zzgy
D30QviWz2e5GvLOHaHxSGd0SSdLcUcNBhInTDxfLzTzjK4VBjBPOmijXNeHANoSlAwhC04KOxEuJ
v069GDUVWLVlsXSy4s+ZdfS5FECaq94imGSO43505PfYOiTHYb05Eor2bDYPXs8BBiFlDOr8mHgI
dpGDn0NOhI0TM0QOo7a3pM4qSl1N4KQaNsaykai78CPNH3z4vXWHgBzZlH9xjGAz8Cqr6Ix/ABPJ
EBnUfuAWw2Dt5aREMoI2Q3ToYyIyLav6PsPPQgrmWDYAaUr/vgS64PhsUSKfteMY7LzSiLagcx6Q
CWC+ZidbOPcT9yZ2keXaZM7TWXMwhLMvEuJOZZruyuKhsRt+zi5UjQLrdj6Md25NlKYfyUNY1JLI
tl3N83jEN0RHgNWchde9YIfvN0VpH1m4c65h8MwEDj7ZAFWpDmE5HWrqRNZdme1HBQKhqvK3HCzi
lRYmCT7dXNd59ziCte+V845uBhV4JLWaEk9nxx5KmPcRhqmpqShoZRJV2FCIFSgwaqBONlNHUHUu
5IE3yHnHNbHLMGAqMkv4TOV01pVZHD3QZVaffOMARSxt17jxcE73eFV6omlmg4wFWFctm6bAXc4R
TiC3IirJUaR7GVuMpNba97TDUsbP1uCHhy3AMgiBVNPBroy388Q2tvsG987vocnHx2qU/LQNPPs+
/slZErus8qc+OLOhZcS0vWTtuRBmZ5ld/I78DqHp+diRfzngCbuKY4Na5CKjR3ytuUVPsbxL2c/B
XTwac5GubAfXQMVAbbrYAMxecwwInS+7J35AC0aG+3tnxilDy9KOnkR/SDl3G3fq32aea8eJdAu5
jbci+GgMOoucivoMtZDyE+WBnCsJSA3lIwFwYHbFdKP6gy7dFzE+Nwrj32AVp4Gl+2ZKPWy8QcjA
M6UnLif+lTMAIuSo8CwqrCCyjfwrXxqHKak2pTvsqi47zSmrMwTneSVCQamOoMSvS28CZV3DTT7l
YoI8aGOMtlhTlsbBldk7LKt8bTjVdUQkvIeo03QB0Tb3HCfUJOgZU4T9JWK2K5SVA3NqYO2HI+Hc
7qarRpBx8qO0ACsPZISxW7nbUuMm8uu53domOmpcQCEOrBvNdqMR+iLiNgL1z6A9qUNrcaAJYoQi
egRsj7pDhHuzhPKWdeV7xP6h9I3XNvX2tmMRGSFTNSnvkyQOeU88d4NFxsALgjcitiRUWBMXZHBl
Oz6Kub7v5+J3q9DuMoONsqnuaVforjwbrq09Dj5xQpqh8xnpt6U+PAb9GAsCBtCM8ogSVCtimhqS
YjERADtRnryp+/I4q+zbVfo0Z/O9qb3nrqP6NQ0qDVmY4wCz91XZUwWm1HNLh8S6tIfdFBKXcd1V
Yi8FzaI5DRq1gyvnldeu6qzRJyssDxKm9awgbDhufbaS8HMMpnNNObQYAvZ5mvofXkkjiT+oZsT/
B1azwwRzYsDO2hu7UYR7p+jPysSekMUYUG1BXiV9QGaFsFiyYhPBTuWwQkuDMbgVETM/0GO6wYsD
wz6U0mAj5ugjFqT22ZZsVdfviK08SyoFqzk+jGTZ6KQ6tKEujhWKLTU1eMvszt5Iw4J041SHyQdJ
U855umuCYhcARl9HJtL1UDQkTwhUEJwvPoSvO1pB/IuLv5sXLv27ZmUdau7eBwvHZGugvJaYnJGx
zNeoDUp4ez4Bl8DA8xZiBrD8PUE2DcbgqmRQrWoHmM0gP+2JOcAhg0pO2tpXHjJZCUe0KO4RnpuV
o1A65tET62kqARmgsBTRE5dK6KOz2PcxBoaqP0D6zEPzqyUWt/KMGu91cIvcsvRt4YxydbSCjRit
O+PBsfSbbSnunOsqj5+joDq6AG1XqQkSdoqsB9yy6zkRHz42nDXWwbcyrumgkES/hih4gSrH+xvI
c/CZ+55MUej7C/D6xmxICiaN+4hgzwpn0jVNGoQpMPWt2LndFlhi0b2dnPkYwrBTr1yTFsuh/iys
dZhA55ja6t7By7GKpy7c2j0H76w3bhZmVBhFJ36YF2K6OIViCjkwJmN8JDnF2j5X+5gXjS1cgoBi
WCqfe4jixI3SMaMpLx12xkDMq+/LNRyBjLazsb4S+etosT0CjZZvMYQr0iXuy+iHJzg2g9t7WCPb
ZzPoT3VK22iIH5JWHuCoCTwSvwGNOFOjNvxpJVfMsWiO2iUTHel438hg088Ecgxveh8n82wkFX0k
tbkJjRQak8/2aay65qZW0EOKcNUusFnWaKs2tYCAEbZZ6XJ6AXB37hPsyKaZb6ysfOzGMlpB4HsP
x6NtEQLzbL3XEeus6RiTBVn5GO7RBKI3L+F81uQD8WE7Kk7/eHDVuHNE9+LZMl+PXn2mw4Fuyn5e
x6VnLNIkfdkc2PpY5UQDyXWG8jd4kpgi00j2ePxnTVUE4U0vtYOVHm08cuEZ0WgXgDxdjwnpGs+C
XiAerMRRO/JfW086N2T9zqjMCQJvNW/5EtZpSY13YJlPWY9xpbFRfYycrROx8mxdWq9J3MR7MXkX
mT7ig4d4RMdL6foPnhGc+P/vXUKDRYP5q7IXf+nYtWsyAe/tkP12eX6cYHws3Gws6C5uRwsdYoUX
LN8oBiNJplaQXr2ykoYwum81N2ah5bHNktvcRQJDhPqDUJTtbFqqHmV95yVyZ7RtdWycMNvE83Bp
IhukfINP1yiSlZzBWaP2oyz67sUndbVFmEp4jmguQ3rx2jW32dgEuBN9oCQZHixrSMDL2sau5suJ
LYuC88F5CZZXychWyxum8uTndbAPbS5YUUQhW0x2MUCGilUCHpptNIkfaONNVhF4qkklp7LHKoYB
wYgKEpDUWgf9SLMvEAeG543lgF6HXZq6zpeDOIhLfLhNMZoa4qgqJHfPju6rxDlPOXzSwT2MIz5f
znp/sDdsxjJtrnPAGeSFqM90scIiUT1jG6XjBAiHBKDup5OH1/Ls5ByIDKu+9Q0qy63xeUjpFG76
r8ZoYBoOdFg6KIcBAwKR0XHrJaFxckbzMZimLwR4C0ZIcDtWBGwrQFo8kfZhBBzMy/nOXQomZB+8
ulAyLkGPMYZzCpZlza1dJuXBCaK1n3CeQk2GV0IRqzUgyHz7YEigLrI78wsaA3oLkbIx9+MIUHj6
8gNR0G2UQvuCOml6+2h25NrvqvNk4MSsZEX4L7/pKQAXy9JX0HY5J5iqcjoEvOeoL8l5KJh8jUW+
2mdBGqV/FPSDTdKw8awfPco1w8HCCOe5v5Vb3Y+tee2yaFQJ61P9VJ71GK6U3z37il1QTS7RDPGZ
7aSHjTZH2JCd8SXpjWEE4atMo1dN13EcVddz1D97k3XHipgY9GdgYRIsPcIyhdntfTt9IGBJ5pS+
SjnJL7uExoKLgw2oi5O7cb9U2X73ZKG3IsNJVVsRwGt+bHKxCPbqmNTdFdoT+QVKPy3rsdUkiLj5
fbqtdQ6ClBg8iMGsoxw7x/VZUNtALAqrrLqEuLTcajrypHwZwfYIXl5aWx+NB5atoDk26gWB3P6G
hCu8sPLPbAWb0C1Ai8DUcnrKwid1PTsxIrcirNxkWL+EC2ktycKBQ6hzm9w2rkHqTOK4yifacNMJ
67893Q6t9U5pAPndKWP661QK8Cu6sHI5zbPnkoViX1YMXI1gaDpolbxQyHnL4qHNrHuXIjOz81c2
NvqrIlcEJorwRN4ddnpeBFcxVlie+OmDmNLpyqpxFUwfSS+2LsfYrMfIFpRP5hDfR8o71ojbKx3W
BK9Qb0pFo5XTWIcy7LiO8krcVLFJiN06zDGNB5lVvdcFXsSE8RA9KVjHg/tglt6u6Bl9ars/+gsb
1GL8MNJwICNLHtzuRuzhQwQADjvmENndlfvg0/RJxg7HPpvjP5NLHZWc2S8YzLdGZWJUlKc2cyBA
LIObBWNhKAJ1RSgUKmbI9Q5ZrJtphJtUfWMuXZVW4+/4h4Fg+NPe8YYLSNdpW9s2R0iD/Qg7zhez
gpLR0HLWhGf0w8PA7n4DuGalAux5rcc47MeAfKfkTbdET2jLA97mMRySbGFJ5kHhhqe0xu3P5eaz
t3SzM2YOmqrB7t0M5KbjEiRfl8MZc3kyp9ONJQmD5JpKiox+w5o0jJ8Mf2ZBcGDpP7CMaO+m/Cqt
qMg2JdkbkCTeUVS/B2qxwJIn27LH2Sih0PtT9N039jdn+LXvVvG69+FwhyOFd3NlblCPu7vag0QG
Xg6SEV5r5bWYpOd0WCuy8ht7Su6pFoAiVYSYwxP4LvkMlDNY6PR29NmYbbQTA7UhWetHa8Yy9NVW
bj2Lc0zF99lyNyiJQoJmoHByjNnDkFLf2AsAbgi8L5fYyVXpkoevY+hNZhVequZ+qqJ6n+Opqfvs
lW0kPlvDyHDBEG91iohUtRpAoVYF6Zun0OZ4LHFX4HLVxbWkSTHKoudUtFy1G7SbhhJ0XbgeiShQ
JpwLMhy9OK6Xk18BpjYOwGHZzcnJkHbNFol+BEK6ckcuugTJ6H4ZGBqIbj7Y3bw2K1bnc3BlMzXs
ixauKYkfkrmLbTii+KIBNnakZAiTj//uLcR2IlCJAjU1ZUXIVid77tKKaRFheOMt3RZ4sgdI8hFW
UFwoK+1MpzHRjxmQbM8GMOEdAelyGuDSIfCxYwpojpnvv8JwU4QWsMhiAmtYkdcQ2U8jTPA8d+jz
W/jcNKlR5uGEG7ij+HjSaq1GzMNEycCZxNhsavpxCAsaNQgnxJ7bQEeanESzLX0YXU6tQBZ4ybCn
hW/n53gfMRrzxPJlyf1mOJDBewjLUGxwcxbrusLbCoyGw+hkwJTEOHhVWTrdNktRiyvBkowOlRNI
DXvyATyRcrDjkZHgEyaTbpXDW5HH4iqyEAviosn3WVLc96U7LlCfArdt9Bq9W0043U80bq5HErhy
dPpPX7FmAdi6QvUbN2Q7ilXhkwpOBpoh6kq4/NpqDrUpszf1ekcZj/kqep8E953Z8NOHJqO+i2OF
lyaUtZoDCP4eJ2TKFxukL4qzFSddd1zny2ZOxZxY7NFpTvBi7trccE4zbnjL5JJq9mx8cO27rPRx
5lH2jEcGhDeX8pQJclUlg8dZL3icxvaDoVtvZdg/en58UhmddImRPNqzm63xFFekm4uXKrSwqpm0
3OZzvaH5cB+amg568PYq6SC6NcpcubP46LHx+oItvBF82U3fr8lYf0AdIl++dvva2nWFoGe+nhjj
J6UPpEya2gPWPa5oybRWFa/nOsqqfVX6f2DSAFphG/aj60D49U1nxIbPAw5smosd+azNBNaGne9h
kA49g2secNcKvFdueQxpMe3NEc8idCfnEi7hHrIywYdfEiZ14eySJkxG5gOCt2nd3xsUHymsR9cB
UlUsnW0naLExqqFcCQtCTseAvs0i7Hgiv+dKwEpLEoUuLP7hYLkocVp/Vs29PYj8CtH/MNdVvuc+
2aziGLUUZmNJvpHAn8kTNdKkDi1xoztnp73eZalIR/bAlUT1hEcqUGh5PrBcHHMcdKlRr+GI9fCM
CZwMQ8kNGwfC4j8Mr+yEeHog9qmuj7Wp8/tRBof+p51TuExYOR4mnuY1e8A6Ipy1YdOys0wL1Gyk
5cpVVCVGsR0dGFkOAZRMe24wtyWE2+Ny2oRs9JijKfv02FfdZtHcrm35bLl1+Jjk6TYexg0b6ufW
820sQrBnSwbRMerPLpeCGz3bT+jKH13D3g7gHAKsQeIllRN2bdK/qRUC+kzdrfLEZ+vVv5XgbDQn
LxxQ9aZSt7rohk3vApCLYXOw6NeryGDwk4GcVjmb9lXSPfSiCM9pkB0gTXKzdHI6pmycoiweBYv6
q2rKn3kpX9psUqceC3/ggW4jxdxU8ISk3W28hgBxWElMv+BDNlVjXSXskU5N4UZrsOo1QSxlnKJ8
p4Aw7ziCvKYOcd1Ot7eaFxX97ijuHl2hTuZbW17POCPBthWBQP7kNMHddBMOvAKTikiaEwiNIvaF
ETI/5iaX86TCyyQS7t8yUzSrzWQRCLPYGI+KbeUG9rnnSKi6AmWlR83Bs3MTdtUW4yIr4xhXrdYH
31Ww0isOu00DRqlmdqws+LQ+Ka2kq9jw6QrvzVzuFSU7tA37azc1/EML4BOXKud2De2qiOu3dgq/
WTUCul1ChIP20YY4B7Pv5ZfgR+h6/vCMkfV3UkPUwkjyIJdUmd2YB57q9Nv0ewWoYFsb3EH9Cra2
Msw1AfUnbaPkeHA+2GXYBNDzgcxZ8tJLYyCsSFRAZMNlxtWzloX925dxfoXQFpzshGAZR2KWgnP5
4QzWq5PTlwbGHpdJX1Hu5yKisgG+jm2eJJiyPXjvw45Q06rDjpI5UJYElIGQkX0to6E9G3T0YSNJ
G2xqXAYEwK4VZ1BaibC+ReBRyrGeVwRarFXt4UbkUomA4eBf53JKMxOc4fo4J6kHZ7Od14Dj7p0k
Im2VeqRkMO6RSFC7OSjBYaUZRGHMd4nv2fyIlpYgPQC1s+03D+79tsbX1Fu3lDA3T2yV4PRPip8n
AdWG+w0uSthVqhNbyKG7pHPVbabvsAJ4vjGuoYjHmxyRcwOnRa8dbVWE+t1io12gHWnA00v7cAon
l/0pT45sCrwb5U+37pzsSe8ZB2nE8z0LcWMldO6vLK+/zwMQTZnKwXLN9SkpIWESO78PR+mcs9o1
YdEnv8Oqsjfa5uBtOtA1SDUxMdsrB6XlADynQrqFywHQYTB6SjTn3Lw3Y7NHEOCQ2WK3vjgGUOa+
RhuwNMHBZPgsEeivPD+Qt6lPhDEM3Q7HA5/azcDwWUHk3Wqz0cekiP7MY57sO00qf8aexRt0yKHo
KytWdwjcwyUjFlSOKbWkwAG5O9YgoubxoW84h4nZdHcFUfirPqnFhiQKd36uvB7FX7t41hfbQHBP
1UCnIjZ/L3ADwJPtG/mxDXTF7mmyhP2Ae/mKgRYeSC/xNhKZVSPo37EHgM6ZZ8hEj9ld3IuJ+XEK
0cBM6CdrJ5ofe5SUu4gKJ6Ofqvs5w6FKSWC3ig2cHNWIiktZww0bkuGY5ebOqydrV5QG1ep25hzM
bLwFjAwQpWUlnpscZfQA1rujV3GFLn1twVgkn1SGm9RmJY2D7dRSYgFCMo3a/O7ngYtNDW01Nrbj
Jx77niNekh2m2hh2rdkqfLzJIWvM9AxdbN1HVn8RhSBMnkThNheZuapNY1c1gT51uKrGCF2c6IS1
9eEHrAD4lbvU0seZlrfZgX2TdGInDbNZdRHhcklw4o5/G81B6OJAC8ofTyO7kno7pRKHvyHSaxwL
DDA2OZKCCM0cDMnDz0M7386WqbalQVWG0cmRTLL/Tj3oHmM8TVkZsb8pzmLau3x3BVNoO9CBXXmy
2PvCqjddrpazgfCPRX1gdMMlRc5mEtcJR1KIE5i3GB03Q0Hj1TQxXGdYi1dSdBlieCCYM1qMuWXw
AswvpBu2Ca7J1uc+Pudafk6pBJxT04dY1DARAlGvO+4SOo/3YypnGqGemrSfd23F8akVHTlckyJd
N8SMVGIa49Dg9Df0FTMCE2JRhC5XxtjtsWIpgPsS7BjU0X3rum/FyKXcidqXAkbACn4cVUvgBw96
jGkU9mT2EhJfA3oEz0l6LFBH9kyVgazbNPBrjYy8mmY42JnDuqvg2Nju0vbmkquEZosTJervEoPz
nCi+O62yGwKqHEJB7rGJsOu17ZDMxDV5kC0h91pAhY6BmFZ0MLRUQO7zrkyP4VeivfbomS4TYDRW
J6+Kqp1rjcWe4z2JIac4+orAV0SRDqziz0ZLFML2EtkLyS2nyFmbIl3FZf4CChIwYGyZhzqkYtKY
7YeEAKrhzZISVUrqe3L/0kUrLgO6qKTlnAVm+FdcpHDas8k9t9U47dHMiLphGXcilkmwS89lHbrX
mYuUzk5UszhAysYfImwYmJA/+cUiINUuew3sJdM9ca74bDcVaQu8l36F2Sbj9ilS21zbU/ftz3dt
CZOTCeQx0hwVdL6zPQyJUG1cm+7JoqcfAYpN50/0PCfmS84IxQGU6AKhTMrseOHtgDdyxDeuuKuv
A8ej2gc4GpOj8a3JLKz6FNqo632VPbQbGkIPs6E06WbvNy7Oksmnk8Bim3zVtyCXbMFGOA3cOyyh
zaoG4QBvwaCe14x+S6HCVVYEeytaqL445iCLgVSbLdzzEV+BP4cl2MrgBi5msCWEfVU0fs/1nS8D
pb6Rmzwp4w0+UjyXE5py6LBtGeV3KSAnj9YwscXI9bVZmX/mzIa1YH0zZdU3kybFViTJAen8Ec81
ombNqac3fHfPcAd/U70TIwL3A97tJvSwMveB4qk7mzF54ZwbTlsGTHMEhoxlUKwZ2Q0Drr1ugB8Z
b6Zp3XYpSeUutlCMfWJgefpnylxj56HbxFBLu7gYsP6QS2gXcZ3MXrKikjia3rzWwC/sNR85gaxr
w/SuBDuCjRdMf3wa5rRLsfMkZvw+LSNiWHwye15V4Dn23RAhCtguJAv2XTFL8lNthO+hMdNZ6FGQ
B8h0X+rZAmp+rUUrroQoWZoQf2IJYNE/D6OSGRoWBr7ubNOXWfxs1/1CWLGt14LOEUo50Zn0TeCB
NQ9swJ1j8mQYQfY42epiu7Zadxohu21FQJZTTmBMkbFFqJmOUkUYWjVigxpN3cx8U/l+dMjTTG6b
MSrXgDPYXyqRbwJV3XF5plCxppe0TzzzZiAZ7OdCrVQhh1PYdi9yRjrPgnSXY886Zi1pwrKHdhmm
3innHgO1g3tUZWJG+Tlbx/C/99rrDk1tPrv6CKrsduwpZqWdlyTnPrVwkNA+cO5DNPWS4hPYJ7U4
ZQmRLiiF+4yt76lGkk1U1B2KmidCHEAIM6g1UkXHUTfNqtOQn9wRKEee2OOpqaIJezKHZj/gGD5O
xc6xxidukG+RkdJV5vbvYY/EM9JhDL2HFXFjMhP40+nnoXCCBnrs/+brvJYbB7Ys+0UZAZNIAK8i
QQOS8v4FoZKq4L3H188Ca2aqo6NvvzBEiiIpAkhzzt5rr+z/hbJJZn6ndGn9JHoxEmT26QA9hCsB
Na4d7CLKJOyruQmz9CVFcENpZ2ErP2vPEunPvtTin5HNtxfrMw7kITjhjARU5C5ltdYWyURfpiPN
OnUYrGVkm0eJKB+XL5el065RDAlTCuemaAess/i4YuE8hM2CFYiwrN3kIuSoaN6c66okAbRzn9MS
MXk+QqDroNOeAuy4lCtmP8Vudu61QCcTq34Y8tze0Wn4iOjdbqpS/3Y7+TJher0RiU06E3ODVsAu
Jbe62VxfqTQi4VnYyG6AAHUnFHnoiBMXuN+YmZ6YE2rmYKpPtjKaTTLQUbPAj+B7h1ZhD6chIezB
hFTqtSEtdQTrVOkG4xsGabgTlSLoosvu+oHSt0WLmSVLdHd9vayPBZdAcCxZzO4Xrb/YSTXgMTQ7
ymQEy0DzqE52c4cGpmY35Bzz1QR0dQK1Ocg9AsYP68rXp5HVsy71gYhPG0EpmAlXUVbOXDqzVNB8
OUgCTgAybxnZbaQZN5Yon2p0+utZqpNTib3P4h/3E9ovpC+VCcXriE04JBUy+rr+y+AKAZhPuncr
95FZPBQFiE4zgG5q9oJoTccs+Ov/d9NXLIBT2iN7aOHm2GreUDF4LZio9uhznJXfaO+DLvjOu2bP
E7ad9WJiqt8jsMoyOz47YfYIRkQD90XFWwRfKu8+VFqV95lFqVWKODoSAeow3y+3RsPsHxou4iiS
Ub2Z74/aiDvtOXXR09ZLSvjxqiRAYaYZQf07wmVtT+GPXjs29vzW3CYpJQMdabITsVkySXNLFEmO
htKpzPEWKlAvMAGJYBtOzXoGIiaZtrTx3RscKpavW8mNbUDiCnRZbACTOZj1qX61tXq05epNtOAY
L585kZTDVDxz+OcTgj3gUKOJm3qBWqtlhzbH8BAv1W01y/YikahrZefjwwg4C1GZ1bLMLwsfkDpa
0vh5xucscgpzbn2pTBnetQSp4mqyTxinUXERolkWgnxGDKPU1qCh6OimvKQiPtuJAWHlqYR0YuNW
SwabVFdEwhXQDsGmHRVVucY3HHRChpacg7iap1QtnsWq3YPk2FDyywieYXhmXUVLpHKxGjh405yY
Tx7Xj5UOH9dJ5OxxZmkXd0xPxWhUD4Gams3g4pLIY8w8AFlJPLSiR2Cxa9fV6WgvUSwxQmqiJOdy
mPOOrXxo0ivA6ko3Hvg3vvYlG19MDAEBKCZdA8AxGrq21lpXIF37FCUT9eCEbY9L+iS8ih0W0vdc
N2o/jbuXrh1jWv8ZTD7iwxzijGzsNHvd2AA7tbZmRbOumdEt8fANwBo4/yUFkWoNyBKNDpSW5opN
0ctXJQUdikjiRjpoAOsagQWf2qqxzELOA6fThb9TuwMSPg/BvhHsNK5/twSdf/0ppmC5N2yTinE9
+/jMyPek7Z9kzuPSmNPauRvRGNAJ73WfBCLqYTScPYG33qKEWS9sb7Uqsvdj1FMXdpxpsyhHQtkg
g6sNMhDAVF4PYIBM+PVW/GzNNv2JmTAJPF6v9h2nSXCwbBLJUyEFmzNgQ5ZJtVOu+mgbF0ZPxcwW
iT8+gmYGk1lkX5I1FAmy6sBilVlTJmrX2+l9NwTBvkQYHs9L4Ueh/pLXzE39uDbm17D0COFzY88z
XuVa9xo9+mU25BkirVi2HdtI/EeU8a0+6TdhVhSIuymiVGtc27xIVrZdRBNgYzRAbzKIiypKFNSc
65Be+aPjPGi2hmwLn6R/Pb4BaVh5uOysCEV7geEQ8hS/kzVpFIlCx6rrjKnXnxar4RJCVkPiE4VW
8E6bbgHWIzBcmVSf6g5baMeYVywcEMWGZFtx6tykeVUfWe2Q+gosFg9RuBVhFO4qI36NNC7WIebV
JNZVsxK1P0a618bQ0Jtih5O887Kw/UF0z0u2g9gUMqQQxwogRgeq1xDh81T7UZb9EhWGScQQyCKt
nNh02VF0gDJFCx34Xhx1O2GWiz9p7ZsQLG1BexT+NDTAVgK3IXk5RWFQRISZIRnedeKhZ/eMHJ7j
1Mu09Kv+YKHy9bIl/8lyvKoNALRtd99Udn5UfBmWjCc0LP261sRFx9dFbCEdpTCFHNmUXBv4RfdV
JZDsQMmktScOZZ1D46DhzsazbXyZT8hNbOuVrSD31hticwIaz6654dQo/evhZ2UCua0lFtFM+xtn
mqF6Q2m9SdZ/6XpDcHHhy4qQ25yjQt2y80OM1vx1B6yg4cP3zISgrvTDLB2o9HlB+QQUoq+ZBu0V
5JgaxQ5fG1gYIyP9MHpCGwySFTmLj3P0Amp9ulCqBEE1wQhIIoFJrSL1Q5dYWSNs4QWxHFOCF83t
WDnFbl+TlRTODBctiYQV9Z5qrvxgzZ0PU4T6mu7L2DhWtV3eMsbtEiBKp150eHay5FdBnKGFK+mW
CkKxtxEoAYSuqfRgtc3Wbv6qjD4Ug2gvuso+28qqye0Ch6BnCYGMYv4pKDScxpEkvDRGOTRb/Rby
6iaFRYv0GRnMoqW2t5ZyiJVFu527+a0D34NWXw8LJeQS5fPtFix+OqLmRyls94w2YGMWAaIxg4JC
nmDCybUeZKALUm3SSRNQcTad4c/TXRDpLV3yFt1QJxFK4ent5sNCbSF26LdDjEDiAzDxO7WcjVQN
IgXhzAf23pTYQ0/Te2g6Lmq9uoTQMo75U5qd4E9B63dYuaQ6rScnzKmEEngTp143i+CcNKRfjwZq
EgzVW3vop4O0pl8lffzaSbSdBiweoM4uyxWQEKe+F1b1M5LJEgyIdXP9NI0ROmWnaC+wF+94yncs
Al8Lyh02400e5dvsXlExC1k3Uj24KRmA55EecwiuwlpVektwR/vW2hqMXuT9YLbVs01uu4+pZJ7V
VO63hp7sEZvupzpssJzg5FZOTMA7pFTrvQmoXkREM+2SSubb0lEImMQ9bNh+y/GMtm6QfPaCiO6C
N6S5atQAF34xFXLqirba6lSu6ByC4+P1z2HV7EvQP9tEwxzTSPvOir5ivWbWQrgFSBNduO68RIoi
E0oGStGYwLo+/51qzQ5q0lddOB9dbPwyhHYsFMiDloCSNIgDTEAIdiXfJ2lzZMARA57SrL4Z1lKy
ofC1V8YGEe60P6LxAZczp99yHvOtLPFo52DnazYjTKX6TxqiUFiMH6bNpa0wwqOXjFuYUMuSeA0K
/0VUJ3K2E+TnONWHBJ6giO6CSf4uFeWuYqQf1QMURCCEE123KFAAHnSz5D3MtlGiv9ZjLRnCgCYV
JQ12m5UyKrsCKmy0dJSPDCr5+rNOZo4gZMAcrBfCrg9BDVrRRgEX1Bp4YXE0gzneMlkGpKWRQWE2
33kg/HxBSulMW6OY4q0720SRtjhzHfaaLOseB+0car6S5q/O1t6cvP4K++65Qsha6USZ2O1rEHBK
8cYUONRvFbARS0bkDu0KbO9rT6M4sDTdRVMunFFyNhoI0X2l1dtq/Kanl3stuq5NV9e/HVbPe0MM
98q1jmSAxU/uwAI+mB0NenL9HBuRAj1v93uk0jmAYK6X0tFYvvS6xr6wPY8rNmtGeUFUx1NEq8ZL
L4RaFJuqS/3Q0giKqmS8i6f6KUz3Ol05L491sRlNtOpWi+FujO10P43Fro7T59FaHiAcEXleYlCl
YZzsiiCEHONEz7oNsXmJZpu6RsGU1IV/+tQyvGp6hJM+b6ZYuJuG2L7CpEDcf9DtjzydWSHW10s9
e6V5S+gmGfAoSP5A2PXsYHqYKXi2imQhw6AE0mj07QNEpugabFpLNzRZ0UA1hWfqPdHsuYZITNit
PwTpRS5VsGsk84Js59rXWxCNKtA3EPqIumunLaYYctq1uL8xof7TlpB7wkf3sVX+0WSFLnws4LSS
PT1kVJLUMiENogiLQINirt2/WwYldczoDeqkrr2R2vyFGhXimThYvXifYHNLYnmh2v6qKuu9CywY
Ghw+m/yDHOoO8ByMpSb/QT26HtQ/hN75GkppClr2LNDoMTwmOlFp+A9zbz3BB6tpLsEENM3pT3Vn
ewN2lpvF4KaI9XJT4+XFCNzWm3iqQDfDUj1iYqUzV0ykM83zeWGbtG2yVVSOhY/CiANtS7I1DlO2
ILEOWiM2GhK1EaAUVo01vLX3nVm/IRwoj2VyWizrPltSE0UShx+8Vq6mnynQvkS9Kp5V/S0DtaPx
wYgTGqexzlrArdgzbRfng3m2WSHugBlnXkveCmo/n4UUPZkA9X3ufkUREAkIPWwyOg4OB5rcJprh
iEloSG5gqosd9JX9AkgJ9eC8ZSDCIRntXL0kMT0zgNu3XsvOO02OMncuZUIPqMNooJFL6xJXEeXz
a5NMlEOj+wDVPEww9kcMIUQMzxsr5NvSRht13V6f7APsiOBmcq0viKY+TPnDnEF9zV+gbqZbmyrP
7nZyqMBTaGg2NmAe9MkbAksh/ZtJuS0KCU+1C5xT+jm0HVqpqvL1nLKNljvEbBj9BQEWCQBG9Kuk
5LDT953RAOZBCLKZS7rzqn2E9PReixXeQUZtOKWT567BjOQH8qVuTPrIXllH1UZm4XtUBNmHChwU
TVa87DiGJB/P1RmEWkMTYXkZstE9kRxnb5fSQloRPBqJc8KiBRK0m/dAyErCzO3iPDhWyfSWgexe
nDPMaXMLyZ3yZspUabckfQxU4DcKiAgdwUZsGhFE21SfidVA5YbM/ZAJvVtRJKVXaFrDijaDNIsT
GSkLIDQKZnIXKlXB066g6ll4dZRJxyXBlLFUoEK4ztCf+YBVPpoRbHkUqYdemHITziSIEgWse1mR
fmgOkP4Q0PuULTDUkaOrCiHBGKltsdJKRxfO59ixrS+5R3BLSbyrfmoHZ9hw8qGiE8V+iShfovu+
wcY63ARBiVoMMGEBaRyydk41Wn+AGQg7sK+PWdcOB2DHXxHfK0J8REfI/nY92vTDqP9oBFYdwtW3
VsXuhn+TccJO/oiovq2ikP0exB1KlaT35bGv9VPvLSjSgCbSXnAprHp8louYUJvTVaJETw0W27Gs
7yyn5yNVmPXGLh5vYZVBMivywVvcbzxgC0Sjeh+5jkkd2cUtWpQUYjr9wD5sOwSK0ih8lbYCsQ66
85QOW9iYUEAKlI0qu88r172ARxkjvip8BzkgcMu6MfLhgob/AONutQ7Yxg369mI/ybqkTa0tTyoE
TY4r6EPXx2wPA5PrH1XfKSAWGofBso4m8VPiVNbtTOoK8SpZ9DGULfiCxMp8nNIxDNi6OuILTsDy
ZIOCRlOElR8tmDdsWbrvJk1hFFojiyRcs7sqMYNnBSVrzka8vxD6IcrdSODOTBdJ+YGk7ztbZgV7
UnT3vckg7kQPDVD/j8kxRkIyiwGSeDQgx4azlybfLhu3DxpBkD9duCnkST86WeScLP5rlmCKSLds
Ku7wt4yndGl/IWp8DErdfJ/m/BH+v7kJzW5k58db0ObfSmsokCSOxb5GiHAhMg8mG43LG4NK8iXM
HfZ6ISNEUutAcseJoCRcY5HKP8AbVUc2kUaAMHBx9OLDkNtMg6mYheZdJI+BTT4ix/9rqMZTAvVt
z9Y23BdTxDpTdA8LMkAAczHRWFVzTIx8jwyaRXWG/COEg20TtnZwAQ6Rccv7uYvQN8Y8ydOoQxZa
dEUfDIHd9b+TRWwdNTFpWwkG825U1MTISJ/AINp1q18a+luX60+IgB5zPaabEEQebGtUQ5E93Pbi
EY6H+DSCLt5mY+0Xss8OKROEFyJFv7ElrgzIZgcMN+lXS9Np27RogYqRzgo1TTbMDfFMrvgpJ8i0
k/Kvp9XA+Hu2Gs6HEJoLKDFWmoIhG07BZuFdlqHCBrlSzbFmYO0hOJe4gOLTrDic/ZKdqWZQ4Zyw
uK88+WDQntckhACt/h20hq8aTfiWBGZ8W1roeu3UIxcfs3ZPx19L0H+m2ndVB/op7h1sYEh1B+rE
m6gkz4x4duFACXZSlp2p7P8g0RqOJjR34rGrwktbBmuS3zNUpHesouGrRnl8Zg44uGP7pC/xbR0l
sZfo+GyMFeaXF8a8Dxhep1B8GzARNg5skwvy/gJfFQHjeFXW+Npx8HuXkLH4VmRmuBeE8u2j/hZQ
Crhi/uJkW58Y8cs78B0nZoOdnjx3ivTzyG1PjmsggZP5mn0rcbwN0M7sEX6MmM4KQTrsmuZpcpB+
wSQsBlIRKE/U9+YqRO5ZybYa72LEaXtsNWJXgtxhvT/3/SclRopp5F+5dSlPztiap7m1iS83qote
W5R+ZpU+hL16LgyCx9kn/kFFEN1qWJM3TdQ5Ozt31lw4Ti74gBY1OztQ4oRX+ZzM8e2o4UMse3w/
zFLMyq1GsEEysPA2suZAy4yNfJv/CbLyq3NZfiNShEQ08y2uyu9NvCxiG6YN6Jm1QYpb5dLqWvtY
KkLJwD8zk9cDSQnFAQMxElm3mD19/XKiNIXBpeuvqVa4n2iip40CxHNJkZXdu/YDu2aW9s2oPqJ2
FBurq0w21uZLNzPBE+pEK3899hM5UJale4jDms8QARZGo4I1pBkN2FLE4KXxdKcGj4gueOdNcqY8
NTBzYIRbAGBrVUic5dEZc4vCA11cyPWE60DByjBXrJXYwgmNN2Em9KjHoCRDpJ3ehIE0yLRPhtlb
L3oboqRcF/pVVILX6OUlCsCgW8LyOf/G58R4qXVBGXvisjZNiis0oCcWMFqottXsYClQAGrqZd3i
2yx1BIzlVid5zpb7qdCwBI6ZH5sQzLL413WoTXX+PCMvksJlfkQ+fpuoCU5OzDLYGrvboEuDT1eO
ZIxkeX8TtHroFRwft4PBVFSUDWRXw5YowmOK1BDdH/3pDrzUPqcfziydgo8w2eEQKrzrnFB7klG1
pWf1ojJKNKyOjC1gKZDV6znAsVvLH+KPKMmLSqMXcy4BglQp5laNDQvCWCbehnm8l9qbkAEzRIEq
p1RIRvVCLJvGcN+UnN6srN8L1b+yuknPgNWBwoSPUk2/Ign6QzG9Tg3L9W6KWabmpC2WrDs3C4cq
me1Hy+Cg010a6Hm7HoBodUAUGdMCbZpj1KWo3A0DY7H1ZGD9nGx6to2WnwKrdFnQ0xxKw+JDuNWD
PrFoGtfv2M1ckM9F2z0maf0SBRx0KRiLjThyNiomsM0KnuPFaTxttfNhP8NO0d2ZYFU6ctuZ6pNj
A3hwX6/6BSf45aS0qDPHcKB4Ln4DZOjZLV3nNAws6voaLvs6YU8CqVfdyPfQZYczSg1+8QCqPWhL
4F8uIA8nMxBMJFTvai2v7wpXml5ed80hjbV+P9oJMe+L/hrBRpxnLgNtGqlJNwU9e73eWmQekNK6
D+F5nhj+KTJmOuSipXykjvM9JNI+MCUR8DOY9QfMv4ySSAV/nykhTtqODlAO2mgs2dkEOAej7BQy
SYxDTfwXpP7zAuJ8juefNuMgzQIXdNwMuyWoHmBKDic6kr9s5zkiVOttGaynOrRYkub5bVjGUFXx
W36gjwZKgMuqG7A4DoV8nsl12VyfOTMYaYMX9BQkrgsr1AiU4irR+CNWhfdmfLWgrr2i9Nwl0/LR
NHy5ZQptgLQfuc6EA5R1/Ngt1zd1As5gP0BsSwPC3Ji26RzkEOsnhm6IO9h1HI3YL6Ng5zkTEVri
1GaJE+jv099pvmme8khK9mQMhckYUYzobiNsJR8ybu9RCxVP6VBMl04ReBHUAx8oZDjq6ZNdhJmi
EOyDu+vzY53sYTGX6gAd7FLM5RM5pXLTW4DwzVycJwvgMGsaDQ/MAbA1+SNSGB8AghQ2a6GwkvXj
SCkAVe9jGC5PhZzKDy1lWGxCnZPDEOVHwdHkqKFBRc20K6qUCZFwkKO9kIOM7hRZ+cC0ruXdXWxG
P1qvpvs4UdUDc9R7XxGuLigxejMQpsOQhgCxQ7mbqeaSoRQ0e2MmRIDdGBqlqt/JcoBEbWjTe9rP
uFEbckOXZQ30zHpx0eD6DODJ4FAE7AwtdvIsS03+s4+cXK2IFtyLRNFzFgCLSFWN4o+0Kb9Ct7hk
xeScqef1T3rU31+vqEHTaWxN8cLFXmbvqfjz9+Gw0vZSUluteix/KSvsLkijvdm4H3YcKkr2bns7
Upa6GfpAfSgZATFasu6StkPwqNeg0N1dkjaEnJLTwY4f0hH5wHhAu66nQDJFbxkp33SxrY9xan+y
BpyCFmoPcagvtKKT/qERqJKpYruoSd5LgKC+Dfhva2D8eyL8/InI59sS0OdcPjqwaA9VxmK3Nfun
jmbzntNl3LLN2zUFNZBiXEhBSVn8I6Ry37u3tFLNC/F6e75whBMKjiAFjH5Hg4xJOHZC8G7dcjss
j2itw4cxop9Zh0tya2TaxxCWdBwaGjCJSRfQBfrXNj1jM1bvoUEfTFnqlWBCz6ELji8IChyhcwvF
ipmcuMyh8WDRJbnejC0tq//psetv//3i+rx/j/27+x8fu/4i+v9vdL37Pz3276X+47td/+x/f97/
9Mr/8bHrS/17t38v/78/9u8TXP/i+uT/9hhOIUqH3eTuMfASazjlM8NyInylU9AQsTtsCDcmdSUs
xjO1poFZAS+/1rnDOatkiIlk/TFP8CLj+hvHM+YprDZRfpjWP/kvz/kvP15/FVaYN+0ALub17yrd
dhm09xMN7RN5IM5pzoHBl73L6pfsL9gL0UuvGxRg1uoHLbiM7NsQ0/QwF+frY5jqi/P1rrNU4bGD
t9FSfETPqIXz2enZ2U+jFpBhYU7nSVV/ihE5hmm2wW50x2/HUvAEnXnazKSPnKgtEz2sKO2Hxu94
JPZ7DBYqMzql1UhkIwASCS0xeNPJzEDAtJwrtPkQ3rlAxXGw5wX3E9u1cLaYNpP3dlDfLcJW6idN
clnm1IAxFT+6oNg205yUTM3RV2D+qisyNC1A/TeGFZFaupw6wAbbVhcpk7Pypn5q8GT0iLJLT7bI
P4r1zTleCq/QKixg08VKRG1B/mwxKWZwba12m7Xhdgn0Ba0Q8zo9Qc1jJ02+GzUf08VHZYFrd0GH
mLXo+ptNORaLB8pFkolHun01TV4WBC+HKkduEwDsoYZU70eY+DKmGqtP8U9bys+AKn5ef/cT9gfq
SRIKJ5mXkPUh0iQXIkpJ+lIEmjQNWwq7z2HBau8Mh9rZqTVs+ZFg3bf8zMnA3iJu623aVCy4A783
q5ywO+cH6ZWXENt8YBo927K3tjZ9ipQN4sqkpRS5HEhKfewrE+0NX6PGMVI91k26kxTYB1iUTlFv
l3gY8YMIaxN36t425QlNGhmSaZcgqENXOFSh8FsqeBOtbzqpIHoGUT+VUIvIlKNCS3DhhRXggGrV
3g8jxgXNjvYR+PebLLSfF5J6GZrRBtEspbLLRnCtQaDwqZs/uIxvSYAKD5EyD7o2PQIyAdNAVDrr
JPCvNgG+tRN/ZvUcs3+N2eyuZ23XddM51lAMlUGOTBhYw84q+i9OLqTZij/SafBrXT3y5SUQjYhk
uylKdbQWi7JcOim0zMg6g6Qxd0G7Aof4hBeDVTu7Hb5gK0a1YLY6mT5DuzMQdRybYStQ7eN8xSYs
7TiiWGmF51gfPJPe89ah2MZOAT8hz36ieoLahk4Pv5wICu7T/ZKEX24gQHCMNvUCO3MpKGifE5kN
mt7afrxewQ6N0k0VrzQWoOUyKU6aG7rbhKAgEsr516//f9RINhvX+1m3anpHCnoQWlqFackJPzGf
8Z1LIvoaQ2NESrsnAaTakPbvukZKrmGnbwHObyDEcMUtHEp2E9Z2qqm5dTUWbiZV6c8NSAiIcWml
/+AWVNvBiOIjJ8Sxraj5BOyVG5PKnCk74S39dDeV7jFQFhaYFmGgm2ktQ1/RndnK7E2uDEWjZ6si
aZ4bMM9eJqHtmZbW0kBbv3Tkzmc+mrkro+KPo8bujHUEQCNEgd1IKQUpVeblcnkNyzr2Gq08WVqB
RiGtTdDIwIYc+EQszStGybV7Z79R7nsqMZ9TWuR4iLWPbw6wSuWg0WFNmbkX2oTMsnTRu7ElhSQE
7miCdGhinELo8D4R15YHqYkz1RCjauHkgfliOzyBkgzUFm/AidqmJ528RxmXTGczVyOkB4DYlfs0
LugJg4XGiyLa7jrEX4f9WVfmVpBMwg6qAbfTgys76Qw4IRuZbRISmeUaaXKWKr4v5eKwrcFt2vec
CyZCx9ARJjLn2ndMXrpsYLqAE07PSR48kkFBjrBuE0RWzScdQNqBOtf7mNW3GattT5m/rDlBVmBR
Sxg1dHRQhbtdJJPXecZcFwPvNhQX9uLM/YaaATzVnL16Sbp3ZnZvc6WTh03AoDmtoqJPRMogDRpG
WRAtb1Xet2t9Kz3Kvjtdp8XrTVqYq5op+Dtp2moZQAcwNf57xvUnu5q/Sz3+kiVXskH38RzMGHGF
DSLoerdjw32+/pQ5o3sup0rtUYW/uLIjn0KSdQOa9m4MrA+NPNuDNR0Mm9y6OBnwZJV8dQ4wiX3f
4NXjYrdehDb/akawVbMtvqOI2NpE3gV1+hSSGoWEPXjDW3Dj1K7GORQ/oQNz+SCMZuQBP8aSiRgo
58Ei3cRrLPngTNHrAo1yP8JSP/frzaxhJBcaStSJF0oxQ3Sl2mLsG1mnas9FRC4eDsfFk8aoUKwV
z6Ep3shR/aEi9VLpo0dfOPRBsysAwZulH/6sTay9FZRvjoUSzlZkMYzzLwJ3AXY2pvIISWOuDW9Q
1bC4SCnZzsVEYSJnGovNeyuxN3BtDd9YJ5xKDmxNE/gUZdzsdItao45O26UyFYRd7PUOuVSCZifG
d+TkGHVbSmy7AR17GhfP9KgxtIuKONAuqM5dOQF/IttFMzJ1ntebHEnmzWDlibcQc4+eNw93gfs5
FnqxpRUt2OKZpHRRalVsjje6Hg7nGiitUgEHLshoZnZ1elb2kp5zUSVHlZl+PXWXAQ4d7aeBohv9
vzMreSQhMTmu5nSZi+Z3vbpHr6/Sr9HGlft8vSMRg20GVlQHuqW3Scv0YzcuvAL3qUqBOihpU8Fa
jb8wOq+0ztUlfx4my/QtBc1l/Z6NOZkp62t4qmIC/khxuNFUAEQhrY411dMlCisv1wVkv+8F+/hp
cLXqDEjZpW9FxkFM4apar6tRl896C6FEuvEps9FusmmYc5psDTqxc7K+dW4wAgyj8Qw4ejtD3EfZ
wwpDW9ajnyS1B3oITO08PSZLKD3DLGHr8eHXAi55kX9po9dH+pY8+VkILKHY4A55Ez8MWQsLY3Lt
TUIg2t/ReaAbUhO4kRl2ymwt3iJGdkzvBz7lcNOu3yv2sXW0CmdfcLSvk9c8ivxsirIgPMcmgRWf
jOc21XPswFdFA1kfQzs4KJdD3ih32VKI8jJjjvw6Mftzud4YRX3C7q0davpLeKMaJiAWL9hnfhog
pjniO+pfyD5mWGSQy7+i3j1oVl5R3uoIr6LKzW4fBWb4NCxMvG6JUmFaXEIgjfw8TbBhdKQItOQn
+Mhj6vfROR1nunIzuzc2aPhdUaBJ6zOKs50ltN/KIIgbYrKnW4x+LJ3He7rx53boLsbEOgWyC8xV
IExZDvlqRaOnuBTC8k4qUe2juPuJWI6YJb09h9Svv+t/dw5xGWawTDQySXPyV0rD4h9J1l1lre2r
RbzmvOH5340Ly+FssPbcF4w8Jqx6IsdRNpZBykKh60tPBJk65rbETV9dqlj4RLlTKcbji4kA4Ewi
XtpJsGgLan9qLenly/jY5DF6uMo5R528nzUuS5EQ7dXu065PfMSydO7UXY4R+sDMrJ37dVE15K8J
EtVNBuGETQMT/vXsjm2HZQrG6AOC2jMAGjrx2U+l4SmG8OFYgaTZJ7+s0coIlYUv5Pbt0Y2XbYiy
lszddUFuBUf6FDpIQ/fn+qJqHVWuP11n9n+PXe8aBluJ1FZ/nzut19j1Gf/+4L/9PShntk07I0q2
hatn78Woyn0dlfNOaLH+Xhfamwln9MEByP+wVOr1+rDspLarJGiI693ZyR5wI5YIrNLqPu/Sn+vD
eO0Bc7CW24PvaA6Oy7fXrR3QULXjLbp2jMKkc+2t3Bxvr7/499vOOU1hKy/Xp8K4YM/DIs86RHr0
+e9Zqk1Sv5L2bTyXxu2M93PTiYYC/HqX5DPsV44atkUS6Ld13hS3uvP3DvgR4/b68PWGMHVWPSkq
anfe01NLmMBdtMGFeWv08/+96WmcH1SExgab59IM3e31CdcbKjPmbQtMclsnYESKDmtOJB0oB4Ot
bvE4vBAX8E7SIf2TrwEDmB+nxUlUaM6s1HhxNRwgWiMvucVuBwfp6789/LX4gJ6PJW0HYlOxdQNz
jNK5iDFoxKAPjc5uCbpi3HdyAHXd+vKYbxq/19HF/v3J7BFCLikN5fW3Nv0g6D+7InsMLSSSgkyC
rdNqhDqtNyOTGKlcQDPd2nX9VYnAPlnbd1ia6ImzuloQnxHMcUZECWLOjFqqQ9fb1EBf20V27Vdx
56UA/Q7Neu/6kEP2VN+j1BadsraR+WmufgjDHiofdhgbWbd5cEfjhQX0OdIR4OZEJvrXn643jdmm
/jSC/FyOFdnwNNWbZduvIlQnHwlxLalRojZh+giNyfaBMRHWNAyvQ2v9ZtdIinxT/J50Nq3LGA2s
T2Xvp5TBvdgw3q8PUZ5ycJBzcKAwZ/sshHs/9bm9BT4Ed2W9C4OaXbKZg/zBxWMSU0jxKZhijYzQ
aW/NHTZbhMFtXzXbiPoeYjsgCjVrDSYVsFKR4j5Lc4D6oItWnXLblDmhjIO1/Y9FnKVW7zkdc29a
9cFGT9oxyhGKYGFpXSwC4XYUW0ovIYyHI0H8ZdfHx1j/ww4QkZMdsT8Y5oz3XR14ZlFUfuzYvwzD
nLy8qOmqr9/H329AvVQd4FOCxjOSlc2XoYJydL2xRTDtIfzgcMR/licIRfFVvlwPwPVmTlE9E+T1
GljR0YIDjAy5+T+MndeO7caWZX9F0HPzFskgGWSj7n3Y3uQ26c0LkZbeBD359T14pK6SbgGNBoSE
8qTbhoyItdacY1LfhmS7drt6sk/OkMY7JK1JwaftbcohEJGoeA6G7gkUar359Wpy4C8Ov15saJ4E
vBapi1za8NeRZm9HT7z4LibQIcESwiVsi21R+yztLY7++TX5786YaoltChLj2Xe8n7Sgq2h5aLIr
IBQHl3PHIOjODIH/ZSTZw68/zQTa2ifa9o/HMTf+CCkgRdbwunZHJuDq33pldUNDm+454CijCI/6
V2MO0yymb8FI2HMWoUZmZtRuYvidmWXsk9mbw3EUuFYYPTOJLw6//qmZ/w9UcKmJB5FiQ/ET+xVi
CtrBhHSGzcSq8GstaHG34L+bn6gXA/5ggCP23LJANXSCKaGNUtkxGIlcSJN9UFpLfzDy84iv/iwM
YqPbKZNrs4qQ3in7BBAlQiqFX1T7agT990igXLVjE+l/TGYKxOQfak88Ps2NrJzgJdabRz/05Dtm
/O+kaxJaJBzEMXKyc5gjiK4JTmDcUENpaILGYTznxXourPLIc290FZtn4pWm9TiXFNxXa08CLTP8
+M8PXTN+pEzCISVBQe1rF5zYGEAf0Oz3YPQfXBvGiD8O4THUecmt1H/t6V8sIp2UiUl/rb3W2aNn
3IYxcdxlHsAd65qeEpfl9RBwklnUPpUAY2G00xrGmvaHxgkjGX9uVDzgvnW4vydAHSNgZ+aRC1bJ
BUCbZc/BemeYuPvpSb8XLSZgOc62+QG8xwRFk1RrLCDFqLD3EPWaVDi10qjdBiQLkUNYXUvegk2L
Y2YpdUA7XjAh2Z68g5mYwPEi7ejZXo5XAMBSITrsykkD9gPaHefLQwXUYk/lz8/OG8bs0/VLfomf
nuI6JYwOYey5ku7KsTXzHCayPbNmbHrLAP3ZtcDgEEfclyD56GiU7gI+hWD6MGH7REHu/qQZWpkO
4H3QQemJBfVoyfaVdRGPHdA20tWEFqCtM8J6yzoEmhxph5yhrFV2B6F1qDT8L4uR+BpJEOkUbEya
qN0tWszwMCQvfYYe0w91uHzNwLG/Lt8Dd9gyEb1tdMhAHJ6e0RAO29EC/ZEP3sCaewJnHTM9bi+6
+4FFS6T4/TNtxrzQOVtF0MwXfaavW3x9K4MmlWK0tO2jN+oZhNxC5WvuFlxu4PHKGjJKKPpVY1Uv
nTEPR6bCwHZoMrfE1JJOzBpa6ffspZu+5s4ajPJS2fqWuu6iuWKJ4GNujpCzY43hT29Vq7JTbwDz
WBGZd/ZTuLH0xkKxWgY37sxdcjAamzLc59Z0KIOc3CqavYs601DAV3Q3ovhI15G1NGzvcF1GjP4B
qOe4ia1WHPA3EU0IVi3TKNgse7wAb46AMombsh6QNWXek6yM/qh5zj4lNI9gOpgfykNW7pCyte6x
tJCCwJBMigeEQS+0tG8T5RjbQE7kZwpYfoFFhqWksa7cbpa7cFNoQBgtP+ywsxSHUbOe2AIQm6c0
UCcNAkjGiYIGAYeH9irMTFs7SKp9I/OOZZcfOo8JcZ+4x6oO71u6q9TNSPyCRDsmCcsD5cd46mQL
OUbD6SEJnUPHW+mbNvJ2tVndNg16NK3BrNMb+xAdA2zd4JBXM4ErHdud7oVHJkP1IUlgM2kWceGg
i2tEH+9F4L0LYeXXkoCUJq6RT2Xt0asFSTs5oXIS+cTKQI6Kl1JefLJ1aGg03xV8GFLwfBcKHMr7
LkvDjVFHb93USvS/dn6TJGG5a0o6oENAq0fPfqaklDQwTZrV88OIbno//Ixi9g+oOdkadgJwuzJ4
VFAhEDWaAEwC9CBFoq0y0flM8kHYcpuX1K0CONeA6mWmHm0BlWck46gSSK9PNAipiLgzmDAmKFd4
EhuDApVnrHaUUeeMMeU29nL3MHb4ZzOZIiIFb3zEDOCL/IZaM9zZhfE2GiyRcHqDlV7rj3XdGTuX
GAsuezhfVLgbGFK2y+aedxwzidWg6Cto3sC2cbKIpEo3L4lzsXeidu76tv+wEwcapQmoLaOzMZbx
LujgYyeo2dDJ5vU2zc+qtXqSsRz/FF4aXnYn124lgGduWqRCCDxoxQzppmbkQSAPSLd2w5dJ8AMS
mhuTjn/PrbdxHB5cCzOb23+4hFDicYSvhy34oOixLhrcE6hzE3yFBNhmPkEbU2GCamnJSvP65wza
uwGnB7WQAYnWzACJOf2l4la8sEslwvIYQfDoSKzJl4JRwiYZcHe4kfZq6864G43ph/cC916FXd9g
mL3gd7LgzTxwhRpvHVaxselbjtdZtfWYn+1p/DGqN1o4MC1+58ibWTb9TjPooRm4l7ZJRr4g3mtk
28Bow+GAZApVgJwYQMEuKzk8SU10i6RPGYjaSQZ7SN6mUXk3Ou4TGu5qQBMAvJ0Y6Zy8Yh+Z+BR3
i0Ghm8am+IQB4dTEc+V/7RVFFM3fJy/I35HgJCttJmHSGvdwkM/z6w+nmilfNIpRvb1ZTRluNNzF
vLbQe3vB69JECoqh8rZAxtUp0wmP1MUmb22EenmqMLzMGCmhn0QXPmj6pXIwvwoiYZdjAHRgQu/N
ygbAj7qCd5A4BvT04GubuoTAjGIWnDRDL4UE6OqD+016Lz93Wb+hHT+w0k/6sjWfAswo7N7tV4je
mnbGwCwcX6CaPqMejKucmkdtcsKz1asTZemL5jM+coTATWuYR6BQiNcCKLye1lww+WP6pisNKJSD
XCYA7oTBuLS09lFvIO/6wFFSzfqii3XtPRP5SA4hoSXFObXaYw5y/7lBkxek3mmsp/65N5yHRhFe
jNqhw/eLVa147dA6McZOd4EJVc+3kB6jzszBkyCuZgCDpTJ3TgQyxYQsVntDEAFWUMbkLsrbsdBO
ptsfisz50gkDZClFfYkWdtd23UWh/ejrn8lsjLXRJJsRxEQ9C0yIE7egSGg3QMk+EUbmRGG1B+CW
T5ajnmUxXNR+7O2HLHC5LdLIwuhuopfKsPNE7bcjg+wQuO4PrdCgrV/YwpEASfThWahRZBq3fR9f
5Zx+3sw5X4AUF2XcrVonuVAGSDRfpMXmulIbUJ4XVemQkuFtIOzWGFahyy87E3+ZdvK08WDRE7VE
PSysakjXmJETJ7xmSlz9FPEaVpcWcgPGd+NIyjAnvTBZ46a6RxCHG6PjchT3hjKMk6xc6JEyGndN
wAy0BPncjuZLZ+nZ0sTU1lHsAMbstn7pXKK+fMfI9+BzBdKOGQ5DrP0o7zh36ohWFVvoqusueZJk
GS8wZ95Y8jDk3k4NP1WfXAQl7kI2w0dNVKaDPmH0NFIBLHBHI47psoQU1mQafnGMUPAGkRmDzm7z
7yjjDiXdCtnEB62mNm2vCeNZq2++vEoWK9qz8aJEP9h4CiK4TWRxXda3vz4Qd6wsI17HrrsLzdja
VbnYRyFdqBGv825oQu/O0cUdGvqaN8Y3Vx3FIb3gM3p5+wZ58pbgghjnl050ZjXdVE3yHTcTIikm
HrXLFcDCCRPUiT/GnF1NF3Z1dHKqHEy4BG8UNtAjlwlbpeivmn27Ftjw4BTSLyvUExdc/CTwf0cu
QOmYXtiEcHk52D6WUyBzIfOHxSBRvjmWRtiXzdkI6zKqSLaXyrRJGQ30ci2w2y4NX181vTesZZM+
M3Xs144Mn0OAeZ316oioB4QqjYuQDfnADHV5qnW55d2jMeDA30S4ikZWAEisVlJ2O+bz/mNlyXXr
wOTze/nFelasTQP8CdQ1JGYAyDZDPEJLKJ1lFAz3VciEtGgsf9UNIrmqOnD3Er+zTogrRsNwF3he
DP/H42iUg+4RJd29hrnmyjZwjqQhMonGNm+Y9YK7ms870LH0dQgsgCiBoIq3pRPEy6yxaOJOKwO4
FG0WckyShuc/SyRdrQ1JrX1sPds4eIEQwM6qk0VwKUPAiCQ0y7pp+/Hq+biaOWq6Sx3ySM7Ye9OR
HLyasB8qZyIEoKWFm8TJPYStuPLufHM/1gJOjI+DsPakvVIKZTrT8M5BgclRYdUE3FIAHzUj3WvB
vOMZMOcJMdmqLPjO9GFcuq5soXgjyTQEy1g94yrz8IN8WuxWNf1bUkc5NcpkB92PAInLRD5J3+gc
XFT8lWJQO7hO+e5gpkZ4yCUkbxiBMmtsi0+pTDzxsgYQbXkZCk+JRAzEcUNyduIa37ZgzGK0xGyU
NATIkfbknvQfypSsu6r2vaohArouB2nglPDPXlrbmNZ/3JOgkBFueFzTtFDyi9MgoshIpm5eO8ve
5wX+54HdZMGo5TazkgOEiGfU5xbTQc4pVW/xfMFJBpq6cxIXIFpK3zko9sZsmOWnQc77aBepriqZ
gyMB6YjgDIoxlDWy17u1Rsc6VwyIzepm8Ovk0lH7W2W2cluOdiWHAye2WKt0bpw8rW+AZ5W89e0P
YWOcpvLXOPQpZ0aXMXderTQylBdxpQfbTo+fXICT6yC9bVPni1QssqBN6i/FhLqkTwTFA5Po1Jn7
CrR3S9QBSr/I34B7/FaWd9+2U7/x/YRDxQazPcMoBAcr1Cw3TQ72rImdZYOsZSNrNLtVQ7cgcuBW
D9U+69puOTDrAsLIE56CZ7r+s989eMVWQFy7XT+O+nCTkY8IlLHFUpoqDk7jgebFXZjDKIsmubZa
hvdJ92mp6MEwhmcR1EQrEHpp9T+xyLW1/6RTLBEOfs5bfD+uBRM8IgYw/YCJdvDp7q4njmkQPNBq
RyNojBT9NluP/oFl7q2Oyp2sP6iI7JOPJzsek+/JYFMt+xAhuH4YyEi2NY5bZKdsQgP3jETGbruI
yDGUbDI//wn6CC575FRLf2SRp3PCFEbx9zEwDYkJCrmn4ROc1xFyHhkbByPgGJYzlIL38o1b8BwE
6Vnk4Q2+KA3VuwAlqz2DksYdMAW7LGHI5dg2+2L7nCXABxQiOuxS7ga23n2WtdoKgA5dmJS+dU5n
2YgOpVExVe4Z/c4i6TxtiMUjfddOcPHaZuUtC1BtbBsE2CE10JJnChxIWKl2NE1+3Vg+96FJBZiy
UenBzG3oHlWFICEOP9Keh4iD76Fhpe5j+TT0SKv1BPy+gxCUlKLtWIXVGbtVtoQoLSgPRYa9bpil
gxCqaFAbFJhEI83mWVW4BNOf1KAe7RACRGYM26yqtyz419Es2g1c1xuO5XIx2B4nIWaDsrffPHjV
PQ4kJD3eDW2UD9tRznoa6t0uavKLX2FYtU3vHKegMssofLWCfqvb3TfurJ8yil6jsiKqb9AWXXrt
qOfFhAHCLnMQQ5b/XnjhSAIZKoIk4lge02fjdp2MNzJqfsZxrNkdYRh1owUxz9yUvmSDVl9C6+mt
5iDaGUkdXPvHotGwsHXO+fM1YLHh6jM7bvSaNZr4T6cr4A6O4iXtcWJ3E/KyNO2OUViqlclh3srD
HQNm/KPkxBO6mq1bK2ZmCl6zliy1rYNYBabtIuJVKCdrZU/IEEY9OA2l+upFBDYEUkqamlv0YuvE
au5TpxxXVDoBAeCLcmzf2ZYe7Qblbs/hDG+FNgeLtANHa118ofV5DDN/Q8QVP225HCyom2Km2eCT
eWV1zT6Ha+XgnnFxSi2lbB71LCP9na3fabKnEe+DWdfhgpCbh9rTK44PBVrrmH19yImoE21Mkiaz
zGmwKEPa8kb4JRHRalnpCtJXxewwhDsQeOBb3JhLDRLRB3vyZgyaej/aZrPRy3KbR+hULNz0QWsA
dCtwHIAYQEGfVIjXG8TmblJPO9fAijbEYN3EjM/t6goK2FG0FgYS9LOLzhjCg8PFigqhYunq+m1Q
hXunjWks4lW5tRxSo7Xp04+HF81O3sKm1vaO09dP0JTnfCavXhnhXI2BlNEbEnLxwCwTqdU70Yck
YGatvlGmD96KRNGNXSry8l4KWd4Q63FAQY20QLhUOoOGqMY/9fTA12jw9mM3Uq94RBIrhMsFTtRa
NMi0zJ/Qjh4nxzoh8WEIDQrPMSOCP6i2yZZ9HKv2a4qzx5xTxLzWfpQ2F4zo1FGbjLMkXQo02cZ1
rBkU1q3cQkFVFvKcxhM6OKeiBpLmypWCwX5XfhhUksVMKQ2GZ4N564aDkcsVDloHV5BNSi0x5aiP
vHZjNjSX/Wk62BQ5wPFtzmLGa2RmIFJl+NOUJ6FibWP0atNmtLLZPxfOkGymxJ2N7y0tNROFUGuu
epAzK8cIby2Jp2QY2PfNbt8z/KFL4OGUdwruQe3eEN9ZUifLtgRSFrI5FwnlAgPxECGQ/om0526w
4OLrI0ZKqBeOm757aVUdCzg6vFvJV9uHA2rI+HEYi2RnefYtdCF3XTqCeIbWwFED7jvfTIVKidAA
1N4jhaMHoe86qcQ6RFaXxLT9Wn87ZcGNSokOKogX6fXoDFKOi8iFgsiyDPq55Sqz1SyUyl+HyiEI
hwCxwo3wHBQyWkFmE0t4J/4qENF56g26AqQzjqb+5XqCJ1G4T0oBwqDSVzs/1T6Jx4J+pfGOVL36
zJTD00ao2mnpa11CuYuDTwZorAkxwTB+hfMIzAiorp8uo6+Wj09gZFdmSuUd5wbdlyx/NOZeijGT
PQHb705TUTyLzMCtEL2qToIRiLU1bZmD7gzoYQz3LUu5s9GmXfVKPphMYm37C2oKfxzNGhSla525
LVARVgO32E4OfXL2M6T2Zk7rEcRhUBE/I2W1ayzQvglkRcapddzgqsnGY1TW+y40odFLjt4a54+F
n4UPYoAYSrDaHa1CWlCcbeJB2sQrVHKhskOq09TUYvqVozUfUcKFqRx9UVYlWBbfv7FTDEcEWLC/
W/RtQw+FSM/JeXK0JeKxoyrT84CN9OzgnoHLdG/2wVvF1GXTKw90f34xQqbaMIJQ5zrcIEn3kTCu
XgI1MsnAuOr4JzQfVDt8MRorl6JGT0Gg9BVaPCQPKFF12HnbsVXQMXXAjcRONLKdkTZEORTFqYlo
8lTd1sjw9U8pmjeTNK2AcoEm9V01qq3msegU+YuvW8EhRsUVzbkI9LmuCHs/7GOmk5ZOI+oDNNY3
vTFvdD6waFVrUu5oOncaoQGxvENudeiRjy6qsnikQwAAQp5aNkIFc2CL74aBmzbeeB256cLQ186j
FzTPaBeeag2GquBgUJCpRDCd/mEDfj+LKtll+NNLfzXCIOxR+W+6CjGFxLFux/pTs2kMv132ZMIS
JQbHj313UTfhoyTbINT16BBywk70VdXwQvbmBclStMry+GiePR2gmtJwcubZOeqQK1ProjlS0xGN
DtnSodjGIapQ5um4t6+ZFtfbvjPfdF+sm6Aita6E5qlHzmdu+4ynvS+9RLkl7QK+buHcQxT0GQzt
0q54qCPnrYjdiCMUrtQwowBAS/iRyRNNmBOYh+i9RPTXiXgFTwRlajdupMaq5NLhmMmlbZUn0B/7
cU+Ayz1tSFoaVvItmYTQBNDE2gpfg4n8ojYyKeIi/4Yux0g/M/FPPrK7RjZHRr6z71jCcG2KJ1HQ
yM1jDr+D5DwiKJKtcPrq6VxmBLgIN9hYAostXcEDOBQbFCWgB8ctLOJ6OhS4tcV5IQdmU1NlLLxW
ZFDk6dOZmL64elnXg9AiJ3Mlevc7wbdl691dUI4FjT7jp4+1s+nhyC4L0k6Lb1NJwJ22dtN4szcQ
3LlmxzA/hvA+sDlr9d703BEbU1n5A9iBeuX7VXYsDRt+rgCv0xoBPE1s3G76nATt3aDloLxz746x
68VBzrGEeRCvAW18FzWN4GnIOYq6hO6Mck4CSteeAyEeI78+Eg7dS3oAUsfCGStsP1FPT/4ZZspT
3QG9wVt8ZpPt8OkTe9R2xrqoxl1fwvAqCdTcBcq7tob9hqklOmV+/SmH6af23XtLDhcXdWI1PcVm
03HE6m6jiBsDZcuhjujnq9o8GtphKO0bUHwfVs0J3+Y2ar2Xlm4Tpyjq3pmW3LXGouNtYZ64H5m0
c4TmIBg1nK+yNXfczrWb95IClBuB4iZ04SxPoPNsr1y7TXOpCWbq5ENA4uWyIebPKmnE5AiXVr3T
fKdVnLDh1HfV4F6rgJC5pmzgZ1tbyDbIA438PivkDnC6aQi8QeyVpgroSQAL9B0AbUaBIZAgJQxg
ZyXpIgyJ9UZ46DIPZI6nVbDtm/ntmHTBqtbvyLmoJvlMJOzHlHRX9vNTgMd3TU4NxLqu2ydteQJ/
JB99Im8NevyeOZ6BVD+nWmxvVI9aC8rgjWkfrea7HSZ2V1C/6QxttfTZ0UekYW2IrdeaYNmEeuji
4h04OHaGrjwp6XNiMJZtY5a8cLdA+Rhc+pcBauvCUtNWq0H9QKidkJ+AIkkQIFCzPgm9urXRDyhS
uMqBFR4DYLDsWMehNncrgaaVQAq6D4ayLvFIQCQzlnqjG/BFyzTpUdCWW9fXNcBa3qnMCWjRQU1E
OfkgA4ENJUNrwq+fVedsXHLy6A0TUqLRNMmbbhV7OJt9/acvVIz7klGROd4Xfvcat4l1Y6VM6lOm
5ELjZUxZeP0KdZ0jYSOZyF0hi3ssutGykYIjg82VrPXljwwNusfWSiM+cp3ZiVw11SpFCoW0yfio
So2TXVkuBTnKmolyrdaPdh9kC2ZUriifGQJ3C8vq2azq5uLXZBj22Zshkp1y1V0JsFt6XFptagOf
BlVpYGVHWsQNbsO20yTXsdEf/Im0J/dWmnYJtaafaMi+cxbRthnHJdsl4iKwuX3acDj2Tv3AKAvv
xCQYE9vOnVsbpxiNA1W9Nq0DT7zm6xBaKUR+c0H88NaDWwM7wSFFtDEOSQdBW3aPEMvibUEDb+Gx
uLvOgzWC/++uXtKyHmYJClhyI3uUA2NzBURhLFDI+PReoX3TRt1YNHBovJak0GreHusnG1MAfzAI
6l3sCzhaBDhBiDJYZhJyrTSSDJnheseu0q9Iz7mghtrc+EFmj/A6SWyKR7NhphOh6po/OAaRD4Gs
x40+pi560hz2l8+tCWXLdVdIYVughQEw+QRxAC1qjfegX7ErbQJOyku7yhlc1YTtNbwNWj2uUzs5
cs5h6iJyMuiRjsLLwKA+REJdG+X/EJTorSjE1HIEz4hKOsTmcIdfayaHecTSRMhkXe+Td+RLNbXa
MfwOwE4w1PXq+jBaalig14F5l1HhkBSJ64e2JBjn/oipKF0zUrGRS5JJbXaryOfE2pWoX9v63hY0
FbUJ6HqYXIm1whDSISpUfkQyGePp1FLHLocaG7r1N+8BLMEYr0hrN1hKWPdb2XyBxthombh2OadJ
hojy3Dfd0XTAqQZdRuRX9tpPFKCkgmnEcbaAZywaV3YYfWp5ny8D7MVwHe7GdngxXZPoEXKefaQp
OGHWbl26cOrveelurRo5I+Ylvr1KXsXY6cdAi3aeeY/UoV80/nBmxDYuuk1jBZBpBChuwZlRV/Tw
mriHHFzecQhRi2ZyrgV1QWORLIxBa6P7EYB0BYCOuszmhNoeuJuqbTNxu5JK7qknJuXejhBf2jGb
aqqvDiw5M5t2nt2RPYb4auE7s/ttzBnYkYuc5dbJp99sGqO42Kl5gV+1jNgfVwrWM6KjAmI2QK+i
ewXTzItLWZ932RbU1A+qi4ckYRrvurD43NGAkkdQK/U3roIioJ1dY8EUjtiwkRNsbooVrT2Ba1O+
MzGvwEUgGCOEEygYwAwbXYmeBIDz/Ze6JFcgi6uPYsy/ScMol4Tf3duj3uFNxjA31a23NZviodBx
8JWuPQ9GGLfG5G4b3nhUga9WektQSgLVyA67e2JEM5YOqvrSL5JNbHsXh5jPUJPrymAK1EbVo1mF
n7YbDCu9IyQ5z2EL9fbLZFYuxDWIHqHxklvWbTZpMQQqsUsS70aLMXIMehvToCy2dl1aW1krf8Wt
2IVPUY3KjsSHH4tVZSizly71iYykE5hf7fA01emzFyJfI7uOzRfFQNl944z91MJyE0HsKYmojGv9
zUD1tUTrRxSeXT7EIQHMg0/98isljVmDoTHLTgyQL2xLJcM8xT7CEC1jPwcFJv2fvqc070Pq7xaz
UeSPH5w8aGJKloTCTdGWpVzQDeM4Xvd6n8Sw+B06J3EHBn5ghuxVZnHV115JYFrQFy+BnbzP/oqV
gEHawFFYSiroNfuWXNNapVSJh5QieGI0DA9K+tnG7OneGQ7VL1jIB7+gEwfUfJ/IXl8a7V6GnzGX
DRQItcLA0OJWJx6SOxBNUaBQtOMLbkr/TZAph0xgLbEqXYbXnsCpsajsrcvqhPgigZHke2hnyUkj
Ckqes/wWXQgUYDd+NaHLoAKqiamMSNy0HeeQZK1/4wiWip7GdOnUBLCY4wb87h1oHKsEIV2jrltF
8lNK3VvqKHe1wSz2EskbzNsq2Tos1lXc3ytCTavauGjpyODFvY2R7axDWyOrUce759rJ17yeYriX
JK0w8M48eTEThEV9uRd6WbOjc9zHJZRSj0DpjAikIAiGYpvBF3+ZIGij97YlEajLwAU3JR1oRR3e
Nqs8ZWTA8n49Q5kr0NxXOnq4YFjgmxJrRcdq2yr1aejeiYQQ2kUe92vhi8exCffQV2yyQZq7um5v
iWAOEjxKuTS9LQLDN+a5KxS80d7WYUsR8N7YXX8tM+oRyWyYiQbBD7nCoaFNP0ZJl1yn1l+bOHSz
sVn2DndkHHe3lSCZrzGilU/JvXK1cW1LjmahLHe9NrxZ6P+gfnHp8/5WInI2IYInX3KmzspOHCT4
FDY9SFgNR6ctQF+QRAzFqBKJzHWD6Vin8PRCv/e44lFOlBXw0i7deqNeMi9kvjWQSbjsqbsRpqiS
UlVtSLGJdlkpLVxk7NqFFZgMm6q15dMEsERpbTwhMrRt8bllorjQPR3pQj2Y56LVj8DMLz5swKgi
RkoBQKYtGPB/HZixKSTraepY7DqqqjqoXlqLIBuS0OF01vFFxuHOmPNYcu8d0HJ1kwTAOhOboLag
TU+ht48rJqjw39NjNXkPRoMKa6SgSZL0p7N9mrUm0hWre9SC9lSm0lhVfviDMjZZxEgF4voSkZY1
lV6+5Nq3F26HWAIAP5xEn/DsIdhh+NLWeTO8KGX+eIbDEtvky3AEeazCV7rFDkFLJMJbbxyo6BIR
XVkhN0oHdcybdqeNzb4ygaFV2n2sGn/lVMk5JVoMEdOaPPUtRlXac+Z77wcP8J+fAxm8+Ln/nVvv
OqrUROu/I4GaaQxOum1jWCjDYwbyKDWNcxFEp673GSIi+E1bpGxGZFtnVXoXmkYoZ4iEaPJ0XMeJ
S2PB0bBq+AwepsHkqId7pM0KewH/vZvD2zkqtFX4LGYO2KjuEaA+Y2uUXBHNZ9IznepdSGpZ1D4Q
yIb9XBtfGYY8lr6Ybggp+NS3ncVLqDgGnfUxfNHL+Itni7R9CvRN43PpVuRObyzT/jK5P5gy8kpK
kJlZRoCKPjYu/rHiOZsYXbftTdK4/fnXByOwv9FJ9htTUyUFdb7LhdykXIwIrCP/qCH3qoEhLWkb
2cvMAwl7NVQM2jfRozXJLjS2gAsvhVbB/AJXfUpSxGDAWO9NMtRr4+qOyYEFcNY1Tfuq5JbMFDhH
XdsPKtM2mdK/otB5V5rZnq22XCWa89gZeNsdC+5NLEnrKW5dRABH09BeKgcladvr2cYRWL+IlPlg
gJ2sI49SbPRex6zkUiEyNBRRsxym/hXvDFC4xPqpjAKEoJXSQeAhdQN1a5olEPz14uzJ/NFGen2w
u72CRXMSNTJcTVN8s34n6M+tYIqA6sWpuxyk+Eq0kSi6KAD31DA6VD5QTrMERPT7b//xr//8j8/h
fwffxbVI8Qvl9b/+k88/i5Kos4Bm+98//ddDkfHfr5/5r+/5t285RZ9VURc/zf/zu7bfxfk9+67/
/ZvmR/Nfv5m//uejW70373/7hHsxasbb9rsa775relm/HgXPY/7O/98v/vb967c8jOX3P3//RCPS
zL8Nh2H++59f2n/983fDNH+9UH+8TvPv//OL8xP45++H9/L9f37/93vd8KOW/Q/XNlzTcJmgGZbu
/P5b//3rK6b5Dw8RgSlIqZQ43q3ff8uLqgn/+Ts/Y+twCXVLWq4tbIMfYsw3f8nU/yEM27N14QkH
x6Xt/v5/n/ff3r//fj9/o498LaK8qXk03u+/lX+8zfPz4q86QBXA/Vi2Z0jL0iVf/3y/i/Jg/u7/
VXQ2lVs5iQeCIOzKu5By1W6GnICDyAj9y69/+/UBMXhEldRTa2LYILpGegz0QYLK3NQBkY0yO/ec
2tpi8C6eyryL/sfF97dr76+PVYj/+VgtYZu6bbq8krozf/0vj3UMST9HuC4emtn4AZkZY2AbRcbN
rw8DaQ4QB5mTk/fRBlATEmr1PdzbhaxN5wttEBVmp9r7LBqeMgXrhrHnpyPa8N63zOLsU/HiJGmd
o9lP3pU5PGEIhht+JFH2qnuxd+vDhKmsHp8boPDLVDjhSqZB+UpddUptEr7/chH9+Wb99Ql79t+f
sCuExz7DBTI/Xz7MX//LE4YFVRteHqXXEOtDu4IEb98PtQfVHLMnPE5OfsPgH5O6epNKK8mY9F0w
s6n+VBTaX77LGKeM0wwL0mCdsRqFR7iT0Mhy64wIyDrHbhIC3JfUIx4KKPqQwU73dTrfyXSYpCyg
IcXVFQHa+69/Jnwv3lbsNmnKuv7HK65KRs0VihqvCcOTFnjFjWueqF1QFROkF9HA0oKnYCiaM0we
Wl2x7x1FocMAkYXkBK/KVzcQ18GQ4aZuC3FVo5IrUqyjewXj/f8Qdh5LkiLbFv0izNzRTENrlTon
WJZCa83XvwXZ9rpvD+6dhAGRVZlBgON+zt5rM6nakllV78q+qa6RyQO9nrZ8JrIpfV405f5xfm8+
3PvaC5OF9IpuFxY8Yd17b6KeER9N3yC2LqLrLNSjbMV+TtYUDYkFpbujVtN7abDhnfIB+qppEsPT
OAhr41KDkgidXiX1b1+XvXXGwl+Ro3ImiFFjJn9up4OWrtXjQld6mvsUUJf//ZpQ/3UT2BqhBVLy
DNPBiBhAwP7zmuhoaOQgmsabGlAZLhQtoP/DVMmtfKi/bhDe5mNCzZyrBeQa9a5BuYMUh6A8lxFt
qaES+3kPTAHXsyZz+n66dQ4tAtEdALZEsDj2NaBnR0pnRXTRf/8Imv3vy9qwDMc2NVU3NGE5Uv7n
RzDVQValqaQASDECizpXXmtF+2xc1/sRmpJQCu3sNe547q2ke0gS609kwb3T/+gWsqBJhYbMuapK
Uy6RblWfgP1WwLv0r2ggZa9m7nUpxsI9T+W25fyGcMwj/33wSnJjt6Nv6mxkGRfvsTwCnMygu8n8
YYaDeVQU/6Nw8vxB6Hz2IN0iWaeVhRSPNPP/cRoYw/859PJNEqgE6M02+Rot+e9vkiAMpntaXtyT
jGpjFhTcOx05iq1Dhgvk859QPi2URzQQGkkk4iq0cpdSbJY99EjCaLM7/0VX0LxzfecTPTyJ3u2Y
/CWrf0+NnuoBehR4A0AG9LZ8ERlpYUo2JBtFAdCZulpLfgZbQx9wiZfFVzP+HLBb7GCTjhtzyOkT
RWDsbWqnj8Txhv1/PwNSNXmM/vMcOFSHeARpwnB42qGE+9el0OjmiMMo0J+yPlpXiHJpuwfdMu7b
v7bmY3I6Voa5+gyAlKqucSqD+BDFA7k4ma5tSxafZ3pznrIIstv3ycrTITy5WP9vQLzTmxl39drs
nQrSaDWlCPfATsqacUyF71qlHuSA+ckhexqg3z+jx21S0iMC1UOU5fizUpHBxdI/amnSnytrDM4I
9ozpAeLQL9+WIV+SwKm+bwyFVuqo0+ecksPUKZ943m1z9JG6DOA8OZNDsB/p6qRCe/G60F+r7chM
sejPXeKYDTF+oXl0/Cza8+U4qyaizJ8rJB3Rm+zICnn3zN7YuQYmMAwCTDSt1lkZFcWxZAj7tYqm
8cXLdAtxBOV6VYmffGPi/EiFlOqUGvq2mYyh+L20nRdhnwhb0ocLkf2ZNjLsJH98NsLpyLQxH5ne
8rqz6Nrxd2dMcYtF+cM1ICvqnlk9UecgaU+60SbuIEv0+EolzQ/kh06tPFUyHJ7wpm6baUMOTX7H
CfZwm9Z6FEG/D3LSzkXSozSc//j/3xVldDbo5jzFgYYxdUKl2Wo5votsY3R58eFJg5Uy8u2Q7hVK
Sruy2z11LXjsjWyfUxE216qPz/Oe5mbts3DBrKRNs6lLUlvNMh8vLKJs8kC04dMunQLSrpvc/n4D
SuqU1s1FDlRHRRtcQalrytB9uLEoLzmrENRLVv6hK9Jcxjaz+9RlZeJVpr4PHFWA+gUe7E1bwXTM
G6NpMH5ylTjb5qK33vpebFQvCn60QYIGpBn6c+/SwoIKOayUrPK3qer7F8K8SCIEsnWmx+8c8HqB
KIAd+kU+NlnS1fAR8gtYzBf9zgMwce1rO6IRTAbJu46EgcivxLjihRJ70oLDdU547AeNlhcLqtJD
6kl+iVQTiGnXyA9aqV+uCePcSzp36aEttbdG9oykIhW59VaUqrrrhZVsMiyKnxk5D/Qu4vf5eJBK
uUoEnU1z1C/alNgbGd651rANLFJjNPd6mTwUMi9QKqJW8MN6IMRWScxV1+e/corWu6HThousU8o+
HDt4VFEWRhf1F6+stEfhD3d9ugDQSqHynL6DoPZMcsBs5TXOGLyi0SnPRZF7bw1h0GNvtk91GrRP
ZeOsQxzU6E+m+xuzds3cKvtCrxn8MBSAnIavJHcHI/TR0Vl4IaP2f2jakxXH8hPRPxYZL3f20URW
xD9CCBuBD8ycnucXYD40TDBrHeddaY7GxunAwzaD7z9bdV5edMO/z2/2NPQXwh+Co2qTHzRvZUUk
Hzn97rMcVZR/0ZigeqEZoA0wGAPWCpS8R7FHgGbd0z58651SQ1ofWPf50Gi/1n0ub3iFrXsDyOSs
lulhfsvEELu2wDmsG+78kx15ZIz1jbIgidC6xapB+T3xr/Oe0Y/WLSuQIZD9re79Vj21VHxf03FY
9zgoP72RMnzewlyOSxmekIeUa/Jx4K8ZFmE5RvnLCtOPxLPky1hUiLBmOOyY+AumvBaYTk3BiOqZ
T8RQUH4c/IZiQW9QOiAXQTGmLJvUUA953cmrnyMSTbtzM02z/M6yzsTntLQep/1Co0OlFZQu9c5m
gE8y7m2TB+Cz5wFO0zPZrvRpV8HDe0Ek84ztza6WaluuAltv736hJc8pmuclgbfGXq/CnzaClFMb
uVQBaOJcM7JC9j1hMbusdKlVWhSvVFzN73rJ2kAtqj9pSUUl79KfeUl1zJOo8cAjW3tEIfa+wYy+
aWXpvpfo8AORqD/0rCR81jKMS2t17qlkeb6yNE3+0NxzAFr9a2yDcJ16wVeXa/baGKX1QpbuphhH
6yMwELUVxHpswy62PsLiGUJS905RHJFL1RGdM/0UESRXrJyDVt64ArQXS9Dk0NB9oMpVX6LGPP/n
e6FvkYDCqoTosb9+/O8fmH7cESBQ//Mfp/lwGnxQmldnSJKrwGFoGqArktB+cUajv/394pKXcGOM
89Z5pugrt0FxpXncPXR7DNR5PI/UXo1Pg27cvPlpZRgEUkTZVGL5e8UHGIm+hQq8PCoCeASsHNak
TDav3w9/Twr9lYxAZUNNH0kR988F/oC1DDTI8OBerYei1waBP2bz0yPZjCRjVrJJotT7AuObkGF1
77WQHN4kK7ZqmHT+ct7nHo6xfdMF+Z6iEQ/5nqb4UKxSlndyGFOqumW3lW2U3GWUrpzUESeadiNK
xmmTCNfXwkokQ2z+AImq3Fnx6rfUb840Pxa+6cTE82VDvIZ0TE/ACZH7OlG2GYR8N0Vf71Ii6Opt
G+Em8mWdnbXMqK6WWTQHtZN30OzVlelHvRR2aDOTWBGhhsRX2KQTTxscEWVHglc3PSyl85ySgJMt
0/DUMk48ei3zn7oyUNaOUIP1EOSISZ1kG0Gv24ODtvcUkPtTPDi0hebNISQuRxL1SdpTf5oPlZb4
wo2RHVs8IXHmODcVXdFzqRCtZRhptdenXWALZ5EOOInjwLujQcvWVL29e5cgW5i3hA10URA+70wF
9QIYbKmb/tO8Zq/aNe6M9jHvMCwYJLX2dIHIe6ELPraPrAFW/vdW1pQdUI6+X81b3+9GyisnDaRU
nONUcUYWlWkhTxXe+fnQ/EKkqnXu8fTRfXI5kV1+67rEPyoCmLEPg+oDGSTFxzL5Of8ELXwzi8J3
SWwPuggHM2Rph+d4JMly+hUivkXMCy/+tDP/Bq/yPqn6WFsghuJEQpH8fkmCAAsv6/7pRjmIsQl/
qXH8x9WC5pkFRbW1zRjWeej0d13JiZv3pi44PLe9COO7o0n7CYEwcvkSwQAwAv8MmACoHEX4VZhh
rmtoXT+18YhwptZK+uKqfgg80D5GlSrvPHE3AR7fn1nqkLneNeIWjuWJaSnwZS9CLFMr1aFusPvt
FZ1WbOYIHWltK5kf0DEIKJb/qrRXZxobMyf+4DdVb0DPhpXXm/olQi29Lyg57WRTSfIzsc+m1CeA
K/S0bjT5sxsC67cRPzl2VtFJccerJdThpBYBgSmmbW8TtxuYvQXaGwF8ZKrXTnCC5Gtt/LGs1ipe
yhoXEzNVeYojL6KMHyBrHDJme0InBmlo/S39h/JJkRh1labpt45nxRs9GYlSHNyOVJk+hkiO+8W1
A/8eIBi6mEO4Y55SnaKq2X2vmS3JgnuIMOhnRhLBG/Eq+jwkCB3pu91Gk1GNKHsXfZEZPmoDMH+R
J8YJ1iru9whEsz+YxpdzGZ38h4i7+ELIig1cHMzalmuIM1yR+bnMbcuhFJ6Za1PPuCoNoY8Apuj+
aK33h4CrF8BRPZNx7H1XK429w3Rs3kPjWV275qz4mXVRUdDvfC7lRW65ENFCX0eSrPH/VH2uXh0x
6lOYtl+ivmyjnY8gaZHXfnIIIz28dxVYgyGTz/NLDf0mDUv3HuChfm40MjFq1wRpRklsaYRZvM9a
rAAZMNjt9z8gyn7bcIrJGeBfID7UjsxLuWCmXdjyPA4YNTZK+ysSJtJR6UhoqQUYZdeifz1SzITl
TYMp8wr1GqKMIRQN86ORkbsQt8Nn6Ss/BmpzDyyQtCHz+q/jemV/H5cOyQfDCGglz4n5MtHovmZN
8HuQmftbDV9rPat+KRqiiZRh+KmCYE1PwkiOjsatnJGFu7Ta4oCnOXyHp0Q7vSj0y4j86AWV6bJl
7Hw3yAk/aAbhUPOusOgBAzn3Xce5eFGF5pkJ+9WXrJg8NE58Drb8Js2OtpedEwsxRWcq+XOaAkZo
skepN+OXFZiHuAexyxOnXJRNWvwuSvngil4UhZBvlqVgIgoRYCWVgUuvM4JTlSXaoROtuY0jlfOl
+OMqO4O0SJ6AVZAiZ8vyacR4vaJQVz1lCXaqeaufjoXTu/PPeYaGYFUkzRJhvLd1gdjuuc+bW18a
ybIAo/fLR5+Zl79Cy42W1jiMN6+v5b4El0DTIx6eB9/8Y1CdJeBeeMd+kNY68ftorxhm9eY75Sob
cochyJZbnrRHspbkQ7f76BETmxCPqvZGSQEBr4kKpkDetEMnWz50LhBgLnH6I+yw9dinVm1otYjE
3frFQF422MLPPjmnlvJV2jGr+phk5UWVMnkAvtkl28zgYdcbbbVVp3lR2iFKTQakj0qrCXMbqMMX
a1CoB12R/MTOu3GzqjhTIYQZOWreGb8mEWHl0G/m3YjGOHKbAM1YZ1ePVtQf+FesY1Fk9SPNY74J
L7z6vkXZNYiSnxPMEtZodMWgDLiCnJxlNuJMooKZPzfMmde0NGucfR4pirhH+t7SnytUzmciX4F0
TMfNQG/Qmtek1067RfysSdqPyOO7baXm/ZVl44eudTzyzCA55ClrzHm3K6HqZ+iaN+QfaqscJR8M
BpfBwsdXP4R2v9Gm5yNhWHRRp5f5jcoHjSesesV71lmteUjq08u8FWsu92+fFQvWhrBhDDLMQgWd
jlZlx0LY6osbvZjzhEtW3aeTxOoa57z7MnbZz8ip6t+CtTNWFooLQUZ3uop84u9EC6gs0Xa1wXTY
bow8u4quoephuM3ZWHpm1J9Hw+zOhcBtupjo6PgSoI6xhFmV0pWbxlDDx/xCSOSdSY1KKjOH0ALI
S8ncKCpvCEqL14F00W3v8Sx1Re886lGhkzw9DKefaC087YhK+4Mx1uqL334Z4Zg9FyR/bmmZFivg
FJOOGuvqAifjca5Xf1eukY7telP8ng/BIrglkhOk6Ljs5tPaWBK142gzJ3ZznBpurWtvVfxsgNTh
SeqxVqCcsShb9GDpXMvKZIjmq8cfOlhi3PSxkjDfwrOVi0/TQqmGzCSj1+n07/kYoVAa232C6GwX
WP2qnCBRYHW64+AXWISm3dStGD0Q8W7DiDScMWoctFDuGte3x7okdK5yOmSGobnv0/4za3xEtEpt
HKPMNY5wZDdWoTc+qjloLil/z8Gr/RPhJFF/byIIwSEupG2OXmQJBwfBkm+cMxfrAG0QeJQMJ09N
NZZnKkSvfkO2jWKKCNqWNTw1AR6JqTjkB9n4BC3jew/V6FZHe7Vu3EJ7ozL4QPee3FU3kU9l1Wzz
RIfH3eUThsIl3xRV1w+Z/ili1/v53dAyXOO9Gi39qabXgQgC75UXCeMJ2PqAfDzDGstEeLwlDLlr
K/HIop2KDFR3p3ZTA4p32u3jZp+ZWk3ZGtNgYDursnMSJmuD2JACRo0v7JNnnWDyM4SirzwBSiy7
EPx1bCt40Yyebngc0Mlw/C3pzNijhE/aOEA0nFkJEsAElkOmyvBR2nhyQEVHRBV3xaUyiO2king0
3BZoi9TVA7W/dtPC4n2RXXusFA0rrIjPJYvJl1CnfZCamwBjxKZyeg++R629mMKDzTpQTElSqics
PbNtrflEDZpp89nb/R6Wgvs7ybKTa4IJEUZjeeuhEcYpAzQnihw+XznW7wQ9LKwiOYEZicRWkUXF
cp4yklQQeCCxORjzFVJgel0rRTGeGk/90Smu+UtJcNI7lvrioa4wp2UVGGF5wVCy6iuPhZgS+tHR
C5vPeTSdB1ilKQjiAMa9A3lYPfJK39U0qDZORG1HG4rxzbVN8jTRu5OxqJqk8JA3lXlq+tGUT+U0
ZUg8Tds0Ja6lDnhgYIBcNVyvSFZ+ifG0BT9D8xEemB0jb4iz2DmaArJlmp+sfTQ9mOwktrYZfYv1
vBtbCqUEJ6s3kFLEJsoVTB9B/ZhfwA6OKKnKcK3nRrv9vo9xfKdbVRkx6Wc6/uvpyTF/xMq2rj4m
E+KS/BH8YUNKS2zcNK+M7owWZDgn6D2nw7h+433aGvfBUkEVTeOsgwj0PCK3wm9ihTdlsvwY6cCK
M/RA17hykYWmX61xXwnWK5FhUlc09eTmRsUvhDUNXAD+T6s80CmJBnxuTnnqlZ/fe4GPcmJ6s5Xp
/X+1B6bm8z+a06xPTEezTHrTKJpVKf7V66oDT0QutY7HeFV4G466ZQVrxbIJam2d7BjhZl12fR88
tDoR8FB6fHXIYEzYTaqG18wyjt4Ql9tUZCsFhMGO57rxylpjN9dLQzIauZdUGyZjRNcvTbbFdG9U
fufcpz3SqfW15voNfmQLdJLok23Ykqo77w4tQy5SwoLYRa07Y2g3N1oHiGWO1Ca9GB7D1NaEezzc
aq/SH0rIgNIV4kvIYKMKS7vEjRwOwHLJSSlH+81PmKahFoT4rCnHfJotKErQHMsi3/kEvBMwftd0
mhhGIb+paw5KzEMq48+C3Mz5C49z8ZVCENXozt6II633fZfQ6IuAObgWdk/LNKqHlYbhWVSwYzoT
kCFGn2BhYybtWpKS47SwD5WuHdCVhB8BJuNVX/rD2fDg9lu2tQ57g47M9EQpSgRHJbiYgrtpF0qT
gFCaoYju4p3fXZNuwumORnap/IIYUze4OJ0bbJxJ+6NnGj1f1aQoAZSgxhphqKBqx2ogItNUL0oX
Js+Kp34AyazfyAdPUUw2CVIcKoQhTVY3bp6GUpEHq7axM2f5y+Crzb0Q4A2shgYN/eyDUw7mc4v2
FYpA3awGEa26cZTe/5AnyH+1NR2N9o8UzDSRawh6e/+SUlBM1IwOq/SjbIhf6KkADQsXpDawmuaR
11HxRKF3qflCfVE7UmKYFywzSUr8XP8STb8upgdf3VrRpTeU27zHEyE//Pf7Sv23rEDnGzIdx7Qs
+o4YLv/VdHPcusmp7hpXk7n6h+wHdWO1yfiuaTyAPSd6QfcLaar0WBEmItjTi6yPaD/Dvd2QY4uo
E9bYhA0yU+GvhyhNb9zKzUVm3ZacrXCRNfnwWQw5bg1SaAvf7LZzU97Munb13z+MFAYymX+OErbO
x9BM2xEMFxhndcH7/1BJeLgCaYJW1pUhZBkXRPcpRkd4qV24V30U44pgy+Kllyql4SAsMJj4xTUp
G2BWgZscK6bYb11qHOtWZ/xb0Qjz7kLzx6fQiYkPThy58d0axXVQDOe0NZ/mNz2iUBe20orvsUBt
ewcwj/pLR/tCgjGjyNgE0abS8+P8RVaU4VMWM2NRniuvplfQ1sauqLGVOO6Yn6HSucyAnX7LdKsm
F8rDvG3KD56j8GwN5rWt/0MNCVnDddk9oZbbzsFHvRWUpxGHldNI/6co+KPmO6pSAAAR9PZBfCiq
eEf4G/qD2lueTxyU6ZNGOp0Igx77VeTts5Kn3d419HyXB6H2og/qSHS11nI+nOTkdXRxKGdPVrAA
nukofzijpx2UQH0ivNh8dFr+wOjrPmM3MQBy4K2zWw89SQVkhCxsEsQtbz+XKr8rlBmpf7koC0bW
hsJTEnc7LQZ0Qb8Yu8EYVFBi3BI+v72xk9Zft2oE09/WsjMTzb9eUrosq4hsAxDcaLntTnzW0QvR
69HLEI9PCcSuaalOSljd1Ni2rRNdJpnS8tMdWCz4S3Hj6zc1TpNTWjXnZtqLG++vFxxq62xQ3fPf
h2Rj74tG3vswqPdBJFjMqUSMmuLaJqRtETKFp54vCKu+sLLlPIAjH/BvrNHXalUzaQL0abblsNYM
g85S6vUMc+UP4Mbcc4FJ263WFRbnFZNAi+yYTQ7THF2Ht2iZHH+XmRsGE6awQFo1RbPOTunYGxo9
QAsaZTxUzbATd8dbxHBRPmNMlRsk6cHWx6DF05rZijPkS2ZS48GikKdaOgkOHVnvHh6lXd/6X9IQ
59G3QiguJnU1+noidkzSh5k+SdTVHwo6mCWFt7lFQLp8+DJC+WZNdJeu9WXTwl45uDk/E6O6yMoH
8FEkfEFm05/hIGAzaXWtWRqjS2vPw3vmu7+RB2DGF320/T4VkoQWquq9qRyoiD8rvp6ek1qr1m6U
EFbUjTCnayVY9T6dMep0X/nUaS///8XT/D90dOx9pvflDWjjqqV2Cb7DDA7w+PRboIQ/ovlxFeaW
v0uNmnU0wdy6RQ8TrTlNW65fm79+HREIc8aX465sYJ3LxBxov6kBGX62CIuV0xEd3TquPLSqsPdu
bbfuhvGBao+FYkubekpwcfG35e6vucQqwX/t6qB6qLDVzgnmoO8hg7OMxWSuOPiDtG+yAN9HwWVc
VTRAdrAE+dvg0447lIbuwa+1U6dDDx294FkpI+NCBv19XqDNa7Z5laY21ZJAtW5h5H1zJMWzPwfj
/fsk45k1IeztBmq3oxrmZws2NLg289wF+s4tEpX0ElJaonk1C9v1qBV6f/uebTVGmtwokREgout/
EiW4NmrQbb6nMHpAWXMatdygJHSoAlJLlInyqTEo7sbJHmWwXnzqyUNfjr1W7DRQ/wUEaCYqFJC3
UdFuv89zTndzZ0f5iFehd8aT03GV+pTn9m7IzdNjb9VzIopCh7urDpNj1kt3o2oFbtuqhgyhiegE
zzo6ub6GtT8mgxrSDT1mUqCUkxeP1HjwZWRtfAjd0T3G04vdFvq6FKAtEjVDHGdJINDSOPBoq7cs
Y7Nz1hFCm2UCAzF5e21Mzn3bwvMIqzS+ZlXarVjHyoXldxqA1iQ8mkPwobUq/R4FnNr06Yui/XRL
8DkJ0dQPQilZAGab0CiOQ5mJh14r/boe4UXEYXyF+zIYi2vmltw6lL7CrZwadDLD30hxTDmUuAUD
clzOlH69fWbLBm8hDUVHsEJNyhhXTAdzoZt6bCjVXERGbr0OwAS5YzE+f192SZn8juvYeDKQCS4U
jUe9oeMkGSrlgCCye4mAqGTWoDZQOLzFfGeklu6dFdt/zqWgzjotOkKoGAY07FXEbaGtdD37RHyY
f+RN07xkOjp/WDcAwCe2kk1j/djg9qcxw7zBKwATamR6qfOcHrtymyomseKBiHb1oTJzolWtUkEg
HXcX3x91qJMmq+P55ghc8zZXacrOfOhJYPIHF9GW/0WjbLLxXCQOSHqm1YKq0wYb6PPiZzDdQwXn
d03gLqL6Ginl6OF6Sjz5MHzrpPpeiJ2ssDHWUz3BNOOrl7jd5PHEL1FFuW6mRgrEhSNJ1kSGT+fY
HNRJWakhfB/UrR1nNyvXAPtOawWUmksm5Zfex+CF1KxccCGVC9MjuoCl7DXLMdEVuZmT5ic0+Awm
i/UADGoDj5oohpb4EIvuolYG2WsZoAbrhn6N3uCtLIpD19kKmiFKLNX8pCc1DB70VMKbX0IDRy4L
VwZPlwpt5lGU9oyUrY4CyvcnDBmI3AE23fzlhjEWEqOSjbtByQCAFDv3U0jfJsy69+/f4QH93M61
z86JSVLXC2MbGivHSsI/cGP/pJoBT2X+czw8FnDKo2ushi++zuLScfrbWBsEG1m1dSZJIpiwEjgX
AEBunch5mwt7dhoWWy0kHx3Zr5YtwwAHUj6O8TmuapSgfqEvgmBduAKRkw+QbeWEnli1KjVsz5cn
g6iKFOXY3qssZVmwqvmuxrQaiZwJkthdTTsSF2UIVr+NzrFTxl9MPfXJ1VM+p0mdsDJPFgOygagB
VY2pkWQSx1rhmClOupQuYCrbhBy3o1Vn7OeZFBwPGCT60N9yNceQ75gK0V2d166KtoBk68vnNMvh
8eRfTpb5Hnzk/hhPzAXEvQPFN6bXFdIJDKOpdgLmlswP5JJSlsizcWvYOpoJADXXpsIyFMj8jXva
P+K0++WzFmQNouaHjLkKDPeDCjjmbAcmgLUJD4A65kpMR3GPucyXEfQzVFMTLynDBljyl5+rICJ3
q5MWzlIjoVCnkes5jOLkKkV48DyXaikkH8+oivd0MqP5krE8wj8elc53DQPknrkBcDDi7OIhCxLJ
fKtGcfi+cPowBWFTN9mNNuFlFhZ0VlPTWEW9aQlo6Gahv3VK3oLztsezZdtrX6ltApgMAlpcxX6b
p1lemjgIFwAvRB48rXnGMT+BchJcsQp1xS4vs+ihuCXe6aK/al3eXrFlHBsIQwsnt5uvfB5cJ6Ig
DaeeqAGaaBWl6RWhwBVYncEB0ewGazrreL2U2t/YyAAecRv1NM/YIv2JYWz6qFHHdwBSV8JhSpwf
dausxACySO2JxqITVl25RfIl4y2ikEldEEbazW/FuDf9oWb1lZEK7k9NTxsCDQW2XxKz9gIC9SmK
1UNFefo6L8c6tW2PslD3o+MUm/l4V2l/bcnpGCCSl5Qv72JH8W+EIclPWVcvCl67g17hc1kyw8g3
umzfvMhwfxtDtbQ7Zv492N2jI0W5Mis3XXXzzAg2n7Ofa1iJFeWLtoMClreIMRhGyOkhqmNZMp3w
AWcZ4yXUZX6kWgngNYleABjj+x+VKca9Gc8t4McDa00TNeMkCJnXwQRaNqCnCibP1Iw/FGm8x7VU
f2s5bCxGS6pQLDrTGKBwXTXmirwC85mLUj8wV0QqERrGc8uCA1tnDIoMlcdSqM149dwGUFKU3qLp
RVKDzkKoPn6+TMcxu7UgOh5S4tcU1D7BlKbk7IAe7isl+RqdrQAjxRitlvt60objHxm3QAE/SAPp
iZv3+zPjibpGqWcviO0pYNtxB2VaafJnQlhJqaSs3JKqZqE1FbdRT9K6yWyldl2NDGSFNXSVlWuq
b8Z2Pr2DVuVH3LrYZPeFlVbLxBuUlYKS+KhEzrYrqPJFlseM1TGNu5JZDEOoSBa5COKrCxO2jnvr
CW5Q+GRk/lapu4BgFmaLAYybK6Tv57laVMogBcHQPJvVPmGAApPdfSJfqo/pYLLONJjC8Y29yiZY
yYIP0cF7uxTIzZlGKybtiWm2W8WuWONYAoIynV7VkslStA16Y1Nzj1ivlKNE531g6poukAPbr4Y2
OIsIZudOn6aUg10Gq46P1QbiEx53wVS2H45xmSKoSao1LO0A8Zg9EeUtEMGG2nwIGG2Y8phNpZny
ykmpGdTt7uwg4FplbQ88f5LG4GfkWVZo6aoAhtRpAgUsk4itOU9A6f4BDZnWw0KX0U6dxMKZ7LJN
asN6AyggTh5JIoFSVcfCJWF3njskXXotGj296V7xqlle/obuVt8jW35EDcMhKuHoDfrqH8cX9e8M
LGFtqsSFBx7aMQYhiVZByWVwM83EvVqFu5BWa5C5js3kKFRnY1qRe6HZzS/XuEgmUU/hNOleELxe
tBE4fFggG3NM2ue665S9Qg4YyUaopAofiUsd0DQRtouBEA5n1VZxAhzZT1iHqOY6s/1u5SlJfA1Z
3e90rut1XwYnaivJS9eEnHZde1jqZJidwtA6W/tTlpBsTRmNU2BBx+SxJ68Hli0Z5x53jGqbuB4K
g5WMnHtXWPYwloZ+cKCFBn046AngdNx9g1jw4qB4uNRZVC8RgTn6XkiPLxYK377Tw3qdShebUcko
DrPZP+N+EbuxJIK5qJWQnpTVoeIWOUkyVrEoYlweeqS5d5l5xzZJ96M54jxhxHlO7VrS5U+VTX4d
5t4B9AcWxvhKd99KsaKFpFiS945MGeQQdf1obaXDRXPU6CzLerhxlxJ5oORnsxzxnWNd3RcRgUmB
24SrudBjpK6+g/hNOXQvNLNb62kZvjPdXcx6tkrV0ik8fC30pjiOYXRzUVzdNCmuYPPCe2Tmv9qW
6otsYpZ3ykCcvNprb2XNU5pnDIHUTDYW3/Oy79WV56LZ2OD4LT4M0ZZ3aFLdJRUgLkTZnALNTnZd
QoGUlT6z1e+BlT7V2s8G5RLIGsyCXfbPeZ3+SuNmGU7t8Sn6dOP5jbYAUuQgxejyt6aXmCrc9ppB
zkEsXCF7m8s6UrWTtYkga6npUL6nZW6lm9b5+04aAvVnPjKMGEp6cnwfCmqrAb7k7K7brM63tQC5
kg9Wuplr0Xr4f4SdV3PbSLdFfxGqEBrplTmTSpbkF5TlAKCRc/j1dwH0rc+jqfLMA0t0GpIguk+f
s/fa+lOpZOOpjcFABgQn/oflZHZK/TFJcOg4C513CCxQ0yzLnmxwf/QIsc/SKrbQ89YyfIkNkR71
2nm96/q4L7L5qdSGbscx0luQZGQ+CS/HcEwi3E7lZYXM4Z6yJnaOuAi+zyo51SnexgQQc6U75ZoR
hkZATlU/Rr6Jr9UBExM01a6g7YFYN4XrklnJyWs1vns0McBdmdVOeKiqI19VdqKEaxr4jkITHYZL
6gMLVHsludgFsGpRdTSSuez4yq302NbKKxLInw3o6WuQTZk9bWSeUx148byehsKxd8ynOUZZzLGZ
Zp1qvYABHZniqU+aeMOU6K3C/bdl+yBCVrRsTcnXoYUvPDtIQkJhl3a5ARPevDR9/Usf4vq70MG4
5+/uUAzfCrvTVyUq8dMgG7E3hPc2wIxf6EnENCyz6k1alRrgrKlijxLs2XrQJidUGf1G1913GUn/
yM7tghOl5Tg/1aanDWuZE6CSCWUs1sJg/aVWyy6D7tT/1bX/VzNc0Js2KOKZ7zuW8dmMlAeQo9ws
Ls9KXBTMeirnrCveZb7cMOQ/Ct16z7uB4U/fHSScxnnYGy0my+e6SyrJ7fbSZeH4H136yf35z7a2
pQoD75+taghAXffTV5bqzAFw1/s3KSOky3G3IfHQPupDIy5ZzuArjMZipwJ/Y17UNs/Ur9GmpzFw
DKuiPqnlFNDnhtnG73p7S1bMPnEYCNEoN5/ZVoH6Va11nJ8q6jguYroyK8aiBSUJiP9MOdSOhNw0
lTuzH67y/R/IU8Wmm40yejkMyDGrdRq48HTpmmzTMYxfCeDeuTVolLoI3BPSChTY7641ek9pV5/+
3v03P9lXHUxwLnpowd6MPtIwPjkk+6ynxzOqztVDczeaZvZeBvJhbki5KLArN6GAxvq+n5vOIgvV
A2rU/iawrC8wfUav5DwwfurK4buWMwfpIwgiOV9yq/6AIBbFiaR3EnhbMx/YFVqRwU/iXpmE3wPC
KjO4WjnLg4Epfzs/nR9iKyo4pk+tmqS0CQoyG/O5w9AfdEl0w1FmPvsVKY9dpw3HSLGh+bY1sFKX
2Z7pjf6h9MDOBoGWHVVvgPTQ89bsWP/9kzv/ZDDRyDiVrknXLGAhUaPD+7E/gEIY0DQXLmz4cv33
T3w22f65kk6fOCMullLLMex/eVJbg9ImHAYTQYjMt/ZUHpCWvOwJHTjQ8IIhPA7HGonVqYwkcohu
IFOs/BXSEAOPRnIT1lB9BwLk5AQhAsoSamRIdbd38hYN17QTaZrTLcq0GK9FOcScTwdyZGSyvvcs
Y8qVmzYWP4UrtQdpcIXzcqgfMr99mMetoPmrhd1kzhm6PJIExo0XTSr82jT37AD8raFDgams6e92
KeAqp3P8s+N7ITBr4ML2UXOBGcy7WiI99eKrtEWoE2c9yKwRIcSKPns+aitPDgC3/J4JTF3X+h7d
3EPKnHqLtc45KR0Hjb9fAW3+Uv95CUwc0MIh4sbA/e3+a9CIJzw1md3I6wgICV9PTTffFGKV6eSS
SU3/GsiCIL5Kdqjv0o97R9vxBmcFedzflKkoH+JGrBvdqC6z1D0wNI9iIW+XjF9uvRFY11ljMz3T
iAob46Re8bUfYW1jyVRA4yykLRAazpVzULrqpevFd2ZNzqMNSQ2eo0IOaaCisPKVlc059OQryNw1
CKSQScS3mmEdsDQyH+eCOtcDsXXV3ryGISctV0uzU+c7v+ZxwzCMylYRBBtZNbGwhuqK0+i2H4LR
4NHQ0VvnLrALkcJqg2Hhfa118ZHFDXVLHcH3amngotJ9FiWBn/P22IwujoDO1o8ytx5nv6s5CXil
WXvTkN0HnonQX09beYmKKgScntQou7ryct/O3D4hx9Y6Js0onmfJIE+szP+u12G8y7mFz0BgfDAN
dB2rWhObulKGjR4n+kU4yTeBYH3TGqO2JB953Le+8rUeTDINsBgT8u137U5AyRlL2TxS8E5i+Wnl
WVcOTDlbT7ILlCHOkY4X7ppA7W/aQIWB78FeGnZN3FBNsxqWor6kmzFcCwehRGmWyFkh1Juo+05D
F9MFtHL1qhS6tuhxMVxFVdxSeHoE8HAsGScjHvAsbgf0Vgqyic1oKb884Jhrgz3xTNmn/Mf6Ij45
Qh2+3Gx8po1BWAdP4HzSfETky2RB45gXmpkheYiGcsKqgZLGa6w3x6mVpS1S75AQ3A6O5UtQPHdI
vt7dsfR2VQWwL3W7zWA4wVG1Qxh8AhRWr2v9LSHvg2gMnx50Xz8m+BEfwyH9hVg9QrbGs5ja/hpV
7mb+Ax2xFb+bjQL16jJzhHvQEgvMEBBVbSC7OWj6BOHzhGtzyZNgp/T3Dqom4u2/oQ/S/mOzE583
Oz4aIBEO3DA4DZpmf9rsICs0WaiHuJs7AtdFJLQjJStxBmQ4rDJce45jXucTCSA2/+aH+v0ZvSRt
B+lDI7CRaIIsQg0ctIa+l8wNdTeOrgmzR6ZpaFA6uvtN7AKsCUGyW47cJqr42vqcXFQ3ojaYfjIb
Yi7zvFbpFQAQVaE4J3VbnRLujSXuHXUd8dEuOC+MCHv96qELx45Yn17jqxQCrsIafWnr0d14zHfP
ekhyhRX2w7e4M3aaUJxf3cffF0190jT8c820DAcBILu+Nv/3zwNAPphZM0RVge8/eHNgL37zbff7
BHffk1uAeagxnnzfj0CEGE9BIsJHmWsWZGrcMGGq4NscMnVhZ7z6kPVhzXgIVfwoy30Wp+UVgEO0
0mvVff3764bB8e8X7pgOPDh2PcCy4pOqJOe+5ib3UVfQLlgphWu8SjEoS/R9CNj9+j2j/CFqE++Q
Ioyv9C2zqUNgf8kbWogRrKxVP9XOqHl28/YYxkKwUgElo+CtyMJIxS4uarJ/pnF2UZvMMjNm7U2A
0yBkUnqMVL1dxwUqacVLyQAgh8McAyQhlJ0PbhkUC5UCejFYUIEdYl3WdWfDOJ/mDcMgogVtvnqX
NMiGtBgScOZi9ZRI728ogZJ1aHUn1E7D14q8uMfJ7jr7pOaHPrfjld6hQbRgI9JZoKYDGt3fEGgt
wo75DJ10hKnAR8D2T2OrSiTechZc3bc9kB4c00YitzGY338KbvOmcv/9eKRBisgNzI6lvigVb9Ks
kx2DPzxsoac/pHYxLCtS7d8Dx322c1wcruyuGi/qGkn9lzNo0e9KT0G+s3fpklAfrequqB4gAy1I
qIq+WJRBWj9aW+7a8bXyE9pL6fhNyTsEDEguAfEB33UN4j7n6ZWduKBpGegWDU1IUoMsa0CenNHw
BOsFHV/jcxLTmPFhHo3QRPd3Vk4VjgHK2wQgwR9Gw7GQ8Q/Og58TPVGMtSV2Q5A+upZ1Qe7l7rlf
CMmyCb6fKyDiPJDK906GJT3pz3rH98pDYi8Vq0RVzFtwnfRhHtZ4nnKay6naHojbNRC92RaZ8YVX
1qy+3DQ1IWmEnartodJ6e9/QCNwzhrKhsvW0CTFqMrYvo/DSjeIczIdrIxyuuenfINkw6eyR8IOA
m7yBXWaE6yxR622F2ufsd65cmbbzdH+WQro3YuI2lN609okyIpZUaZzfhZ5WXWLlfsrqSr7//d7U
P8kTuRf5rhuUYqatozm0P+moSChx8nAQ8Y2WqLlkdFUfylZuIu7Ycyxc/0xuJ0DewC0iYteddhXg
e1waoVruxPQBj61/olFq7JWQmXTQm9/uZoF8uOpoUnAtI/+Lh8w7MR+iqFS2EQGQ0aTqcAzwWEWb
Jcu/vydWlk/rjXA01Ja6a06EHd7TpzcV2UHOza2Nt3t/zGCPC0DjTSeZe7FXau4m6RMU4navngpE
2AEhmm+KNk0DZEm47SR39EWAYFtC59foDaUGOFxiOh5IvlPxpVpi3U4tFr+gegG2s2v9kb7BNM+O
rGSZA4FZ5tMweGLlM2Mud2Y8Ej+B3W2HSbkEYF9WX/T8lnvAESb5QdCEW3esg49Okx/sXeu0VNrv
BN3FWZIc6hxnyWyrmw12ZUQyZ5MLep3ZsHUNNJmu+dbbxbGchtek3pR7jlh7T3Bis52xnEIsEHJU
kELmatWpA6DnKWMeQSDcoZBj+9zjwF/XEYdw5DTZ0H4NvP4pHLP2iZBimEIgdBdGVWAlZpnqWcLP
ookfq0y+167oWQLpL8lU1RZjUxr7mlHQiuXRXeVB3Izg040K0ikEdlX9rd/qup9oW3ed2ugfLb5x
ukYok3VBxDT38CF3TfnYFMGhcQL/Yo1x9IjpG2Zx0wGR7ChYyFIPcLrQQyWSmgaHB2kxsJY9uU7f
fFfr1wysGNDom1a62jbM5HjEQjfp1VuEU5o9xQ6iHWE28VECRaUFFWNWtiFhGLAWxJbMVDBSSHgZ
0IuYEYpWvFip1e1LV8m3MtHeE5v8R983P0rpjxd2buz/00OHPYfs1DzexJr5LGjqPTe5lj0LlPBU
Ec+RXY8bEAtsVUzLFoVs0KVPd4sN5jdUuN9S+tP7RiC6phwp146qFo80RxdDZJndaswwZUvBMFJM
7dNrk0QddCE3QffBxK5lud7NB6OWOHgFXsR5/nUximHHNBJngxJxpebn/fc4HpNbmJbJxStCTA9p
+A1tXXlloFOshirV6Eq3y2HyFNcFwyvpthGT58lTnKnN7+fQ/N1D7XbuwSfQ5NqZtMEmFUHlekfw
2zriAkYzg7e28+Bn06opSzhi3Hs/uAWZhZBXPzLLAjc/wQZqgOsrpUPm4ZqFfhA5sEdZDNFZbb5a
inkWkV9joTS15XxL4IT2tmUAMhajb34drf5c0jKaq8m6QqChGh46FfZexOFJutHUilRVo1LWMi6Q
Cs1ToAFY8CwemR8GUzlbAE0KJsusWePUHuCWr0sa5F18TUxoyY1mMasPG6RUnGOfIRhmK9LNwHMU
dXxuuuqj9zL/ed6wvcKmgk8dIKxxSTp8brKUkKW09PEkXjSYIMd7hyB07VuotvWZE/TNsYebQgpQ
CBb65rHuQXJtwo2WV9HOI8KMPD66AkMDJDyOi6M3ebT7NAo295XPJjP5hj8q2DSVmTJnp/gIR9Fh
fmPXLmlALe7dUl2ci8wLDxWSD0qc0tjYtYlbuInDi6Mycd/44DjuTfxSAzdTIXxcdzWuR401+eh0
o3Zk0pbtIDCSQKD35k2FqLkUHlWlY/vfgkqGQDdG/96vSEcfbfo8v8UcQjgdd8ERxMdANMHwFiVW
9oqestvbuQ3f2OIdVJwKmLZpArl15FxUcmfXXmg+NhqhNItZ+2SHPdDgri3ISu2xXwyepy4lN8nZ
VCvwD7WzRhcUrji9spMpirsBsoQ2wNds1sNKHFMgm1R/AKLHQbJnANXBbzDZ+WTfi3WMlmc31KO3
xn+yU2pVI3cKcU8QuSFp6QoRGKTV0iTPq5WB9p/54/jWKs5mZPT4PCSESSXT+hUQmrfNRULEu1W2
5yIWxD+N8b7WU7ar2BNk7rksxQWWpReNginDMKw1BhMSHb6hkgBsbpkWJ115CmibvCZEBXHrp4+q
1mL4n1f5yKrFsdUZ88jCn9IhCPaZKxXaPQwMJg1Rp6Ih0nIjB2xOWA1fTuCZ85y8KsIvqC7Fk8km
WHbogd3MZxjlwHTS/BxWqBbIjW0L+c3DiVIY+teKlkyWMSvKctw3LTcG5Y9xxjUXTtunmbYfhcYX
1S4y8k5Ar55cx+tBeUY6egUdiNnkXp6d0kYXrUvOAt81zV8lg0liqhBIQJtaBV+QyBVrlgM0gK9+
QI8D6rmD3axHcaGEDNDp/eVnxy6+Z11F31KFC5AiuEhsF+lvkjw26HPPvYCg3TohsgEiCbaY8+LN
/LRBNUYH8iYKUjwNYpPD0lHYuCBzrcy4I6GZwzzD0JTVcVoUldx2dhH6ocW85o5Bnq9isza3dVZ+
JGqAz1yp5Kt/iecjkBDkm+CCMhZtSwA9zCDStET7SyZ5tPWonDmITdcGjSh2/qT9Zfj4hYiky/ah
3dG6CMs3imTrhxkFcBr2WUa8ThiJ16zEwYbCGitr0oLg8L2pXNeOYxXQJ8rG4RBoPzN1tMlmA9sB
TRqjeoY4NoEvpfO+jL6wN5VBc3lRZkDlZjmUj7hhVUr3Zgi+SX5oBNu7fm7WBDVq+2GXZntTU7lJ
yTV6KmX8eyCtDKO8zkbMwnswiRJfD7o1bgOnDzedHLQnURAf7al1v2lGCR+MOctRiOFXM4kZ/DR/
GltOIpBxVhyfAALSKluxUYiVNTWQTEJHq1T+8IHtvTiWmi/NIHi3Z2luBzNu1ZvluxYile1gktwf
GKdboRKuy0jRj04I4y7PdPtx/gmh0qWslQHLDWUdkKtuUdk5zuWgzU+lrIfD2AJzncVDBcXKvpAP
Zd6t73AM+hDsAb7TnqjedkrS0BlsuvwwT/QJj18hoLCeCfdZC2tI6bg4YqdNVt0wy8qlPpepkn8+
0FTn6LZDdeqswmQUq1RLT8lAF6kMXQNfDMe/l8yfEZp0FWwVjh2kbSZJDq2Zf7YWMmK1PFtJtGtX
ePY26Ad8H8PQpSySpAtg8npH+o7FgLEezQI9X4np6WDq1iqNHHD0HbBWaWPWJv/gw4uc+FLRFHxx
jfSj8PPhP2ah5ucOG68XlIRmu66h0sE3PlX4CdrJMCgFZO60Ebg7jVR/JR8i3cLMDHdD4sav0sE/
4TbWks6l8VANUPoKAOXBMDb7IQmHWwZYemNhJlpGwg1J/mRqNxZWATld73fEi4BPJABsQQ7qrkFN
cA1l5j4A0nRfm9rXH3zHXN3lvXL4sLrO3ELJ3hlh/jDaMZJCZShWlaBI0xmcX0JWQ+43BlG1eLsv
r1oWnDNGCrOkB1A4hLHeWqgDASkUufn+odZxkoIdaFHtdtGzprXqf1z4iQH7j54SH6QQliaYO6m0
5uYvxp9DZbDQVjN09TVJyDZu85wcdg2lqW1jggzDKCDDygnPYV8S1sqzote2rYf+lN7++BAiByCK
IA+WZqUaTyrz77VLCmpZEiweKSlAJX5S0/ZLTzrgf9hm9KlX+Gc/bHrts0tJ6KqGE+hTL7FCPiKF
JdqrL21azSK2FqPGvjMMUXHJS7T9EscIHmMCNMFLLCw4kZfxI2Fo9UPLtH1MGbcq8nICgdgoHVRh
4xaNure8VYmPc4AQwILunqoiIgImB/9JxbVuK2dc/P32m0/Z/3wnDq0xXdccjdO4Np/S/7gKcY6C
xKO1AVYF+X5khuN11kw6bOSL+5H1TtEgmjhcdDiJnEVCMECkPNWqnjzbLicF0y/yjV6xE5uBOgJK
Dzamx4znLiqWYdqcTNwqC48clJ+CGBQ9fmzdBK8bcQAIAPBMhpHVHCOPGOYFqzGxhA5rMCGXyyBu
S0TFLcZtdUBBMibjN1QUv+WPMI3IDmrrH25NfS8y8QueygNzyLWXmfHXyWzuhkm9IGSpPrZheKy8
1ngBO/H773uBnACpHFtdrGSALl97PWMzFuEuo1rY+Yp/nXep3iYMlXt9MRvPARV9o5bRqIFbrH7z
GKfPjO+tjceHEE1v9/fL9O+bBX8WOEuLGa0+HSs+jbNzQBQZtJX0iqdbXnzjwbK94mc01tGirDvn
xa48fMSlTq5Tlb6OqcVbpm2APzYf3sKCwBwhI+uSETHwHBP2NFfdsZ5hhRiSL2XUmTtjYp5UjdT+
oyny+bXDpmTQibtP1TDO/ftGd2MYmzCJ3EuEFWWhDaQyTuzc/z3MYF3bIV1w+qPLrFLocAzyW0y9
gWps0iPTBHsBG9gea9F2a8pRUsjskl24k90Jizy2NBjElmvl/zE2+Jf2Rdi0dKYbBJY0rAr1kz/O
BQuOmKfxrqmvxOsShyIqyTH5HrMksa2NX4KBoUfMLr3HfzaiRK1TvMlwryzfIWmgnWZ3HGaWMTJ2
qZLy63cvWWXEEMg4RNV2Ui2LluNjEmOcGIAsgZk6EjA7btXZa+3FhnWw1BB6aRhAx7yf0pQZAleP
xdLTodMv3aQ9AWvR1tgNX/zesxFA4wITMcbi+eTYg+xY+oXt74ppgmnVU0g82J5toaTxaS1wes9f
9NgoyHXvhbofR1c+3W9hpycxtpXtY9EHzVfFIlVqmtGxe/nnIIhWzuh1F6MYKBHal/nfx8DRoQO6
RSq1NGGTwS30L0UadKemBO6hTxBJOsHZUy2e4y6AI8L4ZXmXR3lDGK4iqx2ecK6ieknVl1of1Vue
G0+Jtqw4XcVqYm5bJ6qnsDlo9I3R7IUk21KB40GaSkYKQKQ+I1QOngy/L7d/vx9nN+qfy+bEF4ey
xYBNGIatO5Ob9Y9lM8qNyexHFxJEk+Rif+nysrjhF71ljp1/gYzPBTesB2z59f93GWI3vrVAVzad
TksuDULtXTSPQyjKa+HFaJBSX8MS4AAdMEr5Td6canS+xh7nE8fKxTYZW7JDG7e/FKTwXaQ6Dity
WuWq4sZfW4qf7gBdI1sbc1CdFfmbngJ7B6MFazfQgWC8ReiiToFVNKRaqo81zsWndGCQyeW2qMl9
N93P1W/Zhfmm1ES6JLJNoI3u83eZYuRPIPng7AgONMA0fSzXKJ1RF9aJuS9Tko5COd5I6G5XWqoM
AKFa8Yj5+qr57XBuyAnMDZfWqBbf/n49zM804Ol6OBQTFpW2g9V9Kjb+uB7YfEi0Cfz2HMSu9wzw
7STGsCcITNsRXYhNPa3AOgXWmkskz7Ze/1IgND+P9ZMWKe11COqfTrNnVjKetWldCQHOw6LeDkFV
PzQJCWdT96UPyylORC92vWCLjhpNvOix+XUI7WPev1RjUH1FwkbWOcyBhRUPwd3roUlTJS3URF48
FFN6rhFd9NL/4UK8W/ZN0KEWjiAOzvuIH/SgW6bF2IiQxA1Gd+QoeLm3TmVIzvzMzNU7sZRGTdeY
FjuFEc0u8oH//rHqnz5WAMMaSjv0f9Q5qiFmOcsfH2vgWYQTBdx2XR7p61n64LtFt4PUoy9COyn3
Vp+aoDw63F5sojif20c8W38885SGwkWHjRGlxjXXPec0DjHYLY65Ft1p2sM9JwMEJEdzGqbN+2uX
6+VSm9Gif39H4l+TzIl8P9U5TB2o4D+/o7IM0ihvPdpNfRXjRdT1w8AJbgo6lodovE8e5vGDLbXX
u0glC7tDMHi/2rqW18hwcTN2icuHkKPXyXtvFW7b3M8eZt8STKNglYeYDTR/aHY15JR91FXiatFw
E33b3lU6pMe8t33WPrbSGWiiEEgUjm5w8mSmIotphuK9qI2fv1spJlsMcApaOzmkUU9jlvP3z0X7
NLhABqYiA2P4yKgULd/nOlBt4ZoaEnSCY01kQ/LfoY1wvnqam4eJOYUWINFHSDsBlzQzXWltrL7+
x6v4dCaYXoWpIc+hVLBgAbifDldVEmI5cqR8bGdijB8Ub81oJd9dAQ1o2nq0VypHUkW3SqZ5q9ks
pwr5+PeXobO//7PAd4VAdMDkn/YZoMZ/nUqFOxjuaFnZg+tE4aPbty/3bRdVu7dnpBBh6qu8t8DL
U7EiPNU60p7YI45Xv9JoGtFED+v5k4tSt4LSM+QXVScRIaHB8GYgEl8bUoKFJNyZ71j+qnVkTuYA
RlSLIWGT60eKNolwP4NzpsqLQZDiEzlTw5aNr9ozgW9uaLGAQ4Rk9SRaNGwC1y8PjDzcZTE0jChV
xruhrhnrMSHh2wgGH+zkBGMFbh25XUgV7E+wDEGAHObcRY6sfD//NCLJ3+N7fyTFTp7AamdUFWF4
aMgPXAWt9cPPA/3mk581Bj2NBsfuNgn+s9U4NsOS7Eiok7r1GEa9dkvz6icRhsW7wVQcMfm48NXU
P9XTcTTPHT6lwns2bCpQQo4+0qSZcr7YYgxP85Z9n0ksgTFrxTCeQvC8N3Tz/b6fe4StbtYbPzG/
sUWJX8WXxNLy2/3IwuumkUnyX3YcRaxfbDU4JbQyasX3v0v20AX8I6qtaV+7m3jiclRWcN8gCKLW
wbuT3aZnpb8bI/TEJeeemBx1MwT0P3nNa19cFfcDMi0ZzxOXxMdSi9kA6xzASTzPE8kj4iIv701r
xkKA6XRfI3TASa4mSuBlwyFroRlK9ZjiJKM1C+A4LAt0IZ7qHZw61H1atUl7KKZhFA7lAjUmKM+S
vucpI41+wWh6WGaoXp4zvX92CyPapLX6w8DSbMD5R0QCtuW9DmLR8Mcm1FxEGOJ96iGhhm1pshdb
f9IPYLyK+SKq7N22EzbbPqjL++/oS0co5pOMy4f5dxoXJsxYF8aDjaPDitroVJfNCnxoeHBRLJxi
FMfM4ZUP822eLpLp961W4h+q2nT7WZmQy7HZDuyHg1cxMSIJFyaGRVpnPqyqIGwfHQ5795/mX0P0
6KAfJHBtlhVmfbitOVxf3Y7u6na+jBUxYAmvxOm5wVxL25QuIgc9J5Ie8d5XqeWL2mbCZjuyg14Q
GKu+wUU4e1zc5BWdFwppxVAXRQZncqwAjMKNfMLVv7Jik9z7qj8pfGsfMcQC1SMRGQd0mWyINjn9
Xhuq/Npzklo5iCp2coIaFcK/3D99J+rXisMMJIzK8jCLRRKdo0zn9XKFDK5eU77aC5KPgp3ljQhf
K705qKHF/1lP7ZVOXnvc5fVBTm56aeIcuVcEvuqmC/q50wwC8OxOEAaVNeOzF6AZCpm5xmEl935t
P/fEMSyiQuPunLqF84VAhImfTpPeoqaXyGx7fAlDjWyX0b85mryMkxRwGiUT1NcvhUb5bRamPNmF
3Ft2Xx4cNXszIFdAl0oKC2SDdNG+oKhzepJuB4UouIBid5TZssu+FWPffDhgxOOFivdthRZIrC3L
luZSK5gAMHsaz4NJhcE5HwI43a7l/f60lWjYF15qU+WE5saIpnTP6akCY/vBxPOCDQwUwzBxRFNH
OQPc+fPBixGHqFkxrJNf3dhZp3mPnx9mxYHjFMaKjLGGlKoYE3i/nr1p4WRQC21/XLZkTN1xxJ6T
aCeccYB++v51/hgV1WO0aPP9tFELkY0d/37Iey7Z/RznmLis/hlqAHuHaVdjJJt4hiLYQfZaM2ul
LSx/xZAULv97SAonXAEKtpZG4WzvcGcDhu4Zaf7vp54usaqbrrVRM9taKtP3vorV29hn3t6egmV6
n7N0H7iwsJS+esiVLlqWqq68KEqLyzNtgpMea9lOt8jqDRp5G1W94d/AyyXyRjylsm85KjJruK8h
RBSfZ0qDjDXaN6qbLBTbOEZIOkguNMQDHodtGQbR2Tf159KazOddvlRV+hPzrkD+u7FUGv5OaEOu
DRsAcKJu9L1Vr1qjCy5O3oRH0OElsDB7WZEacEiEXb30gbdUETvUOrkk5Gs2u3vrHTPSQ+cAnp2P
2qNEdS6hOd873IVXZzew8MqOhLtpUe/8myLDJV5mjRK8MzZVT2B52yjnTq2jdRQ040sUwyft8DCg
umke/nfuHTR9YWh2c+wiPoWhs6vFGC9GL66/DIZ91bSGiMJZ5NwoxUX3y+FND7Go6d1miosTO0Xt
isXd0GzbLZYSZuub1K+zSbLJPaMS1JlSq61SJJo7hQkjmNfz1KTalLXWPNt45RZiEIj2CRAQ7bCr
ObJfrUmJ24K6OGZjB0/Fm5pE8wluui/XqsdnT3/TIIeAeYQRv1SlHR2kIFhZ1RiuJKz3MwOn81QF
VMu3Wa6CoBdhQQYYLmbht0wQ3u2odntQc5KMWusxdyvnQbA13ZquftdM0VwDG6uU1JkjoN4Ibn5H
Km8mwFd5Xv3TjWKSpgDSRcd2xJM8o7tk9ML41CT5tjA38ObMI23C8hhRed7RKTTe5Wbeb8tW/5G4
Xb5xvDxbu0UASmiS9zUdKq9wkFu7ZFoVTroQlb/Oaq7icfWiYzECn7zrttPSRZAwkouTx/iUfOwp
9xsR3lW4ntvQ2NedAI3mIrGba2wWIMhDg+O1JOhzBqrT2A6WNuFyKxJMDQ40QCwcpfBfUqvCbwoa
RW2q74q49LPxz9czcW4JcrrIzvhqjXm/C5L+pwOmY1/F8sD5ujo3aneZr87gcFHnU6FucdnU0vU2
s1JDqiKB7KIwcdPhEg9qr+9a9A0bRruM95h/JCom0rkEbdUfDpEEHFrQ6dtHrxufZhcHpbh1iCYt
EgLeG+kdG7+xg49QNdf2WCRvSur9KgwwWwmS3i25ANnX7pfvZQ+qGimvQQT4vdbVLwgLCKjUbMxs
E5wRxZ+NwDDeZHWnLMa+/5m1lnZNszCBNh+fi1mTRvcE6YrnIm5CTmOP7W5W2JshY2XZgRQcCCEd
6x9tnCRs1OQIVVOyhC35DKahT9alWzka8P6JIjtzWEhP8CyIvlVAtxHfgoPd9K11rxvjVpM+w28l
3rhyuAIHd96A1yQryWd/yCXCSHPA+jzjQDKz6VYhMqRFTcv+7uTyjV8kdlIYDu4IxXvUcIuCrHXz
JqYk0cXGqAFh6Hg6UHPBMIqdcMunOm5oAqpEt+veK60JUnHoZK89xVTw0DT2YpBufsrjiyhcEtQc
WcPvKG6ezL/mvnWdKaScPYYTrZu7rbaxKJ5lVrtbUpGP+Zh3e3KMtFOL3BhU07bux+84DY59VTqH
2HOMS6ea0RZKV75FW7TqIrwus/wQwEBMhjsgjbaCeJQkjJ8nD3YSN+7SR+aP/REOg5o7+QmogrH1
re7gdHZ2HqIMlzDQj6c4Ub9UhC2eEQj+fjCHKbO2XJHzNmloRYVIua1vRV9/aZPgCXBwss/nbi48
IfwkmAr3WNSrITjPo8i0z946qGeRX7T7+xDCs9KV2VbltmiMTTBNnROhbAsLtLEXBLcuq5zT/f7o
6wgSTUHcL+XjSWEgfbE9V1uXtWAyO2SsNXrrxIeakQBSPKtca6hHN2NaDptScDQfqtEAF0FoWjv4
ctUosiWcXgnsBTLFeA3v48v/MXZeS3JjWZb9lbJ8RzX0Bdo668G1Cvfw0MEXGMmIhNYX8utnAc6p
TLLHKucFdBEkw+HAFefsvbZIFAOnMlW6DDyHUo2bP/fzqQMMW+lM+WN1bRG45je1sSIlJ9nOwTmd
q7q7CM0jxST+/7GYnE3C6o82GrRFPYkc2oiJyyGkVHZx89hEBmkitV9/o8CoJlqZk6+TBZ+9T8hx
+NwUgswxr8o/utKNdnWjfMktu3mSRfgs4jL8Zus2C7/8g82LfZjlgfASsWZpHk/Rws3NYfLS/cOt
GYNiRIVGCY7GQV/FnJkOO13vyTmIFHHWXAMNAZKrZZpI6+sATqUdleClGJVuBxBP30AZx9kjnqoU
XlFDeN0n6SJt6XxWlZctnKrSL+MYH7o+a/eBsM1VMy3W5YRgNsqJ6lO2F83zKiSs4yZLrPBhHsmm
Zw2rg4eBfc9BBiTgqq2hHedDjiucv914a6tU7P2kbfWbJuoWrh+du9Dyj13QI1xzYX04cd1h9xCn
URfR6wB5a5Mb7biXknA89KcPhf4tGcL8qVZebmfEt/kGdOIGzkVDsKiOOE/XC5VQXXmaC7iNxpBk
dn5x307lXdeEG9pYebhhV++f8ipgReQbEPFB0iB0nqj/qlT0kwkcDd5QbcVPc3JK2xlvqtZnR2kR
vduXHZOeg6t7JmlBn0MDRj/qweoeM6Xtr/30JGgsIr3j6lmXypd5uWMhlliIKnHu9RDtXmt+2GWn
nGJTmqs6zYblTPRISXs9Wn6/dEfP7lZGNrLWy/sPnST7ticKeYvYWVvHZroeJOfullUweehnG6Ad
ZHJD1kWy5AxIbr+h1XE4N97R5L46CT3MMCf31iqiLX5KM59JBoZMNqILJLzbTveKN1IXTY46pZ6H
mSrixg0tc5gFS7NHt9zaaXgCT2It4YVw5ZEhc2xKc4KJEro7NnLcKklonl3dwuQDFGlLlfvNnVV0
aZQ+zK0UTgZEM4NxXsdSR5DDwi4ifV9NdUrih/nWc3nVzLijGTYqSz81Xw0LynncRvIyJUDCBzcW
PV6n+1pjF+QPLJ2lprxobvWJFtk++5P0SZXYa6f889aPAzo5gfJhTEiGeGAJWLrOwsRFFIXued6l
/hDAQprYQD5t7moAhgoCC/ACSXCe7dI1tXIy6olgh0IdUbjBKHbbQahp0B4tTuZuXs7N/2DXK/Zd
k0TNhoxh98T+gGSsvoeKaEU7VE4n0Vjxiwd8Z0ciobooZPVRRWpuIrzrN+ZoMJfqPdm7LHhu29hS
qbftNNnqKtHgChvjc+kOnwPWBBrCzYE87OLLbbnmQKfaE2aETq3GzxWMlzzG0xQoGlcEUSYQDfha
nKDwUWhMVZOo9o2tCp2zmMrpCBqAEorRZTRLlUXNZvBFKe8y+CFgNqL0uxnU+6zLgjctgfVT9FOO
cUrenNKLV2fwlkPRB89uWWkXVBnfRUCQTMisQli5JcdVgQv0AL3mD9uo8ktFpge+UA206cVmpf2c
JkG4U4T6rUnb9gl2zcqKE+NKB5pnomsWsA5+4NhuU0xh5K8qN/d61pdoVecvA7U89qGKUYDpbo+e
ONyGGoIFUxn1/YDlbpm0jbkLSMYg9B04k9nrDpNwA+ZEMcQdWjUC7Img1r2alS/T5UJAfbttZXKS
KO5ZYRBq2Du8A2GB3dsw6Yc5lzDK+kLZVEosth5Fn4M95bdYoStB4OjF3nGb6oj9PlkEbUMIBMTY
s2wJ4iIXdTFraOqitTf1mJZwC2LrOF+1RoxDw2vgd8z/WROnIdUJLSfIZHjJje7ZaQsKWyJmq5MG
frons3QRpdEyC1PrjbbVfYLV7gsWtU1b95+tldknd1Dap6puqQ8aaQ9M35ZrNfHj9Rwt2PZTW6TK
/FVd9JtS66yjieq9WuiTOWteFZr+GF29LM13STsW20Qfrdd/L1eTEU9kJHp9Q8+mOswzhunSfHLi
LN2FMqEShhXhIfEV6CPwZagDmvtuUqSrkbMXPU3JFSWFdIXyqMI2Mg2JbaudQmp5t1mgz0E3lVFQ
nwLT5zqfDn0Jvp+SAFL5MFevhepdboUe3OifeDDdrx4gIE4fveGiKE5Iq1ddQsSC7wbxshTWNrc8
D3Gcg86lNnTIwW66/LEL6rro3UESQXnsZZ5H/cj9MGOmwFwlDqSM8pVfSP+sq8ZmPolR3lQXG4q5
V59TT980wSgv5szfDtNhW8fDK4S18pzpqvKQ0Kn0HZO+ObylVemUuEr01nikt22sS82v7nra4Uun
RdrOeOLxlAIUp9inLNesfQGMPRU0eLWuTjdR1TbIb5dB1WnfEBSXKxLp7JPuALq0ClGsUAQCtvVG
nd4byi0UwcOyV7xvOW7wM6SdhyKuyndbqCR02RousU7WC0pdXOuJ23/J4Lsd7FgG25ClxIK42fwu
EQiV5kdjlqyFBQO8MrNT7A0/Xm46umgUQJMFvTLtQCKyRToch0qX9sEb3qFe26iVLet2SHrb3uG7
AaZCPnq5aVy4nYuU1KKT79ME7QRgeTDug7Aww96UC1CHliBJPLg7hAA3HT/bVIKyYqH0dwUUFqg6
RaieZkeSUtlfBKA8yPgT/9uZKOiBOVZEvr0URTOe+qLs4eXgEipsqVAIISd5fuq2/Rp0XvA8zURr
ZRw9uZe5+45sOI5xtkqj4WB20cJ3gug0vyaigaDdIH1MCyg3MYX3ChfvKUHUdTFbyiG0adPvHuUq
BTbVF83GqzcpbmGbqNtZbcue1WHp6kxZ9a3+zDyBay3v71XDHZYz5WfeoaDSQfSfK/eBxXrgFkjB
N3lPcyV9sjo21UMNoOn2lGLKBR/FUdIyPJgJwFL6JQEFf1mTlSBFeR3DZxlH4wPCAbxodtsttSYA
Si+6aieVWgJglXs0sdozg/lrFtt/0MMAcR2H38MyvD3ANFyFxWFI+o0rp4Xg2Ob9DqTSqxMCIUdW
grErvE+mfW80fNWCoT+NVLTIvHgMMJacGjYkXGbSvXPBflFpTH2mCVG9J+plLoXOL1vTywSrvoSW
wDadoRaGZAmVO2rC4S0bUGsr0AZ3koSDjQ7fcpMMQDCnzl6+QRvegt/uoD0o0ZUJY7ymZf3U5YmD
QSU0t0rtR7vKbAldnfYcY8vZNaQqjpCFyOnzumZZVQ5glJYYX7zIJrwAfXDAz9eYinDubtMhjFb5
pIhVaye+SnLLmOqzcjih/ldPbCYY4SasX6yxfb+NgiGigaWSBJVF0UjxsYt18FI7w9sNNO6pdOaP
FPaiK2HP2uOIEYTlsdmtXHM4IGLIT2VcFefMLVb9pHidD/okgM1DeQkyQxznl+xWPBrSLDcmtnux
qh4sFc9KHfXf8sEvnuT45YdhrTG3mZKVmyFuwN1MIsVZrhgY9e4WKCEz9372fEWqGxxD3fvDsAYU
2kOqXkw5nGrLCZ9zqwJRNT2qTRUIAcTDs9lCsV5RBl36ChOkmqfiXQF1DyTQtN+B0F3ZRS6HOPEX
Ji26o200WPK4z3cWG+glZczhrQ6MblF0UXRO/Y5qT0TITGDw1SdqvE+RtLJxFcuxjimI4Qff5Lo0
sYGMHSuyXl+3MSmJWlzByTGNI31E6Bks49YI7Cqg4In7NNiZXCAXML8bkb50O616uwUdjPByIOJU
X+deB0pCubGjtN66mkBP2MX2yaJq5xR40FHVh8+2MS7nGJRg4Cszm/aUCgX+77StaWHLLirR9uyw
2eBAuopW2Dg7mMeZvgtgd63mAWB+6vlpsprFcg3KoR1QQFrEerm5SbQKW+lWLQpWxvnqZJFM/JiX
MwzYqB5qmRRbgovKwxA6/o6GGTLqSOH79zNTLsinKbeTaxvR0hQVEqgEe4Cw7O+6wsaOZOb5UtdL
dVvoWDySgUZPnyFvZpXMylnHa22Q77UOPRySIiB7JDA161QTZUZsjassHO6QO6VsysUcVuFU2clW
XPdJlIZxaC2PBHIBiUa69/AJ812mjRrUXdFczSyjcmPtOnLMoBfWOcqWzm0ppkzPAyiUhL+cb7Il
Y9SjrcvScaGCqjsmrbNJHd+9YE5wL0bDlioCvLicX5sPDfX7I/vGe4xcCySyw+N8ruN2aejXJASH
D4gjWdwe5ZALckt9r+By3zJ34jikUjc5jucInvlAfFm56Gl471OL3CDEa3LVhXazpl9ZLo3pKwf7
hWJBJ3/eb300D6HjLOXUg1b9vFi7BeNaHDlkZJR6DoWmetNH1J00J837INOMe6tPxCJHkLlt2Td5
rNNiFPQeTe82jInuKRXQXwFEkcq1/cXy9sf0Quu38Rda20h2fYRHrLOfPVmJZZOoNCIHYrdNy3+M
Id3xzYGlpjWZ3oRige0T58qU2SgSTN3Q1xdVjfxL4XvIwVqlOCS1daBE0z26MXKqVIdKM1fcUyKZ
1jIQya41rR5Ue/0QDyV3SJx8NepGbssuMbKDGWjGoSS+ilr3rou85MmXwjxXNciYgrCefRQRgBqm
oPSQsqm7aspumH42MfofP5sJB9/CnOngPQuXRfosp4ucnkVI6Fv3cUc7o9Z1ivolTPD5jZAy+Tqd
fMfx6NeXqqzqS4v9fNXA318pQVOdh+y9ZaZ+BO3Sr+3Cwzw/PTXUTFxEm2/9eXUfmBQn2eHHh8YS
Dc4FZArOtIa5vV2H7SaUMryPzFG51lW+SUeVK7RB9eX3497PuETDKcI1yKpxScubbpCHDsSJae8u
fUdfKGFFODhAooeqEdHJkMOzEff5FkmwsYHqC04t7ouHPx/VQzyuEDfToE1gVs6XNo4TEkhGKW/L
CoGsYD2zQdoCTHLvW8NuJOXgLkzGcnFzFjFB75Q6MFfDtPf2G5CNrtnWOxK3FC4usOGyTPe3qywn
i8Mq7fYzltU3lj3hmy4rHUkmTvRAlO5CZt0frh+bx0LxBaNu1m5yQTxVBrAXGnNmfi06e2vTIJCi
M2NM3J2zSTwI/XHtf5+1x2S64FsNmvC+TLT4bmhQ+jXhqL8p+HkK/GsLTc9JQjFd59JM/Zj5Ueps
sTzmFy+yaC66RfWKUG3Zm6N3P3+dUKzCtcV1imicb5dag3/xKM8z07tLEsuDetNM7JIkCrFaasLY
h0Z6LawEVVvWwy20OjtfztfPfCVx39aX+Y3a8nJAtVxdMkpIGpwzr3w96vYp422yu8VKAZt2dzOo
axYxWV3z0iuFvKGYXae/+n1ZrH0/7/a5Z7uHvDN5VBKQllN5XdRpEVDrb7sv86MuD3480qbXIqfY
Qm9K+6sz+srCt2Fa+NA4FibJEzFWJjzR8xRLlOQfrmWqx66qjqMCTBCVxnquP5mtoRCVRrySPzlR
NHX4tOOOOsegp/dFGj9VMq7OnWYpFDYacqknN/Q89rdteWdqSFHGKtVXLSDETWmxlAo03ONHmIxQ
uqa2YhXayWrW59ShEy0tN/8CRd8kh65/jObtiFmE5n4G8s94/tESH4NdvObzKWV9mm4IpSE3TcPC
t74Bwb2A6kg1YfUp99Cinx/Oh5jI7Kl7uRlGUCmuKsMnkpbSBX1D+yNUSShQ9Pt6sPNHMVndkrEn
6kL18FGPE3kuqr7czl4QZa3yePta1aYdH1n9nVs/id6t0YxWPZjPy2DDYP2xeJgkL32jW+DtqOgp
2ECXrQXcZKam9q3Xkv5jf0uyBspLqIbHmwqvy7vggXaesqWopd4WAfPTGIg3pY3eWEmmXBaKgMh1
1bdvgWnYUpYDZ/el0vUcx3ZpLzzfH68yoNgWkf+jJinR5qLBqlHFeLBwAXyzymGyhqZfaJOYa71n
0aDYevbgbvXK4qKJ6uYz0LelXvaUtunC+q3QH+oAxJDZkiDgspq4tIYdrkTeJQ+UB885XcSFP6rF
tVfG7ggMwV4pcmp2eRdLV+JTm6rxMtUq/35Qsz0xBVTWpaUcDUy9F0JVhw2O2mLLmnfW0mrguxaO
bZfPg8WIbLXk6QmFe78XJKIiUaUCiwt2JVE9vSK5C6hn9fWHhALbIVL3yaPMN2wbH4mOGp4Seqhs
njRx5b4ft3poejBr6XrU/mCsWs1mzeH8CLOKI+lirsCX2DSFcWyi7CGZ2cGs1bSTT7DhQjhNuQ6r
iFjM0vg+2F9ocXvhIqt5oMmlmTrDveO5+cLQidYxwKNgnasJ/Y4Lp1r1BjA2+sUem8PezBZ2POaY
1odBJW6nwawxqcclSQKlZ9unlk7r9fa3A5vSs5FcuxY6a5YN/oc+IDOIxovnRTH7CFhfWNmtz4xI
w41l1/hyS0cc7TSHTTx50Syi4cfJKRVjVjniYrd28yNVqW3G+5bKn1muPMsq0hXoXpqllrcag1Fs
b/pERxKY7ms6NIBxeA8GFPOJWlsXWVncTrDEdlFWUA7KByc8jaLDvju1iazhkI9hdGiRGu3r1D7P
eIlSsrbJWpMLJ819uXOD5IQ0DMF2HdcPbT+c0gkz6lmg8PyisF5ymthR4RNzqK9zz9f+iD14ry9y
KMYVK2xiAqsO8CE7UfCowfDijPdKrbYriXd9G01YgyZXroaHdmU2gBuNeMpBAaTJoi4YD5zJW40e
HXFc3I/RodHj7Z8DvmPKeFOAF7qN9fMb8yQg+nDSoBn7oazE2p6QtxModa9lx8Qx2PwEJmRwXkVu
Zt2j59vOz2zqhEvPLu1t4UM2LBxNWc26HpkqiHtYix9DKS4U1629F7jPPgE6R2Pye86P/jzMr4nB
07a3KdWVQ0yL1gr7jW+T9NJkUXey9Y7AgPlhq1rtj+dDO3w6srE3fUHlxHbaS+NbRC9jbljNs+p8
mKODxxZjgcov1SYZCZ5i+EOfriiycAmymcWrEXkAO/otNfI53d7kGgUwVO4VIGFo/IPrq/vaiyn4
xwMch1wk9Tuum6WiwqrQM2oP865PjMXXhESkDVUSf5lZdXWNi8A9cgs+1PqYYkhxuJPgHMIKm96t
WbtufYQKy5snOUiDZCPlqQTLsJbOML41uAUdRDyXyiLucb4kRzH1PatCXVWjZZznQxAQKm51pgdd
LBquqY85Ke/y+97PDvNQjt2Ccmbiv9RyPzR1/TXpuRryemjv4R1U+zExtQXD+vfbLxJH1XNuNv1x
/jUjR+rbpsryNSb/cqm3AOQUiMAnQ7GGxagXyjP4ZveQkRu8zIYv1IKUb13okTE6IsD0nBHRiOJc
8s4AcUzfdzsYQfjo6nVHd46eZVrvCkNGHxkFxYWCFvnamz4beaKRdkIX2TXmi8PsVYzfteRx/iuW
z74uDbT2Me0nO4WlPFfqmB9qQxTn2LPGlWbkNNd1RPycos+w1tei9bSvQAvKpWqF6VUt9WhHNROD
eR71l6xg3Mz1rn93ab5rSbd16NsuHEPvrwQNWFuv7Iw9eoHwbNZtv5xHpRifG6w6/dR1vrJBNFhs
wrZqX20btLyd9hmRE/j8xqYzz2XlL63JhVainfILt3lvIlVd2m8takSKJNI/+tNhflThROanRbuH
DXo2ar384hZ5BlEioRpV2MX73K2/hbeQVLkTZNdTc9DDXYp5YVg0nf2Yk9twMRGKWloSPU2v4E17
qgovON780wpoGJFVzrpEe8+yFnggRM+tjgXpbqSkvPJHfOtsAHGLTrcMir8PoJ4vVgp673Zt2OPZ
rm1lF1KpZK+OycmcOlwAVsUFcwxTusbicYbczD2pMonkck5qK9xQW6sSkGmVgNianxrjuO7DcW1R
glq6Nf5mOHq2vkynXX2BSOg0WA1zX+ihy+GErrA+kTZTOBGgcnRRPRPBOvMyY1u5Ybztq0QCoQfi
jcIneCsBN17zYSj3gV0TydVk93PFos7YiY9dcj+XNx2v2jHAp3eenSKRoM15cCLCmlHQfM507S6s
EQxIpdzOdU4/Rn9QkhjbMfip9bDsiCDf3fwaSZqHFxJ0zWkVLHZNG990GfOEXGhmtbQEQXFRU0Dq
oqLhZ/XX0DVr+tQIMgK4hcsipJYkJ5ZJl4h3s/UFCj4a1vPTmn0lYvn40dTHj0hDwzm3MJ0uZCCZ
tUH24LyEqspU1uuvmIf1Z63vx1WGjBRgYSs3Crwcgs9ckMKEKTmuXRxI4PDOY3xGLOKec1XIhWaF
2s6si/pK9S5eeHkOAmYa7N2UIHsNyfjEzI3Woyr0vZZzt4LWrV4Cu3uF7XCqwWW8jNPLyfSyb/qH
ggSuqxwj7ci3vC9y1VmaLdAJImKZwrDzgi+NTmQqNdjLkdToZZrsbRRSpy4V5Z6IKDwncx65Eq21
OPuwpxNZ9ojggJ1mYVt/q2NM1JO5c5FxPy5nPSfG0nqXWd7rrCExBoilQmhUggRLc5DDxzRCl2bH
RbbWi4AeTHQcCdH5VgXdfabI4jmrWhBbWoWd2FO4svXGuZD24yzJ0igWER3YE5UgVDWRnRLREjBA
+UI8UGtHAroVQ6O/ikQKKAxjekrs3DkjP0NTj4YMbUUoxwaBypEWqHygqN8jfSz4ILG5mZkGodPn
FJTR4/gECqyisNAJPEiaQzcGDkRz03h9+qFBDwYgQ/5wp5N+c+16Kuq3uDEvfMyAqUV1FX4j/GDn
tV75Ksvsa1iH6UlUWnWN0HQQ5GgRoUJyLhmt7gcLq37nDcaZOJjgOPOenCpetSMJ0Y4dP3R1fS8m
6n9J4e7qJuaioalEtnkrNmVVlEg/G20nSguh/DSSmHSRdhpOmFX9NYqRm9ad1d2p6pRI34grzRI8
+6iNT5GtEBkzTLEXtws6NW1rKj5q1KnraOfaSN2HSvmGwLe8+OBxXws2LbhlOsWmZDVDZ4SrwrbX
nqvvZuS9RUlMRMGEyJWu15FO5K/bCevgZrVyZIp/K5VmXIdtRKwJ9TnEQBRmhwQ6VJhoV/SWzrpH
9MWijjjkvtnpM1zeIgpxaU3VX9m/QoeBRTLT+step6cySYVbKqsrMEZoW6ZbB0DDE6tEwPrUePaG
Dlt6MdD0vn1M2Eq05UqkrW5UYSmYb+aicrwXJoSTFvTla+eb/QYWXPQDagEFw90ZE/7MbLrD4Bkt
SBaPaMAbT6VRszd/YkSmLQJKSMOfs2TDmJSekV4DIvjam1NCG7cmRuvp5MvJiaHEysUorOzgO2kA
H4ZkqZOMKZcXqVFtWivFmpsgO5bwXo9TfYNYFqunsJ+1J1BIR3ZV2oUsCCQWdOtC00IlJiKD0BsM
oo7tVzvCNTZ61x5nEVfRKhdKLioWQgPhew1gMLUz2qtTQytWYmtFTlbNErXMkByDZC6ldw5sakyq
usdRGbyrA5hXonSthZ9VBG2yiSNXjNiTmmzqVaFmU30fU+Ic2ojOEBhtR8VnBkDWGdmMYx49VzIh
orAKSa7TFFS7KQL2qvRwG3t6eckDi0Fx0PLX25fcTu7I+SLy4rq5pX8atPNXs8Y0hb3rhBpz6ve2
YUFY1J1RfvOhka1SP7cnCFhKvQfA1pjVL+pk+hBRMW58keW4KjV7SQNUJQqZQIDEqQKKqwJQ/MqP
KQB4nQkUuiYTDkvHLRXB1x49tSj2+ijZuDTmS5iWzwCrSCBK0E7PQ5+WW+3SNVxcQh5F/358MUo9
piPS/yFcOjhT22iA94UivKtXTkT/PewoV5LIRvdZIFeYAxKFWn32jviYpx3XwsMgW8dHOhe59sHs
C+c4tIgQGtpHC69SwUwMzeP8CUfCUrhxGWnUWKvvzWS8LyczgRrZEL0mg8ltChVotBftNJgAgdQA
9aN7V8NTZTT2UXAeN2TIDY/AEYF6V2b1PcHKM6hYWXUpLaZQ5YvttdmVvZFzCSRaHDQZj3U/6i9m
FOz8sqpe6Yq/mSgCuEIrh/5Rn94HgMfRHzsnrQbuQ96Lic4iWsLxKN99383RmeTKGs0Yt7kTgPKf
zMRlzo58bEPyqvL4CFJ+jUMTpWhg6zc7UauAapwXbianEStv7O+mSvDC1Op26yeGs61aOtF5+JV/
bz3b6RSDfOnbLTwDTCojbbZm4PF2H9/j4WkRFukqxdnhHRh9Q+DDbYsISHpOmpuXXSydfGgAaa6t
FFc1D/P3izAGmemdL0ewU5nk5mxsNAuqICcDwgqlQUdpHzxHv4TqIN4wXaf8Jv52/v7mg2zei84h
CEyEzorxGFpPiWQwlSzopir1WMr+2XEL7S51LI0QTfqfg7HLTfIy7OrQtN3rHHJrxeKP2U1sCJN1
LwBcqCXEhLO2AkYCS3Ht1LdTGOHup0/QPVi4x54EO+ewWMs47B9CFJ8PoYUEFv2l6gWfQ6HJRRgU
0Zm9+XZ2ZszTQZDIKZjGQOdalI96ZtEWLNyMO3Aa/Tof9olaxsay8wJlFQxBfgZV75/m7+1vzIS/
BhublmZM7GFc4jaPf3VWAsjAdxNL5Uo6lb8WKpJ8EbX5LjAohNGm1LZjWKnroBIa6TY9ll/dI5yy
DZtdAMJn3chqIka5B9lV7mFya2zMrH+VySC2I9KmpY8g5qFxHIq7o8ewkOuEjdaZ9YTlWVIOiNzn
GorhEn2QsZ8/3H997//b/8zvb473+l//w/PveTFUdITlL0//9QTxK0//Z/o7//6Zn//Gv+7C71Ve
53/I//hT28/8/DX9rH/9oZ/+Zf73H7/d6qv8+tOTdQazYLg2n9Xw8Fk3iZx/Cz7H9JP/v2/+43P+
V56G4vP338AVZ3L613wSqX778db+4/ff9Iku/V9//fd/vDl9gN9/e/nMPsfmM/n6v/7O59da/v6b
Yrn/dKAHCddWdZVis4PRtfuc3xLGP7kBDBV/MqZ2gBl4sjPYWcHvv2nWP4UGLtXVXURfgsbKb/+o
82Z6S/0nWyRbV1UVMBFwIlWI3/7vr/fT1/jn1/qPrEmnGVrWfJ6fjd+WZduGcFShwrDlorWN6f2/
GL/VMGY7O5Qjm5TSOZmCFDIAjamkfQiQ4NI0IwjCqAAK+U1isiY0E24yczvxVJHV3Vsgtwguck7V
oC5UaYZv4QAROKaxhl8nwcHcGjsutg/XTaCCtlb/IJo7Mt/+hj0ywaP+xDRYFlsZy9JM/H6WpRuQ
WX/+GF7pe2Xg+JjNo2bc0hQb1jGaiEXO5bOIAsGsM7KR/st3/eNk/nTyfoZOWxaDK4pxw0WuiboD
i+PP/6ujydqGJDKsGIFDfB92sRsoUy48W6cBXaT6JabvFdqsxb3QBWPoGG9V0TTXOhoObkTZUo2C
z7KivEKaovMcUKGmha3gLOzbK5sEh6p4uxr5NZZR3WUPPRr9//wZtNkI/9dTx4ewNWw6LDumQHbt
lyug9OuMqMGSgre9AmxwB1k9gr3PoUSdvLMRuC9gV+gHkwgxUJhVcya7jN2cm94phPbdkTYYnfzi
+0xLowKGAr/Vqk/fQ+85oIg4aFhCdt1AQuLIQo8OFnrd+UALmSJT45aHFmXCmRhKjx7KkH8L+s9O
SaMPnCkCOb8xbtyustHmE087H2RqnDoVG09Ie435LcRyFwXuwh/08m6Q8cfo6ONmHLLhtr7KSKEB
U+GU4bNamt2DSDCCMJiOefsdhUayjLjcL5loqKaQA+BXjfFV6ykB4h1fmpWuPIUtxR6AvxccOMU6
bCx10ckOyWysyEUdJP7GtqupgyveHOkSAlfgiqERzkQce/F6DAeHgAzHOXuY2IjDbJql4wz5zm9J
QVL1YqrzZwYaK4JWUY8Qd4Io7rFpnYcsZVGIuBe0Ukk+wrrWSA3Jhix+7YJip0IRCMbg2LYKASjC
kPVxPiT06xYpFbqFnxb1cT7guq2PSkRMMbfwdLRKY8ptICqhT6i8iPhoNB7Zg7ASj/MhbNUfj+an
imI8oLAZth7GmlPW28mpqPNqN/rOXZaGHZJkG8SjrXHxJvpVk7lgkdHne9POxsfSLI5J2H5Ksreg
fT8lDV9JqtdcDBhe6qhYItrrXsqE0ofToAAzZ1IRhl24Ce4ujRPvMYbBfhchx7ZKKrqt6E4+O8ez
Lmz/DKCrr8W7h67EzPvqNQ7y5OCDmuzL56TMEUQayEUjFraf8EyR0H/+HeRuhsL9cjNhObZZAmiW
JSz1F1zMgPedHjgmaVkoBIYpzbajgPVet2iVzcQ7yDx5h+HpHywY4oae1IDEh3QjgmidSGhSWPhw
AQX49ccCRm6vC7mFc+oi6dOMpQfdZEkGebqi6znxieruQBwZmyro0FdUBIQtOGbKKs+kQhBVbG1i
bY9CrP+bUWMe2X76nBrbd2ghhmE4uubOmJa/TBuVKsy4VIoS6SC2JLowbBCmQ9kMG9dDiAXL3r9P
AUEtWibzh3RqM/Z4UJ13tXcoKthWfidoLLAFrdENZj15Y7JUcNJ7U5o4/alAN3aVSMbtkBTDMkQQ
9zdzhvbrpOFqdH4Z+4BQGHwE65dJo1bATqCniFd9WwVQkCguuVRydj07nkXbJZ9GEGmrpkreKhB2
KEz7ddAq4tRRWzj4uL42CGt6XIoFbtjErNlf9OXfBX38MrFNvyPcZmpaDgC9/zU/21UvaC/ZMRK8
UFl2okCM7DBq/udZ4OelKxMZ/4vB4DMxD4npEL/MAXUke5NbCM9uZL2VognXapAsQwYlkw+te+l2
dHMWQf9eKf0/Zk/zl9PPioj7RNWZdByLZr/9CwPEzln0ZvpQrKChJofMRwkRkXYvhXr2+ktocjmx
JI6XXRIo684yvunmYCw1MXYvfrlgsk9eXMTmDxTxto6Rdi+kF1UHN+CGnxvvdZUFVI1xZjRBvlX7
wHgwezO8yIIeeejGu65s1e1sg/o/hJ3Xcuva0p2fCFXI4ZaiKFE5S9QNihRE5Jzx9P4a8j7lf9vl
c7GWJBIkgImeHUePxkJ9JWENW7KxtFfSB3odS9hptHN/s6TZmX10M5pF+2DRZpr3DEJY/yJPuWn7
MX9UGMj2MJTMMxB+Hog03v7/i6XJYvwfG47FckzN1F3G1QgDkv4vdjIkOFSWps6pNANuoCHHvB+Z
s9jZiQkzltUAuTcs4vsEhg5HGfaNBY2m6fX/xeX5f10Hfha7hQIkXFHmvwgRC2fRhKw93xIp1jc9
UBRwzo+h6SYfCvtnmFTrmcGcn91iPpqLU1EoYojmf1mMfzmttmqosLW4LIkF1JHf/6ffNUANAlKQ
4rDq1NOFPmnVzZjF8YXuFctDRN7lrnVzdWtUZHbbsXmh9zi9JHTD2dBpK2EIaLVjeMebNQwNOAdj
uP4vF2jioP/PxyVX6NB+wkgS/H77X4/Lg/KzZp6HzL1pbjIxTsy/oCsn5rLBH725gxE9pk1c7DAN
y1+D3tqlt6b8nMXWSc6Appn9uLsfP8bZNK/GPI6u1sGfQ0YPZE67xY1CowRNnIZyk4baU09OZJen
LXXujBHz+Tp2pve/Ld8imLdKYAjcvkuW9UunW6CnkLpzaFbYNVMHBreuyUOMYACr3puvy6QDMaJW
7rvXaoSyDg0MoQMGrHGbduc6Zf2imDDP5bHTk6DM6k3easqTY0GvUS7d1STJTNQGOIeiuEjriY0+
js51PqQ0n45Fdh+1kbIBNGfTcW5oYIMN0Hm72KgvqtKAerIt6xsTGAotm8xCK039168WhiLTenXR
2gbDE+KCGbcpKNm5GbWbqaHnkAGZL2Hpf4N2TH4LX7+Aj/9hrDsaAkE6xDA70vmKtIa5M+yYZTbu
x4zxWpF6iDOHoYDyn2nbuzyjCmpn+PVjkc6XIPtgjDDnt7CHMyXWjeYqTfUnV6X866obkGTKUxO2
7aWXjSinZiBv5ijM7pjqYbcqhSXXjSvd8uHzUIDAwj02y3956tLJVcH7xfyDe48k5bU6j69Doff3
Bcn9GzsEihCXvQxH739msLc2dXUKpXRHOCkEZqEGHRfgI8cNgHKRus80/QZ0JGPiMsBrtWldRaTw
Hi01/SZDCo2R0X+CNqj+y7b8F1mqJdvSs3TbJBYCt2G6/wqHurZj1K/XZbBXaMYxm623YfYo/iOP
RW9MW3Whl8SbR5eepTG88nwQtHSspo+AnNTrtFHOicage2PvNMXyzkRmazeT3QFi0GwT0F0fYUvt
hPLGKZy6lo6eIsjZ9v9Nxf1Pzle5DU2zmQGs08FjwyL2L7tUt0bax0OEirN2VJ38N28oqstE8KzN
LOg5qMxul1wzA1D9pGHnVN+m4VLeElhACdPuPGk34YH9/5UKqKL/S6vAfMfS2eg93SQL8C/vMu+h
naKIMVyYbXmyfFiQDWtnz6BWl/x3ji0GQ0F+U/ev1eS90V0vh4xaefLq8k6328sq1gO1T06xQ796
6z2HTnlSovzvnzefS7fb5fkZiWEc4xJYg3406vwEecFvMyxnRRkvei2DX1wP3KXaqpp9Lx+n/nqG
yeJ7sF9y2/rK/fIk/+AS2sWevV/iOtx4/obZk6clioLO1QO9KS8hMGUahX3q6+VIQTOYISLTvQgy
quXcmfkJBM/R1a9iYwm0Hg4IvtKplnMW+W+FJ4WQ66xQ9nKBKRcr9+mo+tHul0DJo1u6tqjLM51w
eJdDmFNCu2Z+YrTlMe2qJyUF4W4kpyS7Y1b8l8ZbsQKRlrzf5q9tuXz2BKBRwesyrLmumHvFxL2p
DQPDyk4Eere2zBhwebed0lPp+z/4JC+JP22SmIaCZJ6PZq0G3hy9NgyRaKPp3FhkbmPHOQgM1cuV
R1ihAwl4/YxxLGO9r8DvMtn3KHeT697J1K3LeTHu5NJDMK+ueqhSgok8tgJXV26WSrl08+rkmWEg
j2lxw2BXOd15UdvfRYk/Z22fNsZH3/zCdrCdYQtTHmxlCVwjCUZ7oh5bPcmCy4Nxq+VtcKMNxiPA
AtEnPJ6d4nvUnXc5hHbQUzRnr1YPVw9vaYseyHPznD90gDwc+M9eQ+WVMbxnkZJVwHzzwq8ps7Cy
InwqOiAujtBbBw4CljjZyTYg/ZqLbVyoQVRGgWnNgeOzVDXrBzIvoI3uZnLaKyctTo3Wn4eyOAGL
Ojk67LDFQVZ0fXogZoLG0AOoPzaTujzLKoh0qgudtM2nMrvCWUX/Z/w+zo/08gRe6b27ybUZJ0E/
lifZIVqWnwotDAbNfGn8zWCdZXXNavyGSftc87SGAiHQ2t3Q9NdAc0/2uBxlSwKdvbAy95EJFC+M
qv5t2IqKe29r86ecy2GUu2/YL7IyIo8UNekPJ/fD3wOCpjY/dWUcaMn5lectMkkp+GWmCFKYFALh
TfXt8iSHy3XGmveTzO5LWpyTqjlFxXSMLPska1TThFgv5kNsp6fMiwL5GevTGX/uFI3PtWncR8uX
RXp/M3WMvuRf4fbnHKYIv7AvonEK4MI8+6F5Mod4Z2r23limQDHtk0gsBP50wyqX/+iOrNWP8jsU
Hr3V3rhZt5VtKBcpL8tGWhd18nG8uQln3pKPiLarVNv/e9fpPVwmJdulPkRAMzNvubIndgY7gYLZ
TrOjfW2UJwbbHGUx6VVlU5c0yzrPmToGrTNcqxGz1zhhmSTB0Cx7UD47xXZ/ZSWZ3hhA44g/dog6
RIvu76Bb8pMh9jm07uV3U23vh2zcWi0i5FHnY2oKOKdAPluggiDLCkKPZKjLKAheo+l/a9XWXY1c
yAOUc8ujmChIGmZzbT7jOnzJ6uiVecogAm3LCC/N3sjvkG6eZAdo/RjoLFve3WXlcCF7xEYcGQP8
7alVuFE0+j3JkKyaXMSGO6dMvQE29SpnpAZ20cTDs7xuJciMrIyboeqg05iWjfbDwKELHcowL7Wu
qo7RI6LWRNzjUGduT3e56qWU3VeN/RlM1mZhMBr2MfBz5cccI84978nwwpinT9nvPA4/ZWafZs96
0Ei6WiiUMZwCn32iK9ZhQms7Y1CyiSzkoKNdJmc+eGJ7P0w8Plj2LWiIIzT5weQuAb2BgUcxV0u6
h2Z2Dp5fnJZWu6XJbt/owmi4HO0iO7WKGhQ67+X1pTp4t/SvXQwVwDikd70BMXeKET52YX4hC1OM
YQAT1hSIhqTad6ZxJ7AYfEfj5YPs6f+tIDUxUAz2vLcWegl5xqu8sNLyJVDP0xwmLfEpvMwTg1Ww
QzF3osijaJIgtcpTb/kv8kgYoweV4o+XOuvJZRPIUruZ+ZMg0dNrPRzlquQRLb1/EMPlz8UmzLzn
f3aLBtUG5CSwNY4GZq6Nr6jpfWra03pisVFy6VHTfDjdjegC2UWiTjSwMnFlPcdN9QuR1jFf5mur
jq9kp2h+/ZwuykbuSN4b7AYdMx2npXvV25NsNPiG3/X+KPtbLq1JB5Ku6o2IiXzKXZZAzlbAgdWb
+lZULTOBzWL8Sus/QzkaKfNqt3ItonQBLnxDI3Nd2CA7xDZIJxIMq5nsJHaY3EZvuAfNp5d+PMtD
sgusqa82354s5HIeaVqAhbu5pWNwlxUWxX3tqSvqA1YDNzqmGuZ8Ztkj2LCTh4jUnXOANguQ1I2h
SZG04cn6tXosYLDKCvUaVq53P/xKHXM1maIEjIrxi9q32qvHkO70zaypxzG/bvFKrD47FUN2IpYg
a1ecsk4L5LIM9yWesk81Rhnzkh9HN24fXdUIr9hVeslgs9b7jVllz6E8MWfqH4bZvHTn6EuvYKnU
j50FP+4EFWWKmQyrk+iQvnAPhFR7BRomeTo+YlfNynMWLWcd+zOzo5Vq2efVuHO1/EZ0jQg97nhg
djGUkP11apabrNQxwXhgvnOYLI3n1O+7KtqJ3hRbKTbLKJTHwcShwy0Rl3HdQZ16Hib/CWbbP6dm
mGkDq3MGO5JkdAzv1xkxmS6dKn5zK8ZGLJ98o+V/j4X+PhXdt3w5ZU9CXBhDsd2dGPJR83/qFCpI
xiOJU8Qs+d/ZYl8r7hXz3a8q7iLNl0CcBMXxn6jqbpjRdD2R4RbJk00mG0cjuII/0nKNR9lcTBEG
+1/eWdBA5c4pRKOs34AEypqJ3NI9XVxlZfMei6GRvSBHDHgftAff0lO1leuQI0cZJskYAJH4rOlv
EmfZyUbN2S+ywnKfbUI5oKwf2wiT5mcHkG5i2UT5t3b/6/y4mXpcXZEkt97j/FOcMtm48jiZBP8N
KFiemCzSqP6dtyjaLWXxSzoHyFQlgayF/JRrElBnbZtPcm7YjgN38n/gM9Vb55tG77+1bXxQAiV8
1c5ybovohezMhuRVsEqDzmBAlIzcU8P3zr3Pdr2oO9AsxgAD43LUzTiQ58bU8W1TzPfyeNJWDfq2
P4IjVHkwVblebOYML7NugvOd1gVb9SaIo3vSVgSVy7lWjABeu++EAWRKtzyu25cO3AA6yTeTzqGO
KEIMragA0RqZapJpvO/io0vDh67di7Xto+qUlBVsP651UKr4ZkCB9CGCgck14+XNsfFRQ4xBXoHi
dh47U/nJYv9ggJlR6ycYHmlyX46AQE9MMz5ZlnnRZfDC8rvEGmCYANHQUaEGdMmdV0Ux17dlpnzJ
5hbvV/XplzSUjZxJVNfU4n6LuTL1I2M2rtNy2I8L3pMfssMWvFa12Hl6eJebxW+ctD8j3p8NFFob
gKHP/k8BFy4PV3lW3QxK2eREj9BPESenYYCCbAqfa388KiEulzXeSs1pihit2wDRivGH52RhJHP7
RhGIbZjUF33pPmYeAymWEiK6KeCL7DL5LGhKYd7rhQMTHICS04APZw8h7bmgifGT5QQw2wUOTBz9
1L6gEQOQ8gwobIe9kpbX/xxEp/d7MqVAL/+udD3Idj4Ks/qwR+RO9EHEfXsc5Mbpm7xo4iF2GXXi
ftd5c1A31qGPcQiiFpZCZSN/042KqUoIDyNSAhYF0fGopeZJ7j6EgahwzWe5hjrLf2P8WdoEVT//
lI+UKd6TWv8Y0ljShR9lbh06gST11SUTQFDE8W1YJ5c+zVfjUryD7NvopQcrvRqYJg1E3XSGB8z1
0i+5cFke+JHijVn0lwtdKLJmvj4FsmZxXiDP6h0jj+9gErwEEHSW94t+3lMe38kXMCg3httloJGw
/vXdj0ySnnypHAd7xrkuXhj5t2kUgK8wbwF99n8GdG1Vn+Bse+7iJQhjAj1CCSV+5hvvKpWaJMVA
h+7lXhtezCi8b1RG1aMXjXnazyUjwYr+7BH44IAAAa1fu047tu+AW35KPKPSjE9xowCPUa9sjJGW
41nV6fcEHb7YJBqtA7HbEwje0jwoubshg/acjTgQSHmEzzZleRDTImv4X0vnnBTxkkb1HW651e1w
ANFPzbfsX4nJxakanfwRkB3dvVYAQcwzlYyNvDd7zsfi/igQpPtJ/ULPQbgRawmf93d6Offhd7uB
GzIQ/dB32XWn6XsmPfbWamLFjkpnaBPMuIj2nARJ6pKR2MiWld09pFqgq+1HBoARxzBOk6t2qa/W
XWnqt7btv8vrYmEH/UscBHEObFX9bozLiehWQ2EpHQENuGzqb/eygHo6B4YBtV4K1+Xo/hi+/bXc
6hTqYLHDucQblp9yaPKopMaWLuqHeYhPKUHWP+/YxfShqS+Z035nDjt6eusHjQmmM+7i9NK2bHi/
/S7b5VjhQ9eJ+2qmCSULLIJVnNqO2JdzmHN2FTYDVc+NphXfbRgHmpKewh5ZkvNP12pbHuWKsuEJ
bPCnyxEZR8g91DG216lfsrw+Jd0QRNEGepWTzSFLZJ/Gd7K3z+OvTfIsVAilnfjk2t5XfZOUeAus
k7wqVzKnt1SnPhbAUy7QQjlxXv9doFczY63Nt0s+HqHUC/Kye9Q8/aJOZoinlB+D8CHRxuuJcXNT
pPy0JFb1yN3SCHKW65QFgQnqpu37S7kNdS5OrtuzO+/k/pcufhZN3osLKHbD0THZWsQIkgtwk3eS
nBB/XjIQmUsbgpk8idhpRBMTahyN7hfZcfUARfObChA/+kj9cfgWFe9P2VmDlxHt2scBPSEBrBaA
sJMHEQrxMSlE/VgAgp2D2LVqGI899BHCjANNw8hod6qDgXidUY5Bb4eXRo03yTQe5XARU7sI9x75
QMmliDHSHXo5GcpH/ssa4B4RC2RY75G/fAx8xYKMqpVzSBWmguOVkuwhcuCJcTdOoV6BON7L7pU7
lnSNqeQMcVVozP7b1WsOCyMFk+Nd+mANCl0MZDHwhcQ9kSBc0oR5k9zZeJrYRHDQm8rQj2s8/B/H
NVRzyDC8VwaxHOXUVWEf7Bz0Hk5MhQdRLsd2qO6onW2dNApUIjWfiC22kZhJMt/fwJ0OS3ebdBbD
pnmyTJn7Lunk1qDOEhn2LExQgRVL2ydVmYLRikjkzthzD8La8KEkFVGW0wV1lUc6xUEys79F7hPS
GAujwlvtOMEepxU5UJQ5yHh5kp2GMTby6hKaiDuRUh/G304tHkU6ZTfLbmimXwznm6gGEcIusaCD
gswOiWN0+HtaHeVIK63XfQS/An7KZibCTEnn5YqGwYDyJPWmje17O58OiVSSfRXZP9H+pZ08j7px
UQzT2a2KE5PgzvJ6xbzR0I5exQoo84vWVQf5SOz7bw5WAnzOSf6OekJwfqppuPU688GWDI2GZWHO
idsZ652Wire1xulO9g9gm4Bu/lOj+5dZ0d3W2nykHBEA5YIt90u2YMVWLCdU23BP9+0XUetXVe5t
dwaH3D2IWomX4mSUQ1AwR3i2otsojj715MTU0WBUI5Kpyo8oDa1WfpgA9RLNZ9oFady1n0U6VcdY
9ZUSM9XOi/eiIqpIC2RTyKrmprOrFv8aoyYL7sx/zykhGyXP1Vf0n/yqpIdkTA9yujGaA43rljU3
zEfE8lNkRI5VlWumS33JI2e2wYGeIJEs+KrOshY63Xha+yFfbHHeIgxf+18rPmiD8jN1t2b6U5T9
E90EB7kTcGy/OomFMD4Xkfcm9oEW1/WLtKi/Bly+86r5SauLC9Gak9F+rzJTK3czBVi5MzooAtH9
WkdjektfwFAcOvvKQSOIm7mqEa1j1eEjt9wfhgaf1tPM9cdck3UmIci3yLfizD4xLOmCcchoBhYF
7inD8F5hNjstUPOoLv2FpD3F7xA/Bibezz65kj+BigSUBQIQQ3t4s66qLL/XGS8gGpiWtVPUonlZ
nRA48pTrV6IK5cqQOnJg7RO0QgfTG88S5mpLcVW27X5VubNDUG8Wnw6971hgSWvUFc552nxbbFOi
S4lf8LB+fJsRxMmyXaPGNbjD5QLtBjMlI5MicINRUOIkUejkjO2rjrADJT6H2RC4anPlaiWscg5e
G4LLZWf40JJNZ1z6jcr7kt9ZU5WSxVwm8CDq59xoR7BdtW9hj7hTZH5BdTrlrlMoYph2dEWZiu6n
rWW0PymmuOEpSu6qtZfbYbIuOqxbaaXbMnXvHOSYWPuQFxTZ4AnUuTDkpOcRkWK8ryPjYnDc9UyS
hKIDZp7i79aoDr5x/E8W1cHri8t4a5rg1SWCTgbvN52V215jZCce8ZDoRwn+7Cre0YTBSPLlmKja
Wk9IjBhdjA3BEzZc2AFJATXg9JtC/bDqvQRos/0XqCUR4z+wI17tr5F8glPdGj0MMcatXTGqgq9d
g3BKzZWnP0vU79fJSX5SU9vTVnnZu/W3ZAb4ajnD0hf7pTYvwfj/SgJ+wi9X1cspbU/yQCUPbA/K
lVNOu1wiGVAwPx6xfTJeeLN6CfroMiEM8VEZBRlEZyvFDqPVcPa5RjpOk9K/kkzDmmVI1Bl2U7rI
EW/Xt3/xj39hOXnxIQOcSRREolGL2gjAd70aucwymPB6pzUshfH3qU/Zlep7F5tfueX/jOgGYqsf
d/jo6ZAz8PbdMVw/ERoxteb6ZSwYoof4QAF0w8yNS93BNYzhb2ynB3n6oA4DBri9eOErzp6Uq/CK
EIERvTBZoD6cz5CdlE3DA83ezAdZjqXuHfDXIrN9d5Al1f07Gvliqtp4G024SRjDqcaDMxIsYWlu
88yaNr7vHbIiZzjseDf1/gOickHQc5KMqojXkCxHKG5Aj833Kf6YXEMm25YhEmb7BfPuscDRt/ua
fNmXMSQfOf2zfWo/+WUGZ7D/q7LDFNaLsO4KWPFNOffvJbJHkCalKsMuQVFmV+uj7b1XkU1TGS4K
TaOcTHpIQi0HGn8Nz8s1L9JsuZciVVPrR0kmSMIx15udYds3EiAUEFtNi3nZzibC1/1ImhA20cPS
7CXXIl7I0vpXNq07jD5DXS3HZitfKFkVyUxI6UKB76mcZrhJKCRylKRDp6i4NwY2getvLGd5lMzI
TDIC7Ea8oT4KGEhjjqn/Y1e0HRrxnpai04K18KEUA2+6b7E2ojXkGFFBlOS3ipvewn80GykhpoqM
je86g+rCYTmKnCeGfVsNxlaB6SHtwxtJgLjachw772QRojaa/ySZGLlmI3JOE7WQpTcvZceF+l9u
LWdejRfqe8tXfmRB5TtiRmV65KQJkiXRbvXOzjOsfd/076uykHqL3txWqYxuRTj/UXpM13iIw/DC
6dwrxWEqeDP+qRwb48H0oiAfF4KgvWTr6RJR9fabIUGBaET5aZvMna6upQhUe+kp7W7jRCfPQQBh
9meNTTYq6a/74M0OdPLQFrKf6L8K/jJ+JpRo6bKrrFNWkvPkuuVWdBU0lfEZE5dKTkn0DY2hUP4q
TMmNNpKvE59UQkmJOKfO2qeduxMzklbWX3p0joub2p/R1GTAl5hRKMmNuKB27+6UdrqV38U/XnNM
tg6Cofkr8elteSgmcvL5lL1M0CCL+pMr6ySRYcN2EeYQ/REny22InUnzvTc1B6klruUNlEojwCB2
Qo6bZqGFGLHDZ43rLgHCpGePq/mJfPhuOEj3+0ekkyHQHGTW6VpNW7V+5FlXuUmIMFyK1Dn2fAQO
FAC1Dqo2PkUKDa5hwhx6+3FhtJwYuBIDJ+9nDEmZr8XC6Ep4TBkXjbskighVshY8JnoJR0g4caPk
PXAOgcyaSz37sfcr+t3Gq/V1Hqw8Z5EXkZvChZAmfVPMzyQZvtGqv/+RJNkcHpWYuT/ouX3rhf5W
yjvyKbfQjnIHQ7nTIgNfPj3NYSnLGV/Cpnmz3q3/0HnVt2/WvzEMVxs5u693D24Eakh49WBgpX/5
ZciUN3lvHrUj3JxqVp9q+sOA+bA6GlMAbIjRnTZ9kpP6hbYtq+5eloS5s0HVGesHHR/QSltsXeNd
rtELSRdzL2Ak17uMW3tHA8Uq9G51yViZb1qfjxlOv1SIxCUYwv3kObeaEV6s+4Arkj0hVyXKnukF
Ap99NmqNAd3m5cDJiOVuGQhL7n70DgXckkoyX/3jrTBpkzpX8eDg1cf0z2zErZG1hRp9A2TyJZNs
EmxaQ/r3MHjY3rbWqx957Fb9J4+qFl9Ax/MisrmauaGtvjztU/Ljoj1EPwJZePHJ4YoWlAz+Ku2S
DJ7H/jNRH6SiNMGEXUTfolpF20qAJz99utcnQBGwR92opH4lt7vm371igoNIvdaWLzGPsmXlG6ed
4dg/M/yFjpaC7ipPgokoclIsoRXAXLRvhvhq/WZMPVC1h/+U2alvP0l9VOqiTU8CCUMAHovFs5qd
Obk3XsH4U+9LNriEkToDzgbajddgU15YYR/5O0MkP9Y8cUvCKuk90u7FTvxkI6kPGeavN41rWpt2
nYXLtzWxfqtnnUXwbnJ0YaMFscy4eKo530NaTQ2aCjhiQPsZfgRmOtMo0BhMBDKae9CVlPHIxUhe
oUoGWl2zPR2sjg6OpDfwUmwmfKtnaB+xyPmrZ32L/1wQ0kgKQMKd3aJ5txCfX6Q6m7XHQ6hwpkui
6XqZ31svfS+cPy0n4XrHsNIid568jjqBguKSRPIax7f72Le+vKb9HczobtCLSwntcQN2DSWv2YQQ
TjxQRgeRDHlTx+GhoWO2cO7H37KdPuJpevFr7sKgzgqOxY20LxUBsHLlusB6FtSYQ9UMlJ40et7C
YLjcSwU/q+tDo9knnblvTv4p1kjctKZjxAKskEn0Aj/bh3j4UpExMmq8MItVPukXjJcvOWRaIzsS
3WIPeIk5lpf9hGCO04rWiKZ4n/XwA7TMjsFTXFWJwDVS1C3g/Da2nwfCPHEX4Z86w4y50bP0RqRZ
qgKyQOJLuPk2CvMfKQzOZv/pm4dVkKI9rCsf8ajdVjkbVzEPUU3wwrlYrdBaPkVqRj38zMe/gqJ8
Qde795PV0IFNzAdpmTUNBzO/EhsmqAFBD4gFl3+zX2+6qnttIQ6yovJGLLiakVehZtQa3Ytbfogr
LofKHpLnG+beE9TSa6LIUOOPadY2TVi+mAytgyBG1lG8dYmWlj4kC/AuxRo3Qj7F7re9jxlrnmey
Ayt2SNSDRRfjkqdPsEDf6jMxMj5MiCqJE/We1jB6mVHcC43s8sZCL7nm/8rnZH+rKYlmJqIx5Hmb
dC69B1Mg3t+qcqaJTAZkl/hD8lH5GsXhM4X/rHHOMtFe+/pTojC94mvw5xlxbmfF16pJjAw1L9im
RUu2ajI9iIn957wOTNeWRWNLeCkvrfciN6XpypNuw2eEI7++KGIzxzl8XdXWQTfKKkh4ZPvWxouV
R1lzkUBZ5CX51gzzXQrTgomQ0liYVu+t/9o72yimazx3D3/VPXJcUjSqIP7daFl74fzYtXXruNkq
U2vFHgCNlFrLsLkaG+Zji9cg4i9OMJNd5k2s6R9S4RKAkjihWdV9DV8SPBEBfBOWrQ+9yUg5pxeT
0TzpFntQVrKSpaEZD0z08CDrJ9Hsul7M5P6JrrrC2jEg4Ho1HxJmzaZ6ZFaK3LzspYFqCURQN3Ou
Xc5VchrB4Q9d/yBGQIxBW37oavdiFqBiJCKzzWdGMK54Mtk6umhfcbiBod3ktXZl4XQ3uM/irspC
ChDFzsbvEcwq1VHJF9ZjSOL4WYFeeYOXfZCE/qriGUj05sQvGqTmf+blH1MjP6XCP6XuRmn2Uzvf
zfj8dWee5Dx9kR6Tu5qSl/wlj7Ft03cScOLXM9WMlBW5e5Y2LszN4kZbw3iAO5hUz5/umObotp+7
61DnZsSLi+vqE1IogYllUnIRkysi18TZrZ/ZlxLrjJ5J5lUSdGn3YTSQzv/t1hXmIjKBn24adDFH
2asEm7IVxFFTsuRI5CtOnvi1Ug2VArGB4hk8QDdImpSVKxeK//64OPVB7txp2y0D7Gmcwl1NB0iR
NlLl/Y8BzNUkgKD2UrdziMK5DUlHS6XDo0UsXnWEFGqsuHgbskcxXjrRnSguxlLc6AvYdJidGYAA
rI+qzKJodwt0LF01XIx99DS22pUy+ivQyTKyQCIyz6qfa7rcBcfRTu5tLYS1E/XuWhAAGRS7Tnkr
qy8iJg8FMqmNKbLEHpNbL6b0m0SdbFrRyH9ggA5Sksq6X6Mt0VeT3z5minahtX/OTJYZOPTmFdPt
tiJfolcFelUU9rTR8xCKGv12TRqxqHbT3mvhuDUr+7v8kDTI/xlFJZm7L2DDkST/0pXbeWDyDylz
qUdECQnPJbpZpuKmJPaQNKJkNiXxKdk+uMw/S3NjneAWWMoa+udXyRgCoT3M9sjKOysgDLq6zZAr
z17lXqh5e7/KJy4X/eQbTyme6BR9H/t2I5ZJfLtC9W4YqrMGdrJkXYL05eydxBhX/018NlkwDzIy
0lzyq/xbtUDa6RCu6c8NXkSamW9JoawqwlLIZJIhol8jgjEfwmIi1HW15aNFEv643+IHysWtIKHF
eJybXd90m9L+MuPoraM62nbvK9JPoHLWcp1l8dUaYnKVzHQMJGkcmuV7nmJfxOLXeXUY872cIhdl
Jfaow/H7kuBbnlxEDEXb3qsXfS/aXxwbSyxL+1Yc6ZtUbZmoQWKKfQQOmlDL3oCTe9Tdaa+axbUA
HASOIU7jitbw24sqXZ7hDyFf3t3BZPEhuCo5Toy7kX3nU/+55hF4CcbAqzSrbqV80xrtBcSukBfD
ZCi+VerVcPKoW29BRenWX/mD4d6bOPNep245Cz548fSjnySvcQ+TB95r76n7Ksx3ckECAEv64mjo
lJ5ArXKS/2zVuqxukwlgjMnckAyWcC7O9qhgELjLY7BsuBLRL7jLslNkx7g9vEwkQsQgRKp1MLxH
iL0/jYoZFNgTWSIptYiRkGWOB+VmWpgSAGxRAH9u5dKnEO3k4UKFdJMbPoDf/KQbJoBe70d+prOx
95v0skyXQHQSSbqFKnhF5mGEe1b2jhgn+QrBEepe+VDDYPcP2mx06TRWdBCef2jogfoy89RpE2p/
vW465p4ZjAv0wwW09Muq4WBUmn31S6yCoMcM2KuTor8XQymAltbS33UAGuK1Wtr4lk7vq6v/z/Nc
LYbPgekMUGFML6tCvZQHLogNMSCy4EMascb5xXrwanCoNF3qVnwrilRkoeguFXM8yRMSLLF8e8wF
mpACRVSR47S+E6CYOMlSXqMABb3Wl5QqRYmazficxmcS+l3dvEldTlLria4daUr9SOobqWdKhdUk
12bO8akvLXhpnH02xWTfu4u8HL5RnGepYNBMvxsroKxk8KQ+KM6dMXYXvptC2kjK1q8O8n2dEm+d
xr6Fj/Oz9D+k8BH6BKJEJdoyXY7xfOuRRgzr4WxO2VdSU1LwCAGJb+S6Qx0VRk1F6xrSJuouG6M9
YI+1MGwTLwPAO1XDTgpcNCkDuXD1C9oGngRkIHUi+Vk67vUc2ddhYaxAhyQnxg6hRm+c/tGwjTfN
BkiptsUGqtXmOi/b7Mkw6T0vKTF8zYX6zESI8RzZjEszdMCLXb2AhhzcV0ZJJ8ygZ+TeRNPXrVc4
0w7IRfRqurWzKWAOPUFocLl+vF3me4bbYll6Zbnw8tR/6mLDvjKLTtkXOhPFaJkNL2m4zD9SsrMb
x1vq83Ld9fNwjhmlkujh8FEMqrv13b540IfU3qfFojD019Cfljwz6CEypwNqncZ0LtilDGPVpUU6
ivhhYHLQqzPg89YuM260JIruLE0pdjlRxqs66mAjWwaM24j6+nEq4E910eWHVkuhJp+U9omJUjkD
JOx5H0Kv/mBnirEtp7fagvLAHkm+AFqwNlGebLO+eLE0+lm1qFwuYkik6BvckchlyAUp5O5/EXVe
y3EjS7t9IkTAFcxtN9pbelI3CEkjwZsq+Hr6fzVnnzMXg2ia0JBsmKrML9dqPbEpyqleIaSEgqgc
413pcCuLcu/LfjnbRBwHY0Qd3z9EHMSIibb8VcNcRH738NKUDC4xPrbWdoFLa8moLtQHT6IY99Wr
RS1jNqq3LIGC36DFghu6lnX4q1Ymj3Ud/kZ7BQXGXSs0c01nO1Ht8AcQVvcWW+XbaEynjhRwDl+p
Mpf3uDX+uKLWKyDyR4Cn97lrnJVC0U3AdzsIfnMDrAI/UM20I9bIsBEtEtmRSYc623lpK1bKDDuM
dj+TQgyHrF1YTubTM1QlDBOsk2U41KvSkcSpHk3YrrrPQX0rpPXZj3a1SV0EjzZzXw7JFXSQxcrQ
Jt7Wprh1Vv5Wp7i3Wk6Nog72k82jtazTlSVJA/jdcJdc0Mw0DKs/HvzfdRzb01pWyVNvWubBm54G
u3XWiF5W2rUcSEBA862FWuk8BN1qcf3hMUjOXIZM+2gM9Lutfmrt+isrVvUKhfs/0pwQFoTLEW7D
jS01+57JfAwtv/RQhWap9ipwr9qibExAECqRuXJHw9hXqdaRDrZ1Vd2TFDxbAherKieIdxcacNPa
nCRg1r5iPo7yUs4sFH2/uV537K4nNdS4eYBZBrg3syVhmG7PkPK7Q2liFzaQEWLfere8koBh5fAM
+ysttNNYQN4Qp32UiffljKxDA6l2/Om3iZVY0RIv1rqUe1nxDzLMmu9a3lW81L9ShzQ9gdjDbCS/
elr6fM9INSDOWaugAA1n2EY5GFDm+e4OVHx3Z7tUYXpdFxvPTlE4MZg+LVNNppSlkJxePJ2dKNX+
xindHS37mieGtx99IFmGKzY8STnJJbwDhsWRSYTzXUrUNzPQYyibF1WW6boPbaxNzANQY4Lq6lob
oAI3ezT+2HXIKJ2yN1o8y9ok/Zp5SaQy46+b9r9wK16TltH674Mo0SYWu1Jzb1Kh30V4FYWTrwv1
+Pe4xCppcgm1TJ2bTUIiYG455ZMfk9MfbXs64gie16rXRuTWgshnvmwLK+TvaCTgrfAFpe7vaCi4
O0yz9tZTl0L2E/2GTiLs77DDfuGb1IKZFq9c/dqaPlCmHKV7N9oSkuR0acLlEZZAsOIM74mw7pZr
fBSx/QzedB0m+rMLNOnx9KGKitdG1nQr0Gn1OrMVOuIO3ja86jIiLehE6cOfbjS6XQ1mFURjo2s+
TNZ2MwpuAj1u9LGk8VLnm1mLJMpMX9xQ5gHSkGWzTlhs+ub4PokG6pTu3L30mORUsti1kjp4Wd/6
CvetM0Bv0gA+Adic3Fp1G+VmzbZhqoVJ0CSS0F5unNajrrFNdOFWkTNCidO+LAgSctv5URYjdeEC
CZmhGFxjosa32/hg5D7qBJCW0jDWy+Bqvic2H8KdnRlU8HX1K1OP3rkz0k8COzrKLHEKcUGvZs/T
K19KSWMvIA3aTStf2KRC3W7tBuWPvrXG/RxUkJwHeRvTn7XdcwU0tRvNdrgFZkBn39wG5rQxBQkc
5JjGTXtuscMinTxWi7IL7zPhG2AXTMc29jlorRMc11VJmVpkTdT6FJuKMl/pYqJut0p6E+oFYPde
c5tsR+uQVt606vhzrtyUvFKdH0bkUimX1soZr3MS/GCycV4vjsM76+Fw9pEciwfkuonpruQO25N6
n4U2833Ya3II5rngRpO53KNJ8K4aM37XLpioYPGuvj9LyvLBTXDCFuPobX3R/qIO/zkNrwDOuPHG
4Bsry/xi7nFivAHKgRW8+HCPqF20e3xv4Ft9/pxFNT33VSX27DQrHw8zyM8czCFgn3AEWJnPBLUa
yTBK762LqYPN6wbrNOWKmZJHsNGe/a1Ve8YaQW++hRBy8eswi0CSb0uGgcFutm6kxoeqe4rm+PF/
TIO906hX6RXQsZmIZhIK62Tuhpsw5r025pJzGA65zgwW2WJyd8LiXGGtwaO7yWGjPW70+INbI3/2
/CRdGxZ3dafh9w6XJjJ5EPKwqI591/1NETuBvMUM0Xtsfnsj9KO2c88dxYg1eZwDVc8ST4AHGc/S
4wqv2A32zBR1fkq+Lf3tVvCBlfmr6zos1arfefm4TjweTeEjQelZOWS1yrw4rN0EwVK8Gg9clyZP
5pjbrs9eTB0XkWI/zy85PR40rMqIWQHSHNdBG29yb3pF7lms5MSFT9WFjVCmf5dTvskH5/4ISpKG
21hWfhmX4QfEJ3BNFukKsMtrMyuxzAgW6WGZ/a388FCLtl/lrbmKC/DjfYwmvloeKx0XsrwEPMtK
3lj3BGc7LDlrl6EGPSb/+Eb8NJcL1khTIcSEe2AXjJUiQZsoQpeV+qDmO+9zwBKr9q50Oe515YRM
UT/zs9xlMuKoWVijBDzl4TrfWD8DC/IDRij7Z0k3szx2BAQcdZYDevUGpNvWCX/1o6TjYLVtVNtR
p4w/zRxiy9HN1+j4Mcklsq5DIZgdSTfA9qs1dYJjO3wWGZARv2WvBEJhtWi5EaLDeSz3gGbtjVHX
XCNIGIPKRTHCiHw+VNduDP7KTv2N2QTQsMovE4G1VVNzCOPsJxskmsYdHt+BtTUjcpRUjU5RQ+03
yV7UzM2R4mXVnaLNmfFnB3A31zrtP3XD3btr0ZT41nkBPI7RLT96mbrFDK+siwFnzmD+waq6gW+c
g+/kQI372M5Wt2oFouOaSUanrVnWBDisra5dJTneId6fdgVG8CNuY9yR7VM3spYSlRgjqwv+WZ6n
3Hyp6DjA/xm3ymubyE7sk96KAQuB6MNkEyPEbJpxYkxh5h3w7X3bcwmlD++1782osHVDhmHyNcM8
3PfEMn20i3Msq/AcDlzztQM5sWZTsBrbNli1rrxXE5GZYqiqdWIx0asC69r4YNiDqrokQxhuAvvY
jyzCEVUg5oiERZssRQa5ike1HqbuVI3tvbWy8NIZxZZE6xqxySEfh4QCyi7G3MEMn2aXWAe7wXP6
dfkPk9QAc/qE7bUwtrFu3F1uNzdUx9i/CgcSceLv+bmovFsYdPk0DhLArpact6X1IAGMwCLzQFFg
tRyu5lHnUR0WB8Yuuc0O2TF3/HbfMPUFedDiO6tIWqbaCJsmlW0f4atu50ReK539WVKMXzME1p3f
cy1zKfwYw9yJpsEwz54apl36WBvPqeiiFKDIlz+DMuiN9E8RN699KcsPGL84WISaz9Xj8P1h5wcF
i4TmNa0Ejd28co6BUbN11yZFnmXcmUYLdCt3zJ0bSu8pVJ65rsEd7NLZ9p6+P2fW7h/QA7RuvcIl
UpnWJL09vz0FnealdBceXzn2aY9OSJfZ7gZm8622vGTdzwQ0gZN6N8eMI8i2hxow6Uv7ODTlyD8j
6ZMtxblhYIl+c/K/A2ym4uQRbbYc46Nk/DJW9qflchKIxAAN/PgwlUUG7xkTdpc3HQ2xwUG95kRQ
ReNPJg2yrZE9xAVGjPGhYNCblOV4mn17RDvIK18a4LRjIO6bcJx0tCxxcCiGmgh9OB3Y39hntKM2
KUpeFYM2tgHLN/wbGrZ1gg1QLMOBguYRraF+Dxcv3Ruj2QNijJ2PZHa2VSCtKCCrywZHzHd7cPKt
gvPqmhWuCp7M79BVQXnF0/wnI2JmAKVeYMDeYkXT0UEclM/e8xxKkvPWYO3FWN2yIcg3/K3yQ2uI
/pK3brGdhgSKrxJfIUrLq7LM8KChkHVS9pGRaOuqXSfgaSCrPWW6tbKzggUZZ1rW9M7ZzyueXMEi
mNfNYE/OfvPR4edhWeYD6w3kMPI4FTymxxnBYzCDrBvNl9mYr1MTxE8qq+8TgLaXNoebYgTmqzu0
P9VDDWJaecdkWr26eU0nrBWUtL/5zJUCWSyGG+yX+Y43YQHPmw9RiyXtaI/Aylw1lxewlYzHNc9g
KNxtIbCwwX4L38CMnhPfmSDglyZk+MqJ3CR099grmw/mXrylMW82bFwUfeG9C2/fdFTE6EGXBofO
rE3GxGP97yFW7kWJ5Osb25sDUtO5ai6J+yD4VGVzCFJNz9CiuWXZQmy4IkzckFO1AmNsvWcBg6K4
X+9lUqr3eHgOimn5yKsfMF7lPbdle3adhMiVGC4UJp7MMpkuHa1i9ltW/ZrpxHqECftfNnssygmP
1pAxbbuy+/KcMjzN/LFvTb7Mt0CUR7OzFNPuGEqEkhnjF721q1IbcyWkC5ZWZrZnlm6M9NDpi9vp
YMPFCRN5svVFjlCDOxRxIT/UM/aI3z7W6p8yoOaMI8+5EtfN97GSxmHB0IDKZfKQ62jjqjhtTpgU
7Y2fecGHl7dH5CbIJKs/MWrXJnf6f0bbQ7o8mr+LpnpRcxowExK8K48ZJp65P/ypUT+56fyhJqx/
eA2WhVA7wdc8/Sn9npIAFbUNmzyZrVEiQ2PJ8p8xlTE79tu3Vjm0MVrrC20Mo4gpo7CXZMmHJ1uz
v5/dzvkBmbBYp71Kr6iLp/ssC3Y1fWz/yOE7ribYliwYoSsY7pyiKO+BXFR4Epc5xijkiPHYmtp8
Mtu0Xyl0yU95mAOF0uJu1Hnx7hIl2JGZjGklG9RqD2Kw0n2d5AoBbTcFZ3YsO+wk2V2ok2Mp+1QT
W8MJgCmK1eVzULOaeLhcYXX0W1rkaqfrZeK3DLr97LK+ZDvgXx3qX8cS08iOsTbzOc4dxonbLnmZ
3fAFuD7PICms4xLq5g0dlc/ieQz33x920xyzs2SyxYGmtOlsP4lgw6DcdvK2P4nHwTaM7mQXacBl
Ye7CyjUvXpNZlzJh8EdRSO50ry7Cd4YZR7Sc9nppX4nG4aIT41dDETFKMeA+0J82goiAwoA/OOsA
kvYhC8fglnS4G5ziabEz7z1Wc3IPZP5GUeZ9STN5lb4bPxVltZnrOEUQA2QxnvbZEF48N89+P4K3
FkDIIVOP6TXlU8EYusjh39glWB8ddq3C3dQp0/d61gjUYsbuuAV1T2OZegc/Zgc4hb74wDUp1okz
mEefEttHrdjSI7F64fbDorKIGB/+KjEi/C3gpckm+ZsBtKSK1BfvTMcAcA5+9DNBmCkuzvy9iqvV
qeIqS/MkpDQg8Jmbpq9B+XcOWhbISCcqky4jMhaCqLplbDBzXhvLeIvzms1d6HkrW7NfMU1zvNRz
jjSknu6FDMb7NCdHA7vhuWxhc/uZaLe933F7SqznJku9m8s9/UZHWtxEkcrNkPSXlL4ANoh/TIXS
zNF3i9D7s+j0yPrI9zb23D70jpVm/gyuohlW1gmRgr/hXQk2rTH4z4K5hCzQKU7G4oirzoZ1ZWn0
R7N+LRPByi5pr0kQ6ovFs+Nc6lgRpMWdVdDsUEtanZyJztsis+wQN3FkNMD/44VsqOmC2mh1ffrv
AF+7Ptm5iiNgDpzQSjaXENQ1S+Sp2HWN2bCs6rlALALAyBL4SxqcdL5WbKGa8q2YDTMyZHr7RteL
B7q+DtVmQlT6TTUXwBJXiYmGRSTh1q9Z7PXsia9NYa5Yp3u3JenMp3HJjwS6muMyanEO5834+B/7
WdPSuOSVWcbNxSZAdOjKePctZWESyThaNP5P36++P9ckCzD6wmAx/fiCfhxMuAaEItsv23fqbWNK
woGoiy6ZYYrhaHeetZ4n7nFDO7PbenxFG+5qCkLz2Ph+Zx1q+FPEuHS2oS+Zn2PDs0izK2qiSgOy
prAUZAqMlbyGXaI+TZWXiLCEuTEd2LW8Mcs+HB0qgEk7R/YyUY5us+UWU5f0VoaAZ+ba/alwjZdh
nplw8sp+Z7dktjH6UNVo+jPl5+5ceDOvwAuvxySF7+35AZ4CDr7jkly0C6D5QgZPAGlZMsvY2IrS
8J/Mx+d6c3zxKESUPFYP0sV1qLwyo69cjgen8cXdMpqVpHR4Q7Lrk6c8hyq8OUVmbeeFZVlSmMVT
lcrs7GHzU25TPPUyi0p26bcxr3Z1Hhw9petzLtJpM6fVwknCMCSDszMqNoMtwMP64I1Ywg0nLyGa
N+pS2bHkYcutiNatwX6vstt1Gcqf5eIkX7KmKO8niXfKhOO/0/ZclWx9OSWZVtWN5x9jaLtH2+3+
VI1BTimNJe0BJ8SAjrK8FvIqDJv9QtZnq6EzU0bCeA9ruz1MZiH+ES11gTxs+rsLosqwoKZ0Xjoe
sFLABamZmYdummH70E8DU8QMNSctu1wIGC4l5xOSzeQyZSlwIoqrm3GC9r2IQO9KE3aW6AKEPw79
KGFOIQyjwIERYMWgwcRmSAVhIGtc9nqmwpA5/b6jmL6zklqRry6LsyW8nW6c9Bo7bbsvuowasuUf
tIIIMLjLc+DQM/A66GRkz94N4d+8uCBU7I5wZovp2TGt8xCWHmsaypojqNKd1zt/B3s+QHYudxbX
9YqgSXkrhf85cQbUe2Zc56PP2m/lLKmzlzH7NRZBJ+cb39rfkziFfFoE+lSkjhVpe9ymLmCvb4J8
VfKoqeYxOHBOrAgBijfP9PeA6peo00JulRkPNnvY2IiSBzHM7qv4FBZJfZOerNFL4OwrsURBkH0O
g844K6LiVDjq/i3Miw6sXYv76v8fWMURag6MZKNqqvpoq4dz1ajx/P3KnRisSD0wWiE/ISDjTKur
wdzKpDzeFfi7PpX9W+N4ZJSycZ9WqgMQSSdkRFN6nGKBm9JN1wl5yg/WOS9x6pJGNnjyNTK2t1as
ke5ZNMXWHuuByGpS4/p94JI/Ba4bQ0vmUyMFr+Oc2c/fAgNuN+e4QDZhdk4Vxdjbd5k3/wz9bNrD
dWlXNV26nZ805TmNs51hhGpH5cAEPV0E73BNP8Yc+KDZltOmDUX+LBL6DuGQK2pyPnORHiMhsqJX
OJjIVkmZLC966NFLt39sZ7JuXhp509KicB36u/LLyC5LgV26iq8GW4Y0T3gSMoQpJyvl/M7M1fdl
2lu4iE2wAdum6kFZ5LmxN+b8z2CaLXWS4J4kgQeY4TfugvAkynakHpeeYgquN7MxOJUQm6hkeO9S
f3ibQ37ThPfvvaZbt8K0QvnIKq4lIqfrxB6Z9ew4XqR/MK3kTx08oMLw1VcuFwyPnSlQF/ZlLem0
dNgho85OfexYqyBlOKPwwAtVrD7YrnPoGiIJSHe8XtqrqUi9TwqNDZPEbrwTJLqHtp72qU9FNXCy
ct3YpDBatOR+4Bxdhy4AC+WPx4vENJotSpmFnWVTLEybY3RBgGVG1tzx+KhYZqbJNXuICWRpN/++
sh6ZhMap4xU3A3DaeSLGjZgtvZaPE487JTWJUF2/P/o+dFnn70gBL5SUyuT+3xdaVjYra8z6vQz6
bFPELaMPyAteUjVH3uyE9++PnKbvI7PtC4R9fDGcfWQSi/kP/Nb4ycycx5g8XCsQg8h2288SeRNX
whxvEU62n/jzfjrGJO9W5zUXJiOuU5W/56E1/VbT8CUGJ37tsJHsjFw6ewop6QuPdeI4sk12S0LZ
grZC6y7oYepiuKd6sn+MPvsbL7Q3gYOSbWzH5ppaDaeYUVTnUNfuFuxjvvhsE1vhXyuStesk65Jr
PpvGYS64dbtgwKKmJGIOroRR0orFlvJ4riwj69nRYijGo2VJLVSsUHfOpwR3zfCtyaHmTqWz48ko
lua98HoSYemcgI6y9vF+MYxlRzr/D64zTYEcXdP3/h7ad/GaED9qwuFoZQurVZ5t1V5PTPpMKIAF
rQyKTwAiJ22d0mkJNzDCUm57LL3m2S1P7mP99f3q+3N6bI9xQsYudwpvm0qaS14O3tpKGu7p+pTR
xMHLxlsejqyBjEUlt5RnA6dMMO/ouuWlWqZ9qZ3wGheN8yJIE+kqVXfaYPbLBN87QpLhg0rHYpTI
DG1Y3sPrRHamz4s3w8D1/WxTPWZz09Fnzfj4guu44Xa07K/Y9MdjyCTT0Xgcvj/8flU2E4F6Nn5r
pYVznbnDnHmn1yyQD36lIUX3AWF6u+K8f7xKFkpu7eDSBuZTWUKFm3aquRVL3Z6pHTuHil1eM52s
4Pqf+Pj71ZKO5n4cXDpach0vuXdCn2ddqrAgeivgv1LPKwsawPH43LRwQnNKXStI1ePznFdXLw68
mxQ5xBsaaA3DsbRN/E2ZN/omwwU1ssRdMs7phfbpqGV14l2vdmPKfIRNeOwtsCil6iF/TjIiZkYA
aNGx2uyeVg7uWMNkwDJb5igsZB2NarJXfUkPcIQeyhOAJYtrz+tg6MYL5hP7GrgMYpmMTtiVfMkf
B9aOkMbIM7AfKwBum2FkSSbgZ2dhdmGwbzlUsbMkqgcBgRuj16tIBPbwQ+EbIPmnAJRlM+3/fEwv
jDIZO+gOCJJdGbzx3vY7qynLDXTSgHSA8gnfG3rz/dXCAhBbU9WNvEXuEstWnzmFHKwORnb1e2t5
i0egw0ajPkHRl+g4ie4xYVhAw777ylJPIetjlj4UfbBgJ96Qbd3BZHbabfxL0Iw1Vaq3xQzmaFK6
PZPNL26F9Sgi18r9apJmQ0WPglLJ07bu5XORO+mpddVfLIO/KTOqZwrm87qZ5/bWWuh5GnNgNJmH
/S2vyNlQxciBBYXhrp0W8tUDsnYvZ6BqScLNwCzNOw9I8ONJl5PKkv57qV4Cqzw4i6p+2zmTe+1Q
pC8gPn8zpM7w16zES1g5yWFY6mZd8U6uRydWG0QIRr+SVGJNOnFzAflVFzP7gHg+dkXyvwVI+ViF
dLJZIDxhyTCeExAgDHgv/TU2x+UHARI63su5GF2q5DzBLiW3/0jYvr+Gu7xc9eQs19YW9zKjK076
7ZI5AoWU5hvMcvB2DaM5K69FXGaxyyPwmqnIc32xHu3JfM8Ta6uqMnwWM/S+wkGRkJPOeHXYWtm9
nHeVPdK4Tio5MqmbhNQ2Gi/6VrxSPor3vpX/SmoXqrEOii8dM1IOef7WTmnNajVQr0adfmAbX1j2
j3KfTMGyZbPrXP995Y4sDGP7ys/HGd8J40OV2RxpXJC4nJXxEbYMdHhB/LwkpFFII9XHXhOe9F0o
nZ5Mn6VsvXtgfRaTnT5/f6YOfpCctc6qZWQvrto7SoCG+Xy/uY9BSDM7M5zt9xfSHsmxinvMgzpP
nh7mnaQAqW9yhnSVpHivTmgAYRD17ow2T6iVIMZ78GlWPjELwIU16phKWTise+JOvxf7hFc2JKib
ZofeHNj0ewmqBl8zBxLA6DSVe4Nnr55Glf2gqFGvfIOyt5zZkHRqdg9mUsu3yjiIbFhOrZftu5oZ
NIrP8eBd+y6UJ0VCbFPwJr3P0xupq6csqPWfiW7fw9a8tzqitzrt7EtT2PYldl171Qxets09GB4x
XhYjFLvRaen0qSaMtJcv724WvzaT6d86257fGw+sbW41r8AdSMUb7kEO2d9GpMUPq6ofpxU98LGi
221TiauYYtlXnplyT/ui3X3xOimeCACxcErsP0lZ9PshLpdtakJoM0nh0KBhkUUe0V91ljTdVUWZ
3Fk+23fHW+fQw3lUtcF5KovPMBbJE668dTdY3UvfwDKXqeEfbF+/zp7lXMHO9CszZ8Qd/YAdkfB3
gTl71MAVjyeRorCLHT78/tz3YYBUtDW0j7AsHtetrcMwqsU47GZflYi5WdgS3anxtFIVLq2AHECe
y+2jj0NTRz/RDymOg96PufgcFjp2AxEHEjthvp9njyJMczBbN36TWeA85aAwVGu/xhqlVeEmf1Vg
MyUZoKRovM3jP+la/uVbL8ZFkm0Dd8B1/7CNqdnOo6GaMHQPgXWrSWXlDQ2MIYZi+n0IXmZHobPI
U+QYhXBfaMH0GwT3SHa0IEOzaMaMNA1/k/pPW9AzAZC4EiWli9JlSdRQSV85GT6skemwgHv4VhMh
uU4J5B8nJx45M2Q6GZcQaQuQM3z2blA5pyU3Xnq9jt2uvoWKBVvBhmKruRTgmtBVLYAw2fEcb0j0
8/fxjeYl6wZ/04UsNUegsS9whgKK1mHxMuLMvYZD/9HZv0zTm9Bg4Iw16Vcd2EM1K68qSUaHqdgb
cHTXXFjuBajVCQBox1bl/y0WfNZSFwJtZc3W2yj/jA3ax2lJ+8NYOOT72Kz9WBb32e0f/UBHEMtV
mHUGN6AeTEH01hTdZiACdvdgjwMp9hG0LHTfjdQ8mybqdFnLZ/txCHLwQAw6lzseMo/Z1t4910Me
7xlUNdYGhsntlKY+g1exs+8QzuUzGcIwm55YaQVsQCz/eVnseyjxAreUcEAMNFVMhX+YQeW0/fr7
K9+fmya1ygRg9GpJ4+v3IXNphnPDAMBErWgQ1/8OU55zk5hZokoVlZ7VHMSEZRomTpTFVf/GnLN1
4a7O3vnx+VzSr6ry1vr322TRrT1Xpu+u3ZSX1kZp/++39UkfWcLOjqWBJTQxAxmRO6CC4vjTYSBN
8zyMmBoGyUD/46M57u3nAq5chHc43HTf3/E4NCmkuAQQr2YSaiNNcz4uwd9/l7//HqucWTzCuQmV
ma+iLV1+Z++LRLR5qUVjXUROHRd13IoR1HTH/Sl4rzz8ho3JL1bWDaRIIIrEAMTOgbKx6t0brvrg
s64zHJxtp6Pm8eHoF6z22ftejVTaL4auTr7LZKJltuMuMJkPrdx4n5DD3bVGIO4p79c6benCVkt7
I+iy/NVBFpkyKH/PgfOmRX0z+mk4QVly3mZNprBr64Hd5Oi8VQFlEHMRfFjZsCal+N9XLctiuT43
f2Kzts9J2NTn1tl8fzDL2T4bU+0OK5J8PEpLO906k/nocLkgADMUAlkTH0qdqg2Le54jGK0O+Kz+
q9vEVE2LLGQ7Z7fNRg3cyephsG5ah+8tz6Vj0grr5kObvH2/0t3RrLv4+v0ZGdMkBKh9tiFSXVoR
yO3CvXIl+tG7zJZfHljr37HuFBeu6uIivw9uEJ5Si3kuPq1icEPNNNiXqd6QDcdr5LXBhmHY4BR3
tqDHCbGMgUCmM8dC30rfGvZoW5NN57knFkjpehrlsGu5u78YZSY5L+xnVc9w65yCFCLu2iS+tZhA
yTXUBIn95qqYrN3EbNhXTjkwFtWjDXUKps4YxyfIFiMp4fChxCfYalbbnWOs87GVW5MJo/Niz/vG
ZOB3fkEuhfe0h8PAinm5zYmeTmOHQBcnB/5Gtk4W21LHrKMyZoPlWo8tVYV+0qDukVpF9qTzeTgq
2mVtjjJ0Yom0FDb3XfQlhrCMKBwMsSkr6qtGqcLd5LOFD4PU2g7dY2PVe6wZW/u8jFZ1I2Vinc1e
QHCWBqQPQjjBi/cwEYiLU/bdnXP2RbCxONBTZh6j/JvDyTOm8mpj6rlkibouHc2TJAVtsIS/TIwL
24cxZEtSPbvroVwbCy1mU6gPn23XATPeqh4Jp4y0Et/DoC83qclPlBtqOylQfS76mLWOG0X2Tg7H
ZvTFM43PQ+YSd8CamcumevZ9f3oLq5ehth6rwYyMsXVXbVAyhYxqVRfDswlIFXKWC00qmb4cpLCb
SZkLzxar3OLRFVuzCpstFOQYkoAvnsi2s3Fmw1uUCUOZc0UTR2RqEyxWFtn5o8DFYqe0pztd9Y/K
1vdCs+dvZ4oexHNX9ZL1ZJ9NZw3DJV9nLkLKqcVrMdcsYhe+K8nZAbsuul4ggn0k8wp6oQvpuH2V
ulTIVK1IhsZ0DAEcrUr27ts2Dx8hMxh9HWGIkDSO37lM4eTGVQ5+v259k21oMr0K19ipqn/q+uIU
TO4Z8MW0XQB/mf3YEVtNPmufE2Sp2awWLTkvXbPEGR9bh/xWz88jxSWCN61FYsnTBEOSN7ec3mjM
ZwcAyT/YVyVeU26rjjdYJdSwMddkzErV07rIiBAiCQNirSGM/MxlNX2h6yUNgQa3cnnX1EKmL3Wo
QZk4qiJlVJDNSBq5Q1OsW89d+Q7j/7FLus4y2ueucrgfeWpTiuInFR96HP1LCy1h/X80ndlynEi7
RZ+ICCCBhFugZs2SJUs3hC3bzJCMCTz9WfQf56Ij7LZCKlVB8g17r62pJuM1S1Uc1J4C0GbdY8X2
owHkUUimLUbt/hUekx23JjIj1PCcBAuOB6cSp81OUaJn+2jP33KWdQWCG3jeDSdTVHGvI+LxIz8f
m7iEAiea7oM4I1JBDVS74O6PLMjvR7I9qFaQopEzcezWYESeXrxZLncR5qOLVYqSScvGFKd3b0r/
Yt7Hz3LyhUB3lKWIIzjx65ON2iIipdBGfWb/0mhxDzL1mTd2zv4mvdnsKAgCYS6sxRJaPlvtLWGL
NU7WF3E5OmIBdxEoayNDSXlkOXgYm/GcG7+SbCZ01CuurnMlNni6dseF7xTKQKtzMWUEu4i/cksq
RGRtxs457CcK9pGI9pjMEBnNfV0gVFM07jNlFwqlh9kYf6xL4x0GVg3hqsY2KpwcO2aCxzoBtccC
/F3Z1XCxA/dVVuoHWtFncoJoArMpnnygR4E6O/uP8Oh62xXJcEXQBp/3UCDp+xxsT98K1jg07XxR
P9unPAlljUSRYSGda5RL62PQ3LQNVpwVyWAsBd0jwco/iHUaToYvfSq3T8od66QeZN45p8Gj2iqy
IzoJxC+GGg9kYY4xEWfnptZ9ZG08BJsKXT/ZfqxNOJvTPI3qst4p3AFvN3hhzYAw5qSYw3+pNdnH
oOorUivUydVkoSfdha3XdVXGeeoHvI9J96AGrA7S5JjDlojIebhDdXwUS2qfFuLGCwyToem42V1V
jFfRBogE85GFGgJi1BJ7DZA+F7bjnND8WN6gTo6Ve+FQj8VFCi77uXBOrehZWOHFRlY9qmS9dai7
QsuUaFtNfUycBTv5KO7LXCB39c0fTv9zrDvQZaXLGmTuHhCcsVFcWEQWWxqbMn0UbMxJ6BTXhgtj
FvOKTaLkSSZnySIMCWuPNatBanLs+8jcX27TBgFHEMp6neQEMRALLILjsuVWNHXlz3Ie8N456ODy
br6kXIUTamaiLSro/1v90q/Gl3K8e7NcvXt/QP3X7gHc2tVv+B3GUzb/pgMZzkO9tWFWNflzxa4T
JjhDUJ44nQOkcUi6Y2DNN/J4Lg3FIkIIXriwHRNdBCcpfRkrFhZ9zp++YXsczHiAV2wjm+3x9tpl
d56VejBQq0bo3NMY8e8vy1kP1la+2LL9kZKeeO18764f+nv2fPcOm62LtVifXi+IZqCWHhuWA2vd
3A2c9kWSQtthjzqPyHGr0YP+kC7ucUaxHAeFTmPyXUja+9UHL2mX+DH9ACFLtWcc18B4S1yF5jA4
k/NVci+mw6XK4Y7XGmYrpXQiN2YbYvqYCS4OJatgJaqGICE0r5XOo45HlLGVbNvH9iShbFXr8Egd
exrtFtnGbmdfO14CcqxQt2BTPL9ngkCOsEaKaY4D5oBx+Ns5O4y9vzbBckNaxQ4LroOi+5Nb8Jat
8rUrvQF8SXmZsfMZ9faaTb5L9ml/mdIiVpy8mxfm/fYkF/xO24uxbTb+pOB+87x/hZ2gWbIxxYyG
20c9OmF5YjqBBqNYWX5nlQOHyZwpk7r03JZBG1sNIzIktDf377oxuVSSaPbacs/C9F7I8/urpWyv
iLmeMEjVhykhoZAvzo1bEejslQ++3CagKeP0uTgCYRnQFeLXQ1cUP6x+YRvNSYigXx0SwVKpcN/W
BdBfIOcYJA/DAO6RwufxvDhZHo+kZvr6DsfSCXX1hiaQ2jAYg7e0nv9o1jChP/4xBrFeDWJOUrvM
z60HqqnYCEaCnl9Vn3kwXO2CGZo9vdsoMTFvFz+GAYX0pJz3Eq52lP7z7eywwp2hrrnLmB/OzXxf
2uOZBHY/nmx8I3XJzKOjM4Bn+dvo++Oo1eNUbXsm13kbzLhc/J8ItZdwobpmkR4NcFIZODXOfUVF
3GaBDWaEebKJ4eSsAs65puzGh9Y9B32SP/bXtDM+ZzrayGrlFOYbuSNq+iqNTLICU8aDm1X9Ravk
o1tSGY1zXx0qu6dlFCnrksWgzOkzNF7TORdC3Jr/xf2OW1wUo4qdzGhwxQQiTBbjbjPbNpq3oToS
6kueZhHI02gmI5Lt9M6sd43wukRqMR/JlnA6Hls/1sn6JxImDrJ8cd3gK3chvg1V/VARkMkxRXaB
Ka9sy9tLPZr9LSgAIxTGeHJyHZxWsF8PXO1EugkGxWjnZ81YmEQtNq1rQobIhj609TPnfeZBF5T6
OQgqTFxkgDTtdWksEmdb+7nv05+zvxB+0Ks8RoqNx5dQ+kM+AXZMLX1WS/97cnaCsZ1yGWZV6JXL
761Hl++PJAkX9G8W3r617F9pR8UxzSXpathQjM5aDxlb6ZGh5EFNwZO5B6gZJc24zzy1HNxwWjEq
8w7cBx7LwMbmit5axtLlco/etwuBI8+nxdHBkY8Op4gRahu0EuY3FTppc+pNpNp1gZukMWA/8E8O
Etm7nu+DwIWVbfFz9rwXSaJhJ0jdVAkjh9xDtDJuN0N2vAqlnxBBfszO1fS5nMW2/fSFjzzeza8N
BLzeb1+0X17dxoHIIZjcuc50dBfyq5KSXTWaVZ7PvnPhQn0JAIGTx0D+aFadiEDyriYBfLOzWUef
zocTtbsZJm36aHbh4mIQGq8IcLyYZKmCcU75wPkwcZQ5RjTXOZJvSAG+6Z5V1Z9y1oKs3EKz3moE
Kd63Kwv2KZl1MZv5Hbz+MViSnx2FYxPAQ2s5R3zrh5dwKYpFRiiOsb1n5mFt259r5d+jkz7Urg9m
IrWza+rQbKV+tEjzrGXxSPLn2+jWC55C90Oo+bx21kMmxo+c1oVnqnlei/FYVafaqN4tyxnRRW5W
aGNjVIhcdSO2yFKpQ0vot2HhKzoE1FcMJvsjKU5/Z7++rhlDW2NZDysUzLr/p4L04uVzeRB98bgE
46dZmxW64t8sxbExUPAd0MvguTdx9AONKPxdw91Uj5MNlLoIVWb05yIxDpj4GGelZFxVQfLDFFlw
AWaeRq21HMTqkBFqj9SWQxCZvtC7Wn9vg4rPwEx+EYrzuAyBf2qW7C318Gm3mPvGrYod+7vqOxaA
K1QR3o7mgFAv5GG04M+tKnM+6CTV5+LaLKt5a0Qz8ZHOSIYoVgLcuINv/FwldjXkgqcxcfKDtcg5
WrBCQmNpPhrb+TGkCexzhkKZj3vHsd42CTVZ9kSD9CW8lfrVSFLK17q5pEl6Z5kb862F3aGjjtyz
DbPqDXIXGb6czNkBL0Y3Th80QB++tpc4Vc7Fk9bzYomnsXT93UV0CgxcGW3zhvDGx0PV3sy5ZdWx
ntKqY0K60vzJxn9Zt+CE0vacZyQN9bx3qT8++ZVxZ8jsMYew66XJB90ETvFx1+mDbvQUB1aJczq3
OzZBlbqbRNYekFn1UYtbU6+7z8AfUDimD1ZH5J5QvTrQB0fBYqFf8Bg/jepYMUk6j8nuExKcQ0Qh
h75dZG95CkFkmx5lhXt1SMbxYjHIPAzw0mOUTsHVNmtoTE39KLO/lmuIQ26Zw9l2l+VCPrcXA8C4
dswGX5PAf0cffbXXTt8DP3J2gZRGLGfdihkyT6oSRhVijfzFvNQc+swmcPz8kdrxQzqK76YbL3Yr
7oixVluVhXVvjkhRzoxG0TeXDFstjUGX6PMoH5ryxrXOYPrHyE+5Llt6b1rgTHyq2Xr9KRjxQarh
QWHD1eKHzV/ccLs9LXhsjOqVx8tPW60v9C8HAYAMrMtTysU1NuI5wOhCyVHTILFfsywb8YYwv6vE
vYcj+GC695V/zsnMIvelBoOf8Sga/lnDCkCl/ODRyzk0lnc5CoBhMo7Z7EB+B29gjV3Md/xU6S8c
9m8qV28kRL4Ztg3LyC+QO03EDVFc80y3LbahJo3vElyCHP48ki2VLJis/GYMmx91lgUn2/c5RgQp
2YYZljSzaDksji3rzQ8Ea5ERgCbuMIrBPsR6gPTBLRY6oa8q320zLTBa2WnyLRPK5dXAtiIKEkJS
e+UHl+PRHoSiatAnw5wHnEj+gHaXrpaLi4I+U3995oGR0fonG+0U5z3JGJXsOMYG1q0NBjjL9pwH
s31Pq+JzNP1vhboQ8e16sDck9mhlnppS+zgaxpSD1Hyq10PQxcvoTnGS+AWWGLBnbrBdoOBvjEMw
e6/rt5p3bdG4/ZwqnFC5e01ZGtzgJKi5mBGN2Dqcli97RoemJjs/dD3bVALH41EUWRzYoEypWDGc
h2tge3fsl+qoYwoW1l4q4tEso0LMnGkjuamLiR6s7hf8YtWL1ffyDBs8RA+bHTpRfqDTfuM7N+Fu
sUNtsjEjr8cj3ubXbgo+sg4HmzuZMz0B9sLSdNJjqf/mkrUPohH6JwrQUTuHosXa959uA6t4K0u4
AziuZnCcMVPode81yir7UFvvRkXhpFEpflB52WGQyWc3q7MocBn0DwhwCS1az+hMUS3ZwJUkFZJe
xRFrvRUvVfLuV7Ru2IlqmT4jZvxJeibzP8ncRnJMZbbjhWXyhQftbsUdH84yX3HDm/ckfv+QbnHQ
mTzvCaToop1rGvRzbLOB72WTR6WJ1GvbJ1cbCtq+Z1xiCI9efX5tctabkJW68HzUQuFp091R5Hjg
s42UqpUldeW5FwNTzrHoEpw5+dgfst6f6aTUl6nt+VDr+sVJxCFr7eU52OwHhwI0TB7SkpUh5i9u
JeMzkYM85oP9bjN9O0gk64lB9UpXTYyxkD2OKC8eeLw787bGY2bcAnNh08qCeciX8ZQ2LlUiSlbk
aDqqWkgnqs0PXmJfndEC/oKGHecT9m3Rbq/2ML9R7HDWkMrOXIcR0OJFhlPRJ/f9QHIwPu3CI+pn
LP51GwKTYFVnlagvyx5lXJXI9my/+zDb4lbylkTmlF7UKG+sth6bCf+Wz/Cqgl/23+kwLR5zVtmi
DA9e6qF6Xz7b8Z+sKg9xdPMOVaXnTSbYy/NqhTCJV5nwvqQIRVhPWkvkQbMINFPNYPf1DnrGJvEE
tAAmRtB9Va46oYK4c8hFGq0yuBoZz3ZdN7RRhJ7wQDsaVIHHocG8l+cfE5uveG8QvBazDRKYh9bY
s0uSj7QVB4hEkH19BeRhEx+mUa3h1iFncF4mfOrhhH4nYuF97/cZsyX36NdaA83uTSTfQwgP5JIs
K3MuS/Cq8prxpb7P0Vndlw6tbW/hWvL3RHvbfe6cvjiY7dlS4ncaFI+KKO6Hwd5u6YbBaew3FC8B
RqKR06U0FpbBWf7MZUb+DLAmTou1BMahmUI8Z3VNhh8KsnvOxgbtLHixmW6/3h4cdHqvm798+0wD
f1kJkcte/gA5EXLMlNlHHaR0YTo4Iyy8n8u5ic3VrJ87je86SMFJ8FS/JoPQcT8MzbELtu1iT1l+
0wsXljk5bw2K9FhwCd5lOX3ehicGI32EL4M1qNG+oeSigqiN96wj5dCw1ynOQCfcCdc49PQ/HyBx
TqXhJoexPNizbx993/0uWsd9zL46gaFyyKmD5OzEQvJMLpqCGzBDeewH3nFrkr+TGxgPgqAIam5r
eDENAoKg0t3ZTW79cLDwxzSJX5YqxLF3Cwq6Pn3vKztqEm8gzl3XDyWDm5jlS3VXKkhpFT6l2DDx
Z0GgDs29pdep3d9tuf+0NZWORFvLi2cWlItMCRK0OrGwPPs969crAqT8t6GsLqpKdDaj7B/cqjts
2PcFkpCwtRo3tBCPN61+S3P1AyNGfWGzdm3Nrb4YooYIth4WMf+ofGVRNqMZaNpPMA3Q4GVOy6ub
fy367ipzXpK1fF7AdyUiTgywCgXv0kifRE0L/At27jEYvH9uz4xiKesDEkqqY+N9wav7gPbjtqXB
edTVcubjjdLCfU3stI0cc4eaOF92j8KbuwFASTNHiKzSs0FC0cmV6pTo7nHt6q8lHy0ilxjKy3zC
fJf/krnKz6mEY7EwUT0s+faEBbWmSy72c32AA2LwmU95k0SuzTBYjzCH8uxmaRADOYZLbyhtpJ2+
SY42dxyfKmKpJiOCE3CtmRD/mlY59vcURvv0qgN+cX9U92OBhmp5yVvvPtXWkdueTknL1yKDGTju
mqAqIRbKLJKjMCbCQJgTblUbUDldVlMVp2mDliWa5mRmy9NcTrFFRaXV6rGxwATeY+xVy1sAmmsX
cJBsWHjvyMG4JZnqInJrTtLARJusax4Lb+H2V+bN+vZYbUSyJ5YN9RK9KMk2BzMRR3PBu5I6vNds
Mp5wF8RSowS0LL5SJf+MPlMXAlufBpg4U0CXXLQGQl0YoSakTbtYYmMTX54OvpGsG+ztvBeVNP/K
zr3qytWR0ytu8xUPsNOub74r5qOo8Tw1UGlQ97MUSa69zJMfzbCc5mDFdDGSS+Fsjy41yK3QjM94
nKPDW+yomvOLvVpDBPvLCi3Z8cQa9R1By/vqob+ir35o8sY+Du30mVuwNGffMQ+YW9hzOr0Zql2I
qBbYIDjqYzLlzgize+k8etza//kq92kPoelPK/qS0JuAjyhiJo5Az+60Za13VBQ1lKVbpyntjTEu
DO8ZMP2fwZ+/eIbmgKnTjHkGJ4+wqMKKjKF02xoIuimJBjnOFzzA9y10PpworLN5aEZmitMMCjeo
FKNlvNeA9CkCljFUVqHf8g4GCwIij9kaWuEo6zApI7gEzG66NUPwanosy48aAer9lFjXLSFyEAVb
emgKEw10d6j91viy3fW2eN8ERFugnvFibyBjD/XMsjvoafy02g6BTtgxDudg1596jfHLTMCfSMuw
I2DoQZT5j3anCXtSiw5rw/6X6eyb8cV0ds36W8gOOUAF6whN7j7w6Li0xqdugAgyEuYYyQCRIuNQ
HmMYyXvsj3GTC8p3jaV8YXMbSwTbS0NaUdByn+EvOotElGdws1mczu43y5cRzaA8OoF1lsHEFMdO
5qN/oLrDfL7yRvMQ3WKnqD8MY5ljp23X44qmCDJSaXA0uV4Q5XXNiSix0U/ui+Xo9Iw3ej7V6uoM
6RnsEugJWZ8YI34EdoXjQ0pcCQCjqlU9eNrieHTdo+tlXyx/oOFl90i6mHR/oN/j927otYp5/FBN
+tW6xi9sLwIULZoi14SlAs0KYFj/ZHRwa0aj1wfIQxNgqbzt0lNn12U0jSVyRquPO2k8cx7fFbiK
0Y191VsCdj+bYLlOp7GfuDOMRF3FTiMoxFNdz0GktFM8yNO0FC+SvQl3vL2dNO+ABwJ1sBgKjJu+
Mwwu3xYWq72azr0zFm91wxy87Pp3wTj10jXVq/aaC0I/lucfjN6tK+IxgAdTb8cLViYOhBz3vLOi
BrMh6VgO/vtw2dbPPCnSxwZXaWGJmvYoZ0eFEX70xhNpOGw4geCEQJUYYuyz8iV4TrCORmnnDtFh
dFrzoHwFB3W+1DUci7wtv9ZyJ0Ft/sVIgizWFeHVNQMKSzUra7rh4JHnNA22iX9T0Z8uvM76yXSx
l0J8d88japIRMKm0LobTYTkyMLX3c49SgIGMM1CLE+/ewDWAGVQXj7VXlgfD9z0A3G/bYFwFTrBQ
QAqMsCAMB1JhTg6jurPk9KESCo6CdWePVOGpdxDXzbp6W5nLXvwZnVI/liJseraOtSLpiWDfTuvl
WTNtG4bOvoxZQf+WS46eEZBtbVwDU74pC8kPz6LtiuzpYwP5lddeFSXIc7BigHr0Rs68nP6cvlZw
WuG89IeA363+a6nqYwgoQ0vUajEV1MfmuC+F0drH2mo4GIsgP1vd8DwXSwCAbl3BEVGnjslfjmxx
QWdPQdDzrQt6OsJkNUpAGZsJHABLOYzFh+mOIqV6RDWLlNzuYoAF2LYZnq4uF2HvdKfAsvA45Ndg
ZSJdls1LusKrgrH3gZw14a5M3qekvxNc6BQbZL9joOPxhtDDsaYYs7RNVIuL0Hu6inIwQMVoO0Ii
VJz6rf0bTPmrFMx6kypg6DKnd22bxaU0+vuGfYlnNF/WinmvK5II15p9B4SD4gE1Watm8sCLlEYG
KtZxBqUYWtq9is30ohn/ZlzNYwBxonhlSOqeqeZKutCjk1dZvC254hycqa1sNxQcrUycGaV4erwy
SPoKxra75D1G1XL1fRqsK05RSPs+TnzXqSJvmZ48xZhw8PN7NVMo1TkzrXYhtMYPnopSi0vZ0cMo
bNDOJGGaeDvqAjCPXXSfpvAfnGWdjjZ6Bataz7NJQonMnnP9XmzTz1Ziyk1Grn81IDQYLKw7e5zt
fN9OyAdbi9KfS/bmsoNqs+YlWXIz3obpwgw7SOg2x5E8ektPjzZEJwLrV+FAkVpnD9SNB3N+KES0
mSsE5B4Lr0NLO9B4xgHiSOqWsDL4HhAIMWv5BDul1p1M59ci8ZMLk3GbqnjooYPp58wgU2qZ/Qjl
Xpir5Dmt1KkPMBYuLUE9YjFhH3C+9z08cQl/YV2rMgbPxNgx6x9Idj5UQuyQBMrM0v+qpUueJulm
K1dn7vVEnucZKibJXrPpbnPFRCND2tpW7j3swX1sgTA86+45LtFxAUrvvDMK4Ge/aJLHxSNIV03j
W0uLbdrLHRo/9zykKSHVRB9s+RyjDuNQ31DvDB5VuGQz4Tjin0olk1rD+e4eg8DAFJEcOxOY0ii4
9wxWcQQbTSfCaSFyqZp1Qw7iOptv7TCKcLGW30x8NNk4HCJyyO6W0t4uZcrhg2Gi2leIPyYj+ULW
dcosfM6+ZyTHBZ8+eSA/Ai+76cJ5D8TinT3lXTPb6ONhJzY1jUk7z6rMJnvgOARJdfQ8iWsEmSo9
3KFLxus22R4KAZ6XAKZAgwUuKL5yeYmqhlaFJohV/fYQ+K5xj4WGAPCG9aG/V/n4sgkcys1TXopr
xkL60nfDE9FhTwbvZlx48FZ6UcRGsJeG/BrLqCKOtrd+0XCY82+T6TLt94CFZiq/Z4Ow+8Dp+Iwc
dW5EaoROMHyxeNbIe2ldKhttFpMu7Q+w8bDJGJKx5rKJ4nHWRC04jXsYutk86vHAlhvB4TZO1O4y
hKxLQeY2b8XCg31SeRB7XNBFzUC/JswtYFvTUCMfxrl49dqETrqmupbvG7SbCTvIpUuXv5seRz58
HrM/SokLTcKTT9uAiGnaknDD4ERRh1qHDrQ5b8xA5Nlzm3+C6DnWjzUMIE8jPqsPhht8Uxg8z50B
Cijj/EOL8pexFwOrtLGf3XJjLuZ74q7lGcADPAnLGil8TdBGT8SJ4yG1tikEQk/2L31OOBQ7t+3m
JdUf0uVu2BSQe0NG/SB1/huL0HwZbU+chFpDv3Hfa7/yIogHFwkuWObGQ9Goy2ozrixJr1+R3+l6
9H6zbPrnpOKJLJ8WHEH9bnltHZutPz1VSg8nC9V26No81eFg1dxW7HJGVuBcpo8SCS6jPY/ID0+H
hUFflQJwi31e8Ca9+1LTkEjTRfePLivvLXUqSBNfEbiDNv3IDevqZeNntqJ4ZdJeHfzWMyiyEgaY
HJt2ejS1GLi5S4xrKEr32nq2bZSIzdMKKweFQv5SugRgEoIbDRp8CKvSxiqYZiZ0BmrUbwKL1LBe
KlH8Q5QXSW3cbJt72c++155gWQ5Xy1l+Z6dknpiF+d5fBFf52WyNPy7pJQcxYkPFwDOk04dXZl9E
utOg4NcISTsisqjGA6FvW9O8BPXwB9kzUzC8GEgym5pxp80a3dyw8DvEArD845IOG2nBIuy8i8GH
UuD03xIfAWPz5Tbml7m8z40qoqyhq7ZncyeAbee0626ZR0887ZMzMjlKlEe1XlhemvMlI0dnNn1c
OCxbAUJwPkJdTAvM1ctMxUybG26Ekbf/hCjvSoB/WGPLgg31wSOUVgYzlA/GFd6efmyZeDIo8Mjw
QhIkCDztBqjeCQuLHBJGnXf0q1Avs5ofVmIH32pgrY3qXj2zpS7cEkAKRnLAtP5I4TAfreIB/s41
GMjW6TxqCq9eKQYGPiwMEhDaUH4MdXlJNT5YQ5iHfrVeKnSZvFdrdewHBlIFy/i8YbhOK0qEWFbg
iABUlLt4KOdmn3cQgYPg8lY3LEp8XCzUv044NZL2eelO+Zp7cOMgomZl+gYTjh1o74xx4JP8OQ0G
i+kSiB9AKJ27ZJJ2SDhciyJgAkPneqpCMILMg7E9OpHN+VS2vNaJLkhds3m6KixQiYc6C4/J7kB9
QU+Lx4UBv9M47+j5fPgiT+jrUSZnLREIZXBx9+PV80yemZkL2rQdn1FuBqiqas5+h0Ue3DSdoRIS
PbrjvGDszIz/Idm2EwcVnMiuciMTiAaJxduR6D+0FuikQc5+U906sW9sPRybr3yy/xbwPWJjsD8L
6los4WhitxTQUdKGylrnu1Qfad5wx2680ak974kuvncoMv005cFn3l43UV3FsCKk3cGOTCeZuKKe
aDivuRvucl1D8mmZ0+eMLqp5Am3bee7JMeKOy9S3BlrLarxayI0R4VcnWXHITzguwxzHXehjTHOp
2NkLSHQP2fReC4+l2P7WTUWKk1o0jyDp0kdjEX+marwpdKQnWYjqXMuvxWR/6mhXXFzVPkjIlBd+
0p7z/bnOk3pFwB2UY3bqcgFpDyYqobTjPRxWCsKyzA+DMD+KyZeocIfvrGefwDmDZs4d3ouF5qGu
3YDHLjdW0jxuRsC8WdXPKeGGebVGmoLzSoQ4di1nlaxHUZhqid/B7n4bKGNQOuA6ziE/5PnvuhUg
Z4NkiFcDIyEfcgN7Ei4UYTSIK8eDbkhnNGv5s+RRjbBSo4xbT6ZjlC8F7qAVZfTJ8qD+zGUbDZzR
R0b9n/mofCYa8qGEJdi7micxRBdBCzBKd7l0ZmEBEUYlkUz8yUKGsMlM8YGTN5xAdPXclw360WXK
uK3sOjtutmRYnrkPNU+k0zrwzHNoL6qywi1XPQrVdreiSp+HFUCjnZFqqGqqn6n5I9fuNFBYZZPN
9jVZnBtS9MekUTJaenbAjAowEblDEBqS/avqJ/2Us4gwqS8trbJnUmNnsj3BkvaDceiwS/Bpcsh0
04Np5TD5F3xgt2Wo/WNgApoELoPqxcvaS5OpK5B2eWidSkWOsoxLKqy/i2not8wGrkZqk4ANcWVE
o46G5kxbIyvXT5VYSI1qUrIKUGEkvREaNVCwXqPoMPYXnWl8ZqVZn1AcFbHnewXWDvhwHgOITULe
56Sc2a2ygNrnsjq7zmy4D4uxhASMzDEAuuAhK8yLa6GbzdzmifHNXxT4TrS2nNZs6adjKZD0WYnx
lKSYsJJ1u/WNKK97/81EfX6zqADuTCFgWxhIq8q1VAfPpuA1yt8dCR0TiT9p8GayhIkLkk19f48e
cKc/bo5ceU/h2+ZfGSSHkFr5J6wuy0PctvxiRQWwv/3J3oeYnXpbWTlhEPT/F9DhMDs3gFTkUn4K
UhL2XIKNT4+3/ckz14+RZBZO8hfgJWCNSd7dQ1n20JAiIP2ws/jdjNhDkbD/fc8p+y+cbP+C/T/T
W56ClNnX/rJEDwGsHR9Sm2RRZCf18FK1yzUlU2lH+3diF+PVv111b5fluzTtX3tezB54sc0Zn6dm
YWb/UU4U2MuvHXK//zVr9aOVJP+x9GnCf+/BLkhBQjsZH//L1lxIBG2n4tHPQUGSCiM1OSrp8gWc
ek9uaqz131JZHyiwnHS4rwkctebuk+vsvxezLK9OleKvMk5TAGyZS2z/pz2SoDSL33sggnAyGhn3
iLAldoLge3MlbwQw+Xr469cmDJ3dYPy/QDEP2HBVNvf7K59S85dWznnQ+XnPQWlIgnGU/uLIgcSp
PcBY/CRmv6fSXs97dgD8sFdjed2/cH8hFfEC+5cBlQtNOb5ktnisEE8ac/K5v5F7dsiQq7/zXDw4
aFltshD2/IPZRpnDVB4IHJRqj22AeDaIU/r/gLQ5Ge+tgMQTMmi8nLeZ77XnMIyrfWqd4b9BY2r/
978nIhb2f9o/LD0nMTcMa6LxexiO+6vc03NmUFXw/iA1TfF+ce3JGn7V/vbz50zjWiD2tIcOFDao
wqq5OO8RiHuY5Z6j0VvBVU7qsFlkAO+Bjjh6wworDm7sPQdpjyFNKlZ+qQ73NIg9ymG/XvZwKBxB
CHzE6/51NvEm++XYju6rSHl475EeI6EkWd3eFAqT/QsSiMMUueVWvefEoGSdAM22/rIR1mCJf9mD
8Ca4ba/7HyAk/fcNGQIyzfy5/3XPHtyv/z3LNDsko3E0CrgiBK4MhJ/v8aWtd9GMJldyWBLf+uXk
zq1arUOriPzacxh4U6jPQyPXr6CgYhNsf0LQA67Zb9UxdsJZ6g3yOzPoMR3f/fRJhOgD9cFqu7Oh
ZGfZIzi0X1jnf3tC/+lJEEm4rrb/o+zMluNGsmz7K2n5fFHtDjimtq56iHlgRHCSKOULjKQozPOM
r78LobrdKUom9TVLy0yJFIUAHD6cs/faitw/CoaS/5aOfNGJN0vi9gsgpxej4IZOKZ1ImZztzHtN
O0hMI2J6UkAIYb6z0Ijrjf7SzfFuySRIc1A3JTm/8wcTHjIFUp3xHF3Dfced1+HsdswXh7gIzr0v
c4xsZ2lUtN29ZSYcWfLbOSxz/p454uk6hzUQJLtBoznLxfz5x3/867/+43X4T/8tx3AE9zar//Vf
/Po1L0ZyAoPm3S//dQpf0XjnX5vrH/vvb/v+D/3rMU/55/23zH/Rf/8JfvC//+LVc/P83S/WWRM2
4137Vo33byTbNNefziXO3/m//eIfb9ef8jgWb//88zVvM4xC929+mGd//vtL+y///FMa6noPvt2C
+ef/+4vn55Q/95ADnvrjmFdvzz/8qbfnupl/gPiHqwvbkhK1mgsE588/+rfrV3T1D0uYiu6KwEfg
CuvPP0icaIJ//mk4/7CkDvpSF9IVSnftP/+gHXP9kvEPXQhDQIwz8Nu6lvvn//v03z2g/3lgfxDa
dZvTW6/nH/znH8W35zh/OtsxuDTKpLjoDdfSTSH4+uvzPQwkvlv+HzOWlj9pmn87KMSMZhVFFDmg
4w75TOU13J2f1ycdZB/eSGKqCrr+AngqihXkCh19lj4aWKHM5hz3YE11hyNzSBujd2aW4njhU4WH
ChYstXW+3gz+VywT7YmY9pVRDfepV1i73AX7GdgF4vyF1uGFd4ouPoju1nNtgsdiOexAFKQnGu9/
e1j/vh1///jyJx/fEegzODkLyxZS//7jV0Vg2W5T+bfkTWb7VuIlI66nIY3GszbjKe8qB80+XLQA
JtihBnOZZwPbzbGpMIU4ByPSj9CRL35vawtYsphwtHD49lp991Z9d5Xy/UMyeEaMHN12bclIMb6/
yrBy+671NBA2k2kiXfTylVd5wyqTnMmizHWx9wjziLBtguQkdb5KuTBWhb789f0y5r/pu+HClTim
Eg7DGYObzmD++3DRQ+UEGUkCl8KAxKMa/+IVpcEpcaAAHHbOnYlqI0COvmZ3T0cu0LR1CzdtL1FD
LcoKzbRpfvEL0rmzWj2JKj+0+grycfGE4TPaZPYTqp9qM/YeMCBwUGu3nuKVV7AFzSLWmFQi7MRu
z2Y0j+ajBVr6KpoztzLnN4ND/+mHRQ7Axtd1hW7zEv79w3aIM6Ii9TVQ+1GGe0lVHzkSU0UHtI+Y
E/ioi4ZEUKVbaHHDeV5SKCmpkR8de1hnPWqdUM6HdL+R56qapXEwd63hQwNle0mxvSemwQR/ays6
g2b98OuHJc0fHpYjhTClAQmPTod497BQgecmBwHrQpHhI66bQyfo9LiF75I5QFvVwUwyn7BIa1Pu
W25hnS5CtW+0li5y3RI218c3SS42v74ufX6pvh9EDhOYApFloV8yjXcvnZeYmcVhQF0GfVYIht50
7qPpMLlU92UA7fd6vz1mBUiGkjq/U6+hZ5E+4QOOpR6IFQ03Rj9hPQiiIzIbQnKV9dBnwZtlsoWd
uQaNk+9/fd3X63p/3UoKWxqOzauo3s2VopvbnA7bvsqgtAJlcmXnaQ5Zb3ww8gEKfTNy1jfcra+X
LQ3MqF732NDx2kRrf7Q+hl3k3I18K5FC5BuYKkYRL7Vk78+A6+YDopd+WxMLuDQ9sdTcWhEAYfXh
tpYpb0OonzRXeje91jAJVJ08m3aloZnV+9WvP+lPn5BiUyNcFOau67jfj/wcqUOA8M+81D62WbZE
c6Tj9IXWCr7HbjI2EigXBUhvTSn4IMi9Ip9lSFa1macL3aLBLTC+bkN7BkG2Nrh8G3EmZV/UsFqn
cDxYe4HmkDJ2sP31tUtWze9HFz5hHo/h8g9rq/7uKTVljl4G2dptDK13Sc3ZoA0ec5CXPdpv6K7m
3GFJ6IKvPDktaGRFm7jDJS8CbR300zPS42oXVNmsucTy+OvLUz+8lDqrrO5KFpz5f+btwN8nlSAc
6tInBvx2kO54TswuX9sDsWHCkquanJMbWtX+Kq68m5yV5GI13dH1pDpAL6XtVCEPaEv/ZKaWfh71
nFZTuOlgjN9MReE/FgMm4D57U/XY0aEl2jTBI8D6j5cOtMMWHO6hiiCzUFQ0RfOimto5XdeOLI+L
+8qEvYUcTiJewfQnTXu4q1ofad9ol5RNOm0pXZ9e1rwM9UAMkd/7xc43nK+/vktyHmDfvWo6sy40
fZtSj2sq990UgdW8HsHUJbfXcW5jAbZr4r11o453sApLwoupJoZVku5M9GLsj+38o2vlDVrUhARm
F+tZ22TU+2Pv3IclhsMWxzx9oHsfRsru15f74/vC5Tq2jeKYTZ6t3i/QNexTFs6aQkRqMPewAvfk
yDRt0G0mNEbbWcIM66RYp2NtgGtBFOA9kjL2VSYy37UOelvNeRrovU82W7HIT9bW/OIP8z22OvdJ
GTJa//qi1bx8fXePDWErYSHLsEGdoHH4fiQidHMLNIHhLXzYJy3NsMPOE1RtqDdEJ/5jytqNmM05
xutM3ovWih6bonqE45KdO8P9bGopCun5j+D2y9amnxfQMyXaULfUKXBVH4OJvOu+wbcz2o8YOcNt
P6obbexXSEOCYzrPYZSFF4Qy5CdY72tvqu2bxmbEVYQlr8zIw/iBiAt9VPoIDRQvdn0jSmu8K+0K
7YaD3qcKlymytr0zRNOys+LqN/fpugf8/j5JZRmuIXTLcWzLeffGmqzR4dA2zuW6sNB8lGfaXuva
hd/Qj8R+XifDNOvxgkV6R3CT9ZQD0TjqJffh1w9N/rgn4Tp0x5AmqyfLzLvZLdVTuMwmUaZ+MVf+
+h7TSDXtW1GLfYgoz/S8QzEvgCPZgfte8z+GFnIfKG/tBoPr6///5cx3hdODznGEren3Y6ih/dKC
Wukvo57xErraCe0DzVQNsUAF82tpFUjSrruNzmOQZD6PC/sDtT3+b3vdavz6kq5b0O8fl2HQnmX1
kvZ8fHq3a/PKwfG1Ajy93o/3RStI0iqng01GdxdsNYjsWzCr9cJpw6VRdfYNJNziczQP40gjxomQ
5/t0csGamf7R7mM6Y5RrgTs0HeDfwlYoGOlcNLjcdpLkit/t9X/cHHGss0yXhYvqo9DnE8vfDmRE
tPoFa5ggroQJQEEO0dAi2XGf7OjzoAxNsO1LjxSCIibIwXDWOgZbINnd429u5A8rlTFvG9mgcRGO
1N+Pe2liOMsVWJq4sqIbU3V08i2dPYmkwhUXsb0LazGtCt2fjqnKtiroUrr1nrYlQHCZQ2m4xC2B
GFEPH3HqgCLl3LzBiffUgdZhEQxkZU1nDYb+SscDvTOA2N5SHvvdLf1xomNoGpZB69QSwNrfjYhS
IB3oS11d7MaKtm7oJmtC+r5M2sD85Q6krMUY6Ma8ejCMxxLP+9n30r1tVmTcjln6ITOQA5MBRR+r
8ORed4Lfbrh+2LTALeA2G7ZUXCgFge+furDQIEMFUReugrqdny7Sxm12XWmes9kLUXkvNtWqPeWD
cEv47iLNizltILmQ2vG5qtR4Nwwh5sHeQHXVp2uAKLgqp7y4CSDaLlJCHq8vmwrRjqgEmZ4e4wP2
+/o3e8d5Nnz3+n33Seaz7N/Gb+uU9Ib7QF0wn3/yg/Ag3eg3uwPjp3fLYXhyYmfVfT8ymcyIOMAP
d9HdPrnNA3yAqpds6iLQNdCmqw2o2xSXXvlCIe1T7ERv1991tbLAAxkRA4QNdAEDlSUWKc5OQJ0J
vbil8d25G5nSXPex46FBW3Rw3WbdU74v7OJ5fnF3XShw90bpUdG1QKo+7Abf/dQYxq2k131T2l7G
z0CckWrGb15K+bPby7soWJJYtoX1bnpAVzS5nRUZF6UbzYdIuA8S09wCRl+LUR7PvxCN2FQ2Jk+g
7C8Y4+xzY0HcI6KP2iKMDnLJIfv9eq4wfjJXmFS3dKpWFtu293sJzWwGPXM6dclg3pR9YXxocqrM
VqQDLOHQU1j60UhR2IQIGgk7qKIlhSmasplBX7MwFsBTtYPfEhmAu+y69zHi6SWx2ujWq6twFRfA
lxyZIWygm13Mr0GPE2cppMd5kSiQb5vSyO6rlaqMdIf8mn2HRZ8qt333IxbXXdmkt7/53D95HFRC
lDRc2oQ/7g0m0zV7U6/lRU+GahOOhQNpv79pShFu8f41izaVW6ueyFtQgbMhwQ1R/di5a5mb51CD
kdJCCV4gBrLXhl5fXK9AFBPq46LvApqeUj/SsHKXOuUU0ITNotax4V/X04jURNiTQNOz4vV6xyIS
PlJby85Ihu8sUys2Cn3Zb7ZD+k8eNYVCR1ErtFyXz/79Cz4ByLE9IE+XtPgYdeW4pHbS7kYb7jc5
Vdoi1EzUgl4OuDIf6Jg7rxMWjRuqf6RpBcYpjOzXkJac7ebB0YcIlFTKWYOmpVM7nyo7JOBAT+Ra
jOVzKH1w1TD6fvPc5vn03SxlISRk/2Tacy1rnmH+NkslhTspLPD6t4oaT0stxlKDYgxKY+37IxkN
834OoCwEHy+q9hXBJ96AA+9eU/F4S5/OWYjKQ14dWvY+q1PEK4D8NtKQ912LBzBta1LvCVG6YUp8
tgDGl0aAWj3Sm91Ivx3jHecQohVtBB/Wbw4kP56fjHmto7ZMl9PmY76bJsxBGAAAE3lx7WnrRxDB
LBJ+Vlqqv8oOjJVj2StybtNvI9VMEa02yV/jxDszdF19yFF1QBx+GhtQE0NrBqeEndadlhvmbx7F
T7bXaIYNLlaoeeP2/qjXWcUUgNPgUgsqZ7JRyS2ZDuEcoJMcW9rRcPDIAiKh7WFE0oLE1A/PSbAj
B9n63bXMt+X9sLAdJalwWpaLbe/7YeG2WIsqLdPZfGmbSg4ttg76KDI2917qnuwBj2Uwl858FU+7
WKd9HYSWWqOggnVBI3dXxbCKB9xO24iUEztVA318kfzuQn827zizCp97p5RrzS/p38YvvevBx3Yv
L771KSgAEws9LDYjNKhmqpy76zWyfsqjaPsnIm4/EkHm3iH9xoeWtndB+fuN64/zAu0ISb9kHnau
NN+9UnZbtbYx6NPF0K4CFSPell7hQoHo4gXdALikARS9awEvDhWHKJHK87WKQA3MROOCxsafQh2O
FQaYX7/wzo9bBq5OITThpGwoyDXf3zDa0DgfwQxd0sRrcXuWCAszUXzuOt9eJG1irFhUy43pthbY
lvy1ofWAKZAzaeqk9iGpvSOoJW/TtBjegdu769Qm3sxAQtn1M12q0/AsgIJbOvGTocniM5QBeQ7r
m3DO5RPkoJQGgbCqIkrUqPt+BxXf2uTYmRZ57RSfr//nD8jZOkMP9walNnAKAK39+DWg9LIJ0gwS
FFOFnUprA6jhJK0sXX477AX6rdbnGlgZDW2Aj/Svr+jnqLgFp+IYG8yB4+Q9hvWj1xIiK6ZWbDRO
QL40h9V1qqNuHd+GQXRH4Jzc2AXBMQ4NhRskYY+57MHEFKgKq0wAjlAAnKRPjqpG2tsOURsObyyV
WE+01ZjLZxmG9qrUje0oNGtzfcSwTlJkjQTwSc9dRaGN+9us/N88ZpLNfvKgeci8F5J32LDel/+S
rCtjv+3/PbNPuDXPpdhdS49m+VdtIlNt7aLY2xm6YMAvV3QchYO4+OQM6dqKkuIeBd8ac4Z99g2k
HR6LejvXxAlK6heJQ4QIuhechMNQr2VqG2so7wAdemUtS6L21sQgz0Bex0Uc3hXBZQrdNx3bz5r9
Jx7qrCQiy4E407dgT0nSfNZUkx91Tp+5firYy9zCW7xc2yYQNVOUpkN39Jtk58fluYmm7k7DtmT3
JXVvhCWUN2GHJFEntx5Km823wnFMlZ+AlvYUj2WxVzOFpZzrAomNoT8IIb+kA+IerbIahkMc3QxV
sY4rYpNEV8BzdsqXkAIcadBDsSI040tABNiC4GJ0wCjVtj0e1EVkk/LeVN7btSKoi7F/VYFPjrWN
8DkMy5HMyRfTzfDM0QtJQFwMsbvOqtQ6Z9QAKlOEJ6YkCYoDGeicNLYyfTPeajVovKzNbn0zr9e5
Y+CIv158ivPEGTT+5Pi16LVp56jwtcmIoB5M501zwF15WfYhacShsfjJdTTmHEUpyiXEQBI6ZyEd
BiiuDxExJ0N/smyNVxVvWgPs9BZe7RPh0c6C2ACJAYHahe7iqmwFuk6d/BBUhOIx7c6NM4yfdK/9
2LdoeuOufXNctqSZmqj8ja8pjO691QP1x8y1yCkmr0Hw5HskM2CClQe8Y078jWotWk+iGshsnvbF
UO8DNUFtjIlsydnXOnEkSfmioMKyGSH2nPg9bAptB9Wsnari1gQEWQ7NB5J9OBfOvZFuotnkQJ7D
RvJq5/6my1Hhq6zjiVFMvL7rAFqmbe1qcGqKGBUi/k3D4sGQHHq+nhK1vKj5wQloeD9ENO9Ec76H
vkdd92yhLzzOmU5sQ5k/myHcWol3N1YD3sSkMtF4jfkCRjH4chcHaNltErRfO7uFpWfAE9mq+Maf
2MwX9V1L1VGQ7es0UpzSeYsxlPhimsQiMLgP1RqZ1zIbSMg2LtQXIV7MZO4ABLEuYCIXDQUcEAgT
xab0Y0mONFnmXr43SB2jr1Gt26QHOjvD523hIv8egKeZNto4LwBU2cQKDqcmtni3e8w4ztqYkAyZ
SZfCX5PDk3HruGlAQZcc2iYOXow0Mu+Hpg72ZIuROlCjQ2qVeTQLcaLuoOOLYYeQo4PcBLECnAJj
Zw3Wx7CX6Vz+dAU1SttsdhXryEKraeSECVGyEWwNt4wmrA9tvJameMoiVR2HxkFWPI/CQo3w90Tw
itAKl00WAytzvQiqSirupya6JwDkbFAg2k6WdFfevK2kC+vtKqcpd0HUAN7vkxs6CvIMpoS/qnvU
pfoy1HAUemt6LF3y+dx9NyU1cQCM8fljBXWjLRpf4TbBxiHNs+m57VNMAWRpzLVNnG3+IYYcFhR4
KQcU/lWEnmoqMBfoyQXl3em6YwRA2KH1NWiPTe4xi4XY+ZP81miMJKk0eS2OtAGbbWQSoBtGArmw
JArHT//K208ubG3f8RNoLZTEdFGJDQLUfT4PfJNW8ByJy9Cmbzcgvem+OmW5bqQV3pREaNeEtqym
uT1+3V9eW4v45TyCV+TA1hIzOFOTo7UfA957DScsHOJmP6DTXyXMe5QKUOZjBd6Khlm3z7GOze2P
6xEvFf62EGFKWF56rtLs1Fd4HcqyOA29hY6ZOE+SgMOOxsUdEu8hScA+FeO3Z3p9FaepOKdGSKqF
bdh3JYF9d3WbPV2/hmynY/7tMDaOJJ9ZafhW6vF0ilr/OBTiZTCLOwFA4qFzuQdZDOQrSwPc9b2h
LkYEUPibXqCFrJM5HNSmjvyljgzO62Qq6nDZNUmKKZzP48XZTTmHNtieOS1BYptHpRdPwojMuzh2
v5S9Rz0vyt8oxW+oUU6YZTA/dHoVonYlgHR+BInwX1IrLxaFmxZngFecduei5bWWyaEd9q0f8AZ4
p8oRI0NH7nRG0iaNrbeiNLOTyCGymgrIEAEc3zaHQSBPuETi26xtNpmj0vX1et1gKrZNpWgV0N2+
Dtc+x02Dd46gnfKTCTb/FNZgNvVJpzI/jh9EZhXrIW1PuslFOCEtYwxS1qEzKHFzrnhKAvExjYgM
npAsL5AJN1tv0Dmj65q5p2qLt1Lc5jZGtECTpJeUtNOHMoF9kdIEPiArXky4vnZRM7zm+cwri+a8
wzB9ofbJ2z8fcFTZgNuBRbi5DsUpfr7GoWSBOo5dc2/703iYKQCAtsKD7dfVcpwctDaTlm3rFv0g
byoMjjarNgOg/aUdaw+Vm/orX9X1Sk/706Rq5w5b75FtRbXjFrF4DuhpzA7WQS6DJ4uMLiZRbuWt
GeUg6s2vdUqC53WT5PWdvdLGdNjqSZ5dBg3GeozsgqmZlztfZmZd3dn8CKYNW181PtmZgXUcc6VO
+FesBVrf5KCHFfe1gwehCEGzcrKRBpCHOzKJtHVhxu26raE1zD86Iq1hU/UkYxfdGK9B8T1lnuHf
x1W6J/Z7SbyX2kNuvgena+zCkmFZOlAaC0iVcfXiVZAdVGbfhFC1lp0JdDINW+yK84Io6mivI6JL
sMX6g0eyaXHogPUMjTdsa2Sk0H/TdpcX5r6QE3gMMyu+PRc7ytuNnz8YWFHWDbU2VrQ9zDz/jAbQ
A28y4YjSyDYuUTyHUdW/NqMNHFjEN6nR30052BzK5uMhyXmdWkkapXB2qkXqOYTHICVIx4/xsFAn
vK3yblkmwHO/TU56e5cVVXwz5Nb2emJDHtZGy8lt0ztwxs/XZV6UxXnE8H52mlfmAh0ZRc78MW+S
OP3sfYtM62vJ/vrqWbTKIHgSLTFuusFdKi+h1vRtGmLRm3+FOxcAXylOpknUAwUYduqw5C6EooyL
ihjo60Hj+uqhdseTXBfVOqyTcKcLo131/V8A0esb5/ovM4I7WKwDQIarCSTd7jpbBmFHHEYl7kjz
XnpGaZ1lEe9j0SUnx68XAAIB6rf5SBAdPhULYMVFlXJNdcPeEdkiz1DdviRuLlcaKXWbjIcZttbI
UCINLEfvvLZc8kfYsqy64nmcZRJOkFdrZAcfvIzOeutmm+vCVXbK3w4E5LTIYiBqQRedHSDMRRuk
aAsgwtPh2nkWTXMIJe7VQQwSZVwfHUdlgMSYO0jz65xEs76NUNCB69prhPnSr6HKOSuN52kV3zxL
SFeUxwSr3q5R6az+gXrEFLq18J4gSPXTIxBsY9WlU8uaI+ObjNoRfMcBHPpn09DocuJdWDE9AXI2
28/sJ18VhoSVNzfRENDsyKzGvq1dvDp4jJ26WyLsG27jIrmVYUrUQFFoJz85FGnV7vTYfyP0u9jX
KiX11rT0FRC4eIWPCwNyWvvwenA6kwKWHa4DioiWaplMWL782WE/A3z6npySpiDB1yshRlL/SxDt
9j7Zh8SF8VbkDXGGQOEI1gZcFkY4bJ1yBjwq3MlKFfdpZ6UnjFngHPDz+RAxX0rtaZpBHqQIMPdj
5ipDzeEA6uyCVssWMZybg9+rO8IGw3VRd9xFnw30dYNE/V/b4GMFO8oWh72Ivs5DjVP9vHsSftsw
ZXOYNxz5xczI5vNboNiFPkxgrg8Wjpi7rnnAC6mt+rR/8xhD26AEBZabrO5u6n7JaacGKAD2om/r
b0c3uoRWTAesoeu9RreOO9zUH9hRzXFdrrVjZ95ur3V6pOXVupaTS4K2sehooKyLrCWkr3PErsBS
CZgLf1/fmAOiMnKBmz5fRxFF4TAWDQbANl9OCnRg2hYY1aDDbOOKzITC0N1L5Lgfrn0hHJ/NyolS
fNZz7cGCCYOPWN0KSDiRgTMoHXW4cWVLLoHQH6Zk+ittoCoLE1duXls3/el64pjC+7BFihQHfsTV
6Vvfj/19F41v2hi8wSR29/GQcpaQLU8A7XSoefm208ipR5n+rUflRGQddBxK5yJGucrT7uDHx7qm
hMpd/uxH+kPkq6eSKzq3anizlf2Iv1kjaRMEZZ25Z+UmxSIyhDh6qfUE3trZUp9DlGOoghsNBKo0
xtvCAToEgTw8wz9osJu8CVW0G0MUYkUMByjrT5VLVIxp7Yix1Agd1e9tz+82sTcVH7TwA7BHmDfh
U2DUGe4XeA4N7TU4AuX9dddY0zpb9Mq9kfN2wI+Be0+6lq6ud9ykaQeUyFmVZR5/O7FD6r81mww0
HW5zt4uOGrXNdaFilFDkLm1GPNKrJgnACTrRFpgEYIDepZvrS51I1bLYlEUP+0fJfn8dO/YsCNNz
YBZmpSuyRxW1GG9mYAjj1dOSbuNjUycbOb6DkWNgIOdNaDL9E/tWyLpzY3tw7C8mvEkrGab7iV6X
rWR+GzI+KkhlnMlnlQlc/HCAkuVocby/Fh/svm1WRRjzyueMhDSFjjmqLLsxAic5c9OWgXDOWjHE
d7SgCLkQt0zoPrpebcN+y+BAR8YAChR2DUGcrAgoos4VNCUEZu5ZExbdQU+LF92s3Etuel9iZabr
68m3T8VDHkFgN0vlnzmaG0BKWwqXxYEMbHtDLGK9Sz1CT7wofCg0/9k0zfHccq7CygMAi+ycYHF9
gG1v/iXZuN7590RoexuIHs0eIH93vj5CvzaXzZiNN3Z3S7ffW7nKNjeyjT93jlmvqYg1y14pWhVt
qK+Rm1KIKwjYUxNIw6nLd82U36g2oxsI3PUSxudSc74kkRM/6G32GYmdh8evqbc0J0/lGMqzCN1n
pM8LopLyvwIz2ZEh80zPIX50ICQtJOR2K2w4C+DU4wYS32t9O20E8F8iIt5X4KvkQ1QNyBUS99Bk
tU6hRH7ELfKSEyp4p1PKQDjmnbsU6qEye+Yikjrx0srwOSaltQa3thzirrir/RiBkbBeegAvs10R
7WHTfaAkz/OCOHPnDIRcNqJauWYQnkorsfdlklD89stxz8d+8PWmXGu918BioVtCoNDgXcrEXphx
Zx6tqf4SOmsbFv8XMFfPFuuFUnHylxCf6qnbFrlhfWkm67mC8XmHZ3nt2F65E5EWblJeqjVm247C
V/KJ0qe7z1HHMaMkn5Cnxzvm+nbTdgyyUN/kMA6PfZqkmyZq2lWqpWSPSfJHEIv2R7iy316nuta6
zVD7RxPZPU7NcFqhJUoPKB7dRT7cFbEZfIFEa2Bx2dQyiLGCK3WJUBOSiQZ2QpglpxrON49CZF+m
yCSQPnVvGpc46JQ7qoIWZ2E5QKQjH5tKR/M2hj6fC/wY1anmuZzLUY1T7+nkljceQZto9hqUHYFr
H2JM6n03JOcJZ7U3DsUuITR9gZs1WQWJf7F7LIdhCwGNKLdokYxYaet2HL6IQmPLBK1H7yp31/c6
LmwggKgd6OikOqPk65QUt2NkfghLyHpBRnxc2njLCYkWuMmFZoXputS1F24MqwQljUWRsVseX2wI
fxq7BM3Pd6PhGGv8VgcwJB3n5iyaTcNgF9R9g77h0kTtJkj6T21OOgbN4h4RZfM5ayKoMXYK6ZET
ETCdjZkT5GHBNFnWcUOlMprWLMI+jHVAkU7E4TkdotMoq3tgQ8Sily4nnzw5VKb+kXBEwlDgMntp
fwGPTDJHFX4ACfQBsz/1hzYe8Urelg3FqNbgtJJQ7BPhuZtpaegsskULTWtjVM6hdlS7RhCKaqJf
9dSTl1FGl24CTtoGCaXD2IV5Y6un0UxSBN7Ivyv62iYSLHy/iHjHhHOT0oJllIDnTYa/6olXu28K
rOhTeAJy+NUFuL2wVmKAdKU8F2a/py8KXr5tNk6P2eDe2rn2VtUlmQoSUkPpp5u0kh5gdjNfaRO9
sAr/yD4VdP0ZaW5nPgxUi8nv0uWSyjtjF9NfSrU19Ed56HT3KdHdrZP6xgLdA4nX89EVUPDGiQTp
HwFMSTmKM/Gg2FqtN9V33Rov7GoA3UMcK10txx02VsCaVegSrQ6bssiBMEA3PeHQhY4AGEgeG8si
QMTbIKCo6JsAi7tz2wpqjJ5jqLL7vQe5YY8E9WsZQEIuOg84V2Mvi3G0j1OpHuB7U8SzMxJbbTqS
QktPXk5FClEfGaVIp4MhvfjOvgoCVIpQXpq4WjW5g6TTn1DYu2o9QHI1sL07UPpSx/1KlZCSVf3J
cojnIusU4qhj7muk5suyN/ADptGRMGsEaJDHVhBXnng8+Wbqxkecnc+Tjc2X8FXgW1p38dnYc1rd
ZAydpavBdCzdIV4KUa9YLx/qWn2N7eo58OWD39VLkpDKVSDCTxFQGyyatzrfucAprK9DQz7inobW
Z2XmKq2Cjdubn6wGyvcodEK3isrZOQHBsYEGXzlR3MF73w5slpzsFnZMuIjMFHSuSLaNrnmr8RM7
iW5TkG+1rQdol1784E/AnsZg/NQqdoJFxq7MmMCm6o1cBOeQjekaq3y/Ck31AcF6RpmH9Oi+qt+S
qN43A/g6UTdfra7LdrCvkZsT+dRHEOmt/INISfGZUj6UDSWk1x3gl6O8c9L4YhshALwBC3U2m8PZ
zw86ThpHxXsvhJ2rTSWw+SnaemqmUVEgPuSa9SoDWAYMhWfVlicCK5NCRlubRtGWDJqt6XZw2br8
IBp9Q6wqkQdtveL911d4bNrtElW3WEUu+FwOsGtfx7/QWHm7xH9dLYE128eIT0UMRxPrau+xOu7o
eC+osW0sTRCgIYA3hAM8ptQMCHBIqZtC8dEy4k9Tr812kYv/s+foUyfE8lU2MA7FXqHea3p46QQH
dm4mwUd9eNOhlbd8tCdJNh6ttD2O7n6yoxeYX69uQoSW5hH1XFuvvgzeZm+fBclkSDEYE/XlLHST
gFnX8omBj8LkLimdwyi7z7Ghkw0OhwXhWSQPeQ6axS5yGnCte2zN/BBRoXBbHfq81Xi3etj0txo9
l5zKXp2H+q6p2+EMQeIEUASoYgI2eQSVveBe9GBH4ft4pfRxeIORK/xEsngbX4IBu3jpBuwQiuiG
c1Z9wJD7YPaNeMx1Zs9rWufU+QfLKJ2dpiAIoURzbrysfyFONz1L8Zkou9cG4u6pHjeSzs/Blh35
C2lBXAn1rF3CXT4WnPxj2yMjWCT7sVXBtjbNYNerCktY3i8cg+aC3eU5wpk+XEWpad8GDsxtshoo
dFefpTFN0ZLXOZntZQLRsePcXf9VDLm/agMlNq6dud9+T2bqzZpgqFx/q/IywGEdoF5fL8yb679s
zuw3JN+ECOA9G+hqWR4S5f51zSimHDsuC4oiK2ugs5cp1VMwakAMdWW4CO2ebt84RpS8occWlU5j
bgB2YefI5OdSQQhycBtxTqaz0b0EChM63Ta3j+/9JNeOV31sTDgbRndCXJrxAXUlHB2dsHjfchYZ
Lqr/S915LNmNZFv2i1AGOBxqerUMLRicwMggCS0cGvj6t4DIbnsUluwa9iQsK5PFuAJwHLH32r2W
/QjsmgEScTC1N95ZUyOe3WL4UlVo0kpCrMyBhmw0+/6qiUfDCEFdCqbYy+R/EVzXegMvkJaFXNlt
0k6AEczotaKoBk8klOke8oi4GJUgS3Lr5qsBoNCoinLvVmWOmtMZrpKnOTNmg/EpKT1sPDOwoy/u
iKxbTttiDitu4+LjNzBqfPRKJJ4AkVAd2nOIeM1lXJM9WcT1uixcZN8QQWPR17eiqr+2VtWduqwG
ziw+8rfn2O2sZLQireJp0X6VPgyJFJ7e8i6GXvvuuFq1xaKDO9zn9Ah992mRSaEPM6+6HiEAZkZx
9gSGwsr+gg1FY6o/Evot7iQw4HPTk9q77MhywA1XfG7/6NBYpTShVT6OM6WTvyn6mPcFEdvgMRk+
52ysNh6jH5JimpClXkEwm2cydUnd7mJ7/LVg+cAS0KGCO5uGg6UJ0s60mkwOoN78Q7pXhqntaLhY
y7MgayfnbLUsqxj6tcWqaop0jXAT3bw01an3ejb5xXSEeLs1Z1ONTVipyqtXT2XMA4zkrnXaaW0r
dGQ2HOPjx+qvscpjAD/iYrneTe+hGIxysAulLKjT7RaG+fymzU7HxcY1gTpXJ5a4kPdU1eluWQyW
bvKpRv63MjH6PWqFxjO8PkvXp+4keO6U51Twdula+3ZkTw5zJT5lhIxCZ7tlaHQC7OKeIZSupmiu
ZHLvY+YZDG638eFhrILMTW4q1Y4zB90Hq1KCCG27I74J9jF2/5i5HRVX3QG7GudB5byyCGjhRX32
47I7OySuTMXOBHx6gqcNwLT1wx1KjuIaOurJ5RaxYVE+GkMO5MCRF4fMRD5RjzvYy9b4ycHhmsl3
GYK4bwIwPMuHFziE905tZu2HUAb3H59emLi3eVbfwY5j5THnaRINeuhntyB+ixsoCuweeNBY6hLl
TvnG7j08a0oee6stz0PCNKORfb/PZC0PeNjLlTSnnZNnA/ZJm/45/Zjolgpdlu4/q7R/6bXWY5dH
PzxfO+Qigw8Zvo+dPlyEQpce+5+X02aacvccjQpZEvmYyo8LBgsOTubWwHDid0xq64xMkvrCbj67
6hUsYtJT760yQA7bhLfuAN0sJlYkwWgKvtELs+mzW4zPccLXlmvBcCpH9FjLqABjKMkYhr+l9p0P
vGACZlMwyroZJQ0ttx5D8Kjo4dSkctiiwUGlqTv3/uy56iBeBpALU518hmjcLauw0SnMsxGnr8Ps
cqrmWSoREmz+07pcu3rGPnIW5UYWIYM9EPxlN2jEChusVe1C2HVbVcPNdiP3GNKD+w5SRTgn2WPY
oE7P++SKGpa8vNDhi7VsFAQZdLUUFd+2bhyXm3ky98tEnlECDPg5X21eSimlv7KyAJ8wL1l7aoPV
VMC/Xy4Thj3gzhm87DVOZvZvAy44GPAwJV/szPxkGxWEvcamf3LKk2DMOxju8LEJdYqC5YOvmoJE
MwNyMm+eJnsmp26pIaYvZlqmZElCDrSVvRfOWO0/dJ9ZjRp22b/leX9wAv+zpiFAmy+Q1gAQl4DY
udA4ZltWBuWbQ1D4JiAvpKVkeRzBsa7G9sGk2zzAic/XkAMdQILR14ZP8UyUKl/boNc2A+oOcAq9
2SIGdCLQq61e3RZwsrbLDoTr1N6SDkf/H7OjkdjJtLKYS137zumqb8tAS04ZEet+QRoEOc0rUer+
WnehcwGkKt8U5oejbmYm3dadwxxr7ZMUsxMNXKDlPY4xaXB1+pTXlbURlRcBqVLshSdV7ZxZ9Bua
Y7azsizY8VGy1ObymG1rNcrhYTgXdhIDMBVzNEVqbyRW3KPBLJpp4VCQZgPth7dztmrjwNK4Z5OQ
MS2y9A1HqkvBZ3gMckkcvPNd9Fhe0IsnLSsvvtUdl5ceRIyHiy4c97igCFPJInQCFUYnYUXGxlHP
PL+MRytgYx5awdFiUEoJNUKD1/ptOe9vAqDmCdSQQyw8aLrGh7IZOcK7XQ0cowxWl6UOxs/PGuOF
TW6rmTgO2icyYOSoMafMi9yb5dd6bvw6KUGBzNgYnVbenTCbXcChyTXWCxBVCMN2DLVJUWUtTtyd
BcWwgvdVPiaBm7KpNYFyevhT/Tq5rZkanb3ajQ8w4+/aUB/uUinvCBFKYrd4bcvph2HWzDcyu3/v
8uG9aa3kwopotdzCU5Wh2UnU+2Ancu+xhriLEepeQE0d6a7pVMlOzbGIeHb0JVToPrSSXAfGC+w5
EkjlHxuuMub8Cq5ovVZE0gCVk+BLldOOJwV27jaqo5kyxlSzE1K/r7k98HSqp6q9Q3ln3JBtx5gM
zn+uR7tq69MfCcYThX5JeWz6nq9IE4DAVFmtvWuTJgKXxxbC1mCvt6Lj6+epuG8RC7/zHdGZuZN/
SAP9RoNfbyd1xda73uNgPBSDGZ3dumK1ODk3widgtQjbbh+NEDFBSu6LlIwSFJPTDpk5qS+A0x+U
MMDZiJpsuCk4puz9oEDWziELGce544848KD2VsxfLWGzxorGu74UUD7S6CJqhCW58vUL4GAqjUXK
UmTpA0K1AllObCEy6c3pMBHVcGPMP8ymIQf4IdAZxbtJCBuTB0YQeN22nRX2g6/Kt3FifQBl3n2a
6GwNt41fWWKY8EARhxjcslvkSOoxrIZq7Xq0fTV3bxx+En3abmobyOFyUg0K+P9ICtvG0fiAgB8i
7lHjHlxEeSgUSdhlCyGHEveIyWCLsrk4Ihs5DA2/K0O3s+gi4vo969vioFq2JCkri6OTnhSasYMF
GX8zuLWxdUx0MkHRSDCGZbYJeLBsMt/LV24orb2Y2LhYBX1q6ZA1OeegowQ8u6J7XAzopoDfqpcu
o88pClCFVDdaV78sjyJI2qQmBKl9NOLxkE+DewUd5XgD+xL9JZIlaw6/PvYkjNJZUNMajXUtYgNQ
FGigdVh0JfkU4ktuU94CcIWAUI030OLOskjlxxmHMIwlpxl9W5gKdg4CLg21+sb23S9Wn992geWy
xI1ex9Ac7lChngHQnmPyonmjCYoof122tXHDcJEgXEo+Nu3YRWh2tzFteOmwK254/2T1GpRKln3M
NXQOSdYIbkG+9Jpr8MZTpXUGUZqsCQphOIy/tS0Mhq3WDDXIwQwy41lXmvPMxZrsWUiCdAYbTCVH
CYlPjS1xRlyPHqqEYtR8bExinwXU3sKOb7Jc0/Z2w4CkSwy1R3DzPhHlvWuLk8qckj2Gell2sCHI
p3XpyHjnZZhF47zWjuCFSdZCtHmyKXdhJ7b0lYu8Am7KWSFYgH/7CBvMw1y6z+vCo4edTq7hvZp6
B5Zx1jN0OaS7qqiO9khK7nxGL8W0V8SQxE21LzMIOdWsUp6/WXb2KGu05mBMLUsScSSWAqSQjhgE
idCN83lp4Ipyo6WZ3LO2i+fmhQMs1+K57F8H2uSfOruibZ639J14IbyTJLmooRnzI1ITnDE7pCSr
EOhVzM3JvSJL+mwH2mcDWDCSqLx7tkRgrFQLIE/1Bt1GCY25zbhZIgvI3/IGsiKGGOfDsJsfJ3BR
9f3gCHIuUG8dSAAy970lHTxwBYAwDcRtllYbnNUNdyQdaWrV7do2Cu+Wb28z4hE8L0tzkiqjo42Z
YFZJabtA717ruYdcimTlTPrBJOIbowpirUYg5DA7fM4yxrLIRI6iy3OcaE5yqqG2lsfCVCblSfdQ
ges7xm2PngUgVUkCadG/NEZgH2o3HLcOx19fNM2lb+nkUgWzogz9bNdDlbpyCQEhWaEasy7+4B/Z
kPWXaUCq1LkcThzQdQCHRDSWt6mdcJ2SWXgqPYFflapSGkNH9BVC6R68Jj2JjO8j4rY5AJs9X+8e
PszJilRwDoF7JXE9rGrZDLdIVIKElVBhh+8BpMlNQdt8CgFJOompn2JVM+Qtq2swiIvWkQGK3fvN
NwwmIwMhsXaXf7HD4dskuowna39KR4dbzGdGb9U3hPxWq1pX9Z5M1TfbmZJLbSebwHOyw5zanrV2
cZDcah/26QCZNf0Z82qFdFBpPdqpwEXpgZBUL/cZ5qqbGVmnBfIuzwr3YenjCLnbtjY7XGnNEpuw
JEYrdM7DQKCl7fYs2YwHH6P22ux6C+VbaFBl4EUVFBCHSLBfQZ1yWRQQJGxm2+VhCzs+OxCOUG0C
ZY28qtimKkbhaRYGCzmTWc4c6mW37SPPHKjrGOUZTKSS9PHjzOQ0B8KhzDbaRIJ2RZRBgVR+WkOE
7+FQnOxpaHYw+uJdJcpbelePaYcBjY9k4QG9Giboz74K/c2/ewf+4HjCQeOQZuMapgUl6Rdzpmqo
bMaiMW4XxWESB/6tbsTYKE8dVK9j09G4uToDCWXQAYsgAG+J6sCoEmfvEu++7v3MQBMN4rO2znyh
K+kE5as9ite2C7WHRo8MvGM5gxg2ZjC8vcT8i2HkT+8BS7TumJa0AcL8ahhpB/hkaZlMt7qYHMTt
Tr6zo4JoZZJxp6kheASeQhuilvXLrrjWcdzO7PKCZmWQxEsEYjc25vBWQ8s/HtyR1ZOj+T9asih9
OBxfNM0uV5Y2AFzrCn0t4vgv0n7zdwiSC6MAJzLacZu16S9ICFMYJVkbWBexR170IqKfr6J0DdMN
lmg6d0Vtn10SEo62TdQU24AgH0/W1MSzXyco2k2sV9GOLbV1iet07WY8QnxG3IiASI5KU/NhyuRb
WaofqBgIjK4w8OTYHXf4ac0P8bySWDMKRO51752W8/7fL7U/+LbICxWYjyzdtCwsvT/bVGYzfR9o
kUBp2dDYTKp9I/qKjBLbbtivSP8syUQLTmEt3Ltg9raGZIcyKd8XU4mSqU0qaFuWten16DmIx2ST
Z4gJ89Yd/nJXGH/6PmxrhkDp+B8d/Ze7QtNBDVZkp91GKWiepOUjw3fSscZ0fZITSrKQJReWUGO7
cgV7Jw/C7Sbo9eJvTITfnUcuRliL9BoHQBYSnp8/tF4oMWldiuXDQKcSDtGPxqvNq7kra1PfWKlB
Cpcz1UczYl7EFPeccO2r7LgQmOza1VZ8bMVfLHh/oEe5Oj4orlahe560f/l8MD8gps6hBXUOs5Vs
VvShCTRIWYKILUDIz2ZHI3c2yGMlh3yvcM/LPt5brFfGsAKjiZsIK02yKbQWl7Ny9hDmhiuxWNG+
0N0fuENRZnPL/+Ww+NNXC+bIwVQwA8fMXwFN2BM1mQ2Jdbt0W8IpUWg7xo9hkt7abJAiy9mpX2qK
bc+sQFvqDCOnnv332+EPp5ZrQLpwLNvABmvYv/jxTJh6pVna9q0tlTgTmvaakg5P7J5eIQ4HIAa4
gxFlmL3ngx6efRfRdt0LakvMm+CC/fu8Dw3UufzPaZQSjFza7xHTSCInPhE/LxHr+z0UfOMx9yhq
CG7UT7Pn4S9v5HeqA28E3T4PEd0zCe37+RLVKkP35rHobTrF494kZtmPzWPMgck6DKs61dO4K1kt
DVPCE3h+fBSctB5bLZDmurN1M+EDRCsh5wVat499S2CQLa9LF2GpHrFn4VxlTazCf//Seb2WtGAn
cCaJX76DUpqZFpiOexvqpC15o9Y9tbX9sIz98jB77d3wNuyhK0iApUzUnB2o1nxbXIsejfRSHH6g
P4ruQE6AbHFOkVJ9058d9Nr9kPgP//6KfydAwawA6QcABATILOP4+cNuiMZgKtRat4v+h2yUYyQT
WqB6jHasSdnVTDYQS0prq8xul4tXD+Q1s2j1XLM1154+wnCNkiNj+2T776/O/J1GASnI4LSSQnou
4tWfX13bloU9xTK6W+RHhc+MnYWYuYVzHvDxUkIQ8ky/5BREugInVXl4WJ5hvjO+MBTvry1O4sfS
Nl4F6+tTZd/jFerRLbXapS6tYa0z1NF94HINACl+1ccEuwYqVCfWeK85wJoLa79ouhOveQexB9Q+
ScS8RN72kbOPjNY9OrNO5N/f/B/MvjPpUuLQc8EY/mawJexMakPZxMxhOId1N3jKMQ9RBAu5CVnj
7kO9fXarIDy7k/CPyzwvTaR3F8R/QRZAwuOD/tnsy2uwbeAmDq+HB/nPXwTCrl5OtQjvFt17wMDn
SNRIFBMW3yY5aBXmJ5VJW5ZMzm2dE3zHKR5CQouuQ0kqskDd3dkGyCl9tvrESMSbN59jBDnYfdkq
uG2YK1ulv6Sl3RPDm8e75cdkov0wmiyE7SuYADfRA6lA0OS6broYGmkvIylHkNvn22h0ycMtUMIl
pflkznrDukhXarJHOD+o0NuIfCYWWKtQdxqMIhTROnPGgZOCEAksRPpGWNNLFpqfl2Mwt5MvKfz/
DRkS17QugBMH2cZUhGR5eU0CVwu8NmnPjlF8aTu8ZC1DrdXSGOjE2Iax+uTZI7ayCGHYhEd6lYSZ
fT/0zgsdAoqg+DZohuxbLtNbDXEZEMeasUF+wfVj3ge5u1vEqXGDeSwmQ9nCx3Se2ErQ9U3BJXPc
h6AjR8fim2Myh8ouw3d3LLFI4XsroxO6kR+WXoEd85mwgMGO8t66/PfXKVS02QoIZUmX+i+HHuLk
BGsJ1+kyVDAy7yaTNkViKL65+sDCHl44BvFxPC4rkuUMIfakOnbsv/7yWv5wYHjUggJKl7A5gX+p
CQOPRQRbouhuIGt1ZeSjvV3sqGWvn5DGd4flJSx0gu8Cy80ekKZaV4lx9LLpaWBCQSYo+SgJNirE
5dP+L6/vd9M8UhqBeNOe2Tq/0Uk7i1ybHqg0gqsCUhzFdlaLtyrDidOWBKUZk78NBxSiGZCzgzkh
eAx5TJUyAnXB5H1duubXsEGVHBalQURBeHS6+G/UyQ8wxc/3uzcjKwSAHQAqpvvLwTsSft4VfZDe
hbZ2YVNaXLT5h2OAVNZtJBzcbsoqeLGy0s6EV21QJ6u1kB1xg97oXPGuYOkiS4uoGAKRycX8cKUu
F/QyktcgYKysDjc7qS83ZLPjpE5b8epMvbyauE7uLfhgiadvClHa28AeSSQbScj28ugl8zL37NTV
Ny83vxuUJHvdrJJteWd3jybb1W3pT8E1tcXTYKI860tqeqnV6BA7Ql2IQcpWI/15uqoiDacSdsaj
iUhwbaAgPHLDp1FbHu22eVnMGKXEhKWpgH1zxz5Mxc9GwXw9wTSIoq8qr5VV7B0TWDQlnrEu4rSj
rW1wGZSlf2am9B0jc7iv4qHYscZhUBja1TVU/Q3mUT6EoSkeCoFWSnjkF5olljqysNEfDea1r+HW
arAH71oGmftUG8vdxBG9mf05Q9oc8vKuAmZ/cpFukiCSX/oChVsa48GZvDnFrx+JzM2Sc9U07aEL
u3gn+RWreHCM12UuUnaJvJbWXRfl2i5y6vpoWOPntEY4NMxG5qysm1WVJUxIInxDxhCaJ7fy7kdS
5seYScqYqvtlfjf05psuWmb7aUBa3euk+8ApEu/c+B1+KkrigXXSEYDrfvHPFeybN4rpeS+KnhCf
iVQES+os4oOSQaJ/cqPA/iYiJB7T30jB4vemzNNdA26iC4lr7vR/fqYFPWENUqbFXRBqDHfMRJ51
MdKPycvA6O7UhMoiEpX8BSMQt0WgdAQYHlpkaQc78ljZdFSJ2OfDitJOe/Qmf82QdyKxKsg30HdW
Ts/A/C8HyO/9G/QcnQZOADTCEvxLZ283qZpSLVZ3DCkIcFTlRUHnOI/GiEDHgLlsoSZZqzxixYYg
T5Y6YmyeUsisgDNVz8JqzOcxCp///XWZv0EomRrCUXGpIT1BpfDLgREmQqQZq457yF0oL9yamAOv
2tkEHbKeQabgtXdaUqyW+6lLKob4Au/PPG9YABxOWh5sWb6mnCM7fYYH0A4aTJSD+rz8KeQJ2QEw
EAkhs3U78R1/2yZsVNIMf0sgd+wKI1YQRBpnUfVA/iq2X5vNup+qXQOAgj3ruKgxZ7eHRb3og002
YJb8pX8xfq2VGLxIx4DECW/EMLxf0beW1+djbFT6rd/24aF2QIpNCUqB2gqT9WDh1zHD+qYy4P9w
r/QHCPjyb88Z51e0A8AexwHpytSBku23gs1hfVZa7djeLrP6pQEpR+tA785LIG7cJeGFcMbiU9uw
il0zMnQvQcn4ePGg5hkLzdqJ7ttqpYz7hpPfi+yXMEw/YLqE9uan0Atul3JQl59g3zWHpQMOfdYf
hEr0dG01Gbi5jRiRKJhTQyW+QdqeXYsvva+dl5K6s0Jm3k6FhNHVKJ3ycMDfhrbSQtNwavzsCplr
3zKJfqScxGIUA3Ybm5TtZ5M7tyk9rMybAyIx+6br7WCTT8F7L8bhcRTOywIzGPXPfddckNiQPWm1
rI7S4k2Y8t20sNBABCs2ejJtRREQhDKTBGKnYehhDuigO+rFrLVy4MXFxnPYEISm+1QFKIFMVDnr
0R1ZAbrmniT2tVee5lhb+mf9eblGM0/lRDzGzzHbs6TzjGMUSYWshAt1AcnaUjsK5pzXpdoch4rF
dltdHCZySTkyxQ+de2bv6YE3EO1UGzEDVVfdQZBZV6O5LdLou+Y8BaZ5qtnPgi8xcZ7OS5iizhjZ
y23eQEC0iaPaWCoJdw5GE1ZpNbA8D7WsOfRE6JTrPujN27oOoB/ZaE+SLtm5MzZh+VvIEmvYzlTq
dnlTo0/lGuS9htC3AJHAHdg1Qj1GQIDmNtFA7kFNPBGO6w5fsAyU26BhSS2qzFvBWF2jZo0Ih2Nb
Kd1gFiSkrs7rVTzvKCCRvrEjHsb0IqHEHvQofByc0DgCjYUfIe6E0RJ0XDUPbVsdll45tOwnAbD3
qYu+swjVd25myyPOK0TqOWdK0F40WYCiGvLbHHoq3ID0kmMhOefiYxj0X2U6PP0xrQF+/f8Na/h/
jH3Yfy/m3IT6/4Pghxm8SfYFb/KfXImfch9W34nI/t+JD/Mf/wh8MP/D4AEymjtDnlmdzkOtj8AH
/T8cXzCbcHYJi1G8kDzp/kl8MMR/pOGaPGhmbhf8Ug6/fxIf7P8IooCoXdk9ANezeT7+n9d191Hf
fmRw/DnxgZnN3Lz8r0IYu/D8XDMZ8TFZc3idPxcJceaHVQEG0rSCEQdnh2qLAQn5uC5FlV+/xaat
HWo9MW9iqs2blvSWOHMPnYy9o3TEk+JWOJKs5SBbr1JqoJwKwhrks60C0NR50LI1tlaO1mZXdEOS
zdx2IsD+uvyoew0un8316uvedbCnPdpo7zTqfXCT+dN3YAPFnpWEc7KQWzOb+Eeby3n4Cb+ssV+U
usu/T2buTuPCbLDaimIws96YIhq71DXss8RSvuEz+NS7/U2P/QDPdnzycgN1R+fX5HRldr0ltfQ5
nDCnuTHyi7DgPPa9wcE/W12Jrws2bldNmy5tUJP7UbstOldRYLvFWU/S8tw23rEOp+AQDnF0drrg
za+8eu9nIr6GsBlOIQljzO7iKzugZDXoM4C0niSeE/xEVkn3g3waFg9n9roapvvJIbzSjVuiVnUj
3TTJl7G0opMJg6rsYAx0RxjXaCfDDebs4RILxpUj3pucyqNhPb4NrUtFKbyTXXJnjQN4njL0TsSJ
vBa4KI5BhI6NzY3/pOpgVzKJ2oxWhZjNjcONP2pk+e2IXfUfizT+jhVMnTAiRGns7DWze7dywmLn
sD3qBFr0GnE8/fvXhqZr7RA5hzkz3Ecq/lGOwaFwWdlndmhvRu8C74aIx8Eio6yrbzvL6N+mMd5q
pOMkyv6BtP1+zK0RtMl7ZOk8P5VAeJ9XAjUWfVbLA3TjDola49rAKk4ShDtI7+g1ztGeGOnZk0s8
V5PhOTKzs2qLntkMQfMZ0dqhr7J1OJbtSQtDavnxqcow1BJxgmKKPYBU/jcSJu6StKpREYQojy0U
6ENyDcsw4il+T2avOEcaAcE4PZwxULsqsk8jAfZ7RMXX2q6vlq3WmWj2AyZxxBquvO0SZ9fqB3sK
jK1FFOqucBpxrrv0rKxBO4jOQnbVWdflh+Z5bzzi7XUVMLEZZ2VCc5bQy2cy0m0b5CR5C5dxg8fy
CdGGcIJPAnXtWZ9/FNPwUBcgni2kwqfSr6PNYNXwajtmRZPKX2wZ+bu0JN5ozmJvsuwrpi2j7idm
g3yJOtwqYBMw30FwhtsS2VzcELuWmD+EnrqnyMEgMEHo1Yi6RKwP3jA2+7XDI4cV2rjW+3EzBe3W
VNZzHsfES5VyZ+TqmbSdflMrXR3ZxIyED57BAKLhsHp9U1GNBBpowSG3Vqgq2Z0GQYxWDGd2YpaC
jA03O5t4atYm8PsN/WW/ZzzybfIxYGLDS9ZR0MtVtg+nnJtJhO26KuVLMqSfeNVkEAc9/2aQT0QZ
6dscN1Me0ct0RmptMJX4FwPBahnVZHh0xFnnU2Ft2iS9n4bc3taemEh9IfdwxlhXCGg3EuFP33e4
Q7KMYm3o2lU85uFleiIhd93rcXBVWtveyrZiAqf16GZwkIIbAr+WP+WiOrVKiJ1CnSOsNz3KTy3i
FKNlTW9740GHc7rWncDizKHd8dG5dojsNhPo/1WIiwyT0MjvLYc7ZEE+DKM83fsif+ul8WBa/KHB
KT7jtEOC0oIvIU56LbI6IUi+Ubs4zsr1hF1Ux1C5RnoFdGnmNMWxtwPKnK5rwyn2ethSfWYOv14n
k7dm21kT1hISB4EcPyixn4gWylngrXM0hXqa+gcihH4MkmU8YCvSqAvnkypza++OIaY0rIRpwJsw
Jcq3liGjZsPSZs6zyy3MTknN/Rm3NtQdBkfAuSUhkuLCV5QcBkNRU/nkluVXI2JASLjQp8xlxajP
oce9cdcVdr8BtegnIeqrRJm0hH6ySbPgK9NDZLRMfU+7fCRzdFBTv03M7LErKv7DFWQRmouoe5wM
j5ej36QBKaqkiHhbZNC4BeNoXdgU7dS43CQIgbDVFQiNWBbCHqElTT4ljFc2KU302sKfHGXDbZWk
cudHQ7hx8OWtBoOCU3VuvnM6TNtJ8jmoTEgEk4G3b+QfDJQDU5N9TdDytX4fborcLdeiSg8N8p+j
zalIOEvU/WjT6QxTZxNlvY8YcNj0DfZgDHoTOhrz0R0x9YQ460AC4aMCWmH5SIBy/0VWgqPSnh6L
VczjCLTCLi5C47E27L3jyoljtBkAVuIx4rPWdm771a3IuNWs6KGQZb2y7eBhJG1hZXsWttZopevl
bR+SlGgY0UMW8ZBKnPacIG1fg0vCDTLN0dBM0dLgJtaLQwCkj5EDUu0Id7mBmJkL/tlURo5M1u03
Ix5Ro+ChCj1xY2aVjeB56E8RAtJTp8W7XiYmPTcKb3MoEFJFig/3ruwnteYKObeDkR9D2T2YIJu3
oQ/Po5UtM3iFj7OU9b5ndnSsM8hwPUjFLCEau0jUbeyob4UjjI2JYqaR735TQSF2anAAkXVxYHbO
nwrf2jhcrQHenUjta0zmrxrKh4QxOBmsQ35AgooDls3dFsryk3RJpAwwyMERTNJXK+jmKPh5QflN
b4Z2OxIkuPHQb6JY6jzW4gozrYVjXkVcjcBK9vFsY3NwIodyALMErlmV5rGBg83GACNwHGQvnYPd
OWZzJYaASYh+E+BM3DAYG2ZTQHIbpxLJ8QQGlCzrJt9lOqJKJ3Xz/dTjvq3r+BJANDsgt8Ng47wr
jImbrIchAM73nHkB2iIXGawbbQ3GLC0qrIesn4ux92zIzF2ky/cIO/Yx8sunqqCR1pwvjkDp2eV2
frbLmzJEp1gG17gU/ZY4Mfy+NnQtb2j9lS5DjAW9RNJN9ebUkVwPIr5n84oI01HP6G3vwgZukojd
eZconksCIbZdMrzqNY8GwTSci3EsuUlbtU3i7/Ay73D+mszZeuZ5POsw6VbfCTqK8J4h2yf2hG6M
LNyI4bP0p3jLWaevhIEG3UuD93LEvTrJNN1jTWmQiGJHq8dbqh/rIi3i22svvp9i9mrTZHc7zJ37
GNnXKuwA2UuTeaAZhRbHSfbJmYgGbOt0G/sw5CyRPzUJdBwg+HvS9zaJPp6lMa/3Io7ysZq+elP1
PGSGP9/Mb2GKUkv2ymCwW9xL33Svca4569DSafwxv/gAxzJffi0yI9hbpAHLJuy3GLSB1oy4B0Uh
8B0mp4oQBGxEyapG9LMb6Dy2EZgZrmgwGNAiK1fdq9C4r1T0ihtfX2n+57Lm+V+EI1wla2sraRyG
pPycDER5j/0c45UAwkDYmRXmTSWoZ6ZEP8kmekR7pdZ2Eex9v/U2neoJn44iHhBmR2/QhU+k0N8Q
A41iSreT9VTG05G8SHzJ1XQRIh+oQ4NsralJ7E2VH+uq/WpMFbWx0Wwdi5zdKg7ujTji/9GnEMqw
aRs9lYdulYzBg2rN4b7jvV2KqY0OSUrRUO+CmBddTKmzdQh0K8zu2g/0LXYwPkccvvdtFt35WnnH
2SMYazU3xF2lzNixX5hKfieHyjtCB+rXWizv/crF8yrNlcOmclXGDcA87k1AjLPgYLLvTdWlK83l
GdK0AU4jIhtdW83VxcZK3Ie6Da8Z/u+pCO2jBVdAE/d9oE4Dsc270vc5C6qX3EyNez3b4KNp7t3W
/xZjcGOvAwJsbL+GZoWQMQQWWJgnjy3yOQvCYZ0r9cw+7yyS7KLRNm3NyiGuzo0eZAJmy+3caps4
UbSV4DBD2wQJGLIecDv+I8gOHgcDfIZqyG5wo+99XVFT5Pn71PasD3yrWcMJUBM51cQ7rHKqyg03
+ncE+WjOq4qmhHV5BSvA5sXsU1l9zbQmJeWNXTNyfC9kvkVrtBatN25kA0tFjybYWVW2GsJsRBI/
xFtnco4RkLC1CQ+qbTIPIeK725IA3EclTRxSfKqC18idMDUazpoU4Wqda80nxnkJimresF4+DEVC
5iw+8rXxP+ydyXLjSpZtf6Us50iDo8cgJ+xbiSJFSaEJLCTdQN85enx9LSBuZUTdLMtnZW9aE5rQ
iKJIAu5+zt5rt5WNvcMkbyfYtwQILzD+mNz4klM5jpehjvONl13DShXnoOrwY3M3pLkob5j17rWp
DF++dWkYamNNiT4jF8O+P00WqlwlTQk9lqZAnG8GtSJrU6mWNgUf7t9Wv3S14hz5jbx7QTH1Y7Lq
vfRxZxeZOIcBQcMghsatZNH6AEOgPmGzXZF9/aOo0nbHFMB6CFrbeojmB9AiiwQj2DLVh2+NoycP
88MQQJzTFNwlLHYHwmVHbWOkvrYwlqOqaDupeAAbkiJ6itNk57TalQ86XGEVFyxgbFJEqc3R5ShP
5LC9+mmAgKde5yTjUvZKi8fefIcDG21Y4Y67dBL22aF3kZQoF14U/+gVk1WZ1X00oKs2PiYpKZ6j
0DklMXC2BsraROIRgYlZq6wf/AhzVGBq7hKmGoFmhf1mqXAtVJMYSQMFdTFaR8eruJ4B/AXMESa+
yBaHX7niaxC14RsTjHOTBOnG6mAYx3j/NAKTyR9EyW+vRV2YT2hSe+5qCJLMWNvz/8cemeoMc92y
6OALSNjmqy7vmRJDNohFtELetyedbyHs9tBkw7kfLMADmrK3JMk6FWS8HSmXIa4Y1PwJEClCKVmM
MaGNU6SvxtCvuGCKWGKjx7uxwnq503KBzBluya5qjDeK84DEkTQbarc3NXnvaqZNvVqv9MB4oeKj
XdWsIZEiqQ4O4RNaiVSP+jZwq7oflhSx17hKFxn3r1dFZXTfDAPBclhACha+1Lvr6rNguD7Wozeu
FfgIpv/Nybh8VDMj2das3nTvyQrPVlUcy6zZpA5Y0x6lQdV2+TIFKVoEZsr/6unrOhKLuqv4ikfq
oq/9EIM57ItMr95l/BgDKWmatNyGPlONSjGyjaMDP8dPdgSus3bcBOQpnV7WBs7WB3/FusYEZmMb
0PYy5RTFzIdBsvgrsrkAV/kMGZEulS1ayGrZCvUD2IU4lfjuVyIpcF2WndwCMSYWvCE9vLXULyg9
6abPpX+EshzAmITlnHRflTDtJxcEhGJ0W8Nqix3Zgnvd7wF+VExgldRaDgBGYyoQbhnfmccHXDkt
eEw4YXsQsg+NcNO9J/FCV4noCBPxccLgckyaYsrSKFdje22TrnsiwL5jtctaCyaRWHYDknDcm+rx
oSnzg8M0NM2pSgTBKXWie1YyyHV+3C3IAV+bkjekqWMyXtRvSZHXe5eJx1qtWNoEGdEBrUrskOsz
k3dJV63wANuV/V4E5bALc6a73nBz9Qr773cz5NSy4IbrFMlqaKtsgWOFRHkN4J5jaBuF3PvUjN8j
0Y10AOikBpOYWmo/IhG8jw5jdv5REcPAGgTySfSBo4rjms0tN/HuwrNOIJOeEzF8M4kcbFx51dL+
EAAZX7hF7GF5MuDefDp1c0zido8/JF8IgzogUAoVPyVMAN2LFKxkpDNWnnPqvPJIkk25A86J/j8Q
p7Z1+1XcFDAszfg8JI21J9+Q9qSquFuFd/aUGuO3rJeok1WfRSNAlUVotvZTPIYXei6NDjG3AlWI
RG5SdZHYxMRQMkuDyzsgY180fUnwJWAfBRQb1hfqd6VP9ILeHDpp2IvloEXXjkg2JqYpntv+oDM7
Wfhtty9j9c43RNG+54OhrvAT3TOptkvaUg9tvEtCxDDxGD1lw0RT8YJ8aarZbSAsgpQ+OsvGDU0o
hcCpaw3/KlLpWhtAuAmXRFtMWW00To2Mnvq8PE3fTi9PX7ia/sCNifJn4D7AV9dEjKY2XDl6NDmb
63vb1p+RvZKFUyyAzQPpVLoaigl923H8YRvFY+Q7l9AZroPREPDtv5Ym5ZiyMR/aLDn7cf4jCsLp
HZAfsi9vAFKwSQwXVzHxTerFMcenRGurWSkdkuoOw2TIOo4g6wemH+XKoc6Ha2EdlH/oBdJL3ZMg
u2v1D4xry6SxEZZllFDhJ8bLrMp2Om7NDYsGsTDV6lyX1cEKkLG23S7KPgdpvjAkbFEtertOl9eu
t25p36uvENCY2srqEaipfPQUrJ05Ej6IXU8UFbtdHTC3Fv6TOtgXihRnwrokdlOl3Bu9DSQkFBc/
zxMCQ/m084xUIBbeb15g1A94bOhxFUK/WybIFtooizZ184chVF4NOlgLS8WEb5UtHGfyw1mj8mHi
xB15UgKRW32RkuZ+Jizo3Hba3bNkQIFRMSFoD8CaqDWrdTzsEkYV1//W4OJL0rKAB/IjhhYryMA6
DeFnopb6o4mQk3osQE8Imbb04PyxPtbgSQbJQwV+EY0E16Q4yohJjSutZqnq7dUtvVWpy3wbau21
p5yrxAUznKk25HbW3jWUZ5l0P2Kv2amGsuoL8a4V3FZ9N3xWcqrLWfXa6s3eE9MShjgXHLbiaDKd
9WpxFbX2HkKdB5cQn23XZAnZHzT1wQqbI7a1cU32Afgi3bk1GIgohQ9LM6ce0wckkyJL2Lmy/pY6
+9IgOCMb62uK1nECzSzJrICy6/Zrvg47WgzDxvez86CD4hn8JxeX5rICC7KQiE8SFN2LIaEsEDQ7
hNINN+b6apMEAjehh5UfQoPKxGIYWWtHjnlrBoNblzK+j/3F7nDqCihjq/YIRYqi3R8kfB0AET8I
otObOF0Fgt+rc+0KmJBq7bIp6hthVbz9GSoSiWLcTpONWZXFYujDbMv6/Es1rwXUaxYZ46OCvIrK
TV7CduP/REOkLwY3W4ZFdI9r/dOC6zj24cPYiR+4Ow/wXm8UZMHhKiuC+dQVgzjgCO2eqr26yOBt
BAPNicowVzpIxHWvnVm00w3su02dIwbUuvLLEXfWxUx1re+RHLYVLB1MXzdPVbgVQoi1m9xcxIqm
sQbYaBCciqKn6+w3WxuuveIab8QnlU6XbiNbvxlj9+EIUKXJB+b9cmWl6tEy+7N9iJw3PX4xSrDD
0grAILo0WJL8PGjcW2PukAusuOVKCYcPVcBvssptQ6gzHRjhs1iJDNKd+DhOldTWFSLFhZq0D3ZJ
R742qEZq5bVSvctYIB/nXr/yY3EHefbRyXsjuu7oaVS98yhfd8YKRYSyrA33Cxv/24DrOIy6O5Ta
hRoQBIqT2ykZ6VDiHJtIkpGQMeIMNVekDhXZG94VgKd8q/R10PSHeGyu0WBrrKIylPiUYXVq1yJx
mJVbyTXD+p0izoLSXpSLAVHSAkXlWHWHqqhwzw2YbUc1PVpR/irGgMmE9B5liQiCcgUtX24NA/i/
VksZGKovqbqXNoJh3OuvSuWfIgV10eTDsE1k+7WhPSfRDqmjs4Byike+7y/4T1axaWc7b2zaZY8M
3UHVzXCg03DR3ptmuLVJHKxbJ+deqfAlih/JypnWZbgAeyv7cJx2P9LXWBQjginKASFPUz91Jj7D
xr0Jjy5RZB1HtNrwyex9GlrhRjH7e4i+TC1Jfg1rkFBaXAus1B0WCeWgt/6+k1a2jqsu3qQNF6yB
cTfgzp1SPIoNDa81N33Fyq9Roq2MUopFVtu3RIHaCo3pRgD4KpKhvmh0vNQN+HLZq7sIPGtqmgk0
sSZYul6WLzuZ3ChoARQX6yYgfUKfRv+WpOW2VW+l43+VkYN0sAJPi4AfBE+94A1DctjH4RIU9M5o
EuzZNFP3fQr5N9PblQgadZFb1TaKsnfLYY4XIVOx+vExjbkgCj94x2yINzDoQba7yQFB1E5o32uh
y22uQOYrLedTG/lahdg+GUVWowElTB3idt1Wr10zFdoD6wQPdVsDVqoEmmuKg9qiIUi7Dqm7FzQM
zH78Gq1s59qrpiDEIVVWdkxEU9tqd+qQdQdONVKt+jKCq7CqgSCzmuqAC+uMMSSBXUrmyTrtG1T4
hM910DoXio/KM1PrJ9WDDKoThZHWe0ug9OQTZP1Dkj0LAa3NqErb3lFruOJjLfyhdaG6ETUUdNmL
cyOy72OdaNAK9GGdNNHeGBgJNYSQ10B4b1nmla9ASZlwU3CJeAHSFx2T4vRdJjr2vSzLADAh4XAz
beQaTb4lbldvSJdQCX1X6mOW0veT/aG6CDc0Vu1AjIyREL6SCMlChsbAQtPJ2ayrumYEpo7c6PRP
uhQ6VwFRfNEqT10DXdwos3tQOKRq+XGzhaXKXNWoTv0YnXQELctiTLuFp9CDU0OPRS1cKvoL9Yan
O/Bxq+Bv3ejBK1Lwccy+KbjrBOfRYrjiScU/q7LK9+v0B4z9qzV0u4Ich0utUF+z3QLchUc3B3du
xUJVr7cjaJkGlfeHGRYUSmNJy9xUuIiV6SXXzlZjyUIRA1FRhG0lMqhxpqlmw4bLzmUQ7ehTFmuC
gOJl5RZHhvmjaEcNU3JJfd0RfDtbGO5qBC5goo20ldNguBhg9ve0vKoguEviB1AzJt6ZuQH56BFR
G43VR29jFZ9VJ2EmODbFk1C4IVYGzIcBuY6wKMbBOuACA9SxMrovMXjyQUsDbUF+NNcoLJljVXv7
pK3yU51RCTY1ZoeOwqsUyVulkZpdQaJf02T7CjT33NZmvVXHKtrmWnkZSEalP8pDnqosryOTQJKE
3OOgxRXvUvvXEsc82EmQbA3XPleGUxwCh6gSAGrIq7F6nisb2Uwetup6dHKWt0l7cDTacCFzg2UF
gte2AxaAeiTI3IvWbdEqfGRFtild/KmB4i6GLNZvRSFKDLhjBX3snoEzX4yiW5gU+gMnHkhkDo9l
ZxjcQ2nGMOK/O0VqrpC/u0vFozvpKcq4NjNQJt3YdyxflDVF+ITaRUgFoL9YhpTEIGDwrv3kuVcC
dx339dlwMxLykuEBqiWGWGy0fCtgLFVDmZ5G1fnoQNUv3HTiXZjjuuhC2Ni5ZOBRyRdo+4mlUX4M
CV/PvgUoBmmMGJCcFbA0JSKoOGbo6vQO5oFD4ZwZTzEC8ynA/VOEwjZN1X/RyRJnbw8pPC6672m8
NGQSQKLlzouUzqbuap5D65HudvMMQO02tAqNWvNJ9Ky7Q496qGkP2LURbweJpgBUsT4ISMWQ3ekl
gO38aowDX5mw3DusQehZUVmUMb1qaVfrFGkB92cZ14dCoH7IbJspdk0xMB/qbR3pJwxe3cGVOlUR
KzfXmhofDcwoLJeKgDRqp9zmufGYDGF0LC37qbTUbjMSf7rBBXwz0WMcCuKN1prBqsWE+zvJ9ejI
0z4FQ2+uxH1QguiA+wAKJd7D2qOlFGf9gQ7tq+cFHqXh4UOOlTzlyXPV+EiF1R51PQ5GWqxH0ejf
2iRh6lSkW3MslQ1ht1gqk36tpv5DQCbsYlQ0fw1hdKHkIf0XV6c9af8AnDEtrTH1Tx4ziWPiEGUW
kLkYylLWr0q4wuuOEtDk2GcBl1v5geJqC30kJ+fdS6JxpcSqvmu571sY9FedGAXd2pKLgNLCiuwY
+Gy5KUlZqLs1K6cPP6TBNz/gi9V2eOeW0skhHNn06EJNBMe0U6gLjUR3RKAPwXIEyOTihzqoHJTB
PGh1S+MswfUvqrcio9pZE/u88LN00/ZqdDR6GR1tuM0smqZtshNKrUFWnMIQ6nthbGvmI4soNCDf
d4g0ooL+c2f3+jJWMwQyOsMGAVc8pdEzdw5LZ0VSzFZ6vbnTGwX6NC0ti2l/qa3TulFWaEEqfNP9
BbH0PTFFuSmQOobeWVPOcayH1JsA7Q0iRs7N63W4fPp6lRKceyjVfpfnvrGFHdke9OkhJ8Pp54NF
nko/7iu1HXaeLkY4cAQutNlBJZHhkKAIjhngrWNG+X1L9ZTlLbpf7aDQ/ThgG5KEJTkN60RAdOhL
tplJdclAT4rV7waV9zR209+LqDNaNSKfop8kBXJl6tRGix5RcVmIk9W41toVecQ6yoMHqV4KOTAF
ZBGCoCU9BXSjVDlcpBFuRod7VI3mYPQVY8qUeiooFi3CpHomDaFajI71ggkhZb4T8uYTykZhnGb+
kB80Pca7tECDQ0vFgjcomYyrhc3aeIpocctLasqPsfb7Raf1V7oxO6EMN6EzCinecBwxeCyjvs1Y
7YRXSKXbsS9LbmXWd7VmeGP8cYgvSPSXJLfuZY2Oslf+oKSi0/OHJZQaf7gKK3paWcUizIFxCXw0
kJ+XXTJe1Dy64JeDxKVTPqLjMKT5Y0Nvh5vCABBO+azCYJ/YdbnINfcb4KiIXnVYb4jpPBNu9+UQ
I43+Pr73jfPq0vd3lA+4XMymXDT5uUOsYE/LA2GsgvcJkWbc837aYfRDZ9abxuAhm+SuQoykverV
q6SZSzTePreLFy8suQroTy3SNFy47nhRRPFINpmGHbO5JlmwBQ+A/o3OCSWoHhDpmuSUXePr9IRj
Zr6J5+3CTjz27vjGbFet7M8+Rj0D45ZaItysJbLQVTOMF12Pkc8k97TYBWn8pDNLWuiV9aIqPR5u
wAZ9xtUwRvLgdFGwUNP22GcZyVrdWy2sl85Vb2YY0vlyV3XwI8+KneTKoQQH1QlNjeue68z9DoJ0
gGDkHMsTSp6XyikPEzFkYTJlXWsuq5fAfktLgKyhnls7Um0+HsaiOMYxWi1rMr7lDEoD4DmXJXk0
mGvTJ7kj5n9WlkmLlCRPw3ZXhussYYWWmaASBj1dwYnv14MzTYkTZFp9AvRDf7HDYEsfG4N9rZtr
MFTtIjiHTlcvvZvaGj+i3t/DLHV3DroNdDwjsx46EqVBzZMS0Lvn+MxUFc/YegNOGa9ZClyFUYsu
ES7E1QxTcy1d5Yg6d6/T+eFtt6NNzYcjLH0y8XGJ6eqwSkoKLzlx2GXBpT9rQ/9PQ/s8FH/842+f
OVUROVz/8JFz/S6KnYzj/0ZDK7+PYfLX83+KaBXd+DvyE+SuJO1N3n4DV9xPFa1i63932UM4vYVD
D3fGP0W05t8nYymqVuAJ9AE1h0NV3tTBP/6m6PrfbVM1dRXVrStcV/tfqWhR8v43Ea2FfQwrhKUb
KgVb3GR/tUVjY867RGuhZ6CeglEplR1MIXUDNiL8xtWIks4OPoQapQjdfO1UD6X32IaI0OYDXmtd
0Rw6zwVKd1AuBU7RVp20P5l+n60IIW3VpZmp+h0la3qYjwKq034ezdIOAcQ/T/aadiJQmj/cIu+3
aWq2T1jG2icn6MidEH69y6d984EC8iN0daPcN41GhbNvJjaVNRKMEoAT71H/yMGyD7/9KFJ/2iuZ
IlD9dDUmnSwShJE3a4IYmEfpQIlqN/oDhUX0Pkb1U5TVVOMpozUVgd5wQa5RnyjfdBVeL/e8/GZC
21k3pTKcDa2v92lcKbvCpPBpjS6ovg4J6qBSHInzIH7PtVUfTbI3x/qkf3zxXVDK0w9BxJ6WQ3GB
kGXak3f09IyfCX6GwAmtgeCaE44KPXuqq7Y9hNOurut6eg168XPffMZ87nz0n+fO+3t6yP8PN8vs
Lv4lwp6/P3wHVYGPBayMYfzFYYouwenx7DM/VlQdpakXH9x+KI/zgz8FBplSp/w4bwN2+f3IX/b9
+r0G6RZyyw8nLMq7FgB8o587nHIzb+5JXBCeAnH/OA6iuff0p5djo2WH+WhbwQMUfZHASeBoEOhH
32/OHaJZ1RHKRWl89Y4X+SRIoLmEZc1WMDwMAzLj+ZhvWxcGNP3x51aB2YZF5GNMguEQ5PplHLW7
UnNJNGTZLaIalQ9k8/w0FBTsc2ZnH6QhLjrhi29BQZb6aKclXEwCgH67x/yph/+PrEkveZjV1T/+
Zk4WuN/eeFyqqsOSkhsEFzDqnb+gGBKLdlkQ25CS7TraO5kMznYd/PmQUo/Yyqke69irlmvsj77n
akGBVDynHWUUH//iUSZWf/JiigM4rSwEsnD+Kxhtjezt87ztMP0KLUl/n2t/Z9stcOImcR+g7omt
Nl3FaS7sldtD1yfBoKGfjlphJMjk1k7ufpvRKxkczHBpsxpNTP+suuOBKntEUvloUKoRIM9okQCK
sGr/7Ez/QtAN2RG94TqS5QQyZ60Sjd3wXmfjraPpRWYI+z2G93//nmoaXr2/vK3oKnRSd/EvQEri
Gz0d/y2R2jcrkesRrGhoyd53yGYICU2EpGNtEVI2tPJIH9tYK6rsXuvefGABmXylMv9WdlZ3N4rA
gMFv+wdRm9Ulcymqz2foONKjYvwMM+ImCsDIj1Y2qAct0PINNPf2hYrZTfpW8tVZVG6SvH+h6pmx
sm21g+sB61JGtVsyY+8/gQHPz1nTgYY75TSXbMiVfa7VnxCmwTTFpfsIvomeidCGWyPCCpF4LV4R
BKcLtB/xx5hmD52TQWrQGpQtXYuKH4n/UgOOjTACc1ktmu+dHsnFKGXwGoTugIAu8W+BZTC7sqrq
kYxsBL9Wkp5wTxj7EUE7hNpUPSG5oYqXKc6jI1Oglg6rRcVl/ZiCSXv2dBMdAgJPRK5shizDHgXw
QRvA6fO8C1k/EiRqdrqXt8+SvD0KtQBx54NNbpM1prfGJh6cg14Cu/QykaGhDc01wWgIl4beL9as
QlH/Rc2DSMvsMp+ihg636ukUR6B5/3XKkCjpxcOcuWgJK8MmBeQgiilJOdq9G3/bgByGRi26l12h
T0fmjSrxtFssiOQIzoZHo2b6QaLypDqun2KKBCyL9FM97/nfnpPnmn11lQH2NoVnkkprY1dAQnzO
ul7bJHZB1HNli+dG94yDHaJomY8anuo94l8/zlvzQ5n90UozudGl5LdBrWeJV5/nQ/NTS7xl+Oga
OlJU1L91EWrXPFZfY7tT9hkyrpWuBc43SwzPLBTFtTSQMaFuJTKkS+xvnon63Qy68gEknf3EHeVb
NT2PhGaK1oiUTJqY+gtoRmjC7B+jSNl0mt7QRW2G14B83Nbf5kSywwLyt7op+QEAesW0av7h3xwy
55P//a//6zlxDStsYdspXrRff+Zfz/vXl/KXc/4/f53/1hFwI/3wi/XBsPB8X1wpzDtbJSehl0/S
vch2gnxFkc6S69QqnvU1dMG4EMAofp6KmfjPU1NkR/881W8a+7dnVSINKvt0auEV3mU+1Y9/e9b/
6QXMp84vACyA9t9fAEOcuSnGWKJlQ/TnIMntQ8980UQsTnlZER40bWI+6nehKjUaYZ350sV9ufbK
VtvOR0EIEFVDLMdxPkp6zTXu2uoyH0zaLdDz8KXyifjsXP2BlfXWKtWmXoqKFjPk7cfYNOSzbSn5
clBzSboztQSljDBUGHRR5qMdbo4zSr1Pt6zk87xLevhjDOU2nx639J4DVa1P8zEBJHBld+SUzUcb
r7T3egtPdj4KxFK9jF21nQ8mepitDERjOzc+iWRoX9sktc+2RsVg3hxSILGR1TvIkDnadV5CozYX
x3kzHPSNbePHQY7sPI2ucca+1L4WUSgPtUIW+3wWgAFS/xIy7+ejfuB9Ci9k+kdm+At/16spk5cm
jtKwBLLiWHkFOIpUUzTi/tJjqvzl2ZMBSv8MY4u0IicKLxolC7iQ/Jd67KR3sio+RgrEXx1VJ6U3
xBvzqJiWI9U02lrl2Uro+JZ+73wzFWVDSIT8wnuHzsRSoud4+rtePdb4cya5cRuS+IVe121iwtps
Am6LWjVf4TEHC1EL8anG6Vbp5MD7Ht9b8G4/6Ao/Qdw23lOh4C+HFHn3M6VbKcwgL7UDHnHkvnwy
Ed0etLwYd9b0V7o+o0PkMqtghQPnWZBkWRZ4D1TZqo8WpUZUE4ynHjEg3FEG/auKrIXn5BVOKxPn
IPrA78WoIVZHeH2TUqGWZVlyq4nwcYyz7JI2SDgM5WQlQ3aZ98wPDdVF7h0AD38dmE+1pvXPpqHP
d7dUEdy9sVy7sXSe5l25MrwO7pARaJIHd810EDx6un+cN/Gj0T6FT6pF2XNIwM1Ja6OvoNTTZ2Pa
ZUg+bVu5znvcAcZqpo/OYT49xZiyGfQuXZPCKHa4syQRxXQzvcMcv1hMaZasP9Rd3uKQmzfnA11c
ObSaiXqc9zUJFv/K7gzUTL7zbBOHdgRGdSKarwac3VQ/H/wy2QUqHPJz0NPpg8vdIZkLDefQVF9F
o+YPUsfZ45cELc2bWlzmD/ND6zPh1FwZNHtNExE6K6YIalGXj5WUw02O/cEmRfSNmWu2yxs6erov
hzfX7b5IRsWNSBvk0UiKPx9sY3K802aNPLgwL7lAa+JbfvU01GFJ+jKlpGnLlkI+df+1K6lLk+qW
m//54tb+JEwtLBZ6q7ZW17GCcmv+Q9H010IHn5YWefWGps4EVfaz8cVqFcTVZXf1WBH/fKj8ZtwA
UYrp3Ay0/kppouqFrr8boRr+PAe3LSM5HYH519yiGU5N1lwdnHeAsAKotFcZmdajN2JZpdU+vOnp
qODMiJztvNkxjYDyiVSi7saVyXzrSH8D3TyD8oqAS0suBidRjvORv27PO33IpCyWgwd87P0BHER8
xj2EfalT+ue8jlrIw4HxyZtAF8YwflD4ehRUK77VfBD4iMb8yRrTdvvr1+lGq+vWr4bnyEaMosSD
/qngErKM3Pjhjvlvv05kU/7U10pD4lM1HPBtuiBh01MT+hrKTNkcFYVpL/rCYje4Tv6gi0hfF3Za
X10KI0sye6LX3qIrDyBNfgRjcFLoFQQLbFQdEhd+qMMdRb/h0yy5rRRp9uZkerl0A5WwkqTGXooF
5rE1DLElMtbaztwatSfOtCmG91xN10ZtBq9t08m926L/mFMj/of98/mJgFEynW/lDD9IYTQEMvpf
n2feT9GCP15gSCuFc/RzlT4eiWGhhReNqBBxcRtbvGc2kW+JEo842kewR61eIiFT8M4oTHoNwnvw
6Or5trDy7BL5SYuCtVHv5Je29Pal8x18HRjtwF7oiU7qYuPmRxSfKBj7rHjNqOZslJQEmXkzalB8
JIYyYAniqGGh5ex990ZfKcXK3x4jotBf/Rpbka+nh9IgoS9Dq/RiO4O+lah4qYY25osZEHZQFbLb
zZtWzAQll8VIGAZHvbQ++UoxPlldgihH4j5hb9N2zQWtwJX2rflitKSkzs/PuvYE/197Spy+4sPK
5LGtkamUWACWhOyln1aO/BiH37dfZ6j0Fx9RXv12BiNK/wxz4rkwTehEU/oERA+GgbG3cMOa4sgC
gvnpdACv6kqjtPrWg+7Zqj4TMN6C9rURiBemE5CiZKvWGcuTPkbB0/yUoiK8zJqSTuYhwSBlaDEW
PkPTP8eKRjhEPlTaXYiS5vl8njKFpKBMHXdN5KSX+eT5vFoY9/mMn7umg7+e89eBzB2Hg/yvc3/t
D8f2po3vcVZnH8Ng4d70aWAMxo0mhf/m5AymaHmHB4FUCqGwPm7TsbCf/ISs38ivrG3aZ476g0QM
8tQMP+mfyMQ5Ewhq3iDHkXpiF8V+3tTxN+2VEHXOnJ4z7/NQwArtlowpUSs5+ZR4njEP2PjZ558U
ykd//hSVybVhEoJSqZvA0LTYvN4+4F2JT/Ah4tOctyCcCPnofMp8ZH5wRokGn0inYzjJbxOpk3cg
SnHySJaK9azZz7t+Hpz2V0rkb4k3Yzzzp5tDyxezJGwUOXCL7HMem3r2FTkBBUbtPrWAsa6ar9qL
opPOLm36+ppHaXpt3+ZD80NV8OlZfeFzK7cVPEbgTs3epjlqBATVkN7xllZ1uQr7hotm2hwb7J5O
p76wJtomiFXoiMqOBrFOZGJp2t2aeGXUAUi/4eGNcmOYxQsGSjw8Qf6g2hJ15/Qw/+SUY7gzbXmB
p2oijqnMZyR8cl8Uwa3tZapukdHxbUsV/cFtDecxZqIWQEngT9WR+zgpO4op4QojR7ch7wd43rRS
bjMt2HgRRvh54fxr9VyhDdUqRTnPu3CX735+QSQF4QsIWv3nevnn0phM8zX12ORo2eqpKBN5rUub
EU6JTvGo6a+mibycHkpCPbTQX8lDhOMiyWTV4sa56eTJJFnLS50pcdJoCQeZt1UAT2uvI727oZi9
VOuixL7FFC1pgIjWpPD8dpEhS2eR4BN1a6uj+/jz5ba6ZiGswikg41jdaAHGvHkztsvfN+ejNCZ1
6o9wsFpcnEQte0c8cemizisXXQGb875ajIy4v7bnnfODyQB9dNRtoJQoVute085JpDKS09dfk8n9
OcRJeHBIYKXkkQZ0RzPPRt1gJsdRjNmGJGFi4jzoTA92j/GZQJB+XSC92LcCYtKoZfLRpMkA9CLt
v9tYIuYgWm2SaSd+h73LRx6heyI7+DWUdl9WiDjtwD/UJCCjIteG97gKd4Mp9F2C6htRHKGyzYrJ
srIsey885dOIKDXFeTZtihxKCDSoGksLyL6MgPT5yjqkrd37iDk6SYCLaJmKG6bSnanvTLPy0BHL
srnQeLWvta+dcSAMmEqIyaDPFWzCJhzeUDL9iNh8LMyUzjHUj3WYyx5PPdQhCEj9Gd1Vvel0RN/z
ASrAXc50c6iZ8rIz6Af+lkiBXaP6zdbcFWI0AMQcUnzhx1QZ7J1LdbqYtuZd88OQeBycqMahmj+Z
w9BTirTLNNkqlYKqPWSck3aMyEwzaL4b3SPQxo4piKZ+OgGWmTr6SnIks3bqgOQzzOygOF2/cQtd
uVte/vKftJ3HctzKtqafCBHwZlre0hRJkdQEQYoUvAcS5unvhyxtUUdnR98edA+IQBqgDAtArrV+
I2fM5+Li/qZF4DgBvriPyDtTrXBS5wPW2zprfOU7uTtliYm6jy9WPx4Q95k2lqLd9QrRUDL7NOJk
Zj3IjYrpNf4i9p1s2ZBi8chVeWw5ufUAhXc4kq2BmxZfQoRDP1oX6Hjslj8mDbt5l2/7MeoDe21G
mXOylNo+qJiQEI4p472iwuGJK8oVjS/Oee3apwae8MoPxnCJOCvUYRYfzyRRF1FIzrOqzeHWM9IP
r/KM53jM3G1SiGktZw2T9iNznddOqzWAsAL0nV9XqCP+1Q6tQVsPI9f8Gr0VDaYobfzHL2TzrNtR
K7s96w7g/PNrFMCNlt4kqoNsAs/ae+kQPADAse8T1JB0aJ/Pfx0URpG/bIB4fx2UQTp6yBLb+joo
bmtnaaBf1FZwHFd+bllHPXdXRdEBxRwi0s5zV5STL7iOynYY19ZuiM2zXaCM4FlGSgwRtRe5qWKY
yHgoR0fyJ80liafyFruVtRzM8o6gLBDwarwRqVU971/V8CzXjxPubxt0U3zgKJZ4FTgxzMtK2e3Y
g/8vs625O6uAtses+3fSwV1XvWZpD622NikkOOTf4KsmkFrk6OhY4HKhLOEIu7UJ3zYBS/BXqwJC
ZSYNRjllem5niAonrF7tSEPPgafXyemH4Im60DYh9/FaGfx+0iDHkDX2d6HSkhec141GoMNpRZNj
Ixebg4X4pMZj5CibbWJtHRGmD2jM+RcvG3bXNSj0vuPouHcIWsJjLtLyZE6F+Yg0994Eg/DaeJRW
gLcHO31uwkYCH97bzzmwHWwoRnOVhxHTJvu7zdx7hM39myjArEEeblv4K7tw2k759QIKMKadbaTa
fZhwiem6gRFsbMaQZmkOE6YvQA5/X31yumqRyO6bwP57ul+TEIb5NQ/JY6xURUWlf0o1BLul6rFG
TfjcJfGtq3cZaSu0UFib6+YurvGBHwbyR0OQ3vpytJ9Hsetpd+MEY4VUAHReikoWdx0Z+Ad56tyZ
SCLIFIGcMVTiLjH86Ua2xn7C9dluDB5EPqFAM6nE6yVmYAkkdsWfH06pUmI9GFgQihVKlNe+CNBk
oOYn2Wf3SIx2tqkTZ297C7WOUNQVFZwSqtmgTXCEbNiWEBtvVVZmc2Ky37sZAg8tdbZsaSclPHWh
mHs5PDVmgplivr2OThPefKUSTbDMDCc/WfMT5I/NDKW0u++GGXfXsQJ58euE7Pde6v0xwUT5JzAg
7xbJeJxLIcdEtOPR84x+E88O8nPrq/+vplW2YNZkZ5Tat+qUOwctOJplq9xy9zLvmnlTUViFXSBK
NLarQFlAm+MbETbw+Gu7mbpDjuNg2mFcIjfyYM40lVq0SECO3lPWhHrI85+VmrBQgUA1BHGe4g42
IFAU3e1eei15kpH0MD63kxZ/Jg0vrI5tdwusGNQesL2FOkRciCzBV5UZhwekJZwXDDtl96hVYh/l
QwQXs69e0XTC1xajpcFz0jt5tBX3LYg9zb+LVeysTbPInwy7wGopyruTp1UOrqM8CadUbx/zAPu8
RHe6zxwdmU6xHtB3u9esdBruk8imaGLBCHWG0GtYxo5i2ynhZQhB+pEgro8jfOQdHHW7f4sw+mXV
fprQmjtVlk+COnYfDSFY2k/6BEKHtOMp80pwoHJ3qg13m9b+o2z91+h8mqkVDSAbTLQwQnm6/r5Q
DvKWrqiyX783G40PN2ku8rc4YgO5zdVZR0L+VCu1fcU6KiIB1GiXIPP7k9o7T+RdQDDmZrVBcAra
liHsY1zm9yqKP2RZ1dq7dc3HrLAZk10jlbBCGAYW1F1AxoSDcnx4Fga/dFiC9HnzRo9aAeW7cq/n
lQN9N5eeYL2srqeyq6HZNWiqA6njNHJThfVPRXj1nqolsOpcheqCZQlUjjG2biHUYBerZdaiMLvg
5jrHG339gITb/bXJqsa8rWOkx3Cld5bcbs1bqHvjKvSdeOW3XdyDUYr7w1hZqF1gVpcYY3CWezbG
jOCM5tEpRwosjGCIfs25tv9tWM5xqyw8G4X5hJlcs2vNDlt3FdtDecl3epyO113ZBmRYbfzfw/KC
/7r+5RQYaU9ZDA4brnt1JK9XlhQ22+rYwNT8tft3OzEKOA+yNyq38aDYh3jSgSwgMrHO8C2ieGu7
LoTTSGzQTQSUNcdIjtUTyNeGua6tvoa0NM+x5jlh2P2ac60pzpXJed5o2DVGAoV+GFr4GiZohk2d
d8YapUoih4oM/rXT5C685mvt8UGifl6kYl8Ly4eWSytDFnNrJuhNy6ZZ8kOigg2NmCtEbooOzbca
65WlvIBk3/Uqali2bMwKuSRiKvfkYNK1TOaietdF74zld2SJFEJ6MIJbaG7+zvE867re6mIszKkM
A6ydF1YI728UdCUeLK2P7n1DPMilXuWlK71xUmrWCPDI0AKQgBkr5msNxIlkFd0xep7fy25bZ631
mlWatfVid9Hqo7iRaVbDhZ1veyzAZHrXsviike6xmk2ndVkI+R/qjxkmkBhlJjmqi+AoogaG2Rzz
oqF6bcrBoMLpOh20FikO8VGMQ/8zeEBVyfzZacqb3Vv5s03YvupwvryNFZy6QtYAe1GyBNfcYUKy
2XS+uRBwBJybfYHSPSR6bkkYvWkn7NK0E1QJsg9FwM3JRCUJosS15AqFWtvAn85JW1KtLRrHOPSq
lOahGVe+e5tp41HWbmVFtmjegQ0VD3I6+L43FjbiWp7NoxrDyEG1rpXfjNw9RH9wsXMezCQmCxFd
fWuEA/qyyLJTlHb+jUK4dc2UhcnsZDb9LzMQpUjfag8whzxHV8bKjZMVv84xv8r/PiOcTbgBRD5G
EG2OgCssCAWa+6LY6EJNRuWduMVRUjeoA/ax96JR5tlRjxPrqR68l7aYfqa5l95l5DTuzdp4lLOm
EI2W0E7GrWwmXEQVaYAHd8JlbJzXdMHAybCjHHDzQu5NTqu6ExZR7rPRpMO+RDet9SwbnTOSHAgU
wInwnPDeAZH6AHneRrui7zeBmIYHFrLRTdS0d7IlZ9iZ9ZEpU3pybaoTnmI6W6GhdCRndFNQPRD8
zKeSs32E/5YRGlI72axKoAuAYDBVk682vwaS12cvbfob2QVvDl6TnkXA+DlJl5rjHezja0u+Bo5S
RIBpTqpgfgdYK+h7+Xm+ThkSEoWtjrRE7byUHunFcSrK56kjLTVZbc/bjv0V6srRHVUScxNHTXAW
sYvuGcn5AyaK/bFVNBSBuri9cTXfmcX+1Ps26DJApRp0JSjZCBGa6auROj8sBMx+dGZwUOIIVHau
nKNRgxXX6MFKsUPvc4LqhEJ3+4YBcIVakgADTAy+H4WGUAXrJDwPWBepuX5oAlE9ZawbD3ZDulvm
1IVlHLq53zIbceATeCsZ/PyeH5jtUzk62kI1wunBCfv44M8Wr7WqwXLkbwUyzbuTo26G3LGJDO+m
T9AQq5pePfO7ezBzr64gaFgvXlJ6JzmX4C3hBqjXK8VrwRs1tXmfgCi/ztVNy1/gIiH2WDNPDz4F
kkWmxa+ZaY4vwvyGYUn6DEu5O0WJDi1pLlvVPKtXakud5Z9ZrV9nz4nrQcv0hxTGNweTd0eBC3DU
IdBiZS7JGAtP7d9zRDtf0KbrlqHnTBcMCty1ibzDmTp+jPIHmhyOR92zxHd2E1Mqv0SFqi0BUZrP
iGD/nFS1/BihVAGNpNiguwAtsP7+dIvpPQjMDktZrhmr2RV+G76mYYsfJr9RdG8059Ut/LPVwLhM
pmo6tbBWl7I/Zxm8gNDf3ualq90NNnmjbj5Ax2pwpTtqjz+4hnpMmu4sigWvZewVG5wb8p08XvNI
yHrFbuqDfKf1Nmhonjsv07yXOk3w4sb+tAhKRXmWe/Hc9/9wnny1fpZGnIVQqfUFze7/80v2bgP/
3B/2suTqgj89pG5TAiGstBSRFDwEcQNvtiJz4LPBZ0EtKa7vZEXWsMr8UGmsaK6zWW+TpArxVpTD
cvP7CNha9rYzomHZapR0NT0nbz8vH2RsGZXjLXA98+q+446pszN+z5DT0ky9zpDz/zqHnJH/M0O2
5DlQrvqeRe1BVjRlpRMPNQQ1nbbdfvWhIXZMi9Y4y67ID/sbt/S2X5XRxiiU7YjsyzKstO6IXsbz
V9VZicW2RKHlZBRWc2vNG1mNnvuDOs+IUViVLORo4+DFPvfJaU7vaHultp6ALSpn28XLekpZqWUG
+WzZ97WxWlvwDMdwe577tfmaW0OWjcJS2311fU1Lww7XeMxcqUKpSrqDzlfcyASu3MPxKcGVMjv/
1T/M0+QgElZw9Uj4NsBlvAp+w9fU3xPk9K/+/zy1PNqI6vIUeDBXIN+C7kzHHxijx/u+QpRiBiz8
gCD3T7PtxbUpF13FpMZnNTdXbaM4J6+rAIq48UVuQrO0N5BylOVXX+yiM5C1qbr76psPjxBwvS3r
IrlYaCKeenST1fNX1b5XGR60hkj4n/6vcvvv/q9Sv1wfyv6+0c9oI2AyHFPc4KK6ceaNnVT+jYlC
xOhP2kn2yy65SUSOMpFwKOXOc9UyRevS0kp3l1riXfYZiVGfjMDbdLM/PJXviqD6MSS7/Agi/p3Q
NjnLoUZE5UobXXMrm4lAYyl1EA2STYCi1rkR7bNsxePonfVe3GRjutKCJHqfRZVXISJfp76LcFLr
FHvhllr4Xrb2fab04dNoB+4uVg1jo+uB+zIfiQVGDj1vGLbhjPqGxarshGt9mH4KCKh1QELMeyq6
+QjHGUiuMYs1DShI2fd7rjwc/hyaRskAsTepnE2T9eCGcqpC0P00Z+FNoCIso+92U9J5OJQyogUU
koLuVTZwHmGaUs9mwZO1g5tFlcLRs4LMNbLR3KjyhTapCeUBbbbjTbN80QVDcaOALla43ZxRroYb
3ZnuVrMn8yZ1fOO6sZxI3SeW8vBXf5upyj4CXmjGjashgmnWp6gsuxYiIrSqQWSobHb1yVZwliRT
7LeI+SREgNFnoTrBWxB6H/+9A9A3fBtM5Y8haUIP5Hi4L5TPWNYmXGdALrQJbjTsD55E0eKqQgmj
9kxEl9UBq2He1Coom/xIpH0MSjv7DNAklzu/e/5751/mIGCh+/Bp0fp6bI0ue3QzZ10gB3snW5FL
Ho1ArNkniZM9xm6qbSuUiFeyGRpWf+NZHqkpDXJo2MHdVIZ0IygvnIqo9veNm/e7Cl2pm9pUIgT1
hvGRZ66+MHCERo6JuiveSGSr+3t0LNufiaE/9yRiX5QOQhuuEu3Fb8x0k6rJSlcVBXgG6BdUYD6F
21JbrxErao2puSttzznlpgIFeB4IIm8njMz41sV+tbMaIkgvt7NXUNULOSGB87ZyJjs5lmGKu/hs
cVpELmJHuqKCkWcv6NX/2ivcSoM8of/7vHA+Np5H/8/zgqG8NYXt7VuzitAoJxcwVr1/QQQZor2W
OR+NzQMp6T4NV0F6rBTug8Dvd1PVmXGgioqHyoSWQ4jGzEus57dyLkuWY9eq4+vUhSi1xKV3g2Fm
uk4r5zwi0PqYUXXlyg+yE9UD8dj1mrVKe0wx5ahfKMFe1R2xlKNDX1roF013KdJ0/CtgK6bh5F5K
1RYnzYBp2XrlBrWp+lmMNdIbHTaQE4qvr636nrR6/VYblljzYaKDKLz60deKi+IlzZtqDc2yr30H
bXdVu1WrRocfyEDgjZ8J+eILqmLqEUJqv7qeiBeyg66/Awn4juwisnhk5y+I2mgrDGp/7RW9Ulyu
HlHz3l+j/7fz4vnM1Mo4c59Y60KhUOo7oXgY8+JNGG1/ki0gF2htWThAySZpGPFg56Ac/ejhOkHY
8UrXC1Yj89FxE6dnpUq/yVae2KT7U8+k/L9AaCr97nn1tLUsjPyaVIzf/+lWs2nCusOYBVa9r245
+z+6dXvEgCNpyg33RwRRIIuc9KI+K2Yy3rmi5FOg8HWnqilJaSDiCJHpdrBWrBitmPmI3E0+WxEk
LI7JXvMj1DeG4ZC5A2pyvvbJ3Tp35zqrvsHaVj/I1jigB4C2Z/5iuYhil25QUKZGZ1PHmgB21dxu
Uev/tfvHUBQOaFoI5OsrV/1n/Ot4uafVOJxrZfsjzY3+HMmqK4UI5HyKPN30c7lWjuS9j4mfbH8N
/3GM3JWbr+HcAYC5soV46tJI2NZqSOCyik6N76wAHqf8X9jALSgy68iX/ecAd2MHuaPm14Beub+O
8CKesHUS6jd6OJFw8EMNwAQugagriA4VlI6fShdjlvmQucNiHMv6mAGiK/EMLExoos0ujrBOjtBH
fKzHbrgJouwBuR9w9HU9PCbbaSy0R9kxJDaCtNxfZRdJi2RZ1KrNs4jZrhI6axSzlbUcDXW87UYj
zZepZQVn03bfgs5UL+3wQxRGcV9XiXbJRAwz1mtLiHiMyQ2FXrhoSZ8dy3lK7DfduQzErRyUXbqS
t6uqyYaNPImBijQpxOgUk6JEqvE5dTT9RmgE7kM/IdFQqdOuckNnJUdr8pOr0my7vRxVg/w1MRv7
djCi6Zupbcy6T/e/vsYaMQI0m3kEN3GVLMYZjEFaIbvrcGi489zg+5Dl8SEafAc0yu95gWzLiYjN
vsJHiQ/yWHlYlDfBrrPQs04o8zUJnMR4ir4ZfnMIRF+/eZ0SrFR/6k8D+Yh7oG2kuOYBWwGIwRNQ
vxO16p2iGgdGOUDK9hQm2sDTm9JeaxQRpgVt8+a+JHZHKYiE1cbldoEYEwrdMuGouuOqjWP7rQNR
6obvCfr16z5x3QNpsvhiqXzcuKmjd0cLUHHUvZ7I2x8PY5uDoMutbGeg4Vy91+lUb6NYWXtlpD3K
jYYkFDkp476Yk4P4eeOE2VJmk4OthzR4kNb2Vo5aID63apL0KzmKnpp7TANCQdkcA7W8d7JgY6RU
xwdnUPcCSb5bJU9Q8O7dZOP01ay4MncWEKyMxG6PstUkPpoUAL/P9pz1S8EbUurp2q2LKe/1ADnF
bTEtyGwtWvWoNS/aKMl+VHb74CRCB75sNFtSosauVUvx8DUDJukDi9f/mpHWAB2tJidjk+3g/VAW
6rMScbo879dAu8hrdnVebPKpmRajVmg7B+V+csAzUioEJ78Taq8ual8FHvTV5qZQ3ydD1qBgjGuE
St4iUYRyxWE6MPTDqNOeUyIaTPl0/hdz7gmF9GU0ONqz26gsm+f5st93f/V/zc9F8xZlhcmNo7bL
xwTxuQX6qcVzyC1iq4/YdtUzerJNNGMZp6BsFLtBX8vlMla7kGvZSZ4CU0ddim6jDsYzT/8GKIZG
WMKSdhYe1tYeQCJ8GzM0pKhP4eZrXmSMLQeTIQAL+R+DMkRPwCSu/QhyBNJxYipPaapZF8cQzzLB
b+D7uiQQqK79pDb/6BeirLdOq71lVlPejJpervjlxd+biVgb0ODHGJhvndtpT2j+ZJuAaPyo5o3N
5VZoS2SYnUfTCzfXdfJE8lz10GhG3Xp80SY48J2wspvW0tYq/9qLqGr0ajXnos2M3wx0nGxdiYS0
gjx0L3EI0BUKZrDnfwNQf1LLH32P93lT+p8wt18NiqbPE2I9K1E39pkb0HjQMg9TLTvMLgnyuori
n1uzaB64Ud1gW1O+5qFSbzx1smcXm/K1ROhW1ErwjVWwd0xAPi/7Gd0A8tzE6UzJjkBYNpEnrPvJ
LD4kBir2ycFReUrPaZVY90raXfuTXu+WrCDSs6eK9p/gP7PGlHKFcxgHXQNayFdpRJuxLaIPddY0
0zo1uwej6Ox4UEW7IR/rC1haDXmG5lXYqfeYVfy3J3yMskkd1wWGJkfDTss7U8rrFqO1VdMG/Wj5
oHVSsyTuRQvu+kiWT1Zj5nJamX0HD6/aQEY0V+rgpUh8dqCOkd28H10H494S8Nh9mpbtXW4E31Dc
K1lRKs2lQpX3HNTmUbbkRqVwtJ5BeivZnEacbK8kABgq5XIAwm9ohf/MTRcLZmzNTwiRjqdRB23m
tZr+bEbiTtM6+2OeWgXbXoZaYwA6Ac8761Oag/JFRKeueITJSMHR9IKz7P7a1Ng0LK4Voc6BCm3Z
tb/KgW2giEDQlAdVfyhjVKCiOUxCcqm7zI4SclDGVoVVfte8KkN8hQkesm9kYxtMJmsW0T0yWViJ
QIpnYVufwNeVLODnXSeJ4h1RPNEp6sPz0hBnAm+d60a4nxp7eB4xzZT94TD96seKCsl/+pUWBK06
5unBNrrwwbT6V9BnhKxzS4D1P6AiQKQp/0W/R8151I89ZS9H5eQMA9pqNLW9JQFuAPoAZc24NgWd
uW2gTE/5jGj76pdNnx/OAQmY+T4R9sW0iEQyYbAHNMZ3ax7gGrKXNlhTitiiW+l9mj+XY/yOkZzx
s0JBsBx+snD5SNLG/SaPJV5Ui8q/aGAOUHBRjXeQ6mtnRvwbdXPMx1793rP6J1xpgkvYmIR9mp4c
B08Xp9EsQhDCRkmOLqZ+IiwMoif1bbBwZAAjh8p8OYHfrLIPtDHQLTFTaGA9ijd6ZfAeB8wFnSi3
9nWa9uSVOnXte633METIR9YlJCtQb9UNFexvAgDsvRO1xW1b9dVC3gJYjuMbWHfmwRp1/bnx3mV3
Z+MN6yFWg1QkJE/daBD1BXupV+8mrCK8Xebao5YrwVrF1BMnFT73tvGQM9SI4H6N65GZLb0eQDVf
Nh67QZftJX0V4x5vowNHXclmCdkPvR4+naS/suhWLzFPQzkoNyjZ31KDCeH+F+IxbrJgaRk+sU5Y
rBwqH/oeJTQw0/hQJytk0uplaDOU+ME+bTz7JB+MbY6EdzJQUPj9mIwQV7uN4R5dn6yWKgY549oM
5tGUUflI/ZdzpFUOoUvk5Uam5dwB22PXDPqtzNe1sEioK9lahURJl7ZQbd12L/rqos0A5mneRDOo
WTYzM+n2Lj67Var/2X+dIZJ3E9LH9uvitxuLFYlnRoi1ABVfyRuEvFV8zWlRlulZyufuEtGGZCVH
0NUIl/4VY0TVbvYDypN9ovmP8h2xPAMOHmDhuo/o+3qDcvT6VhX3JQ7aWekbndlrtkxmxGoFmeFa
dbKdbFaR5d1yCYe3NsXEr8xanhLey2P70jxe733ppOR7dPPz4dx1oGkavQZ/G2qshPpC6Y4aOi5F
ZCo3KjK0QJlR4ZN73rznqFhiyz3Z92/zcAQK9kWkvv01V57Jm4//65z/dqYZ3o7wEznRukkPeV5Y
T1gG72SV3x4r7J0Jmw9EOX/0W3aSrBu8yjadFXYsRKEpSfKRbidOjQUv7VwkwbiXveSV7grTfAgC
i8SqVA9gKU2BqdwpZf2rfDFNYHSEOvw9Qy6E5EFfM7Tse+Z0GYCySGnw2J2vkyCav9frtysvHLVV
46UFmvLXV147oiAXYO0kqEQ34+EYTKQVBqxZV1egCTz8YWx+cjfrWSaHe73VwpthMG/GGcvOwmjY
a5TGVgAvjGe0SJVlCT38IJs6upxuqbiXUXjohw/NsEmQVzs7ozP7OE2osjlmcJYbOSD3QrXnNoXJ
jgyYZJzkwwnfhLVSAcsk2mrnjdwzjWljaHp8bnAnW0Wq6qKEqaE9bhQU1Et3WMN/Ks5tnXYH3FXG
bRGi4hWBe1y6hdu/ZkNwB+zI/KmjdayCLvrhhVCxg0ksyBEax3TocZsitbzrKfguoyYhnTL32fk7
rxgjkEKDi2QAPmHYm0p3mV87/nkqR0Dg8+C8GW2ESPEAMY5VrfPEjqNzbbvWXuB6tLDKNHywKi+E
C2A9xzBoTlk1hA9fM4RhA5xEneq5QATzOhoD3xKFvs69vNoFQMZeqxRY55DNj6u8Aus3+0DP/YOO
UFQ9xOqNMnTqJTKTSw1w+DUlnL0ejiFC9doi6PrX4bL/63Bfi/44XFXxiE/nV7fiHCWwRJk2HRzK
c91Y5OvD9sFodeeMaTfoz7lf7sk+K5slGFLEaOVA64Us3tD0/V4LPdmiaKkcFZbbOEXjXh3ZqDeG
Dk3Z97X5t77Sq8hpykjUQtGw7z3MuhpX38E8xhC7FUcos6W/5L4njmgljv6T3Xo7PBrOdWdsUBBv
vvd2CwoAjdObihj34CRVtSn8oHtCv+1HkyvWxzy1DAaxcPzwNPjokVBq9nDs9fQA/exerP7oNAfs
y67jTV0x1fPGbKd2EQlhrXiOchuLmKJsb0wzKp+D9MaJ9PxbbmnxnarEz7J3gjm6N9vZMWo+JnOq
YD2GQMnQXwt3vu+kK5SfIyot03SIeYEXK35kRVs8i6RoTmqeZEvZzcWJbImR7gM/faDmBwS9JyzF
lC86oodi3MI/oZI/1tmPsLKXEFuT7zro8PWgj+M+r/vomIE3ZKHbDy11MHa1NvnUcwPFi7lVloqY
VT7T5lTMbdkpm+nY3vG4X/WuvuU5GQGLaZdqEypbs7NRczaJsAEf7wzrPprqb5bPewvK/IlHWHt2
Fe3ZYqmKvSJCp2bubj2IgGg9trCP+m+hJXCi0xCz7cHw73RvQs7f0nHQQ4KhhYGyTnE4cwvCTzQC
iiyJtpEb3SfabNBnRdwrapYajXUPduU20iFCTiyIHXdyFwSAFeD8bDsin3RscVXGiiy4SVPP36gD
Fd7EQxHWACJn4aQgRIfZiQ2GJyUxEgTedzRTz6oGGAVcRN3Cs2vaicVfGkU4QyFjYIf12o+tchEC
gl2OeIqjVqznKxe3iNzsHr0IZfGygEkwlGsBNGOaJgjWgPA8becF/cNQ+KdUJPD2CoXV14AwJ/Sl
YIV8jYGqnn2sHD4lWjX6Qa+ptKcGWgQOmF21D7GySZaJYqMhONTJlgIR6taDeA4SdAuz+sXxE4rq
cf1ShRg5kRU/lHqi3iWVnj/ZwngBUlEsqZ3tLT/+xJgI2qT+6Fvg/d1RxZ8sschI+RB4QMksVOUt
bdVmSayRbqcEib4g22Qs9e4HQCXUDRaDBYgprQzlGODABvaoWaAF2t00rXPfkM0wdatbZ23zWHCd
r4bWKG/HPL8XuXWnmvrWN/2Yx48CQTValIjzLsciG1kzJhn3vzY55QlInMIfVqWBcYZmUBfUsz0L
XmtZJNGrod7DEt5XHt+ZqrN+thGky1Q8J4xJy77pTbC0oRCiGYKdqYewGnGlv/eI++qxtpmJWO5o
fHou3rmU7DosywFOTcL3EFXNL35tnoz+kbX7z2hQKDJizpY5j+Pg3CY9QZlDGbkaqg5n6g55hmKv
VEheq+VDHgpwXEHxXcuUR1Uzl45Yh0Ef7QfTIUonUdK4GA4NOQ/NtgkxEFGjfYSpDM4k+a5HInvT
lra+jCh2dYa1i+1xg9wLshQhxkKJHTdY3gBlmfCOomLpb7xOnVZpygvlardGBhkXKviGYSp2MJ1v
Qi5uvtS71hzBDES7AID5QkxxiegskmaYTZwpGzxQin8aSTQvQtf7MEwXZlmdIzTQ/mz5CTzjDdSi
Fe4etHjEb7cEM6OTbwMcZkRrEh7DsgiGD+TmsMcSAoks36aic9BLkW10kxS10+jlwlChUWfTM4mw
bOOTzAlaDY3E+jzaA14CNtZ3RkqH3an3GJKcncb/ULxgVal9jJw8xYM4SD5VQ4VFnlsrQQ48NvJx
29rJnVO4JNkb+Hiz3rSBsYOK0jolyfzDHZOPYqi+2Zr5WPUzVgzA5sLCv2rRGCRYiKkCgkre02gu
27B6TkecotwRUWOEdVVqEtbJbXFVTQp15yU9ZE3SjS4iVo893BgyZ0fXaMUWkVmxjGALuIGerTVc
USjXh0vbaaiXe8M5KYyf/RjiAfbW2cbF1nG5cfPOW7Si+3Sy8RKY7ofQrc00C3WWJUKbVay/61P6
mbcgA/vBx0l24AN4AvkraJbgDZyVVTVHCGowVkewTxS37/UOXqKN74RdTuXK1geu5wzuVD2OFBlg
cFtBdciBjtdeyaWQt9rCHDdjVR97K54ZIahyTeMj/MnXIjIwKQjKuziKIT77xd5xzDeeG7htEuU6
NQKi0PLWWmXBPxO7NqpfghGnJISfHkCvXlpwrsW90iJUnhnDGbV6jDJyAe3NR2m0fNCL3sFBpH63
63zauGn0lqEqPukFxiBtTupE/TS7F7xPxqrbey7pdZc0r4muZm+T0IdDGGDJY1T8li3Xyxdl2zx4
nhpCSQMa2nQpHxCmJbIazr4urU87bcWCp0y0DNIxWBtuSChQjSvyA5dsQM+uTnXsC+1+AwR2WMD9
7VchYslOaH9EYLe3/qs9jeqqzFB2cxL74MEJXGpmsI5cHCfH2oqXrQmUz2Fd2tT8PNRILRfAcHs1
1ZZgZ7zZ4uG7EUCgVnFQ7mfFzzxq1+7s82Sj/rH0wdqh1j5bi2BJVwzFdAfJ6BuGG8gMdM7CbjLE
bVrcOMfk3VZQvcUUCv375L7mQbG1Qrz00G69daY62f2IVOeNhOGPjrB/TWjbG7jP5BmCadi6Jhsq
sGKZ282do/UhtTzgfOV0BIRE/BrhpsDjAyvn4VtYjx4WxsiLIo++8VFl2tZh0pDRNjtU4Vep6rGE
JU7A+zpb6lMCi7m76ysNM5s0eBac6x76yS1az/hYdvwDjFwcFRUZae707cLKtPVIPmsd4NCyRtWW
G4szRUsTCuEhrKtLhAvnFl+rYWdGiNWbgqQghGsCoJnHM6yI7bXbWMtY2SFibTQeLA/DOnu2fuxj
gQ4yFCdlSi4JsAX/U+m5BP6HpvNablXZougXUdVAE/pVoOict/1CSZZNzpmvvwOfug+nfLbLtiSg
01pzzrFivfJaAk1z5FOXnOowUx7u1xEUVH9PbUIjxNl6XSLmFSBSQjB3CoLzvLkhdioGC4eVbMSy
Km7bLsZMn+1KZ9kVDfLxyeyDHWWwW7vk8bPl8GYl7b+oPjVVZ24NzmKDSXp31nAM5DNa3rR82dL0
i6lnuaEB5oQ44ZAm3EfpQGavyXm4warp1UZ2LeM43E04DUF/d5t5ZC9ABNwnduV3LLrhgXWX6Ch0
fWPyjycfvpGGiRhuZxGgec2IkfdgGY6sle19Gp2XIGH/tghFxZ3c3RhuzN6gn13REOxHAnj1OPXH
Nv61Gw4rLk0+q819aknBxgic0O8mcd8o3Ig0Q+WOk0iygabj1bE+3pWDQzx8kDwZJfspMb6lJsm1
Tps9CzSeS5Hqd6Wan8bCdPaB0m7DrrYe2+ZAJD9phIhCZVe8U1BeD4UpG4oBXWCDwdU0AFc4UM5k
CitCm0x1SA0S+bV3kBu3NZdwE8IrOUm8sRt7EK/DoKldK6J3hP/mwaz2vQibfW1HlxrR76bMu3Qv
yXyA+YEBKNhndbsjYmvvkhjg5xoBv3aZHadDhpBhfcrYkLM/k82Gk8p9gNmZ4NH6i5bZr11kBx1c
GRreTbaI2Hd647soq4NuF1+JiyTHGdAHSZOZSm8ISg4eYZ78ZNkTKL1mlybgCgxrvtdap972+vBU
G9iGBgL+N/DSA4plq+GUc4U/KQHkZ4XsEYkH1hqND0SbTVku7XYGHr4LssLXrODOzGSOP5l+vpNO
LyZifn+Zgxvpaj/SKklR72gG5FS67P6lSdVJy8xfKMPxKf9qNZA7UShISNeQhRjTYyC7x6GdBnjz
6dE0EBw5493sVjZ73vlxjlLbB3hDXn+DMU5nB8oWKVAv2WCiuxrNxpuQMTOjogZhwXMZxHTx1CYQ
JDm21QceQkJBzDUqZnR3hTjEekOQKGHWQnEyd/toN2bM6/XUvXS1m3rWqL2NcLRhdNlrxHSKdHjU
EUwYF0tZ066oARKkxA0BiUtL8tNJKH5DONwfKs36ViEhQVE30VGIxGMLetjLFqd6XCJR+FaZ7pNZ
l/fjWMOktdKtHKFajBbgFwQyg+d2avFJ+ATI0WxHIaESSnWs597ZLWQk+nlQXqPUPWtd/6XH2SXK
oreG7cLDmrdqRhlKtmS4dXVSIkrHJYvRojLBEj3Mxls/MxNhRbs3qzrYhClGRocy+T6zcwMw3wjk
obWTR/IFiXagH2X2DzDR8EVBRIkk7W+YAqnf2d2DC9GhJpSAUijBF3L0OCBFvtUn6VbLdH03jfI9
t+5zYrCS6dNKg6fEFYZf4MwvKFVszeAjI/l2W+fOkx6EMBUMnsNSZ7+XTwGjCRkfxtnaYBiZTwRR
Ii4gSpIUKqOo/Z4eLTvN7GybYDEEAlzwzWBfFIYIBggKGQClSPWpNGFdDX1yGQDKUtxZh111TGcS
QkfDN4dUPwVtcedmxWrE7ircF+iWapcZWc1JsenC8V84WApNFBHutfqCG/eMU4oxir04lVF1nDNq
Om7jV6mNfhVlzYQ68Ea1yU1YuAurHS7PzgxxqLQ7qzKsjZPo+zlgyx9ac3XTnYhssA5jWN6OYXNh
L9Id9Gaad8Qc0ivPVH8yE524yin0rYzUm96kCdHZ96Oxipea1K8j9mRBarAg1ewr1EASrf1Sp8Yu
iiGnkRoz7wh5Ww5d7iSohtIXx8GXYlozXQFDw+PcUnZptXILE0tszXY5uBUQH/AJJ2soBb7hwpuc
AWKIUb9ickYCKi6WYTOUSlo/gCQrcr2+AsJxOfDlgS+MELlgjiolbtvvYQweYtUW/1JTHII1/yKx
2wwwS3c0NIzM7dgc8iwnQzL5aEkU2nBAiLaFhImbAeNFQ7lTCqODw7EB7krqBfF5vB0LFWyJp1V7
WQ8elkrbY0SMbOuA+2kmDtAQ+5KbvpVWre9zNEebkNroVsu3K4LMK23HuK/y5AW2w0JIDkFoi02F
sho3Y2smXqmwnM3GTRuE8giBM90s7L/7YeApNfXQ61I8NloEis11zgvJEntNVu5LRQ+ETs+9GEKN
NJlBkSVq23jEHvSl/jL0frfY8w99V+wFZHvu44LDaKugBJf9Tx0E3xqOqddAhu9dzadxp/IQm9M/
uwxKDONUSlwXUk5stAGH2py0HljMurly5HOtOhDv8RoIE0Bp/EqpKN9YJBe9jAOXBdOmEWQH1m/N
19wtRXnaJjPzqcEtdNL20ejbcieV+4teGHOjU7yjqATXmsRPsQK+A2XqoTBJwY+IoYNon+2TzhC7
ymEOdzhtK3DKLi2nquJk5wj4qyl3aDQlLDYZPyIEGG6NNc09mBdfRwzoZ5o4VGPiUO+lecuQKyq0
7K7kAJP0qCFgN90YycxMaVHhMtKjseZHR5R1pSy8pOPii6iTG1rZkLkpVHgm6NttaeivmQqHLRTX
e6nrHBmkPFRTu3jMJ5Ofq5mJxOi/aj16qBOYF7qIyAnUzXOWN8ltECXcQ5v259hC/5kTdttuKU+G
Mb5VNOXW+8CxgARwxlZwv2RMkAtbeD/qnFeWvmdLD90t7Cbynf4VhPsSItAYJzSQYFrxv/p9/J51
1rdE9ea5IjNPpSWCfdnFt3HE0xgWD5YuH3PA936jF4KGg7wyX8/+tKyC2SK5wV2v4d/Ud0El/+lG
Iw72MJ9lzjsdF2lDLLKZZ+QMtXlZdklpf+Gs3zVpm4OgZgPUjpcmxoI/Gy4b9LC/n+zpWX8Sk80m
kGOAAU0QBmngV4OrNhY5GRu3MV+g9TElhG0OphOOl22agJQ7woNil717RvxgYkXaJgwoQCEHBWxa
5+vEeJe5TbBlV0HbXGyVZt8HJSuwFajBq9dQkmi4tfoazG9mMOIIUE76ixE7xT5KydslyJpIOQw9
RUg8RUYvQgsfSn1QfpHk93GjiMWWzkynl/UfO8IjnRN1KJrqe4jVZoxJqS4IGzlpgWHfagB9LX0J
PVYduCe5AVkhjB5Tp76MMKH3qL/CUzA1hzR6qy1Y2bFKbxYXTknfOScjnhLPDgrkrsMa60xUHVUi
JxXtXhT0CKwOfFkqkU/LlIqJOgXR9Dz1ERaiFbPQG4BDZuWoI0qfY7HgoEY6cguZ9pkpJ1tqTF0L
F2WCF5Wb43wwer5fD8lzCt3zpq2nM9GH8akYWx3FRH4bTmHBVKlQmE/NpoYDsllYDzxobXRE2tbe
KWY/fLXxfmpzfnKmVAlQZMMJwPE1RAFBdaisrHgxOW1ppRPytMU+sKvS1ztEpgadaxcH615ZjoNY
MvjoWyoDlaKO1nLw2FSEkLjrsTMLLWSMM4ffKMkfpm3enzrKN35axAngxjqnF9UgJVjqEg5Z9+6I
1PERKLWQM/prqs0bNiE4XqdR2zscs7dmzOzvLFG/aQMW6yWOdU/Dq6BPkX7EXl9tIZx7WBW2luQ7
KmbeYSLF6JRRxEhCw+a0jtiN3We9ta0tR19x4+nL6HjJjJktoH18ELjtlMnYMjlUE0fknIj4nw/z
JFA+Eb8eiljbOYz0sdtrnH79GJ88klPrxVz9AzVaGo/nneKuXT3GC/p04ah4Z89J7KdjdED2tdZ7
M3XT9Fd3mesTPoK7wrSITjTfgY2fHZnuyowtjwyXmp0KNdK6xt1YspJEDvkCwiANW4bQhAdawFns
tp4I+szXEuWpuu8pY1LrjqPoc3JgprnuclhqSlE5Eoc2ARU8MPMhws7cXR3LCX4BiPcqQU/Peqhv
idcaTGIzs9umTcyNmZJXPuns7UU2+e7M3JyolzAJkhuXjEu3VKmPZ51qGIMFWbS9j4G0u1Wc4Ajm
ecmhWOayea0qE8qMU7/jyqoJDxIU+pu7FGOd37igu3KkVARdeY1kKcvikvD2i9NNC1ydesJkiWHQ
nq9iHLj25vA7FlReo+CGpbf1F7dLSGelKECm3aaaq8JTmfoshOKOiLj0m6B6C11FbI2D4Kjs2YJF
QEUmoz+JBoIkpqd7DNwftLJpGoyOj6LP9jIsfAPhQH43WyzPWf7pIrVWw4uVix+oiSklKmgHQzwd
qqxRFD3TbahpnmOXn4Y94KOxYaaKNt6NHdx0cicRl9lYxTvoeDEqM40Yy4yDr00vdTXdfydlxltT
a1uoNR6ASD+qzPmapPjS5AItYl4ejaH5iCebjXxtfdpJ8+byXBOamG7aiUxUDLVkSMW/RYIhFD01
Qbwm6kgDll9M6waFqPtAdr6+S3AtUZo4lW4z7EI49X5t16dMMivFaQ+wNqIpV3IlOY8BnskZyuOW
uvEtOXh3BoernA7iOAL0BcumKFbbbfNmh2Xl9Qtz1OhCZemR8/udyTFiUcbdgsoI+SUTJ6JyrerP
MQUwvylGYwNq6SS0/qVtZegtI0RzsE/PmLCvYJ/KUHlkopHxYnpmSWaqysn5CdyNG3FCnKglBawi
3FDME0Z1bLrxpOVM6LaMkg1a/9/CrHalOSZ7CAYPgaSZhW/kGDrG0S7ROCF8hJmZ89Q52o8BnSva
o6n7EADPDsn4LKyZ0lrcF3sZ3s8ddLqyI0YziMW+soQfJyhA87Aw0VFb+wznLNsELoBt6hdOw/pB
pAYuS/O5yoqveGl7AuGDC4UnY2vX6UH1EWeC0e7BXHQ49bTCN0V1FyI7XHTm57rZNtx2cBqBZOCx
3pslCmOto5AO4auQDUIdMfgL2gRQm1e9DgHQuc0NGuZlE7AVGZDsek4JKdKEMu0NNg+Wa95NpXOH
rLI6cBLdCW6wBxybtsGivXYzrMs2mG8HlYMTqndRunwaptIRJ33RSfCc9h5FIFr5BFCxTpo0ul3P
wvLsodqjcG0V96HrHsJe/RR4J7x+rXOKic5Jq3N0UigtVVI9iv5OLnp2gET1U5X+3KCB6ZAcZf1n
4OrOMepGD7RGwUAHTQds7xehOGzw6dZI23Jfm824NQaC9Kay2U/uK/k6LoVS+19uIIgSpBhwXCdA
d7pWgipysVRHI6cRPDIiAtBpN61pv1YBU16x/LQpx2u0HgvVXPcxCPNT1Sn92RjccL0WXtKnpj/a
HsxbaEUtq/0w93Q5DY4l/bLV1BYtvTh17EtcpA1axa6bzKlvKSGPjsLlIsod0FYUkSkP0sqbWsLs
ENCq0a2+3TqjXR77HACmhmSdwZwjOOG1tSAbb4yuBtYCG4FSAeuipf1m+Z3V5OV+NCh+xWxCF7tP
T4uLG6Zs2cI2ZkWNcUQSmywkSGHWqWn3+XYCziocux/aji+O2ysy6MN7FKUMW6ZTqoGlN9SOtpUp
WwfX0S56xImQDF6wszmEWkpeaXEoKMBtU9JQXSyV6HVJNaCL6lsD5Fu3HQ42EFLW+ReLIgPHp3nT
jU7qi4aQ7owOs5fXc4nnly5TVVF40pJzHs3KM+apAabhMMQjCRKePTTK46OzYD0iUI+s2PzalHJ9
Ew7ZsAs1TIEKeaOXMGkqUmXXI7oeDAdiiWCHjfkrDR4cg/F3vyskSXmsCeV4I6b1sWVjFucu+KgS
IBsNuSZsr9nkWn6VVZtwnKjTJvYd61vkA7mEAWaknq3MWyMsAOnGFXWl8kEOqyYeeHCcjcJrKSOI
phEEFljRhkCHUws5sSNnP6/qhnj75QQlM/lbkzxOM2+5vtyJmdCEMrGy7WC6t73rbAM3O+I882zC
WG7avp7RC1Rkg9SIAiFqvlkGyG5dL/qdlUYvgAduOK8t3B8uZRPPZ45QGOPtgZxG0sGSdngqFpb4
whJPlcbQDqZuN4CZC8jXDuilJU5xom1CmlHAmyv6Fd+Ad86uqNRSlpvAD3Hj8iF6jNgZbtICA6Oa
sksWjD96zn6rMeRrSdhVQgqwn4zzI4se9zxJ4p1rG8LTB80LbO1ucMr3boWgkAlJ0AABBMxfv7Me
3huWl7YUcjAOeV0wPcRj+VqhdFIRbNVu2GatvtyAH7rL1FMo1U8TT6vaM/2yU3WXTAZovxg7IGwm
K3YgrWhnwkdHr0hp4rUtu0KJJlKfbMJZaW/IJXyuy9GLa+NhId4kD1xgGS8iCuYNp4P39W9YTv82
CMUNCI9uk30hkt0XYXshZdVivnR9JK13pCgRZCXSd1raJ9orLsDmYKTY6H6rpd9lRvsyDfG+DNjc
S7lgZBlZTDne8Sj2wElXM4sefyFyoqXPXZ/kMWloL+YxMFK7cTlAUc7b5MRchTIEzE2cw0YrOYnm
1e1Mo/y0LgKdgmVjfhpxgVFBkm5tziUO7eyYa8U9d1N4HTUmlHS0VcYhuuqm3AuAHi6ndNf87OP6
tkmTj0Uw5HunfhitaYbKOlyJhqWVpeNxtsfyqau60nMjwMctD6cIVuesUGqHrOyrX/QTjj8iX7MP
on6Z+np2oxUmHqGza4RiDxcQVm+fy6NdRPdmP9W3gTZwRE/GAAFacAgs3jm2sMJXgVVu5z5pPdcO
UR9TClJ09zg+3cshnLzJKqjP5jckR4Hi1PFysjzYhb7TG/rxyYh0aajiyDdNkymdjcx2GXFX6khn
4dv8lu+Fmb/lBqWgOEVEFsq7mNOICNhRuhCctciKbjtFurZ5mYgE9WJDklMdM6TnrN7SR9gMgYMG
rP/I5ZIynHSJZog3v5ACFa8WDgJ7zuyZwU3T/t+1KpqoQk67vgRloNH9R06BZJwhvBzJIGTO6GfU
Cd1tMyb3i4Xp4294xvq/wBE4U2hGNEV0jCzm9CHQbzHcrFCA1pdquQVJHHro7jbLsDxn+WswTPKZ
lBgfg4PrEd7O/luPnnvLJc2fE2LWUs1JkD93Vn2sGxyVZT7c6Wtb/+8t27FjbhqnOOoc6ZqK05cO
18TrIxKcAL5xcOVBzJfmyya0a1qhCZ3bbR3SWyr2dR3RF6W0tG3amftCdUfKvY/0/n+GyH6PwvlF
VtmbK6ojpfAfR5QPY21iQXNScn7K2vRBz25b60V3nPRG2e1DE95zXmy2xoQCebHvNAtjMJLGjq4h
pY+VdbgOXupzsoFMj98fhkiynePq0qFCAtR+NyAw3zbSarZVnl+jptojX02/nHJcV5XiIe0c4gJs
cDKxmXuCirgbUWhSzIX2MO4a/CG+TeqQpwRLD14MdrdpaFJ/XNWQmIPzRqactdEBO33Ekzva93W4
xtB2w0PQjdydKaq9UFUf1I6oRtIjbpV5gq/2rpFQMROnzM5I3jUcn2BeTOyZXXFnT2LwYCtW/hI9
Ex1M/UrNwDcTjjK0iq2BY19fPFRoYyCUp7s21KEuGZFXgJVSZvE7k3nizlSlopp1KTblOV+TSNGY
svUwrjNpwKqE2C1ntL+aBYPV6YyNsVC/MatXTevuipV2i2zpSVkU3kkFbTfSdt77Ir5vK8NHuG3s
OjB7fr0JkwFZP6UYdgQkz5icTrPw2JHI07vUt6c0e0EQ45EyS/r3NN4ORWn7+ti9DJYg6TksN/kS
PyQpnd3EpXKotS3iBCg1Q2wbDJdiby9Yqg2zejN0KgyElw2qu59zNAyJywIcuc11FCFzp2GgSJgP
ZehWni2yeJcHt/UCvTiYevaSarmY0nqNh1sBlZi6veoPY5W8xH24iynsbkrRXwdZPw7YvzdA0fw1
Im6E/wF1DLV6VLTeIgzGyARAqhILhxlXv9Vk/yhcqIGU1l8d3Dv8mdcuOduxWrxaTgmTkH6mo3rK
ahbRITGQMHSiZumnuxiaN3ZRPfQyQEQjqlPNgZPeY7tdryszBoGzo7lTefk7dciaimb56gzlWWnz
yon/RsuDcymjbR09KiMNiLcmALvTHaxA5GEVOHuSqXhQAJwIEvQm+w+lrB7XvSmx7+4m3JItZk62
PEyGdl4SMnOm/N+E8nGYaFSNDW3MHvE/1FneiUt1vBb2s942p7Ibq91f3va8IKwap55NEoX+yrHY
LgfAPoUxe0WZP7thWu1DR7Lmg+1FGpGxxph3yiAKWyeHZ5BBSr2GrXDecl+ImDZ8affIVu3kPCxd
SdOCcnI+N+S0iuWC9PuNWZEMoS6raE7L7wXK18YprcvYQg10qdoSTH2x0v63HhUrhDG8EGc3Hxwk
kl7V63Kjq8swVTiX0tx9baO7Yc2qcvObcaqZ5EPKun2SPbkjH52830s70tobg+ZxLUtGfXlIimrv
zsF7EUdfepleOUqDfFVkjlQt7XVjH1JR70gVJSQj80itk9h0WU6ricLGNKkPK8tBwpGsfeMk0ZsT
P6hAIsmSEb2cGRdbet/J6miWSFZV8JbgvdjoNmGRkpzXnixu2IPkLcXCM21yywlitn2UGAGPV/za
KFI8MwoeKI1e4jb4YZr4pQPxGk/mVlLBn+viYJgwXpHZ6c6BYslUxeTPECNZOOVNRSUVV6vcSHYs
XtcmJMgSr5eojKjFPHmdFoMOUPElNGbK9WGbuYGJQ7+6b/N6bxfDXUDcrhWT+jUbt1hoHxzZvSnE
CqAsa5zMm7aFC0Jpe6lp0MmOtk1DMa3+nlzS+iMDJR2tBwiMLwHMCmSRCB6jtfMzEz8BCCDCPhyz
ZKRXGyUQyUHtT4XxIyg4Tscpypii694iNGpEftGzhta1WdcUd3A/i9hoiD9kUVG0q8eE8GyTQmvY
yZNN5ULBN9qYNko7O+gfKWfTF+/ubfERqoxWMfUTCwj3kGeEuIUgmjN+ok8qMl/odDPLe0bGxF0Q
yjz1EINRWgXebMQXAvbwNgJ1bjWNikGfmRzX2NZXs0E6QvlLhMIxyOLntGJ66GKXpAPOl/MwgjQW
kAKwx/m2m5/aEuOjexqbOiFeRNI37Sq6rSgWmrkct+GqEaQovFeDsW2b0jrueo0pSNcIzg3IKROa
Bd2vxARdLE8W7TQUUalzYJ+2d/T5VnLozpZbZcr4mCrzGM4th0AVmT69VZRDdXdss+Gl4MxEo4VC
iEu9BGkn4W8hwtBO7XvpvFsLxyaAMBsU4ejcOu2jjvrsNHThAHVDmdu0L2G1jz1zCg6dznSNB7Om
OexSTciHZtulo7yFjFQYBWmeCY+tC26CwIwFjXSzrxq8C9kQ3FRyaO9tBGyBkQB+i1Dntpo/prkg
qUW7TUSjQ8Bg+QgaUGnhnPAw2ElOL3hAboWRwCFTQitIWcaYivM5xnGMvGIjEsrMC1RNcBwjmxZC
xdH7lJjd3OHTyenVO3xWj9H/3qUuDfI0gmQgilPb99t4XNAAdmb22ucxzwwlu6QXCudN8I6MmDKG
eotNsGb6SKxiUM/IWrpPTFPMxFrLjgXDDDUGb9aXh6ZES0Se38YYmVjS8al20GbmYfI4ljQcXbpS
EqRywhMchRwWIFut4nAqrm7XvbgIBjydoYB1F55oV//CZmXoV9qTkoLqX19qfEb+0pjcoSg0wfil
BWrA+FdkzDF2Gp9JXXOdSO7ponDELlPMmsSby47oEmHuE0fBj6GJi3o02kqEoUXhx+nS+pkZ3FUD
x0eWvGa5urZw/3Um7X3HIldzrayNDkKKyWYMhOYpU/rWnkPEpKXrLzZnNFoljQXmOYS1i8dXHHps
ixuQDr9qdvNNNVSnLCbgd+zqnazIp2djaXiaTphcII9YHnBwDxxVOsvsnsgbewAE90oI0AXKl71j
B+o5NUqufNCowbTM2qKYvXqMVrlD/aRp8qZbOwF0GygTEA6EsS/aURD+Qb1DklgFowP8b2mrV8M2
X0E9PCCE4lRDwcaU0xVdEMco+1A4Lj05cS1p6a5fLdt8XKVufUsY/gSzBNOtO9JGt+dzmdmXKVnO
9AuofYid6Gicu85zWduXQsYXLSgumI05vs6P5pT906rh17XU5xDPN4K12ZrNy8xmI6vn69x8aKPz
YTf2TasxV3bz1Qiqz7TTr8pNiWfqmHucz1Zq304zfA0VkISu3THiLlU0/Gbl8FW3nZdO8aMwnGNX
IgXJswuRuZf1K8l315hc+dl+jw393JTztXKKS1s3r1r0y2HLrvunqIqvY5Nd0nU3KFCIjb8msOJI
56vMbzNWFpTWTHPLtTGTCynNvzNi30DSlVxxBsnFXcJrQMGuXHfyXRRualDmG7PLvKXU7q04+F5/
2VkgICtcOykR/CO50qwAUTScE0YKG7nxatT5BWQd4jLzFWPs2la/Ij7ciFG8tct0nrvu1+zbu2V2
kNnmP+u/l0D8i1HtzvKy/olESz9k+RBkxnVy+nPSVD8ypYemkUtsjlciw88kAdxl69atyC/r92Ki
RPukuI909U18xqWexzW86hKm6+HafSyW9ENHol1MZ3ZT157SmhsbdDkN3J/O9/p16fGijmonCu24
/gm9CHfCtE96JS/O3J87MleK2j0l+fL3s4mtvo3IQbpZsttJD0arfzjzA1n2n+uPmOZybukRsjt5
Li3eSTydQdddbBvlovWpl+o77rqv9fMyaD1AkQ9FF5J8m9/8d/m44JO5XOGu/jYAb9z0rFf07Crj
qojJ7vuFWObxN3ZoqsHDZUCcY24orbbfWbOJSpCsrcu1T6Irya8hRSvMuGH1AJH1QnMEub49gFCD
3cqL4Ha9iXK1X2/e+iz0WfuxmJ//v5/rDV8W572kbUyC/CZLpqc2ow/Nw7A+FOsdWH9VdDlik/G4
lP2DBQXv7/e5RFrTn9OkOdUta8SaRsEFWC8Cp86LtXwmkXzR+V+VJRcqNJfbKZPf6zXsA55AZx3d
+bHJq88llZciZTCHY/5W679E/n4js/pEZIlGLNyrdj5oSfnZjvqlabu3yfqHLOzFCTBOw6/He2Xo
D+u9XUIuLG+ghZqjLusr4MOlzT9Pv0Kj3sk6Lxuf/V83YBkHhjjSucgk21eTYi3cKA5xdQY+bf3V
9b8xiC7Bis3iverB9/o1NcfnYkR/nqRAT3mX68cLW3LWIhh2IrqO0XxlW7rBmvMWaFBkQ/Pvyqxv
jorknUXA1pLCC0K/pQz1jbzrQjDSrzTk56JN10a+zGX9FkcbrgoUuE58xMb0SyT/xTB4fS29ILze
zxPyySU66XHggzEB7ZldpiG7ISzANzWeZZKbB90mFU2/hIyP9eVhr1zC11GaX1aMOnWp74Lov0FF
AerGcNR7Y9CyCrvwWo7d1/rJWk1fO5d7rfvvihht/5trujcTwzdEvK0cFnpaWXc9kch/Vxs2xe96
oUDIlFP6td7Ev4HCgFF9/nfJmlZ9S27yWBb4frgjvfU5Gwn7n4TgchfXCGMcUORGyvwJEe41bcLr
eoMdHuYSfgz28Idq7LGIkUxfittoHH/bJb8kLYaVoC93TUkna56ZHMqLO2vfffYg4+J1XQIqzWQJ
iT/r3Tpzm3L8NahJbPIsgzmG7lrxUhiT2Aiw3Dj5z2Bv5pnMF+bRFr8SvUZ/ncLMFnpz3p7Vclwn
uPUdJkl1n4QUh7mo65S0fvRuSi9DcYTtcRbcXHtk3IYZe+34RWbEgnSS2SlkfPOoV8tV9OPVyba5
Xb+n88yZl8+j69ZFy+wtGJ+bppt+8bdeKB2zSBYJU9hhDvIPwUXH7MSZf+4oqEU3somukkWUktNF
oqFaTSNrBYoZsZH9eb36ulZ/FeVVpDE0FutzfUCaOfgeToaO6ph/xTw6k+i+Aw5KDqmxlH+tfrmu
M+Q6PaxfE5Fc1v+ftoX5ZOvj69/qsk5uQ+t+/q03Qn+ss+C9Yv5ZFwXqo7HefeFQOq/P1/o69Ft2
eqz2QYgnfiCDbpjOf7+6Xpn1rQU4hBCMPjEXX0qRXdCUPLfOG/HP3ygKP6EY3pc9R3gjvJCTykTc
nNZHLCnEdcin3yI/LlKc1RTgTWB0p+TK9YW1i/dWkv73rSbR2JIVP2018KfoH60/t47mYJ2rZrN5
TFDLRXr8t0bYOu0s92udy5J3y6n/rc9oxe1bL+1ci3cOUeqOgMRrZDj00rkv0P4OoSQijkuwrm4O
F3KdR9eP6JD1XJxHChq1i/oj6czPv08OgQxfBosKD0kAknZ+CQGu5jxpC7cOH/iVY8vboP9NQesY
W68Vpd4HB8lCHYzn9cMT2PhbhlTC4vy+XKZrGvPJsnpiH9FvDEN7XOzg+++b66Alegl9h+cGyI95
etZvrY8cB4h7oSe8BaRRf5fmbwrPin96tKvH/tck5WG9fkP9USX6i8FZSS+CJ4DxV1rwwISD72qs
aWlu5mk+x+t7WIfC+hopRZQh0f266nbrm/3/6xrBj3B5bvhVIcR+/TOB0vVNkoi7aGFu5u64dUaY
bXKDg+bR5jX/Juj1j/99KKN56noO9FwFFbG8tM7ya3Zv5po9wTq9Xq104BZQ8RDGWVPZM+aUTdOE
7+scIeJ1NXMeI6x+6yZifVrrNLy6zpsQzfP/R+v6V7KJHEmzxzJNmBHqivVerD8u/sfTeSy3jvVa
+IlYxRymsrJztjxhSZbNnDOf/n7g+fsOuu0jUxK5A4ANrLXQd/t8ineFp10dkzXensSu6mCPUrPa
hJp9z6dfrJwF0oUX5PQ+kkK7iuGS6BCglMbBN+0dbsTchIN2SzrjQwsPYrV82uo0zaeYvbSOfxT3
/wMtMVWyOY00OVrUvsUi+/q/mWgjztUxCL3uzy1zth9aaYPi/GSICWVdjBBMdBDbIXun06eHCHyA
LJvKJ2rTkl+bfGfAJP33EkXPujIeZByXp9b0D7987tIYdpB9J8s/5ZPyIfn0lWclMC/EuIsjJ3ML
txtlH0U/ael8lWWdqIR3mbJvCn2bqDQwdW7JXP5kYp/DcXzJm/Gj/6XNDVI6IE17MAXRG7WjlYzW
aOYnpS9vTZ/OxIRIM+SWOg7urLn8JQP4ZSQHCVpl09H8jZODjfXJrGV+U8p57UQ45dRXVYve7Wog
UwwIc+abQdRcYh2nPlqcKL3bG/k2LZwpvGrXRlGvJPTzNHutiSICPHVRO+ihG7s+xvTPIOQwnXa7
M7XlKabr7LngcOp7Ryq9WnjMdO80StNWEwh6b+UX26/XszndJ07zLc4LZvPF76iIpvTBau0LfV3P
Gc5WO0+xt20hTMiq0ePqJEcFsH50R/OONWeT5Ts7LfrI7Td6U51l3fx7Tks5ZogeyQuoFVyH/mtU
2veBWpyugvOSg4KMlsIgxUSSkJ+hFsVPMlBGKXFnnz7ooIXF+Cu5NAUdDhLEquh/iqkfsHGGFT1O
qg1Qx/xpIavEl16dzygpXvX5q9NBMCMHsgSDXYRznWJa4CqHgUBdZwEsLuZ/7kVWc2P4pzbfiac0
SmR7CWX5xFqXAwpOQJxBR3cbw2xf4Av8SBwoMZuvfQ5N+bWYHDEPU9e8aFq0mApOWH8jpqTWyx/0
JjBW4lvnPrmOq6zBw9a0H1QVile8LN4grjEjsm9syoMTvbHFOBr45yCZdiGITj9wTg65vhWE+9sa
ZEYUGJsY8G1cd+i2VauGY55ks2mYeXWYbz3hVAmkHSTjLeJVeaX8FBwgqfJfwbSf3dj69sqNQeBH
N4xDDApRDKFnWjTddn79oPhVMuXHM96jJl9rBRpY/nSuWoOQMiIEw/SW7b2CxqaXa2e3gYv5rwBO
Tpfjcj1zq1paXaIRIJF2ljsaUpLwohnIiuxolUo/CkpIPWx6/jYjvwDI4rfzym+FvBHX0PDjCE4P
8AGmhJ4NF4XxGIqthDvypXK/co8wE9ZGZqPvA0Yl3iEcd1neL2M7Bf5vTy00sD6DIXkr3I28K7WT
i8EjkD1bxgomy673y0Pq2Y+t61DqjZbXQ07Tw9BRSKPTEvuy4aTupv/+lj4aSnCGnHCd99lQnJch
wdnLtKOcjtwOCoUBK08p7qC+Xnw6fcudu4yO/DS6HigRKWT6DsrTQv+5iOdZ1lOAXzX87lGCvCz0
yXTirAY9faQbwsox4BkxvHaSI8c//slFTU1KuHdexWXWFQ5trE8phyBWkazNJYrLxjtE7kFxYy7E
ChscoVoKdH4Xvyyr3fdopiB7MMjrE02S/rmPZryqISvU6m9BAG7l9wl4a1eGe9ngkzluowmxlZaP
Xcyjy3Ekc7bAJQ/yb9ntAydN1x2uOeUvQ/W3SUf/BA64LNCLBDs0EPgss52EYOIPssJ9aauLk8AN
NUco/TytPEZu+T8dkEl/crbew6gga1AZ3EH3p07IfcT6V9re1h5jxsSG5d4x+0/ZB7In5KemN99y
Byz6jC0xzB8yK7L+limY6+EcuApHQmdnohMxlah4y9zISpJ1A77wy6D3L37f8MWQzQMKjlTP4f2I
NxJ/ZnvZZQKPJo+CB5d4AFD5wZ8biACcWLAe8tOojU1K8zOJ0+UUpZac60k8pAp1O8u+NPG/MD/x
/QPVv00LujbojFsPTze4w9loQk61A+UH3ISR/Jblhqbzt6qjrCUekvWyrH/GZo6SA0S2naw6GSen
JIXFf3INAtv3lClukHWNYCwQXVTxhSLzo5IiAluJtmp6L95TgkKJ64t0pJEIEG61O8vZWzysJE76
G1DUZ7GPU+PvwHTvxLRKwN3HB3punsTqFkr1k/jaBd7aRu1VGhsRONv2MYP/TtsOwo1/eRD5wKah
nRqIIzSKVo2qQsr/F1jF9vwwQMGSIFihFYTFai/KFLU9msOxE5aDkH4up+697Nqj2vS7sOO8jg8V
YyCGzU3MJ+lYY/bxh5N/OV11KTi/UX7BpjRfAbhoPHOg5FiviXPxRDPyCEW++dzilOlncKnIpyn0
1Z1obdMkw12W0+XeB8mUWpxyS7p7kPWgL6pA8vtv+RRnpKEJQOERR6q53snFlERm867pF7GFQKLP
ipYACm0fxPrYqvMZJ49yWzCbTj7ZRVNnJPzgdfC8FzH2YoisZnyYIgAbGDNFhclh+UcxbggN/IJB
ekEtnvw75nII/sQ9Np7/4fUffYidYj13AE96VfsKivcOCGEQJ09pg/HgHRLIm1m2mjXvVYLixSzN
uD0FIKyWOy9y2PR8m8EkT4qiLWHV63JMl8O7goqGR4lZwjQCjkvLa9ACME5y3Ef49NrTTsyf6GsP
Io6oUCLF5TiTx8MWGTq4TtpFpnZKmoumUocBmloAkxmsXyM3NhCpD4o7fpCj62pSfG71naj2xpmN
g9iT/+wKQvnPioa6LjtO7E2l2YyndqtCYZPVrk8BsE+Gn91JQ/Kjp1ffEorLTz5avgEszLav7fUM
jl7yUq1KH80MD56RFXVxpnxs7Bl02CYFTRrEGfATrE3dNiHXoObYe7+LsQDqcxc1ofA1l5P2YlkU
44xGxmkeo++qWsnyEkc9OO6FoI9yfXEvHgYJ2VOv91fIMpecpreWeZLZLxP3DnIiRcfpiqImpMH5
ltzzb4OHpm3Jt200P+nacu3yaNnhrlPcduviP0uOjlhEuSwi+VNMu7nWznOqfqrjThztTAupxehp
ar3L4KWLqZBTmJxmxcEVkYO4SQH6ot7JUUz8jOwwlEZfh5Te1f8zQbIh41K5+t1GvJJM6DIWfTzT
lie91yf7R0I3mR/Pwp4W35KJBaPyM6UskuaqNYCX0vCqS5Ab+NUBhOUu6yVT2/3FAVnz8EkRTILE
rxJQD5m+U3R3J2lvKk4/6ZhfwMT+aIENLyW7pwq30+fp0OJrPRa64ozXNt51vkklzPiTfyY4Vd8p
nyeyeA7LG5jtK5oXS+2AMvC1AryWB+qTfIUk5SWBn6h33VR9SJwMl/kyW+4P4E+OQ+293JnEyBCE
L0jwhX1+Kkjfk/x8Aoh28XBBNi4IUb91Uin0B+cIajTfFtOjVmC9ywnebYLj7fbyjXPR/0m1IQs9
yefLeQERzV+VddOxTuCePBnJz9Deqr3yY0an9rd2vRe5T8n2GVrzoYEO5IMiZ/zriI1CyK7wPzUc
JFLsX7OyH7ANkjF0jPhTNx+jkAfin304LbUSxc9OpnEY9p6i/8i18sEeAapNPlTSiG0FKdffp6az
lSeTokTBkUbuwfKigx/RsZDXZwfnyzqm0vTs2fi96c+lpCJPMoU2nSkIWVl4KQ0kNNm/4edohbdZ
mW71or+GMyPPGNlq+2C5E+h0qrT6l92RO6BRMNNeMO2S2XT88qt07zLWfKlNqCu3t8bkbRqf8DpX
fmTAzWG8yxVvnWA85S3qSL8uoADi/VEBgQul3MiKCXAlck8qoSjaMzCc/bfl32158qeXiZQHWoiv
BYjghrU/zqQsieozVlQPGAAlqWd5Xd4SSzrBA/AOxQrZwnEFNA73D2kWPPFZyk+Q9jXPvcrEmEl1
8Qb3Jy7PYzi+y0iqjnOHqNpaBlweIfHct2r8TbJ/V9azcW1UACYx+F6CfhCBd3pWbmSeBmZenlQ+
Wc2zhwFYZtdw6lOBLScXCsKc3ZlXxSQro9qPeTHe5C7JGJc0ZeaR2mYh/G9wW2iJNuwR12LUuBXV
bA7IE+9lZckMgt3EFba3puqdpJpVj8A28gvCYZe5Ie/QkcDp1XXdl3dIXpz1Mr2QkicMPGiGcZJj
JDDkMx7mdYgyMsiYAQlBl8OmlqjnCRQ6/GA4YFdfCwFJxL+S45L8IWTkJV0B+GKN7hVUrIgzuhwi
/4tJbeH09ZS/a//nv1gVhbUDZKOdfLWsTtNVLwY6RjGclBnTObHFO1Z04M8fTvPex5wn5h4F20G7
FvkWyuG3pMzldXeATpwTaVJdk8xPNA5nuC+rounp4plKyoJaB9suL48R9I2+27QEA0U/nOVy8qIn
c984Kppm1UnMSBTFDwgtUA6nbtCxc7CM4a1uRn8whfHy/Xc8jAdDUTZiCnuCNqBX0Zm0rcbTjDyl
VG9mO3wqQeL8F637PkfrrLprwLbBCpQkPwXwv5jG7KsOt0Qy5HnZx/Md8PQvWXApAXZNQb3utaPY
EnlN6VWskbuuHU6cRBhDiV6VNuxlP4kFRnn3qnr6DS2XHhP24pQRxhaw7cNpV7KgZZXKwnb8/m4K
lbXmaR9jQoQ8XcXela1zikhHlMR0zpdJWUpetSKGE73zonju38VqiNnMuBtE0BW+cDFHfvMC92kl
y13+7XDJGEyfSf8kK3RuivOwl29WWha+LGKxK6qWf6cJsOh+b0wpvajTxdBLHkUqrXCwIGi5r8pg
XExfOzd+813DJBmK/kVGxJyMFw81ftlq+GJVfbHy8UO+RT4pZvzE+Ltl9uBDYoC2+7+/yB3JFZoB
CXK61X37Szb+kMRb3chu5RmWS8P43phQgmRViCucbP2KuJSlqt8yUEu+pte/BoDB2AbL9t/xCFWH
X68B9oRJvFtsRnCnqc2H5J1qPJSs07YB92hdJze4igumK+/1LBtOtkNg6NfgpjJmWL7JHpTHj1Q6
UHbogu94k2v+t9Swl6oHoMsX34tBZl3syfqQZWdn7kpJw+eQ39UCdKhCgEtCX/4mrzUhR/+/pTpS
w5FV+nfZprllXqLS/aq64381Zbec/6YyvExZ/hyPCAlVJy0vP+RqOZEuNqJVN2alnGgee7XIV3mu
unMD+kSzeWX4ej/8qd8blMbzqnoNbeSb9OTik4CkeA24cwbKhMMawnVhhfedOb70AKjLMlwVqoH6
pHrnR8+mRw2d6GW0tGsYKM+pdekIdMUJ5AErqVJiul/Cts5f2Np/AjEQ45/gWDz3IyWeouXCmVpb
JJ941WrE1rrpINclhN+Dj04DTBEI/3dUw9adpJuJWOTvk6bfgnoHg8+5TT5UPsDxkq++2FaSOiL/
XRFtcfx88Sry4HP+7qGIMKCNSmb41myKC0iqTel7twFBujeGH3Pu/qq00hhsQksSzUlVfmr2fqKg
UnkIlVTVCQbDM82FsHXzOeSUSmu+cz3am66Lj/IWYLOkCZ1TnAfk39pHLBNhhnMaVRKa3bZBk8Dg
jIwSLafu5M2l44zceCMHfHkxM0vKHqjZYOVLu/6BicQZjFOUOb3L5Mg9+Emxnxoa0cpFCcffdmxe
bIuOpzyvXMTh7OSM9PY2kleNqqIMj4xZCAnAwVCj7/wZkn3kFFLPtAH03GNbuI92XAFI4TMts3kD
6gHTjmxMzeTMUfzSaLLXJlqSj3/y9OMYPTsRxCfuUO7UmhmwDtJ1HIKvx+4im/Wj9s3ByugG2+e/
dlv+FITFrh7cBSpgeZ5bfLEobaNw2B7UEp2xVD1LHjm1qH5ReuxhHakBekQkXMTC/9uE7hcGfbHO
smE7EjSAAOB9I0dA0yMMP/ncOxNSlfwuvkj2tuNC4FdpngZZJPIXcMmQOI9ZRlWhJLbjmwJ3eJMS
vd+Se+ijPc7gKDWjAPQVUVB2kZ2q1/do46B+9+0ad6XAvygKyPaVgoO4jcFiCJWJfkIOshJLZD4/
RgVc16D9FrdmeNQYPFrohPX9kmJa0q0UuCpwdfT5eJEjlcq4SpmzpGRZn+VUKoeHJp/uFa1ey/lM
UrtSDKVUf29DlHbTm4r2ZAoJjHYoLqXXAlOIkVVr95JcEf51kyrPUqvJIGM1vv76L0Us7IvG+S5R
M6WQJ3VDSdzYtv4UB2QvyQVLCUESI/KzArUYaBw1KTHI3+Rm5fgiZz/N3/Th8C3FOh14gxR5bfMD
APj7Ur2U2dW/kqj5lehEtMxdA6WG+CQoFAP5CbcwbpakEUkVqeVIZTrXJgRPmuNc8l3Cqa/dpWq0
1IERvo8Li3wwSRhSLVIfxuhQ0wjK9yTY5cvdlzmBDKGQXCGLS6rKIrZJPIRI3HqByCCiRZ+lErqF
pG3UNLtIuq7VoY5l4360egDd7pN8ghRkZCwSNCptjbQwU1Cl2a9Mz6w2hzrpdpIeX8ZWCj5eD6C7
L96WMx7zZvrzezt8y3NKKVEDo1GIwFQINyUlZjK83yXhZ1fZzTAZT3KGXA6N8+g+jcnfkmToqu5V
Eg0xckxO6T3Kh8snyuF/TIOtXbeHNqISSgJfykdhrL4mWYE+SLs3y3AraSuZMRkxTzQLaUXDzB4q
G/ChyTplzKpJedaB2sp0xtmwo4560KmaSqV1aLKL0pCtEv2FiN5iCFp3yn2SKZ9zT2bPaB6WKQfE
/tzFEEn/i1sF2IV52PmTchBnObNF7TT+dIYX2dzyEsT+S6o6JznlSpgjuzdQ6NlCGCwFq8Rl0Yfz
Ny2R0Ti/ild0M9JI82enqu8hhXvk+5CmVM/L9lsMRageZ8/+kNAAhjgFQaxVKrnuT12JXiK4zxJi
duP8NDaQMTtlg07k7VLlkejQR9I1Kb8jeQqpC1aOFGMgk9sn+XpD++fBzaE7gvVB3aP9A8y5V916
H/gtFNv2Twr84QgqNzpLpUWsRmG3X8hGi9/WLW3tTP6dZAll5cnOkvRiqUxIQrQI7RDTkILMgrOv
9u8C4/A9Gu/UrzI7dQTii/0i76K0y6mseJbfzSraZfm4l78t2DGwBKGDnjP3IrAl+Tb6HwALhl7m
/ywzJht3rJ6CcPys03Bn5u6hQMlNExmEd/lQSVIWsfPsTQiMYGTk1uR12Th1fwb3+mrsRnv6kWq8
bC75g2BxJKsx/3VesqIL9YvssUKjRs+90BbiR7636vRNWHpQWQAYC0BOPlcukDOLgKpS6XbVp//M
JoDfXg0+5c6jyXtoUdSayb3L4MscaaC/NvLd8iFWkcLh8LkI5I04OUkOD2VBc+saKqBHobti2vKL
pKAcVshS7kA6Jp1posI5TTKQDWu39LuHskzXrhGDLdGvKaU5H7uWJnehn55yjl5QyPbULND/1YEY
xld4c1cP9DEI74wq30gtIOmsa6jM68hyoBm6rKfmRzJXoQFRaWVm44FoADAtMBo5jGfus1lBEyF/
KGn25QFqvdlUnUqXZWJlFhTiRZRJHGOXheG+7uh3eo7AGgZs6FFMJ6a0Hf79RPn6GXrqv+K707/K
lMjfZVnIzwQV0NkpHkJbpoCk99RQRXRIFfbSHUdapx0FTyPLStB+Yr5FYLOplEf5vdOAtxA1wQ/6
Mh/rttpDqlgwgmJuxPaLCfFm464F1CMet0Y7T3HLFzN3fqQqKq9JzUSqo7ZiPGpssDnvUWaulsJ+
mRv3KKZvxeeKDVhOw7VanDSQgbxX1ksc2b9d2m9ndzwI8EqWgWslkIu7vazbObWeETtDYoMnxqhr
ABB7RqhsgwNaKtu4Z1DF6XnzLs2yQ5gUJ9/8YbLfxQ8U4mdkE0FXCtcona7n3LyJc28njk2O4PKF
sllkDzQQ4zqGDfabjLBUPOSnXOL53qamEiLbWwB7ggCgSiJgga1kgaXaEg0k6nL7Rpq8FSQiZPVK
wUyTRGU0f9WmcR8Nz3C7KajjFfiTlIAkl2l29kMdoFwhQTIhqxQueo0YyfjtO/slUuwfuUkxBbQ7
YJ1YN7PS39sZXQhH5VlGUp7St91f21JPqrtMoFxexD51EwtVnP+9XTVfDFSfxQfZ5QC48z7vB5Sd
8t8qDF7s1H2cqhKlSSlyDUvQ4KCsMg80FaNuIltT3E5gtaDoCETKPxBiyP+8xEAVZFDlPmW5D7Ic
3Z2l2O8ycf30mHrKm5UkazhONF0pP7G7YnM5s0AqH5+pqa1IWC6luMXIiat0G7brdNNz7gEud1mA
GyQ7kYfY1Y51FNctOVtXADlFNwKZ/QfeQNtzXYXTnYDE4HucBZ4Ujsm5qeGgggljbXQdDVFK40ax
KaMQcQjw1KRVfZu/inXSHQk1rEfJP8gZUxxfChvVa+PXzswu4nFG3XnX6yX/I5kUCX6Bsa+SeHxb
kjW8ZdByMdPoSzHTBecd03vQ7ukYjvDCVQ20j/8ZSBkFLaz/bpA9+5GYTEZXLCQ1LvqK+0e/0q8t
CinA8KeTCXaO+bahjxk6eiTU52SVLmEe+fMwQrCAqoGUqGTFYq4hsPorGdHFLkmpownalT+FS21K
kE0LCirxOZIE84vk0iWm8VxiY2cOtoOf30o1AfLYzxARapdZ/hoZf2LVZB817vDZ2C8ysMvkyZKc
jVBALFI0mwtY/F2+BGdy5/85N9pzvJstDUcAE6jKUXahRCmLgaOgJ5eWhneg+klB72BZzpuAvBf3
hwUSbLDa77RWPYcpO0dp/zQvfJk8mrMybXLSEOi73sBJrYuNJL9kXvQ5pKDyL9wJPftQWOZWPlL+
yxoD+CzJEQQrWJwyqo1r3rt6sV52nwPPNoNixxlCZkkec1lf2CqYougy/QZGs42TYXmrvH1gw6qV
8zxBKpG1JxskE06pltFaA4PPllLiV6903paAMapW8omSI4xi94BA1lKykR25VMUt2i0gmIviMFMj
84T0wEVKplVTPDlWCi/QOwy2QpRPHYQYysNTyjVKn/zMeynVtLZ56snYazSMj8lWcUolchDGjPpX
1xV1itC6RC7YqW58Hhho3ai3XQCoFHjo2OcPCqpzkfh+NCQZyuHq40LpL8zZqqDJoPR6KZBHM689
7tXG9AwYM+mnAp3usRqdm7x5VormM6nia+36p+WzbFY81BG0OWfoJYRR+GG3KB9yi7Y9+fRqIaOp
9uXF62YwfZy1VH1TGNYtJMrzLPhfP/ws6YNEIbMlTpQHC+ikrLTKNtpI7VJq6PL4S2HS676aYSM2
Wv4pUcVb36sL/GQOe2zkvGKizzX5d7HW6Zx+pDqif/+8fQVdF4WJW4HFLDUyMyDT1lqv8oESDggE
j1LNq88pTradGCDZjuJ2EV0nx5S9SQFUriuQkMtMsBSkMsWRCILcaIuNErlHOTPI++TECOp1n5QV
nYSZeTF90TCcPPoPuCAqOYZK5c9DFo7Gn2hLFL+yGSW2ctNtldY/9hhDg0frjHkQi9HBEZAFKli+
NtmbOm30SjS+/mdMJJ4QDKyFomucNff/wYzkabLQeG5DeylZRjnaS85My55xMbNWXd90ffwwTvHv
fy49DtzTyOuaqdEoq34xhoxm15zPwvlPQg25Syd9DbryVbwLiaU9SbidbA+5jLZzvwDv8TlyodgO
N6XFgKcDzCcLILFEk95XuDoBYYm9KSd33QzY/66EM03ZNqLvN3GLHqVrpO9BSGOmudYNwsV8yTfJ
jeiDtU/ABpi2h+DE6z+jStAVFKeMsuhQVPcjMN12+Cy06Y/U+Inx5gT+LadCCfu8CKWXLn5sPVKg
Mk9+2Dw2BiqhYod1WBesctUHeV93qGDzJJwxxqTnvLEERXXUH1A43EqFUSyFTBY9yT6QH5abgXy2
xEGmq10tJIe64CUHjCGAjbpoH8yaZnYevtCXdnn2+CTLUf5boE6yyGUBOwqaLIGybit6cRGByAUL
5DfvBJWECj0JOUH7QqP6LOCK9TpJURbXf2mH2p9pyxFvZMolbu2d7tC143apSn8rQfYl9W7xRoJ5
DO4KQ/9abstMp3Nbxrc2tPPU6gDcMkKIn15XGrpi1ArF0UudNpcMOLnldErKTclmWVFoQY0Sjfu7
uONSzZw5DRoJOPf5VgkU56D7yhOix/q6DXzEMQsFlca+Mm9Kvfq1Qit/sjU08GP1kJWF/0DbKDgA
Ch0rnNzddA46Usg1ouUK9MYsziqwnmenTrd5XNcbx6UTsunV8bpL1GwXDSadJfRp1wxg2oJ8iA+K
XyuIUnercc6DZ+TkWWnDUwjajOyMi3Tw1jSC8lgAjdeByE6qMryFhvZrlZpyKM0UPUPga5siLI8m
vcgOo5+I6rCBuFGTudsRFMqo34Lc+6q7B50HWKF5RPsV2lls4t4/ZBloRH0ow2dtaFaxg+46TYch
iiFdGlrQ1Py0N9EG56YVxDGxz/aj6Y/mrVaOoLg66zFOFREP97ap0b5kfm9tjQyQo1pvrLjUEYuI
rRsOfAi1rhwlB/revmiZXq81x0MzEF4IHHwa0ip68ZH2tbGag/YUp7CnB2feh92gcUqFF8LB30cD
6LEZjcemJsNj01JnW0iIhIJDuqZZ5Hg/AU4ptHTdN9U1RQUrLSeU3FTGmgaMa0S71BWk0x7QdL82
GsRrsiEbVnU59ciEulTQnfhoTBRrbbPIN7YS2jcTTWppSINdaeGH2kPwbmjeujVQl8/TdxRekDLL
jccs7Q9JNJkrjz7Q6EC7L5pnDFxX/3R2+gCVUENpHqLloOk3FuGb2k8Xwx3v6FaFQF5oxBu9flco
akdJdNs55XgD5OgOUf93DRXCVecOvBmNfsWy90MVXfM6pLtVl70ieptK5j9fO5WzSxK3JoyDB4VO
k4Y1mHi+zHxXA1iec6OgXg23vVM/0QohjBu9dj1EardCTHvbRMWHL+QXAzmQqqJPBVvB8FCJ8t0u
vZt9eJiKin2g8600LAlhyJJJbqiTe4gqx30C2XmGnzv3ynMBEXtQyfWkCvD9ODgkBosmRbsgnCA2
auahmfXxiGgsVjqFzq3DQkOM4Bz2rfYAbZukzBQEh44dEHj9ujfPNFO2ty2kQGG7HwnWNuMl6OY7
Fz+2iswObFhZAwTTx71aWwiJFeWd6wDb9q1J3fodxjTzY3R0rJmmE3lzdLQ03SoJyn8+FnkVo2e5
EeV9x8dDKZaGurharBTD/prm9FErRvOYBNUGoRtoIVVJUxQExrVeX4e9PazGwHijFTGSzZySIx/S
ZkgTjiEeEaiiUpVT/CQtuR8iR932KmyJoAxu6hhwpoas/lzl1obuZMhJNEDr66GnT3C977Os2Kta
lq+sPBrh876otqntIu4MZgnJR+6ib5G409Vp2o2EWrM2wJQqkG7u+i7e+Vo/rRAeucx/ej19IUtL
9wjHpEMK6tEjShppO2whbLPU0GbWBaxmDMO2NFguTh7vhkA6HCYgkSJV/xigQwrRVIW2fKxnntox
GmdFuf0xmczmxkzpqUuDigq+7ORTVjwrcwG7cHotvBzoylwpW5UW38ZzUU10/wlp9pKNyCJUMdTE
enjIHOD6/ohCkleDZYw0aADSbEAt8wyBT01b52NpbQeglWGbAjU36EcDWnObayeTRPnRt/pNn6IP
MCEyup6t4E3r5gnYu57dmNFEKd+Z3RvP0m9BiBQH128g30bDtug1WhYhOKENqMUaPa0MXBhoLIck
qLvXeK1anvSWHeOVXY0obtIWwiy9fmW4lbcuHY1cc+IUoNHhnFhxl6H3++f50KM62jll6YeRWsE+
TTrABhPCC30wHcPMWQ9hHYATc59LmOdGjfJkF6PoOKVkz8vOZJIj78YecrpzPuAytZXtUF1M4bGt
tPo19NSHQRL5Iao7IHln+MUxnJdO1alp5GvUu4d1Y2sfdgU/PMHvkxHww9Jhg9OIQs/Nb69SUYq0
6schyz+0AfQAnWCUNBk2SLq82krvIjcdIuRsV39IH6PeX3rf9Dk01q3y4FAyxwUH75QgvZvEb4E9
0jWaJkCTh/w64Ph7Lf+xFGdLXU1prWelZv05DktNQTAJuRsLirv+V/h0Ru5spLgaTgi+pe1mPH4U
61R4+4zGDSgEFcBJiPGn2/KhBAv0Zjs2Bt4d90ARaa0Zo94e2yAATRO5PC+rDr2mbOvOfCcLWLNq
xxZRuGMVj6/afdwUm5SgklDAi3cI3f6EDXc4oGZh5oSynuFsPEu771KFYhcJvE2UPtt2u3cNmrM6
05OeHtsmirY8NkQ+vTt1tkU7ulz9bvx2E08lMDFKe/YYXJAHKjd1/pEFnX4ss1Q/dqaR3FSWSkEt
GY9l52JuehTLLHq6KwgPjGw6ZGoL8gaIp3ipsXUttzzmrrE3xnnYQTV+LjTYlKOCBJCNpCHO0kD4
VbVmejohwc5hfTWEQXcg9PdW+ljRlTrqquPyOQhvJysaOaPWaDSf9Ej5yk0kGU2oz1WnnTQ1mNdz
hnCvqiGrDlFKTbuvYqCQQN2spyVqVABzgEzZRJStG6/meJobNDt6G+1C2Q5JfYsYBUQhOrFZkbZr
/fZtQOPwJkzTl7RLEf2U/4WGXh3R4IGql1S/lUk4iurCo9XARNGzu76JzUNRzc3RU6vm2NTJI50W
UcrkANTFCMJ3CbX9HsZUoRzHPC4R4a0PFmiFFRLjFJR1gFo6KvibdFVxRsh84zlN5hvT5TwxV5Wx
c+xqrzvQ+TUVgYqMNtmAd7J6s2Q6apul4IeYK4f4VK2GDbNMZllGMcnCYqsY6usw9/GGcBpPOA5U
9Y1Oo6SeQ+q1jaLl/OYX2KsEKR2vIFbUEsxDWRyR3S6OfWGRRiK4SicaZyTDaKz00LnRdfQdx5xe
gEWe0IQmu3WGDsUzQkRj7n4sg/VGB4o7E9RSWeMLhwR94MJh6fjmR+pCLyAtvQ0N+iZ5ygMAGSC7
43Zu/PUwa2+ZS3OpnBZuBcgAWSV96XDsKkmV1laTbNQyo6DQz+iTaqt21NfYCQKOsFiVMGOnKek3
CWyWG9VEVqn/C0RVjP4l4Ra264NhIDKJMHqWdhUEh2UvvQf4oB8b/YeVOqGcGDYpMsINddrAnFYm
YexNqNA8pZDc4uCuDbe9i3tkr3Ll1jBSdHvHBlW9OIEP49/VxvQTzzMkhq74sglPnMbdKrEhamf4
oTDQjbXTRJuJnhMYQOsOILCGoGz8raSoovQag6w0v5rNyvYMlTEyvyONGeo876G2RnPj1KTvRIrR
nG58hcAkpQ1U2dl0CqA/ZRYes5jGjOpHnUJzX01su6PeZ2ijjEWPqKFOfvRmeVWVP5XLVVbHfDvx
wOpbfk3jxEEMRy7494blvZFWwZssnwcbaJ5C3isNCdf10JL5zgEzgG/DZ+TJsJ+92rmxRdrF0L03
bRjvA/oPsP8Zg5GmnE1eNwTnxAZJZ94gNDDcVC0tMryuuWlQJg5xDVMeTxtVbe+7OCCnNQKNKdO2
o6ckica42bVkQnWxrJ5NkyWCe9A61rCJh/yvj5znWM/82yAMdzS8Q73S9X+TyXuavWvbwnj0E9XZ
BfMEwhSxhrE1H/HiyirP78LGeytd8FI1iKZoLvft/3F1Xr2NK1GX/UUFMLP4KpHKsmTLqf1C9O12
M+di/PWz6G8wMxhcwNeWQ9sSWXXqnL33YrMHxRYfVMTknd58HhgL4SWVe2Ir6PRyNwwoVcpR2XCj
ks9cS93NHBmBqptPGTQeKT52OnrUlVQ6uWGeo1z+6qCQbfCpdidZeltLhO6+lW8R3ZCtYs64GcBE
HnoBVSfGYGONzICJ4AdXvbiHecBvUsLHwE7zYUPW5UTscpBsyd2eaBatxlZfXyz7sggWr3LWLyUC
fRSey9lp9v3s1WdXt5tgXcvnSI+3YMe0bdHrrPC+IPJyWzVMC3FC9dtwZpocWUQp5fdOwqnoifvJ
YfqZev7itnpOGlX7LWtxG8mvwi10SMaOBjKxxYMdvXTiNesA0w3C9M1VBmaIyoD0sVxoPF1s6flj
UxJOrVqyyJsC4vIgt0VtvWsG0VxF2T45uvZCLDpkr4KNf7HqE9afj2Ie35pCfYZjQXpokZwy+M0s
McjxwxkNhDW1N6OhtF/W0zYpiCaJ+cu3MNJ5A5qkrP7pyeS7cWoFWhuSgZ9vNadKfX0YLzqR2puw
opNKFNh9qh2KtQb0WoYSF0XKNtf6djuny1vtxjwX2hqKlq2Hizr2gsZp986UqJORRTeX8x9KK8Ex
rY7mrV2F/yXacvTgSfmelm8q4T2ZalIB47g/YlQxTGRi2BfDPooh8bF8oCCvQXQisfRF3svttCQ0
C+nM7SJxKKmcDqqR/4CS1Hm4gFUVlKkIaWuuh9ZpPjut97Zy1P3U0s9eWj3GTiIQyYkhN7prbYIS
nKbh3o3Ws1cut5rsr03ogt9ASEMfI+h0C0RIRzwFPRZE0/YRtcGh1ZqaHCaESHJf5NMNcvapmdWj
NexPx8suaiACjbwVtv7mXNom/6LUnwdyRQ09Zfo+XOccVycIQ6GKs6PZVwSBpBy2TetHqbzT3dzA
uhvuptn/iujdbWu6llVoUwSQ3UzHwgh6wXMf5shCs8QpL4TqD9pzArDLSHm5md10YfunTEEiEdpm
bPSCLsBQd+dF+3Lh/SZ5dWmr/Kk1pLUbvajbsEsePowZgWhiZj03KslpjneM6zkJHDUMPqQcg/5j
THRSNvCPO7K/Q9QB6vW3n0bjVAn4qp1bfRaOs9Ul0Y/d/BClxpCcez1pQQm1ADn6LGJLovG8WdL+
jm4/sCpCN3HE3qWQRwJNi6Ab+7PuIGcc2rOWYfgp8/AOWXfgz/Z2InGCjDb3Rnd14VcRXBDXaHR/
MeuP0u6eO7NFjAD2oyzmkvFD7Ws5tVzD9b3jh+wwAIGWiKlV3X+6nj46q31qUuefYX14igKfI8ad
wLKDV8omkDjwycq+WML2dn0LNDKL9FdW19syOwSc0S1bS7DBTm+JjWaOQQvnyTbbkOtPZOKw/agP
oUUrQ9VE0oe7NunOlFROSiI4gS0N43ZEJCAJfeQw7SalODQKFqsGysRGxQRsTRQDDkuiYfEn6epl
sompjC1MQdGlVSaniWTeoRdFrydIG2xd/fnn9QrTirqLYXJR7431UFh6zWcj2IuM7gYt6tDmbB5K
tT55QNvEJuRMh6i10bKF7paZ37oy/HLhqi91/t45yFOy6qhj+tlz2ulO//eNoA/2/3z484na1nZV
OtiHfhzLcqdS1UN6BBKwnUdjbbzX//NYQo/8vLR5Qn9zfRcMU8g2uPaI4o50tmn22tPPG1kOe5MQ
/4NwvOdGS+eDxatPU5smeGNV6ChOnTtXv1JPuzla8dpYA7o+6ZzShLAtHZPJHfNozHoyn7JS4lhT
ILqEFXvAeFPC7t2wCDIyHT3TxI5bfUQJoYEjUEUqEI8QKSZZZNnQu3b7PVTRw2KKnPBUCurK+BIx
vwcxp3+4bKNT62iB6CqIPy55mENcHokFzU/hC16xkjMJ5RMBcMkWEsA9VUp7mNYTqha4DmNF7u1Y
/0pNDdLoHO1h9WXHKo0lyJUNYcHTfu4ngvgxIo7K6jjZ5gT2ucFMruMIjGrbDWWOGtF41jz1WhbV
DYoQrocmOmhTqbZDI7R9qHqCfq3kulhpGZCWzMCJO3aTosNbHD0/Erb+Td1wlC35J0bdCz+izbJp
VE99b3+HRtEFeFbJ/UrIVtPCZ0LxWj+e6hu1GebtyEh94l7sDbxAdy2NbmlYJH4aVteV/bHyBFxZ
3euKrDTSRw03fJaGeNZZctE/3Puo2VeTo2+mYn5nstcCyIqunuKUOYdtuamk/gfBx1drfxY6NSHi
X37B/jL2KYZvjv9pudeUE4i2RG3gjXvmFcWWzF2xkCfemPafxWYaJufon2na11zANcJ/FuhI7ykG
poeIvkkgfSvlpRvpMxkeLTGnLI/e1J0Jjc4PmR0QywoepudpG1N6JmLEqmgRvZ6UgWa8Sbs6Fw0p
5HZDF6q2F7Fff3hhq6e4I8t57S6DRPMunVSPuWGS0ZFsOETy8YNJixN1Foypt4ociUrF5bYOETCs
LKJcUVt4nfmY7GrnkTN1NNdav4lEMIfRLhvbu52qU6oXO2azAiQETUBS0bj3AWyKafjlWMwik07/
bhFab36e37EV+NccIEemo/yBVQ86hftZPOooOpmethxcR7a0IceLJtq93Y+fMzObnami56jXwu0k
6JNOBGNu7LrOLrZByneS6U+U9e0JZAbM26yGKqPUcsixJQc1PzloiWzcDH047oylmi5s/M8QQap9
3+QXErRjX5WEF8kGFLwW2q8RXfqtpnFyEQXrkEDoTOVCXLTrlUDbvYXOrwP2BSG6Td5/8U2zOfdB
ZBqLJZ/mmNo/jQs6cnMLf0iHcBcKco9hsMKy6g1wwVbPUx6mv8tqtgM0zFBNmRFWpHs3ESsTPKJs
13nLtJntQV4l2yrr9ogMYP2wMbK633OyoRMyX3++4ufxzM05zNcFfEq+WPOnFa0NKRwgJgHdGjea
300iWThINPbVnX8PDXhPozSs688bUhXt/3mv6Fb6Ijivzc9jcCpnfEft0//3tcVCqTjIDm9d6YjZ
//l0m6jmPJs5kYmy75DP8ePH3vuyKvkb2ijXSkp0+gRW8mqs7/18iEC4uzjwHX8++nmc1AsJRpsm
BOYa4ly5QWirLzLd/c/HcOUuVRzZx1m3jevs4a1ZIs6b82BceyOiBZy4jU6LUELJ/r8PEsdDqElW
GMHPgz/fnDAxcanjToz5HOgSawSSnonTuP7kqAjb2af+d45amSOCXL/k53u5ccZdGEOGKHrLu2a0
RrdaaknfrXr+wlTjAFOtnxm4aE9t2x1/PmEuSXhVNsINY2rvPw/9fL/nWX9EXEaHn49+Hm9CaDDw
X3T/55vqarR2oCNB3v+fH2sZ45GgheypWQhtZRmPLyT8wnIY++o8rGAWZc3EEPPJBNE4EcVqfGEF
b45t2XMGT/LQ55RcXEQ4HzLBMgfcrNn2o/0K53mftDmnPo3RQJVWLySvUHLXRBvbbV3i1EOFi+5j
Z6VkSxC28ax1bbuLQuxTBIsKYp4XJOhJRZjyQOplFneHhvSRTYgaZSv1/NcCCnW0OrgcNK/gPG1r
wfR/ySEHGfHzWkhmOVXKkHm/nNC9y5SFhXlKm/RnWufHBhgSwffdLpoWD8zI4HcSV1pThtwkyYV5
97hmOk+yoKPh0XooKdghe1z7dU/OANUvhsYAh5MM99SLxmSEkJIogD0BubY+jZIujBu6T3XU77ww
uRnCfsr6YTc2Czk/eXQ1HLA7wnyoEGRW1pjuFh3KZwg8ClcIxuQupDnhNIR+CyyrkM8Z8RyLiKq+
j5Zbl2V8VyvJO+jUh1GQaaUTopPg2LJ6lPqZ/BgS8Ka6Wx+LPt+bU3nw4uc5z4/9KPKDtMOD42jR
trZnPCuMgpVtPrmlOvRKfZqxfHIbOYLi7k6AFDWWadZBhu1vLmLYPG0vRW5+RI1Lnc/LyeEL7QG/
bzTdGQNSGius2yXyQuYOTIBv2USYz5JzjkLoT++7OBCCXw70bbqf4dGkXz0ylixOQQGvt2VCvukI
ITSn4caQ5U24NYnR7jshD11AXg+ClorDeqdYy+xoJnO9uSmnuST1bzMnFW+CyzAmvnRVf3BTcYXQ
1PpFE91L43caQqgBMR8DnHfZuCdSRlfur9cRAjXR2N2EBqzNRJ/fxdi8kZWZw4VhQtT0YsA2qvmY
7zkI1+UflysyNtcBbDE4RDwn37KwIUhSSgFpgyFYDd/xbODCZQNsK15ofIKcGjTymy0ZsFmfqpgT
kjfQhzNx6fg1Jnh+EQRJHrGpCa1RhI1o2NRft7bFJmpWK2dpoc5Y9mYz+VWZNMee6LKGOWg7sm3G
9trM9hTt53k3Lv2+ZLBzcQSdoMF+ny1m9JYgoGLoLkrEz7JPjoaLHRY30jSvEb2G9g685mao3K/G
mRSV4sjoi1yDj8o1M/R7zS2Kih3j0fNAAMlG0pfaeT0c0EIxK+w4EgNM+ZiKhpk0LNHsVS/bF5hr
a6PoXeZ1suP0i461Exw7JYiIbCnp0MW+NutvqrUfAF13rTmcwrJgFEBIbgoXrWmNCxMUz+eeY64v
kMdD8cyXU0HaLfRsCoa6Pcimwf8iIW+06u6mNa4kdNQspvuuHt+nJuywnkyfetL6khcRPcG8c7OB
Sfi0daVHJIdF9l+vvnIyf0mMjZ9cSONESYprWJvXiFhxVy/+2aq5jI5Vc7YlJZZUzWTI+q1u4krX
HZrjnaxBn4XY7mlQAaKzjYxpe5ZdDKshjqVy7Y1Of+9cWUTXN4v7JDV1K0bjI1TDnijd5kiAD2OB
6gvHDMnitf5KLG55GF9HJLu4DYgQXekPlrmQs+2U7xmVtiZp3k9pRZoNW3DVX7DF5nRuqD3tXpI5
mz93dHBTZz6KnHUknmM8dGvCfFU1j6WFpcRYDkMV3GG7W9igbRe///vIDEuSUngCAM4YkaZw06id
t9L8VPOUapGfwf0jd5uI8caSL470XlMmu0x0mxvp+VDAbkvTPbEf0r8hrXKfSefRTKTy1Assgib6
q8XpXbVMGjydsaEEn7VevVpBe6yASJYwrk87OsAktr95hYMSwG3eaEug96SPQiI4/98xjAA2ENM6
yYfZT8T8KfHR0Ee/AxLFvwMgcUNMIwUZ6IY0lH6myL20X7iokEpAW0lTa7PYGtRvss7ppNJQ8ayP
RFcAaLqY/hkc4lEfftmtanyAk1AK3aRtN65O27Ok80080/xuQbmOcXp1/FO9zhubWSeMGoZFCxHQ
oM6a/RAPqW/ryc5zvWvFWHLjRs0bVeHRNRnFmu+rEGmOgBM7jisDSHrMWtu7oVVfnsOF3Tt3JNrv
jdn8nRccZmLJDx15Gg6K172pv3Q9UoHiS6YFF76a/tDHu/ZRULnpFwXeuR/d4xilgWOPbNh55G6J
wn64CIOWPH3YbpZjaGYal83nURH72FgdhsiCxTIbb2QkfeX5Vauz10n/z2krJCJDcYzsGpCOTgBH
s+td+vPIZG95ZO0d8h8CfgJhH9a8q+vkU+olrveI9GIMux7HGzv6zbD0YLszf4IB1Eml/Uev2kuV
5ogkYVRKtzzrKCycSPyKPeMdOuUvO+XyEGvsOej3DcnYH940dKgQeDWmWPtTd9pnz7kF0TVZJtmm
IL0ETsYlhyBeGBPzqvmCtuIEzBkT/6PMBogtqn+nyUuAVPJu0aPZFqnxSO30V4NWA0QnHnUm7G2a
P1ut9lIZOBJiSpa6I1uHWOIKbHK6fIU1Y05+sWNPyvDoGn9EyJwtYdYTWxRFdvuADjQHsviqW3bM
jmj4iq0FTBUV1N6Z613uFhBUVHvQ7P6TIGwGR+b8NTqKk1WZv4RGq+hc05dlC9sOqDc4FjNM17is
aCUdjf5padwgzc4ZrT9dp0GnE7JeNsA7m5nhOgypnUoMsXWmISDZ2d7ScNbPZf82T/qTJ9il3ZZn
1lE9qGfe0bLi1Jv6+5g5r3kT4vCzz5QnQbYMN0ZK1VMUXRK6gZKRZmg/WuE57HPiFk3pKxXy1Yga
WngEZW/H2rrP3LtGSZcefAbE0X+ATJXfaXimiBgf2/iWaSKFWzv7Ysg/JrIPN6Wj7aawu7ioxFGZ
UVeOnIq73nkzbG6tYmZ8u3gr1riw36OSSLIqZzCNyeeLPvSxJQDczMr2aC7V20K7a6qr+jDWxJpb
7cmKNRZ7+z1N08zXjeFpcAhQwkNBYYWqqZ7JIkhi5ZN0814vnNO7eP5UcNjioTotbBdTl7A8RsEw
5umO9vQZ93W3ySdPrAB2jFGoeem5yDHtEVz1ps9pkugv0JhVfMPUFYIkw2ygxOEnm5baMiexE5LS
kf4/ypLPVJIQvIBGWK0Z5rQKDSr33eU76GN4WEXIG2m7+YxMeh1C7PLRuZKMxNZHa47rkMZHdl10
/OqaTL9qbMqhxSSOu2mOXixjOZl19TsTDncYs+W6xAFheM+FJr+LaZKcOxEzEBhF7Tqmb4xd/sXU
AuuOo2CWSE7zguLaM18LgkTCrjomckQggVq71bjYRbQvErWjX/AM+XjZlAuuN2vItipK/y5Tw0Rx
/h7VR28MvsaFh3NgcY9Od0xT+65ZRumTDVsFjN/ITbNJ6AiRrGwXRVFTZd4t7egg8J8fac3B1J5A
huV+Pa/4qrJwA9P+nnTzMzadj7BxLmmrzn2pvgarRiKLy8oeqMz66iu1eVrNyMYHiHbEMkHgWGVG
Y2EVLjkx3I55fnEMTv1arr+R3h8MZXqL3Qr1WI7Dmyp4msuHuxSILNYBs5w4/WjDJTdHQcTjtlNm
zyrB6a50B47oxYgH+Bu45bttW4eogkglEQXi+bhrXbiiMNZur20dLTtnApcTw2gWL53SL8lMbN8Y
urelnW9N09cXaxK/NHZqOJNPccpltgw5exFyTC7AX2lnXrXGAS8C62Pqh++w996liIO0jY/hXP5N
zJl7mxDdnq0dk//GZbEItJXlJRq172VGge1d6UueZ8JdUpAJFC4TGfgaAx8genXIrUwYyVPoXpku
/UF5S+3EVLP5S4NxW7rqMhX5XRfTm2kMX+ys0IIPiWHQrl3wpyKWcGP0k5rMTx5x0WuKZkjbSVR2
sZXVyIwiIhJYMw5uV3y1TkZWWUabkXGDK8i+r7JpN5RA34R6UKg+583y7kXNkzeHB5lNBKCoXT4n
ikVwOKPzCxAUXkQ9mij0qKQ0o/jAVfVlhs0+zDJtk+pLkNn8+egfaZa3YFOZpWu1Rd9j7bO1R91j
WaiS9kQqEzKH7CVPdf7e6A15YUrjDVYZAa53vY85amAZCnN1dHS6g5Yz0XiEG+KlMqh1rB42bUfH
fQAF3AB8IMO1O2pD/lekRD63hsc/w1BjXIDcF7TzQH++gf1CKMYrIk0X81geqJVi3qJIgiZ0SkT8
GqJEIJDyHLvmwxqLg12HA8nXy1OkTMqJFhSQCC2wkszlknwW54H6NHSdHXytdgn9YjY4/JrTA0aE
TVvK2s+msTeTEWQzmbamXw4WQSi0ekeW3p8nMREuKeNI39gjkzjFMmLpz9pqHV8VB+4M7Z7JRtfi
1yxbka4DJeYzNr0uwSJnO26/o1SjYwOH2jP1GyiwnZmuV2yc2BvuJgpZpvCUUldbkw/6BtxO5fhp
9tUfu1TMVB3zRpYOS/ayMKKqyT6D0yMVI+HV7Nz276ZDq7LIBhQRwD+ZAIQEMRZf7vDlAfAiT40B
G/Av5B+hdVP9nR7BPvL6HfiGF4cIRpYtjTYjYZQcGDmmpOOTJoZ7g4bGB8h5GOnPmb18teMug9v7
UUgrSDwz3+HDrTZScMpKaApaWOc3nVcfa7t/JJNlBsb8h8MQ5z0JRKZCDkAFU8bIHVGoCn/QW9bK
4qnTycqOJaDmSScgukMF2TI+D9OXZmbs3k+3qsyDcR7+wFOjrqcu5+AD29XC20Ne/DwlbwOd0n1n
yKcoixgZjRAIZ/2AqhJ7df0sDBqasy6/y5gg/Q7rzcaKTlGyPJDIGITb1BSYZIHV0Vsyi//iiYy3
wfzOcniOIQqSCTYkLA57U7Jn0KqkRx+b1kZGdFlF+jVVltq7xDOQdUp9Au9HDaiBxHxOhOXuSzXF
dFyWz2UZvpsZBUvJGpMSwlSt2uNwyj7Z83ZRG77GMT3goukJ0B3cP549POAM7Tpm+k300pei2K3X
iVVyjWRzCN8Uh0e/MDQWXfg7Woz7wlExj5u7RjbdhgCxbwL4fEDx7GNhvwmH6mgt6ScoIYiH6CKI
iUUgif5v6CtWk3zx0f+xNTdx47uj99yV1r/CyR4xS95mmN+aNQ7SzE9LFx8XGLtOVdInckkcU3Wg
QNSsnyTsDrpprB/WG8SO8WEYw5Rje//HvU9YLofoJpHXXxUc7COuy2Ot2fbGUtMvQfRFFn737uxs
1MCWYo17hYeTYzCChVqPvhizI02sCgzXYDs8ktqMmJl2VhMgY7UHIQ1YoTzA8sU1v+5VfZi8OmTK
UdXZTyp3CPgqDtpCGnRJht0UWcHQqLd89ENlfhvr3hBJRtVhMt/XtXMQy6MJ+X1CgT6zbjjagoU7
cuL/cmR10OcKBfsEtzVUJ5Ku2N84rW7cAQXO0KyuVGbl1X/FLG+2c9JEAm2+0UNEG1zhel9/EGOk
1fGynwfahPNAbdV3BNlEmfxt1Qdmym9DZnS7nFO7hz3GKImxq4kNAcNO12wygJrGxEBnRbdz8/HU
gfFjOZj2Xd69ymj0cSX9AeWKb/S1lYE9h/pRc4t/Tsn8Nmt+516WXl08qfGagrpwpD8npXj0LIss
+5RdfS5/z9k26oizD8dHj0i9SJO7kAiHKwUkPB66IA4vtSYQWtO03NfhzHCx0hFRpK+EPh1SI4tZ
EXFh5wPsqLxEQa5Hw8dQCE6zdX9yIqyNqv9PG5v/Gg8WSpJV/yx3Mom/9/VRr7cM2o4eGo6oqfeV
U9S7muH0Ns3t4SBLCxIb0go3BiWAypL8gv5crqcVVZ/1tDnIfLpKxz16SMqULUucFekT/J8dwz/G
azNO3MqcN06dX5SWXqplfpphU3LBqE+XEM6sNIkbsrB0gyezajiEZpze5vSLUjTc2LAX1gtlTL1/
phviXbc+Xd3dNk367JDDrg2VZIhfGkx7AysuVj5Qw66RgqIdZVjsp2CmOXY0I+9hyPFVub2xIUYw
PxLMhTbOgBpUtEhW2gkdf2pTH7ePrnzOtJytjxWLLi73J2hTHc1wPgDppYBgJG6hgx4AlIzo7zSN
2UTVn8rGLrc2S9hIVRhNKH9B4RFGzzHWT7Vq7xSj76K1MdIRslnvfua699zj5MXC/VyvtmYvIi47
55YUwrsJOlzBLJI0SF+W2AG/2ISJH3nqxP6IL8J2w61WQQ7UIl4kZMIWaC/ChfumIrVSpt+y+3Ty
ECuTmCK4Xu4zbbWdJ9xH6WAmbcoRBNScXshHmPzU4UhE9uSq8bXTHeP7vZhd96hVa5J7QAqcuhJY
HRSyZQrWGPcpq7APzdZnRQyzT1H8ZOQGqhjKvdQm+8Ku1F+7x6M5NZ3cAEAnKXxsptuCah6l8V9V
eTMSdMI4bM7Dy8rXhHM9Hk27O9QV5VSUL+GuQ+I60n+jodUZ24l+jGGEx7HVqMis/B05+xTrgU6L
H3o7/6x+GpfxVnW090wKElX0By7O/yz12vbtp5XmD2QVyM7wtflTMqinleViSyfc9jary8+Uc+Ak
hfYRLNC5Q8e6a4oBCQp4QVlBzNWbPalWa0khUWu9DcnqSDZ9240QmRXHDj/lBlnUK6F+ZNu22wzR
Wpt/9LJN/NY09aCTvHjG5L0zDZScS3nFxkxh0SjjF+o7cMVCs7h4uXH6uiX6H9rH0hc3xxJsOvjt
FDOMcsjeTHyWwYBpLOIQ1mOjj+n5m/l8nKKE+jPL0bdZwzOt7QDpkQf8C/WeNhSRz5DPd1Ee+Iwl
4m2f0GUzq2IfR/iT1oERc7UAWc8HmaSHRosVB9Ax3IqejkWkZ1sjkfY27vtXMkykDxI8Dzy9ji6x
zH0iv16KPHxb0HFs4fx5O1tMt15Y2iVib4xX7b6Xapdc2u7FYyHgLls+7LTT3+cMnAPghN2MZfJg
rkX8ZHH/0ghysHd07jhuCrOiRpwEvSJd7OdYf/XGJBgFqid6oKlv2A5jqDSBjitpH7g2LQ5vEt+4
kvF0QtpaGwO9R3zekL6mIauqiCJ1EKLi+JNNzxMqjrweCD+y9AeICv7qiUZMXGrAt8smwpyiG+xh
WCglRVrQ0Q7woS9mHFCjt8UIfc1i/R6GLyZQuDki/DMammWzpGMm2pQZfmdv0vap0CKq8SXoW1c7
1YnxD91mf+xsjy6f5Ew2JVgqRLrNLAx4UeVxk3NB6ApvSTWXJw5SF5mH7sYGpbxDixjYNQztOS3k
lnwT3Ycqvc/NvDsq17gsZlfuMvjUtgz3KFFBS2HRikbndz269XZo+2NM23DTavR3ast2/bTTcrpJ
mj97Yb3XoA0TMK+2c2l8RjzR/CIQxVGnP7DybI0BOkyS4nlqk5FQINwioU3KwSrrLxznP7pFu3Bp
fwHP2S4mRDJERLSHshcRucNB99bcX3bt9YYTnksHkycsLg3O0joNNo9w2DQl3IJy0+PQMlQbdJ87
1vqzdBnu6P28Hk6asxzDh6oaMAjS+y60/gGLqww8l2h5K7rmOt44m2DcNjn0C11+/B0+F89Cz6X9
ZEUsKEbRsrIY7vA38OyHi37gGHGWJmziIbPlcUKnuY1dD/mmZKPKoPeZksA9Ri9IXpEO5EnN/a3M
Xa7m9qAkNr6mEwdTEopBeucmJ011U2f6llQVXmhFEQbg7a1DFzub0+9xZsVp/qPlYON2AtVs6kzo
iAIx6/Zs1TD0EKc721HRbXYm4lCbloamtHJ37ybTL0jJEa/xQMqdo9ELSgT6j2xYRXsmvwg2O1p0
FKC8gukuyxY2E64JBY00i1OH1nUBodzizDwaGBhzYw6I+Y+eS+3TCOW/qjOg8S4O5wsNYe00W9aV
rKzLrKNY0NT0EuKZy6bKPgidroI1I81wHWM8ECD+SeC/vsNyg0nQKTZLfTEVyso4WTQ/hF+P1iN+
Io/A3iyhIKRe+4a3SVnNkF2bbPwrzZCDWX9JChKO8ybb4yTtAP/ogeFa5SZ2mfUPhMMLD8HphFHN
R8vu484+E0/17PZ0O6U+ccZz30m3n7dakSdUcrykgzDIlLv1uedytpuiwF7KaaPXywPV0CYzGWqE
VfgcWwvKsgppO0n52IJ6JLqAsExO/p3mS41E8bJr9vmMEoky1NcZEO5DN31B2uEj3vcdV+Qboj9e
XXv0tl05ol3UlztyT4C/Cad/aFR3szZezUF/sZgdkgb4jVURXFo8Hq1anZfYZHbNHnMqINCPfZzf
6Vf9alrJlG8qyCO2OBkQoJqtYEe1x42JdGsuz5aWvMd6iqDKUaekjP815AjR8GUu7cSEp/f695TM
fzXZb1NFu7cvF/iGlHrm0BCOXML6HkLAu7LCrhDiiDt51Xgx7WjcEyL8qhWfFn6BysrMrREjT8oU
2YrxhOwVdV2C1ip+K0ULZJqgOErdXBJn0IGuMMJ3d7Q9Km6Qiqh8Z+crFtqEez/97MZQnSMh/o5z
ecFtXzE0Nw5g0kffIarZt0OXuP+CMoYOoU+fnAphiSE723iSqYO3wp2nrQHfMj8U2uwcbVrkHZDz
ACuVuZWIn1zPQkVdk02/xMS6LZPYThUFPrxokLjlgNiY+6GY0Ls5Gr0AewD9OJkvhFEiDCZD5wQx
hrGLFhI1U5IX7DbHKSafgclwofH6moOmB6hV8FKGI+Vb6U0QPh1k0fkebnQ16xyT4vFiNVm/Mywc
Q52u4bVdTkLTiwPjExqjeFjoeFbHZaSNU8UhYJGSvq/0SPYJUwya7WBh9nCLvbNeqzKP3/uegsyz
RLYb5CROmdIfTkH0+GgdRJRPp4leZeA8ad1Y+4r5zHbBapnUnkttSfCsgM9ZS+5kM/dNdgatG/or
JlJrb7JYC9T9aU13QmH2H+5UCi/d3FNOJEQlxMwm6H3R3q076iVdEz5BTVyseYzhC0M/ZOkeRkAy
EF1IN6nrLfwEaQMfdxE48a3pagFzZSyH1mAaafZ2JuPj6g/plBqy5vnP2HL283qUAp3Q3pfERK9m
8pcaeGs3Dl40KtKtV4+8gszmDY2GLllQjI/+5ROePIirA0dYEDiI0jdNJSs6drVaweGQb9NyAAhM
d0NfksOS9Py4aKHm6nA2dnEnTprj/m7p6+nkEFys0jiGcdlcnYSVXcYdvigadn6dooAycIX0dRYG
0maf18L0EFd9zbFaO2iG9hzaIYqGSNiYjxeKjG615/y8KbDQMDKXGDWcZbwzrBo5jeLgsdc3P1/y
815lTNUJAAziTC7u9XNe7fzvr0IBRg1KLzkocU8kY0zVtm0m738RdV7LkSJRGn4iInCJua2ifEkl
724IqadFkon38PT70bsRezMxRtMqA8k5v82OKiZt3kyXIApalJNul78YPlVtiHoGmCaPWDptnevq
fc4HN5KNP0VVYD4FBYSm05CRTD8q6uvpT2G44aWcr5x8rBSCIOe266JcoKghqBGErxb1xp8wLSGA
RLS0MF3j4RC8Uzq9qjS5q1qf+t6suXhrHUNbLBGwZ31WKnkIgmy8TDAFZcFAFfjuEREPwXbmSWLh
e7XyLAS488NIFFRnd7Hz18V9GbheuvVaTJdiDDAIDANWkOm1m2sYVHO1vKNVEliXTpx827EeJhp5
DDA/T2Df8ttrqB9K2fFnGO0pa7AIsN071MxZfw2EHjsik3Hz5vNf6TXj1Q7mD68K5akxekjQiUE2
tVFEKLNePV01Rrceq6pYkw3Th8H05+cCr5VbOCZ0fUC4lSmHqOo7cCoo1y5Z/oK8D1whwbzXVfxA
UOx+8cRT71HOQGLk45IObFWj27CwGj8iHpOD6coOB5Li2UCLbNgrC+UQ0J0D/swu5O+HjhN8UojM
8QLfTURXYXl1UQWE011ouIxoo7wZvfwms684o2XOz//+LujsAGLVr9KDEuPFE26If2+1G/3v35oe
Jk+2UdTd65X6779YGPz/74fsxkFiJUih+Hfp/rtq//3g//9jOiaPNUEN+3/X7v9f4SF2pWwj/FuA
C+5/L+x6vdTnnsaE1UJoHoLeOPz7d7jTrlay/Bo56sWcEYJ1mL/kDlW8zKOvds1lK0qrpi9ctVGd
DhTv6oJ2ifKo1QIbQqpqtpBJTAV7xEnE8+TZ0D2oSPFCIVmcwjQKsYNxaPGhy+/KABXnDReMHWWz
tSsqCYbR2KW0QpfGJM6jOcutp6ad9Nc64mz5rSqjB8OCeFgW5OhZv22KW9LP830S4ksTnASRNEty
ZsHx5uJ97hDUdUTjKENJJEP3zhh8cbk6VLRrRrOuCJ606j798TmzMvaghaS/wpYbao8hX6VDoVxN
J7VI/GcZ2P1x1dMFAdwh9TT0Zs41tZJ44mbznK+kTd9I2H3BraDdMwNqMtt70oRewz6ucdghCp2a
vTflBf3HT5YR/OVWsrmuCCbBF3bxevxEdew8FZaf0yTUl1EwhkebrhyCzBnlDaZIT0ACoiBg4gKj
GEes+wNl7PBNOVMYXMAWonyXOHH8+GXDz6Jirkj5tahSNNGs9uMCuVIsoM5B6+xHp4NcQG+7rQ0Z
bwJSxTaTb+wJADcPzbwv0lTfwjlkS6POKS4qNDPZS9YV33PW54+jPoJBkTKB5vjiDebfvK4HpkO8
Lb6ncCqCKQz8Edc25/+y5xzpRbsLurkARbcIwKsCa1/lEBlYbNJjPRUOjKZ5avtx2Pmud6eLFogn
Dpj0ijAqBwg5dzAZGYbhOFJYgVUJEdg8QwqUojn69H6MbcqDINZ33Py/mJNQRMfqfVq6ZVOrz2Dh
qAWC9UK2oT7E/xCUc4Y1goffULAv4evkzGlUhTfATHdwQWegRmczmOVjHzpIx8yZHiuOKMK8/sZk
MzgNovFkCO7TpDK3bnOwLO/VC/70ZnuzNWMKNXbBpmvJ9O5xlbrOfMoKmtrTjkAOQOyWWErjYPnY
dyZQJM/HJ91TELrPn6e+/QzMvDxwYZL5C9EHN4DkHhEU0py0f/ZT501ZnYi8tvmJNdtDHnLpmn5Q
3YM00wf+HTiT3HRm2h0TjzF6rO/LedQ7G6DmaMtvjr41mx6DEx8Aoi5YjIRiaX2hwiA5+iQXWtvE
jzEOjIw9jtNdeZTeMM7KtbkyIiwgOGovc6PWQs7XgNeTztaVZ50FxfnfPy5Io3nt/eprg4gxPPtM
Opx99rLZPg+eS2ZZ2NBgQ/i+nvN5V7n0EhtaHDIrzTAYjahhWl7dyCx2dhmJjjh0SF3obtMwycM0
lwipUGRgzGVn5ucmwz1iOEPU1i28GI1ILfXCY0d6i/lbOqDNtq32Vq7h8nE+q8NQpndT54cI91Lm
mkR8uIRu7JuKRMUwNLDsWbz3YAC9I1xu2JYVIwGnIGZZ0iP+/Qa38Unmh6Ex5qk7aw8LG8tmHx4b
n/SZqkLtnzVG5OKfJagiXEt4fC6KITFuJValuQvGkzTVtA9bP90X3A4H6QAUVC9CJMDMOFdNrRLq
6Mpt0WDI6FLB7N+MwcnKza8+H25pu4wvmWF86jn9ssMu5kFIvklmVzfBcMIkCA1uyPK+abw3W/tP
PNRgP2COosy3mE0ZO9mJGa4xPcion/MXtIsnhYr4NUkQZiRTegAJfHfrrDzWgnPcCyW+tMH3NwX5
C1CFmKrctNuqGt+gbInwGTHIjTN7vvzt8WKg9GPVVPVq9kuZZ8iQYh1K7xSOFJLa5y9cUxAsVoiD
omlwm5c3Al/Oqg6Og+d5a/OVEwXU6+oAA+78I/L+nlCL6iJq3q7w++ewTOnjbsaXUJYsKO5Q7ePC
cw54Ktm/yMvhKBuda0uQDMAQUWaJ35KqOBWPEu1w4lc3U7X7fDEq2hKS37zgeU+o7YER4tmxBdqB
kAQayQhthO0vpWshGY/psx6W8+T0004tCthG2qg4woYiahxXxhLsvaolb33S51kxmDiNIBISLxfE
6gskiOJVhN82SSIcQs1bnShkugIqmg5BrxU1bidCRYygty7aYKvM9JDgUY3mDG0bsTq4lXyVHoUz
fFotPhnDmeC8s5zkD/cl0LpYI31fwta8WFXckfT3VNjNgqxkeMwHYW0yw0RXMHeYdhj0O0147Mza
Ikj44zFo7ZvYe5BuDb5OKp23qL+Y+5CupVgZgmHnOuOjXRnfjkoiG//13Mp7SZCyObdEOVisHa7b
v2J99RYPsqlEkqiH36UIP9Kxu09Ue6opSQ+L5lIv3b2vuLF6jBK4hAhvQNoOD8f+QRzfIybuZuv6
et44ovy17WMftufY1vdKEMWzQApEfUJI/Vze5XFnR/MShd4go3RVbBLGQynccgiciiG1RNQlevu5
mJfHmBQXlX8vEJaF4zV7J0avG5MmrW46jIcIbO6qE3AFWeGkD3Dsbkvb3/HIJaqhdyMdzD+LXd6m
NL4U0s52/eBTt2Lem/HcHnNjvqFNJehMVhtjHK4+ZmimeOg4sjEUwqEkYJmiStMDWZxsYitSjIlu
KB7ZOI3e4uOY6w8nHwCkpL7WY/YGQLr6k703ZVTJru0bipaYU0sX49bc4n5V/WNmBoRd4gsvFB+k
FONbkeFLCjL9ipvrmqfGtIv7+Q/xVZ+WbV9HBbdpKOspgaKOaMj7EDVRLTZRPlNr7qUhWmJ6DXNj
DVR4aG3vJ+LkOdbAMTR2SbgHkhqso6a8ahvn90Xn5UQYJneAf28p00VKdSZ5aP3NLHfB7K7yr2xr
N/pVgrxtgU2uRbE6KocmKsv+LQc0xxHvbPBU3+s22YU4Sp2m+kAODXXBwb0DodwP2pOn0bLgm7Oj
XUJWIIHvPWi4WEMPDl5zj6/hL2NljWF6zGA6gYoLYeE5IQusd/jdoncGeC51Q17fxMxLNj+4TZjy
K8qQCtf+Ixrc7CWH79B35JonsbPpSCP9J4ACqnTT+0mhW0S+RBxUi4RONqN1P8MAG5a8NUOPjQg5
4m4hoZ0wRGuv1OrBaYpkl0x1jo/Akjss9Dj2OEqY6ywsulQSgEbpfKNpuQbpb6OyNd2TB7muTHbC
pWSOQ/LC8WFaD45snEtap/2+CCjqMR3L5yRfTDh8qLxCWnifi5Rc6pZHTgBmg7tll4yoKAzU7Flw
CsoexaXImM8t+57nIxKGGBWBAfAFCsPtlNKoNZUGyp70bTJRihoNDh+m5c3oc3yGuAnttr5V5c0s
pnQXuznaPhWiwgJyttrjHEreQ2E9JCZKTH+IIRR8mHyXCTgkc7rr52DrTTg/iLzk0ljKbT8bfyug
oF1FJ19dS58aCpjxnMMhIgXyw/Kn5165x3JNw6hbjmE7sX/HPPsdk6b8IVg83cylcV8a5QSZcp5b
pbZh9kWmAwM7jMGmw8na5ztoXRB2tJVsR9vUM81L1S7VrldDBFmMMNN97sLEOfdstWqMQZFidyvy
zNtmkGGphT5uJoYPXfumnQg6Msd/J4e/S33rJmw+2WJOo9b2r5PvANBnI5rcmf2MLAEG+TQooXxB
eqCW2ZYb6e9qI/twsuU0VIDBODdYsP4pCKV8X8gmOEyecbVDW53S7le5nndBKm6dZBk8xlWs9kGH
y0aO+T6YrBOmmXi3WJWO0AAQ4zuXEXIEhABGRvqj81yHGf3Cpd47ZvLjSPu5LifGOTTZzyInCspq
DNS3/9KE6lBDXGvkyE4OEcPt0JW6uZ8mdZeyDZWOP1Ha59LtZ5EMANczL+nVswwuqzBA8RTMJP1Y
4q2cTULdUtfY6gbXa5waYEX9fZwMap9PDiL6JkCiesTtyRbJL9zmg1NvwwaBd/xar4HWrWG8UZiY
b0CU34p4lW6gYsmgCQneGFZac19kIUoSGGlUTA1rn5KweW3kMZVGJY9/5tKUV7j+KgKBjjM3GsWJ
V8upeD7YTXzstPgV+ctkG1AEJCk2YJbA+5jy2fjCpHwBEPnwCzKsknXTIu5vq8WHnZg0EDKA17La
abIptjb72sbOLGdL+uWn06E2pG1hb/FFt4OHmCLtfwieI2eyjZQiS2mKa1SHLEFm0z0seXrKW/c5
Nap3K5AuWiGJdF2BBFHR52J/sEmvW2p3r1hnPNpfsDgg3GCJ7aIZEclZJRzmBUTuXEEvB8Vnofmw
Q3J5zOaqyEBY/PzTNGnubQeEUGxtjB7y3UTJfDbSQ0NqKQEsIZk9eXUSzq/Tw/lnJYRT6Xjcp0uN
pbKaIiIRjmOO5MP1YhfkE3tAGZoPLh4EVMT5Q98EMho659IU6kl68yMJUU8lXs2NMNqPPGUnmBCK
du55Tu1kb5n2pndI5koJFfLWkorOfV6nJTXRApoUOPQSQ3W7IEREXcXWuS0ObW3V2yavLx31ulSP
frQcFLEvcLCnxD81/q6XJNmnTgkZBqTYp9l70/M8M2yXCXlgkfaJ2Oa5Q73Kdyb/QVw6RKCQf1Hs
8F8dDncI2PBvd6E4xvUbl3xULmZ5YUML2B4TklCQQRu0xcTytcqAz1aHION8/0xl7t36emjhZuMN
hjO7Han1RUGgLZLmtGPw4Jr9SkbjL6LCCLG4dzBs8SkRwh6bKfaJhwIFZEYGDxiPug7D7TQ9l6gq
D70esbvo8iNDNOdWTIczYzjmWE/t+zpYSwGoLpF5G7kz3hdrUI9OVX0hBAma6nv2MT4OpIjI6lq6
iIG1gwVKc1t16Mmt+DCnstpbhrA39ZgmUUUSQBg65zG1HqDYyAZcgNgxymMsDZoSyT/ZEROjVNcC
oovJA1X2QeVytZ8sD6oJy2wtlr8uFTrHDhPd4E8HnPR/Xdt4k9JmuhpiZhJ7IBLCzd/l+KztEWdf
I3OUN83OojJnS37eX19AodZE/yNvf5vsntyRsfkppHsZ6vyPwtOG6GZvNRNeyXpLdSA9M7zeRvnv
axgXbgub4zVfbPLKwgHB64IWlx0OZr6OGvGUDeQxhA0FZBk1KwAx9YopwdoSjbgd1JidgDV5nsco
ShsoNUg7uY812BmBsI8ULKGiq+JPHbfYwYuZRRrbCXZzoASFzYFriWsOMc3UfNFNYsGvJ+8lIPSW
EMc7C5HZTs6YOtBDQKFNKExnY9ybXf0UKNjFgYgduL202iDB/y9UCe7lJrmSLPbbBMm9plQKEzqC
poXAsr0coBiaSUTCaaEEjXLBIJVHaSH+IJBr97MIaDY+GPWCC9vtqr2ZXP9dwtMwvFZOf1UGx3w1
+EBv4Mo95M2Yo1Rb7U4V4xYGmnp6aPE7BQbbVj0W5yKUr01h/emdGMFviWWvR5CMk5JVya+NyDFR
kxn4o2Fiq0fmxHOBi5MuNicid+QnTeSq93Q51X9yH8/XPPCLHc0aLhSanM4rYID0Li87fS9naP+k
8MutRw9rWqPjCzl62izL8GDiQDPztNhm8ZOx0InOmoy6F6c3Kslf4Jd2m1sj1rmcWI8KbQmVxwjq
gESMUbCchaisu2W+WzBFHLPpc8jdhyV24m0yxnIvev8C5YsE1/Oel4lta2SWYPkuj+AIu6Fj3XXh
TpGwkVI8fbkjIhNpkMkn6kfD1/6OS8ndkaG0RG1WjptOlfdjNn2MxernQkdmONUOSLTeWSQCRzJg
u7Yr595mSepNv7hNjtGQ5BONw+9Yeo+1Pb+YjnNKY/9VEHefuyaZeMFZ28YlwdSzF53rbLTeBjpM
GVXtbTOSOEo4KLKs3kn2zjD9CdoAL+CvOdkvk5O+MJ/zdp3k3C/6u+k4HGqjewmH7pT0gG2h/7ME
pMiORfkj6ILOg3BhguczbRv7Lbf4blsNhdximzwiVsRuDPYVg3wODQllptFGeU/yOxNxbZ8smyeb
tzA9imoS+9YQfFNYHL1AfGfjYB4qAioRHVAX5D9gkLhaxDXv0pF1KEUgMubaIjShvOODFNe5NkBx
2CMPbo4XEJXpGOPMq2ayWQ0smmch0/98x/kvk+ZyAIexI+UTVjMZT73lEdRd1s42sdFi+jGuPp+G
dEMn5skzcUhkWf8T2kgU45JXBBQN3L38sSfczjxASIkT8d6eZokxFOOcMZlHNeDjxlWdRyxDvJ7Q
uBWxMhnrFv3Uerl+Mei89OeR4IzTOJreBTSDm247MGNf47L6Cua+O6WimB8slFSxDLNdJsM/XvI1
1A6syUbgsz1lI7ridiTCzPLd7eKNv6G3b4sK6amRn5F7gbTNTr4F5cB4Fi+00YTxS7wENIBMD46V
q2enZD+Ka0ztS57x1RCRAThgFrtgIDxGavplK3D8DAMN2/F7IhM0KX6rTyJzoRInmTPWsrAgZrJ2
IgTGTNrlN8H80SUzhWlbnmFocYRgSm4hXZqYpT9Q38QzyJOVAUpgL9cEFPkedqvSvpAHSkaPV1P0
F9fPtsVNXuT2pSwqOisAl5egvm9Isow9xvT2jZB9HlmS3FhbMF1DBZHs5eMMdT6XNI+RdJGZYZYA
S60dXKDLzWNhtpe4zYu7MEZpM5emiAoDyG7UfXWmhHRLQjTKHYeBlsiSbZ3jp/XzDORwePem4CUU
NUlW1LxhI0p/zHjEtTQUpABwVQVNjlipdZLDVKHJDJPzOPklpSnlQdf1auZzfhEBsgZCdpK0nJCu
tBrFk/EjyFFc0M2NKL+qWVb9lmjdVQJiZZwS9X5ipbxK5VjHZduIQl21bb4FCOs2fpWnPEXsLvIK
dRy0n0edU5A92In3+Z/rKCnx4UNwLi7KHOyWRDOzWIGymzvPD0ES2/o45dhlSp/BdMbxaWZI8P1x
hxZZYDdXL9i2WZsbvEl1cSIq4akKyfJIWgLSCJx7t5yRuT4GXIePRySTB93mtwYnQ8U1Yf6JQ1ic
jEXOCakb5G7YpLE89UPlRWRYo/mrs0tAVumxRe2DTFvmJEba17aXOQGvbUpwrnOA1WGWnHp2/7e8
JJ+ERPtzUYAq6Z6cRVzaoHFrbMESZ9tJqmBjZvGnY4x8n1XwmYT4LLq8kfjy4wUAw/ySpe1GwVDc
pY1/IdrOA48HUmF27l40gsFnoXdj6oJlNrCpYcnijNjw1zZQbPLAZnRXucC4HqefMxVsyhwey8G5
2vVyQSnxOWQOTWq5IIqaJxOqYg6mFmWnxtdOkNrT0s/jIW5PrpIojYbP2Uel4gbxuBOQVsLgI9J1
Rd/p4ve7JJkfhVsH2xETAADwsW46HCZieENX/2chYJyNAT+ub4DgQfoxFKTOvuud4EwrTQbdml6D
pMVXweOmSC2N1i08Q4J6h4I+sThR5k4FGrJAkzjUMi1f9FR8EPKzs5BnnRBgnP1G+I/D8DINFLfn
OnxAdE+YdkdmXzi3hyLtixv04F1bNh9xDCJStjrf5d3yElSYvZZGzBvAIdj1afJO7swYgQj5mCK+
2a58MdJq0auAPNOJxI8ErR7lv3dDi3nAkeWWImZ9IXbhxw/L+Ty49ry1DXTJjG+0nBRSRHMf2JBF
9bFtUnlt1HxJPGM6K48oSceArRHCPNo9ZpSqNMg/D1GGJaG65OXcUjTBlYi809qGbo07pUDDYGYH
WJinblw+uLSmo6Wsc9LYxcHpWCJyV1l3nQMlIVEyb7QPvU8OzZ+uRhlrOgwORfFkIVo6Y+3Ljgg1
CRezV6IyIWYQSM1JbIaXdABqm5eW7A7iM7Rvv7XktvYuWQrksrUwjEweNYK6Ypgw45HlxcbtpNGQ
kf0l3FWhhhQvBYMhcWetAAhM7JE1NPScrrlO/TZooHwrVNA+JafObEhImty9uOPPqHD5a8A7WE33
MWvao8z5E932LnDpbYK+VFwMCE8GH6mEDwJ77NAF7xCw75l9qktV4/oJY/2RuxOXsUNRMEkQ6T5l
rwRGmc55AlQ/Im7iZP4MuuWzEl57yLvg1yDAidxnt9wry7/InMc1/FlExhtZ2DmeTPFTpRhjgpA4
2aKW19E1afoFlSAeg1TcHuIM1akPbucu+X7SvFbCufz7IiNNbVLNYwMGjQHBBnYflnWTkKgP0PM+
ypHU/rDzaAMt3UvWAP+iw2bT7Ek8xgxFL0ean2tfORfKfxyhiMbo9B9HzfJmeyDQXQ7MUzNPRe3M
od3SSn4IiwqjXcVniULMu1RjuMJg9P2QwkSConaBIudD5RVoXkku5zBElqdaWmmS9NQmnfyjPCbx
Xtz3ceIS4hJelsRERewXa94dqeMxjYGhPcuN6vC0QXXgHGN+Bu2zvf1/YYdUGmMeufgIOU3Nkwmm
s1T1dxcGmvZzhOc+ek6nP8A2AHJ0zh+n2hOrvoBi6M/Esr/mwZSMTzU0rcQRUARHYxketSKRvfXt
z9nsl10dc6bjYd0LBkG8CaAWenI/QzxvdCMkb3VfE2ls9U+MroSdqDV0aaQIKOb+GgfN+KLtF75t
j48hvPCA3bpLXJOtzkN1xrnW2yWJSylx2hhaoy6kxEB56AL8kKnba8kC6HkK2HiZd612XkrJxS0G
mzSmgTi9mYC12iVyk1i8H7KtHmbD+53d3Di3vlak3PCaMvrcWQGluAor+PLK9NjUQ7yTQtlbAwB5
5hqJRClXZKjO90PV/qSzGTnr8puNrBatkC91G9KxKNAxMa/sEUB1oKWGBRNqRZMhnX2K8RdZk0G+
Avx2RWzHdQ76H4NoJWyQXuQPROm0SX+MJ07HFPli20LlhoXx23fVnSQj/4C29paUzhT1U0jWYpE/
BISvkZ1I3xTLcjjNdpTomjpkWiRgaerwYGEqS5tOscnK/xakNP1sjjedBtta6XoPnvETxEG5TW12
3KYDkXIy5SA13OseNzTOrv6syaxhOOqgourhx6c66tK4zsMceOOW4KgdZhKeMga3HxvDD22958Yi
QQO3iUkodk8KpcxwiffmwU7mYq9s70IK2a2MCTzMw55cOnITgqA72KOwt3lMVAR5qsS89S2fospe
qsUrd5zDj11p3Fa5rZfwlHRHgMLJS/6Cw+YdWRuWeB2LhlEUMqsYQ3kWIKDUYcMm4v+1kEB0MxjB
iGnfrR9SkOdjwZm/iOA/C00gMW7+gR4oxHghIe15jHoYIhgzh0/Apk9DRGKOl1LQIgzzSzzegsxf
h++zFOmV9zBidA4UN1KkUsc/qRkJlJsSm+DldyZxwkfcBg997JmX3A5eEc1i4nBH7kMAMFeddelc
sVKyHdP3Vw8lYv4EGj/0r11eXUfL9aKB+EeMaThtvaog1wAUp/TzmQ/BuhchHCau+SlmM1HUfddi
ONcoGUO1rpRJb95XSwLyXI7fKbEDb0Kz7OQ2CdKS4pAJi2oUoKI1xxJvqminHfnbq12LIZ+bfdvg
+wf28FYoiqQ30rg5BFdxZYPmRTKgw/GatzWB9QJWGm7qGEGA4kl3CMNpNzXBxzjpacc6/5jUDJJh
3DxNovlmXSb1yfaZ76v7wCCAR7blSxD6fKEKt418tooS5aFh7kOCEvhywd4LGgzcAQmHT3+Aa/EF
5319W1ByR60EY0f2+VyYPnekO/2SmUMF4ULLsMDlgfh9VV8gYlPVvqYXy1FQWq1DGkPX31nLQGQP
oWFWmryEVnjnWYF/HKR/DMfleSACFdQ+wEsr2/9alO+AQY2112RR6376Uqwgd8pXQMfMd6deVCci
km4IpMfdWAXEl5OrUKcca0veXgErxo0Ml1tduSpqFvc3nMqXeDUugwvkawjPrTXFTzNMW2vO3sde
f/pCeht5zWO+kcBIf3t7xpqzdsC7xl0jjTdzXF6xwur9NK0Degkg70pkGIn9ZM9kAKWi+o+w+wBG
qd91RvPAVEI67mrcbNvx2nt8Acgd3/2aJdcaTi5sEcgJF+P7JIejPWqxnTNU8zDPVMLzYoagYUIQ
FCzT0WEm+lYTjG5U5hNoV+PBzfrjacpsaivlfMC8DpNCDS7o52WqvmxLtgfq59wttZ/DJi4wktSO
U10G0LCYr3dH4O2PDH1n23dYmKZx4GDn0S6bEF0Qae87O2jJeIT8grb9zvgkWy3em3pvSgACN8Ba
2hUEmJcV9oBSY11cmopFYyCcO3+oBuO3MzJzN1dmdyxd+dp5Xn9B9AOSG18MX+yMNIQJncWIbbx+
xJxJQ0aDHefQrVmO4/pZMM/7VAsFidCnxXcxyONrsmzK5NGR0AGKSBTX3Snm+bJRGenLlhbgSEmz
L9f2o2wmQkLBRieJzdKR3Rxr2HMn+EhqTXowXPMmh4VDrNHqsOK7QSvYRn6mDHH3gtl6E98L3+kO
LpADq7O1HDujfULsz8Orj1EMzDTIECy8jRufZDnmRs/mwTe1/SVrE4u22va/MV9uop4lW8CHllV5
F9ro/43sIRT6HqKDclYeS6hZX6whAGs2790YBkHTB7/P6H5xymuL62tR9kGzyQyqQsLmVNuCwdXw
8WQ7vXf2Zfs0ELZaxwQ8eH31qsvhPWucZW+56HyN6q3yEJo52ZcxEebiVu+dDw69TP2RZEgzJHGu
cgHuyipED1YeF9Wht6LMG5hjmvQumG5ttlBOS9R4Z/kklkoA8NUgquIO82gqXwIUIniikRUBX3CW
fgPVsZ1PU8fqzjOwCAh5DuCzjGvfW79e2O8IXMyBsKoX5XPBwwrvAMT+BB7+IATaeRl/GGskmW7n
02wP9LKM9KBgZ0YfF/PGQzd1I9xLF6Qts1V0aO/kbpzq92Im0SLPhnc0O6SSxQd0pUfNjzDR9uRB
UVMEBYqSX3s+bFpWebuw5wkQK665zNILLxsy2PYcfqxM9k2L5NYXN1IFoi44WFV47VJC2YzAun6h
Oy+3dkAbTVJr/DMLV3axKiBwdnBONF8lcvQU58kWEhJlZ9w/6CJ8DCbbPFrFZxxPlMQbzx5UVZWB
4mtd/TiOmliZ0Q6Mk6W2fSuYP4bxuy8mZhlvfuohX3QVYmTR01/b759M9ESDZeKmT9Pqfhz5li02
nq3vi180aeQggC4WuiYbw0ruLG8odoXyH+hmEMAg5lkHCbmCuIUAgx1u0KTw5q3Ch0Y25XnOS6bI
2D27XnjIFiLJNbIB6LhfMq0+2zi+gsWywaBkWVh4SMDENMhissQAbF18pZbr3dSucfDN5sd29Z5O
osgLn4N+Krd+XryOq0lWiIK7zSsPU4xvWLf/ZR436UB7GTEA74X7NKXl2WDo2NiL9WWmqXtqHE3F
hA2eKzDnuvUbJmE6mWq60oqwiAbKwYA67E1qXISD9gJM5b1WRNHXXcGB9dMmgOAko99M/TQsnB8p
BtWNUc747wdiEiXikVR+Oqp788o6Kqnm1gUPbp/JbqMm2rnSACB+uBnpxc8nm1Fnzo6leUfMy01W
4nOaWwoyRYMHtHwpJ/GDD+DbsBjpMuzMBM4RqN+uX6rqk5fECsk02suSXYPAhe+szFLCuxosjWn+
Yg+0hrTYltRsWbdkSI5+gfC8UfhUnDUppSqwZQjsR12SvMgSE9ns+kDnBOzBXL/YFuVotqYyQqGp
WLziFd/f+vF8mNxwp1H7gGXLagmpwcW7+K4M9G83dPaud+OEW1vsy3dDIfAx0h6GjsTxwSazumLm
CJA7FYvznwAKomkTp4SVfyakzhvS+K93xjN9RgPqXPBzPMW7uErvQw9ic/E3xFH7/75D4tAepOjG
S/c5TI3gdAZLB1FEfqQfgjl7arUJaIBM3q71zunAebKcNixruc84o7ez7E7WYL0CIwI+Ocu1EsNB
xuCMfgAZiaLGypfIhqTZ1MlQRpkF8JhwKZQ9hnjfuxP1wIAwNWwr9c2mjDBz0UTw2Sn33NbV3kPC
3eeQQfBtiIy76X+4Oq/lSJVo234REQkJCbyqvFPJuxdCpoWHxJuvPwPtG/dEnBfF7m7tllpVZC4z
55isPsTXHPwD+kN55LcVLoEf4AVPkuCgbV3rA4LFVTzYQMLUPp8zZgBRdUsoBDZzs76XkTosU4dY
wdEvKDGrrrtlVcYbraPYiPJ/bmtfpnbJvyi6g0d/Kr2VLapLgyq8DC0CwFp3P3S35qBup1nuaoNi
BWTBDaFwiGcaEkV0eVuq8pqbE07SAEh+H9zNqaKxQROLQBlWtiOP0TIjdNt976LRs0yiR+JFmlRU
vNKuaf2bIqSdlouxNt2MefyusvkK+WPTKKSupq95TCBeVnQv7JTUTd/SXzjsRsyUWgUwBFejRK7X
vsYCyV8tcT5gmLyR6AKxeg4PGVzxwgbKtjyEgTFfDUH2FWMUEXRHIMQ+urFx37Goy0LrSp3Uc6cP
DpYr/1wFPGfzoq+IGfLaFXoFZERmaB1pt6+w4YDvdY+1T9nENP5nqHW7mSX7y4Yx/iZV7aYV09Wz
ENaNCX0SHqRVIMOf3iRfYR5XMWyRGP2SNaFvYgl6heOyairyMvqxg8N71yMLJfbEpOMAL2HHglX3
/CtnI2efNaXrvOwIcGqLj8R2yDG3vqI6eA6CE3UUkcE+qEOSi6RgEAc4fc7NU5PyA7Cjh1G43MkG
CtdAyOcp6A9m+dvzerCz4dQz5vwjs5p9pxdhtJrtLUN6lqNh3CO4Tolw6dqLbCzSLRSorTQav/lK
7PrJd/RZRAxJL4+VTThFp8M9sV0rAquHTS/5qqluVqSIhPuu49VxS1pIHZyGRQqFCROFAgnvpEnt
TIa0BBZezMW4K5iEWUkK5s3z70VPiVaFn1FHkUh+ICkPSv4i8t8rHSJv4wsYPiSeTgJsX+IGwEaZ
0BniBnyCg2FowvXkpIyWTGsHysDMJNDZGux8aju4WyJ1IvTxZXFpVdGp/MvvqvxDEPvNFhQBK+O0
ZKWLnm+P3Ods1OTkSM98xsk4bhOMsVNAQFGmo7tx9M1V0c3U7STkrYIh/xqYVa3DnHkZsZhrs15U
XQvA2IAzcdOY6KyF1m/4OcTRY5ciRkLFOkrVjd1FxYXZ/ywJW2ma8kOLwTqwf4mQaIESQBE+sY9Q
GZG7tTrmkWgurdW0R7K9di6i2IsVwDcoGrEYSZY/zSAZrpY37b5v4uLYGFVx/O+/3imgo2NP9wGd
ht/9+8B30jK/l2qtDQ3m7YU3Nr3YrKD9ZcZLWRjZe0fOLbjh0ngwAryRPYnaF9climbWNcsN5qqD
VhMXAPfnYvN9GFg/rdIsMt5E07yFhgx/seswIJ9DHJ5pem814LBEIzEMU0baWZu+FDRl68SvuztR
tfku5J/F3Il3OCSdgH9u4uwITITCEJusB1qGIHOVWMjarPHk6fb/fUjSdDz9/V7Yn1hDese/P0tK
77FEzL77P5/+94dOV3jHqD7/79/ica2fsFNjF5/8Bo9ey8GHvKFgOXqimodJ9v8/mJ0CMeMVe1tm
8tT3nvXfB7X8ssnSDK0o/R4T2dd8ICLr7/f/PjccQo9Zu+e/Rb22UGF191ONs9GQd77BFiXQ08GD
nbDrCmCL4EJHXtIZuFXj0bhBNIzoi7j6czi5ARkIpsXyfp6dY1xl6tgK68u3eefFKFSOEQ0rQj84
nceyZkKW4R1ZazKLHfBTBLogp18sBOScFce//zL/cxT4axdQ0x74VHOMTNkcJ/wFx79f5nWb7RnP
AhnLm+OwfEblc3a7M/lfiduM3MkR64oy5boY0a14AT67jNXjpO6nAE8HErIIP5LVnIbml+D74DS3
7fIMEQIm+Ub88lKVDew7LwbzDLsCOlHTVJseQyt+pM44ziIyQLo20jj+92HZ97dWLG6g6QfHfMiM
/z5UYcOQIO8QnWJ0Yr7HZubvU9LlU8Qi2ZrJ4/WlA5kbFySF0Z9cbwWsJtrl3XSYGbccHQLay1GW
p2KAwth1Z0P8amHWxzg3WNIpxFvm6B5RyXH3tmjTAzOszw3n7KEwim2J7f+Iyo1pAsvzcvrEV9xv
p+gvaqVF3zKbrHP8G1YvEdsSZgbG6HOTJNnFFB6b4wM47BjPCbkHAYYeFVj8pNWJedoAih/sp+qr
ta1MudZDipXSZWIqzPmJ0RoaVaf5pM4VFwKt/IbBezRGH5wU3oq5kn+KaZFCjW511BPYFElghAYp
RCJFvEoHByk2euS1bavFIUIObmNtbAGSQ2fAJcypZnBRi5uxJRS9cRjCsd8/uWUVnwRxyKsIXY7p
rcq65HasoIQu9EkP+R5yUizkXfZItq4xLwRONW612dEOEM7HKNcbVnyLBG38KwO/OKgB6LVGv2XX
RKyV7TPjpTP1CMhu2DQBMtR1RJIlnOl53JTBc+w770ke7MuieqvkqSKeY1QptCriNwoaO1p1Ywun
7KZP/kUBLRwkxoJmFzaE/1EM1b7VznHU2CpkgcFrtINzDrQ9bGLrnBsJ+yM/OOimADiEp7J74pzr
BYOubrjrpPXDprJbU8nvWCBHPKtFt4Ik8uyacOex0vAdsnLQNbmTIZVnzeKp8ty1WRTkYLePfuh/
Au1ON24VX5mRhHha3vPYC8i3i1faAHPZDjs/zbslj2wX86ojQ3DuHeTuURkey9a/jSR5sggKqRbK
td8P8IBLTHW6Ves6yu4r2d56vfyNOOKY14OsEzGTK6jcRLqLPXJPDUvcK1WxCv38YSp6Z9eW07Zx
4odGLQPp3NvEMrgko7bWlnfkorjtqubRKP3+xmpA3OXWPQaHF0s5j94SOLdkATAjpEDEPdjjWuYa
RRdpEBkSkXY+h3D8NARhbGKbwfvKaCahqNg6f1VL6jkiaZcRZ1Rgy5raHhJk8Fv6IGRti4URVVHm
vem8evWN5BUoF5JEon0pGlpTPkJ85abLvhNeR9ZS8g0lOIO2gQLfglZ8M1qw70fbu08G/rKiRdgk
e/hCsIuNTbrcmqPGAC8dBm5oIZowv9du/03RLW/Eq5lKJOTEWYaDSHcps4hAgJmYEq7YnvAbO/su
2SGlafQ7zJF/yMtm2xrB01xC5c3tTccK9oK9oIQCd8iqYu+27itxaGwNQpqLJqBMmRgGesNPl8wE
PfiMJ4PyasKERLWNzyEO7tn4VDQq+NlLgyW8wkNjAFWigDMlSYnOoQqR29d5cBtYLXG36Bt30mZP
4LE8S2CM9RGYgDFR7BQNttIo6VgyGnX/Ti4W7wFrpQobxlhsb/IhuSLeB2EqPkULSqb1re8oRvZV
I7IDFzKz4HTsN58IVEY04FsJF97YRfljy87YCPKxteJkAsiUw+oq3i3RQcJVx7orQV3m9Jq1fMC+
jQIygx9tU++l7bT1PCyI3tx/oUs/I14fljBRHFHAF7M8dIAQgnZpUCFXuQODeG6+u1l8s8EIN1Hr
M+th2ceWmSp7opljfbpiJc5/9CwtrKiJVjIP32oYtt1IbKK2bMSC+fQ+9erBZkpLc5If+wTFpB/k
FECDjxBxzNAhz+13WTbZcXCD25q2PMCpegjyFsTP7G9S/jYWYPNHMTK6zud8YOzn3aM4hOk36Cuu
0GGd+cWXxe3Jy8APtDapexyTmyIVL8qbcau55ktUNRvRhretr59601DbtDwP0g93XQ1FB+HVJlYN
rQXCtrrbzWXJvFezv2RIHccju0XrYGOYscPmQU2PomtPKkt/UPehuskRe7bDMzuCQ5FAzRjNu6ya
6lW8IDLt3CVBcpZ72ZefLhQI5YTbSe5Da7gU7RzeQcQH+Ge5gIcYHcHDx3dFYC1lXGTbVxmyStDe
ZgyTY1UscdhjsE9Nb9ymPsqAfGA/CxCNhDB4oRBfL3MDj6stQBaooUJB4zarzEKSOCfz0Q0QGuoY
yIbABjVE8QsiU8hNU5AcUWHsRWPdN+kVgFT9jIF5fAS6ATbHmzmtIY2UQxQhlCc1FHyQFE6xBR4B
/LUVFxNFKr0dBOwqq+6L2M+vvqbRlG0NTa1bE4FDtvrkeyw/i/7Qlxzqrg5JEMd3jWvLv/59qD9Y
drirFud05Zfmee4jhNUV8Bvpa3FNZIja1YsYZ+GML4PuIfjEb3xqM8JonNzhRzcHzJR4MfNQrBL5
iMSBrUxGLRi07rmglgiWXT+pJmj2k2JYmeQmYOSgHjQN3JgBEINx+AhjezzXWoOerNnQ8GPb5fi2
0W2gTkE3wPYrewLqJs7gx9n4JsOeOSeABjsgsb4/DxT2cHotCjE5bWtC5Dy+BbsUzAEKhpa2VXR3
WdSg5gw6Hi4z2fRq6u7+ft8NSYzRVsvYz+/u8GQ360ghYsoiLCUhgfHbwLgC0I7vpsKL7oflA8Po
c1SRiW7Vyrtdio1iKuJ7I8QtyQVGLbX8Ui8faNlrts/kEo89ocrW5Jfbvz/tzDRYt2Rb0xjyeTze
SIOCsWFaqcJTr7N7f0bm4BBEq2KaJsZ4ihnYFPOIZsy5KbdRkCRK+Tyo5iEPrGMV9c9d6BJ+gl9o
zULjweGZ2FvTaCy6GxctR7L25oo5SUveAufLc1CCgMRJBWuzDl/qRS/eDYqQ0jULBe+2Lkukb3F0
9J9ryO9UWPab7rGb+/mSDOJ4Z1P/a6BDbQI8Sms2EcOzZUGrtY2nv18MZLKM7IlXtU6rfSLM8bmG
ZOqjPXn8+1XWhlt3dIJdZCM6rFN3REFvR+hYnNvE9+Q1mnXxrG3jn1Pl9eXvV3PnW2R86WgnrejB
tvvymaeCE1UwD6qjpHy25GSjvOrH3d+finFazWJw165RxtC4vfKZd0u/KxFmon/T+lkEXnyIJyUX
iTUOSEX54yDzPKYmBBII3/o598aJdwXrkClxYRWiMnxp0qQ69WGDXWTwLmyn0ivtJZjxKL0Vae1g
vTC3lof6PnW4aEc6J1Nyto/UQN9KoUU7dVlRfgDsOQJbZQmSF+nVKeZgM2U+gwF7OFWtO52rupPQ
QTySWOb6HWQLJslYraqBlIKCiM9970wGOrX2ySgz467kgZV8dhUY3ktWglFK6a4GDAR7WjywhoTU
37REYbGQnx5zScxqMLzCLUct6CXUXbz30eTsJhwJrKSY78GUwVsjv5ts6DZYIGjrFsVCyEp/p0NX
kqWKsAKELALdMGOBgLylsv3q0Ibetm3jDVJGi9FwEG7iiLrVBTwwNf1doVnnN9ILNhykpOrellHx
almpzWjEe2STSSFYSG4TE2oGjIJyh1T+ks5jvSYm8D5ysX0K4hfzJU/SqoaflNDmgYVeXyc8lm20
FJ6QMwv6O9/FNsqdGkA3pGjh2ip/g3m6kutub4jAeAH/h/AWdWQRONRbwSIQNnGjN2P7lsr20dC8
uSuoYWS8RefevQ3sCvAu+w67H/FfnMoSL0FAR7awi79Tzi/H5mnyBxbwk8T/WjclywbpgDW1jQ2n
CveIPz3atDHtOCwaF7hKPfJcOh3rNh8HFyIlA8jIKTfRwB5BuRcc7p+hNmDT+Wz/TEc9WKO6N40S
jKhyvgYPTlsUGOsE/gZ0BfOQlVGP5KI1d8ttSDBmvTPewcIG+8FxvtkQM4bOOzhsobnzBhOQ2Ig3
GFAbr2Vsf0QeHEhdmugosDWZIV1yERcRERDVY0pRmNsQFGjb9llJdW4EbI5cvxecNuigJbuvOTPv
0AGw8vFr1ou4Q4fYhcyJ98IqNeVaqu6beiFZ4E+uSS9kZMXwvg3cDRAnwKt69LEhYZN1hAGuBDFa
zFDI09NvRi2bSe9aAzCNJA2iGwCzDO2eXWb1XemEt6/REmNi00RlqcH7DWlgTIftAo9srYpjP6ai
ZHqJPuk+TLN0zWj4K5qVv7EQjVMBQHwv8zsK+ae0AsMpfUZPuhzuHN+/QWRVbqZK0GD6+EIKUFQd
wBzRmt9VYL0FoTvsjAy/F+HKrCOGedXn+XgqYtLHFHdR5JKeS4jBQytRtZPIWa77uGXWZN9pu/sV
fvDVpMYPqIFoWtSTEWvr3Owv6SDeEof6aQoNInit266ArctEPYLRxtB+BAscD8Ne1vawkdn3PCfZ
ijnV2veG32jeJDDxV1l0GXg5DnxDzMLyT93Eex3Vb37kDQeP9ztYyVuPL3XT5qRpIRGf6/i97oPn
xHeeu6Y2N0mhr6ivb8dg/GGVUe9rZbGljL9ijqHDSEpiXKJ2CzKU+vyUmI621VXE4TPkic1sdax/
/TcApNvR6U5NyWnjWQOxr3LN5WLvOF7ge29c3El7hsdPJOw1giY/laXx1mGrCIGFIFIHypCN7o37
kiZks7MVZH6NMjLOzfgWKw6Y6YmWtrXvgKIBkaBuFXOCIEBxzOVWv8LuwIjMW2UaEJybzNx6M5sC
hgFrW2rCj3IuyJACpUQWTgO7r9ycyix37oKFW5NO7tUKsYZIXnug8NbJj0aiQIIYkTvL8Rge/npq
Z4c3rvc6Dzi/0elftQ1E0UJhwDB9og4DlbUB8YIqLRFbngrk0EzLPmZzoK61r4Q9vbbkiYQDCh5m
Mpgy0NyzY6s3EjLEUGpj5cSMrRwvQkxraMDHKV0a/OJ6YkCTJtcSr8De4/8qCAnwkChg4cZanDAG
hpGzy6yUG64kXTVn8E/M3ClvEWZkDLu3NKiXqcClrCOVMBvKXkWo3yLlXNN0eizjFmpvkDxPU+6s
09J9s7kTpmZ+Tpp5mcUMBAm47NrqWNy7wn2ch5JWJl704cgZu5lIGCfVp9pqX3Aq4rwlQziKa6IC
0LLDniv1xsZRwpjSxpmPKIBKkkDLglQQFf6yWWH+rRQjw5lQdFN8sVormrAElxYix6vGvRcZYBmc
JzcO/LUaPFjnoCSm2IR+mHuHrA+RPlC55yb4HDCm6MAR/zguO0ZqgxXpSKgipHgMeu+JzcNt7k8k
iGX+gbEt3+7U7UzDes776F8mqmCDq2xmAd8aw13m2/eUocza0pZhZPHPasm7kT9oPL/iJLy6Y8Ms
es5x+hhE1VOnMTf/kHWkth7+QsT+Jn5B2FftXDymiH44Ss5BYVwtJzglWfvupORZqp6WLMw/RsWk
SdvWugcsTM3Yb7mtkZaFNso6Q10IPWG6oTFUz0l1nsJy3C0Gto2+dRU/mWxh3ahJ/iOkZ4mnGfi2
DVK6YbOtoMag4Ox8YCltt4UhxKpvMY7kMLkBXL27MU8ak4YIMzH3YAc0w++K76xP/9Umb4fQfMVk
ts6JMIcpQPUiGXmmnjeu5FB+wA5gNDjWj4kdHezuLkYaxcYHrZCCPdI2/GvMJnyacrCorFieUg9H
R+bjQTeRrTIM8Ui7zFPn5NXpFwfvWgkWyETHH62aIRG90RF68yX123GvW/3YiO5J9d0KI/1TLx+E
nkdCqDDf+2b+TGLMMbScLyPyTmPLDWE0mEirhjxW1V3qgEZ/yNw1BNlz2zL6seWh4dres3I99cSI
c4dbO1cBFBrQovTVTUvRoBEU8JS3156maTfA/AsKHs4xFtfZc5o1xj7SA6OPtGrPNiFn3JBMSE3r
te2ss1eENROkZcxvdxw0EQkov2XB9eFrgiZK27H2dY7YbvExNAMTVshtHJ5MME1JDWPZ2QJaA8O3
Zmd+G/sh7NZ9OgyfPiFF9HnICsoJvOccgTk2QHeO+S5PZhbCw4fZcOaWyCIsH8Qapk2ruUw23wJ9
q8ERVpESchs5Tc4cKH53u3k8KcO/R071mKJ72/h+RHSpIpqbsK4s8RDncRaW4rcy7X5HChY+tPjO
l/UrLhUitkYi7zz/s2W6SHKL0Pd+9dQqQhbGhF0RA3XX+a4cun9LijOhqgOPqyU/Qmha7GS4jfnX
7gsHBpbNRL1JGTq3NRy8KkgOnEJAUoI3P0ziTR1zTkwGZC8nEqzQSw3u1Us3okL/ZKn3kXh7JhoZ
Lxm4i3Khshg/QSwoXst0PQUGatCmO05Lb+SgSPEGqh/eKk+ORWnX9OYn08O5cZia2m+T7r9lWB9Q
EVxjy9yKNP7ImG94HYTWxGcmmw5AAz/NFplP0MNxcimo5tj67ji7i8QG/epZL6XTf+YTJ7aRJ3QA
7Q+xuPhfGYmn9Wskggt69xdypyljE/OVoeYPQnhTZT9qRFU4V/XXVCImkyUhHfUMSl2ClKvGJlvb
wkHsRvrIHASbrJI73GnobA29Y/2++duzZAWTOc4TIed3cCunsMVvPFXqEyrrJlL+ixf2T4qn2K1F
hqLpB5wNuMIZoE7CESbKhOg95/fKWPMCcGXnFQx+G7AJxJ7f4OdDi+4kZ78HKu0EyQZ1hWDg7TK8
xtbAq45YjmQ3nRx12HbHxr13sthfV4XxQUjesGfUE4/zaaqaGegIQGorbO916n4xXb9K2xvX81zf
T46+BFn66Chg8iIijnB6EVOwNl2h1uRovrgZ3Qbkcj9kCotiEn4Ork5VeR8moUBrhrYRzBfOJ4kY
BU/1B146vOKt/JQhMgTDQySWYHfvom4lQnqblCm6cqyXOmn0ngCoGIUVgV2qwobLLHkzzSjHPIAa
sQO42NUMU6U7fGRdfZhyqhMvaN7tNgJWL//Fs/UMPVNtnBzWR2Q/NP70hLd0Z4r+Gbhid2GdQEw5
0reuiZ7LmnQFw0T3UN07FcGuJdPGzvfWkXVHWMeLHsa9Ey+Kz8b31x6RcGP+Ofr6DSFTDqbDOCG1
+GmZnh9bfEVo3ukV2kwgmA7Yk2vMdh7L8qRDFADh7zJjT71pLE4bFeQoPep8n9hE/IDgY9RQIL7t
3900+uqQMax6J9PE7aHdmsKzmxJbYrLTHOzbrmN4rhIX5O1IYmlF+NgUgdIr3wA74q3DybFavppy
ww+f8kQVMZYYyGxjw7omdxgyZBEZNRGtxI2s6md8YId+sqJdbaboH1OCspPq3xhi+JeDRotHZC6A
QAIpDlWLvIsfEKbUhzaNKH/hTGve9IVXvetsyfZM8CQo6H/0htkxTbNfH9wDfnv3yWI31cFWx77n
bC0I/hQBuBfL+n6OwmNlhXtoVSvCrS5GAnWyrms2O476ENN8iNPiIZ0HvUvc6EfMSLfYzFGM6Jex
iRSKucxZ251/Cm14mYSUPLpB8EShTkkqTA1zgNiFYj+bXkC2bhqvkQtSQoZzuyb7+ejUzTkUFDQQ
L8ydlMxWuRdjogFACJLwVmfmVcYVyKDO/YAEGp28fOA79JAu6uGfV+nvSpUTSP1oDRmNBRooy3Xf
pbzXk2YDQ+pdhEO6qxsTcVE8IzZMOBwSWdDIzsU60lZ9FCHlSQe9QuAlcBqSPgFiku1DvlizDPyv
nYHWJsuxYUrZXRwk7PmAxbdlpI49Tz3F4hNil+J/mTZDF+Bp6NH0uVARypLtRjeSCNETL+W5s32b
MZ8XuKxRp6+7tGa017WPKJLufXs8DcW+a7BHDHnr8ymRd0cRqlMWUyD2wjoTx0kZb/4gbHR+RH4F
wbtVA0kZy5HRl3xm7rdkkoMMTuyuOXgeSiN9HBvNAjnJxl0ZWN25l5fcQGfTjl60jfC717Pgh5tQ
0nvy2I0NHTf8EVe99lie8SuFRMKaeYT3mT6ZNGexNrsEexqujKz3saGn9mtShuiz9CnrPP0jB+eB
3rW62ugl2Rqw1FU+C7nJSA4q9I9GiG/YNFFmtwmEE+j81tLLhGvT+A1yBCdxfWLpVu5LXpmhnq+D
O6p1Oz7ZcYc8iAfFm8VpkFgOxXBr46o/BuN0NqxZgRayH3EXMrXvDFSlTEKcEB7KVKCFddwdIgjy
h19EAhHYSMRtUE7w2sLkVUXergTvgm4ZaFLvgCBJKrUeqXiYGqU/ypX1jtW7bmekFDgxI3c61WmP
UziGMCNnuR075my22z7OPm+PNBpejJpLO5I9+zxy2jnufi3aJgj/ls/Q/TtfpJQMzoO9FXf0XtVP
Uy7iyh4Y87Qfzq70r97kkx/k56COkuobAM5qdAX9m8eWzrAw1NbTpVemezTbVB9EC2ik7NLN3m/q
gJTYZQIPcoqRebUWBbvcwPlmHA6J59sYpb9Gpq5u7CZ7hsGUXjOJf3z6blTX09WG9aaqjW0wJeWZ
ec6n7AR+1wY8RVATNjj0J9pWTtiBGN1BPJYVMwHVddMNDSS5RGw+aRinm5EosoVoAWsHBytTuKfC
xZlp3Nc+eJ5gztgOJf5dTycjCmQRLfgIpuIvwHuo+2sPLjYPOj80kqUMQoOCMn9N6jwke4aEoQn7
JNGQ/jtC1bt5NE9Wlx7sdEImhMIJupjDXBb9tIc8+GB06P0TxbM7b8yYHSXztpqKazhOnk1mcwpz
U5ebguHZ2YQ8tJ4T3EY9h9ulHsKnQsDvmCr7wPym2JlOCwsqcgAohRppv0+2JbJ6jf5hRWIWattl
9YFwLu4upY1FfOp/0ya+q3Cvr/rJRSKTpk+tR+0Xp4fUxlpVum25rXBRCgyZGwFxirEePjPyyYrq
NBOWMjJvcIIFBtY8m5b8rhPjxGpuHbr2vUbwvE08fADkZ0Xhh8t8u8nizz5lkQl04pZX9BTkaXDI
K/baIcvPAd3HOjFqpI1Dti5C1qY1B6CYeZ9ZogDG5NQ/3BaWUD9Iv6tNYm0tA6lYGGynjOcjhDnA
0WPjnh4vEcIEGE4T8CDSVcv25Kj5Kx5ySdm3Nv3sEd05bKq23iap9axwXzDTSb+dCLvvUAFSlZKH
T0F126jl1dbtG/9oj1O1JkFSePd2YH3MfvFsD99zM302SdYddVZ+jkTkjQk+frgNiTVeUHV1G26i
99r1zmKY3mOJGxDVAoYuwJ20b+InZ7W7QnoO1dZYar2ue01zdgP+sosfX9LQLUDGlSvdAfRPBuaV
WLweiz55JSUMOYW3Y2X3bPDdAqMnkXimhOJfgdjdMG+byLjFirKho0LDVXsC9ftNGU7RngDh+Sbh
fHBb853978gRA1xipjlfpQxOo84KVxDGHpJplNw6CAK6tPpyUzTI/dS9GRJep907PPi9u03bYckd
QU3CAUt6RF3tTQhMm1moo5WbfE2eUsqa8SSQUTBuD+DNK56LorTPwfCtDUJnCcNbano2xnbyjwzK
94jI6BuFtpWHAaNYXtqMK/t5Vw1Ic5lxsftt2/fRATljIQBfScf6nIaGIGfGp3PY3QjPmtacQy25
PhfTce/MmOQ/bwmNVbzLZRxtm4VQIIqHscxpG+JErKraY4ob/mS++VNhCrqxx5wLtnGwo7U1qgZg
ayi08OfUi7yFLYepH73EetCV+1oCbaDWS9k/jrybLH8ZCZcNi648eAstzjT+XWlYT1Tqg3dT3+WM
2FH/BdyQPV0SPtebcMKUZ0l1GJvpbJdAHO3LmOAyM5GV3ZgiFfuprTjLcmDNSUpRh3mV35rnU8uK
VEQRykdPLY0vSXp5hvMVNQaGA0Q1lJorYaf3bPTmjUGls2rl7eAbPZs4jbOxE9/70PeLjZtAqNfK
vOBHJKO27NlgSHUmQLDcuVrdxiVvW8g+1kGrnpdFLHGVFcufkXW+jhntaUFhZvhhsEevDRDDFL/N
qLxrgyP8JpIPU0b5FDLXnvG5bYuC0F5MPK1hP/H2QWZs6R+frQ0L+pmyesnOjFVy51NuIJn8TMd0
JxLcDhWxM/245qTuVwOpgnQfbDI0TxSzuksRy4M7mdZ2UM2jGRpHrxcbUEPrEeaGkz24ONIRHSVf
MiHLKXH0Q5jiuhnd3FoV+Fb00PL+0OQjEZku55+OdDXQT6hCsj7a9X65m6aCFMSq/5U1p6TKEmAB
vGOdCgNlQja3rDjMmsE59PXwliT6FeTYh51W76G7SyZstWVjPtpZauNxbC9pAm0FAMBtFGFAayb6
qyYYtklkOevwccome+PoCaGcGd6ZNVjhIH1Pgopqq+OWIrKHMt9HXlzOQPqQEX+NHlv5apb3urao
WNOWdIgsuy99iv8Gn9YawwB3OUv8tYPsFTMd4zim8T/OiHW3Yt2LWj9bB0H2kyj9qa1dpiyMB4JL
x/WmXWCTFpUjO6ELmSBHNMMDgt+apyjrIBWhrQdeHtGCJ6xKRFPGN4jgVq3DtBw2NTvha9fYIBy1
QzFRm7ddq+4kfyfWBcEommFZFuKns8qUetPcwWEg7WzoftiaPIxa34PmAMecPJrcVNsAly0TaaCO
MrWiI003Eig8AhlKK+7tVTuhQpLDtAD0vGOVFnxLfYFfF/2bSfveEpgULBoivnUQ3lnKSjPMUSyq
QUHgrEx+lHWf7MxGP8+NPgwNiiqfHBRqyrzkbZ9RhhAmtMOcDiFm7M4WfHIWZs1szZvQwyQthSRz
UuU8a2ZnnDIjOZpenG0HJDOrFK7FRvC11kaQPg9MRg9lUrwwXqj3vnlwFAMD9upkPhBpKSPjuW0E
I1bbYfZl2m+qql7s0Bbs5zhxM+aDusNxNhZNeoOk7p3Nxl1ET1NTQ7LlETXdnv7Tl1g4bW9kEc7b
ubE021XEaNNkdXTxHtgsnf22ywynHJlwjREHgvDzf4Np2bjVrEdxHgFCb0j1yNaeTZZ9DaKwwA27
iUZOapMJvi1hViEEnvedElwVjbzPJ5dxa5OMLAmAOwdA+AR/SPTCvq9VtDKj0byx8/AyhQ77u5H3
WY+lJTP8GHNGvhwoiK95Iv42SDT0xpLYkK+aDmmxb1VYgZCQOBxvOVr2THIL+Xn9NoI80OR5Tuw6
CfxUsa/vRqgzG9OzA57x7biczk2nWlhE3YE7wiFKBIs6NAqEPR7Syf5/ODqv7tSRLoj+Iq3VLbXS
KxkbMDgA1y9aNraVc9avn615/cLMvYBafepU7arei3a82QLUZyDIVTec8ghE9GHp6b+ge68mB/ad
f/Xd/o2Kmh84hHOI2pBL2+eFUoqH0TY3x8Sw4En9b0iJ5Zu99JbsPyAj1twuTR810qphApZ+uuR4
QCXkwXorhI1Fhqt0EFDGGqAKMQmwTPXYNOXeZ1XWD8onn4DN7OuMUDRtgrn2VnNQweQA1UHovk9v
mLgXod1tFVdNtCWBcRi9uZm+4bJ+RJR/NWyi+UXuwUThF9HgUvJGy+Ul80Ci+1O4TvzhlvgR4K9A
lIvkUfrVm+rHD7OQx4iSmMW1thsar8G6KKm/5Hb72pughI1uz2pilznpbqqHJyvAsjnaP24cXkVr
f+Qpx6YvsIcaPAjRDxIR37bLwqDMGsYTxg+YlXFn89YAPAlFz4eO9P9/QJc6tDUZ3bWEa8hkbgaQ
oMOYHESHRVRTCo9dZmN0Q28esR6HBgxQ0tUsq3hXmBMNS3lyMTDXJYqVja/ufkf6qk5eSyIELA+W
HRuGVkYHhHlSUvZwCOPm5NFUVxXBDlbxXovqF9fX93qDrE+OYYpuEWsGPQTOaYRHKAtcDma5hI18
TKMaOJLyFmjh1ZuGc21vprLfx0VxdoZ+k5v5PgijVTgjLgz/ULXwHemaY87SgvBzmLiUdxgGcZ6Q
/o0/wXO895Z/BpRPzGTnBfIc2/4lardcx7Gt9M2rYbdPju985B26V0G2Q88/gjanO7aACcYjYY0E
Z+yKmkc33o4VKLYpKpZmSe1BkHAa1DTN1FYPH7catkkTnbqugmw8oVqJT8GtNkD9gQX6ZEN0jAZO
X/BVPKl59MjNXyMRNPUiAqVd9aMceLOlEbd0/ZJzRj+MspzrbEQQLk2NYDf7eRlASZ1FUOFgKyxb
HCNNB7hySK78Ag6xTTDPey+L+EOAhwwS4xxQ9mTJ9LNswWQCQyc0o/Yly91+TO61+U9m6YN9Pd1u
3ngeY05cyeM427o17wHEARxGjGpnpAIedr013XlpUPKjjl4LfqU84uMi0/M7YMudGtND2nOqhGp8
IBu/xxS5amN1gvtIN9yI3QFUKak9tRJVlhLtA7ynMnvV2f6JWlgokBl5jyrgcxiHUzIVxrbFdLiI
zdkfLI+9Dsx/LH5tuoZHod602H3tWuOVRBCqfNL+lKS5R/Adfg6BHm7LYsrEBUjUVc6t6wWiBaVY
y9CmMS3eJqkUaxZ2T5Vb/VZK+yMVt2N4Bh2e2MD3TO2QWUwXrcyNheO1J1RERhwq+jDwk4TBoBAl
3cqN+3s9V1f7vvrLYgL9zoipr3/GmYjleyYWOPzjWhNy1+jhs6tTpn2YNgtYfnExwhAPXth+jsvc
2WaS0TasaBJA3ci19KPs2xU/drpx83DfusOTH9vEIQbg8JIySiufoSUjm92C5AlyQsj9wAweei1/
I0Uyso3iK5bOjZ64vLkrqIiCZFwzVXtW/keVV29cJL7SNGp2lmDXD6OKQpX4bkxww7MU820x3HGp
vCTartIZl4q4PzM8f2marJnCR9R9+xAhmRNXUwtUcX/hJdPWjA3uZQq4HSCKXOFY5l6+n3v+9IBz
xxiDi5G426y3/yW9ebFa8a9gQbUihOxr6tQ59V/cUXyYYw/OzPHhxsa+4Eco2r+Q+j7Ot+GUfZbv
smaE9lnvmW3+nrjDrRnVtx2Gr5Ep3jJaBrmIU9Bhl1eqp59tg0y6C5XOp0egM7W1xaTiq+wpQp22
0V9RC2E7Z9Mf492r4ah+iaruCmvLDoOe9W0EOLCDULGc/9b0zCZbpxBsyYNnFU8nFjknPS3XjHVP
eGBn7NZPVXFfIKvSU8/OJGxij15qmXdKAUQkrLuMkbrJaWur9DDwyhrJY/OlrgcxPBgTMcByrZcZ
B0cCWWzZT+55cuAB5ACYFICTfHpxa+M9ktZn6MUxh9H4QwqnXgwVrjSdBATDzVPdT4DdQcBENb+r
oYBFTHlfhi6LKfvNCgTePJJ7Q7v1+/ZCc3sHyTXfIr28O3yZk5699ij0pKWpC1T4/6MuW2HnbbDh
WFwGbRdOTMiY6ffDilLMeG216TehnnWZdFsmXApR7QWvlTVLOJc3RZq+DPkXztOws8qNWzjROlQ8
95bjX6WevMS5RizJJHQ6wSQho0Wb+vTisyVm0/YOfJGHGL6RlVQ3KuX+WmpeGZRoIJfT2m4Y4iP8
ZIu64Z70hVsS3m7Y6lg2AkqojA/6O2aPFTOV1cyXIO9JN6jLRhYb0qfClKSvEw4s8NWLKZ0WoqMg
JqSah/swcwX3JIS04DeTwlqaVXEZ4QetiopftMN3j6F2pfN2X2VgDOGy6msryN/D2j9Gk3vsuj31
ZLe0a7d63p17f3j2y3SHV62iOGsb4VNLWu+L+aqQKlh6A0UQjv+paSGbBBiGJcGJRUCF1tiINTSJ
vdI6iu00NqJQgQkx86gXeEaoi9uGGg0L+ijXAzukKep6QI0NSaUobtEZym2Lu6+y0oN0bLnsU6oN
XIZoosKww9ESm/LXyqOjquTRiBEYp14+D5xPrW2s4wZ8F6Y/rd1h2cZET2txErNmykuo5o31qcUO
ZgRItXkRPGd1A1BT4kao21tf8W2WUYbJ5QjImXGO+/0i1l+VQ/I2i9Ino26I6V06zrWJftuF7gR/
8zM45u0l6NCzuc1fh7g/RpVGw7eCRuN/9q568qzi3cvM5wKYwEroE3ZbQPwlY8mhZ7G7cpvinDvy
q9awNJas0lrVEQnKjxPLIyXI0QrAE6niL58Vv736yRLjWlh2vU00+51reFa51tJmsl+EA+H3qNoP
ijW7IoSp1W2xaNqUH2gHmmzE5c/9puBDlyaBgYzO+DGg/Tckii/G7pZxqi3Az/Lfu4Tz58YsUvjZ
Qk/VVXG70xoWyYzvi5a5ssvFG9vpXcj2lm6Ruxowdfs0gEy2eQ+JO7e8K9YUDVCmQFuGjmxOeGzR
pQ1UTfcwDd272U9kExJvkxO1U24EnRyAn82Xoor/t1yr0D/3BFPD4Bsl31i4I/SRllsua7s/MmDv
vka/KuxOys8hy4fOSpWQ4wTgQd/ERlC0xMSgNVfKvDiCqyhXAch9LeY+INkqotXVxeKyDI5i4jWu
6R6BIQAc6DlvJMMugiA+OuV3N7kXkwAQJ1DZ4mo5J+EvdqV4KWrtONrDKaBxSIabVg5rXxv+uEMV
+9ZHLZdXSjJvrRk+RGVtW+Fuh4ZVpmasIGYP75VvnvnnaGsvB5ycWP6Tj1taSIM+N5MeDymas/dc
i+KfplCi0pzQXte8FzmWZGnmX1XT7RoD1oPfcv2oaTWHwyTIBpwjszoJXrcb03B+skYRJbcOtAaw
4kdyJuSVb8KGi4Su7cfGIaPt6ptmoDsHecEe3MeUcqGxfrIQduLs4Iwli8QkKw5WAH5NgN73RXGE
EXZ2Iu8qQKY17vRmtua4bvXoVZUlkHR7xyBIZ2Hqf9LYcKcbneIUZ+ngpiscBRuPRQ7bJ+1diumH
jBrRtWKHUgVEtusuaRjuRcklJHa5yiQkN2uWGTXAdd8+sHU4kZeMntLI+9BpV12KERENrhSG8Ydo
/b/aJb3fhDuwUKxdKN0syPK8m3C8vAAnA1uSNQPeUwJhyLCfy9a4iLxt0S0pEHE02qQqGtlypPlE
1sfCCLj8sdyKQLouWlYk/JKdNed1CpGQgLdjTU8FPYSThs3Bkv2wx2FNpCjDqRX1xkkbjWtrZiMb
cmI6nsSuKs/m1HE7t06dR6sG5mq7H39c9IOVTyOkNXeKCXs4FqDkevITwilvZAWu+VRcioQBnUrR
X/Ba56HHqtpQcoYXJOVuT8AMWzab075aurW2rVv3gO10CYKF3qiAfUDCa1+MTxPTJE5FEulGW28q
uz/q9Wfsz122hrwktGo2UqCzTuvKeyNfDrm2RakyR1JPNqUIvuYY68Ao5KJyaQCOqnMXBueqMtDr
uVFxM3nYZNb1OdRT21RVA9qg2ued6vqzSTN9LN2r7q9p23vTQ48eGCh3U3gdC/ed+DdZFEY3WQ9n
zcsvhptsO1jRwMZCLfzwwmtlJxeV11eVtn8JDRnEzkIJHJE3+T6JfVgdb30dnes+WpeKWTqgkYJW
9TNgxJiYF+/h+YEjYg0QBZNekXo/Mv0tBIjnvEe1HUoW0mlC3iH6DrtgY2nRPS1ojugoHNg4xT+r
rb6LYlo2PaSKuBJX37TOPBIzYQflNywljlcbrpp7FtRmrurCx9OQt3fwBejFUr+Vpf9uJMlWiH4T
6u5PrVL0i3g45gg8rvJeklS/dxjOgDqtEzfc2IBC8Wez6J2DjVXU/kxav4LkMtLQQD4Lvy/Af7dj
elbVtZbZl8g+U4cmOt9moq24aKN9zRaQNYHJP4IvG/xteKwCOSyj+sxdbdr5TMo0V78Mjvfq+DHG
9ILCPlH/66W5x1XBq6bismfW6aHvjacEZiA8bPfD0Fzy6TyrYUnmQWSP3Jqu5ngpgCJ49vDkKWWv
Z+NkZJR/IYGjZHQfWSK+QWp+E+XekGq5j3gNCAzym8TE+GFW5UfJuU7v9ufQeBelBcglARtDRYGQ
1QcPTY40OgBfad/tov3m+8Hc1CzhBRIu92AwN3mKsoYxLhDpRjodb/qe4bIbrS1v9YOcwIKEf35l
FQvT8K91t+fauA1lDVOdpQSf5Vz80GfrXBd/AcORXkbAfWblzrgVNViOwaj85WSqneE9U0jybes0
3VCEG0Tel+N6N2qlnghjLDkdCdjg6pNC3OnERKuzxBEdAyVFouU236HoroPVrusWZLF4gYf/Ygku
VAU3yOpI1+h9op19HqgYBNiDheaty7haDdVHSdtDI8JDEhMLlne9GNcGBt8QwqHELSsci/k3Ohv6
+I2L7eAht+U9YB/D2kVgSeu0uVNw96fsvTXayBE2JIDmYlPhV5ANCOwDp9yeCWYvTONl/sOV4iQr
Z5Pm+r6LknOs3KeUW27DVVJnQUgjZ3wmuqMR1InWpuLiLLsQeSLVrtCaouX7wBEBTOVJb9WvCqdD
bVcPu3ORs9xLO3N04/pdjszC5nwfzLNlOcY4eub5CbkBLZHGRKj4/4hbsFWqT2G9CoOE0SWf98gJ
N7eqon3zp3fgBsWS36WR0ljA3u4tv+fELkXMkWR7FIQ5+KvDkDi8P2JhhetYF/ba4tJOHhKhPg47
uN7dlvPu1FpMwDoUYq+DkexoM0y1wVuFrlBBza6i0VgYuk4kod/1Y3SmiuGnrohNND0Iat98dqE2
hKcEju2SDabHQjg/AxckptykMIfMPwcHZC/wQ9Xx15gEI9RRrsidCxOzrNlvG0wfHLnSDX+MgHc/
5wJEt+E59/qPupbP0YSqnuHhJIc0EBlvMaOUIbU9wfhnOg6O2IG/TnqyA/EvK60zOjKKfnVk04R4
7H1U/DymKrhDdAZGVXtH3+cC0GgcxSOwNWd2qc/0RiYySN/fEamMZ7sZP/waYdyzsJ7JHD5H+qbI
H1d+0C4mx0ETJN3ycF2crpI3Phe2307mR6ePON3mv4+ffLg1D29sYZqXIdvZsSUMw3e2G4JbykSz
KsB+IzyJpyaoyPAyzCyxjlOJqSPIIgiHc3o+LLHFD1W4s0rtEgv1Zw03t6o+owYPLykqqNA2Q/zU
DfTriK+iI8pQZDzjCUC0kTyapSAdt90bO5p7WJsFghktS5YYjo4ev9BXz/Nmz2V0xDX87NNjZCFO
tqHpEjUpzMctPQPE3fpr4WKp6AaW+RrGcz0cvnKkzU5Pnv3p1DsjtuO+7TZcic9NnrOwLom+KwSt
gT9aplx+rzSVx5xhpPmvYlApi1b7iBv/xAqpFtq9d/qSJwqPQGB2Jy0HITf5H1pMahDv658u2S4X
46dbcp5E8PpAqLmQw6jyroOMdSeBSd2cRa58RZ35uc4agIcVLB5umGjP3o1A4ZvXC8m1K/rsJDsZ
O/yu09FcRI337RBkI2t1mxyi3V19oL7qw44RVuj8a5YCn6hqrOv8/A9wYBd1CAlf2CRJ/Cb7VlzD
JzAfSNsYlKfSucnsxEjER93mwYbyFxzfIL6Aa9KHMEGCgRJIE3p8cEP8Rz0m02iggaurWbzH1c6Y
0+1eoOfb+qH3imVWjDpJunQJCtnkozae3SnbJca8mtBX9jRh1gQKuaCw65NQNEHuwZi1fnnTmuA+
cmCnlrOuc0pw3IhJh1BmaCFfkxCvlyaafTM/WNRN+OpIuHoHeuPWu0zwtHKBrCsBYTHD9xPpNr7d
WnB9Yhehezx1+XSL0uIjN7kdtJWqlwRpYJvzU0yHbN3BiFyx3HxFRtmIEDRESpcach0+97gPt22h
3UKtYjxksW+Vf5Er/xp+rEgW10xa9xFMjK+LeSFBXVInP5RZv47RNhjCU+WPS5phP3BYfLrQDfRX
irkepMRqhulqib/uwzbytd2WGuHfBmjGlPwItyAZVGNPS+qXyvBeu2x8FWN7sseE5bgbcFbTtjMQ
23Rz6xc0+qeBpVzBipEKyq3r5HtaFv4UKo8lyPXNRnjXusYIT73mPJqceyAUEiiLvBO4T0B61V7t
3DmB0LjoxmtELoqzySSP0jLGyew5oXnPEjRisV/kKpXdzMz7pgJ3g2XM8v1/gU/STOcjHygQhUUc
nZTt8s+mrwWbAGD+UH+SJmyCKuwAy7rDB9IQAutizMTHROAv6+w/zRyDVZBMD0M79+TWeagjAk1o
mnNb5MDbbWHHBF5GrVkWDRtQOLxHmNUfRes+alBNK1v8c1K0JheuTzN7eMnrULqM5i2xbFXqEYXq
hrP8EPY0x9nVPGIO/sLKeVzGCqcFGjlQj2Bv9i7rY+dRjfUPf/5tOpOXhGjHrV+kf47h/GUM+VGD
wzXt8BBYZbcxiUpzAzVvbBuQntf40j8dDQUJdz8Vw9K4ZGb1WU386ntaXOdI+EpG3tomKEeYN6Mt
FXxdaWFz9iAVlvOxXkgEWNavNf+nuqgeYy1eq57kiPxVeXDI4+YlKbofkwFglVr1D+agPXyoFSH5
lVeXn2RIaPfpPH5PbyGRYPQ74kxGhQkUNiM9uxci8ngzjZaAaXyPnPeIGD8F5/TLNQn1SfyJHMe+
ZIn+CcAOZ0T3FXbts8B6UTg6nlZerLyFfWyEGCM8g6/SGZ2vsG7fCuWdRhleHF3Qz0oDV0UxGyig
JSYIPCNdM6yTqH3NdPtPOc3bYLv7UJnv/Mu/Y1Z+uMfY5dM6ZWg0DgcGOym8TM7ANqCUD3Cr+yw0
XwyW1NAo1NcYxZ9ymQf+qSOyvSAV8RaM4UuqAeIShnduw2HHyg6f49JggcyWtf9x6/pUCnvbY6eF
zc4JyY8z5I88+t4fUvY4felylrNLyloUj0Qw3qNEYVkkmECz8z7zCVCltItbTOVlCUokKm9DX/Ll
WsY/V721JrRVti8Lg8N6mUrrp3xLHe3LcyZ+do4Ohswb9yXVFZigyolwU1Fw5US9DfXmL2mnWzix
a23Hg9HNrY5ybr+lBljP+TJaz75bsBIgVrPSeHcvCbASwGQ9qGiXRykDr1Fi6pHazU9ZyUGgY1y3
gVfHeUpPZTPvYzyXnxeUYyfj4OMewDaryDFXV/dWplcnJws1b40PNDoOK9cT97jlf5hISRgui6hn
5DqYeMVTFJGmGCTHQ+bAmktN53cqTrmp/uoK17Q3h6VApXGs+s/1RBjSYbvaJxVVN3huaRUJBlR6
S9g0qsS0vWEL4Um3uNpDgdWIKiVZfQR8Ktami/pvtti5krifq7TmbSV1WnjHeZvCG/LZoDVT8O5n
jKfgHSXLe7zOie4sSKDNYPsR9wixIky+/JYm+rh87W6XyaUysmFdeFRvudu2zJ9krb9yh0MJ7vkr
+jrNC+HFDdO7Q/iQrX+P+YJpAXy9vdK5idXx/Nkb2SoPX6UqvHWe6j9GG5y1iAUQ3q0NHvvngIAg
snF3p2392Rb3xtIwZtbIYyah0oHDv6kmvEU44/l8qqjnM1Vxumid/M6a52kU3JJ6ZfToopKwpnqb
yIRmTcU9w70MiiVgOVCKlVryx4tnI1ZrEbmyfxwdV6YVodURbLxPtv9et94/d05BkcLBOOBh/bVo
psw1YI05P49A795Y4sz9TCRCrB0QyWqNafEoIJMz/XLRjgbr084RLqJkV6pDFIkeLSRifWazm0VB
f2lswil5AVfOpCUoEeGmRE1dQnbmZtBR02fXJz4O4kCTx/nHucBRs+BDAures7TMbap27bBYExI5
TjYtjJHXsUeNsg/DIkM5OOWf0sqTMxH6daGjWr1x0aLwSP05nj9SZGtbaJ+9pf46/Eu1Qlub0jmP
Vuqs9YnthoJ1bpP1eC0hBqX0RtlazcA8ib2uwKUYNSh6NhJEfr1n2Vkr5U/8ngduTyEZzyXR13dN
FKvU12h0tm6TAI9fGJ+xTi9pFVyEZ74LGX6YTdsA8QwffqbjZIJOkxKoTx3crg0ir5Nqb5OPq0+Q
znP66mMwEzisY7jxhPM78I6vUjzyY+bx3JGUIG8pWTLwOmQN90qdt0kzagjFfAGSo+IokVDv5EWo
bI+p4WzxRlggxJDUqy9iMPDaOVAFjTo5FlyKMU3gaizQo3XLLTd2HbHtEkzyPQ7MdT3wFGgpotKA
1pOFFUsT7toRuPFlXeaMObX/4vshHxaQc6pWzGvO21E08QsG8E+r4iKhkLfnpRtFx26xGUNbX+Vo
jCa/YN4N0bc25I+YdR/suOgUnZI+5gc0ldoHTsF+EcZD8AVLm0VTvq5s1V6FPsIpa6Bvu3D9bZXR
Uc/PXCM4Dftf7bDWsdyvxVNmUZBQOOARcCRUdZmezPjWTMzPgMftd0XDD2LeNIN90wsuVRZuo3qT
jLrrbqCEUok8WfsJGkCgAUYRFP+Qkw7jBV1u8TN3SxRwUZFRRlLzXNBXqhfNtpsqDSR2x6fqNZvG
grUpDXSSaoZteziM18mAWbfJ/WQ1syuJXfWcVbUNDKQLLqYIWRm6dDaC0ifUPwqLH1l7cycWVrii
NoVjVPsCp1VT6rj1guJ5yLicB57tbWrdmd61VKXgH08YudlX6tydaouer9LhHCossZ2scqssJJ/Y
JkCSPifSEau4NNrV1JDuBiuHZjJF2r6JrvAEYuC8AOk9/hpu8xuYPfrX2ZlaeYhd7asVTbsyxfzk
ZiH/apLwfh7AzJWvXtcVa8Mx7p2m0PO5x+FeoSaU3O6qTAxzEQYBr6kk+kBsfUjVw+8zvGs1CTjt
DCjqLulBWIV19dL24SvE0bcwAMuXhP5n6p69nIZcPaRFyogBM5EXsaBd2ExFuPDUPrZ8noo8HJag
jd+omV2TCHhKR+dGxhyYBmp0iDOwcmICoPgeRpbtg573G3vA24Ffmc49LnkrcGYHMoY7HZ2yL7Eg
m02pVjp/w2p6gv5bBY9U14/6EBIjCKYbP/kzdoSFLIc3x0Od1uZWXJ1ORsYxqNSEWTQMfTKTT/hT
78EouRHXUHrlUC6BbJarsuRWEA7IWP2fQ8N0hJ9LCZFtWfoAKY345CohEGhc/VcrQp0jrKXhpxsP
oVBPZDRRkCONzhU2QY3h/isb2tNsyA34KXi4R927J53mveX9jI8zGrxtGid02IPdmL01dRDyyls3
unPoLa5kqkqfEmWgw/j5trXy10AbP03u+WrCTgOvCA0i/s5jfIvCAR4fmPim9Y/K1V57qAZhJl/E
NH2TLhu66rssGxCn/sR6dc48e+lZ6u7BB0bBoJ98oo1mbD1ahGAoF+N3mZJGbeEHzk6Rzts3+mKY
xL/EiFjrGf0D5+JucvOdFzqn0ughAAbw2fNcrv2RXVLa0ZpF5u5zNHlBEfukNVCApgsVltNq3+k6
t0+f9SWjcobFTAPZR805SnPKeddrhNPCrvyafHuCTQjJ3OWikjNrjx5XDlx6HAYZQV9u2fchQfaE
Q71WgMWh46vT5PO2DtS0RciccddhznqgPcRNuroo3GzkGwAp5cLXl51V/OJcpVBpQFeunfgb6CJp
HPtGUrOgSj07j71/4DvjBgZubR1OIDwsIvKLajD/zaIvb7s9MaDzkPLnB64Pn+BpSh1w4KP6dQv3
ta7tk5HN33epXkTPjOLJ+jyOR35J82TgqqVoOan0WY3Ws3vgtl/qHonmY3Qi3vQOB5h0g3/hQMjG
88yfuGXvYil79UYvEiRV2v+4e6Y/OpAC0qDMMIN6Dficx6A92yGZKJBez4bEq8fXjJpBLdUyu9QS
nRTFe9pPg/4qOmdNa8+ulMW301lYFbT0OMkf1HpuF1brrSI6OHpw2uMUfDiTuyHPdU26+mHG3KhI
SpcQ3XdNKK6JTwyNCMsLVS80MNXYqnT63hYO0VhOcnGgVS5xd0PoXFD0WUJ5tVigcn6U9kS/dfxX
Zfpb6NB8QD3ST+I7QBCZCD06u9GVeRklW3bdWOEoappdmsDlkiuQG+IWkGwp/LrAQVg4brSvQTa0
2OUz4jdarX81vX6otX9O2dLdEKQEmIuJLptyW2YEeJNiZwT9nRrdJ5GwoIqWpnB/XYe8ZV2fs5o3
QRe/+r5rMSy/aSkmw9JXB+EPW6Yscl0DGW9DDLeJtjdgTojY0kUTw/3Vd/+8coXr7x0IEYNAsU6j
8tsbk0vs6E+BS8o40CkFHY2lrVOzSPLrnW32WtPgkwVl16713P/oeXxNp7shFu3G6VOS2nex0hgK
mdywXNpItAeMs1mgJCvfW+9VwDV/akEjaOmVsfmn1aoJp6j+zkPBRzVCPSgG7xwnvzLKdn2MzRQ1
nfdOJYlpBJtsyn78/6veBLztMRu5ibiUkqimvI59urLBtiI3AZSfIiDCHfGPjqtZC794SgRBhIAz
QgIc06DMReaxpn2UM+xbTYfK7JZ+XP+pklRlmSMIaEY5Oyp5H1EjS6KmQeKCQ5jqPHxdauxhQ0dr
v5heJL8Vszf7DWPknmZqvLoTwVfbwHPSaTAIhm7bD9BiIwHKhwzFNg/pxcL0fpwwOLjR+G0A56VV
gA1HFLuYlACuD0jcZkXfU0fEM0jNf3N4pZVktWiU+1FBxZmsT0Ru60cZQObU4up5qEZ77xqvseZ+
ScN9TWr1lZR9sMa56UqVbEDeAjPkgl6bMfCHEXkNotI+wHG3omfiyYrjnwbwuIZVIAQlMeO7Ph3l
Kjgw5Lpx7EqXP3KTBUeCP9ju2vOUkWMujPYlGrqvIRnrg9eV58yPQUyXAZainI0R9YYIiYGwY0IJ
moMXYxbNKCIMPBR95UJu0Tcl4U9A3uoqZ1KGIhnLy971nIdlZIcWso5KiOE1BU4zF/AbGsuS/wdO
Yte5epKNDi04FKwtPVMH2TJCmAx6TvduvDUdSdomdp591hJPea9vErcOt11FACVu3vCY2pu+Q/YG
ShMhdDxsshS8yCt95XLRZBWNXqpEwdyCekcKFMAoSSqQrt3RtlK1Gt3TVAIRiArx2kQoiJNSEFeY
ok2TOcm457N0YCbEGxPFf1BQGzUJYs5Nq734RjGtvHRCVPPwBYxIJgDNPpO+h3Zb7WCJdBC5fW0v
sHi5tYkBPdu6gbjmSfk76s1uBInA/rawwArrysQ4hEXDJVWvW4Ce6amv7HksHr1ixRjqC/bJEejf
ZZz5VzoXXotmjlITqVwNHrjQ6qtKM4PVj/nXEicQac8XPOEMratH4iY/fedg57eDfSktZxF7Z5Jv
WIhGslS93zx7/j+zqo4W/cNVwXlqcsldYhL7J+wJmqNEC0Y65xrAuRmhRBoAAchFvmgHMkrBvdBe
I3+4mgl7yW5016KknQweqjXf71fLePSylYfnAn8XDyLmq0PSDfzrfeu5nHxIefYh4Cq6JOhrYzn1
GFUr/6UwzVc7w3mCjPFHm8wyQDT2Ob+VO78Bfe2h+zxRIKvY4ljFdyRqLKqW0y12Zlm8VDH2O9+T
7drEuRaEyWcTdUdN58wpU7hlqYH7GS8C8lp/GVARyOpBgpIxs0cMfS8xvBNFYhw6vGMhp0AwNeW1
tuSvbIqXgDj6szAgEQyVf+4I77pA8LE9eDWAlOo3Esm9sP7xYz8781+I/fmGaYXJHbBAWr/ZSL8Y
bmiDCwUR1qwZ2VyT2iqtjwHxfh7PiO/gtYog9WuTD47GLZhMXD7EtvI3xcDLRIrnWCAHkziFSqro
fiO2I9LOWVJX5G46GBqsnmZXwbMOpWCROzDiXMALCm+6W9bXPBiKVXlrzDHbpUGlQCHbu8anW3QU
xRVuJN1ZPXmBiG+hwyKyjkcaZsyhOuSI30OP5K6lCDIVfgXAw/3emnw28fLEcn0Etz1h40PB6VEt
hGase7/MVlqpLkwaH00IFIOSzXwDQ1JaJbf55B3ayETM3Tuj1P2lOZ6XdDw0lKaOlFeiHmBZTpBZ
LPdu9GRbo+qZP/UXKj55dBPtAeAxy8CsocDWJsxecGImSjMIYVhfdWc+oCe9UeqZnMcQ6zSkD7OR
T41OA49tG+QD/BmriYCkqXM58kbgntdQKhP9c/C7WJShLrFf0PuKpq/nJwnPbjUmxVdg8zS1Fd6x
PKeEcxjTLe2CgAAKxitNN5aN9xeU8U4OY74mPs5whAkQz5UFi5jhR0evFTinF6bF9i3oqd9D/NVE
Q4hsJI6HfrsWIbt5gXCdwsxlUCBLSdOcWhZ5/B7+x9x5NDeyZun5r9yotfJO5pd+YroXsARA0BMs
1iaDZLHSe5+/Xs9htbqnW9KEFNpocSsuQdABac55bc4SaFvzZ0c/9TqFxRh1Ik/anPK6KkvpRPAp
T3Wp4KZRaT/34zrHCciWNfYnAwccUyx3udQydz0tWzj3iIpxhFpD9fKqJlp3xWjrpSgYoSwpxkYn
icJoHJ29NfHa41+ISmKg61bLEC17uDb7exqZcyRnLiIDJOdF1D8p9PYtF931V25VnjdIiuNXIng+
zZl4mRn/kWJ+me3chRBd9l2M7T7LzX2zFOoZyaZk7Ja+rl8rjQWgjnm3kJY+4EO4VTCHT2GPOqoU
sSgNJ942Ghz/aEdonm3UGy4FAfli6hdHMzvYUnoZ0oiggWDW/Eenjx8mRYZBXHCvI9sMjrBdXqOJ
5qQa4lyWtpQgnDncEL6yZTsYMJWGLScwkSec+Hb+0dj92e+wi6Ql/cQxiX8eeb+YFcmtYSwAciew
mmAb3LAE2JKEVtNiiwMW10YIjGd6JSL+7onOCsQA+rOKpIYpBLSF63jMUL25PornRefQQdb7PSRV
A6SCPaJHH7rU04FLkE8Q1fLA1rcOu+qDrrBwx63S3uocnSty+WoEJtC3xyHGvQot55kTsnV8phQi
gCZaJwwh/Sb2isfAhzPWWutB06TqziSjhUCoj8joz4PW6IegY6KuHSJgCXS565ALK8Mk7yMarkLT
ukI44DOBVRdds+86d7iuPTTADfB+2Bo3VZ/e2y751hObb1+mhA315ac7hE9NaT5C6G1DN/HXQ96+
Gv2rj8fe7DgZqqy9G0nHoVotsleZBrmcVHmzYnCLKedOf+JS54ZWv496QbGLAzOPPxfRnPOWURqO
7SX9LDRrW5jcJRDuuYw246HZ2hWHTFK5lzkuf6QjyXAxPC1qWA6kapxPg+ueRgI9zGQ8ZoPJJQ4g
LnfIp+uI6bIddPPFoh5S6YOfNaKQwqa4Z0e4buLPaqj3ZXLfEGKypjDtqFksYTNooUA0TObee0k+
LzQ6hvoYSNdx7A9s/RnJzpSCzjOEnoMOlRrs98oef5h6+kTdZcLAyk2h7RDSDIOGTYJVFid8YLUc
V7dDNnyfwuFEuiM6BAfz0Ng9D1l3afXodSSeCJdGsXOxljqRobY+hW8dmSKaTfwrsMGb0k2iKQAY
7ca0ceh6d1pTbAiM5H4btsNGj6p9UXIdqT3zQRGwrA20jnRQhkQaKEmhAuibuM1vNX9gakFUsIbE
Lra5avY6cnmcY3C6Ju2TThO9mD8tlzU/prGLCxtRiLm0DiV4ZksclqZDGIrFpTYOITY44hYbDVFF
OdlahZB/HZ7imf0adSlSE4Clxlu+U8ZMtivIa2ca7cEjeFpP4WtiOyA8ymtuKr3tCFYaqxc/vRAf
cSid7trMvXHDgk2Ypu/9In3vsR6AkrUQbi8TiSwyfuhAjqWt6xMznejqJTSJPevi/aJzF2YCmrYI
feKrPgmmK3LHNnoew8FWkCxNHl+8yH127n0veJlmmxaRgKjN0jj1RnfUEDzeFra+57CtNw6mzTXm
e+LjkW/nfvJRhWRUtNZVBPWzNjpGpcWnF7NP9Z0qTPyeJmhcpWVHU2+8F3tEkeNbokSt8dvhpdMN
7YD0orOFR1WEkpYt+6ny3F3MYI7fFGlljA9TxZBVjYWNQouMo+qqrWobZ6coxsO3bFCNRFieZT3Q
GzVu2mQk6lvpJ0tl7S6u6VxReLRxA8bIcSqMiCeT29VQVek9l/+tIIrmZD+mRtc/9e30ST7IT/b/
nvtN9hjOJCiFYXOmlrLUC9wEkblshopkB0/zOCVMB6K2j5gVbOIxl7bZ2y7KzjAx7+MhILWDp1tm
/mwmZfyaxpMcxc7e496795q6eUrsflvM4bFbbiOX8rsYx8E2jVRKAVfChNzQntfoKSiE25hcq4GW
GZQ/RlxPZ0KY7B5KLiy7Yq9ppHuXYfkrVWo/wLc+mu18MVos2AaKkLWNixyxjUu9gJfFlMfsgoIk
tTkpQPoQeRwd/dodG+sYZu6tOSHnaZMKh8FsX5MJtRnm1OBSzA4Du50YyjlWpfM9TBUbmZ3vNDvP
d7VqPhZQ6lOIif309X9UHXGvM6EVCJJntudHA7XS5QwemxCp5DSHAA5FRT1t5oFH/SyKmj53j73N
7Aamf+WF0fWsE7I26Y2x0cAUkAYTeIV01tn2nQ/pWLuPcQhm3Svb5+YX751oxzIMreIRCGFX9ZOT
tflmzNPlAGJ6r+kOJ4JnbGcEFzpdcbCt87J3+uWEkNem/Xn/7Y9/++t//NvH9O/hZ3lXZnNYFu1f
/4OPP8qKbo8w6v7lw7/uP8ubt/yz/fqqvz/rn7/mr0+4ysr8v3zKOf5oyrb81f3rs+S3+fv35af/
7bfbvHVv//TBtiD0b77vP5v54ZMohu7rd+DvkGf+n37yj8+v7/KEVe4v3z7KHnKQ7xbGZfHtb586
/PzLN2U5Xy/U79dJvv/fPimvxF++PTd92L/N/9NXfL613V++YSP+UycGR3meaeq66xnq2x/j5+9P
eX9avq1bnq2Ub/nK8L/9UZRNF/Flpv4nGRRK8SVkVVqO5X37oyWP4utz9p+Oadi2y8ME5jq6/+1/
/PX/9C7+4139o+jzuzIuulb+HJfvVf1+u+XvA5Dk29umbZgGOzETucnnP94e4iLk+cZ/a6pR9WZO
mtfSMKtacd3dWBHRA1V7+49/KqiNG9d4+HpkCRRWw6+Hwvr3Q1+Pj3rQ3jbyzArd7N+/wdfDblb1
N1Xx++Gya2d79U8PfT3p62ucaelvAheUg9/gHw/7Pup6c/zXhzs1DzekW7U+9nHntDCoPFu+n5/M
Ob9YbnXNXD3i3WvTq0Ljot/72WZyrfFJt7g2NQV2npKKua1p+hNdmi4Tc2OYV73uEaZS4rQapzPx
hTDpfvlsdUt8mJP23PWtf6PT6TdoxGUm7ryOWr3dTl6n72Kw6lsAe/CYuMX1SVDEGGfHUIt3U5o4
hyEjIs9FtbvVDFIt21IZV66h3iGmCTSLkiuNCyqgn2SodsNh7EIcEIQ+1xO+wTFgvyJzivrzpDlq
HNNbkrYAkuzklxV6/jYrm+GaHuV813o4rwoyrU+4TkgLqyHKmFJXoYafAJtksymtCvmmR1zbwIZA
s1SxXmi+PjiJH207yTea+MV2i+2eTA2xMsv0Bfx344cFIayudmiWKNrCEOEsREFKWitab5QO2zgO
SAuYWI5tkn0NtIzaksOIb4PMJ4zNd753kX5no4PaZDl1xL05HUyS7ejvoWe65j58E/8aCD05Sdru
SerQD4tjb/rKHI7NHGIw6zOPDKcBv23jWBs7QYOaHVyYlgSVTWXgGaDwlNo1tMJV8KPvRsLJyoC3
Hge41bDgL77OUGNpyV1PNFmWEbDNNyaerZwskALES3mm8RZVt0ZbbOxGnx6GxoYn7d3dUOnDVVXh
gASD9DEkESeoJ8tT7SC7Vn6+jcjNXOm8u503ajvfNqf1EC3Yr3MkbTqYamVMe58XDToiLC5ji7AF
bxp2IabmLUOw/4jYMj6FhD66Kt1PWprdZT3Us1mhM5yLBt1o6O87lwAKy3ftU1OlzU2rz/qjq+0G
he1hjqz6OCz1/ETNp731wzjkN9GfWkIMbjpnDPaJ0U8bbQyMK9ajEUO359y3yyGz8+S+ryoSsaey
3M0jnhVtRPWKT9B6MDr0N06o46yzlmkdMsvJTrkCIU3vUOoYtxQ3r3PEfnBK0TGgcGWVhGazo1TQ
3TZWb62aASN9nJrV1ZRW1E9zWN7Y0G9df8kRTXVm/jSIb9mEJd40CAIKFedXkR8yOqewI/7QvJP6
N5wjzWZy2Nsxdu8ceRjwh3lYeAdWpuXuffymz25VcNiFmNVq+lY3sMHma9e1dAcnJoEQnUY2lKWr
J4AgRpOsfaEMljy8FpLN1ZEJqT5LL9M4VKe4ckjoB3yO8rC+i0baWEkIqtalFma3feM8xPz4G8qz
D8ocDTqs0XcmC5GhlWObhzFD4txaLSFhRNcErvYMAA7/S6YVNJL3q8kNObdQcQ8dkP45ckgS7HUK
5k1nOiIuGa+G+ZTU/XnOq/ZxSp9bdAU3+kIkBifoz5G672fECIw/Fj5dvHjwrSdkJdXHosb3WdrF
K7aZc54b965txzfxwlxmf1TRkn0mhVA02lw9aj3Dh4V04li3GU3AWfArBcwgsyUfzm3P4UtX/HGZ
pp1nZ/o+rRsHyY1716X5rz6jWS1qQI69qrli++f9ctDUuqNGN1ZNZAe1MWDWBsWCyr6bg/C+irgY
RfFQkqIEujulao2ier6yUsB5t0TPwxnkEjf/XFhu9GrH1CwWor7S1ES18JwyiM6Gvluy9qnRKfGB
ph7JTAz1Q+Wl+4GY6cM0psSCgZpiTViwEWJtYEwKZF4yZHJaGKEMmaVCw6H3Rr8na2450E5KUfzY
PkUygVkyi7lUOHrhXlnwR0RCBTvF2DbI/LbIJGfJTLcMHuUAZJRsFpn4fEa/Gn3WFTEb6Gi8oy7T
Ifkcz6bMi/j/uHbGLXMicUAmQ2U750yXncagSQRhuyWjCcQgYBgdk64/ff3f3PQfocO0GjO2cqMY
hZ7+zinqHFsmW5lwR5l1F4ZeU6bfRebgJMGQwmCMqMY6Ug3j0ZJ8rPEUHHuPRhc72gcuZICTQJhm
XEHXdophKRriAjmXfnH7ST0COO4tu/7FS53iDYCGh+1KryyDbRwzg+qsDyTAKbrf0VwPU+tcuYTD
bDu/SNftgIQOABBZKhK0bRXcNrEAJkRIOap5YrHgOsdpi1nYpHfEiF8trXxOlb6J9bymnti+N3q2
KMdcmr1noleWnQWvegFMzB4zykYzyG6DEYhsKn1bWu15zPXqKq6Kx67D+9qMI3Iw/bNNnf4JbYct
V8ucQEJihdL7piPjKNfn08xZGw5cLlpwCcf8juer3YWNOpGTNG7min94zR66YZ3ENKBADICeFDP7
SE8uOBlPRzPvDspATSnirKWiOjpmwEAMnHi7kcFjWIZm28vWOLM9yhbZjtSnslUii003DoumJRsn
UuljaLGDmrKNEh6IQZ0FVcmmGsvO2llXteywBcssAT7bWLZbV/ZcgH96hFl9Q4cdeGAZVizFOssx
WWwGdYLei3PrWdaz5mnPwMMRGCdlvAbr9SB7diEbN1n/01aXLbyP95Fs5SnruSd7+iQbuye7e0Wu
7mpRSBZx4ZJRxorvyqovO78l238FDFAABwTpJRF0oBacoAQwSAQ5MARD8AETekEVSIfAm89p3gI4
cG7gl9bwuU8h7hgwCUjIA3XtlG+gTCNNqKJ2I73GH5dvFmN5DCuwDQq+6YUB7Qg5FeDkfRZakBDr
pwssQhAjTTeClBhAJmSw7nXBUOipYeUNwFXyYdsIzEL9raAuveAvjQNYEfj1FrXYQykYjQFYEwlq
437hN4wIKYCOI8hOlGNrUQtTCaBPspCObwkOFERHV3Ah0ikOhSBFE5CRF6evyzBcoF2fMVCv2tEa
VjMg0wjY1NxqgjwlgkEhWY6/MCnAKULsSHATvMoCuMrq5YceUSwuiNZAAthqBORCMJhducBetuBf
MUDYWFKzSKLKOyAqZhqre15wN/MT1bEVHK1K7mtgtTb+xLxxTYvk/SKoW9rjn1kU0IQgcj3QXCEY
nW17VECSO5YY03ECxhuB8zrB9RxB+OIWJyl6DHI8yh/a4l8sQQOHXcmkN3jouUpBC0tgQ4KjP3H4
qWsXQHEAWBwFYZwEa5wAHQfAR01ASEEjCQDA+8bNA4EtWOUkqGUNfGkJjklY04fqX0fgTTxK0D8M
oi3ApwcAqgOE9kmYkaxjHbs0rFje0/sI0DQR9LQBRu2BUw1gVcyll2CKyB4FcPUAXk1BYAX4YtwM
7jDtnTRBaUfBa2OAWxo9PkjPYBYM/XCzVOqhb/GDJcC9ieC+CgDYECS4AhL2wH+bniDdMT5aQMaz
YMcegApIciaYcizocgTMnAM3k8r6EAj+rANEt4JI54JNR4DUHmC1Lqj1MBC8g/CJy0H1yMUbWtEj
pCEq5mcXOR+m56dl4udVBoIWwcWBYjYTzApwuSO4OaH7iCcFSzcA1X1B1xNg9kzw9kCQd7o/zyNQ
fC2YfCTofCw4PfJMQHuC/cONLjh+I4h+LNh+AciPFp2wS8H9Z2EAXKgATTiBTNgBIBycTMIY0Bmv
o7DG+gaZQPI54iHhFzphGirhHCJhH0zhIWgHuyWL8qERhsIUrgK3k35Njh7SGqLUYDNICNr3wm9U
EB2LMB61cB8LpSRfXAikCKH+r9T33U9BQASB3edrVWQ3jQI5ixTpTghJaQ3KN/Qg3UeQLjjs+KuE
hyHnyxZeRglDkxHFB2FTCnMzCofTCZsD+9lC7rjC8pjC9wzC/DTCAY2QQYpBikx8+CHSu6kg5zJC
ZPW0b4VFyqGTamilTvilSZimDMqpF+7JgYRKhI2qoaUa4ae4sKFtF86qEfbKgMYyoLPgicmBgUpl
v4Prise1I9yXISyYCR1WCC9mCEOWcOSkwpkpYc9iaLQ++AX0b64d4ddsiLZRGLeyjTaBW48IIBbS
1hY6b3IutchBbqJfsSKiF84WQxL+19TAAyPUXvNF8tl3IhpvhPzzhAbshRBkgzii91uEKEyEMnTg
DjvhEOEScyEVkX6jCP4iGmEc0RHmq0JIyEXoyBheUqn2tMTWMYevtIW4tGAwF5hMzPzvxXxdCMEZ
wXRiz7kzhfrsoECFCq3Tm0qo0V5IUkJdn8PGuucaA48uROoUvIYJR3gBw5rCtd9FsX7jLNrGzYYD
+AlHrIcgLtMp4ikdaqgAFyjMCHdJkORbE/fg2Ci1pVkb+6FeXSiW67cT3G8hJDAxBcVV81IJORzA
EutCF5PXXwl9TGIEvFZy8oRYHmGYIaj8nSGkcwD77AsNPQshTYj8GlyY7gF0DEJZ53DXpZDYocTD
dEJsIyyja1rRaQflTRLJs4IDpy+HiFohxZkS6ejimlK0j74Q5xkMeg2T7gul3o8GzsAfKUy7CeM+
CvXOFQi6GTZ+hpUnAWFZx0LUA2LfIr7+VDD4uVD5hJF6qyFuyazRbhah+xch/g1RAIgUwEITkIg4
oOA8ISHZ26EIzDc9CoIYJYEjigKRFrQiMnBQGxywdg6rVCQIKALf0chwGIs8QUOnYItgASUgtzRs
bygZOKF/eSJtqNE4dGgdyDfhgivyh1iEEL173YgwYkIhgZbVQJTo00WCeALABbmbCCqownQ3togs
DJFboOXYOiLASFFi1NqDLsKM8AzKZYlYwxPZxox+QxMhB3+atzLQdrhoPBwRe7Qi+3DRfzgNXtfw
dUIVMok8xMCzzjlzN1u8Ym4XHiwyvNes3T9b7913ACC8pSUkikiFYVC/apGhxOhRxuB+EHlKKUIV
/nvwfDzwEGRgAIlFnufO7uxqg9uCQ9Akta2fTg0S3pUSjBptLUZVjCvdzYJSZkExQ9Pz52ROF6lX
mYg9bClphXsJDsSmDpuir6+mqn8yG+cHhCQFypgzN8E8vpdNumym0cd7hEfFAAeAV8VwXDUeQlgC
NJqLEfBA1FIDH8zF1sZ4vNay+WEoIW3i5WZoWLPHsD9naSVbNrFvMwmAq3QYq7XWZDdk8NGHvWRq
U+Cuwx76gZGcicfAdE0RtrvrUCyNKJcqOlT3ozJ3kYiaetRNUVV56xG9E6/ZwRQBlCZSKDQjSM8Q
R2nG+4RWKjeZbBR2LQRJ+17kVLYIqwYUVi5KqwDFVYvyymq204zSll/40og0y1M73OQWiUaItnJu
gR0iLqp5PRYVhF1013oi9IpQfE1TvC9FAqYN9d0sorAhmd+4hNzqIhdr+rtU5GM9OjKbVXWVzmqd
ojADMJaq2eEHDZakj3F2ciwfXVRpJuttLDI1t/UPhGGR1CsSNpIysHojagtE3sZ5WoXkTuXo3rhG
P6Cnf4vaBzxK7iHMmhN/CnMJijm6M062SOgitHRBgyBdz/ybTqnXEbWdkeRqN6O/m0SIl6LIIzkC
Yb+I9ALUejoSOPr3zjwAUIqeD++zhvGWCcJC65eL6I+5jfiOdiBAELcj+evUfSMRVGgFIzSD00yn
24iKsBA5YYmuMDLBP5rAzTcRmsMQZfCqERmiLYLECGUid721vVwb04gbuD9YnnMu0TFq6BlDuriu
iglLbemdi4YktQLtIzm+zCqoIQsIw83CJQfVOh4FBJOLSCd1EVFGIqcs0VVW6CsBR7ENc9OaRHqp
0GDqxs9u8u5I0bO3+Zwi7p71Jyh7LJToN1VVXcxFPbYi7AxQeCqUnrlIPju0nxYaUEvEoAGq0Emf
X+rsx6DAOLzhpdQw4EbBUyxiUlhgBas3bG10pmRUt+tZpKdDYN76Ci8ImlQNbWqBRpUQbV0kq05W
P+WQhdr0iqx+YzUBvgL2CB2tq4XmlZBHuG6RwRroYRt0sUmBgd9NH8vMdkgUSB9K7iUeSlqwme+w
DZ/p2hCZLfbNI/bg7+FUXzFErFJwvgFdriMCXTYEe9dprz3K3cZZ3hIG3kECsFH2+ih8aWlFYcbl
3h8mNlztNUILrNAEDyIOBjmyV60Ihn2u3zRSVyIk5obAlXj4OdOwg7lGf4zT+FetpkdLjpV5JGRD
ZMkz+uQw9698GGnjWq8tY6tqYClPBM29SJvbJr2dYprVI2u6VPPVLCJoAhx5pdFF92538Zxgh1/s
mUiwmxT9tJ9XAZxuFrM2/tSK7JxyZ1o1aK5ttNcGGmxNtx7cwVwOqYe9r7wfRaztimwbnsbj2t+e
PJF0E9V1F6PxJnzjIUTKBVHITB9VPyl3pppNhOFPKZzMJkMtrqEan1vamSjHfC0iLs1xVembwRue
y7dumN5MdOeKuxqFQqtKFOlaiIUcx++smjvWayJdEK8nTolSfrRvgsp/6JG366JzJ1MiQfbehWxT
NFjceQjiR4MEosh8ddnMwCbRzFuinq9ERw9zch0jrC9TVe16pPYIAQHf0ndfNPiDR0/pMreE1TBa
MOZxuxLN/gOBfJsCGb9m5OWajCeISBzC2riMKw3Rvy3q/x4bwCx+gARjgC4OAQhkTj5uwCt38mJE
tegb43Kli7MgwWIw8kKBLSAJo87MxjhccxXMCJHDmkDE1HZk+k95mavWJuLKI9oKL8MirgbX03/k
dmZeQ9sSACvehwQTRCNuCA1bxMAYRnISMvf+Y+KiusnS+ZUQMicsgkN53QWkHc5zd1reXfFcIBbA
tYQLw8OOEUa4uhQGDWph71CI3/sd3RmgUwtN5uU791ldG98jLB4DdH6N5aMd9eeswLIb+jdImpC/
YA5xEvVYOhBgRo09vB9/dNhIXHBs9oRhbWIwGee8Zl10rrEriP8kBhhmANDQ5ZI77lZVvy6TBTdr
tgSPdel9T23iXguD5udK/C0tRhdNx/GCOJk3Gw9MxN6Lqeja9mps94ZvsFvqnwVGHRRzhG5os0JH
PQsJH/jSHXVrfcQjG85Myy5N9Jh9K5vuCPHmdOMUrT09eFHYdij/1bl9c3CTUPJuev65gfqibYLG
SEw/ECWruivuQmN8CdDHrnJfP6NO+bB+hql4hl7IPLGQUOElMjEV9ZiLPExGhluhxFbwE6jPu00W
4wNbMCV1EsoqLqVG/EqtGJdSWmYy58WN1DE2CzIYRgxOwPckgDTbYFKHokWn7LL5jNiiIvFHmaBK
xAPRljfd5Rio6mhEfsa9fhjJzMRiFUWwH3HznYjedYsFy8KKpSw8WRVQHIvMczz52L0bXjmcEQO/
f42GdKRnaUSMYWHzwnNdbcPUeGDReAkLnGAaljBHvGGDuMQy7GJpZRnX7QNcGDYT7GRkHop+UFRu
KafgpfrynYkDTRcvGv1iPV2m+NMYqU8e8YSrzgGUX2KiPSOaHMbuyiI7cNWV8wd5otp2oRmuCk9F
ZU+HVMvcvWXlVO7isrUsdmu3nEnpME2UR9wLfR+PWFR/lhM3F6i+bmvXtXtbjewztoDCupdAFHFd
DTRiOXRyqMh57PFXWTCArTbbG70jupktYzu71jlB17pO3fQQNCqCowGqX8b0GbsM3wq0BRaNZAQM
bdoRQAX2JbP6fVI3eMJA7k1MEA+NE4Qblm8yG7xi4Jhvs9vEb49B3XGt9zGJRH2/G2amztF5mHq+
1i9UtsZPBqtHK0CfDdd4WetTEPcrqyWp1JyIzE7Yx8yWK+3iLW+h86PznVc4iHo9LhShEjPMWuzh
UtV76t8y4gPYTM+cBNXOhVA7LLg79wVJItSNpz+N0GTbUbQjk8m6r7rqutaW9IbFt0FdnTfb0Hkz
wsVE1s0SoqhhB34lf5QsH12j6ozbTEP171M0GPTtgQRt+5o8mqXGLp07MQJat/sVuIm267qIURYr
rzFvO70iJr2Y8Y3X3nZCfjJXh1m171Xin3LTkuIj7EJLV0mkNes5TVSbKiJzS2WgbpTIvWaM2njp
VnDgOSP5RYMRocnYnXbtaCwn5VZnkkIu/eKnjz2WqGRCQ+5rOWkziGGixXYYqVl4q1h/Nqu5xE4C
LpsW/QakkfF1EZP8wkbd0gS+c2ZSeku/1jkI5+8jXTi3oWZ6m6B3xo1d3ymm9nRdjSSKLQlcnj/p
n7HLW+Hb0JsMNsbR1tQZ8ZNaUU1o7tgr4EVLfecH5Uff6Ld2D2M9jKxrdtUgfMMugI35O/WEkqWD
viHBX40kHzySIANLuVjz1DTcNUV7ivDCFo558YIjul+iLl1MjnVt7Cd79lf4zDH3puNrrYBX8aRm
/JnLQwq8Cst9pUz7vYMzv6J9YjNqE+5hL8Fd1envqVPdeFk9QsQawT5OQBIT03gtm9Hfh0iXYrcG
U32OiuERK4a5T4vkfhwT72HOi3ADEtqj6rtoYzHi4sXx5PsHAol/ZHk3HlSU+IS7JHhzOYc1HMDm
FNAIUxvDJgWx3dmwBxvkH4hQo4lys7DB1WqQADK43Rb8yfH6q7rPSdccqS8sQ9bXXheRK7JAZFoo
tcVX3AEY7ibSebzEpeuZgJi+KKrt0OB61sv8lZPaweNOhqm+nFIapRfztBTlfGoGfecWYYydzHtn
QyZNwhvJYLWc9qgRs7LJcwkV8vUPTxIT6yTpryAXwZpap78iveI0+S4hGJ1PpqaNqNHktJiGmpzB
BQO8Y8CxD1JaY7goNYMOZtjsF/2YT/ImmVZ+azrBctaQbzHXEgaSURk1osDKDH6pYu65fib6XW91
+kO9DC9mlOzrpZvWfWuFG8wASLXnAMRkoAMpjN4IKimOEayDllcGXmLKpL10ouk7VD8a3fnskOge
0Er4RsOr1lHHFwSDsTZnTM4d17ZyJGQIDwAKX0tPNhKnN+qMej7ZawFyvWsSt0+KtzLNibWKs9La
4DFL2HYD7pDlHJ8VCOs0xxOXb8ojAyuGQ3XJ/MKl1FRFfqP3HuqGCjRDi8ozAf7VB9lpJWD/oSuH
s2NFn1aR0vr5zL7Mi+cTTTt7HVBIACzF/TrbgqnuKQq9MRLzOUm1Y+4uF9abreuo7sD48eSF3OXS
Pn5rDRqFJhNWqJxOge+LDZ0ExWo6E6fCQBrnb1rCYdOhWCn66ZYClvJszE+tpr+Tz0qCAUDcbqom
goKsZ1/F73FSHiD5sfWmRIrGkCRbhA9Ptjmj+FclwoDwIS3OQVNfXN+6jc34id2Vp1cekv4BE/A0
ErTaV9fIOTZzbtEu7OP0sEaONVLiyybu4LbHXac4DkmQuulLE4l/SDZjfiVxGeNMV2HF72axwHul
ha0W5d+qdg3OqHmtqv7cZZQnFg5uAbegKtjLTpaOCsfJkyd7nuadMiR7QA8R+ErdhWHSCjEReUBU
A7GyKaJQwOZ3rZdBP7fISzB+BVHORbImyGAmUx9h1ezvTN0TzQi5i1OpExdf27cTCqCVTnvLNuHd
RqpDZAqQOu2DBZ3JONv9SiQjeXk0Y/d56rRPTc79CLph1Wj+lTO5xZ41yF4POqYSd7xUClXz8NCT
49cTyehS0kbQEBqhiBTIbaVV3AiXEBnqcuk841KPzW1IeWhPRisHZIGd1EKYpOntna+49yaJuuWi
RJxj6u09QsN2sZlCNcUFsT+m/1HSirjtAfmx+k/m0XeIJHEHG2aEwnomCMZgXtRNWmTXdHFi3Qo5
AHCu3ww9Hjc5GqcJYU8KV3AL+JRyL2TPDINbG0LwMC4IK8wOdJaCFvxYCztpnuDepYL81u2a70tZ
fwdtZUORObks/dOi9acgKYJbotDpFDRde5NT30ZpSvFRx/H9gkCpxrJ4KrRAO8Q5GQ4sL21cB8dZ
mSI97yGKg69OYRA4vBHFQlOvZV5HVmRdx526SjUMYz0iAWZxXuE4prrOGWLmG6d69H3w3tZzf0A6
B7uAnMDXJsVPJTfktIBL88o5AmyO1I3FfSYik/NEbWh9To2gxIVZ1jttPlpu4DwKJWWKYm6qNTgQ
cPqJsb9ccvM8Ltpbhs/mrWogmwwKYk9lkp+7zk2euQCHka7f5kn+opkJB/MUeVu3LfP7ISxeEw+1
F5kTL6MydJqwJ2lMaeKXhngv39AY+4p4/tGCVSdkNtWspCfbaG5y1L6PiBCljnZ+0dLJPMx2+NaZ
nHZOV/iP0cjnGCXy23wiMij2nfSkTQnpH2W21qq+OPnyD5Rlcfr6MK9JJUnqxd3aRROds8ri5p2T
n22h+xqxWNXjbhimbFMNFiWJEXmd3ZxHd169IBRrEF6yxHjN1deD4zRFQHwqOjs2I13rp97vZ/ua
K1LngG4A+eKv5/XyZOxsG0P18/nr8a9/MkNrQe+jnbEQwTPo7vz49Q9xqjr59o+WU2Cbxm1PMHRK
NKB8aEc0xBsxb8zXZzFHTvtC03CmRe2vymZ6c5v0zg0H/dMhLNhqRxQOhHgYXkEjlAvRZ3cx5gU/
mw5kAxc/p6G9JATsvi10waHWo4vWgglYhxwbz3ECJeUatv7A8hNv7cjK7/LMa3eacn3qcyJ/n1vc
ctpmng9VjP+1I/fxpKi6hwVKb0jexeOGyPn09X9f/+A0D66GOqMwjk/+4/H/1XMRnwOJmnG2UWbq
cx3q3VNM5+IlHotbkgOJxYqa7mIQZyCPGsZQ3bW9/fj1nHHgWJpZubh/mu7FG3S6Kgzwi6/PJkaT
bJq2GIF3+Syl48DH8ZDffH221ulvLSEbczSxj2g9fn8RpRw0puF5QCUye5c6sdKDRU0gZlB+PKnw
2Jastt9/fWhYZghyaM2/f2USZu4KdHl3aeJaF2Q18mNRDy13eubcf30/Ulv7Ezqe+PdvzEJG07oW
w8rJT3NNq9jkuGB//8YlaseVM3reucMWvfm/12r/v8iw/7MK+38r+v7/UKvNe/JfabUfs3J4S+O3
/yzW/vqS32Jtpf60HRsPyn+n7Dx2HEfWrftEPKALmqlEUl5Kn1k5IdJU0QRd0JNPf5cO8F/c6d+D
Brq7Oo0kRnxm77Ud03KEa5ru/9NqG85/PNt1bd1AHW2xbbP/V6pt+/9xdIt1mW3YumOK/9Vp2+5/
XNBTumsLJuymQHb9/yHTtmyD7/5/ZNou5aRj6Y7h2ygr0JGbKMn/r0y7uVM3xpYkT1PS0rVxC9Ao
VrsZx9W1MfQXSi2AXZgZjop+0i0L81rSWSWjy7iu96+WgRK18GA1A8gr905hvxCB7pynAaHJooi6
d1jjkAXu7QeNa0wlXX/tLG+Tsv3gAmSlwrbTDArCUW4mX/++kiUJqBQ6mBVrp/d99mJIdISl8s2w
sOHtMNf1DpbCwAX/vD5EriK2Q80T9Rk/QbtMJ3Q443ZAjUoba63YSCxAL7PG/+8gFEXcre/JD3t2
9eta0jpmNvKCZsSNbZHgOMQgbPy/fYkaXRIms+2Np6KbEI60jPUzT56WtdkXevIm47vyPH9Luowv
ggCbaZXYtiphrs2BTTOK0NRk6j3yp0PB1B9hFcAuNiGMmePikjXqnCRCsbKCa1AuaJtnzXgWboyx
uWdxPPwW+vIvsWhFrRLbZ3MBUrmvahJ3SoRxRf80lNCF0vmEA/jVHRnwFZ73luT1a9MBK3AH3HgC
E1tqREWBgWZp5wQIdzTqy4O5kK2WxTS1OTk05Lq0RUP0VXJPUlI/c+89sQNgmHRtFbOgbGaaokM8
JhlyDEkSA9O2MLdHV1XJJ88ebqa9vIJ5hBvy1mtcrEMR30avfkFbsJ0T9w+xb/f5botIK05CV4xV
OBSgXh1S42W8InsviRxDvZdZLq7SDJDc2th/RW04F6VpR2NMn2Va+PC9KFn9GfG354BwYJCN/chZ
bFAW/a4UJsTGGH1jGkvC5ytn1yoklCyij5Ny9L1ZgTZNMlsjhRr+bzvEMG/TJFDa8CLWpX+z2/4P
yTZkbLSPWWI8F0nDdBNJr94yJh1JGyhYWdLiTAaS7jK0GY6tLsMzWaFKRq8DxJ5NcLDYdyyRcR/A
++SHNE33WigI8jnXbTQm00+cMXVCRIxzNoVdmxB6TAX/AYM0WCYvNBkW2XfEdwK8JSAbDmxuxS+i
Uh07Ac4ukSFiZwpZxyw7S3AbW2VcMu2eqSgLFQ1zebYLyBzYHaytVwEasGrvk4ab+Qgx7gFtOVGY
vR859QwL3XSeYlJzjDZmhz6zm6ylfC2XBIg4wRjb2UtukG34+RNBT0wUQSTAyG/Le9k/xUci0f6m
rvOYW5m2AzL669V1sp/y9laVtFoLwOKFGfEmby1ibqX90TUzS/eJ91VlwczmhQ9EahfjxWrmKLcH
4h34I6E+pBuREQkr0KaHuU5hY/fNH5UDk0AYuC8yo9layRB1CWs5rdBBNOPjc9MZhor8Hf1G34p7
Nyzu4VG8aw/8Qd4TGX95Lk2ZjJFQLqbzd+mQmUzmV5VSn/IomJw0xU03WRNampWS7kEOBHpNsnvY
q1PatnV/l+OBGCw/5pnGfxigNbUFq0RT61AgLvMecyzW4O57cOm3BhigR990v4ypm0M3nSSih5QM
INcKerDLREqlRJU6KdEAxJGMnZoREzOtkixot8wgyUSiGM2i3gbv0afyzC7nwQDDshm18Wats7dd
rN7bOS7D0yzFi+f3zqmT9t72Y3lxXSecLbYefntRuLp4QwjcW5ajeQ8exKnxnCchBTz28MTk5c8Y
5/YDH1lltGrnkKg3dXyUkM9AzCRoM4gzWrt6LMK2AlbF+3n15cpWaUHBY+Tddjb6klk2ahONIwTx
mnetDI79aTmncXWV06c+dSJQdMNNz3SdTfdjSSl7KNFMUr8SANNY3hPo2/SmmNDvG89H3mZhQowt
ZDNMAY51JZvjyDdTSctI1wCEUMSBrWd/ctXhpPYf13vTlqDl7aS/b4T8sVb7XDY8k7By8QNL5Nhd
x2e6JvaRRKXxIX70kyczz+P9qnOaM8MJlDseNa9971qyyZiwzyxhg46mFcJULcAZILsqliuYq4fC
q+IoYSS3cdc7cLiWcWSh+FtBqxDmw/2a8FYFlkeRyvlZ3HUkbSuveTxZGN1NIstywsfj87wyYGzt
sQwA6WKEZUmYc6sGHrEywaipo+Kv8wSVuHbp2mhdbqnuXXJ7+tWyoMwpkmPJ0sjgq2+SxuPaTdKb
V5eHlViKTZOU5s7FxiP0yt0hQ/utlwUD+mQtbGv5LFWrIwNA1xz8qYKrODDK0rNbRm4sTQq5ZN5I
40tnui0HVmUGDAauOSR6rTd/p/z+bNxRdCTItvOE6J6y0sOJDJm+gHFEg8DmCcEZeSdbw9TDuYe/
Wg3IcSERFXuMuC8dSaaGv0AtZdtJk0mefO80kM8z+28Fa3pDm+Iw/saF4LZf61qskWZnO8lwPOkN
B8kymayMYJEc4phqmnE3Whpjn4K6v3SqOmj7hgSgEQBEm8xsb2KOkiW5Op2nTu30bpud/bh6rxy1
GCgV36tgvEUZwrNqQzwNgdgic3SqNjD4+DqS07jLJqTqqFygn3iBWcQYdwjnCGj03S3r6zXQSlZN
ktIskOjgN3MP4XwpLnR+XLRIeaXr05JxCOWIa2ZkdPDhBgdBe5cEfWsQOtMkON1VTNYrwdfbhh2u
kJNEgUUbxxCsCMreO3o627dZN17avPvNzLhD8jEwcYafPhZxe3XH+SV2GCnzu1sIp5MaYV9QKEHf
7f8Os1cHEMOIKW2z777QP8lzRucpmw5DjjqmMSPFbqBEwwwyZAL4Vwt7p+qnb9RgeLMWlUcpTz4e
p19dCX8/GMZyo1nho9sz/LQTDG5rGjNBbRjfF6W3LWbJAwQ6pu0STnKT2E5ZIzsEChsMQzNd8h7S
tsABQtzoVWtsHK8mBusALQdhXomARDMvm5WPCXjo6dKwcC58NrqrTkpiwe4U7ZB4WeDIasbwkFb5
l0TVFrwtfpnz0i7BajrhSP7jvjH6T9dvf8exq7YxMmGGwhwRhCsEYu2MXZnl32ZmzhtwUimubq0P
YhRLAQYwtF5TN+CewPWuWQMHYIKQSzkQp9LpR/+vioEV4xyLfys6FQZ619WxX+cEsIZWgi7NWA5u
lOq40haED1LtZMYdZflfZs0ky/QBmzvuoyIUc5ty3/hQ7Cuglx0SzNZiyGn47qPtUOl53XfH4/fJ
CcReKEWe8kRmzcawPmfvvcB8Z3s3ytxct1n1EGT50tuXFPFTeRHiVhcPrMW/8+LLSz+m9oF1+Nbi
2MjyHcPdihupZ7cicmKu1NdImVO3QO5N3O9vjQumywmn4leZ6ANuLNNLf2uRWwLU+B5Egipjvqsi
1/M8TCcdHTTpZHwBRpGJA6jHfVhTbwckLKrZb1nyqWUs3+vroW6sC3Kha+cte3cSh1SC//I/NPZW
BDrnTqjzNeRU89tCXqxJ6FWSd77mHmOAceoqtDCLGeqjFwlTRb0aAjf/6hGHUJsEI4KuzGHnkCg2
AZ/WuJvjnZt85wMHl/GpkT3jd48+nkIzo+6qvz39co/nVMZNPU1WQ20/Pwz40EZ101HKofAP7HiJ
kLAT5/NakfViA8EoaE/8Mlr195FhZVsKJiPpE+9U1E95AN3rMhAaLBGDRKu/b83rBBgrHzDhcDPf
rwdG5OWrO5D6ykrMcz8qNklTOvO8Rqr5BwqSct18ynwZWayr/Srdu1z0lDfg5gO+2Al6974W+bHo
2GT3OERXigqKvNRh/dDzxmCMJ7Z042gPqPzpi57VE4q3/sH+V9PFjSzYAjgHbJ4guRJ4jYk0Gc7j
QEIvdkyiJoOKcc8SmG5EAkmfFxsRrAOmSfgrLJ3019gP8XxS9VnIbZwAzQZ/5+o635P5PtFxZE9E
FFCqFMOuk0cw9Q1O2C6sGwIzztDVP8wFtj2b8dCPb4lxcSSSHAq5aleDeNbx0H4ZbZDqVx38r3nM
ETJ2UX6YnJMUeATyw8iZ3YVe6UWaS/ILq8i3saCIvIxUn1Qrvbaj/UBeRTza/FSnt2m5WAhQMvel
Jq5rOiteJ/ItRxWw/UkqXvyt0AiBJyhy089MeE7j/F5+8WFpI8Q3onnhaG2hgBQMZXeIo612zyx8
5GYInMdYHos0vpeKSU8nG5F4X8kzcVYoyyrkgetNL45rssu7IDF3Ldd0Fyn1m2Bos9Fxb4HO5D2E
nE1DTrR2i116CRTdh+yJ+rEvtyR+IxxKVnL/QmyFq4nBBmsxBk15bs/qyzx6LHiei4fxRph6+4eD
FT0DetEehhzsLNRfPLbLNvZODgnGgpiHbeJGTGt9E9oR/A90MSEnLwt0juvUCbGCoi9xAxvb53ZC
lTIsKPjC2b+4at+lW9fFFrZ3KqjlqJnJhIyW/FAv4SKPIj7mI4AcMMLGjh2tzg7Wpn9R675UP1P9
m/9pbnWGm4j90mZE8rqxXwUAhOrlnsBIpsSIC5GFdHwpFg6dszudSv8ZGSLCiz2zzEDiT5G4Eb+l
sYOLsdS/DTc2Z4f3mBXPVozKp/o38X4t959q7T7ujOLSPPKpk/0ZERwYuD0cDNPYFRhHSCl+cGwe
r83w2aE3VfRGEZ8/HtG0/+BzhhOjzA9zFKPWSQIEE3H1UCL0WuwI7YNkKo050IPwEGQooQGnz8/l
tUOGTdckn1d25PFDNwWeOA3geI2dXFAMhiUJL23g38QP+leJBPuYQHCnwFEbEdHT9lpACV+1Iasm
B6Oa9eTd/84B/weNAFZlD5EOd/9XnFxgnHglLI+D1z9pPyQU+eUf2aKc3KIOalVgPRTzlZjxdNsS
f3NU3hZDVOIGLjpR9rzplgwgzDFc0IW3n7Xj4m1ZJTnDF885NlxvDtPuaFU3I4EJsHfJYgYnjPhn
hvGzleuFharr3UYZ3eXNENV++vLJE8cW2iCpcsYZJ6eqHsiQa3wgTRtF3fPB6CT7x9lRv6FaS9pI
p3A1aGTCJD+oKeAHRCeqdQE5hQPHC+9+dki6s1Nde1Z5X4u5M4tN0QW+h1+Ww33uHoW/k32EXSbz
7zDziCLDF+GAAv7Kr8Z76zDqFqFhwvSKiGQdBjL8zlO9qxvmtBie+Nhrr5a/Y6hG4Tq2R5IbdMQr
4jFzo1Rix8DF+1DyaydBWR1xMsx6VH7xxrGHaUBHRUAXQ9ijMwm9gbZE1bhbCR6jPEInqYU8/Yn2
TEYKsWDXhR31qF1c4lnRY8Po7PYph0W1c8yjtI6rT7L2m0+qLWOW/mwaF2/cy10tQzbXaXp3B0za
k8FZnWYID9iWg2HSHgpiHOb52bfeTJNszmDOljBNvEP31vNamoElz7a5I2C7T3cdLreM5TI0wDM3
BA8pcwgJlqaHs3jEddj+0Z2r/FRWVCxvkmBK6j9AlTuLE4UoKz3Q9OdSRTHgY64VckmtOzL6oLSQ
N8R9r+stetgOzj4zPJq1OBA4G078U/Hsprd7zE4VMVnruGNIMC8BJiEZZPkxHSXFFdvuGj4t2D7w
cnsejcU8KRHcwU5s0By4lVvOtenT/IexukU02QfstMv+lsL03LYMtSh5t4a25ZGikmC/Sp8g6Gxd
XBK/PaiB/Blvsl8jXdgyTsKaoFub/l26VLjoRwm2tvZIcHoUlpeRuB55Jgs6K++/u6bd5j6kKuqM
Azf30kXEWAgR5uMOZygvbzkHqP8jbt30MU8fWmya9Q430jRgUKl3HLxLcegfpHlgrWuw/rkil2KD
aamwDCHCV3j5KVO0d7XenbGmvndn1pPHNDnlIPu7w2Ady2K/iMg3gs54rFgLGo9U6BS7EIF+QDjz
mGkzO9Hqxhsdl0EXP3P3dNzLfcggmB6c2Q1yGsiw/VHX93oN6HCvcf0hWYgv0/ilOl76AzmEWn7u
3nN5rlf+ezRCLfJu8j3WH4N+4CEMh/VQwVclufR6byud9QIKw+931AHjjPoIkg+RogdtOIIqijn5
8teFw5tYM7qkHx7FZpzQAm2LMnLyKwF7VhPO7453sqF+v/BazO0Bmwn7SWOJ6i4yiSuFAdSHyfhd
EyTC04VhqtsMcs9pbflQz19IfYmZb7URR64Z48fZc3tP46uhRVlysUvKzWjUIn6loY1mb0dBQ3ys
C+vU5gkI0zwSMQfpBREvA5QGk+WuFwfcFEjNZrLSSZVmkGO/Gt32m5GftdL3b4sf7lzdB0VIXb/l
6MGPBBxMkMJxLl6YwnA68dxw0fKEUCEYxg9EYCQl12S5NOYTVSwRFc9acsagsGEWMRS7SuyNPJqH
dyc5fLcezeZ2vKXgQhSjv54pdypvRX0Yxc3xzg323089ee7Yn6MGh33SREb3nPLN5W21Xk1xTRg3
cHgxOQ0X6+g5J8YxlGs/hrrM7t7xsWIE1CZkjHFBO9OeBycbbw33wN+Ek1j9BZxaG4fhAqr3k/KE
EFpj3NrDmbc3PrbJqRXnfD1ZPYi6S0XzaB5s7VrSlTPUbE61fUxtm8SSPaHeM3Q9VEa8ygXG0WcN
0YkVqTrkMyKWd+RZVn9cNAAYEQP2ASsPcywfYW/IK4oia6aNjDnq7yVUiy6LA68kOMgIbCZwe6Ll
0/IzxdTLH+M+wbYzQ1XeZF/3GFGE5pjkjDfhXywVjNaWz/EYgWDw0dH2x6HalRjZ8R++2fqFgoQ6
1oRI1n1Q2fKn+GHKJ27oFicD1jxrQxPPoOOuesEMW24b9F78H1BfruYbipL5jAhrIvRt3/5QdM7G
8g/EPuDZ0v6ueGYm40jp6DM2K5iJr51+0y3kWRguDPum20HMwAmScvFS/bci8bqn7GtZeH14757i
w/DEOhFn/vSWfvDFVkD8IR8P58slsxaavET6tlle9TcGz0cP+gI9HxKK+Kau7s+a8bvE2XZm+imC
BTFqsLyWrFs4aq+UjDQZ9a5p8vsFMhOPW5+0lsWAO9MJPhmcIXfpYyX9KBlhrkAtwRCNcEKFnl0f
ULxtY4gGsB9QmQ09SQBFax5mzQt5xVLk+YP/eF8KVwZ2k4XgjQrCt9AfzLw74HQhs4OQYP8+F4ZF
0iAy1DT7lforWbfGAeov7EbngomqAVf6DOEXKyFvHn6ZJ6AUpJZ/ELBWlqF5IbUoe1sMMmdhVeAY
3plUtc2WPo4To9RCCnzacBNowEeO7PdPjFeVGp1KmGK2un8yCdamwuYVSQPhoKcj69Ea5s3AsxjT
mZgH/PCeDCyfs4Zw66BT0dzeRnXxn1fv/iN5cYiBaWkepgTWsIkQD9lVPj67OD+YN4rV3Lvmv0H6
QCWy0yzmQA2vxphHb5b148+EiuocetesWveTZuyXlgwM47Q04WTfvOUJ41OqxY9r96dlPaFfcj5R
KfDim8YgZWTol27tCvsAcyimV6rXjrWHoI2eDSkflkR2GUlRHgIdZedABkyn3ZGS7RWrOqB+qKNu
gsQPHmE4zH9yPaCYq3E9GN+Df50m9wXV3Als1SbWKSNvyLYVhYYTLhSqGXG+OgkelsPjo2fBc4Y9
ARq4J4+DWl/m2AhcA8zjevIzNI71eBiW/Jyo/Gag5h3FcIaI+2QVGLXzg+CwnpH3jTG2Gn1bMrqk
8Y/qK8Ywg/dnfoKF4h5mILKu2x/65TB1WObmaiWIl4pSVIx1WkmirYVnfKObw7/Y6NqomJ96Xwds
q+KnrCzfEMFzDQjtAz9GX9wBy4uvQZKn2KbsbrHxkR3N75vHbPnzqsKEWYziOPfOwUSrCUi5vDTo
Ic/Y+bA1mTrsxNxsdlOW/zMby41QaH05vz5nbZObqGfGjLbp7izN5t/GK09jOzzUQwcCCpbv4pAO
aeQtsSyfCeLlUFb6Kbdc+kIsKEPCiaM+i57VDGchVazZHBTzS8b89/IHVycseUNDxpc1JpKYVeNz
P67wzIuQAZ+AbseoEnVivq2Xhh1PBjdQcmiK/FU6hQitHHFLZ2agCMtnx0weEu1fm6tXl7Sp1EJV
jhhu+BBW+TAMRB3UqwU6knHOqMzd4LsPRo2/3kYYTZ3oIDOqNCgGLhR99L20PGxbkQIdm9JhuBgb
rJcdJP1EUrIPcTnmFdJeXVY10WYOgS3pQ4yKKnTvia55DGWx9KmFfW5rD3u7KeEJOl7g8EqwJBv+
pfVv2mbisUsNlK+Vw0LXYzzSydcCs0vTI7PvFcI4Q8g9Uuu/MgUABBgUJVyRsC+dtsWkQIwbmrEl
s7q4e3fgIBTea94wQVWVhzedEsl2qWAJMwS6I7JdYgd66z+5EzJdY13orcvDCIGNqit999OOeLB7
Zucil4VOqy2pxu/EqPzdcGvOa00vNyTpTIHvsDYwy3umma2/CLhBG2tAAiut9rr6fxpL/JS9jg60
oCMLW5mffYu5t8ZibuM3jECrfNrasfVpSPG3qCpGV4zdWdo0n3inuUL8BDl9jNhKmWiAm/GRtIKU
NDUsRgVLV8B2YXqv1yzzWyT9vsxhUQ8L9Z2EVOUgnwAGxjy7Qu3HIiCPjyOzaq/DoZzKN8NCfOR4
4eTZBJUusEK8eUWolw60cjED1tpn2keOtnd3+tY1NwbD0qYv06NyyDw0ND7Ok/c2eXQLWO4YpQ3i
z+SlBxjw33pGNbGQgNfU2kGCbBmAfHKDDlVUFdqKbTDXN65jvCYPjgbyoprveBd8aLHJxDbNTa7H
XD8BS4Vqna1NFPfzi5Axs+Fy+S3aAoBnL+/mKTOSBsTrxC1/ZWGAdp1VuTG7FKXZguGxLqgJyHIL
SFwXW5b2r/HUIh0zYjoZ48P1hBfoLGAiww2x0ZzLoTeDri+qaJrmMyQrZBpz+7mS6em2OXdxDfPU
45qTY/nmIoSaSytKfC77GnesOeVZMNxD91LXvMbe8m9QdO8+mF90XxThUwXXBE4K4z1xj7XgwkCc
wIHipD2pOmv52WmvZk38ncr/OVl7MNK7UbAGHa18TnaD/MQ0KSy2DfmOYK6XuaVMbvObDQSGZblz
wNzMDp14Ulb6kLaZSkfFND54xXKbR4ZM0mXQy8WdFa63tx6NrHjTKudWFD5soYURTbzwI43tHFp+
fsCKXJ56Y/le8mw3CYAGJjNAMSaMUhZ5dbv5HwDbLOjxe3VD9yTWHDOz2wUEKsK70coPJ2NQwEo/
Xpy33gztDJWEnCn1G8lJkrLQ38iJURNP4cYZCxylJtNi1/Uia3iIC1uFaXqfA7nZyb5vMctleY9t
7QHW1Uecz10A3w6RZ32nhV3qGOCTKLo2GGc+Qk5rZkzNs3PlSeY7cDV6Sebt2HYYSBoKi7TdkOQm
I3aekVOxGUpF+iHc+6ltkEGmN+3rutS7Xvc2+iyfNQu3TJox2LUGydMuPE5VQGq54g40nem2xg7j
2Kl6W7F4H5OleuvqmrEgY5rBrnHCcLnZDta4hcGRa+hXz2GhQRCZhRaOybvIQ12R2Ga2S09qtfms
+dpnT/Fq0nXHlATguo5SeR2WXvsNUOVtwqiQ9sOXcEvYAd1ezNRDpR2OloCrbefnRmdTa723gglw
m1qhphC1eTNWtLL6YyFlRERffQ7yzkqlWZhAfLQVEyqk/UHeNK+pFL9fHnHxRruwpTLwQGKw86XP
NdvId8y30GMbiYnXLvBrMI0nfWSrS5ptp1Y7fRnFfn6MFygUhsJ0jAoqA/10nrL+gytkDTWr/kYC
/pqYSjsO7SUlKpz3EyMyWlseGZ1tsy3wPXhQ2wwPI6df4o71x+pco6EO/eVzMN0a9zpDXEEGxTCV
fSC88jbAhbBqQx5mx/+u+kLsWd6Sr1WH9UREaQxXIbNHeuj8mT3k47QkPy54pYD9iREorNntBERn
hd+3qaz1p0xHmCZ1S9RWMRwMO3lrDWkcjDFmGmRX5A7L+drkawud6AaRB1NAyk2awEdGJyHOvmh+
5ik+tDXCJ1MxxyqT8epC09tVPD64j9uDa7Phy1r1YFQ95n9ygU2+qbBMbZfUdDsDWZp8fuGv4xYC
OLfP6JPK1oNPswoUEe68H+MU41yZYreKUbvwfC32AwGCZJiUzmdcaY+jZe36tnlPkvUvkgrzDvpb
mReOHijrRUm1VRZK8ZU1j2Og/Cl6th6qeEY9w4hEImgaffernG2bwMuJsd4StaLWgb7TbrB0Pxc6
rDsRo0LgN1Hb0WUdqGcryCwDn1bvQg/oU5i7pYjJ7fLmFz9hLdU35veUGunGHaovhbgIMhCD6m7B
q792tEwds9yujFmhc7rNMTS3Bm8V65PqrXB1a2+K9sVWBDXiOLrCNOKeVD96JceQax7Hime/2619
SnOYW7OBGb83+uGEweWsuNL2iJaxBuLiQfWgu//tXSsdJX2OCn8bI0dXWvw6eCc8OP/ipHgCPE9W
L8kIGbbG7dw3gZZ20PxsnCgrGAOj7VfcAe4OiXBQsHixREI66G9JgnQxY5tXr2lXpwdNqTk0EdPv
Bu3Nlcws4ckASOu5tlsBpQY1jbeTJfdX3u3ygdFfMu9rv6i2SI/zTT3B/+krlnPLkia74tseYONM
GTB2GCBb3SCYQ7e+PPpeE2JbOK88u5a866QSb2KFMkXJBCPRTz98g3znek5+G8vgzU8s8DsJoYoV
wz5No6nBm0qg6iqplqyeRDtveHD9xGAX8oFK1whZjNJZ2vG71zhXhf+Na1y5G/8V2sIatX3/LR4J
5aGTyTqAFkJjfXjz3IUZqVmHhGmxM9fzCHuCJTD8jnP/B/AYPwUWGgsPNd2bMe5docKlYd5kta8A
7M5tXf2RmXubnPSMNOkXRXcIHekuTO8rprHKZlKSiPGtH2oyKkF9Q5T5sDyqSUyBd7rKRyNIx3FZ
mirGt+jPGsZwMUJ2MkSJWU8IgUQQntguhsxUEdrHy9Xx6OUt4ufeti51NWCO1RkViBGSwaJBPgI4
v34YOR7TLkbs1ci3tDrVZvmYLADZElew/+914BCedVDifsXXehFpUoKBR67eZw5Bv1SusupaqnaA
DjBMXtZ2PsvZv+MQaZ7zzP6cHQcagTmwpG1OVY3jZ7Qw/NZy2emD9YzrZleuEFa6klk/cWnPy9y9
NsCvU5OWDWU6Fa7ZRWC+LJwYXgWVz9YasARwl5BW8YEoV86R5TFOdOfQePf4RJYrgD9PShUxi5Yl
1GqGQc1MBz1NNBN+tjfBau8sowJUl+dXYJ3cVWkblhprGGEtx1Eb2rM3FQabKy0OcJztyR2WOJcz
sn3b+adXbrxDBlyxd/LZ0oDUPIlkpC3rfTfEBfDXKbvqGLviAEpW2wMk+VrHBt039hKpxQfdGUWk
GxXD9LJt0ebxWqs21nZ2KtoTxIMuWtv4PIypujkQ0bY9UBbGEOlwAtGRYMV05vykz+ogdcBpsq+e
7Ho9CK1rQhuGno7lb+9Mxb0Pv3TGyoQ1Gb8QHjZEPWTzPh0aKoUJWlXnQCmmrY2qSULASBnQoTB4
sIccujpTOs8vr9ipuqNfZQiyIOk2oialGRWuptLkqAZWbZ7zAyw7ORZTO+3zxTsZBl1IKvx8L5aY
kmBdn/1y8iMQNhOanpXtCUxblLfdfrSUv01muz/WA4M205bFEzgR7nAASkckaUPxmjRDkNhzTmsn
1mLvkBwM3jfdJ4wy6qkBLmcv0x7ZsYTRYAU4ELSLlWCD8nzGEkVG/yM6DhRPF3vdQtdZm8im8lUW
yIlh4/vuLbbY8LMI37lyWm7N/fOtOJbaGvAM5zXI4JFSUY9zmi3T2v33W1Sz30YiYx1J82hFpTxr
lr0yfsWEmktDRsAZ5l3RGZ9TY0KP6tS/Pp6fEGgKzjWupVyU0LcaSDfY9Rzg+eyxDLiJPJUcVqZj
DEyccNHDvdp4ehuOercclnI+ykX3D5XbHjgr1ckZiPUYMGZVHtrDxiW4tihcScaG96ViMXBY5QSR
NWgBp6TDB50J2EoAyYj7Hc+uSTqIU9GfkNAYTBNxaiO3aaz3mA1G+YWpxjhIo0xCnWQqXUtxbE3L
AR/4NRErq0jZ5pFZ56gwsJTbKaeeW6aHKZ8KAhzox8a7BHfpLYSs6hN7a47oNa/QJy7UIyb44BKD
XT2leig7nZiPDpS2aKoq1BYPAS/YmQB41RwSdeG+CMYHsM6OAM77rw6qpIJE7Aya8+VYjCPAo35Z
yBHKFs1Y52TTzWvy8kToAU4r5nwjtMgTuRgo1jB7RqTOU3ssbJF9ilKooQQVmfYedmsdTKvHv8us
l2XWx+esmvfo9KlaCyQvPMf/XIA7bef+M1Gk7+1+T8AXDNa8/3Y0/90vmRMSl72gq7ZeRmX9TMho
5VTtGlt3T2JOjpyRNrLq7MiLiL4ADsNGedNLWzn9DgHWbUAkoCc5epJ++mgVFCTThUlR2i7gAZgr
kDBxZbONB1hyJp8eLMbMOs+21n8OIKsw7WfJvJHCqR7qfympi0hGaUOT7mBn2rvd2Tm1dEn43uyF
a8/Pq1xAYUAr2y0hz/u+nZJD1hwtav+t5dQY7qiJW8lALJuZNJCaAMO63hUw0/cZpXvquCMhRgjP
1nW65Tb6JNdtf7qU/zb6FnOOHMaFl8I6hAl8b2T0KugqO3IlO22dEUjSmRAhmDQnk+aDknBPNMh4
2a2Ta2dL5JflvO99NiT5bNAfGSm7nU7ZW3dly2tmUIZAPBW9RL7B1trx6/HmJTMrFBarrc1Hy4+Z
bVQxH0dRvHfAQ4cKTRQh20UJbLLQ2BD4Y/GwaijPsvZ/mDuvLbeVbMv+Sv8AegAIRAB4TTJpkp7p
9YIhC+89vv5OUNV9j1K3pK63rhqFQeqYogEjYu+91lzyVdGrQCKjNs4YLw3SYRgKe49eU3ubUH2W
+vyh5UVLWJC319P2uwr1ZFvf92Ua8/JHihVgXy4B9adknaY1IdSkUNn0Tcma0+4VzUOEKyY4S85p
NPsdxC9e3O6TslyVrbi6LopJCNvlptSKre802HOJ/RY90rN49rDXKtg2tPZsxoMTeLmNBKqLSCOZ
7lXqmDBSHBPBHzx2pGYkxVZoUHogVXqflfdNOc3sbZBDMPMfMv97W/vpC5sZ9LIBsFimZu2hnm0k
daqZ5HIDfZFmY0ZVGinuWbu/dMbwlIWTT3xKd+FfjUrYMP05iuOVfd9/aumSw4sY2Zkz1/fW+AWy
hZ4wrEwGZqNOAG2JM22203UvWRc1i0Sjh9tq7LLHIV9hQ8jOdkHwZozAU7PbN7dKCFHGT33fWUzx
Sk/Dk2jVrz3gW4STEdGKOqDRKcJUG/X0C7zKQuFfIIHDOMDZ0ETko5HGZvm005GQdIIQVluh6Kq0
z0HLbap3BfxKYT2zHIzF1FBq6OK+NDlMwpRBSWCsZVor5CLsEl7IwUHCTVJh2C47u79GgW/dZbZ+
LUoK9SYcsCDWa2TjiFuTgUAWXkqCXWhTe3JmbUwsnum1snFpqxHxKjbgVzs1xjWjA/1Z63R1sAI+
sBD89FoJwtcmpgBTSLjanYYYOEmneps4TBXImEUe43re6j83hP3b0I1f3F7/D7axf5cC8v+hIcy0
cEmRcvLvwjuysPn+7X/tiLr4lqf/tIXd/sHvn+egDuN/4yWXwiXEwxIKZyQes39FeDgkcejC1Q1l
c1YU2L3+ry9M6VjGHNvWDctQuiEVL+RfCR5YxlzDtJUrDEzzCgP5f+IM++ALk9jBTGXZ1Ea8Nvqp
Sv/VF6Z3IoTMS7xdwiYhA9GRIdhcLBHfm5heJDGQ5mPhTf7hdgEzXmyKSqbHzGwYMXZBzyaQyxct
Cr8Ib2p/xsb8/ED/lTfyS76IJC7lH761+fUp0k/42Gybc5UQH3xrxMk7Sebl9QILWLNVXUcSldCP
PVY7sJAosTxRe+vb09slN0lkLDPtrZwNAvxmtHNlwBoui1Aui5ITt1llDLYtpTO6LSimzKlYRno8
fUrd+FIkco1kstrzvaVP1UjxiREp2zadffLl8NXva30+1cgHfvz6NkhFT7mZ6sgItDhclbJftzIM
v9QeK5GTgQslbfVLThOcWhKooKkdTb+TCMyApzZgf0HUafRLpyZ9AXwNAbo26WrUhlrb4wglu1X0
SklnwGKbxrt86rWtg/uJMCPm+GUI6cTpjE848cIvUUH3LSttdstb0ezLF1pB4WOKlQQbeYdQkfy3
JJ/il9TFWGUGvU0trxsrUQ4U6zRf92Qrp2AMOCDKVoD5/vneKtLKbNmjYIqS9pMoreGs1NsYcuS3
2mpcF61yL25Hf3zo3JVbhtoXjd49FrD2u6WMH7rVtM+OUXj3U99sSWYMVwDzz7491yMxRI6gFOlT
qvvxE/DCzmNiOqIdlkJDNanykPSOKuXI7F/zMuv5EnxKhGbcGIEZbFSjnjAmTpfSyvxFZvjJ3syL
bJX3zGzJHLwHBBCsW0Loz02qDecBLDViwvyUCimAHoTGk6BAe0hM9pnbU+Lu09Od1rgkGCrzWUWl
d1KV9vNZq2t4WvT0wR79h2gsECGNOZYAf2i1dUntQSOJ7LEi2MUmMd5kzSpgn89RDXbestAx5j0E
dWc6xpNfn26XbEJi3WvhYaj9HtsjK8lD0eTFJqVrdrgFIYxJP74lExMAjXgnVJkMD2zDfrKGvr7k
1jjgLIZQJ6k8csxBB8tLauTDtF9yEti3ml98bwyHqELmB0RTgAiBeOeF34wiJTVQd96iJk7vK3SY
NRDgR7J+HmMMzqfiIRxFRfxUWTPIjCeSPAT9FhLGSwbQPOgzmwchwqGOSPfOaGnEd6bUdo0nnlqH
dkmF5Ntc0TS7kKAxfh15oEX99K6hHLC6mdxXQ1CpLJaS0JLdfV2M+BLphcaryEb7OtA/uUA1VCou
L6HV2BdgGcmhkNnBp51yNr0phiGZBxzeVbI0fPMqh6ne3b67xI++qfB50lMOaPOXmfEHkRujP2rr
IzA+smkydagbS9+388WdrX3tvBkLI9V2XkDMQ5jV4zK37QJMM5U8bRN+yVX5pFODR45fIsPVdYgZ
OBIcLYo+A1Y4MxgPvvxjd/kfFkOL/eDDWsgyKCRASUMI2/m4Vrec9gtRDxyROFAEHk2aetScPaE7
EANDFMtTb1WIZvDNV7mz1fUZ6ejUdKVq8PxRBkqebyl+C4R8J1QECb5Xvaswtl6pCJGd+8MzGvbh
pGr8S1Q3+LMebFMOn0y8g0vlctCEOfJI56la94VSK41pRUQWwpfWyBFfj026ZV26mKY/7X0ca0u3
U+9eoU6yc3CzFn748OePxLTm/em/46fYH2wD3BxtZsuUujTND/sXJpLetytsKH7qtCt3tOK9ijsu
L5XXJ6/w+nYtCEqN6eA6HdzPGt2AY9Zlatl7NYgUOJ6X3o4efUY+IeLwC3qa5FzUxFK7tcx2oUvW
c0ee2LWgFb72EokyOjMyBkAGor0Ap5COAe4y2uNDEYvsgNJZQNxdBKansFejt8MEE1KoA46rMYk8
CdKEzoNlrvT0Zc5Y3XdjWa1xgJ3MqlQHMzLlYTA7f+OmjbfXoqk+2Ay7xxzYB6YXtaN3ztY0ayjT
7hgJf9jTSFb3WTShysyC4ZCVKUMMQxzxxMaX1vdWXa3Jp2a+YDK5K8OIDbv6gjqgvtQqGRd+FeQg
VyBuM6oF2sqedEXegfrRMZNlMoZHq9SDK6p46hiJNJqPdYooi4f5IhOMqikl4mLq7WkTmH19iuZL
ZiKKCQbrgIYEiXlZsSalQmP6BmiKnltHlRiv8d74StvTOg+BlQmb2MBy4+VafKi9GI5Mn+VASnEj
MADWvjgTcb098qmpKfea17kPXoAO4HYpkpRm25ju+U3nS8iA1ZkconpN9ZgTY6UjQZnG4jSNAqgE
uMtt0E0bq7QSnG7+CzEj7d6nvUvjtM7i6G2Mc+CJ2Izvgnh210I3LtEhvOvDmGzM0SZ2GY7Fe1lZ
V6jxpzCZyBiw3HIRV8537iVi1ZindFWH9M2oys3UjnC6J0KnIdBIDPePkzsU7+REqBc81AzYwaAd
4QvN21RDIMg6cXr+z03D3AxeWbwHpSU3jM4uSdwGCMnzJYPT+L6w7W5joLl41brmBR0EXeTSLu9v
C5ojLbzuXhwGqM18DJyTFEffitQuRPwYYDHaGmH2oCcOi595i7s+6kKrr7eLmQIU706971hX6aru
2BSzyC0c3pKoSfYY+dod5OqnPMFEpkUOHpSAMjQbVL2okm78lE/oM3wc/ls/RrpOMneztWTzJe7q
/JSnzC7Y0mc+JglrtxsEGpG3mB0hBhN55AsB8sawvwiQ/73bX7K8LjCiWPAy8SGDqhyjJ43ClbVf
+0SfJXhsRV4e/JiJL5/GPQFlc6yJg9hN6l11IdunJLjR/HF75tjGrEweJBLFxNjhxdN3k0sb2KGI
e8C2iU8iIKEL0s4bU/SfoI1/e7o15K9UBlYvpbusXqzoHOdN2/5wujUSdFtqpjFVFWLhaIjC3e1S
9vW/Hv33n8muyhYd2g3iRueBe4PcC5qPPFaZVV1qg25SRd+IDgxz1iBs9HtlpvnR5FeHazY7DwYZ
n0J8U6qsrrcnndNOyDy8enN7qkZVPRA7gCWtN/JtKXz2cinEzg+rYePViXFyEtoklVk4J7ItjT04
+qPt1P4+bUKNVDiP5qB03juQ2psI8/VTxsgUvDmKuICz3HVgQKxQazM5KOz2JdF6aGYDCumALzBN
1HMtYvuttZn4CjMcL0LL3VWPxuqecV24YkjA9obbrfdN8dCNxhuNJtRpUIpxAdGzb4ZT2eKYzHys
0ZprfR7mhQzCknYJt2GoR1dR0j80sBXfGz2iSAAxX7AvkjrSm/dpFc6k2piux3zxvaIoUX0Ml3Ig
KIL2dbvKKzu5v63idDmO/WATwQQtdNPiDOa7qYqF1GHYauStIxVpxmOkaYlaNqqmJcKg53aqcQKL
3WF2tEx6rK/ToME6DMyHNnljPqd9hXWBGJ7F7bzSDWQGVrJwF7fzDDPneq1cnOg1MwLN0rVLzt1A
G6JEaqrGT4Jj/MZsEz4WGujjQ4oC7HC79H3jrYaUfk9d5gh+x4AWDiIeIAJtOe6mxPoq8h517BTR
KqTD066ofOmtJZVYdl2guIuQI6GX2qYkJwRLyy5QpeDM4FCg7ypgVAdmvsEK6jrekwh1tZtgC81t
MI2pA2jtXysK5qV+aE8pCdt3fz4OCIApv54GaMjxS5IS3oprCAVp5Z+Uk4m7Ev99yvo9SbkrEK65
VqstZUnokSwSLu4FWQpDJARTzBCKbGfGZX4stSomlaxm3/Kj9KvV0c7nQAoxF4D4sisRNZeNkx0N
SSxWazwjSHKuXale4o4hf5FjPaPvnTNe1mfla3IlFHJlMkfH8kwvHXTuHfQhwO/5FO6MTo67P79x
c14ofjkGKWUbAugkrQTJjGsuo/+RwunNQ5u6x5gWRw0rfZ0ZXCsnwYPof3f7LCOhDjhdPrU7PR/w
D86hlYZn7OJU5a9E4GY7f8o/dU40nMtMJ4TGl0sD8RXJSigQpZXbhyB0EbIr88dfXvvvRzi4k86t
yucEp4sPr73QqDkBgM5QTBNdbqtjC/DWgsC9YztXii1DrSJg1hzZB1MT8wtBvP3zzWVkXG5qF8WS
XYuth6BsXLq1n20hmK98IOTngcbhn18w1soPn7ZyDGHOnzYNE0vZzpyJ+o9PW7dJe0hDVH1DXqil
hUQfSzJLmGzSTRx36RelO2CU22Iir7fNENWkyIgz6NiTjjc/bwN/UZmEJiSygrJs+z6jpb4LNn1G
nl/rleKV38sEvOVaeDYiDMOxryCp1lqGwHS+mdNy4GauM0KUEqvCIIIa+FawB0kZrgG1eTtvsrzd
ZMl5OGG8elGRLFqj9/YAY/UnF9FxZ40trgBCR6yy7xEryp2y/c0YUKPHlusfhhSXO8VIs2nDIT0b
ETNIweINq4FBsgla4JBCpKUpEJfvEmXrwikIutKIBgoDevs+xLe7UkTxUTX2F+JiSA1UqjrKOvrW
1O1pzNP+GtN/udftUD6oMp9OTctBy0oujjY9pmSsbvsyyJ74gTnrLEGLOXFgHOowfJRtNy2hkTcz
3uzJZnh8Clz2Lq1W6cWz3IzxSx6IO4GHfeWHjJ690sZzFsjoDRrSNsor53Ni6CYDERKMXHQXufe9
yzU2oir75Izls2c935h4HPJYIwPe8lxBhq0dbOkxu4tesd1KWyve07a8Vi5ftJPQQBuDIbj/2z33
21EB9LhlGvQEuXmUpX9Y2qpGaHpUpyhJO9uCd6mwHZmpebk9Mn2cNdyRx6as9NfQ63XISuG00zDx
H2sbM24FT3JXUz4ey/kCPMSk0Yf97hrpyA9yw0+vdLTQiIOnKFN7YTi46EbmTmfGCe8a8mAk4gnu
LCS1mVFhT2yYB0ZmnJ3lkCKenP9savB2GMJxSExCHRQGzbjom/iJl1Dt6zIw1TowNR03LDde731v
VHkE3OtcHERAjGqmK9GvDwTGNK+jiwMwd8nHLQgTOfohmUmmqAifTDlLzs9uf97ZIgK3W9E2Sbjb
QCM7D7f1zu76jdDLytiGrLcUxGH52gHT6SFA37dFGVCcOcaukBYUxCinRebPeXhJjnbExLwQ3RbS
0L/ChES/KL1oZVFt4/FJ+n09qNPgTzbTKjQZar4FEg9TEnSBMyMR+VhPnb1shixcj/MR3zyi+O0P
0BzlfeejbQDnz67T8GGjymMeQsyNM5+2lKgXt2MbGQU0NFTbVyuwzNitukgtoqkfP9lZ8tbqGO2r
nBRycFk4IkM/604S8VDccsyChR9ck2j8S7EtPvYfWPbYU6WhW5YLmMz9sFBnKmIO26O9iJP2RNJ8
+e4HAWlTU+gdbfOlICPioTJqmzVQGTvLl2ezgHbqKTWtEmHaz7bvvYxR7WyV2cX3MGWso16ZCvnk
Q28xy5t/XkHix9f5WSKhmHRZ8T6V1cqSGh9frEFslCCuBQCOe6Oxw8Wff2bm/BZ+2UelzRhTF5wh
aLH81k7w4m5Uo93TYgF+tR+jPkcTYc5YIPtgDafYDqOTZ5ry2e+uWiW0l9IpXosQOaFxaafJPZWw
QE4+lNg7K81MUjMxGI3alHylXHyMm1w+O4lXMgTEbzY4/AzyfjjYyV/3qDnj+8M7cUBbWwwYHIRd
lIi/7lFEdcVtrzNiB/SartM2ehiENm5EaIBB9nQBpjef9pWMjLOIJA5Xu0SD0un+YVK5e0RtTX9f
dRHiCwfgZByZ2Hq9cww15VDBuIa00sCQclF2900SbaPGdbDT0QeqYwP2QJiJ6+2RAS49AzXdtMx0
m9TkK2bqgcHIn1Oox4XmeOOnbK6BTD18/LlpVs6nhO3Ergx+8PNF15S7E6UHB7JOw4PV4QLqtfFr
miXmG0L9ha5Hs/7TeDeK2lmKotC2MlfR2xB+rloo6E0Z9XiOjQR8a+a+tDkBGsJoqK4TRFwTreqF
U03tS18YdOfDtNyzy3+5FfF2pqfb2sr5FIyXyjZ3rankK9mu01J3RueAo0ABG2Y9pVe9MFPZLenh
4L9qcMDmmGFgY9qbzh/mTr7TEEzsBT1omb7BQttq9QFcP2duEEQNRC+npfk8I+yrwoT6H3rmvknx
ttOQSy8TCNSlCsFfoVxU5De248PM+7vT7cy+z0hIIu+yI6FoV2at+WUMK9wOtoabNge1PsKav8/C
MD338yMUkjTaCz85lBZ7qe84/iaPaE2U8xw3MAbuYUCe56BFkGVnjk2GaVYc9drgEbsAwh1Ibi4J
M3Nw+22njMFoaXH10tjudlShdhU22aa9ZVOOYF0DIiCMp0gENAs9v9/0Tmk8FYnnYtGU2tJtsYp5
tnWmZ1FwFoKOOxE+9p/+xG3dchw6hsZtR3U//DDMmhraJHRg8fNsnkzQuut89r3J4NAigttovuqQ
snr93dAPxTWyPeoIvaDYy+qnvPUI9JxXc9uFbkDq3M/DUgRlPuk4b08c/VjsrCsxiPb25zai+byr
DGPNArK52PzlHf12+LcNXVmWbghX6C7ng19/6kE1oWsw63iBXvbdGpBywx1xdr7yBlLm2cvd2Pe/
5qhfuh43e8zRwXdbg7m0jcQp5lX2w84E7fOS+VAG7DFHD1UoMp40wMpan+wFrLudQ6PzL3WL+G2V
YropXBZaCJeuQyPk15c+6KoUQ+kX6E6bTY454j3ry9VY9Pp+mjyxhoGs05sBuB5haUn6ROx0UHhL
TGAM4I0s2ustYgmBsMsOTQfVEXt6TIDLlhrJvWg9fnUl++wrY491GeR4TtKyBLuhj8sot0jYktUh
jAdAhx0jfQfNzzKuhL43M2YwsvGIm9farQ1xjBiZ2MC6r4kHEoid/V++ROXyVn/Zen6SQEGHWigX
yOH49aPokCCRXZqh/78j2aDZldHUPZUp3yYzPaymeSyPbZW/O3HjLJqULAvdEe2auvs8hL2/vM01
s272uc5PEdUCnxXasEQFi3yMkeC2KPPmSgvuYNJuQxdsaC/K4/BRkYB1uD2l57GyLPOFfBkL1gE2
p2xCt+h5FudaclGLO2QbziJXVQDfAAbC/5kMU2t9xlPEvMD2AHVaLWldqXX1Y806CtmIZ4sxX1o1
K+bkxbtnjN/JOOowGNpjua6EfVfMjcKhJfB6HGOExkTpHB0EkfMgq6m0b6L1AAHNe0E5pgipe8AG
ced9LwuK93tDFeFWU8Lb3S6ZRtBax6SPiK52WKG4U6s4yPPXGNqiR/mU+tYPoeOZUrXxrSjUhRgr
jPRR8j5YOOLydjT2UzAARXayeNvS9Vh0ILx2qT5bgoSbXlMEtei13OtkPNxaS4XjmBByOPfduk7E
ESQ4xgls8Y0gREhjwy9DPUcotEUFNTJwoN9q01/tSYZLAEYvE7L2LmkSmCsrBaJcoE9cYUQ431pp
o113T5zu7sIxrU961258SAibRBni3m5QOFWeVeHpjZhaUn2tXR3g1+2pMcDJKXTgTPmorZtKrQzR
l3tXjVv0rf5laH7kWqTfk+bmk7ATYEb5+RrtFA5m4XTFOXd6bGet1N/HICC/szdRn5Ilc5fm/bdb
rcgRx9v/XOgVQ1DLP9wu+DS+erhA7jThNsALmFgYHLCYvzrNg5GhY56343PXem8iHl90GVUvOui6
tIj8dxlrx052e42oyKps8qdQ8hX0c64rA5qvmpT9W+iX9HQT9dhm9ScjsMkKDBDiN7eb6/a8q50T
s7Tmzry9Pwcfyr0x34QGwtG0oPmmqty+2CPBgN7k7cL5cnvELoygbaqMO3JL7JXj2OWWnMKFMZJc
q6k6f5XDbLapcOPLLvcxhJbdoqhC854GJHCExC2onPD2+IhgIcxWr5L5ArEt31HuP5gl9MGx0E+a
ZsenKkdw0c5g2NtuiaIR6nnMAb/zIZLmQ53ca/OBmdTynlTJeUo5Smg6dT7V6AQh6hFjHG/CmDaB
nuPllOYpJUx9lbu5fv75zcRhib7e8mJSry37Likq7cFpfGCaBuQ+zSyL8608m0Kcz3Z51VBl0rzX
+5esLrGZc3OpB4OR267yMuY0ZFbD3PWoruaniubupYshRWi4YRemgcbWyCPtoYljgooiQRpmBptA
D0eWWxkPB6MZWJ61Z+Pd6yag+1lGzmr0lzP972NTxZZIZ8620MtI/eOG7/tBx/+CYoGudbhqrJ6W
1joYIVHR0c/9EkkB+cHI3RMxP8XSRL5wb4hidu/TRI9rj+l0aeVX4MFzyW1/kxx474wqPSI/Lw81
/2ZbQbTHXUi+xjynkYjRw1pvL3EvNz+bBqWXbRqtQW4aqk+JDINtjeQRcCQeh24CJJU8qHlxi4YQ
OlNkJPe3nls9d1VHz4j/8qGI/2G3sdlzJU0sk933o67GICGYaprzamCb+pcxMAt+33OClj1gx9I7
ylCf07A7WEfsacUceCbuxj4ZzkVYwN4nX9sls20n+Pfg1sRZ3ksBzMWk1TDP+brO+DGQnrpBnkZs
SgTknw3GX1lZEe0SrVVMFKkVWotb0Kf03RDv04u0fp6I8HjWijuHre8+SYkMpBQh3iYe5sZZP9B6
qf7S0LN+q/q4Q+jyUSg5yoaN+qG3UuMo88z5w6iLCb5KY9d0MriEk2s9jB7UKcYIgxd0W8OlX85k
O17UbmBuDSWDS1IPD2XUWI8AEAE9JOHFUt2DzHTxfPvr3FAbjF/EVAmArfNweuRoYsv63MelfwhT
0KlwnjTVra3aTohRZaB9bJdxg3MQDOvMg9E9nOH5fdngBLy1qENPnWU0j5ANpraREMcmlTOYyEh3
ZhFM61p34u1fziho1T4eUWwHoZpu8UEhP/vwORG9hazdRvGCp1qsQODle69hNK0SqE3zRUC9ntpS
e+0cMgsdDxmIcMZdMnMKfzZsHXftQTSSjq8IASAHvHLhS6ZKNgdfhIegL7xtj3ti32lD85ejv/Vb
D025dDDQlFmWI/nPhwZGr/UBWkxo0f0wfR6tRgPghSODoKGGAvMhGHUJAilw5swc75JlVItNgJPC
ChMK/LBGTUqnchN3mP7tJggOY10+3UYNkUd0Tpj1+kPiQzS/PTKJKlwHhC1425uWZhhxFLkquVr1
GF5EFRPMhHG5qgP16vgzFao6B7VbvIwePdVb+2kOH9InktOB6Y2SOWT6w6yn9JQNbyOyPRThZr2z
RVPv9PmR2cT96s/f+a37/uuxlEEK7W5ymFFYqI+rZ2f1oRpNvEYcnH34fIFH7J6lv8aaX290sAUI
Z1Pvcnvku0KuSH31Vpjz7j2wjS/wnzHj+vBrnK7/wUT1PWsG75hSER7HAtutS+DOMsEC+Zho+sqq
a/WkiAVeskk0EDQgaxmiIiWjjb6VNa7LQgTWygzQ/jKQq86GSqtDkWOKFlELL8wDWfXnT8D8/a53
DcfVLeXYpkv76+Nd4xc2Di1QVjnbF94lQtg7DV9DUIJOzFvE85kg4qqV4mAOkXUwkG2vXYcd2UX/
sR/D6O1WHGO4sw5NPkM4+rgl7w0GqldFO3qj/7rEWkgqxui9/PkdGB/HYmhkLI40SIeUY6Ib/VDy
jn6D3ZiW8l3Br6zwBMuVS9wyjV96N9JZo6XSNmivj5pJ5FfPLGN+J0zEphKnSKcl2yRQGw5qf/lo
1W/ln63rYq796CgSNv3xBxk5lBWpRR6avJXOVei8DWSNXQZDvtOM/ITSnS6BENm1zrr8GpEtX+RD
c666KL/mlknmbhrWG8Ix7gmGSfdOrau1RA5BNG0YX9H2KUTVHWlyrq4x2UjyxU0U0cdFvI4M74vm
pMa+tZv8IbHGXYRj6XEovc+yYyc36GARNISdJYN+5gici31tYE1T9XV09afah3qHl9F0a/td4S3C
llFXp7Rr0ItaxXUwmQaG6QTz+TaIqzlv+LEuHxuReQsyOovlz2ldM6mv1JzgGeeLTbYjfDqgUrWB
d+y2vNyayOGQvWlR26+zNA12CHcNWhioNqZ4+Nuv3vjteMAX4widOx4hmM5Y7tdiNByCGGlTwXgj
9Zx7ymLrORb+FrDF164CAKQbqnp2AvHV7odPvR6EK+jsgDHsTrwSaEQ2LZaeQuKgt9m8R2zoG2kz
Bcek8ZcWgvzYlZZzP0cZSKHp3CIH+/Dz9FQ5FRmNvYURsByQIbu4VcL+ZBQPt6eW4+brnk46UMDQ
ALnhfgOJ0azQ+Y+72wXLLyiDzH4W0uW4WoTlbopLY82prj5NJQFfndTyRV5X0bnvQkB+lr64WcBI
k7XX0xT/uD1zNLD3WjY2DI/N+oQEyj3aIjEuvW8QMJXP07o7KuX+JCMQPCrPWxZUBXagr6pDNcAP
io2+W1Tzx4hIRcOcmxkoKHnaQw4O0ZMcdKdpthoZF39eJH5vfdu6NJhVGjSM+e/HhT7T8iDFuALT
4yb86Btth90eWFuA7hiNKOPZBAgfg/MteG4NAijDCD4YDFSXIMS0VonAQ6oMdk4MunyXeU7LqMHw
brfB/c/evly1foJebO6TVShXLG96rSfr/c9vRc7nkF/2LBrerNWGgNPhuJb14ZySuSbnU0NPFkit
Z8BH1pPVqcJ93jff5xTeDb0Uk8Y+j3xGg8uqbOtlr+iTag18lAbTCsdgcYZlX4EindI1YcMMluc5
eiuRGOU6842w3c5Fx94fO1iyrPkIKOehDjoBswTqbZhRsbSM0UQ7MhV3kiSGhauK6KET1btowXWY
OGaXNM4V8SRgFQJH87cIFh47v5FvpLoBtZH11nad/MUyFm0Rjp8snP1rqc4/vyQQCsMqZWi1izqa
p7dHyfxIgwn65w/V/P13ZpmulJyguDcM+2PFQKcONYEO8+XnqOpWQuueLneg36kblPWltHV3H8xS
bvzqr0KO9qbGBZXfORV5bRKcOurTXc4mRZE8iIPV0jofxy4/3w6IWdmlRFj75unPr9yZV4B/3g7z
uF7RZUQoiq/mt1GIn2M/ym3aVb2b8P3l7yWBhdsaRw7JbV62cFhLmT77K5fW3I9sGB50kTY7tzRy
vqJYAghr6lNOotkDXXyHyC+CBGTqH3rhkuZqFK955UKYrGLjos26nCRwFBAnzkadbX9WQ+rszEjP
1oYVcpiPe4McTGk/eQF5AlYFLLhEK7LJLWIES6PaeQMapp9dlQJ2HJEL40PLJDVOjfQJk0/1SELt
/eC08gUwHLEnpvEjKWlkJEmuvUyoyLYMNJplPzf4rGE4TCaDBXcK+l0RETzRVy5E0MSYPpN7zby+
j5+BcDAFcaL5uNXCUc+dUhyYHttbCmvIWYC/LpEWe5e2oibWDbJiaiIhQpwPz3nEcN2thvJw26a4
1A8UjlyMHEBy2nVPSaQF5+GsT57cVQgYoUdDmhrnp5FnjX+rUz42xPnCqWyVSUvZUOK3LcHFuehL
Sye7Q6uaQ2mG9dqvdSChWMovbVt/a+C5YBaN3ZsetrZTbYtzlzH/hK11rXPsYHDTAkIQvEIVm5/S
KYnBM03VftKyz2lR2mdWIFCGHuzBP9+u9O4/nteUYykObK7uSmot97efmoF8UmsBZKPC+BTaJv77
YIyAUXFxLHfc9jpOyshMo4uo3ehSjWG8p8t7uv0dtz8quoHqmn7NXaISzhNipoQOUbt2ZvEyukex
dXv76+0ZWJ39yKFiTXROwW5WiWNpPULp9JtRnEX11s9fP/oG7TK6ufMgT7I6FVPGPJvz6u34+uEg
yzkAJjpz5JWlO9VTiJjIzqqtDywk1NpuZ7cj1U9M0E0aohgATwJWYYgRqjaa/UJb9FvU29WPyMM/
52l3SeS2wI5suaqTWL1gLUXCzcGbv6femCoTa5k7JBq056qnKi/E9JldWJwZlAHgrUu0fUgStxnx
rLgAgCCN08xSnOXePhMtQh7QRxmtd8dIeP5Fg1UvMLYsmfCXbAKdc4ng4ISxzcqGznTHX6R17AHB
4lsCm5KE29QcxGscl0+ZGf0I2/DsU9h+zer4nCGE+3nO80fIiXXsXYWei7Ur9XstAQd1axN6CpwT
YRK7wKggHfQOc9gJGKX2X4Sdx3KlytZ1n4gITOK623t5U9UhpCoJ70kgefp/gM7/3RuncxtFbLak
ChlIVq4155i+4++FjZMw8Xv1WeEQL6nZ3plz2JBt9LVMm/DZbDTYZzwgtnlqiyNzlHSLRAW2oMST
yyTkl41f+H5Q3Z02yHTbdM1FM/CfYJEhls44Z6nunCdie54i3f3Se/HAlnWNc2qmBTsZEYsCkAjS
t0Ok3OrYEa4CuNfGeFUHOx9kBnHAk/82wEtYiR4JdN/bNHi7JL9LCIBZ6+OsL2lxEoflSIpL5hAw
m4BjLDB1vpgVhuw2I2i5c6IHhGojBL6ccHHu4RfHT8KLmQMtl/Oph2rENAArmAZMDGcE/9s5xj8H
S5f6sSI1FvJbcd+yUad4IlhiOVXze4GZQPPITYsYKNKW+4ZMUs0y9m6fjYQlMfXoq4FnevwwY2FW
Ptpasri75uapuP15Veg+SSsR8Jblo+78Kc1soO9mSVKNX5PEXfGelP246XWLLG9lGQfNV0wBOrvc
tXouHmLNIazEJDi6AdqzolSwXwkmuPc0th4FMrm9gKhzDXpgmmn7SlQPjDZZfeKxDtd17Mu7XhK/
Rpmeb+AolJ9YWFbGnPESZl1J7mxEBHfMEuJQVbwWFcv32PzFf7yVTho+h1qUPraC59IwNOc8RHGr
Kj++4S97RByzd5rM2wUBpEujdKctPfcLUR7uc1MHybNDbuUjaLjmMeN3fRgbOkLLaeAjuyZTRBDu
BvodFB5w4elReqlBBDiHpMle2adW1+UMz/C0MzTH3sR1/SSDKTsBSyRFTjfqLdFPwy2JNCwO80HV
7CqmypQnvxLuIcLPvMerUD/3Y32K0dYWVR6CL7Aqefl5KU3qIBdVnovC6FjW2jGxvLNivXnRG1s/
1n1D+ng3oAQvx02qVfpZzPrvLp/0M+QpkiIAs3EMEp+h4ETedzQFu7JqtVvEnmkH+gyDRBp71+XA
sHVM6uzAZu/Dz8E0yaT+pilxrxd1+CvINQQHTJwC8BsaM0DQs4NBHkhm3OQ0TjeIxAN8GaMjb62f
NW+CyPVLYxKKxV4WWhPDoL6r1JOYnYnOwBC3kgJAbubHFz9CC99kbBgaAT6AIkq9EHfdssBIRL8o
kV8mCQc3EXq/syr3u57cD1G3XCgyhRzcUWZMI4EcglvSjLhDUy16UWi/LEMjdwrvPpI5mo/JLxu+
TIJPLA/SOzm48jSmHlSszN+W0PPIZGZnZE76CmoYBS4pb1xBI6BQQmxWeoX2xKXgJmcJ0RJ/Od8L
Hpv0iPz/lceZuyFn5pSEzkDCvI0t3oTMkOlkxck/OjCRpPPag285CtgV4Vithy1aK3OY+dbHFKbb
uiGFKBdQWY1y2PrTkaSrD2uKBxRewN1cSzB9gwtdAY21pj2Gzg9bAXiP8IsccQPieJ0CAUK5gUBq
ktgMUsvLiATRagbhY19+4XpA8FmlAI68+s1PTDZIbXQnyvFDz5BWa2l47ikXV9lATYbnlBcaI9fs
xQrdbB/QByWVDmi20u4ZKHL51+Xfbhz1k24LuSpSq90qibOkgz/si9rH40Y7wLdQdUIenvQMYqwV
bzH7pfC+pbGpjAC1PMxIaml8XigV0WZvA0KA11VpVbeMNR78Ainaji5edB/ljk/C7G6gJb4x2y1Z
wOYhLGtGpV2GRH08j6L/yGtULI4LAUHVgPUNAZa8++Ie/LT7gxQAcxj1WGrHsHSmtdO01jXmZEMw
Y5IyxvnYGXxRQAYORbodU3Q+lVZ0G8sLTlE3XSSoVshEuBiVcl9jDfE74I1VwwNx0wI8knkYY9h3
+gtbm4zWSm+RtdtBMzai7Fw1qOfbCvKxGGxtrY2w1BVEJSd4cuPJO/YTz0f15bTjOW16sEpevO+i
5tsI8ZbgtroEaUIcEcCTlSM8iOm0+Scfi25kWVDtrdehy8ONLuQDv3gebUZH0CMGFD0YznhOSeZz
Uc2bRNwDoyAYgb/opsaTF48dxJbOQpg6sAFL++R314bb2iepxPCJnNIiZkxBclbFy2BG6pQ5ZkfO
AyFTpZj42RxQMsC51hJJ9DoM/N9+9+25Tg4+VH8sPMBgWeJ8dNKrEdOD9mK5J8P61M8BwR2DSHyT
mPy8jhaaVX7FdEa22oSgqY65HNA2sPx4RrwuwF2daGFSQeja15hUz2VYfBSjvqlkSsyCNR2m4J79
xYE7rCALzyQUHEIu7oN3K+xhETvmzqYwYL3A4Foiwu0ci9HkYzLV/kpUkk/vhpXqezpsSDsn7kVp
S7VHlr9PaqZ8ihAaANCVtYOBm69kyay9cTUk9K3VH8vi3fMUA36XFbOw1fCUjiAQc6kdQsBs/Emd
TTDBz2or1I8ku1h9dwcD5XvwCeDpm44h7RgfHYVXtqV0WLuSQbzCl1lm5oEKiKtMQm8zzYJvrmYw
qayr55KnJfTpNDTwossWtlpjWfceEtLZ4MbzduuMBJt1rvce0R+FyOye6jy8M9kYrJqh6ndjP+xz
nHq73CE8eWqDeq3S+jiyh1oPgX4SNQTVhAaeYxIsAS3YMJ9SHzOSJHY6m6r3Sp8rPTqP1Lz6OWSQ
y6JJVuMoE2xj/rj12+DFzKeNz6OKdGT8FdlwqokhPvUVmkrVkW+DNmvOuozw0WIY2NNtXKVETXow
xm4hUy7s4RG5jtS7rv6daDu8JxCB+W2WM+oKZMxmHOmGZqV68xIrXddk3ouyCg9mbTbbIH1vBc3t
dGK9DtqzKIxhDw7P3qbDBFXKbwn4tJiNNYQ3Va2z1qxArTHHNedBmadIx1PVwLABcMWwO8FnStR7
AwedsCEROf6qrervwK2BzrFFgl7s/R3rob8atXOsYQoryO9hAJ+ctvB3GiaXgi1b7CTkyzbjUVYk
iA3BIRQAYFsYSyLCnJ1GpEwEE7T9jv6TG0zOxkAeuM3N+qO0QWSm8VCTWUM/mY3vJm+ZX1fkvLIW
6fVa+hRtZvsaG0xq7F7bjIOCR6tSkHZjNhttygcSxNOV6e3D3Kmpw+KvaSRnd2zg3SZ5GFDnDnd+
VH13ZXKXtC0ULIl+KUl3mW++FtIjficoEEqW1BQaCpB0CFhTcnKxRk0yYJfp2h/8E7XbuE/K8DMm
Rw7x40MUqPvUE/fUEM9uN6v6BvvFZg2UnZUTMhSehoKZphxC+rL+hzFl+dq33o0w2RpaeOi94K1q
+RmH2H3RSlRiFg8eJFvg2Eo4fIbt/LELzzkkbvQ3rrutXafyaDL/7uo2O3o+caCO/RSFDKq80cVi
EJossyyDcX7iT/rolNYTSgCdGMjkgnAT7YE0SwSJRkMaBwuaarsHGvD7ZPhuoQ05Qqor67396HQ4
qXJwNoOJVdmpbXksQYeObvymW/VehQkm7mqf91Gxctvk2sTBeUD7aXR7SjWA2rOsLx/WNZxI1wBs
lufGb7hyJIaM21jX+3U3w2INK4coNZBdIWpIZDGYQanHX9SXIKw1soophLuJb7sT365LdUr/oL6n
5QeYHa1ZkzdcbLb6NJnhy1SOB0dEdLW02mA97iFVsxXkw6rOdrRh1IEFa19PEUkdHmyf1oXiWNq7
Mkh9mg8RESKCO6DIiUzSBRUXTx6TVuSm2tSO+dq02S93BLc3jFg/Eh34RNL+yj0KDluCeTSwgRQe
mfHWgC9zkCwXE0mTRcSDOm82VmAdqhHodZgocy74f7miRwIipy2kPHoDuYFBGgCxF6LxqsjmCzA9
VhLEsKlakmNLRLBlGX73XfqoJ2s1EQTT43/dskaTLmQwWtWzQu3GzLlRjVqXUIQXtp4E+mDiicGE
It6jDzew8XBY0mRhgxAIeHxZtknvqybHMCapp8Btt/xeIsk6S8Q59Epb/57K8De3bLRt7YZghoak
SD+khZbMJkDL3fc1IlVxgL/JzMVkxU8LQg8K62zEX5Z9bmO3Xjtec/IlJWsYEDuNNh0zAN5v+oDR
abDqNxsL2Spx+OLInIOLJx+Vm6KN4vHM0cs/ET3blcs2bOVCBcOTsWLefDb1/qvpJaq70NuSzYgB
B7BW7Yi1qO13f6KscfXxbQo0a6XB8TpWcNOzJtefbDxCvWdgpA884Hs1LVCrqDYRvCEq597agokg
dIA9ejiAwcuBlBFkh1OLLyE53NxKcjwnwijBYgrZN7spn9xdgmqB8FsPWTdJRsqpjkWb24ROl38C
hGhhyzVqZPPUI5kBR7lxmFrbYVdL3UPe97fUDHwNk7YHmULejPfcVUV4xxLsrhzn98yVsFAyb5WO
V7pOs+6p0xsCpVBAE57DaTkfgpolrDiWsR495LZjPo9Oh7BjcP5Hg9f9d2va8Qk4N12sr54wkO38
awQEt9zPAmbM3NGztq6vvHVqYV3GaV+cFvFG1jcpEdpbxjjRtmq75JImhTog2eOnw+zaxE58WlS9
GgBRzTdukE3FjjWwfMpa8HtSg14SjL618yK7PTUWP7g5S1WW05q0rx8b1+Bfgiw1zrE2PkMY92/R
hA6v9OHd/ujr5MxVLgbX4N5YlRVhBo0iFt3ywid7JBYCMml6imbfM13rB9JggTZkenLUqs65T3n4
eBJCV4QiaQWqtX24gUohUnXmg6hG/GoW0xmyu2rfyEgcxy6x9yJtzENla78wVY83KWcnuW3ToR7e
3aovr3h7/zm4hbrGneX8D4my8e8ZOnNEZmfcFqbvorv49zyRVI/Eh1FFvyeN5UEyGgJ8PbzZLpkI
va7KUzgGCMCcXJ4EppmfCVHSBihNdLaKKbPI/zHPMP7dJOZb8pCysNnB7AFb6F8XDSY7x40QaNFH
xW6OF07c+gJqWBEgNHan4Vkf2j+64Z7SrLkfGTFcLZ1k9Ckb/pckXZj6vwfhrsAcLnyEv8JwXGHO
H/8vR2EfQPFVY81arWGv0Zvx1jNwH2S567oZTdJM/akJw1sIAvKMR0ucQyNzdn4WiQcvg/qis2Zk
mFE2eawH21j67bUumL/MQw4zd9qjKYzfdjcAPlBE+cDwbO9+JiBEXLeIT9OC/OMyxu4NfNJ6cSdK
kuU004xXzx0I7QyQOHLzISSdZiVXUHm73nLe/nHQMt2yHXQe1qzYrXsQzRqByIcWLQz4tpC+pYdK
Vc8iNAhGr21bF538/LmU6wM1T+Ft26Gvto0GZ0SQIhpitPv0ZQ+TBmXYfspI0ixtrdgmtpwn5KS/
VTWI2FrRdfoBFeFj964qlf6dPh9ymRLUk6PTtOsHO9ceTHK5I+KW+L3+TLFC03tyeLrNTCgUpgnt
xW3ZVAoN7+JZMFOkNQjHyF/PooPexld3mGiXIka1J6sDz2EYz6DSHwWDuZtSpfFMhcEMVeVnfC3e
Bj0PPH/d08mHwrqYB1gqg8EGS6t3BF9TcbP1A98zGaQs12NjP8UY/LusEXe5TjZC2LwYJYpc9iz+
BR64QcBSE7Ax6TA92trVayNC82iW7n7WvskjwHzINPc+8v2N58TWuYmEte8pBgq3+8qaRBwD0/Du
wZXFJ3QMXHM809apr8ADtR29HmEN7XUKoT11YXFpvaq4WM30z6vo0mkRCDoYS+AFc6gSIBUugVNN
17FEFRNbMeMBaR+5fdBMhkbxuFuO+CzKRz+FRjQkCK86MiYOZLfn+8rvfitUhXeiV9pGRrY44Yyy
T3UR1YhkrSN5SLYzjVdgD/ahj+DedUxO2DvFJnHjaGK1oCJ50y+8o6UIrQlbke01NQA4je1wm5ge
6mjdM1/AXkMxrep8j7oinV2rQyIfccBMj5hPGwYEOAtiNAI/N938ShPqQdV6eVjeMrSOEbE7vI5+
8j5VpdhVfg+yqNTLa9fU5dXvkAYiYmLWGTN2sMEnovQIcPxpGPHXcTShm1N2d1/PhyH3Tj+wryCI
aY0P6XAdvbx7yDL7FRqynaqQCo8YO/KmoW+rwVK3SZGk5OQMn9LKP6MqNqBicVAaoEOApikuG6Gj
c+UgidXAsqfulzMY9OYhmP2CETCpWYHFtCW4La+QCDlHQgqevNZBmBD4zyljvc1oy+gw2c4vc9F5
Nk+qpczGfORudT3XLnpaW+ehcLIzMuXgqlmtWIO8Nz5BEYDM7IGbl6WV3ueYeR5biwwXMYrpzmsl
VNoM0kFwpakPPbkv/WrVdT30qBx8uMDldaQ7vidbAte35+CVyhWdrpJt5UbUHYPKZI4anwxikfzJ
Hu9ts9cBqSFsAgoR3gX9bzec1Cm2IfOwb6ewWs4xvpN4peTfRbCY+xUuViu1r01pYdIXvX2jQY1l
IGOj5bgNqHeh30PAUKeF4kYGXLs8Yu165t1j3XxUNtupJnsoQEb+fAzUye9wAeDk47RxGpP0QCpa
WkaxvRsA6S9f14wifxgBjM9ea5fN3C5GBsn3wGmqiujKqD/bNKkCXp7r3TWjyYhA1HjuGzt7qosv
ZecsTPM0oRv/NkGsIrYQ7U62rfYnKNhrqt6/q3Al3WB8ELxI0Mc2mYdYTTyqi1WJL8OTdJa55bXg
gHGT9sigmofSzao7jURDpR7/867mmdG1YimuP9mli5VTYCRI5kTDBcuRtmTQi6jaVwAYDlY5+sBP
h18+f/l3ZIErF03Ib0bXEb7Ep9TOY8JNKpKX1BhvY2j3sFFVAl52qniYzcqctiu3ZpFr+0IAuc8m
vNyTHD30uP0Q7JzAlz/3XTDizbGqkRbffAeWPTYM+pmk+i0W2o7i+8QM5JLXLuqM2kPGFZQFhSkW
LjEoSgyPIDmryMcr9rax3Bs2v8hRyd8F6Iu1X/gzFYyD+3+vfGEJVhkCgYuwMMnN8sM9E81iZbN9
Rg/bNUByxjg1L6p6CgiOId8quc+5vy/lfEhNKAumV+2SpqPNy5P8ufI1IHO4tuDzMenAY+MkjO9o
w3+DGSFrzfPuleZ8+x2+1CAshwtzVwkX3SQEdj5dPtAG3bOHbOxATkSAuzAy0gvU9HUTKe2KtKVZ
Rzkljr3Q0tiFRXsNHlGmID1NVSRf2sBr15VhtXc/zz8UrPrhv38oIhgAOheAHh1m79eRRYfs6Pml
KV/Zt2wz0pkuemaHr3Hp//X60Dr+FMYdas+Vh9g/lJXxOb/QUyu7CwKb9HkP4VDoyJeukSAA7Iq8
AcXuG9MtKUpyWlk0GwHhwmDPinDCRpmjvdOr8hOeBvISXafFlSQNUcHfjfgbAbH+1cW9cUgabp5+
8tn2Ukhv8QZc+8Kfnl0RCVo1SZXuRJ1NZHOVRIV35hwVUyP51snpWxZ8gLfjZkxa+lMAtWMZZG/k
VWSbVNneORfSA8ugXgKz3kitLk4OdzlamP+8VD6Np1p3yS2fvXaL7W7IhX0KEQ6wUretPNjLatbq
fkTH0PO3oWY3e4W6ASI+2IXFg9pqlroT1Ued5MYrY5HpqDqe6OO5DbX23jYw10BlS7aZLdhPGqU5
sHTrYtoUpEjC6GI8nN3mfp4T7VpBBxz0rX+32INSFIq7HjjTNnOU7Fa6PZI1EME506omekL6nqzg
LPgXZynFKeQNUsUZLFZ+cMaavvKqcDhls2uGmEmTNbGmmoQ/8uMA+o8XqHPJyHtTferhDSecotZZ
ypfTzOloCKQCJfuUGcQKIJ7dOwFTiiIz3E2S2cUpNNKvhcuD7kr9EHpK0x3POjFBaW8aF4PEmEfh
4zCbi7lWWemjwxk08TulsDW7Tg/Kp5XBsWqZ1CynceOOD74x9YcKVZ+RZfl7bejf8Qj07efyoD3E
JtjORpv5GnNIw7thdnhiGuEG5zolI22iUDeARZ/IyGJO4WnXINYSbP6l+t1lGg9c8mW1aPB2i5Wk
zFrYgjn5wMvpIIbmEJuC/sAUVk+q7D/9sfHeDIh9OXUc+eMc0vmg4v5NEpRzhbiX3PtB+FVHlnoP
eYByFUtzb1eVendjqEN6bDK357Ow+HyW5jVKyvhaG0QNLeSeHrrZb3YNdDUCHlzsTsXRR62906E+
vISqe4kmOrTo+RjVO2F9l9TDsUQKymAnT1/Ry6yFiQO7w71xmMx+2ldlFD8HAP5YDJxLg6j3Fhp+
BIcreqizrILoDCdZJMa1AmZ/zZCaX5fTpOBvMWTEkiPivStiWUA1raiWLbrDy+nyAa19+DH6KXKN
1UAeG3z//M8k162Rm5/TOH4RnXRZHOCgHl49tk6PST7WNwo0a8UckuiOhbOCA7ne1q1jgbAqG1JF
RbkiK0/HHdpafOdq2tbpYKEvAIeo3cqC1GGqOMZ/DSDMghDsdirNEzfqz/6JqqDd6kIZ60BLiY4W
htgHLpEcQUsqIZj/OfwqHK6lrLp9GerDlbqqI3iRYOHUGP9M3GVXymJyuzqz+Sj96M7gjnrp48xg
cGDShQSrDwwneY4qLd/koGph1M2OypwwFVnonM7F2fJRuyP23GlysvJwP2/RMfdzZQ9a0w6MVy12
/hbMrm9G0JivTKQ2Im/Gp6Yc5aGBIbiaPTJnb97hIG0D70ly+nK2vO+OqVVjH+NT8L39/5ceMgnc
pvPXdPpHCNP85KjO26BhVCs/c8PzcnDnV2UCkXC9vIxJVv3X/7/8H7XffmnDgFl31lEuisqKxIzN
WIqCpyAEqjqFgAVE4Qdwo+gito7n3OVu6t2TUrBb5uMdUVWj1oVbL3abh2A+2PlYrNl6ke5Z1lC6
E3rdbfQZlDY8bmltFaSrnT7bfkCg/3NYTikdiTwpzZG2QGDdGjN76HJdO2KOb9ZJV2ln7C3h1jbq
fs/T2XoBG0hoUl5uXY1EYMqy8pYIZ1jjgMu3xVQnsMGkvaXBFG5DYanfqescuXfUi51XB0S3Eu20
YdFVzyvQg4Hz1+vQx7hdB1SdXPBc1YdRePqa7a79ZOv5S6rX/pkW8gPzu+iyAOG4C/YMw7j2DUPd
miScbkXZqJvIO4YDtX8//ysy595JrfEEwF57lUb7KmJfu/PgnF2bMP8I0CgxRXb+CpF8N2kavaQM
53dd7Rgnq98Rlzm+uP29EHH1VmCSvkV9/MyvdqsD2/mqWrYLM9pt8sw7x071XVChcCUjh0CYVG/x
aA/+sy2zYZtnKcKEWZBnGT5B1cZIsg6RUdW8I47qig0Tqe9TWpF6BxopZihQvQuwxUSsw9TM2hYX
bBp520WjOwEHO6uB2QFzL4ib+TiuwkLhGs6Zksejnf/pSI9JsE69dJr9p4qatyhL2RQBEGUjOYR0
oPL6KQSh+sgDAeRQTXYMDKv4N5SMBfq1vO1Nls7+FcdeYPcvZNS8D+Og3dHBFS8/sDeDPtORKZI4
emX8WODnu/NJzJrJVOBbNkYWtPcuEqwTrT24HCFqeVqRwaMT+eUrxKSeZ61gTxUXZPYMBBBok1uy
nnf+yikZHjTDmIIdqwqalmn7EZGD4g21/qp3tApMyo91WFXfoa3pd5iaGbnOr3Blh7sJHuYdm23e
q4glqFJgrhgNWVnx+Xy0mg/yNnP/Mv9AWuYTylnVaXdISu1qWGV0ZyUjMhS3ZyOgiJj2JQUmNMhT
KvnPvDzUGOfW4cGewS1Jh0m3YUUmgS3aCxNEnbSNZJ82CADsWSrfGRvZkwnXZVm2Z9b4wbUKf8WI
eloN2S4Zu9NsSXhNc8Lru5HgWJbn6NV0aSjHFm785aNVp38OpV1cQsYm3lyuM/PSL+FoVLTfGaGl
PvsjPxq7fcp/TVchNraLrE9Tj0zS4ieFEHuTOGV+BM41s90KgET7yKr6vTek/JKLLtiqSiV7ctPk
oQDq9kLQ4c1gy/cJXBcMUUF2h66r64jqcYekbiIqZXBOYUXRVnrmrlAQvcxJVNfKHcV25FH4FPiR
t6JB+54QJHrz5ushm68Hbb4eYOwAWo2hUeTd1vcEO8GZgmymrnbfAX9VcZewh2tHyNt8jePnh/9U
d0uJV5jVuV/QzG2Kjq5O8FLCCIiLtSnTGHuymZzjvhePZqAhXC7TZ9cj7ayM/WYPyJu9dlaUJpBK
uzzUY/fRtH7z7PsyOwjWNNJKhkPEEOpO+jn1kFFUXxF/skR+NVrar8w8CPeiaovdWEYMG7Qk+5vb
Gy9HwhqL/IMYW3fj+35+mSA83lIc52vbT/O3fx7Yukdec6zdOapgc1/X7Pfj1HkqJit4Cn3jmUQq
6ypDrb+WpSAqwrtgzRvftKLJL8RUkJISNPorfM9NZ8jXhaTdBvmwcQpGeFZuPKmoe5St7T27SX+J
czd7DVoyHgjueYxq+WDPwLUsJ045sNSWdLzuuXfl2vP78tyzv0Wk2iBGLTsN83hhZudQIArW7MS+
GoRnruNU7wiDAL2ga/6hbIb9wOikplVEnwsASmfHCnpvUe2WU2tBofSD2HwSbTpefTMNofNbDqLE
soRSU3pcq5O/xbNHBnvdyQ1rKxXxjB7jbzLstUbCgi7ohNlw6HeLUr9PUyIE36GfAV1IlMWdGVpg
FtAGe3Bpf4DheWb9zb2+p3k26ZfK6PrjFDfPo7wlFXI2KFg3mrjkbI96feIkWt6d5C1MK+eFhkCC
iZFgvNAX0RVCdvU6sfxqGeuGU8l4m1bkV1qqtd8MH8ucqMmaDL0RcXYyXVD/6xtppsYmE6T1FYgL
bIZ0Pcj6ybTeUOSDay5cbZc4DRPonp/WGFClJmb8F5URGsL0GiIRfVwO3AX6hpWz3AWkjD36N2Ri
wb2RONvlkdA7VfHQNjqYe8KJYsGTXI1QP+GS8r8PdfunUbBH28bpDqbhjgjt+2ML2PSD/NiN1lv4
zKgMGWZR9ywHRnUphSSZyMspkObT2AIbldYALnlhJY+EIOeZuZM4Yp4MUt8XdlyrM7xeWFilnjQ3
Rgyk8g7XqUHUqOrIJ0wcpnPs5PapWxDu9tCnV4CVNVCFKDjWvg3jdCiy08+3hUxEcIuXQDu9Jl6T
ANZcKi7LjddUYG0WDBE7NsKqljs7V3l6Ic9m0gdEUBMuJ0rTgWmWTK8/LwW5b9fMwFpKLmWFlogp
dRjn5g/SkKWWzClVeeL4YNDXIxxpauinmI227Wa6NhYWecUheZQz1ng5+ImhbW2++fV/3uugml6z
Kto15CKSN2sxBOihQGzseBQbk5Cmnc1zlRgZvaOwSepzPprNhk75Z9VZ0WWJOuhFW52YOpD8ME/Q
CoNkeWB89b4kSYrpunq3EgthQpzUG8uKikvj+wltR0Yso9UAtBXRN3MQcmqsAKDTZATPotVMuU4V
mRALwnEyPWSVERlsy2lnTOkB6D8BMFHQ7Cw59PCYpfGcNlVzQpDBuk6YzUM1kHJcJmTIu03Yf7Kr
3hLwR7of4MpdN4/BijknyZ43twMX4n8dWrO/zw2G6VOr/8k6EXzpyZ8hHh9bnlAnOeeksiifY4MK
BqYDEYECK6IBvXE3jYrn81jGBzx+0UNLRM1itfVQiT91LaSiDF3oEaEaBZmmo6FwkMnQTF0OQFIe
9HY2WWbqJW35ln/am04q4vulyJT2u5252X1nN93dwMSVp1949uZa33WGBLfufP7PywqsSwpY5hp6
5bWdlH6TpSFXqWr9Uyx1RgcgBWFqhnAjsLvQXcRifFfU7d7ANHvCGUyvbt7i1kpHTjVo6YVh11NE
fDk39gVDVXuHhY0sjqkX34wfEKAVMrqMso4vaRN8ekXDjlS2atu4hlilB9IPzK/a955cTZ9eOlHt
S11+LX++lvLo0UOS6Mwd1/m6fvArVtloY5GyFa0qzTm7ftt9GmDxV22YZG84/00uFDc9DaRCbBKX
0cs8dUiJNbgH1XjuW5PNAXIzQqYUtmGv65HueZjLcvZVrVeel94vSQwMYjR+2gx5+6UtGGzbJB79
muBbrvPaEucA7MlT57O/dML2Qa+C6JL3ITHgmv5KuX41RxCay5k+rcexzF+zQJeAnKEVeNmfyPOT
v0EG5Uil2ltsJdNWMJtHUGrXtwacmdPGzwt/aKjFZ+wSDxg2yInSsoLxWEMX8IwuuBUBQXxC2f1j
kVU2SK+pf010OppEWzLNyKxsixiuPrsuJsC5DlyeZ439UnfG8GLo+h+NFHaqhpjNbH8FA0lSh/rL
yJrk+aE2nxBO04knZ33fimLfdLipRdYxB3P9OcoChdW6nwYEufOby4dDw/YuJa2PlZg62LH/xyda
XpUIYVxPwruubS37i3Iy1yrtNJg8sNlRzEe8VvRc5nedIfJ2UytfUzOor4XQ8TeNPFScpkVTMp8u
H1A6AXBEzdX1ta1t/1R62Xb56H8+JR0Y5jaj9jIA275XYCKOWoEWs0BsBJmF9zxrlFf+jHusp4TA
6BDcEz2s9m41ycswa9qXV3n3i+lPR+iEz6Cg9Dx5aTMIppqqUMGgxUAhhfQxZBj/kgHHOrYRbfhq
1P4yX0EkF1cuuBqSNAvbic6ab+aX/xzgtDYox92/S8MxzPWZcQN0qx7OqrTM8+A61tpWjkzfzMiS
dwNlw6bzwD0tq4ldthiYS6Tl+iiPfUtuYhZykURR8nfxpRUQYI5xCppK6PA9FBzH/fIcktJOL0Nm
ImeVVxxI2daxZPREj+xIKGV+WXgikepGjFnmgO6QVcFHi9O+ddHoHXrz1IncXNss6r9GTdyXYzHx
Q7yxppxCF5G9Yr/yFPss1IOitz7q8iMs7e6QloF5dGV/HGwy2Bp2Dqf2/zF2ZruNI2u2fpVG3XM3
ySAZ5EHXvtA82pJn+4ZwOl2c55lPfz5S2V27qoGzD1AQJNvltGWJEbH+tb4VgQb3HUYU6lDHS1HV
5bvtxa9s7a3VaE2pcWXMr3ZDf8Rk0gdqS3ypA8Qk+/DcaU75icWE90KheeeQtfdiKjzncSfcvaAO
aD17TEZOPwthMcH4pf1yhl83gjkfFimJctSPmI6K6hg6pO0atwNDVgH+yEV3rw041B0J6G9eO2cB
XO9sQi0i+1JaxTnmln1sQgZsKKjmkenyj7gqBiYmPMopBCKTYRT3WvDpBmV/oTXZWRKOO6iTbFoO
LpWajI2XfcNQQANC80PJ+BWLLvtG3f6jAe//zLUx3BQmeULk/+asGOvCSxeBjun7hjUcLURe3ADs
fqZ1dKh95sH+V07Tu1Pu5YwHo+sRWgaMbBF3d92kZMxLU4fvqREk6j0zpVCNkMWpVDh8aIPRL80s
eO77rtneht1N3AbHTByapLRe6oFALn4Zh4Yn/Ui219xj3GQGjjp25MqGup7AK6p0UGfTv+ZmLNBD
goAdTfSJ+WOh+cU62RO7Tfy7Cl/KshtasPSZP2HyinXJt914oWk+TWrzHocN5QbTw2Bwo7MZsucT
1WaoMT0QNqVGDtedu0PxNB46nbqL6bO2jL2jqNijMHvXHjO6G5zaCd4ccmr7sMdExghCPwRkVFcm
HITIktGz03XJ1iiSfM9w0rrS5DMuUhecquXRf2xQVRu3nb0OSluJ1sJu77tWMdddI16VCQPtTDfz
vdamPI5K4+jEEO8F68Z4raQVXQpTeJCbXe9dSX16bWPz5CIcnVPNBUID9eXdAaq87OBcHuvWCZ5V
yl5IP2qH2eZww0KrUh92LGuCrVs4XFpfuTDtUV4ojX/vk8h9Lt2QcYTXLHSLMJtj8eaJ8/TXQS9w
CA3+uaGeNUclDfotsZPnyh6mgp9K6fap1V9pJLFLNVgw7u1Ab3hsKKbh33yvtYqPxmZwNct1o9S8
O0s99pZyN8OZmKwswtEfF2wLzFMe9XsiFOWqmWq7fKDFvtTSa62p2r6eZs/owxCYxvS5sQiXYBP4
6ArqsEpXG7czkjyUNeB7baQ0Ik2B2PYqAUMj7DVaVYJs4pxeGq0ceRNwvfSUIsOr6I3FKUjVo124
WBdNQPq7MnS4Lud0eVKle8xAo+ysNnEPFQfxYuJCzJ9LsCyd8qK6y91SNJyH3JErgopDClPLwa7g
1NV2429jBcMgC+eTrblQ2mbVP7DFuIT7MM3KJPjnTNLpqtjtW+hrXBHtH8oQPxDpAYYlzD0VUQQ2
K+h8ie59C5DrG+wR/cLMh+FOLWrsCGGUh5hpPWMvCirBBrx0rZL4VAVHBw1e4bAoFU3fRyq0ivl0
Kimc3d5eKjfCHHA+miCn484wVSOKUXirOszl0mA2xJhU5x3aMDgnFrKZ3XYeKdGH6ZGgzeFy+70a
9Iur5anXqgdyZ9IxfzsnIcL325kf2Fke5Va66q/8aSov0PVONHTLlUGTy9J12Z8wyA9OZKvBGUxz
Ezd/UrIhfY2cqsLkECQsD7lY+6On7N0mfIo7XtZm1W28WhPHeahue8gwHtTtfZ5HT2lcfgy0ptxr
cYgEkqvZRWFcyNGxqnb4/5OjlVt4x0txVVLdf6sshaM9p4UxZqg42fVnG5ZbOsEyr2uyJX7xI9eR
Tw1Ogk/Mjx5jzc/2DnuqrUhcXFGIo9u5QkKNqaObOe31Lp8G+vlIuxA/x4qAW/PWBd3D7dMjFUWx
YpO2yqWyEKOs9vQN3ar+aqm84Ip3tz6+YgOivlXp1k9yTDh19p5DW2ehTdUuUxoPaFgBQ7ca14qs
nZeuB1xJqZZd6/jSteqSqSdjMvCIbL6QAo+4FXdgS3Bu53GrM/1twTOxGgm0rsJI9XZaGr3EfqDc
IfeYSyUb3bViYPvtWsZMXTjND3DMtzo2LBuz0x06xotKde8lt5WLnXbDAVEHs0iXF+86tDG6pbnx
s0aub3hA8o4DstjN9IAni9Yr9j4Lf7JhDoWp7WesW+cwIXKZTVJg5aJflHamnQ1lywqQ3VWWvjcR
APczVobZb2l62VZxG4NAl3qYpw+mSu8M49XII3Y/jzXapO1JGNvDNsKYsQ7qoliVZC5IWeAIEoG/
7jwXGikD9ZsUU2Ah2vulvKsx/7y51L2uc79d3d5EVEWFoeET88vFq5+hyOaKDe/S1IdHMG9boxxB
lsYEdeZRhIpvP8g8WBQd4qWSmK+dkoQ//RgnSksdnMyZE85kMldq2qbmNY+5GsQU4ejqWJm5ufIK
dhFmZdWn+cZX1Q+dkQhbcrLyXFyjeh8IrHeBi2M66+Bbtwzxh4Qyvtk+qYbWoK1CWlOBjY/LoqHy
wRzyDdO3mHdbYtw7jkpzQ2ld57eWWxmsjGl3X7kraVJEJRt3OplNL8hvuwm7n14KnMvUlI7yKHsk
rQDL4/Ya81QlXCQCJz6rp1g2kyTh6Um8q2KM1QWX60WN3/c4ilzsghI4PHAwzLOcyfamKqur4uNe
mR9qOTm1mQ7re752CmqKBiD7LKqys17wBuwR41GBi2E1gxAqziFrhfHgFf1KJ9rMc5OX/E5R0mx5
aqrSuZdawhB9diXGVvvQFI7zLw/5Ayg3gHyXZDEiEXvdLoa4nbVWeBxLSqhB1DxkWK+YanRIY2kI
5rD0qDqnb+OsZNeitJnpd6J29+GgruPJqzNzDNC8ml0SPLAA0I/HdZiJtUDoswl62jo4SKf3nQu4
tC9EmW3n4WuRji+PYd780C0XyMW0a+o81i/KxtMVbXnZKWxj74Hh6kYpxM/aJCoSGuK/jWtRZJya
gIFmWuqMmmO6zPipqTwKCkFkKQyAVBhJQsdgqYWLto2f8hRBltY7c99babtJXK15bftkzcgxevKr
NH6EXwCXBveDj8x3s06FUeMdb++MZLJXNx14A2FDTvWnlfrXBjVDbyhiRexFR4emNpXAlBptVF7e
h2j18WPn1v4PxZts1lTUL43ebg+BMMkfj/qLLNmcpY5Dm6QUPXggtrt/3sx2hvlh2hnPysRf17yC
ePHUQkFTnvfUQIDbBkXLim801sbXWWZlSNJ/xhaMOqXeFRjwmV9A0stZlzZXDGi+0L/jVL8bSrLL
HR7EGoVhFzZZsGl1SFDTJcnxE5rgg9Bf+zTuETcoc1p8oCfg+8yLFfTwkaPBNFTmWnHMIyq8K4rT
3qPiqXSzbJNlfcywJXjUZKZ8C0gCFSfthZYaGCswWqHlTyKV4opQYQIZYiIwCDQorWeT9hS8ayaN
xqd2x841lo2cGLwHCWkXpHW61WNDeW5b5xrWhoZ3Is044PsOcZPKg7okU2PLMeIe4i6279aAKARt
dQTq2mZbx/KNp8J9z6tW/aYy7mfPH/1OwTrMzrUqlikFFs/zPepoS9QMDNd7Uy+6hTeNUBqLa1Bp
DNc4sdpHWXOJMOPowktVwRDJkNbrrbcyd/Td3M7g68kVk8Owv/nIClwWvOO9I3wMk9IyffgYIyym
aq84BCMaeddYqYkKuNSpHGM98NU9IAtlFWXhuw+vPl+6dvFmy9I+SbJEpTUQg7Vy2uzYj2xm0cmQ
o9x1Klw5y+MNaVD3t8HAnl/AcOK35twgCa0v/VyL6dvApeWBwvXasF7Pni2FErPNfM8TMt50DE+X
XjF+tFbTnws7DrauH4EuCH1Gom356Ob4zYaKVhXUEHkAIKxvh1jAp0sZVNDRp12zJNSukQ6rg4ud
cGt9W5ElXVasFvvAoaB2vgAFvfxsSqtcMw2xHhLHOMsx+1Ihvt+HUGUx/Ea8XVJM35Eh3V3dGI/1
GCrH2G8TgtR8QzV2sjdiCl+Zwbgbeu7Sj6T/EJBG2jKgP+q4CncAWAtOeMFFj82WOtj4ZzmV2bWW
8Uk1irnrOcZiAgSWr7AvBh0SJV9Ra++It0RvrttguenL7JBT+7uoTNNj+oMwUJvjZ6O6AZ47yoOi
vocgVlDRrkdkYW5EGxvmaxqWFzBD59Zo9edYicJVJRS5Z3ie0J2VGMsengPlB03OKBwDyGoUjrmz
mnJ4RIHeRBGuKh26zKkz4/oS5OS3VCiba5wp4lkJ6A5O/DcyNbTJdvndfLbnAs8hqntU0u9uchMl
2vSjyQSdtpFIykLZQox69OIqeopjlTfmlFS5XfqsRn+eJfEiDgHeujgqZkmcxtwl4fitphbNvglq
+8WKhjUO8eHD8rBYYm5T9kojoCunNhNg1bhYnl2udKpFj+yf/CeDJ4JWgovq6dFrEgcveRL272Nd
hsAQwvHRsONq3Q7Bxm2bg2xNA0ie+DBxpiBC1/4dV0z/rnG1mgOslW1TNaP2kcwcLu6kffIjDA7Q
Y976BtOXymK3Up3xjnXioegLpAQiw9fEs3EHS9luG2EGjzEBfU4OZ53OuOXg0D7mpcr7bKu/6QRD
nqsk+1qswU2SbOyhv0NQTDY4wOmubWziBGFFk97YF8veqeXFgqK/jAcgMUVCljHB/X8WSmlc43L8
Of8tsv/5eMeojuRZwATAo4B5prNyxjoGYVe8tlp3Epb7adS0WcWuLe5UnfiOqlUFpzJMjKnVovDx
6lix68TXSilai7yLXwU0mmBWGODRfQupWl6GCWEkKJXuuqeVdG34+qviawxng9LyT4Ar7H54M6FB
t23W7dq6Dre5rsPaxGh216AEhXlyV/RBve4Mqk+HabEQCVIpvmxq9gJd3/et/unHoO70grcnzsD0
jQLTEezhq2bWBh2dNHB0Zp2+eM5IThb5iuROmj1o2JcXUaz3hzajTUnkaXUK3eQaulV5GaqiOMkm
qVYKRtyVUsT2OnJ68yA4eC/7wKV4APF8W0pDrnOnwt9gWa9aYZcnxJLq1Ot5vGE6T2+x8z0nV8QU
X0nogVrw8nGP5ENdsnRbIPDxOjPFcClC8YIHNr+qMchrXXe+TAEZ3/XwHc46yJ+ySKsrm1xVTqOZ
o0/2YhtrhYYeiWCktNTqkAqe5hgxTnXp5a8OYcEQoQu+rnjm1ErbjW1wWgOLs0yyZNzNkrwXYroN
6VXyOA4E024xzkpjP7h9t7Qzq99kY8tltICUDMu0Wep2RmoniC+KL/13uD9GF9FGqFS/7kTpWtUi
7yVU6ubeJ2xH9K7h9IfpjSLlhYaAdA2H+t2xJ3nLwbLpuaF9uu3KcbtONFuZLYLCEHCZzG5jMcbY
9H4WP1bsUh3h3eVTjzuszvxUjiM71emhBuJ3NzLdXsk9NKEiBUQX57iDXR1DJA03zRb6ZPnEHJ/h
Z2Jk30J5GFjsl7c8zu1aZARc50Lhqqc2TpJVTnPsk3CzJxkxasBa8iFtn01dhEpTFJgm2ih/nJ8a
LHBrDHl7rp3VtUWTAzAcvzC9E8+jmBLRbcMLTgkmH03dbLlY4XkG4PtU8ddZS8WyN0AzidGCXjwF
FLAbDr6bOTLBkcTdRSOp20gEeIvDtMVwlJqPSm3u46rt70Him4+WJSXzZxWTdAW7pCa8cMlSA48N
6rDKPH8/JMFwYVsvV3VrOkSVatAurHdbKW0m/Rax+bJrhuttdOYSf115Wdmf6xjxC9dDuWXvYW3Y
dw/rOWQBleXXw6Yem+fxMjPAtRjnXDgyf/CnGr7QS6MpwE1WKMEHQYYNXYO++ZNtGQl9SsSqvNzj
HMknlsns68XaVCztIGAzOim9mK3EIiBodwwFuXOqjm69tBVy4F03p59UveP3dql6cHWJGydmAFZ5
EhKkEX4I2z+b7SB+suieASSvDJmJ0xxJdAvqKsrRvhMlcNk0HWATgLYbaBvY0PFiPygqx7fc5OrY
ePvkdqr2cB7ZwjL5B7OD0fnhVSV/g8FebddpYmB8Yvj0crsXYl+aL++aXkaL3MswT8al9RCx4V/N
x+3554jBbq7QuEaaG3C9aJ15ZLZW7muveMoydd3hVaV31BpXXO2Cn/nYEuYt2u4g6X1C9HS4YLTZ
m04L2TqpGezOKjU7yNXt+Wlsg17PaeXRQg/bEKvJodfcTakV1cuIEXRvl33FNtzUl0EHeyzUi7Vl
eu53WegPuSqfvHwongwn/knzZ/RJJOpn1xdk/7XuXbGSA6ub8RoOFJwwamQm3/vhkhKOFYCD+NoK
HxF7cAjp1L26TTPLBLIEy93pKdiI+vi+xQ1IqBUMhMaatYF1+0c3VfU4fmnsnMoBkRMmF70fMfJz
wr6pZqqXNrzYAwM4hNu+epzGsUc+3HKldnPJhR0vfGuMXzhO88ylaXnfQC3c6eGEMoGaprDxfiwc
tzx4NF8tisnCN3/Ma79lRu1kZcoXtYiNDZO+F4/IGYm8Qrw6Og3yqq6EJ62Z+kuLKMEGGoAICbDt
rcxpKEQ33rC7XVvoXArPczO3zfl7S0j+6GV2v5gW66+ue3cbj43dMNJ4s+SEMkIYyPG+JHqLUqtF
+mMvUe+juJOQ1hHhAzhcFDqTMVCnXmxONhgXp+cSote9jVfl2OaVv1azTv9oQ7lomjjbchrGaT8Z
NKQFpqV3RbsT8zJBnExknngYkkxdCreN9l75SFxdPLseWKCIGfWKCJLcll7IqT4YopNh87tqqWyu
RtkxQzLy8xinysrNO9JLmh0Ph9tdl2HxGrmOwkUYgWVQ/sSNBiWoSLc1fZBEu5nVTtdMVR8aYiN3
ssnVu4JR/rYDKHu6PYGdxNQvQ4yXGT7hWzLILKpTaQljnU835dTg3IGJUcXOQYnZ/82AH+lqur75
HEd/uEuUCNu8Qz34n7OkmokHfa1McqaoVNL0FNCwScXsz+CuqR4SEXJyyu1mEYPMPt5+MtopF+5k
QZpzN5U/Uvvmq+3KnsXrWAWQQ6XyrvNjufDKXpwMI/Z2EbPM2735IETapWJHnFdX3/a1o87mErAp
dXXztc1JsWj5/jDJlvlh7jJ3VShQngesKtQS3BZFi5RrAcUafdejVHFMFpyYzB8uRj6H1fS5zbs3
qHWgY1NPrv+87rSuXq2KXv4YTaIirdmYDyKL46UdZax1hrgLQlVdqhYTpEwQWtCwCVWkMGihHPMH
kQj4c9pEgHAHxVumjvipgvA6JF5Ur8KkCraxKCv0w6g6xfTIcM6GORromrvkmyt3FdFg9tac8hEX
jkpmJd/TnZQ6++8hqo+sSen8kb9+SgEEN3/N/MXIX4x9KeXKNIsnZEyti+fHKJpMxdfYOCsuDyTL
Rab0J7ItWLMQod55SRH7hXV279ihvEcTy5lpSOWdwmI2Y3/mzOd7csqeh3JtZ/e2QtluiMx4b05l
ijj1q5Og2PMZN6BPqULrn8lKucc6zT5czsvH+SYMdNj6+IFoyDD2rZ8T3ipcY08SBi2yZudeYll4
jiSkptriWq+A4z/PDyELvbk92Mp1abF9o4clfTdCF38W9slBVdx9PNlGSGg2iyGEn2Z0nTjlOmaP
sDS6bdxAnHEmx3+VtC9xkzgPZReUq0St7J1sm9dwzPtDpNkhcomqPgDEowIY0Vzv19ZU9IECGx94
QUag0UpKzk38Fwi166ammn1Wk6Wkc68hM87rEfYg7Y4CbL7gBZwvoeMzjNdbI0GPdj8G0VJqjGdZ
LAvEjW1b5n84JOQ+BqUjsk15zS1m2liax7AXQQ23mlzBSCre8V394cb8LF3cPaglNbF+R8iDGCZd
o8THiiB57qcHSsuH5y/wOjO83fvzS9W86e9FlfYr4lbFK2HiVTgRop1at9Zx2cegeeIS+a5beRo6
LkmBDtAJ1eVgnNHALfAaSdpyhf5fjxsjXz9Wia4/N9G90jjNSopaXEo5AKf3x69sULle5Ip6kVFW
HRTARxsYSoDzGAzverWLF4DZAy7ADch0DVm6yc+x6o9T5Yq3zho2uTA/w1e1kMVCr9rhHBRJ+OoH
1OsIRkG2Xhd4Y7ND4XjRa06fOFwxOC3zV7lF+qNx7XSbdwCRDIeWdm1aQOab2vWecl45Ry9qf30o
F/UDrRLuMXZGTpm+4V1JYkSn+esjSerhlg2rfV6OVDQ3j9TFwHqpV7qr09iYRt2dZZktRh16UROb
qST7nmhlTB9jQ/jRlTHEkLKH60e0l/k4sl2E6MOIE99hV5TdsrVIHQEcah+zCg+Pbla8VfpyM1s/
5ps6tBNsKSQGwyQaNmnzeZs4dn5LoWVe2z8BPhkoyd9FiM+Lp6p7KvDgLjpVD3ZKj7/EmW6UTlAJ
YnrIMSSnopQtQz5o90Ei5F5Hk6QvAy9H17TyIxoh+UMgeSn1vkfQbbV1Qhr7oBb012JdmzxyMpT4
/izrSPcQqlHdOcv5IdG9qmTp16EVOeUmC+Px2MeIgriPM4YYVvWu5M3InyFcsQe+ZnbYXZwwZcod
oMRAeqJsiitRqaeEMiG+z9vLytD9deh7/cmo9e403/PnhxZLg94mV9Rz80GzlA/Di7e181AVquAQ
w00r8vFoFQebYc+yEBlnm5mrTmL6GpF33Za+12H9yrT3ob3oo2V/hObI5MW61nCDzpLpPgEagj+L
roz8zfxBxS/97aBg6o3ygqIsTOdFGY4L1YnTjS7iftHVVXZIjIFIcuxw2jfOQd5qK/z7THUMMfF7
pqRY1zMqqhY6JrD3SLHlLqMWbRnkVrR148YY1y1R/sLgklknifWQ0Te18ctCHCrXHc6WXpIWDMX4
AsTrUzcU5bsy+BtJhF/Knb90VNAhS4kWk7h/dTKAE13i3PeNNVVgTsNsz4H90ct9TVx3oU29r73U
hn0+oRDC2mTayiRlKHNOy4z57xRhsa609MzqMudw2YXVYZCwLJGKhqXV1vEhqCTlz128jhAqHoVR
pVsvh8rNae2HFkTkERoEtjoZxGHMjepyU4Zy3Vq0U29rArCG+BslAfX0kKYYZyXjTGxrjwIvXW+L
I+lmnj0IrjsipHQYV/SVVJlGb1uAVu1aRnqBeBqAlwGaZERt+Rmk5t7syPs1TLC2GSWn26Hz+j3e
LOuiDlWwbDWr+ElBqlmmOMuc2DmBWAIf2AfZnuyevVXTwTxq9cMUkP8sB9VdjXgGjr2KmWrQx30l
sWapEeM5ugmCJidsIfv6Ufe8e5GK/p1VaihtfM3ToRljYTllCcnS2x5dtULnF5/u1dL4StptGo/W
aQoCvlCdffQb36ZxVDefkai8jMQSSbISTc7Vl3FH50vatOnG06zgHGn6sNfhcoD9HIat1rTZYh5F
448Spw4jzUKf/sgeZ8mu97L7fhlngf8wN+UxJ2P37bYrxQwKQget9zTfqBhmSV4+zg8kSTgyPJqx
8YppupiAaZNZq228SB8WxhxoRvpmpICLdP2vaVud81rDoZoKbPFulYF4LXMt2ynMtVmJeSgQ4ZeR
6ajHsHBP1JFLnLVYZ1kbQfAUe08ZkGWMH/OiDGZXPRXqkNLqOzQ3g2HTTpFC4soLa8rEzlHYYSjc
Y8olQJ0qrKGnvkSFY9z37VjsWllT5uZJdzlP75VImkcZ4kiZnzLdoqnbqPyVY/TUv1OwSEq9OJXD
/VwzSH5HnLO+OM6POBjBQZ2pR7d9rRSlQV0D/9dAbReBvijbzMF1q8WUS4nEe6LoH/NU0p+8o7FC
+AI4KkHJXBjbJm1QY6dVOSZWaMXJYwkgrBrV/D2AdrxxE+euGQznNLRhuBtsu9qnmlKsCr1lVI2K
VBS599pa9CMEBjRAmSr2Q6yq6znxFAhv07R1fq7i4KKMvdyFigoRyq3qlTG38/maxSJgZX/cHsJ4
mQbutNandBLDU8Te2ghsmX5jbm9bmkxrH2ehGxyhvaTcu70J3eNo8YuMASo7qk4nqGtjErSFHX7N
yclwLuaXRCakcyk9hTi8TgrwLfTb6a6N/ntypxsm6/ZWxNVL67hMLmRIctgxPGBm9LxVWse5M43u
a73irBGX3hGZjTyWGJUVdIZlbFMP20/HjCQ2dMgfiUBNQtO2gRrfU75c7IZaabaVzADORuklqI10
kcvB2BEcerbsaTCt1D5VASBsNYzIJWG0NGA8OzRxbixEDVECd8A0oW5GdwXJKC+ZeiWV/Xozgw2B
H6/9orcWXuft5xmAVuMqJLmFgUgbM2196w3ujPN0BFAyNf8KbOXBs2r3U3NfOMicsfWEP029/iQf
HD7HMvC2DJaC1W1Jc0ZY3W3FNqvioPrFm+rik9J84fse6rHLlm0hy+d46OA0qKX1bZCYlOTpRuab
q5S1kAxXPZTH+aYF6n67R+3uIxLjuM04J5hnG+bzyclMhHMnmNq/pwRI3rUvDS+Q3XzcNaPcoOcT
iipPyx9kDrSLkTUh2S9bHgdLvIa6Z54MHeSAMerUxo7dL649/QRUuLAFvT0tuByQ86dKwPkGo4+7
JSzYLZLe/fWx+RODjAnNYsxYNn73wZUH/7os0mOU9t7dfNjNJA5WzSRkS3PzPDvq9ci8BjGB48kc
XsTdS+VrBj5qB1nRscRxvqc25tMAh6VcUxJhH6OMDmtytdqrHvvfNaTGb06vSxIlq9Qce9KLRJNC
E0cjzv0ObqrnYc0KzGg5/5uigcxYxWCA+NfXTcv4JE0DibcAOPBN2mkGH+RdnHxkUyqWswDxmrTS
j0XSw7bwE0AjY3IkX0QH13yXKxmTL/UANlacW1gxaDHVabaHFXY6cC4y+jXtQfAmZWRBKvSHCU0r
CXdV/brnKGOAXuuAJ083le4fK7L8RwaMvm5t6zrdEANCH2yEwl8qptqMyOOQyE0Hu/FO+k19APeM
rl60d8P0IX/ihHtcNVf1KIYlw8IJSnwqgnY4VdNN28TTjUkXJyUk694cSlY7BgypYX4ampItMpXV
1gvAJKq+x8SkGll0FN5UUWJlr4GK4Zdj3UVPjPbICI5Z7yToBFHjLtUSb1aEnPEIM2cRTFcRAmHe
CZvEp0cfyGZ+9OfHFa2nWkCTCyw6pOFyezpuDQJebR7Z+H0ZOijo5l992F+ivJRfLXf8kI+QKDdZ
yhKAgpdaT5IHRXrX2RhUum1FrRU7GbwJCS0h5ZuK9QjZ+KsHVLK0Ucnv1HQEasO7XbRGpi+w+OXr
3vGw4Ux/tTocnAVNH/SUZol5D8yZoek0EtVxSS6rNqu2M5xOCakjBvYDRVdddGnHibIQ/qMvxYBj
Q3vN8Agtcisn5Ev+C5x3AWdZw17gNRw4rBE1pmBed+wcjoGOlq76RGRnrbOrh1BjsMnrf49sO3Gd
Ncb/6KPPmcO1zg1yXGYNFzyIL8pdKtszYwT3pefsu1ETt8eyH2xmj7g9lA9ejMgyGwytLt2n0Nlz
p38DdeiuAMD+9GylOEQTcAe2OZLekAKvsm2w6JqSnC1FOeUMKB4L6X8WmmbfHmkqhgybaDoiGZ+M
/KA/Y+16mR/NNy0WOXOk4Wl+JBMNLm86FVEHcLXiuL/mffGHhnQdhvRIIIO8zqKtCjV+KnA++wqG
sIId/wf74WU+tTAkSscN7S3YERRtUbh40ZfUGVLSnaJbGpHL4JceCoOmvEMgzWajQzvTxy27spjX
tWkcC/neCcIwq3DC09dmZ6FLTvy1kPkDFywme0mKo0s1r+Noq3vDcF6JlsbE44Dts/XszrWdvOFb
tw/kr5KNYN666PvW21pTqSKNneVlrPvy0rTqvyvxkX/vRJGGrTuAKKRhqFQ72X8j5AW9piNk8GKh
15rstJ/vKzhl5xLf5iWWz8E0U6EwuTzqbbwM0+gtAO99tAfbOqeJS6+x5uy6qcdkvujnULV3hPXE
Yv5Yo8TQ4Mu7zKV00DNRTOd7mdEzX8EHe0tk9SIrbgktTEQjqD7svU0vE0JUBBSNTgm3utJebjp6
7Har3KDMs9DzH22WMJkeeua9adag4WNECqebQQ/lWdqRPADI+hc/sWuh4pghLd1Echhl2WHI2o39
qYH5gFybs0Occmm1xxgL1U1ckhpwVSXx9YfGBTR2tOYgYdzwRVHvWguw7Ok6xwNWQY94160iB/Hr
Dk+4I1Z1l4h15efqtoYUM/fZ/OdX/3+87wxg9uBlafXP/+LxV5YPJdPM+m8P//mUJfz3X9P/8z9f
89f/45/n4KvMquyP+v/5Vdvv7O4z+a7+/kV/+c78679+utVn/fmXB2vM0/VwJXk8PHxXTVzPPwW/
x/SV/7+f/I/v+bs8Dfn37799ZQ1USL4b6dv0t1+f2v/8/TfNpn70P//1+//65PQL/P7b5bts/teX
f39W9e+/MZf8B3NFnZGBpgnd1nTeDN33/Clb+we6p2GCKpJSGGJ6n5CFr33+N/UfqqY7iOCqqmmm
IzRV0HxWZXiN+Kxm/0MYjqTDi0m3JWi6/e2/f7i//BH//KP+R9oklwxbVvX7b8Zfu1RR/ykaEpTV
m6apGaau/62u3vbJireN4ODTqfRZmTVcLcbjSm2F2yItqHWjcqCkQQ1JVpekXThXsI6ty5xzUmFT
RxAa/Saa2jpswGvUeXv2iDWwISUtDnKsL4380svkR696G/CRj6ne/NFSNBjAYXfzYOtl+tsoJDCN
lt4CrYEczgsbH6ErV0zrOPg7L2w8UU+ldaz1l2TwyjVF4+s6Ujaag1CRl4jrYP3/DVlU//tTY9mC
5AZXK9M0AISKCYb6LzDP1NG8XlECYO19POKj3CiJPAZme2xFtQ9tD36+nxtHEzg5Ac1FmVu8V2mm
Sycyr8sc2IHzQETuTJk2ul5nnrS4+SoNVR46ctfVBM3X7RkS4h4oikWeKLdUMiv/5hfR/opIteAm
8DqxTdJkNr+MYf3tb2zqTpD5Muf0RhXuSsutS5rryaoMhqttpd6yTfT+/xJ2HsuRK0sS/SKYAQm9
hShJVWRR9QZGCa0T8uvngO+Zzexm09bN25fsqkpkRka4H8dPlsWn/qoudrnPsxHAoqP9P/hYV/yl
D/5na9meJYt1rmuGxZMgSGA1NGdDAP+f9xTSfb0WaTnSgyhP5aOFhuE1nvTQypMr+xGJMAb5GW4t
GSxHqtivGdifnDTYcLbcO8sEczaAugdFoN/MU0VXnwCFIUiTLMan4b7ahTRxNV4Ho9AfGV9P5Dp0
IwhHaYQ9ARO35FdBZkrKQ48BM0joMpJYAgUdPW21qPdb8MGOm0gD8B+NCdNVKIXNcISg4pmlzked
Yt4x60TdFXF1WWEQIpH+IFkhnPXyZdwKaaOL3m4rouA+bKH5asRIT6P9hP9+zSjzE+awtfbsFt1X
S2sI60afHcmk1AjfKYIWBezByRP3JmZw4HU0GQJ5XNtY30WsUj+1je440OBkzF/nu5K7R6ytNIVV
up2uYkZ3Y7QGhZW5vsPdc0+oH7J3mX3MrVHc9qSWaup0re6TSCnOZTF8zI2d3lgO8A/CIwy/Xd87
hEGgiSwINVl93mydfpPMby3MlX1saemlJ0F9sEaU7d18H4FV85zFdhnvN2TGa+MYTGp+NdNcD5yI
fJYKKdCZxfnmipbQEqvaiGsfHTITv1Yne7fo5rdFZz7WJ2QGm7J5sUiOVmQRheNklp4En0APsPUT
RONhRSBciyZyN9sM3hj0h4yZ0axuV6d2cagV4mOrxNpHN9FJ0E26DjZtPEo9Y/Hpap/1dsVz30br
nu7rvKuQQ9DHHdQsviIzGqmysv3Ud8Hcjw2sJQ21e+VWfky1iX9WfjPjkiEteDY4jKsoJ/2sI1ZY
NhmazgoNStycY9YNVgSM8U6NN8q4Tww4BAk5cQzcWiJMzSp5WONxPKrGXTP06zYU3dstpEdlhbcz
WVcHsCeUjP41pZhWuLATLYCXdKgheWcJhF1DaLeLrrrH6Usu0WdSYQkTS9djvkI41I/WY1/aGUlH
pdzpJJDMteOpixPdoJeGusR7wfgxL+k4VwxLqVp/eXr+JRkvGDZhl0Q7BU1a2gdFb0e0huZpby+o
jbKOrIcsdklqICJ1e2A6sMc7omSdoIru9bIs8Ittwpq6xTpX9wXMDxEoA37odYt8mbT0DfpqfHCd
dRMebUNwEGVJzaTPFLS6xwwPf6p/OFa83DXftXTVQB+UnE9T+YYcu030iQnaGnGVeAM8C7IupnHd
5Az2qYu8ilrRq3r9zdGKK9cE6kORYVZt3E9Xyc5zr4MB5eLdJNoUmhZXokwl+IF06qtekfOc9SXK
9uTSWXzVNXhBpWoEhZo6P8zjrmtdJkzm1+qhb83zOLb4RbrlmlNjsbCQZimDeRHQxBhTZfs+m3yD
G/u9JpebZcnLsG1Q4Y9kr+eu/ZtNb3m7DDdlhgdhkia7G9KNeElBmvf2s07mny9tHoOW78qNtMTy
ZTp0TEnKiczez1JF7OZ57Z7jfntUlx7qjbhKtbwYq37L2EXA9hOeRTwe2pPlbUayjBNmGcINxCDQ
zYs8Qzvdw3Dp7bDALAUvf3gVuvNF3Ef8PCQ4wWQevba6c28X2Y4okw+kKemWEpJwQ/8BBIcbXjE/
IebwNvY8BfnwFI0CXyHwC38uiq2drPsYOlafcmiD8cTrJWN9sxTLN+Y4JY6ZCPRJhCWjmdxwcpp2
15SjGhjLcijG4aDNsrmp1OmV8VEfNJYS0Qf8HsSkvlhI3h+q2XkEFNN4c953+0xl7BEtun0aMgL2
MgNLiyApAqeUggKsDExHByshz+NUKadCtcShYay+ZmikiPKmi9LU2ofjKkdaAqFSRMUhmgl8URuO
9ax/KjMnJ8i5CSvnspSj+2Vg6vMhXuoEjClbKka/J4AhCpuV6UdjBSTh3NNCcJCwNk1Az76av8xG
/YSqHTS16l4KsA2O4m5Bc+fVvLiteZ8IZ9pNirsyz+leYGfzkvrlXz1KcmnAc3rxoPo9hk/mnVNy
GrjEaQClEFOLk1VbL4VJ3hjOcYylroj3otGf6CzPnjplmGZ6ogx0bQ4zJBN7nFcF3DXuOB9KqzZs
VgXWHwU3oBgYAWFT/+qTaXtdiY44XrwvRMKPGLTO+mIUDwzD1GOuLH5DE5Sx6x77tYg85oY235P8
BmNcgt5qJuKZ1PwxRylxQwP2UYNL8qhvvwwFgWxwmRIrgg/S1f/98iQXlZKwIaZk+x9VgEqMDPgH
KmyEne00D39/F9xqTHD4/LL0atAa9ouc++LORVj1vEnasaJNbxTa3VGtRsLuJSe2jc4H9pMpUMrn
LZAnemLx4qCgT2dIRgzWVHJ9KU0u5pQ+k8pFrFPfT0daqS8R/PQ2RrW7JKPcN9n6Nqvpc9Th95ph
44aLUq2BlK8wRXW2iuy9JaeniMYsFFP3T9j5tYavDBm2ACBQTo9YG0lsGGpfMbpHMdTLQRrfzGpf
nXYbMIBRmfX4Ketl4neaBE/VndZpnT0XswTrTXBS5njJnbo4E25Ez8nESui0D4Cs1ZAoCftU1PJp
1cf7ZCA7ZTCznzFF6KjBpfCWn8HOVQLh6GXgvvjkLPVm2/kd0Rbv9PGF1ZSF3B5zz2a0vifJK/bZ
Q39VSgISGZrQZCRJU5gmQ8SXgH0in03ZzbpCP8XdvxFnC/eA+dMd8fUlRILGcN/9qOy/h6Hda308
ca1GYZHVB7dztgisabhgh7/keQxctCN4xgB4RqATvWc3bfbVyosUZc+6KxocpvnwiDeVwZRG5mfX
/5q9Ge/sTzwzLU3kjBigWnkq21njdX2NI0yPCG/tbZvnn6mVWL67FD8ruAxfmWnBNGoc4a+o8YRB
rAUcS5PGVrsHJKalr/dli0j0zqqVxylpPt1knIJs662ZovhGrUZu9NS82rnMbmeDttVkpTurqL8z
tWjudO7d3hjzv9gpeYuFw2AqBt4udGrcPAXBWdj3Fu0tMolI8ZSaAEQkL1KAhhlI5d4WKJ0zVPp4
F5zTqAdLHREK1tyXSdntCxXvqTWTezTmPeVANODPA3AktdQJsk1yOgFu2ndW8dlnwy4tzIfRQkyc
VpuEBrquJ6eEDDkGsqFjjhUxFepHsjG1Lewdek+0nll3p4lUnV5o1aOQ6o8S0VzsOyXQUCTdQUY+
dV2v3zrWuvoKtvBVIP3BrnmrYH9pDDd66lcsGYj9TKOKgAkKUrVFbXt1XBt+pCLV0sWETtIqG8RW
XZCiZr5kQPS9pjTaQ1yYkW+5LUZII73J2qzdG1YdEp1hASVk1qMWxWPXZH4uiJN3ZgSYVlve5zMZ
jEjPHQIHieqx4uitiAdxyi0BAwn8XkeolK8sUPEnDFoOCQ5ZkUVgx/LHJbXQ96ae4Zbtg91mh0jD
mTRRFoarrVcnSEhfGvOkHYPwe8rOe8eW6WPXJt0dreW7pFd2aSMVdGLI9FSMIIm9yLt5S/3UZ2K9
otFhug0RRC1emmqKQ7FqJsku1WOOmFIzporQxOm5nh074JKl+a2GMwNJGUlyw9GB6kavKHqh3ZB5
jh3rGwbo3GgmJHkCKwMXPyq5D0BETHJg9io1O2WqVA8tDgwEiu3K8QDiniBRVzBWHiU6S113/eEZ
bXLnqY3oLzaF/UxYFyIRQkw53diFq3/O4ubBUFvI9qq9DnuTOgL+jg1P2m4wMPezLbzKSd+axLUf
I2s5LMRdTePqx2Dp8Lvzrib99JVRElCgc9nTjx331MC0LEhtVeEbQ3KKV0nzWegPSi//FXHYYMvX
hU1wIcTPccruHFtQuBPAp6NHTVEHeLbAJq5LorsZICBiU/v5aI0ob7NZ/+lH5V+flWexFnf9mMze
gtbCF6SGhdkU/Ub6hUVJ3kWpNyeFB2zXzoyE1DJYZZ8eM74XA+74Zd7aEtQxtzRbP6KouM8xnxJp
zJwwr3+0/qmIrrOZc4KKNERDRrouAA04pJ60tQ+XGzcbdTuQyrl4gHXKrXrAC9O8bGIWsxFHg39a
qpZsemuztZnli/SW+N7h8arqo2OKV1pMoWlun5lgxzdSxRexBu5CO2s69AoFr/Kg4GJacQoTDnVX
lON7KrDxIgVUdy0gak+xL8lkPrm99VH1WzqQ/aSDCrNEcTXN6j4y3Tu75CBM2uNQiEdTQWUktPci
jxtvIvS+c/LXxREkseu4sKLBG+A6DVlKoZMtx7WKuZyi6LeV6kpPK4NwWe6V0rgqGsmPi8arSy1x
y6UdxzQjxGy4r43iGvXxReiwRh0ynNyUmz45YguBVHHUHEBhATVtCW4CGq/27X2MP9abLXkpeRkB
oy9f3x4wmR9l0Z6Z2+x7s/gS6Nu1fgxJS1RRCngwsS9zlBo+5gEyYBudNELV0+bmsVwfDK31JESO
uR8eFEhLx0wIcq6Jnk6WY2YpFvdSCYCeUtIbCF7aZ+zHyGBlKO3hYzBM7PXLrqlqZ6/kvAalIpWS
odJBbWZI8JpLcuVN29YiyCrlFgWUEyenskXOX8d5R7BfWoUtJiiT6iwwYwbKnYZqEieCjzSFU8E6
aFJnvOeoKcYT0hfX9T3P6/ssbbx8msK8n2x/pT8si+xisuhUdDRq9JVLECxbhCmLft2ZUgP9XtiM
i3JT8wWGRUdDqdakHRugbnGPGb126Rs/qaujLnkQCwU+Zdvsepl+geO7wWlto+xq7rZPVnWMaNfg
hsWVxbVe2VsV/omho3BE8EiA0F4tR7jCGMpqXTslukAV7Da9bybY9tAybDI2y+Pa4nUk83XD/DWt
7VtE5WZjsA/JyFXIWcYE0UXHqq0+pnpqvSmJINAAWJ0QErXC/VbG6ahMMDIcQneCCXKeD0yEoZdj
8H4wLYUKCgjLeksScHqlLZ572R5ctf5Vx/Z1zBcZxCX6dlv7XbP5tRajH3Mn2yWj8sXU/5LM2s1Q
qJ+9jWVgjrHAZBY9grYe9+XqvDJ0u8AOMgLVVv8hnf1omwpXiUVKbwt518QvhqBneRRmQwbOCjtx
ye9sbcbkWfxE8k+5hphqVE+Roz5I2ENEzHyRgSO9cpVopWbsfjrRDZ1RP6E9mrhcQAIgAAZt2GHS
rXyn5gupsxj5YNeAfHwH8uLcZ+4B8V712E6DH6VjkMr6PZNwnEwFrEkVF6eYYNS4JhioA7Ds0ZOr
ggLPufm+2L2+h7sU6SILxs1GM+OA8syoIFE1Lo8d6AtDKOTZ5hFRWUqOrJMFBTUhWBztN+3a6rZN
0yAqzOwJNq39jC8eQj1+h4x19qz1r9awyqBbFLk3nbp/RvwVcGoujwB/umfVIMPJ7rSHNWm2eq5J
ToXuvpdd7d5mLkxjPjyy+1Zpnv7+qC1kKQ2mkx7+/tjbyElTtcYbZruEuTjrc2ubxk7vB5KDbZsD
Q58+aj32xVL6UoghxMaC57Iz3UdubDc6g0tfDKlxWDW7fNfY6JzazV+jRmvOBPG5iA1l+T7PCTsq
w7plEQ2NDRtateXaz0ggifAR9BSABNlG1DOjpcON++A9V7Vo3y5KuRsnvXpvcuuhLBPrca5txsAd
Uu9qARu7/VQbX3ugpzUs+VRBk6d9xiuSZwTfUGaBufjOMM3hZDrTu5OlT0JaaJaVvLozWlKpDEZP
V6PsT1npohRFeXGTjgBTp1U/lHPc3CQyJWRVqD04+PRxwyspzkDZsRhvsOpOGvrkp8lSY1RLy2Ea
ONpNqLmEoPdPbc+1xJyWJNQakw6MGIh7R7TlWS3NG2CO232xOkjk3+FAwf4+qf3zuGjuhc2dIlg4
n2nOafT3V6MeKd46OneuSNdToiTzs8yrI/rL/h/TNCDtjYrgpwo76GVhvrq4gOwpO7bEPpauJV40
fbXO1UiuIdEg6bsDMAtuFAwrfDfpgfSkJmztuPeow5Fbx+ecXif7a4FOBzmLZ/dmGyTN17TFlS+Y
3Ii+rV+GlJTTuCZy20oybl7iag3F5twwb9csHcNszk9202c3vbJiWUO4hIr4LJMt42fNwBjqwxwW
43pCG/fk4CVnh2OAHC1h7dpjsDLn5d9XPhF3NuO3wjDVxb8VZPktoGVnxnZznyrcSauLkQEnGwT1
Q2/EmCfKSr/B+8SBFY0V4cCLvl/qZiPRJkZIK+ZK97e7ndVxeNJid08dCaSw7++WavrEXm+H/Vtd
Y3a25QoQ1bUODtm/5kzRHMcd2RgOcCqEe5o74pkB0gZhN4XSxODStKsdUdWLL4uepjD+IzdRfogJ
c9MNClmW9EcqPayNVBKIBtLUVdRAZeDjLYYNrX0Yei/W3epgt84riM90b2RZkKM1e9aW5Tgu5dXQ
zSToYJF5BLJiDLK14ZgUtEx10AbcoNH5ddYLcz30pZOCFVGWJMI290OszVvjM9oXS/qPOvg969fp
OpYjUWrqv6SbHKzTJpVxB6zMZQPVqMgQSicnKQlQWd2nYqua4sbYm7GW7jbGzq4tVEIUNMAveMTu
44r7VjUzSoihTXhiKvA/4Lk89whkrEy4B6dwSMK0a0ueVjpxZmeXR5N8nJPJ8uTko3veUGqmEydM
XgCUYx9AZCDcIj72DQ1RGuVcVsw3200B9XUKB3Wc35IGnO1rli6w0U7WJzVzs53hDlfF/h2Mc5Va
7uHvx9S5XKFQ5+SwVXjrKcULD+lBfZKmmRTMIgywIJq8F5POWx/lh7rQR7S1kUs4bDr7pZYW9HVy
c/NknNQV7CYdYOZFaMppjLVHKiFxYv6mn2AlQ6jBkJ3qw5Y2zkhL3/5tPerFU739zP/8UWF+UFiF
EYyF5RwGFoQi22RvTcu9LccbptglfqAMM0pS1YxFeFwODtX6vGxY2boBWMyFUhqXEqddOX2UrIHD
1G6SqK6/g8e+R4IkD6oKHCT7Jjw09ZyiaolP6njtlcHeHA+fY7GaiJ3MFyDST+MK02NFw0YYM4F2
qkkfwVXLer8M/Xv1NGL73dnMev1lmgJhE2JeZtj2aW6fMgnoqqwIHsGxjN2EIxouyGucORC7YpRB
5Tzcp/230KxnEmGYDtCwYWtD2t+F1MHPbl79lI5OIb4uH9LVZZhp7WVw8O6Jqj/R4eHyMJMhANmQ
RnYFmblL7cLj2S7CaOjYYmfK1kkhPWh1ERC/L+uWsxVlrzIqgRsL7XcU5S0wR6StcfFjAHJuHWLG
87jehFHci6NxPJgjKd3N2M74laVLyqxzLSrk+EQ33+aDGMO5E0cmM7rfJ3F2cBObgNQZtlDRLovH
yqjCKel59JZyD0n1uqqQ4NeFVKoFODRcLQ29MjOAVp9/8DzEZ04j4p3cfWum5aWx8496ya540c6o
+sQZAY+XDXp2r3e40eiASjXa9bNUqBmwr48mEdh1DLC0QK610+W4tb9G8gZGI9QGsHkIWVq0QMSj
3KGhiC5omMNVA5OIwi31u606NnqLsjlXdN/RUP+lioGrBNDz7BKLx9Tx6GQOxvAGSnCplTshF/3R
4pxjEsBdfTB2nYMe1Cytn2p8TAEw7RGwdCh5Peb67c5qu+eE3WVHpJRr6ydBovimOSNREJ91TEQ5
JVajFO11BekK0QkCacL4M6fZjZabM3UgF7FeTW8lfcWzC/K+i21MLxI4X/kTeRHvZmYRxxdb3qwX
F4NRvfnPiG5h9sVBB0iEvhpAi7yoXln7blm+aS3ic9p1xPcCo7jTnTuz8auaKD8oYRtT0Bj2Zjf9
FrHq+lYyhfEKDDrOG5L8aCvlBUlIJa6laIJB4mDEDiXp7YdkUP5FHZu5rOgNmU0FiWNui2tXYXYj
c+zpHTJ6FIicgYrBzLnISAWq6oOdQ29O8Yiwf/WBVWvYo1pyqcs0e464+fqEKDNikPzSCeA53GN+
V7e/sdKGTS+P9qLq1P1Szexlf1+TJPac8n6dj524b1a8Xd7fl7rt63+/S8k32PFiH3LIXKe/r8PG
rE7/+0cONSaq9GC8CCLCqSntKP/Pb//+YqspaBKJ/AksJoP//S//+W2FEdvCmbLP64LPGO9Peaon
rTz9/Y7tmui37N4kQGZfixWFmFIhEcbuSmZpuZnJaUpL9h8aPTvLAC7bUDw0ZavtFEDItCnzs2Zs
9P2IcIuqUz4tgB6+biwMhSRmYguXimqZj4NS74oGH5zjLLsupjihMfnTQKxqB5nzKIEdi6VjkjNN
9AXqAJCQ9vLkpA+OqYG7AoDNrbz1WGE6YxPaSpXGozJCTrq3WgRqeIXfCsQNN+Ro/UBR5hSXVhqC
4PoRJDKHQL8yrvz9saGmZAE+6JPd30wWD6mhSG9ux3k3aryitVWOZWbbfqGr9KUhKDn5/NyPo2dN
WJRbwOY08kTK/DX1hkj/sSpkmoJsEGjihRukSpM+i1w9KlH74drGgase7goaTK5TTGdO9AcxkEDJ
uiSbSbXDGnGZm8CCcrEJcIvG59cKUEurSe/EHEaPHIMKXppgqkftCGQ36v2klxKQffLtqmq3a5ab
mrLpDMz2C/3QVgJWn27FskUR85iSRsV+gTG4a17zXDvJRue7jtEQxk7p7tHYXKFNI3ZJVyfII25S
3UxaSgIDK50Sv55CY3DmMJpQKv+t2EbM/127/L/WkQgGGFT//crfqv3fFb66UMMslZbFtqTRs7P+
//7K3y+KPkb+RCONUm3FIdlry6V01IOWqU0IPgrlMkNCMFZkqWpGwAgkDdKyk3AxePaWiGuSUKb2
Ntb1YzKsKySI6k5FYI6JRjnZA6cSrlkaKwaohSbKDprN5mXVE08FjZ07J5c0sGhQgD1ZHc9Rlm+t
NEfSMnF39GP727ffJbYcv+wyD71ERaucWz0QcV1nU811hXttqnP2NfqLuRIhWlfC2WGG/mr7SiUa
tf2aE7j5ApEAcg1EdQtrEVv27cCgye/K/lEOW1RUMVCtlc24U7rppRSr680Fb/cyGTWpZyo906an
UwCtwC/a9UGxNRvH5VoGfbq5eB6G7JNmX7ETykA4+HgwJgKj6C0Nt0Y3HAs24yDSG8eL/yVu1fpZ
49qBOhQ3AzEXvtZPJJncgW5JQvyj8wl9ol1S9fBEPU3OrJwiBmK7cRjzgGzgF1sH3pdNKHOMbtyU
MYxrXRfeUFVgM0gipt7gl7wBXMkR/ZUvldLCngmsgdvTn+CDwRd5gW0+7NpkusG6F72U8bHcC6uz
vNqdbTxXFNjMAdPeM0ZVQ2ZBP1LlHSFbZkdPkCuaW/0UnB4ex/QLe7Nz6mumvfbMmUi6LzrmDP2p
LXZ6C7psY64wlMVgUyOTWNcZUFJSf8JOsJnepIKhDZbcWDAdqx1ObI7LMiFAaT4CUfFi4D68rc3M
yH88KitNiQzlNIJZk5Y2AEDGxGPY4sFnCEAIiJ6Lg51GtTcv1Q276rcE/EaYafaWKipiYusf9z5M
kE3gTKbL7CJ6obXR7hKM3wx56syvWQg7vUmeM9wXNAkmM0Ssnu30pKsOmLTx6U7DTivfRB5fDRPT
X0RcozI01smtK+oyfGUhEst6h8eTdamnBwIWkzAnjpge3eAv6fKNKU/7gQyjD9rkwXzrjkDof1fu
BqmGg7qO8hckrdV54e4Zaa2EL0iM9Wi4dUDEbrLvOmbXq7G+M8soHqoaLm3jlCeVZJvAbOS5wZF6
LOhjlGP0YzolH6X2aDTiOicL0ys6NdLSwP9qK4NBPl/HpO/4l6Ro04styI/uqQ7KqHgUDuIh1G9F
UC4cEH27Z+ezuUsyXS3SWN+Xg5XTnyfTOKqJScMmRIpvHV0wzcSeatHzbtYnDkUuStkch2Ph2sxT
7icFcz99laMGc4pWS8qMyHVfHBQR+sQziReAQI/13JDtOQH6DyK3JR4tzvAIyjwQMWEHshChjWjG
o2DKuehqoVM+ZQbUtD6NWDELDX/SbwKYoj8UBmeFe5UH5/sOhnfkpemKpEAmLpP8m5VDDUhSHYxR
oREymL85lpgO5oJiL96gksVcmweFnzWrcn5cseSP/YyKwzBuE4TMtO7x1Te96BFhO7+1+pZBNblQ
A5MIpJNIZlCZaS7PQ5Fk8GnkAEhEoWTFdcPay5BQ8Yh0LbR+TP+jL/JR41+40Z8tdfEU0Cxn08WB
5aTzu2tsnIlOSXnmwObMBCjhNe8tRgUTlr2mO2cFYywEpV6TNyhRkCZJ0X4ayBZb9UMt1nDJm2c3
hqC3OlEW1HRSkhIcV5k4QLWS5Wkx42PT0Zw0U6s7sBHquyypORvQPsk8hatlJXVQsJc4Zh+kNtlz
C5kaPsNn5+gCk/GXJD2r0aod5iyGguZW6CYjZnsW/ss5km/OlJJIrpJ0JdfGY5ifHizH/M61kPnZ
LRz6r6yzq7BQkYo67k9ft2qoCqRZUXc2e50VanZ9KM32nJs0mhMkeAvxH+E45irzKWZ0DZchOSMX
S1UusgXNzcSZzi2jCT5E7vNGOh0gTz4ifKUlo1l0VmhXrN27gSIHVOBnTBx2tFl7GBNpSN4AWibb
XQLTAnkeqr8o49NsoYLiEwSYiwQptrNNuwqb3CVnqpdqwHNCfLhhgpRSheKnEIgYhw/HdgIwlUzW
R5fP4ix4ThTToUPB7ojrfkdL7abEp3Yc3QQLDSGga7aFyDYtbGhEMRa46J1b8IZ268w+zhEvGeYR
XIyAtv6jIHHfomaMmsr2JfPuHiEeQ49sPErH+BVbPTKbIaGNnK0aGVUk6WmMk/fG9vdZhwTzYmHN
Ew2j2fhPIyIEslZgW+mz5GnznLHvA1iIOJ0sVGbAlQQGoyH2tdaAm7wMM3MElYQPQ3tqwJZ4LEBs
P+tllRvHQa/kYewqZ8/Tei3n8Yx9o2CmTTZwXp2TLv3Vm4jRb8UThx4KZ04bzeTOj1kwIWNl8JeF
HChXvSV+Laljn7kA1UDLQWXNyePSSZAs0RyuhAQuaa0eUtwnuxb3UtGY2ksitNe545lPVLBas0VE
+DLRP4vLt0ElJhxB2v2gxdGOb0SATwHqfKqQqEC7Stf4htY7js8hRTaBiHLYoCJTX/ir3XAlpB0E
77Hkd115MIf0dW5qpIOOAqNAPa+kXwwpWcBqvCT+yI03wH0aqH0Xb0NF9M6ydD0G8GEyZdNFjqR/
xWhDYFYdB/dP9nPTLsAeMpMDRIHzosNzgJNka8WnadAVAklOXyt+HQSZAYZNztNgYFxorOKbYiZ7
HHMpfAF/NwA14XjCUV56bbT9ipS9sLTxtenLK2Fk5y7vgWlz0DXptcvyyasdGPFJdp0GStqKTeJ5
NIjHMFGssXacFvhfexvxsyyOUFgQHKs8cPncDJ5NqZS4xnOpxQEFWOQ3Mby+wZR3Gpa5gCKTi0Nd
Pem2fKutaz9Gn2U+EGOpK+CJUZLSE5K0q05JH4iW9kuihQxHVvhhc6eOZx1yyLLRHqJJcN+EZMlj
HibFysi2zpHrmv1B6HI6Vn2K3s1MXCZLy26oGc3Rc/lWDaJ0pna+Bwckdm45OTQo8XlatfzOzZ7s
IKc564Ww/M6Sd6CloKfRDF+YHBGmIB7KcQJJSGyDjb3gNg8d18C7HOcO15FmL7CGbhZ/HrXR0byc
zRClV3GDC2YK2BG5RSv2EzfYHeODS4OHewP79dzg3nCT/UTVHJ1QDm4nIcoIQt/QNEDHoVEdK/Rg
W9tPXOxzbcRnl3IRra6WqLPQdpuEX5R7hbYz/fDY5L3vDlqyXqJCMhVXLuNgo3IknGw0iJrbsJ5O
s9c6IpqK1Mh9esGobUuU0fji7XlTv+o4zo0YBNVAsteaEK+IPFkjbzlnD/dWSRJPEYvjqtRP85w+
FyrDf1ldxmx4igf7he9oBFFL62GmA9NaFdeSuCyP88zVdcjWa1cqT6mzDRl2dVRsMTGSIejWjJno
ZCN+DGXXC2x1QEVbSc5XW1yUyfFjxXiDRnqaM/cXrMc/CUY2J3CH/eCf7eb3gK77gCbwVQ7xd55b
tFAQzajx9AavtoQaotIAKW5apbxpgCN3CzupI5lAIonZdXl2R3FY79A80PC3j24x3wrsvvMCLRTX
hArm0aI8PTRjqaEx/FW77UMCbHpoYQ36DRqWXdI2FIuCVRsdGXdBkC1RletId9z2t3Mnjo6p/dSS
+dNq3X2uLgA31eR9Rp7Hk275M6GA2DsVZshISnABNwfLLq4V9G1I4uqZGeO41xJ21TRioNOHjaTO
iV3oPlW27d/AvKLpKek7wqr8wYg+5IwQkouaCK0+uY7poJzdOibQ3kWFZgzZrSL6DxrRPjOnXwss
zxFSleyvTPV2HO5fDq4opxuu3ORmTsnah1FwEtw2d1Ui/6F15QWmKd3XpsNfVskwUpNvZlp3Uy76
nTrSCW0OsR59DHUGh2RMYt/qyXrPlxpVtsPb1r1y38cj3HBqr5ShvmGdisVBt94yscgOnd0d4B7s
+FG1Z7noHsZInlpTa3wTlH5at4e8Sf+xWtRj1bQ2jzWijmhB2wQzbFsoSrr8D0nntZ06koXhJ9Ja
iiXplgwGgwMYc6N1nJRDlbKefj713E3P6dXHBqlq7z9eIi9zllYErmaC4Q3Gyh27ax/aiN3g96eJ
Yo4cVSgdxjrJwLKXKGPT7F2v4DaUZH7xS536w1mzDKZKq8WRlpJsMVRYYjwTkhI/Fg/qzI4kjwgK
eFk3PT3cs9+cIaxx+XkQnP0GE2Fewyf+PodoZlYtT8cTsBCYCPt58GCm5Dr+yw0AvcaD9kGhd0Tj
vsPDCDZpZQcEb/vGnirIMG8lVfU6+s1urKP9/IeEqW+Udo0HjG9tkBMn7/5Zo/ZCC7xcAWIXi1CX
5M+Qv7CEGLRlPW7VwMVoE2FtcznSkUhBHYxnoKergqAA4OBf3ScsNY3kZZQle7Z9ScLoizg1l6+d
IrKCAN/QTGhgt41TU8BuujJ8Te27EwKZBsNbngXfhWzpsCSiYtGP4bVAHeUP6b2oaNeIo3Sb06Az
mipdkkP0O1XTPW+GaC3r0Nsy5aF0BLoMJbwzzqq1ZxJ1ZTdbAl0e3lAf3IhExDqo9iRxeQicJJPO
hMKhcm+eRfEKZ/hvPATPyah9zUfWlJOqkVVb+uRZZaLpzcIQI+nGUDOaNLbab9IM6Kj1F4qxmA40
cxfgGw9DYlcb03vuXeGBZadX0fcM8eWPR6bi0u4BkvLWZTPtvskfXZsELPHCPZvdK1sAX64i9Erk
9nfoVRdleGpNZvgzXSNL22DyyqMJ6USkf1vzIOyZzCgk6FjjdzLY1lo67Vvj40iJVbQgLxSQmJx8
8iug7n3gCZILOD8/iEVKd2brvXc0Y6jUZ6GdR0tcjkUwPEcs7knE0gqjoPgP2JKjPHmlYGJjBPUW
/UsT2Gc1OsUqzwa0AuGceBs8IrN8gOOglyRzgs+135AYw9yl2hsNtBu9zWGijejg2j+FZtJ0VXPb
V11mn4FfVm6ivn19vKdRyjMigrf5ObFbmHO2m1Ufka5nJiRCRR4ycMM699CNEVbuRdPG3cado+Yt
Wqi8tM/X/OLkm4tC27qWgAm31/MLMolELmvbeBljSkoHYN8FsRijGfxMHYlmpH2hT+avgwle2N68
YT+zGxzjyN5a0tmiKXCWuje9BcqbC5+1VYtGLPY2bUrtTjZyZooCtjWwV2kz4M5VFN9HnMkgtETg
u8Uudq23pPWftBwBsha9FygN66HcI0oA4ebnpvBiG+naCUqT4iWjvBo5OA6FvdswRDY3ohXl3QcX
zMufyGz2edYvyV0FmnXfKOs40Wxz5lRZA1EuHEGWq0soKDUrzd6Ieck62Gknni6WFSGDVaz/GUJm
h/XZ6lJsyIx2U32IHANV+UDQYVHsjYp44Cl/Qnv4HI8A0LVB2Qe9OGs/ZZ5Kino7H56GmX/89yEq
XVnLspyOpPGsk6B/qnqm3qJsNm46YEEKdl4on+knuhWu9RIk/VtfIC5KKYQj+WAR5wZraMRfI9JH
4ZcPPvwdUWMQpj0/VEn4BgFK32ZGg7mtVpOXHShobDeuY5xCTjrh+8M2cnc1XYlTMT7Q0c982iV3
myPCvmVfIkIq13HoPeMu+9bcE+Woz0g6CdmjpDvL1KGaOGTiUQeUDnUA8+pp/kZMO0dU1nCtzqRL
3JfrCvUYxawYi8tsJer+5o/FD6/d3tWiNSavm5+Pv0nAE2tIsaR56YRD/9OiY4NigewWJgnKaBmQ
To2cfSBLT1izqIRCZzrokxFnTZpax9bKX6tsuFkOX7V0CMFzIeSITKFXJvAvtKnjGCuMg01krN/6
t7b8GxN4U9ZBcBHuFBYX3pMBSRtceKF3R3O+rASu1yVg7cI3qzco4a8iS9axy28yAco40qfRw7ji
2otWjLSvjuGnS4EOHzkGdWtgBMue3E5uRPef1TIWmubDSFtjgbjr7nqk6UFrPWKkKr4UR1bBD6Mw
7on8JVOKWGINJXACVb1S8tkuqx2xJxhZCLwyytQ/j02w8JuJrHhKFxFRYNuwY1mudZc+Cit2L7GB
PMR19yTM80uYyFCbj3Iaf/VBbmfNNe8oaC+vRWqjMywD54X8m01ea+G26c03wUQX9+MTNrR9FoqV
9K33wh9WunlwdIkNSme6hauZqj80JFdhd87StD0L7GeAwm20387WXmTR/KCsTTn3aSqsyn+OiZBj
5EYzooeyAntNLG+dP0ZDkn6UnpqxOhfYh/aj7vJoVd5JFxt609WirsenxDFwSZTBSgSNtiom/6YK
PtYhBl1w413skf0W34fQ4GrOIpKTyRAzzEvUhD+5G+5HZLikaxJXkSbnsQfXKckMw2BD3VDBmi2o
m0ujLztx9tWA/3DSUxRkXvHU9mBO5FGuGi88aGQ2wxATBmYwxet3QgIGMpjSG2gHwtmUY8Hs8Ig1
RHque/Fsmt1zkQCsBT0DvQnlTDOfTpFzjxprN3aESbryqmSn9h0nByzEvu2Lh20g5u5TuAHHNW+a
N4TLXIfBbVMDA0crrh1klR/qPKUjakVDb4+KESETIANAQR8iwtBI/cumL5IzcQBXzwd+LCVhQ80f
wadI9YsJaMc5dZV9IQkdMCLkpyoyD6Iie0eTdClExAgYoHKNN4nVfkbh0cYV+5xN3bngys2w9lZ+
+NWl4r2xjNuU5oeBLHSnaY2tUPwvD3kVQ6r1nODJ8mPq0whrXboDzFoMwINzsNwIdJulBO/NjLhf
D0QsZzin0vRJl+6aVpaIODCPotdOgnEoon/oGnPVsmK/8k1F/YMsXkOXzwdM86E3DT43p72z7ewi
EZPr1rKITBLLHHJwNmzaVPYN5ERqPHKYnLXjN2/ku6/pLCEsmV24c02sgeKGOmNvNkpSfNU/yrEs
n9JmWVb1PWQf5lJah535aiXFi4sjFAmdDRU+Ei2df7al/Wa1JLVG8Y15oIQ0bG85D8siit6qLD43
IjuUMT1ciLEHPkjdtshhqe9ORyaGGuBn5U8mzPs8wai4QTM3dPXGdrqP2csRzJ+xjXIJBaH9aRTO
jbrOR2X5q5RshMqhYioc8n2bNMeq6z/iMefLJvV3oSpnlzrhP885QSxxqGDxofDtq6ziuxdp40aC
BMUVMBX731az3TNoH2u4L2F+jbeQbBCiQWYlTvnUG1+oq3HvnchieeTReMa4iLq/0+pt1+hbRDG8
sAR5ofBZWnTKWGV/NroAVQgIp+v0oKJhggzd3VtD/9Sr/JHn68bUTgp+0E0gXbOHotl8YRqvTtr1
W5VDGk/ZjitArIkb+tHL6SZacfFEQ3Spenhdc3FLVm/hekSn9Ah6qeQLUnz5PmMeMoxQXouMGqvB
0E58vcxvOhUL4IRbiGJs08ANGUHiGD/w0iPCgYKQX2CPB8shfEsHjPVQu+CRbLF84MVaPnziyci7
Gz9LEtc3QZmccYIC8Pj2B1hGgckIuFlHbl7NkT8p+EABUCKzt5S5JQ6Q9GYpGAx/lZaAyFCnxX1R
dBdmVq5L4x70+rgSLp3GQUdxhyw2hYM4DdPZwnBO1lRenQkBHLFTV61hs5CK8J8YbDPn8XC0aaOZ
mY8aG+tRCVRGQ+IFWuCHMt4GpRUmhch/G0zs30j5WFIyInJeBioj8BwqTLXo+2QaXmMveBU17Yc6
wORCowiYT+k5AnysZIOASsMyxixGqoN/6Lipq/RG3uaD6JRwIUlrWKRFfuwix0IzIUE6+HcB9LIF
0atMM2Lcq8l4J0zsJYuCQxRjnA0lqU1lgcOzlBucF+V+vnESu15ForhZ1mTubJ1xlLCu57D0q4V9
84lN2gW99Z4jicSZqx6SDZZiALn3m26b9eaHqzdnYTnPtseaFtU4BpPOchYoPQJgfUKozRRenfri
qdoZbfNIqxZ5puCljBriZUeP/BK3Gf55cKxhSquN3cijMPI/rt5t0BsnBY1+skhJAoV9TjvOImyG
DzWhn7Zqbe8P41zauy90MbKz5SuT1Fw1Dne4Y3xz03jrDdpJfCRgskaCLrvL5E2MB+yKoALItRZm
u6JpxTH1w1jJXWFpn7zRHMso4ytlHmOgVOL8/WUwYkcvh4PQyMhTzts0Gtc8jVZxOs2WFQ/9Q42j
k4g3gJ843uTCv6KwOemFeu1TxK32cl6iO0/76BqISme+j5C3g1CaKTX0IVSzbT31abHBBnBmTuXu
oiDCGnaxlu9poCOlLJvr7M91ZN0421nE2nSBhunJbeN9rUXgtfWRWieIXGp5W+HepKnBcozjcZjQ
0/D0jjTS+i1cC/ozuaiogG1cKoYpD96bclh5GUb5wj7YLhFOVoVFT1X9Dz23PxE2GQc2euFRLngo
xQQ1j7LZ60yXsnEMl1HSHnr89yWSZVUBuVOkxdsfjTxTo/nJW/o7JbLBWZgd3NzBYjjFv36Ofz+0
lAb6RwVfWXyrmm9xwm5btVr3pJERBJFgYXrt5VXI/tbKiGRrHxfG0EKz1FgMGNDV1fBRksUGzEoc
SIX8618mw4tFSMBKJNrJoyZtl9PZ6OiYXjMDW+2/Wsij5inq4aZzWvqC7w0FWRhieQ512B0Qx1vg
Vk/CyK7mwA0dACOUPdUiyEDC0VhHRnp17emkYqaGvNPiNeFMuA+wHXJLj1PWEPCeLeGEziVnF0p1
9uGkv1YpSdrkQJoIgzH7fjVVsZtDJtdZZn2kiTqCqy2kO10nMD0WOogcFwmekB6BRZH3HIjuTu/W
ztGd57FKfnzHJBwRQfTSd4Jd12vZTk75vmpeXK/coTHY6m6FyJR8Z+oIP8pCYSfTtvDvCysnj8yr
m49sNjw28DJoHaYzEvyIHjMklx6gvxbFf51qHrWtg2/h9iIWrV9IXWO2thAkBNJgzBFvLQFytU8r
Oh3lS33qN7nrPkduejaybiMC/MCeyXubVYcKM8BoaBiCag29K06X2UVMv+dFjSwoKHrAeKzTVJCH
pJfIzHp2387rQLniHSvQUTS8WbLD3hV2Kx45Ylw5yzaCxZCG5b3VYugeMFZj9HEC99Km/mfCKLeg
A/lpRP4+kkhZakhqBr0laF9fdHZdrYpRXPS0/DSnzlzCxwLViLLeueWEkxHzJGiG8ZUV1M6U7owT
sq5uPBoE7UwvtsZQZpsOcDrD8bFDnbShb/uQ/fCiveY6T4hCO7s0g+QK/qITcPrjoW0C+nT4jvMx
49cIl+3UhfuoCskWbhlr0+yO2MRfuJ7q2B4SY0eV7IbmJqJ0m7anNqBAsd39DT5CZBOlG8q5T6Lr
3CNhsUk3dLs+zooVxmnb0hEBz6XD3GOJA5eLuwIM2wU7cKas2gTO8ERGHIIry0Hn1U1P2Vhi5ewD
/BZn6jNWqs/BVihzJG7ViNcBao6lMZp3u6PcyWO/Hcz5dmuizZQYPli5xXkjOFyZ7Y0EbX9VXqu+
oMjh4JZVuy5x82R6Pe40opwxdHNvV3ThoaUCPNI8DOcC8Tod0xjDCk6w76gxjQtKwndEXtEqna26
bcln45g7Ko1Piiem0KxPzdIviWjIASLSIw7h8DLlz+ViNZxp9kUHb7/OJFUsWMWd8skvOBNZ/P0t
quLPzMRu00saBtgWcXCBqgTuyewNDIpsiGYXYfGskZz20arz+m5RIEzcBLA3m2E50IHFyBX/RGG6
ZbXkJQkFmWuEjFo6CJU5IKfXvfQxeMge8CLS3pLLY5YUcz7ve4QopfPfCVRzaVWi/ndKlgJ36dJA
zK47GYzTPFMz5KOtkQ/4rmNmgOl5DveyIqt2QcFFs+yM4TWwICDyxvoaQhEdBv+9mBQlWkZAPMNY
ofnqibCEZkIkjg1f+ezUTF8zZt2RmkPAklq3ZnrVqahmT+CfMN6T21AkEZXz1UW2uv6m+31LQIbS
l1ULsGxbE9Id6PsTLud1ZVnleZaZLrRc1z4pnyl5RbPipNzYe6Wl750hgdM2t6OzmtDT2LZZoZjs
zGuqn1PLXBHRicMiTrtjbpZbRaLlKuC5j5Loq+hJK5O+0RAG7uqH/uY4fvupeq3a07OmllELhkrk
4MMq2pPrj/Idq4f9FPbIUf1eZA+NtdQNUYarYqj3Y9ar56jlBsrV4H2yF4VL1drmqYOO2yK5wKUk
nLuuEctJTyKOwlIr6EeM5ZMwqXlxPKIc7a58oCahV6IxtMPkUBUQ+Pq+meQmac3yRhvpiO2CH3HM
iEKeP0WqzjDvWPGDdh+65gB/tv99kqn+ICt8uM/5qPtcJ+0t7r2DFFXwmWfm09CI/h21sfaU62A8
7tBXt9CRaydu5AJN1/Q8ihqKdyDV2LKGZ2pAyQwcu7lv+1PpIlk1MngZKzA+P2d/Hoe9N76Qp0BI
dVzIBTI8AHoNuqtF2maaxoutx6u8P4sMPt5JW2ytLeoRO763tUh2wxSSZYrczSFQbxqIyJtV3Y0b
vdbjIA8AfACKVF/GJW1iMdSIQui2JNHr7is2Qh9VhEoeXZiP0M/Dg1lqr5AUJLweCfZKzLQselO0
tSPrOvpWxy1rUOWaLxyGqkNQTM9A89pIO2/HMU8oz0biEWW2gQ+0dwrvEL8nfEDEE78YPFI+DdSk
evSStdyAXmgAK/TlxTcT4mEq/D0ask9f/OsS8cZwJjjJ+D9wxWeYKpzZa9btiQJz2ePQ0aCpQART
qLU1fA+x4fEx0DxeTtNlqhlBRxgXlAK45IMdUCVpkZ08eB5h/G2Omo6Oac/u602H9HQ06F4qMnkp
CC3lFiHRgHdgMZOkTUzSk/6RUEs7VVxpEci/iUPE9nWmCChOwMjMwDKXihdfiHzjW68JDnneSZ9V
dTsk2jrW+FZMhb7OsXjw4vTPARKqkQUtpex/YvzxpRObC0SW+Sq0AG4FqfyuxuVOB/UaM4rgGia0
ZTB7AAY/t1eiISq4DhGGt/9F4fs0go7gk2pkQAHFIg19JMQ/hKaG32GZGtp16mEcdCpAypgJ1CiS
nVl8iWLoDkgzh0UAbgM3yp5jVyepDc/wfrDl1m8rAuytxc3Q2Bqz2Bg3orV2VlHfg5ppIx/0tVnp
CPQ8HUX+YKOXfkEwZq/M1jG3ZLQSvEOOG8S4lhXoc4hQQxCMfdwlqt0ky6EPeEMcuWnC+AfMNeas
RzDlUL2TJlg+iK9GOlQnN8CSe0CXIl4LiG7e4KZ/txzAOmt405pZK1Hscs++DagYV/TZrYVxc7Xy
d5o6bWk17YbfraQDi/Ig52SqAb9p+oTQkNqWpqQoyd/oZfOl8BztKsN9QSdu7Y1jURvvXcqhjhro
hvwuC+VLQd7DJe3kngsLvQQIvwz/2sD89mI+SbOrMdn2lwybbsgcTU4qbJMkpSsFSDNRD0WkSQB5
zMYLPXzlp5LIOgdneqcQo1u6fSFYmwLin+tdQVYvdxESuzrGh8EGWqbYlbjOd7z9vwVAtwU8Cxv0
XPjyPYP7hauq6lVp2Qjnk+YV8SLfQKMC1Jn1m1b75OegAmj+S0VKsRwkIl40KnoOIknJQ6sNdOUC
nybXtPNw6pCRtlcVNQ9O+Qy2RkZpvuSweSFiuqW5qP7MNGNnq/qnsJM3B7n3LNoFdKiSL5J3jt20
C6yf3tVpyW11HzGd8xKENj0qsuRqzz6J/YemKTn/iCKJKjLTZqWl0EjTsdKOxrror8+A4xqlb6IW
h1aAgtseGZ/SmLWoU/53i/kjHDJjRTvcD4Wdy7IO6HSFvLZblHbJi8f9sLB4p73MrWedJStYpkGH
JeE2MYPHdO0M519tyacKEQQByqiKNNLBCf1+1op91IUB4X49rSsN+cVBg2pWSmeJpKZYFmZ1s4V9
y2lkaK3wF7jrJvThDSQVB9xkHI0OZw4aY452Odc0YkQH58wA0xe10iEj/0aTQKo4wNoylxSSaAdN
Vvw04CuOQ09YI4d1HRfGpm3eiHdgbrSAUBJzOAuscY51Qk+aoD2b2drSg4RAQuJoSG+REi1T9Rnn
ntp6SfAe+P5h6IP76FkvvWm8k25L48Iw8KryACb1h6Ec3L6J/IGTZX2si2pRrfuRvgn4iHhHr8ZO
o8wISeB3V/J4deN6UtGyHnBhes18V/lyidPsF5kfJ4I9vSUjyt7U1J8sEmPQA2mY2IjDKXMMdiq/
R0MIyeJM33bXCvTvhBQK95/7aBPO0Ja8cHT23170nAv4Sb6ffsHzIO9dKGMaSDicdLnLNR+LpA/M
0A2M0l2Jog/i1Z3q575PT0XdrGGxMB5JtHdTiyMXCgvomVrz/jTI2VHrkU01pBgQrFk9mfb826pH
uqGm4lF3J/z7f5o9fIbahrCNA390iHy5NR1Fkpajm8ukH+iGRzs9hg9fsDsma0L6+DvIkCIeI32z
jcrdGWN05w47MezQ9V70WHBRkFIFLE3rXx8SbKQnuLu8CuWIX6CPTUjSqixEgkmA7BLYeaGiUdEW
gc7DtSg96dZEe6zwJVKLHSMSkHF2RwxhrPiBXS7OvYeqSuPn0gPrtQSmXCJU2gHW/gLOe4418s6l
8S61qHYju8NpEryseXOyUw32CBd/PSGgH0sC3suPtC2WuVb0GztyX6wG4o8MDeAHle0GeLwtjaJv
xX9GpRQPQu1QLMrsM6ZUE2QD5KPj+1fSUj7qSqkD/lduTqThYcdyToY1Nu1erPukvKbR8ErY9Tvs
ytLq8y1bdgPFfy9GhqvG5DL1AoV+3PolUQ0vXEk2hEFK2qTRM620HkECbnS1jz3iH7p86+lwwnXU
r/RA4OIgIYDcG32PTHvPMIKS5ZJOrCheUp4l72NKihKMIUXQQ7cc/lFQcuviGrcCiX7PaqyfnM6d
zhjGbsFU/NNd9ZWaHPCBUWl7rn5t1W+U8s9BPh4b7kTsXMMzn+5ONO1bbERPaI+x3rEzW7Z5o6JC
6Nk3ZTcOnjKibpHmGnwqiasBaFfnMirEKsuLYNVP2NsH5bLO1nwwdQ1sX++HIHu4iJWDvt6FKUST
qPcxCcWIXqLrFIsXRprZQ0qm0N1PqoCkzaFeGwQuDYFhrVojPiQdYapTvVfAL7aHb3WqWHBRejSI
MrY58Wax07Mv1AdpeOFKhGgwJdRm690ah1Bkr79UEaa72fKy1mPykkFjkzLrHkQpASi3DCli2rhZ
kWwdY9wVfbxWHcrt3MMti4W0WDDO3JTk4vAV/nJ0JvRopty06dKwix+j9N4KH3xxxJwxMkMtUVU1
jAxLXMBPIbrOqrFvSP2u1IvQtFab3wYyWTOLf2pGgMZrLpaXnBFkb0uRMyQj8IRaPuIfeiuxILZe
tHes8EVYSKx0k6s+LscTSXzPU4aiKU3MbTDS42YwgvojsYFYR8lyftKm5Kh35t3L+bc6+4K0z12U
Wb/vTEzF6ExX2NZeR7P/knbzVgJQ9DV4BiU/RCkRGBcOwTupZcwrPB01QqdxrqPWgrWmTczq1C0t
DbM+xIH4JsHnnGbo1L0RAQeZD5XdcddX62mS6EzKF9/FHtWbzFrzmNJZwLNByCziOsmZ3N8jkWJY
RQyPF9656r4iaHram6N/DQuNAtqoogpLfTEeL9Kquaskp9wCW9qAnj7qNoU5cTdZ9LvDml26fvSA
7PC/RXmMvz/QdlOPl9kknNXmIw2ME1Ipc+lQQxMm2ksfFwg6AhrJQvfZCjPOhJy2aLfd9Eg+LJor
gQi0+5S9uOPcC4vGSJYDWKMocCYxCvb2xdEPpv5H1dYeDpUXDPeey0SsU/uIjflVUp1X12ihRBou
SX19hf4m8ITGv2XR0ZyRkyJVnjuXpCM0BaQChE21MCeSgEYmsaD2TqS7lcscxUdpEMvWlT++kT18
w/g1Fi2SGy6P5Jyhgu6xji08IOwlveH0GsVz6dhwLLT0KwRNRNNALC0OCJQ6PXXr+8ZHIoJagaQB
sgi3orP/3NCviZZVd+lHH4PRHMusfattHl1VWrRP/okJ3FJlqwY2C1eptiIYcVyWmAzqJP5Jq+jZ
RaY1+fI1UugNyqTYiYzpH6b5iU7LYwXoDE0DnqKhDOA/GXVujoBDPXIrdNYiICk0ykKgXzRxnYdV
wPHrA2LHn7ib6/VC1FEaFYQeHmyT2j/bbE4m6T20H3LMjQ8Eh+85cxpeAHtT4mhf9v7ZGvV400ca
RQXZAz/pNXd5zsmaIY/AvJmR2/PftH6tBPPkJCWzg/eNx2ha2C1TRh3FWNRViCxUy45J48Sb0odk
L++RFb8WtI5VngTuG8LtoFF4UuKiJkb2qazncqt0+tBQWdNwwVitZ5+C+Sack3Tk1dPIUIewYTMb
zJfJNNxt77V3T1wjrfnQTWLNOlQVqyYKdyZfxtbJOJCGf2bkXMucLYTfWZnav0BEZ7c8eCFnoYYi
cNka1XVIxlOXCRSdibU2I/2iqC4nq+cTL2CJPaJn07HXpgl7aA/hl61ocwxIBoKne8MfcxSRfhc0
yrYuwVgS3wJVxgDu3hbPWLdVDj8AtNlGVd03ZpX5taVDldQQm4iv1Kq/59Ytgn0q3vSlzykUyvFJ
Js490dTWllwV2ZSM6xryr/92Am7BFJwepEI7dGSyrHzHerFRJDijhAwqz0Y4c/iEkMBdtzptBwOg
tDuqlWOX577jtevRzgtiSRfCE/Y6zEyGcJLsI/1NCUete0JaF7Y0upUv/lrmAobMXetCMGBhWnqe
5MOOQQTHThyUWT1lAzhABxCWTM1JC9LvyKA4l97dd9yzcxnN2K03TmkcE8WVFMXFPhz6cZE6q9Bt
7z7oCHAd6D5q+riHJQ1G1LYeXAd7MNROW6+UjS6ptLI/Z/QfSICxe0Mrs4kw2EayX3fdMjE4lN3m
xW/RgXV56a/boNuMQ/FZhto75hXOLPCL3tAuaDAO0px1L9jBl8EkbvNIVSscicjNtbUYbYw/KcyL
Zr6WxtjP7ikOGmtRaAlZbSEfj2nlP4ntHLKo+8aL9PZf+kRNaxCcJewI1RlYnUoOpRhpMo4fhGIn
Ci9R9eXNmz8AK9AWRdgLLsm4B5N2aqT1ATEWNdm5G1OeMr96tzOOP1ng/q/HmjZ67V3oaj9z4U1j
7v0CiIZN+VtF+XXsWCedsH5C332yo/LgOM5vwJMhsYothOifCBBCXaU1R0j1mZujRcTG3Nzm2Tno
nQ+MTduscqelYVXnRE1IkOULRZD7LnS+vWTa25q9HfL47ssYkb8GwRySoAq/RGMWptKwxvZEAIjX
WAcs4pGYV7ykO3gKCZitWQFDID3snquN67G2T/4MtgfhI8X6eezxgLi1OKkqgLBg+o0pE+Wahy/S
Ebd2xlfrjv9sGjpXzSjnKJlurdT/E4TBaV3tI3Btc6Ebt7aanZPk3q8qG76YudDs9snU9sexzzeT
gZuh1aF7KYB/YQm4jm6XL02Ye8RL8bWl/wnRoU7C1hSvx5DnoMUDv0gz88/3t9yyYBw1ScyeY6Nq
fh5y7PORSQoC1PmFQJoL/Y5bvyQlVNPMS5BXF9du7mGFIlNnITf0U4rYiOaXmzbEZ34cgPvhSa/E
R6Ml+xkOIE+yIHoC0atAdhzr6j4WOfY4L9qETV0zs7GuC0ROnUQm1o3T2kNMwoGyBFjsiEfnV+ks
+uAysm+E800a51Ofk97mkXepT2tDE9l6ksXdRTk9qMZYkhhURllCsIn+PdhsTwWh3TMV/tADnEkk
8xKi4XekXGrPpL/KkN1Zm+0ChqG9BknxnazCXa0GYgLTmWuJeezpUl+q3nsQ4sU8mI5vWFaO2FrG
IUaEyY20iGXxmRUZEoBiuPUUby51mwe0ZMoRafzTw8KsMpeGLif/asjzXIU6eovBpAY1Abonuj/x
FhFo/MKIUYB0JHRPnvESolkkbIBdoh72gU1feerGyYoD6UazGbk0GTRn4y8zAStYlmC4jkJlBh8y
UtaxjsLmYlbNm9C8fyk0u98z/VoTuWezet9JygYOREMrO1afY6B9ukgaR8ULOtZUNuZAyIvR4QOr
W+MzL+qrZxcvom/eiJaddTJQB/jr7723LgfOLqsUlxz9zWqKjW/fBBgWVnp3YjCMELINZylcl8QJ
695iDVVXRFipbTH4xGzJdoZ/wpuSnSXdBAQn5Ag11+2V8Kkvsm1nviw5e9JdBTVFfZ50CD4OPyN9
PqsdpyAU4yZA8OFb5TqvuVUsj/R9q734AwkiMcGgi6KxxlWOayEHvLErJvfiTTR1v6ZezGTOfZ7M
Qu44StFgaBqZGmR4BrOWYrLxz724mfzMUFBWmlVhHWzHTVHnq6ZZgG7Bb0nqAVT1A3BBYOdERs0E
giXRgi4UhVfLmvY+swbWg/HGsDjzU4woOnZi9mgwTctECuZuPZFewXm+YsHOaxfnMqxvfhI9xhSt
mF5xKWhCJ8kxesLVlq6IzNjJmvzNhGbhBnoUbp4Ew1MADYCGKdlqMXoEDHHpvpd4HwTWoiHpFZMv
NXXlLE9ke2p89RPa/otZWosuMr7boPiBspAkcx7SPPgNBWqxaERi0lxsKzoy1fzmKfSCG1Q5lvIC
r1bTXarRf7H7t4w/WSVteEh9+1hhR9VttNMNBFYcjj/MchvhIMwSmKDRZxfj1h2wqwaeth/Lf+ZQ
p1+dfWpDRNB+CAFpey2/FhK5SIQ80JiWAezUMjDE5X8knddypMgWRb+IiMTDa3lvVPIvhMw03iYk
5uvvQvdFIXVPa6QqII/Ze+26ZTQ2AKodLFYA1cGT7ptgIHCBRrolA/iJRMyamaPEWjNTMWNr0+ay
RETK+eeqmQ+WPCIdfH/IKetoRDzONo5AofxI3JiJY3umaybtzDGXyCtD6htoNwEgYyw+rPw6lUCF
IJnMVbx96tVFzV4VpD2NffWeRBRlqkccANkyGFuczf5Jzrqp3rB+/CDiLOLJSgDMF5lCxSpt3kjK
8NdV4n8RK/6imFw0XfRtZKwaCPkaM/qeRrvmoqDQM6s38rqXDbYJcrZoKmmvZcqFpBCHWeqfr1lf
OuETdpqnywmKHaZnnd6rauGrO4wo0wibiWfRXzvm+Dqmc31METQR4iAAYtiMRgPJ9xstE/qiVfwn
0SRSn7CGacebFiLKs2tx7TTXW1g0Q0WOkpedGy+bL29RyigBE3QjIf8R0sY/ZOBrSI71OCVEdzbk
J913VNe3VuFXwAev5f6KUu0F9M0Hko/XnN3jPrcEjE2qaW+qtmj6eBZN3W+koazT5KdGi7WMw3Lr
mOYX99LJDse7AoU4b5IfVkAhT7f0ILXgp7fLLRHrw5Yr8t7k1rpz68eIrRcEpC8XuL+Xtlf94BzY
9aoe92YUimUHDtcxFiSFTisQhlZfzVYN3k4fsuNssHRQPMYtMa0GEZuNZzsr2fnPaGzWLqlzC0Gl
FJScll6ZbLvWBEotGwNxf84eJryVL938TnSzuMdVn+3Y/bi++k/Dvp5AS9egAjXl1myQ/SYSmgm1
r8eNwt0U1WAzQQ5gmYwyqGHMnR1uJz1nvVTvcfRv/BZTBFEFNoYf+5inyAQNLXtoMAwpXPOLBjk1
MTT/uQ7ZNgPJ7mpWGz6wbU/3kKhbR5B/tJmmumRJG268nCe8B2/B4OdQkblBB7ziPCorcHqyYIka
4vcMi/CF2de+lggJ7eTFtsyz7KClWP5wkEJ7eGYZ4uVXBWDMK8HAL1HMEJySL96Vqfkzuvq5ANU0
RMFpIMG9ahsCllNIW9xkyXnQqgTNKtFTfnbGTbFNbXGNqUuex6Z+sChUOugvg6BdP0aMnFhM+Zn4
FjyEoASnm1ZfOyVYyNTDoX3jwZAvi76/VlFHP4TPKIefCmaakU/K5lYw1LMBaWRywLWMfczohUOc
kIuDZ9CeCVN/IAoh0AW9IJNZP4bpxjgstM1HkKpHasFuzUK7XMuUpaT0jzDlcOLmGjE35PuNLWUj
O1K8tfCLB/IGQKIq7TEhBVvGcebBAjBIX2t+dPbuXHcMBQwI6AAjghMq6q1vDK+x4B2sMpazBtYU
G3eBlnUVIn2svSWqqvmCTSZz+XeNYRX9ypwRytsFvPmXp8krHWq8tiz5rer4eZyIHa5qMzmWTPhx
e4tHHg4fOLRQxftjvh4gtxzc9G64HjvRcDSIDaDKcZom23ih1a7jaHi1GB5fiKOjInc1ZnYjJ0yY
RtQKCIaKIJKzI5tzsCtQHqLMrKrY23Kdmuz29nj+W5YILRkCkF6IXJ4qFngi9V/8Xmck26l8LS2f
p+xax36uVFGspDH3SkP+qY/Ehgr/0kTxk2Aehu+WPDtRlRtqbQxyMfUJxI4lA1rHLaHy+YgqAmVs
R1BKDTNhHO7LLJjx381HizF4ABNrcBrVSj+YTFwWoANuSc3WULf8fd6N74XJQ7nOi63HVCDkh1Gq
+qkqUKWARVC2t3wvZjPuZj7UI0ZqIw/RsAg+7IHRGxGDHOj25O1Knb6TVdCogo+Mchxi4Hdh84KE
iS0Wsk0vuuZGW5XgeYnyrVmmB8ummnDS8mVqO8UqUfwYaFaLysREVQRIUbhclIr2FLB0uIY6JxKZ
jTnbqYoyYwaBGn1+oFJCgVSPgouogu0Q8Lo6X4Gi5owq6poxAcCVNv33zNewJqEtZV8/usT5p/Lp
qaMw7NpimznPWGdO6Vi0W4ttrh6k0zqS1ObmvGJuofEe0iR4ceTI4qULnp2yoO6zxBOGevJD/YKM
FwTzVrGXAqKd4cE2kV4yXgQi3gB7zmJKrIwFYB0fSAx7681YoExVv5kOMAomx1zOdU8p2lYsCNuA
hda+Cg5VN3hkgLRn/DEXJ+GGVqN1zmXIFIIM2qUYnXfAzst6pMWZ5KtWxPnJEj/k+q6rwIJX3OmP
LkyvNhCtWe1kroZO7VqayEqIZuWV+odiSMRE5pPclIjftO0OQwYaaiqf45JRmZX+Avt080CsPdYc
ovLvOnOUQDTLsIhMgFHWz4AEvJtlPwqLALa7j4F5xFwHTAzgwHCJm8V2cGMAZwV6NqwHSKBmulUD
UnnG/Gtoy1etHoAgoJQxcbMODnhgO2cPQV6tCQdiwvuzHp3wBETh1Kbev4QXKHRZSzgMXzjZ++Xc
XYKYOVEf3iwrA/6j25s06z1cgi/IayLG7ZNPnBErHQGAbWGX/ps0QCXPLYubT+tauP+1Q8nDvtPm
+KX/mgY6Q6kTQwhMO0r7XW8ttZBVbeVo6E6Q09tpyCnHQqKJ61MxUYfrI5ggjr6mCN5L3/gW3vy0
qigeIvk6VdHn0GjHZAD6ZKUIh6OIvbOVbmwtxyjJCj1yZtlbvFLDnQcU1AAPSyKgBMZ+dPiBN9P3
exj+gvK8DKmesnhWFs1KPQzshun+MCuhFzNSYhxYILTyVvkUEqqv84Mdsglqj0PFTTkM/hmhOJoP
P/nslPOmx8VhEIjdh+SfnRorWXP/tIJDRjYkWNdcJ63wz4BFOf2Ms7BJyei84trZPkieGcRzz0gC
Wtml6e4D8hm7sgp2WqK9j7bJQ1DDzq6zbSqaV1e33IMbC/iOMKBY2rJMdysCK1iqwtJS16zGW1kV
78iMLGZOFi2CNJ8iTFGJ3z0muz91bfVIWVoWlYNuL9tRHT8qVI/BmN+bzsPaXzECdZem21/Atl85
eiHk+c17MIu+/BFFBo9SCmwq3zB9TUT4aWfgYQTbXyyt69HSRxaG/bSJ9O/B7s9TXBU/YiAJzT0q
p71brsYZS1zWDOtITh5mtHVWDWQK5dOnMRgo5HQvB9824kpH50HGnzFcxjxbDTbYLm73S81ReDRM
pFrEUGoLqwkRv6See2uTbsL6wUHayNzfGE4BTOk3r1wq07yXN28mE6RjkO+ddh1FWXzze2u82QPq
9Czx2rXTsaU2MJwbMWVNHXnJrWbLDYUQK72vO+6pT7K97nbTDVr0dNMpSw8A0N4R9X/aqNHa6PD3
f2IJSCoMWA7uL3eHMZiYgpcsmokMSfPAIGEtxiZbt1n2HMYJu1R/PEx+4q95vRdYggk0VP0+FNa5
t3UuTVDuqoRAo0AiTXALWYXqCOvz/+IksV/thoBVdzx6WvJeJaV/81Ijx0Y3NCeaPXku0g7Le/Mj
sj78bLllzX9JwobMQ/9yzFRI8R7ei3EcHli0nQ1AzALsF/7jVNIbUj+MIIWq5KeNziCrjSeHkCjM
4Z67SFPE5XkaeOsUCrjRO/q+J6NqG9t29ZxigWFc5KlfhIVrdsgBPK1D3Xvmqkr3TAf6VZDThzHm
1lAtieocSXbyxmTkn0FrrKv5sieUoFmPnt8v7fkHTXAQLFnvoS/tvIMo3WKLqvvcGQa8jyHvbrTW
GdQDxHZ6PNyQb9F5IEmyLDJ1JcnIC30AXpNrBo7NeMh38w26SsbyFxMFgrXYdvaG40IDD1lnAdPh
tMzqbz9lvVRjRM271Lmcuq5EDKT3v0Kz7TWKYVxgvgVUL2zuVpaLX2QtN0NG45tPN8nrEuG/Slsy
4MouPlqC8JEGjEhLetRNa0qO8Pqo13Hz6zvdlwmC9mXI5lw913/ORRdvkCKpa1KFm0lE8G47tKdp
6/h3mzEkTmCr9hMie8ry4hcJyWaECT2llZHsKDemHfnAzbm064te4aAr+e975U3fQbMPHYhEyASn
VaOCZsPlmSEU6z3s80Ksp9D+cgeGe5quzrTq80gI9oq2c0Wn332J7MnmgVZIlvUSHEzgTEjCKmro
BiP1ok4S/W4qUjoL7tft35dABZmp+zo5HebsyXEgiCLIhCJb5PUeUcEMJwwFazqoXMQWnf++ikqb
5a8P+joJ3hhDl2vDScYVw0Vp5XdPn9i7EZJXmyljDhpvRmBeP2Jv9/zxboc1fbRpQ4fyiXTJm+rK
84CgY3O65QhGrgW06B7buUEy8cVvYcfgVXv1OlXyXbTg2vKOFHjoUmlPq9zvwcoSz4QZXjPRsYIX
QurSNIa6Awvt7/gU5IVfcIOtknnRoI9sNMlYdhtJiAcw8bM/hAfjitaLcRvWiwmd5h2sjEQxr+3/
vtI5oCEOxid7dAE8S/syAUPuCBpc0VQHa/xj8b3wLfviEhhRIfE+2f2wnGZOnVure2tnLbJHWBuA
1ULEjSujUGIX+iVvYODTXlXGyY7H5A7qTGkTI4SCIbrPli/O86cB2gVhAd20RKr8TDSZvAg/JG0N
JxRyCWLe6uzWDBETFZ11SZkzp63k0ex5dFlSqt8x28zvh0k08CXtGZChkHnpSIWigUrSE8xUQkk1
dep4k3uMtYZlBB+qxM0+1mejUs15jHBcAQBaujw9K2seME/aeCYRFCjMQLnPzCybkNpYuiNWkmi9
g435z/mdvJQny1TiRzGGG/bJdQARJWb2t7JAdi883/kxpkecghwbtj4qnGPusHGSMXZTAeQpN/kx
wbnDs3GRFvulD3CTWUddIJ7UY/tJr4AmBY671UMUZfEYeyfMrujqDM5Gl3WLD3kYPVAzAGj2dkkY
P6VN9xkExWfQ5ZcGctIi5+Jf5S7LZm1Kn12QMREKsCkBwD3MpgTD3hYGrmiC6fSz5qJjgqwImkV4
4yqR3b5X4PXdGpwuR/dlUAmDVBfdRy7iYBliSys69K5jF2zTwAbqhM8QJz+meJ8uXAN/jj6t2VkM
vL3oqKHGWvROd0PqCO6VR6ywHnh/WOTaWCq0MUTLo2XIbTp8G732FTbxt40ubsGTFjAp/wLLdL9O
wvErNbMzMyr0gGVo7ow8xmXVDquOn1kS3LGEjbGsPfAFfZOFG1meLMhYq9HgO9eFsY4SHmxVQWPM
WBg4C2FQjcO+3u94yKf9XuQsUxJGhCWURGJTpqWsc/4+tOX570NN1J8bRbOEvFkDT8WnTW88Fmij
bNkCpm2mG155lm4eqxnIr2esFAfd6Gc0takvuwgeijfZJ8IzUFZTlDLsJAek6r+Ro8ZLK+zHlRq/
apJ1zySh4slz2/1Qmq+hARkKYDTLX/Q5GJqsVsUzhvy7tDMdB+U/F1i4RJLjeFp4Nghk0Op8X85O
Jp4i5OUgi1oMOWeqjNZS5OwLJQT8cQLIRWl0D4E3boYWu0TcOjbkPnYSDjGFyAApEDVYG+sCiTku
ktRD7OM/4hwJchUSUm4x26NLUPx42zHqPkGdk1AzlXT9fWW+BOlL5NMWmqY97bqYodKcY1W7/BM6
sD07VBr+ltoOJP8yT4S7Tyh548Hbs9ThLdI9WoneOMf4yuYja+mQ9HoynYeiRd81UQq+v/styYhd
srR6CxL/s+J1tSumaxXoOpfxwmIUFjHKdKwks24IgOI3aimoEgcH+/yh6nmPml6Dfc5SZ9l1PdTg
+TKo3A2639kqTMYQ669rzRnP3YN/wYPK15ILKoqJvjhytpixMNkn2kqUDUUuNuOtyBDIELGh00iy
rMtKC4VD+KsJZ+WoEoKxJ1gJIategiQHg59RtGSSmDDXg4vTN8UX7kZwkpMHMW9ED1kaFCFM1lxQ
jNkNqD7LAov3N6pyAlNmxRAIho6BIcZ4rV+lwpTbSgTvLjH1TGcJaSzUS0ALEfoT2hxgOsu2sv+D
EFKsXYgUTqGK+4xuBJ248Ut2sOV0CyNuv/DFlHF5cGW5tdrmOxZMV/IOsu6AV2n06fV06M9O/OXL
6uaBbER7JY1NZEb9RTOSbY7DIx9VT/4RTky7EScd0QrHQn4tdR4449gbi9YMEKpAUqidCdM7NhGv
VOGmM9m99BrPgpKid+VLMSyd2dERDrg0kkF3YCyZkJh4DiFdo7DeNgp9WGBT0sPRX/oVx7CnejRq
xvSrZdOB3q1clfzazOWQGg85+rqBJZGeHvCyVjxQIjQeOArAda9tjDp5Op2MfiCsLGdS27EQLp8Z
gtxgTJCZ58BdkS5DVjvhStYDlomIIeachb3ROFy0lYPXh7jPZTqS9W201TsmxrmuRLlg8htO/cuk
WmuTx+JVEA8DCRwJqEuiHeDraJeZ7tpxiAqc/GdZJiCM9O6mg0PzItffp5OPzrkXP7mwwVTlrOPb
HI2xwuEHZgDrOTKlLX4vujqSj3sEx8LXbiIxOAft6OrrX8T/ZRtQu68m5VNiIEIoPNySsJ2ka09r
xuXUR+xy8STXxEgFGNd770rwZbzCqbnNInvBI3Mzw/15qP7oXTdPmEqq9kRezCa++41Vn7X5g+yM
MwG8iGCz8gItZlpp7J6WGO67g8GsJ/Z1m0w8ggi68A2eknFgS2YswzJE5aUTXchp561z56ZAPywH
04bKlpGH4LvkR1mi+Ry1GrVucCahZp015h1+GL6FmCHhc9JPKWHD7ZVTnbnNpL03lfXRKpBDTHfr
fZqBS+m9FSxopAdFvocrwDatSKw5g3YHfVY31Xdb4nArfaR8CboQlYQzc8LY22Qp2WazIv56ToqW
mKUQ7hBeBF3EEb8Yp+GZT5GaFZQvtsbSPPCTF14ySZ8Be+6zlOlnrtkrERlkiFQUX0QO46EHI2Fi
juvoasO2XzFn/UfozXdvtA+ZkNRLf89+gQOI3Ja9BaShCzg7nQz4gqXD/sm0GwggXivEE1GICUEb
h3IFxZSnlHNKdKWzYw3ZApopbYvxa4j+FzvHqPeoyHQm7ZHLqswm3KKqtiaXHbbxoWaXGqU7U2Pb
ng5opO3WwTvi1Nt+yplQUr2lU/kf62fg0DrWjIYw9qUfaNNi1JqPEn5PFffT20TyRWzrpOhN8zbF
61k8rqCSWWu/xfdGFYU7FLY+wYoszgM6OHZnvro52oBp0MAF0cdqCeEeW3qYHMpAeyOxWRvQ81EO
6j3hrpiBsVl0/9lhtOpBC51IacRkAnqJRhiZdcvPzVZQ4rFj7UbUX/Nf235V5t75bUWdLHyJ2cO3
iaIWXQ30lTosiqMXCvHvVvUPJxcGtTGPe6roxRQnO2XLPcHXzZfGu4ty7ihwqM0LwzvQXQzuGQ0/
pOJ925rPAq0XJtCEorKCQDSCK7PrmgoODyeXy/iel+FTx9pzuouGqUQ0rMwsQR9012GOFIHxyqY7
AaGJGyJ+oX75DPTiWLI4+4sdsPfzqieygh2n8M0Qw6GzeIZObhLsmikD7ptz3ZTPZh7sMW6tE4zu
+LLd5zhzjUWsIbtPSONLOZRSHhiLyYB4QkbXeq52AF29eiV+V50MWUdT5ASgis+Z4/GOswIhWQFb
8XGKJ2gU8T7sxGtVqn49OThCZnWC1JiYeXH+a2a8s2rCb21POXrv6Z8QidiMbfvQBupK1G1ITBiW
lx3agFOYFz8pA+FVBcapatNDn3PPkUG3Mhv3v9rOd56bv4oyPHdRem/R1+DG3DQ10cemvKHBg5RD
eXOaiJUjdihDWnnoJbXo1Ecvlpvg/9N+GH6gKM4eukZp0rdCLAyMIKDXdnme4M0NY3l0OmBNui5R
FuJfdcJ7OEzfJbtYd+QUytziXys8a8FqyHQj7cmn1YaeoB1Rx79KHQ48S+21L8qr1TrdMgeWOu0y
TipUnNARHbY6o6e26QS82lXboh5I5OyGbTsQv0Pg9bLCTTaA/6drX5QKx6xa4oR9D9Evkev9XXsO
6LkBM5K58N3qdTR5vdOSLX8UJK8/I53xVVJme/goYBJlBukVTMl11AG8RYKNuPgYMYy2dh6fdNZN
Zr1NWeoFSfhEgCSDgno8NcF8Fw+A2LOEshdrzQydH6wYqLUZrtMECDwnBoc5GlKtHN6cBMt6X2Cx
CHFFIepnJcYjWmB+AWMHFGjNLCnZx/xfkbT5Jy/T35XJGdBCr3NYxBPqWS3EPINmmsUKbCJxUvP+
myg4IIqcokih/bf51QoWE5WAwsc2awBiH1MHwIeJV1p2JTMeoJgr/0GF3/rXxtW/HQjeS6OJ9KWF
mp7T0MP/sw0sLFZ5AiE0d/XyBKHn1x6ja43nTOvct7DJe6blIU63MkBQ1dKBD+1KG5oDiJsZgsh4
QCXq3ueGuQ6fKg2ZWN7T3BteQ8q8iUd0gEzKDs9ZKBkdPUM9ihxTLnoseJB1mTMyb0/OGEFmzM3d
lEz/kHexwFbA1zvdv2ojjQwM9jg6j8ykZFl9dwXom4J4D1/1X3GNkTq0KWW8uIpYXhhMFgqeBWER
X4yR5azvg0IT6SHramwJs7oarW3o8wn7bH7QvFnaUqf1Q6cyCTJmmsmiwCb9KGepXwtvZUv/OQhs
FNHRU+symxtm7pqqKSECLgO4luEFUud7oyVPpgHSKTU+wcPlbMKdgvuX6q8JXkWEWN9o2nsSoNcM
QsXgqOKODueNzXRCYGzurfyHdh+dOUdDlE9bpyxhkSXWK+QEltdJCYajLV2GJMlFq64w0KDa2pO7
qgr684Qywqt7sbSzq+t17Yp4+09mQPe5IuRBD1AUWETkAvgbal3utNZCXGgIJlODQqwz7PpkYGEn
1qWA6Ume0Tqoi1/ZStKqgd4hlrC4djoi/Zzgm1brJahNbRFP2i1n0zfOpgidMe1Q5cCFOGFDgdGI
VgaGJSkpfJO4iFeE+CEwysQr85Lw3NY8b0bDcreYW/O1zaP8jPx1X7D6v2f5GB6IfGLxHzVUoKIb
DyGypEOPwnPQQoNBdxo9xUUvbpAg/76InPw0sfR+MOhKze4TPmO3BdDJ9cHjJmRqeAyb5pXIHucc
yENpjNUa/hAOGbOMHhFoPjamlb9GZfBWYPG4GLWrEVjMfjMsGu9uG6wy6X5WyrT6s9Jd+5iZFVe/
3iennB8al5NFxQYugNQqjHCB9kk2Z3DQkYU+1T4AHA8tfY4DZMPFZbxU3juLC+ye9NxvGRxYsMdQ
zP++VLJCsGVoHuv8at+kDK8VYKClMTIiHVPY+G2N4pJqZKlMo78w89ri2EyeHHPosIvpyUZ02zAq
mcfySR9rGJJE19z9GP+4xniw8wLrGADxyMmEXTvQyk7EHYwwp5lEyTTujl2IJrXQm/qoFSMuuTGk
um+yCyWBjjSgRPGsMSdQUYecl/m21lfjamqC6txMcH16wIdLx7Chomow8WXTyaWbrixbo2GqLCTK
kt1BnuaKDUxkMufvfgKCErCIF/bDSYODj4GFsXSjKgaGSYA8eIw+S1+0pzFJr06gtLOWlrhUpbyH
qMRZOw/VRwtTASXWALcURZNDQbyM6n4LJHXYiRaNtxe7DULJ6ruUZXQlbTA5114LPHrSxUsSBStN
YxcVjhNrcN1K9qD9SJD2ZX0eLfmgRUesTxLglxLkO6dFXLKiGWdaD2VwN0m5l6YQe19aPN8aM9wq
2QcI1AJ35bGAWikRcA1xjl8lsKOFaHGEJ6CENnQ60OKTdh/RyTGPBFoH0RDvhOH+egTD/9e47x6q
yq3eeayU0lbqRONOutp5UWGwepVrjZipY1IJj7Qan8YZ4AEXY+PdNDy668LBNlt4BKB5BuCrjgvn
C8z7ZqCU/S8NjRsxPAwHBAqGiS7oTCYUqj10Ma8wkT2e0SOjo0atQ4bmV3oKeUTVQG9QxeMnjrib
xvjtuSYfYdlOKRY/UmSXE0Sn90kfkV0WrdxbaiK/rJqj2NEznUDN6UcKo78vGqPW11J6LnJ8fCmL
rurObei1t7+7xaHN+vvKyFGFh1HQLAuayr1WQT/vW117zUUrUHGXn8TY/WuK/qikZj8Le7SfB0zh
2lQ8M6nTDiEmksXgW3iurIgkgl7uRWM8wt5KftzeekQ9C44wdNV5/mNPH866bwuA1dq4Vx3SbQsQ
BJVt7G76ZKSNH7v+NYvldOgIdbk4lbFrcju4/30wtI+4Q03a5531POd2I2x0qjuqbBIxcZKOKMg+
+lZ5S2p+xA2GnR+zyWB5MxdqJuli88/PjuomUKUyW0d9n9YM5k31AaYs/C/NJBf+ZOUbEcIHxA5B
/kSVAjCbBjCTLNBaSJ6QyuLx3ckRT6uxsa5sBK09gz1c6tGv2bJ/mv+euAh/24URSTmJs3ZVySM9
sW1E4fF7Kr368fdHulb+Mxok1Q2pLuuGFd5zMLhyg1wPzkahh89TnVrnyj1FtflIXd15bxFIb6xa
mdsmIreXnctBDKnz0Cp7uARGzPea/5zdKuELUq1wMJLSF5fpi2cPBqEMM0ZQukBgavhVTY37/u9v
GwM0jmS5AWOgQcIVON676Oins7bwTg3d34tRTqu/PydE5I2hEGA2DvBtYxUG5LPsrreR/h3l6Di6
JFd3B0nTorGHaTUyRISBm1SfWUL8atXr34lTOMthipyzMdWUEMBRkBq1AZZ5J98HpBUimuWdZ3VW
rZXVQ62vLZgDXmRus3qIHroUnxmUqHWjoz02Y7v+wLmKyW5Q2AyL+jrWvPi98OvHPyiPyVKxrv7I
Q0RCDWSYk14CJYlluPv7c8xWlPpTxjCtHz97qT/0tukegSA/VcuZHidIWRsXkhIiaeME1U/nCCzw
do1/cRdUyCmm5kArrJcYLZGoevWOD7PeZQd4Q/LqK6mOtuseuHVHmzlrg9yimNJNPJrNyU1Jlylw
wQTcmwuF+m/r8zy+dKBAltiH9V3N3xAHlIE+cSz36OfQ7LuoGzbgcp2txgh/NGfkAy/Ni856JFaN
erNUYp4Iu1p6LdLAjMXHax1q5pZtiVz7ja6fOVhSztJKbq0wGc7hoF37wG+eEe09h5pHzBhdRK3P
vTARyItca/Lz1OpYvuEXb6gR4eBx8GOR50tSu4mxkemts0vrpYoopchVa75KbEueW1sfNMknx4zQ
F5rqzZ2xCH7mwUeL2uFtEu7G9hr7qyBXbtll0QsncrVrbEO/2BYqtr+rywmCFU78+CNi2YLKID3r
vXKPZlszZqv06Fs61Rn1vvZi5RVsdUWUpWQo2pcA71KLIUHQTuLbSOzVWE3yH7N29KQkPYSNMg+4
ZNptOIwYj5qpf8v1bpOA4jcGL7jWNSHSieY/MTw2zuX8leeS3hdEuY3uokJylDnOPqLZ/zt1A8SD
oyam4wQ4cYV7tn7BI+DSwIbVh5kWP3k4jT/dpM/kHfpM2nVkP+qJaXr5lUpU9pX00jdn4u0zwk4+
+oE0q/Y+hEV/muYPf5+J1lenylHxTHjM1rKQ0WuLRb0qmVn3AnoJGG605CDM3yWOAMt2eYnB75E7
ozWn1ooM2n5rGbXB59+1zyOWfWsX+BedDfG1rcAjtl4TPFthffRylEsNYOXT2DU0hoHwrqIjhsis
rZuuxkNsFyMgTmXgwRooVnHJbzQWumwQYxtTQ2B8tpm8ZX5MXwDWGXy0emOtzzqz0e+4bOKtHtcQ
jugvEsW7XjAXAs+IWsmqCS3QlWOgy2s8xiWRRm8fpRB3fJNAhhKGm1thF3bd579jzmqrgl03mTKQ
e721YlrCfMvzUA/oBxtU9X1Agogix7a3pYVdZYhyDIeKcLDajPd0RuPGnXA6gw2mO5iG8b0dhLeZ
0lBbi7HcydwwXiwLfztwYnFMMeRZmcqbRW671SES3nDzLYgVwFO0Lclx1DU8XMa+uZp8I2jVdbVu
i9hgBEkaFOutV1gS9RbW6lMcAcal9B/fYaRCKNNd68AQZ3yf+nPtQ/0cMksHokeI3UmvgnbTxWWf
kAUfEo5TwrUY7LFhFZCTRJ8Z5pFUpm4uly5/+xGb2+WkFI1dkrQ82LKx0dchiTe7QM5TODS1TyQ2
fcvcZOUjcw/79AvMXiiMfNIzC/j7RANw8RGZ8gW97JPyneHS5ko9W4qBiCFiQdJbd88nxdrCLb8j
zMyL2PfHd+UTApOnD8OThBH//QR+4O3jmM2NqZvvPQIkHDPZqjJVcWMNGh9Dof83dtYe8aX18Lzu
KRyadKP1cbWPEy07/n2mKcyQMWtpZAThebShnUF+jnZR0YpznPv/tCmMdl3N/jHjImxJvg4XUXfl
5hCHzqnEVveMN2liB7WnsrtmkKHBjDScLHEIxk8jn5P7CEJNlyS7aeIU8ZlpaLjGENgtsDXNpDCM
RyzO6kMnCYeBM11t/56QqvjWsyEAYSt/2NhzGY6pI4+NY7wV+IdK0/lVGB+GogWZBTQA+Wp5/vuQ
ax68BR8knY7Q6F5V2nbyVXEJ+t4lu8BIbh7mR71Fbk+U0KYji6tBmBQEu/9fjYAf+p0nKmTtjTOs
7ZZ9c0dCdU1+90P3i3lWNMQbG7I19sXJvTnjU5k8Zyw8HwgM1UNNLMesMJW7eOheosntnoSf3Ynx
Hp+tcgr2WcE5nFZ+chloUBaqFZvAK4pneB7O1ZMp1nUzfBVVg6XQVqCcuZBhcJDhIcJ433aBXFkz
K46zycFPYzaHvwsJYKBiptDyPjvwK7xW3xbBGK60kpJYKzUB0Va55L30Zr9D1ncgUtN+NKmOzHv4
H2Pn1SO5dl7Rv3Ixz6bMc5gNXT1UkZWrujqHF6LTMOfMX+/FlmxBejAsCIPb0z0zFVg8X9h77QTP
tPY4G/heaDXRebYy3fx8aQGgLkzQi6TZ/7x3g6MzkAkCZZcnCik+APjypLkMegvLeKiRUnS1zjka
6qef/0LlX7ljMETPcx3HN4ZiALgZE5D/RPB1snV2FsIIJhirVkBeMy1maEs3Vnf1d6Fgw4aoBxMD
RdClZjsH8RRSFRvifmyHrZAlyCB2epdCYWg04g3Fc9kY92mxLlUx7Qp/rlx/JGYqb5Jb5sjBmjdo
k0flO65cElkxQ5pBGd5Ji4SEdsqDT6MzL6LH5zFH1k2COPUKhOG1w/X7gnR29lQ2zxoyVe6qvR0c
AavyGH1jy/bfuk91dol+Pbwbcy2upS4eKXnwnzuo/3+ubD3VzA3Vtukta8pncyqhXGmwOew4ZeJm
mNEhlHjmi2TsdmEixIOKu39DxC/LUmarwIigBliz42wGEqGgrcnugDgTr5GhH3/qIDKqiwvzZyzg
CgsmBbypUUVII9LS+RozIruWG8/PL+T1HgdMc9vSGaHOTik406ar7nymOesCb8YVIto9zQm7+dEJ
ro2eF8ewTToPew+w9Pjik/1zibTYWes9diucOP5xtq+qbSfHMa1QIGr0nhLROj2qk9x3Vvca5Nyv
Ya+DzaqctezZtgTwvQGEbeogLA/VskEoMgNNWaAWW7uxeWU494+dPz/0uCI34TBoe6UrmDSrwjgE
5rnF6X6X8+R+zpkym57JApFbZVEBK2OpvgVh6IncrL9CjJgsA+ryzgm//BFuV1t05WNuLsDJOiC2
PiXnTyxC8JBA7vsuolqj8dYOfHKTYzua8TriEB1Kq8Dl1VZI7fmkep1g+z0CCjtOTF+PEs/u8edL
INJo36bmYQ5n7VSo9wN+tnPc4aWoShWcys/X1VdeDYgdYdKsuwhrwSqrTHUfqfkz2RXFLshRCfyM
WjoVEZrRobnWKKAeTTLH16Oi67spluFBXaYYYzS8Dpa098o0q6ewRU/c+MArKslYO5x2lp6pDDnK
eNNYSJC1rN9Hiyi45o50SkzIt6OVqShxhemGpA6Pcs3YA9h6LxycxsYXZpCePZv9YiMyYVCNpqV5
aqIALn2EaCvjznNnO9XJQHP5jI5/nxcNWDI+yu6My6ehstQjIjiWA7XQM7Fpi7ZYhmXJRvT55I7j
0G0LjZu35UdPeZhT8jTqqWoS81RICrUhsNTXEQEY8IyHNuqT+znjWYwK2qGAwSvrQuNYL9V2JLBH
mHlgb3qpsypuxltfttQDCNEfAq77TUS39Gobb3Er63cGWYPXsYDeKEp4oyjjdFIKuHm57o9//y+s
E9NpwHedV/Cxfn5i0qZ4R7f0j5+NeIJ2ORjHEMUhRDxamp9fUAo0N2pqo3X2QYhC9zq0TDSfNTgt
HiR0Y+0U8NI00gZe63DXTG3h+YGhHoeBByX81N4sBsrHJTWvahPPGRtrG5Sa+qRkmA0GlRz0ny9t
sqjy2L90c9FchBNoj1Uzvv18hYcNNahQxxNZ7WXaT29F28lNx3JnB5YjfbVtlvEmGT+cI0eMimRl
pBlITP6t1yo03LTERMKc+F4avg17OIIIUzcpAokEoWrS91sj6ZNTUOkOZR3DoDzvniwkICvuAsyy
li9nYV5iWrvrz1c2xsiIUxkjkPamBuRaNqEKrsvXPKcKtLtBVqcapMqLOuThHpOvBQ7Kfywx5T7q
xjlSfPvDLqExdUY8I0Wp/GsbUZhGtvM8JOENO8LqhjSAYK8Z7DJjy97/nN85Fc4llAFGhSzZ/r1I
rCzNYuQC3TT3rexArk12yNV0b+Va4VZjbdznPggVPwkfrbJo3Xp5BedQ3Y8YfBxVK8+qpjR3WhQW
rC9z1c0NRtLNOA+3pT3u2sbUkb/hgPt5VzoEMbupsvaSWwaU0qm+Vcr2PVT96FKDkjdRTH9gcYMB
KmfrgoGYhWFApi+61mn9c72mUr8htcfC4GHo+67S7mQ+8lDqJn9xRhObCP8jTKUKnizSiZXl9w3s
I2hLZ2vbwqBPp/Gmm63g+vMLOffaZrD1bN0m2j0vn3r6ebF4XaiE5jQ4UO+H9z5c/QWO/gpcnfxp
XAgi6l+YX+tvHQuyqmACmI2FCbmnV3ZRK2OP3RoluR5cBtsXWCVH6xDUggFiF3e3whleLSakrF9D
+yiIBDsC23+1EEJggGGiO7f2zQyEyh1iNHnTVIgHEZHq3cSUWkrMQdk0MRkF6fdPESpVQsiCor4J
6NmxQqHIDSGj+ImAUIQf5ZL2Q3FGN8r2dCEw3IrM2Ez53mjT8FWZVXNvWYUGtlYLXuOBtipV5jdd
6DQTjVU8Rc7rGJfac2d09BR5AmwxGr4n4n+eYNLJQiyEEUe9QUapPErSfmYydc4q9pcYlKfNIFfp
d9g1CuqxIst2pgn9mRAWJqJ4+Qwlhy2pRPGBz+mHDw/pOlQJkZyGY27rgO1IAwL3GHArfa6KcJ+l
s3KXBI24ECTBnU22s9FsaPaDc6CG+TV7RoJ30OwGyoctmIUcGSEHu5IQgDtzTulHeJn1tvo2zTI6
wCSRj9SO9xTJ9Y00Wu1RrZyjMceuD3J6n2KWufz8gr3S2kCcggxsdQDlzP4ShF1/n7E73fhNWrIk
8BnpdM2n0u/Lyqi/coGfP2pChtd47fdZMr7UCUrYMBOrzJfh4xRhurHyUbvBLTezpEkeqx6AMabM
8BxrU8CbRsNSjNPtqEYT2FziuP75kAow3rhGytM/f9+ocmdbDyCaZC8I5YraHj/0//wpfaieI4u1
r0Gs9M9TtwpOk2rU//4RTfMG3VcxfaV9ZG4UzrjdqDft62hcfjrUpuIO70SWp88TAZJLA+QUIwrI
5GThX7mg8a24DD4Lpw4AAZcIsmPIFW0UgDWcKnGtW2AW5tBUHw0QkrixyUYSxgTiljENoSriki1j
upA5FBk9h7GyWjT/XBKIjuW5/2llc3ZGrCrN28xMzM+ujd7MBu+zivBhyyQPWJOvXRu7SY8puGo3
Jwr6RbUZfBpKBGEKTWXPwn5UxKsDOd6JAoINl4tDEsOOHWs8JYZxLdVEnqDj+rdNOCS7abThMRn2
DAH17ecy09OsOPbGotyU2TUVTX79+X0zRxKGrI6cHaMC4G01/cNAk7M3VHoldFjjDv6ws41gtNhG
an4qIZqSWjbmbQDSe4+Pudo009fPmd8GOOYCg1o8mvYkQoA6xFUyJCWs5yx4m+nyL6lmUwVQUG8n
xnJMlvhFXX5Bt3zVAeAv2+u9X4WvQ5dI6H9RcodudcSdZMBX1bRg93Mdw0euT02tfkQpDSU3H+WE
6mrex2kBfJZoX8ofTDCoyzIkDTe5xkgknmlXkt5hMNrmw8rVgXtdZiUGu7ZEmTgLBNtJO+ejhb4W
l6yCiGJ4SzqSr0Qlpm2IffsyDdp0wclFAYf6fbDxLRvG+JHqxZ0hOXBUPpTkl+JCH3XWdyU0+J/V
kENtJ6RvPmnGEKD+egWNb97N6XRQTdu+xbYO/bFFFwpV0v1paWCXTOvUcAjSdaID9MngRFx25UVt
61x//itHQXNSDfNlyODl6lk7wFxe7KJ9YJ2mPKkf0lY/iEzpX8MUhFowEsem+Drr4zxxHuCvkeul
WqP38+UwgvvNimXMyj5q1VRqRB4lx1GiCPXs9CK5xg4vaF+n+btfcMikAcbVOZPRNuxD2EiTTN7U
Sjkxgr/8+uM///bX//wc/yv4Lq5FOgVF3vztr3z9WSDsjoKw/bcv//ZQZPz/58/878/865/42zn6
rFnR/W7/z5/afheX9+y7+fcfWh7N//7N/Ov/eHTue/v+L194eRu10233XU933zD82p9HwfNYfvL/
+80/2MfytzxM5fefvz6LLodWcPcdENz16x/f2n/9+Us6P6/T31+m5a//x/eWx//nr9V3+s6O9N//
wPd70/75S5N/sXjzHMuSju5IGNe//hi+l+9I7S+CI4vfNhkiarrGd3LSD8I/fxkm3xIW20hdGKrm
qOavP5qi+/mW+Au9r+ZYLOA1oeuG9ut/nve/vH//fD//yLvsWkRsAv78ZQlN/PoDZN7yRi/PzFJ1
y0A+LCHACL4pdJXvf76zoQ/4efEfFdrcMOLfcQGcyGz0ipSVe2ad/W66sWnZkZQgr7dVthmBQphR
Kj9R4TurwWLFHRv0e7IU25Hp6qrDOM2ODApZFL75jOUZXY7tBnlGbwMTrm3raAzKzraV+9Zvr+lk
cjtz7qRmc9VqOFgzdHX+HB2nBgMGlhg8ZobygcGGIyv/ABF1GOfezQul3ToTa1uzwSKujtZ9g0fE
q+C8uUMJ86WQoKedkhGmrrH+jonONskiZX8gPWXAIIK081mCJdmkGKd9YT0VNo3SkLWV15JJhpd6
QjOi6jda8JZXC5s26L3U6r+q21kPa6oLEAEykjt85lvNHvwtaswh9gTbNhYElTuZ7VcFP2Cqm+uQ
f2BKAAOpeZowyG4xJKJnwu+ECp4wxNnRFs5BGyLK+p4upRuQ3XQN7iesgnjkD5o+b+I+e2pNM9rY
DS0yyVctyo9gEc+MWBXWzjCDJxClp8cIMgpRMcX5TH4SIuxvIkQUF2cuc3ks+L0r2ggvmR/sh7J4
Xt4RMrl/E1WOhWaEqELjeagXsgf2WvDlR01KBN79Uy7m3y8qEhUWmhjActTkLKS7YvgtRk6Fsatv
irK51rbJMkpeh7AFWFplvuewGihURPc+YvywBElMLc+SYzzCyGgbLxc9eGUrZa+Bd2SkvQHYXsrW
ZakjECZxAljm8Oyb5R3Y7WOInBDt7cwdshkf8mzexZHJbIsfpCbUHkY2abbWnMJsQkNpvId+0oFS
rgiWQ/rZ1f3RsWHIlSOTJStWrvSzheeYcATKMVhloA7JNDsEGv4z+rqz7zfXYA4vJNE4WzKt59yg
SUCAN0agMMAX29smij9LnIMCTB6IsflDsYMbIGWT2zHePrVF9oHwCHMZmWkDSv8WSwIRRkjVcqyA
7liTdWjp1omVAZIwcHl85A6VRchhBzlt7Tshsyl2JbisFkRJgsi1g5+Uq14Y8blDEP3KSP5FcLVt
o0q1VrNCCpoo39FjLwqNz07syUL8GumW1okO4gIQHN1k9MCyDORTpJH0O9unyJFISE0fncYAyAX+
KOCIOGSNjXNPGCSGxM7cUd20zICg/0h7YIw4PQkDQFAdjfp2Rj6H0GgbUn2sUunPXlNAMe9DHGeD
Gn1WBnkaRgc7t09UuUFL9glUzj4SWiOP5hsxffqp74bxkHe557P5uVQNOk05K86mQKugDpVGktih
QEux1SQO3YxqOFOt6lYPNy2JjNe6ngpP7wciMHOBmmEUp1nkt72GDMMoY2hCKcPPdggnDCfGLeUt
mm5uA6GCLaWaEMma07BV8tBArWLfq+uhMbWbDnpjxH6fYGpvLgw0euXvpAn8m3wSOM5jgvxIA8xm
/dlAG+71TXdUMBwdC+Dm0zwND2ZuP05tRYZzYXxE82wcbANBgI4EO5HDC3F15pFQDePILR+Mu80I
Q4SDcmy1zt5xwcIGidtTNcAhmWLhGm0GaV0jvrPsSLRXMTG6RoBPJ1FuS6csDnMvshunJjZeBvFW
ZhPiI9YOecIDcqxRRQry26jEvEc87WYm4j0CgZgJAHYqfJLGigo3c5vAuQjbwIUgjnWrS56r5dIl
X+nJmPBPBSUGpDk/NoJ1mU1+hr84uIRFVCdUxl2MWFE103pTGdRDSYzeXtQPob5pVLPfKkXGBPyW
1OJywxuiwcnIYv8bY6AABsvsvjSAUxksT9fQHTaCn3AR+12kwEpHsPaR+Ujpmouv0xFgEuZSe7Ed
GON1PPvbZVRM7kycPaiawKqJQNLhzp0aoAcwIIDqCj9JRIRNO87PtMzcAPFOoxp1GJ3ti5FJsm5H
uhfW817TseEZYLwx0SOW0tJi2sj6LYoriHiBRnKL3S2q1Oep0gmzJpSJiwZrD4vFkZEiH2lHW6tN
kGLiqZ/VoeQ1YAdZxWAcQrD3HFhsvgXeq8qMjj6w+dQOjTOH36XoZXk3pR+5PSzSeEplWwpShJVD
xlurchOebTpDkz2h9lFaqJqa2bC3Q1zxGBQFelMlu73VFTtVR13S+Sa8RfMrSr1eG3GV8VZbSped
M995b5acIL3Ab+FjW0pCdIC2LsubLKIMYIL+VDWNipsHcQ4twK4phm4NVaVzjY9edgleQoVE355Q
UFbpaxDTZazdMq18Sa0RhWTnHBuntlEUIkInNGpFQ8goNx5Uz8+SMyAGa2sYxbUDTMRegtjN2CYG
TRHcAacJdgsFfkYKX9p+wPkx3YiB1JbkuPtMYBSKLX1b+XPA0Wui9rALrOUNMUKaDIg5rMt98aZw
ARwH0YNVwwlU+bDmK6nuxgIOTOf0t7ofZNfOadhUpGK7qJFcfQo/h76HGYzk18SGtRZpd9DKUm77
vNsRf2Rtaxm++tBEXVmOt5xv46rS2gAPG3B1R2Vo3PRJ6w02iagNhkrfVDecyM2BGd8qEpp1aho+
wHimXSup9qMYvsuY8LtusloEO0z3lidkqH5GfjFeTEpv8osMOEPWsp8xw5cFyVmEbE04UlYVQMiV
SMPfzIJWNgr9XooTnTl+ltwJvNIoDk4JmSgzfXdEFn/QWQfDphAjmB8AxWA3Q7eS/qeNUmWTdlZ/
9POcLIGhCDaISuA+yS/ud6+s63WvyYqaPXEjVtJ0pdWaro9KpcrTp6IuWApWVXm0gukgyqG7DORh
Q37R6cXws7qNHuv0ps2LGLhHFxENXtajSlDyOyZABNJqc4UCImCHn+rYvBAxOHPm8yrEGkpjiZRk
HPjxpky9MkcmExYZbINOC3H7cP0VzBPK6DKgwwSszKLHUNQbXwp11TIB8xRz3ncK69UEe4mtk6ud
TGuBexRcbLBDJOCKnsKOrpdqRJe/xyTtUGYhPoibjaLn414n2XOlS2PctHDA0J9XNidv2ByE4sgN
CjTqhpmM8goLXpUeUg0Ygm9MD31fk+JuTSAdWBtF3cR5L8mhh7PjzNW00dXbfHSwM9mL59lUcWD1
yTvReRAiYjXbBHHXIewve88ivARXNPnizTDv+mxA5xV3MfcjbT+WN2kXZTcUZ8y6kwZYDGvmXCSn
kQzzcq6bE/mwXmVgzy77mLFshJ44jcLrYJLBWqHbj/SwOUJlBJ6VhIeZtc12rHXL6yrsmVVoddgg
wcrY1uQZFeDoqG8/mwApG+EV60glsxfmDXlPYOpWJbIMAKuhxY8yDoMuC8hx6vcz7CvO+XVu7WSf
Jxstpxgc63EzzSBJWT3Oq3TUf1cQ6AkTPAW1eQO3e2X0yQX9/scAHBvjlQttgDTcBS5UMxJA9jxa
xt53Mou368WOgXewwYYWxFvMnKvFYuY6ETfWBsQV/hqOBCBo3PTQhe8Vg6DPbnyfUb3ujAgQt0T6
mDs8Ad1fwrbmN/IK++P4oBPMCJm9CkHjGLdmKbzSDit8tzoCnmi6HRaAFCK4Bif/gaHMXTC1E7tK
Qz+UXWd6WTR81AUqeU2mw0ZrgXr0au7FJgxGleEiU4Yen2EmXB/VjFv1UMQbiARa3ko0jhbrEAjl
s2/jeXUsJq/lLsTNqiyrbgSkrEBD0zknW4DoKJ0ayDtxUF3x6kQAPxpzbWbYyHpKY1QBsF9YEa7a
QCzCFurQiBmRxGt2ZtrlKc2iYRxtT2PRuMWICNG+UVivOsFeCY14lYWg7WvYXa4pIcTNEUS2cGHD
zNpGRVCE9sViSO/r2zJIBpfhFdBprrjaKAm9jMo1iz58JBresLlHDOyTkDnb4ykaK2AThm6gamy7
c7BQQHOS2DS18Xwbz2FqVW+1H8OcS2t/zUrjIntFrmsJTTzjUsstaz719hRsE5F9GtZ8QPpE+MMQ
FV631RaV5mz7KCvZqiltKdx+Ir8t0JX7yCiefZyMnurgqZm75CNuRlj5XECq2VoEyBNA3NKGxX2F
OrN+zAw138B81AjkBYlX0Re4OPgrl3YsKS3o3LtYypucPEsITxPVny2OVtZDka2GuxkHLMNkIscr
MOBxPcIBctrn2gbqO5jhe1dr1CRcjlleKTtg3iG9X4jZ2G4fskIdIRBfzboBnW4xDgsFnwuptG72
YNB0uPpsUHuazgWn4m1pOjNTtRp/t9JfImUDQHrw8IkQlDBVD3HK5z6HFjQGz7KGKp/YJp5QeLZp
ALUDBUTGNiu9UXVwZSgybTl329amuCUmhi7WznbCN7cmNO1Vl0WPTgmaiUe2HlBMK4ybKS97txcT
2NA0ebV6AiSC+T7s0UT5wBJFyRYM6oxMToatcuOcH3THfwKnVWNsb+9s1aG7U7h4WDqDLGF/Ts70
ys8vDqa1wPR1gPzVcxNoBHhbytYc4i0I2BTjb+F7tRvEJcClnjIbl31kGxaW6EF1USIQvJjFAesd
+q8oOyaoNFxuSz5UOsezOQvjlDW3jdasV0GrBIGC/lWz3NBGg2LXsSubgfo6RcQX2N6Efc4UxCVP
+lPmtE8EDy9qfG0+UDDuC9ID1pWNkIakyFWJMMnN4uK9jZesoHw0MU3udUAwmNeAyvQZR4oYH0uA
OZBqJS9onz2bdnLHbedl6E/h4ICEGZBC0mHw7CJnp/bWobCzTz5CNFzEFzEqYPRIQb/7+ekCWxWz
DS5VIj+7dSQTBg5RUZ7tnuMvtfA6Nh32KoX7Gc05GtsYNcCitc5OChg14iaddKf0bGniCFvMGNKY
RIutaYgpDWfbIYLoAZssQce2hY7Dh+ADjhgXaHbxI6XlM6ujC45qJp7NF4NiMM4xQ6BmKHfLEmrT
tLnc6Ul/z41la/S6sY0wRCb+bNw2WPG2DbZCLEZYt3T+Jc6C/vIts/6SgDe4toVLvINyNuzEy4dg
BG8RH5X4ofcdSH8FMfCx1uCCAFfOOrtg16ffqCbtYAjBzi3xA/Hn9VsVgRnW3t5tu+zL0gVLqCg6
FDXwa0Ub8UK3VL0+sPusui2qJifFpr1tFkQkO45bslaujp1Aeml5BQZOljhkWzN0IvBQN2ANIAMp
T3dBhQVgaEHF+3hlYTe+lgnZqwqV20Y1lgRx6XyXZqutZwEsfBzjwJvgRR6c/gsukM0IXSBbSgIv
1s9NzwmIwfHNr4mHbrXglHb5OVmMqJKEcA1BFpm1FVlmNE9TeBYCoYohHxVIk+B3nEfcbdtuhp0/
Jh2FEHV0V24SRjZ44bmnkKizZJzH59gf3TQjZEHFhLnRiTbhM9LGML2SCbhBqeQPiFl+9z0pzVCs
dVwhFJLHmp5+7vpXPh1YGvTqMPCNBFbqOq2xixSzYI72bk2YcFq4cYFozRtixcoRlF8vTK+OrSdb
1ru6Iv9CaD3DH5J/S+JwibGdEGM4S6alvzgZ+3ydyp5+Ahep0d9qvq9v9FgpuKfhxpXhGi1/Dr0Z
NUtvW2ssjmSrEWzRekYBKakWJHvaiQuJq0FAE2OcbLWWi3Mmny/MTxOkmwzMoc68bqwhOQwpJFi8
XC6EqF2h0YhH+hOEzwNbuWRnJc1z0zpErw1mhWSFlVUWdISnOWxZY0Zg4ASN9QRKbMvGmxismni1
wFoOG5aoDFOwOxlVeNF1Rij6AF0UHig0sAhBk7SOyOjTG9ASt2lJYr0pzPPs40KUVNBH05j3KvkI
R1HT9iTFJhjOWpQRmtohbDBYpU4Ukvx19TqCr4Y/1AmP3ehwKWc9MlJHJd3GIu967njzovqjS5qF
UcahhHv33fKz8d4Yia2K55ngAKLqhKlfepbkXlnrozc0/ui1cb74R7T+kE3TTUwiykpGiJLm1AeW
OsTBqhE4Ih1wf6tRHd4tpAp9HisQVnA3m4giwSpFFOXUJlZjvodV3p/S9miPUAnkU1lm5roxx5sB
XSbxwfjlwiX/LzYlbcpk+4fUemK83Z+lEb5kkkvUkMotxJJsLfTsKjgWeZygdJlNb2LJi9/pMTdi
5iVJR3uL92hH1k/g6hlXRJ+wbFXPHQSSYz45C+gajVzP8C0tCceLMuCVUpwLU2245kh84BxcIfeK
dkvSAQaRS6ZbFnA//8DLZN4IHuWMu2tj1UG1AdNCa53jqCxK5+BM8y7qsSTIJs29mVOC8GyOK9nY
tB/6cISYx204kNj4Y813ceJyuMbNrvbxnKcBXtx8nPElR2wDTYO31EwwlJlcTpdSCY5hz4xj5NOx
HW3xXvTZKeDhYOCp7/nDvuvoAR0GITXrlOgbbPWj4UW1tiVAYX7Dl3VR6+y+MvG3gFZmikqAGSmm
KqGv+h1rKabATm/Bf9niKycTcGYrXHZVBwoyO1pW2SDLzx6q9lFVkcmqlnKEWxPtAOknrqLJXZ75
x4m1jSsis3aRe66SstAJ6cgCb07ep56AXJLrJJS1KVlLTuBVuPipZvLRZ2imPKHmrKoU2JJJ7zam
bPEmqxsYvtYs4Z3y7MMAwV510BQxXf0RjIrGHNL0x4PRzyFbWMkpRtfGKhpLGgEDwLHDJ1u0LCfY
Zw9p011hJdPRgXtpchI4qSTWUa+Xa7NFFWSy7yuibttJHBt2ilkXhAreV0yQ6xlvihzV2+q21rth
rzArjBeRCpyb2SUGiNdTDQ6lIr6cZnjA/0uQsfZbodjJfDTchi7f8LxkyMpdy+8d0hNpWvuKd78q
jLNlpT1Y/PFDGau7WGfrAvKLopQsIOw2yt3U4q1oaxGRPQMFopEveR537jSykMaaxto4ZhRSYxVd
+XXSsKd8kLnq7FXtGkhEKoUm97kOWCkcmbARbbtOoeycU6Hv1GhO3KyHoTHGD9KW6p6tPGUwbdZN
WEd3aRYc+7Sl89f6i6DpXZel9ZKV/W+yC0lnTYlNYJjOIcZ0AMRSs9eIoFnnSrokIcUxie14y8oo
jHYCi4g76zPdI2y5Q73kVQ6GbXt00WsliWOEcM3jaKGsIeTKqjNcAkN3F/mR3MjEuMgavohuDfh3
9UlfOj2oQkkqNlI+12NyWyPv87XSPNhp8WZrA+UYdoAFPoAq07EP5MtFO62dkfbEyskMDCZIMOLM
Yl7opUTHjBk2REK1doYJsyWkupjs/K5mSWMMmLUFZGqvbKodd7nvtJXHXj9EJk6b0PGxnIdUblLT
e3dIQB7Yhv3CEIoGUADhguy4JbaEPDfoC3Motg6MulXjVu1kekZCplynfSZ2puz5d/Qc8qrpHOqU
BYe+UERpFPOdQWbNrhriN5z1/bHHcmBS0HAmOp9xY6U7ap5zn7UlcB2CCwezpPpLudLTaLiUwDkY
Ctv+xinNEAwLw02FvPV1WSXhBlLCrmCpdV40S4AMyj2RFThJ0HXrIhFPTvvVqQDFwcKDWgtWSoTp
DpmD78V98B4p9PJIhiLczstEzdJTKEcE4vAMifFe0aOsouj3OH/F4rMpPiz7rZleqZeS7GIGz1UL
AC22mcLlTcn5WfPYEQFvk/SZjL53LA62i8cTaGlEE0vkt3FS1fk5D9gYRJrY1EhymjyQKyNzyEk3
gnnFJ+2RGKUrngLTm3oFJDa7Fp46H2nijxO30bRNncmTg4J5a9M/BO0xsMYd6tp3pB2fpZG/jQYx
zFYnSSrS4s13O8ibbprqc+xobC/yPECxGiLljHpcS3X5KiIEck7yAlMMKrYImAmV2MNlhH4lUGCp
FqhFS+Ezb5cfsxYSYisAHmc1DkL0AGJUa7AYFo3H+GW3FM2ZqQ1Edfvwn0QNrLAstQ3bEW7d+FvO
Y1R63SSfueI4sWqrRS8Xv8bvjHmQmhu3gSRlIWh4HfQ3YNjPQYfINx5HPPLhXow8vN4XBxMW+X5e
TJtFkZ64nSCZnhEMwzvKreg+l1l8asIqOHR1WCFCUy4M0Nm9AICSaYJMWJ9ZoIS/IZTmW6NBcT0i
fs+GXrghErStVbXfRY2YMCGn1Sge4x4sTEoiOHtHyJiasA9ald2lOaKasgx+Mx9/oDTWNkXOasbW
ubPNvbNrOiRFvVaeeY5gD1ntdVLbZECNyiSYuAkryaaJnPrYmiy+mPjiT80/sfBj5yhP4+hXMPsY
/dmwzUV1g+GOAX5ieugcxZqSazf0BUWE7q91kipI2FLuO3V4bJ3JOkvdzD26fko9UF6olXTGEajl
vX6u6D+NjzSde5Y55XTEtYt6OOO25ijjXTvycgwS0Haa87lD1c1SLJyYBnpDZqcPOTPWh7Ex71rp
7PJlpCHxz66VRQXPi+LWi1RTYXJxtISzTWGmrotGdfVRdzxQKwB8IJ+u9Oq9cxILQXAwsFSjNavN
NL1YqXpGUZlbenBuCN05tHN+kyi2ui/C4tx3FNuxwSnpia4nG7JaQWVY2Rlkx/yNYQt2yWyrtwKp
JlJiPTkN0ZPJK9jRWph5u0GDtcUJ9xESS8VOdo9BYC5ZGo1nixBqJ/c9K35J06eMKXEl78JOO7Ez
ICjjTmcobLKHU+Sqg2q+ouICok5iDhHUhGms4sliUfmUBB8NRGJMSKz9Krf8b47OY0dyIwiiX0SA
3lzbsf20HXchxuwUvSl6fr0edRAECLuj3W6arMiIF2xiNbb0GT4l+RLkH739WYByEznYcscFkJjc
B77UzrC3k0Rb5kW6nUJ9r2jKE87iUu1xoikxLmGVvZ0MkEe1MWDlxboc6KgSLiBcdtqmi6uLitDF
nUZaGfYm7+iP3LX/vLwjsu74838jSEV786qsi2sNta5JG5xI1SkcahrqwL6h5PjEM9li/GtU3oCp
CY4zXfTdL7lhVq0zYgWZnhUOJCgqodRrPYQLpcai3liPwrjYueWXhK5UU/yM419lwBYRf3X+mSJo
xR6ODVH4Rfced0eCaRCiUHZFAj+N13eKKKsrn3kRvFt6uqrHeMGyGqnsVUOexk5BU9ced0RPtjUe
dPp+jXXo4iLJoV0h3yS5u0zww9JuxIM0WHCpAJA3/NphN+Guw+SHuAbYiTp0d1yvl2EUr6Mb+Z4b
0Zgan2vs34WCFIkiKdYqdPGYQ458M1lXNvl7Th9Bw/Kl0vKdWsM1gAua5Gxsqr+2At/YbHW9ex3J
L3BHjjEgNc3es1LaWKP+yjou5jTL+oQ9jwjlpmv11Ugy1HaGTUGdRlEND7jabxoZLQQ1THsgnxYj
qBJ8GN4UXEb1amCFhZsSCqPxS0K8aE+roub54vXXBrHHrD8kmww8x8vSeBmNigNgcDDM0WcA4YlG
zYWlbTABY/7ivbWytKcNA4GNzh4uki+vY35Ft78Y5TlR8C2wryyrg9c9DJ2LuOFTLba58WH11LTk
7251BT2zbh25SpXKh7Xgt/atlwoV493C4c+niNC3SjBJ0cmw3UvCSoNDxMJDdFRMyny1fF20c+UH
5sS82GnJT8PsxT29Ma0vq5eLlihi7qjETfkroBI2ezIQa0V7V/MlfiSE/35V9/o5yXG7aunRjolP
0d8YxU9WH+uoJ22GbQKwFaTXv3lVYKNwC4t63bp7MgCzieTrAKcvrS0p8AOeNw6ZFUUHp764gcX8
aTmQ8JsefUuRlZIckjw/4DkJ9Q9N47ezyaDhSbtxiOspdExwKIUlzpuwuZYGh8csOFH+Z95r3omP
PFAeKi7Vc5m77mqqE/5Yg36Cg7hpDc3b1ZCuycLn5Tqr6PBO2268IoB1fO6NAZKCnkVyp2cz8aJd
FXf+1H1nwUq3PgPxNWVgUREJJhou6F/A24+sgiGh9IlZLUotPeiSSaLqAQSjePPHHarQD0moMDGx
UbA0a11r5mc0DDOnLXkvkJqWkWDGtoTKwx0v7cIM3aviCWR2gFOGXQwUAVBhnXpzCVqxttX2z5ni
lx4BnVgtx/GJFuSycuN9xdOE9McjLMShfqZD95uk026QUIO50j13lRkVreAajxuuFUqBBS8mnNAS
VEQGGKyNQVGnfbCxedzykuEFYUzDqqTcPh6SL4VU82TQLN9PI4BUOiz76j0NqBLIsgWW311mK7t+
JqiGkYWimh0yhwNUfJmruyWowCB/pm8wTW9yJL7eat3RA2HjtQQ9MrLQJuTaPXZdKusCl5c6CXee
JI5fU34mosnAGI8H2DGubPN2vUE3NbqQbajYJpVdNDgkh4nIse9hZ6yflOwgGXt7NYSvYX5DuQa5
Oy6cRONSGg4d1JM2HPetZ61soKo1QvEQ14fRzS61HP51exaxr6VMXu2s9lHyCnJ31WbAFsBkkIXf
nceo20bwcYuIo6ZJ74rEAxq2z8F1fQv3OT4MVGRr3WhDtjA77cjmHSqnMe+HvBOLgtn/xIQ3sPzS
wX+5GxHSnqASrXHwwpRvLaETZ5zLXamP0dMrc/lZ4/Bgld9mg2ljdL6qkvttyCikaXsmuHBCj8o/
mizGNJatbFc71yK+Aqshjg+Es2hbDoke3e1G8zQn0OUWlxY3ukkhohobv2r2BeDtS5/sb3U+j/YO
YlKzTl3c4l2B5z4M1PfBxALikKDJRDH3Zh0t3sGEjQ5wkHKIyO2RQJd2wj7B3rvp51Z58w10172q
SISFbXNIqT2isuISJaPnw+quyVTxpFT4Klt1WUXaW0YcCi93aC8reiMS9M+eA3cH/lKtc53HGsVu
YoRUor9kaaq95iXqT/jQPcXedynzot6yRAonlnSp1/HdcxBTOihyTlFzGOjwXXS4plKUg40nodgC
HWz7/AYfONN3aJBLS/WFO8GMxNfmXQcUQCWZAJ3U/Ay7vpmK8Wrg599XfdQc87w8pQZZdbI5A+Zg
bhMJUmplemaxCElPCKIWEU/VlNo+jHcmmJ0Ih1A/7nqNchZhLntJTViGJYz/d9W/WRTEuWbiB1F8
NcZvg5qL2lQ2AzhXg0dF70ApAxWzSeHLDoO9q+R7Tc/jTZWnlHoJQbuMQS3ItGxpJw1AJFHQVu5N
mzbM5s2hWrnzCBlVeN5i38VmJNrT2H3ErdwIBjCoSRvdYs0cT36nfbgDuDiNCeJzZDSUJs2fsT7c
DHXmRqur2dZWp86ydQe/R/rlEEnJdQUZs7SPbUa5EwGV7ZjqtE4Bm6XMmh1LkP20bCRSOYCbYyrd
V2XrAStiJKzrL0V3XtMAqByV13JkblUaUe4H1uBrcxTnfC7qzWGS1R0dD+KRTslJKQj9G07q7osx
+dEwZK6NSuVasaNzXtUfZUBWrc+ts839tpeOAvWpsgZSPN4qazUSbzFgCuMySuvm1elDBJMvR/ij
OIAoo2bx3UQHPahsv40/C/oDUD8/dCbtyvOpf/VNlSZori2X71cF8GZPj3JSgXanBMwuegs/HELF
fPgMzknxTQ/WTIjFPI5pAC2Nd887wcxt3gV7WN5UBjWbfmhuBXsyXuaT5tzN5hlrDe9SAs+MenXv
bYPoIWdjXP6ntsFLQvJas5UViSoAUBxetXFFU8MatPp6mouHzMkfqS6yq7uqyJPHfq/RzGfJW3WM
slOCWrakNXOnFj9DVK9RODeeeyk6EgTuS0ShjxejzbffJYsEpgzKi4q5a2MZNyW21/eGSy4VN1u5
5BSd4eHfqOSVRYfMMYW8V5tt2bHIe3oqCHM4Lz0KuR7Z7ASlH3XQu/rXuZ9BbeY0C1/7Wi1aXy/v
PKkWMgG2jXdNBXXCHNqL1jcV4TvGLJQbuOFC4qHVUobxghGfn0GzHV6vDnojnwB0FUSUAdbtBPca
qLAjt0lfrXsuEpafS4nPgLOXsxkSidVyLds10LYOB1VPw+bEiC6dJ90ZFYulefjCt5zXxpZ0+C6e
M+eUQoSxvJRd+kJWF6Wf/UN9dFW5xf28DsFnC9aVZbrrTOfeOdUSV+Ya+sIiQHrLQlpfO8Vvqo8I
HC9bXXxk/7JI28DDWDY5G7NJBdIKVnjP5mydJsmJTZHNlprhNLOw56Tmv1QZ9vXwwnyMSpUfTQGW
O5nb8iKObhPFKHXA0ZL/ZVneUm/YtH15JkyFMzheRzlPxkm7J21Ml4Ho5nDkDJ9vrEUUypc4RKSN
fiLenaVRwTfB6+CdYmjPeC4XJBQbm0LlnGJ6CpeyxFtW+SxGGL5T9OtZlk4IVbvehuwkzWPNtu6b
UyXfRoutT4evNqxmoTPca1Oy7gO59WJaDnsrgt8q2kPcYiQv4dPSh6aRUMW/y4vzN6Xm0Czjc2q5
j8BQjpw0Vo7nvTjeuk4xIehiz6Q6dKxz8MalgfP0WKRR6qsvQgAXWfJFtJwJyy0uicewShdICjeq
rKmAxmMZywBzk4ADeEH53nJzuZp2TMCmG3n/F0n81QVH3sCJ1WNR59xukjmAtI7dwHMjqhfxI+U/
Uw9/oMndFI8rbdJYVZcOG4+tFbt/9FsdKWn0NqESvgamAWpcvk+V8tIFCWivYoddYTnECAZKbO37
oZZbs66uYacey5AVO5e+6KA72F19q/HerEX0tDsObcKBgApLt1pN2l5pS2ujwwqY665wQOpwIknD
Yxhm5RmosCSSu5B4I73szes+vfTdodVJw2uSeIh//ZGn9YaWU7tyea/XNHmzxEnkexI764r1pB6+
1iPoyEk/4UGbrWSOcmnZO2z1ELY8sdQv+tY0fNjNKUNpDmp5ALz0gFyK/U0WctVUP0bbwvPsGRvH
kK7BuTgAgTqOJ7o4TZ54kUlNrxVfk8n9DZtXayqpZ7WV25TQX+Z8lSSnC1yTFHBE4y+mfq54cz67
KSvpVL5m0LVeI0K75aeWKOvErLYmKwhbxmzifgbHeKZZ4ltTysahjylZ/9dHocJTv2HA1M7O3L5S
b5ogYVUn+NCxy7LoOyGuCzwz3lZLEgjIg0+JxD3RxPfYHWgbU7d4xPYVjcsyngOWQ+rr3SYdoxf2
QCyE8Tq6vThOwehsI2+8KGoyLhifxEHRuFIh1U4CfKlQeYQNQDs603fq4Cmp1iS3Ge/NnOOZGion
A1NNq9iZT8wX5S7UHzxv38UQMPcEGoppr1xmOM7CwoXVNCY1Sh1KSXjo4fHm+aTD/JbXUEDrjcvy
xBFjp2fFrTJDHA31sKjrbJu56odimBybtZ+04YUftBA7IvmuzvpJOmwMSzu4Yf0SJca0Hs4gJHdC
6PehHbe05Pow2TYRXTX1pONxig7YnhdVSxISjw1+qY98rN76Kl2D9lZXCjFYaygf7ZTvDEpzaUT4
kU3jO0Q1+YfJh/I+Tdhrlo0rdnr7ms3OQtMxt0D3x3vpVN9636UHLLE3Yqpr0tOnkcZTiso+J8+l
YTu2HszMR3v6de0oWLmKfCHT86IlgbkgcnPha/XtWF1FU3ecMIBuEjYY6kjTwhg3vI4Ndkr9UKgv
bM4PmgX8K/aO1MB9EOocsa+UwLyZIcIUcRRwUqYRRLFfyrI75HiMC3OWXynLgGDleVXCsLzrFQwg
Q+Ndp57oTW/eouQbP8AqdgZkS5H8Lia98XMT72cBx2oIN0zZZ2zBOLVq4yBcnq6W1VFby/bN7oxr
lhVH3fL8OPpNoK0UrAqk+jpik+4aWjt0vn4OjGpI7Ym9bs3yXqjyNpX9eWDFbHJwbrzgZleA7mxG
PM5Hot0AOF1BYdvGkOIqTVumVXAzGMaGctor8huTFOgNDwzhZPcbqZOnA+2Eq+fLBRDXcFA0xmZp
THyA1puBApQhCBuKYLcPkrkjYnuMaU0yZnJ/KECORwcYKfva5Ibkt+zxUNSMlsGTbp6zJ3qfir8F
qU3XYYlHxC5YVJG1q1nqlsawY565GKNxbEyuV6k2GxrQEt6ESQx7Jit9WnCQN6IXoSMJFtJvunot
e+NBrymWAvMW4iQPBxgV4TPGEbfkadA4+4hJpFRxJBB4CvK/qqEVBzUIfgg+fPNGlS70kKnYRSPw
QnMnGs3xx9zamtr3BPR2P/ZocZZb7+OcpxU95MK0N7lhHRQ9fHRpPdtKWVHmXfhIMZ0vRBBdFVFQ
uHJV3eQjZi7oQugEffOutdFRs6diUxJcv5LPpdI7uI2sWwRsaDfwHiJRVoGDrDBimQ2Bg4p7MGBQ
ilm9mKN8HVn5rqENNoFykO2P2iiboHvHcLTx2BxooeIXAdCaoV+21HEodr3KotpvJakm3L/T1Hw5
WUVQvmv23NWIPFG55Sx9sONugxWtWVUgZHIUPUfo+9G0ggO13eBJyubda2zIFGiQmeWjKTR+wy/p
KIANG2ND08rwnrbuvm0AUppJjp0c+C5hVG9XqnaASJvtleE5zZJp/eMRcPE4CdlufAxSrH9lcsgy
61Z54b6r01v4GnZUwARv5VBwPiPhIghbDVo+H30pkGGD99N42BeIZu3kZEMZ6711S+dgCcw8Z7om
XTVZ7aIPuKS8g+lhmFwF5bocxhNjJlUfMFhb9n7OJm8VZSUc98k1kgQXk5gwrTl8BIHVrFvFUyDi
I001DoKkpe8aDZARjSHEI6gr6CYQ3051d8JZC0vwQ3a//UgJbJBOByBW+zruuIBbYw/M4Ht0xU9W
xitDoafO4Y3X6Ha5pg8IUQAMTo7zb+pYpAxrLw1PXsFCyaXbk7H9xs7xyGfCfiO4D+Sxl4bWrkwc
PEkSvms6DsXJTsG8srikdsLXhjLhtJy0uzC1z8x0eMpoZWiAhQLQyjJS1nwFZavkS4NyNEOng8zR
xLB2yorSJzaghsFpj+Xvqp0agGv2cHPL6ulEwzNxsUdE05oJIeScihueaD3ntnKq1oE5PQKMlY49
rPQBC6BtWN88P54d4H+r/BxsWG4Bh6+Meu849KOwX5boRAXxQLrl029s8LRLMLC6wOBaOmHcuOQl
A03WcMNfcDw8ysOPvCheLKtdudAJRBxym4wM495LzqpZ70uEMuaU0tQpk/FugSK2ICoGcQ/3WZbs
IRCfapOAE+Mk5JUrlfUHw7AWyDDP0tbPY/Konf4eNIj9gB61glG/C6CalzDr1YPGGnisomfZPyVk
OXvYCde69JbYgIN9dRUiwrrqbk2lPspUe2kH7SVh1qiNkJ7vttq4PI8c8W2Zp5DCa6v5F5Nbj1Lp
D/q/JNuPOLhtl626yeqkfyrYBCRrpz7tlrbJiRUjASd7O1WXsIwRhZCncvB3FBSakI0l3lzjERvy
mejZR5B5R53djFrop8TExt1WrCnCKlm7NCJWo0YIKXgV6c3unZ0D0IEX5i6sg98ixurgaCujZT9m
JHdO/xhy4kcPI5lKgXRYKh0pCXYuflZJvE7qSattPyEo1F1Dxd1X8fBv4b4QGMUHNtpvYD4OvYTl
DdQbe711VBwJWG4sXmrVoEE9fSmsgr6Ecj/SAD5U1t3WEt+b4RHAdElIVBOGbnvbNA66RUUpNE6a
bJUSoDM14xC7A4AK7ds1DFzPKWaiEPxXo0UrC+7+ZJlHzY0PItOITmWvAmwL6dvkzH7/Dc30aNfW
V1Y3swd+3TTqLVCzNU0qX9DMah44W61J2aXaNWaVlMKCuS4tgvhahxuOuidBA57UcZQZzk+ocbwc
8uSuBoGf6sOOdNHWYtaplS8n4mriwcQF/9I79b61kXh7VhXcGlr+isrIhZ8+okow9gfh2uA4ITiZ
DXRGazUFZv1HGo7fifT1iYq4vAp/EG6gLKcnxv8/gNMDlPjMoqEUUbYJHrVWXDsYDkpZ/9EEfDIs
4zZiHsSU4Ze68pjbK9tY8dUy4qVTHPRhWmbahyEIDFVutIu1fC9ik+lcdFsqGDVMmtU3juAvjBob
S7Lcs4gDKPQcItYZN5QTXZZ7EaWfddpPizap7kPCyyxjNZj0+T/RJu9Bmf4z3eLPHeSHGRBbrGuH
CAaP8lqc4541SH0Lw4m9EguuiNhhJlDviXvoZJJm6TzT5q6pBZvPt8xS9lHa45/le0LuzXKLQwDg
mz5Wtgp5glWcaz49FBgcau4aOHznRvR/Y2B/G6yS6m42UkPAUvBfyAbhJaEq29HfA5POhTAaP6Kk
OI4sAPtIAn/FDYclkvW2b0BpnAxjEfG6IeS9pBR+ESO8hdZy8N6yYtiT8SOjy+E3nTjCJuoh0C3c
bppDckwPr85s4MV7KfmMDQP3CbYWWMvcV4jSrBMKIozjI2XiC4tdABuxEL+6w3a42EueDn30NSGB
1gojOp48GnazFLS025QLXRq/jo2sbqlZvrLvnlaqq96QS2eukGKIlZRj4vs/ogu8IgsuZce8qAui
Y3RVuciDSrHp1fqrMvC9edtMKAslTbdwl5dFqVwdOnQgHflVOq5ZH9GhnD3xb9wTasFy8OcMb/jW
803Brk2aDUdpx12VRXWTSXLVlPEt2bmybJZtXZ3igSoI54d05b40g1tpwtfT55VSwdtaKHccMDTC
ESGj9iFcj1aFTV76TqBDfuKaQmHYWqOxxkIIATizDpWztYryh9TKmdwabpW0/OJcdS+8tlg3Yh6q
LcrkvOBHSgHtIrhO7W+NvYDCMlBg+qxcedAfbZJdXu4966ijUjBd0i2fLUk944+Ngl+8xEutnYAB
BV81shqFZM3sGr+STZZkvQNyPqaBhcswToSa6Ppz/znIFuQ0Mc7agXdw8tecabjyBr+yPFhzbvVa
09CCf3qpu89S/aBQbt6EcXNyKQsHXqmnv+u2hVed1a2S5OvGGgBWWi8E5PeJhw1mzJeyZdFmoliI
BrqcOz6Ddp11OmtkQi+TWTwHC1tdrUMEFpGFBbcivjMFLKYG96Ez+ZBTd95pJDinGbci6NT5afrb
jD+5l2HTry5eVe54WX3psbMJk5QhtDi7Ub7GKLGrMkyQpdgyuklNwazWPkmY3UoHvcaA+eHW7lMY
z0CJX7zJyRYZPmdYqsje4LLYgWH/zHQKqVjIOmg5TNL9ZqAAN+3vJg0dnVv4ecbbMe1pD4Dbzmov
14MH9TP0UVl3N25ORNqJqNTcBgZeLKlsBL3seLiw+2oqtQjiLFO8jrQApAZha+Ma6YxmZokiHNBf
CLbVxJ5PvnabUV2f2zHoKJqbVOUzQrqurMyPjC92e4eh71cuugfmo33qkUIVJh+4vNoS25PhvMxj
mKkuKpzinkOHirqUEoF7indtyKc4ZvuAmRdCPeKvpa5TnmyRk5/LkD2d29bftPMsQ5rBxqR+RHyz
8CbnprG74/ITohHO4isQY/IQS8p0VtLCBqEoD6Hzl7bMX/aXsAxLKGnz8ZOV2JIxlO0G3M+A4jZp
LlXqNIiZEIxrsJanKpvviNU2T6WqjZeuo90V47009EfBkw1TzKoi/5KmSLf6GEPmn+VRDHpZuxlT
96Px+KTz9kY6fFNA7g5iBaqPiFdRSuSnOad5iiITs5hk7zN5NLd4Y3lV23Ldk+cOUZ6Dlkm0pMTa
ctNqGT3mkhgNqLlTjA+ind9Nbm96jLvxEL1MWnMtxJ537oyCu6ioPbbZ4VAY1sJysf94qOj44jT4
FB6ANgKJAVYDa6q5lhy88+1C3SRZ9moRHmH1h9QTnBTyCXUETz0mo23Wc8PGrdOu9XQxLX3bt8ZB
x0elnFrvN80UaGFUjveUCs6IAnpoTcwVhsTgmxJYHl0Wo9K3tYpAsfMldYMXxjUq5dMy1Pd2QiG2
g9avSgg1wWKczalm2aJ/9kcIAnvmk4RaaWcbD+nDQMYGZHVrKdAoLlam36zGWLuqs5KzRTwkUq/j
odT5nt1p02bteQAgS/WrYtg7ACQ/rJk3WYPEzkhuYhyhZXkfVd2lAhsHUxSSJRwH+a9pUI1jFhlZ
OR5jSqjNeYeaikdu4qvvyXNzKDco5VtoyGvLUXV8lnRfhQr0lTOa4ahHJoQ73LxkgYb55TJAayw6
6+h9yijILNF720F4s5H4CwMkxYBEppvujC03XKaxjWJKzmJUVlWYb2JmK01lCTF26zwtVnOyrK7D
46jaqm9aIQc9M0IyE7epdU7pAERnVD40inUU2R+CQHsoHEE9cY6mbJfkpPHAdUvzHWzRccAhFwuX
BXpivVYUOOqpBKPBToR0n89rZ9u6GOPt4JDbe1E+S14VbSDZS+SrwmHJDZK565plU9OglZpbOWKg
HHvvaTQRT9uKyizIxIWxJu6xtZVNpGIHCcZ4IzCq6NlRJtVfZVJlBp+5TRhURL+3qVtuOXolIqPr
jHFnlPLEw3rZuEj2SdCsNG98NkH4aWbjpUS/ULhpQj17SXkhFpQBJF7J/qzbhXTADVxJi7JPWTkE
9lVHzAwE2mpcIFRVU9fj2lCatemmASIGHplBdX2h61u6gxecdUmxa8O2x9iQRva17665RtgjqUHj
jiltAsneqInIpySMsMOa9O0MgMNDJaUKJH+fxhBwwPxXQysa84kryjapnMqIM/sZzSpDysat2cRs
ZMdSQw8X+amG8+maYqEBmhTvXsUsE2dfNDpyqG4PcixXkar7FRI1z6jpO7e1l7H2NkO2xtoNn+wY
9N0mQ+5M9XQR2e6vVMnEkmijYdTVrpRSYKSnb3qU7TagDlGnIGTpxBrJgso7c4l0PAhqdvTGp6FQ
HxsA1U/icBuoHeuixGJRbEXrhLW6uHNq2MiUObcILiowwZCjayLoCQs1956Gma/EwHVg8cKzBhei
jKhUNVrSG0zMa0OdNG1Jc3a/JJ2u1z9ontTmzbgcNr/zAzgzs5Or+AAwUT7ojxiaPfGTPf7SrYt9
IExbLuHqErj/8K0hgNO+nKDKId6NDFegt6KWABsVTgrhCM6q6p824uoPoqNsTG4Gj3O/2Kram2sO
BG3wT8U+Ui7OIsxR6TII2cYnsyFTXAZk9grrwEJSmBVX9ooJzJKvIT96Ko5x+pMFTyfest74FzEy
5UlxV5l7o2jaiSz34yF7UadLPNb7pAt/FcVYYjhd9m3zLky5J+Gpjzhi8twCS6Iyk8wGw1ylJRMO
feGdk4SyZbN8utW4rHgJAqRHX9c/xSjX3PPH1piriz5EvR/IeQa84iB2slE9hdS7ZePDYVTK0I9Q
8TufNQkjYEd5NuTVQlneIvLu+NyWCBxrr0v29mAvo4w2SMFKoa73I65pt8t3kcbNxLorCP6lWet7
bYZd6lcl05SJmyP/BqRTK6X+mDC9pe0Td7q6XndRJW3jcHKDP6+FQtY4aNO8e+uN0X318ZfjJWvJ
bYXmImwo0NxJeqzx8+5m96GMCqUG9bbiCSOLTyNVAf/ctLB62sk8b1ovSkKQL9nGNeVfFfZHLeUO
NS2Pw523o/4uW4S9eq4jFStztoakjg6cOv0lHshKG2G27+jPZpt1rF1z7eTdSoU3PUVnPkRADniO
vE8WGOdseFWTk+CVrMyRYO4MO7mDw0Pv7jmZoGBBToutDnSuvY37x/wUBJq5DJVxaSjx1Ul/ecET
ohim7dj/ZUXuK6x6u+yv0mEHJuVqKJKHUV6cmETrX8S+UzcG3CqHIr81HL1j9du1t6AOlqF5b6zc
1wAC8m5kgHnYwTXGYM7biVa7YmWHz95EFxpfmLl1NrGyEhvJWwhbrC6RB2aULZWbm5Sy2LQCiMqn
Un9jLvwQrc2vlK6vR/ad982yudYW+/MoJjefluNbnHd/uq3TQGFSSgH+JF26qBZbI/3h5CWSZUem
AjUCXyt7tqb51LvYevaDe4Za4FNRDn2xJzzYt+o5LIpr1Rb2whPVu+xCeyWszH3tqvFXq8SAzZiU
WBB5K1sjywbaZudaL0lrBXcSGS05DD5bXTU/pnT6FwOaCZWGH6gwjdWklFAeQ1/mOrYOJy/WOTev
7UYa0o6V7nJds3cDAhmCSvejEjIHNqrWW6e4wRMqL1n6YNs+blhRYpitpLrVyzqDrfC0eLiOwXfP
AxBqReH8oE0X06fstkr1T09g2O167NeZ99QxKY45x+Eg25gkqzXki8CjAlP9S/X3dsw3qGVS5cCU
L21vJ8FXm1CWvaVVfk08+DvWKiMOWuZILsh67YDSmTYYqFgJN1gzCxNjIx+7sA/Ceied6MZbPYbE
Ub3Y8CUCRMji2nM1K4ayGy13o+l+yYKAhxAAUGAo1GXgcYIOz6HRrK+yRx18qTnYV9Y/PMVmzOqe
WLjdPXGK0qvXgJjQKUeZ8EiYz5yAnx3sZA5YSUCC6Ne1jf9c/ouxh0ST9AmPLi3vT9JpXYE9SPDM
ZSWrrJrrloYAQemmj7HZBOs6qhvpMOPig5M4s+cTreBxjM1n8P7FPfjHJz2pvBT2tBM18qJU7sp0
v2Evx909QQ0mU7JHMoo9TIAaUAA34M/2CCSFVCkMA5OK51vZGhgUKCnrD6LfuTx/MwmmvFn19Skm
ZNOO1aKBzHwJu3+VdvD+dSMHXm0/l9Mq8a4o37NSYsGKjjmbvAKobSPP9O4sg/Ytx4ZGfb0KML+d
QBpVm7zj3kKK5Ky+qKApBOobQLyFU35IspzKuMrSo8fYbUbVpkG3t8JuhdiynL0EGptqm6NuYd/K
Cn0D67hcqGj+IJFT4NGlt/K0D5AHQGHAaVI1Fv2SMXRbTNocWvQYTxAcyK//rxzEjKAnWQiwXcuY
Gtw5UL61oaMLdJuiWTsUyBPo7JE6m4LgvHazrU9Ru6ve9D3YY1PCfcALiWo4DhJg8krjaGu+aV+T
u0kasZIYdBhApngP4IhsAhVwdHK08U7hLc3y0CN8TPiKHTm0HHaM+LosfH57dSLszUdDHQsXOkfI
Ce+Bl630WF85fDRJ8W7PAd7g4Q2Ivwhpgnk0Lt7gnmM//0wN0g2MiTK8hs4xV+ujQ+t3XvGspOKN
Oiw+ZZOXlM5DquTfPVm91rkKmrTGAtKXs2jVeudiJsrLN2x+aC5uc57bkTLrC6dAQJ2SQTVu0kMS
i0j5EvBIYED0la+j6Ef9JqI4kymyMrd1ycIJDwyHRNBrROxsLgZKWZ8BYAIJRy0rf/OipWQCd5T1
KaM9vpctbVJbMdWLCUrsgHEUPwwEFAGhJKIK4TeZLxhz5VIUnhTblhUTsdplZH05fGqlHq/K8UuV
/KWmWy7NBTgDWbfb1nx2vJOHmGum+8OmidMECy5LJvZAOY+rmBWpDdx/3lTqrFGNNgHHAgJxBFHU
7J0O5CJ7/GnAWBXhLx/XrsXxmicJtEc8fpwTWTCPTGmEinRE6TAkHYG7zaMuPMwfUpuva2Kl9Cat
NS1Rl12O/Y9tDfc1bQlmojwoDiYPJ5L/2Duv3da1dEu/ykFf9zxgDrfKwbIkZ/uGWF62mTMn09P3
x70b6HV0HLrXdQOFKpSrtiiRkzP8/xjfoMHuBBSvNPnaCAsgyABWVaNgmC9G6pcFzZ0CMKvQbk14
XrQjVmzvwmrpegU+lNLLICQhtkylboB0wqoD93QB0neqRFJw9chHRpncE4HUTKyNIdXXZUSqRsYP
pUtARuq2y0KxLn3/ZITZouoUd9FT8gn8LFuix+4eYVli+Kx/5wDW1yl5G4s8NsPrUCoP3q1X6JLW
RqQ8kCyC6i9K7iTHLEKy2lsdNXIHcnCCqUQWlUuLDi+qWcQBZtWxYYX+HKAIVln3IgpHFJ3Rc5NP
CNjvSo2OWWsgyrcJtcCJQQ+OMx+lomI+OP0SatV2pGHFZIIUst0HyblonyRGRk+71vM3nHEzgoG9
B5ToOyWI4aCQFU8Vh0SIaalbOgZVWBXboGKmjwSi++vUDuKrf/5Np9Eb9626NzjAqXTJXR3/sZIb
H3He1YvMQiEMwDaAbKi++p3fkmNBC8knfjs2O/dGsUiDHcLqjYAkXrKsXvSq1p6n7RntgXXkt8pc
byBniBJaieYieI3zcKWXwYmwTXbl0XNsobMoDIyOmO9wMEt9yTCWh9SlgmRXwniJoFdVITseexH3
2EH8fCxuK/jchDCmvY3viWicmX8aChpGCnFGRUN10x5wCyhgpezJmlAOTBZ1Osw7Mg3Zx2B3HLPH
YPSeuma4ylPtrWP4Pgi8m1Dk/PVgJeFeFMUJtrnxaJNUuzREfAUdid3AumM8RQh88PyDJZyQlsOY
IHXeSYktSMG5VS9qpFq8w64+7GNDpfDGjJwHh4Y0D+ipp5J9uWnw7OSVqgBpQ0mqBM4T8BvYxfDp
RgGR1zPN2w9aW9fKeFNlZMqkvgPbsX4dvL1V9i/NAHo48c6BLg+ZybMsE5qNNt1Cx31HudPMfMR2
JEVclXpgTZiTY2KSLDs254mubTA1dDmMSvXQsmNo+FEm9fMaJUCPAhsviQL5LVA6Yh7qV82MkMo2
80FT5gZWD4zRyBXoxDBY/bTba615m5HmGWW/akSVZcmfWxZ+KoW1eK8MeW45Y/d4xRsc7xkrBus0
VeP3NPol8ptBuQmba68KVwmZ3R7CBrW4y+xXicKwdPJtQkoqdHh8Drp/W2JqwPG3MIMIvKA2r9OD
GtObQEdd+AixcppEyDaLRaFPgefmpjTjc8gijXMK4sV9Qm3RHSjoKfSnAiSJDQKjNXu8nEl+Er07
2VNXU/1v5IMu3nvjcfT5UgCQLOWpQY4ZZQaHmzfe8l0e6MjVsvVDytlmiFWCDskjrsL7dKhWQ9St
Wu8ti2HxN+xVhjhaTfv+YOX59SoKyIJktcuS4VoHmUD+gL6Cyv4rCm90lTMo66OPAlIrUDDElMdl
PG56ltVuwFQ7ACKCUFIOzS5RlGXFnR0Jf5YJ3bRRMZ9Du7/J+mKjGiisStP7nTfZLpbtXWSbs7I6
0NAk0XZYFE70kGt7lagYh3OCQRJWT8+xRMxXPg/ec5Vnz63Sz22R3hLTNBcOTT7MPVSJFhm8c14v
EpHdOJyPFEILw7ppOY7TM4VBeyZaCpVnU+48DKiV+hBG1VNowueyhlnD5G2DxShfyQdc5Fo2pVDv
4NiQvcOJkw2roOylh7iIHUlFoWXTYKNg9vEKI0LobIru7YpIpkC0RzD/MxR0isfhAi51RTHLoC1v
4PB0/GurZupSu2UW46qVi8oXDx6dD60sNkQ6YLtPAbTaCxs9hRSUFjjuKVTvUEqTzYCrKziExpmc
1fWo0nOSi4R/EU7SuSFs3ZXMBEMF3G2Np69u2FCpzy2Oubzu8HaszYZiE0jNmrVdM9uX1iA5Yg2f
gmW7XSSuDcGXcwk08YWOfDezjIeYB5BxjDWJ2R3prxvCnYtxQNpLfroSHXQO4RyThG8t0rRatlX9
wBbfFQG3ZJ9qNcOq2U3996ilCalRfm5bdgqJhzuhBiuDD2Z8G4Z3upm7WPFQfhwUtd2EHx9BpPMP
sxLU9zAIlkFKgz3Xr1KkpIWxD4QGTZfBhowkaYtl4L+ZslsOcNZ7qFRDdM/8P6sd/4BS/LmJbruE
LQg6RrwfJ48zi6X1J0l1wIitM7zXpQiw3Vke5nT264TUeRqKjIrVUXoCbQjdUi1+nmRPZO5sLdsj
A7q48qLsNNknY+9cQHjMmcu6iliEf4J2QT0pvzISKtkGoT4U413YMh2M3Q4035PKVigSaCZ02plk
OJZaus5cgaW8vukhzLGmlL07o9xEmaSmwaUH1OyU/aSSVoLXHoqA1XK2CcqzAyajHYD16OccYwAe
he0aAOHC7eXvIKtup62ViuBkHnhyS3oZj0eiDi/8Gar7haZZux7zfwYKQER7DbkuIbdbJhfGDcBE
QR492/iF3xIoQ7mQdziDRWgH+9xEHAQZJXeMbVqahL24RLysKll9CASDUVPvY029rTkLDN7Bz44O
JNdeSX4VI1Gsb31wNOpm6/TymlQk38eehJGUzGaceqQlVujCtGGrmOLGaPs9fbarGnNFUpcQxYjs
8aKGnXe+zboNi9bRVo1jQ8aMQfiL0t/qI3iEuHXeAw6xoXy0zIq5Ml7BhrrHR7EJEUo09aqnMGpy
iLTcN2EU8J7oXJKfAbjZ1VeZVtxH3bDpfue6vbYxAGHD3Vqay62Oh01tgYm0q2fpUosZ6dY89MrG
5UySGuWeHEJoHPoqrM5R7zxGQ34odXdmTM8HLrLh7EznwWNb2avj0Z6cMlNPh9fDob5F1yQTzVE4
3SJxnoJ8bYzvyZCuWroVVgCEIUrfI5nd6Qx+gbuBF4+t+lZRoKSgjQ5A3BAytR6UEQ213KkNAq1G
/IapegKo1IjgVsQYwoxup0o0NGAw1TbctCRJgEW8Jo9zo9KM9pGtYgA55NQprRxVLl1vUppm5UoP
xF3QASAy23VraNjBsAQZCbJ8wmzIGJHUDOtkhQWJPhd8hJ3KIqC/+92El5jpHM0t4S3j6B4PoaPb
m7iAUIRHxfaCO7dz13VbXrfFb6eikhXw6nM8KOHttPFWo/7ls6PVm5umKI/AmzmNkh1ew0RR1Vmi
D8dUjZ7a8VhRqM+190rex4EFr4a4VmprUqw1YsUaguvqoECj0COQZb1Gz6vExSbjXBIX/pufsbNm
8+Om46M/XhOA9W5WK8DX64TsFjd/MFsDYDmK5VcEGgCEvNOYSHDP3lsE/SSvnrOUpIjmGntygB6x
DbNjAJ90T4V+0/jpPCrR3a84SGV4oMPioVMJnNcArNKuQX2k+c/2MB24/KX1KuJmLYH+KOjK/ESu
TSKKXfWFLd9LyR4d4yMGH+jheB8zSp0p9VDq2PT8WIqu85GirxhmKPdSo6G4/ULiNNENL1qOrzSy
HxUbkubwVHnvdaYuGg7OXrNx69e46NdCsqlWlBt2qcT+0tHItrb1iFBrVeW0+V00xGx78/gqr86j
ndwI67ZzxC9hnZJeLmncz3yJMMb+iDPzClLNDHdlUfq/MmSymoyWSiGACQPWFt1sYJLyxg+NZb5P
tmaPdgdoD9vtdWl8DIHAdSq2xPjQp77Xc+KeUyh+AiWsB56RZi1oR5hEyAvzbcs5FO4a6vNoNbXn
W5wgbnk92dwsVV3qTGYB2uUkzVbOAI+ujn4FGjT6tLtJCTw2bYRFNCDIf/Y6WgoD9jrrts5Y3ZyT
npjnybeUlUhS6bn3ICGUvF6ZIZHFqrHr370CUKUEvEH018LHkiAJKFeQ0c1oRsKdMVZIubaxr1Dq
636HgDI46+FFrtwYZSGIcoiCZLgeFGNb3dNoIatKTTbtmW/qjcq+v+5xBdvRKUzOCMGRn4rSpBzz
4JFu1QLCe1OouPkraradexe0x3Fcd/FVGOB3W9gvbj7BuJ7JSOR0T99TK5eiYqbbQS/c6sw01ofW
uyuD/roBwb9mxXKGq1aVcwvEclszto5BODXr3VsroyDVx1d0L4cq2peGuwa/tye4cqmab8gBGDzo
7122B0KftRVFSXJceKfYH7e8V8GadAEKNPXRaD8yoaDaOBisaTCxOHvo94EaEOdSHYlUIBhnb7Og
lz1W2W6uiWMTFKu+EdfOPmruLSAesXbvU9ccUnuLVp/ALoCLiyhVaR3tK1qOKS1Rh6RVnC5V/1vR
U7E2A60+5v1L6sM5E71/jUwiWwhQZZas3FnTRXuiyrVdGMiI58MpJUOOB72LXbuNIGFIzKWCgqUd
hubB55vgraU8DxmKmPqW0hCcIHQccZRqG3KK72wX7bBShosxrrLj6NfKGVXdwhsr2BtYbpZmVLhL
P1YhJRqOQUuW+kitQruKcYkvHCQF6Ffmws2WLlGQszQx8fvDxhoAb90rxRrPawMAnBmBDHtt16v+
tbTAj/VQ2piyhREuAr/81aC8o/OePmmqN65qcwtbJySRWf+gJ/RLyiw6ZFCpmfD9nQIe/cqDpEjz
zuXUCHAddcMuBPC1b8CnIREvikMgzJQcijqhrcMxV/da/9E0WliAcInW//zX2gY5FroFytDpf8Ub
QNLooN+Q3ZDeoWu32NnXiGd+RzlaALWNhiPoJ4scLwNNtMh4f0zqYOYU2WE32ZTgGm/xxSjOLlAL
8lJjaFxNM0arzBwRK1s5AYPN6KzzwaWCkTnmnhLwW2gM0ON050UlpYHtVecsFV0R+7oIgCDGoz8v
SaOAL6ZGsFBK87WrEmXf0Frau7n8yABlrmqppAupRohHxw6XJ7Qm3F9kF1UFp4hBG+tNN9DL693W
3Lh2enL7oeSiJoxSx/dWrQmSX5YoUjTUje4EBWjbokR1W8V7q44KnA6FTeVFF7tESsEPbM+V3uer
lGT6MADwGEy1OcUBrZo0g0bGcWZtKnB0cSqsvY13YZCQk3Pb3KfIZBmG9anMyDfXJP5J9qOgZ8Lu
CHTY2TUV1W9P6UP2HpqxTgM/vArCa7Mb1X0uH0LHKq5AMGoyRDWj6xJ/K3UyNQOKbashdQdvRPom
y3Kb+RtocriBMButjKx+ccMWvCoLrhWBjTT8sJo7FgNboRd5GuWZG2fulWreh2G1HRnAEDoh6msO
hWdUT0mSmQdT+YBvwiSWF8/IzEcUMOJUA99kC+jT2ZOasxltliHMQYcR084oVrHq/e6VAg5mw1ky
KLpdYMRM5UX+EiK1OlTC26hjlW59K3/vBiry6LUhBnnhvu7FzrIx+VlemS8jzVhmsFeXHFUpq4kk
XpOWumNpu20g4ghS0FaBQussaONgT2MP5g0YHFf3HuSQ4+aMJedaYmpmUg4uqqj1SEb4phHs2HNj
X44mbHtcb3TiTVRYKan1ZY8QAlxfP8aTrBCqQVAl2wCPDLav7oBPGsMTZ4ZyWyXUwYxsKreHmA07
khXxKylYROjED3k/zsA6KcrgYX05+vQqN7YGfie1n5uJ4u1MFkZjLO9MUU4onVZf92V97+iY2aK0
OEL3o22Q9wqc48y4MrP7Gjr2trUQblJgXOcJ5bUc/GKZg9HzjUMilWFTmFSQ9BZSLBx4chNYRUm4
YK5KDfqvAkDqOLIrsiSQiB7AKTTTFb03cKhD0FO1U5GBhmjJS1SZnuFVjxYbmo0SmItuMsKGksNe
nIZTqAetW7/Pr7VkEsEwJSuBDFZ2p8ljG9TtEVnxb6OK4u0ImsPPtENawXFJ2yHESoXKK2TJcpLT
yGCYodNyyaFFxluHcAXd3PltaszocaBOJ0efrVJKmE5qQ6sGPkRL1ppmh+SukukD2DY6m9jmy6Dp
V47W4b+3A8I7RPeoBZEFsz1WVq68K0KlvNaD8N2IjZCAcTZQLTGli1qaANliChVKDgRAhvZmwLhy
H2M+dO1uXGgix20aWjeuoImmTyWLxn0I68paaoZ8K5OWfnSrEKazQfyazvWYaD/SmxcZ+b7My6Tp
9KR+sHdyeX1TSQ57It5IbKBcoOElBFYRoqxHkFIPCkBYgoV3g+4QkdpgFwIyvvUsvLGU+mbRTgDl
uqKQvqgkDRw3A3JoNNq9EVi4Mtyun5lK/6aGOsS4MLNQc2f3I4ewhEItVCOeVeZXazEe1JTjWlcg
1YPShAub3B9dutjwC+ik/zDtM1nuiRj95dR2gmmc40mlI19NJ3PomHdvnfTzA73m/BCpH73fOztP
7a11QRa32sfxzrZA2QoZXYmqpA6k6ssBePgsHGH5tjTg2Bnj4pZDt4UGuR8oel2ViBE81CFerdwG
lL63bhPPqwKDewGoZ2a8Yl5yZtMYJ2D+LRbqb5GrO90HL+zUVrEd6VHHaIX82LxF+mHG8MkDGzOQ
JYYbRGXG2S1fBl/bUMczMH/CfPN7zmwyUK1ZpFVLnFgd1MfKWxKuSbp2z9Ik07WqNxawO2XHM1OW
rpIlC4c6e1Pm115RolpncVnatM81nbNLkEpiruAxhx2yYKhnBgeBqt0FFuyLFNGaHY2k9yYubHhD
4CgHHKPHcU5OQl/Pw7ibBVa+mwb59WiC7RIUtlCl1bj/bkpBJp5A0WYXwP3zmMk3EVeoQZ8du6C0
nLjz0S+SA6XIljjEY+iayb5UPRqSQ1liWCDdo1JgJYhHqzd2aZY72K1s1gK/WYNp5igg5NIdOg/k
XFpwqq0cDCISyqatcQzP0Ta5ttJsExetYPPSFLZxMHJyamoUa55dXJeOFuFWZmPG+pQvaECl1ON9
f5mIQuxSL3w21Ranb8LMGYrJLpZr8PFo5VR98xI0zUdi2uygMwMgcFZvlIGdhcCBtAS5HmvgyGq3
3qU+Km3Vr8Oly3mfKMFgpejWe+Hbj1GlEUDIYZg531l7Cqq3JFVxcdKexUX6nFROtyfF9AYBnol9
Dd6o5bgg1k3eJdla+BBRABJ4O24a2peDU7B44mQ0PNMiabUHVwGNA58KbnnHqTn/BeUbBaVznEwA
pd43NzLFuhaLwoC5YBfUFHG4BhBIfw+wtyZPTZUikQzi7tTKolkHsXZHKrN5yIhUAHGDEBZetkJJ
iB7jCV3+AbS1fu/5dF47EwCyrI1XmFTqNq9xl/ej7x7GSYbdcXgwW22TFJ6+N1HpRFzjqkB5Mjf4
/xPXMjSbgXUTWXL6AJQwXZUwf3Gk+UelhPw4xiOPpoCnq9Wviiue/KhlWwMB0MrLCj0Edciq7Fel
jn+D2Fs5o24BZFo6QPJDqMKcmevWbG7oOmxVArGwMJE+HAHg10NoXxz3Qc9ydFyUqdXBV+7FqnLM
Cd6mXyloQui0NjOoMZykbXXLLUR81tAmt8MQSGRqBQur93C8xoweYL8YAI2jSv1kFiZE8kKQTVdq
cqzKwrivHJhsOYDVUBPRcmD78xQrLwHJw8+U7gWpAgslR35WJW25azLUEoamPWAKuC3ZVx7HONyZ
nB2uAeNf0/lpV2zV7lHLk+SmocPKa75RMdir0UINAJgbaJ5l17xaFj2A+tDq+dVoYqcYwK/ObcVS
OYsmOqpoQT3WG/UXmKq/+uGxJcn80ER2s2DvXpTaW9anymFAxKCatC9NxT9Aj6j3JkQuos2RW+cW
0A8OBmEfHmyH5qOZuHtVEc9ej2qPQya1RHUyJLik3qdTibCDrjjEN5R5KGwq5ZVteXAR4cUBW3d3
ha9sW8G5BR2yXGoJK1EX6/u+b+IjndZ5KbznArI6epzlaMHS66BTzVpXoHMm4O8Eh81tXaoVpOKd
7LFF4R76z13npVfucCaZ0EdHMgWj2FSaUg7kUexqC4PAVTz4AZHnTrIwQGKh87rCLADHR22fMcBv
hzDRV7U3vGWKMNd2uG9JucrI/i0bR59J06KtnskP4lXwtIRUmVp0vpmFZCeUKH95fMAhCK1OYa7i
nfS6eaxXL51jcMDIPUBn/ovmDPesneuaw/jGGpi7OgkSTW8If9OyEPF5A79UazG4dnUhDhVdw6yP
CZbVrG1SDcxYiHoVZ7y11Nw9pr22AJdos4APgHgbivkAS4h8YtfiZxUiJrhWCHyTbSqdSRsRPgfS
1482AqdCBADbKnXY4F2DUKJ3D0WDKTM0gMtkk87RUfutEwHezZy029CTeGsUCvoIRMBUR2TEx5h7
1KC+oQMINAlQ5KbjQePBT2u7ubI9udJDvi7hAwdDanI9SjNC7esioYmKYSNST8XWqdMwMdnzMZQJ
X1P0dSajVaHdonZHQYIGdhaX8StCcTr0wiViLnWPlRnfBhUyVZ1JZhFYCdEFlQIysIcAqNmVXDuu
+aaZFWVM0tjXdulekZlpk18XL8peGxe9RdwD1cy9rzfFc4gmL3bLikNAkiMCcE+aEHjht73A5NA0
4GBGMpn6CkUhldhFyPs8S7OJXBUHH6QcwS6JECmNNszeHjdu19VrG91dqRvXRV8/KL4g3acIzpaB
NjH2DRrOaHYbu+8eHUj7DRzYzqefwiGIXAu17rFbBd0KrTT23ow8Wol+RbPqrTpaHxUEt4U/4mqn
sLPw3bYly5KjSt/LWe+W2pLzDDLOaN8NDeydIL8GCukBWVjHg4nJBc8mTvffZHe5sAxzQp5bffU/
FTILyPhp/WWg3qjCviqwJ2KdW1QYjBb22KCLCXdGJbtVxyy5yZGX1VDaF/6AkBLeTLNAh9zPk9Hd
/M88iTSgOsa4gHMQLmqXTUVhA7E2wZRb6G9xpDY2auk4fM7ETeEhTMnDmgBC7c71rG7z/0Ne/29C
Xv+JRiUN94uU1+spmvU/9nn1/uvPpNd//ql/o15VXflPi6BXiwA1U/k3tfXfqFd8If+pTqZsdmAu
2wKLPNf/HfVq6P9JA8Igf1UHh69Ymvk//qP+N+pVt//TYm+k84GmTvHg/yXo1SDF9f+kvApNNWzD
0ciQ5O9/pLt2bRgWJF/4N4JW94b8HmPdeW39by7wv3fi9O/n/Bkjy9f/9NOnv//x6SxWilITLnrO
C/YgunMF52udNnWAhWRc/ZGp+8k1uA+fXmP6+x/XqFXpKJrOlilWinvbQuanKT2l3ix8/f4CX92i
6e9/XIA5reGg1XrnOofByvqrbjI/b5d/9+n6xacDDzARP/s3jkaj3HGGQ+hJa/79h391b7T/+uGu
ORpFgwP4xhCQnzk25b9S6pRU5OnlfX+JaaB8NoCm+OA/7k7HFcQ4com2DuSawyrRFZqxGUL25GnQ
nk1w1H93pYsgYqdw496PHO8cq/ka8s8mVhMokOorEbgnX5AX+P11vhi0OtnOf/6imojKcQhD92y3
uTKjbUOvzCBXKEVl6gTK3w3bKdz5z6uwv4U2gT/+7NvFeOCXmRCEw4Z08Vp7+LsfcvFuJ3jL+4aE
2jNxcNdKQXZKgojOCm4Tzxh+uFlfvBz6dBP/ePymq2eYISz7jLr5RSS0HPPKfPz++6vTO/DJ2NIv
Xu0Y1620a9me6xIRTRkuO2K2HG+rNQ/OeJ8YxjyG6gvZbGnXuCztGyMZfhhs0/T66bUv3nqKczXn
xLo9SxIwx67ZivSmiw4WBRxTf+1RYvcYN3Gqts6TjYMso9KTlOhkFCLPQJH++x9lOwGxtjRXZ15O
na6LNiL/0D33h9uvfnX/p1v3x/2HAEasStC2Z10EkIxey/DF6KkZ6HRvIBh1A9sOXDkEjYa+vrMp
gxlGi5QxXHz/jLTp7fvsGV1MMQkhFqLShvSsQDtucHF23C8nbdbo9lvwlvz6zsFDfwZ8MXVDU+ym
EZEaFClp3nNazlDTWrAJV0FX//Dw7Onin32pi0kpHUD3S46goMy6t8DMDl2vgDpmvEyJGg0oCtAO
gBoGAvD8BpUZ6dtt17cnz4webM0scCOR6lY7RxmNvwvLOmrDZKQMn/rav7dj8aLivwDItetqkuSC
Ye+o4kAfwp/1Qb1VPHnbuxFwDGUxumhuQ1KNmduZGyVWiClpsAKnG4zjtdX0t2wLdoriraW09yLw
58EwYYzEeF23cu1bNIxkAEnc24dZebBk/ujCJtQ59bhttQ5oaIYWWopSOJOpB4Mxvqakx6tjUnFt
SJjQkp6IEqYWHWiB2ngbXc1uElBkdGGRYTf5BOn5YVpTvxoPF7O02lHBMbF3naLROvdjEM/rckAm
GaQ6ApncXEhMJwemV3qOQ4v8q/XsH16GL94F7XLi7kfTNocIynZVIKdJUfen6++H+RezgXYxW0ed
FhpuqhUno0ufpGU+iibdakXx/P3HT7PlJ+NVu5ipAZ2g+IB8eCpL8AyJWWwHu1hraP7p7O2/v8ZX
P+Fipm6J4IkKEmFPKv2velbaQj9XdWIcccm56Q+P4KuLTH//YzrSM30A+T/Up6FJritRENEgjqUV
/OVjuJiU7apW3bq0S3wluIfGJL/xVNAG/qBt/+4mXUynwuwdEel+fWpJ1MaxiihRrWNlHTeKtvy7
S1xMmL3puEVpqdUJ18NpFNQb9YrcbioLPzyDr16Di8lPupY51UarU4achKoLbuquin96BF99+sX7
TaU7woCX1CdjDG8tvIqW5b9/f2em0f7JW6BevL/EiQ0hzajq5Ebeh6e1FaXv8eQF3ol4+Df6Yj+c
Sr74CerFy2w7AjNLxxSVeIgbeO8gbbrt4/c/4qsPv3iVI11kAAia8hT37u/GdiEB5uMP04Q6PcLP
7tDFO5xo1RAZediciMZpMBukpGY3LbSVKTpnITTv1acbUY4Wpc4mfv27X/Tf3umhLolTa04apq2i
1sZ5Rzbp4u8+fLqNf0wYvh7io6oclouSEpmMAnvetWgtv//0aeR8dr8uXmd6YxxIwro5uRJ2mQnH
rk3i2zKmdKZYjwpWmzx1hus0q83j91f86vFfvN21ZQ2jEnOz2JVej2p92xlG+cOv+WKV+GdU/HGv
XKz8cWfgqqtd401mcm5U9lsl4c0bxg+nua+2c/8s639co9FChwAmUbATqqKn2BHl70wZ0k0uAWPH
jL85YTkaGGtabbMS8RxGEvVG8URy1bQDAqfBJ2KoU0sa0BlcChzCUI4R+Madr6/UMdHOFtXJH0bP
F3dEuZgxmji1+14ozQkbxKoQ5d7DIhEit5W8HN8/0GlS+GQIKReThSdTr3KblNHPtm/jm0h77Qzg
gm4/KCA8Gq/sf1lh2Oy+v9wX40e5mD7GpkvdTJTNqUd4rVYY29QGEf3fffjF9GFrhpdVUtSnxI7w
WE24g9qhFvr9p0/zwWd36mKeUHVRouYcmpPpBOECOlrEPbNx/sV9uPr+El/dnenvf4xOGue14Vhx
BamH2r478dYdB3XC95/+1Q+4mC28ki552Dv1yUYbBNghe0o9jH2EV159f4GvhuvF5OD0oPaQ7LDw
tHSVHTyIr4MrlY3jBDGAv7q4+f46X/2Qix1AbieStMiqOpWjfpf0cEer5jTa2fnvPv5iC0C6jlFV
adOc9Jj6jggQ4PfwvOr27YfP//w+We7Fa915vS7pSlanKO/lVi0Hevx65qL4VfWNQT7dc+tXxcIu
SxqFtg9ZSovRUrUV+H+doDAxWXxME3I1estk37RqulcdN5+XwMCv0imHriNwgxMSxXbhgQo0dLTx
uSiHdVfTsM4KhcirwLwrW8yI6tgRMpg62jKSlX2dKbSZmgQfhotnYhXbaJz9NFWuwsJjPQ5Qo8eF
Yl4VdQ+GoXUn2oUXH3R1sDH5eAEyGXBVehnjsyMbQdNzf+XF3bBrm0beV0AItpGBoBImMJFHLRwp
rSBKmiokbbfv7/BXN/hipNedSIahz8uTxBqSpZjunDB97UJ7OZ1rvr/G57s5y70Y7FZQOEYbt8Wp
suto66YOPXxTH94LTlIIiypU2aWh//DqfvWDLka8ayR+UyVDcXIM/Ro90hPlmOtqQPfJs/r+93z+
UlnuxagPi7FuNKQQJ6Pw3F0jC3y58O/2VcMe7+8ucbHWtFWAgFixoBo4bo3LzGH8IDJbdLL+20tc
rC+aTAiec5TihKDvOjDwCKpkwfWOef/9T/jqQUx//2OGpr1XO3Vn8CBY6+eBW3X4pGtwT6EXrK2e
XJDvr/PV05j+/sd1UPmlhWKr9akuyqPrGdfgEA4YkX4YvF99/MVCA3CJfWHZlSezMr2XoBfxKbJJ
X/ETrMff/4Iv7pRzMclJXYttZWiskxaSVq/p+i8a8MwztpMuYN92f7XmWM7FmJJCkqo2aNaJbdt2
yMKb3KuXvTHcR+7fXuJiTI3gdkih5BKpLdb9WN3ICHci6VsZTJPvb9YXz8O5GFYxCGXfom92iog/
g1sUIYb64aWbHul/37ZYzsVIstnjDiZ2tlM4tojio3dfd09/960vRpFGbE5Z1Yp1IsTBmXeCKE6J
fSzqcER/f4UvJlnnYiKvXFiIA/35k0gqmAG5OHWqcpfiaRRuvBnU4Idt6TRaPrtJ2n993XRqo6WZ
pNbJ9omj9yfR0PjuBfBh8C3jxiEGDxnJ97/pqxfjYi6v+hJ5Ul3wrOOiOYwu/FnfrcJNnoTOQtYw
Qb+/zldj6mJCV3SHlQkBILtUieM26189hfyPbtCq9V9dwb54xYXrxpppqNBjinBuivqQZfhOQMx/
//FfjFz74tVGiT5oiAnNUz1AHfZjEl96Uy1/eAxf3B778q2OIqMjV8NEcO5cJaV5lZfNrZMrP9yb
LwrFln35SgeuglTTokwVERFWmivfSFZjt7LBqGS1sy6bg6CSXQDQ/v52adMA+mQQ2xdvuoWKCcyW
Y5366Cqz7v28WMC7nxMtoWV3lJkWdXHICN9xvOs+fdf010R/nBJmwRKyhcEl96iUO/Kq0Yz9MDl/
cdy27IsZAuAFUVJRap8cBJxWj265+xjdO8IGZ02VbxSSUK2tIY92GUF8w/BZzXNvYlnh0kRb1Jer
qJx6J6WV/XCX1C9eP/tiSumiKB8tK8lPDoT3LrgTEA18f4CDvYUnMSeyFyTac1bi+8Z0JtW1rqDq
rZp5ke4M4p2+f1jTK/LZs7qYcDKjCeHrEpJutRBvW/b149zOaa9Z2SqIfHxwT1haVt9fTJ8+9bOr
XUw5gRdbHXzR9NS0kYdTnVaZ2cNSndUQGItR7/8XZ2fSHDeuNNpfxAiQ4LituTRUlQZr2jBk2eYA
zhNI/vrv8L5NP0XLiujN7dtqW1UkQSCRyDyHTnNnOiI9/gmtEGYYwtI6rrALNREUkxqcsemUf6ys
pRWOgvEqo0exFWZIAa2LbDSfQVeDMXOwM9PXxJZ7VHTv1yDm3JrG7wbu31oETQkJG5SiH1L1NsIg
WFXxXH1zR7+aLT5NdyN1DDRaNgUWmPiPZWGBDXw4fn+/g18MGvfTTDfnpVsL08wv1kSD9uRIQtia
umiJzhgz8PG/fcqnCW+0qliwQ88u0qlPMOp+u1T+6SeX6q+/f8AX98j9POdRZy9rY8gvUT4etW3c
oL/+Li1vfTHIlhqff4asSRfPdTzz7XvL7ugtQofl1nNz9AzVrCsQ6GyS2gpUmEFVZTbN3MMqkzep
A/3KHo1kH1d9RfN7RtcoyYLrqW2snU8DFd21+Xw9pKh/h7YHuU82zN3EWo6H/3ZbPk2cUTaHXV8M
2SU0vXUJIZI9xDerzFd3fPn5P+L4ZJ4LmTWRukTaPNhF9+h02cvfv/UyKv7lpXY/TWSeTy2Kzjp1
ySp/JTUEbOqKqfe/92r7Zkhv81G9/rdP+jRZCT2anujJd8198ysuC4jr07Qbffc2afN1mFUvsdF+
s25+dcM+TVWS5q7YloiPS4SIGzOqKZOuje8S5v8rrfi3m/ZplpCFARvcHBNiefrtMGvAtNfOXUH3
W7fLHbEyPKSIye8AIn84VkeFESvOnE0XU6jsPqFM3zkcCkXIBUIszqX5YGAdmeNHBeDRr549nAU0
VStpPaAI3qYhJE/+HTTs//sIUL3/bb5zPk1Jmux+atpZdhln8VOVmGOE8d27/MVDcD5NRCm3yAqT
Ul3cHHJUC/5x7L6Zgr6Ki5xPcxBajMiFlq6YQS+5OGN3WYvwUqcQBACTuoDM3DPNiH8fuV9dyKc5
iQYcGg1o3CSupwA3SpN9NdrfHIV8EUA6n2YNPNkqnkDEXhz3CHdQ1cf6uxKtr7728vN/zBplnhWm
dkc25QFitGDxV1Wk5r55BF/99k8TB8m6gl6vXl1kWd8WZnKJRPTx3+73p5miKOtc5Y2dX1QM/lRa
Q7B1p6Le/v23fzHjOZ/mhtgpfXccLGY8P/9BJgaipB099XK89VJ5o1z1UaXtN5/11U36NFFUpeWC
gevTixeXEFqQDiUxSdi/X8gXv9z+9O6Gs/alnsfiMjZ62g7xO7iL8r89XfvTu6tsQXWfWauLmULB
HzSLQh6Alfr7N/9i0H+up53JSkVQUPOLXdvPeVr8BG63ja2i/ObOsID8+7Jmf3plw6hSqneL5CIs
aHgeXUL90XGftHV0av8oUMcn+bEdj/ynzQgoOO6eXW6iNVnrKYItYAtYjMbdNDdr072Rvdw3lBvp
9pfEj454YQaflMGd4Be58PCk2x86l56UfDoO+nky2HkgH6bBZ608EHmomBaRW9esmvnCPO9qtZPO
EYLiIHbL1N56bOLIc/OTuacUTYsjawtAM7YTb4PrQEm1b+rcRmdyy5+xFHhRq9kMFV1NZmiiSTuz
Sb9h4fDD/mcCcJheItYLgwfnl+ib03jL2lH2NQ0U9p6vUHvdgxPV1KEem3wC//ye5rCH7ulDpaKg
Wk11uQMqseJX0u8IZ5oavfSWP+PTm81XcEygHfxZ7qOoQ5rvn0Uj9xX95VWLiavYueEpDX+7Dq3n
5hOr3iCqqzCzNz3orRysfgFVgxP6IIyWE/plLZxI4OeLM8iEDT7Wz2FAl5u6VTQHZNgHl543YEcm
kq3Icp/5DlHAPjRuUUbQjGK+NBxPuIXzWpr6UNoahxEoWhFv8TcCrKILgKYGWuLYCeL0XkfC3I6z
RdlfDxWDtpVR0CB97MWuh3YyY6/k2STybblIoScOw9sNX2UEm1Bj2GFv5Sv3lvTFSkA64oL//m58
9VZ/WhCQ3SkdeE56aVOAiGa4wEu/q3ReRv+/xC328pn/WBEU7ffBWLABGezgifQ5moggk5tygmmo
CpiOf7+EL2ZY+9PS4JeN21A8DUbEdEHjFauKaHgGGFS39Gb21U6E5jczyVd369NSUau6QvTXEmP0
sX0EiYeNdgTi8fcL+Wqe+rRUVP0YuNGyv6ZI8AG4xcbo64Pq8tu///ovSndpXPj/n0fNsbzjUGZ6
KXgfYihEZqOveOHi3tnyTiwxU6vutEAGjoBDiovZPf39o5c46V9Gwufy7WzsqHsirrzUve2+hkFb
PVZ2rpmewvpRUpZ+8nuIbH//sK+u83MZdxNkhtmMbnLxnURc68Bx7oTZ+Ntp7mmaLF1ylymyeDuk
RRuMmhkc5yadt3kWuCtvQhGYlIH/zYj56so/RY6ey+agAc9zEWlZ3dITmdGrNAsaqm0P8x7W4D5F
9vH3K//ihftc+O0r2pznCZCb9NWvvG2eWr/eN8Kh0T/+5iO+up5P80XWoeFrKNa5mLSFrxAhAhBM
bWfd6lZcLM0e1zKt8ptU3BJa/Nuw+TSBeKM5hbS8sTsX3c/Sbk86GOE7D2cANoBkFjWTAscQ6v82
GcrPM4nnWLmTTdlF6fK1KKr3XFhvf380X7zb/8ty/WMulHHTGr7dZ5fK7K6Dno2vO7z5bvfNMPti
DpSfpo4JSFOX2lZ6oZXvNqJlkwX02GXR2alJBs7WW1BM3Xfv1xfRjvw0j5ToAjpRmhmnM4dyvsqx
/VHgyz+q6dbSH8Ilf1t/u/f6YsR9riA2Q7/s6Y9PLqkRew/od9wPNwUDb9C2OW4LJMs06DKr0dmC
4TBuTfTlEdMZFQXVnu+CJxaQIdxUKByDLumO1rLr1m1nJ99s2ORXX3F5Kv94uA3d+tqsgvjSjyjq
HBb8KDoUysfhd0fsM1UzbNxHt3m37Qg4gVg5zjHyMFssiXy41PResfi386ViR0kXN4hotecn7NQ7
N98qDwBY+YxwCbJQzFFPQgxFW7C672HoLCfsHais/mXov1kpvhisn0uf3dwTlZNyPZzs0R+apmu8
JH9/D2zHW8bkv7zV1jJ7/fNuBWWjI9BAl9jP61urq9XGL/0J7Zh1cKXh3dmu9g+Wq16VbHtU5QEo
CQgbW1Nn0d4rnPtG0AG+igNf7qH76bXfjS38I4OCDFFiEOclXpCTIn9S1uLrMIbosUxR4BgFLICi
XUjscWrR5TuNMG8QLdnmUJ6mGu116qgam58PA8o0P8rJUdfSBCVXVw4wubL9GWNfgIwyFlepduHc
NY28nggLYBgYUCzMWZ4Gh7EGOumlxfgAFKe1ME7Zxg+7HbPDrFBCZHQEQ1qke8nLKrL2c9wQU5T9
3hBBCh4m4Jyjq0CH0yOc0vq7o2I42gkLHPNkuzG5mhjdswebSw1KwQ9GBK/MtEFCLrL7UiB/8QKL
VvkmHqI7kVnpvSvC5yiy8jWSNTQsucEeyOyQAM7uvBsNajLaODOICcZ2a4cdg3TWd7owMrjJMz0h
tjx2eZlsSynvnDha/Ewh9IbYBsDZag+1XFTA0jK8Go8NDIGilFe0FER7Vdfv5LfRUevkaCUZtZGp
ZT7W5Zidhe7kTcCx/pVCgHEUeTrgpJR6OBci6/a6G/sD52cPo+u3IPDD8BQboDpsxOdXKpyL6xTE
2YZz7fqJPZhXkD+v3HeIoeZ+rrxhl+RBsre73t5OfgROknOUrUJMf047Dvh1Qu86RVmcLoEhKqJo
3lY6hWZf//QEJhlP0ZvVgltoMdpgI7wVHuyO2mg2STcBcx4O1uA90Niy75P0TY9VjmmNSSmKxm49
Zgh9ZXrV1+lhhpuyaq2B2UEmz9EwbIOKlT+rrwWc6ZUKyi00drRfw68WiGHlwZEK2DclsJ1yb+sn
IXCE27RwdkEX3uP42EdDcAqn7toEHLdW8fyL6i97PxG0LSI+CdmeaN5D9GfLnZTZbmKCjGzgIXIX
8tENGlp0S5u0PhWLFrCF3EADgizmdVKAgOJPVqrcC0CHon8eQ0hW42sHiaUTTLRDA09WUUf1io94
b7CVXgUCvZZl386as7Gy3RBH3WurPtmMYrd2DzAuqM/Mw2uZDfcWWXAXpsomGZLpGA2IQFcT52cr
9qY3Yewa6wRmvj1aB67aN2Ez5TK+siNn3Zfvdpq9WrzqdeVuZ+7zTEWXUzyK1tzgMCGqM9auE7wP
iC0a+JHBVG4dEIn8psHkSSbTYfmjDMh9Fs1gUvoN96QlhInUmZlplQX1htV6XxGQTqlLQS/2XhM+
W/qam9UxbzgRddpbUmd6aC4TzmK8xVsMfoeKvz3XVwVbj6Anz0OCDVTRpvMeOkizphxWyQh5E0Oc
hqreznf8Fyd+6NqfQQO1n6ZMrqPLn2FtXIv8N8bujoY2YDESXsBvFaXzhrRd0Qb7wW1vChASQzc5
y9d3Gmq0ZxOVdazOPH3L8rb1dGvGFN7xt63eW+GHmLdRHh56I1h5DKjRDc9dUlurkRuY1UdB/2Hp
Uim6PDHXgq8J+VvaxpZxzUNQVzFMEHsGa5Lna4GrksmezjHvbeibm6aYxIE0+KYy7esQdkRaAa4Y
E/82thktnGxxnjuvOVbYJehVtZudPV/2gGlmsCzyMMGHTfrkdgx9ZiDzkCrK33om0cjepQk07DL7
04FB4ntWpoIbgce74e0fd0VkHQEkhPtwGYZcNAKuwNIbWXdw9Y4KMgW7WhRoHBVawfIjz2hP/CNM
HRCTVXUfQlyk8RtmfLWMt4zEfQICo9Mt2DkgWHakN16qf3VImMjIAqKmN1T+qseOHgjvOoiaaw3a
omawRT3vT2Ic4zzcVsPTnA2wlMYKUUd14NEtUUoEctcW02tXW3sThJhpgd5TgCiPy5jRo0Zo4aD/
jWfvt2u3WHoVKz4crGhajxY+Vn5NY99V3Z2eL14BLtrUV9XI7D0dAQ9AqrV3qPV+GIQRIlPbKXxI
kFEG1O/HoGGWN5uxhSVzW9ACNhQfUd0fdQLhiiwSJ15QXkxA1WhYRgieeb9a3rVqfB0Ro45C/yhY
SjpJkXIs3pcBX88/Bmd8CAPSUsywmfjFr7fnZxiWtHxtypz+wkGcuP0142V53ZavsnyIqgmO4Lwg
eYgD46DYTI+eQ2mac2ixKvjeS8d7wiPuZvcnZsRNnw/HlK5AV/1ygWHM7AHS+W2578gewEKn9332
GLvzHSXCh6ywjqXv/Vgekd95r4ac3y0zuYmcyl3raYbZEAd3kqkgDcQ2AfjEZsJKEKONh95NH4yQ
pBqHUonspq0dFy8FnB0t0rMHU70x0x2VN08c9ZD6hwmRWkBM9AS6zrQRrU3DsStsnwK41rivR4Zo
oYqDp7BdNc68GUIX1fUwYLIJBRdNfOib4LxVPDwVM4R1Cs5t6EgOXp2cidY0wbM5ERmhmPFnwZ8w
8sgFF9Nbuyg299ocrufM3fiDfw1E7aER4/NQtvcz7iIT0hBsbLaZvL4qii9ag1shnKZt4QcJqdcM
JWAbR1cZP+8nDFRD2/Q3let/TPl0amA85gVOYp0/JixllDrk68GuoN8KmDCjjFG9hd6phl9N25GR
0KFZ3TtV+8S6WTySccWz3O1GHTBHJN4GuyEyPc0SFC5Bm5AjaG6dBURU6sksJUrtMP3deugzjDn6
CKL0bTDZ6MHSecItDkE5gj6Vktd0kwZSMIY1/hLyvsqsOdUbN6HPsVjJh0yj/ZDm4TmqhqsUMEtm
Nz8b2qJXjesixa1qRJRt90jz6bnKYf8HiY1RbWBG916MaLqKLHWVx91rRks4ndShDTVMTDctTXv7
WAf6SpZucjMbg7+Kq9JZzxMiibYEzl1FAHv8cAw2TGsYKCfonGmNvnJISBLT/VVRcKymWYPxmoTl
3UC8lBdtdC1AqHquLKzF+J5/OMIxgVyZvqaCOa7+KLdyTn4uo5d2hi8Tt4RNTWQth/uZCK9jixMq
pnUZbAZtWPfmqO2XqbKwe89paf8Cs0rUBj/VfqrtLH1MSx+td0phGmFugnQko6qCB6zr8ZLqerK3
nGgTLwG8ml/SFH7Rugts8xLMY4yCvUtM0JauwevrRqNXI6tZkIylLaCeVGPzzqXlAcCeLnimsdh+
bQbD3vaTQJ9VlbD8DMvtb/oMXOZUlhNlFqopd7XP4LO9lgrvsuhuQwfBnDn7S7XPhMs2UMY+gLm+
HyYFNan0RYc0Dqi/6rTaBIXu7wSnThs55j1V6XP5gxKS4kfUUJqovPK3PxbkZHPNnCvfuw5+tFHi
DRzjQh1b1I7vUSy7m7TtkShh1MTTQ4W6DRV+E4YVAy8cXKtgRc/7X05tOLvWiqz7sCsBh8nZccn/
LhuHnv6f3DLc7VRN1ia3oXxnvRaHKPYomB8yAzwP2FXICWB1A+FuqpiL8ZMAbqudtp17MtvSWjv8
37cOFs2z7md9k1PvtzNkLc9Jk+C8oEPLeJCWZf/CRRDd2qqer+FCAhSyRRxxfw09rQtSQWtIiySe
g6xbmYlrvrNRst76zAnXrTOaN3mEvQFtnb/tHcs8uV4DEtW3qXithLgZR8l8PYVa/xzcAteBTN1j
3AzFvleldTU10r82mmhkopHTQx739T39ODRTW+RKV1yCXNOTjcWjM+QpDKfpbrD9YJ21OoEtnfTi
xfTQiLatMRz9rGufQJKJnYjL5Byl4s1M0g+Re+cCY9+Wi21vstKeV8ywRDYmqB4R04ozSwYnJixg
HW3B/Bo4iHqXAm23Zc3AHcw5ahuc6R29T5Fx2YQjjoZS4M+PwtKESAVNKzGU5zw3L3i/A6YRljZr
PEyBug1sIHEzAXXmFncpdsRmtPZhzd6ptZqHtLdvY2wLMpCPQQCOKGsJg2aXnl7ijDE4tETzQqpt
Wgf3UTbeNgVOpirSd0Qsb4Vdghbkj+GE8faWhTnAa+58ewpWzkCAZ5qU5M+nARZaaghcCNMO9qC/
0gFkb8qXdtKHCytFA+TBFL+jyn7zkEpyKqKni2VE5EqG5wyBaaDE/eAnO9tb5os8oHV+CLtlEN3n
kHtzulOYABDdic7nquUu8IOnoM4Iz9utzhMAVsrbDgUTeQfz3I5NSqTs9Jap6GzM8a3vFdddpR5b
Xe6UBZoS2zm+QAjee9/uvNNUyGifFi6m40j4x7HDxavsEAGLFEruLacnPOhCCPtFIapHyflIvsvn
/px57BHgHuuPAWr0qZeYhnMrPlUqPLllfE/vkVoDPd+pWF8PZFNXhWPcuuMMbbBLrikpffVl8oFV
tNo6iYmfssh/1b1zngC+qdbZuQn5fCuEAI/6ZSVsvH95RSez1x+qpeywc9dBraDjYWqb+idgokxl
/YcOBm/rlF6DspNcQlSCHp77/I8aQD1lBSbAKiTWL1L5Z6hdBpGG/wuNjMqrfii2dp78tgR/J2ma
60QUx17GjNLa2y/PHX01jFYvZHKthP/YBjU43RkycCoHyoi9F91wfZAQEZcFHqhzfw9dYUea+z7N
Cm8XljYw2yz501L8YZVzsVp67wPXew+Uv1uumlzCXV5MrzN0zC5n/MaFaO7p5EqvbK9y/3jCSmHV
5uljNXAuh173GPWGProgHCnR7B6jWtwAebwyuuZgKP3eYUf1h/7KhWwwxfOwrXu2dQTxya4LM3h9
aJWheP+CAp2sy0IewtJgQgCbx7v/7lsUInQThXsUKMA+GNRb32T+tUsrDwzRSqJS9leNzlhj52Rd
VEvECt7M4HlxDjrWnEni4PZm86YRBkKrLn8d8u6o/Praj+dT6sWHZHB+jjmtUXaxl43TrgCEgdLX
8GzTdGuyD3bceTt00QdcE1ijVgiqfzTe0Kpfw9yctu4M8n6uCoQ2fstkKpf8jU31uAocewtY21lB
E32sOFzwmQk8NsdzAdgT9kg9ZHg/5veIhEgbN1QjldHZ79hGOSyGyBu9O7/ub7yguIGDd5JmePbL
luCQ0Wdb4zm3zKvILJZ2ivcxSA75PHJYMQSvKY3rKz/jeLR32Gvm/TVREmyHEqY+mZwRUuLQ+DdD
a99ZkXMlaLladYZ/zIzgxZvnc6XFjR2NfwDePWoPVXK84KMXCAWdITd5pX+UuMPlAE9TZhXUDHJB
mZchNBnv7C7YCzzUfkmuU0TdhQTNG8WG9DJ45zbrX52A4Js7kUzBY+45B6d0joqwcjVOJgaiPHoc
I3GOhvyQKHUYkqaiCNNv9hRcQs5Efu1BGydn0jy4jXfuiNqRqZqg4xCuajUenMCe10Vnt4ec3NSB
A2YkFSOHHUChQYHEV11HJDyGe0Y0QDu6LIrWLoAuSR6mAQfDHZ2fkvc4dy2DsUR2FT84+aAijG7a
Etx/0jvFjVXaSI27urkH0Ods4ay2VEpNhK6BW1UXq0+Lh8R34u1kp78mNTz1Y5LdOkWhWAAs67pY
Ss64Ssa6MUrrRvQB/Ww9Aoe6n4pTJkf5in51etFmQgFlMGWITtrgqdamdYysKdvA4+3fvNxOp/Xs
OsSvU+/G8Nw1ooXFe1fZmfZW5LQUNuvQIe9lD1d1y3IJ6LjEZmcO/YWnWiOsoIh5pYQ3cVSfmvgz
p0KdHeLIe9UqdA25JTgpi6CkmMUMJ6Lt1j2Vv9u6c5dOOn+OVr3lz6cOus1d6NqVXuW9Hb0QNgwP
/tQWpC57JABMV2uZ+O+EF959b0UNquEZII/2zaxe6cYK8YylTg3Jx5HhvKLLLbtiY8J2F8XwFhL2
yLIJjW8N/z7dE21Su1b3bXwtK1dc1ei8r6ou9Y//q6zUThafJmmZ20Jb/iZqB3Wq86DfmUPFgXoC
DTRPZ3Ga+wrrr4lDj8Uruw/m3P9ItLjE4TxN69JPx/VkJCiolNMNkujManYIEXHSZa0Z7322aAGZ
3gorMwXGlsGOAKkbTkQz5FixCJhoRy22hunVuzJyKQ510sE7RKpPfjR0sewpf0Tk1iYGjPt03Poq
paCPf8WGO3G4VdOGUk+WeaPMEQ1vZ2d4mDNMViF9bc9xG5mvbu3om17n1lMqNepAIx3VneGV4Rrb
eX2amvGnrEeyVlxBdTMLGW1amh1eoSugThh0v8+rsL3pnM45jEDoTk0T5SeqrJ2rVGXNUz9IeK9l
V92MLSDDJspCtHp9uY3olF35MSuL6GogowpDZSkpu559uLWmpmmNTCUTNN7YdebRjOdYvfXk6wpF
g++Km0K3xRbCeIHfkAoUd2riddSWGSKJzjrrBqlRjUdpa/MKb5ByUgVUl8NBOQt/cvIEeUmvh909
yGMc1BKusJM2v6lJgvXEJgsLXitaVL40wzwZmUNpYVtM2F+bUM9nOw8FVS9to6yVFTfocprEDBJs
gmX1kUa6pJ69Qe/kyGYzlXm9bxVK8DQjD5wJ6LheKYdtKyarxqY6qHfZ00cnCoNzgIYyrpXMm5nt
5+TkDwWYnxfheiDrjdQ8N5XBAZRXL4e9FDIHvLzzsK/n4JcOUXXlZswoIee/cU1ZbsNmmBh3UXlH
pp0NYedMJACqauMq7miRdv2a/MYSGyXVauiRk0/VWK4Dlz0AxyTN62QZ2NfSeOTTdLKZuI+7Nql8
6mtQhzehh4I7itpbb/Dw0lLRfgoysheG8N2tNJLmqvYcb9WUqU/OTrpvjh45S0yF2sqaSFFyanOp
2jLeAhiY0DjoHlzKNOEcTtuwATeecIdMVnufDohdZ5o2ur6pYU4uChC1lffcWQgI+6okHTtEXHEc
92/5FI17057QKWJ9hZhEADU0Li5BzstXgsxWPOGyVDNNqnnm/jbytL2Sk0EoGoa3uq3+RBMpkWLh
wzb3XmDetrX1mLgKfvWs7qp0RL1e3fZJ/qcpmdPy2nyVikg6U7pAZI2Ox65sgLVZijfFsRCha9C/
ZUsvFbeLRc8Wj2ykHiYDjHkco00e1c/Mr2nwidvHObRYNvwY59BYfiji5wXoOkP+dlzrIFIEzGbm
7Bk/H43uHpWZnPNgOhc1LgYYzFvN8pvr+DBWdrUyWgI23GdXTYpqcAqPoSC32SwBuZc8NhlNEKgB
cW6C57fT/gU8PtL5Rf4ODvMmnDtkUxzTs2tr2ThlT3kV/TB6+xRl1RMi0D+6lkfHV88ozBfhm4GA
0+V4uJnrmmVpxFNOFF0PBeknV932y8TbYBRYBaCagWAVCTtF72Hoa0xOODgxMD/NpnmCxvdzUvqt
jMaXfpqPjZaHbib5WE/e/VCkJzrG/kCBv0drSf472VW4l354y2qBHyQjK9fmq9osOvDW1W4mliXp
uIXxQAgiORuyUXgTE/gBGAavM17Il1w49TvkYc3hKcc4jSStEAbWgcFEnwb3giO66EjJfnTLIo1S
rE2f88xj8ucMNamDgZQM0UIbGychQPirQacv5E3yTapRD5GtOYf4EaGdD/fdZL4G5gQW2SXfXzT5
fTPYZ1eR9Cwsccp8vGI4uH/NsUUX8uy+ziLyjrJDphBOWbdz4jDBYVbJ9VKunSuWoKS0mO4HNjfX
Y2oGqzCNnoxmfsrtMd2GIyy9GFA40zWBdOZTsuaqTp3Qf7i7EdbzLq8oAiRP623jkFR37flbw3Md
rDoq2871lHzoMi0OZRwv+i7LJfs2YHQXraKyG59k5AQfkdTNwUrkD0ZxQwSu23NkcoJfphj9onEp
JXeTedNH8fyjcwgxYyXnrbbr9tEy+1/0mQY3oedZq2ZAs06plbzqUdxsMuwpVOvVxck3inOpE41H
NJRIzhoSHi5b6X0sowGFVRkwM6Em4gxYrc3O8kiElk6xm1UNtJ7zlpWrzfxRONMI0Ln+ncYRkznc
90jL5opwbzwz73u/uql1HrzcIFvYwHtfwaVC7JD4FV5XhJmNMrJDS+vt1s+8dh1ZZBAEh0hHQnPk
oiSAL4iUXmvNcUMexeoxoTN+WwqPNEkVTMAGrP6NcC7atWPjoZJDNx1a9a9hpDk4b6Oc+DUuSG2n
DGBLZ6+GqMaT2Zt/Cp2jdSDg3ysd+2vfrlA4qXrYWoNEMKLU9TSQ3BochhQpb7rMeONl56xiuZhd
HUL4dLCbA1UQ7P4Diip1CpragYW37jvTweyaFvg2OFklJRJv49hihiBPiRE8zw0M6eG4rSNH3Zos
r/eim3Bdc8TDsSfGCm+U46ZBZMIkynNXQ4fNGgCmPhUgEvfaoc7H7saXsqW4oTKj4K4ODHZ7lkS3
xTkUZ/nzURLkHfxmcNeDx/EXSz7k+SrGT2mrhzHL7G2YQm/PKlkeQe37GxL49TnhfzhGdq4oyxjX
tV2wQE6ww6w0fq2X9itqggWmh8wloO2HbWQwQcPCAX4eUQQaSrStfZXp+1pFS/RLIsB2Fxs0BK9N
ZWt7Nfrmn7ox8DBSXApjn9d+9ggpunkRKQTiBHK9WzMF3kfOgNlSltwzqgLWo2ucsARPJG4Dilhz
R5MgrsQu5xqZ8PsnNiTvKB4sPIhJsKOS9+JHU7Kf2uRKJuVTHWuMMWSqKhFX6zyp2FQFbUmyHOq1
GNp53bJrWpumN+6jUf8CJcwhTTE/TB08H7/A0xMDJ+ekDNzZUHEU1+RiPHsjG7Nu4PGaUiOGl9yQ
yQhshJDhyNaqb7eyKTX2qQilsuNEm9ob32UinK0nJ/D5wgj3XWuMWzsTSFl854rj/wLoeD9v6pYL
CJVx59YWO1RYF+XOSf14PYn6Iyn8YQ9lQROYkS2fAlzANVHAhp31K0HVC8kEltgxI7UaWR+mQSI0
XkS7g1Ac7JK8WlmSGbBL7OLQNd7zMHXx2mr7Gyoo0jXE84rsOZdDgGxvJklxrmlgXLKwU3d+cmuU
7YPhMK2nlT7YZUx6Y9YxQiIEWUT7uBEy8aSycgJImkw7L7XElZgwlBPXlndNLl2qcbDOOOgL4NFn
WxpnzlXpfnQdzpImncS6s9gbxy6n9KENS3Qux3xTlgPf3owkW9bUZH4Msh0iMGcV5pl5tgT8AQ+T
5DXZErlNZkDtY15Hr0lgsIwHko1/Nf1OHZa4OJue46DKSRCW5aahdnTDFhanh3SqazvMSMkMaJcN
z7A3pT2yahjUS7MHHZ8cu3kzcmHelWEYbW1k7Hf5YHNEG1r9renF7d6lznDjuW63r3VMeZz255Wi
rGCnx3l4IJnZnBNIbnujLawfHuk9kuPNtHFtAARGFAQvOnV9wIbUU/fkw24bABHbzszlscpUvkVY
NV/TALuUc1s5mQ6o9FGJS8jShAxR2T/oOsmvOl2kux737doaY0axbbRbsjE4mKsoQGg9o+2rkMO0
bWvfsIcYz4JDC6KWemg4W6DYfazc+q7QorsygsFY20gFONH36mMUdsGL9X+cndeS40iWpl+lra4H
PVAOsTbVFyRIUIQiQ8cNLCIz0qGFQ+Pp90N1r6haG5u1uem2KAaZDMDhfs5/ftFhTilIDw9yGZdh
tQzZ89IVOobzHnmopEZfIt1wdgqd2b1fm9bRJ2ztpEWzH8S4Rd8VA98j7brsV6wiZ2POffNBOhG1
pWzrRwUuhzFNTUIeBrPM9uecqaXVE0ElilHtG/JKmBcMbUgtAtikad6X7scOlIHSeKpajGuisbMD
BijzDVg1ZvpRCpOpMeNgKsvhIcv0M4Pyuyj2gUDc6UKOKuN9QqM3rRfRSc7l/EN2wr+f1+hLYsDa
owJ1Y2DY518MSj15clpz9F5nRTb3NnXB3GqYZ/2xrFLxrqRPyFw8W8M2A6pUG105FrkcjnWRHX5f
RtqowPEhRyVTJY8OhTb5FwkV9eA1DXm4EeY91F6MbSOCi2p39O+cyfy5SJ4vYeBh62tMhrPOQjpf
pRhKqQyMxkhwmdU5kC0FAyHXEvC9aTSOA1Z+xFgQMTnp5biNLKUCz4Re4RqYgbY1dD1Si8adm9ne
flbg2FMcRWxta8bmMhCU5nQOu7nfeRI2kppuWxOaVkqC1kM7LW1Yyqx7SZW/QhmR1R/KalyenDgt
b2oagZ/GoleEsBrOGxpA70LEX7zrVP+Sj9zhzCRFrS+VEZpEFdywqHyC/BRt7Ww34eSqKWC/dsj0
bSBP2DORynpW7aO26S9DgrkCYZCgt2Xc148pU5lr0fgeUcQaZLneJrh3EUZoOLb1OduluYdvFu+k
MZHHqGn0RyUOWS3DiU+hs4sR5EXwpSzIYG1I6aHAFwSAx/Vz5adqNwLTYGCcDo8pIX+7cdbid90d
rHvZF84bwXP9XeVXI9wGVdF+WSySwtB2E5mKD24/uBerrPQnQp/cL7uw1GdExtyNxUT6MtaW/T6T
wnI/Jw78o0IHwy6k/xRVXftuC7mEMN2qg++ZFBgi7vZQioYnouLHnSiYLGGxNHtkGizJjZ636tDl
thGovmrfKoQfe9ULrJmjtA0NYlVeRl1vj1YEHofO07wrmPvtMEDrv+0yb4++Q38eOU3xViwM6PS+
mQJ9GK2ryjrAlFjIbW2NNsSNagykHbNNZnV8ZoSeoXnpaZAVo1HS7SL2q9EiQrdrxZ1oM5BrKOZn
DPG6k+c6cpvk/vg06m4Vzh6zS+ijmv7i5tZygwabkj92NOxBTI45qRkVvqxei6o3ghST2q7Yl5he
MArsjHmXkflwcFp0Y2OXq5OoKu12GERNaBN/57tZeshPopKe30yb4UeZev02HtVwxAUauN/CZ+aI
x1lzB16NNohy2XrFBiu+0UU14gNk4ShYlr3mbmf2ocCK5/FhHq3lGNkGkShDNY57bD/WgJx0uddJ
bNrFWandLnP0xuM90DQuCw9+HfWHZUjgjNWQ74lBd2qM/+rhF50muFc+N/3z1E3p0RKV/+1ZsxVI
Zs7n3gEiobuHoYq763A7izheI/McuBFZSka6wyMea37BJtsZD3Fn+88iosjZirniIumLh+YlTWX7
WRZwrAjsULd2UxLLWJf1OYoql6qr7fufY0xZTw4mMU8LcH5FGEgFWyy2htdUy/SH3md7rRbDO8Hs
r79sb7S+ZBTlu9qS4tFOXe/nYo3dTnSpcXIriUPX+pwYEu8+QJSi3MY1WcwuZoq090YUEu2RX3M2
pY9yHrywEJ71OvVjexvHdn2YGQGf9TpxcM3FXrjwluFDDiZJBm0t6n1NcN2e0K7lGffBMvB0uVxc
ny3YY+50NhahdyQuG5O3SX0z2qV55JcMb7I8cHBPD5YezKFO2umk6ZnAljGW+9xOmGuac3cPDqUH
pNTHx6Ui2ywDI7hvSq0IBS5aAX5XZBWSsxKSzsm8ZLJgHdbed+fA8qgoh2+brva/4twPZzbNzUox
uE+satxoVkZIe99XdwzbdAKSqGzzggB1rrfEHyEm43TQ4XJMU7aXEePb1qyz0MOsG9oe6yBr268o
d62PtmFgimkRzOvBcdHIE/pbiWzZp6UBqEhzs5MpNVOlFfPOH4aGCenoXJIqGS9Oa/U93SJyuK5O
uuVYLoP7mGZwDAkPsLY4OxCCsyzmc+dPrw28g61XECualvwj0B0pzIqBdF/uEIhFBS0xd6/xUr0k
RWJeNd3qzprlWeEk4zhIKnr5flLHFFCVkFkAE5qWnxY5rTHEV3T9KSGffgmWCXCDvUnlmeaH40w1
4522H39oHn26G0VGMA9GHuqJ7xwGzR2PNJJovfty6WExQafzCZCFqeNZwxd2m8yX5zi/J9/YPBkk
h5zKiD1p41mtc4JQQpAQSUNKinyTmJa7MXxcH+iwqTUbvyXbO7eKIPEm5GtY117SyOm/uTjLR+oJ
Z2drzrCtBX4kfl7qgdfAUQBYHI6Z3XzhSMfIZBLD57j4AoVc9NrP4mdULj98bhotCcCGcDLn2g/+
CfHX01yh+3aKXz6FzjbOov28mLd4e6QkgTKfMseioXS3MFuZXe2uqG3vmhVGC2c6y79kXzE/1IUd
+u5SdLQwETimvmD4h+f5dmyUvoX/rENvxIOPZ+5WdhhEiBWKrr5yswxJlAT2Tkig0vt8W/v6oXPN
IyebRgUMo5eiMozmdGs2bP2x9dLGC0esMX2ziR9V2jY7r1x+TksTYGwRZqV/YzQ9ypBV4wl/zHIj
ogMHYgLVqWQmjpHhadCjx8rs77XWUUGZiThQDcw8CUIN8f3kpsTSqQ4nWs8qXGxpYshhrc5u6kME
I0YR5ajI3VvkUetWxksjPJqhHXf2wpucnr7cp9EfGa8OdhTv/FTnS5TeqSjie/KV7hHeh3pE6JIz
37pGzAL3T3ZrHBLiGvuarKaS/7ZYG2kyoq4IOwLgI0a1T0KTbzzl5n2GH3lZJYe6VEfaALh9GhTn
Zl+kFsgqEbfrwGtBW7pUJp1Ur+6Yk5NrtByXaLw3JuIPfWjZZkoQJbQTnl5kobrmExxNAPa2suxz
zKwKnGB8hpKD3Ge8dR2I7wMXXWs32LzqGzlX88aqTAKo5vS90Ql8YzvKocKgmN+g5d2PBCQzyB4I
zRrh2AZpSicbNczx3Ll5J28yCv0pPjtWzC3H6fsZapRH9R3dxJG8X4QiPCz2LlbRAIIXzmvb1Rod
dz1du9QRrEh5al0B77MhYrUsrmKWF4MUyQ2EPu2gZyg7k25HChjTYmJmrRliGOPgSymT3aI5z6lo
GQk1H6k1fxJ7em8mbbXTmxEeP7xMkzJ5o/TuXFfLTW/lxNESTWmyX21MKkWj1QOrtwOX7m1rD/LR
SeOXvOSbEGZKwttzUfQF86Cq36bacNamlNVcmNOW0J8T3uKvsio1KshGh7Kc6V0cUO7pL6WKbxMI
vKiWFZepXwhWmW8MDwauY5rbxdROM35Ewku+5tS8esPwAUb+wSG6rw31POHXTXdfkk5rgeMXGhvc
oKb63rLkldDr/dAk75n2ZeMTynUk0ipgCrmrKcnhP94a3rRZDC0wZfza0neqxQTJad7LZX6wfI2p
IPma/q/GfoeDFoypgulJ7hYK5WwkLV4J8Tna2Q+iX74iwoA9D+JXY+2TFBu0uA4nbm2XLtd5qT4K
7pOIwDja+Vdj4fWJn3tW5Y8O7wGOvfaSXXhhNpr08c1A8plYxM7rBD2FfhXYdq1mkm0XMXhQxn5p
hzsh43M6DOPGNRomDHP5WYFrQPvZ06jcmK6Ost/ZEqq6wbXpQxT5dR3nuL3Y1hBtYjWu2ZQPlQUp
xBI7RyzfbisTmOi0z7So02x9aOWbZ/ZbE6ExteO1c9NHlN7JlIauDrNDM7ZIHfdFMpzsct6nMD0g
R12XJXrUoHRlaXzph+Tc5GpbEDyq9eZ9OZnQ+p8g1e16l5lIk8xB5BKj0+XHbloCirpAGFD5LSL4
gAsHVvh0U8Bqgx0zFclLzjiUEMCDGaNeTtUldd39equSeQ6ZBZFiDxU+7im1l0BvgJOUtWnsgSRw
cSzy6FiAmCaiP85CcqxRumrVB+O184L0eV0OeTrshIf0HBORRIfGPk/EmFcerUyxLazlLo4fFfaC
q4Ca+XhADC2UZTdYb49ptZe4lIGIjVfE5BKZts+vSVHdeQJ8jnRMyf1arPlraF0GK8tuvW6ybUIz
Ku7wXZabxmkCp+TQZAm0o/a9fscsd0KpyXCW6U4v3WeXLSWzkxRHkTlQ8figO8XJKtqfqELO5tCF
vpcf1je2+QBKNb+s2y2wMFHxbNayDnAIv2GqsZlNWmpVhRkuKL6THsp2PgxGv+31etfb+Qmc/scS
2QeGBMTG2GJTVfoDLubbnN04m6ZQpJQoKfmCIxDWzCE963HQTM2ZpJqClbVe7aqnZuuHY50w/YE9
3Q7RLSen4turwGCkkkv1ktXiUk/R/YLVlmVbDPtqYNT6giq4Axd8il37OovuGWmFzq6Q7ofOfBnT
5jAl6QLGsl6lSr+BdIo1va3jSOSGMwSpDTWxgPCV/4AMIzdRgnRj1ppALJrPNKyF3ayTn1daAVhZ
WMYIG0r/MPokqFpV1W6dVAWLG18s6R3SJHqhJrsnTdXY8Ad8MWi+k2m+z5skoWWK1UF0vrEd4dKE
dUZV4FRHvsNKv0s3+J0mu7ZKGFsU4ko4+bnQu9tGWC+1RTjOONY7NZvfc94/l0vJFWtu8iF5tor8
PDTzJyPAF1VXz4bMrU209C8Y4h/YwG+qDi65hjX4Ykcn+pJfsRH9IqzlSdfGy0Tv19jdnbZ0YZ46
JLObBC+7oHxqaM6Ikm5NwzO3pbaEpKG3WOYgQhuZza9fG3QapuBg3zlaAzUrptCI1kWVKHQMk6Qj
m0eoxL2hgk5UT5AvHmuxPDS+jLb1hHArmXoicbU7x7K0A5XV3cQGh4BKNAhulu48TNVxysFXfGIW
fKydGp63WKlrM/qcctgscCpv26iCJ9nwJGoOk0nCaFUR76eZEZGXw/CPTKOAycaneO3eG/NT1kf3
YMpPcAMPC8ebDrSFggK+u2yMmQE+Qz+9J+aMxen1DMr0bDg5+nRtjJ6hI7ArnQWnN5TKpsws/kIL
grZ+N8AFZvfVXnxEgnmfn/xMPTPHwYyigmxlsIGDCT02ugpFa342CE/YkqyRhNnYRPOTfLaaxqSF
M8psgRdpGm+inOe8lzo5vebVskvO4dHeJ23+Tc4rmxOhy57o4Vu7c1BGi77ps3FPROu5l+SL4+Fm
8QZVQvVRHB9L+x4V3aEozA/mLsYu1hFgrM9hRQxUHRWHrIaB0bnWimnL5wRCPu6dD5bd/CoYHUWt
pCqjsm+M8ZYiDAmDMZzGvsEHqLtERfaiaTmU/P5HyjuFqM5o3QO8vm5Jw8S7Y5zps5S205LhlzKY
eTmpfzTS9mWdsTVCI3gShR29wXcVe2u+tXYuxuVkzsZKqP2GWBpmcb0STEOzsw+lKC9AXQckiOu6
I9J563Ig9sl4Ypb6KNj1bU7U9XoXhKXoHtyXadrU2qOTvfkDx53cV+TD+6wDrj7FJvSaYdzmRBLh
SnGzOlSs5aSjc4TM0cUv7NuKs8ys+idjinfC9QMB3wjmBIoCN9BUvdXKMRgR4UxrxXuytOgtgosI
28ouDu7QPeriTh9LnDCKdwbIu1mtRvTOLSneVILqjbcOWrnanKyC7rbA6xVxWjmeYmgMEaG0K1kC
vkrUAUvn0WNNa40oLvCjIzYfGaYbeaVeoMkfrT79QGZ/iOC+lEzfy664KcFrGvcSESKfdF9dehsL
Ep9KZJUtU7+pMQOnleds9rfYjThoVabFux8ppShZ9zia+IkVum53y6vrMqvWxc/FZ8s9DCCZRcOB
D4/nSjK7tFoEBigkx6l8Gjgi46G65XelbiKqWnmDN4DkBH6zXgzAQO1YDdW6oHV3A/evCGTibbVJ
dQw9O/wGWcs1YeuZDP2yHjZ5VMLzKuuNzRMgOMr56NQt3qWJBIzzx477Q9zPtxJjBwi4r36sP0h7
5DUAnNE9Q/4K3K55Wv/f1ouwYGOHShBMDCJUmv3CY/2ctZCs+dOgWWrnCWy0I61+8PRzY9vk+dpB
60JkrrTH3OR+8gANzmu/8gYR5azthfO0/muCGqscqlMDe2iVYpnKuksG7xTVSLXJm3+vy2Jv9X5Q
l+KATiJcpgJjWe0Q8wi5lMwOdExkII85G8vk0WXj28JcoJXdqq66U+6lst+L4Q4OAVwcc7OYr6aM
brUsCkcHVsOwjcpXhyzumS5bi46Ndet2v5idbEvAXL7+gtQLHHwLWzgo4184Qwaokp8dhsWbJW3B
of2dIvM4jsqtReflW81xSbo/TDOc7ldX36+H+lhHREy/x0bdbIFUiRTjSZ3nNxN7MGMpj63XnaPM
QHDOrhHXHdSezN/VMmPfWqE4a2bGzcTLyTzjBvQEuNh952+dnKc1LwOFMYlT0KQaZg3rE+Vwhyce
2o5tLFIUtp2wwgiGUoAgp0JXAruT+ROUwTbdRkTy5XnIT6ZrNbtcH38NK+eVy5Hq9qPNsrJ9lEbU
DZInFxxvg92MwFcVhhidPwMZirXtrLnWLhpkaFE851BwI8i1OQ+dbjFA7fbJDLMXyrcPQzFUWTMy
P6r0jZrZzFzcOzeJu6Bn9yEaJNCXqLLCJK0wJsWDjNbwpSWFHLYQgyW2Mh9vWXIGQtd0UHWIUMj0
ZTKt+6I07/lDJgohJ64fVuuSOM/2Sa+d1g2Ih0swvm77ZK8zuyDKBHktogo6mt6k/Xf6/iJ18YRt
aU7MiWf+zAGBYXyfJBP+jK11XaWGnABadBYffT7+ePMqjRjHq3QGwDhwgqoCdVTfhb2ydym3G4af
64YX3XFNjdpdto7qitUGybVUGUSZBeMIYrKvd595XiwHc0zZFAoXRUTTmwid5Eet0AZJ13vwC9iS
+muVYwuEX9XtLBs+YkredHZsAikmCG7woNLBshC+lWchxbXQkew67jWzYBz4Wv/LzYqruTKBE/11
XuxjXj4r702YP7OhYLFku8EKWmtIjzZlGji0PjwNQL87jfnDU7LgNudKs//hzSCRhbbABJtrBscz
7MzccdqnqCnTUI0Id824ezFmOFWTTegn8XE/GGnZkOe6ISSNNf9cmnp5rmANosOuZ+oNCe7rTPaH
s7joD4ys+zQa2XxodusxiMt0mEey1wFW/KF5cOwRGKFWPVOXjkoF0lCz0+e5P5O3MG7mtTJhAfaM
2ogrSOdcHha+eThldQIrs/HSe8ls+9AVU0Q3bvRMuSu6MIH/acRsFQ7RYqLaX+x3CTyahq2srB+L
NSx5ADMQfDd1ifLrze4GfpV4WpkdnEEzlBZDUoUubhtv7VwhhbO8T3LSzbMiZA9ffUhX0BRlmZJ/
0X8QtPrDiyTie0Vduul7iU+wU4+/dJMUvk2dOlYYa8TL2WsOduH6CAZYsVZYVCI95p5k0Gz1WCdt
TCmtZlv6mfvYuLZxzvOKE1zI7ABHDJZd3EBlXGZPZ19LKvI0ZiP0PPzBTCgGGMAP4i7x+umecxLg
0U3Upa0X8dhMQ8Ikq6Rgx5rz6PlKHKyMmMP1HW1AOoo880ocwJzI9/Y4AgZMURXfzpqowp5dSk75
G31TsWmr6QFrkNMEWFGCmW9FphACmjwaNQDfctZV9WLb0XlVR01RfS6pgBcQGlNRCbtwFH3jvvQM
5IGQnTeDW1+AOIAVPO/FndAtDvlxfT6NUrxZDdJNbdgjDwuJ8wqE7oWrNbJCyIVvQ3umHz+Mg7iJ
HHnWHO/NU/oOLWEo8IbUMvngVA70gvEYN+ajctwXFBoHyzburC4/WI52dCjZlkH7XNfdChH4EF43
pgkY7+CpUHb3eUx0ayw/EGygKPE52PyUcMgmpjqlbdy0k9tzKCngel3cmkPf3ZujeUdMyQkKfR52
Es5ars4scR/wrXkfEm1vQHdcegmqF/tHyP2QiVxZBW1sPxJBj6WaCTgq0J+TqeDk2n1npPSkxn1h
44vdwHVIeO8g8u6k43J/5KykF7H7n+mMR8ZQPpF1c8XLFWsS+5KlYPnedJ6G7rnIJ+ytKWdgz94N
PjoZHC9QKSN0zNsLRBXIi04K1TMNF2/YY53ib5tZqA1is90fFZhl3UqDswou/hGn5oc/IAVO9qKD
e58rpjLJ2S+LZ1+v34cq54bxvCcFeSPpfO+t58TU9Psy8a5R1t+thZDq7Xkrpg4mnlHtJlf/XP/q
rDGerRl/tVy8a1O+1+3yxW3X7S/ubooIuXXnalgCGfrJb6qfEdGKYyNPY+o+AArDSMldGGOsj9m+
b2p4ZAawAl0/lQmu1uJ75grlrnqNmWbTbj6AU98O3QBX2zwgt4TTYWsw8JM3rlaJV4gZkvwWRqMZ
dEv6nHKiI08/FCyO1V3Owu6lgFVAfzUg/rM+vGx+TL382HfJc5SUvyDhVWz3+THHJW6mG4S8dsxc
um03fzA6+OFoFhAP+kgL6IxMv/7RNJMRiJbvH6cLmE5abhmIHrH4266G326cwbsk2cAxINvg1HAa
9RxYhk7ST9obF7pG73EicyJ81V7PBH5a1TIIgzfGyK7Zzm/D7N5oUhyGHoc6Oe4sT7vXu+7V4FmV
dJjU44yDtB8rBONkGJpo8NO68qhmQn+6yIPR1b+NnbwWEZp16DeXWsNcxZo9Gp7eOgANQcxuqs8S
+gF2Jdk5tYflVJrVQ1ejXpwygwFuRmxrET9YzMgMt3uDaUfZ3FQXLv4eoku8U5mXPayevi3jGu64
Vm/qJQ71sRbbAckIErsEdmFMY77E353wHroY8HnB7kuV5akdjVdYxWGliofG+aTEWBdptp1gkk1z
whzFPY2G9hMl1fN6P1ESXjX2Nrht/UEJmD1F5l5sVdx5XPp+tZtb7zTxGuLautVtoqZXV9GGa05s
XoTWPxcW3pClE6z7kEwIAgbnMVBqF8p7j+MFybWfHgwdknSj1MUc5XunsjuINE95U7157FzrzzWX
CfLajYU/4eryXvcVc4dyuln1xggQztFioxK13yorwbhiRcAZx2+9WvuWlR+6mUNjjLS9qM9a07EQ
SuMey493KOrFzq9gw6pYnRJCm6Ml5nEqOnsjSw1jHK31oOz3d9Bamf2pnebPl9iaw7pub2o5bf2l
XTPAo3obTcYP3Xb8lQaEj0MEFdlB8LU2LrPnfWKe8lEg5OqS/th13ik3xLUyeKih5yKXYPO3W/hv
mr88gPLvfaPM+P7xofO5wPZih6pLkCfaiGWpiJlqw1MV+0yP8TnTDzWSg/VTnbq8AtjuNQnsUugy
xlnAvqkgtOM1ymTaMBEZ2rhsju0VXzE4u6K/b+L4W4zqwcXE0q2zYDLGbRlHN2uKTUenUSon1Of0
OGTLT4mVnb+29r11aqqRg2dKvwwq8KLk8TNjSjaOrMUfjtD9mIXCATatcptGycHLXCDknIln7J/d
uTtK4Hpu3KWMU6AK16OQqLxflldCOVXl8LS0EXwR0aO2S46u2Q97p5EAadXJmJt825oQCitjuk+W
cTPBVgm9ecm+PaO9MRu5Z5f7tgp6nb4x72u8SjfwvRsYDH04+kuoKuu6DF669RF0nUoU/o9lW7kX
eJqMgN350hmIS4pyddsvo8+lS+W2cCV1zhjRX/YG4gMqI+FWVzsZvtbvgFdJmGjuTWzAsmFi/SNG
LUXlPbKO1CyDhBjkpTXvTK9FxG8gpG7jKZhlfHSc5allv2Cs3qD3gEsGcQUhif+RCO2aF+MRG5xN
UblMO607yX/TtemqYgaISlB2x+WzmyZItuh35gJnj25Nj2Aag72DjHdNltg7yKouaKr5E+nCTibJ
7aD6U5t81RApUbyv3gZpiPXJ3bqjLmxHFjSLjH3bHft9Z/gY3ENkJnLwkptRiMocNMpMn20tf5e1
/VwOBdsq4lBDHeiI7iHSn/QCkMlRb1hE3I5J9+4UDJpWn/XQy1lXoz3haFx+NBGUx9S5RX/4rudR
t0vi5qFv2ruxB+DoZHrypGXRBedumLaZvjdbAPLUsYmSy86NCwd9HDhNo56KJJrXczTxHyNLPvew
i5koj3ilLreqtkjl8mqM4xX+VIu218r5LZ7jFy32znk0BNPonyunfsr65Xk0PYCZhWPYsuvmEJVR
zxDM3DrYmW0qMlt5xFa++I1XYoGmg94pBZkWKl75qA2q2Q8M3oNB4PHSC20KhwoXpaUbCNFWNX5P
kV85e6k1BL5E9XKKUGGuUgPsluCbounURbR39QIfG20AnppJJ3dcrg1j8BwVKcfbQk+9Ra+GGGpY
vlwF7DHAM7hGdbe8y86HPmQLnGen0eXAjsRJQXv7roQ1fvp9mQS2o8YXRadyQco+H5wqa0+DGkHQ
3NRdVmDw1JPPeIjbRRzQfIEHRkxB944oosCIm+xkCqACkfVwXYdorA+Jjj0VGR3dECDgwCxqZlhR
9ikKKjq15j3rqALpkG3qyRaboVONToSecUDRbSTJzh+lHnp9rJ99iAfUA8UAYUfJYw0O9saY+efg
DO3ZXepuWyVadE4z3EUqA9BjMWTy2JX9eDP1aHXrooN7VzCMBzGG1zFCpqIOGW8SNpuTXoLDM85/
J2/av6N96naL62r3TCWtk/RkjkmxYRydRj0pMZEm4mfdO6SCertUkAV16o17RGq46iv9Mls1Q+ce
PmHDaGRTjTg28c1peiOn2rHM4NnrjreNDFCzWOKE0ox1ejfmiD9owPJXXfNSKunO+qoMl2B012tj
VP8q2U1t+kvnud0wEZue6IzwzI1B8jwfl3ddwCGoUBdsQSFaCDMxSGrhpYg5PSy91vGOOVZy23s9
w2mdOdxU4y4dQ8mCBA7yG9UWHiWG53xCyePRb9LxIPF62E5LlJwEBhBhk4zZsVzx9GTxp19mvYBW
6myTFBuxF8yr6Kb2ax6p1EONVSkENVo7QGBoU8x2knhpD5CVh1Ml5PxKTe1uNRG9oY5Su6HJrGPk
eR2avQknJyO1/Z3tNB8CwC6AlJfusLUp4o3tO5Da58J1EbxigZcqPYadjFeDGUMjTPEhCkuBgTmM
WtLnU7M45Jl51QdhX3x0LRttoRtwkzvb9kmMMOQn/khPNBlIiKV4aWeAGAh9cFRqL93b/PiYa+lT
luXvg6Hbh1StkcZdc8U85lMMRc/OiDIJiRlGY7J+sSYzxftAL6+ZWRK5sCQ6DiRUZl7tliz3CbZY
JWyi5+zG2/6boiPVWrvuH8zauMSLEXgCoQ8YDqjgQRb1bZ4gM1nihwVZhB2h7mVqRt8cNxKn62z7
b7XV1njRIW41DOt2BYaaSXz3gK/KLz48oNaly5idU5XOK/7KCkA6Ne6mArFUr6nmvksh56FffMlW
OyrLfbGQvW46W7UBOow8kCb4uajr57hGY79iRX57NxcFtnRlWCb1k/ArPB0hKeX5FhfwHbzf56zr
V8uoYFJQS2QaZJCvkdB3H27McBDZ/uW/cFP8T6wU/+LGareu1zfGQFSAnzzrrPAqbt7/ex/9F+/V
3qFsnBMMS7H++JimBg5Qjjb3v/fhfzFaNdwxh1Ke5Q8iKarVYhKXGPVfONT+Z+aVf/FobjVIrVnC
Z1dJgZIv8pAxicbdpTx9/zSx/Pcf0/+Q39XDP80q23/8Bz//qGoGEzLu/vLjP56gilXFf6zv+d+/
8+d3/CP8ru4+8dT66y/96T187r/+3eCz+/zTD9QolMSX/lvN1++2z7s/Pp9vuP7m/++Lf/v+41Mw
G/3+/bcfVU/dw6dJTJh++9dLx5+//2YaXMZ//78//18vrn/A7789JqX8rCv1/f+85/uz7X7/jT3g
77pvup7n+I7pYV3z29/G73++Yv1d+Abbuw8Wq7sebqCYqnUxb/q77Xr8su+AKtgehu6//a2FE/fH
SwbKBYOX+F/ILfja/q/v9qe783/u1t/KvuDOll37+2+282ffbr6Wa/nrP+5D83WEbfxlbRRZIppE
kfk3Lgv4O40iWnjMzmhiBjL08Hvc+rAi946CmjKh+ERAVD961XJusQCacIKEU3PA+Gc7tVgdWX3Q
+/lNK0W3Ab8JYD8z84avhoUMRUT+i76Jj2jENl5TJKfIwi7cYWqTkijk5DeVax8WAworCnQMROgN
kPAxwRWhj2kzwB8GPfxTSSEoGjatWvbGmF0bLUPj4h4L9T+pO7PluJEs2/7QRRkGBxx4DcQ8kREc
pRcYg6QwzzO+vheY1bdTrLKS9X27ZZayzDJJjMHhfvycvdd+iGMwagUb3dBFC2JVMRqxgweKuSXb
dVdXN2lb51GxMR6qyB/9DsjlO04Prn0mNapM3DEsLMxo/tp0rHUjrpWtXwwGgBmjmSiRa122lFIJ
mQSpy/h5nXg0xkzmYSJzax6t0kxXNh8kTiNzalwvRMmP1jYcxKbLxMU0i1dyyx4yh2rH81tM48as
6Luf/y6cX66sk59dAR9SfbPB3Gbo1mNHu3D4nqyRS3i6Yr66ysDGZeHZpPuA1mMMd75xbZid2ikI
sebaVMt55jTocofsg00QDaq4Gqa3T4JtqU0HGFiPUGayTVkBcVI6XPUjOjNzDndz0EPO463527WR
SnA7z9F3pJ69jFJ/OVWtDbIeUmimN68hjrCwzI4BUFbG18WPur3l6i3mk1K05MjUfBkYV9VhNpIi
tjSu8ytXC83VZqdbZbpCEVu6wvddk+Evuc7/1/zVzH9w7MTGV8VGo6k2vxjFAMBXW7um9D8wBFwc
r36df3+n+KdSKK/xPAdEshogR1QicDop3+mE0tCOyEJW7JqBDmczEmlepKULBr5MMjScwuo1aa9Z
flVZe/MXMQ7kyPOHOUHWplTc7NEJzY2h6nM6rBvFwWF+ThDqwz6Ua9laa8Fy6NHoSLEJpYmmX+c0
1ZiPsYZTt2lBcqrWumTKMET6ygKmZDo0VT/mHw+EbaPokA+7ZIWbBeAIzyDr3YeGmIGi6itWGN3w
itpTCq7hjI26q99mbhqbW0xZQK6tcxZ1p7LNfoopPdaetW0H+aiF2AEwJQuojFH7tSZirr9ogN1c
Ds+lHa/m9YG55oRwR2PFt026ohm3qipvY9j+wU/45hFj55Ke55gre/KJNmkKZMS01hbzZNSzjGyb
4cTGtQ4FZk28lcAN1mUmzwiqNiZDgfldOp63amHtzN/a/I2GjbcqdWND4ijBHhneOQSbenean5ii
bZfz9+A4w0LO4zzEJmwaHYRPaJRgoNOjE2DoKII1gqItPGKarIuWh6PV5/VjUzxmDx3mmzZzlhVC
DgtstCaU99RhvYd0xHJAnjz7Zc6jbdF3YO3wn/mUunF7NeAIT3lw8EILJ9R5jLtdKlOMefYuEuU6
1FQDOSrtwNCSOQ+D1VPpMDJvK/yXcYlnL5I/uXIygElN6GlbduaP2uuCNRvykZvF0U/zkaEGnd/W
C+hnptY+4884FZVnLrFQBYx9DSqMJfPAjFVarTWQHAv6gYz3WyB6OsafHtIipFMdcUxOFrdf8Ivn
KnQKXGbLdzoY3wX6QBxXwMomvGtaYi2+fq+nhTWjG6ZchDgFIqZP6FTBGnkGniLnitPVQKpYMkno
sZ36oX7KtcpashtiZBgztyE2pHVQv/RDZDGbEPcZe9NC4O3v6nSkj4eBp5CAZIqE0m9IUa2FAUID
3uTX62zMfempNKAZ/MmknLifWJnbd9kvK8NGlCj6KdH6cKuYcL1U7weUhQy7R42N2aTON02Om7bd
2/Bm1pjLl3bTZLO4D8BehVkWHFuk4GMre+9XjygH6zBJNGGmbLukNhap1d+SWjXWrZ8NaAy8ZVTT
C3WIEnWVdnrXpoa24OS/jB1nmg99rzdpiILOK1eGyU8bnHVRimURiG0O5C+pwnUeJ+9ppe1SI3an
zHvFZL/K0+EIa2Up4SVr6sEjIVMBKfS3kuOfx/rfj/GvU/p/wOH/PMV129SEpTpci7+d4gpmHryI
fb5BH74GFYUlPV/IPOUwYavI9EsyMsnsbr4A9s78V3G0P70E899VEoYpHIgyulDNuZz5O8TcSK1O
JhDwNpojNqkDisZDdtBC2QgCzpH5POb8Sry3uPiYz9GhluspglU1Vjr02OhNmBoQbv2iFGhAlGB4
7pNL0fsaGiJwCwbmBmT9n/pGsfA+mJpxV086Vj4f4O27jMp7Jm7SirtFOslz2IrN/EMiPXLV9LFT
IVRRLTBB5WiZN0V/UvYdBwHAcTw7fFh8UGjVV7AgN2qRPcSd/WiKG4JcV31pEnsXsNsOrHshAA7D
rxt95lHZz55dyapZ4PRhaH27hW6tp0buMs0/FJ1/wBC9qjAahqG1tZPUnf9bxv5BpelLgzdiD0Qr
UyUIjGhza/RMwxHIXXLrpw7b2M03OP5gX6CPvLdgL/fatZ+LLo4DmYKR4u/A4L3B9nMEI7Qo+vzB
seNfCqahr1JBU/YVbYvBOjt1j4/FWSfTiq7M0VeG7TDTRKrSOWcOh1CqrOo4+QWrZ8IN24xcbkdq
MPSbo7XTNHU8NakHU8ssF62Yls4oH/uGpWVHv0I/ozGHe9H3HLp/0/NcSJV0c+fTbMBdqQCk9LGh
zW+lojpoExgn1E18Uib1nxT7Dpy5tLJbnabHps5+5Ca6V3HLJ/Os2MTupvYfVuzv0QR/PTOWRrIp
DBmT0vdbelcH3SFJ8WRteo8BdQaTK+8wpodWsuLlILW6/eEh/XcPiFQ5Q01ha6Y0v4VEqHXYtf5k
5xsrl+c2rA8BHAFpi22vxD9VYVwEKvNFXC19jo358MtAe44cZ1TJf7gdf8UKft8wpGrbhhS6o8Ow
+/1hdWqwzXZo5ZuhwwY2lxtUomNc3PeNSUfBX5chR6JNlWDtlfAhCZT9FB9VA3+Hnh4j3eRAs10z
QYHE2rR3Tv4xQrE2+3VPFOnXqgzemQltrF5ZJVimPJDMCUYqC9AhgCVPqfa4yxpNbKsB4ERjRgvd
ZmSKtIjHTtHl2qKownKGJVm4HaHRBsscrvhi6l1wlIsMU7qV+QfWiDGUDwXYPbZuwoIW4Bq+qu3/
9dcnVJUN1nA0Lky6+LbH9iWC3bFixj/vAgPrey7xUqmsSgpa4AKruQLU6qtNnXWcCjKBSybtvXX+
z69DzPvo71/d76/jW6eg1H389BpfHeAfjIG1K2xz46dcC+wroKve1BZ59D7vaZnFrsIDqLOr2Iq1
rS8x5EoDfHJMW3/+vqCNArr4mcfHtEatbN2Fw8mavL2sb0PfL5txX1i3jAPQxg1WFvWmhFAw1vLs
VSkgEFrPvNmunytw6IRm+/yf3+tXCtLv79VwHFOHTWRKysevPKP3tyt3bi6z2v8hsV0POjVHV0Ep
nXhsp0Gx7fGnCrrgXfHCVtInt8nw1/Pm521a/1UNoJkOVO4eO2B1Y3OVDkAicI7znonnajufha2v
cCmgstbFGq1XF6Wb+rUUw7IdK2AW07mve6jFs9uM+6QizzriLuJqNiPt6z+8yX+3ETlcJjFQaI5h
fI/66x1fjQWKsQ0Lf77lDaPYWF27zJv5gsmR0mfrpGBMxHW4zdJV4KQH3byRbbSKgxv93uw+0ppl
711hnh4Tbi3xwPbKA/312BTX+TGZb60o2Vd2uitGbz90kh7xSRf1brBNBHHtMhgoHQqx+c/vTv+9
6fTXNutYhuo4lAaa1OZ3/7ev0CiUMOvNgccmSm7gPsyRmDATvnjVlhj8rF2OIn124Ekut5w5PM+t
+WnEGkQb7mIRx+ioIPKnodsySTASWpYc4SzpnAnlhIyzKP+UsP21Ff/LuqMfQj1jkWthz2/q7y86
KQ3gYQxv51vnfK0elG5pwxHqUxTHHBUjiq847fD+LD2lXOB5PtIlXUFGOhuSgys594TpKEJy23tt
Qza91jrZdzyfyBy8kv2J4ofbbYTCjD2jhSgx77hz/6SPg5NXBc/z4zVO2gJ0rztkK6thI7W49E/G
NgBTNj+V2P7dOJTrhkUKzxBBnrke8/p13gH/8DX+667DkygNoSKlYmvXv1V3CbtCjMsg38yfwnwF
m69C88ZiakDt2LHBDeOZ4RLVsx1UuNSgrrpzF2B+i2r+o4+e5h3HRo4kGCO03JP/8BLnje9fvjSJ
FcowbEph+1vmEB1pGnwaLxFbwdcVkJMY/dNt3qfne3/BpzjfO5m7HqMw+6s25p5vgPEffpZ8hV8t
GJOjhypJGd35YspGv7KY+fzn1/q16n9/rWzizFQh3pmGaqrfPs6JT67zJp4KIzhMjXHN63aV8o3K
isstBVbPzE0nxweDimYrKwNcs+HhRqCJFDdnAdnbQG3z9aL+2UP9rTv4f/uy/w+921P4XuV1/qv5
3rz9rd/7/1GHF+/K3769uYP8W4f3HL6/VW9++/b3Du/Xn/mrw6vY+j+kYUAApLZTKafmWPm/WryK
Lf9h2dQKqqVyIzKdOXjvv3u85j9U3XRUR+gGvV5t3jj/u8er/kOq0jSI4bOFplrC/N/0eL8uf/+z
1kz+Z8195/kk5XJmyW87MO0T3RFJWSMFtjaiILQUcDgad0aSBHqG48FLb74fLgPGPh2za00buEso
zYL6kSq9/xHKbNdN5j739EOSzsIlB+B0mz567Mh/+2j/zU12Lrq/vVYaW/MWM28y//JcwGUhZitk
BN/LfFemzSWidjRojgr/jqsWd4t75Gzb//xDtXln+P2n8t1xa9VJgKS7yef923Yf0y/C+mFWa91p
V/AtlonSshcffbiThMjv64YhVv2zgWtQMNhuT3FiPNg7i3u+M4Ur5o45ckDub394Xb/Hyc3fHK+L
BaVacwlkfT+Guqo2KxoS1Rrp2pqqfJX6yhl7NX3GFej71RR2OwXPYG+LP+ScfS2K7x+JPs8ENFbi
v1ZeIJirKMP4jCQTSl3R7FTyZ60uvGttlR75jNn22hmzgJg8x0tcesxlQ4GeFI3awumDT3ucwcAq
s/SqvpBndRchHdeG8cFQpx/552S2TygSTpEzuIYf3qd1oiykgQRJrWex/NyTWc2RqA6OuEzVDpbO
CsZTpTJjNcOWdtVTqJFhYAeu1XorUJbLbpJYrUw8GhJ151zQlndEHhwMQPLpaG0KPH11bj7xx68F
Q/epPNQVygsgzB9mXdABpzeY2/22ZGwKFY2/Qe1ROlV3aJyvvLhn0TQ7yOg7E/LywrZgE9U6aS5F
uYbGES/sjqzaIiBVqflDSiIX0++L1AJARwHBKuXcYGr0+yKNdFXXEsdP1p11HeNdEqDPv2IQNP2V
BsYKkJS3jPMVNyRWiEOi8VNArf5soQNwOED2AqZlQ97JYnwCYTjFj/QsIbnobxX41ZfQpl+0aGmF
4e/WkAARybuK5pRd0mnuwCIE2wTGFkS1CY+g4YooXHR4AX3kk1FGX5r0rPTVE+Dj/IXar+BWW+Od
BsvVcpUQb0H4EIenRIfpd6em73W7bLp5zMlPrHoKGARb6yTbAQMLwErJnZA7z9k7zXoENh1BGiJd
ZqNVLjChJt1YZPUwS0Z+kt+3FFfo9+O1ol4qxjrBrs3vsgz7KkZ6XCErp157JRsfPrB1iZsBq7r9
WIT7BMZ+tVcLdUH8Mq310lnn5b7oUM8zyAGOjZY0ZAgCCMTfjoJWDs6ZK9pxL7ygGtJJvC8RQdyx
6MLirDOicK7V9JoOz0PwMGP1+JQgIofM1ZvQW07Qg9FZKNyPO9qeMtxr/UVFP90BKD5Y3drACuS7
9QdNiFb+aSv51iKcDwGWj0NcAhxBjiiVM+/vJS3sj1bPE6Bgqgl2/UX2Dw6SAXvGqnJhN5SFNU08
TJAmxxM28GWNsT7Up5Pp11ekOneTTgBjqSyRya2mwYdNiO2rebJsFYL3Q0Z9jHVsrTUre94R687V
+hcLehtg2rIDsmKouAfuS+ZHjcjxQqrLsUb5Cg9G8Uj2ofVmsF6H5FNFpzU20cpJPiUs59TGshjH
S48MpqDfzHqMbq4sm2VSr5n7dfomrR5N756EavQYCo2+zL9EzW0irE0969llSB8UeQ+lboA8lpzQ
Fc9JcxUh0nRxFw063za5C3Byy2GJrFUIzSXkcKnDqIIrtDQcXP7nzru3621ubtPkMpVPavMgxhcR
31Ve7Jo69nrzhUiFpoSTOMcVShTj2bTPrdJtVEp7cxsQkmNWr6Sw4LH0//D1Gr/3lr6+XQlyCuGX
Jpnomt/O+NAGpoXlIF2XyvQ2EHS7YkgkIWwwMfMyk/jyokz2IlRYf6l6p7LtYXNjEauzo30cj3qQ
X1SGOE7r3KTXkWQR979ICWsJoGz3Zu29k9x1NPW8gmmWlq4l33scbKtETNGmCWqbmedW4Ehws2j0
wYhpN8VWoIAqwR8aIBRJ389raipgcZRHEIgMju1vaxmOei5CkORru0lwIqBQYtbmYClTIEbUokdm
1n6keoL/rAN7KgcYlgDjQMRaiG+tYt8NEYGXTFHcwvywiVFz85I7TKCd1Lo/Op6k/QGPQJIpsEAT
3LplC3ZUiXeBL+8V0cOnwVSUZMrOiSz0M8a0KcJcAxHk0ENl4Kv/yHxBcIWVN6s4o+2VpTxR3I4S
1FwySbclHEizrI/WOUkotRBIwiXyGU44+VaVPvLWIET7U646RGLuYEQCLeqxGHii4qZOgLjHE9NJ
9mzVgwVH/+cY9CPfR1qdo7hdGLJ7VFMiVnTygIvYJt7aIBqu5Lc0GeSajHRFIITkT9blU2hXB9CB
yl5aLE3FrJDwgUs4V2ILnqG4wTNpl0pd2Ms0KXAwanHwAL/uoiuqvreLVLiVoySHJsc4bYea+TiG
A68JUs9B6rfUGs17XbWjqxkBdQdxfkSO4Ooi1O+BPOr3pm4/Wb4Vb0snKIh+IgxSpllNl7loloAp
xaJW4JCDoIzAhmBwYSCwa1QCL9mE1tYk7EukpO19347PrWYcs6knQcmE6cC1tVklpY/H0CBVYVaI
pzwdF1nVL6AQosVgtOemN7A3lXlzlRMcAYxcDu1XZGNxRAqdrj75RqLdIA+aR74hvGk+5NJ4mwOl
2nmF2kEWx5X69W9Dq4P4Bex7VCL8UFYTfhJ70q6V3FNvMyNyl3gtXsDJDNd6rIljBNOadeR/dlEL
bLkIEZ/6DGQlGMlj6WnPNl/GOmrBQDN/fRvt0TiNzMnWSRuMq8a0YNnaRDHYDuQ5J32qHGnvBXYH
14DHvMkq58MrSU9xqjxH47iui8jZaJ6K+VnbixTmUBrU5AHWDxRxuBX1imfc4EY/BHsSaWu+roTT
17xNiRBgpqKt0QRPQh3HZaBR6GVjdjU7RvUyDy3ypCpnY/QY8pD07czMHMAScSSkTn5JUK4umsQ5
G6Z/kw4pVX4PFjrqMbRwHjob+kTTei4lO8adYULhAcCV9AvvIgay7HTOgVC0L7Xn7DLVTJaF0z33
vg10REFDXkGB6pTmEGAc7RPOT4/8WRBajRuMIB49807JJZg3HyZRMDnOus0DdA/Rp7TJUyg8LMBZ
b6yj4hPfcUkGKhICPa62oRaSRpBov0ZYpJuoI58rncuKZJjgNBjaKmGx7UNCzvZESt3rSQPxVmvT
g0bH8GDWBs+GjRpxKmL/bpC1vSQajdNMN6nk1fRW8T0dnGAa9gnN2Rk9nj7Q7+xRA51BYA1UzxAp
FAGfwgrHj0FE8S4dAEKzLezzTj3EEODI+nIUVx1xdefKc6oDXMALBmcQN0uHDJZPsmM26HXXohol
eeEwcCl7rHxNCOrOr6Zp48FeX/ugoMOZuc6slDg/r57drFGwCErSjqsqHjZGLFZVG0fbPAUWnfrl
C4G8Hq18cWC/1oCj2DxUTEszP+HYNB4jwlEKr3zpyNegjjpF+SezZhjmnvejSmt1m/fiQG+1naNY
0WL6WEaNZy/vTYrpIdjwlI4ATluwy80VEZtFfsxo8GShFm2mZNhIfqXtD18tobk7k3PqhVlRAaJu
W2rKGg1OsS+ZFqx1tIuRAp+iaBj/J0wnl9iQlTRO9kEEAN0mwnAoyK4R3CnIgaUpkKAoLUoybSyd
n0IbE/hEMW0IgQOLq1ZMActGpdhG+GrWh8lLkdWWY0caEGTQ0cHGSES1vQit+sOOOGD95hGIK9A2
EAXs41SjkVXtculvhaP8GLsGf0VGiV71NVUybIyw2EXh198wMUtFXND1DoT7UHnKgqehIIlB6Qd7
JWX/wraNYykgESA0NINZmrWG8jJuCcNAYFSVmzgNduHIoN8f2idKksZVh4TERRgxGB+KfGkZkINN
LFR+PmstRD5u+0weDGjAvo5DCXIEI4NRvzg2CcMTeuZoYEtOnRJhVci2pku5tIT+MLT9azKO5lY6
yqroa2+Hw3Cl8iyw++MCNwDpRbPnJm20R6/T1yrJqqzND2BVCo766aJaiEW4C9FOFOQ3oC9eN6U4
y+GqBME7ctqNZ1I6wtDjRkEEjQsimY89DbZVYyHQ6ZJ2lWDqnC11CMliGqZpDoGmTk9xqnuHhHpb
rcD1tlINMaDX6Ok5NBzw1cuE6MwgKRjy4Pk1FromrWNYgRku7RJOYLVUlLB2E55Xt0B/g+LkKe2d
Ztfhg14bdgGElXbdSEjgLug66xSgpkZpcBI+cmyo9iZqCIbZvW+0G4vzl4uniHzrqKVkZLeJJpGr
2UjdhfcT00DsEtLhbI1Qo0b7RJ+kAFfl8pDwsS5yX9nH3BfvErOTdxYSxMOYhIfIRruhlMNuSGxt
71WTtifqRcOwAgg76bTg0NgfuJPjox9P3qH5sKhBjoqRt8evf6POjggiva9JB2OdN5JdfwXvUD15
VhHtzcLbOx30n260RobFytXzvOowI1WDWFd30Cfk+euXmHL17Jcd2hWtVghlzAd6LOa8VJr01My/
fP3b1y9lND4OKinExvQMlb0DRJCPvyzE/rjuKtWCVJvoh74C4eaUjCZLtH7rRiU7nDpoizMC0c+I
0SWrfuBeEmfIZfoSdJJNmPoXsl5X8ckhmAMqnM6UfLbbjmHXBH1tpZdpvHMEefJhnJ+KSjrEEyQx
ziXp9eSZWdkpmH9JsIDqsZ8fA4IFF13pd4w4y0gurOKQqx03UgcMlO9H1R1v9M6LnG7b4bdwlQo7
ci3MaSuJ03G7NLokoq1WYS6dh6zxlZME3RopYJDVPH5rHVADM6CWyGCz2mL5DJnUISOEXfOYxeRi
9k7Z/bD94qIZxKIPmX6f+5l96J3kYPuA1hdq2f9U/a66+AGUA7yo2qkL6R6zG/kL5jLEfqvRJafm
eSSaGAcJDNu90cpbMvOui9LxVmQtmxgvpl1IEMN+5pnTEzM/hjroSX6vpjuZtvai0cExkNjTIdqT
5SE2PORIfky1RDzWYCYOcjQumYqi5gxOM4IIp6w/T6OChqufjrIQ3jJIUBDE1QQCV1R7P9Dx4Tbx
Br9gdYlN52iXkvKrV26pCjegJVn0lBa1PMVSzbZRZPxsxx/mZDchV0sWSYGZGoDxtYJmec20ocaP
yREJEQ5OoKgeW2IdNpE3rZG/Qvsci+6hLY3HOhMuRBsI5g0dk9bzyVrmKMDrDskcQEVmVNexnPxd
RkuMsh9CZ1SDHBAifDZkP0ByIGHB6eiOjWEKnpBb76Cyt3iQCvJSfUY3Zm1F8DNGhbcjQHGrjHcA
NQky1kCLsN5dajDAQPlRT+ST74DpLgf1rQ6pi9XxhWCfagUrVFH7ezwhzlb1xnOfa/7K8A5MnOzl
ZBvrIEl3lW6sM+GRuT30aGQNf2H3asEMFSFi11pIKXPX8oNTTYYufcT5llRDjCNTCCQitgjwl5+x
HearbEXa4qWGZOvQQqkicqABnYGLm3o0n/V6lPlxLMsfemACautN+PATsgZpvExdXdCOKplS52Hr
ej9sp7t4xYAGLMkgLJGkxnmgnYeQ4WVnBMs2UYpV3eGY8UTzawBsXms20yJ7Uzf2zajGH1J/9cc4
d327peLWw4ujcuPUfPnZ9cIF3e67SpwedaSo/ZhAqAjGbW3wWwytB69eb6cx6AARdnuy+V4Ry8Df
xDymx/1zoVkmv7+59/msqgLScaW3NwpUgj3x6DQ/KPn2LBQbYke3H2rKmeglyeI9ezXZXrr+nrXN
sz9b/bNiH2TGTS0i5nzmYhQ+EDWrvPBt0vMaCAkMMSZwDnGpWKd5pa/0IYR856sPbdRf2r58wFpG
2RB7n2E9x8r3HMGGIIKr64ig4kdLjIFoyjZSKbzFpAAF0LL5FUXkYqlx9oNK+ah1ghxovfg1fQaG
lrhqhMOlKc19T5U/pRD90oXWqDSWWcG1klwsIyS5LIGiN7xGo3ix/Ag7UUM0JxZqx4Y/ZlJPRcpn
awwz6PqN+vcsNPupz9JzFCFC9Lwn3YRgU4yubsfkBUHKNiCQE973CiH6vZlANHmTzcxN+fTItgTj
CSMimt6ZRC+ZsdyqXjwMJsz9CrNMWlTPhhlfilk+mprBQw9SDgt3fxNqdoS10O1rL90pFP6LKPzw
ZAjWyLhP7HBrQKwjfWgCzCTehZZoRIpPydYK6pcwxD4J5SVb4lf8NHXsVYaVu8SBrLh0b4fMv2FV
u/ZQiR1h3siX3Ncml3Al7XB98UIehji+aH2+snVcNJaSXXInJPeQGBGiMriN07GAKTbdkhGXaKs9
OE5+QugGvZdwJcxnaxwBhxoTbiDSnW3Xd9N0TUAwgyYwb8WI/9+mVNMrcJ0jubmO9Z6nysUkQ6P3
6X922Z0yOqCm/Ggtq/5oFx0rsIEzbYV3Cs5HoI+P5hziAOm6WkxS35NhhB3JOOOQdMFOP7U1j2GR
Yc2t1QB0xhCSlqI/gFPYBSkccbTEjzhILxqCR3g/MG8tedZIzFwUevJcwMrWLcpmnb++405Bsox1
KAD9G0D4aadR3gTCekYB9i7wcLnkiGIMiO9CpcZ/lJRHlSBWLMj9m0FyaoP9FUv4sp/UaYEmPutW
4UiPNUxf6aoDFahvWk1padtsG2MNE00tR7gTDAo4TzfUtq1roiugEB94G8KB8gfDEDT63kkhcI4G
9oE4f0iSkCRKIiAmkPq50K89lF2E1vLYpcGLP3TPlPO/Gg15p9f1vP/GX/V9v+u99Glg5LMIazJV
+SdSsJYlY3zPwJxbvsjI3LXOFgm+blqjpWkQ4ScVYQeq8qmFer30FZoYYNYQwDOWUEL0UFHDIsza
VRtQbkZBmhLBlh5DUwOTTQxKPeXVAh+VPzS+y4XdBYpG7I/ip/RV9HM/VZADYXuwd40btsTVMOr0
acCujgnRk7jWN3GN9TG1n1MohJskn25fH7oHuCmqi3vbJF22jf0TDBeNYcqOmzPaKzjh69BnAB6V
s+8WGaHqDzE+5PGs6hOm/8i42DisiS1Loo2u20CSJMMSUx1cMzT3mQqAZRoFs5uyuhtH5Jgy+xxr
8ZayNWX4LIpEWVsxzQ5Fvlr9+FM67YeiNht8KmT/hj/N7syq36eT+iByGeEb/hlm6kOUdZc4C++E
HI9WZ7+ZGaIHLe6p/piRd+PGj0tEzxVUzsmi5DaS5ByLGmBx+Q6oln0r4PoBjSWW3ks2bavaOvlI
tha0armsZot4Cj4anYu1iY5bcYrn1gs/yW9DLETNWMf1sUZggHc/+GVn+SuP6cKwyrdu4j0Gffaq
k5Kp4h8tKpA+tfLLaIp7hKtAn2DlMOSYoCApxtYpys9UQ5ga7JXJ+VmDTlyA+ahoFPFIYBfFYOcM
t25ozmZKi0I3CAccOgh1Q04QGgmWJ6OkZzYPYHwUoKqH4TEJAgQZ6Uu5yekW6A2u7lYnYIWriV/U
+BuTJxIT9mFYud6Mtwn9o8dpI4eClTbCm6J//wLz/1gojzKpp6UQ3Ii5f20tNbNXk2q9WR3HWRxO
3JsINMQ9VsTZT4hxjZvpmJ5FaEC6DEo+d7qcjl9jmyh/hhXi+0Ev7kSpHoY+XUF6KRZ+gtWRdvKq
AimCWYDQpecKA/cypgGrN9hCIgrpPi7oyZhsCyGTGjsywPyr1zHlgijCx6b3jkNGsGpcWLQancrg
6gUxyol2aV1v8gLkHwAmF1/shMS1O2hjMPf3hnVnQh+ZU0g8+ybGFNstxOIV4uCd1U6/CDm7S6z+
R6EU28wit2Oa5dQWkbs5bUQKEzTNOA64adfTg9DlqUkIh7JLpg22NO+jcLw5RUbWd75DX4rF0cGn
FComHO+uPqksh8DLoTAMH/hWecIhEHsW00yA88tSPBM7qN8R5a0tCf5bqhKWcGKNS/JEnvSWEQWe
MdJfvC0+bwV4gPboc+S7StK/IZUE8tUkkYuHgpFmdRgUGdD2rrcdCdcIOofPLAquQm12836CYi9c
NFFJLyVTEFJlGWrLzFlM5bks97U+BoB0nEOvkMOu5t6z59PaVJmN27J/jD2uumbdgzOHfe+zAsCP
8V+xIhzmCv6+CIvu3qwbQMnJnofAd7tu9AG39c95W79IVURLjFP+Uh+yDf7EnK2twu1OBQJMD0hA
BSSgUO+NBgCWHVW+678UFag/Sw1ectM+4S0lJSfuHuSUv8xfmNfRLKwhJDihgtR4HUHckDJaVfQq
Uj+7hh6OMm4RtBKLeC2GeXRpe/QnkbFm0ZvTF78IPeg2kcoc2euafWpQwTsTi5bV+MPz30VcEQhW
mctSEYArmk0zQCwofR2OhrQYeazpYcFLDv0rAnGs2orEMw/9MBYa2JAiVlw5KQfZI6JujWBFlIEH
FancDTL+1UE2g3JiQEtLO1CRH6jDXmLCUXObXo5K43rQ/b0SB49Rnt/UchtG6YOFg7iy4g/plXvI
cAUsexwWeuLQOIIkFFrtOiayhQRHveeO8qnU40xWJzlb1uOTMWB072msS2oBkFDhBQn/R9x0nesU
zkPpUdw4xfgEsKSM851NPVL1Je1/qVNuOix7lek3M+Rl1VMBhIeh9n9B9V+Ncf1G0NYx8lKFGK6P
1CB4XcLY6EgLKtoaa2DZ3lWVbN3Yyo9C1o9t0v6ayFsRQ/TYFsZ/sXcmy3EjWZT9Ii+DY8Y25jmC
s6gNjBQlzJNjxtf3QaitKpVllmW9700YpUxJZITD/fl79577CW2vm99O/LsOfbDRPqWtQdpezqTN
Cbe9qyjlBJJ/Qx4A40pRvyNLXRkoXTahxanVWhEVPPPgHsoB/ENa2sL4FFlz9gZ/oWneh+ACgnsL
LqBGTeJ1B2nLXzGXMfwbJ9uBENByLSMhC3THSi6TcUrXABGILdXf/UgZ52YaN30a7VMTBzPxyA+a
gqVoFRwMfTdYy9xuHl3XJbdWA+duf3VyNvvL79ZshVCifCb7qlulWeiuI0H4szaYlN+a/RkM6tSF
1oel4n7b+DTetcj4RjHxEntgdFGqSML66m1H5FdQDMQ/dDMkm+Ypmgx32tajuiXt+ERAJb0kOxrw
JmU/XFKkmyb+1SpMQnreqZUX2fu60c4ewxOi4zyiBwMe/ZFOvtCBcImew2/oeCcCQhn9lcqaNSHL
mNgr86szgwcSscyZMOILeNYFVSHAF4gTJcGnxjhFK8PUD6PmHDHDAGAv9VXUTT1gbmUvptqhucwi
XkQOGkdrIDjI0HpGpN1Tn/jvNgUijKbhcazVVztwAltm8zakMMXl9wlzNAsf3xSt07Mih4Z2P2Fx
Bv3kPnfTlaGsgOe8bDZ0phiKTpmBvM4/oMeSW77Z9ka6mcdSIoaQBIqKfL3gARoH/wrWJb0HtxTx
l2q1dbOKVlwCV3+xleRI6JgB6uyXAIm/E+MD5dv/lguiqYAOwdQQ9IT9FJeXZcAcKvxTnfOtt2FS
bicyekuYnFPCqQJtzV/lZtPuBE/Nmg1bFLinLDrwmzCB49P34QGI/oetyvdgIk3BcbpLU4kLW+xL
7gFtDunuJOhkouSFgKqbpvuAlKyISwW8ggUNilsogzfVw/TMQRyNwfSt0mATj0J+tQ39nhEDwMKX
SXTs3e1klQfKLMyPsQf0tHzy8X4jRaRvkFTtAbzFwW5reC862WoAAp8IR/GWWZHfIlHdgmkssbWA
izQyYo9KyM2tw1iYA8iuOdADBbKwNmdWnQRJ2TvROSaoGI1o/ENqirRLwz3nAceAzmiLIHWkrdpD
XeGbVSH+OgcWUBNodMmp+YnzWOtJmkOyfc+iMILsbh1JWWV+7X3Uhk+YTCc2nZd85iPDrkwGmwFt
ReORB8eYCAwBdUIe8hDKmBvbNALv6ZVFAmP62eSRhYHR0FZcn7I1Y7htQbO1KqkniuGbrfVEUHjO
N28babmxzGKxbrX8lyV7CWRMcofVo68kil/sNhg3oyDJRNnBQ9QW8aqeBL2XDsEEjVoWpS2cY2fR
QvImnjFtKnE9x8mWvsWXaXm/XGOdW4xBxomRReH3PeESYDNcdzdKeaaGIgebgEeY1TkfkuK4ndIL
5kzULvKWVdfRybjlhBoREJG5LaBCIgDhselwEOniG+6sadnq4YPX9KvR1g9TIIkijXHdD9oZyQDU
kKAybqpU6jAU4rEIx49YV8fESnvyfLr5whJAV2Ptlxr98zYO3FNE0uMaAgt2Wx2JR8c1BRQzwn2D
zdZQ0ZMjG5qtg0GM5KKbrc8ARWfuBtqfQHzEaohWjsCG2mOxKlh1FIv196KbPdbG8Gx5jUbQQGGc
9cQ9Od1ArhrG+gXZ7mBWaurQTHpzVuCH1hXXKG66a9f6K1SY42EsrilBSZSuFLTS/Kir+BeY9E8R
wwRUUat/Qi3+xvgqycr41g4MACOT7MbOgqEflvG7zO1uryGByRr9Y0Qi4XaMNJOilwCAaEdG6lbz
AZ7M1HjQCAxeNtRUEEU/XfAirmcHq0CD7ZC6/ocMoKPZw8A/NvpHFVQUq58GFk4oOd20FKOODZ3G
hAWNGcRmvVQ/vXh4afo4WkcOUat+BBLKXUsDtUIOhFgSL4YnPlZfsGqe8yID5mg3L0k8PBVDgaPU
T7ik2c6TGN1P3NDfDKPaOSFCDiQT0wJJ28xYcZqtECN0ObR+Ojo+ZkDPk03n1x+GjSuml7BexOX4
6Gm0ICcXBk1e7ydg1Ngun0Mtxr3k/3JM7OdBVG9Ngf1WjP4jQ98uHAvENePOVF2xqzLnQRuI7YF1
R+ep7mCtNFeHhrohx32SEnWLUbNeD6DPIAUqruHgUQ9yQnTYT+mhsTTziCyPPG+CxhYdKYjHsoSz
9vtLrAUTj1FxhSaaUtBBIKrrGdKjnbvM/wq6MLqWLqGFeax+lQPQtDTytvBEUXGOCNCchmhTftIp
LE5x7nyPJ1XvydOWt7GmaEYDSO+4iG46YgmvMoaLNzX23ge2vvXdRl9jvPvFrXa4tMk9ka3boVeR
qySnWQBgsj6NnKGuCsVzwyHHRTo4urn/2qW6XPVtkCwNNwoOTcZM30zEleDz/hR73ocb9PkMTcTv
WmunXjGX7Kzk1TTIPHmJsik7epGXk0ORVlsiHX/WfZX9aGX6MhEieWzLBOpMFJgHPwiZANtV/G73
2Ugy8xBtIuG66OAS77lGsjISBvItog1BMhPBW3hKHl3pgfTKm5Xd4szD7aGvLHPXaeGh8YhJNwsc
vKa08j24oHhXkUzUFRQcvcWeF/2KbeR+bvro2WSPjIcgwwo7hpBTHW0njXQvQw0POaqKHg/Ipozs
aG2OPAW2peSuzay3JtaHXeGxK7ilhKrpVvImCm4kUEMrEpheprqJdt7w3A/VsLY5lvekUUGSKkmt
FAFhpb3xZWVUCXoGZ5ahhLY2Ys2FGBiUu65yIS/RYXntMgIJ46x5LuISZkIgnGcEoU+FwtqfV4Z7
GCkSchRtL4wEqawL/ZtrxdqFDfrsTjFYPutIPx85HRgu6IMVIZWE5yYMfdaWiUU1VNV3Bq3EvfBx
5FPN1uK8Fa1tHglGtlZ1XvKu2dOl9HFq6xHNLLMEpEez/xRPyarszP7I4qLXy3BxqSVYgSig7L7p
UK52BD5kYOOVxdjPntolSp+h243c7p5pnMXop3OH49Fbx2TnbgxNhVvHTfRTFlirBFnkKDvx3Szp
WruxG19xvqQkwzG/YfuWQF0/EdAxlh9eVZ2cMZT3JKTq5I4QnPfWELK96GrgECkD3tVUG95jLZoH
mYnuva0CYy1JUwIs7Kx0TdNfxi56LOAQfXYVBuEWC9NU9CP6kAGjqmipausYihMZ1SEn2HPs+xgM
desRElO+rhxZvRDZrXYh04SVESAVAkPtHwHkPtTGmG/8UW+5S0baKY2RhRpxtTQMYmvMXmTk5Ri/
HLszX3MMsEkcbJ0KfuUY2viQep7FWOAut9r2u0ONShvVfq6oK19ERO5VZlfyKirImEK0TxoZW0AS
0StTbl8LQBrLtshmv9h83RuLzWDjbaxIvFzXblnsJocdgmZHtOMijEHWaoLTEL+Gg5X9SLA8GpPx
NQ568j2Kpiv4KZJghnR6iHJkpKChokeDNVxbyB8mTpNHZ2h/+YJMADz1pyaNLBLyioYDIVW7tpuA
ZhWrRIvqb3Y4fOur1lh5cdnBlSeruyCIiR5krh1FdpfTWuvM6mpSnPjZxoJnFd4CXaYhNE4TWrWe
zgZMzzzal1geO2FYV7tK003NtybAGbCxuFTO1MCE55Q/Sqn8w6++cdcjoXa7LOMlCtCKDu4PINf+
QWspLzsHAZ3bqmtiasYcXRkvkXQQWGlyYmRI8S6sKPRg/FBeZ3S3VouHhXYk915ckA7A8RRGsFIN
KX15AODXR6puuf42z2YBeIV6KmdauIFSqyEByr880/1ssq57Lu0+BCiNva+35ULrNLlJQ1mvyTN9
wbzL7F9v4xfNKvM1ScMcDU0G9LtU/tMIPuM4te/QZyJP61eY31IcsEO31Ms6P6UNWaeKylBI2iVg
8DZN3bRoAGlY5mEk33sf/QBKLfJnLA/W4/heu3jauL99GVr7wHjtCukzOyNLbxh1em96Ou0sArcM
8o6WdMLKCy0zIuobbRXSqeMWatBmTCcuGgZ2zCh+NLM2fhwhte4E1AZUI/xelub+LvfTn6K0i4NJ
ePcBvcObdIpma7vV85B44mWSTnLpVfLlPk7+RGqDE9RP3JdcCTIkad16X3U/nZER1ZyS4PfmRdgY
IswxOFm23207ffyZ17BS0GkQhOHk3kPVTx6QWq1CBEWrvElyYJyTXwMHFN6DO4ORSfppD5VV+Q8E
BzMjNodLyhIDY9zR1EAQBjwmJAE+2RBtqqP5lf5bUwMPIh03ON9/GVxAW7yBGWpuY+SVZ30o3+pC
btvUNb7ZsZhIj+ptPBuAYD0c6UOQn+s46B4sM0P0FrfFssMgZhTGTvkE+TI2DNZepty3GgfqUvm+
Aa/btVdFlmsbjbRaUJcnr0ViFI4qXU5Vcq66eFqmQuhYqkO11cdhumnuc0GLCOZR6uy5EP0w3LHc
97Ik71kCCxiPYc5vZJUigwMRjZ6WH4JgmoV+ID2dKwZk21ZCEEhl/svDtlrCwjtALAFt0gZU7GZG
yUyYei2ngzk/e6WyNq2HcsvjwzKMh77qHwELY5q0adxkYfZa1PPQLdYezMQRAKwdm7Ztg25l7rTQ
zq7aCp+FoHunx9MujHQq7EoyPExH2KSOt2216rWIr7RRH2TMdzLVABrb8q0faLS4Q0JHNKFq1dpg
Z0XHcMItHQcxWRU9ghqzbm9RYp5Lx0fZhXSov/rZdMUI8hzCPYSSCZXFf0mzmlpieIKw8lFp3ORK
WWD5fgSc/xEArBxqzALVWL0h2cVCbz2kWvyWmH5Gq6147Ru1bpgukw7mfnNc71mkaPF7O/7RWDS9
hRg25ti7XAaTXWoUp8pxXqD3Md0T/UNq/Bzj6zgD9+vvNK7k0debcimtBg1L4X9g2D+PMa752IDa
43X1Fwfal2/m6NgGb87WxVwAugfoCakTNOkHN3kStfc4CQKiMECBQknJwQs4MDW3BnIVIdUMGQiR
02LQIecesasG9qiZEFqG3a+4EM8WjKbCcfyFkYBeLyrjV9tpnxVBWguN1dRIdRE0xJvaoaNOqRzH
JuNwitVlpasVU+GGbnv8RH9vUZvpq9Xo54naZWlrKJEhgd/NS//fTfg/eHHo7//i8vpvN2Gh+o/x
Dyvh/Ad+WwkN+S9gnwZ2PSIITEPOtLbfTkLzX45u0d3QcPAZUmdn+LeR0JH/kvwBzXM1XZ/5L/yh
/2sktJx/edgCHMd0pHe3Gf6/GAnRouAR+Y8pDE6d7mECxl9gYCj0/sth24xFhRFdI8vOSZpj4U/B
OcWJf07GPEQ5H01raQkN1fXY3tUxFcUGD0geERhAXTXJY5ABiIl83T8h8Au2oV3nJBFGEAygEDsn
uib7JJwI78pJeyCJGZ9By8ZI+ZcSrH0s+1E9CI+hL7IMG53nyDArC+xVSkTEBaYkvji/Kt/h07lH
nZbK0fbrt8QtDiQRn3SVGy/p2DxVgX+h0mVklCOADKvWvA2OYdza3mtPk28dHYuzVNjGvpaxtWgr
gBhmqNdXY+RCGSSDWqOpohOUlOWWeaaxH52hY8AdGTsf9c1Gd6oJn/2cpKhjmKy96VG6ZvnOqJnf
iK+ldNOHHkmIY1v14/1FDZVElPpW4Src9nKwnpQZFgdRn1xKKxDzof0ii7A/1o7OuReAzZ2Y/4DG
95GaaoM4icYRNK41b0Un29DX0O/KbWtXj8IHm982aUKsWMPB4ozuh52iI9aaw5A0+A0m8zkq1Dx4
g5fQIw5Y3b/KXX3zl8V++71W/koqulsW/1hCBgonHTOqKzULV+xsZPmLs97hMg9oJpNrsxZ6u6yj
yp/VdcWbLx/K0Yxfo8Sw9i3w6HUYCfXQuII910u4BrnIEgdDyVPTmBoCFkL6RDzRo59/z04sOq/z
e097Kjm7ISBbaXIDtRDRrUpVJcciNrxPnTN8rTmyo/+mxMojMmWXCUYnY4+FgrykJWI5uTKNFrUJ
c/yrPWjbvLe7kyzMC8bBkW5p8tcXMSEjatrS2QvMN3sttgkA6sJvNI5ZMHFPd4n1+8POsp+qUvW1
mV/wMyB5gBQ8ms1a62z9JUbnU3cm/7erT8SdJG3/1LUob1Vz5MePjjJFDzfGau2SYvEQt7r/4Izm
QFj0wDnt1O3Z8YLjlOT5LWgjnHVTJndKNfvGCLJrUhu0p5hYAO+OVp050QnEPcLocGoeIOy7zAbQ
hvzzp63/aedlw8DbzopjZ7IMF9vZ3z5tj7ykqTFtucZJOi7oFCZmScSBnZtPHX3OY5v6Cab23Nxb
svWuLuOJTPjGKVZW9wxnAVoVp9+iCgLYglV8yWnJHLWujZxFrZfNGfXniiVlY9SD32eUH5kMxbdQ
jmep02zVWe4vI2ysddHq/8OQac+m4L+u5HknZmzjWJ5D0WiZf8P5OB5SqsTpufjZ+9h1uoMnvzjE
U7Gsug5ztUZfH8RE/TgwpgSva+YwDMWuuX/GjE3QmETBzbCHn2YXj7dOpwNvujVeTS2myvLbp0zm
ObH3eXFt+nEPpJfYWs0E9lIK8ylLGlLZyCoNucYRp1KuR+Lh1bpvWT2qLQNYmtyAl+Wordr5gbm/
6E1CwtWcxNEU8ft9myFWqThJ03wDggJiU8EVIByXwfb8UitAz2M+fOWxVOtQb+hSVHR3AYvHa99B
dFcQ73tJp2G6RAa4nwZd4RRVj8ptXCK/3AyhTMsFAdWFQRgtFky7pUb953Um9T8dYSw0/LBgeVhs
8xnpeH/jGTmtYWR+wYQp87rv9pQqY6VvdWilRll3V5Wb6mFQioqVQErOLlQfTpBt3JAAkLBy8/1g
T1dtPh7s0UY7XVXtUc5P5f2X2AzqdV6O2eF+/tQIjzcJFInVZFo3A2rMzbPzi6lPtJl85jpRaLsb
ruHfdCSoB2ZPuOyRb4eyaxamaqabWxMf2edVu7//aZcMdVRZafw6M0XhiKKpwXuBpgJIVNJo8d7t
ALNE+Bxtl7HVqDPn+r2OiM9O1xrpiQ+uLw9xxEkRRBi9IlPDotU6SwJSiI6sjPCJSBniY5IEb5c5
35ziKfuhRLv1u7J9S42PclLZ2VUyPhUEJK7s+DMawwKqpMT87mJktOajrOUoG1RgkOlgnvrSQqST
gbmX06acy4H7i2iDw++Nb9yYud2+9B6uMzmL8dK8aDY2up5zAz/sPFmWeWT6PHpD+W6G9bJq3Pyi
AsrYANLPgAxtqc+fg+kMzt6VOfpJb7iqolcXz/fao1ZMv/JJkH/oFP6qmj9ndsal0akEZozCh1vl
aAUiB/lFm59zWWBfbh91iqbdVMb4lGtuhk3sgZfRdXEjwYwMQVhPJ+iZBHAHCPEKgQTrfyzYO7no
r7uHxRkDAQRnvWnojqH9bffQJs0bujEEkShy69zSAWPCFdbH+1mYut4hNHnK5prh9wcd2ikBl/o0
nK3IJa4QTcHx/oJRUD/KRNfXClfWzhvVa6uc+JRmUXwy2WlfsH+Mzc8hymNasbNCQteR58RQ8M4+
o9NlEyJEX06u5xwxpxDYOqTYYmfP4FH6KeLb+cDqfpRpLU/dXBQ5oXqQmKhuNS61Ne8ODBvVYQKZ
f0mox7APQgbG9NOBGGXKZ0TQQ46LgtgDCsgq8TXc8yiMq3ccloiOSHPZtR4z/dJXRrukcbxKpqC+
FsUshDEmsgi9mkxPdtu1nJ/SCEYqzbS1m5QsKpXkpJHOn33hNfoOi4aieVOElDq0/TYO3xGde/TF
8zZYzy9iqgJaqam2HSR1YzIEr4MSzjZJyjkOYabv2JIYZjgwDckwLK5kVbguag7jJAWTMmQMSMXN
sSZhZsThTnl54Z68wNOBxAv++nOue9cggV1QmuNw+32ylw0kJqlG/9m34LJn8SPPG3fBMiIPQFaX
VhUeTo8MY8Vg7X1Te/rnZWf9SfFhm+Tq4M0AM3wXNoOxucD/S/VlihTSZk3sXRxFh0Ggt2dqWxUH
AJX3tVYrLz8yMPmccDAdRx7zs1WH30jH8i56B8Uyrq7/ec57Y45KzVwEqPR13aGFRSj78Hp/oa0d
XseK958NbYIVUGXHdgyzYznRflrcvwQoQklDdMO2DQYUObahE1TJNGc9olnFBjt+L8PeW4UO7SGv
Q+auoEVBSc4LzFDHHEg0TXU2k3reTFo9604hNw0NS+jFQ1HGmHikTzrbW//5jbwzuf54fKUuDVs6
XIgs19Gcv503jRlUlhYUwIQa/1F0eXquNC85e/NXUd3+JEgANsD8W/f/aM36tLhHNna/Bf3npfYq
e59Y/jLoG9ZYTkalQuy+akP/Ig1RP95fLIQXHBJ0ljXXPOAlFmdmqca2lsaylFZxFla5qWFAeosu
V4wNc+adlAvW3m0RnYyNFKgZ0TdXdQoAzoRg6TJfZzBBFcrm95CUDBFlk2ePect+2DtN99iHxDxK
oqz+x2Gtz+/NH++dIU1uubx9npzN2/NZ/pdF6GBfChPsHL+fjN4hQAQl33Ae2f44dxAz/ZyiRw4J
8xe9udehNB5w2G4BdNQPyE/7k+UON8PYS2sUj6ZlWE8zScCukv4a285wYHryOaaudlIpuQZKVTyt
AWLof14C//UsgWrju/dMuCzc1ilw//wxkkpYlm/W2nIwS66d80/QWLqGoHofOGF5dRlTbOrcKK+9
VY4kRauXPtb8lR7jsFwWvceOOhu1B49wB03LfbT6lrYKei48UUCisu8plO9qWCUGPV6vc5FYcNHf
YXzuv0UMzpDATgxyEgUX0WJjIjuFHEZeZMmJGHQtn59RVseMII77KcokIV3k0nxSpTd8K3z7gLjR
Q/Qr/n3MNJLLrM2tONAMfyVMbZ2n/ROGb/43DS8RoR//E8T5X5W06ULOdqUFEctF+0Bv468LIihq
nCET0TJZKotdCWaQeKjuRYpAPFoBUkUQxQgrhmh7r3RiNfV7xgboEsHCeuBdQ7f3H+bcbweTWy8k
dR6ZRFDUzFU3D44z1TSH+1f3F1P5ckt2ebZ081ruA59e+/2lRJfx+6vI1gtaZtMssAQkG+6ByZYn
qynMPadCiK0pq24ya9u97UAARl9GE9SL0GZUrgY9xPB+n2CNFp5FA/tYL1WyaXTGymj0Xu+l1L01
IAjdoKQK8MqwwzF0W+QDTitampMz+bB0I3i5A5RSl4W8/V0LdFAASGWe4rUVIO7SnZ6GNMOqZVrH
HgjtQixp1OMOdOF2FO34YJCXeYh8Bo7//AzM+Ko/HmWGJZ5nmKbl0JuygYn++cm1mTmUY2uy2GKD
fjbb3GIMf2m4TzZlic4iYrR2LDLOCTXBIaDN312NgRm7P8I2DTrVLFp3GBlOcegJnHO7+y91ExUU
D93aQuZ7NBz9HJrRRnJSXQBuUiCm6LADQCZu2VvHoAiL5ylOo40FHXAikWbpgD8ArzpudFU1tzBm
nFwiRHpMQS2ujA6Z8j+/EfMD/yefBx2v42g2SCxL1wHl/VdzTAcw1CfEmS4Tguq7BTqf5CSGYDy2
GAglIRbUXVP0FtrkmXEnuOgV8pkmGIpLl3oEJTI5biKudZW10dxIHMyKS0LY22J377HFXjosf1dl
1Frv0g3wFfKHs8b7LFGwPpioJcmkqsvnoSVz1i8SeutW/FMb/GaXtKCw+7b4kbOTXf08+WEUMrxQ
uu1cEcYPyO4uuMDCTydDpEC01kFP2meHmyu3hTk8iag1A67F1IUPJJ9DpAj18o1eQkC3j6RDKAUU
kui2mwXjVSgLTHmPhZXicsm8m1nhdcGzpS5F94Fjz3op06K/dY723DrBg+yK8qXEvcVMO28O6Uyo
Thi09sQ8/L67MdArlr2XMZ/Ru5d7H4+zi2G70qwdqrGsHZrHDnHvNeujTRty9ySxqjz1Y+M+mmnw
lhB89mTb7i2o2nSTRQU9urmQLHpULC4WtZQ9Ya3g7D1nlhRHsnpRPFYVEinC345dUIwE89Js8pw5
ac5X9UYy9CWiUUf76WGCHEdQKKu28K7aQPqZmRFCnyAOfxocEdLiSbC9dfS9sDZivlCBXJcirLZu
QkiO0Tk6MPXAetYNpDegTYrvvu0+Tbpd/zKK61Tv5KicT8lPxhxIzP6UqNrRngNJU7CFeLkzG810
9+aBZTgOaX7zKs94y02LY1Zx3+2JjFoUZYhdrIvJAa4SBwlxI9eVIEZsKhztOpBDspDc7CqnM97K
CHK5NdlqMZg/KupB3NZm+GFWqbbQ+BROQO9JumzaA6iLgyg40+wSj1DuADkxtPpwvz/ff8mbfEwR
V2zvN+z7b/WNv3IaER08p6qecjKNqDqn76TaRitmqP7RqZ1qGUtnJB9klDtJBvCiGlTzqGKiE8LU
/elNJOeKf7+wxX0gMjn2eldzMmrGS5LyABVOdxbMzs9OBAa/cngXPOiGi/unb5emJE0mdOgfZ/7l
Py+JCJ9HzCIr5DoZNjSfip/QX/fkEcFVKZf2tq/8aT+g6ODcJt9qE5r9CPezRoRvtg3uU8U7j2Dr
0Rk9osj68i1iUsp0PHKv4WReGdVgx0qc7BnfDZkUXe9vAganK92uzDdREmmXO8bVLApuP70bnK1G
dVvTLONz4FniE45duvh9HsS6ep1a13u41/CeO6SkUeb+KUmnaMkzdLNEYV+7WjdehszAOOofp5nv
Z8JbeQoFghejLXQ6g9GT35jGG7FYYmfa59+XFltTwfV+B5yUDRXLAQsgq1iQpRbOSQhWdjPzOt5F
uY1fpEcECoIhuQYDMtd6Mp+AJPavNoLve8ehyowM0dtkMK/mWobJ3b7gFKGDOlX5g8FAdk7qK14z
ZPhJmlTvcdUi861EfSOwDiFeGJVIMufOVpqM4TYqw/gUA+O4TwCiyf0SSWw8+WiZDQbHmDXHPVOu
9odliC+Rjs63CP3vktNJHBkRw7Impm8LuoNRw5Qmj5hOguPoNc8VosPfy0sXoTimM8W8KNp0B8Ub
9987ImuFZCnTcP8Iz0PQ7S1tyePfTJN3vX+VELhgOaRjdJEaN47OskAcRf62lVQ0dYO+u+jF7B4h
U0C4/vhdGVCBOG7JK0d6ueT0E68+/7GvHVIoJ4/Riqzkie6WBhymeoodjObY41xjjss9jnMfCF4L
EPPOZqZfi+jYuNl7ARDoULWILXujoRujNz8M5dXrFGEmw2uaPFgzmEhUZzo88O5ciEbcYY+iZGSL
f2iTB3n/LEzWpKA8hS2E6MFUSfDlxUlFpDiRcqOXqsuUMlFFByqXGN3zlUZvAoOiVA8sgXadaNqw
uFe1BAESuC7LNSip771JCJ42tfGZ2X17HZoRYoiTHRwk4s9aGf0aRtffeENbrsVkBOfcjvtNZwc1
ERSV8UbCMXxZiOsn30oXiWaRF4RFD0P9i2xTnk7FSOpHp+cY0/OKzbXEUpQNukuLPcAPKYOd6NEe
cSHBjK/oBCCwgFECm93O2biCYo6Une/whAUGu0hPkDwHyBLmf8F2ASs5VRaeGVzHGLpshD9W/JDN
+UKjUx9NxMoolkdAgQPZOMX89+BMjo+djxZMeU1AeCxKeQ94gV3r9hfgkDcCYmb/X3Cb8i5GO+we
2RJgVbUsxANen+AQ9Nnb/TuplCoZIVP73Zt1KboO3qLZkEVybwYoo8Ughu1XN70n6QXGiyGIQm/9
a15PPQIut7ko3Xucscr3fz6imhYV8/7fKxvS7uW++STGGJwH01zet5g+lBg96olYWg1DrzZ/7OWs
DXCA3/lai1jL+2UJBtmopvqziEjVaSCzoN0bwxM1a5FsMlHn89aah+vYN6896vmgTXS0+gDpXbAX
afGMg8I9ui7ZqlN5wp86bPoh+pHFpdjU+nQhyjff+YOG/CHs9hKRhYyVszabrlgRTefmjIS6wCTR
SMtWg1X/ArMcryYBHyKtYKDHBDLamLdbFxm4lUw/Jxzy1ZymG6FaFI0GgFklYpED5w21AWlHEtJ6
G0jN8wjrraFdr8cM1SkuxAiUjlALDJhYpgMEUX0lQ7DRnC1BV9AYYoIVWWdVj9uy7eMdmWELzMiI
290+CLYA3Xt87MUxrtWliYZ+ZZli74MyMUz/deqqflF0/BXiCz4AYxTuIJsB4EIdJh8gWa95n/0k
ZJp+/UdgB7c80reyHXZeGh1EaV61iYys6sOmcaCV/c8SPX0cJDfpBEdkSIHK9i29cs/vj/g7nk0Y
muRpgdCbQ7CziUJLb9LnLJ+Wfo5JlJQnYp2r4SwgCWU1iDn2t0Pq8V+qRxu7r2dvszQgMjv8zP2R
BWoR/VsCpmxHJOmDw3HQXwY5lfAdAlBzmGMH+8vntkl7F6uInkIIdEmddUAWbgRKXSI/kNM7EYdt
oaEgsQ6ZrwJAKj6GJpO8ys5EQYoy5ynMlllrBmudKPitaRTAKvR952VMkSare0zR0smpOpd2eIqG
8V3k1Z6u3Da2Ea00DHFDFs2UNBO7b3sL6Y+LQXsdUJMPWXFSZr73Om+VNkAKmIafuP2comR8Nppk
H2jyYCfO+2hU3Nn5+WfBohoR7isKN0BM3k/TRrJp4hAnrzhEPULnFFMbPrz0u6n9H7bOajlyZdui
X6QIMbwWM9hlfFHYDWJKpfDr75B6n9M7TtwXdQlsd1Eqc605xyTPLMQj5pc1fCg0lhjl9RUaThHi
XKsqxLZd/tbzNAfFO2EJ+zlm3pNH83JhdazTyzZ8rbSi2pjIaMemq5fGUAdg/h3eFgWzVgroSjrl
WSmGO/Ddt9iQF/jq7sMKsy+Rp+gfyS3denSQF2GdfdFCvRukOZuDv4xT0t5lsVdJGeqmfrtN+10Y
Iy43m7WEy4KsTD2SVWHKlDdCcZ8dHwxpw+1kDL2HWbRisUfiCB/OvMQ0iM6ZTEgeTYE08E05BiE+
QKmb4b4bymCVjtqXS4lWml21IkAbZiILHvxAKsNt5/2GYLH0ZMOnr9Puba7/pA/wllIjtJ50uqM0
/phGlw5JsEmLrUYxkMDlCslZ6Nbrul8b5blr0eW0BhpyTa2aha6WCRxVUe7qQJ5CZPDbQlE/W93L
d6U3AudzB0az+ATqE6koX6XylTbTvcnjH0QIQiHS6nIRD8dEsZQFgwIlnrDoFxVzlr5pX8o6wF2t
29/IrlaljyNMc8GM2cahUKHKw/ka/YsRY+FyshK2jV1eHbPh/UektMRPcat9+RR4+ge1ZQxfsXX2
tcDno0Bjpx5gvzaXOu39Jb1pDDYJBhe7B57k90ff0QVqv17deGE0rLVuRDXddkBgO3XZQKiLQgWy
KoaB0t8HQb+XxLAsgzSRi+lJ2jEojNoibSNI4ACAyVg72opl/6nrcR4LLAprtY5PIYWm6bNABo7r
hGBc1jlChlKg8Ner5Nup4re2zDaaS4KENiXvpEV8S9Ih3DWEKhsJ6Imyf9Z4uuuhwXRHhO/GY7CD
dWLwhEOaY5ayE5g2rNB7D3rylEwBrI+8FC/TcJOawxL/IpHulPpy0/stLQKZYZth3dMqb4vs9Zl/
R2IzCDKjMvgYa+OQWhSVRsZeonPbE8z2U2aBlGyHTeWmCJmZsTCLkCusjON+1InzG9InWiPFwS20
yTTnx2tJ4u4mSJ9VIhxCXSCI51rVIi8eMImLmHzAzceDAds930kYUpa7LpEXEoxHtG0Vli/FWKzR
FXbLIEc67lngMJA5WhGNmAyP0UH7UYmyWkjLife+Zjlgq3QLIrw7AD1RnQV+t4eiEtMYsYDaFYDO
coLaaBltYWCBAUQMgUAduVweGWdMtm/2gLWQGWi+ayf3MZGp/QofZHgQD/w9j7zS8xdbGR6Y5vGE
2VA3eiZEhrTaLTd+uvXJj9rrhnM6dL88AEgr2UhoJ2RIQzaySKEvGRAwzKw7DFfD4InDiNlqQV0Z
aqVlT8J0QotYqiBDpGdJIzZaOuRnrnjVMfzquA8JKDuqUe5zzzEw6HkJfntZxmBm2yWkLQYHSkH4
q+OlKCpvrcQ0Hszqt+Zj2yXPjlY2jBiXt2rpQrDCAdOah4F3BURHAdVXcVDFktOO4mVatVMXVSU+
kTaFjY6YYzmisA00GmMZZE9aW+rWDpP0GAFKh39Z7zIbiqdvdAQSJuXZj/WzMqrfoToeSUkolpSK
fltW8AM61nIwm0dXgX1RsqMT96zkwpchBVGd909ZrT+wnzD4meHWjTBzh3r2hA4q3cPiPDudaexZ
nQ3LGBPvF2r4o6vHyksHL3NVJNmBhLcct3aApRCkWTjm1mc0EOEXhkoMYjK4170ZvFFypxZS1tyZ
43FjF9Vnxn9m41vGN8U5fPgxIw11bNpm/sXWBySJ4clthu9Qws9M+ufGp+/Sln25ysHbeVn/zrIR
1WQe8sp7D49u4oVZhbMi6vKjoydBe1gjNlEnYMZIcLbJ/L0bc/epbduYrHEzpiQS9kuTZ3PRp00S
lh3MZr4VjI7e2Svd8IAx4DTvjQN0xzjq9k0Yg/qabDAsv1cZE0vs65q+A+ZHE4jXFIcIIVuEDks+
3HsFof2xI9ckC/Oj69Tn3LeNdcdQnyfU2ruSplNfat/t1FNtnHSrdRb60WZAyBnan9LCEeh1R08t
s3UaklnWLPWq+IHPA+cPyaML06simKTyc/R0b9En6m4IUKNmJKj3ZoNfMe/XhcVaSANEskETUp9F
WD/IqhjeEcAg+8R8vzGm3REDoJfjB/FLCOWy086mBOagGbH9Aq6qOgsXQ998Vlg19YAAeAXMZ+sl
oVfNas8g58u1+6XtCusLR9eBMJnqVUG4sUPFHYH904x3IRQQRLb1JQbJsJZk0ckb1RA7qSUWYjqR
W7i402x4MpPUPUQmQeLz8bG5UQ/sP+sYkZXt4E6rwv6Xq0l57HzIm21gm0sLkBzIZ3QiBi1pboi+
169iu3BXZs0kT9glpo2xvtlV/ZoFBqaRqMz3iYdvPpw8JKYrYP9wd9kX09msrp5Fpzg3WUnzUYMf
nH9oxLpx0h3uWfMPZRFB1RJdHT5GQbSb14X3dpxAuKqyQmcU3n2svff5+Bh/kb9HCfS/RyKjQnjU
JCdP9xMqAy6sS6TFcgkOGPqdEYz3eWPL9DeUqp7+W/3PIV2vrs4Yjqc/F0zHIzo87kjS1d9DENVB
XBVHAKSgnPTmA6sUuu6IYQiqJDx51RH894duOdAfZXWv0ZFR828dzTue1Do6t5BvrkNs4XZk8PrO
neCUovB/VaXERNBKE4WaP75qysSg4wKlb5KlzMo18BDlnFWqugOWZezaVq1vYavgMNQD57PwrG3v
OM12KDKVVQAr1aYbrfNYj+ob4UMps8A30J8AWRAML3wvVd+cum+2FHm8dWCr/coqtWjXW/6E/Zbl
hlWMZP2Y5gcrJ7DNFYl8eLVt3AI13TaADM98wkkxMlC9e/BeGA0N6n3CPqA+0B7wy8/zcbyjDAZx
nx7zTssenlSu/OqaRXrSbjK/Bq1WRuPHGAvsagGE9hRgTWh40NbHgS95kHwFhMdinXLlQ8XItpa6
MC6p27W7LGkDJopi2U0STkOhbhMzRlLGAA6ANFHZKE7hXVwrDQDvxt0NtG0CTNIV+4SC68nEWo1k
cax+1gRfjrqh/NYlyWYq6C+pDtbS76i0yNQX1G46eIua9J4tQXSPVoGKKOGLbx2vEptIICN31Kbc
V70LZaiwnFMa4rQsNFgMlkK8UWML/dqHXnNBWFBhgXfy9z6lsVK0xBwUCN3fG616tginEE2zK51G
e4wqKXJpNSQHs55eU4mr2xFOtpnPRpm7MdFwUZ5ICJj3yJly29B75hbfg1WLyldLlZB+lVLsarib
GBZdd2s3VM2bqtwMXeG/sbqrHPmNJc6ZhlDjGDGXvBkJIbvzCaS0SDc064X1Gky1YLzpNJG2rda6
L20ioCYZ2neidC1s7UjcBUXqAwWdfp0LS35C61vMV1AMc5aJpRnnTrHNNeXDcZPAIZHZfRjs+m5E
6SExKXSFNN+yHJ1TgofzXkSVcqMhPpyzcdgiWlFumD99HHnFq9nbxpVMgTjD+GarcbkDkPXQO+C3
F8xI6aYce4xnrqtsM4uhCiHlychahamCq/FM2AW34/r3ThrRSRmiGEr0+D6fyNGtDqCmdpjwWftO
G1NaynHeSD50Na5Fd5pbkhulDDLc0e996Sblbg6I7M9m1vAqUARpIGlJcjCKdDtfMit8/143H8PF
f0RekL2KwVwDYhyRF/hfdZp2McuctacPAOC8iH4khmBuWGq1R3ij/8Ta/tTmavWNieon4YriMiDs
WCX+sBJmqTCToMzBp7Y9dVsWfPI0P44Ku+U+Nh0u4zRoFnEwxEiuDHU5HzQMGIR0mHdtDFIp6FTI
p1YpYLFPD0WCiSw0P62qdA5h09G3cKqbk3bVzZWTilUXv6vp0OhZMEbKxHgaXD08zlfM1xJ0lWxz
1hbLKHABBRaSZWlXhZc2li4iGqGvCk0ZNo0GdaLkjnqB8ElgiybCz5Z3Wmey8sso7Deqpt0rZRV6
HxkyyVQNk7PZ6gqLKC96x3l1nS+1FcRvZSrfx4bPuR1Z4lwkUMgwEbKatKgWZqjl32Fk7RJuSD96
BStyTXL7E+uNfpdI9ER1HwePMqBLNl/SRZgRnYi+DAK0NX1B/xBlrXodSlHDzS93DozY1xaKq1o7
5kub18k+iUAXy9jJv8qTaxnyC95QtPHReezrjmou5qgzQWbyq88BEhijm57BDgjgO1SmY2XqV/S8
Kq2IhiXW7B7IZl+th7rgBZ42ZPiuk9QzrkapGk9R5fS74MtXo/bkD3xo8lopHtSmiweuNh3p/fO8
09dE9A6h+HRLrdoPqU2MVRJHxxoSCemk08N5Y8dwYUoUGFZv05sJtPQ8b6Tr//No3jVrYkNzLzmk
pa13iyobuK8Z9DFip/EWnZm3LywivGUBs2ej5KC9U68wmGMozjJgCv3BWqCAj+AaGDNZ68SKeaer
0MPC6IdDQ/HkALqIJWwn05sD3tPGnrSWtFPpRKf1PqgBXM6bLvYtFrh9vILkqfsLLY3CU15RNyOf
/AiX4QtyonqYN3ROqfhMGzyrYwbRkjPScfsNps7nv5fMj+br5p/Q/l487//P6Xl33jTUEdelThx9
C1/qxvK5OgeSnOHaL24+ucse61gjhlyIYyKbDs5nKo/OhWY1p3lvPj7/fKNBprH1KMTuzK+LGxAh
dkPRKo3Ey3zo7w8QU4BpVQIbn48pRv+cAVwn/lnwgqviBp6O1UJorNUMGL/wqAQpQfuSRRT/2779
2SRO9W42MPmUctOSTfVSyuBYl8x8FFRZQIFVgBRA1FaBbfwUbY0Mzx2+avTrO2u0SMirTDJwRcrI
PsVOJan/3He1sSm6xFnR7/WfIT5zSyeBumEp48lIPFeVXj2z+iApmFDOw7wbjf6ThzB2UwqdUq+f
t892jTjApwnaRym2fFPZ6qJRTmQZ/ewC/aj75Gd6NEEXuUXcTASLc1enToe1IxI7E4T+E6pDmims
n19yJ/2ISiqVvfDfTUcHR+j7zTYiR/wDyeXCAy/+JS2prlVyMRZIDicHoR6+gDi/qHSlvxy9NsGK
hyz2hLBuSj6Sr+uPX35Ra89JrT9JMTBflV20ksmnFlf2Z+RrBfzDktlqUUoYC0r7gNifbVSjGtZV
PLaPsbL8gwDjxZROVVci5eYJbUE+qen4MyvN8jjvJaqIrhZl91mpPh9CijJu6qK6Vi0VA6plxb0b
7Pwe2gRcuJ0wAKZpzTL3sj265XATGYlK9EM4NQOnh9TZiCYyK/doeu7PZiCduXHKd0GP+0GgdwK+
xIHYF0fpi5eNL/MF7pTPHHVF8TzwPdl7qRFsh1Ih/iDzzj3kqx+xsEl/RI56D3QlOLQCh3cQorGG
pIVHlj9iJxUfb2vj1pQLRGrZt4GOJ0t05A+QjIp72Jbpsk7j5MWpzHUUl81x3oS6MWw0mX7kfW9N
gQMsZgQ1vnwDbBuCu6V5a6eijJ3rDuVBUGzc15JnL60BxHvYAnPMr43+gC3fTd/PnK//gLQ7nIb9
hNsSjC/lZYARuPDiIPrZ5Jh+9VFsMb9nx1AjwKZssxeQ/xvTo0SWIOCkHsW60fB+6CPJkNTYqcia
9jEae58pAyn3zig/QjtEzWygWI5AH30kZD2Ptp49pFum58Ie+exOx1mRPnuoEQiTLK8ZlJ0/mz4A
/xOlg7fB/qJtc4nl3o7kcJ03VUAdpo5hqXGP3dfogJ5iq/OequJWMw/AV5V+tpXl3QHAIdXMnN8J
BNL7vKFBTqSTx+zg7zFbLQ/4sx4YPugAFTZtfrtv9r47XmrLYoEHNxYtau5sPDr9it5nt1BiYjUg
ElKY2ArV7NeBQdQFq9JhZ4nmXYAuvYRpjSChSZkHGBlIAsmqvw1/cMuoKacONTmcPNKmR1EngwXa
QQ2opvIUOBJwh4z7i0/L4jLvRi10dyMBKGdC6AiVrLta9ASudea2V7voWGC2LUFR0+58DNHwb82z
swOoNTBymnGdzTnw3a1zIWFpTZbmzBD2ns6queRj6MKIcptzYVD4hPPkTXauch+McXsYQjI5vJ57
vuJ08UltGnpYo6VRqg5hYpSsUxU9BmTVjPG9JOtz1Znyh5cE2UUM/a80jqMXimOsgaB0aISbfWui
S2D8gKRsNIAS1jMzbZffDniOWr9lLo0qEGs9JBF21Xs0hQjNNVc4r/GTpMpupp43xM+e/25ENX62
ITVBTRPpVjEBQeqNqy/qIcC7mhpWdf7zcBh99wS5pWxUTsADfM56xTrynz/WGaFABsyvJzXBSY+o
9TdpAphnMYkguGnFuM1Dk/T6IV4WkgKfRJa/1ikCHZDg2AfFKG2ItkwUTJrtq/nEfEyyEOVVnk7P
F8qAKHeq/+z7RoqxhdLDHRFOvythFp51bRT0IY2ez32vn+djNsa1fx5Nx7q09ggNMI01uHKT8WU6
+PcasC6IWjT18PcX/Pkt02V1XvcHLZtwqP/90fnsvEmGRltDNPD/9cf/np1/H41bQNx91Gzmv/g/
f2O+WO88rOkNzsjpCc2XqcZoAZFHBbuHJ/7nuaDJ6hb1tMSzqtrbmHVlniXgHwgE4dUKlO4A2NcZ
s4vSGUfHR2wVsPSFzOLb65w0h1VlmHIvdIr5tLHChT7ayaEPajTERGFsoxQI9YhLwi0Ya3zFwYuW
iFcWVU5YUN8cpf5SVvdM9b4bT3mDS42UISazgOJb7G9E07YXJ3JhSfcROH6NrK9Ohf+sWxnJdk4H
xhOx7zrzf7Wgx66q4of3eWPiFpFVU51sAischCKDHrRPNOByhODeq3DV5skD53M2PHnW4u6H1cef
CsLyXWnZ2i0RyNlN2JxaZthHpzExGJLdsjHiE2Nd9N40pXvQM1iV7kDAiEnY4z7M4cUjhuqM3jrU
dSHWjHbGUtPr9KqYNMVKkPmFbB3+XnsXAihtIRqdWXhjX7K8efhjv2waDdbnCLYZSZP25sQvseVe
1CnjrECvWhrJuGdhv9XrAXG3RonUVIeVHINig3oLYCPyKVTHNdB2vr+m3lAUIY7FGNon/Pv9uiKc
YgPPBZprHXg4XqBre1UZvAS4GA/oasjqmc4CycZUV+Xv0bQnEjEBGGCqTnukFiPP662pjtDDCq6N
8ZdukDXwZ1efDyaMvId58699x3IZ7KczbdRUh7+7thM7IxQJzvhkdK+MpvGWrSfDJ5jxBICYPKEi
qm/ZtJdiuzqxvP1zbr4qFPDt4QP76N3+bAKfnCAfhvLq77H5EerYjiSI7l/HvWZwLs68UXxJ+1YX
tCD+85tIrMqYmVmY+XQ6hX4ZVPegRXkSdbl2rF21OOZvRlr76/mT11ZVdO+69Jpk/RWNkv8V1m+j
YbbMQyifj7DMV1ZPc7soDCD6AVqJEvcwBpHyKaIquh/6+JfhNHeaCvbd7yzrHveBuintdOMzyVoE
9TDcae0N1C2bEMQzHpesG7ZAZHJ8qnwncf5Gq85o3Vs2RO65LMON2YjsWBX5dYz84uREAmdf3BNW
YiBndgDDgMCbDqqD+s9pGzgOM8gwtEBB+vgoOft3M/8azLkx5OWHChgqLscBjr+dbVFgRVu3DMcP
BAesRx1qGTYWbcxbLjoPjscxTV/Fx0NrmOAFOgT9p5iASOwzL9ngUxBUQO53hVxKHZhrUNH91Tvw
E2qZdhurpTHh5dV4ADlIPltza3QYOoNGJbsItOGtpxi3GGVn0ITKB9yLW081nFfdKZzLgCqbcBSu
sizECMjme7JT2Y0Cr1hqSdsdeRe/tYRMUc9X6lelp/go3Q2LvP5cf/eG2r/3tLePFjDKZeZo9ru0
jYD4tpLUCkM1X0wcnDkClR0Vk3KLONfb+TDaFoV0DYCwNmmBXeGgMEkg6ijxYDDD0mhATJusCtZ1
YgRHXyj/HHI7TTuJ/ORZWakuutEPL9XYPUtUH/tGDIgeUs/L6f0bcQ+VK4kRaHDN301aJWKdxHxy
SqvSDo6vEjLpzVu1zzTG9+nwvOCcN5bGFDPxAevDIAbmG3TB1kga/S3Qq3Lix6Y4GmPxRodrPox9
hDlDmp0jaNnXyCYCvMkmseq0i0QzuWpOlV4tuqW0Ierb/xwHOm9fhn9fDu9nQblUHPI4HY/ockd4
4zzy4IKxAkrROg0ZuYX/Od7FRn8cN0oZKd+UIxcj78cvrEXfeOFR22TJq90m5SosASfGcexz44h3
utvEb3Xavce1irO6HOWZcVCeA6hzfx6pdtFTV+4pKbRNccx6ArysIKAxZygHqUNkyRuTsT+ssAZ0
DPwm8yNqfAOA6cilExt4HAuLEN0y71wcqulRy1QdOMj0cIztC2bsjOFiNzD1oLRZaDvI3yQggR52
2rI9qjaDGEP9vlZKEM+2nV510fElYrXT6emXH2HBTL360XfasMQCRHefsvghs3G7W662j8KgPxHI
05/mR/Omn3b/HCtA93gQQVaYSSgKFTh+Tqzt/9lAfvFOqYH+zIvTTdVWWAeBaw5YrG3fQTxfuTcH
m/6+qPrf8bQ3H88zEAea4h8h2Z+1IXLumWecVQfkVNOg9S+qwt8x8wVUltEZUBPRHRLwo9wnFlBT
xlteNr/DSiN83eRFNsTo7aN4eFRD5h4xy3wwFTQ1w2Ct/yUHJ9nHlv7eRX16siypUPMd+Dh5wHpR
11eqou5FGm3JfnnRKKEfClw7B3Jl3tRp0dO5BLVFtUvvuSPpgdUZDXhPaos+VBYaUvbF5D4DPt+s
hCBjoIp0RCOBnwLs+RlrwXMo1H6fgQSnxj3sHH1RxBGRMqEWLQHrfHdt/NzFLmiICOtJreyNuiiX
Zqme+FzsRKFfMpd7W3bBSj5JevgotqDXFthhyFyx8UlokXMbjfFaaYq2ipX+omTw3YXvAYK0dQ3J
3jcZKhvZK3cJs+KYD5cibrtNh0Fiyf1hpSdMEHJ3P5C2vOqLR1cq/Xm0a/w0VvArEYXcx3FINFrd
1GSe+ktT7+H/g9FYxG7+5cHpHFDhD3yf4sABUxfaD8j/znqiGjaezrJAJ3WeoKt92HHXVvI0XAZM
iAcS4bKOJorbu6+pVUD9ybIbDi/yw6PaXhrRBFNidkS8ZT6s/RF0A0EkSzLEpiRU7zhUAyU+DSs5
NYprVajEO0UTm8kAQlm8pmXRbXRYTCQxOas4i/KVXWrvMilpvYv4o4lswmi19KlAp7xiw3O0jEPf
txhMhsCG3u1Zr3ny4qpTDRwV9zkLyubeBw12PXOdGHA3XNB5l0J7d2uZv5V0HZmpZcQ5T7tyMJ4k
2vhz+BODDzDpUYOzZe4xNjz3Xr0gIWIdVV7zFteSKViik4yCKDJzAOz1jXq2PLhkpWS2gxfShqG3
JKuJqbIIJDBH0EtxzdSVOOomppnujXUOAcnVaSygcE0pzQw5aTGeo5OF20RLoSGOSzsTG2+O1NXR
3Kc0ak4qtEp8+9lKVizrXSBGjaxfDJLcllUCVDVJ6AXQ8ULLSisCY6+5HMoSJ0SdHqrQ/OkESYPK
y8L8XxUKazq5JcBST5pflMD3cOKGoAcLW/i/VZo0i4L2P5jCfl1rVHXgi5BdSaM4Glpo+2lCgi46
PxU7c2IuaDbZJRh1eovcnApk+Ko5PGRviCPlq4Vp10RooG7hpclXcYnEyyu6VxF6Cij5eDeEhnKJ
DSpv1iKxl7g8hpOoyShoXG7IJIqgQm2VGHlxcBeup2wM5IOL+Y7UGO3OkECbUtet18gaiqcpg8B7
LgbPXpZVO6zaiPWQ46IJi+udHoxkVthwUPKY4mDg7rXWS3dYYp4pk9H7NTdFiBSGaLzjoNCFVEoS
GmJTfjbM7+CpX+zRto6Kx0iFaI8kIAs8TIcupUQRSGLdDjslSUi14q+YCD5Y/l58a4j3Q9cQLEmq
ycEHBVAXOSvw2K1AySLkVWJvj7n2C79uesMttbFMRI5xxEo/rVlCFD7o+VR12q1lat85zZWz1/GE
RkMNN4nZpg9mtpGKjMvb1DR6iHOswdCP2mVkML5GtAH9lOwUqqlSSUnqjEV+pQu41HtrndOIuKYF
3hxNjMrZp8uWlxLXc99YK1cywxNSH7Gvxl+0C+XZqvp6Yyqgs5JweJE2VR2D7LlV/2zwsZgEm8Mp
IugO5mEogNb9d39+1I6JAifVUv6c6BT0y3IiNzKr0FZkDO5Dbaz3mhFtayHGFdoPeyFrgkAQ3l58
hgqiZSsGJRLvlMbGIuWZW40Szj5DLIDudpH1yRQWTDtUD7THgE65bMj6ZozP0gpsfEvkYAapzU9U
2vPc69cDNyNw99W3k9FY7YkSKSJvatDYiJUwLtTOxiWV8WBOoTiToyAX7o+qxjduE8u88KGNEbTV
rwhAVRgDfH8JlwwRRjfVxxIAv4UAMOzLYk3kUX7OMfrdPD01VmTqmSslEM6yiNJbgcgJOUVdX0Zt
vIpIgH7rBWk+imKedFdtkdtS5hXhvo4YA1Xbiz4Y3gnTg27HTXCTGdV7q/L9oE+FML2hU4aOe2uG
cudpQ3lOSRCMlIS0RBdZFpnKI1V0nP++owly7OozoEJugJO2I0sjA1dFuyoZ90fq4EjT63Q74s3S
6tRjiAwYfFFGpqYL5Q65tt1Y7zXaQbQ1TYGXFZlPQwfhT62mH0n8FROCrFJlBYsvqU666v/ANIVO
wiC1fgjNR2iR9kkrCQUod1P6ekRzFowhQAklsVQE6/mdzA5Kr2HoZ/xs0aNnSv4DH7cKVdMu1vjZ
YUb1cNYkQJLAGA6F91nSatxQoeAlS3HvViyXDo1S/oTb5rAmIddxYOZ9Ga38V6N154HC/p1qPSJO
xE2LxjO0Veb36aeU1pNbDTH4AZe3xhDGE4OaWOa+BsAUk/PdYN0WePYNNubdDIWGMVBXdrmDjKfU
UurtKtw4knIu854tuuoqe0g3pc63QAQQt1qlRhceOqiXCKEDCW9+khzIcigNt5U+XJsiNc7zRojW
OCuiJEpe87I11qF/Tti02ugJTBcOZrnxHWa588V/f3Z+ZFQUUmNjvP2/PxqSboRwPS9WTWMZZ/xM
qGP//mGn1cFdynY///C//iTfdv0QAVGsq+BXlOfdmgnDOmia8YtkOdi8CDTepVdQc8NPTbWidcm9
6MwnDI7klIdmdtNbXW6aUaW+EozKFozGJMuqX5DE90eVMPqUo/h83rrIcRnvMmo6g0oIOr0+fBIX
9EBMPrRQXEO+BhJOyqEyM493P80+stxE+I0G8ahXMQUsOD5T1rYVjs+DmlKdkZ0FDF494oLzrmWn
6g+atADdM6EAh2G3xCi6wgEZbufdylayHWKDaIV2oN+pk+AzwDx6skX2i/5896AKrz9Z2bYIn4bE
TR/dtCnt5LdbK+1pPlQbpCWTIpFuHCu4V9I5ZzaB0L1sfxthvG8c8iAIuYZWKKcoEFpq5eQrABm7
Zn6orpRG3uqqcw7ASJZGIbQ7zPNjChNp3eXcwOyqzm7xOR6bfOV6Ub/VlcS9hwEu3CpXuOXmWKRC
QXpemn8HHTaEJC7bbdEyOWvFtgto91f6Z6cRuVY0fG06aV5SwhdSpw0PKs5bkorKbdZucEzv3dr+
crELLmwneHV85pR2f0XOSCiJiVayKjPCiB3ro/BgcQl3Z+hhc00D2b1MXvDGoYmJvj/cps64G5sE
IkjR6auqxDwgOqb+PpPet8pTb6ZiZWdNR4ZenHMze6JTdM0ase2JuOnGdhc31SrGoVQk40Fq4Ztd
+58aBOuFVij7ooCTVHeXRFnDRUfDTKgJud3mNjNA+gbDLRbRnn7vvTLtl8orbiJ4GimeQuaFpUIK
T+NEBWEg9dUN0ruuHxq+zvXg/B6MYs/b990wQc6EIRaFx1hSg6B16l1OBSjtDMwNN2y7G7VUDinB
ROH4pOXjim7U3vFXeIY3atbjPhtojic+SqmwvaMcYT5AqV7yJo76CWC/36LYw3uSZKO9qLv0ZAws
DdRzlGFgL9xyF+v2V0VWbdCqz0UHTpO2EmLc1t5WcU6eEtmMdXurqEh66fgZSP80/si6ktWC9WEZ
T3af72zCGhZVYfOV01hYaUuzR0dEtofS2VBYWu+HOp6Rq++rFJpS1Lw1EYHSmFs2BRkFTpN+BJZ5
09r+QHv71WTAnBYniHxOUTT17apNLqE946tzlfomyAkirLD0nggNCJqcvCrnDhPq5ujKnlrKRASk
Pmld1dbbt+UA3ljt6cLZ8orPw+3LO3GwZP1AFTUpUagD3jyfqXy1SQfl1jH0m+qWujTeSGfEuUB2
UVS+dMy5sHuuj3lKhk5vH/iSH1oFRrHXXElV3ERhsVBxPtGojrL3gokz4qrnNp3S5cihWLgat5pO
3bsJpYBasT4rk9aC2ZI0wZqqh/wyTu3KSfocUi5zKvXVyWkZy6kYOL1eVIFIlONrtShU8yeG50pt
vvIsR/eSI3qDZHegsbxWchYIvUSRzzS3k3UHcq3+GlRvn2nR2mIG2EUAKCaR6rK3UWsxs4kZExO7
PpRYbTPW7UEKG4GE89jTb50+rC1n2He+li/g9r71gX9w/4+q82puG+m26C9CFRpAI7yKCYyisu0X
lKXxoJFz/PV3AZqvXPeFI1JjJQLdp8/Ze+1fw2gfGQJo9vw8e9lnY43vYyiPqOA2CWkr42RdMSzu
SkbgYcfoS87Lm0k4SXdAvruPJvgjhcXcp94C/PazCQfzoF+LeHzSHbrrg6JlYmLj7l7ZREaqnqs7
/GJCO28aIqsfIkMUCGp8t48/sQCSr1TcnIbPOqVEsELjFcsTy/m8LZS9q7v0kdv8K+tYuKCZX0lj
YzshyTd6crhcHJvIqs59hMb6Y8mQ6iKOr3lx9zv9QZr1cTT7SwfPXgjNL4z44rhXTk9HCbBl4yRo
gab2d25n5lkY/5TaL4lS0C8FayNJG0ClNH0nvlpDfFZuwtkJb+Wc7lGIPpOwARRzwnTZ92fPTn8y
rUBkaYYI99V1tPVX6uy9LbRD1SxBTQLFf6SNP+cObxeUYKIQ5A+ER4R/9PkncvRjaXPTVjXaS4fZ
uIkgOthPi9AQE+iDI98dA6VGqHKugvm1c4mRwsOGR2WmIgAn93OCzF9jCSu84iy/sBHtw3K4CTYm
nF8ZcOxNwn05ai3Ko0uRj4wUtK3VFvODkQw/yMVFE1oczNy74aO5yzLec7UukhOCAsfojJxl72bz
KQz32TDf7MCKsJIlvBHqlLfyole4EZyQTQLsQdQ9MMgg8IP/hkwrB/dLzerDDOPb7NF5Hf/NqZRm
Yiva+gNZRXfOw/APqfL7ZEyGB1uEB68ab7LfdwQU5aONNoLrraW10RMXOSGlsTi+uprAyJ/t4O33
qMJtVBLIgy85qMIBJjSuQBKFOQieRT/85siC0ES0O/jkxbZV8d0qtNNgdsfRLfxltyE39IcAmu9m
WGMc/X2ycBw5dO5sGMMP7C0Hm2ltaCTY4LT6R08a5uS8ItciDkN4+8p8THr5SazLg+yBJQDrW7JX
8X3UP4s0eIptSghEHDuCjhATIPqfDXRMVtb8ilztVqKIw9ef7gw80hq7HZSXBxoHR+A++Wz+tgJJ
6hxZalnjPBc0XMBKj0e9jX4Y6UjyMNv7JodzDO/jThbVT8QAdAtpnSmjeZ4s8UPmFw7B7gOWbqIK
g8w3Z66mnqZIxLAbSNbNsuUdYcSuyIczwjXs6+1m9uj0GgWNwSbpP+MDbIVDTWVLXVX+0tzkxxPk
SDJ2NcGxC/mh0+skmlhsXK6b/k7wd9Iru2FPfa/z/N85iO5uBMeGQwaVgGm/WTU25xz4VNWQqEfm
u5tHt0hnathzTqwLb1ePoyA8ItxOXuwcJEwzjinEwrTGzYA9OQaSpA2R/MlV86Y7e+gcik4NBRVO
mhvZWxFOivlg2/pvvQwB4gDwr41NhF1GUoyHTCuChAA7YxtSf7Y/ZZw+SBSK5kAjJUEaDWFh6qud
EOm+Jz8QQ4IZ6jt4LHtt0nfNqA5N1BCgw7AVY1TihPC5kj3SYSvdJ3zZmC80w/oxa7UlVXDXGQAI
63gBR20zcqaI220Uan7BMNwbdg1j90Q6TDwgAzUZKvAWKUtOQOEmmfNtZ7HBNuUW9d9ODWKLhfdg
Ws2+SqHNO+au6TPeqVM8Gwe0rntRBAflfOacnQBpHW1k0WMxHI1cv7TmvFfRG9/7kkC7ZOCz17Vp
N43hEysjiTv83kVKc8A+kMt7aGm6ODS0mmHajy5i28jZl3GxDzn7lu3BMtjOGndrFtMuKcYjCdh+
inOXjJF9Founju8uiNVS6ANwspEfiHu91vxGIt9pXnN6uRPbR4A2nabwMUx6xvw0d1r9DENiX5jO
bkg48I6RzyxhpxeEs7AthuWtZwoSDPGx1b39OItjsDQa8A6EuDc45u3h8SGjGNBb6GjAeQMZNxJn
oYMtFll0zO1hHxnRsST7Y7BLJGL9QTjkUcTTXovsTQ5LROUJGd/OcaIRVdM1cKpHj/tgrOY9ncId
9qb9hPZCclYmoGvbAPGOhLOvS3s31qMPPmNfGwgqwHEWhuVrgbuDX1TK+egJLJq2DQThxXTiW5SR
5w0opTCIWpkcX+tgvMUG/8WYbE8PORIp2tMYmuedpXMAS5NDGEbU6tGubwakHvqLW2f75fOFo22f
tQgSUk7aRH9MNQzP6bQttfSaBM6RA9yhsB281fNr2JGevYuFedZb019MuItqqt8uP4+jYp+hok+k
y1Z11iEpi6MF1CRpEeaD/wo9a8sB/dQ76X4CmRe5m9w0/DYmUa0nebBpzmDuL0lvnYsy8kOcK2Fu
fhWcrQQXL7lCh07Kg52OW2rGad7BENg7jbtLNH0bherW0KuF7nDUYt13PZOol2MGzk6XX0kybZOy
2ktNnhK8nmPkHrl/t4PuN1pNJBp3Gn8dd6Sscx8S8x/gl7sy7fY5VWcx2GSWjugUCrIGyPWJ6Rj8
Ggm0yHnfTJ3s5lnbIUHHMaVtYT3wnnr1YTFs0COfZcOb3uHz1gvED+sDLkpfK1IGXT262YUsHbck
H5ScuuBAq/DAjOvXQrSFN1Hq5Ih4zhVSGjhNZqjXFkmei9TpISsCxMSxc63l9Dw0/U+GRjhsFlJs
mpvD90Mt5DcbsdVmdUlxijRZUv4YBr/u6PKnqP07m7lIy6TmPEt0Hl2ZOruGyLizwlGFPyCntSoq
jbMuXG4Li9pDFNTiVJswYcf8bGQketn/sRj7KUhOMp0/MRdOv2jWa4+uIuFY6EAQtHDxm9ADOGZK
46DTDp8FUIw4HGGheTcimZxrvDxMBr8VXhOsrwsz1CuCivXe00l3H/Bm9OFHNZTmm6StjVCZZEiD
kGysWP/xb9sFxLo+tZAyLoXiV9uAuGPCNP5IxfQqrblmbJXq+d5ur4xCm/Ow/hXI5eEtGKd5T8H4
T8aA4xKOdsI15EXonljWMDRkFytS+klYs8d20dGRydSBYnPca6xS2xVLAzJZ+SxQu5X9mud5eALp
QAFeRERfzMJ8aAT0AsL/OAnAKaG1vxCl0few5Vj3YPllNTcTAH2bTeOkBC8uVJ9G6SR+zkFy4Aj+
WBKwcseN0BH8XFgsFQzxA1r2318rNWILUm5FXijI8LwdA2oHHnAco8PuGcazVKeAbCB7lXSrwbr+
7yEfIGAHTjomHwS+cjJps9WcnbyEGQyZqfPbsKvOltkTDNPThkapbdCCIJhyk2qKYmX5vYbWaR5z
nV3/+weaekpx1Z4CMf1RWSlvMcbL3sXatPRs1LG1pm9yKCDK/yCzK4ayrVosOHYzwoNwBI2HHuS7
ntZHw6u7x+8/zFi7f6Tz5hLGdZwsjViU5cF64lTfX4009KGRBOf1YZyq4Jw70e8xmuW+FQv9KFo+
a9x0mnk3aSM+WR9ai2WC2ctpfVYtAqYyt28WnlN/5cVoC5ioRNd5CJrwd5salbl9+iZfqEn8rDyn
YL8GwSpmXWMYllicnfhO9fpN//5I38/dTidiB4HIfv3M+jORv/JEpHJEP4Mxz72fqDrCsnH3Km4n
YKTRH9J7ap+ko2VSSraOaUL+vPaeru3sBeW74sOqKn2uR9Uf12d2aH2pqhpw9LUjhkGz2tYLE6u3
rLeaP44fkSpy6e3qn8yY8sP6bH2Qoq3q7fohlvJqqxc1DLoJa0Bcmh+T1YPVH42DK8P+yTKeBkKh
b55k1AqMCGinPnKgMMoKpyUZpkve2fo6P/tRD7AKjrStxRRPj6qvkaD+PzIP1yanWAMhIu4GbLy2
Ue+nABY5fncLBdHyMFghM4o2lii9kMHgGg7araoA6ccjVoX1oRqwKpAr6W6zOIXYJkzWgKCiF57N
bby1AbzAvKol5QwpTEUSvia5eiU+b++ahuH39MIPyG/xX5YL02dZfOoE8ZXT04fTCWbcMjSz/OVr
o9Dpj4HXM/jxRp8WQ/RWZ6zBFtonGwVQ8JDImXDoiPZQxx8HLLEe7y3IX0Db+eUJOQrPLoDm5Z2e
CYe+ETJS3DBsH8pCAPGcEQ2UfajhbiCe1wwErLAOfOjSBjbG2LoyvTGvlj7+szjw6ZsNr6rFiGpT
qvvdAEegNhwaywTpcsG98RMZewZEtPDh2U2NORxKrQvao8lOsfio3FOh3gNluQjf42dh9KdOzNMp
MjMu+yrP0M/D/g365DHiwH6Ui+HXXB6GKuSYHVfG/CBVkW1TQX/YWiobT89hFRS4vseZb2ImCpv6
snq39GwvQ2Yx7UdM1JjqbCxgGzcnys1S40F45GUORL8hqXPO34Qs20hB7NYdZ446p6+mD8Fr09mE
VIhpREwcwX5bEbJTb/ttlH14CJT1hYdnGoxheytO303l3ugw1fYcXbFJV9eci/zaYLuC0Y00pSn0
4krPxdxaNFQfMq+8VApcntRy/bDo6C4lccwR6V+xh+TUUdyqllkv6UfGqHb4DchKd9OMtxz538mu
NHc541dfzbYz0T84KwMI4jFrYm39W03gU6amiR/jNgQ9Vc/OY9oRIj1k/NkOem7l57IpvbfOLS+2
ML1XhyNSaOr9wXBM+OEIILeDByzKk06yrfsUePlouwddCDLdyaR+iFvyZfBu3PlzxfTeUAZryT2C
cLjAmT2reQp12Z2QbPVIiSz0csvTnC36atAic6iA9JLU9hF0Nz9xXO5ISlKI0eAfGBWQ88yMX9hu
UNs1rVYwc2qcg7stjMI5kqXhXqNlxzcJUb1m1GYool287mkbnhKoPGsMQ50zV+d4tHS2uEpS97fr
FH/AMjeH9f3o0rTwe3hZtDZjdQSx2Plxw1tgIG9pApTJ67uoRM0QZmlOTfGnGFrq+OXLhTEwRLNU
/ZWrkcAEqyhPho7bA8FDevl+s6Cu5qcqCMvjHAz7cUhOIeTso2xEB+u+1GEZA4V4sMdldj3/D4K8
ftR4LWNBBo6G0Q+EDWtkp9RJVp2K1jytsOr1oVzGdOR9fFjdcmV7S1Zl374USMxw7uc0QCvXfooy
oO4y61o/R/gVMJeB8ZdPR0dniriWK1bq4cZkpJFSDG5WIKzohcVIdTo4qROjLSsUjAw7wTAJpLJ0
7D8xLkUsbeC0IAxnS40w2IF7soYQTNj0HJTiYxrh6uulvm/cSS1XmCfp4U6Eg4W9vwKv3MIRv2Ah
P9xA6la/co04+rKlk0Qqx6nrDNRVTjHssPSiYHQN2D8qiJ5bi7qSGQX6bdx1c+ILaxG/Zvf1AT1k
fl8kC8s16hnRVyoEWgKz7w5YP6dblbrZcV2EvxdUPfEALKXoRdb1dATWpxkDsrqhnr6v50F62aHJ
PTzfxtA8ftdfVfVHa3FMaY1uXr3lAQFiTvKs1t8HgchsXRq+OWyljbAMtYl5nzJi7NHMQhUzCuu+
vpZlE8GMIUNLt7qv2IMG+RIso2UZ1ErZX4Xt602d3EQtTaDVWJayNLWfPcsBUhDJ/FTHo/0cBIgD
WOPuignbFkNp6os0M24h1in8tEAfw6lTTLd/VNwcLz0gicxL6n2aIvWXzHt2XQycI6HLup2R8R3E
lPwcraI78rnxmjCX9scNycmfaMLCFz0fIqjLBfLDADeoC6Cmy1rie0NNGVdAgfZ5GtCYLMwGZ6BF
iXgAEGusedf1NQ/I4HWMU9MvlHxdyzdVQ+MwgaMNgAr8mGWEBIbptr5tdZSiRbdpC3KsL+pTljTB
zTZN54Zdb8GdKtf4kbk6vOelhAlB9OhBnB0lLapHnbJyb8U14myrH9ROznmDBZwBRU/Ayf9erOnw
GIeoTwCArCuXXF6pNSJ/JMaOp5W43cYMKaVCmsVIEOlKWoTb78p7QsA0Bq44O/br3ySYLrK9zVgx
AIsmuP8biAnH1jacU60JRfhKTTOOhIKDk9VIR/BsvtbyC0dPu+vnRZ2Rx94jRD8CapNks6bMQIxN
yAIbrJ1cjFHH9XutnyGlI0POeOoMbFmw5VxcpGYVnETE6G0sE1jRmv6il31xNqLYujut+KMiRgj+
YC24So4YdzTEOPTH68pno7QBx+gGzUG2xjOhIMHBmhDUp0tBCqepO3LUsN3tkMU688PCOtIXelqL
j0hipeplP+9UJU8hvrhfSaF1TL+G/Cmj4bGfJ1SV+hKqhDyXqcSyfLXDUO9DtEF4/qoO2RJ8nnlC
yON64bS1k7TaZhRAtJ6q9L0bcQ5XZeHcDYnWzBi9nH2SpEw1w2NxA+JMlYLZIr/zKlpGC0dsoo8I
gaPbujxYpfpa3zxV0/ptlRXuKUS9u5b8qJOCwadNMdym7Zmp/DswG04QYXWXhmbdDePfaAaksmRQ
TLTkZdqzQa8/MAmA4lwBDAERSB/OHnK6XP37StlzYnGejCHFwxXBqdeDV3P5awP33ZRctnYUirs9
l58hp82LTXzk3lQod7k4IOaAcPrOGCpaVT+0TRwd28TuXkmXeppV2R2syhrvMH32RiHuToyT9vv9
IQnc2GV2Dc4d2pMUCtar1tUXFQHEM1q0o7ljEZfILkJVnr4XHY6hoZrnh0Tr32s7iF+FPvC/60Cl
B2wEeVJscZNoT6H6UsuPWjHoOAFjP+OA0G/WnGpboURwRWUJFjKDq/RNvC1wVonwWpDgyrhDuu9h
MjyhYJmfVSy3WQjVmkWjK/SX9RCszNily5PpG1miUURtNP2ydZHSmIvyc9PBWDetZOtYQ/oeWhM6
/XeqW/HTxECFSYVJmVb7np1IevlufRnt+k03veI2A170cYR9mFX2YUbetluIkRoCTMLxZnkOQmbq
zVJPrhutWwl2T7N5ipa1bV3gcGOQI0g3YSPQkF5DMon8cRhpemtGus0ohUF6Zvuac28juAvIllFb
NOQntjw5YBTpf83oEHxDACUH74rSLygwHvEs72p1MrHepjAIbm7c0iqTzn30WoctLsDCXwT6Z6Ys
3B9DRm5Fa720r306hsBkqvzulPEmaSHVGC9jFxag/6ri2hMj9P0Pm8yB67osi5mtADoYvBWVmvVb
UBH7lLo9Gj3ID9vQ0H5qeg+1JPyhdAJLTYEvJwPH4yvk/0e7DMRRuXbOb0sowfpADguF05SGJWgB
B9V+kLxkRMY/o56xn5siA+s0go3Il/0LRespcG1mBG71VVRR9OZ6iXsvY8tHFB29xWJYqjpKNDZB
ZntKvoPnXIbl8uf6LHdLExqo22zWp1IsIe4lvTbPynG/IDoKKxxMf1daHSM8RuXxmMyVu/Xq+bMD
7UWoY6q656JDdTSWX9bCv6bugKHDMOXSz9BrOLpiDcPM7ZcTYGP6dPTxqZrVhI1sTemaGQd5LcSO
aDCQFnbxlmFxtw+l0p497ta13mnD+pc3eeZzAxhj5zFj261PU4O4dGtgygfQyTtEXvaR6u69yqrp
yn0hX8fZ+4ynpL52Sal2JE1mB7t2efNwUpwn1MK+1cb5JuhD8yT7CYsONslh5GSE93XBCEUMwMP0
0kRjs7PDHLvM3BeHun+rx7S8gC84w5OpD8nSDprkF0sCe0+K4ykLtfQWLaz9UetvtfB8KTPhs3sz
9JM032WkXoNYZk9Jav6QQxmg5HXCo64504ermDu5TJ0DY6o3ayBHYLXGhR4ZuFWt963YJN6WwO8H
1I78o9ivjXbHTAadvjoMQ58+uHPzhx/YfcJAmR0qlRS7SCJ5XRfw0DH0Tya0DlxqGzo0XWGkwDro
7tTIqiOLM03GKUsuMzahgxm3qJWbEsCiMIq9Qf/NzwytoD/dNKhFUM0CBI5OLIYVoIgsOlEKjbQM
HmMZZ5zOsKV2KHbsOjI/0BvjRl0Kxd6N7Me6QQfM2OVPQYhy2rT9fU4ygMYd8xSOVc6m1tLqaAwx
k53UvHVKnc2ZGnu9LgQBubtgad0Bud3Vs5RnQTsbobN6DtWf2I6NQ6EH+cHgj4d/DzwNhOpokxny
36aYCqJT8tqfA8D3Rj69W62ZPuVgYvYCOg/4HaKUQjLBcxrAVmiwPQTgJLsgQ91iWk9m6STooaDb
Rab1m8KivuRz3VzWjzQ7JqOs1o2No7hs4hRjo7fYyhHd4ofWH/m3s+DUpwLQt6qc55vVXiztA8re
zp1L47oWwrbTY8GjQ2sshzZzOY6SBhtDAqYfpDv5/NYYlGffS4cl+aOG0OeYnYQfLl2Ehzw0mKVl
+p+1YWk3ld/h76WfXDFvbFv3caDCaQeELoHNW9JI7TCMcCHqYY63ZQQIaIy1gpgps3FPWHi61Ks+
gLaaJ/hcd7MFbr6Cv4cFEp4JYlFTY3Q31IkeoV+ldRsAqe96PQs2uWxA0xTdsBOt6jYD55pmPxhE
LaynCpPwvP3cyRgl5RCfiaSJOW4zWaQzilKYZXdMiH3jHvlDgvPXSoI3GyBjmU4hOTs3ywveC5dE
mFB3YvIunVsE6ntH7CZJUNOozghN/nuIlh4VXfLPPCcwxID2ds/xq+BF6BPYkdQHUbZkSzMw2soK
le1aG3OIod9QgsKHRe8nAy5GTzQw0eKeHa5NnyNlgw4Gsb/ut2NW/4NUvyefQaCRbqzg0IUQ3mXd
oa2uYRfEHdDtLKCg2w5aoVhYC3dj5Gb9mIIGYZBxSxPXuyBAZZ8zyjhudm6BciFyzYYKhgW7bore
D7vx0mrywgiBstvsn8PKea0RjcPHcy89/ku15XgskXPavlV9JZYDJNMr8ISyagrk8CPqlYyzrG5L
OAS9MYL0eFLDyJyu7p+o/T7WnoGN79a3hv7FRQw08O7ezdIdnhODyGNi5N4p4pttmw6cWb0OBOny
gFHWhTxoY7l1zYOVxuJV0p06Ee07Xuu88G3LK3bVjHlDGNGLQc1+rJbMMmxK7fc9wNXD2q6b9mb9
imZCUpc7GX++2wXGWPxIo546esxHwL5zDlARmY3R2sN7Xql7yWD3ZBQJLEjKvF0Q60wyyghv4Vyc
iW/63TsL4LLKlklmFxwj2QDNMurnuG2je1hjflqOoGVK06+lw/CgDTVsWhc7cKVpTFFtDuKBFkYn
+g3iSbQ6r5X11bOxMcOa26yFXl+47dGG8l+PtXzB24tiMzIfxi5fMjWaTy8nP4BAvZ9NrxMlDbiC
AWo5XBvTpT3kWNKH1sm4Iat3zEaCX0AsPxWVjxCMSLyw+OCw+Sdlq32Y5tk8TdFo3sLYvFtt1JwS
Ebu7yuJkAOMNce5S7s5Vd6FVbL5VpN3f4vQJxXH3kLWpdifBUp5rDSGuKLHyrEF9RjdqNzsJt64t
39o1es5L8xeRGclWOX30I3E4ZAMMdE9ui9N3AgGqnLLYfDeTVIYWXLo0q4xaC/yg8CA2p3F49Dzm
2arvFhcHrox5EF8MV7NXoWnFlThu90Dg3HCUOSKRZE7hz6ic8K8CqUiEa7oVuKYt9tUA1Z4ril9G
nkXP398TId5OLzw4qPB9zwrWxCP1d/K2oBKNIr+ulbJIUnCRI3k4fbqNluBMTcfKuZ5uirxud5qp
u0xvJofAAw01Hsey7fq06azHpEv+sTNAna6j2dd2btonpJT/esdqq/VL/hRM/ndjZdpDKMLeYH0A
lgaFsHwACprAifnSJqZ2FYXpzcgjGAu1yoY8x4kx/HSWM/l6O4RZlcJfWBpzZpFjs0g85y3P9F/Y
Ye1/0L9AiZLuqzM1co9scrp9nyZj+tk1GGyYks7wkEnYfcgVOuNjzsn6mUFWkGI/EstHdSaD4cd6
dQqVMGXK3fGwrtlJ29SUtlP5/RTuKH3KEjx2MfILlRh2+Ou8mnGwszpM6ok7fPA141NMv2QfsF6e
VBT/Jpui3RB2IfZqOZvrSec9Uvi3D9KTxQHe5tzcLCviTE06gpera82Z9LEyIzpo9vhPXBryjDRU
vSReOZzYymnOaM9Rp+ov2GFEhg3118QHQxzVmyYCcJITUkWuLz5zzW73nk1mWj7OD6ZszTcGt+jl
bJ3XtHYE3DRsRce5DEnW2q6QLSe/Gd/9xh1mcRYW/Yn1I/6EpLZE+WfFKkAHBEXI35nxkOQlFiwI
QHolx+0kMyz/NakoKlzRfuo+Sa0gBAGkfJ2gxMoTHLJLC27tvsUjqpyHxppHbC9Zj5mcuBQSlWxf
A/N6nghnBXMvaT5PdM4LMks7MLq7GjsqIletouE1PIfLDVLKiiAgROV+PJVYLEmmZgTimGcrGDN/
wi4ASZ3ZrM3xfb01y7LOF60KeWe67C8wo+CRsQUPlxIyuLDtc0MAchfq4vz36loHJXNDEVe6EajI
JS0VhQ2XOazxDT6waBuVJdEeUTz+GWxWnvX0TK3oPnC2qg5dIvI94XL2VnkvALXMr+gVwZL8x8Us
FZFiII3YPriJtF5s+B5nEmrhRi8nYijExR4VuYfHDTM3dg2kqusMDhzTUcTlH6yf9auuk1dvGO7T
+oztZgbaABxvfTo3tPUAWOk7RHCEHpo0f4ARNU9YR6QvbdrSoYx7sncsYUOE6UyAVDZhIf/b29aP
mLFjB1gXxFGH/LV0ptaTExVle+mG8vul9fUEEdWm7XryGGzNOf99sJMShXxTfVBWK35hnq2f7PTf
cv65Fi56HoJH97QYp5AVnNYTKv7o6FyjBF2PqiDx8MhSp28NKMyXPMiqfdIn+UtZ9DTjuRCsoymi
frOOvP4+REmzTRXgf6lTr0Hhfeh0I/pRViAPGh1TetIa1uPYGBL/QvSF148YZG7AW0o+bdC6PQGC
GAw5mSzvNdBmBdtDGTtl648JOMcPfXCbIwDFLXLtCd20C+2qHet7rMb2sY/uf19ZX54HrFLFyMbY
TXAIzIg5GimqcCY5XvRscZZvD52+t0rP8j20WdtEtiAiHAQBJj6eLZwfKI9FDFGuG0T2KJ6YpTb8
LJTb9fJR7VTZo/2S5JZzzZEEDkA1tjnGYxQvKI9pkllXRQwnOHF7/lXY1MehbIKTqQUCejJ6gVUh
Qd5MwpaQZhX9G6etfMHJ2/cip37CIZ3vxyyMt1xqiFjisD3MS4Re14XUDSoAq7Rc1nWhLHKrbXNP
l1C+NBbXTGWFn97beqtYRJGIPYt4iE69Vzctz4onV5abQkJEX3fM1mXCWzjg5YgZwZc5xFdt8Non
oRXVO6v9BKfzYWzoBFhLsl8p6eYB6QHyZeuSQXwxlowPe/diJARPchRyiQP839OohB5LXIDYwF4i
VGe9xVuyao5rN7/itz7BkLqBMqsvTTyWF0T+8xAfihiEZEE8DM2TgTddqVTQT+2ax/Xg5pDV+tsp
dEr51ruNZoczfFlsumXx6WzUsH1TMj4LbJCrlY1XVRYOI0wZP+PhgiDaFmjWeWZXATjP8LwuVc36
JZaHlBYgXjY4k+snJiYnmGd19Wc0WZ7oLbTbtshjvuyyIeaYIlm1udN7N8DwLnPsY2777hpdxuwE
21ZdmM8wgWkExTN68DpIdmMDJNaeu0siafqkDtO5ma4VpQUDS9FzzG+aLr4VzC5xd+INhg1E2QVo
Qj0aQcaRTzVQsNF9/m2Dp9H8s2h/VhZ/wXoJ+tCn8hcqpfGcxrK9Bl1AGy5BSkZzgGytWqeQmNr3
UNFKCvtbPBbZq24Q4w4LDLw2p6MU3NFjFOnxc4VSxMumpy6eUp/wJ8bfkYGqjWPXtXCa+CRCu9p5
YWM8Wkb/oYYYx0vWl9cuS15sx5zRAD7HyyCHPmL1mD8ijvb4lekBoPA+f2umljKpgHtNauLP1kDM
JVsyn9S6ikqz+u3geK+VYdOd1Y23MUYebxoNTvOyeFvaiYUTjq+MB/vN1IhPFCLoRdaFakQiNCJa
J7aJe1ddq+6F+gpW42wd4z74k0xB9H3CDAjTAWKHKj9kc1kVXyFRdgthx7rObQ/4LWGcoE0uJjKm
obmNfMFt4+hgzVXIj2K9/FdwMTfLmgXRsfxvbLftPq+ZnoPgJJhyXfBz4SRPYzyXR6OgIROkRXq0
FobB2rMuMVlvsjyJNutrxvIrTzNjz0FId7928LUMQ5nSJmroxbjvscTWra0f4rr7DqNbD57U+hm2
qVLbeTriuAG9/7MIaUqAY4HY4YB2r4zsMy00CPkdza4AnWi/pF3OcwjNMIva3d9o4/WjNO1mplW5
vq2Yrlx62haR2fqtsLkLhIyE3yONztPyMVjmM2uPhf/TZQofE0oFDTRgVm4kt6woX9brzgDMTkLx
0D2kS/QXB0ufO2HghMWzQHVEe5RAUFcRSBi4xSGJ5nfdqYubbja4e4qyREyepODIEgYagrFFDAb2
IVj1LA52zPWj0sQvHJjegeQQG3dpaflurlM19vJWVM78jCZhVxrTFbJxtIGTUn7U+Pv3gZUhlg8y
wAlOPhHIh1xjfYhsIaDbzeb272sKJ7JjTdt1SpEcdYclVp/hyYtAj89wjLNtM2t0OII6JogtirF/
84n1qRfQJKEmWhV8HuRi1gE8HL084eiEPbQ8uIySvj9an9pm9hOEgnf4+3qg7GQTz1p6mFpM7DiW
ia60AT60bEMWQKkz3GdOAaQTXEWflptJJr/0xm1v6521PJME5p0d0p/XqdO0KLHs0mPF1wDYaqNK
4MITHY0dKvShQb62k8zVNlAIlmfcKVGPLt9mUHZhTFOd12W7IWJmI0AR4oVZ1sDeGN64pUo/ZIiK
9JLveBiw2e9X4WFTcacfQL1Uu2rJkh7FqQkiAu6XzKYgYfocNgkCRCd8dEYiRng/oynt3jEFlGc3
d/319OG4L1bcl8TvyReow+ZZOml4t9tOXZA8Ww9lafXQhIIY/1pg3koT4UFTdzBqkuSfPgahDOBG
woCF8byMQaIQiwrwjuHY0VY/lwL/q4Jt/jDJavChZeZ0IHnIC0+cetrpmTs+r8sIIJrnGM1zBK/z
6lYBk7/QTCA3REW4d9bA2dqNiBAyULOWnF5aumrta5R40WUtWsMJjELsic0YVOVPzcMH839cnddy
40i2Rb8IEfDmld7KV0mlF0RZeA8kzNfflYmaqbjzwiDZPT2SSCSO2Xvtmu/FjCL1XlviSEK7D8b5
Hplt8KZyoexM/zPIC7knKeUctgKxtl32p9S1s6NjJv5L7412dl9sStlpquu7aWs1mAvD+5zq6B0u
9KP6Emt98IhkKNtM4z2Ms/nDL0vznC6YQMfI07/xU31Fv/OrTXwc7v9PErh+S1J3xH9hE60WM0ge
kvljTvLf6qN0m4q5am53Jz0J3UfN0XOYf41/Af3tbBkczFd2MLgRdyAoqueyaiWHyMBLOQ5EoVHX
ENnR/DDDpfwuxjemg8YPTPI0z5mbMSNKlweniIHQ0o49kK0SntS1pVtYB/yOJCz1UqUZQxZ7nkMT
iAyJKGt29lSQwLkRpMhcc27ZjdZ6xxiW+AZCFnfMvP4ln3QgJp44TZKNN2TNqZvIDSBbaMGBR/Re
lSTnTo+03/5P307Ru4zab/meg/Jm49pO8oqW+ZRxj3i2AWly6Ncy1oCUBhW/rj7KwSKmIbXtP1R4
JbiW3xGYoE35FMbMxrd5MlGSgDbYVW78c/IK51tYltzjQARAzhDHNT6sc4rHxjVwL/f8pf16YH/k
Z4ekyeDBEOBsGDFn/sg3E5wxhihtvJuhlCBFIyxBNjUXdHwJUI+JgU0Ro6TXKueSjt5wqYMG9xJg
mcDkh2yc9BKXTfM1NHtECnhJ2YVk947r7tGpw5C1uPWbc2E4JZWHxUuuAXPT8LCEx1xOdnqmk/If
MNPpO0fLyheBi5FM8r/TDDXXqCEY7Q3wQ3z8Wnte7PFZI/NnWLsZiE5NnuqfoWlpj51mPWpGFuxN
v2UnR2eWV7P4XhdzaTIP6cvvY+HIzB/dqV44H8y1CveARtwM1yFDLvwV1enXCGfKJbaYEVKC9c/I
EEt58S/fyUgqN4XN6i1Jwj8xJubXcJI7CpdbspLx0FcogfSCD+6uaxMWvI7ssxm1HyNv673yg3k/
urDqFqmjpl7GA8Ldx3aqLckS7lvI1PtpbZdskc5PPnvmCAnUbG/gk7rHJWI168eWtScTjEOoChEc
VTAWewO7bFSzQtIMM3gclm0a0Fo1nGGb0Rfzu+ij+ghpFW98P5lbdRsiUfXvDenfTcpDRqbH3V1r
GNFqQzweDA122Mb0o+C6HuEwhpJVGAxPGN/cDEY/a6L7PCVkxUUky6hxBQAxROMWVhI5vFBbM8Sg
n0FWO8dVZewW1TnQgAAbMVgWNoDZ0U2SGM2C/UvMQ38pSDjdBIDxatYx5I3YiXMIK4oahtbDE9wh
rKYsyh7WrzMIg+S4ZCibytR3vrYjWjtPj+eTanoKTv1NNWDTLknRqEij/YoDI9vGSWY9Zxo5OUhw
SQgiF8uQFUfTA3NzUXvLzFs6UihOu7JJjW3qd8OZtsHdBL4OMbsMsHRGz2ubwI9Evh4T/yf0LdFT
/F2drGmbyaBp9rceCpOncYnDXS7JZqJYvAvyNQ4+DaWAK/CjtUrR1RTAnZcS55weMLL3XKd7wUfq
P4YkblhopoTNmI816EK6bc2OwAcwAkMptb6QgvAU0+3Cj/BINilGiZ/yZHhnFjNxUh8HRmf7WBFS
skrBRSP2ml71h3bp9JdU/rrstYsWfTJ70My7mc2u8XGeYs+4On2T3XQIWABbw5NjWD/7JW6w5E14
u5kAiJse06O9+HH2VCdGS9hEjCmWpByrrvxbOg/5PUx6nR48qz8TEjNyvySLNB4/1a8pjfyPJOgc
sr6Zt+tnyzrErhdk1rFgFCzHV/1M7+3XpFWEif8R9HbxkerlybPJi2rCQd+tf6FV/W0HOfgxX8Oo
aA/I/DRmUZPS5Zhlu1XLJFNulNSz/3kZ9PzkBJZ+AogE9eM7Kf5l0yr3aoeXx+QneTbTqn8KaU3K
0MmaJLV8bO4TbSN5fmYDvMPX+BrwmWpJ7DyaLrHOsuB3M+LIRDBjdSnDel8A3dg5MtXUkw91Orx3
TYM93CLcGr9CeWFJs2WMiE8AH8daov3PDXmqAVXsh15vD56RD0dRJs55/Yusd4mpo5aQf0dqhefB
afMrXvS7pk3ZWzQnL8Cu5/dxrH8WbIODWLxWciXRjKF05xI2Y2PBU/IgsOreU7jgX4ZUQ1qwlAxF
dhhhJM2/KYHHP/cHW+zs2BDHVqZDu1aLi3RojZaLcMh6UpJiHfkJ/B5MOGOQD9t6cWy0xi+qAU6D
5uQ5sDNgTzxmYO4f7d4JtiURBqwhmmczTNMb+XvEIid1RRwNwIbOxqKiyj7DIrEW4D3AKLOKLTbM
GJJrv/1hyoxz2xjYzNlBt6uWbKEYGzy+XpqPsqI9j0teHIWDg8vzwRDnJjJjuYAyXQSmrkX1mlaW
husNiA5oYsLBKvsFSnL/MA/MBjpqt5KIuDQrMArrGZBdef6vo/o68veOLqjfCO27zU5HZkT9XavD
4iW0dec2Sjb5yD737+wsaVkCDfUCAqVJiMDl7NoqjbZdhN6Rc8k6TxMf2+KVziu2jmBX5NZ42Gr+
RIbz5BQ/U7KxW9ClfdXpDxaOcpByERMzrW36nZpLwi7Yh9yVWFYj+t6owaRY7j7qgOzOlBHVVBOg
0x9z2nep/GQRt2VSvi8F91+jqV+qxjLvjZt/I9am/sYeDUWPi/qv69CPZjnFq+f3L7S/+mew3NG6
S9kW4Ft1H3XToXvhkMvy8WcV4tuNyqF+L6aOq9oog1NWGuF1PbkQLH4k2fLkapRejDvASpnatR9g
SgM/qB76qThOFJruxRrJDqFPVTYeITDjTLNZbEXGCX7oLDbsdqWbRKbiGWBx+8fThnvg9PMziaOE
+s3xl3icjQv69uxeatL3YbSgNuWIvRGuTX8xfbPLCf95UDGGK9AtbxaI5ujTHJDZbtbtRyxRW1de
1Jo7zceF6QqmaV5mXXEDjIwLHTzNbcIwv7XZVbJYZhvpgtp80kMIAkR289+Unccg76kfXrsQi+r5
MG4agjKHJfnJjhKAyH/fAtV0HeFronJrC/JBwpH5VUNkKrlb57X/iCEJpYItcO4BM1Y7hXRBg8Cm
rbQZrdciQBDHAriDQFKC2cP4V2utf+vi5E/AAf+2hGSqtRgoKtTub1WWk8kbRRd19aejpIYIIgWM
1nvr0BZf1gsEUQ9Ke9ouMICXpcq9NzUQgUlBMFvyOsaclQbJLkTadUzPHR0G/pSMx6W3kyfN08PH
dWs92alzUhaJhZoPiKFtE8Sjs5cs9ejgam26jgd8OSP4n0EBbcjzOq+MLc8/I0N4tJcxfFYP/Pve
sSEECszwiD1N7dUE3/uNsvRx7SSbAvDNJSj+qEVyJ7g9t9jDG8H3ZSz7CxB4tkvT2O5JUac1TYzX
WK+yk5+mJdxRYmnLfj6rcsPGkwBnFyVmmBKTUwacAyVtdk4VBV5ubNdbshrpqwe+aQ350RSFqtxw
SDnjomTTtk62J218EhHULizJziiNCDoqdRz6017Z7raC1o/1y/CDcOivOonPi52JWz4VHfmj4xGy
4maV/rgld2KBR3+uCcGEYvCVLR1eJ7k2xKtmASSr2OzIfWK0eP2m0/F84QL7KGNX3McG2a1WkTps
dxolCGBtgAPTPCEbT+K9Lj8z9dBl1JrM0iHjyO97qFnJE3DamEkYWysAUaydQivd5LLzNIRW37Tw
zBHlXTCCehf1TD0ExvT3pRFoMMnlP1Xv1RWBvl7dBbuyjXMs7zCsL+usyhOgfW29JCVLXljIyDB3
l3iaied0L2kdX5faxu8xsu9MewQ71uwZx87wU8jZKKzWHZBT5EjrPQPKTqr/xHu4NglanjcPZd7f
1NmWezvEcCSnmCSjlj3lnwihDyYZuuX1aZ/SVPSwZnYi1k7OAEjo3wN0Ghp0HWuKVYiG24uHP5FO
ZLL8T3j8HAeRkXwiMBnOXZ8T7Rs6xg6uzlQdS+/smG+BKeYfnI5plHInYCJHy2WQEhfo2aHy+vTu
kUyyo3idf1jjzu2m7xG31pNSVPxbay0e0pAkQO4f9oCb9YDrGq2WeO+I1FjQrb10lJ2vbVwQMJsG
p7X+dMkZwjQvyBOXmlir6l6riHt6Jj15BQCGtcEg6AjXgRTRBpGn7ZsB7sZoDs+tOeKP0+loggpF
bMiwcLMIKz3WwOzVSlbYfCJDRmrXUqWMZplZ7xfTjK6JjXlLPZvky5lx6ikOrJN6H+9/SFwnN38y
yi3jiFJqZAgC/aWuzO6mSviqYIbtlt1urW3TamkI1cEYz//Cw4MX/McSLMfbRnHWCrGv/SJDysk8
TY3XSpuFQ7pg7+PToXaHzgqGBI1zWrmf69WRB9hJyUlQF5e6zFLbIsM5T1iV8Cc/UaQz3GaSsy2z
0bpRId+LxG3Zkk5M4sjxc+5u+mEg4cC8jXY4ggfrA4j+14OZoCDz0BHnZG5/Y26YD8pki9UBsIMs
HoRVpVu1f68TJ3hMyPNgmW1mW712XiHMJzhq0Zqq2JIe2s6NnPkHZlxDBPAG7DbiVO2k0zbvM4E8
yCQHHNMePQiTRHLkwDWpmZ3r5z+wW9Vnmz3IkXgndqhq09J5BBda4bSZ8nH+4Ex+D3w2mrm2kAWX
k2Kji8LdLV7Mb21IddR6H0A//apKTXXbwRtK0U1B4lok76oNo9o3hrMjCNdoR9bqsNDd1mif68T8
ipE8O3dLY57HCcNaFHXloxrJIBRrqN7nuwVO7tOyUVlppR+/CraIh7R1BAgEqe0oJoyuXifeigAw
fGDTBYqueYocoir5bLp76Mck5GQNDKXMq/Yogrqto4mKCHPAnATCItDDcgJVb/Cn+SMln1N+MhuO
Z1aFg09wZhcT7mmIc5eL+TMy459BGhQ3q8zWsfG/ybDTC4ZqbtgQxYpni4Z7gf39hjDs1EwivsOw
QvbPBnfbTmX9DsQTcCWun+PkQerFEYWqS7fxgcBn8ruFNPUs5X5f+edIa+qnzJ7gY5d48oO2X1D7
4Lf62/4yCDhouiGOi4MGjuqDzaDfbsoi7d/KwtwZqVFf8HkUT1VOe77WcHOx8CGy2iytoDm6s13v
wi77XhF4CwdQK55s1+JTS3oKRV8jX7ijGvdAC7w48CQoSBhVqAvJTqtmN1klMWkYIN76oiMgncUM
GA9GGFEz/moscBBqFljr7keT0gWhEFjKA7rBrQa94NYZyHgjcxAHx0XpoV5WvWEjhko3fUJpr5ay
S155zzKPXvXh6HwwS5rGg7rPLxkcZ5am6Bbo3A2CInKpk+3jYtpx6kIcQzpCeIQ49M0AyaFxSKTu
ovRmSz1fYXfDyVhY6e2MaKdEdWPjDPgFKuvWzRPCADkcT8yaKKDyUwu06tTIUwfGoHdXQuBYHkfa
AAMRf+d39X5wgzfUwrhFN+hiGZCuf3qBfFv6zsUqUCapPyhJYh0e5fZkI8f5W2HP0asZgcaOc/yc
TTxr9znpESL1pIXePW/y4DJ1dA7w9vc1yWo3tT9X6/SmmvutR68BZpNVZecDnUbKKM5mbWNAdHIH
TJcBkkv+6Go9qE7SzOve9dJ7c+Oku+nFELPcqDCaB1N/qFx3eqlmvSZXLKq/TY7199n63mTHh9g0
HUC7y3wtKaq8NMBhhmCEjdInF320A3rpXccJ8UykRx9rYTdVZSez36ZdzK3iRhaC2Ccx+4dOriV8
MlqOKYfddoL8ybTNX5ipBIW1VRMLX0QLRU0cocIL38mJyr8INPmeXfgf2GwAsDhgkMe2s+4OqX8b
oymiVymHhiZXf4fnEz+yJtG/RviG0UKaSByn5s3PUjzqNVAYBozXPmBNByh7E1aEewVSYCDiNrzw
+R01hvR3jSEEYIweREuNaPG/D3Xi/30Zoc85IHkwdzpzZULUiEQSHgw8dUPBOjntGRiW2wD72b7J
IGXhN1+8kxehlVSGGR8QJ4eAB263dV/wy7aF/qr2FmmE6R71yG4wIMPKzMR7Vw2evmPGLcPIbYxe
1hC/LmYUbFZTfGeioZxmhmupBaC28F8R/o5MXRMKqiLA1ji23nCHWj55qXXUclLX8lLIVQAMv2OD
R2g7S6HZ2ATByu2o2vYVwz1ha3VDky2ZA/Qe2UsxITZC4hAsI1hORlvqoZPm4dl0sQtINy7z2gY3
bh/t19EQNewFrDmF8JQ6OFYsZLbqpe908+mrlaDUVHJ1JGmbxgbVsfYSXjy2R5+2lU9prK7NUH4G
jXtXt2AhAoJimRf3tEVYO7MDf1d0hVM8ojYg5kgVRqoeUs+8gvv6OPliY3X9pje/+Uz2PwNGWftZ
G5zzoBfkuSSgBUlcaQ9cNMx6SPjaLfgcEexCPJnHd3XDVV9kL/aKPRkyySYjRJKdpml/r32a0nR5
Hi3zSrdRvNXz4t0cr/jptn18Zyce7xvfgRlp9QIAdL5ldRQREik4lCqJsgkJo21RSDkskuV1Xtbd
D03zGVnJV63foIjP0+EwgPLEzh/SuEj3OGfZvqqds1I+sC9JvloMq7aRBre789FV0kFcFxJi1slQ
zivstiYsv9MKC2EC6CrnPpUPSSxy7Jq5vv/QD7/VjFA9VE50T0lcQ1NYF+dKT+prKpYWRIb4rorG
wLW6az06P0Muwu1agnL+sqTGmbIlkNl9YPy/JxlR+kijCmwFF5h69u/BxC5OMhLWJq2craceetiW
TED/kEhhcGewsMeBOzHs+k9Z6Sy9+cVa6IKnP2NYzs8a3JhT4uukLnXluy4E7FD645vlAIBZCqO6
9on3ZWyFeckLottDk+4G6e83TEd0mbrxK46ZiCcdawqLILKzR3T8S0S0mybpnNi3SeFoEkZwQBg2
UbbwgchtS6QzglWuHdcDsca2QH8Rc1U9+YG9Va8KJk230DDrkzp33JIxuN0AVMKX/MAf/Lg0tXlW
Q6jJav/SAtTL4bJ+Nww0bsou2hCwsOtnJlDTzKW8F8GQ7yLfwTiaxA0ZzFr9jXAHexdwZzyLgkji
KMC8s95nUMN//dfrE/FTNZvEbn4JpGbH1sKQVpjR70Y6W9VDnE76RS0gsdojTYKgmbbalykX8WEw
gcH2zrQfjc5/1hEFMxWp87/C5UrXNlrgBt9qO2HUk9Tht9HTz0bVgcPrklsLLf7LMH1ft3c6IoRq
cfs/HfBxPWBsrdW1dieSB7myMbuPXfJVFXKQxuOTRybTphndAMd+dmptBKsNoysYFrDcimKrJnec
ngyoZKg2PXowcjYPOkmCZRGBUki5ixVDvtdHNJTSMOrILkORVJYJbuBigz3oM7SGkZ0hSVBXW+Pv
bSP4lmRjDad3NPbT1E7HEe3ZPQqL4E7UNJtKcE9eYzYYbtromiMEoSlHjxKZxXhWbg0OTTJOLAYP
FiVIMBYf7VhbX7ymPmuR6b4nnneLQsv5hZ35VnYDuUymtxNR2u6m4h3q9M7GR3bX5c8UeyBWnMxn
6SRfZrqQmqedWkoGfY+UD3vlzdeWHu5EPp+ZvzuNW31pLTZ83Tg8mSSS4Rtz/XUo02eojhKDqRqy
VSg6aBfUg5qOqyUVM+F9HOtnYrlqUOIGGAEtqI9rD+GafNMS0tVPjWlaqN+kLZuWZ5PMcUVUAfTO
BC7ToYgRxv9dTDC2wD+XlU/CDtp97JC1uX7lq2o5ohyF4yNFaIljlQ9uy156DohZlONf7sH8uhWm
pbF9hCAISoc4uIdcr/uTJxXFxTWyPPjKUljsZhp30ASjTCjVIQ7Z8qSWzEy089E398BIKTlbE/2t
aNjfLBYE1jgAckfCUiNoh6EbTACKbbN1b0bbXwzGTyclV/6nXs4anbmMbyfcJK004m8d+rv1T6ON
IyJrLyVTPh6Ha1D3xmEtg9wZTApbqfxUOTIgaZpLXHRBr71SynRbNSdfd7kkZ5PGx5AFXXF0NSfD
flQPjTOj+DZgtquXAm9X4br1bVYkEqo88jRS7z1cauzOPeLRU2k/1bppH/8NJNSzGovcxpjRlKlJ
r9oZ6HRAzcT/n5JjTvQ2+7Xi01w93f779/IM1kXoFWf1XYkzfvTOIAKmBaPThci+bSvL3hrN3fUJ
NWbHTR7aHcNxnUncu3qW9aLFU0iA0SgN4bNuoHT0LOtJPVgCVGtehqHzkRh5tNNyN2d7WL+jBgZ1
YxtpfBNJH9/GzP6Tg8QydkOut1cdX8M2oN56JsPSelNrD79Bn8NRcm38vDpUTmle015GNDCPY1Ri
vjtx3H/JsoSWZUrMt6yb3gapQWQMJfZZNNLGEEIfb30NGF/VRc3Vb+LA3xaZD4HcR3hr1NGL9IM/
sP4r3tLypexAr5dmKD5GC6XoDHlrfabeY1IrNqN8b32mZ7vRAF8M2zUlPfa2blERtRK1yYSMJjoN
aUNMQfB9Et5b4dgbcsvIMNei4dZN/lsH6efcm7EBafw/Tlv1zCGolbISoKxJ+lIUD+K1Ixz1yUma
9ZVrlc2WTmmekblwr0P8kYEnVZPDtsM2PptIcFQL1PRcN6xQwp36ntpzRdkp/51bZUylliNT1x6C
tAGH2aMQQjj+W++98muHqpoeaZjZhs6/jbKBuyUt5EMIk6NfqOwbgfERnkfKKGipd3W2vC8BenYE
cvWLHiOPiFNiSj2mHWxdUUqzFY4O7YS6zbMi9mfyiPA667NXXw/u+uDiFkjFm6SPOpwIVG0tKQRW
x0JQSQDTCMGSuo93ll1eStD9kHmXqjhhvMNKyy3YBpBztuzC9VYsCpYvoiAt86MfnZrduaRzd4Jy
wJ4pZziSTqY/WZf1zxINbAqogOdD0cAmNPrGPCyR3fib1LGdh7b+iR8oYRPTJU+1fNYFBEu4xcaJ
DPOgVjgzkJiN1MHdLCO0dn2K4OJP0wrkj05DfKpsbNE7EkajpFLGAus69cQxL8iP7RKQ/P+ocq02
efgtcBqSt8nWIzoLmTPczml2LZGtMjge+Km65Qd7VyZKbTx9ZEQjxFN6Xk+Alcxg4iCnqIV6ZmDz
PiQDAEy2fF+4hc27qu61BzEZzjHz/D23ScnbQimrHooUv0gHx/1stx9dRcdny2GXH7nkB6sWkTqH
ziSuCeGu5k/J4WuJJNzms1/szP9uGuIsrrZLFnvHujExxjaODbm7mdjcDF9iy/impd705I7uL86w
Df94eqUtZDkXEwrTEd0SadH0qkeLfSGc4qVmbnEVnnhWy9hG5kmpZ1lzZDeAMwq7ufB1RH6xdlW7
6mR24m1KWtE6zSCH9VSlowMPBRjTWHYUHOMCTz1roIaxM5bqLNMa+rt6FZAtiDa6RUaI6dPajkFZ
wgbzKF9lx1f2PuEV0XxgL/s0zl79LbEjl+wkgpMcm3NSaZ4jQ8BEImYuKzLSS9SyxfeC4GZa/g0Y
TPXp6jbZPBHo6cY2wa0z3zxHEo7p6u276WKjXimLqfapJncdM32wVtpWFdrm7KRP1cC8YRweyiHu
ftVm96CzYPswfAS6frpVm8paz+pTw1aP+yzz4Ck1pl0o1fqpl9gbo7TujRUxmrHttAZEa3aPVuGf
Jt+h5YvSX6vyBAwXzIG0u6xy+6D5OZC++TC150TT4ts/1hpYnPHGJRQcg2V6pc7tiOYjVL1yKpZL
nYHPzowiilNINbPhkTfOW//ez8zbnATNgWHRtHdMIm41xuY7Hwnlr7rXszMb3vFkpPl7FS3uS0LS
0N4ccqRf1A8hlxulbWeG/jdmrnB3ReJ/w8eL/KulPJ3T1y4bl6PRA9c1WW4DmfHP1YLiwEj1K8t8
UPPD1L+oSXAKB4z90zZhv3NffFACiUfxq7l8CHVObegZEh7vTV/LGPKNRKIMRi3Y58IBxeAQ4T7r
l1fBh/wUG+6e0IblNQ55q5YioGjBfO41bC71sk1uEef56X+ejRMpAmMtSWN9rLNuxFM1YEa/pjFh
xbnLoK3ThXeTJXrXuMMftr1HRomkwGE1PNiTh6cSlN+7biK9afBA/BwD/2ClifbplekMEYdvczAz
Tx4qmqp5AMziGq59GbEybVA6NY+DozvbZqxIX1dr5UW3MSJKpU5vMAGKw8w5qZFBPHlvNeq9rTDb
4bw47nj3AMmNvf/DKpnrcd3ZURDuMpjZ17iFQ1trOPCaEIW9XnwlaeGjG70HX0w/Vf8wVORbF+Us
5YQUvYgsJIO7ZbnK5feQz/DI/3tsDS5fLtIqmq1vkIzRp2H92rWi26Ya+nUNubpa/OGPKM6j98PB
VktkiWlfooYpsGeWDvBP1wI3A4pCLS8L7vIsXK4YyF98Cq5VkgIly0Gz3YujFsOcqoNa30Xj2Hyz
qVlYSnzR/by9qiMTjVJKrJov9vH3wEPHrYb4GQiVfR0jhsVnxK7E1u6EwYfZdmY4cBBp3+wsBPwv
hm3116WrjC/lPCAVR3oMP66OTNLD08l+tFuG1qVwsk025pgOmD9j0GCI1eavfCWcM97g7mnekTAT
AG8AZ53j9mdfGhyBha/cxiiCq8CV+tHOmYVJO8GaxG0VmZ34OlqL9eQPFjSNKsO+w/9mrXpJmSOl
kF9NvRz8RlyQnF01Owkxwrvf1PGpxhaWTElqmuMC5BsDHrTOsKFPsGyzPvREDm5s2z1nc00QhREw
A/yvv8jx6A4HhklqX1YYxq8pqJzDEPoPSkGcVPMHRg/vOU7w5kq4gph7+o94XvfzsGYR2RT9lyGL
5Hw7kYhT2CyiNf4WoYmAbxwV03t1U98LQOqPte+VOw9b9puptS9xJH5nqSMhktRiFEM9mIfiJ6Pg
YfpcihEk8J9iDA+9O3ic5dVDG5MQxIRnE3QZOIbBaCDBy0N1CNzX0ayeHVWHQVggRimWpz7sl6QM
H9jOJngKLIwyiZcdc1s7+a+Ll2mA2afu19SMWFp6g51tlVkZyCjtiyOGtyQ3w7PfD8DAnBRmtqoz
7Iyeml4jvNKR4d9Ljbt6MIYuZAqcEx6aRcuvmv/e3c698RwP0a95mB0S7Gi/rWgufoI+d9qCuIOE
DYqBIwMYaYQA2S/KU2uZvxEzDeSg/+d99RJz75dSy4CJSOmUerCz5etc2dr6Vuj21rbuyaeKxjIn
0brMD3bUMyUfNSc5AgNA9c/EM/YqIO4UHGrFFn8n9v5SJD6zLFX5UdU7NztzGJRCZoyqD4sEsKOc
t42u04MytyVXjmcjOIgzxSdma8xnBGKgkWl7gas1gUxRDj/MIuNrUxnRyZznj7XvVTftyraqXRTN
75XpNT/IeFRFj1HbxEcsMwx02dR3MXANtwPoRXaIeeDr168m/X/NW5p64aHrynuzTPXVLb0rBvWz
GIBAGhpDIngBbNGERvTiyDGP5Y4ZR9vk1S6o4xfU/e1dl4N3G82WkTE4EX5kccyY5AOU7q8+m75x
78AuE8DWVRed7iTL3SDXBQozGjjlh4WWlaHJ46OX2vcAcFMW/OlYv8mtTv8SQD5BkR6fLD/VZMhM
+qY1yZMetxO2tg7pgK7NN0Fq50ZVHEKgvQUVx4RqoOrFH1acWbdVW6bdxqE0DX3nBoyfwOWkW33W
nGPqFfMNKdbOhZvwgILkK50mYtlIBmXS/CKcwtZxgtTWbHWXsnjonG92M47ymCdSwtMZnysHoz6a
/UOlY2LvDdLDOdheEYizFqsLppQSq+Bjfd7Q3n+gFsWILx5nCaLLBRhZcHj+ngCd6bUSwbpYw6hw
TgnoPOM9T3ZQ7VypaKmgi6CUXWwNw/XMRsQJogfB6PBsNS331tEzTvjKo9Mq92VodRpmcvXULSpZ
6AINoKynHJYuzNQsfxnK5dkaTIx+Oaa+tDQfTabjV1bF+FIcEsUyw/3RJWaCg447l1rEjaFuXns7
v46tvV8VTWPNBEckzvRQGq27C13UsTXxHKrAS1p/27hT/zXM84sZ194xGOt5pwp0+s/taGFB5/v1
yzeme1layy/GvtWPLrL+9CzermqLgaTDutSTW200osE2XTL+DAbJuDHr54Zx/V0JDkOwzcgp+ukp
NUhyVwuAqQRMZCCY3NkWbNW4r04h30BlfvExflxgE0DvsNwRPHdqHSL5rNS5hpVkPEdjux0CLzhN
Tp48ly6TLNk0oex+U6yklvVF6ZT5Fbycs9GzxCbYycnPSWvXp7z2iP1piVJdBzSUGdvKsAnAqfTi
oM79OUWxjYfHhhAQ6RxIqbvTO7ynfoJwICqAZRJe/UQjEuPP1sVF+bFQOaIzS6DI2753hGMc/xCp
vqB6H7vjHAoOf88cfnMmQNeuEIvFZbkvNEic/w4BpKfIXpYl3FWYefY+yRinxIIUjyVh/pyZvdkO
niO0GeY+49t6L4O23jiCkTff0/SsC6vfhIjbTib2InZKEoM7Ii5vKJ6pzWO6CgBDSj5XuVF3XYWw
M5r5oSd8jOGR/dLRgtAh9p/LzJmw1UOk5y2E/yPfVnoaLWbwgXLnlssAwJjcuJvb5GwwJrK65Csr
hFXleqTbYyZ6qqwu/jH3wt9gJesvQbXcV2d6VHwCusBPS6bRX2l2m5mPRUsW4eTNFzMjBM5Sgilt
nJpXLbVM1Hjt8LSiddXswkBU3uJlPlqiGBjqG/krdu7nqjTIXmrN18HuKYakdWIEspxKng39is6V
W/G7qJfyQT0bwFTtEw2NXVwa2bNWWv6G3yD9VfQ/zK6Jr9w8EFRIHPuch9nNa4cW+4ZUdBGP89VB
L7xPLD1a/7xWGW3Xv24ThNNDFD40gvVEWtUj4HCEKoaYUCtW6Zcy1sFlQLwxIoGmRK4jFHESzSHF
Z0QWkTTstzHr56SevFULyS64uoiy/1CfpWE0Mgwa4ePG4/o/Rdyd8TxIuqG/uOMuRfDN1w0nNPfF
7fqejR6xRYry6ALRUID4/MyYNTyIuo7fxtwqNnOY/iYjL3kTg870WUe4v2+i+HNt/4jwDff8t052
lRn4j9gRi2jE0aO6K829YW0BsTkSy+MJrvRtqjfHuidtr3NM+I6krr4BXSVaPcSCWCbpLR7IMDOx
7rJMaeYrMQyP6KkWtlDgsP+6qgciWpc6sC6MK/AY24z3/T77qyPOjOzYyd1mhFNt5xD/tVXjsnVm
Bp0LAAhrZBMP4aBFxaZv056gQR60tAhviPhOrtSaqbeWdPkFFMFAmpU9qtsZ29b0Sb3KIcmuazdU
PuO616yjiMWzjMBQRo+mYhta5nPFZYB10BmYpqZdqL+odZLuRr+tWEtObVi5D3kRmRi++EULV7wG
HmJzU3z1Myt4UNpYjoTgMRfje13jtsXkG2xWPRvTI+fWabcwrJdVUP13JB8sw7VCLcGMcsl/9rVx
ZPWV37UpHG5COC//R9iZNceNbNv5r5w4z0YY8+Dw9QNqHlgki6Qo6gVBSt2Y5xm/3l8m+lr3tB3H
D11RVVJLVBWQuXPvtb41ka7yhwklJ+iGV+5wZBL18AG5qDgsI4SuKC0OSjOxKfDt+vqop89zZc9k
adlHub3KhzFOUNRUuD7T8nPutMaXZQSCI1SXUk+dcJVJUaqaYYcnb9cdN02H9k7KHfgOmZ9S+vlR
rEERE01O+SC/RE2jB1ipWk1eHH7qIdYAzkiOQtajiZNAXfmgTx529KT8GM0U5qqQ1jiIKG4RBigH
0exWUXOsTkkM91+J4/1U0B2Shl0odeScyKO4oyb1lh5dnM7nddJGi5i4GGTWJUSgVQgSdRneYUDz
nKoEeltgyeWDQ7wVFHPagUPV/RkK0k8SJQoJbfO89wTpp1y6n5GxtUqrxdmBeN8CaLxz2AtBrrnR
zq3pCOUdOA+YifygjedcY4vsua4qOMqHafy1tMtbfQjTNvss+/YnQ4jqcwmqW+/9IbUlYxdnFzOP
BWjQ066JE3KeUTxMxKvAp5qLrYFH5RIqufWgvEmJgnyQkhYCTxG3OkTfleB1t8kcus8067Eak/ON
JYy9HVX0C1GVCzvFzO1eepdyymJSrtUr2SrmtzoLf452+GjEbndVaWOf4mX6JeXm8rwWEZfm62gZ
TlI00hqljammH7YNrHqpX0KwEBwSoEp+7ITJV0jQLJJeAbGBM1ZnSCOsfpvaJFkaynIdk9R4Cgd1
wYiT/0SpaF3KMH+Qro4lv8sGcspYTw3eWVznQyvOdZrDrlgZebH2MbWApJrUoicu+wMemhnkA0Xg
U6mComLtbSH9bGW1b6SVeigPtPPnF113wKHFzr3Ph2NfeeFdq7XgPPZRDg2pjHeGNzdcXESA5COn
uHAePxH7g5lR6s8pDS/JWINWEBP7crY04iCp8GXRVNCt9VHRd4iniItadWV65d7lXMY0Md5ACGI4
a1W+htr7GvZLhhdcKHJanBVFaprXik7JwU1qnCpykBKq3UXvBnq8YDLIiMriYzHW9oaWkUZc2WSd
p4U8MswOwAZylq16RniPgk4EAc3J88KQDad365xaEbRRe5jbffk0FEEz+WDSycmJJ/LVPPliY6HX
Q2xRE5AqxNKgfDPNnqP7SG9RvoxdPmGHKEVb1OJUDGjHr/IfiNDpVxbMyW5A7bVa70xBl1s7omRX
D9vRIubKUefHIDDFvyhKAsKQgY7J2iLTgFPPNdo+KGQCexgqLQhIPTL2aHjTnaxHO6JSA9BFvkd7
/Sgvx3Ki2bL+LYvTaDuXvFzRoU6UNHjWFiTQtm3/zMmQeI6UpRXWDW9L0p63G9p04XM30PvV1eOc
lVhlzOUYI/46tp5agvUj8CrUUZx5Ay5C+eCii12f/X7PEb+ajpgyKkhS29+/AL7qSE7jpZvmEq+A
fR+ldiDOqAPES7keA8XE05PZLI5Y529A+0oXPzlLfeMan4NRKHcNbpRfaCrDRit/giwFAjSnVlFs
i1p1wn9cisyfIlERYsT12yLOr4iVVIEfRagvXmocFho3aejm1jMdZUJ3oIduwp40BX2pflKOj/sw
b9NvKOVSoIgp0IFSVxhsgRSf9+PRnpv6Vyo0Lho6Gh/95h5SnPW90OEnyiml0+fNfskQqVSziaKW
yuIYdd3yluGm/Tl0Ha2UwMPaitEpibT2vgwxQ2XQ6GcdZfwm0hmre2QgYMiyUURSXD3U01l2CoFT
69cyt7/JdmbQtr/KwHFEGhXTs2oInkqXrWxoOFmYU+Oc8jknxIj+XeSGQB4Wa3qCDFmf2zjNfMWA
Qk8r5jnN+XjB35y0TvcZqg0flgoyO5ibAeUsgDu5glAwGtcArdBzD0/Rb/rO5SDNGFQuTV3JqCpL
o/vvGU81suWMSjrtQzudHqwIxc+gp6ugSSSoPKpQSM1u6pEte9Nh6Z232lX6w2r7w+P+MCDgfRzN
6pJVTfAiH8Dr3JEeRzf5SoElAG4SEFLnJcpLDW7lL1WnnSS9r3WO81xhfVcyr/rI8dj8dS+WYENb
4rpqtqlwRPvIpaOQlyT2nYYBZOKC4tIA5m0zvH0/phpkY0eodd47+7/hFpoOIeYqHgOr8CMB7/Wq
EwTcmur816qUk/L6W88gn9EJqEvvalnErKgJ5Pqwj5uXVoOx18yIcppar18SDyty5Smvqmu69xyW
pNDD1TUZjiYmmrUtjOCz3Q9Up1sCyARRttMOS5wcl1b3foQKWESO24Vf6c0I8FM4Ops4XvZNjSaB
uELs1WrtYORWtWNeFD0npqBgoF1EB6/3pptLgxL1d0ydJbxiSyGitsjBysyxW/yYe9E3mjY7FBGC
25zaGIGQsBvRuhvRWkSzDxq6ekTKQk0J3FgCjyeHKXDf4vhCaVoWm/mnWTXzPQumO8E1L6uQrScN
uKrHOwAHItJGRtQkMt9tGl3PSkfvau3Np2ZHynRgdRc1LL7piktnxXKKTT6id3Py0NxFnBefYSOH
kMgUQljdLidDi7/vGjnNpzU3xUG+Uj2VDk6e0YGVrweCE7c9tMwNPbr5Kn/ZxFZuCVn8fHUWxzrE
zDaTPD9WsXkclhMRkeClNU9390vQpFtZNvetso0Kaw/aG66WPofbCLzsKfWIepqNR2dg7MGJN6sv
PZ43eTqW0+7fD/K9EToCaO7mLt8vxaSgrRblrLecu7KeEUvtDumuNZkE+FFvY+v3oJ2ur/Nk/Dm1
6Z9BQVrbWhHxU77aTq+fo9JuzkVdR1eSPTjP9JWJQ9yIt63Rf2O5018sO/3R4D/zc2xzVynINwyU
9cl/EgetiC6WvQCwFZZY3XJ/lfpCQjdDjG0UGBB2KRJf1+J0qLhKl8A+qHYO8BtX9tkIjPaWYQ7Z
AiWKiGdSezIWQ2u7IGu9xH1G8G5KFura+AiVhgO7nto+W/nP3hs+5jpLd5YReABru1tIlNeLs8Tu
YVTJGCAE+Bxqmv1OkMcpMXPjYQTH8tvIoipwpaf8Poosj4WRHv9VN0aO+FBkTREkWFldDFOWMHp6
CihSXUOOIXVFIWF0U2xszKwipMt13tkylZUp+Fufg/iYbaJfcmQM4q5xetJWzBC+q+3Uv6DBUf6Y
yqJvJLBo/T0dSEPMZNVurEFiM1Aw3g0nwmcROvvONYzHrL5CffBhuCcUxySrdf5gVP11farCpPS1
U+hy4loVALqdB3yvYtKr4gaX89ZgUJwz7RgQsTQQHUPx9p5LJ0eGpHjQ9I5tGtvrS1tkpsCyxfGN
VXfn5MlH1qGNPBiQeI4SGomglZ66zHGxauPFVWblOkFruMN/+Gqk8UGkmmNnODnTsFlFqOQkLMT7
IsJjzID6iUC3ap+onIcYrVKldFO0kSYz3QjxDMmnSaVse8K9bvMAehy8ORBTKS4OfqwNq6YhSgTm
z2MwDQB0zLC8I20rb/QMT/LVIt5KQq62MCgvpTX8EbEHdyYtP3Gyq5wq82tt0vlxbKaVFVko+RBZ
ULbwaxBqIh8CF+s4MVbW7vd79KRT0inwhgyuVW57BGLHlh7Bbj2H1SFTxdFCqllroKfK9Id09I11
Zm9aB3x3gVDoocgXHA1Iit8KxB+JHT1N2uO6i6ITOaR6Ot2WqWfqXufZLU0AzvMxnbW5c/fFsuRn
C7XfySDxWfpokUWQzwhgHtqJWJvnRIkPBGQzKTU999EzEGBGXsiFKfysRQZ/xLMC82wuFsu02tIE
EHrXKFSWrZUSAMeV8csMyCKRVxHSn0vWt/auDCZyaIVnWCtFBred9bidU2S/he6ddY0Dmtl4LZmt
qboTeFRaYxq6JPGsXMxrklfaLqugZtCb1p8Q/4IlBNboz8xmP+Iif8qd6SDvqzKedZTIQl2nBpwU
kHmwXcKFSZTx1bBz9TkO6T1xKS9a+oNASmcbzTYYeuOXFFQj4tr3NSa8yggN+GiCsDCZ41PiYDmR
QG7Pw6ibKNesxfm83qN8Gb0vK/2AGOqLPZOFXU85ydn0Ygcrjr+SqUMFmu7JpXgMgYAcVnl+k2Eq
K8bb5DbeA4P88gao9gb4s3xSaHjvfj9Txg4BvQnBapW1eDpzWq+vCQGvDPUw2WSLSlFXraPjXReo
LBMZ9HZkXd3egXPpGfZ55tT0ZKFLYyJj3ROv7J5oCXdPATSrU8Za5zsUe1LR4QDvOqK3cXZF2U1r
sUdDE4zw4sXEvKhE9FrWL/Bx7DhjHzz1RvmqJLXFgT6fj6W6fAdsUO9rhFok6Bbhzg1YUhQNCIU0
hQVtjjDOg5xS5cU+zHDEk9l385bkPRxj5Rljc36IKnW+GRq0YSwEXw62Vx+BMxcrTg38kixnAxbm
OXpS6/QXGxVCBWu2XkGujxuavxkMbcV6HX3j0y6LNzmUt1S3O7BWBoeublkp4Ysfc6ZI+7XDgwyd
2U3mHeFtTh9abL60dlWl5KqiT6ljGoPo39NiIU9Jm5QdlMPpArQars/SPubhD5oxzUFOFDz9Bb8Y
dDSdc4ds7zokxnTmwFStGYyHhnqFHFduz4uOHKD+62gTOuGfhZvnjyVGP3vUCDjE4IVn2hzj1STi
cot6TbjPe8966EAjPFcmtEkYwN/W5SQOSTgRNgp5UY81ogGGVvWxdgkoRLFq8L9H44XYknyTigyD
keMVWcrzvTIUZiViAqkxGT93fIaEyXAaZwiRHTy7TfHDeN0lHmvkDYNDK32B0cQFkBxGaI/oQIlV
jkSgPQerSCEPum+ewlj5cIXipmAwtneWsDqmSc7JelyGizyC1V8VGLKNJ1Zi1h3rRUmRrWiN6ZF7
UpPlvOjMK+2+2egZhpm2XHrMvhmeY7cb2wdGzS2UooLWgXGSL+TbnAa1fT0A+XNE30OO7DVNQX6L
TVi+FRv187RgcJpIjzh1AZQI27oUBexJu0I5OwoF4O8HHVCZz+gtP5imkPNArTjJll0OFmzf1qOx
CQmV8JGGkV8WVMEjZVl/jbp8z1hcI5tUt7ZWQGKoKhpgqcif6MCpIlwFJTAshJySiLVf1camhghq
dn+odjwe192a3B7MucGjFamQDjknb+XfTkwOWgN5V8kWkWKhepMYg0In2KfuZg0WaPla9vUY8vmS
2Cx9oX8ZI5ok3Gj2YlLuh0BcPSJGOWPg0BoM1f5PLI0JBgIHjI6Z3XotSpZZeXHR2hJkYYSNxCbN
G1bp7Nmc3DvdCuVV1JaUpH4lGDbEiVb0U/m3K8NUPcpn9YLwyBwPXao1q7dHGnw6yB2wtevvK/aV
ojyh6K/m73qKpoyWxx7EoPYUQrjw+T/nnxFGzLVPz5dST9FLtfTKniRMH2v4ohjcv8x0XsJwoJye
rpgfpucu1AKs1QvXfClCs4lDkh+Z55J5J2EczKTJdISLAudzCA+T8II6eFpOrAqUS3OQ+4I3cVYp
3oesVW5rtTHRXpzwWQwdQZ9SjCcfNPj0e3hYuGFa1T73igYKYLajj7qpEAPU3l8i87yNmsc8U+et
WgTOjlbxCc0wjL4e+AFwgIyji0LgiXjL8eKeeYMYximTMTyVOTcHCtz4BHII+ght9ioiOZk+1oPs
vEcW8IP18ooVexag4mK7TKpNCisUA1pVYBY8WtsPpDobSnunyG/Otj38ufbCNMX09tkVWo3qgzyF
8xr0yR9W0eh+17nmDRekeTOCiti2iVhEaXJ0zOwr1boE3ecYcPQfvzTIwPeCiJTQx4ozI5Glf1zU
ZDFo8QLjpkRwr/X4kaSLzVCGvwzBjNDgXxneX/ypYGB7AQK1kd1bglGpxpDWHiQTbrZtj/ZcUdKL
ZcUGHxwjNBuKg5yVU28BtZR3jELdtP4JqYh7GmqGNi4eZc4uuvukKeAXpXpH8m9hPL5FonuvkoOy
slPyBmng5BKy1gzza204gpCYuqTCyXOC0OjOi4EqSk71Z9r2t2ShfBshAJel+yjnJ3aD5DS2E4QQ
YqYSO8O94PB10TpXP9Seqfu8HW8TyvV0n5Dxu8k97dWoreChM/r8lXBFwOPeeB/gpeE2YYYvZVwL
xyxSg5anNukoLtt8OgbqnNzC1LzL5VB3cVXQJQF3I2qcXlHJLCVvdxtwQH8gNbDnnnum9nP2UWVr
lwyHzoUuAWYV+enhUTrqIkbJ49DAAqFBQa30i6vUlY9ksBHRdkz6y/FzagmE53Z5ki3iFjAwrkwA
NLWySyerxGrQ1OdYG6iriWcgIGkAFei2xn0KsxHp1/DgRDh9A1PHVD3mGFhWlalXTo9EBSih5jzp
AcKJnlD3c5yU0MKH7KY68Hsa3ViYQU/lVlH+VBB+EQNnfa0rRgclSXzr6b7rq/DKefM4h2Z4Gi0G
YTJFg1TxYVVwpUKlwidsrvHLgfKzZ7b/1jTOA7Ln/jl0F/Wt9r4F9JFO6/dP1HdwWNu6w5gd5bqr
Aeq8EI0cbRvHsbdy7ZUB30M1XmQjyMa36g/jR6ln0d6L7fa8qCEcEnB9G4Wm/x3yESiUvHC28qU3
kc7OyLzms0wAWIvvUh4b4ZLMh5yi6CHbVPhnP9ALx6cKDc7OCoz8RV0WMDqeToCH5W7loAEj8AkF
NXbjqoDbBBl+YwtndrOY00kyzrRFBeSTNq/9ZEPVmBjixW7zvtSa8TBTBSEFvVnoQA6QlCdfvpQP
igl8L0EMoWfzfHLAXR2i2p33YHhBaNRz7peVlvyyOQ6Gczd+qKQfMcV4LGZipCdRqA7iwbGT6axX
w3ssCtiliILrgH/D+j+GKemfMp2YWSWixrgqsmeGF5+y3actnQC3e1eahPaxUEfnGDMm3Bclud/N
jLMkdpa7Y1TsM2BJpMPIrpzHWOOMu3gcg2VvXTUnojvlvtel9DjtGe5nV7NLQPnwww/6rJ7t25Ea
i/wVWH8oK9/zCVxZDTl7r8cI8gkFDU3bvJX0M/YtHWuhZK42caNcS/rjv/q+fJkiD8hYFUP/N4m4
yXU4VDGegzgoqlsXhbS0DNe+eroe3CFg3kmOyn9qS/keb9dZPqExODLLDw/p/DPKPeOmx/bsVyL3
bVGtYQMm50cSzvVWTuldBft8Z4T3ruXCy7TlE1NhtZ0il6DWKdO365asa3Gwk5PJdCChoo/RdYk5
pTcb0yP0WL8hiWdTC0cd+eD5qZMvw+ndiOgSz2J9ygAgY4HtlUNoJjCvveYkrb8pPl+/zr3lpizV
jgzkj7zEJUpa0I8F5XPcxXe1Hx4B1ujI/Cg8bMa2IoQqfMhbpo0kbrd7GawwGCmp5GEObMoD3s+s
RLtEfVIdHbO8DHaon8waH6ygftUZkCdSWfSzNS++bZvGn2nSPEuNLJwQuJaF450KxwbllenqI8Zs
cuawkaastUcZ9VI0AM+7qFD3yIs13yAQ1dekdoDk9upQOiGZiFXNdj8vu6Yd7P0YG1tZJ9cmDWqQ
5RbqJTpl4HDfPGgbvq3kNdOdnsokRIIFsAquWGjNZOWltP4t3rfoYtqN1jyPLSSd1kog6IDP3pJ1
1Z0MKvUkTdGG5DSDS4tWu6fkz56hkNpluIx+1YiURoesO11oq6dhIPZdvJyDICUAjGKH1kPTnJqk
LLdWbCOQd1+bOKOLqKHJE8mtSu+im6iCiIGJE33ZBHpUATDgvqNjLt3CFlFCmxLvv3CCGmZQ3skB
RTsfArjUCGF7zyimj2pA/wghWPhuR1SSgtEZtnBHi5nMrMkGUwo3NjmmpoWfB2KkshnKXmOf4sxc
xd1JXP1lkjL1mQ3tlikNYXUhxvgkHL09JOVuPyvVr1Ezb8FA8hE8DaxAAeRLX3PIhikcTAn5MFF6
9VDampem7dztOmtcgYs4rDLk3FNxBmEz702nuiujGfMTLQm956jbpDN5HzY/8NbEGLIb6mnhLkQ1
4hEqu123G0crqje3Ca6FxbzIzhaoFALYitk88s0lVT6ivNwni+m8AheaTsGECK43uQY0VydmNxFt
yOSl6R3jhH/r0Ap9r2sGoCxLI9rWKucDGjjkQyHqeYjw7p7DMP8ucUNTwe9onIIsVCELqWeLbsDE
QsYydFUbCCIDRcdKQ86cLt0XnkdCpq0i3xvfAssUs7a+fsRykv9IwV/IEW1kJvNekgxVBmLAzJDl
215FK16PcZdoVb/xbP58wcXB6uYvZKF4BXQyOZ9u62Y455kpDjBTcy6HKtkX9UJvv8yR8KKTtpF7
PdHOzq6csj4lcQndqOnbcUMtWhgjcZLjV5Tkh2VJ3IcGUMxlKLmEZnXs72YN8wgaYHBsY/IqhywM
fHmXWVFobDorrny1tN/xBdq/KOVOirJ8MqlHbUFA+ampDXdXCIC0kqZbq1keKkslLMid9FOESHlT
O/kfgznob4hPsKs0TESHkBg5u8koHoVAPS9Y4jHk/1iVjEPPQYrsiMe2mx7WoSca0X4XTN62zYPo
XMRzv0FMsZerZ57pX84S3cqxtV5hqhWHDmDzVr5M+hGsLfghv3OZv3iJy+chsCRy5Il/MwRubnKY
s+LkoE8MEMsmNIHBRN2FhiLpQCS6PodGfilGBSmJeBVXXck/mJRK0HWGrop4QYFxcYPxZpcOwi/P
epmNUH2WtrRU4bQbJ0v+U0H6PQD0IPn9QUbSgttdHpidYyvn1nCzvn2Tz9rJXJ6ihbXLdObeV4pO
2cT2z8RYwoNtzxUpWWJmPxckvMtClpm6jK7qQPgcgbcR/obafqenLWnKpk4jpXXGXZh2ztHTkuUF
gezdiMbpNuoZHpXcPDsMxx8q1dUojMQsb8Jxf1xjmplvxKXP1YrijdS8rT5BlA+4VA4RfZwxiQiT
Ehcu8smKFhsBsIqFEUHMWYqWYLhw6NMLWgKc3rp1dVTvMcTY8hQmS82EzYDZbUEXkVdpQtbFjrP8
W02ewDnL0AiTQ9w+OKrxyj3J2KQbv0j40+5VhNYfuaxNXDIYAPiOMd/B1KjqG4iDfie1C/BLwr3R
FeM2Liv3IaB+hoA0JBeHfK2kZRAu94VKCc7WAvQ1HDFROwSObYrMeDLgoX/vnYsajXAngKmcg7j+
ygUlcURtaQ1n5nIDFL6b64yccw1d5+pelK1Dm3a/ShabpmVjHJJT2kLGFk9CtWRsMo9P1HEmFbRJ
gmLv3NIJ3nZXe7cSV+FWiSaK7YoR3wWnHQMGDgR+K6lFilvTslymbZmR2SNdSNDHOsA37hUgqYg9
xqskNYJ1w4xB9v8ULc/Ppq1GvqOoy5vWZoRCKg9q/+jaQ3mu6XLcyhnpPZCMTaIX45t8huIMicwE
kCjVtPg6NtPzqpNREjW/FnmEwUZ1k0dFKQ5hZwysr0X6KOY86iJIPrNj1/sME9BmUHJUldW2sYrx
p1tGBH8EgoXeTtxw7vScLJiXAiO0N7Tp0kNcz8ELcIDdOqoMUJwPw0Naa/0HS6lyYIyTwf51b6yy
IvyiqI6QNxhbhuFJlrCtSqMoYK8/xLN3AfurMzFkTGUUNAYpHBXK2gaHwEjYu/ShTsBNqV/0lRkG
Fftl0Duhf9ae9JQCXuTBqRAz0al4Q8exHcBf1ZNk2jvxC43DdGeWmKr6rnohxtv4U6H3xX8FEWoZ
A2YlNZ8UUsZ93TWrjypysp0Lu/gkm/xsPpBMLAg4Tkcpalr1s03E8DaXkxmWgIkjb/gU2OG3SdDB
oCQ3mwY87AhW5tTaZBApta75FRIqiTCbRYSYYdot2gF9285NsK2GAnl779zXiqUELKeQE5IiRX5w
3Y8+4Y8cmjmGU0lXcukBM7Chxn6cc7pycA6+zNSRlHTLJ50hC08RiR6i6XoNPCf2WyWfz7Ww/Iua
4Ky286dV2bjnSLeQrYGxc9rHrOXAM7Qm1HlRCbtJWdxgFG8hgtGLtmL9ojhLhSATNXZCAiP34vLS
2WbzWDAS2xKEu+zqgQ5aWX1YFtqlXNfMbdx12ZPVvmLUBOtRtzNuMIYSnt68KYzdDg1JOKk7IAEf
iqszq8E5IgXN10234coAMi4NG4WbtevLZLknZJo8reiKIvR2fZAgLGq1XS/g92JZiIaSInZ2P+LZ
bRHVauNWGfIQvXdzoTOhPGRF391LByWdPYRX/CfqYVjmX7RU1AzLgJgKraYJUfClXZGfp9QIHsem
ObvGhllTnvoIPNu+0z/ruP7WCwJWPYyX1tKclzqoUCvbx3GuGMaLMX2mZYcAR+GmNYb6mrpNdWFi
6u6JN1B3HTQe5AlTew36sdsMwo6qwYUG17XV5iJ512ztm8f46Wc/eUg4wAcWmXWNRRcnFA/uTGKj
UujbMkJDW7mt+dhE/K1LGv6ASmQf1tUOs313qEfIBbQhMkFhTO4UAHnfqsccfQKecpq7Th4bbyZB
Dz6K8esg6HtORaNRXnmO8b44xXPgZjXkc9HHwGxJRz2vIBgIh1jYqNY5dpRbqr3RxnCeJGhiVLGo
tDn10KQ07YFuInI6OSZXc6jXQ7EhoyU9pEKTkvzh4BTfTwOW4PWvsGMitaaloIVqls7DUJj9MQ2a
7xIwNtAQhsZaTLtqNGpEmgNQMrtC+iYYdXUcqXCVjCP6wOZZgU27U6p2RgMEdHflVZUZMvU6u2Ct
749hA5DEM5t35OhI6jDeg9zs6TTUI5uWaabH1vK+hX3+h7SdabpBMoNbWjSgPFr8ISLSSL/XAdHK
joJCnUlVD1QUHZxrkaYRVGnxkGnuu67YX1Jd2eTuvkb9VyOGO9VMQmg1W96jXCdQy3ZbFGo5k5WC
9jGaEdbS4tUwSaJOaobT4vC4IM5YuYqZHVb02+BFdQruC/Qj0go7jiJyLkdQ1HTdJ6w+kv9Iu19x
R6hOGDlgYc2NiSmkOIKKB02JNjb34rfAdPzsIWw159NR2EH7tEEGiKfd13GkGn4WsnCpOjzYOjLm
702nvS/8dIWCEU3b46JZHtZWtGO54Z1LJP+Lcc683BWYHPNLRW7KYUYYUvXW2YREHD7oTc0k1+iv
aqwdapw+HdJEPWbM1XqbiGpxmr9r1mT4//zHf/9f//Pn9D/CP0rofXNYFv8oekB+cdG1//FPR//n
P6r17dOv//gnMm3DJo9VNZmvGhrnRJNf//l5j4uQ3639twUQ6dLmRrCBhmOe5UweBv58kc9cZnlb
24LjJrX1brbVPdd7ygZEiu4UNVtQJ8GN+xjSYFR1SJN4WWqks+QZeLv/F2PZIwTPr6taaXbzxAX+
GwY9mfqfDKDbi5IVDeLcwtyAacQCoGge1FS+I4R9BP0Zymnt8RnlQRNL7KgYF9IwF3zv9pvFPFic
uLBaKl5GGDS6Jdn9kQ9p+FnKCbHnvQOszTaQ8ZLDmggz1jFHiqk+hvYX3bJUPdRFFhMn9TNKaZ41
llLvaUFrYA3ExNoFq7jRUgLwpAK1D5md02uqL/KlfDa3T//+2zK9v31bNKA011INx1Edkrzsv31b
2ugkZYDve19Zo3OyAwuDLJbMBnED/qG2QjEq32RgbW0Tju2bAFqFkOBfPY1Bt5xqSOIA+g4VSOb6
DrM59RISn6Qb9otqRuEWn9q+Z5LXCCSgFMqnCgTFEOlnsmcm1dyibp591R34g1y1Tk5IdY8AQ0aV
NsqY3spKxSCb0EVR+8RihYkYFqum8T5SRrFFWD2Na1ZariJfy0EsavgGvwI84oXWpz8mY7FgmNbj
4d9/gpr294+QC17jIlU9z9E9R7Psf73ga7II1ZQ0Tgiv80hEJk4DQK3sY122yZPq26AEeBVN4+xg
yNiujrqEPsJqi5FibGwXBFbVpGjlxvjcyFlz4jFbFRYTK/5hSN+si5nnitnGt/vgXg1TdszhPXW+
3SZUgpR38vYoMnPaMMNL925BMPeEJ8p3JWNj1shCW+xAPepzpLBNW/MhGTzjST6MFSz3INQ3MrdN
TlOMBpRgntUEcRvLqz05+aNUcbXj9IpPN9+7RvOXPREg+oRxjIBFuYSrIcYhEtHzvZMSCOPYfbpt
+wlFvTeWB8+IAxAOwet6ylPS4bWh+c7dHpLmJeooc8hoasrhQjHSqGFbM1iOYfb1AwZeCV+j+Wpd
15uvsbtfQHSwZbBpr/DdTLxMNePRoYw4RZndvjW6igLRmb63WtidrC7z195FSV1tF6qio0x053OV
Zk9QKNQT6x9gaZHQMTAu3Urfteb0yymi9Nk4pVY9VRqe92iwHjjLfpMbpAxgs0TNs1owSFUzToNZ
nj2p6m6DQj1oQfQVO9l7v8wI0IRJNTHe//1l6Wp/u7E9S3NdTTUYBmqWxnL8r1elXeVeF1VVu3Eh
3LxUecDUvI0KImQS5ZI42hcBjQqp9gv2iJ4qaimXixnP8XEanO+N0VUXZ3bKi15h63WMST/WrTA9
wcfvSHh/8kRKicuyLnFwVtiRA+A+2rWbP1a10RzKjIlPGUTxeaLTeOwmJX9gxjbsozHGNlCnT9FM
ocaRNv/ZoW0a0cb9oHeF9TrEsSyWvdKFI0iVhfMkKM+Z4xwXQ4s5R476q457iuSD7Gh0ZfVsB+kL
hPN+h24+WqkL+mSdinIwP7Hb/ijGuXt08opTf56PNtg329rAFEguQ1XaG7eEOKAFhYGszJwupep9
AQNgdpukxO55WETGOghvFQXNTT7TCQHe6Zbab6QkXa+Dp5nwp/MyeMM2GWY4s5SUGBVf/v2Xarn/
95dKSI6p6o7LFqva4tf/y95qtJ4zJzC/NrG+OP66qc9mxkxwNFGhsLfqdm2+z4R4w6czcbZF7XCx
lA5IfTkfUgCUT6MR0crJAPyiZxs2agdhIsngKDZWr3yLBkgvSFI4TEPq/9a744cLjuxR/mIbnvtI
Sb4l5oK4PlqCY6TQ5k+h7NNTpgVrkB0dqd+z/A/ZUO87oWNre1V08BPf88iSaiDQonmF2FKa0YyZ
Q4GiUxp4mB3F3Jre5Hy3cgKXSwYxpsHIBZj3sLi30kB3Tlya8aMYmHxMSf9H6SyvFXyI/8+K7opb
418qGAvNp6OauuO5OuWnqHD+y6ec0qtDfEAMy9pasPFfbPJaSa9BlFC0iSZ5bdLYj+Axs2RE9ZPZ
zgFaNSCkS1acYUY/x+LIki4HjuQeRF4R+maZzngsG80kFwfCMMGkySau3fhRX4z+wVIcTFJ0g6Os
Cb8t8ZRvmM9yHhbPSFS1Ofi2qMeEsMEE1UHg8GkhOegJZSmCk0r1DnrbMsGrYvQjmGeHDAfszKW9
j/og/t+Enddy40jXbJ8IEXAFc0vvRUpqtblBtBt47/H0Z6HQ3z8zmhPdNwyRPSNDwlTlzly5q6Ni
648ZmbmG0YWVPrrQVp9r/F2erlk3OrQ2iYLp3veeaU4qrrUTIA7AbaZWSuyCyKdBw01fxyLj1GnQ
O+a9gdBpNyqsTtmUeeedIX6h0BCpcfLyKsEVnqd841gbjjHNnSupJCt92sJNSh8D5+5cPeEdpGJa
9dlcfGDlNH5tbM37Epa+cwPx5Wx+fxbp+vs7NtdDy9FtkuUWfmyOon9/wFnuZIqdZxhFY/O7XIha
Dqg2C2bAjndSYHmj8IVpXkTCO36Sn/iIPX61HBB0jkEFmCV3wy6dAz/l0swZLPlSHObmPp1vPiJT
0RkwTXKZftVm/ZBhA5UdtrvL7FI8uiZsnon+hYyFZo+hYTCnlA3C5JjENnLFRy0nrG7g8duXEQIt
oGLI9nUBNyVvni2AdYDtneCSV8zTUq4MV5vjpEnZuuAr7eGplBQpAyO6k5h8BnngYlhxHx3o9w9J
Wgly7bNYYxd0NcZxmawkvLGJg/AKoII75bQuGddeJu7mz95k3SKBrYkp4PdA6TFEFz0TnflXR3ZE
3hg5smUsS07khroskNv+IqHtvk0DLrFF6lIIVWCQaqvT2IvghBC9K6CvS72ktoi42i6bOXI0b4uQ
M1Ldd6jmw4suaw9hsyFAIQr9YBa6Cj08ekK5Ux9AKO4SaEGh7G2xk08i9AGnsaMckTHPBrJHyOn0
DDLsINVg+VCmVD9KtXn+XvJbKKFCjN2qaDCoslvnFD8s9p5bz5js2+KHinC27FVzYkbd2SrVOYjY
jaW9xvAe0b0q6OkypkPh6GoQuCRHtncp4uteblm5ilqbTEtPTUxRw0J0y13/XNKEsCNbk3A70oMn
Zezysxa+wWQQoERrY7ugzYJxcqA5g4qWm/DEEZtYs/VTNPctJG2sr5i5i20zp4Yts4QoOY09E+Ch
D2dQ+T6IWZFqE0JzrwNy7NpPgT67q9RRvxcUzO3i0Cv2y0o1Fv7rsszkGMKVpqPOMr+tn2z24gCS
bhUVA6s53bCMjExrHm245ZtgXi7zCFkVDQCy+sdyHvXowWHUswhAWGfiYds7WoS8NaK4vReFMZ2W
jaw8iHyS7Pt2SeCBeUdCd5jgESyR2gHd7cSqxy0TkY4Jf8EW17bgyij4dQ6mVlY7yhZ7Kl6gEgSc
bVspwWuqGAH6ADEymOUt1acoiB+7gkoAKdEYo/bW2qNzY35qfIBi+RYzwOJ3nXHImdZka8nxlA9y
A4dg9qe7kDlfhP55F+IixV1edSx81q7huO/uQqZOA3plDt7GSrVmg7E23yHtRTt5JVEyckHyqXxT
bb28tUl8yIkKXZShJ4k0lF89x557Y+bXBt6duYXAgIIwxeGFzktAQbVKk/YceezmvWZTTdyBlISY
zvzUost7nTSlsmH7KjeujGkZt9rbuUTkSztM5zSujKexDEBmVA0ZcPDoRdxwVaQ6o6p7d42lVc12
3gjaSLFTnaoZGNGhEzA6tpn+e+gc299f3A3j/RpJ6CY3LFy0Ju8dksh88f/H3btGaxichiE5TMW9
3F0JbQ7Oq3m0kcKIYnZbA9rpqhvhb1dm95AD6qCkslnNUpUNkB9uu9prHnmchtvY/jS1IlznrZnt
BzOfdn1njtfavcn3nvs/+4BwLg2LLMilEa2zs4igh9nPsoyYLJTMVEXbfV6OazlSxi0IKaRkc+pU
tIqgopi7Ih67J2Ixz6FpaJvlPzaiQd9JHB0r9f4GAmnfji6ZVbOEyz4b8WkN6yq7OAAObDbeUHxv
atBly6XWKgB3YPysOWOn7hCL6WIk6UHDn0+gryNkGuECySGxPmWNmT5YtiBCSQ5en/b5p6JAth/z
2vhlI9H81FrrvuE9K771V92X6Xd6GBmgY0IEvzKGufGhiLRkZ5jMmNOE6LUSdayDQqLq2aBv69S3
LoPrXFRmiResRdeoisIXOxvibcKycMbxjmJ0t1SQC8yE/7upZmr6sAHDo+XmByht6CLIdkU2595M
h2g3yqQaN81mGd5grYL51Pnbbh4mBDrRUcWNkeDYZftNEVxBT69xCGuk/BCPqR6I1zmXsZ2m1YL4
CvSDhJs5xSkjFTdOl50o0AAvg0dyg/tGv8sHuOirFATl7e+XApz3KwfLyaFpAmP5z5xo6HZmCVSO
FiQWWXX3U8Y1nNKEjjtkc3NpN91MjMa2EwQ7s8Djim/iXOWG98oQoIZ25LZ8i3GjhFP4oqEWrUk+
tUeTztX5jQjwqxwDOlJX0gfYNLl4hAuhRlJkdMfVfpmH2ZnEoAN8NjIYkpp5EecYOln1ajS2Q+JU
B3egR1OvJ8QyVL4tc0r3hOzSYnkD4q/EOM4iInaO0VNhPJKkr/qYG19o34cisQ4gRGkj6bl3enn4
E879QJM9+vI0b+YyaMXefN8CPtbtajv1z/Vg/5X5gkEXRuGtDFBCj6gPnRld8NaE58n8IgEM0jY4
NuNXTEDOBp95u5erAvlgjFV80PlkNNE/VPIsx7bx+JVZLOyzMKGCCNtVtaKkY+YG6P43JRo+TMYY
guB2Vq6qjp8ZcV6VTNFQTycLbhEmRflz5YMOu66Ycv9XIL3vKEzrcoCjc7NHERbpDccDppKkAB1E
O+RnKwnoFPJBNPud4uMzJ69CvW+wij+UDWMrq1MJNNn6lJ0NXeEuhCxhg9KRgyLddI0j85BTziZd
sJBEhonbjLFPXZ58fSgutev5x0Cp4albkE5CPfkw/0WUU3Yvnut/lc7yKuquSlD0J97ZbxSvWbti
jkEr7gg7Srju0jCmThTblAmnkugJ7JtDdE1TY7pkCZM1TtrgtCRYGyOxFocVZEw0ucUXJJoa0DWT
ADsu7FPTanxwZvARj6QDih6M8likr8ucYhCEyQSWck2txlNNi/gBF1u4otq6PS59XTNO3pa227ph
MxtA4KMKgipPzcSSCoPtfymvQnwLOWHiuKDU3acaVvbQMwnoL8bkUbCT9W8g/IatOj2DTyzXMrej
K8avBI/duQT+zOikqeonrZ6HmxFAUqy1z0NajS9dRmukklb1AaN/dv79PUr8R3Xl3k71BHsPgyu7
ZVrv7lFOYA2ZwCmxicKaqc/8a4Wlom7toQnWSJnl1a/oC0J1hniuf7Yy+JJpXAPlr5wNZh8OxlkY
7xwg+7j5os0iBXh5Y636mg2YMjTi2BXlZhFzddf7+YtXo2TqC9momJWSqb34eQiddmyNw6TmhK5z
956a6YWPT7/3uImVPsjQGWxizvg+87ABBBD42P419pqdF4ObmW3bJtTFk28UxGPnfY7mB2dVmby7
vEHOz8yazJQ+Ic528V0wPzojeT7/LT5qhf0jmpNxkW1ysdBG9bO8smHhuLeu41yHvLP2i77LOn4j
/3z5jsiHgPLONAyIF7V0uURqPH1prU8YGBjmWIBO5DuszW+zghx66ivnzKTrU4l95GEVCXJVmoiD
i9XsZSISlgd33mz1WT4Ayx7WXpQCbMtLtkHsVdS2Cp8Sd3wQodTPg9OyWxxrGgTZxAhKTnOP/Zf5
rS2wMYGzBB+ZG2QtU3U8xZl4RWTPX1wnKV4Ms8tQxBP/LF/DtRCesKlMVBDzry1AWsD0RJGUPHrD
c1WRsWZ5flILSHVLCCwsgZErmvLZ93H9/30jXO7iWqBRBsFkkXFPhVmmKp+kb8KaihMH102ap7sy
bJ8MvHiqSz+kTRda7Gb1kTgXusJUKnd5D1m2vkSLcN8z39wACw/vLfiFgzvlT32hV+u2mx7SxQ+5
uXuSm/0wtShfRoXYOraCSyAwgrsbBr8eYk87leUUXsSI6E/P83CgyAe+Uj4QHTfYxsxaC3TVluoA
Jz/Ig2tygq+Volz7KHWfVVAhxNVAWM4u07oVwG7cTqyK1mjPyuDPTDgSE1RcpXdFe+M/rx8NLZrr
edGzbfLIOi/jjf/7Sr7WMODege/5uPxjbQBgNrONSqE6SS60PYSo9qiMA58POttzIr5Lv4TqVQnu
teh7Erges8UIDytnbWF9c7DSQ18I/afAmhdUfR11J+EjkE91H22Ea6S7sabDVtGoqGpoBYGpGsYQ
V+N8LwEPo/GxYGbYl2/51BGn5oS8R47/EkWBvZI7OkwpianhphQ/7KKxj4zpoDyT3mXF7exEl7an
VEBRXJK+hHu+FgXD7mhuOZC1X7ba/2wnjNwksA4txN/XOlG3zOyMR5jk96gNx0+2V9L25tjTZvbY
3Sr66m6eP55cqzfJiAheml83zUTskMmjc2P14oBmDDGFyF4vav3eDANrXsLam0JQb8mmOX3tS0gc
akXVTE6XwC+Sd12wvJQRo7Fr/V2nwUNOaiFeCzehDwmdo20qFzcWYlugu+3GtruHVKYMu0vZRJNS
jGI1OsVUOq5klkV+RdObftIzTmUYaIgfJKpRQp2IlfI0Kfq+qqp4O6kTrJgcyXVdpYn/wfGVR5F/
lw7iv/F2eqFPp5aJ8d9ZO6hfmo7/iWsA7uGAjhXVrnexFT8NZpH+mL/IvQLHsKzwjqoGx2bmtdsh
R/4bmhZegcgfxkxpycwh3GsZkbI+d7xHhWXy0RTwafl/qlDVL17YT2esBOXOp3QOcxoN0WMajlw1
K/0SK9Yxmmx1gcWElhkdnEg8yxv2ZHesRhzaoEw1nU6921vH+VfzwBys47oKaK/930MgAIlbSlHt
5GtdrO0xqF6MwagPlgVvld7l8RP4yBkKX0dPlVZaL7o1HLvSLm6jNXjr1mrhLn7uDfCBXRLGxFBF
eXKrUtsTLvHuwvkWhZ/RhtholVP7tnxlgUwa4/TVFJO3Hcuo2blVUx8bksxrqezIh9ae9kDESBTU
2UKhtKC7/IrAFnPntI0GeRdTYiDtGdZdCN6l2S3lBlO1Zx1I72KXFccGTi+EfvKkiWXHd9vCCaEH
qXnD+kTkOfR32An1p5gL7lZpyDGrVvGI2A4+k71TRy3l1EHFTqtiLVeywHB+lUTSjoQzVKpjsE65
azOWumETOdAqzSLYwYhU22IkBhBMm3KgQzTv4pc8UmiaEzYI3ZBl0MqD4MiVtMpXU0HemJ2S/aE0
Wv/SIm+AlbW6LVYBdwddoThW9cyTCEW/y4aSlcCc5GK8+NLYIMWugKyMU4Me3EyViRbLt3P8KjyG
IPBOZt6/yvy3niGcLeqY2yrtNgpGejSLztymraMx/sL6wQo6OFDc9pDNlKIUV9vzX/8u3AUh8xj9
urtIMn7XtemavH63q9x+G0R9/7xM4UQ78G30yL7KZVpfNnTshFD1bWt4WkJg0HrEDhYyoPf82xKl
stTC+pXhIkUW/6oAl4maBauWmqp7amaxVvOdYgeLoV8VC0iX8aGiAGMuTecs/UpFW/4VfEU4Un7t
lqhQ9bj5ms02LLSXPmaMZ8EXWQu1qx6GT1TJCbMN8lJ+zcdKrPPYrQ52FnSbtHArVBYvwhQDs8dP
R5I835TJ8K/yYfZ7Stm7CPC4yxiqqYGo9kyqwRlXh27ofw6b3ua2SOm3jaJ9iNw4exhh9UnRGuTf
NLDOGHRT7mWh+geN3FDfqU+uYWgai19Vd4RjuOb87/9QUfzOmCCAVOZ6irBQBaIVB2I+6dqiD47+
be/eEc3tgMbtabCp6cK2McPP7iXX7Hde4zYPpq3tJmo69Vvcev4JOlt+Vcsku2heTm1mqpu3uE5v
RpiewiQyLhbAhrXRudZNyXbSmOW4zcUZWudYDrCR/7AGfz8fxWPi2KawEdnYTWnvZSKYXrWelX4H
nwHbudpa1NfN6GefzD2Ox/KzogXq1lSxvZtMgHYuvt9t1HBQ4lPpdxrB4yc8L8kTM4DkKabGaOtB
qQCczlP5mlb47VZefeDpmBtpOHFIF3Kxr84p2RKlAi9fBxj0RTBuoiEkfRKE3dbXSrw6c2DRawSi
ifT19GHXrptJT9A43GhXwajbLQPytE4L8Lac9mnNhj1U/GwLO1gAYgXMW2n5Ohgp/ZZlRhRGpItm
8Pu303yvujFuNjTqM3TVdC1Et3dqZdB4Y5uYYbNm/ZStw9mAlE00PkMwZgHiKrXYC9//HoioXY/T
nCp3FHF0dLzsGSToqMoL4rMOwBdy2Se/QuCNET1t+4PARXpldsFZlPTKh8EitxPHDrx3lMo80kOW
N+3I8MaEeE0bB6BJ/OrwbilKhh7RpDgClEKz6KOieSwuzGybj0O7JEJ1Tl2QLY44ZHaf3Nuk+jEY
mDf1HuWq9F7VsG0u+qiAxJqfcqDqf5g2ykH8v3Re3dJ0V+gqgyhLR+j795mWJHNPluf022WDVs3x
/AbTxKptXdJGjvXNJrp35m+E5NEyIqqYYFduzu0EGDdeBO4GqjD7gzuGIdua8acoHObmofNU5YLY
nmN3WzeOApp3fQecQ2G99CP3kcSKmler7wnzM77leAGG3p3tMF1y4dieTKSeDPrK3/XqAKZUlPVQ
nMAdcMcAHLK31Mlk6jQUgG7HdJ+hDFwSXdir3x9imng/lxW6xacPAVtopuCUfTf9toSWW4pJKe1i
h4sUfmzafvUTCN5EdM0n+UBARzwZrv4JKhyxPvVz0Gk5nauxbREvCl9oVmJyWo/0pDlp84hcSn10
FbhFFmSfI8ccdwxqA0zHNqPron0EWkM9chl+izOaQjjID8vS2zOtXZgVGPiyhhYls1+7ooOKM3tg
KkYWZ0vJH3XCtM4z7PqhJ67D4MU1yVdO2hW2UXDTFdoZrZrJUElCX2Z1gX2yVKKpj8AZztCsOmGp
H+/0BYhNl7LElg91IMwT2dwvnijHY1oXw1oh9LPKUPj3Boe0HHS4+CUIp/fZBh/P916t+pveV8W9
KqJy5Vs/FgmHUfo6Mbr2ubLNQw5OfeejA57yHlNnVEc0PB5nNskFhLK2mQoYgTcROvFaYqUHs2Vx
GatnhhVEiEd8dmMTchC4ZIb6wEPix8+mzUsP+RDTML382Nxu7Ivkoi7HZlj3H5smBg+oWu0ucuz4
g0Pi2fEw7HlKSKdepqdnS83is+MyjXbpXkWEFCzaZACpSsjmyLfQZ6wcNrB6NbgoNFbjux8UHaUi
NcqXknrug1VZ5aEInPiQGVh+A6enWU2H1O7pHl6/1k4pePKoFnZjp92EdR4ihOyDkLG4tM/Ws4ct
q711XGj6jb9VrBM4gTu581BTyA9t9MxVGhgxczGcP3qzV3ya1bI+ps/Vdj4FbFSdimGtwzdEzcaR
Lp+WZvHj96eN1JLeXV8MIVyh2pprcu68s6eN5Th2Y8day1bJJrc2FzTLznAnwV035zQkfoNs2wUU
jsqnATaS9WDQZEaipKCgtCC3VY89wr1KLHIiFwW5tQV0UBlMg21QgU7sMwPWACiIIqfHRi3Wlgvu
MR8z9TDM6+w+tgJ08oDBZIE/Nw2PoErXYk5BNkRhodJNH9y4sq5yL1hXqJEIRInH8JR+hFkcNZpy
OCjeNlP5xvLw7iiQ2SgOHba+TbuMW0xXuYrrbetcirGFeKpXbCnTNy+M4e5j3oSqanzQp8GaPaDO
JR4U56N2CjvN/qDjLWs8CM15NfOWJkhFJTmPVaMUAXW6070hMvGnS5rzfshn45d1mf9jN+HmyY3g
3xd/x+ga5Emr2C1msYjB2y5QvxsFGRoXWOmWRNrDnRtypU3BH4Dx2trQUa1JorAYC4ee7MrGvmlA
yyDirm/lDdcpqZWV4Sy6pOOddCaUDqVgy88pFZqAA7t1zqYgJOIqHgvYyH3ISZOc7o6MdXLawJrc
LW5qrY/XolEOHpwyrm0rNUyRBYewpD53ntHMD/JSIL8qvPpQ27DsawbsoLY4n03dHDZL9q1Ikh4/
bWAt60UVaMIt0786kDR2EI+G7TgjNuKWur0ONRrRxJ12aaLpm0Un5bpxzafQPKdFyLn5vAhTvkLQ
MXPs9s6sAyqUwK3hphOkrnk0OdhzaXcyDJt2AIG3CNo9BcoLpUovN2Xsx1eJOmun6iCLpnLQlPdF
KxET1w+51Qw4p82wWrPopR7CVZ1fXl+uToyLejVcWRRqrOWGQ74ZoUivGjvblLDmw1MULp6x+bHU
0r2lxYAbtJ0HFp/uY7LgeaGvvL5W9kM2w1r6uROjqLWfyxWTXpmCM8TpQVoGPXmfvqXlZVVFcbXn
Omh7THDDtRR8qnlmNSo4a+ZkJEvJ4ThjWOgLKinO/IslBuPeUVeJrRJvZ+xkrKVlEdZ9jX45aQcB
b23tZ8bibFGUghwebnH2iGO4DtzS2WzkQSUf5KBONsTiQeu2S8m5jTh6KthfqU4IVUEweKirW46u
KXPZmotzrAQ6cEjTaDP4kX2TQg+OSuqXYBHuwmN5YK/Me0DpcbhD3vjKILlZ97Mjqor69LhIcaXy
NQC1tZMzQXbsw4aL1/zpU/Y1sNVb+5jRtiMFuT40zQuLC32vTTWwmPFPuybxftfEAlhw5zFnb5Fm
asa/T+dEKUctIHW6cdnOz8I4NlyqDXTMETLHpibTD72LzWPaiJPIPPPghsq0RzilTrUcupVtetkt
FNG35abGrSdZOQWMYQw/AaKhhwGHnER8XTYFQzqt+5RSh6QG3ik5walNY0znvGGiGY9jMM0lMf+r
qiTKU90xgsI8//1N5r/bRf5wrmUkrnSBGfr9dQxfoYHiRvA5sqqf8k8Vkf6S5s50KROqLSoBbN8u
vP4sqlfGlo0WJzvL4FPLLbIOXaxO525+rSqQRPVgSB6pX/bbqPd39Kr0eKuCQxaQBHe10DrZoKYI
D8b2WxcOD9Mjzl74ex3QS0AHnl/9YY1uvb9M48DQXMtUNeyALhvHeTP5j90wGTxBuGPqfg3Hg6Kl
ppl7xGrEPvAsH5RBU1aVT22tfEpL3HTP9Ld+OoamSsWq6ePCnTFoVElc23jIVlnNHadWg5t86N3K
pDdETTemoZSXfICt5qS2u+1907ouD4yMVt1EapYZlfdYdn+gfadF8yJrxHmB22Cn1Y27rXWzP1sx
F6w4pEEjL6NwBVCo+hKr5ZWa3HOWm/UNHniBzexmq1P6Zk33dMyYuGTz30e2dD+VPdE7rc3P2Sxo
DHNQRoeEsVEqveIKMKT32mehak1VcZCKEXj3XUAC+jLGdU37ANdQ0dYHrcmPvz/m/utwZpcpcBI4
mGPoY3tvhvUb1+d+MXfNTaQWyM90B6/T9EMT+t/rdnwd+sC9ypFB+kawFiYNsd7HZOsHp7DUexDr
5jqhR5q3O3gz1ck/mgoKUefm9V6tmFu0mFPXjY0DybXt/tkP0KrQM1eh1zl3+Yx8XHrsVLzPRvAG
2Mig6Sg3r/IrgAeso2K2poxey0tPDhoXNPpy9MvRUWuEK+KAYfbQg1O0VhF8pI2ktnRhlZ5dp2W7
GuTPGZmkvBj0Ow76r8IJ+23PcORq0J989BkUdBWlGEPCbLTO+6O8ug4N3P2i085SUMPKZK0nt/nq
Tnr9bDdfOrhVm2GCVuXn5neYE9nZVQdwgvTSTUcnpqwSHPNTW6hv8tsJI2lWI3ki33XzI2Tg8q7m
ZfL2+09Uk9mgf61VMd4KQ7VZrJrmfz9SJaBrJ+vaYJvWjIhl9Cqh9+wYWPq9bYufpZml+BgL1ucG
qXosO9NmInR/rsm+HdnoVmcIOfaeD/gaGiwUA1F3xmoA3nOb5oezqoX28qWZTnSmSLOLiMQbyou3
1wVadml3xscgGw46xBQ19bHdDH5598hGcxZBAUj1xzTCe4ojLT+UEUMzvSfEZqRFAXqUab4hKF9b
Bm1tCXyCfhxAjTq0/2kouW5h3sy92DiCCaasycq/55VhHs3K0Z4GOipcj3WAtM55CiUW4ZCZRxEV
eDpE+xcLaUgsMcTV02hwhrKKWVXUfd3x/Q2Pvj87tNzSGpw8y4FEDWz3Fuf5yXZKrA2IpreohxO4
QArG1tuBLMRFkGvJgicsxuCKo0lZmTOSX2bcQxWChcaobOHW136HrDM7mg3n1nesdiLRQCqYeaHy
wdGceksZ7DM+F31HNV97itQqOQzIZ6skqij6aKn+oXKtwJ0GTVVtg/CFXH82v7sBg17RU1GSuhbX
Lo7Nk5+4pCym8qkq3OFTl22H0C0+5zis3iAH+M9e/KFCFVDqs1fbyZO0S9YYov60XH/vG3axldmu
ikbDEcqO6p0A4aZRI0TYMFmYXTfC7ntWw2p+wzkYUmCUeW9NLxI0XIIyExWg21INUhiS9XipUqqZ
mzSkH6Ah/orFvzzAxxLHti61K91/NCMZh9+fT/p/liP8vo5taSYaNzLP+9+3ijh46Y1v1mlW6Jew
Gawnzb32g67c5JOhT62namyYFWTpT6cpx61aO+LMfgnBy4X00KbGnoh8fIRT5Z3kg6MaySnI2MpJ
SzMT3pXXjdZWCTML8kRIXaTqaX+Qa/X3cu381rs6dAaNpZVtvtcXXc8obExn9TqJjYeNo30lw5JG
p38VsU+lTnHyvK77xhqjIPajku/X5hpH7K7fUZA5BtNvE3acTdsyX41iVztGDVpz7YwIzpaG/4IC
yt+//4bcW//reqYjMxsWPg9NR9t7vyxizZbnA1PL7S/juO1/WRB6GCfBAuig64x5i232mr2KIlcl
fNdfSpTSVcuGZGP2SntqWQ0/6TGwQRJLDHoQmn2L5IujFh+HAXmEz7g9TUo7d8AMV/kgjeOKRnst
bPqVQ5nsom5zBJ6swrE+RvCStnkf7bEIAKlRk+YZC43xWGyHvqKEH8U0GTvLhcrDtSP/PDTPqer5
nw2SiPyac0aQBgz8SM2va51KNLorHfcSl/EHK6m9vfg/GBeWRlooyuRogMNtHP9sUOVpbKzo1HaZ
OFtBWF/SKMjPnsqRF9gQ3JACy20bT9a6ZW15kw+TgW5J+ppGJUab2FymyNgPrO6nrMX8rn6VIrsE
eCe2/0FpvSclSetzToHJaxzVd0+ZviyfxcSRBgMi3eaYJxPwI0EsvJ8sNj5oSaTenMLmuFY5zJWp
6T5Yhgk/NPaiVdZT97F2h5GPoW2+L3wtnMHVWjJSxqiYLt1gMNJz0i+DA1XTgVW907xGu5gj5Eoz
pSFQYFBaUvlD9Aq9oL+J3vxBM7VymMCq71wFp++geuqqrQflGx3UmzRU0htcW/awVvvV4G7xoGRo
erJse5pFGu3QkjWjey83J6xLyHeqp+yG3P7Q94b1y0yvJfr4Mk9iFgZK0GpHhRX9ioS2fmx6bdj6
onU2+JOepCF/ufsTzC7pDEIW17OF9yyHO8oAGNZPwifNhBfDFj/ZY/K9h8wBrwBSPOLkPYwTOfQs
3ZpSRojLF67hP/RoSF8TP8+3PgfYKk+b6cYv+SkpteRsiT45yx/ghV12sFMnB9A7xOeCygOnVPNV
U9B7n5g+JUPF3I9pepiKa+PshNFbmfrGLTHcj5J5IJ/xIXwqiGWcWf4Aslam+NjilFvToFKcyGTi
5IhCuCmmOw+gwy82pVXGnH6ywBbuRn0IdjAslTcCKuZ69Mu3OkW3KuwEeBY3z3PmQXybhVC56w8z
XrYIwe9ZdnjHUgWph39Y/czl41MNAfcBOHiuC2suWgu21rynFb6PfKIu51e3hzn8WHIVbTt9JjjL
Za1ftRYQ6drB1dqYJUNZ+HdwYJ3O26EKjMDU2eXlWjXXpDD3lU8dM4/WHWG1fcWUTeLk4iH4aGvM
1w27sLYjS1LY1qD6Vs5gXySSTY0d+lZq2sEXO25srbssWQe4yc50jxL5bf/3lXzNjuiD/pWfTrHe
WGERbKnYqXcl7qPn5V8ExbEHb3Z+plPAll8mO6lniJ6duMsoYtSpXaAwy7X/obDWzUThUDPjnaGp
ndFi1/XsOdbZ/DSE2itPOCeFKi8hPc7Z3GLH9peil/mrqmSkrcSqs65VXdCPPdV7CeDzcM5QqmCg
A/G4zqTH0s7i6/JGcIt/LgYxMY/JUTqNGTk26yzGF9+jr7INqtOitoxtX7ISQLqNQ8XZ4NlQ9xIq
RWaIhvE+UPeODmVDb+dm7grK8MplSXzw0mFxrppFaWF7crLvDoekSLt0KwfBMjuHiTjbL8LPNAL3
bygfOvdt9swCc7iWactMTDdPru5oNzsefa6IIyk10GfETNSjPmYkNYvY8c5i5IAsQ5+y6tB3TvJa
b/RUIc6LGMspID6alPxKE03eD5+k3ev3d8L/jgcpSWbWKrBCWigj72PmkVMOreWkxnoxsNU088oF
bozkdpVfyYds5D+JlHZc6Q0F6vMU8e97mkFz+8qGC7GVVYW9FdMTq2RP+A/86zQwBhNK4O4bHMpS
8C2EZZyWd9CYmmcpjNHhvUlr074iIzxpHipiA8eKYBrNzcEEdmf2FsedFb9x7WXoVvTiPPfIa2id
n5uAKKigLmbdT9SU5lzxHq1FI6sFg0w+Gy0tffrDW/efRSdBBs1WsU45vHXLGuMf2oPTaYObZJRa
9X3znS2R92Lipjx6gqndiGv0BS5R85LaHHGqVa3ZuA20ikHiQ6IyTuboOXvT4aJZ5XX9sGdKIGg9
Orx0+1jlafpc5aG2s6jrAe03OUvTpjdzuk0Mz8s6H4g9xzf+wkIT9UettvbSPOOUrG5dHH/rGKJx
vlYy58SNLTvkuFiAfZnTiUuvBbKQBtcOBliNZm0NBL352IajL6TuSSCcuhCP860xfsScJn9AHMzz
jX+uwRClMDFgmzAwM1hCfedk0CkEUlLLZgOsAd2ZPEwWI02qOPNGAUD3++8/Lv0/g/D5xwEDwKMN
VgG56N9SEakZHTA2h8eSFgJy+D3EA42lyhQ7zzCnp34EZ6hYr3CbwctYPjDtKtnnlqbs6o1TAhGn
eJYtXBcVlzhnXe5i25J2ALt2Xqe+HpdnOk10DMen1RgAHplm0xc5wHqblHb7h5WstHv8802cl7HM
pQxc4YK9z/shdTyMbR52Y4ZB36IwtHPLh/CNfuWWrvExdtvjEM0D1ZIiVmmEDGGojnofnWEA1Bfz
2hf+x54ahG/15H2yRVTuMII3x/mZo/XZmqpxQmrQwTFsNgkbVQjsK4CGLJLbvGRqRHinaAsPn3dL
NFkH+aF6w0swwyanMXk2AhbUitl+UjqnOfU0RrDDtbyL7/oVW9/88ftP+f8zt8E0ohqkO1yBOOi8
O6hMnbG7Vvw/ys5sOW4k27K/UpbvqMbgmMy67gNinhjBQaSkF5hSojDPo+PrewHMqpKYbVK3ZVoY
KVJiMIBw93PO3mvr4VYXXbF7S0MDEm55XTXJtR1zIR0VvK/MkEDYmQm32GuqnuCkksxdCHXpcfEB
sStZqDYN9wmX/GqokvIBYIj7FPv2R9jz/mX5Wh7KOz+Ru1TVDm40tZ8bXu2VrArmOXYHRqmFXr2o
Mztb2Qf4FDfFVDMc18jhG8YoXf1XnxMrTUPv0lE3b02EohLWY6dnZ0f24RGsOpFbC/A4tPyQyKGS
iI4GPusiZpQqVn0C5e+dXO1Of/Wgl+OD6Hv8hxNOJxHG+sUG+3BwNSVbmSX1pBb1hzyOByKEVbR8
1nGYym/aINyT4RTQliEgmBHI8BuKjWivFypzqUndmggWP3WoIZkBNPhuPmSPixgLz2h/g1vZrmM2
1aXcJ8A735WiQLysBt9/fbXt98UnjAdbxY5nz6ZhlpJZmPDDEpyYI0DEQYm3b5ZIO03UKydY+N0j
Q9SmDwoMV/9+8MEVI5D6UmqDfzZ7EJ4apVBdgyFaZ1psfxTI2IDCGmBi8laWXq7CXIXQrSo0MAZI
R8j8uDx9zJFegUi/L51c4i5zYkQqKRCcOWxr4DU9yrpGZhC6l2TSxv3kMFyal9iF3VFpzRqtv3bQ
QwF5tSSgcu1nygD8ILEPeumsQLbthRoU1z7pB6x5zbQjlx4DmV5PkOQtNPxRpx/rdO3On8Sd464Y
qYu5+3wJ0sQ9L5LCgZhWz/dTa20DkwGfap/fikgC58RWVYH627r+VQfOg8LZiVa17gus1PC/7n59
ncTf+h0aXiWUIZBsNAMT4LvrhBs9B0aGwHSiLbPm1bWPy4P5n4+WTwU1XO61BWkNpNLc/N4fZhHg
eMPaNueWkW6quqP/RC369DaFLhwiKIhkOYSxksKsicrDpObXRgPV/YYOnvnB9XQB4AaSfLHGhJA+
HvosTVeCBWTz9oeFbpT7vurd7cgpZFtLlO0iA4Phc7RoNPEhD47ZXLzMCOAw1Yy7qbJfFubTb16r
vx0rUByZFn1zTinc3e8bKork/GAwUPzrRIZluboQPuUz421OYfJlgfgvD1Hc6aeYoSMO5bonCcQ+
TlEdHUM8O16aKuOVJZzDJQF1G0Pr0/0wAVVk2Bdt8SSo684kmTAlCu9OcZoJkQhLoT9eoMA2V6xq
GXxa9zDPUzejb6kf3BpdbaxhBgZf5mwiR8F+AeAUreP0bINKuPMLeVdq8Aly1NvACCQns2laG3DF
2BWCeBMGoXY2g5cGx9aNLn78m+V/uZF+3A5tW9fUedYnDNSRMIx+XhCcrMYPjvNi8wbCrjqa1TOY
oRcf4OoxHaly69ig6lr5bVd+GNIiXCHntl9y7hqXHFKa9dopnh+6uNUQjz9kOsfPKoqNDwYmi1Wc
vZmV40TaJ3PJzbIt6a6C84jG//SGSepDdk00psaumxs4C68mqO3orxW8C/SGjj3Ua6XEIQxoDNkO
rP4UKYiLtSCV+n5xODc0BomrdNdl6ULhnFtikoxbZx37XPVWnYOtYzbY5St+RgkauMR/imh6bnsU
wE7OuX9fTwYOSqV5XfBnixd9+cgoyDXTU9uiidD9+evbWPtbi22+FIbBoJ1DiSM0dV67f1ibjWhw
Cjq2/iYZHN1ziz4E7WyGd878YBvBlRwX/bD8eWjE0V2aNIirA5qAaHXJ9wQyepAEQZ0M00/2S3Ab
NtfvTHEBswcjGZkqsNmlCqmly1pmJWw7eZoEKBsCdSNJRvAJjvGsjJiWRe7ZiM9vRSV+DVT9mYYd
u6BsRHdlbtVs+N63anZyUGzcGQEHFTdJ12pSTLuwr51nPQSmz1Cu02S2DszBxUennJb1acLI45jS
viPQadMgN10nioE8dpLK7o3kwH5BPOrHvu5gJmm+j/67LI6C/Tvkjem2Xa/tc8taT6S6qv233hzk
2WXpMrq0B2POWP9t8Jy1n/KpdNfZgrSnknpdvsgAc3gLuVzk7fGYZ29sky6Tybk3CbBxrXZWXiX9
CotD+JgnGU18ZbwTdEhPWYj97426YGXW1on8guQSlPE506AtE1UoUUxkNvmivrIHvC9tk7gbrfUb
kvoERLYmq/A76KhHjCTm+IVTcsqoYZvS6sBOd+41a9N5Pi43EWapaygBnldYpPcFCccbrRi2TaMO
q0UqBLq83r6tzK7T712CBwgjgMya96iyGbft+hpZKIVZcKRaLj+lqBDOy1BEcYOEZiAL+NI8UgJF
+/i27zWTTsdnlOMmc4LqKpkdHuOq0Ukuwzevj7gtl6lTI+0HRRtSxo4AY6wwgRcfNcrXtBhXhNRB
yJ+pAmGlmazH9bDlwP2tI12coy9Ord/45vUFevLTmuZYjrBZ0Oiy2yxf79a0rk/J7ShauQ39nmhZ
WMMZEMmVX0zhIQ+Nj6jyrcMb/C1ltKJE8SqHK3xbPFpQSLeayTDUnAs9+jbjpTd4o6Fmtb7o3/0s
WVMxie+AjS81UZKfJ25Rb+qTk1m48QFMBsE8GgaDsLcFTRyyI8iGAg9DJ3i3fKo04DQLi/jyJUqX
2JDh+Havosce93Lp0ZTkwq2S2nTRcGbxrojSdL2Uqt3Ec3vz2zShQ6CsKyeoc0SbZA0WeD8ItAez
bAFUarl60gxbnIi33bRVG576YM4acxILg5yxntXEGKaY20TNTQNma7dqv7MaSppyNsGIgWibNGlv
qltTGU1YGmd/lTqa6A5N9cmasv5JHZWYLNDJOLSJ1T1VHXb5WM27u7CIMB4l2D6x4Slx2e202QKn
9KAygAOL7TJ36xO8hv+VGKm5+ebkUxKLVWYWoKp9GRxnmtWtrDnrZKie4ZNirdMn6dzgaW3KTBSc
J4EgIt4IL8tHwB7KLV0OyUaELfrtjdF2dNvnUU+d1o0HcwXr1pidFVtLHnHrxZ4zie8umnWmdmq6
6qquIMPTfuGIqUBIqPUb/dRNrI/pOnRz6+JHXxrYjk85iP3OHgcvTYbXZk6A9Mu4Xclcj7ylNuoD
DvhdXbi8fYn+iHV8d4vFICrpl75de6sfWy8aUmfbj67tLV9WXUaKb8/dtKihO7+7aQpnZjFHmok4
v+FxPMeRlqGvheT6pjFqEsNBwZDz0jUEPgGaOoNKQ9NpQKtYXh1tiMUajChjdjJJPDst2O0X/I0A
yrca/DY/DERC3jtGKzx6rPG3GCIJ5c6GDFYPpxqhQGwSsdfbgdjHQGqPb91N2GVEvxtW/BqI8k+9
LHPPugSZS8ZBFjC5W4a1I71C3yH4ewG/6Jqo130lyXmcu6qIL/tDOkQHKFK7KOguC6+cLV25dDVa
ZjLkF69/GklxJsnuErc9Peu58WtGNSw8dSdkyLs2JkCKIUELGBDRB0vpXw90KsPSmxzSndlL/S13
cUOiIrbKqkHsEeOU9hfiTWOE9yr2HvBx0SELxvhkQhdfV9b48LbsiVG/IpJIj4ntG3dZWIjzr88E
f282AmOkWQYrykZLgGjn5yNBNIUTc+6shb49KZcgTMf7Kgg+LOFhjmko2wmeVYhlrNSSF/wM+640
+nsrTx/qhbyIzlj08NDabnosFT3CrFGlq0qvPy3cSgwI9A/70jm5BhqYGaGQRuIJvwbwW5q2C/iK
qKXoaOArN1TIBG+3yYBg1VtEWjo51heIYo9LrxVvXV+08UvbBawm5fTi1v6lSsPHZQcdWYFJEiW7
Cul+pm0VgTj216+YbvCK/Lj2Yz9g+7W1uXPFIcqaC6sfDlEqhY9UOmZYCXGsBNYwjaubOoePRS1U
uE621ofA3srRloeoSWAMZDX8ObXTdqbk/ZFZ00El6GA/jHnDkd04jYkE8ShVWJ5Zkt13Da623u+R
b1EqZIWhv9V+/+sn7myzcGi/FqXEKBu27z79n6ci4///Pf+d/3zPz3/jfy7RV/qcxff2l9+1ey3u
vmSvzftv+ulf5qf/9ezWX9ovP32yyduolffdK8HUr02Xtv/m587f+f/6xX+8Lv/Kkyxf//XHVwLn
2/lfC6Ii/+OvL828XZf+43/wvPM//9fX5uf/rz929evr19f33//6pWn/9Yfu/tOipQd0D+WeY6JZ
/OMfLLR8RXP/CZdANRiLOHh6bI0zdV5gQ/3XH0L7p23akHUQSaqUrXMjsCm6+UuG+KeNSwTjmm0Q
zjif1P/9a9/e7rW36/V/xwi/G/hzqOc4YtoW+D0abVT0725JYTA2F4FFcmYlvTSyEPqYRv0ggBv4
Loj7vIUZE/qISDknxzunF3CmZf5Um2zWrp+7Hj3pdhMY4bXSrBELBCbPNB/LfVjqa0bn9sRB+ocX
969f4h8/sI+XleW/76O3J82LCbJJsJfzQvz8PspTtamJiApWmWFgL88GyqoJkB+hViJ4bWrF2JSB
aawNZ7gFjjt4DHaLvQDC95sn8nPH6u2JzM1JFf+AS0/k3RJoqFXg5qaveGThROskkOMKQHu9nVo1
WplC7O3K+u4OLSpvN2g3eY4tzXSn3zTO5iPj+5cDuQyICiGwHiz6lB+WFT9EzBz4EbOeUlZejcR5
8JVLbU4uU3BCSH7zS9tzf+fHn6frnMD4T6N3YdHeePfy98QrEE5ZBatGo01QtpwmffFF6esrMasJ
EMpErPIpsJ4gRBRkyMo/dTUGWdi02Ulq3ACWesyG4YWwxy4s4pNP+t1AAid7PWASS9OcDaFlqKYH
sNGYY76RajwLtLWDppj63sowKXNbefUYPfR4HQ81TKLTWLrPKrrzOUidKKo4IWs5hnqkVgwV9cw6
RSX55UpzR1gPaCn0m12YRIg4HfvMVBK+TYYpIVuRu5BN8mlo7Y0DB20DoZEGY+o+tx0xggRj0EPN
PSNLIcpFA2ETEZiG0LKada0Fc73Yf+8gKxz15oGQmOEGC3s3wMK5+HGMCTsfdnIkfRFceLNq7PCx
jTFiAn0zVxoIBgycJCROwyUWunmpZU8toLfEe+DKULp0Ndhw9NIUfvxQNzsLMN1dJuhuIgZxaVwb
d+0wUsNo0WWAhL3BSaWM4akB/DbmdJU0gle2uAsZY1nBExErzPd3gyMIchTV56nWsx3EthdfH9du
2qSfwR+jYx6YnrhBnq9lQIyki/p2k+OD31LIVl7SVTOAuhIXAiZOreHmR9IzwJ42cX6lpXtTnCza
tahgj27Z7ceZZlsp+XQw7BabIfxa9mGaTQAKNdmqxxqTnWf0ZnZnuRUzL4gTR6Zh0FOeS8K+Oxh6
W1yY8rHFAeyFRU9WhVuTSdHWT8VgqndjTyhioegnmyzTXWDAU0oA+ay0mc9pYMjeM3sJdyLG06sD
zNtiSXcwDgUfM72X/Hzzu+9m/ZEOnAIrquj3yFq83nc0UCycQpYTHpKhj0LrnqXmVEcGVOWKLjx9
MbsvN4rkMP3rN907liadW95zCHFxfwJLNanif17yipyRdVQic8GhvhFpfOj0tj8J4WOa6XeIuaik
KIO3MGRoRUCdzgrANal+PyAcJPd+eBqi7gAJJrr5T2Wko9QnXS/goajV/kTMWLapntSm6Vg1FYY8
7qTug6m80BSPTpCLf/37LBL9n9cQXM8cHC3LEg670LvJjqpKEQ5NgqSh4gAkQiLXlQdb4s/vKgJf
2wZqjx6ZB2Xovdzpz4M9FTvF9X0C9pLjb57Mz7rzmQ2EeM822GoF0nrHebcJmgntrUHRia3Jh/xk
OoDrQC48O1ZA/BTH3Dk4GiJtVbpnKnciGcbscanVHLA9khuhXoXkUFwsJPsXp0v+/PXzM94vuPPz
g6TqMGA1HAQm7y6+AmfJMki1X1VyUC+OXdxPakMRP1b2bvE/hG0eAKpwvhGk1VG5s2wNTT3saTe1
W8wZ/cbqiBt2st6/FvTCQmFpd8sD0YZoEqRK0sb8Z23xHLWk0elFv2FhCh4C51OdkeGSjjbRwWPn
HiJUH7sMSgNidvs0Za5zF2XV7zaZ93savzKjBQ4nhgY41lneDz/saZBzUPsZdrSyxozcei2+Wn7l
XoYV3cWb9Kdw7wcF6zbYFydwDrkrmxNW+/g6EqPYZ+7HDLBwnmJw+M21mF/rH2/c+YkJ1eaK2DAn
Adz+/Eb06wprND4a8iUM58Isyb2L6/FYGROiyQJjmBKK8RwP6XRwJVel6sdbmyNw9s1k5YsSMKSc
yAJmqQ58K9/4ekT/hp7RJfAz8yLVsYNTYAPXgg/3FtwzjZ9jvCsbSyYQPvPIfBgbOwZ01ORz+NvI
qgPlsR3t3wC0tJ+H7Mv7wmTOw27PSdP9mxq0qpFAjAABmSxZGHcjsbNavTgQjKlcifDYjl3tPoSk
RugArk5jqIQn1/+YZAaWhbLBiKQbd8OInFJmVOjaDLVrNAzTv74kYj5v/HhJWBxhKNiaSTnKf+/n
UYQBpRHjXBY9M5Urm8RJEJw0omQHcRGpi7oSiSbO8E/EORSOJHVF1TatYnbo6optAqRw0LdoSsqj
k9ekl8V6uKkNtuXBOYdxp32lcMXf1EXuLXA5y436ygcRuyn6ojhPsWpso1qcEJHKS19Z5WM9VAoT
uhgX3zxpaJKRSZ+mfreBIXidMfgvepCJjZKH1i4tff8lL5tP2VTUNzETSn798miLFuLd66MjqCZa
Uei6i2D151uW7Wh0ppCKM8aPtY1V/eDbKZenVVQvAKSAIZN4M7ss1A8MXMg/c5JXNzbXhUOUMOFO
GlHPpn31q0oeJo79aQZMuYRVeiUyEEN17OhPkbRfyB9hOkeiywOj1Gxr+NNjMNF0TixzX7a5zX06
5kTO8BMdsyXtQNPko+PfOrlp5Sult3VVBgJA6jSHmRWSJDl/lvjtF9PN5KVuwdTI0OL4ML+qVuQD
YQqMaw4u/Gx2xNfoRqtu1KDX14NDD4egF+sxHcZszSCfcO9ZVurUzhfmcRB/jOk1qBHVDxmmZDu6
R6V9rSk49ijKmXHrtiStjlZPrAbDCvCb2FdWV7JTEvQ0qR2kl8EkSGRUykumajyQ/rDhZKVu1V58
L+LOUx3FhkeGmnMbJY2+coHke1GHWzJyU+feT/zccwe3/FNT9uHYtbcFaRaUdozeTR6gg9UX2KL1
ReF4q/gZqoRaVBeds80aVwvydmuy9wDtti2DkaK0nU2m+912iYDXSLPd4N/ststIv+0EQU9oENwp
rtaG2nmVwuGq6kxu8kp7eiSOHBxPppgPBQZh3Cs5+iFHg7zedg0mqvhBaaP60R8mZ987OZKRmQbK
+i3vUj/dRCHaNlUv64suHOdeFxzBjED7EEZzyGlzso22OenzR9HQ2Idf3+LO+0UZngMbJOXrLF5n
L3+3KKcWap1KocsWm+ZTWIX7psqzMxiAElZvRTZZKG5YPlRPK0ESweXkSrmNeyFF53VQRbmhLwAO
LDbpsE0ls36S2sE7UcBaJsoMcgdp+IrgcfL76cVwuoeikyrSHEu5z+hPzzrbj4Zq5Xt1aDgu+9Mx
itqUUI4BoUbvK+uaPNeNzEb5sDxkCbEhdQbdOa1WY1O286HDOZM+y9iaccaK2oAFbfpmSDQZfZTm
Dz0eG9JdWpZQ+anp9JoWF0IXdoLwDcjRFP3KTqLyWcbq5NHDWolYn6EuynDCsTzMmZXPxNDQeErd
BuKFRlSERWSTGDJuRgfufyFTyKnwwtH/MDAJAl9sKtl1n3tH36hqZjz7Rm4cmNnWb38+W86iRrM+
BJlVHkMQ1/+/5wCu7Dz5FeQdCVv72xaUgDFi89Fc1DEGIb5F92J1NLfHhGVoygBbh0P+kAXwvxs7
0G+1JFm6GHxxsGtPQPndiRxVLUkSRG+5uv746xuP9s37PZLnNrfzbORaUO7/trgaY+2Gvs3iOugR
JnvhnHNFT495om5rqhxKrkkD2m5k/o4JhRc1Inhp4xx+dDt9qOxmH5Ale1we6nA0QH9OhMer8roE
a4+yQqLGPNkhyddsigrfuR9+sHVW4MgtMnIAguxipemWLB88rA5lrYtj84OeWOMuy0DWFVcJmvAU
6dATMxiez9ImoQlR+C6WJPoAEUp2pRuZW5FP8WoZM5EKFPhtffJ15qleO7C56bCd47ARqNf5bHmo
zSDbAlzWPJ/VdFUEjraPy1R98kMqbCAH/rpwE3sLebAigYFhRmxaGXMCm3mDjiQSAuk6YFB31ATC
ZBNERIMJ40VJqs+tHC1AW2V57DS7P4dqM2xhFBjwPVLWPYSBL/nofI3saPwWWUDToI+9hIY5nkoY
4qtUH40Xa2pzqkL4EVJv7rHGkjIyVBKBp5p+yO0/FRqpjCg2rV1OD1XMvZ64rn8g9QdaIdXAMaqK
b6ZWJjuF7KY9Oaj5Og1T3cP7Mj10TabttIgqmAj1ahNWgVireL9i6YxIDVvzKkuxiyxDPfVhqJ2W
j9TiRQ27+lQSRLQtnErshG6Qj6B3zp72HyIlo/G9tiYeqDfrYmUZHe1pq7sU9D6CPFqxAMS0+5v+
4DpNv0a2ppMQEkWXaggzCDOtxk6Sfe+LfKVBC6dY93W02/q0GlsbP4k0wGqnk763kxjcTzmgBh9s
+5JmWniCG3wSlYrQhNQ8j3D7L02hYDrV3f4FoM9Xxe/uC6V8DvF8b7qMqGqINQhmY7K12jrVT8tH
pUjBV2Rq+0JMnz9iGiLfZ6PAiJR627yE8WieJSc6j8Qj/UHYNuaJ0b3KIro2Eh5znLprWSTlqVFq
YwQTN7YXIyuGnZLXr4Dj2svQdP6xyct0Ewhnyr0B4FE+YxiMb1FQfcb10gb9TnaEww/uSOY78MEd
tg7ih8opXbEbqw6pc05Cc4YURgOZhWk+Ur7nV04RayOX90Yjiz+Z3zFNbqYaWr8ankOb7vryBd26
CbvYjqFl3Gu15q4VDLgrNABiE2RBu68PTj6gTS/y+qoUAUnBOAiI7E20FXqy6Jjm0bhuaoa5lZna
+6Ce+lWl+NojiUU43Ehk3mhG7yPkIL9sIIxwqygD6d95ClBW1tDkUlS9277OfdKvB3NFTEpAeGoA
w6OfXqeAMYo6oKzqVfUEyypYWR25bVYBXd8dnOHaGnd0g7W75ZO0p9LgdF9i49Tsuz5KzMMQxufF
WTlwSCYLCNW3Xrv2isjNYO3ombpn9Cmhz9rw7VvLa9TCAuYSNF7oj/2xJx+KlBVQSmSdFKsB+gQg
mKbn6BykdyOekbXvc2eKGLlKprf3eQDMO3QZe9Vmt1fLyl7V9Alps+UMfIso9gZLS7/LPQ0KZzNS
rBzKDOb4mNgXmhreoAbgmSHRl8BXP235dZNzkusf4H4wJPnPQwp+0WvTDma0CleM3u0DqQXtFQ/m
c0Ak2heL9cVTUnxvdtPDfowNcuEc3nKuo1y4S4pHEmsKGn8eC21VmnKOQ3RpD7b4sQr7sxoh8V0X
jHPaBCt2ZJuQYDVCI4OeOEUri1Y607KLpZOMbVscLCd8pKcyZJcnrE9R8XBScJ3Cyoj2TmJ/X64B
upBm7XKNQXtkwX3nZ/uEsmUEcKOWCvyIugo246B/J81HEmMXoArTn3vGDsdxfmjTyPWStIO/NgTu
noxKc4eMCnHBYAuUOtk3CYfxznGS+MD7VNuUXIWDKLuBJpk9PjiyWUHwGZ8Hl3Q6W8uqw4A36KPL
lgzr4CGuOdGPcWm8OHnxmDYd64IwXoyYy2yorXJIwnUQ9AAp9UF9ziuENY4rr41pR5y4KY8bxXwK
jOAOloK/7hut+hC609F1wgI2lKpvl2hqbS5yzdnRX5cvqt/rL2jML5Q9G0XRkK2lotwVqjVtk158
FYTHfFGL7mqzI1+XAFbI0wRKW4grW7eHeR5XG6UrrA1J0dCsXYyWTpncsxfg4SMhsNH9cWe7mbLm
vn2aFREbMETtwY4sWsEN+A1cQI8i0C6xkvj3FmknnqTpvbW1sjyxbZSnEYYquIyWJJAhPEjoQTdp
hQgBnHA9VdOESUdRV0yp5a4u09e8Cc8puQebIGR24adVe+qG5EVXUBrgzErjcyAZ9rZj+9GKpq9G
1BsfIxQfmtuRmllDkckrM7z3A/Tbflj665jXbiXRx+272ilpghP5hSlNu7TIOLZGZ+Gxp/3uZJin
A3DBnobw9RIlmFe6bDhACGeBKv2MOiD64puEqOmOBYMrbq9qDUhEV7HS9KOEOD/3mVqzYlsqn4kF
LT9HSnUPEqbd05lRCAVXHIavMLgbpTu544AKHVvorgBocZ9ayiFt4OIjZCJtzIev1VbVI62u9INl
kqI2voSB7XxJjPaDHlUl9WFDU5r3S2razUl2dXPBGOoxbJDbJiKr1q1r9cyYYPDCxlbvhE93hcOg
18tR3jCy+xuzIioxzUk0BZV4hANMLioRUl4B7/7WFrZ7VAwIhQEbR1eL+tkov0RObDw2PUQMpXCt
e3U2e8Ju3HSgi1aaSIZzVBOgFZqoJkbel3/WPXymgMRadZgG+gnEjxKRG36wfO3W2qRgGOkQv1l5
ET2NsFCRJsqxEmdoXE/kIrCkUIP0XmIWcq01yYQkmGk3K/fXUijgLE2yRqxmOBIsHp+shhCipKlI
fYuDW18L5dqIe+5B/SO91nKd2pwnfFe5uQyhr6J8sI38WKJq2FmzXa/vsKF3TKAnrFxFHmafKQ4P
Whv1a1361jbogFm7Y/CNjMLwZDRjtp/xa546yfgK1Mj0BOvAJdSC8dGGqVg5FjVDUQJShEZ4UmuT
ULKoSLd0SCbPclrnTkiuED3PeL/o/rL82wAyv2gzBVhup8YrVSMioNVaha3Ojo79VIzXVknwLmHN
8UzCx6kEqFPNENUrbYbxxfpUTXb54tBymaMCNo7fHQdNAX2oNEZPs1QdPcO1Xi2Qqndp4XI71A//
pQwvH9nYQvZIEK6xE7K+Eym6L9XuQxBa+bkQtbIqssHd+1r+LdFGn6NTnpKTXH3OelqAUaj0d0bb
f7LQOR4roZBFVaTZbph9g8uDozhHEaXIGuJEx0T/uZaKfrfE6MZd+HXUtWmLJA99CcL0NoRAZ3Bf
rcqyu1O0vPEy3sb3CZyrQ+R3fy7wfLNRvvsikTcEYN80QeJWpkQ1TsS63nc5mRJujS3NnTMC1Lqu
fA/07rkqSaZI8YvtwOLhS8BPegHGOXrh6E53rakQWcK499IqCCF0MEWu2WzzorDONu6y+0yFuFC/
OlpIdAJth4zNLghuDOiKHaoYZcf2a+CuUQVD4/xzqFGGK7S+bvQ3qjVtGH8fSCfY2wIYXTwkN6nU
PB8M2Bd7alsMjYG3vJjDEFpH01ZuGobmK/tZ7BlE5rQukYYh0Pk4mgrUn4R8F05d37p6RMhXWxdp
cJQyhPbRGTVIla3WH5O+NRA4ofb0FKMjNHOitRExPbyNEC6ZX6krLf42TTLa5m5TrdROwKNqswIU
/BRikaiDeLoLKz9fTZDy6UPxMtjfdVm5V4EGbYW6dDybtjOejSL3NEsWe8torYeC3tZe77+1AEju
tCbbxoQ2EDc3py0bOnuJjX4v7jnsYhphxvspKnAvG+WgrZtUC8E3WPVteZhnp76WtWfRFC4eXuO8
DABKITAYHBSn8LdUaY9dVU7P5nSQKaENA46YNW53/QibXztCGGSiVqaJp9b2uIGasevitLqVoVW+
PYQVdIE2bK8IOnGklXG3qTULQU+fEe7U38oR4A2ptd3BGK0vUWMnH93heYJjhW3CLLYBLPJNl4J+
H4XhH4MEbU7l8gM7i8lYZPn5N0NcDZLnPtRVL9cQYrv7KM51r8C9s877yd3YGp2GuHUsMM24lTXK
+G1TqRmKfu2R1nv3MKniU1ikyboVoK8Wuaubzyo6docqHo0zsUDtphNT/8xB/LMiKAbX9ZRbL5ls
EOCNarJbPh1MBbq96Zt3bV85p6IIngIbzHAL9QWhnd7xlOvhXKTpFxcFWmNl9YcyQYAZUOKRvNHW
27cEERSIzTHKAsyjA4he20qv8jr2iXOKyNU8yTB7Jcje2TVK9TVLo+8NGtCdTBLEjy5msvngv650
ZzUCALoUdBYgkKqcD0UhjryrdQ4yqgH6t6q8uKRepX5z10kUGg8DvRCokaQeaLryhanFRlrg99Gr
k+ZuZwGhBGwByxHKacNvOjRkHN/4pwJJgrnJFOexonWFX6h+rvx4vHFhr7am188ZY+NLNVIQLl9k
NuvasbEOiFt7EbJ6TCsresniYK8ksXOMfdU5IiXONoMEyLyA6k1ANvjrw699k6h3QxpQJMcZHQtX
P9eTol0ZgIfHuJ99RjP63tAogqZoMI9taed0rSe5y5L0yI+sz+XMgalzMMJm7Rq7RYmYhoT3xBbA
a5/W9CkyZLCJMjX52DbSI8D4oY1pd9P8DveuPdrfKhMoQ1KYcht18ZMYZHnpp5zsxtxRcASY9q03
eudmFnl8tEjMqAiIU7w+r6sr7Divd3pChcPAPxBuSHO2+h7H/im0AA7Zbmve+32EhFaNKdDCxDgu
D03r9/AdwsPCl5+q/JTPfwdNzpEr/DFEDLCfRhoA5hJYQ+rXaqCr6MWyr1DS4CzqzZT8B9qFywya
NkvplTDpzjrUskxR6FukCr5LBk/QjCDuuwB6H4Ow6x9rYKApfrOcsfGzXnegbevAWGlwYNdpRyZA
RUqea9bNSxn73bn6P1SdV2/jyLpFfxEB5vBKUtGS5Wy3XwjHYs5FFvnrz5Ln4eICBzrtmZ5uWyKL
X9h7bTwAIU3ANPfOT15s/EJmP0yTp7DDLvjIPnTZ1qKgoyeWM9BHsucrYw89/l61xJ8kvnaZbKd6
WASDy0ptjaKl95VXOb093nPkQ6a0uV7vx3pO41ryBy/wIsMlYUapX198a6apAVF9cBE2hkSwDG81
ytfQ9t9ZKqQXlZf5bujWdjNk9RBN0uuPs7aqrd+Z2b1eGg+zzNbXaqyov/tuxfrWUNS4ernrnZGq
LOndy5BqI3si/Ae5tjwDBbd3E1t9EVdWxhNEOoAMSB0N2YKSl70GQZzUEHDLa40N+/hRM5OztdQt
qRq8qKKtKQVL+9novOXN58ZjwLHWd6qmofjjGWV5/o1vl7Kvc0KymeWpT7X+XGawuvU1OXaLz4ve
/OLlanZWwFOxb7a2HLvziE+eAd8UtUNq7DxSTG5gUOSbNlu+Qai2u6TRZ7CHGV1J2R7MvMfzgL/w
1vU01M5Zu8bObJdnFeQ0r2JUT0vQPGiT/dQvs33nBoZ8Ggo3Nittfe1m+sMGtv56zbHjqZ6f8lGn
B6klV7S6zYZJx2LAE5l67H3WJu9EqmqFHlH/xztgPAZVmMpgPpcjN7JtzOklbb30Iskc6IgYO3dB
tZcIYV7sub/pGTD/FteBfOr7YEDMZ6W+mXR+enjjdv+hkByzAp12fWFmz3sV0G4xGJtrijHWWf0u
97pimxuGudMdbYwLToDjH7imhSU8jUHyhLUTgXnDrraczsL6+CMcJAsMj1FfszvduC/G0nlExge+
VHcPgDh2VjKBrb8KT3pkbbhj2bbMVe1dCGz1LiNZu0ef9vh6Qffc/m+jU63bAQuF6TvlLWgz9old
8fGXhtIJ8JxVohfcD++jbJxnJYptenUdaB6zI97YjXMdYiLwemrL2bvLketF0FfS0GMKfINqiVSS
3B83JDOvmC5K9M556RzaxWTOKnwmkh2Pt6a5+/sKsPAXdIkhvkoSN4uz+q8pvzV0NdVTX9odYSbN
CIFCM+CGe+qVP6rIMjLhcW4nHVyJNGP6ZPeMDQpTZjFzBWSo2ug8qtokNq3uW9jZ8ioMtHVcjlDS
EnfOT0Rvc+kYSoXGSHRCX325k6ZFRm07Z7sqyYljKwMNS9J9dpjylp6BSld78myC4DijSm2OmVz2
2SR9itEVZgexkZuZjW5YFY21KS1HHK7vXovOnVEJb+G4+B+apoonMk3G18Sz7//yZf5iZf5e0JHy
KCC54UgNExWqaX5MH8eKhTf/2fSBvKd2+hWwkdzX5trs1ex/VUaXhnMq/Te4PCCENa04eoOFR8HN
bp2yJh/ByAk7IyY4TAoQXJ6yEbV1xD0GPB7OUivVq4W7gifuphfviZyX2wE5XYiezb7R+Qv9fAZJ
w4oDGUDMHgE/v3B9vIlBVp59EP+lt1AvZvTGEzwR1oAsk8abv1/hCspvZLUxOM25gIjxURWpT2ut
afczeTbnbklvyWKiwlW9dmmRd8Q0+N1ZwRQ6Md7YVrVhvYxV/+Trmf7gqsw9s4ROUOxl1cZl1Lqr
TCpYU+fTx/jrPlmsXVitrnc6gJwnr5QU+TMdGwrSRz7AF2Oy9RfiqojrKUK8a8533Rc2FXaKwbIM
jkuBY3ERfvNiKRYyoyjl9QFLkmhXEGM+6ZFM/G9KOu3JQUS4Ff5QHwHdc3p5UK/YEwGtpFfkivDQ
aSl5KUxfezLyaCH2p9dniv2q8re9i/0zmIEo6OvbGNAgj1N5ttSY3He6GO+yvgprr9DuAyE+zSpN
j266JJda2i+VPVPt58zDwhagRzjkAbGzBkEbc6pFVoDuf4QT8hTkbHYFP04aTDPONsBHwTy9aqaE
lZnrp5TxzFMGh1KoqY+Irlvfeo9kd/B2+lNZuohnZadu/r40ssqN+74qdplX36dmpp8dTZrbXpDc
zfEZZde57N9LaSd7N7PcDR9MHoplIPptEFm6Kbka9lhEFgrW/r1kYrYjTEU8i4TJD6mmPMY7rCON
g7kjuM6cg8ELpU/wiiua6W5GS3JiAUeBjCFzb+Rzs038YD/kzvIwm+ke0Zu9Gdeq+LdOEzu4xYiT
yS6ORTaB7M7LLCo7G1yjrjuHSTGQym2Qt3wfOwx0RYhFtHqYPZgehaYHgKAYQrHY2Ygr7makRkka
EZtl3pwGRDfhXDB4+cvXGZiJhqaxPMHpMh+pbjYOpeg62z12jaX9Dxa12Fr+0JX+CEBbHC1goK6X
a+S+yOKkHPOtGrzxVMxIhJb5/e+LoJtfVzXt18kybv5eNJu07bbTuyOrqXPjZ+U/O7VfEkxFEh5N
qzUSPAlDUEU+YO77z8mVHL/MqcXldjVt4ACeyA5ZMSZDBkIOqAXHchmyfUIN09Ru9SJmODhmK2Gf
UyOcZ1d7qxP9kjVW9i3S9bKo4d2xUou4Bee3wVB6olOyo4Bc6BfL//WhWQyhpmR2UC7SR6PM+h2Y
XfcBtaLB6shUR1ehRByhIxw6m6DzP88+vZAbY9Sbt0HzHPhN+aCvev+49hCT4Hl1hA353aNe2DpS
mAZe01xDUCd2Ej/0cMlMWhlxfcn450L42S65ShEGtxO7WeVgga4SBb9hqOp6D39240VMDftrfv9f
Ihv+lSQEfyf245g4R7X0601q1QGDlADyN288hQyKDq8fWUo2wzFdGUSbSJxoKZrXdcWaCBS+u/k/
CnIP3HJft0ju2hFSb7WnDO6PiUvHNeAFx6f1PuVrdXKl9w55IX10rgUDMitKVmkWR2fGhlu1zBA7
X7jHvxdnxCA6dkkf//0XU8LF2MBBVmaMgMfbF1UjTgN+oZgHz1tnLNfQ9pIWrwycoxTXart4ZaZY
3nolgh9aRYdUJaJWZeOZZxKG/sbYJRmhmlta58QatXtT1zuuhtw9EJmJWQ1iU0T/34IS9Np7EuIP
rIXWT60u6IM8273U5MGdxLqacceiPqRJV4zmbP0BNSxpofREW0/+MLVfjgAo4ZQV7bJzaox0so8R
XeZnQ/Pym1Rb7qwBJJ2UurvXKl/+k/o5GeaMCscScUZa3l6vKY9yJDx3bP0hDFf62UozsasSFP9D
Ysi71K/2fxvoSWWEPHpMzDvv0aomfdcTUnFa6YtPmjA4xkz03XZD/B2ENj0sFsqgnmD1oDCfKs3w
PiATgpX0ua5bGVOddf8qiYiq5q7suTCOo4m1fU9RO0Zr5a1H1yO/VocVFg3+LJjz99S5mjq5DCC3
DZ3HsZ3agd1ChxnbaMedvIZZDVfX3ljQ52nFNeNRGneIuKFe62Oynwrn2ftbJAcd4+Sl84+8Rz9j
I/aWMuyL0Ilrc5w3Ox+QvDUo0LkTODb1hfCJBLQk+/Lm1k2ms57DNqsW7/Hv0eHTe4NecWIQR/JI
FALjvo5wWS2pg32uiPWtGMHeLrbxZID5O/x9lfTma85RT363zSSuE8Xbf79a3CdDYffDSdtuFrIc
dqvwkgd/7nZTCipAWm36LQubv21UR7YydczGpr7jzJYRZrhPzRrqnbzuqNL6BBGxQqrGZyXh7R48
X+LHG+sXw7DSU1BYZKp7rB67ymKb76EOhkHn7klfjouiGDaDVUAKZILPKKr97OUyH0lLbu464/g3
3rQ8pzmlo83Gu3FeksAi4tty9oOJBqjjfV3rkzcH7u2kGv1SUx9fWgJEbkonO3qYhmM54hMty8yB
uKyXL6XT6eGaZ8k/E4BcRvtDNQxwDHWEvlP8mNvAhdVX2xJoyGQ81PDb78quT57z9oGayNm0bYoQ
4+pQp6Qfd8OsSiBlfNkIhE0jCuGdgU/9kePpF9u1vQkM9L/StzVCL/PpX8KnRRrv+tmt7hpReWHq
HuDV2clQRatpaAeIkrSU0qnvEp4OcdaZ6e0gxksvp+l2zjs2aO5453mL2plj1sZFY4pNr8wknkHK
nP5eHLO2T5ku+h2hqh+FksletRaNKx3TblJG/kr+G9r+jEHg35edKvYBlslcmx7HrKi+fN14nQMM
2IUgWM+/luNZB9JmbmsKrb44/HEHvUT9Y/megFVo6rOPTMElsuV+LOzl3mYQ27oU7kEw3II9bo9l
6ZFKhWQp5pDEmemtxSm4vmRVpW+SXhvReqzJeWzPbs6ad4ac5AYeX/29tH8wzpwbdvS6u4DxTKkX
xNClE9GGpbexDSTG/mLJrbk43WbsDPNhKVcrSjx6xaaGyr1CWnmHpfLcrYG8GGby5dYVbkr0HrEB
MMksZftkF94p0cfu8veVbGvEFFpuR7PtL8fVdENvNPHtu7aFEA+d29ZeF5fYOV5KMb71Yk6PE9zO
B81c1p2AghqNzjCgwankRB6LUlCkzOwBg2D+kIwrYUDtjTdXz2M9Ma9lhn6ZMjZvGqTarcUW8zhj
HWYipM893U7YDe3yWAer/7iyHEXGS+eEjMF/ZLNn7SHGSq6rdp+nvnUyVnN6tFbUBXbt/qwjXIEp
0zS2yyUnVwGVGuNx+aKVOAARt8hPtkyHBv7vUquSbSI1WLH8P/Zbk6xEESj7ecLStCW7davPxDcV
JXkjhf7ga4KZRy0gAuSp+JFF8WhJSgzfsIkQTq7bu7ydbmqEI3nmVtzlfPX3z8vE0+MGJn6UoW96
SOkx91rfeWQg12dhEiA6A8p5UAuJU5gg26fSy2YSX225q2t4Cn/w74R3hRRz4/TH/Sb/jvuZwImO
HGg2YTxhJvZYU/vjeVWs55qKKer8E/M5RHq6sO8LdyUQFHD+bh1Zfsv5NhXjvJusbiTLrxKXJkPa
NwzrhGXFP818hGfTdbMjEERIABAeTjW6yy2hKDISSQvsu2JpsWUp9k1qyRRqCSl8pVF2gCxcdiqj
1jCay9VWeiN28naVJ4BukjrB1HERIJ9MentbTU12cBt/5D1gtmX01WiEq0UkxyCgJDKZc7b+kHS3
pZE8oUNoL9bMSWeT3XeeU/UGzHg6/l1Z7OcPJNIBJUq5zbAFlEhkrr+kXevDVveCepsDd4gQjr65
XKz7pSL/ovKI26wbPuO/P4Vhudw5j5AmgYuwYWOYFFmNsvZ/X68BG/HZZtM+A0va+Ha7vBSj/QS9
3zmKaWGltYzF2TEZrw4TYmjE76eqdndp6zuhMUws9a5CbAN7vX+cnWCPs5xkbYLi0daErTM9BDwR
EQNH2rhjCcEIoTgUdfqA0f0i8Esh6d92I/dtkOBibXbkPez0tdgUq3d7Rbk1i7eZ+tdBMUg4sZa/
U7r2WaGuyCtygerJORnDW8FCZllq9lnjAQnHFFhHd/LlVasSZlkTtc2yqbzpDW3OsR8JsU8vxoQY
a3m3GfDWrXMobS3ypxsfN4X7lg00+4i4YSdviuLYyuB2XCVBl+SsuOPPlZGe2fYtJEhBSvz41hjv
1mjesQLkwEk3BvNL/AA3QfPPrgv8icxMAiYtaRcDrqiy+SjzgsnEZ3ImGaVo160BxVaWA206+qwc
u1vy4qCmZRO58E6kxqYTj83Oo0bD5x92SwMni4qzmKOJ+f+0eo9D9zlYaIz7hLGAD35R7obpy4H5
7h3w5e98g+O3IvphRcOn9FAP0lgzgzv/e3Z8gj+Zkj2v2bNu/MN8tB/KowEQkYRwvdJ2yOSibL6n
Z/fkevTB239UAAib9iyrOi7mKqqWoz++F9Z4CtwxGvj4eUxv+nz40vuTjhbAfVhMGXv2GBP/Fgft
42oucarRqyJStVhXj057FsDNasI7xlmjYq2ia9WgXHn0iJoj0ipSaMRWfYnSkc12yQhYonrTW4An
nbdfDcA6NBoZx/9YQMHIzAj+h0fCapmSupO8JobJJgj15kATf5PmnHv86BZBfmuaHcpg3aF6JJi2
YlHHWDMp8k3uMJptn0gKZfJRC5qU5MAm1zeGM+nefri60BpykLB5yuTTRWunSvI+sVS572yqTxaG
J4DaImQu9qFP/qZbbdqQBMom4zmgRC59CuAP51Rn1g+uEBHiqzXUlgS/SLP2rqQgdCb/2VQwddri
rtLMjZ+TNJRwh12D5gowMlxiRX/L5G1rZiZtGakZjjlHBN4vnwtUVyMQl7UWZ6MbPmY93xWZeF50
Ni3iLNZxV2IwI7II08q+KnMj6ugrxTQcConinIBWwTvaLPk/l2eaWn9QiT3pfnpTSuuhlypG3/NR
TzxYGgjCgTBv+TQ2q/mZziFrFH4gzySoU96i1Ykz4GD+WFZoY4uNo7Yu96wstFueD8124MFea82h
hbjbLIhUkQXM1yR24paQssw4Gst76LzH1MNcmTCOC64jXTx+S3psGyMOkmxDXDgqtSFakuZRue0h
u7Iw0evkSREWV/yJOHewXzu0bS4uK7fMjwNxbdOEoThogiPqwkpxYiESP+KO2OksIJh4ri+CXTrr
lZuqhg9JBf6bNcLhW7DeYbbweahzlolTrq3HIQ32ns5o2lnvbdTknjtz1XNE1oHYscnct1V6aHjA
kDDIVu+Iz2QLkwQB1vLC0hhv7+jsXQA8uXbkf5r70ZZPxI3tgPnfGTHVAXkZVaREEg3EOmpO+tuA
ghbCuVOVh4Su5C2TnNTOGY1hHyJ0xMK2F1q5gQWKiUMxbxqHrXC8Y2lVT+2K5CNFNsqthV44LDVM
3h3IMMGfSj32mpGqJlfE5CRgLWQukF7LZsNmBcOAc8D+DGbyMSmNt0mIXcYqS9da1ijTjbV436Wu
xb76p5yPpq8/57U8BBW3pblytkzur0iW7QR2SWraDbfghRVnlLU/DItQpRkkdrW4bl+XVbPDIJ22
wEu+Cuu9mEgYnGzWQe0lg2dGoRXgR1Jb2xTvTDciYbmcTA4Z1EU6kBjfNfEoYX/7zOs6TmIu2wy0
VsDoewpiz+w3bd1/Bgxp99Pan+AT7zxZX11eTHlZvgxocDoInL45bNK0PlsN6hzN33hJvwd9igWP
MC2z+pw5gdB+74hwieCcgOQlu4UpDmdxYXRvS0LnRqdgtzm4l34fsKbW2vVONN3JyOvnvp7uKqR2
3P6nzHDurFSPe7OBHUhQYK2YaXm3laf/lLa3K/JHMVE7JynjGjNcge07SXBTTMteWuZLUfQ710MQ
rS6oEP3O/531YOcp1qcDIG3X2RlT1UfY1EPZsFUi5hpdonFncxN1BjS+pv7t+Y6R+4e1Ix4FlK1W
2RtOIaz3Mv8ENtDEGHUYK9bm0RIB8RgIV9OMxOo+TqyOm9gLVzs59IwAMWbGjWUh8hvZRmv/pAeO
CUcbXTaFcC5Cv5+Oy4+oKiYwn919npQv4Lkppzi/jGxnWOMxaSsqUQYAVRGEVYpEmnTsVEO75TWH
rs2+7NQ6rd0QpeltJdzIJ1W28UtAoF7syOJQF90u17VTYyaspXuGqkVCsDPnk1W4Rw7fey8oMcog
mTeLDZOtH3rB42KQBaf5L5Pef6AVLMh1a5MtJPjfwhggv/QbxxNbZ3Hvx2vs/Kr2paW2uu1slrQl
DUFjiuHrx2Dsonr5dswxtpPfBcqmP5W7rAI1mY27bHS2s9ddQE8+tnmzbdBLjg5z/qSKNf/BaE0o
gmYZllOFcqHH82uGXec96wsMhua2chl6VLjqV/iBWn4yMZDMBC8CZHhQmkDapzYy4KYJZDWxEFge
59X4N8N/w9tjX7rMSvn3KZUEPNiqPpSNpAdqTRJb2PHsjOFGSODmU0ZBW0F+jw1xmzKhHDR4LjkZ
xsESJ+28awrWGznUoCJDhoP0tv0c0UMySds41nOHxcp01m3rjKSy9RBrZ/3gOMm1qSsiKA9nkXuR
WX66dO+ySK7wvGNrPmdgcRM849dUxa7ySJJxSczOTz1PlFa+gDfCkaAfeg08YpeCfIcgOvT4GErW
0tPFrcWDQkEjvWZfaN49gmFE0hlK3mHrdHPUMxc2dayxRf0+OsDzTS3/7eHf+XkAIAavVHHWnT4k
ivo2SZvjOD2Qj/owePJGFGh/BA880BhIrFLszCQ4n3UpHm0bXQvPczmALnJL/6fMKUMMpmRhFRRM
MdFs2Ln+q7z2WaxOtpE98WIDcpV47eePeeJTJl3dYb/moSsj8K94yHwy6CQstKGOyIhCBDG25W4U
Lc5kJyaIBwmTA4XdS1lJ470IWS6mkGMhDq3dbZV03wU2AHy2DYHr2X2rGgcQg/UiUCPIuivCzkRu
tTD2rckmKIZrNLNOvzzzC5Q9343dPFaotgn0bEOhtIOfqpYQipZ2ZAgZSfGNLCW9RMba2/aGK5Dh
1+39W0/qv2ivGtzfBuwRVXJ6Ya7WzRtjRMTQ6G8yEM9JX7/pyn8sm7A2JoRbXC9K44AaoWnEakGm
1TiXnOSRcG1yBVKhPvnIFqOm7TLU8czpCSoVffGNllxELwPjr6vm69twCy9S2ZFIMuadBk6dZWDz
WC3Mf3sri3SnAnoraTxTWIHctcD0R2J+NRZ6A9ad0tvVGI3Y8huMMxdtg0QaHpUBSRCzzMZFb2o2
1oxnC7JyRxqP2fefXoXGXUuL2LTyNdYJA9VK4W7gQR+EO/6CvKNk6imArhbjI6s4Zc7b1kjI6TCu
6Oa5f3PLZ2/SUEktqLornkdzitXZm3Ur0qZrWL3/CjNPQzDYL6HRnxZoezG5cUM0Un0h4Sg4ekAW
Ljr7rBx8Hh7OPNx0urkL6opyfgncKGXVERfJNeOveLmukq1VN6Acrv8UU/Ad4vi3kr+svX4Ppljv
nJlO2ZnznywVVyvGJHfZiYW6RuRFDqYxBylfH5RHpbuszgf5aESU9Je/RVyGyK5dHQMxMjv87H2w
7DpGykwHMRsv0PnOVe8iBnShUS9unkJgj/sp45asHUj32vjZoM1P7G9X3fhj9lwk4vL3X7AxLkOl
3diCVAa3+pBifiCm9dTkNp0ho7pMgOw3tKvUAeIuV4X/pkEqHBjUh0wTLoRK/Lay+Mcxh5VeHRBu
UGIlzg2OF4+Z7LTrrflNmWJhZms8eZh9+NeLz8LKfpbKQ0JmllaYGjalm+YCbIexSpEU2QztIr0w
vmpTPF3ndaFrQJ3LWNbKsf/uZqcNFQLwAwhkFn9EbhjLvVk/6QrGp551G5CtX6DzK6iWd6amv5aw
4sIe20VEgDbHTXX0JNYdYBdVaLAWddEYzDpMw6z1Lgv+eDyND93UAhQJiG7E48eO9ZxLrJBZz43d
Mi/pmPOOeXWwm4TSYHnVasLdSgX3vtfTs5M010qkjBMjYVSC8q/S659pSUgDqtRv4362ptGGBKST
AW6N3x4p18zeWtYfQ5E/l8RzblnqvBOdgDV8RNQL5hgRWcpTwLM+l5KkHmu8zRs0CYFWiWN58VyW
mrLMudPydlOII/nnWrQK3IFA8PFYIM7Sp+K2sep7lk9dmFn2uyAeWLUD6RqKxaKj2dDoi3gqKJQT
DoCKOX6kzdR61iw/8uZHL9s55AmMwRVXcNjhvWN9AhxjOTaV090sLCx8S5sjzRiIgxZNvBgGRmT5
4rE/iMmqwuphh0VrERzvUQ1ODo/1mgzf3Oxe24DijWhC2BtJs0vK5aNynGf25riHpi/qEBWtnz27
YLqeDqpEHXzq+o+eTmzLdXKCEs0hFrbz93OZLnxjWG86m1a9az782n0Z8S6D3pn21kJlgewTSsBq
XaSNWqt68nqo9aSbYb+DwIcyJyVDuX9q8vTflMmXwL6fBp6YbvVWFAJ9yDRhAXZyyqm6AtAzIEga
KbEz/c7TnCthottVa/7ajcZRy5izM1fGM856nqTc09iZHnNE60J096UlZiMyVeWENc54mbIR1usP
x6V/z60UmmnOmQzdIGSyheQybe5k4lz9UxeDgW6R09G0dnGPazlN59vZ92Lw9TerQuCKCEBz1LvC
WzkH8jym/jHRO4j9qAo8+84ZxcYQpLtp9Wugk4ngevPBUDg+4Ink84c54oWZmqtn+5zKq7nEdbht
rTFeDR8atQ6BqMJs63TyPauyc22yDOmnd07JeVPJ4qFOXHSOthE6AS3slPxLA89kQIaJd/Qcrl0z
D8nA3rudfVfUCze4Zr/1nH3j8jX72j9HLod5um8r7axa3B25+5hWGino7UlznieTAYRlfCXkfc3u
tPUS1vEJ6mulmHh2PZvZHn8DNYSlnjNDf8qJAjWT9QE/1SnFmBgqnWvEz/mo23XcD6A1Wx1FsZbT
qNYtsDtP8RW3+8BDXdF2z2CCZjxEcml1nsZM1d3MfsDV8lmUzgPpMDLCjk+2cF8e6tI240znsd1l
X27GZl6sco5bNb64zXDRSbVCLdO8Gc36OqXnsXIfKqpEfBcaTL/GqxT3wfLQ1URGDJn4tiGLsxAw
sJHN7g6eF5YlQ3s0ShbI8J0YmQ5vtD2oyizLoeAQsZ6Uh7HJJAqqhLVST/q18ZwN8u36/1S4L1on
mSkxPXPcR0KQtlIaL9i1NomTfipreq/rHFmdVWw9cPfhDEPRhEk7NfMpqMpfjed+XzUceYmMFaBH
wuX4GUSFVbMZyfm2onIITVud54lnVHJ9n2mSHkWvHexxuvizfh6t/LAIRedRffYUDLqy7hIT7es4
bvqUSqUwZsGY019DNPOx1fHsZEjWZPOTVjVfFp8s3nonSYB6FxjKeWg92tl4sYiuCa3rNe07U0nD
JY+jXrMfaOzIMWlwLH3vd/fZqCWRVek/LCCOQV/vNaQ3vsgf3Kz7ot5gjLT+Xm/ygcKr1N+sngJp
uWYR1RndVfk5T+I8+8bXlGdF3Iwd+ilJn4hQoBt2ipaLwomsTN9mYF2Nl5brLevqT0NSciXlPZin
rRwZZhnrqUmuiTTNTdO/ZStJ2hig0Nnk6VNncxEO9tf1e9Rr85ugmI86yWFttl+eaWF/ohlRZk/c
RWVglSFvt7JkbKR+JKFfhlObIn6lduUgLr59b5M5MCH4uOxEvQ22e+QDvcV1eyC2to4ymVBazQrq
qB5zi+9QdB/XFaCHuI7l7MEI29rarsy5bL3gg09LGmJhvw/2GFktdpnJlA5DrODsXC8HLyio1E0U
4sVZ+T5r5ikU1Vjvag0TgkVUSUjcEb2bQ/Bk/2vgJsNVa76Zit0ZCMBd71nbQSMsgAA3FUGMeEO9
wCCwlm+WV/4qB9ODgT84GvuJyItu2SKnUhG13g2h87gWgpPpqpOZk8qHC/reSpkdT/rsomfg8ynN
JAsnd7yUzNgn3DWtRPum1RBOuoR3vvX1k164YFPUFZbS+ieiVw0iHhivXdH7FF5stpH4ADQni4RP
oZ4h3fUSHaIJBRaugRYvEy2HmpPP3ibujVlAZoC3aWqb6CuncjZrwObD7lbJwBSdm02PHRmiH7Ci
e+JA9GE/B5ugDeatRQyuM4DoMM9iKO6ctP8wxZREJSq+WLzjIrcJf3TCXnMQEMzoHmYLv2alg1uh
RPG98lNU2j3cYapvpsxI2qAB2YytL15GkO04AFzuVxKQeI/x4t5Wfn43S8BrudMx6rKfitLXdxI4
73bQ1ytag/ZqUdOz9GwznBuj23ismG+sqwvC0dxDQ8jBUVbElItquk3X1tmlHQ8Tz4A90NlkhzHv
i4LqgLWBBqnUGfqzDkR+OGY7ByGxroOBHbp30nxxJgAuD4OWv0mrtIMaMqIQZE5lJ2ZGJ+9ro39O
gQ3qVuP3GAvp47O56UaKOjv17kmQ0yN9NetrcOpNayugDQuuJzWhLmfYqUw3iypX/OQsWEO/wXEt
mOsRxXDrBCyzLbYcAb+3cIePRNG4dQhtKbGqxPsx/DdW/HxzL/BhtEjXpyzSKntXWVeOMvbW0LOr
d3dIXtDhYuEV6y6jQd8tJTG/QeqjciMKoRnSixWgP5AjnVXro5lge9c+MLkyN3JYfsYa3l/K7lln
2svbWkZT68N0NbqT02mKby3/Ret27AhByorOCks8GyEA+mgk3mBRMxnxgEJCs81+9QqfRlc/W4tz
pNqmF7e7ZpOst3lChOyoLceh0RFuFcuLgLoSquI4SQqfOqXpIrnuAV0psjZcZh0XIoih+bnHCcUT
YqJsuQIWqKvxNrq7wiwOwqTx0ghIsBStaI0nJ4XmkrJKRRxOSVXX+kY2uI6mOtkHhMszvn6dEeyH
ZmG8uuyPbfgGgci02FoAzcDZZxtro3KxFV2KLYkzTGiKhjl28AJ4yj0AcT8xFTob6LTb1RPRnTtl
A8+p4mNMlv8Rdma7cSPZFv0iAgwGx9fMJJmj5sH2CyG7ypyH4Ex+/V3M7ovbtwroAg6yJLtgSSmS
EXHO3mufDT252DIJSp15vuyeazxtkXSvarP+8MXFuHUR6LtZwyZ3tfuE5YSmkt72gc2KKHMelWo+
A3HSxsdk7LqdlZdPNQo0xiTneXI28DG2HsDqh0zY37DV/3TT/jfbw+9emv3ET7C3MCmmKWOLlPHY
uOT8+PofDj/bPoqL8zAg9oODj7meVhvZN35Rolp0Bqg2FqbPCfkHZIAnheoU6Pl+E5wd7n+bCvGL
phrBDu5D3DMBa2MG7CWMVVSR9sEGjbfq09mOU9xYCDLXbXGqnJjHknhHO/pTr4mLiVN5stvsy411
MNvj96Joj0JVV1IsfV1r3xCUhSb7xHHubkrKw5qvn1k+fJqtOqScHvGycjbnuI2OeX5tC+y91ZzB
c8wIGSHXD0XBDydOwgjXgEEUDEsPtts6MXcuU/r9WCY4jPAZ7Tg2eDFmXfu1rFJ7ZzkHPKE6iUa4
kwm7ggrTvhrrhI9qBU7kkq5VzNNT14VwYlf+9+JUj9DCq/LdNBAnatsbOEkU7ay/MAoI6svTr4LA
4l2HphOnZfa8VsVz3xsfkbkeXUs9rYJM4sG4NrnOBWx0GKNqfBBM7+2Jf1Lo/cdi/zLGwSNh13nr
mgRBTsG8xYSBXQt5ibjnItigET3VoRuuI6mqTT2zrMbLrZ8Pele8At5M+NGKl24azqqPLjSLUC58
eHnC9gCvjZU6H9b0o1nTR2nXF81UbwSeXY0YC3czBBrBcHsxQW9ynPHLlMMP2D6c/TJaMa3m+YtL
t0hz05VpY//U6TODcja1cD2cbZqmKfeJXQT3eA9EOwWYPqrH1TT6fZzpHy06Ws8SByxuPaQRdsek
Cbv2fFvZ++60HybkMwZ/PVjzelckG/SaO9tuLPZhc/Q9c+GNimc5FSy5q1exby2Xnfu9MunFZykU
rHjkbksX+uBc3NuITaU7C30ssz26c130ktU8pqv5qmBlnJXnPGPV+S1Uc+vd5Rc4GnzezltG8MuO
cQ7q2EEeiWM0d+aSpZhUnC8IW+8ZSVHQ2/ltWoLovVblH/AWmanwANi5POFock+4eJzmDXf2j2GI
+1OTosSJgGzChVz9LPIBG7s+Bs9oByPo2DXZzWILHgjXDesluRiSjtLac0YieHtV14LbPwNRtYNh
OR/AUdADCdw4epg17Tw5Ob1nR3xrazzQBqPJ5AfZ9Y9sg/MdgjIu5tQ9GxMjPFZulkabnPDy3c7Q
BU7ZE1CZA8KIp8+q0gRn1wZvHDHV3M2cw2Icil4/fst1s/WNXua7rFVlEC/rDxTPb2VVdgzyjV+l
ywgRojG/dcEbM5GuUrh2ODbAmiYz8euo/QAEg64N196lwhKCelc7cd+Fa6W4B+KsJ5VtWTCB0R9e
550t7V/YVH2Tthfx0kcPy1EtdaQBy5dyadLaFSD6zULby+ZJpvC5cxtNQmK8Z2bKtiWPv9Gs+uKG
DcmnUD5e35Gm1amWjjqZYvwc7Cw7zkmLM8BWB1Q2l3hyATL2iPR70sCkyGoE07QTsazvlnyLE6+M
72vkfirzaidMpMVQ0PVQ2qs7FBjtMrYPzblblie3IejK8yBrjskzhr2tgxy9rS1p5eK31Uw4Loh9
3pVrE7Zae3EG99OoHuOOS2iq6T61OvcGSpdzPbq3gmylcqwkRFJ0JqXiEaFZBBkhsKT/Udy0Ig2W
uvKJ7uPWUN2zs4hLbLEMOYcFwftOl044ue9FnIPAdZFV9I3+ZSBoSvOGnUU8/VaDc3A3jFJM8rRr
DLdp6vbOyFexvLjYCUfPd4Z95alK26uV48528bi0Qn3DecK+3xifx9Lew0YlmSGKP+ehePEgzyPG
uqwZu66EmDdhVPhdoXLtHa4ZJKM0GePb0hgcIjNaKKVR/BpHiQ0aDwCjbTtGiwkMwOiXV2e1nb2n
HtomeZ7cEldg90F2X7rHNMV1TYjqihgCn2//A3bND23xFfLnHV4qeyKpA4h9cugdHd+fg977IxOk
gtnelV34Nc7y40rS9b4tLPykgKUMjU45/qLoDPGaFTtiX3H/Z0TxSV7OG64E9ux2fVtj4/fAzGKf
LOUPehuAmKaHpZUD23s8NumkPiJg8qjyoPPzDs6Cd6EUL04sEL3S8JjyC3w4mHE0s9lx9teEhuAu
NWP4ienZsZYLPvJ0P+aYCgqhIc8jVrmOP5O6c3djeZ6KCb+T+mQg+Li02k80b5xKUCV5nyPO9MTz
XpBZfU2d86tBT7R65h/x99TgME2gxLlWpFVP0oCYN4f2mH8TaE/BMXIdOAYU8Ln7mbLAIxhPL3Yx
uT468S02KTKOpUaioVyQrcSHLPvMFVdmanhvsd2wpepDq2N9bQxGT8Ic/hgr90PZkg1PaujsJQla
H9GD5tgzhq776TGm1wbz0JnqeRjnPxmI3HQAMYB8jpogTQIhIMNpdbSM+SXLCfLUtkOASbSUrthA
DtDCd9vfMVDTOIXhEkOzoxC4FFZe7O36e8Xuf/YUa+uCG1wLqwSnimt3vA+ZYpHRmhAQK3tj+khm
7966Qg8x22Y7wIWFX4shPbcMsydOVEc9bl5tVUj25UWJJAg+1ZSyWrtLdjBGo9spnfYgAsMD3/tL
VdUoBdvmRRb1QxRHjJEB7WSjU++iQjvQhu0OIq/affTTQz+5J40Yb/VGYMNSeGtIYDnMsbUJW+yH
OuepwlXcsAmr8JgubRKs9dXymh9zM2Ep1NmtrwKQqKMxr3WBWXtMhsuuNch54qGa9/Ef9oA+O4LN
t/PKp0HZnDdjtIV47xlLWy6muI5tfJG/6JoLcEPJzSqv7eYXrjEeFgYnGO67dN8V/Y9xZImtcxYm
w2Q7W/eyZjzk/FSOeUtt66FV/JixZqvQGPVfGKe3p8yYs5uEQAIru5rTQz/SUQRsxgZRmGc9TT8s
sI9MlQ1+zILrTUOPvYukvecMeyz16U+e/BA14mchPFBDJTMLjovxWuTnWGOmHdPxwkWTrRy+ppWb
HwARGuBB3JjKHHlI1Bg/iJNneo3OpmErHKlHch+0wI6dcrcxBwOdyJFbD/p7NyClCkQ2EMbjxoe5
H/JDOUMwi9XDBA23T0VyQBPepZbnC6vuYQa666EFHldgGTx1cl+2GTIQkbylnpn7GYlylcW7Hmk6
KpxcobR2hUerfI5QH6ydX9NE8yrYC2y2NAgeDv1Eul6oftq3ghP/hcUlSKziVdtyToS+2XbWQXvu
rAh2nUjpNmHVMps3SUPrkiod03dlFOTvEAwTZzb0YodrIXXqllOf+ZP0xNF3pdlwGMwT30wYTetR
dmXwV7vTMxt4z5ex9UdbrZVfjTH+kES8GIm5HPuO24AcPKDkw4Ac3mxQ2BUr5xs3hijXPlaiYTo8
0V2I2Nwxmjs3bqk9sLg3+8Ujw2jaznbR8mhWjJczhjpn9gONb/XQweFGz06Zvo0mDQxk8NYBkI04
xH3s7EoxMloVoMoM7cTWajdD4dk5XV99IlUcaK1CiRoTE+Ffn6B9IfB8Sr7PSM3PuYDXzX57nzlN
7Efeul7QX9PFyAtOHJ78SmQt9pa5fE+LutzRd5r9RF+wtiz1xdYOvWiTkPQfLuHYinwQfRlcrKR4
xyHHhEPmcYgifrjOLogKpIkROUwNDCWAHpwjeow9DGjbJ7u01l0jDBmSmlqdtA7iq2JY+O4qUnsc
40Fbi/I3T6YAro75lc0tpNxKTbeoyn+lLdzfe8iiYdQ0tA1ihBi3yvf7p8h9SnxBEAaBU91K+MAv
YCjMuF2+xcr95snv3fxbASG9/otomqtv+PU1fL5vptDRirMaX0fSkU9wX2kp5+QYNk6fXkzarUgO
UmD2Ua0+DKd8jpNR7Fv+rb1olPZ4f0FHX5ySHPoY9tsd8nD7ndFR48PHInmzZw5kK4tLoV7PFbze
67ia1pOBDxnYVP5Nz9YfWrfaVycrkBMWYt7j+JXX+8uaORlS2TqoIvN16Yq9A30FnZlaSUvknDhV
TvWm0W6wCev78p4Qare/um3DaEU9tl93XQBD5WC6pujPyRGPEb6J52HyTveU0jYCe1V139iQIdDf
UqO01omO909zaagQdC/Pw2E1T+QQMimV5CuwU++dILM6dVzsguTG3LrpS65Otd2QIxYVJI31Q3Ot
lgk8m0lY5LigW8Xe8r3PLx5MR2c7FjCrznaWqbvX2gX/6bAc0DJkFz4JWR0zmDo7S8nxgvbY4ulW
fSdRbHgASDI8iNV89kyLsKAKE1w9z/lNdNMGY4wFMwdXv5F3GD2vMvqWRFBQ8rzQD002Nocy5YxM
pFj81pBHrNau+tpI2fvRxZRktPX6oAOTP9M1HZl/Je4FtwSC18xkq4ix40tqzpOZleq5aNY3YdtQ
CwZWazwMgoWrnTPfgswZ1Aaym1lLkNrNsENqgzbEIAv2e5kTIKqqHzMvG0NPyyCfubTIPVV6j8PG
L2Rkgn21Rtnk9Y4XghB7qc2+Qy/noshsZnXIW4nODPm6j3OgZiA+5wR0xOavQavLB2lExQPRRf/+
KC4JH2fT8a8/lxKceGXziHTqubgUJZZuqRfd50RPMxd99ofHdHjs98gK3EsOEsbnsb7BZdrhuNrI
S8DgFi814gd/UiRnMiJKgW8kZujZQ7jYRBJlYGmWLJlPHH24G2kMsPIjYtt4oxMwnXeRsKzNjMnL
xPh0IwSlKdNrTp9kzXZl/4RppTlx1+uIYd5U1NdPZkdM7p0THGdvc+w4fCXy7NaaH6bx6me9JXTN
tGa0pnXzHGcdugiQtL7GKepW9nRpvZleqykj5tlTdC42m9ScPmR5x9/XCVkPw5a6PM9L4HScKScQ
MrGWbQnJ2sXyvlQyA+jurfQtoktoIkFhWjVVh2hYERjPn5aoeabbcxR40JboF4nqEQK4n7T6EMx6
4dzwAKd7KVZ8bjnpYRUMCEUDiA9z2/4ziYsLDsTl6Mhy+nBnqFTNYi4gj9fpw7K076BhYdwtY3qC
UtYeXM4D70u9bIS5/tObhOYrRM2hm0flJwJKOzeRM+qzuZdWa+1UBpslJ76Zza93bDz5bG12F6Oo
qzAeOX103rjsW4YRWBIWGBlT7Gf80WXsQBxmS1U9ZaO2XJ2IKY6IlgMzofhsKMbrU9Gfeqmy4P7r
yedfpZyTJyMtn7o66h6MQiOdJLb1V8lD46C1ef2UTLfYQZIGAk3h+4DntLApPTK5j9frYjZVOGkG
UvH5w8P49FoNjFFivMnH2aST4mj5fKCBj2lwih67OR+DqNI89Hcu6Iap6PwhttBdDVr5bLTTZUbx
zHGkYiYYOTeT5WhO32P4cS8LWiWwysYX+yLtXaR8f45oT5mua+FsFoRC5hxnouWHag5gMgUT8v81
gOo2l5nlupcu2byZjfGqO8hZ1q47AnjCOzrYdjjTpD9JD+Uh2jGxRBO+X/RGHhDp4xKv7x6e81C3
we3TNxiDNmf/3WDLKFzp7S1iY1azS2+2WX2Lxly+WkuOxUzD6Rp5RnlVblNd5zlYm8S3RgC8/aPx
zrGwK66rLecw1kbvXLmmhwu96iExTPOTFTV4KmwbVh9HZESRhzbqeLZsx9gWQdbzhHkD+cdSMaGq
DkasEJAiBUpm1jXLM3xLp9UQMaVGUrPUD7kyXtHX5+Hd9LTFp4amR89q8/uOvdM9JqC4yDKgmYaZ
KZFLG47k2mC0FZurlFFmvzoo8U0ugbogk8WLm9DCz8xU1X7ayJ6BLUbe3J4egOfRg9KIeWTpac6G
vVpXuCoOh2vFLHpzI9lD/ljVmXOcFzri68D20yzaExS+FghpSwMDJbJ+dOytm1aiFhrVSGx9ltf+
tDEWDA5je9sR3vn+KSqmUwtv8tmymvnqlGq8VXqdXGlA7hF5RrHefy6jtdziRm3vWqRfsecUgTJq
1A/ulB6MHgmMVjG8Ia1vwlHMbxin7xgWyTBecEn4QH2Sj5oQYpDKMHOGVMYfxqz95kLkG91kEnFc
TFewXHqw0Nt7jpA8gjdaxAc5Xye16GE0o+BuCyd/ndPHSa9BfhcO8ky6mOpa2mMVQgLl1NCBgQOx
D8ETLOKLiIr4xuz6tYu5rIx8Xq70VKZTwUYHsaKkj7HxpjjwBGTw8SSawLyupowDbyjyfY+SF1zz
UH7og4UMeuoD2Vq0lQQZFljDtYCJ9WO0mbpo1cmAcenvO2NpUN2xpRGlW0n+6RLKos3rcnPqwyC0
GF/InAQ83K5ps2Gn1cz3xympHqJ3MPPOC7xiq4m910lnCSuNxngZ7eWxAUbHEkU3eyDZ3XK9QCc0
6DDq2C5VxzWR1YDz2v7LaJ36UZP9cU14u8b1Z6yDFLRdfPnjIu1TOsRhu93kyeKmNNg652hCDH4q
3RPA18vCnOpBwc3lKKqZZ3BiL0XDfkibOFpaI+1wgkSnt8qToJPSr7XTu08Eleg8BwBsJXHdD7WN
UiydLzW2YwQvRR+OPS0Fcw74ueTtzqbBRxyx7KLEv+dY/l/eZ2ryy6PNQUpm+t6baXXRaYYckJSU
P9j/f9JQui5M+vrFhMNnKQRvI51aHrVxDtlg52prfp6heLwOVedwpRc0ZdFb9xX0Vho3D6poW5aH
xYN1A/k5ns3+YWhc42E2QXpH3mZUI6fgNeGhvg4tEwgLHFVPk3Znkwj0YncLjpVqACHUlQNMcYER
IovKLzIsrmX0NdHprr0eeokTV4RwbeqYNEGJO10yzeILcMp1txekvwWUiNHGAMKnYEVIQ1pXckOw
QZ2J8vz61/N0e6j2cT2fKp7IO5XCe7NwR/qD49qvuDegRMj0o7Q0i+GEPJoM8Q72YsbnxSNlnEio
h0Hm9bWue8QmCFHo0irAOpuUxav/jHLPCuU6ugd37ICokjYcE1FDFCqQnXqQbH2hGiAPnvLr/UWY
EebtxWWQbFcjwcPkfcKVF9/XhplVOwj5IBrkUbhqvi+DpX9fkNHtHTS8RdvA9c3uC2JmhRPCvqci
cYgGc6fuG3jBj3TJsi/TTUKb2JxN8fTiwjMg+ApZONTX1/tn6+aOnNP67f4ZDGqg8d1707bTrm07
kpibqmRO2TBtTCr1NmQVD2MHv1hCT+bZ6W2GhMpYfmjetmeKC3ErzSQN2EHlqOlKF21WcxnNkXRZ
ussmndOrR1TQbcpynQhM292jpugPtJVyhvlF/mYl+tOQuuaf5HMdOMhi/nz2bG35ygbaq7R1AkQ3
+HHVHDGXbVvehO2lQhJxmRHuY6lqkYcb7eX+EbhLNgnpDLyWPycOpJbfyfck0BZlumn8xrzziwFo
9MSyFZ2jxI1uleg/AejpGykqus1T0jPYrS0fLFr2CMzAOa1T97Zsn7kIAXae2Y2hLrLuWc/XP2gD
1h+WsWxOicQ+Zk6afxYNKCNAJ+rB7JN3IJccPjWI7bNmOt/cJX9nW42dC1lKaura8yJ0hgYZmsXS
M/k2mAdEENZKrYsubkKqbjKNP61N1JyarYWWMdcv95d8+0gzN4kQ0mlfej3M5ZVRhWN01tGqdEnG
r5YellW3jnfePgnE2aFE4H4sMlLVllmdIoibTA49bqCytI74RMT1foAQPfOlvFE1/P+1tVmmnWLX
L3p2laM1vyzgQ/QeR2NXgqXS0/45L/r8mLlZFuqRQHI411+VhUh0gdjx7KbW58QwcEcQtfl9XopD
3qdQT6JanJUhR+KkhfV9FhWCtGl4FouwHkauA0Ya7rg13IYAM0f86HVLfMvsca8zC3y8v5Qu5387
82h5jtqfueOR6leJ4RlqnTr0rnjkCryyUV0edJXT3SNB5icZ8PwL9OnyHPrjfWta9Q7wByJXtBWW
laYbZ3Qk5Ub/p9NfLt8dgnf/IdThb3FgUjq2Lkh0sCxenS1v6D+zp6ZqLIa8Zc8aif64NOX45G2X
wTD3L6Ne9C8aWcehlrqnuDB+wGc/OgQrk8xU5RfG6c/FdtAjWVUwEOPX9n+f1no9coBv/qias6M8
86uZlHew7MW+mG3uPZYus0+4xdZprpju9x4Jwvjy8tv9I33w2HynFreoVONZWzOOF1V29Tj7vbDB
/NWyqIZpPXgHCBdADMXwFqGvv6R95T5FDkyxBMrivtTec/SUJU9vreqmaO8S6NCn8n1Eg+YbTPME
T4hblTXyUMyZe/jvb+/fkr2kKYUjTHabJtQPfcvU/I93d2rXKMksYAbQBt2jZQ5nzxO/aQho2D5w
NP73r2b8NRzKlKYjdZJC2R8T7aZv2Wr/8eUGrMMcIEgxrPCT/IJfv7PcvP9VKyxMKeT7l2XykjAx
+x9NjwDZkjAvl9FvVRN/MpWI3aeVse65UUKeUrP41eQFGoW48E6ZRcKO4SnruVnnfNtp/EMunf3X
eFGSz4iId2woMIZ0dPsvwU1TVk4OowHCp3txnXhzzpycE5IUn9gUA94pPMnpnt8XYcu8dxKqa/O5
1PVwW5jhrRmLXDkTTldCLsBR0GqBaVvC51QeIXJ5Wgrd+h7ZSh0aAo18VSS44MwxP5kg+eJkTkMn
Ub/1jlmIhUh4P/WasS8jjQ5qx9pT2+ZKI4FAwUx1F43ENtIpOw9FlryahhN92LL1i9oO0pLer6RB
47OLDLwpmmi44rMc1LZPbqA4N1heOSPoVlB2esTYJLuZwgqMJNFvqbE0wZTBeW1r/Jq6VxCWoEaM
+QLr/H+/WlBmcznUxRLX1RbzS+SZpIXMRNy1TKnr4q95uLkAdSQkRg9JGp7khdZT7NEqGdJgxqWH
M5Ut6gAL79EAEnfU+4X9CdaksnI7lIDVgc6TenFI0wqjRjFrLBgNjoozaad48DXzMj71oM1RgyC4
jIv1s3WydVcRI3AYKgYsYHPtM1vb/kanzX2LRUaHGTWpDXAY83T9OPQkoFttm4YoC733rmtewVUN
vwr0kwbNsfyhWzPxDRV0iuFSFT8NRHQGaJXR2roIUafdloU2g5sYl24smVVv+ZYeTjNfwB1+wgL4
aPSx3NF24VjdRfpLJizxOKO5aNpD4nawBmv9AngZkqsRa2d3bbTzKJcYKg7txGlyGX1prne2tUE/
lVM64SYotwEZeV1+2sn1APGhfcF71x5WDBIy0gUo87J/KHoDFUwqUDVgai3qJ0PvrombNu9iiMRL
39p72n3uaZTohTBdPDKzS9+l0tTJMJKCDt6Zfs4ckpnD/ieR0xFSiOkTq80WQdMb1n1MgDHPjNdU
zkgp9MQke4CPkCcNj6zE7o5DxFFz3eoCTq3/h0w9869RVaYtpSmEzYNP9yzzr8GGjZRiQHAOQbrU
32ATi/uBz+/genHAwLE7TO1RAsLFGEheaQ7SdtdzRPOzQUX7QcbOQ61ZtxRmXbqU3+IVIbi7foHS
WLasoNQpjzP29evSaweYOcwhCIapej16nEkmKXVzuGrppxSR94TDXg7K4w3TN6s8JK3ETI0fXQaw
wjlDxfmmWdC8R9ej+QIpnvExIZL//Y4zrL8GKJmuID6epEdDlwRhm97/f0CTErZAWIUMJ9TN1G9S
3Wx9K0fdtoawukU6EQu3hJa8uKWC+IStmnHXgUYQt6pFdnRr2psSt6U4N6cJnXl7G9vbktzwqcwk
kiU3jUdSckvM6zBcMxMr71YLHxdbFcV1Xi5g3Nfl4sJpbv5denMRMeq5M5WN5+JeSwnl+ESZ4mSL
09qfhuIEdZcyOKkjUgr4b1duNZRHD/trFLaEZ+KEbMLGYeYcVk5opEc9PRbq6M40m4+rtRW2yLk5
YXM25pN+L08xXj85vKqzpRhLnaEtdOs5L9AAbJUNWxEMWTCAJVTqMsbXPr7azVZtDI0EVeC1upfr
Xov1artXUqqoubzBQBnLG9WXtxYy63RrgN9NNwwf+eQTKZ1PtxSSa8nm7paUt5i5znhzR8QcxKHc
3NQzjquTmteusCT65wlvzFUQoQjcdrjG5vbaIwLj42Ir4fA9X6VzmZaLxTu9XJLqQNrKSFrGvaQk
4OCsxxdLntPxjHYgH8+gltN7SXGa+tNC67LYXsHwr7zl4hj1W8XD0Y1gQYWzDFeJGxS8UyjR7nUh
AAlQDiVES3Vc02NO21Id01/ViPLkSE3NqU/whZwGTM7zqU3PNmRVXtXZVAQPnPv1XIIJWc9ZcUnu
pXEgkJxxLoW8DPE1kySvXK3mquKrbLaqgaKs17W5Ou7Vule6Qpy5CfdKDbztS6j/7HjXecud9FhW
Jup+hHv/FLYr/7ah5RZzGF8hFZHSIxzr/99iPGXKHuB+s1dlknOSd4zXqkRTiFHTuXCCyh4yq8JU
BqfsqIqZAYcxKxABaKx0zTYf2d1K5jMNfQS51B3tS1yD+lw8Ai+QgOjGOBhEYnHFke/QWTYij4R2
FOC0FhKfaAlYQl5icb66QPWNsDUt083LHBAVUXRjzA2ESKubo06e5sEuteRjdTwC3vqs/ofoeOn8
bYF3WdQFG080OS7bq79sP2eZt2DhN7g/8Vn3WuwDVcU+0vTmG65kr/Wj2ScwqYv8ePGHaCsnD7x7
gb+e2iBbAtcMIjOoGD1ogXevqAwRO1OQUVPU/0PY3At6TTtwOA2Ne2VeOA9h4YW2CCsPCku4Hcz4
f7zQGsLYCEc8+bBVDfiroY16muGx71ZhMoYMnyjoTEnCTh82CSgqUCahsoMV9rAdEB6R9lutZSDu
peC72H6s+wCDk8FPdb8mVudeEQoL9zDKrUqmA6QMccYiol5naeWwxQHPF/fXdPYppqpU7fml58Nk
HDMiE4N+CmyGv03QZMFbMwU0f6UXuAYghWDJwduHUx4OeTjTRL5X34ZU24bTstWwhN39VUEJtMIM
qZ0Vlks4W2EOjoQTzf8WOTmWom8aSrWVUCH53qsKp2yrIWOlCqgtAGYIFhFMgng6EJQBSDEU0JRI
AjgkVCZ8ADpJ40eDD3CGyj4Z0PbewUYpIA9kLcU9kXSHqDuAVRYjDuGtVnurpKT/BvAMW7yvMXWH
I2RuRWTXfC8SAWKSTtoA1rJnBmzGNRMtxFaRBkQzpJIqhKWYcbHcC9dPVYXdEA73Av1hiXAaQrAm
yxB6grFEqAlkiCFoVJhZjO3ce8F01jD5VyHl3UtDIsOX4Aq5F+TcCX+9TSM60LrgIYuDiVEfIRQ9
IPegAeZi+8RTEpcSD1ul95pS33GRDPmaexgk06StOCtQ83gw9a0K1D2ga2GI3Iv2WtqC6vS1yWej
V3jYQAKqy2iTbqWmQDMYOQWeERhe4BiB7gUzF4kXjFwnXBIteTshnbKZFiePhzCbAYTueFLWeD+t
sCUq6V7NElIVV5AVFlw+XDjLVhBzKW0OTRV6EPaQ9KhQV+GchfA6R66RDLJZSKA5xZPWHQLloouA
s064SYCIxki20hM8G6gJfG3wK8cnysIbfMYtGfyfzOeUQ0QTpWF76MBR/cMZ+W+RvWyKbJvoa4eH
lOTk+peTX0ZKqNYuBFlk2wZgY+w1gMygsczaHk67jebnev/jVHn//khIc8bxWzYvq1EPe3LFQHdM
8YfqVHQbDcY3BUPdb6aTE7drb95xS8N2qjnWxSP2+DTzq14k8uS2WIj0MrFXxgkUeZpKVjLEZwC9
Fbj9MxQTB5cGgXaWrX13YYM/DV5WvcqCKDhzffvv+0NOXn89keGlZjtueAadGJ1d4v9fvIBXxUWG
TJnEJ+geuSNYYmU0hbZlv6fbZ/c/MjBgxFDS1SU3z0lyGcczoRluuRXT49Q4jdtk/uT0BCVs5XjH
ajjGxrEZjvly9KytgMrayclpmFacMIsFkp1YithrKxfm6HpeXUiB56m4UENxGYeLLrfyYuJGrk58
BdpCDd61VNfO26qobul8y6pbBwSnCeL5Fk03zd4qLx7Se5GK144PUf7g5m2CtsjRiFuYDQ0+J0EA
8XrRmksUX+Jkq8I8D+N5Gs8O/L3ynBinITqtHYQF7Pontz9Z/IQeksSt6uE4qK0QlbnWVjY/XnLS
5q1q+yTSc2mfMMBBJaKQF6B5GfkBQbcNFxT9w3BZ5VaNulI2e8r1Cic58/lvWd1ajsfeNZlvVFrd
tG1MfPuHq8D8W9fIRVTOoZwVm26I/tfYdZKlJ7yIiL/KkoiGeNRyNiml+ZhEODbHupGvcweKL7HH
4htboA/kg2AO0hWn5YTwoWieZYyuqDAa3BKV3Qf1sNED52XwQRw5hBMY58pyujfH0Pu3DhPBILv+
wV4rnlipDGaT66Qmm/XTVUWQDeaffZt+1LYXvylRk4Tp9cVeRL1vd+mfNSD7n5UtCGGhBTNLrz52
dQqQKFYCF213skweav1kELqjAypZx1Zj64pbI9U27oJltm/cpjb7bsCXTv8eOU13GAzELYwfEI0n
yt5l+v9wdma7jSvZtv0iAuwigny1OkqybLlvXohs2fc9v/4Mquqes9PeSAMXxSIsbyBTKZHBFWvN
OSb2+FkA249ykAqw1W5C65moUcSAc4evIkXb5gxqR9sZBybg4DNDJtAJRvSCkFOdGi6WwK1vaqvU
PLz9xXGaIcL2S0hfHZoHQDyS9jxoT3vCk7s4st5NzRf7YLJuJ703jl2oj+fLCRUrZJaZssmxff0B
70R029X5MZwm/aGpjBc+n+Ew9Rlej4h4yawxruEcQ+OaEI+XjThn0oGewdK1B2sdrOe0yw7WQNc8
6KL6of7dT2QZOHZmnC8nbQr8A0FgQzUDjbfno97a9kspj1TA9mvR+uVhEiPuULKe36dCf9FLMsLa
cLydAlCmCl7GxpxrBxFWw+ypr2mFq/ouAHO+9pMKaeOFxs9T0qTlYg5FDioFKbXyNQ0veiFfbdv4
xSgs/zEWeMhiOwixcpygRelfZCCLZYX7oyclLdvUHSWkTjaZo4s/V0CdSFsCejD0uRU5GYHtTgdt
6MF42EpbDcHw6ho4OfywG6A6QYC3sNvd4CY9SuKNrhXdCK8yugFpWf8SpsGEDU23b+wGLohOxjOk
fvNXi8VeTNS1ANdESCdENFP52MuDbslnmAc8dkhN2Ee68RSvUfsYW0jZGmkoZ3+GPBxzg8U6/TDN
AOhShSr9BscH8HJCAmGVqPsgeoMlI7lP3AhqlRHfJHZ4GHU7/x0bnbPWUIV+UetfHpIfPzfLMmnn
6a7iY/vQx2eWGxu+nxRQGpCt08JrgHwFxXvVLCHRy5RMDJm/Tw39aNIKPTGLPBTfBjLQEgwmsbOS
gD2R6jj5Ez2tX0X8FjPnMUPxjOPAXA39Nu9yQIOt4VwhKwIbpXx3VbKCrZ00Mw5yADbR6NPMByZ8
/BWQv9zuTdQNVuWCaOOpJ+7b4A0ya3qP5JLWGOxUGjFtq1s6gfWIINroId31sJt9husIWK1s57Lt
ZsPgLDpN+b2Ire7aMNO1ZSOaZe3Mn5nKnbXEKM++ZYAfz69hazT3XR/dlEy3v7g+jU9PaFC5lmRH
pWM+ggG6bD//0WJP8ALqNtvDla1H/fXYq2hfJyDF2sQ95hX7BmlTLmcN6Rtk1RyLYBquu1Z9S4uY
uLPltjPSOlr5RYIkF6IA4VaD9DDYRl+1d//tnZIhvsx0yFFh/vDnO0VGhyIQmhJG+nCEDxui3AhX
mRsbjyyx3wbkg9ddxcaU8b+1AVi1r0lqvXVnlrRcdpti6FMUD/E7bCYEjx37IKPyrS+qv0/bdT5P
xzRpETqW0G35YbvuZ9Bc/LYpVtEMdVgX5OYmyqST1xTAtIEFrMoM1MlXj9hPqwxiFGE6jGT4v2F+
WGXKvLXrCaQkfxebrLkIGd2iDwAW2tnkyxKzYm/NPi3BlcJKz+fJ3NujeAP4TCJKo5mM9+EaffGm
Pi99LKPKdQXvyNaV/aH46+Oirs0J9mQs6bOpqjsl5MrtA/QTm6lrNS80unFfpnGLQ9TeD1P39MU7
+DQ/knRsXWkIYVqOY+gf3kHb6sRIIOFZpTFUIJdwKMgvPtBL/iob19GusAXqoKTfozGgsxyOL4xk
vV6SiDrW5Gz9/f2I5Wv4c1Ej3Zw9gSOVcg06GH9ewk6HacRMI9qlYXei3Kl2ecLWNx5S9ZbWZMfh
FtnreZSdUAo9dp1uvJCUQsBXbItTos3qQNbJi8z6dM+Yz2Ban4RbSfCqRE9+BF8YInl1CckRjdFt
WiPyz2P/bIhwSBhHW9aemQg4eLTCwr9vRa79dqpT29jhMwnnr7M5QnhcQl6ZUWrEDtFdHYfutVxU
QJeTqyCjZlKYHu0qdV87jbuJ5/CcMly/sUiavsr1MXqdLVyBWtMNx4sq7XLSovaX7WS+N1i02v7+
uUr74+fKABopnDToz7uOvMzi/rGIzWQt+KpYijgDjbjS0hspoHbHhAw/oeB7Gu04pCbuEk9mYByP
pJId6qZ/dMUI6MRhoXYttbL6edhSBiEhTZlyQEzh0YBal6cCgIrSuA/YmQIXQPsR2NSyBXJj+Kfo
B+OffKBbrCkAhFIj2lDP/HRcn7FI3zpQ5CEemaY5rtxBPrupvMZuTWSxS7lSKeiYQUlkWunO3jwN
I4AkmkN66MY7R1bZZmrM3ZAP08Yo6TvPNBXC/DV005NN046LoPVoz1O5Vk+GP/5IywlwyOBbB9tH
QzBMpBSUIOCwV/UPX3zqn+4uOPSuYSjJdJMniL0s2P/41I08RYaQqHxVjob9iElstn5HJHs+xBbq
apVHyamMtHNX/GCmnlxfTqbhwHgufcOTg9Ofq/Y3odDxzYgmeBwNZL4jSkbHfq4n9kHuYK7VIusd
IuButR8y9YhoXFgtit6ZySJllT+Z2TlAuoraX8f96OBIQI3zfdGqOn1HujHS3RkRxEOcITxkqZr2
RGD8FjFfdtOTE1xOoXmTNahE4WdcJmxW5URA2Zj9ZSqKHqk2dkUxPTRZct1qfcGmLRqf8advinFQ
T9mQvGlCO0dN0D+O0NUee/83lqxm8/fP2zA+LR+ObpmmUjYPFgGuYxlP/eMDL53ADjQcOzDIN4xn
lbUc7uWIGBkn26RejqzeTva210BWbkeNZtFu1rYWfjmolMZyqHYXgAamb3nSs83s7JLEE7WXJZ6q
l8OcPbdmNODhKw8bz1Cepcgn8oTyZLxXBBDphDF6IF405XFASIqSfcxAFd3jOnU8jtzxSlzHulc7
Xqd7g+5xYXKohirHcxt61Z62OBB2Xeq57k67HKa5I+IB5z9HUxB0sRx9uBzuvDXlVqMNRq+03bp0
wYJtG20Q2sCxXCI54lF3qUbap5CA1usZ7mLRw4dajrxYDsa6FX+W3DaXM3HjHGXSga6KBA5Ix25+
IgfH2fD3b878PDdUJjtfqk0l0E84H55DWYhpKSox1wwKmATFETO5emqfZx+takamZjAV5h0iS+Mu
jTOG/0WyVqy6V3XiP1D9oRMpCpL8nESga4Fza08zkyvXIN6Ik2Aoi5DLxsHhEsH69zdvfdq9S0W9
paRAW413/uMAAuBJklZ1lq5q0/k1z0KdBh9QP5NaA6yoTZsjc8ttDXnwzi1Me6WhXH4xJHI+vxMR
czO2n0Fd3vrVYuTrQ+dBExNKcPHGWCM9JczkV40W0YRcXnKrqwPreXcvDXx1s56p68zh6qxTbHhB
Y9LWI/Rrw0w5tI1virDFYdKvbUzMBS5R+wsJivEvXx1TXZ3WlqWb6F6We/If95wW0UFgO4X9H90e
YTuY4rtufGxdxSRSy36CXAFwi6UzrU2xRvPAVDOqJjg5cK3+P74Jg2+BYsbWKdk+XkaJnbiGzWOO
eWqGWfyqSN3peQhwgLhCDI94JIhnKNJD4xjpbR8wDg0D8az7LiqzODKvk8oRd25ngFFVwU+Qwdpe
5rVJLFw4b0wjffXbiumq79Z3+hzEq8KUb6T4XGc9I+1Q9dFr2uk+Ewc4qkklxussk2/E6KhTV9ak
7uCUpPnq0pROG0Syf//nq88bAGr/ZTt92a9Q1/35VUxcGeEgIKX6S/tnLm+TSgWvoFQYSmbE6DFD
c3a+gJbNmx9XZlm8gmJuT/pc4DNpUlKuQ/oQ7RhHr27f4AkS6SlcJDPp5MIRIK5LaKCKkqRQ4CAY
6jliPNqtP5OLEHVPQ4FhrCmJOTdXdTVuSCIlxM+36DjPAfHameHe5dAI1kKV6qbRgvJAgGawa4JO
f7AziyZfmY/bYBDBumqd/CawW3QO4AJ1Eji1JrCe57J9i5LmsechuOph1VxVRdPgjzTqu0iVpefg
uBu6ZiHgNI88VdU+gW5O6zsRhwlqoipC6620fLmTrGs4ILKMzWaIIBl18CYOE/pX2RKFs8nLZmaa
EoSgPkln8bEAPLuR00OANOYHQyvtNTw/ufv7l/hvS+GynixDPIuKzV5KuX/cT92UqAjNFHk7taBT
68u7vK9/6jlQnxzTzS6hmzSbTH/jMQENxdDXHs07aOrWkxMLgqBq+sGlfz+Sn0dKk3tOCSs+Fg6W
vQEKy+UVoqP5ix2W9anEZAlE8OHw2LVM9al0J2oDIF9HMoJF+FENi8Aaq1U3NcEm0RkU0pVQXk54
xd4oxD4MIT02DYrOhkCaFXNY97i8VMv3mPT+L98ZsHO0E6netVl6Rbvwq6YOUxMdz6teb9XOt2DF
yCGHgMTV3nbRgJ7BSc7owIcr0qZHEAHmuxUhCkiNRhxqG3rF378s8WneuuxTdBttB3UHUSofttzI
R6fMjoj6cOl0bgb4jcfIBwfTT0yamtAI9kho45Pj0xtyhvBu7G0wXbW6R93JGDIEjVDWULih9Ubk
x5GpNjus9s6QN5uITekxd/EpULjDIyLyiYe5XiSnWSSHvoVVpDZmUsf7YTS+26HZ0CALGmKUV5AA
iy4PvWbMkEGCxD9wLVf7qu9pcsNh3U2TT+ZirZsbORk1cukAYrMeMs90+jtXrMo26l+t3sMqo79o
NMtQ3MBwwdjZfXG9X54Pf275aBmRZ+HYwjSp3z5s+UTfQK118nwl48hiDSVdUTcysnPCJjxHOcKh
gV6HN2QDDF4t6R4w/lCuJ31+P3ezeUXHkwGH1kd3gwm6xMAhzOYrAZ9Tx4ouFxmM26mZ2q1dDAUb
mwS7QN/HT05dx1vdcWemKYBJXRrdBgUhQ9QiQIB+2acBc3I3g5+bTNVcZ234QN4uBXBd2YWHY/Lb
5dUQm+6uLv1qlakld7PWDY+QRxguS2csaJr6i5vts+5TLloivPUUTVBqPjb/Rq2oIm6VBAN7uuPR
VjwYMU1pe5Z7+GP4fmKr9uxx0o9hVr2Vwjr1XKCvWjde+3P32nXTdS1HmwcEWyzRV/bJNm309zTp
UNFO+4m2DDl1vwDcOu9/v2esfykYXIU+zHalRaiO+WGBi118mmj6ITA2dxWe4qeuaCFLmJgrLi9z
tBIiCrpz5Q48kTRHMKSFwyXLTG4kUkIv78HNp+QEvoNZs2v92FQF8NJ0n6pB3gQiGW4ZKqF4g6yI
gwAtWnEeoim4KiHhFjGgdwAF4z6Yy/4l1hUWJeuLL8j4tPWjky1NB3WrQJtiOx+qot6XMi8TC39K
ac+7MEmHvYzk6ySKNy7s/9zbyp7uo6IfmTX7+jGQ/njwFQRdeHTzF8I88Xl1ZuZKYcCbEWxHP1Zp
kjB7uEkTnL2O3C7cWc52GNP7qRoIxwnT8GbSB9ClSv73JIKa2c5cVqsRNDR0glUdhWAV1a1pWfUL
l1d/qDCGwTXmZWQJgEOzS1jEsQ1sAvhaNJgyztXjLBlCAsh/0FOSbkdfq26kZrzVfivuW0Jlryq3
Tm/dO4Ed+YVKvthK0zSgWMztumm53TE2rwoc6vAs3EdyCIebqGAynmovSHOKfRA7IDutRlLmlt2q
zJ2WWBFN3iXx+BJErX7skdx/sWj9i6yPffCy5iOiN033o6yvVT08QAGOXgSTeRe19UBYAfQ7hxv+
lRi3HzOd6F2pxQttXtMfYtbNlLJpQ7dPO7En2UVOGJyt7I7DyO7gIfWbnl3t8f9O7fKSZHrQKkjN
yeuOHtLCUO9GgvC20HC+Im117xyt/jWUzikQT2767E/PKn2OgdNcjqp9sSR7jeVoBuy2u6x4TQrs
/W9gNyzjtR/f2stRj2+M4FMmu0NDHHlf1A+NcM9/v/fZFlC9/LHa0311Ua1jhEe6Tqn+Z3VD7pcI
eWbm8Du121qSb4LrXu56YQxvDms9PlrqsaQ3uK/H9ESkM30coyc+6lyXzk2t19iODbvYUHlNzLsN
HZwXm74wCr9bThOcyzgwV4Fe6dhdFc6PnJqw1uNxJ4S6lqY1vgmgcVeK/1ZWfB6Yc+hfVUV7Hyjt
3a3QeJG22nqxmbUYssQvH7bHijjEo60xTSIA48aWLbN1q0QMU9SWJwiMva8z/2FuY+ulMye4PLn+
w3C+OzqGocYBZ1ctp7aopuuM8GX82GYG/gKN75RET8qxwic3uIN5RdxFi/fXBB0txzq/dTuwKzmm
LBA3HZA2IYeTHo3Z9QTTxDazX9iBxscmi0g/Tpjn2wbTWJuYu7PB8BBzF8bY3IYKx+PoaHXl/INA
g/eeSoMPkCiyyQ1pe3RA9uq0n95hxZEDpHVZtYrTHEk4O6iunN4lmULbQaOrMW6GEnT3RThxOUkD
BHQy0MT+6lL5eKW4jDFMYSKLUGyuP84F+cM7ooLqbsU+GqaDrz3b/fA7nG3q+xw4VhSdC2T5u8QF
Plp2BLD+/Q18fsbCcUOgwlvgYmVA/6G2C/CmNIYGENqK/HKjB+JAsmNH3FnjL3imlh4xDcm4REtT
MW511JJ5hLBvLtxqPZjBuseACzrT2TjdW0ZAU5i+tL6NNmgIfmgWm3W/n8p7MEPe39/5p20gb5ol
SaEpEZh9PnpQwrH1e5jU3QplDWmLksjQKAP7xBARXaD1M7XC6UQEd/rFJyY/N0KwF6jlGbN0PZE0
/Hlzj0LW5YihFmICYWzAiZfQJ+1A21s72x3XnB4qexXnNnGVNewoir3mWI21eGjIUNr5E7TCTvEF
x3oVelNMCGYvoX/MbXS25nOqEbSnGX1EhSbr8+UUpTK7zkR/TOO0+c+vACqwAdUy5PLssY//d5qs
fNjG5l3HBPjKyrLhrY1ZSisFracdIuepjecNdfnwpiL49ciBviFCDwD89+l9NRDARzIxyE/slDFh
JUfSFqtVOtTpjm+TqIA+cBn/OacRokmcqHajc/9tEtMBRlmG+TbUQvNEBiL1BnvaJsJvMVUPc2XT
SODpOHzxdVj/UoNgsTEl8nOLx9THO8jRch+XG4WWs+DmJiuG3dWZ/Y0VjTxsFA8u+sAwWjedhCcG
JLvshgotDvG3Gl8XEHtj9vwJDs+cEBvXDlX2Qxkb0x4JKeqAefu5q1/z92brsC6bbTGZ4Z2Cnyzq
Ob5tTIosmA/BAxG45OvAi2gKBU13Ji+KAKkvRhyfe7/Ssege8j9HUHp93Dcnrab5GcQXWAxueied
5nucOeqtWpx1YeKqQ1ZGCwcv2XOZkflT692hhvFyUNbV2HTQJ6wuJDe8U1+0paX5cSVb9jYub456
1xSG+NCWEcqC8J6TUVEh5Az7zjg1rYbuTEeQr/Wkj5CJcn/5VaBK8pYiSfJ72rDfioKTVkrjDpGY
dasH5u0IKJYA6uhsOPbvEtMpqXCp3CZYG64MBEZXNWXxoSrpUeexf6qS1riyZs297XWjOI0gTFfh
nM3fmKUdGjo+z+ag6V47A1jwneybgVfxzlpOKpHv5CCFCM6H50QPf+DWz28FOanXY4IiIPXXslTk
xZdNdha581QbajiQDFtvQmkUKG7QhzqDE5yKqPWvUqqhtCyWvlrXvRtdFd2Qv7AvY4m5N7jVjOCr
x8dnZZ10DamEzSeB3fHT84ObcKD6B2neTHXvwYaiS1WHk4ai62oOIvPkJG5+nYFIcYhnRu2lUU+M
BYGTdjSIK51uq2mfu34g6q6qLG+c1+CzyOvI6Y8bbVf8tCrjG2XsSG8D2fJcBrjXndrc4ZIsH4Zk
7c4A2Ee9s55yCQsq7Fz9pzU0ULIGmHCdTiNRYv80eKqs5IJYyQib2DmtnW1SE25K2VfGrqkyoJzj
WN43fHz73IX7FEBYZm33jNnHSJMgjssv6vqW3E3qt2hJ1B7umsHNIMMomDY6Ql+rc39ULnvcuKzt
u8HHLVNZ13pAwMlV1y93RARrPQnBRc+RPtGjwxDq94V/KkhhBynwXWaJJAxQiHsXVTvmhJkUxMkr
RKcTBOUU6MlJSVt1OO9O6UK6QXalmLDxEuSXuyuQ52CHFwtOyFxFTmwDGNRJOmiZ4iVOHW0aEnDO
TP+HbSar4JCQLpbhIybLiZMMdULRdJw6RtMiTQD++ex0+evU+sYJlGGEZgWFccYqvpKNim8rEeFe
L0z+sNo8CFJGWbzamBhHbA4AnDD+KVq6ozkn6yg1cswnCTlCjV5t+3ISuxE4zA5NVnRj5pXHxeZe
W8spiib3erS5FKw0n5i7if4x1zypQ1y5jLcYjH9XHb1wG3kikrbT8L+nRjde//60/1ynSBf5KG4r
nro6Q94P+2k9qc246SXNtsw6CT+BotymioBqXA52M2fXIu7GZ2zIjz0mBeCbuBu1qvpdsOW/s4ng
Xs8N+QNC5E9RYB2wq5XfQVtfzRFwQeE/tybJlksvyi7tL/ZRF9nFH9uBZQyOBoSmvU3XUH1477E/
LgCVslllSG+2DnaMTVkv9kEqhXUXs3QblBJbMWf9fdyPE+2AhsEw+eU4RSWMHR5A3ZiRF0VUNVIv
lYKCA0gSLT9pwaCx8hipZ5ZmeqrykZTHXu3taZxQLmX3f/8ijH/Z9FN0WYullabgZzUFPAJhMKPi
mwij6eRYk7H3Q7Q/DmjK1YgOeV/ndn1HC5pdS4/Bga3FvsfLd5NNxqFjVHxn9RXDXuQiKwKUZyQG
SehQq+jHbKGo1+63Lmnvw7Cfb6BlzI8ypenkyMFd8yff6nFoHUmlto4JdPyrFvvz+vJS+uUvgM/5
UWYVPgkt6nZzWPxm41Gda51dFVk0VZmDjcJldRkYx3PNCo9dFEgAuBTHML/TRtzOmibfxPg8dPno
iQqJuaXJGGYuE0Q9brzITK4be2g2rR2LFWKW7NYt2Amy3yJnCU4ZhP6B0Qtc+8oD/91RNzcwMrB0
75vQhM6G5KzAKO/NedSf89mxSP0MNCpHI1tblWs8qLXe9dODsfxc9XmL8K+4LrM55SmJ+k+keXIg
FDp/GCuwqcUEE5licIn2tTcEN/cv+YJ6yvL+mEDYwA4T4cXXbDp8xU/0pcPNiCbnOoVmusqifIlu
xDFDTd+tGbiYR8Yh5xk65w6D5QgixsAzYM3jNycervpBoAmbQo104GHkWg07AlRU/GQ37Jn+frVd
dGd/3DoKSRrdJaWbNNMc5+OtE7FVrUy4+bZZ9/shh9w7Wi9VHAXrNMmDisHwOLDBY4xsLKp4LUQ8
bCwhAK2Z6adiZESZAI+9KgTReQgosm8JrnAdX+ePoBbHFEv2b82BaR6XhALAkWJRPDZlMB0zALlX
yzq7BrnaLerfJwHa8w3b63jVpb246SKqS5GUZ5XdQF6eDzqKIQSAy49hhd3MTn0J8VqncY/Q4DZv
GNa5TKV2QPLLXZ5J7YolbWTlTdnJV81MfLnvvuOxRMAzC8I/SUmeuegPFy1HAeAqv9LJsf+ieMO5
/7F6Y0ODuGXZR7kOkrUP1ZteToCQOuxlg2GiLefCvrKUWdzSjO+KzWytE3ddYbJKNwpPKqmqlyNb
ZCo4KZaj5h9+iiqm1lskFSMPN2s5eowiWIkSBlE75W5Jk7AT9kA7q94503KkchdfjiH0usuhiR37
ew62R0Q7DoMnCs+6HM3gUXZVOIILrxi8sfB6sh+H5RwNXlt4weDZgVdSmhWeGXhp4aVih6l5uByh
2Jnjzign+gWQBGB00qNs0ls6JLLeWcC06p077cx6l8mdmHaJ3EWXow+99nLUoecUy1GGXj+AJ/Xa
wYNA76/NwqM/Vg7eVCxHPngp+NNiOQifDflHBJ5Gqlfgub1nBB7IiZHyIvB6wrADLxA7Dt9ejpli
C7sL3RyApesCeVi8S+MdqFWOxNmWxnJMQPTz7dBth3DbhVsUj3+/9z5rbxXybSlQm7rKMN2PO+w0
VWneVyaQwJaNrp4lAGzjrH0wmvwmR0/loYV3HqSKUcW3c/Rg6gqK8RBlnqB4P8QVC1xigk2v+6l9
h05zbCQK4bAlcWNSs3EbBm8uPHuQRNNNOfXtdWmRZh3OkbgqCzd81YeBLygkEImSsV35BoiVXkdK
CXFJ3jpsbg9V01rbxO2Tp8BJfyz/792xWQnXVrds54gayA1KId0FU9bbB1OUxLahqCgzvTnq8pux
wBbTFjWSE5CtNYcTyPIpsN4Cof1kstB+r0P7PGTaD4AX831BdvaV3RHYDfRLu/37B25+ahsqBIr0
M5ahKIveZav7j6GoAs2dOp3Ox5nI3usE8dctTzIwNNEDLdiVjm+xqt35pQii8ljlKCaJ8evZfEcJ
7HwW78qSoAyYNT0XYQP/TUBn6IWP3jXsTyLRSDZpLf/u7+/7szgCbBvNTh3cAvIveakY/vG+Q77M
ku4+JYCtwLpMyOLGbAI5aFXVAUQNoukx3seR7O95WLo7o3iaR8e+I4FI+0Iw/nmwzMbYZXtsMsSi
dvkIfzCScbaTIdHg6zAHSMOyOEkShLWB+0akVk5AI4S0iNReL05J0QI+me2iiTkAHr4hKKb32Fpy
JLuEjrSar6CFmfA4GrmPJWGuZjy7b21q3zm1W34xvmA09GkVhm7CKqzbyrBMRhl/tpbaIE+bfLSC
1TCDflgFsJ0ozbVp7eiVgT6gA/xU9ObRHWzzqC2nzhoG9qJE/V3+QyGojaIMnSaxNlujV/Iw91YF
yqEg8D7PcqhhAVr0ZYxqLSce2c1tF80/YWiLbdWo9sjAuTtefuqM4bUYmnYnW/IGChnT2UM31xWE
XZZ4aTS4Qceq6P1ja/coa/0YHymZh1i7UxesmEu78vJjrmfNQVdbNqWZ81AU7ljsglIjR6czBfz9
UlwTlpdDU09aKKDgBS+/m6a4XDMbDNfzgsAbC0kfy3DCjRPWxk3s+EDBJglpP7TCcwXucRXUPRRo
9q/ny+9gkrq3yEK05v/9Ip6Jb+4L0oxdpyXDjDgG32GlNfh3YpG0FFQyTrIkM3ep44J5xCyoyjs9
Iw1Q1wnviQuCvLOuuanR0hxDy6jOMDOJXRkJ0UxxEbet0Xm2X7SPhkUSTV84THXEryjPplU6B+mx
jpLRG1xdgfxurHU+4d1FctXDnkLOZlkL/g1tntUWcIdhl6qUdC0WscMYugcRzPZD5hN9bcfAJVJJ
myTRiJlBWMnODSy77EwT26+bYDNs4lc5DGo9mk207yZEPtPMYzJR+mPj1ME5tzTz2Xa/2UJmTxks
xCDyLS+xm/Aw4CU5XH7qO/Xfn8qscll9++o/XUeVzc2qaktnX5bzsMnJo6DuavvjuIQodyiqjxlA
TLjks4uhOr1q4iR+pzOLsRYW3X5OJv8B+sgLk9JTFsZoOfzeon3Y+Oj37Sk5QKjWIf1B3iMIsP6u
u/T0msm5maI44TvJ2xuHguTyqpqyee1U+DUkSffXAWsV3T3RGtSMJG2FNVtlLWPbGEyPSicNiWHy
uXWZLEg5A6OXTXHVIB4iGKZ77a1iOICIGQ6QOP77k9mNwyF3uYgNNBDYbKbprm/L+c7pjB+a3dgH
Nq/T3X9+nzbo4wr3+vLq8vvJtVdO1ILQxn2ofFKeWjedzhENx4Nh8hyfJK0mnmx3rlLgNg3ZbAOr
8g9J0BMTNOsz9NwUOtxVtPw2uvw2BBKP1Ng+XpRECiLvDqcUqWVgsk//OTX9vM21AG9QIZrbUgJd
YEzKvsXSFg9AVkAplYQTRyMxhGWvRqzd8rbqs+bk6kvsLqJNnF/8e8yX2bf54KTZLohKdaiq/eUF
KdCQv8VenxjieYEN/SYdDGIv0+mtmsLsScOkzIPceWXcdU+i+7DPNM2+HvW7OKjcI21nshIuv5rR
Dl5fTl30Xg0OdMDK7sP1hWA5tIBNGzF6+ZIiMQBJd7vyvydneem40NWrxB523ThXx7YqfnYL7Ysr
M4eZlOgbufQ/h9oBhZ5VtxfipBbE5q6PiIcHBBTvAw1iomSDe9XKEqEsK+aVE1rBvnV4Hpi5LM86
cYVRituTSvqXAlxzX1lEWwJYaq4T8igOiBwfVNo1OGbYGDk5Xpi40dCoWoTAZKHE481f6M0mmR/2
5LYnN4+jlYlUn+tct6ar3AyDqwbRM7zfAH1D1c3HhJCLw0zyjLDEdI3qbL6+/HQ5sYmlqp2seRNE
6sXRohz5bQjeQ6vFyc5N65AX/RM6cXyoQiHwEI65opM7H9Ul/MiZC/IrpflcZtlLJdneh62ZrOmT
WKumtMNzMzJbK5r6oLd9sbIzwFGYswjAav3I3LQOxkbIxNQuhY7HIkID7LRWdWurqtp0bUqCZ0fT
vBQBbTNcXC0wVnbUmAPMlpCsYpwOVkZQiA8C/qYv++JGs5PgRpENY6wI2OxmrdyE/QCcwG2mx2iA
sIKbo1nRn0R6DMjoqmcuSOAXRtbLqSNj4qqqeuCqYl6NTlAvT4qw9Yos+2Ev90JMCCqEizL3SKNr
bgOBK8CmsjjMWvggGVh8V6P9i06Z/dbbErJEMIXPVbT3S76NyVHwZuJ0/s9Jy3yCjEXmrBT3wD4I
yphIs3JJHkwwms1Fjf32yp8FLmETB+jaxsLqxSvsCcn4zY3CkHgktEBBB7wi0sShFIN/bwjz2iAo
GoRDL7ZzOI834wJBnaZ5XDsdeX/OrO/RPMD4dMgN1hI73+LfqNaTwtEe4wA4JXG2N7JuWhda/8vV
2IzZZQy6LUCIjIXr3rAC4qZj28ceTruX+ITNGNNBTTpCOAw7iB7gjQJOW/pJedj4D01YfdeTWH0X
QQ6wLiA2r3fJlFmI2rbTO9cm1Kl1NRL1MYb6e9m6xc+mtkkOVeFr6qPG92kxkCxuwYFCA0UtRBci
02i7/u+pJP/kGJdQLJC+Ea4eWD9maZcP9mhbe8MiAaIAaL1DSeEcu+h/GDuzJqexLQv/lY56123N
Q0ff+2BLnu20cwReFBQFmuej4ejX9ydD9y2gouiIHQrITBIPsnTO3mt9S3E4qfXHSSvMfZU48oFt
AcBGm8hlZMXyF5NH/edlGp4Mm4+VYXt4m+7anz+tdyttFi7XhoLVNyaa0Mk/wM1K6LBjr2/dwDJa
/ToZzVs/lDVv/9xdeGW9bWyUelDnOWlRk6etNkFrp86V1leyj+3Y2ap46a6FJ180k2GTFWmkYdKn
jS993sSXOm+cX8zOfnb9cQdgV4aOUWfjb/44TSLKwXZFT7RB3Jj1JW71HeeG6qu4U10m58gNjwbe
vjX/lvgxj04TqnaSdWeUgJo8N2n6gWSxft0M3lPV6R9UREm/WNB7P2+KNA8lFSgFNqJYaH9YE8dk
Vqa9wyyh6qsXBL7FRnEG/L7IFFHFleNJE94ARnZ416vtgHdqmk/3Q1zBJWJWN/Bm6NeuXY59ex2i
q6o9UF7zoGsP46Ux4SE8ONrF0y4RpPxrZxP0Q381JkbGIvyyWTJfDqBe4o9KrBC6Z2pLbEjbfoEK
fwwLBuHY5myk6Yp55ac/Dk0P77KsRz9tHuN72dqjET+ZYin9Xo71lBXP1MDVrHiOlG+FVykMnzvz
ZWpfGvOlzF+pynwp5CuV5q+tApD2VXZvpfJKEYMEPKQYxpUSstTyiOe5eXG1bbESfSgKkHTQyN/Z
Zh5v4CmL5/7XOj315w8E808ohyAO0Ql5P7pHuUoh1csAkmr23moPrBYBoKvqYSyOk3cweJHMI0eR
nKgQIrh2irpTp5wstqjHXjm19bmbl5q8s11eEEVTpnsJy8tQwod7cF3ozw/UDN3fe6i9h6a6tkz8
5ut0r3m+uuFSdXMLQ96Gm6vdBH/WbhFC8iDnNXm2Z1IlUYo8d4IrhZ4B22pBgSRsA/YR9q6HqMoA
l1rattL3CgrKg7oklB4UOA3hnprJGL4XC3EqzI+UmwOsOIr4xDLMbk5tfIrCU60uZZRnSivP6nSW
KFug4OcXigR0Pb/09qXbjoAnsofGvsjhwclYnz2Mw0NpL5XlVyrJr+l4rZyl4vFacMlwrqK4UfZ0
a4sbZimqsXyhB/p0y72bOt3s6jH1bkJbdosKOL7eQBS7cANphMZ+4irsDpR0ONK4Zs3uqNFWr6Ps
prNRRvcB6wws7qM6P1rlo3EvrXykQoe4yUfXuXGW4T0nAcB0bmZ2y8elVNbk9yqt69fKrauXXF1x
de7HWDwYyVXpHkzjoUoeWM0VyUMmLlnykIgLFQkG95fePIv+zLHuz122FBRlGlz2eDLvlRMk6R3R
RFJZe0zaY5wclfhYjoexZO158MJ9lv6C5fmzbxOHLkAXDZULU26UO99vz4uIwEfaQbD49Lh6iqvM
DQahjsEEefdJyr69hJ3H08mtp6JDJ2csLvR27PtL55o9GK14h1KrPN6/dD+MamqcTbbs0vJsn5Cb
fkVU0VrJh/kWe253QZmzaTTImjG71lWuguC/NyliuDK2lrlvaYvinE9msrnTo5evO4V036Rw7R3z
+OTrz6vM/GK7O0SwADYZafMr06kHVmccStjqD8lgRluhd/ZKVu9mhmAwJZr8yg0OcHH2yTab/K2f
unbfFb9oH/082nMWhaGOfgMEpYGw/vuXFVgaPZgkqtbWbD2zQfSwsM4bc8mwTEam6rA9fHduG6DV
5SUuhw55wbyyZfRUTcX0pNvWi2tZ2W02WawzezeyPgD1YRFQTxgj2sLwAad4TrbrLzqk2qLa/n46
oesWaFuUSCjUf5q+Y0Etq76YiGbr434r5pYGfqu/5DCHA9OEvZsVtX2ts4LEey96tUCIrjQiQ1YO
NDc0KEO5KSdE744OfFtk7aFRhv4XN/m/6Cqi2Ucxgr6LRQvtue9f3tSZJcNOEuqEJPe9sqESW5Eb
YcdDdUeYmHORPQIhxnfBqNJphtgp15mayjWBUsqmtN5ZTdFuR603iQgbFAbexSn1QIrqMnxP2tiD
QIb1i5npXyxNsDgiooSaATTjJ2nxTEiE58akWcZMJV5Slxy1aWxT5ALhGJidAYGCse85ZJNMeIt6
0Qe8FmmnY7hw5Qc16YnADdHzVKaN4YUAIdhALkqnSf/VI/15IErDDjITGj4s5qb9Iw50UufBSnVg
NVhkFR808p4RmXpKxZ6AFipmKZrvM0gPC8RjKTrNUbHUFG7nkOjtbWVs43EpQMYKLONkm5FWpC4F
6KYtN7LZ0CRSAJttTFA24bfq8i2fBxU0or2V89axt02ys5CW17si2ZUEqFn4I3ZJjOlpqbj+VlhU
KJiTwtrb8QGQR2mmHpQxhaBGvYH/Xmp7qmYvI/aZ2CcC0swuzvcJTwffF9EKYldrOyl2Sr4bwy0l
w20OtNHYRjyRaqkw3hK7RHXqxqK3JzYkTSVBhkmVNiRPhKdlbOBufK2+21LzvJQ3a0y33dF7Juc1
dn99iv3FqmWRjQFLQKFvq84PPjr8JtHctUaxTtU23PU6AlLXCicfqE59LsnhXmPGGhmGHcsOYI8N
3M5inXysCkeeSlfZtcB9QXH3zSYbWXr9fVf9Z2Ebl0Vvcfjp6oKRuH+u/7TLiAsza6eWNO1YLvfG
BpiJx9YLU4jVwoE323xFQ6LYtJrQ/VhTl5xE1K3NgORx1pcbL5pSRISl5ot6gDIfm0rQetI5a6a+
mAZcArv6AVtmXGhqUIwTt9/CMPjsWxJcobJicO++IgvCDKaFGjviFMygxFCiK4m3NgBObpyYsfff
P/Gf+c0O6nrDxLTOMMREafD9BQv8GWo8Ny7XaCOHY1+l7spzBI0/dVUkxqeUTeuGEBBo2kNghTxb
Nyes8u8fhP0Xl3aDuxFLV/y66Ez17x9Eriidm2tIuJdYFFXPvIuQ7k5YLWbUqo4OJGnTp0S2gBZN
2RLSaW8cgDMvrYg+xdrU/kGuE5DXsT11KinPI6oJVIZkjOvC/L3qnPIG9qZ5WMQ4K05P9Tgt+3HJ
fvhpdgJgMcLnxlcHtYmUKu7kieyQ+uJFfXaoC5Jk5OIwF3VfXdHYcnGhFUyTyAycpN67rlCvRm54
z0pTM8iFoUMmSRo+Ow4Whw6W1f7+XVMVKVzMVSpK7zF2wmHdE8Oy46aW7qKSBWU4Gc7DHCs0U+vm
1QFOrRWx+hK2JbqvRHvEEHweVVpaUgXKyiXSe7QbW0L6aKJfvCHglX++2Vq4IkhgQk3DaPKHjaCW
IKpDxFQTNIrtc468s2s23vn+p9rsbwB+R2Jqi4Xxq2sL3ZeaxFLQfWH8Dt5u8nacO2ID3VfhuiXA
UGyh+0pjKRa9JJQnxHL2DvDqeiTtDr/kGgDpDcot3MXo/VfCLUfwtkBuIdxS4G3h3E7FUkBuIdxS
lvZvwu0C6tB21J8Jt+GfILd2t/1KuK2cBXIL3pbXkyPpEnQ7/xdyC+H2K+QWgNdXwq37V4RbILcZ
1S+Q26Rf8LZjdIJwS8Hc+FrN/B3hFrxtNi8lizNFGFhK9uwv3sL7Qu6H5ZLL9IQlExe2xanz/Weq
7NK6lmS+r2Ojmx6Y03qXRjvEOJwBscMvT5Hn3lBfgoqv3C/dwGS3p8MXh0l2IuWhOqR2HkN9EslT
Gv5hxkB30egVIDD4k5Ln8hjpjJbbMDvYVfIe7Jn5ZNdp5ceOUB9nCeyxURjMNywFb/WJrIByZQv9
bSSu6VpVTnOVndfs4gSGr5OPzTWKzJsqobGZ3gxTxe3tQNbdpzSt5weRKOoVq2FMr70234ONzxk2
5+j2CzbCc8KE00dPQ3+UJ7tR2AjIzNw5pXjRCYk/k3rinFNHOJD2TBtYg8dsm+Ey6bbWx9Qm0oFO
M2ocRuKru0dSI0RjhQxE3AaCpcN89q5p0cIGWASQFYB7gh5KC16NzGgc6+XOvOVqnxQEHZTKtgub
bm2LzCEBGEBs4ZjRuUt0Y0PkACmhA0kZmTFUV61QXsVsF58St/6U0hl/VvSQl+RXa371J/k+iyZc
fdxqLJrk3OS+PxeIq1TMotDoPDrbTN1G6S5JdxoXkWaHtZFhlbB3PSOrZO/KpUK5r509kTFueiDY
ZOoOc3cow0OnHaqSWfhxGI9dSbuB5AE/T0/zSF/2RNXpqU0h4p3cbqkmOs/6iaqbcx8t1cK+udfQ
cDFbSt7LAIsBwjw86/ejB+U4PBf1BaK5wgiIsLH6kioL17yrL0DN+/oy1heMT1R7L6GcqYE99wJh
Djp+5l6jdqaktlDNVY3T98z4y2iXY26ewvsR3SzFBBW1c23fGCbU76UDmK7xuupWZClsAVWmT5VE
JtSNUr/OVv1WQ3g0Fqa1Up8AWnuAq/kDc4L6FHsnPvSKe/LupRdAP5aaxuUTP4xLiZGN9lKdfZ6y
C5+qIbtU9rmwzyK7pJDFs0tmn8vsktjnyCbEbKkbvAbXOtv3UtJLF/rOuNaGs26d5+E83UtaZ8Ph
lo0t7FtNzolq8rM9nYRzMqeTPp3Saqm4OsnwSI3hMUe/oR3D9ui2Ryc5WuSDWweD3T6b/HsxwJqV
/aTsM5rUxt7q9zktnTdcldR9YbeboYqz2O53NXnc3K2NrWlsMQj//ZqBdcFPtyi2r8DqTHZbGFN+
JFw2mj2Yit22a4uQDfZPBEzp64Es5wjl1FJG40e0VeEQj+is/QEgGJ/IKDCigL7/WASiC2TBiHMp
zQymLjDMpax7OdzfzSBTguJelRJQMJooI9/0nGJK4OR4mAJK3qu1AmGxmsN3t9TEX0XAEHwQwYjy
Et5DGczsVssgxndNVqjrp0lAAhHFco+aum81JD5F9CaDTN1bNyry0rUzrDXGG/eKcj+OlkKqqtS+
m/lCXaq9V634JkuKLCgVvhUQCkrNTYCAYWKbrgf9GHRjQBOLki6CsqDmi0TBu0F3Lw1pZoK3JVis
GW5A0YGhkntFdN61pYx7aRpC7ZUgJjAYh2Cql9LTYMCfkwYyDTzPdzy/whgs/cL0ic4yJF5MP6/8
JF0qBXIegutdF8SjDVj5mM+tc2Ygck0PPNwxP8NUN/G+LqhL32x8xAQgFtIRuY1P6hzJ4Dphngzq
o2AqlprvhXBUdkH5moHK6OgTBHoHXi8wZMC6O+cdlLxEQWQFyb0yK6AK3jLebmup5l7lHHRW0M5B
bwWdWErMwTAHRGdr95IIgWFNJgzn/CQJyFKD9E5pk88KCr0DgyRR+gP0fnbTCM49BDxYyRlrLMfF
JY3mSF+XDhYNP4p8j1Vf5oe1nw5LdarfqL5hLVUpfIvT0ncyMOuB5A0dl+NI6UE7Bv39CBK603kk
xPLyqJZiXkLRvmKIKGliuQHJeFTKTyYbVwtIQYTCamqB5wTaEDhkcw6BCpe1hquIT2+p/l5zGrie
Tw4wzIrS9HPTN6WvS18IvxV+xjKA95V3N8TTttaIaFiBt+zVNbqRv78Q3H3P3y90kEPhSkI8Z3jL
JeH7m1st67xwqhZbcagDDzPV+AkZQfwUtkbACLPYAVeNcQi7agApiLtcpxnvFOcW4RAJQ27igMdu
6JarrauSSoHXmRFbxGqH+EdYIvHDvw85CJe147zznHdZ/w7lguK8m6N3Tf9Oi94Z96rmNzKr77HV
b0r+Zpuv/fxmtK/wtajQfHX4c/hCxfLFO+TxLZUvXf6Sy5c+f3HMZ6rrGBw8x9FzGj278xNYOqt8
cu7lOo/xuFQ6PhrmrcseLROr7y4vSaevq0LZxIntPmVSmZEghJ9TOylf+n7etdkwXnHP4NrqBVot
yJqPf/9G/EXHFk8YCn8PHCP2xrvE8U97aHXoSEMOl45X6TyYteyQ93OQuVxNVY4LqRohUkxSf1Vr
lB+MorVj06TvmXWNvjNBkR+50TL+QhNcKuW6K7P0nSSty3cVWik5SkXVFNtWN+DUhxEJjBUa6Lgq
1Fufz9zRvexYWMgc7l/q+OvKISh4LZPYY5jgdmdURlrguIn7JKfJWgk2U3mYvlbaCNO7Lf98gF0P
xnzW50ZbDfrIcsbECj6L6NAKxX12MbSu8qHlGoId0ycLfGd1dfHSToP5ixP8Tij84QS3dQ2losYu
FSfAD62TydbDTG1nTvDG5T63uOorp5N75CLU5O0LUlU8Gl5L0Qj7WhFR7R5wqqXohVE0wsJ8OdII
o0ww9Re6YcrwrRWGQTFxNrTCKFN8a4XRDUuzpSFGIyyevjXChnBDI0zc62sjjF5YxT4q2fXTzqiX
LhiVW7uUqvfRvRcWRt+6YDTCiDacEqIgCIglYs+JT/dDpYCJCIOmx/nnSuWhJ73xF1ww5+edrUGr
k/43mgtaHnf01p/O0sxOEkGeb40EcVHO0FI9dQAuTtK9DpgVoe7X8l3SzuAtHJIjIqNaYSWYj/dD
3+aMQdJsRPeiunDWkhHGFha4LtfNj0LX1jVJzb45VzADGfEw9NTSBz4Pf8T5kmX4f1+6f71t23Bd
kXYf3L9R1uaXSZfOxk2TTeeVzbHtmwLL26wdS942aJkStMo7T+nmdZFOr16Ufqo6Kw3mFGlXP+q7
KU5mpg0WLPIo4/omJ/s66LhzslQtX/RSMY/9UBBG25bli4pL9ex+sjvaLBVY/A9q030Me1l8wu57
GujDv7SYHu4xSXWJ3Uzx4NNhNIfLIPQXrdObm9eV7RcLb/wqMzEvZFaYnvD+dUEtivr5foH5z0/T
f0Wfq+vXU77713/z909VLdskisUPf/3X9nN1+Vh87v57+Vf/91Pf/5t/PVdswoq//ZFz8qmtuuqL
+PGnvvu9/O/fHp3/UXz87i9BKRIhb/1njJSfuz4X98fA81h+8v/7zf/4fP8tz7L+/M/fPsHPEctv
i6BN/PbtW0vImku77D///Ou/fW95If752/bj7z//+OePnfjnb5r5D4spMb175BOYRBev1Ph5+Y77
jyXbxgETixbBgvfCnKKsWhH/8zf9H4yVbZXUG7aLUHV1/veu6pdvKcY/0GJoi2lh2UjajGJ++9/H
9d3b9++38z+IRr5WmFq6f/7GTWG5dP370gasAM07t1acTdw1cDnxAP9MppLkuC4e4ECTdnmsrcqf
bQ3mnTFcJqJPh+w4i2d98sYT2+ee1hzugaSYVlxz8SjVsbGusoj7HlMNupXMWIGjA32vnvrY2ddD
6stYIL6x8Abq8n1fG9qxMy0yTYyCnNe+HgIvtGpMUJqyU7tPxVi8c9JuXEfe4MDlV2616NFUu8Y7
CMMx94vJIokjnDZNyYq9dBrnWKFU32nG+IcG6Rb1qhcfHFJRUH9OZwNPrI+3uVzYGoewH89JBgE5
96aNV9eOP7fcxNpmVHwhqwfaBPomiq2JSHH1pUmidl3BgToqc0ErxVaxi/RcaZB5095o8IzkZvWl
VsQ6clRYK67CbnG5oY2pvc/i4UHSqtSNXsdXaLOBmOdqO3bg/KziEaEpwFDsbaWaoccKMZWODRY+
rZD4ub3srY7r51EmV4thK9YO89Ww3kCmEto46FMgbGMtYwvBmuKGPDSxs4WbXnoE1D29zjPsi/hm
9mTY1jaxheTsHb06eswBij0LjWlSQRo8EwqDf6ePj9LEtlKTlOcW5AjCFHg3eaQHYj5Cwpm5Ly40
jx6rud+4erURkcieGQ2lK3SW0alWWvNRIDIgVi9SVWBk9Qh5CdZQiyfzbMnoYybxGmeWynIkpKnL
qMENEUsjw8n9sc/f8JkiHnCYyqHe36rZXnfqyZ9MXa68uCAfKHHSjT2kGEQ7Ccd4qNgL5IJdkbDJ
qAeoP9qt/FQRxfi76PaRzVkYo8gKpr5n96M02QGpIe9u/ZaYkT8Kmyz4jClAOAdO67X7PjM/RoWz
nhGCv3LbwQIXxTYW2vSV07N4gRNQBH3U1yuAIfXOLNE3SXciKX0ok23vIdh0NXUt1ALc1FRxZrAN
ULOC6c+gK5jb+s8ojTTMr9ZDNReH0tFivFc8P6F1DcHwNIRobIxWQthn0SyUjjY/eWGJ3tjUfUvr
26AxAKSEGqKSPPeLXhuec9BgTxoJky46/SfPMo5pU22QBc6sLo0H5FrXLLM+eHXABSVZA8p3t041
ECKE9qNMI7ISpK4GKUOe1kjip6/y0NgSa2ENUOWY/gNdjKrnfACoq00nt4XN1XWyu0hccAjU4+ce
SuKaODXo53ORPGctsmCNm/UYki9UtPG2TdVPSqu5V25g6nV+HODbHK3qzbZpR3W93EQWkp6qHLwN
qfDltkpJqFesPeRCC3l9lvg4PVZFFgG0lX9UdfKHLe+d7ENnu8x1bE05sPZ8kYPlHLJOPbVure4x
7dxmMBKrOB8fktCtmQNYcm1at8rr+r3SLKPCiBFqggsNfHq8GiLMflHEprfV59dZFWGg2nmxyYnc
6nWF0y5TZ4xpc8idVdAEUxV/lKM/xbN3bmL2W8JxO+C6GlNxNMyHFijVyo6WJKXsceyN6CyjaJf0
phtw21VXoAKc/ajVL6HKFBwPLK72OvysqMWX0elLhDDOe7VN9R2J12h1+y5cERyZBaRZvjMqVBR5
q5GMVx9kq3x2stJcMW/3hS3o6+tYy+oYzYpbFEdZZWv8RaqPI/zVq9sZnFgNOk1bq2lSPWcjyRxL
xlHima9DorFyiNV0JYeORKne3uiFVR3FjLFJE3VG+tx8ikR3NrkK3lyr/shnNmfkbJS8HCS7Dl7a
kf7LbiOqjmSKxhsJPc+PJvgZZEz6laXuGzv8XObR2nVIr+5bDGhyat4kqB+/QMNcVnpG0DW3ik6Y
Bxk32EdxwO8cNsGVmVg3Ok267BL8s0HC/nJtgVPll7Z+kxRvKrOfDzle58kJW1/TMs5wQ6C5xXCR
aKdQJ1dqEkh3k46E1rL0Ql+SDM6jP83ElOpDsQQvjGyfqxMpQzljDpdAP6Io066NH4C+XEzVrbcK
l9xsNVtWcbgf4r7kCSVeoLNR5MURTOoaBMQGY9d8RUO6Rd7PIek1ZzWhnvBbBTB5Eov3wIrTxPrS
tsNNk3W8byNBdm3kfYr0ZNNr2gehtn/A/pPXWCUET21Vby0aPVyngsA/E9WIEMlzz/bbN/Hyb5zZ
rvYzlpTOg6QE3DPvagh5ephymrsfudvyhLhiHu1OhqTrpYfMY3KmEBcCa9Oo/cFV/lCxwkAFtVgN
lxoq7Fz/ZGhLjoqG2ZCRxudYb0SAELUjrPNpDgvrfY96llCbeR1atgUaaSD8Nsq+DFkMRgDdsaIM
7mFgzruy9TGmUxd/ruH9bHAfYfoZFd4uXQ33A9J1cA5Tf7NaWExdZSD76yu/z9K93cWzPwBgwL9I
EqmLwJucg5LdtTRPpecQ14F7Os7YA1Qhil6bW9ek8aLl4EEPI+v2LOLV6xrtC/ONfSlAv5KEHaoz
iBOjVdHDM6Avmb8aM/r3orXZ0HflF+RO3bnuhveQSY+zZWhba64U3NDNEBRHQjtwVHUzY+fSPMkB
OzscoCfdrS+mnih+KSJthTjV9jOFkWcW1rdhyLUnc+5ZFIWYpScCxcNhTknXaLa1xYcsJq4mz3OG
qY5ZHUpM00pEH9fu4T9pjBLQN049IxKaZ2H63pmwK+qqluzk2OLskCWhbxD0to4C0Yz/1VrrjRyD
xY6/shBPg8wlukx3xU4kdbZj+hJeB4VroOqql0TW2sPcNNNWIWXEy516Lb0ZU0Y+8T0ZbnQTFOzc
gOpMFV+jK4N4oD6wL9P3YeTMfj+C+gx7jFoYgzz0/dk5FC1YOqe2ABkOkCltcfLU8dVpCGkJzXqV
Rq4MYHmMeBOJF9em/inrnEfXgu/XNK7NfUCOBx2MFVf6aZU2xh9jH+JZrhWksSbxe2SX5vGABRAS
8DWa/H4enXVbFCbAADsitzkiXZpgD19tSd5iFRI6bYEGhM6eqlewKolSGsptK3p+oRT6SV0OXv6Y
TbE44KG9YQPbW6TulWE6XaU9PzvSGjfVXPerNplcGpzighmU+5VijauM/J6psbybm2IeMz54mVpx
/dRupWJ8VrIxWfVq1/tpC+oMxQ+UUW4LxOWuK5Zvfly5BG9GeGGrAfy3LT6kI03iaemlC/QoaWbq
54IshKAdqnQTjpzptiF35qjzaU16FQdILje84ge7Lcf35hzT2nat3G9EWdJy7g6h2lgbjExAhTYj
RJtbo+juOslR86ha+dJxnTUrc2fko/kpq76wy0kuKgLltS3ns9rIl7IFW1OFzbRRQUCuO61iKR/t
w6TyNkqohKtZK5GUcDUNO3TtpHo217xZpW4+o0DhossO33jR9CMEz9k3Fe40pCU0T9LrX+u5al46
t9wYs0jOxPI0hxZkuHdMAECvjKxqcSWCZJuZVJKwtSomXrmhyyGoCoF+0mu7jaUQIpfxQRyN+W3q
wj+SSUGlPBBwyAOD9NyiOB7PmVS7VQooh23C+KSGzFgSmsF20fJKemN2TNCrh0IjK8rVGggh+G5b
a8ZFvyd3IuXz5PRXV5G/t1l2RBZlriCPpn5I8gbWIxcmHnlBDrgrlk9TXT1INzd3eBy37QTutkmy
l7KBQzcXuq9babXW3dLxaSGoe6cY1qWCYyZLyVebPcJchCkIRVOtOhCyj9dhWedHOzabV11ZHAyV
thBYBrFjEUKjHaAyNBss7QP3XwzLQnT9q614n3SkmMOgPw0AIVmFCiPAX+tOA9RnRb5T23zearwI
W82dtHe5Va1DEdKA6lSI8nZyAdNar2yy3zbJbD1wcc9Waa4GluFJpow1Wbe2s6+i8PdKVu9LL+Xz
bhUQGDp2NqzJPQTUuNIBBHR85FfpyBWaZZjc9YikuOmSO5cavAPQr9dGiAp0VPJDrses6HHCKJX1
2tj1Y+pOxqdkwEYy9u6WJghZrJmKmHrraiHdRbt5LxTkH16JQBrI2Pu2rfP3BmKnAIE3sn40L1yW
Z2KfpuQlauObLfWcPRMORQuAVoxACG1W+4plU7m0kGty1joAabJ9PuvNsWnTB68M7d2kcC3EvAew
IYYBB5L1gFES5WwtpiBfVDRRczIq21p7Mao+UIJYoNQ3gs3yrdO66mocsVqxBJ5cLkZ2Xr4PYWZ6
dkaCcfyKOB90Pm+0P0eMrwuXrt3EpCKSVrt2rXK+5KPzUGf2GzO6+TIY6rQvSlgXOWzCapiVHVNU
008e6bNbK/hpH7u+JR/Uzp7HQRQkwFSvmmhVJkvgGKE2vJl5slHSEkVnw8fEjeN+peaQ21r4iUqP
IaI2p4/DTCeuSeEcmSRoWdw6FHvqzmk1z3vMgudYz+pgnpLVDGQRDZzLkCRFK2+e8C+pm6lLXlm4
9yt4cP3Jjdik469K1zIruAWEdriSHdqgsMHINKcRGaPko1th/V7xwuHWGUddL6aLysdlxMJ+Nuqh
8505kVwdXbxHU6e5F0QX4qjJeD8NjUfeBl9SMjVcO3XOFKtES60th3kUa332unNJCO0cbgS6gJUZ
Aa2rwyxbebNMtqPLzKhrh3wTFdhDHFH87hpCP7L/0G9tVPRYWKRfJqG6NielPucRNynSHoft6Gl8
7kJwsDCRsTEVSVAXgoV1P2m3eliLkpRGQMZrMRjlIVUFk+TJ2BfxU2EU+sls5NsEjUh1SBJQErgK
Mm8QvWMDUUfgS0Wugogs5YuQ04dITN46m9V231q0mr24uagKy+A4ztgk565ENiG1FSiZ9CAz91aF
2RKLQ1OiKp+7tG8OxsVzODlyN7N4OUH0qJbZHQpuernhfjEzcoinBiRHznVh1Xbsc622grRSpS2e
qGiDIdBcpRbqDf2z3WrqTk2dZ/TE4nA/aAOehRFEanKzhpSpobeIwAcWnqNO5F8T35iC4vqkqSLc
5IFosCHoKtYLWmsQKjWZYlUy5DhBYhbAMZTC14fO2eaLcsBL5hedE3kTx82MB0CPViYxEbJ6VPCx
M3K2p7VWN4cCf/LarpZu0UC8sZyVtdkWxAUmBnoWnXSs2cw/6oAVSrv1Hoeo+6LVFobvmBVqPvFY
42qufJWtY62SYuOmykHDNLyCKvGZocdHF1+236VzfgLeVaCBfuFFmDeAT9uVkcKxtSbrtatnbY8W
Ruedi2R9LPWm9ludbDUVmN0+BL0VygLFaa0PG0eTJKLd5EzSRQwNZ62a1SOWuZ3rorErIrKPWz5p
Ra2+3FmKrcbFR8k6xn/EoobjZx476b34+lvCk5qwqPed0QyrWtqTHzb08YAEeYQhPLXaozKkOM8H
95MYvPeFNZar1GT/ZNrFEU23uTKqdKYxE5U7K6n1dT1EDzq+EAgV60RNWGoP7tkI2cK0Hh4i03ut
p2UbOCQMhpUHV1YXFmZbvYzxKeqlF7h5Qfy2hikJknF1qBps1uX/MHdeu5Ej27b9Im7Qm1emN/Je
L4SkUtEFvQkGv/4MZvXu6u6Nsw/u2wUKiXQqmSQZK9aac0yPOn+2uN6k8ys/s8nKNZEnMNqbWYqv
spefM7DCZqGaqvzV84t+N5NB6WsLWpfP0WwzXMStS146PgqyESke6tZHrByw0rbwMiyWCPqV+Z5P
e9tZWr4G8FjuigFVsQg1Ub6U8QjLNqUNYkx8dJgkhpOjXhhIiLRgJzF2p+WnasmmXdUJ1v5qvMZZ
v5ctBKE+KZ783M+2XmsFx3aagIrJn1Ye5T8JzC5R0Y/SJeNVgLAbjTGME/xyjS5WY6pSiF0+ltSW
dV8nKwlFSl0zGsnbFv1Bc61RuK3AGwROjpJB+05bwm27TvNXjhvddprj3DVLSk5aaedS/+n16ier
Kpwmweah7JbrLcj00Z2fELPfDqTFbTRbMvVnc8cat4FQxcnruVe69F0McND8u5T2LnGSRU1GRFS4
73bAwUldXMWG8eKh5Mv0exBdRLTgmF+B4MhOczpux0I5K8uTxs3YTh+deNDVU+o3m9oQ88rG4Xaa
PChQY3PH7PSp9Pr2Nu6rciXADoZjNp2yIdPAsznHCSdZUkATrU3tDpGI7PF1mjMghSpwZejpbOfZ
fo8uYpJiyqEPZNs48wYsUG5OW02jmZaOp9YjGz11yYCryuGmnZL1YOsuHcu+3IjB3LapfVP65tKX
WNNKiHdlIn4AfebyNnBVmyeyq20tIhceh7NbAxJWTLQwXjAdLQE6h1PAUBR7h+E8zBVYP5SuSBYY
t012sLeTmPjPLP+J/tTY4FwaHRgGzthtFWyHe781TvOgbukCiHVp6S8xVJbQp0tkyO41m5vvyCuf
ZvCdrWt270W+npS9m7Ai/4yycj/p0cbukcmVk0s7qYwG2sqOtnEykvD6oGfaNrzRMEBjZ+1QwGWH
IoiTlW8Yb1HMLDjXdiI1Xwu7ZyA15/mqblsK20ass4XgSiBX6OtEXU3qTku8GwIsNnbGp42wfIO7
8jSj0q6Mte/TicJ7PO8mnQvEMGra2smHOBQ0dqqSJSpQNpnb5D90aSw3euB/FCbiwbx+r74LEH3r
IO5efRZshgRXPc7NDSAwuZkHsZ11kCQRHDyj6DD6ESjqBfld7ICQN3RiFkimXNUSQWVXNxsX6LIt
guuxGb5nRvLrQdPTkH00CYlAaGNdO/TqEygQx0+7gHqK4JVGzrFYELH6OB48xS/uJC5YAtIw9Szr
gJuLGyLGYE2zrwo1/TOR9ttQ6JTR/ptJgNzKD7J3HB1fUY4Jsij5ulqdE+22hcGycTTKhz4a7vGd
cX5Fj3rbutuZtpKra2rXjslVLKbhmii1Zw4OkytzdBe1+lsRaJychXMyXbThLSm8eSV2ThUcc8FB
MgbqOdWpZaM8OrmDvU3dec+GfeU1QQYhtL7vUxtK0xwmRCMMiJkql55YOXhXqTPcOrAbV6qQ68os
P2RWHkorx2Sexj9Lydu6wKX66PMyVKgYq/QjHeZDq2VPnV29Mvi6qn1eiziJwsKgVcmJ/W4LHX5f
xkYBTzrY7mLpWqWrqqDq9rz0JiLSJUwI1EqAyoey/sjqCDNfJcFqkkC6Q3FC6oYDv1fzlioyendq
C9dL+6BhhQqT8UwPpqfSoZlax0+2mL5jZifhNLD800RiDt/fqsS/s1qeKCymDZF0V3Bw7S1RLUQ0
JuaCVGJjZdsfnayOfXNvBQ1xQnn5WtntR8MhsKFYrtbQXQBklC/B5HwrFSC1KibsYmW8cfxohbx/
7Uzip52JI83L9nqOEQw2t8byjcHf0MRp+TaN7qBuiklS1mNxHL5MtDEyz8gX066KXKzzDD/XJJCk
29mW2XTomf1tSj2R5+9l4B8Lw9yqkp0ix+0tuW35nAvIaSjdsQX0hbO0Pmg+oJEBqpkTQEU4aIl7
Fi7cORP5Dcvpc+JBLSEJMNLLQ+GqB12z7mwnWUHGGMJuUj8N8W2oiELFKI4usI1dTZlt5v0Lovht
ReZIGGupXKVdyeemtrBLVFgb7UkOHOM2ej/ZtDmnGB04cgKvCr9gfoUAecbVEfVqrQv8faTd7dgV
GMhX5UMyFAeRIKIU4rWeei90m/LJN1nfGlMge2yzjWelTdhYS9oRnjIkQuvGKeC5iyffXoDrr3lN
DCE91wMz0y+lOkDUA4DkBNlhOhrP2gS6oZQ0UukYqUCPtsOIHFGlOh82RuqwMbRNamJgjGdRrtrW
+cQF82Rk+b0Wm7BLGJ/Co6+OANn5A2v5UVrJva8KDFs5U36pP7hBySsVehTqGFg5G4qyebKf3brd
8VM/uTZ9KrNpH3y9e+2t4SH2JJ2pYWlI5nhduCpCtDy68fBp1fkJ3vdnINqz0saHCggUKmcPCRxQ
vTVS862uNxRsfn/N9RWNzCY2hrOr7I1bIybNvDuVZKEU5Q/vJe2156g1bpWJ92JGxxImlbdumCWE
vXbikDsldnmk8NDDpihwnVbDD5pJZwP7Jbo/AJ23Rf8117JbjYxgy1R8VpzlmBbuokq8N739PZbG
OR2oE0k38mor23QZq4pVdAc36DdlSc3oMKywbTD6BBJEIITDwsmfFGADX48eS6SwtscaXpjLRFSt
quWSY7f+ly9MQncXYkN+dCoquiZpHoQ1AHtibJyD4Czj6tB39c6QFkuvZnCqqv5VH/yvmAmhL25H
V0IWHNkfyPpc1Ga29jn5Oqd/GKBEeQV+ZyCdoQ7/1ezyW2sQC6iBUV/rJV2o5/66G8dna/C+4Us+
5GPxpNw9dRHuqW6d9QrdylrrRxEy+xUhkpZNlMbH0mIRdtRNFxjPlZAPlhU9mkZ3XMLKzDh5gte4
14P6dQLwx465Cn0FvZk312lAUJL2aHnzHGZwrItI4NuO7gxCDwozvUnq+JMOy0Pkx+nKkeK7jvms
mZWnHNga2OCZYMLCSULL2VlpgAq82Hk2QD8zW+UwN6lQNI5AhslsDdMg9DT4JJMD0DDx3C/EKQcr
oNy2BqRAAR2jyfB2RkzjKesjifYaIeEk5tt8fkyt/Lb2kLuULd8cVnJDlyC7gffbhSm1cQPbb9R3
QNS+NCMA84VpAbu5em7CJPNiJrfpwbGtp9j1XsYalsXSwxb5U5WR7WYb1aEg791TU72adSA4Tvle
RNQuCSIr8uAgywj9NmsUGQ3G2mbf1OmmycA1YESGd7Ogp+zg9Qn7pgdxiUWoKioafNc9Awrd60AR
OV+t1pWbqTSuDCAieTeEZpqCyPJBUoFesd/chaPpTZBSmsh8zgJF2RFcDW6AP5PiRNbpGvVHs02n
RWPl9GFXa9XGMSvSfdlbLj0O14fB2sRcqbKJZaPPHucoP5ei2GswuZJlRiHcV2aKr3h9Xyme+11a
RQfVctRG9S6ZtTujAZKWktvJZSre0j3dWLXprfOUiwGTsdf43QL9utH6es+WCRUi51fkLuID8VNP
hs+qZEI0+1e+fJOlixNEDWHj4vZiVHu0my7EFv/MvuyQOOgh2NdiI2ivaR5cxZVzVRpfgGe7HPJF
Xw3I7a2TysotO9BDzsVQd/UblXa3ooxirnt6WPXZsS7VQzZUDQ39b2++z8EWWd1IKniDTDzYxLSY
y1gQpCLHu7Loq9Cz5nhlGskPbWphKWo3NRdsvWvfaa9xsUjip46mZT3Wu6E2bGynwwKhXg5cJtXx
U1RItJXQDEtB4Tv0w4MeALkrI7WJluI5Lsk/fZOZ/kxc4KdnpD9n1T1UHtMGI+XD6hiPejXBU8h5
VpVTlqEQcOQIYbc74yuQTAs502OsNm1HHT7Is+GVe2U3t1Km53L6HnHgD87tlFGcFPFTXpNIbcX3
PnNAGpt05lHsscRSavg0euC5DV36mRXOl4r9V0kwMl4sksjNKswru7u1abTucPsVK3+2rwy3/zZT
C/u/ezV6RgE3le8fjox1lryJMx/Dg8AkQQtWvpuigsrkrelThPnkvjCLe4TCNs3aB61dZBAI4cuk
vx3ocldj/VouFxnLVTsl8/dG6PdtQt8rnp9xn90wxnnWud7NisADt/HWKDHelcVEp5ew9nKmh1X0
hjmA3XG0l6hycPTjppicr15i5iS/LU1za9e04Fya4o0qsVp7Viwg6lGuaL6GELscZppI244GbVwG
0H4AFXrzgHgbhYI1vlKqNwefX2mMnA+7IVLQhjWq+B9ni+thCtcCcGn7A7fV3eDkN4Xvfxgi+vDn
hPZsuoh/aO/DKvWDFORaTJFLw3mnU4y4DtespmfoP2j1Sje7bcD5Xafu9xBHP4VTrDSHcr0RfssV
On0a9eCK2I0Zjw0RN3FYdfi3TGiA5PPW0961nZfY+aQ19sxQTYT6LKd1OfzIyW4tOYa9Kb0h0H3c
eYqpYBqRoahadkOjwIY13dqDWo1FPdJrmfaaSz+RrBhnlXrL1igFLEtq2rPm35ktDjuIZKEqE2fl
1A/dyM+nW/Ia8cMmGaCkxa5B8M7E+MOB3nB0I0xXxZTuaP1fj45jXSnNozYXGnvWMuVSp7M7E8MQ
KkF1XrfsFjRp7jyQqIzs6TZ4Vt1cz1yUJidFb440Gz4BcrGZuNkqSj5lrqYb8wfkvY4NcQvrOvGP
EVk0KxSe45JCSw/to+g3BU1pmwEW4ZQmMdIyo4lWHOnTf9VDUZLh4GHJcay9GrOnqUa70gQ/6Zzl
oSwQ1hiarENdd5fW7EU24RcrQ8CNLYxzkMNJAZhOiZljaSszcHzQ8lxSgIOo/nQiGjlOMz5Kd7gt
kAqg/FyWtbpn7zfhtBNYG3RTWzEzxpuQ3VAXgmljsMhVhMyiV9eAjzMivipxDKBSaoHtlW1/m1ju
d5VNSEz6Kex0hDuWBpqHOnvKloMct2p4NmUJRpo9komwWjTzOk6z2yY1t42R7+IeGarUd9hw55VT
VUC7JRHANYWiCc35zbhvY3pMpH0W89nu7CvpyBeRUqSTiwsCoNtiYNxyogMBe59LOgqM6e50N7sP
GO7bRd+GL8FMF8Q1QI5bw+3kZwfBHmqMKaEMnbkTBKR1houXtTY6x27KUk+oy6+iJmrq18Yf78u8
f5srqrlp4MIvO4W9Qa3aZ2uyzuSKPOi03SefMShNrbVprf2EMo668FCO9pc2FkcnYuFMqwaM7nir
w/xbm4P+BsvtvexVSV3ByE7MN6nVf0eF9RxUKFz4bc3A5McxX4x03gpU69txGtq14sgZrqccRJFZ
FfbO5XTXPVExydvhNLS3gdIeSwsbYeG8pz6W18JZZClsNDKbd2kv2mg+W8sGP6/yezrHKwPWJTqS
YHu5/mno88QCgIr62z4uXLBtsJSH2VpJmygIjJd+OLWrwZ6uHKf5aVOGUh53J5pFfABz/4CexZtH
Eqf8j3gsFjVBBSR+WFVjCpM3jz5qbdkzON1drqz3kbyCA8jIK5QnnGK0b8lyp96xqIRm3/lum+g+
t75Io0coR6kYiqDcD5FCeWn+tJSJk2VU6ZrZIosz0YArC9EBzatnMtWQH5rku/Z5fdRNuUvr+U0E
AwscYG4NxYHeJv1K04YHIBQHqBK9BWtcVNE2JSIklLHPjh2tXKfYddP3t5pWWy9fR4YbNRMayTbK
UKzkhEr7KcUG2xtJZUs7Ee9LT+FQR19J27zDputCeq7rCk78nh9w13BR37XCPwWEUJywWXPtsvHj
rPQSimqfdESDBj6RLpfHmpERfZD/VKBesKl2r1TE9hEFBaTwykzkQbKXc1JvOonC1NdU4l5omaoP
W02eG5BedPrBlYscXLmRs6gbFmB5K6Jui5DJLE+XsW4fxvS1TaksCpcZRdDOxtHqKEhY9BMkHAsj
Sfe5JKV2hlIFEfUGWdmHRlbBpoctryONLYcjqfCIKF0LC0WrVoYspxCTAUbNUewk26fLb3S5ycZc
bsY8+zYgNe87w8QjsaTY/HlTKeuPh0gE6QxjeQiTUuq0pRz9SNYl+v7ll1MR1/rl5nLParkqyaqz
91p77Yx2fYyypDma3lgffz8UrIwJZuU99S9JKNJ/rBME66YL7jzJKaLtal57CatErQ/Y4rOdYyn6
GB2zyKiXbHrYMh8TaHY7AXwFXdX0FSX0lw3a3+RV3UUzxTrTSOn5OxCwW7PVmmNmMdC/3Px+aOs6
rlggPr4Y6LjJtKfvPMzoKmni+WxS+6VyiPv6XbKx2Fyey5ycOubywuXufD3NxOJeXkMhi4t6ufn9
MPWchf7SP6hKfQRdga1AgCIxgpa5EEfcr3u+y4Zuwh0AbSGgg2n8YBuEjGuKKyaYy429/BKJEvTx
+8nk9LLE0UcT26Giswo7wtjor+y6qrcqsb8hJXKFN/IbZyKWujan6tguN25aV0czuS47GG+CeRc4
xmQJcMI/QIYV/WC7WwkHSVPqQFCf089I6LABGXBU0/Taa9GK84bkvQk9bZWYm8Sb2SH1XDtSxGNh
bCTP8dje5wmxlbooPqO5Pbdxu2FTdCy67uzl3rcxDu3RwJ0mJEC7SHrb+DuoKL4AJMG/dWiIwRje
1o49MWFyGV+Q15I2U0bLv9gV7LFuyQ9CZ90in7P7eKvs5FOnQbIKWqdfN3goE+Hm6CbRgPjZaQx0
65GR6bjCx+ppWy2mue53dI1KDHSDGXVnpBLz2rXxogd+0ux7Gox+LQ/+WDIU6IbuhsFlGHvOzHBr
gzJDuzFh+b1V8Ihb9nnrCc1KWPmyAZk85bemHI6To7Za2/kHn6EcbmIUDxq59FEQJEh7R0YWmgts
kYCXXVHX4E5mpvBdIWin+HwECAbdgGRoUamXgfjzc0dsAfyJdGSKYa/Ajeg0ql8jkdrXLO1QAvNh
2BSeRuK19kkoSjZtJbtJ0mpM7wrs6SOiWipX6062CcHQlSaWDTLu7y/OC2W159EWZKgorQRjMpRs
xstPmoOMxmYmuEnV1qcUrV8jNOtANoRx1kz74E3gmTq9l9s6989x7iFTmvXuR2FRMSVdVWyNKGs2
cae/tZZiHlAPb4YuTPaN041X9bQzKS9YQ7y7zs/taytb+gq2Jx9djTqJWLdjXRs6LRGb57XO+TG2
Ew3kmvl3EyMX8bLmnRNi10z9M7zVnjGssA9NOe+dBUWLEHPYWM7KHibzhEBoxuB50MzMf7AmNoHR
5K6QodZ7DwDWWjE2PFSCX1lzGbjk8AviokvvMGmxKTcRHUBnia9bEiZi4tedUbfPzjBghIbGhmDV
JDxIGw7EXq3ZCAFoVS7dkBjkxUwmZokyjUE4PSlSh5Kw1swvEq3AzUlak7OWnaqZOU6MkoqGeUzC
XD0ToebloAZVvG073uEyeA0rqdo7vbUPHZiTm8nUG/rk1EAJ7JKBUdxjGRTVZrQEjUuSwUCbJdV1
mg59aCR6so2MCI83RBct5e9dZtntkCevl2NCYZlbG2xm90Uy35XA8sNswnljFPlzTEgVQndBmE7N
BMzS0i9jSpu3tKyOF9ZvXAjr6NaEyfBLmvoqM+1uHSNs2LoFYVea7PkkzfQdrvonA7tsVdozxOph
EnweYs+FA7GytKr15QAbq+BUL79ogjuAAWuLAhrhJguCBYsudo8aeWEYEWLjZtA0ej46MruaYX3V
ts568KryyhmQamioK8GxI1/IqmciOKCXk4xVEXa5M1NEUgOj1HNZRIuCMb7PBYn2hLmMe9MhGl5V
QbQVXVbgah9txL6Z9dR3AvzzNBAXjTbr8fLDRos+Ixowd4/YKpazKzJZThq2ahVZfoceyc8hqPzu
h+9mVNWeX12NFZ5zrdfd0CkLVpZKnlBSa1eytJ/8wnUxSvAoK8A+WymE0w5Ibz8D6XNSGvE1fPWz
13lB6JqCtJxpvG0CCwM/z8SGPa+SoGvXl28prQG9UGN2S8Ezbb2UbXuXYBMecnj3c18fDAfSY9tP
mPsq9gt0J6vT5cZAOvXrP5npx2+EmCMsO9kBf5mzNoq2oPA2mrNBrkk7+sMjJpP4oCLycBqPupMR
97Ossmrra1fjbMcnVUwcDRI7QQ4DZE2UVnJUjcDYTMIacUz1vTmmH4qLG3beVT5M1TWsmFU2WGga
pN/d18nrVKfpGTl7t8qxyWMTJsOjQTY4AYerfetsSUWcoD1tgZJY58qhMlaw66/miI5JKe0lyo6T
sZvpD7KkHKcEE3TZCbFtCxiBqtRvAVDhRXe5knGljnPNvnbydtN2i8+7C7Z4mrp7hvTPXRPBlpMu
wPwx/mLcOGOEy8YVZXy2m+kCHyyvTiGcZj1+9Yl90+UiFsT2VYJk4CW/80xTbRlsDCtHy8TOLlHg
pS19yEl9J1WvNm6h2PGm+27QE7oE0JlMCeRf9Qz3RVuvaXUaJ7s3avj0GVcEY5r4A49sOsAqXZ5K
8i649efy2UqKqygNiIBJKdMdq4LlIIN013UiW5t5U8HBVaB8+In5xb77drwpMqu7i2O6jJdfvnTG
A0GtLib/+R7xXXpt6YuhH6FJpjdPg6x/Duj6zVZ1K/Lr7QNxI9gH4PKkMsd1HXhmOI59ghKD7ZCt
ihpnte0fcoXVQ1VlBqXfCUfh2G+6Y5EDEnXXBgKzUFYTKFJpfQWGPR6CpghuzHGkx+ug9VxkVPi8
CF8DL+r3X12gRnIqRfOQdEWxm1T/nSAgRIBnutu6aQZInAN1SEIbEsK29TRgPnDJY6WKqcg5EEAY
2wjqsj2q7mpS1sOESyIWuXq1Oiz0lqbbO3S3VD52/Kwl2KHiXN6K2X30UnLiSin6s99Uwf7y93en
wKKiZXczpe4pUJzwl6XXz8gWHe3J29s9asUhcB70viHEyKggPMd8UdDz3YgldveptRRCiJfvrB7s
ZmQRcG2DIk8y1jFEn9e+yL2vztN+1DuccflrPPoJUSSF9zi28Hmm2c9vRuRMRmSSjKC5zTablz0w
mmHNYA5kGJBlOW7ow06I+6XDllWPOEK4PI4nhYYzHBx1cF2Z36GgQSgjAFn0CKhp+SZHe+bMIS4u
WXsiGK91yrUzF/D8mDb+x+VRq7XeNvXj8koSVjhYdbppjJlUBWl6t1mnd6x0pK9IN/4obd38UNyR
efHrTqwVpMKQgE3lMm8RtfevNA76rewQsrNClpuyiRaKbCWOv+9ptjhzWI+7piG1iLAJ8yrSFQGq
fmFtIolxt+yidicyjVLN86arNBOMsBpyKCovHfauZadbAlgBm0yPJgoEqPMMYFIrgb9XtC+lW314
bFNbTO2P7tjgQVs2lBIeGapgXAyzAgIzqfpnttEbEd23hWPTAHdAWckqTKVXPDs+E4CZQdegm+nr
PCXozZnlQRTetpWyD1EZa9suZ7KqGh36rCyHaxKs4Jz2GBJKfYKggYR+IodZfMucaZiWDTpCO+7F
+vhCQA1Y86kmnpkL2lmL+13ZyGBdmgqT5LKGZJxtnL69WiFtojXu9/mu81xUxdW2RFV0Hfn4XVoy
Xj9x5J9nVZbPhj14m4YRT6pPhI4sVDzYM3rdy7ckENGuq5VczbiLfTb4z8wm7jU5ue8kEAJv917a
XDbP9LT8ja01H16O5ykdES1PokY2MDnFl5YiTLM9Su1Me2oFLR9Uz+O1iT/CdfPhWDhkJSOEct+l
pL8eF89V0V9VOhZAO6vrs2/68W2OZZRZlm/cx4qwGWtWxKH0xpfSyC80Jko4VI2vw1LHIWK4Yzrw
jlMmWcetMh6QLCVrLUZ7rSiaYXzxQjoFqNl0Qjw8ssW3s6Ozs0X9EY4+EUr8gA8JVD309IaNOSy6
sTtaYZGGlESlNYwPcHgnin/o8naT7VRlfADeELppPI7IbYPBEYDwOHNosfYUZ3A5NIBVI8ERON+o
MEbNfyHZpLtzOusNgWHyXq60Khtf+xTzUUxeVTxX4rWdbA8fm+3tK5KNbiIzvUJk/O52pvvDsTh0
WhG8JfH0Npvd59xW8ob5lE5SxVQeYEppW2dgakA3Awi3LsuHMUKX6GYgcThf4p0mWT20rMGk0Gjn
ubRpTuelfPSYV9GTLv2DEPq7z1Zi15jI66cK+gkpsUiXImg3FVk623aKkr2ZtC/okqw1aH90eKxh
qzLFj8Dq+hD76VUKf3T3awlj9TiBPxp01f0EyfdBS5AEFqtX+8ExAlqJrQseaeY7IifmEAPPQkLK
GyOEu9yTEx+aJHY5zt2DIfnkHCG1X+ziP6zgf3M6/2lB/6dRHQM6//7pLv+baf1/9aD/7V3/m+P9
/0OjegBM+L8Y1dtvbHUf5Y+/etuXL/llVtcM41+2YYIt9MkD9ABBAnL55VbXPPNfC8HM8OlxUwW5
S2LeH3Z13/qXsyTpeQ6mA9dFK/enXd0J/sUl1/DhjdpkgXrO/4tZPfg7bsoxDXK3dH35jxZK6H/w
9Cq3R7iBzPzKp3m5pICr2qpPpHePG4Y3RVg2DQEElycvN8hoEVFe7iblUJ9+f83lObl89e93X+7V
LnrcrpfnchzrfaVPTHgm0lRDq/f106+7HcG1p6xUTNfihg745aFW6wgCHd55efyXu7++SLjo1CR9
nHUKcGXriqBDSae88+XGcRImDZe7RTOwDTC5JiIIUieRV3p1NDrfO2upD/9EtRLJBF9IL0wttjDD
PJiJiyGE5/7y//SldPhmk/vmzoww8pb2vuLnXbEjbs8pRk3ppwGdQx5dbsyeWpCL2vIqNqc+VNJu
zzQkfr1RXx6hn+WFy3scQEXsTKeTUyt1PZsulqHxijhrl+ySrH6PbIQA6DMep9h3TySFxusee9C7
O0zvdLCz+94f292k4ZuL0VTAN8v8o8AfkeJYvTyTO3P5fyDNOZj/hjtYjiHPdjzEXYZOqWpdXv8L
e8RzHEoV4siu3NycCGyMehQ93HQD/btQJCa74p7W7eWVy8PLPdS+zOJ0xJycBfXxcmMKvaaRHFf0
IpYn/3L38jioajf0p5SJVzzp7Fm2KYvazeVmWPJSK4a9EsfFQZqOfySZIneYn5P1HEPFdLSzKHGO
spDomDqHgz/pznuGddJIDf21ZVi774TubLHAlU+uOW8zOXyoPrd3SYbeL6bhyDaCjBJnySiJ8LtQ
fv374eW5sqydnV2bL5dHv1/8/V7MnRTvNNHhArWHEtI6i/OgWGaFOup4MQpczP9+bAyyMFeXx79e
urwr6ix1HOv+32+1lvf//qLLvb+8pw8KcUCnuNI1177purEgHctfzCX2TQ+NiAwxN+932YxAF5Hn
dMhGVEpiMpMbNcvFcNDe9bXtrUgWTXnedU+/bwov8/7y0PNqzG6qW/L6eJ+crSYck7qATjbOzqos
+/dyID7OFWN07JfEmEtsjKnZLc5BUjLcbOkAMpq8ow+cbaZ4UHeOTRcDm7YW/uVK/ceC9ldUh71A
tH6DOjhyfYCyLhdn24Yg6fgLYfIvRy6WV7pjjiWuDJPz1pVxt3MQerYI4l0vt8cVg/lY1uohr2dt
X8tYMP+JgDwxApXS+miEWTEDKFOkHMtdEDHFHhnFj1/PBcTTp63xYBAgwWaaUV7prJWOVyZyDVrW
s0zG48zYlh54A3KuNIH70g68b1rRX1nsb5+TPH7FtX9NbPm4nShi490FvJkWVo44Ir26POIA/e9/
GQccyn/8ZTzDY13QlyXK/Qdn1VJNpSagyFfAmvdRoCXnGTumlZc9c6jlNveM+jy2QCJ/Pb7cjUd2
/HmOExS13YaJG8k8GpIhW6XDNa6mzzxtYoa4+o9p4RxMWneSGgkO8WwFtzk6FsF48VhotXZs3SJi
lLbchSCMt+Ryt4v0ABnJ8q5fd//yBquETGyqKWyneVqhA2qvK4XkZjRlb4QT/RyQqkSFdM24DTAX
3hhOSWiZH8RPeBLgkgffeTMhYZ8yuzwndY7A4XI31YfybNR6t9WrJGWOjzruv/+5g78TYxyT/Z6L
VdmxfB2cDOSYvx+IUdbTSoRTftSltFcFDOPj75ta1/54OFWVR27in48v7xkvT/7j7b/eeXmSpF6k
VEa5//2Wy71//DdqqBjbLd8ZyReQh98v162HZq+3rI27pOJ1pAyEWd5kG3sgSjUksz0/S6PmumoU
BcTqFniARsIwGBJeyZTPKw4BDX+8adLK8uC5MOYvz12+ermxm7r/42t+v9LHebrXSDRJLv+N9+eX
aGRDbuwAC74dVMwdO7ODMQCO/Xh5zFhhPl4eckqaWy7v6Hj7uX9CyXOM4LGDYtcQ5FVoPDwYbAff
mIEYGrH5crl3eY7u9LNvot7CPXIzuNam6bPgzHYCo6nMbi6P8HL71A0836XZ/H9A0oJ/Lq0cFz6L
qwEIFKD5f1AAp8CJI5lZ3lG2qliXszRv41EiQhZdvvfi0iL5m+eM2ZBA8Jnq6SC1wiG2EobKAVoE
tpH19eBTxySYePLlUR85bLYvL1R2BSeMmqYcUS7K3Kx3uCt+FsOgHYcmjk+Xe4zKAgcEmMWp+fdX
RnvkJM0chCFJMhMRFqNXdUHX/Q9n57Ukt7FF2S9CBLx5Le/bsinqBUFSErwHEgl8/Sxk67LVLQ0Z
M/chb8FUi+WAzHP2XnsTm95Im2mEBtnSHzq1JBOe3IH5yKRJThLVZ/RNqOyLOThrbh3ApTDClWmm
+kZtvg2t9P8+5W0fcweyW5LjPBx1UUzAacf61ICs8zxfXvLKQgKgHvYTtc0dqTV3EnoZl3AYNCdn
OanUu2yP7O13VmrpnsDbz04d0BAJKQAX1MZwKPzYlqQdvh5524dhzlgDcQXiAKQQxDNCSL+Wq6AO
IVAvfRmBUohqPmqD1jYBN5lceJpmrDc/v3hY7znIjkX9kJWFabnMscwlW+b9xaMG/8iPF0PbUDjz
Dg+uefZ+DEgdr0OQxKcisoLbUECF7r3orutnaGt57j4Ws1fuIohG5NRiNjN6+aclsoSqH91/Ot34
xnqioS4DWc4bkP7U2OtMgE2xbDQ5g8va1id6gegGUp2Mz8xW/8ikdxf2VnKg4ysf1BBR65rr+r6e
+WTIcq0OP38TPl5BeROWiC8KnDAFLe7pH25Y2PZGGiJVu7Nw6JMvTjkYBTn319i1h5MOimdVllzW
0oroTHcsLPyGoDOlPlxFjSm3deUeQrJL49hyKZb519bDqCz8bDoHFgpMu6rFfijiIxwJf6sJN19Z
MhxPC+vrFCHrwYZshFggs0+ZDAgmNaM/Izcc95jTA0zaOkrJIQdT4wk81qhaqgmvndf5jwYsXwne
wmP1BLG5tA9dTIXSNM4iai2CqqZHu9TMO8fU/COB2r/FcBruzNL4hBVXnjpQFvf0Q/CTyfySx7BK
O1mbiD2r4igi9/cGO/rVG7356iwDwiMgtPCmUPhUxER2ofaZgBs+3ALMVxO20W92J/diEN6TNcXt
PRGrX9TusbWNPRIDfymTaJ+ZDgC27Ex5XRqqn7NhX7ijRsEjBPVkWAdRO9ET9d4VBkQ0h5r5hTxw
b1vabfqLn4D5Hn/IbZPFs23YrLNJfbAMfVnm/mMi5/k5tMMQKv9E93w3+uQqTj8Gt+z89ZwGROua
SB1Ss0sx24wtrOJCXk3plddqRLureee3wYw9PjqJgK4B5YTelUa6Fb70GakK3RKmN4daRHinQa8U
h8ovZqZqfvWPmSkviF+0z/zU9KwAquPygv/xgvrcoouPhHXXzgBJwsJMr2qgL5ixIiQEiC+au1P7
JG2Zc6C7W22ooeQgmd80RN7s2kYWT5aIB7Cl5AB0QfHEBXi8TKXIjn6TUg+VbgDXN/Curl15EIYm
dILL4BbpX9Tywr2hzdTCBt9Orrn4Aye4f0t0ktTUoyFMtP2EW2+lNtVAcTpbe4jct7N6apzOtJ/H
mevE6MS38XtnpxrBOu50P9N9PfORRA9jMFS7sAZtQ2Zs82Qj+Ut7vjRYOIvjgPaA4MfJzTbqoRpE
gKvdTEDzvu2DFOggxCtT5xchTd6H2TCfBvMyghq5gLmOh2vi/acRmikiDgsh3Qxi8M7LH9OpyC5F
FpCZuQx1INotGr5yXUdd9CB6P4CaLk/F8uL0Ka/ovesVlivbxUrWddbBpqi6TtxNSWbGizna/tnv
E2AfjcsPOkwI5K7Ds05IwEEv8BNMVOyFhaJjSjfkQBFmJXP4Ro70ntM0mvZxj7M38BuSc7uAiNTl
Wl/VnneIjf4bXCbLet2nDjh0wEUwDBipOQ13RwiSwEUVHWXdNkq7YVtlJskkGiRBT2/SdWJTp5iR
tqN3Jkm1QKGs55QbW6C21xLTLiyF8VGiqVvhg7TABNrJZWzE8Ei6CCpPtM8ScNthLsByw+hEsW/A
YhDgEVdV0uGeoyoQ0QzC2JBNA7fTdPlO5pP25ed3if/4WVG70X3TDBxqahDW33+QxtTYY0AC7S7y
m326TCKMyEVnDcWNtPFluy9aCD62+dwI1FsYyc4EFyPH6mKvgYH44yHOj/akdtY++hmCdqaNtgjB
Khs3vHqkBhT23i705yvsO6oarwf62NkH1MImGy+CW5uHqOVWO9l5uJ0xn9+1YSGYVFLNL6biogak
UsVlJNkYxbd9xpt4TEz3G52/ED1A1YqL5uriEnsMatNFjmRO7onkseL8Nsyh1R/ryGYFumSTh0BN
jkHKRIaY11NDdh2lGppjHh/4aBbVpc6N+WCC6vjF/dr7sOJZflImObjMjrnO+URvvP8k7N7WtWam
UJ5IM8EFSArR7ITlph5wDTiaHz2Eli+QneJBTQK3u2pTvAdrl93sWuQ3jXL7uoti3KgzC9iV2tnG
eX6ritZFio7Ee7BKhL+OJg4YjpK7Pug6ZL2G/ynXDdIMKNUkp2bgHTX80t0Jf4zu+mXwCgMbT3OU
Q1Rdh7bBnz1HBPWaXnNXDzlWsXB8NgE/4SdKTlOEMjge4N73y4y5WqbJg5oXzzp8AMxoTKbV3ibn
y2S5yTku0+DOntq932HyqhMnuFO7gjjPTqkhP7fkmnloETlN9lT5RG5xRVg2307+8Xy4dvbKLwfM
Bk5f3Rep/gu48L/mVnxWDoQqitS6Y3sogd5/VnFgD6kZuPVOc0j2gsAa7gzwls9DNUdg/3Q6Ycsm
EWnXyocfvNxBuFSYW22K+pWLR36IHfsk/dg5mVbjnDTuTCcZfGFmG3xr6x4Ye6Y9uXmiHVQ5SA1F
HC9r/2Ix3ZKfTek1eLQcOzjnovsW6wk8FJ0UolmKo6yDjaoRZ6VFhlLQvkDIrJjQ0LrXtPkAe8Y7
+bEGNX8axCnwyPd5G1BgU4F521bnhH1ypMc275Nl/ihVpWYZ1ObbPrgqXr562347TBjfX3EH2yqW
pE+lknua21f9Lg9QYHZFMG5N28iw1Rii2gUJoSp8DVCuEEvcx9PWj1Od9B/CRkUYtA/gQMIdcvJp
3SDJRl0ODtXDKn5DiPEbAJ1yzcTEO+o1vUA3Wwhh5e8/v3YainT+fk7is8CwA4/Gg+eiD3//NRja
KZ+83h92RVqCe0kG64DyzIuhaPogyvXuHOV1hS7BtdepMceU8TGhpKIh7YY5cuUnLT6r5LlzjfFk
VLHkspcSGd5Njwv8wu6m5pQEQ3yK03W7XEXVkJjVsPOa7AtiF3nra97CTBrDtQzmK8irgmvX8nGO
enJaOKs2ulY8p7QSXQy6WVH9PajNwhrvxTwXSHPH7jK5BaJIp72P6UTuXVk2BfbO/BG0nY2W0cb7
p1kG9n5iCUATfesDXW6NFlnqnF6k0ZKJNgbHiFkpefXmdu5I0cxJ5Pa5guWkeeH0ZT3Rj0Z0ihA7
J7IlSzAT4mQVlPVDB3kWFYZTlPv6BttusXbdYNhKkbQgFKtnCEFolJgkXVpLzy6v+2djwPuHKSws
0pbQhWVytnw/jESj7dEWxz7rJcnZc9tdggHRObyDbu9W2Hx73Wx3wrXKM1oHigFlLYmVjcyLEPm2
qYZ0h0M53vN9PBZREKLZ9rqdQE4HKgFDJ/9ABMlpWJwM3EiHmRlJwl3vTMR6v/g6+5YIW7aFN1m4
OBJEiF73HDfa71pY1WTGstXOZrtBnz/vo3Bp6zP72UO6rc9jC/Zx7OwO/zhW9DrRe2Jt3PZp7jSo
gDlqUW0eoR7745OeYdSXUfOEoYJEyrhDd2aJadcwjzEWAbG1DMkihVabAWScpIzFFcHMV9maxq1E
8vDcxy9UPaYdX1Scnm2KB8RywFWGLANK/TzHsYsvMSpMpggMVRpqv5hWWv8xrQxQRge0TCBGG/4H
BH7aVXVRxmO38yVfWEIZphOZZfKkV83fj9S+eRQ1iYcjtB1SqaIgfRqG4sJlOtjczdHyO8vm+VCi
Jzv7br4NuReg3sctX/q3KPK1k6U35nkWPVlluX2ql4p9PcVoseATOTOTBMNhBemNFPdbb17PWn0w
/WC+a9Ea7UK357sTMn37+fXEWy4X/7icmA6v2LbcJY2NFRv9x/eXk9yaklGGlocAp0MAvMmHuN2y
3gz2VTcW8HetAeuLr11kjRu8q+Zbb3nBC78A59xNLJDVZur1xKb67rR9PVo25UaPl7t3gJwxCUCC
Vq3fPs5NfKIQXN7UFrwtSrpB/aK2ZFahdgN3sDVr5N5qnxogiG8nFsk3r7HBwvnwK9oiuMezLP5v
Wx3L24dmGTh71GVwj2h7I6Y5eCmifczl8htiuGhr9HiXmHEb8GSTalVhhfjm6+Mf+dhrj4VZPuMN
uLh85Rcc4T6YHXmvhtDOpnscS1+8sAb/9GO/W5rO1hv7ZOPi5/jVN/XjAtukwOQbDgEDvsfSnYCi
9x9WT5xuCwlzPtYZwNgwMFmSRT51YfUQ2QwPaU6UF6dKgPkCqENqxqba9/F0PzVdkB/4OYhgxmtV
RTGa3Q9/Uz1T/Q1hI37U0UWv56Vhas+6dZjnjNT2pbuq9qkBnO3497YbJx3gBBZaqKgJ8lrWL8ug
9ltvz1Pbr0eWvyr5q2qrXK6fWiEQt9RA/Fiy3QoERdiDWijo8LbOr5vqCJft7Drlf6mNpra6W7cM
alPLA/uYOeO9pcf96663g9nATKqQo8Ap878nvD2fHjixm20ab9RRdUD9TbU5mXW4cjxaaepAJVwm
wVEqTpXAJNYCwDvM9Sg+T4n/pRL1In41vE9R+Zfa65lwUsh5HHGYc1JC5WdfzwNz8GWztXuSyzMS
Gidh+6diEbCZEr8uAnJ9L+jJafR/hEe6UJVvquWwOqfubNiOZQw+l2qCn4thXpmZARp6NO9eNz/U
GeZ+yabDc++GCPvDMtAvavCXR/CNPBh4w7DYFH13l3LvLcNsPBfkyV1LvWqvMw0ZKMOFnazhvNZb
dUQNPQkUCAqXM+VkuCBdvN9f902W1x4Ms8ebmejxwxJNMRux+TwjV3oWGDF9+gZE/bFVu82CsidF
TW3mWoM3uEHErTZDLlx7owcuqDbN4UvYjPmdXbk3aifjmV8Kvr26tekIz+BPuZWW90LXlp09gtvl
nAKoNgBiDvzjvCG5aUXAvKTQwktbDyOOQV97oc2bH/Ski7dqMxCs+QX9pIPaNCzeSuR3NhlwnIws
YWPoYjwGI5PnfKlqq6FRZeiuqBLCzp8HY6bQnZjjo0VyxfyS5FzwmE4Ox6QxnLM1lkBTk8GBJCN8
Y8N9+Vsaz91BQF27g0f792BEq8yAhfJht1ccdVTZN/n+bFl/NnHO3dTz83E8xVrfn1Saoco1TI1T
avOTyu0Rs+Bb1GHEGmfTMpEAqtBTHlCHqzjnW8ZTbGZKV/VH/t61nDOl2kPccpVyMnmdHXd8HSKX
TdtpRzzD+V+4wA8N34djQlzwcCRK1Tmn3JLiTY5vamPW83074NLroNs/qkGXC6auHWEyLvvC0SaG
lep+1/Q6wvglu3toCOiqnACaiYzcXYMz6Wh7AmtD9pz0Nqzuof/TsWnx4r5tKUS3yTVMjfKctqAo
UZXNEErc3wbiq60w7+7UIHqapYZrDet4qRWofXx4NFCX4e2A2qeOqgN2hcrl7RlVaUaAA7Uq+2qS
BLhuAPmCxMhj2PCAbheMUOrvWSSfxjL+SrmP5tHir9C9troRwLHpdOme7cpCkVwvbe9l39xU7rlK
jJbYt+XkZd+wnKe2puWp6vlxhrj75zMJw/lYTGBNajg2hVIqfDplhQ93J81Jg6Il6H0ncxpfNFnr
z1VUnzPUzo8DjJenMGEhUrjVZwoB08VrQxipsqw/l70b7SGmZ7tYxM0eZVCytZe3mzYh0RDou7EQ
YQb9sS9gIXaMl3db7UKq3t2Vbv45CXJtx0Tt9Zja/eM56u+My0endv3Yz3tiH99O/bHftUb7qLYs
1NiHfHFnI4PqT04C/1ynefLoZ6J8DEit2OA3yHZqUx1wMCcJbuAXCjDlYw3k6wa58qC21Fldgfo1
RcW7fvtDcwxFOiui4qhOASH7rKNa2+tB1pzVIKKhOffLMJAiti5GB+DzcrRLrebsd2GcHNV2Ebsz
l/tqi3ULTpdPrE7TkWM7LdllNpkfFxa3L+lU0y2TUwHAijbaUZ1MOoC2o3iXrsKut+DKJ9oDvcnw
wRmyYFMbiFvVvhQz24MHVpOiW+Mc1aY6QBI1OPOivVPPKmLiJyvbPnheQ54hCABQB6yUBuKHkIAj
fSFqMV7/2FQH++WM3Ldez4iclDPS/20qU5I6Te2ixYb+te4eJDO11jMymvcVHRHJ39gY5KusMU8R
/WUtXYbXQx2F1NdDamfLEqzaq50UQZ+FPv+ep5NLRvNAJ9IZHqLZNcoTTsJf5kwuETT/mHwv5Tff
cTz+x0BJe+kp/qO/wN1Ba2tgOzuX5InvtT0/TmidTvoytItYS21G+NfEgBVuSfwlYXFhd+/nSEyY
dgECA93CEGjmwTVeGmbSE8FVbRpzH581z9oJorHPpcQKT799V3ktNeS+bLdNSr6TrafwbjwJq2oO
DsnsJJeMKj9TEjqNtQ701f9FP90iAOjfL9vHBeFY1B9Zeb1/2b1f4ZAUoI66rhQ7d7bHp9CYk0vq
tX/aNi7nskF9gR8ttSfwhVpsnNTgLY9mdPhH3fzclv54tZdPNc71b0ZI6dKP5okoWUFgszT9TzM4
5lUhWS9TkTv1SxHXyPLygrXta2ok6Z5ABNijyxDRm/7Fq7T/3Q3zfY8Ju04UkmM77vLh/+PD9Uqz
D03+DbtGGtreyu3k5ixDM5GUOzaU3MJsuExZTONXUCNQm0bkg2bxrVtdEd7I4hJJOOy89VCODyNe
zxtxFNqhAL6L1WPWj8EMZQLLln+nBiQHZ8eufQqg7KqHKYRaBaM3yZvi89gjm2z74GYNgbkKWwQD
8dykn0a6ILdZvyOmkYr/154p9kvc+emWqSMVLTxwK2PJ0G4L7jJxg4oEVt3Pbx7/9ZVgOWPwhbA8
GocfF+GVlUe25o9YLSIEb8Dn6tfBDLEhG3R9d+Xgi1M9Aq4i1gazarHG9u9t6zJyz7q0QUnmRBH5
RRpikRU+xJHMv+cgUqnugogr3CeAqwnXjdr7lHkAEi8+FRv8N1a/3/z0N1V4GLKu2lqCSp5Mf/Ea
P+rcll974KA/XtqjOt/8D/dHo5Ho+nzySdDmA4m1hho6vo2dA4mms+4HkGhqSCNYkjTe6t3bvhGP
31onqWIdjUV+tmRgQGynd6DSGxyDvnpDL1wk4b4pbmj2HJbdLkwTfQ6Saw1959SDmAihOV240QbA
gCWegKrB7BBNzSaMShfg2JhdWtCJG+kN/TZzg3oDPHQ4mMI1P8VRfqiy5hbhAE+10Pn/+L0ELm+y
TcSErvMGvf+9VFk2lHIKup0ceSdEPwGIxle+JdBCrEeP1AaIeucskNU6B594c2RvHvqw+Jx5Xky6
QDHIjWMVyGgwNxHtC7MR5gCQrFw4p4QMWyCy9kNRe8WzI79Xae09SZRIS73HWEo9MH/63ZAYn7os
kmfNj/uDb2jHMO62zZSHQLX9GoWNMO7LUX5JyW71mQl8B1C9GysfVFxW3RpMa7/XBJxr/ZcIfbBH
kNavuuz/rlehFQ90JBYBkz5qwO/fJ6iwet06tEFFZAarfCq8nddBonXM7K7yovGpDpuHOMuoP9pm
dWyLKj5plv4Hr3Fg1RySgdhLG9aKrx3xu+3DSsS3OMnjW80CW4+Gv0ZUepeyG8Qh5jWsSUClt5CP
+taVhXbzHYJ/fv7zV9fC9zdCIuEs+uxcKU0mjx9uhEz5E7KJahgpUUciEEFCAYFhSMcciwTFyj9V
QL4lje5L34kQFYzz9xDk0l9bTnxExM80otDkPcvj6b4l1O2qJRcuB6skAYD3NvjE7LLeGtYmMSR6
cBmtbDin+FQuSdvkGJGXh5Ney8u4DDNZIqlMJPMwOhADfCGt0iICsItNQd78SdQDCINouDq0hg9E
Qwxnkhq8zWBWoLhbYNZdtivrlkoJwfTbgDYzoFhLnI2OJRSUieWlLnAd5IVaCDC4MyztGBdWfMs0
YxtmDSun2BijexP5+evQDvF3Qwfp+POPwVpuvB8/BpO2KipH3+f/PnwMAyL4WuMLv8t4u+QmK5A9
t60W3tV5ax3Fd/Lvfou9VruNvand0POGMPP9C81jvNKDvArUy8eZ293Rc6ZvM33Sixrkj0cDnd1V
oze4i00rPWGVgVs7pJdxGdJ2ei5LK73qxTRcE68lFq9E6+LEQASr5hfR9e5/vFqU8obO9CtAsfQx
U9YuYm8IcKLviNCAOhyBXRwCb7wAQMl2eIhBywUsaf6aovhhKvdOwYQ0bcaNQYbHCR+9dUzb4RC3
sUSldBy1qrjNrit2vTlUWOb57AS0Z+g6JPp4Fp3tUX720pzFWIMhFZVUu56FCPaBVZBnjBWOLo2e
0VhjQGeGUbkhpXqKNISHyzAIG09wBXM+oZSvhgq8OviI5jrNYOwNQF07a+ynO2uadoVos8eo5pqF
W/weop57KNEbYYyiYO8GY79xy/nFMEsIcHNFxI1tiqMLQXdluFWyCBdc7I6oRLIwrX/xTbP/PQWk
263CIBGJUR0x31/E6pgGEOlODas184AAJj7rswOsBZcKXvgcaKiBEsxNKcjL+nvv+QJ0krWuXX8X
ZFzzyzkns68CDdLV3tcaj/EywUPTJvQrgTSkUvmLIG4CIuJgv/XgXEWaPh0FleAFHK/1wdGaDAC9
01Cs3EEfTsjCQcOTd+xo0lo3mO8sJ6DwTJHUygveGg1jfksgE6zQ7z//4f3XV3FZMnsUBwy+iR+b
emafibqui3Znu0i2nO63si2Gr5lNBJNmTtkp10FeEEt8Z4S5sXYhUe39wE+f3E4Ml7YLNhHGwMau
MiwCTXzwCiWcdN1LF9DMmueSgEdYwk3tVp8c3J+sM4NoI3WxicrpW48K6qBuhKwj85On76dksk6e
VT0EGDFcmlQpDJagw2id5ffTOBi0cVhKYozBCtcR1N0BJdFCE5naMr8aYT6FIwUX1WzGIuyciIEq
9sRHANSQFrFiroZfe8KNSDDPRjONaV+NyFSK1sHz5E3+Y+uG/iNJ4FDHVkyZzbOYpvZaJXn9i4mH
s8y7Plz1HASbBt2P5br3ceJBPthEV1trdmZcoyuUxaMXtX8U0snPyVBztY49c2ePfnu1jUQ/WsRd
tLk9HDrPsVc0V4mybMVz0aQXKrj7GvzaLqd4f9BHdzwk2YzOzW9+wyCbAaC3ZmSGX9CZW08lP1JR
2t+KykmuoHLvqfwnmwlC0J570OcWredJ5F5K8Q1+3DpqYqIs7QPLxIjePdQdHI7c+4tvAInlSjUb
vcwgTXqKgvMM0TWOYtBxdCi91Db3dlhkZzWY2kIv8mC7zCa90Z9/l9Xb9eHt9FBQWchhmYFyoXr/
00bvODRIYPlp9y4LSvRm24EItgF09VrLWIckjfan9Jsv1WikzMBT3mHh9eBeUhJF+IwBDzxDDOGS
XDUmPdiXKE/RfM7ioTWpERk8/8kOW8IqbcIyoYKG0Ix+K1hYQHZvaJwlArKYjLlb801PcO/eNVl3
7S0RXdvI4FMV9XdYCeefv3BnuTu+e+EoXwPDciwkaranf5yY8Wuqain4HrmzQyLGNJzl2FjHZsiv
wMGTXa9BLqPwJtY0ztyLhSWPW56vo5AFnQtWJl87fW09ZdPzLKFIN3pdHPrIuu+zkRydKcBIN+by
SjXRJfcmw78DZlF6eX7XlG19Q9O9S9Hm0IFInN00NFSDuJ72CI2I8OHygzZ4+s5/0PwssbW2sJ2o
ZcnvXQuwKyEXhhdLjSYDBBhr+HELh9g1PE2lTxCgXXhYpYLdNAM0N5t4G2IV1llEwSYG7XJs/UDQ
+K2e20VkgsLZBjlOif/n77H/r4oJq0PXUz9X1+HS82ENRaJJlwrNJaomYL1vN8G1xoxydQemVuHY
Ll5zNpmZGEgZMCdcZyh4V/NB7dbTHgqzeqiG0OnyNeqgcfu6z2dRVTN7xEGdlg+lqZOjpjnDziIl
9EHtQ8cOd4VV05bObHgdDKTIAAUmb5NWfX90hxJ8cGCWRGiH+nc7guw80CdvhH0fwPvcJBH0YofF
6ErvdTyKI+J79WiQ810Gs2X/tt+0QuLO1Pbkdn+Zwh7vJm4hq7IqiqeYldSuL7Tg1IdRf42dON+W
zixeymiAYt3BcMR3GN+zhOD+lbQTKvtp2GpW6r1MQgzMYij3tEXovcy+aFaZMLuriGV1qSaIua0O
e8Ap03WuefJUzi4FA4rxV98GkxT4BmUFUV3JLs+yPZ9SvUsDJHAuCkhJEl5h/OKiYvy7S+8hUHMN
z9EXc6P10SRm12WtWS7UuQkE1zXCeS76Jv9sDUVLRpXm7Sbu61/c5pNV1O3XwC1mVEZteKxze37W
EqJDLKv9itNbrIE36VezmG+1RFEHNy7YWlUXPMrGK9dGMYxfKCE/T22U0bJp+KRziM5+Nt8iYTi/
06z0V4luRs9Rn9My0IL6bMACo1RVP8WpfbWLpLmpLfKrqz35QPkmGCuaNAHX+0HEuNpplUHLB7ZZ
D3p1M9CqHPhWR1uw77gg6+iZwo/1adliuZRdjY4WYqMlz8LIQLC6/uV1azQGZAchb8pyUJMiOOsW
sDG1OfrUjEAtQIuYrPsAy1zIrOirM5DfHOH9ZHbr13A2WzjNRa25Jx0JzGVaBnzrLEti2MgKcpMH
lEjISln5MykiPl7Lh84a8Yl5jvhdS7Rzz/caIktIRpnmf7NYI696n/V1SnDLlv7qdCFhLebmM5Da
aMuPT0e3aqunx+kQfLM76uA+bPBD0bkaUEt4siMYsPs2SWjhoDC/AKSPjiZdmdM4B/LMNZ2MlkDi
bqO3s3U624TCxNtudUP9KXfA6RYDYW1oyL8TADt9xydy5OsA0nfgH08+bcILRVKYte6fods8dpNB
l9oavhVdjF9ZBgkUHKOF4bM8yn48ktDGfjEbMdx/re/xlVME0VkHQ+QNPioySjeehWcTdzI04bhx
Ygd6aGJ5+yLrwpuNhpuuSZJNO5dZEl8WSkFEZ0wanbhHdcrokgpGrORz11D2fRuaZTMILMIRoUa+
7Sfl1zo7cfv3uWrTNJMQw/fyDLX9dvZYp0uqStdvPhzQ6wALa4QWnPDY6Sx+DHYy/HNTHVD7cthj
p3p4FmhmmlURJXwCDlD80EwPbZ1kO5FOzBLq/t43zfBR8/L25todeSDLfod6HyB+Y6I/GslbDeti
FZUGALCqnf4YhXXCbQdwb8V36ntsRdVeLcLVMA6uBCe/LMpp3MhV3ZndNl82pcT6nHTMrZbKMqEg
/bqgybfJTA9AXCbbHl4/TN5ZNRkmm8XDxAqv25X+kugSkUhhBuVF6Hn/GPaVdpV2j39L9o9qVw9c
ajv1GfeL2jD3YrKDSzRCBAaI/XuYAEfJ9MagPZ11h47ywpF8D+KF0iwiy4ELDe7NrzH00EOT6C+6
8Mh9jXQgaZFdY5cB+bXLeygecZSgEE+y4nvRPvtDZX/t+wZm6NhHB4GJmtjginoe01Nsb9bIz6vH
5NvSEif4rTurQV9MRlXkyXpleWZ3NpZBHfEg2rLYXLZFHsP9j8nWXZ5ntHO4gnTsbPh3LrlRlra2
pGvVN9Cp9qXZCMrvwa63uO26rt9QRi5yT1vpnjFCPV6sH68PjRiybjogCShSjrgZFW11+B/nqId5
Bml6Y0nK4dKOiF5a/oYjU/MXv8p/3358w8LVRcWNsHaXie37SS33ysTsIj3Y0vqctwZRh3fGLDoo
whKyckm2KIp9uQFQUt5j7yiw6/BopDtshuYub6zh4Iw+7aRlyLQp22eaxoRhgWRqc8jUWD20oij+
G6LZw+J8hWiqR1LHiDFDCs/tfM+qDGHhMgB0v/AOR0/EsGVkgjjmC6E7BfRvIe+Nboz2P5+AGTY6
/ffzXJvLkrd4u2A1MQOjGPn+vWCVJ60xKNI9rolVNtc0mWbjW9QmzsPrYIzGPrKZjKW2RUqRHxra
JrPBBfjBkJNaNDrMNaHjHV6PUw166cbWPL/9iZZ77FgF3p3aBYoWCSUrt4NBxGjaGfbJis3uDtxe
d9dRH7sriuaukJ19qpyof931Y39Shsv+XBIQ+b9z1b7JEoeBWPBjYsThnbmw6Qa9hPAGiH2rNt8O
TFq20zWhoQI1YYJlsB2jWjzpwqKGuAzCisxzN5I9v1EPSXw1m5WchnutQ7+s9mXwbOv0XhNh9GWK
rWmbhaV+UJsVCUIavwswdkFzKc2O2hB3gi+BOZErwNzsQuxM8kIc7sZsu/iLKevpUMuYdLPlr0nI
4577hz7F/ZNm9v2T1GHKm6aE4M2W72pyyy1Hp3fIGWZUgPYmZlUdVLtKQRRMLYFxqn1eLmncIzUm
PIQnvA5F/NCPhXdV/wFn0oq9FXTo/JYzQtdunmbA0UKntEU88MYxk2av/lgSE8g6jQ4eHM5kdrx1
69a+9x0NoLfpXLRUd570Mh13Ee7TzdhF7pMr7fYuNyRZ89Qe1+gyvv7Xueqpltl+m33DY6kolkVB
Yb7Y8fCoz0P6B1XOT3YwJS/QLscdSWnUubwsvcfVQhrhcgavURikAOtEtWUulaei8O/nXM6HTrPn
g9pMrAowQjnl31wz2nSjD8TbSL9Jd85eKleQOoBK9lIvA/+QeasOYHb8luopEIwk0jdtlvTH0iD+
NdYgXCAgJ+8wmwndBOeZPYYiyR6ZiX2G3Rme1RamLwExs11FkbEGUbbNgDs+6INTPCF+Omo9YD90
pRSlSwKf1aYOqX7jGmmDdji+gQNpzrbg8nLvC00HSdw16V+Sf6Qxm+IpJ3h8TbXBPajNPuu6M5i6
HI1/C2exK+sbucPtjYUkpQQKurvaK+2N2gR3xtKkQKqtflLqh4iyHzq5tAe+9Sgz0c6/346xgO8H
hGiEjv3vd5tplbVtHZKOfNK/erhn99zBTbiUcJjAUdw7pW59Qpb9esxsS0sdq1FcvR7rJ+v/4Xnq
b+rLX/nZ85b/uvov/PjvqX8ZEq76TneHr7Pz6A9l/Q1Wwv9h7LyW40aWbv1EiIA3t+2bbeidbhAa
aQbeezz9+aqaw6a0NX+ci6lAZmUVqZ4mgMpcuVa6gtjKOkWwk0BWAEE/Z3nzWwurHTVA7UcQUQLq
Y9e9aycluvEjrd/4qm28wPN4JyOasfjpGFX9NFaKuZ0qa6JbLIwe9Q5JIBlReP2NAzr8zTRna22U
9fMcwf6L1gJVqjpWNio3snsrgZu7pLPqzZzbFwiYq2Dx5rtFA1+7pTzbY2+/UWxUl0o4jvexYiFj
7WXzQW6DiLN/2aYyQ+26DW3TbHO6blPUohan1t4hSzNk1ib3/9jLQ3n0shfSlS/ib4i9GoVjQhbz
3mCnhnFKPfsxTPj7l3/J1E+p8tk1IKXcetTjaIaOhFcjhFcSlP3gMz5KatSao82CgtSHKWel2Tij
K6CC/T73BEPobJDDsCakJ9F7pVUuzPpdWRXtgxxgLzUG0mceKAjLsB4t7k9wjAN3C0rFfKwhAUEy
mw+w8osHxDWjxzrK3uNen7/3DUIzbpaod14d6qRgk3AlJ6D25iinKy9zH2W7wh6TLfhBQf/G41Cs
hF2Y96OBQwzH69MFI6Yh1+lUqsjsfGDMPv28kqjcPAeeXhJKRgZ6YQ0T2rqoGO+gXuBODjEf7yHz
+F1RlX/KPocGz2tjivtDcMj4sqA2Hy8gdUyeFTHEA322rpE/wpOGZVUn19P9WxnQ5bRAN2EcnORk
MVXocGdujcwGsYqS1yu0M1AkcuJGv+P5RXkgUO0fCtrnZmho3/N8LGnBa5A1qCvbXKWlVX+LW7RC
7MT+YXHmBd/QG/ehXtd7H7WMLZ17xbMe5+8ywg7HB8TcaGGy+2cISaGp6iL9G/zgH1eBpfwjXZ8X
Miq0Bv3bp+tycQtNrH07Z274DFXdQncCsGZlOZzQJUZpRZh0KBnbYpaNXV352nYOSbEq8PaJua5n
yzh3eVvDMoukttJXApBXIzOa9NTUUbXdJ2lc2me1DKikANrLgO+29SnT4o+hjFF0ovvzcPWnBh+4
jLj6Gns+2mrZ7/vMFXjZz/XRAPV8maj/cFvxSbwzcFjS1oOKSoRitR8+xe+UXe50dKaKEDnh8ZQ/
qWm4v7rkVZn8NWSldkuhzbtE5raPkEIV0BHnvPYk+W48X39zhTSkiQTfXYlawh2839UyR1ZrO1JA
VRbIS1nrNqa/S07LwFR3oMOpEHPSS9NUFpmrNKfIT3aUsb3LNpTwee1L0Qn03TNCz90d4kDAu7B0
YaW/WHqcDXIONdjuTtXi5p6aTXPfT2d35iUzUXT6+O3ERR3F6PO7JO8sVDkgEYj1JL+TQ2N59sG3
PFRt1GVdGkuzcbSnILabBwthbltYpdNp3ICznROOOsJfWCiPcaaoK56Jwsydwl6lXppupakjxrFT
IaJZ5VqFwChnqMrKUDtJmvGp1JV/4BSvfxYJuSm9b95J5kDUnc3K0Wsy65igD7jKgjx511FvkqG1
l//dKZn15PbQxqdRYu/dqGrvPMR6l2Me5D/zLUo98crUDIhvvWS4cRp9G1I3p5tPmND0b8ecWmRU
1ONJXoXjBBLuM7iiCcm60TJwNArPGhkCKGVjVpNzqDlio7jH4Pdo1RRqaS9lOkH65FVedS70cNEl
E3H1y0nLDF/GRB33feNbnOtEsuK601SEyln6LhNUD647TV1gbqrQ0jfU9r9nxej/jboGskC+9QPy
ZIO7fxY/UlZ2qKMjvVPmTs+5GuxaP1bzy+eiNi9IO3XWDz8D3yQXudDLbTrADWvuSD+NWkXprICi
M6intyiNixuVwhuaROb05pW8AUdpYx3/EKaLsOzXsGEMDU77wL2F3xlttFW74NXSkKQJZ7N5mQ3Q
J2RYhx9V7K8Luk6oZlbNyk/y4ufow4UTJ2Pwyk07WnWlYUHL4cZbR4X6H9QculY5DGXWHMEGjeJC
hyBceheJVLBaNqsqaO2/Zh2h595N48dRVxCsrLP+YKpZd9TLikN+bdRPoASAeSVh8zMsULDSq+Yf
O2he1bDQX4ci7VZ9FoW3cWzCl52POyQlpk1e6dM31/qBcKJL3UqoncDyDzSrmL7F5U/p9kPvNzc0
DcFiHuf2ofK8Zq3YQ7PT0OJ8q1P1DE1DTVrNzu6DMXoudSt78xrUbAK9DzbShDumpF1QGc8QnFbP
9Feu5Oo+kE8fDW7PKs/fvEydIWmNi0OfGPlDE5H2MbWRvta4NF4Lc9jOTqM+wmmW3bfK8GBRSXqN
gFDvo7IzVjEawxqoL/Im1BaznAyFSRbThOdDi28htzV2uan/La2m7jukNfu0Pxkkd6TvOtColNwq
oQWJEpUe6XeES/rJi5CmUjaVunAm9CiiLpreyvBnwI36xWjG6VilLS39wt0FEMrrxdxS7Bumt2T6
8Z9Rs+987BVNPwwtVF5yPSTHUjfBTidTfx84bri1OS8u6R7gB5QBFOjod7dQkQqb7sFsEVT0eito
idxDZuzcR1O9AZWinT3h6o1Oux3QtZFz+Uy7AXKNR8WZEaLk+Hxo7b495NDnb3mATndt2AE04q/0
xdcsMhDQUf+whwhomc/XnRPkuhxq50dGlWrRNzvazbLnOh6RCFOLgjbxQN33ToO6H+9rdyjnxCsr
G9K3VFNf6FIx/4nLW4sj9yL3Y3U5CIrcHDmjvVKo/3M1fc7+Zxzk+tDWzs1jVHWvnT1XD30W66cQ
mS8E22E6yGNYytosNc/VXCb3xuT+nVD0eZ/0iUJPqk4Hv4uD50nz9jLedk17bTSuzV+OWby3FKac
IAACRhU+yDlyguZwkeMcztDlrBHqSF6mOVJuzCiqV808O++F2v5APLm+pw/Z4pHooZClh+77gLoU
hABuekp9GER4F76vRDxPvGzNrzrvWx0WGr36YYaK+U6Wuojc85i2/O/wA3PVGYYDFZ7wiQHybvMA
gT3UUlhyEv7bj6umpAYQNRb6vMJ3afpLo7ndZm2DNoZYcl0nF+sGXJ7Ax8sUFJ5ZTs3hOnDPaf/b
1FqnOcxikCsKiKH385CvMy/64Q6DeuI/JCUteBAhokoOKNCmzzVK50tHr92dnEU7PF9H80Q9Usxa
kFht6trM19LUzdjduYprL0M7T5/55NFLyxODtyOxs/gZ9PP/uFjV0NHikxxk6GSBRQ5EBUVEpnmY
oXcI5bFeWhs/SMqViTzXI2cJeIS5ne+kWTVFeOqs4kVauohILbBLfeepB+nzwibdoyzHu4zsn7WM
ZlNTYLq7rKi6cEN1P11HtaYvLC9RbyPVfjAh0X/LBg+Ofb78d+i5uls4xAVPQ6efmqktYQAqymcn
yVDnSor5p8GZUf7VgLX7spyXsfmO/qmP5YrHV56OdWiXtQhsUs2flxKF1hE8A4RdAMte9L4e9kGU
KEtLmMCxzE2QoNApZ43aGlexFaB8ImbRGnAWdapBeCXMsmnfijysbxHPGl9G2udKswHhXRneEy+l
i0HlBAitRrWbgZqe6T7PL/1vWgWxUeYr4Ax1r3+NKwc5bqeqDrIdbg7LXQB77CO9BfWDTkpAuqNI
027ChJOmXBQEeQ7njQLNieihKyBDg1iiR5ZzTB+SOKRipCBWLE+bcpjn1y6vxgdpjELRPEvdYScP
oEE5fcRHVpjVEKy8jpE+PliInw+hXqFrEzrh3vMCdR3l8LjAwGOZ5wEY1zEHuf7FJyVQqBq2Sxlt
8oGedTHIiRqM1LER4jHChWCremgAeQxVmD+NrXWGTtw910abPwVlhoAa4oNbOVmps1C7I1soZ6ck
s/a97YZIGgzxAW4SZ5MqxePcWfFBupQu/7iSvqsJRTtapdeYPy2B+ETdUWTnq10/6dGgvdcJwqyu
ViQbOqO190DrD31sl0/hmKuwlsztMg8j7b0LIAepJnU6V4iR3aeF8iqXa96YLsvEbjhDkbQuymBY
li26zcmsG69qYq+HUk+fqLoYd1MyP8uHuTNF+k5LCnLKIkouchuI5OXs/y6SURnw5kiw40H68gFP
6AQs6WrKKwlekFd6GCQ7W9MAngBlsCqh0HwN/r/X/rbVBQwhfu51e4enyrrMmmrh9aB1rLxX68ul
O7ozEEnaoOes1Pc2T0N0e6XzMvVlQWZMqNtUfbuSTjnMgzkXp8uGoH2HbV64D2WprCh8BsG0RoPR
WTQRRHiIKg/qOQvd+ex61ZZb5UjaK/twSX9jFtPODgrkaf/1X5aGHX/zg8N9zGgzaKXKrhzO8ElI
Qy51jFCQC0EnSLMOP6z+3IHKwPdOS0AyCddlPwPZl+0U6A9RggJR3fJ9STwlOVOHmNWF4EacfON0
seSEHOq22kOeYEBYQezV78Bkcs568yfV23hnyj2uITYf7rKKIFD78iPkZdP5EPubdJ9eoy+rOdOA
ijVafXGx5U/o4Zc4N7n9MNhlv+gA06xllU/W+1BDuY19B+5WUQs0nCo4mWZwf60FAn8r13JRG6Za
ik6rc0sCOvttQSuWyz3swSzXQCGb9XWTz59ix7zMxNxW0TqONdXcxKXXnlCDeIvATe8uVpF3J0OP
0PiQduTw9SkSdm3EjPTJIYOAZFzMagZTnopSr5GPX6dldCWWQCLrbqNY+XbZVfrkDjIkCt3qECL6
Iv1fQuRsY04o6g1CWBAWLtNwukMofme0s1RAJGRHQLYyWNP0Tznx9fCgzDsZpmv2KzkLrNFFt9mt
aFJgRvpsJ6O1Q9oQ3woUFG39F6ec/9g8oq1y5ugrAxF3fIF1B1wuaNpHFKqPsOa06FGk5WOb05Co
KYLwK0dRctmXT/MMrvYyOTq0J/jok9IBVDy2Vj4IElBUtlkpN/OHoltSZ4W9V/jcJAxOERpXclIu
8hVYb5T6raVLcierWl7ukOyjcep9aux+/1tFq2+si1/GXrPvn/Ff9mj/jb2GyatP/zURL/2Z61z2
ltbl99Bh++iyW8Qy4yMvYfW9zMIMdnP/B9fsuhHlnL65l6Hw0txLl7Rk5obj658Wyr3kzp8Ls56O
sD/sJbf5jLpuL0Mtq7ps/+te4GWj468uuVDu9fkP6mfjm1uJd0qRY/p0y0hpff4L/rDff30af9jr
D/+o//qA+lGFN8wOv9t9sbVQfr1VWiisfS/PNnZgBmv5Aqn0lnef5H/LOemxCsVc2uHgALnldbRP
6uJUTNOTtGbqVI91LkRmg7C7vKFWpP3WWRuGS57GS5/s3qkkmT4uFLUd+5We04eR8G2UM7Ln6DLR
trRW89rKw0yGp63270o45ecNZaNqIZ25mHFHQGOz1tMLYaunVLNvIr317p0wYqD9YKdklU4n/L++
EcXXdVlq2VqGyAkg2AZs5sDZL8vEWtMrDqVXTifpCl2yhVWOGl6ru/dykd5ykqCZ+q+ra6QvHBHY
wEaCizC5smtQ5FKT0t1cfbP54Adg/dAUupXlKHOenqQlS1WflpxTGgi5RKQsHQmryvX89tfIS4mr
Tx8QIRkzqJiEsE3kGtGqUmb3oAFr54wRPSFu+9WfoMjqe3NyAsAWn5tMzemNpH8k0Jr4LAc1CZPL
VdAW7ZrO0HL5+4QILuuIt2/L/P5lgfBLE3gf8OEQZcw/7St8XqMvm54/KfmLXMKCtD8olDQLChYZ
OFxPvZkbcIDcoyd7Tb/nv5fSG6Pyghq9iIoQhbGhbeTy4pUBgVH7+hK8wI5/obsdxVaR9DkBMn1I
tZqrHpzGQQ6IqnmHCbBqB7XSv848U8i3QFvl96067KOcGzfolIjXqWD2CtCS6gBiSHgvc3KXy2Xq
w44dtsOu5bRwrku6Egbohyqjjp1VVs/dtgudatG1KBhtEyf7SX/ksLtMjy1N4kqoIrynu/YWXVVB
6hh468t0WyX+aa4PJUTP+uKyf+WZa9MYUU4WHXiFPiBb7iCo2AlGbumjefXjSjH1qVkUavKWxIO1
q2st3OlqQVonyDKTXNgQ3kJnBCaWFrSrKyyd8Laqx6cun6y9jBozhwW9SpOEOYiOpQC+S7tdo9KA
Oi29Leeg4TloGUF3Gcw0dxGrhiX0twkZ7GrKKbGj9Eanc15bSJ+nFyacgXu5h/Rcd2ssm7Yt13wZ
HJDKSag+K41Kd5UYgkLxp0XpTH/pkeJvv/jkZY3q0SEZk6W0vM9l0lQKF/xLUyjLruEF2iEnLXmY
aKEMTonpBUCGoWW6DjJMj2HV+dXvtJm15i7bLe3WrSkZbjXJL50hcbFWeV1bAxEMH+XkMH5M8glM
CydovqfNtLzUL3QUC26FeSl1SNNS5q8mFGpfzd/Wojm+1NAmQeQ6TG6o7c2PFItR5s26eKca4fyo
65l2cHhGo6nIrPQNaXNIUIa5lS6a2M212towGPpEhKHR3fZDtb/GZwNAsi5WCzCkbDmYXgs4liNS
279bJPC1hU3C55xVTnG2fS9FzLokfRygnfhlQoTI2TQAZGzP1MtWcroP4mwVS6eI+X3drxsm1KOW
oT7OHQKOCGtqZuqhSD61YMzHLllf7MCqptu53EWalcG9LELAmn6EyOIP0p3B2oATdanBf0pmTGl+
hIPrbqo4bCDFN+rLEBhFvABBNdHxNITk6qxqoduV+TrnubNJdHfYAC01XtF7HhZmE0wnNxrUvevG
NTrqZINiPTAp36bWuSD5IOjTor8CQc9UlJS+ZzfZRYHSbAfdTJ48/8f/BzryTyGdMQ4buue/qzbk
vaCUrIbDz+9viDoy83lpXDBS8lVODhSfv/ipKmSrGXWHm7zwTrHtlt+hz1apEGjJswbJ0goQis13
pxq3+oQiL2K1+YFk37RtG9241TJUuBA9C5/7PoD+rjay71Sjz2GsP6nw4MHwoNGDliMLJzPztm9S
Ful6/6Q54/Dq3F1O65CEnQYbJnN5SpdrWv7sNpE42l/XFKUyvLpnMmLzQutL/xyn2Xy0IgjboEXv
4cDsm0eVjL8wLoNRPSpR0IhqAvNVoC8nvaYphzT4TR3Q/5B45X3gGu19Dz8HJXJEqEUJISbVDRVb
aC3lr2SOMAs1CBbvpWnBTCEXRVPaPpYG0uLiN4X28mORxpn7iNoYZCGpbh1CY3wNWzdAxrMIHyqr
nzcV8kQr6ZNDlGoxtElGsrv6oF64MbzRPclVsQtVPDCA9XUjH2jlTg9CHX4vNpeD7obaqi550Fx9
bar+M/ceJcKgRAWkD7I1SuDBkbwdjfQ0wAVHaZN4h7g6poA2dXkEK5gIcswMVr9rEFqKtMpBgbn+
EqSGQcEfh4iXkWHGo7jg5cJbZeO3xii7w2D2Q7j2ouQgTWRlON+Y3TO9JaDdsyq/k4Ofa/ldZmRr
kjnDSbpmRLZvgnG4L62osk52XlibEJybayTuKmmQ+7RQYMjCWt/QKjR9c9xnOF7T9zJPkx1Jyg93
Hj93iDOrFOb6yFHJjGbaA036Hd861d/bwuw7xT2Dy9zJiLa/bWtaX1pdQ1CvG3t+998G+NV3VtKv
hzzYdv3GcRrjb3t4abn3k+Oc81s/r/Nvdh4gaqjpR1UZ8/Wo/a2ORn2Sg8I77OUq9IJoZSFzC2N4
2h6GFCQcXGBfb7i1R74cjaRNXPcxvdn+chI8H/CI86Ka0v4BFHmb58qAOHcfrOVkaRqAftVI66BZ
nffSpwS2aJmJ6INx6dM4Op234j3I/Na5tbH0e4/fVK+DB6oxP4tAMb+NHu+QcDmhK5XlAAYiiFbl
gljtPOShUnhoOhO0VtCqCDx5p3Qoqed/mlMTUMJH2vgyG8tZaVolqsO/BkeUJu+DIQ5gewz+LtTI
Q7lhCNZ0i2lPnW+GhynO5wWqBtqT2zjFnac6ezkZdLgCNC7LsbUfpCtLop+VkScnabktpGgsOeTI
ya4c7qQUx+xA3YRdWhydvsnTlbyko3FWU+NwmYXLDcWlSOXBkPDIHuvYpjsiyUHYVN/l+7kO2G+J
+Kl9rHvYwlKQ1WluDHwOPrQzuRzDltRQ7JfRUk7lDnqyvL7OxxRO6iV/e92+DSL6Jv0MBcQ+8/6i
5L/QtM7+6TUI4EDgWFCyqihufsbmVd2ArjZcGQvA2HwuVZKUedMec1FDB8i0J4HSf6N4AFTLn/o7
tUzoSMxdf2fHvn3bmBSo0yHv730aSU8GqKyFxFcZtt6f9By1htbvjWdpytk20/WL6UMbuhgbozpF
PUiJSk/qjRLZ8CV0g3Y/kw5ERCrKfxR+c2MZvvH6p4gstGBIn3ukoCnTntPhlQ9A9O1jyEHmwy09
CyAzBFH+24RMoI/ai1zES1JoXPbRw/BjgRVR72ztWIGyXZSHa56+lkUzEM0Lj30+b2CUNV5NWmNo
sUU4JhamMtLPBfu7Q9n76yLDyLzHplW/LBrRplHS+rYUAuKWoCHybJBDiZf1q1DyFlVB/b+2kiIg
KtcMguqIJKmxlj7JIit9132g1AvoGSUEhYEU9FdjnstG9W/CKh9vPUh57UUVdEDZiuGklPguE0pp
nNPxeFnkD+5wOxhOeBzTeReFNTrF09ho+8YL31s6AKO1oSnjtk7o/5bBl3U2nJtro4ObXO4MSo2f
5lJpW9EPE66zeBpvZbgcgk57GTPY8lM1o4uZj0P+I1U1clgEXk2a8h9p9EjtaqaTXXwyWMZJn/wI
ZDDaAx9xl89T2oZYd/2sruvkErlX/het0Qrtt9HR1Gv7GHaafQymiUTt1ZZXemEjkutO1UaaY5BV
HzHRcsyg7uK1rt+D8eC1uqJ2ZIKtP9tiSJVQWWUImiwnOSOdcmgA3SBr5BnbOk+Gc931/fmy2nDe
SyjQlwjJQeIoxHjr7q5BFgKAZK2e5pbPX7pnitDrpqzcSxRZ/OcuSRXKgLPyoAbpQUb1cZkjcqJO
i7p2y1XYp81ytm3jzg4z865vPI12YI7ewmUKl/TXXrYdmrQ7Sb8cSghPlt44IuDbuLSpRt28gT8S
tY6mTlAzRA3Wg5Hh/upLxqy5z8QgfU1DU4MMkUOSJv3STXwoedygss9CKfCpQnYVOr9GRepj1A8G
GrxrLy6Glyk1X6rCsH+WKe1JyPG9/2doOdgvCpphPzmbksNtP0IDg6a+665Z4PQvIrQQu9b/uysa
wh7SksXSAvVwp9MgvXLqPl9XZcG7qfAVU9TuULGZKMb864M2oTlNqBgaIkKGyQF9d9pAlfJc2b5z
Z2RhgBxt8jDOhrOJE7Q7U7rGT5lVaKemquYJikguvWnwloaat6u68/91ZpDjnGT4FIN5JBcwbmW0
9H1Z3QkmgNjTDs1EZQ0gttg3FQ3dvaZvqOpoB5uU0gd21LGOhQNh1Bj0N6oLKx0tP/kDXXw+ZQ3N
W0pTTmi6Oi86oyz30sc7Tv6QageOh829IwyYIRDcgWlyIedkVBp42krvUmUtQ+REpioPmupxCxI/
yivgSUeaZnP96ci1TlttTIbLT5eLfJMeoiJop931p6Nusxi0Or5RvfApHPT5JIfaBC+zqAD3VqOg
OBQTOh8C/yscoRSFYsfFnMZAvSyJG8XeeXP4iP6pempshCRpJYSj20CODJqgOZzHsxzszhvPUUGd
AOVM0mG/+O0qWKtR4qAySC5SpvPy2OwPtA0aC5n5i/yuP/gZz24jiNPjqIT2URf3IZqxrC+mn/fe
yomQtZQhf4q7+mrKDfosaGjEdnLoxZVLpxSyavYZ4sxhYZGkgszDDh/DISqObTV+u+QpRLJiFhEB
Lwo30vcZQRt3+OgFXruPwgw6OfgA78zcyBZemM3fqhYYsK7p6TltG2VX9Urr0kxKZnwBQhO9T8Nx
T473tzSakYZ0eeXadnqL5MoGDa7ieHXJq7mI/+mr0Nj95neHqlsqvnFPkznYbZpyqEuW3C+HYVOC
BLrVgYbtpgLlFdurq2UNlcQmtRLrzg4G686DmmpjZl617MgAKAsXesKjX6H9JELkAJAwhrh22Opp
QDOOAbOeXnKGlTqSkaDNNOKIzoseVfpUr4yVBkfkWSVY+mRYCFISmsPKRWedhFvf1vY+8pun3zNu
UfVtVvmWx/CxPwDWgKO9mfUXNGb95YDi8L0nhAfiwsxPNL/C1uQ3wVZF2H3qZw7omWn9nLifileO
9ngdsjTojiD9PH0TN7eub6gHOcn7qbqJdCg9kNi46cUQ+A3/G+WlPc0fzixLdZDumPzSTE9QX2yc
NHtxBoO3StL/h6aGVAD4Ym5/XHr1O1VfpLkEMyvSpcE2qgZIXfm8tL5JXtwusLduZHhbgwzys6ul
t04d9H95JcfUrEnGuwqB14PvwiPp0Hn8V7CW8wF0bitnbq1DQcGBahN08KAUBpooLWRU2ve8n/qD
N5Dr5smIq7ebj8lrmI/6+SoMk2YpQ64TNGSXs9rdpEoUH1wf1gdQhfHhakqfLSbklRwyfwYMAYSY
9GhktKtC2r8FDXN972d1fiCVEjz4afS3OkHYL61ZnPbppNDyfr6XnqHv1UMUe29y6hIUc9CLpyZd
XddERh4uhzogqSV2lUOsNXtq5tFZWqrt2WdfKzbXjeiRQYO9118zp9m2VDJvazHIK0u80FHPMi8T
7ujTDT0nb2DfdBJ1tX0bmaFzC715u6dZCaqdX5ZPkEmvnHxCOlbEXpa7hnEXIuFz87Gbg+5iFIMB
MQLEWqsIrvZV0cD36QsCaWWaP/ikFTfTvpgUlJ5GyP6iHLZkNzDnVa7+NGNVO2YUk04zOc55VbiF
trJ4kK0lJMdrLP+cz9NH05hoE3F993UO/fSUcATfct8TfR70QyddwUtiU/wlLTmkDjyRC3k5+T3o
MD1Eh8tVTtcQeRXrYYZm6ow6iIZgaTU3b6bSWo/p5C6m2jXubWH1YeosIYMABibMulUsVFOHU96j
Yw+bT7XJeIWIwbajlsqTz9vXloXdZApAZrs/R2br3I9B5NxW3F8vwR6HsIObJD8SOZlEzj2HkBTm
7Oqx96OXxIEOeaEmHegCNGqkWM0kLClMI6Vscr4F9FPkGWUXBE74KgeryzIZk4XqH5cJKRsn9zn5
Wvq+8nWPg24LbN6vdcgmxaVuKqD0c2v31SenZbijcTv2ck9fyWg5+AFA+IsNbx35mK7gtUFsJgeH
VhmQE9QvYBy/iZwuObm0m+ycCQicsAwlSWAC4yoQw0QFg+fXSPUnpN8TcgCc18Ce9OoXM4YBi5b0
2AGU+UucXJFDdcWTjrtf5fjWQSkEzfWMADAtSjQWmRslNMcjouXjUddCvnGfZh7mSg7o1Y4XwCP7
S6AnpmUM8iNZB1z43zWWb1rrdEJBrlUhdV3ILSEqrvyquEUB0rttdfXJhrzjxoax9lYOUxPD1Kgn
exCJ/A+Xvt7MIFfveC58cTae/hSSFbqBUevPa8HerhSIHJLoHDdquZrpzXh2whyqDBizfatWnump
PfWdNd+VZc57yxT5wLUyyCNpkLSHzIYhK23uoTGp99U4FNvOibWnutR/ygg6EQ+U0bK3MPP6NVJm
xsHOwoZMg+2Yu9r3mt0faU0uDCe9IEGpqSnmCwfk+BdSFDnzhQbFdhrS7aHH8+PXwDmG/qXyYmgN
qONs49b6SxFsJXJwBVPJ1ZRXfdPRrYBM9G/+a6xHT/YW0eq/pCsix04tXDKgfG6n6wOQTyQ5pD/3
h3MzdmgpN6V219ITvGoKP1lLkxY07S5DWpImzOr71SWv6nFCiZy34xDOchQni5nPG/DKtsx89U6G
wNfBLYDT3VKackLNeCS4irGSmxtTts3QDAbmlyv7KI7vLCFfD4fxeK7cHOSdGLixJSvkgbWVWrWl
vpDTMtCYypt8hGkxdIJvU5hAwy01WB232qneRKYK7vpJKLBWkrs+y/yeziQB3RtDazx2ZfjWUFU6
WaBjn/wyDFbGPGS7Kp77p2ic7G2ROflKzuZogp301P8uJytuj0dNib5rMNbc6ood35piGDiUcfu3
S2iF/p2QV2M95bt44m9bmt4M5728CkfFPs48T+UmCGMC35dbdXO4RWgtPIIusE5d/FbmU3Bw4XU5
2GKQV3/y/SlkTDs6C+N59X8vHTt4HXJdX0vpsfZTlexqyquLSJmcljb56w+hsuzz6jqRqXWPALEG
05WYve4VqxO8aS6Ex+FoWAh9qm6xD/sCNBtMystRnTPe2axY2XVzlR0QhckO8moWM3Beb0wHDLen
2c1KU6Hwrhz0BlZ5nupnOs1EQi6rE+eIMByE92X+MGnTk0IB8T1xNGM9JKJvdcAkGb/oUq+i0a4P
DnDhJCvkUb2HfLa2LXxBh1oMcZZP5V7a1qBCP9TpwyYa9GjvSFMGaaHtw4Er4i+XdZO/GHYy7TWt
otaXlj51+CFxgBuoHEUk5ULVZKifWP5hFAQM0nWNk6bVWelSsfvyUGbuvimt7gXAYr9TItFg1Jj9
uw7m3eVF5PsACnTdqrUiKEGMBz73Hx5SfN+ztuBZEY7pHbWmhZo34d3s+DTaq3qeL6HkmFdBEB8v
VdNWVEhluTMueP0fYf2SlvQHHNEW9CwVy8ZwtKVhQ7IbJP70WKjNfKBfFwZr1XuLozG5BdJhHSak
rhco0rYvJBciyrdBRg0WM4HGZVPTBQIGPjWXljsZm1R2YakqrZN51u6yKfTP0ievskx7DUwP9ZEQ
ULEjHj2WGCrTc28tf3xJsyG/ufoVQ5Bj+u5WBsAyO+x7HaJ4s1a8+8AHVBgjPUWiMBgWbjMgBiGa
atsoTFDmUt5pKL+Fkst0VnMZ2UcNHRGqDP684YERriTFcFkY9UINaWCy5lZ/nnywGdK8zva92x6l
KWelqbZ023SFnfw/ys5rOW5jW8NPhCrkcDuRM8Mg2ZIl6wZlSzZyznj682GBEujZ8q59brq6V+gZ
USTQvcL/x3/TQ1HRNZH7D5aiz4cwp6nTdbMB2Iw8hvqBls8iMv4cI7d+0fIu+dQ/jMNcfLI1Uzmq
HJN5tX6dHeqHBHmC4lT6kcz5tEFTtCQDrvpAXfkwBaBbQAxcAuUP/Z7jtdaKgJEGA8B1QQxpjSBg
hHVtcewcZrjWQMmwUp5/QWi+G2MvpB2XbvHAKqOP1GsBtLvIgiAYQaD+rpWZyApfoQPCofUx0Quf
H7M+7KdxHk8u/MmgigVQZ9ThHEFVoLB2v/UmvK2hOddwGrf6pe20k++bMPaILKN3qQX9yatXGxFq
lqZfegzv5EPtgPQIC3VV7XpYWM7GAiNQNvN78DuBbvQzFZ5UJ3yieCg5BrDC75UgjZ7sRiFrrhpa
dG2TiABjXvenPFPTX+e8sHcq+Yk/PSU6+oCH/e05xlM7ejF1BqbJK4RPqFyazslNtg8xScSnWC/S
fd+G+QF6eahIyqS0zhOZHZOD8nVKIyrI7OXd5/IbcaWzHcYqd3oe3Cx/mCIjmYcdPTwDtyxTeYnb
VnkZnfBzlMewPi4rkYd5Yl9jbq5wghQQbHhW/AvFDAmIlHDVayM1NHNT9ck+cj8YYNi8q/P+OVAt
7SGsoGxJrJrLs0zfDGHxKfe4N2+iaebkSbmYs7Q23GCdml+akGeLGyvD2VKjLj6G7vS+AQviGi9a
MeFuRYBPDalJ6Khzbl3nAv3bMyHQSSU5Fqq0bswfwCYimdaeeFgq781A8d/DuUpJiK59kZXIsyoy
QVx1/D0Mbv5qZvVjv1ervD+LXV81/ktPbzMPc/dX04KgIg4z7WROfvk5nrpTQYb9z1ABQd+OzPlZ
8bz6ie5hZS/X+6R3dwm/jb83C1y7AcXotUuz7kbvyedAgfczM0fjjyJWL42kTtMZAGiQIb+1UUp2
yq+C37TY1A4TZT0vSWd1D3NfmlBZROAlj8bHxjSB8RIWCdga42tLpcduzRV4E5Gw+3W/6BVz4ZRI
EuJg4k9tsn0sZz+7SN450tJnl1vJLdcSXix25+vnuia91DkR2GTuGFzXdJMW6L/adCJf2qqznYMN
JNPZqGw4C6uB0j1tyA7QwcP9zoGMKGNbULCpG5/N2AAvOIu/9QZBrjbIkg+1EkzngILMSxbPwaG0
uFwI34FJgJmTOMyOV1nLLCef+iqUtQxwIsVH6nleKhrOp8J067VwyizV4qBocXzIxwWfa3JfgFny
AYfsW6oixmS+DssgMxk8AwYiOw773Uq8UmkELTs4JoUPZaB3ayVRaRse5Lmz4NYBXDAKSsEP2WYm
XiJf9qBUwKVUsDuVyxEm6yBmVYWjVdYyrOvQbqB4T9qvwo5XgQuR7/QF82ply+M4ctX5Ab4K+dHb
V7/q+dlNMI1T7QKZHeQHB3MKh5e+bgbIXplBMsHN3+iUo8iCSoXfIFenCazpaDhvhmLthcXXvEny
y52cSNNTZfbmOfDmd4Vdfmm0vOVyHBgfnTL/UoxJBGGj0H97MHLGwXgGXFN/ITtmHZQwMj5QT0AV
BPhW56HX1FPQxVA8kl/4IrOcRvJ1tsnKTWY0QNpZCiQtXam995LxObDr5pPnk+vvHYiFZQkYCxQw
SQycWmY1nyiiWLBBs/5ZloZPUVTi/ua1WflCAO+b+NSGzTOsdu2DGAHHGEOLyeNOlo3W/ZpRcB/q
pfLcjnr8Lp7UjDKJ5rOsZMib3KcS0DAfAqX3rrlretd0GTxyirxY+jNNCiTwCXOdvLhcCk807YO5
MKe6RprsRZuHqvWcB+p7Wa0Oz6nb9B9CLyuOcAUPUJdo1ruOkpxTRrfz5IcvFBk9KWrsnWsq+1/K
ZdDnKHwAcK/YjXaXWDuCnuWLocbjpenVz8I0IaIq97xLqhlf7CotDpMZAWyZVRXlferwnGraY0MC
/1cR9f4EjKjrhlevTSPKSR7pG0n0o6tWzVUGYO7tM3dpYFLy+OrW5aehVvsTVULNClIPsgAg9VP2
MS81D7hUcOtl4MXVHQNQ8HlufJeVNYQ9ZaJfxGlePEVZ4j5k/n+4ky6pD8QiuSbH0Mu3MeRAMrgq
hVy7KpybXcZ/+FGEVL01YIR3AarVQMQO0c1ep35S+gk6C7pPH8QLLqHfsXvuFH1Ar7QLdP2QNTAI
yw1jbqKqf5TLh9wzZqNyeRLZ/W5qiauVWbKLrHx6Vzk1TX+5TsDbpnF4B5dT+GSV+UM7OREEXn7/
qZ45Ea2pxGKmadhKFeOTzeElNEvrY04b+MukK3+JWJ0JBFIuYRxnc5yOWh7GB3WJ4eegfT3QLPo7
7F6U14RLrH9TQBT7u6xELpxaMhMvUJl/l9UbEq3FXZTAoOyDqX3ojGK40ho9XNsgeJ1p3fh26fUD
Efo4+sWtZ8eDL4DSIog6Pof1VF1Sv5/elf0Hclg9nD/Lic6OKA+bq5nX7+TyNrObD02ZA0NN4LG+
xFVAKrIwhlNHUQ5vJjO+0qZ6of4guA0gie7awR/eFZ3/2aXR8jOVktOZphT+8FovAstfb3cwRYTP
kZq0v1WUdJA3jT67hTfdxjBsKVzGywOn4NC7FNJOUfjBgIX0MOljf5vHgpzXMlOXYZNty7TOvXK3
rfF3zVzfzfrHssnbl0QpS173Vfa1GeO9bk7jF4JZ8bGwXIpt1ISDHX/yaaeYHFspOIiboP+QtFTW
dRmIeKu2gTg0s72dKEWkDdFzklrZs08RU0/EMa6rM03uef1ecdt2pxuABboDKVIZHOoK9yrsSbBh
VX/HVKp+pXDtQ6O2w8eioOxmjJ327OhGffUX2K0y/ja7dvJb7HgBr715qZOpjE/G3A3nzMi9Y6vF
0dEDwO7Qz07wri4ODXzcL3bjJaTM7Ek7JUqb77spC985XY5Q7eNP1agUhPFwkEFLTeUKocD75T8y
P+Yx77K6zq/enno6JfwFGMbiPGTtHwFFRoAvmufGXX6tJYUlww/FLL/9pf89yxVzwLrNeEhqa07V
+qF3rW/r275syq98TnIZNGrUaOz457LKr21lNoA35nQ1O0ptPVnLILPEDS3y2pl6AH7G2qfDnM47
EW6GvZs91CFVliJ/Y+IB/XymdvKbGusW4MJs9cak18Dkr+1MP22awCSDMs48Ytt07nYEnwGvHcuH
sYAATVZGP7nFYVUYEEBykioeGiq6LjzwY3g+zu3KLU89NYzzHegcMRjGIgR5iilIT+PjGD2uK1FE
5vQJkAxKt4Dv4pifdH8Vyc2xq/pb6NQEnWJn/AXizOHs+5F1mUy3ePF5eB2ALA6/GE5zEZ80rt4n
ZcXfG3C7qZ/8VXVTT6Lc739JDPdbTizlJiKL6Oqza7sXWU2QUPzi28AANRBlHquxid/r9p/U4arv
9br3jxr52YMsbU6VO8Uwkku08LVFTxzQrffJMh+HXLlprXlWRv+YGXX0aYhn52o1A3/1Zd/tvUCz
ruSMIWUxxxBMO4WTKtxzwjDXazX518R98YGUuHpFn1/Ltj5ZIHdf/AyCCVXzy4sG+OC+6MeZqGAE
rQeQrpP30NjRb5Pp1MdsSWpSP9vC9+w6h9oF64TKGh/qouUSJcO83JC25SYLmpepTMJVpy1W/2p6
51555DTLcImnhDdPcZ4dT3F5ghMAS45TbMKXO4fFo8zywiCHL2vqy4pH7tbzzckhZsPMbz2qBjfl
6msZ3CIs5Y+BDvo+SL5qQ6tR3D8lL0HlRrc6BEW0zez8E8WWL3ILAGbvs8Ov2scISsBTGMT+BSCC
Fjo7yF+1dOo/TQFPd5Dmqid/UvpPuRXsun6wP/ZA9b10/fS7WBlm4z3EDih0srS4VB9c2nkusuwT
ioccrXw/OS1djJO3WpFurU92G8KVBWBZTNTxYrdm/JxXQXRU5sL6yKGMms9yzP8aqw+886y/3Xj6
WMHn/LmOwD1TyixdvdVRNS6Eb+Jnjpmv3rUepTyng2LxzlIgPSJ7Z87lpyTP4g80K4cXK4utU23x
QspmUEXpXf6z7Gj+d6reetbAnHxKgMimoA5Fw1+kmgfFl9lSTVA6y/rquLX3MI4J3VGprh+qyexf
0q5Xzgt6LQGApHy0k0I9eRSIvM8839hblu5/cpL6K1VY1V8hZe8rOs+oktvqjOhqBNMCq1JwRrbr
abj1ozPcFG5QJILni6wsardAHA7KuNptNut61WVGMt5E1Wga0DMhAAGyXI1kF78EH6EZYDzxeysE
MYmBv6bw2R5fFDfKn2SxiUNKE57DGXSJJnP1851CjGE/0w+jB1uzu+zmWFWmko2KwkudxH1LgqGN
jD1vkycI3a3fgiJuHqOAjp2JOORvqVFVD7bRAzS7aD0gvY5lPHtn0UZt7e4CnhM30TaOCyGRq79r
PNhyo7BIHhKHX5qyAiu50UMA5U+tBSgPpUGhc/RauknzJO/h26ufPACugn1nlPqL71EKUkXvO02L
CHYwJLDMx6BbPq9WuVW+Jzjo3KK8oXl7VoDFVBojvoix+HIJAri/Nc3TtotBEus49Lp9sKH4CHgU
hfkZrolyTwawfSLXSv3REmKah9Q9xrBCHX2ADH514rF9NwX9kfQ9uH2TRQYsHVz9IsYKV72roYKi
VwJf+OiXNFCDl/GtdarwsvVbyEl5kZs2P3uRb4fnH/Js6OqbF7sPJowXNxnmJiSN85NlYMY6lx43
2612Vmss9Jv4zdv0jeMmjN1SP1Jtl+1kc7UAvaWCzQK6d67fkn3gWmXv4zHO9lsKYpZ7+ZZ++Pla
7CVbsSYzZK1mMLSmBNiLKCDtC8nlbljIs6yu8erzNDrtThsoVtHI5T75iUa7l0zFKNmNQa5TWVyn
N5uLHm3gr4B6wW869UX/gZ8HKvxIw44FaQ8QbKcNQG/zFBkN+/OpGPnDFUWt1vAAeoV2KTjtvnSR
81Gqt+qk4fVgmetKdD9WolsspewL1NTVUro/f1jWUWYfqbDwjtKTC+HTw9RE44v03xrpUJ08I/QO
orSzLPsFUCzRrQN/XHA/Apcqrbq23/dPvh39KkrxSRwojnLPzG+W4X7h4fprlxgKhf3N68DRjiB5
8yTiXPFtlXi0pu5iv21OYqYXBlBDogdteDi1aXLl6ARY+T8DMvfrNwEaUck6X0I5vdn7OVjqTN8E
dGj38F8x0q0WiDFCURV4lSDKk5eKLa4zkWYDLtNnN7itiKbI1IsyElTqtJTmkv52WrsFbYWMO8Sk
tb7Aj/8AEBIooW1pLlhEGwKRolFMlSahsxcTMaaazadm0J8O0tZtwLX2zjC/5oI9KCu1/Lp1aUt+
Jyi+rdiE1qu1tGz/w/9Owh5r/5/sSFqh01xgMNTePUVO61DaYDgUKzDrksh96if7mgdpdt3kQ2XB
qj3o3XAy1GTcbcbbBtqyy+JL/CSjguL7xrnXuTtTJcqZOZn/DG1AuSebRZP3sszbkWLMZZZ5k/pQ
28lfdLrBJCCyFNR7aoVDuFSDaEhgTAmD56Az1V9SeLd2XOLB7a8S7Zd6UYRq9VgvK7FwzUk/pLkP
ENbiIAMpjV3Zkcvux9Td12k/rkEQu9E/JoHhXIsyLKk4yPT+qFZGdXBVlasvtTpgJXr1hSQFId5C
H0+9X1GYJdg065SfTbwi2wh0zT2KjQjvkG4E88ammWlfdDSqtfugpB8LXMiWB0thLBiJ31ezO9vD
wQloIgjJOK7PlbQxj1wtras8Qn4G5+nFU7tvKcg8yEPn7hkkspkU04MPl5usMC0fOpvygunghHqy
e4MDKt7z9M6gYulRrH+2KUi3kEdPvbc+Kxt5IIphsoCJ0hVwBeHoCVJZevKc5HkrsF9ExSJaY+jL
MlSG5FnNAJT0o7ilPT5pH6e2+bbm97R8fug03XqR9J7Ju+QAKiF38Zw6Z9Io3su81CNlE3VqufZR
JJvYNjvvFNM7ADoSpjJk7fTHrCruWQrwk+X/XoXT4yhLKdyXmQxreX4aVET/tfrwRgZ548daMTXO
g0H5DHIYBwGb339ZhkV6WoP+P5ZrjsChHfYcqCNgjC3/a5OpxL/IYIVmA7oILA3pQqQnMptGHdOr
k2dZhQZsvvQeX2ik8Dm1jTF/KzSUcwQW4E1e++rNMGjJkl+qH0sn7fxDDxjUvlG08EUGYwqilyQg
JFw4unW6U+RpmJ1Cg7zXnWIA/YQQBlmMHzspdC/tvBHCLwlXSUDLbtorCff5KqtM4gASx3JRxCRg
LsXwNdX96kkGIiv1OpNloHZfC4VymDu5LDNTrZ5Mn7PSMFC5/TP/eiri/ZQQ0aFsKNgvx5Cvjg+p
y5hOv2dwzRw1Hcwnmq/Td5qT/88Wrg/hTGEN78rAhfTPpD4F7p/+1DftcPV1dVfmLb1e8ZiSYq/B
GDUX3AQZrNoybnVrHVS6G1aRyAGL7fGjs7zWlPJxXW5udml99juDBpd/umkL7gK48QkFn5Z63Bw2
u8IMyuNANmMvWlE0mvvOpXDyskG2FoNNljqLryuy67KEfD26rk8igWwNFnxXrq2rIpMGM5GJ1vdM
YH/LvQeDBlWMFZyiof5U2632VGetMe3mCnQxMHD3UF0gWxQ62KvTTtZar4XnbISOuuoJHh9EL1uY
qmrsazemo3BxlGEs0mha4G4+h3NR8xphM1GsO67rcq9xgDka1ehdtHYMfrFd/4NbDunvhQnBoj6O
BRVUUfr7BPGwRrKFOGQUP/IsJEcLUcApU8v0XBVBsy/aUblB62J/mgFAX8AzQcZVgCs2fuvM/P3o
UJiqRzHcAmk1X9y8inYik8EP1fadCTRtC6TAKtds/6s3kCQUA21qD67lWjSgEEZyJZZUhDRqLeTg
m0xmBP6JJUlBq6ytxdB3rVfDu0rXO2cxll11goUXuAnPEq7LtwDdlP0x9GNMszRha1FKCE+W33Vr
tG+zSLU/xorSdjHfxOKITvbbdP+536Dm5BKM/KyZ7mtgVKKjskxUJwoOMvVb5+Q3fngZKUWtTlsY
9Wd+m9ZS3bdu1phwexF1Wxu0uMnUN6Px6JL/2JW1S3Sf1tT6cVoG8A/qx6gsEcraTIgrUIdZnMRG
1JuhLNfBViA8C43TSMyUoDaDHhTROgNa/D9k/6tdGMDNzsH0LNsFrfttdiz3REVL9tQ1HBx2MpXB
pJCw0DJI2Gwve9rkMhPZDP371cqCBxHd+4tJG9nA95O+JCHHZ2y+MhvkIzlO7dLYVG8Wdw5SYWDX
udN8qIyUqwKlgUCYMKNwxSt2MpWBrAIYK4AHF4t2k//UWLbxlgIyUW+7/qtMh5Z+p0bUwm3G4ise
haFlV6v/yiFUVfZA3sw3aOR23ET7qy4lYDC5z7e01ObyIlOx0XnLH6yKCpx6gFyBFtxUva1qiMF2
NNAWx6Up++oMvnGtdO3tUPxzKdo72eYmu4jJnSztIFu04gx0ouUzVJ9O8t3PPnPbWnHr4gh2wbBz
FhQMSzEeggzE9ap182eqPBYohaVerJr1VfFWtth0jfXQNKMLCOhitohkJ5ktSi0cQdKBNKlPCAEN
vUdgOrHbaEGiTW5VrDev0zQYZ6CwyyXXaIT0kDaw7bYq8OKqMgHfHxaKRtlO7nDdHsfpbBvpn6BM
ozFqTsrWMrxaNqFCU1FYH1cf0TtmDrLzgpgn30+JZpu2ntYGZuY/v7hoQUe0AQblXySDOS2YIyaF
FdTzo1nX27942/FekypxtoupBz6BWN3e6sYBjnaA5Vtmcano5U7W61Sksx2b5W6zh/fxW2vF6Um0
Il9NZF0PkFHs1+myO/0K7W1048s0jdEVFungELh+dRiXkEc/ejQRKhLjqDUdomESeaLp6h5QwyUC
IkvQGqeLm3IUX+RFRDcJyJnHShus2zZYvkW1ep98ohgmON/J/3VJibt1E1cx8fAPKWBb/Te54jng
R+h0yQ5zAix2ZPb8DjhWfa7rnnJaPYT5ir537xDxEzy8EWqkHh5SE5BxsYE8Kn4xlkEnt/gUjBXX
z4U1axHZiqvegiQ/r89zt7LIF5Fx2m+PbeC4mvWZL7L1bSBTj1bKwxQr8f7u5TAXXOa0oq8Owt5u
8AHgAVT2ziMrfAUXauRQMY/kfKB1tzgv5gdZU1Xg7oouiY/xohbZG7WYj2pQntN4/CLavKF6pQRN
VLCZ8gW0SWbUdcIrBzQPCE0z9JN7sBb5EM0pEk5NtPrsxEwGQXSilyzfu6YeHlJFoxKUjhAoOzQl
uMls1vXgRn5rAS9dNG+mhZvHlPmKlzgogdnsGpV27dih2cFcGicWuJl1JrI5i/zrSOv5nTxcHDav
cjQymshScOP/qRCTzXciN0JeoC+P24cNVhk/0IT8RWp+GnVJw9nDZ6kPotFlgINrkanF/FksZqkZ
+mH3rzLZIFyqjIjpvtlTHKYUdI9Ji+G4Ag6NY9/8oVWnAdBC9W/pkoYhxT/1yTCf1LCMPvsgOOxK
jegygYec4oHw0ORJ/FkJAvMado1NLCBWPvbFJy9dmAi4PCxjyPHIXwb6EP5Sm9Q4ymq1ccgrWnsR
bIMtjrIm0f/qvalFtm6+2SiJ764fs8li8BjOCs38IrLqVvOP68dCeqnmu3UuylTp+ocJ2l+ldCAg
C7xOuxlLiFhmMsD28wUGnvkk8sEuvtu9cfmP6Q+n1V5crX/uu33MGxv5xNazvpCqoox2+Tpv9v6p
y+o9dkFAi+KvukPxlaKMH/JaD55CcnR7N9PL38HNIYFua9ajOeb2B5qsH0Se+wr96u7oHiDsoRbo
ywCtCV3DFFY7XNgXZJXydz9231UuwLjAOTTPagVbsMjtpoPztxyGm9X8mjpGclDyWL3K4EL2eY2y
cch292tRbZabOgHk49Vns1n32NZi7hjR+Lrx5r5tGWyf+8a8SgJ3H9LBsA/00YGtJXbp9zTyQ2A3
FqjlyGQoJ9u5Dm7VwRS5CGUts3rRyCzU4LS69xGNDGbbAdOxrf99S7GBmYVqIpVwyea3feq2zZtP
la9yZ7OqZ9vrLyTe4Ajt9Gtq6/rV5Kpl7GXaqrqdwRZYONlqIFb5YiX6bSmzSlX0q8xkWP3E2tfG
g9k1xoO4iagBcIOr8A8XETqNVVNlB6+hShGmp4SEnJZBZlKJKbPCqrTrtlytSync3Hx82WPV3dtu
+8lW23Jzd2bjXPV1QN019aGbWaDbZPEds99PlNMUu4FoKam4oYlufqyUAH33WnSzl0GEWjRWxQ7U
W1D2RaATTT7lZv/ljefmQ52O8Wq47v9m55IuxRulKQYlLuPnNiC11TjVO/6ciyd6iounrOY1udvW
OX+kxA0j5bTJ3tjIDrD1rDuIiSclGjKVYfYpluWp4sOAwgekTfcXfL/V2W2b9ImsHo1CSxOgLHtt
ntsDScf0yah524/ZRRbaIpkcl+Ot2NHundGLaCggIJcTx2TUKmVVoG3q7q4t1OJpjAhVD9Zo7bcv
LrP128t3WcIXbmo8bl/2zZf3c0op46i19m+EU1NV3SHPztMw6Y86JD9NPg5VeaKP1j+Q/ZxuWd1B
mCtTGSiInm7FJpS1aHZlbIy3zejOR5arI5jY02ooQsMIymr3xv2N9G6T1T/QOkIyav9ZB7rxbCw9
PclMjYYM5lI0aAEDtCpKIeOsATB6IxTDdpHdKTaZmGz7h6l2bGe6CkrHzSmWYLDr+XWgFzmAkHxZ
E+qfaVqCwtqvsmK1mbKe0o3NHKDK8dDaWrLX5Zz209Ma/XwBT/OJhpvlnCfHuK77B0TntqQZzroQ
vLfNhyGH4qImhQO7tp/wu2DjLdNgaDka9iUwp3mdrjbEMBNoRr9by2x1MYH3bnaLdZPGr9b3O0ZZ
VcINTcul2LhJVtHxt2wJ0PRIE1770bM7GsNyjZLYqAZIOOidGXrR0guf566b93pKh2logKa6S7Ji
fuynwLJORFpaArUmzRWBDff8COPcY9aFWKl1S6py6H9bNxFNm1vdNTfGBSWSjeUzRFFmv5ug7QAY
tuwSLSx9U1pdYnsE4GAZes9IqIyjcruBZKHdifDNVGs6DalP54ymEp1ffIqiePVOuIkBDNhb0Aks
QmN85rin3cRMlK/+i9v2oSa8aQ9tkNzEafUX67vt+xaMaNgNThQKkk3P5lK/QoHLG+WfA8kE/Vpb
EFyLosrc79b/3UW0VECZvHXEZ53Ldm92WqVjYt5sp9fOxvIgL9KWB3uzPONlLbNt2GSOvAFEs/ps
KmvZaPJKlxqgbLfJf7aNyP4Hkzcf97Nt3BSU1aFL/hblG+OfT3+2xb2nKm8zkdZDCs/90KX8Mn3/
wfz7D+rNRw41nbK5Wzq7PAVxhc7n7mpBqJGCXAichP1joA8F4bYWy6knbLKTqbiLOtKB91+3k7Wo
ZbZ9xLbPm33vPlFs7mR3H6V1pXOyahAelu+5fYV//UgxWb+guLz59O3j1n//3Uc1ZOrBGFAbM4h2
hmJWD5AU2zd7iTfM6thfbGsAPILVNhiRRnuUrMW4/eGh9hGaf/qt1upMGP606leJWDlGv+4e6HlR
77gkUAPia9Fx/VUONE4/MpWhWA4n1TLo8jsi61mOSJueOrvwqKcQj9/vUbRRE55EWmuFZe83J5mt
O8mmb/bvKYCxYcHaG5VDLWFMdkqGytZeZ/9dplUhwJtiY4z+/+Tyv259Z3e3/H99yzvfu+W2lQqH
3z6KVPVgx8GJQDftzmoPOFZm8bYAnLoApi3fUQEMgrYX0xsvU7FJwKZ6mAfvw5wAerXrp5SU9uIs
g21BJtw0wD5tsnVXctE9TFW6e5C9lMDRITCST2jyvwlJ5Yc8guxhOT3K0Cznu7USmGNYTR2O/pfI
ukVRxZx5Dpb1J8dm6xYbEQ25xDS3Rl97ie3Wc++TRQIjYlGKhSoB3gYMk0cbhZiJQmaCrCxe/9xy
bSP+oRi6fD4bQ/YVfBQCusugJWpzahr7M7D/8OAoOYFdUZT50EcnaTJYpYYSpquP6P3q5leQHHWV
Ef5KvFW5jEo/LdDCoEeFlnNOQLU4A5iUPXYErB4DpSImmWY7iu34XRaZaOmqezUR2aoeHC85+oOt
78TGmxRoV7fNxGdbiuM8l382SeqeRJ6oBKE6gyLvIXaoUDS8tHu2SJd15VzeVEDXn10qyZ5FHjRD
/6iA1n0nF6VquRCyRdBPbQ6101vaAtWqHxoaTg6r4bKpY1lXNQhBBP5nzmhLF93lkWTpmqDcUvMF
MC/5pc12SzfdbWdl+QtchO057MvqBlVzdVO677PRDkCLggzpg11l/km0YreZvJG1HINdaISNUTPp
Z22Uk673/rpU28B6EYVdNBlI4vl0kuWmMCrzMqR68LiJVCeeH10oHUmL7pJCc68SAJOZDBKo8pZo
lcw2xZ1dYLozAJ+LodjcuWzbbLtyQAlJAIYlTQbSTm64SnkSPuYB6Kyn0tYAMBoghtd9ACkou3vp
Kj0l4pAPJ6XzzGtSUaCjF7Rf7WQqAxwd1KX+GMSQaqRX2eZX1BDL1PUY7kWWK2TFdpt624ve6u8a
2Yf6g+JaRpeaV8BNBn8pS7Dd9HUpMt3Q61MxTH9rk2HVwKhhIorN7meyH27/3Xb9RMLevGCXz4W6
rjt4TeSeBNY9yMr2scyDr7IS9He6Ul5s8PxAqAT3PeP2yE1cDVeg+IQmhHd0u6/eYh9oVI+qijVe
xaGq4uhSxS3YJIk9/5rO8No5aXmGwi5579NP+xL5OvFwOpR+B6/W2DdBw9eCT+ejWwMNMOTa70ni
TqfeBKVKzLgZ7IpirD+ZTdtRZ3XQrB667R/9OpJoLqKJwKUIh9D4nkt+k1amXjg4qJla7cXojeY/
ptxzLn5jBxcLopVHGYwfM11ronZHwTQcrgFlF4tCG/Q2BZfqx9TJWggHSlfdt2CZtLug5qr5Ri/T
kH6IK6Tu+1C3wnYnsiqYOZ2KuVrx8hPhTIf6Tu+0EuAB9llt1C6dL9ZQV9S5w0z45FUelSiRzu/q
gneV93Z0osrHXgGuRLYCXiVW6j/SNiAiGe5Ar+gSieHbpf31DULW/2dTlwSyemi18I/eyyjfMofh
Y96mxa3yvRBywmUqQ23zV/1mnfRdcSNn1u7hPKYq/YehKGRZ+kA0pfQrrP0idjp49AkuXSMUHMW0
v1V/KFZleZdyAcVrq9Ggv2v2YQst42g1zBfNZOkO7dg0dj2KtwwunacV1fnnWfD2xFD2icGaPGnQ
le5WKpJZyEyWYWU4mdOG4J/wmpQO3WOgjee0A6EXrpJVLeuV+0TMX11llx8MKWIPpMZ32pT/Ym87
4PylFtg8Wj1eZTCt3qO9pKHWmsLMJONHtejsRn012ExFBkEClpvNul5IJrUBZK91O+rzXr09SzfM
42r0r3vefcS2XL8QAIYjOIOdClPKcMnlyrxcj2UmwyCX6W2d/FA3yxW6lpvwppZZuuwjM1CJuFxP
6R9AbBnr/uImym2rOy9ZbibxDLWCUnQwjXotwbWl5EDVy/kmxQYyc6KIqJZtat7ZVrunO5NksvvX
8gUj0wdlv27ULvUMczeZuyYGGS02Qos/aq3vwNBYVG9t5VOG391xSVXL1xAT2WL7GtOU2cDiLM4i
nGIgRCMzorhbNhfh3ZczrEw/1hXIB7WVh8axjGJA4U24NF6yxm6vvhdHwzeR0iZEbblh0SVp2ul4
gEK81YMX0VGX1V01s/cuk9KEfUYZFag3V7+sjKeIEointgQqp6QxeiVwUaiOBHqLAdAysGd1/UnI
WiKhd1ltutAIoVXlsTUEFhzUUXwFH3lnEUIud4ajNzc4Gpqbtsy25b1abCItHWF0MiLKaFUye/fP
mTjuPyWBA8H18pjZnjBvnkyZPI90Kyh3m94zyo8A1WdnsNKDR5C0g0eZ3S2jlHdu3HbzMY186BU2
G5n5AznGw+bjUeBqThOoH2y6enScefDbvAeOcrdyemjbQb2S6VMBaWiVc+OZZ1mJvP+h3GQy+9mS
OC3Abpv6ZzZ3Mtl/+wab73+XrV9L6+B0MFQKTClDgWlSorkSyJUwL+VGIIKozyKRQWLFcX6jU3Ze
xVsAmE1cSGGe+6KmXkCrr3JLcNKIVkhotneK3DC2u8h2ubi7a7RkAndpzqHyzUXmzc1lu9jUbmjc
XPUkEhn0JAWvDDw3J+IidhcMD+OsvuRVQrfuvwTexUEi9DxdFuRV4IPkH55axUd/BLxN/r1mNZAs
r8J6lW0/H9H+sBX59jP9Id9EsInWZ72DIAowffWmp9D17tdppQbVRaZDmz6GwNk8jE490lO0WI5O
ZSn/x9iVbTmKK9svYi2EAMGr8Tykc+qs4YVVVd3NIOYZvv5uBVmJ2yf7nPuiJUWEZOdgI4V27O2B
Yx9QjdL/bfUL1QVVhu3xMe/nlUIbBLSDAmDRTGgUR+UBmUmlcD/5e5z242foFWvgRk7a/aAw1mRr
ebOReZVcaSRrK7okmv9AI0hvF5ewQ+28O4oLqqfFhXqmxscj5JmxqisuUDt+tztJh2IJluRQUNY9
8eRyHVc7SoI4bYFu7bWxOTM1xDfus2mI5NGAGtIbs/RVUtntKzMG/yUIdWgqIChpEmjcaMMfNCXp
RXBmcuI4UMEJfA/4VvuhWpPX9Ke906LePwezY7ditSPOYFIQZzvGiTSKUc6AAZkt225uI8jTAgUG
Zhm/2yxTybHMo55hafk+ldYzjWy16BJ2F8ukgKiP4ezvljQjdpQmRLpK2jKKTLtMEZhgrBKVWSHI
UTNloqZnEL3nAAdsKRZUpqgXoi6ohnE91dRgXhm2nMfN1YkE6CLcsHyCim3ot6HXaNDNtvTyhwwm
BmmJpxTqYdbOCZ1mmyZgOERlwfhATQImJSihSeS8W6NmO21sx1OfsyN41603O68Oge7nz+CawYeh
hRR7ZL85SWhd24m9UYwGGOBJG0MIpnfMehsct9g1pgHolFoB+qcA9jaav9ct/ToEkzxk6kKEGvBV
SfCJsbOO5+ieTD3dz9yFAMP/PoMcoTWdCyFaaL592I2oA6ezjQSkpXcV6hjzzLo4Nj5iFQgousSs
1zMBAFX3N0azt32jPxMJQK2YAJIyc/YjapfAy6g4AciYOiA5Nx1Uxi/MADybxCVnHDpTub4DHBCC
5VEOTDfqH+SJmkL1/KQqDUi4QILVTrXAawYAocpfo7DA8Io7IMeZDGwoXeOEqqk2WFM3VmPqkbsW
oQMJRwrKcZSUCdNWN0YKWuZYZQdhvPtxZgavNc/y3bLu3Wu1VeweypR7YyPzcWvG/bgZpYtNSDKg
Chrfi7gPmi9Ce40dOMS+UmCJcJePcyK6U5vz4/14dpH1ZsJNl1w01WJjtQEHQri6We9mfg1C+PcX
5MnGglQAQOP+dNPU6vE8CKNLAS6H5338Wcxv238PMaHSM6//3+Nc3wImZX5N0A+sXQMaOZ+9BVow
Z2Ce5Yn/wmuRbJMo5Xsb+a6NE1mWp+MgDGCe81BE1julcKjKdLokYyhmAhdW04X7JDFTRKFij8r0
qAdxadQAUVdKjlK2eGcpwvnIaZ5KlIdcaMTKLjrgiQTcmHJ+RPDc/Gsw+2mNKu7wtDBxUo9sBtA8
oPD5cHdl+xIXJs6NXTOenFyOp6kxLa/190GNzBWKk5p2RV3WRBfH7Kw9KJmD6AhVmga13Vm+rpRq
1RjV7dHg7opGS2Mqcax/HZID/4OgyEw6IAwjVRMFHgqQHA5Qaq05quh7cbKzdLgYXRMcUfF86rBz
vOpFGlyTcjB2Zq/jEPBho55mRRlEr8935sxwwg1LQI5E5ZVzpWXe9LaXDqjYncdUjgmlMyAIVQ0n
RQ5BvQ1d7NFBTN0efAuYcNxJXwwAE8Fnq7rzGC97sb7fmKWSYo5UQwEJNvYiNazDYqIIcpLNKLQC
gpU5A/Ls97LkaMomPFdJ8GbHP5DvQmWYE7hXPjF/rfk4ebvtKMBj2+ue7JNmI5Km5aird8WDXqDK
ayjcM40oLuqieA8SLXcNWjp31wzddCzNBC+wT7UGlwX1VOp48mHvlDDL2TCl85AoSQ1y9KzxPcv0
odgShuwUFyU7Uc9GaQm+Zc1os9jIESU5/kqSWjKkYtg1hXk0zcGG/lQNKvSdFrj2YzBBG2Hl5Mmb
HzrBiWxQVLABNEMFKxJYa2HrbNMRqYqwkaAwfJuhbKqHHJqN+yLwAgoLHyLUOOKTOIJ64VI5O1w2
Q6N7msYv0HL714uimzsiirkZywFq197dTHB2ynWS8wAqd6C1AAQ5O2uGzLcoU5ZAbvy2kaMCF0QD
QD5iqLGiKj9zFgBpMyT7vvf9csV9kECP1GWqaxYc7OsDSA0VZquuJxzRqbs0UkG0kEEFTkvF0JCP
IAtoXQCEnK43V70TJvhOCGIPe0bu5UmAP/dHw0FdhXvyjzH1uJtPR3ADYJNYG7/dBRR3ooJb+5Dx
+qjpaCQw7SCm0Nr6OOLHO1JvNpKfIskYOhGqXufu3XQKimilJZ6Ww6ccyy8vF4RbPUeS3q9kf6TL
MerRn4V64ce94OL4VxuF5E4Xvt8L3k1Zhp8GLi//qTuoHdcrzdIBuNdle00AoRJAx9OjP5NplrnY
ULck5N3yB72Joj8meSqC0H06xuUf/ivIlRJcT/0bIJtTcm8Z2yHAJdg3HeZocswxdxMzua39WJx6
O62h9gHdhYAHe2CUB/7lY6jJIGqeNWZ+N/wKxTqWHiPp6AARJriL/AKaTke1xDwOstCfjWNkgJp2
kEjh+DUeg0t4Bn6Lah5rVYwgmjTHG11sbp2+/JFVvteMLeSuUeHerbgiwJ+7ZQPxBBucRAn4DA80
0nBZdR4dyTqob6NLxrgrpCfc3l8PvlZuQdOYtLjD7H3No6JOKuekXoY/39YaoIW3OJZS0MW7EJxB
nqXYd0IU4B+GfOowtOUm1J3hMWWujzw+SgIz3wDbmD1+IebgvvYtFNIpOmEGUh+GEpZzlRe/bfhm
Rm1ri3oQIhvmofnLaapiC0RvfxwUPVqnGuqR7W64hGgG1kZFDOYZikdtWWGxBXVy7qrpDULI7Rls
M5CTVIojdT9EP6O0eR07c3i1we63bbtYeGBsz8F3o33r8aw9gZgRgIA4B/oxVgohNF4aihk/Ak3I
7IJaJR68sszDp52Ox8sTdYU+hU+oODig8h0XxMrrKlNU1X/iyZ82Vb7DJp67z43tQPoNebQ65wbA
TnEltmCzl5syRNYajxpQbc7n7dgP1mGdopyYjtd0MscmCYLq7+dzdVSffe4JBfjVTKZJOwB6+C/b
ALPWd9xIyv2dfeZpWOLudg9E63A3hWxttMsaDjo6wTPD43k5HsE7UmAXGUwjaCSyEtloZaWxrYyz
n4xLk0Zgp5kjZz+FCpovRnPYy8pak40WGlGZAglStRyNaaGb90Ae3apMb9QhX4zkfVNPQBuo20tb
gaObqn7vLTbfTNu1wzQdV8M4z4P6CzFg8tRMj+bcWGk8uyiKmTEm+Ck2ndheaBvusO+248Y7o3Sq
M7AHnqGhMBgX38DglMEhA+yARpUQGhgbSi1bUbfRsq3GguHkQMZGAjBwxqnHAXs/tkbUxJwpdbdB
X9PQz6KOr+LKdE+RBKxe7ZbmjROuqoBRzUfhSWBvUhsQV9yYlI/UJI4bbYcM9OCLLcuBzs0GwIh1
40pmo/jShW57HmoQiNhT4Gwi6HsAFtvXF2RB6ws5qEc23GQMwJA7+FQh4i7MaIZhgLBDt+u15AEK
ivYuUGUcEdVy+AlYvOr0GRu/Ckt8bs+0ZMTNtooFoz0+QPhPpxE1tJBag+zQreu8tG7Nda35wRkc
9GxCga2LuwdrfCYbgGBafaGun9vQPJfZsW6heGSmyDNTQ8MqA1UKNmE/55uCTADLp+4lSrsBJryZ
EX3KQFcMN2NIRhvHeTzH0jRapc9GPEfB1zitO83/lZj217SV7A0M7sWp1M3ICwuuv3X64OwmUcYb
6bTfTfBYn7MWjH8D+4P3KBqnQQFyN9zX+3/QqAaR1rOMi2krmh5pZhVOtmDQNFDFxPU+0PNXG6gX
SM+PEJ2ULF35EAg80JDUFMHOla6yiL3biCQC2lTvtoUzYsyt51yKDswGDOCXNKhOrWIZ7RQ/nE1U
osuY3OT5zObmbVnMS0itZ6i7NzrPJaLSZc685L+PyVNA61kYwcE0eqgQ1JoEW7EebLoyrtfzuBQi
gsA1tyEZrPyOhqq2Xl4Ny0HWNfavIYpAUEoQSn6MqWupAlIaUzMPK8XAdDNW4TS8mc40w96jBHW9
xEHIFlU5lf/sa6a+YS3ukua7+n+iAz6zmXSdn8WavqnTulwRAuA+0M6n9VSBBsS1TKhP4uY9w24T
eigedV3F0YfyGSiU0DhyeHZ0NIdPm5vQ0enNtQu2GK+JGbRbpN6vyyIz32ykoTYjjm/bCsRYjwHS
fk+QuAhWiQtQNK/q+ImatJ+0Venb5m6xaWVYrDlkpjbZGIo18KUuhD0s/2pFWokS93DT2FK7koka
cEQ1G1AEgG+tDxzoO6jg0WSPuQPKPgq23Kzbm7YrVkNX6iuQ13TnQmX76kQ7s9Run1gh8rcJ2VeV
EmymHny7of5k00hkydHN/D/SwN6Y3BrPTa42TDfdIPAr4J9bf1U5jn+EIuF0ZryEDbu86eyqhsJp
WPXat0G0INz+sN+sOK8Vt6DgsWoBSDStfbfOHC/AP7GJ+wgpv+VtzfFkoNedNA1/mgSlfUvM8l5u
Xth4ADcZ7sTph1veWmLLdCfBs4l8Y3+pRjGuW30wUDAiQXdDxsUDlR/DsyiP0WPj2zcG34JpsnlE
NqI51DYLV+BIZy4wcDDafX/MUt6cIzdvHnH4bh7rFE8kYMrzNdmo4Wk0PRShmCcVDBvN1dCDDD4A
+nu3xDWjDhHjoA9XEQhTHxfH8jofdpFm/3gd5dAyYJoqEGOg4LpHVj/z/8qgaPwSa2zc26EcdhMP
uz/GxnwFB0/6K23FpwExeJstB6yWeuYlQ2f/GUS4rgdrZfBqm2O0C6cAxMdlz67Ch+xbPXB9FSag
hLAilct2kJ1qq7DZRmn9k0aLnYbUhH6BmgvqIrmerwvbB1GS4vXyR9GvqzDVPE2vkKRfeL5cyNsf
HdNCYfw/+L8ogmyTMV4NIx8PZp7lHvYY8ZYSyZRcRnUOIDoWRJcmsM6SKQ+j8mjE9huZluQ0qpEz
jzkcV2EqV03eIPf1a917c7p6EGA8UHm4f1J20rCcqm+qlBvXs7+ZPYmGcxlS727qYlPzqwREYYtp
iIS/CzVczSoN5dSYLKWzu55Jf4bUtx76vr0fzqQ/PjR/KZgefWY8NScW8We6jaiUqG8hsYG6v6GI
Yv7SJ7w/RCbKgeYLjCZJcEGrYVMzgjPEBgPMnAHMslBuksHJAQPAZ0yCEWqddckIXQVgfAzV+Bxc
KtjCg/ZYDRfwDw0JBmTV8a6zy/gMBKB+DS0QF9YlaFZpOIqJXamXdZCwsZDaFEHBrq5qsqJ2gUGq
xtr1ojACGTHQrwUwCKhL5vmprgGHRKn0q56x4FXLBvkQsvIZX7vhbOqr/CBzKNMhwVV5UZfbGwjN
9+fBhvYiqSuGMoGEVgIsptJqJDs1EigEqJ9hPwuW9CNP+3bFI7M/DV3+9t8vjOlieVSFbGXRhJ6e
5/X6hmdl0REcBQRBnTSd1kTSQuwq1EgwD++wO/0a5GWGggikqac0xBXzP4c3Ng30xIGW8TXZqJF9
L7eu04MUXW2c+zhRu+eq31io8UVRCbbL5MBNnHt1da+zQxD5u7UEjRSUqJamiaqNG9pgu/ywWxqE
rUquxKEHSFjfOapaaVe1gHOQQyRhs8s00a/cqi+vJuigN7YAVMo3ZAki+0iU17hI2DbqMm2OoUBH
1OUG1cgjHn2j/jxlSeOVbTVtKvUQq4pAP7OoQt3OMqZeOwCTXHeQ35zIbesGwj/mGEX4qx95tqXj
opObDBIKadSiqBd3bNgyWJ5UeWfTMHGTQMfEsWrdfaiPawvZ0mMQ9sORf/RoSA6y9VED8NIyJvcy
ZVlhsVGvkdAh0vW/7sxL/N0r6n04zm+FZizTlhlgRP79Vu5iaPjZeySb4bT2Qa+uXLr4QVWjd221
ghKz7eMQOugeY3rjQd0SF8bQNngJsxxfvQOrVkWoTy9kq0wDRFWaRL1jrb/0E6iXazEWW3LqQZas
qs4Bp7amJy+S1d9ZE48/HGy4VjVIj67g5tMBwzmbqaED0Fn8nMxW23MlUrs0vW+0qDpDJdtio17I
O3tvmP6vxR4UIryaheM+IHsAcbG9EloABU/kP2pW4z82faeBJURnuBE2OLqVKDZ4xrJ1ETSmhpKQ
tN/beQoGDBVOEyElOp6rLDpnFEI2pTiX4qPWx84fWZwme0o1L5no6CMnbTn4Cu4M8A+pjDTZKSwu
JLiaaZzmirbZChwL2ztwxQ5N4qNWEHDiQA+zR2oaEPseeVK/uaORziaym+pAYiJXv/fxkAOJImgL
oDSTvSWszh4TOx6OfYbfMCp8UGAohuqIb1TA5VFtfkpG92c8FmnumR1AoIs3HyFJ1gpnI/wS21aI
N4PXiaSDl8Y1/QhXmsjFLbZQ/fZ79ZWQZ1q8vnPUGZ5Gtem/kb0feLg1SwkAxMeuY9ldQEZGgtO4
Tux1UgL3TjGFIYZ5ezLabNpOfvStHcP0NJaQy4KqRhWvhtAYNwGJypFrIHmHRqnIdarBx+kMikqg
3mP1hQ1q+AehgAeZMAPwNkfhBWpwbbBTjtLyccHN4ibYLW4ngZ5tnVwLA7QTE7gz7DW3i+E0hcXO
CioXunEtdlKuaZVrG1eiYFW0jekhn4p9NuK8ObZ8sNc6rgv2ogcIkIZZHuoPrAf1KIRls23TTx1E
iNU8asxDK6zu4cYcI7kJuHfvcZYnB/wVxis+u+Ea1JygC9Cty8hy/6+gr/H+B/u77+SDF3cWHhxQ
F1vd0IFTl7jCkwbEy74FpYFP3WQk8vCuQ5LPD+SWZ+lajN8ds5jeZOk7uEpLi4OVa/qzZRSgoJjA
BzeGSe6JOlL1rO3YAlYFMvDG1M8DasLOTRQxpD0McO+7Cf7eXemAMCsEEKWxzWA1gBNj67Zpdy4d
B5hY5ZhjhDKSp7Wb/Oi4HKkmmBY7zfjMBq040MmV4CL4fwTTS+LrYD0OYXm8eyvLS1BPa4F1dYzq
L1Z3EB4Mbe010ocVB2PhKR7y9JWDy23j1pm+MYCffZ3cIDoPGcMuxyhs0DeOKxv5tRf7auqrKBLG
XtMC+TUuNQCKIdBk4/5oC4ndGzvUiHuApNwMyHEzKb5MaQPR2joEjSCENnZIuFd7nJHf5iFzmuxU
T1BNj6f0F1RmVoGSkDEBy1K5b/ckog6MRwWfoJkGfsjtUIv21A6yOwG00c29xVa5eu7jPgJMC4YB
9eHFM4lR7GNel/HfyQD2d12DhBZvLP/Fiu1HaJqN33uDlWuyW8qOdOdsh2Luu93niQYFG2PvV+Wu
0ur2Yqtb+LbRokNtgBSPVOPJFvvDE0WQyVDX9jj7aCtyUhO43ZOJ58j9GiP0l00bOqGjSh/mIujB
oCeSemWHfrfV4wYMnWUbZ5vJRbU1klX1xVUNnxOFqttFoHhpbf8Uch+z7b6qd11S/p1ywJSokaqX
RVGxRalUt0LdFvifFzf13CkLL7l7b04UH2rdKuZnyIzlK1d32JaMhdWVl5ulErV+otan9SiGevPs
oB3CS2Pdrz/IMASsAho7c4HCHSmeNUiUKsRDuAPjQAB2bFXEcF/PMAfd1TvQELpEu7KAjBJNyVIJ
6G7oHJwSfF0g5DrjgMYugRYal5bYHuuprQ7Idl2TKjRBsa3c710/CJAhA09EpMJv5lBQpOBdvlUF
OxqiQA3KGCng2x/Q2ZFQsnYx1RvWgHFtwcsuMdSjhoC1dyF3cfOCS8xnS9Myd/NoGHTFd8gNF1s3
lQyCp4OZnOZuHLYpslmFi7N0oQuvU665W6tn3Y3VLrmPBLkKMPsuORX51O0yPX9YTP+xPLlqWnnu
qjUHqGADraIWml8OAqvxxBhkCn6vnUbC8oKgrrzR15pTgtK9YhXGRXtijkiyLVlxmRD4ntsVxwJF
ivt8GKxiRR5qbsZzJFljtUhM60GccvKwmZ+8ebz47+ffLCVa0H+ZGghACj3WwN4J8QLp1/WDBqzM
g4EHPlv5oWxXlhGEu8UTqRgayp5fq8kSB5pRFfx9LjmZ/q1oUUVJvmW2O2n2Cfn9zWKaX0qrU7bH
efT74qBX8i0UW4W4548MoKgVodEpMb+mBUBTkyOQhlDN8NEroYdXruYwQI/LFflpTL1oAJlAOETX
ZcqyzE2YerEh6ZCFXdzLO+BNJdfSKVKPvHMguWlM68zvZJnTWn3iAYKFB9yEKmGXAUFOas2zMDMU
PA2k3cK17Vf1mWyzeLOOkop9k8Y/Y24VO1+W7GL2ZrAdhS8OduVkLzzgv8BtlP3Uql5h+m3gbrnF
jp0fgzALCbIfPAYDHAKg+ox9oWTslBcZGO1dYPJT/ddkjdZrAkTic29F67rWrFcyFUa91kNwudJI
TjpSiTy50EhMw+Bxp5OHSqtsPJMrbaNptbtp1XRsnLJDUGpeg63/kR7iUmbJRg9bMPeWYfbaxZGN
6ksbeBz1TLfArPlsWV9pQPFR2v8yzMw+0zN/qMJkMzGoq1EEMsoQCOyMYUWL4XkKLVvhrnADXnzh
ToaMkAa9O1w8WvsIdZqHrsj9BzPnSCbovf1WW/qf+Tj0f7uPuezNv9vO/mGD6XieC7mW4hprgX0z
lznDtBbCnefin9JfARGCjKVCPUe4fN70fhpsFtSzaQP1gMN1ijJwAxKiZb0x3XR8ognNgLrzuLJ+
sC6egJ7Lv4OoLPwJZRyQobpD9IQDuYHvl5CDwQOOKvga15X2CmpF7rFJr15A+eGegsL8K+2VisYQ
11+zMTfPDlDzLzqHdnaIxOd7rLIZjbNK2758SmqnfNGCCdkD8GBtaALD7uExltXG8hvp5brvb6xi
as9CNb0qpsrVRpJ6ZPPtjHmjKr0iR+y4UGUwg8FuVnOfonDvfRjToTgs61BvWVsPrfEQ4d4Q77gA
8SsuRzt8+0Q+UmVJhKMXdbukkw3U04fiTGNLBXMjC1ZxWwOcrIZk+4855EI1KXZZFlIsN7PVnHbo
oNLWGHvi3SMePlSvBCfqkW1h6WNmW0DaT3y9s1PsZ1PvbGbyTe1STw2IvHsk002kjYB+X/WyxAnK
dIOLkbsR1EbAkD2PlxiysTDBkR94q//FrEb0a23rvuG+1N9CUz4CdFAH4bupA6mZjvIYxALifOo8
S42Wa9+Bj0zPCXcCwDVteQRD6HuE0JKdbuel/KFDL2eVAzcK4cQixu6qsvfLacRIOBK/NP7w0jEF
2tWQgAi5g/9/fNIh17o1cAn6SJ/cQGuQPB1YDsZ1OOOem7tAJgmAf/iSMPyePQBFc+2Awq69j6kU
m+H/3ZNNkx/m7wB8jneaLJN1zmyIHmrNMY+M1Lpgz7CJq07scmfaucJxH6nReQXirsb/po/Du4kD
8XZNzG5FAZAFQ2JD65qda2rg4lYzKXaANAw0md38kEPGcF5t9GUCGm3DweUXqAlSJ2o3VMxEJUtU
0eRaVomdoL5eTNSjMEGFUDTW8TU6V0PpMb7COjsA90xQQ4HOjzfIIcc4fYM/iWxUXTN9OOZyEqqt
sU0z3lQ2lKvDPvNKu8yurgyyKxgssmvfQ+agCcBDz0XsmqtcuXkBjvIsi39SHDK0cGhpZZy0Jjgs
c6mXqvoc6ewW87wQtInXqTVZZ1pxeVVNS18iiN9BHBTvYbGPU1avOLOAD/1whJ0vd1oKVUPGde2U
ysLdBLJJUVZSaWDah40cNFwaspGXbDRstWL0zKB1PbKhBEur5mVoXEEn6X28TCxRsl01Zb39bGmw
K7WbImXga5cAkZuF3Xw1HD3y/CkZX5vIbZHrD6Injg3g1q5c5wKp7Axa7xO4SFDEsvdZdc2ZL1YF
77LHkFnpI/hYske7tk8cR/cz2S182W6ghgRBLlKzcxVLecB1FBxD8XMzG2Vj1ZtKB2CMwBEtCmUe
5G/kKZ72zgMKpkaQqQJTrEaF2ADfKWaNFai3bqJ++kE6Kotmys3wTn+FPPWEfAx+amivoMI8B3Jm
ctZRlI2gi5LIRHbFUHvcwmVzZ1T6A9moMZUXb6cTtpzNFJCBCfkB1AAgIgVDyGqxzaupNcoQiUIJ
1UyKBWgx8gRuPZAJAhsaNVPpymJbH+ORjtpmXGy7HCcAxy4S0Am35gOqm5CVCvwfLAZ1shZJ82Gx
Tz7Qj5JHv8hEToqnXjMFP7matJgoLC/4Vggbsgoq9ZWqJFgVdsHcIxv+OLtcggKYnNQssTR0C+OL
kXd/4kGUHaY2zSHNx9e5HssXUG0dQR9gnwPcc52Rqe32NWOPZFrs1NOGEft4iptSKHvGNjiByNMH
aQkQolpmmSMC3u2Fzv/XWnUpUUUKhtu1pmWnGU85WShessf4a2XiiisYfKRNu9hJHwfwPRs+WFpG
mWWPLSguH6UQ+ZbiiknHhTLF5a01x4EWwVr72qhycb+ZMBZ2DHzjgRPjjgWj7Ity4/s+hBgVjcYy
j+gxQOv7LH3Ubr0FEuDJwKivRjCUfB3quQU5UdYebHylHBwIT6CciZlXaibFmVFxXLuWuApc3zk0
7vww9GA8kF2w0rzmKWppW3x6R/6jl5q2K03sYFnv1M9AAzbPuikrIM8tf0c2agLtj1EG8gn8ghJE
aDv6VdBvKgw6kL2K8EAm+r2Rvez9CDDc6T9iwS84x/YoaAOuXrqQwRDppmqDem9XEf8imP4VKuv5
Y2UI9gpVVGRlOv4lqzJth2J6SJ+Mj20P0QuLiL2R3b7MbN4gaEgugAwEu6mBTMpsnIm/KZSaNPRx
4z1A/W32a1PfHqusPhkWD8+phCJkiHrAr7nvWuswkPKQ51H0tZwUaLwQz7rRR09NJ/+gKCCB/F3M
IKlMQ17mE6jq2v7SyQHPJC3xD4JlJoAthdzN+2y12QZ06BJiI3uhvbZjcuchbcqtNPwWqtJFk+/L
IHvI3P4B7NGgPrdL0Fose8mqKid9SxtBCWHXLdPdbLXsIBupRcXzyhp1yEBSKKB2qyywrcO/MrwQ
4QsxwSwhIzQTtL7UZ3KZxf5ZLNk6aNP5BejOwbxeMPMkGqR4+QCKcasGChCJHvHQcS4eLAjRrCBT
2u7GPHIeyEFN2Ui5R6opnoOXGY2aBu5NFGHYSlIXK1FD8/3AfcDxaaoNTwfkEo0RbVAzgALGQkJC
zSQFRKH0EaNyYJATJ3M7QCuRrPMYcpBb0Y7RgWxlWrx75zkUTUYdirobpOWQp1fZPdeO4kNVpVew
0U36kWxdFh+EMYXHmyzd3DUUDWeP25w1BYo8QtZVd14MHOLWUmjVAWw//Ivbutch79hT1zH5IuJi
NpdCr4+9OYBJQ0UlY3E7KR3E1a1S48lvinlSoOXRCgIEaeLuwKPkMaTVv6FwrV3ZtemA7LAvnuM4
fK0nvfgGYS1rYyPfvJ9UmDW2K8jn6k8BLhlH7G4H3jxIMW17oDa/+2Ag3vTCYpAib/q3jI3vdgHy
KhTx6us6tMxjq5ouhbrD3HNC63aoHN2d7W74EXK31P9jeQrBbW2Nl9xZcW9eqdE127w2DXZnEseq
/Z0j4H8Wbdk9LGYIJZXHoRKvZGqRDb3a5f5OwkMmsthVmfV14YOfOeOXuKpSQiEZsEE7HvtfiSP+
hi6exkbTdc2KuhTYMzEHNupTVWtdu5u0JnzCb996MCfmRXh6Pw3KRL0I3OoBkh7XxeTw6AnPKUhS
foRK3cSdjHSQWVA2asbIdD0cZfItDelVyrF3NnnLU1wqdEngobq12rc2ym3N+lh39qmL23zn9E5w
WRpRpiEy5S2OiFNk/hmkLN+RLbdtHA4psMrlF7q+pKtKuteMa4BK9UqGQCfg5pMcgwYkh2gS1NXC
1OoaHsN1gb1qXFYhNEXVrac9AoQMwpQDPgxw+xMil7VwN1VdmsBYM5k6Z1dVKZhO55zDqGghAtw/
t3m+z2w7vSKNml2pNw5Jcv1zMQZJn84efXJ3Uw0s82KiMKBAfgnLB25arUQNRQwNrpxBJwQiB+VY
ZkVBOKyhazGuFxu9AZmM/bZqusBblkrUXN02/L1fW7/61MIVOgUDWGSfIDayv1tk/gHMtkUl2zAe
alW5N6lqPscQ2kNXSpS7526557Jz9oVZv3YhkKHUBJE7YZNNmNKO8KOmQpYuAaNxGOwwT3Qkhhhq
AcxcPvVQn9tDrQGnzliXT2SzjUSpzpRfXZY0RynNX7kKRQnKcJG+3Fu1Gz/V4Rg/dYFoH5tqD9HV
NgDuEPZU+ECFx9JL6w45MyDWOnMEpXqYPyzFIFQ0Ivm7z+dPaVS92aVjPxVWJB7L6dFM2iYGlAH/
+8Cz/DEPe7+0dxXPMo9iKz8TT1UV8LVfdHxDQ3KgcnbAdamTHDjIlgG+TvJ13rbsym3QAzdt3UCK
AUMtt9g1LNA4fTuta5bwtZVBVIfVIPaoVO1E6gcc15i2AySLGmMPle5D3j8Du+scImcqIdEkk9RY
lVFQn4BtGvZsqPZaUtQn8JsA4WOoAwuNqaG4xhmGYp7ymXuxpfpTkaIUIYEUSOsjr+/jxuwSKHR5
1rD3XhAlAxytp6WgmEFBKrzA5aFLMRWE+XDaFgejBsQQGlnfUBoavhSR/BJMrji6astlTRLVAaiT
mwZeXSzB22FFXabGfckCz+Gy3qAoCR4y4k4St1yqAauTtoUGmERp5G9bbaq/Ao1DHbdkWejRAEBL
IOM/wmgYmyEu0aMxwakQiYMCwveriYXdOc2r7ky9pVlsoNXLtpFMURAJSGBmJH8Df4CNSVBbp141
1NPsVin5FsAEZjyyUDUozY2FBA/2VXoCOk9lnBsaz9ObEC7qkqvB7wb8Dm2xofrAQIt3Wabo/soe
xSVkY5aPwhGqCnRVaSD1TL0djzE+p0aKuvsF8eLIaNpC9BAAOoW+IIfCzW8guR2vWTklXlxE/0fY
dy1JinPdPhEREiDMbZK20pfpMjdEW5yEEcI+/VlS9nTW9Dd/nBuCvSWYnqxMkPZext5ihZ8+YXMX
H4FFPhkuc0vhr4nOCbS74mkL3a0csNPM24cl9E/rkanV7DlwwtU5V1jApZdH894PbVC4+7CnF9u3
sRFOIaEAxfTpwwz4cCaF21K2UW0AmbtCS/akKK6DMqtPq4z1/pMELnoxO12CzXxqQX0WBYOH+2HK
ugDymJpKZZLYNmaLktIeDZe62tdB8vmg3Aw6XffkX3OEvmTu/QD4duBcwEabHzjzp4e0UTM0ahDe
c/DuwCdi4qqozioFVeS/5t1zhWycXRV8rUu/O6qq7I5knLCdMrHMUWD3JKSPyxHdZ33Am7k8Qn4W
mPp8AkU9AUJHpjik47E0BnkcSJlj7PhsM3rVtc36dRBOsHjIrPapx2oBhpP5sDM5oMRhieyiNSym
esVhdHoslAWDJCeDb3bYAYQfFoxkq7jA6nuEW6MUozwBgQXwX9fzhXJ8viU0RllxeryXO0yZAsw5
+eDNzvGvCogJGw0AGkeynQLUchrIoaC7LIbqDK7NsGyblCyHyccfOBxztsJ7f4hk5YHnZ7nljguL
PbIySJZxlXFUGKT3yPLEvs79swnMhBzA7lUB6MVK9g1e8CFU/zRcNxdM4DelT1ON0A2wRti4jrrc
U4JJSPNy+PDusBdbG/1Qc0gL6OLe4rYOnsswKR5yW+QAEIDzBAfxVsuG/H4tFWUA4EIgn81LyuRp
mU7bLIRnE0kGbGKaGD5CqHoXEx5N5kxx+ytzWncH0EG4ckLotdq9VVxhaYr3YiXsyE6GD9Rta8BQ
ivFKPXe4+qx0IP7IT4qGzha8wCEqiSfWQUsE0AjJQDdQeY93oRU/CDmRyHPD59AXvQaxfwtcn7yV
DSQSetuiG5h78sc4K/bwE6bLEno4S23Kck71YUrb/gxjBzDhqKSAqSCXW069LyzwB/qc7oQVi7dp
BsTIT73iSDLBr23iF4vUxpoZgiZgrZTuoWqI8+mg4OVxiPGhM9eX+/ugmUsTGncLMfgNfB+SlXmm
hsH8i/AYzWP9hDUPR/NsncwT8/6Y/XtYz5aFd3L7YgmvUrqxkyA/zZUoTubMHLDTBZWk6JMV0aPO
IIFi9Vi5QTNqPFaDGLDOBTpLmR9hoX9wxpZSSlDhHNrF57oUur07x3tzCEYAh3bmFB7N0Jsnt3ym
Z8T3QbCQ432TYH3ajfmbIvWzoZW2WG7D7K6A9+pUxZui6+neUFLNweSb2AmjAJzQlcmVeq4ZADfV
2bmefDb5sXWGcDngJkLfxMy43+l+kybolw0J1SOrKEieAwwI4Q9rvaRAWB+yspoWQodgIYcPpQX5
0JblM9oakNgBNGPUB3PmArkNobBcrO65jJT8UIGFAaXMPxNNUowePzTudMUax9+YwXvenLkEj0tL
gsqMulwXgTnfLyHCwQ5FDsIrgUBiWYcSejc4GHa0OcNv/1cQWHT9Vx7f5kEtsBLA0QyJvHsPCrvc
3K+9X5J5zmqkYDYbxkgy9djBlNUWSLbxaFKfDpBMOpoZdSC2tzwwVUt07OXy/qrFFwsN42SqYcyM
169lceEuiAviT0fs/QCHaheNgeH3i9ny89WgQdb31CDGDzZmcsdG+DzFdOi2d6agIRnC7vf3gCmQ
m1EzYK7A2e8rbsxDkwzj6n9uYwYCX3BAAfoQLkxabce5qy+bp+NohHmCBjVGYPQh4uH5ePY6BfYK
tGt38EF39ukcOntzhr2WJ9c1KqtQ45Jbk/OgJyHXDF/Z25y+zPChobARGSImIOVkhfKHv7hxLf9i
Z9ZlDV/wAvokcZ3Fp7EJV6gHsge4BuFrYtiahrcpMnde8BYQUqyaHhPbrrdOP6GjBxg/3FDTFnjD
zHfWEszanWk7xIGgh9uocUM1sRn597xPnQozuuz1wqbxxx34MwS/HiEeytce3Nt1F5SVWCmAVmp0
6I9UG0kbN+k8cPgO/mWAOpopsZP0ESkA7TRzuA+TtcXkoviM1+Z/XtfIsFgOEmqWhi/CfVcduaK7
GyPEhHgU7W70ERNigb67eUYDrPo/k/W15k7A3i6gi7uYdYnb41N5IWiuNbNfnUzKHETVBCuimB+Z
EOA8cTFnQ80/zTX5vHJgbAWlJl83d8xHdvu89R/CfMi5RDe8tr6bD//+sZvwNlX/abwWCj0+Q58r
jL+l8FU8TlNFn6cG8PzE8uetCX14VMGjZs5WJqSxjAE2GlHNBRrkmVmkuAyDgns4IjNjbkp4RcZn
yiTq5zL7xnkdVXhDvc99PawTzvkOf9z5Oab82UyAAAr2YHYTnt3yxHpo5N6bLKaZYg4JMJoux2rr
3lEZSwEkUhFbq8Ad00PeVimoMC7AhPc4jSFJ3nY/zKBlNXi3m9O/48pcl1e8jEbCFsBxQqeZzcMF
bMQ6SnPOv8/2O8Wj7IePB9qiihsITjIrAaQ6TJ9m6gIpgAXKymzQcp7QQxhaVYFnKwctRAOpe8Pz
wpIq5RbbmMgcEkPsuseuhmebMCUDNO/BFYpM44f2WJ2r0MUm4n/7RiZ3nzbgwXvvG41ZmGwgoA2y
TW+1hy6en6Y/VuZgHvTQfBJQuR/UUESgD9oomElYr+g5xt8c9QgYERZXSip+GHSLPZh5E5G2ELtO
h45d+RuahDl00tGPzyrGTqlozyay6TvL7GCTF8V0dhI3XdYOrd9HFRx9K7F+loHczkHpf1QyGyMU
Sa11CHdq3A96lzXkjbcjqHp4hGbZuA1QHl00EwN/0CT9GeQjguXEJGLMgYOTt8woD5as69QFKNLu
0tjYI5SgtgnarloL3QLdOv106IrNSGLrUNs9qlnBa03zVxhO5m+5yno0XmS+xtsle8tm9IFnQGhO
TCjxJUVTEzj07E1rw+8F4FyRmcb51C1pAPK0Gc3Dcdsn1p7xwF3SObtiX04PUEGkBwCAUYXwDFzb
JBKeNVs9B9oWeKTexs38GMLQHJslON6EcOGai0NYcFig8sHOThBNstwfrkPPrWsnF68CyDkgqjzC
N9N5qWvU9k3ISvI5NKP3yURPvodp7BQbrBznZT1K9ViTcQBnYSY74ljtYziA1Bu7H2YM2oDtYzEk
MUTjksY7eQJ1qCytVlAo7Z9Z7HT7pAfo1YRpZ4XXQXiRiTLJ+uesgVTBDGYaGl398+hkPOrw0Nn+
7joz6uHL9qdza85oAym9DGISK3CWpj0cnUCPBHET5QRgviwY3wXTqgxjtUjh6Ho0h9prmiNKAX2U
Qq5xaXIE/+DjpA/3kJXU35WOtTN5M8MM/hWCmvMOB90Yvs24r5lxv4eZq6Cltp5bfHB/DZgwFjVE
PGHONgJHquo8SkpWnpKss5cWzedXkaboS7L4p+/ByA+7tW9hlqBaV1bdeSqyj8Ftnif9EjQqbESf
VUVdwpJ8qlYmdx+AsvUOT6nycMsTsir4QHfQ1aD7mSmgjs3pLW5Te+8QDxDomWtpDkzRqaTRppF/
X/L31UMDSnbc8AdzjUsTvtIU76hqIT0BkMNHC0zOugAyY2vCBE38Pn5PWrvZWsSq1tzuso/CS9b5
kFZfIHUxPUD4F/sqna/Y/JxMVnPK5mkjWU4vTQzwYeOjuUisjl4s7tELg27AbipZgd3vPzlzhp1y
BwOri7mSeC72hhUBmaOol0omsDjOFX3QgitfsW5C4QwacE8OZO/WFHDFA4Qbk30Na9iNUxT1VSQ+
iUpa9ksCGmBkPhgsDy+FFOjw+nAca+wO65UpwCtPR7Cb4ctQ24zNxmFMJL1YQRMOnBxjSGZmmXGF
PxP4wKlYBrmrlp1wklPHidzLOE7W6KAkX5rOffda2/vhNTNW1IHzPsrw91SeSQm/No7lmp7KYvou
i7pdBo1qV0qLwHFNxqMkhcaIaB24rOhD5/bx53g242aqbTOxAQD5bCbeLzGDt3lshNu6yNOX0Ap/
cqsvH8c5o/uxw8YoCIv269iq9Rj69SskQaptEo7adtV132f5YcZ7BzxK3As6WFmvnhMZX/1ubr/O
8A+ICjlv8pIpEG/m7x40Lh/4KNqrEdPMCvv7FHuowUlJNi4bAhTPM/hK5GEZPJg4rcmbbef9EpKe
u6KV6Xn2+y5ehtN2boFAvkWTAjRzKoXCVxOPD7yd5LGa5i82KeJHNZbloYIfd2TZDj21wfzdVEPM
gRUCX1Mblax7wSTjjlrWaKDigwfgXxsBx8b915wq7Q1nzvCkr/ZT/WSCuu75bmDOi6qo+zJxCxrz
vZ39Gl4Vy9pfeUd+NXCy+IKGbYrn2xQc+47xB6XmeSPhpHdNO3xatMjsj6EHIE9fBAbIdoYdxVd8
HlXU9Il3deIUvL3SRvu2tmBW6wYtKEsBWOizGuXFHII+c/YlHLerMO7ChcmBaJShato0u3YIfs+D
9LuEdhokEu45MzmPBex+Z/9wz5f1QKA1TqG80Ah5MQNDRb7NsgYsDPoBO9YDt5xDcPUpbEFcYExo
oT6imiW6pC+dZPaiBqAXO49UnPOm0GSy2doCppGehSzQ3SF+/KVX7nfHrcivOSqDyvqSdhTq7FCF
RkWoba+z4gCDT2JvsaS9mrztlZ9S4JzVaLRAm9q0GdqJLsOew/QxL+xzrA9Fak0HigJfyCrXW5hp
kDlEYc9DN9HMM7nbgaNpnHLm4feMa2+TOUvxfzr0m2oAky50C+yJi+HUdD0Kxh4YaFBhoLuqzB5R
Sfmdug9KAk9qH1Ii0ew0FsR4/8yhPUrkBGXCTccEBJbj4qd5S7MO/61GgGlq3uDmUMD7E+gwL3sw
YQ/ZyAuxnYWJzFUNDD024HF8vqoWkHG1UECA1nIWbEAD9zc1LcrdiIbSwvdY+2gOMzozUdUAW9ER
rm65QW5zn9tXMwFddbGzZzwBPVAMeSQmxiNl898X8Cn/mdcwnbfdVIvBaQm4T6e1lge8xZ4k4L46
79DvnR+FcrHf9Qn/ng5ZBKIAuHlEvaVYR+DVxC92Cuci6MHVNgrlCtbjOszQhovwOnej24/SOD0K
/aNtArHiJQTYYE4PDIX54VIzXOeQBx1LJ6rHOAaVq/xBOqw18cemp8nj9ISvOz2hgtCtY2/GHlTn
bnPLjLz4QXMJWgqPQzwoQMFEA62u/Eud1hO6rzYkkv/kWFHzjQyTqx3MajOgqPzqKohCdn76zQG/
L3JT4h6hIO2ckrqFKKTTpt/qwNo3kNKNUqXCB6sh2E6QNjvHtoXf2LzLe56t8MBxiwhuKHA/8kao
YGHH/Sgq1E7j+ip1YDKwz5JQzC7A1G1IHcFRgDw6v2bbnX7mDsQDitQbnqGcna1D/Lii2J3EcKJ+
CXXgyunWyhrErrWmAXsD93nOCMDptU1RlegH8Deyt1s1JWNQDEkY6LU3JUxUQNMFjaf/jfE/8hgz
AGW83HcPni6Qzm0NOlapRvdgQx1NhLHzUOvIx7a3Xpo5ZnYeYFnoz18Zfrooz9h18zDZfblTHDwx
38I2tJHVitgj1KJ02HRg+ZgzcyB8xPqqUn3kFE11orEDre9ZgoDrBdMWFaVyScPEeYHD5OdQpZAV
uY+moH+v8m762vWyXwy+41xolrsXUYzJeYTywD3l6HzTsCcUusat4oF3pJ6TvjRi3ZDAfsmGInup
xLrVAexT58exf2nbcu9ZRXBhs7JfZqu6RXbv2S8l45+iP2NW4RTPE1gQFdBT0rG+1FPtn70B9RdS
JK99n3YPAe1R6NWDQ5VXEHvJ3DVYxd/sLvCWgFlaV3C6vxM/mT6Ya+kq1JAcTd5riu9FH37OzyFY
f8MYDniQoXmmP7QyKa1HgM2XdkrslynxYxOBvImdix77M9OM6cjG+vWFoAR2mKdg048+jVSABVAC
HNob2Uqp1NvcldO+hhowhsbpzVUFhewBa4GrR4iGR1H0b7OdjfuiLOYo4cX0ZlvYsgQ0STZOa2GD
B9cN8KuAENqbeMb3Y1/DhBpOFHr8U6zs9Jnj7QfnHvnuZEV1vB8I8B6fQhAi3lWS4iH67zx2VBle
FvAqNC8sFOB6sIlnB/W5f15i99z9LTaPEDb2yzFyoQfyLkPtOWHLrwP0G1dd1skHWNRbTymrns2S
K22GKiKex08QsJYAeCfewgzYqfUNjrLk0cPnuicxGPuxXsPBL32Vx85FzcAUKpQqj0PHfh8oKPfH
XGJHCzrItOaytuDPZ45mUrWvpoTcLjCXSgdLIKvtb49U89jt7Tk/7M3pfYH06bn76bQpQkzlk/i9
jLrPZ9CD8YkLj5YkeBfZ0B+rHI0ukbo5iEkk2TY6DMc2AdsFNQsz6mVBh3Zr+mEGc5qXR3ciWBxF
5ZzDS8yH+5VuEZhDbzQuZ4mqbzlj9zmgc7swI7GC1ZOb5enKhFWvfGAMLTCqXDJGg9vn28Tu+VMV
lOnJLckJNDr+FKIr+BQXyl9keF3uTI7NqTrMSfGBZsCStWnwOISAL5Y9DAusJnRePRHLtY//i40J
QcUHYTWZgNdw8zdoFmdwMQmaQ0bCrUer8ExCj/h4rPTNCjhGGBzr5P0ARutLYtnuMsuhzu9Yjn/M
fOUDkJAFtzNezgTCN4W/HBoGPwUzbCbyIX8T0DiOcjHzQwuhvX2X2O4azPr2kUEGNOKM5V+Z5+x8
t3J/xaJfS7upvk3aSrZsRgIKtNNDddkATsyhcAjd9ay/3NVL72iULq/YdrD6X15SlXmxGAncsvs2
kN4JYJAcNE2U20BZ7q/xrEE8c92wh9mbrx3FkqhKQr5t5hn6AJrNEuNBVlDung2RxQrDdjNNEGW9
U11oBdsz/OvPqSbDmBmlI+LoJufw5/rb3Vy73fw16uceCHxokkV3GK9F0RSrhCPXBsJ7G5hZf0zG
enWH9pqzBhIzt7kmtNJObYG96CP4g4E+g9XiIhsy8uShjH8ZaL8Lunw/uFX9pfPndhsnPN0MQey+
BaEfNaPHvnqJ6pZYdySHGRKy18SXcgEJomTtoUK3bHV1ylSkzCEQ+S5t0n53L10pLSpgBk3uHuq5
HCWN3T1lpplbDpL+kgLbP7SyNa+jzmA9By8XfxH7oDgwEMHYIg2TZtOygmD9o+OwkPIMK1d3Ax9O
dQsDPd0MVJYotwoeRguT880l2URtbOy85PMtgoKIHR5n38xE8x80d1CtZ+9Qdn2939TkS8ctH9ic
PN3uaXL9lEPLYjijKCI+0hrFC4CGfnQu1hE9i9kTU924wTqA78Z+qq7o/4QL2mTyB1EPtGPNd1Tq
OtDuSnZ2oFf6YEFBB1wy0r/4Qn4k+mbY2B0GMTdv8dlaG+0So1oyB0GzVaiR31VPPklvmyl4/pZA
3qA8t0iBql4MDkQqb7EZApSviaY5ZNuGT08K/w+PvkrjYzVivexbM3mHohKPrNIXRxZM41MKhVGT
n2zAQ9JWuFsogNF3LAEqWmIJKr2zbFE0N8/3Tr8Jbk99E0OY5iNL8Uu7vyJub4OqCOm+p8HtslvO
q7x1zUh8qKVeE1hWHxnNOKPqRisfukpLNnlug2pSqKLUqvC5GWm5eZbsAZiTFyMoZ+bHJc8OVgrW
psYX3Q93OwCT+yu850aZp8CL8pcg3kAEMRJMteTi1RU/YSkJPzgfAi34O2Hx9+dsmJLIA0fv8Fe+
4XZ1qjjUEfSgmc/rOKELc8p8iDOFrL8NSHe0VsL1aAQse3HKYnboHW6XUdEoG9i5xt6MrAkfpU+x
i+FkeRutISu3rFjZ4hmFUQ7d3MfJB3URwS1Tj+6qCmS6sr4aaZdBNyPM4RaOEMu9icv9NWzm+A5r
QX8Iq1VvwY4b7/99qkVloTDinywrAEqcQh3K8oExNDmh9WnNWZbwDjZIIb6R+goz2QyYsKysyIe4
zKFoHMBlzEBn5eUyDzIHFBLc2e34eVJecKgbQYAqqr+7YqCPSeeSx4JAZTTIfX9jwiSV3jUFx0iP
mYMDdPYaDjJ8CaAOfSQhtLz7FDq7qTvLg0qhkYpGqdCtb5Mxhzh2sYFP/eklQYuNQgeTQNcqzut+
b8VY55kzeDvqxaANE8kQisSRSQZ6zk1L7R571P5G7RqwM9O2seH7A35ctR1gWb2DTxqgLMADw1UH
TZ37weT+TEtz4BvckTYrKPHNEenQ5DBeaXcPNXNmchKGVCQHysCkjPOa8WAzYaB8bzv3wdM9T2oF
PDkgOBYRCbQy5+k0wKbyywjIAiVD/BxAYudxRL1w0mlhg/GJNRI0xnRYg9a9CcagX1k1oFFZbA07
qfnF8Jw5gCHqPk12G6xd7pBlM0r2NJSDdfZSf2MisL7Y07/npz4cfs18M5hIL8YqJbzNNxfp+YW+
v4nu8/25yNair2B1oyvyZdjV4wKAwe+YSzYmJ1wCGQ896rrgGCw6G2AqiAfRRU9sxGbofvAGEKl+
LwMr9qDK0kUDKJ9+l/PMOvVTfKsKgM8M0VI91YzflqwzID8FGvPQQ1XQlQGoptp5LsThE5b3KXZU
/47VkNY7PKXlQlEP4/f5cZ9hge1Y3tbR1YGWJtkxcSEEpKOR4++00MUaHoIjZ8oJjRf7F56D4z8L
iHKanJkcKjEuyTiqlcmNAT1WgOldlMLrrQpe8AGV1xEoCyz2rC8daYBVHfFFNCGZIPPNvSkGtxSj
KR89yLoN6cMkXABoJ1X/VpiXEEPEsv9w15sX5vHXJ8DHhRCR+wtdbNZ4epCJhhz62OYbIFdRmR9z
iLEPLWTZ9Zk5xIBF33JjScZNNqTH++D/Ofe/pgRhNa7TrhAAyIRYu3c1yC4Zabd1RlHlggDkYSCl
XBd1nT52LrBaIizlWyphWzIq+6er2UCNgCMyEMi7uQ3oxk1b+yEcAojIkOm96QO4cEPJGcqJTvuc
yeaFJEX2LVfwGHPKsLlUcd8ceG7JpRmIsXKoiJjeHRg9rFvHq8BuydX9ysClBBaLqJrJljQPFtP2
zSQRH2WtzspP2gTGIS9gysI9pyx/tDZRr23o5cs0rtqLdBXdjKNFHrAfgJJcaj0kIkRDMS9t6Ain
ZJ8PYEO6LQzAk0wNuzqB1VSt2WpZQXBgToO3FLhsJmcOvH1WJZ4j4PugDdepK0Slk5XMJgk1rAwL
8BLiNCsUef+J7+Mz84AI84rxSAagZXyKp0pjDyPcML1y46Kl9Zbb9eNUjfG1hkYyvtDBu0nfZylI
P77Zrny0Zh5fvWw6pXlDvkto5Z09h4QXFj3FsUy+QCipOdoh9rpm909RG1iiOcN2ZHCGJSfDvFcD
+ZmC//nkxhNKLm04bnKLqBfPCsHXLcT3/5ggPFcbpRLU0FHnO0w8APt2QCmj7GOoHujQDDjDRA5c
hK8WyWGKF4/TimAFD7YyYU+iF/4R+vKP7ey7T7Nfsiev6S8OwfexNkpRBEZdW5jipnC+CYp2AS25
FPgxHFyapwdbxgEEcUd3+deACc0UM7lnHaASJoa+R/WQOACMNh7UkkGqGf0iXYdDWT4r9NH3iY06
XlH44rnxhPuU08iMmYzIbah8hzk/mJxF0mllC5mixYf598tvd5s852mG3YXTiWead/1Tlq+wbiwO
fdquIS027YTe0OPLVhxM3oSAJOCRK0YwhMG/6ReNruqNrd0v8ZzsItjzuAdqAXd+G/F1SfAWt4Fz
BUis2ZqcuW4yZUJfVwxNzMMqe2BAdZvbmFQ6aiE82DYs67kEGKyxYkj41UCo23GFjkDKr5MCerPD
NvGHU0K+rh+++6RTUTkByJK4AC3NWUzXSUrly+wUXy1gpH7UbbtH+bN/88ZGrCCZJQ/oNypIDeSX
2MOGc3YpwKhNod6h9cahwfLOSJhvpxqdMxNmbbrOUdX70rfKBTAV/LVcT4M65tuQ+Rzgw4kdA6aS
yMwHzdTWfmvzyQKd7Aqk/w+TlzXcRnO7JGtKc2z2yxEwmXbud/C6+H3GdA7yiP0OqoD/v1Gm55m7
EOYeeWNDpEXXs9oSnhh5PkI5708VDCz5FDJt93j4psDBPJhMlwPoU3p1chCqchZhzdWl8pW7x67G
W+aF13179/24/aaICJbY6dhYilZA5XKQyc2w24YAp0rrBSKXwYbbCjDtWaFQmQf7clLnCTXyizmw
VLiXoGiW1Fc16vX/5PErc7BcHdLtPYcScgPd196Nemkfaz69G1of58lrXnnsaqOneA4tChVdTesL
h64Giby3H0Q/s1duv5u0K1p/y21vWJlQXy187l2xC5PnBsz9T1f7+Pc/hM0gD4U9v7Oati/c79dA
azfvY53DMqHo7bXFw/p9KNUe4ggJZKpd4N1lAv0Jnc9bqiLfQefaXA5qM0q1uLzJg+7T5cDR7yG8
kDzPtMWqGIWDyvKhWUKKTTE5yXsgw73LGXlqhV2fyqwBI1nn+86plq0Tjw+WP7hv7TeTFf4kHkIU
AJYmzGIfFICwcU4zvtdQUoGmmKlowlEzOOb1BElefNQR1izBUUzz5l7LNDOkTzZsnsB4oO6iqYIa
OpH2xYNS0B7Ynle/cTUZIu/rfeDK17Z05bVkrbyaVIxUo1OzX8cLMH4AY+pATvCHqdqHLAWLwZzy
OcZDm7bvn3Jm4qf4dmqyTBQyiILJr/asnReVC0JFOHv297RbkmHKvudOE0QZOu6nBPJIh1iAEEBa
wd5bCkH9Ttrfq9ifFiGafldPKAWgUJtuQL6ynpUXweZLAizM8ivQcgl2gIATca7YVwERxSlL2FtB
UM/J0cgDQCPddCEVLzbJHqGIV38LAyjex2k4Xcqq8faFBxlKM4BvSwrg7Vd/5BJsM80fwhr1mit8
CmYCL+x33/WDJ/xD5C7Dj3Kdt731pmh3u4OIWy+KezEd4QANAdm4keDEypOPJ+8GMHwQ5xkszjZT
jaaiJ2oOXxkdswTtwls8oYu6cXR8WwXC3wyA9BHMvK4JwN+K5/k8EMHP4E5RrCDRRrgPACrBz3nc
0YXk/e8Bt6jnM9cDf11hBpLYx0AtKQTo0HkwtwoyRZcSmhM7btOXybK8dwoM/RKqNyhIoWnz6gJl
42Sd/94NtdzkQ5VtMhH47/2EmiCs275ICCQ/SBWSpcm7zfhWqzh5bJuSn0A+8BaynsBLs6xhSxzX
2oLwNkVD0NBnyw/toxsX7yaKFRufCOBQesgcaic84OMnZ0s59LmE6P6iykO4guEluevsYNJPx/FI
ez/cewEg7jq66U2CMgBDKvAabuG/57nMGo6wOH1tp1mdxiFzt5nmqRCQed4ovsILIfvhYOsQbbBY
hZCZgFcryP0xENY6DYhFu0KpqtmacByCa+r5cg2Xtn4jDJPGYPqhuBph6z7se0GHapNVoB960BwF
+gxbjbjelwR4IILy3OMA7hXk//3qiK053WEr7W67Jm5PeAbXK6A3+TPz4AfrOXP80ebW0Q8BTV7I
acPrur3wCSVQUABBjOxjeRFhUB+GumiXszNl32LPx/omm9+tgP5eeydt7lz0pzAl4EtVKQU6BJ/L
/ZDkzXSoGfB31YjPdxxBqPc4vr361HMCfPUGLtF0LtWC2p11Vfbo7uIQDNIQwIJX2wMKPZDOtxwq
vwJoGqimu88d1PlXNjwWDtJKxKGz53CVp8J/DnlVLkYtHvtrhIzyz1Cm1cK2PBijpwBgjbX1hSex
9QXcv/6h4vgSmRDONdAyHHJnbcLC6aD9nnXNGnUTHtmEDysrDLL33Aq+iiaPL3kfzhc/L384tpu/
50o1Kx81ti3eGgjRJfJ7kb/a+CLD1352I3N1ONTBAiphw7Hzy+559H/PV9JRm7EuyNpcTgk/N3jp
PJWDtCGagqaZ9zih4PiY9r372MNYxupb72CiJqlAk5khEm1Cq8OMMXADvLD6dGeuGgcfeuZugMfC
P/fAej1cWgoS51Pru7ebj3BrkKJZ22kKqTh3fsvnYfogWckiz6v6AxQEySP/Jz/pfPAnr+fHQTx9
jEC7R6Oafs/v8Evm8EZ6wGJdLsdewZfMDaC57QzWlxxvkShlbrov9d8E7nyPaPvPl04205caKy6d
rSCSdJ7i4PZ3G6f+REv8hhnUY167gBQgoNnAABA6fSlzaLDazqtNZXzIuwyEJB1mdQzsFzRz4PyN
UIagA/wfF3VOrPWccWtzEeu8Cm+R+r8uQsvDe4qpvy2Dydr0LIX+VS6sc98kTjTgBfhR+/Y6G/Pu
J5RPX+puFK9dnkF0oSj4UVTZvM+5m6/bws5ewrHJFg4a/T8Lhy+62rJWrEzRIrF8BvVqHJjqvQPA
XSClgWLy/yg7ryY5sTVd/5UOXR/2wGLhJqb3RUL6qiyrkrkhZEp47/n154Hqs1sqdUhnuiMURVoS
lvnMa9xJpOaVE9RV5a1Pq8uxolpA+QHcRVKYO4f61v1cD/BJAXh+ltO4VYGdoGibXGqQiB9qBWuq
LhvG29LI04OuGyMY+0a7DMUgNo4f39lpXt9klh4cUbTXDgWV1BuUsUMvLE3xPtGwklKn5tug0eC1
suLLFPNGX4jugRYXKwRF5I3WoUU0NYEdulY6ujNrEyZUy2FioYFXdZhbDP2dIeriDt0/1ejuoiTt
73RMWG9zPyD1Wo6Wx2MVOx29agnSzINU7foRpl792Mj2gHhMdfvy0Ay+WwHSdVyfDG38+QBZWd76
rLRyEkk1+LY+acJ7efy6PoFZa80HZGe/9Y+oiLZPoZYPh0aJrUXbBZOjoYEN0c6fcnxtUQjR/BOJ
hbyXZMTr486c4W4wBil4RZkcAVmg3NOOjy/1JlWV6jlT578Oy7Z/OXypVoU2nbrlxYaNus04DJ5u
+P4pVSftKhats03EqDy0JpGIrDR4+pnwTB3BxNJhosm6/ujYOEdoYfGM/XSxaWwy51DqSFxo2jul
V/T7hepytT5edOX0cerMd04ujZ3VDJk3pQ7JT2x+7PBuwK7MT8j5e2c34GJyJvytEX5nEumqPT04
bSA3UlHF/Rir2L3nDgreou3PGlpfkEqWP9tFbnnKoJe3qdJt+sL/sPas/m5hfYfRXp9JVLX1IKx2
7nr496tfdcjWw2x5sS7i71/8XYdNNBW6k3Hjrmy3ldBW9qgqLx10iuJKo3gjvMcX/tv6dFAMHZ7s
C/UtX15jL68ZtAzDYXNMXKoy+rwJQ9O5Xv+pWryBlcQat+TW/nWs1jy9/tlpVnNEMPv2u8de/mzl
cE9VPjm+/jACWgnNIQ/c9bPTchqu+3irLPr9OkI7OKtWz6to//rP3OLkXtshRAbdeRH4Xx+v7Ghb
RHF++fulQ4iVT5nH5nH9sPUNmU4110qNcrc+JhpJETVDSh5+vwn3cbkETCqfOIhM09Ir5y/S4PqM
TJU58v5+/rs3ocRsuIXdSLiBnU583fjnUg2zW+lIYwO1pP9sauW1jurFk2LSeJmQyTrIutPfGmVy
u76ghda5sVm4b/08Q7jG9hWv6b8FWiO2Qk/s3VgL2nyxisGzOZ9UQGqn9dAIpe1qTvytrKZkU0ax
/nZU8+R6PfSZMo/aeEfZB6os1lqeFuXhhznwmw2KUObF0gcUGCPt4sMZ+zDUpblrhZrt18OkH+iS
EPmoPvakLxcXL5QgKZqXS71eVplDlqI65h+jOTYWvQxburOzmBCtx5y7oaHVN04avOU8SLGt8C3X
TDQw/ctj6z+aVaU3QZxMu3B0/M3fT6zvILRNTmSg9+vjfpsbm67Op11PxnMxDeMEcUQ7jcvR+tD6
15zhVJQV3noQZWN7iSicXtbDIYuVY0k/aH385RX/eZIrI3b4KCLl/p/H1r/WF7PWJZ6TIyz/92Pr
X2mDnavCiXhYA+QbE3HW/YqkVH2kjTeU5YBhWvnGMZ3oegVfvjwBY1UcaT/eLaRKw1uf4WOSrSFj
ILUOmidv/vivf//Pf30Z/zt4Lm4LWutF3vz7fzj+UpRTjRpJ++rw34+I1hfZ+p7/vObHd/x7/1xc
PmXPzS9fdB19qYum+Na+ftVyNv/5ZL79r7PzPrWffjjY5m3UTnfdcz3dPzdd2q5nwe9YXvn/++Qf
z+unPE7l859vvhRdjqfG/XMQFfmbv546fv3zjaWt1+nlMi0f/9dzy6/88w3F47Z+/vT6Dc+fmvbP
N1L/l6ZLxDMFl9tZFL3e/DE8L8/o5r84sixVOBIiDnbvb/7Ii7oN/3yj2f9SNWGatgkcRnM0yfc3
Rbc+Jf6lAwk0VV6AK7du62/+3+/+4f79fT//yLvstsAyvvnzjTDe/EGDeLnN6+/ShWNKzbSEJqHm
6o7t8PyXT/dRHvBq7f+gPI4mZYiYZh8ieN8zfq8megGh5VSwB3TrLpFGtjWoH0Mx+JrmtCWmNkjd
yYyq3QCoXhkH+D+201MUqClhohEiEcvpFuq/Scv1mE/UjPQgpx474rGXFbf0iLffXe+/ftYPP4NL
9fpnmJruSFOnhG4Jof74M2o6DkNlloS42HvdUHjeVOZOzALxqsbPaC2pVEybxTfBwGezKbRLXKHa
lIKy05wa5cLI6DaD8xaYfgGZLLA36WRZR6f6OqDtuZUmmrNOgb83Hxntf33y2j+dPJdSF8JCGUUY
4seTd6j/O8JUDNYuVbtYJZCl2Ik/Rqzg8DnOMUWEDUQgFl5Ls3ZyaD5xcaN9n5mHGAG4869PR1++
7tWQsFWQabZq8r+qmz+eTkiNcw7JZ2glVcId8/Iw9P4EXVz7YsV43WnVCAa321dUnUwMK+/S2Dho
mck/VaNsQJ4FidU8TBM+GCALLoPRZ16rdML1bemQWQfCHaau3/bRAvwfo+DAvjN4JKXqdpz3c7fA
GjL2K5Ff9YbiYKdo/GbAaMuPeP0jmXmm41iO5ljy1bhvGf+xnsRyYwFyOQ9+/7HEUNaNLOXbrA4G
BB0Uk2tnPkMg0ze91d7TrUTgeOzFvTqFXt2MxVGBmOaigfz513dAW0br65NzHMloMExbUwVLxveT
EhRUjroiBlqyTAELKoa7Xqp1QCSR3qLAXO7NJjwKJ77paKn8bkT+wxBwIEkD98V4Vjqa9eMJVIUa
+kIOxoaW0FVYBBS5S9stbXCXVHqEi2/yAId10c7p+/Tl5vZZZm31LnV/czHkzxfDMTTulWE42rJc
/XguRVaW7VBgYDahSn4WWZJv8ypxu9LMr4ziYNqIKMcZZniVky6FnRIiFFC6dcqPtu7vhin83fX5
ecZaLOq27nA6po7K4o/nVNaMZr2K5Ka15nTfY5qUh9oF85dPmdoIRHl09Eki7JQSibyO0rbe2M7o
rc/Boc41Y/ebS7R+348DxtLITkzNsA3BKb0aMHZRBgJ5C2MT4Faytahw1VgZbjo5Dpf6pqFxU0hO
sAyj2kU2mMKicMpzWumYdmkVQdOyyNVYXkIJZk4q/RBtojTB4U4M+8j3rd1UpXI3aflHBL+NcQL7
lBTKUZ8qJA2r+oQ0FBF/MhfHLGcFFVD0TAMOczaeYsCCd+NU0zmeC3SJWgPxT8CSWjgZ59EykRoc
UAGVfunB9VT2GGq+U6d+YxX9phh1edaaclNUI23PZehVc6wdmjSJvBkHvwLHcsxim3uZFp/0aNy2
Q3TIMzqa5bLkD2pibFo51q5fDBbS2EqLfrcSeQvDYl1Ep7C+qMa3uaiMcxmZzt6wCW2nLzmd2HOX
V9ukKcu9VcQKiZYJOD9FIIEkHrpE9E63ymhfFfU2CtP8vh4zEwexrkJeFu5LEttfTJ9Luk5bpJD9
Q2+7Jl4onpH0CrhOW7h1O+e08kr7TsfxbDfIndmjiVq1FdtQA9E2zuU5CbPq4Ijyo1U4+g7nHMVN
c5jSmfn0m4H0T+PaEcjIsQup+Ce92omiuSlEphIjrzsRpjZXik9/008p6dCo3YIzz7bhYJ2QGN2j
Dgl3KsFIYhrNu14vb35zNj+v0Zbm2KzNKt4EKIy/WoUsxEw6ow+MjYl8uKsPNo7O5jd0gHBLmxNg
xnDf9xbzrWi4zFOIZUOT+273iE2uJAAquxYCQ2rav51vPy1JllCNZe4LaijCXoKq74ImhDbQnVgc
v5vEso+x78B0GZAgVVXIyb7zkTLGfe6YdFejdmdMeXH89ZVZlpdX0x3jCIkvgeUQQq4BxXff3ypq
/xIwxEtc5QfijGz1vEuC+EErs2RvaDTHbXqEMGoYob/+8n8IV9gX2JmEhP6tCvFq8QuzIJoaxOkp
GavBZq5N5N9M/5ucnMQt80VqIvCvKVhWqJpm1q6srKdFASruPxexiH8TrWjWz/sDcatmM15VXNtQ
o391M/BVUiZ0TF7ClUg3oz1BdrRPav8zokIjtVlKy4PeaxSa8ggZ5M/46G7WWdlL7Cd8s6DtzHaO
B+ZF0QA/VgabzBoQ46Z2VQgnc4vCaS9NYByTRJkP5fIF+qjqiDRgdLx+VtfnPuLuOhpfsnSukgKh
qtTy/Y0o2BRxMHK2paJP3pw72RafOoSWkFtyiZDKD3aYRHtrSJ4iFr0czsatQ2v51GXO5IUUl2rC
3q0d1ipheog0Wa6bLsnBsJ2Ipq4iA56RPT1ihic+9Hmyt1R1Pq8LsdnF3xwf+kCBniHUoAhbj8YO
0NwuphNm51SZdCT6LRzsINFcN4FzXdNp2rZWZLqxcrazMrxbzzhpKH/UVXBQfPbi0a/KDwE9O2wV
3wlCqTu/B13J9r3rK30/dmMHzGxRall2ltk3qw22jwL5rPlppBvhhsFBF2wXSQovvWacXUXAmdbN
XBGn2omrQ5Dt6AZpl0jdWGM8ubpZNW6vPRJ7hltfzrYbGNFpoijpmRZJr4152H5d9qPaUS9jKtH0
kGHYvkXgxjU0aDd43wRLi0m72DYRDP7dxrn1lQdNhZIaoVsXF237tuBrioyWkD6Gu5Eu0VDV+j4+
ivsgbiJ3sOKroqPk67cpDFiSGnOUl1lntU6y+RoeZrhTILhgNVxQNnE65CQQonO7NO52uDR2Xlx1
NppC8UcQEGehBt3JYPuGvekIt+nyeiuTamajxpevjhvQU3GHetXXNR4vaGIhjPlcinzaD36ab9Pe
V0+JHV+BEnNOZadYG70kUhNt97Ti3bqcsKOi4P+bheDnKNGSqiaBQelSN01rWb+/W4bS0R+UqsES
GyED1TW6rNwGCvPIQFah11DJ1GrQEib96CFoQxIDUoAkzvRN7hva79ZkMuLXa6LUDVvXUB+0dGm9
2iycDj3DcEYDL5ezZ+ZhftPZMPYC5H49bdFfe5l3y55alCZ66V33qYZQ/rv16J8uCvwFi9yJvOKn
ZE7tBlgPLQn1erdq0bK/OzNhFlAX6AElWlnejFjEkr7drZdkLkBV02j936c4y9ZJfMqGvqT2r4LC
amE/VyMQ2W658CVu59vMmUd3TcYpChz1BrNlf5xhnKKucwh84zgo4XSa65TWq1FfbIssL5+QD8y9
//XYARloG1wigIdLPePHsSMpGiKaSpFzDT3zdI726w0KkjB2QxsBf4TeiaSAcI0wFNZYSA2T41Rw
MX99LsvI+HE3pSoDIsgwKc/Ytv5q5CzIRn+iqr/BVMn2Ridy9sFQOPu6T5EuL9hF19v06y/Vft62
qAZZFHhMQy51nCUU+27yWK3e6pQ69U1L9fWgOEZ6TYgPXEZm+k4a9r1qWF9jnEz3pqN+ESLBTckE
f69X/iVOLZd+k7z9zTktF/3HK+FwIagsqWQ2hu68uimVQdtulI6+EcPHUc8MemJQxlJ2qQTRgjpy
kLyMRLQPYnT2Gihf5fAVuHyxk1CbPMRMEWXTW3ddVn99av9QlHDothJzWEuN56cCz1ipGEdnqOnp
Y9NcxWN+36hHTdMyigOW4dGtRf116sRWHZ1rilCB2y9TXeZi06pz5eGR2LgBTmRWF+Xbwl/EccDr
pRCN2K/VCLoiedAcDfg1VkLZ5+mD3TrReysYN/RYI8wpcjhiaPUeJpQSMd42ChejsN9luz9H4PxO
h/80FjPTdF4Ni5ChRroIpKIoy3daan21MjT8KFIYZ7XM0Rf1A9TAu0xzG2OAE5IYT3XVh/sGULSb
Sus3c+MfrztRFZXIpUxIofLHYYpkIXoc+sB1Rzu7D6f0sK4mRd/jYArOfl9n2hOCu+c5CNmXyvmo
OgZgyIi9Vwtn4eIQ7lOvsFN3iaWCcc4PtQYPbC7odxjlEfl+RBVFe55q60b3qcxZFaI8qgI/Lnmf
pt3nFtb2Zp0JnW9QhkN65jdL5c/xNJVDtDO1tdiiv040TA0wvKNYOsA3RHBNy3qUeb23oqLcJm2w
W3PBbI7746Qaj78e2Msi/GrKGZpN9m5S76US/Op+F45V+zS4qUMtJT1nGZxrGrF+p5VE0kMWAYgw
kevv4vjXX61TMGWAweq0II9QCvvx1vpdTtYVIileiJbKwei7uMDh8JRFz77PNr6m22pCYmMtqUSc
pcUxrbS7MjbkRiy1QYAvCSUHcCRgvz/ZPV7GQzlbvzlR8XpLpQgl0EOVXB48IrlSP56oVuZd4+OR
zlKpkk7rVrOvLUgJwLaM/YyjxHXbaAA2oQG8nNY0MEeiNDz7zU0poPENYFbqdEQzo8UzxUgeSmtq
9/S7o22voUrmUQj7XXgksCd5dXMxf3LI4lWTdZ6t7nWZqJmU3LbrBBynEGjsNNeJktqo5+Ablcte
2em4N7fIle6mp6RT8is9RvwXueKdanpVzVYtZltzy8XoWlMnxWV/mLxRjR8LUaEB5tQqq5zxILX6
LDvT9iy1sL0lRkfjDDHtbFE1b6yTP+97/NpdnNhuDHzbAR1+9UfudxuGz1XNXuLopZfF01uAMNrG
NqxHeFB5Skw82eOxDkkPmnF8qynU+sI6/BYMYwA84d4QJXI8wweKO9dA0nQXoHixQVK6uc4CoAwN
sN2+Mo61Xlylonk3tTqI6c4yr9AoWIyPqaHMMWvZ1PSG2w0tyhmUvLVTTUTpFUVp73ojGR+mofyk
TtF0Zc5yeOj7UqP4gO9nXcj7hhrpAe49LPf2xo6DEsh76Gzsmsi4MOHQVhHsdZaMJCiDG+iq45cy
172aueUK05K3HeGxm9bWfWClMKyX+mJiutGsw6tLDS8YENSbQmQFKqc+A478UgiEP4ugSjxrqdWU
SV67OT3fo5qgsANUqd0qcaff5tXb3imN8xrXFEbBx1jBw0s1KAntu71SYPuqtd2zYk1P66wXcZ5v
FSq7bhiN1+sbLeGMlL/Ut6LQ0N+2IP4VBeNkFuZNaOEEWen2KWOUQXLPvrVx/zYywcYOSzuH+kFy
aCv/Shr9ANe1giwTRr3XpGQ6mQI6SUkOaOYI9pHhlOt5h7+6ygrYycijpqUehH1lWEioGXqZvl9O
c7CKfJsVKFmrZkeQthzKqCZZTIbtGsY1jd+6c2YAxgyIbAGIGSd0PGkV6A/Sqdq3gVHDA2xmgTtM
iWnFCA3Rjvru1A7tNfO4wcXuXVo6Nntgsuvr2b8EUoynfv4Cx7C+Qg8JtRhAzmSi6gOAt/rY44Wz
ZpJjWgrXcMRBb8b8bl3B1gtuAkfbSM03MTrv946Sj+e1NFK2OnLOKDbnMXtugsScu+bNiUqPyszJ
OkvLbo6TP55FPm8UyPC1PfdeqOlvZ+uOVRqTHOqx20IwiAYYQv6UIYghtHkjfW0807/eVXFIFWH5
p9I6RPASVdnDBwygzHT2rtAAesuwDRF/CcHZRFXg4c4a7JpBSbaZIi4xy/S2pSZ/NQbUDHWq3wRq
1jZxZohPUGC9Joe9t5kavTuO4rPqAIxSHM14CujUBSUAoqGLnsMe+wpcELFzae7sPMIyETEMmbXg
3CbngrLEBxMFMzD7/p3jUOCI1NsRf1ba4GeoR9ohgj+zz+vJxJNNx+yCaDSaqtpNqZDh754Pm/UV
KLF8QHVKsmZRD5tURtGimwHzB7J+Q5JdCBNpGQNRzyBR6gukz0Wd54j22uQiI/U1gK+P7zCRV2EW
1M9Efp4dfFxKr1zSbj3vARoqjdyWTlJtIlvCwYbNlvpAG6O42GYA+y0umZwHZ6ejqJQX7K3tXH1C
eDpzEzke1mmOY/mRUm6w42O+GDbk6G7GdEyxTM/CeA8Tz/xLXvso4qsN4mtrdU8J7TOw5h4hKr0A
kZrMe5VS8H4dNd2kuXWOardAQ8/TlKQ5FMK4LoI+PDQgulLVkujFJR8yH/DiZKtUiUvH2Zlduvel
eevb4XH1isJQ96mBwLEti+obykCo5i9VI4z53NkorK0mqislhvNhE5SuTzkBjc3YUUMX5lLgJX38
ZOGhftRrTBstZaioFyk5l60I3Qwcwq6w0mJHFWVRSjoNbR1dkGqC9I9KfRheD5oWbIUv6pPkvGNt
9o/wdeZDeAPWFisxBYSnDvm5pk94sdJ4x4aanU3QzLOpIPkfWlf2JM/CifpbxbhB7g59DHWEsa02
87aY0uwy+vSRlqMYFZ3bEOq7BwHYHYw8eojLg4oEvCfnbtiPwmcumfbeLGvGE31eWgIPgwhgo/ZZ
RxKSoulqwqHNDYz40nGat1qgMITGhMz6OcJj7woREhYNIyqONlSTtjaynYiqeecP9XyUlUTXqIjT
fdQVuFF3ZAdVkhS3kn6rEul4mRVAhGtcO1x0AxqcZLqP1G3cIi+jhyFyWFviTKJt7W9ttaIVbrTF
lT5Td8tAiZ0j+2k2IpIoNNLChIhrjpPGLWPYdBFMzG7cgt+VO4peGgSFEDdAzb5Fs7Uw3DADtBuE
aswlGIC85+/7uY72ysTSGgy0aeaK5n/j55j8sI4vnYdjEZAoFGF3nGLN8EZ4C9umVbxIx8l3KjUF
b0p7F5fFoa/Qr1iT20pLrgIZD96kzDadoCFzlamcr3RfvcWAgX3D8AElpZCs0qZc5vlisSXHTSpZ
cNdgtYqKa7WPhpOdcZuUsb2u677x8iJNuMXznTpHiSeFTjmuTR4CAPTHAI/UzcDcmqApPugKCmQR
WQb4gM+z/rafx60el93j7CCR2AVOfuysEs1tHRhNhH2wZ9bsn8pEfmRQdh7bUtuRQIldZxnP69of
1FHiavWsPQSApvP4Ax26su3kaV72iSKqkg0uW9/WGdT4IXJuVMm4C5xVfF4/QbINDer8OTXSfjEY
th9I5s9QnL+ojVI+QhMXV6FmZBjT7dZwAFk5IGAQ0E6oB7D9KcbZ8GPO1UbfZ2nrQEQEYhs0Nxob
8Kgwq5cS6dpwWc9jwNpnHqHd1MG1DYAGJEODF52qvfOblibVUnrue/tkpFJxe0zZmbWZvVtWy9LY
ki2AKCtGqMSBzlrfxBXpYm7scGZYq6tar3CXq0zZlOa0o4zlHKJSAd62FETTAoUQKjPuXHwFJ2bd
gWmBYD7Vn2dNJEDhHdSiRsrpmdnARp+jK1qKyUFDsw+jDjpmAckZ7U/N2KznmXCNDkbZ+vs67m4x
Am89LZPUgsdJuQi9vhjzfU06/dJVFpJqRw4LfNM1I3axVu9ArRsOayV+DSamZHRcFMB7d4lF2Cto
7NnzcX3BHIujiRUB06zAHGc05pdPDcr4aeyk9XI/8fAOz4ShF1xRxoNO+r+EqHtK/Nhxz612WeMw
SjK0j+S809Mcvqni4ZXqKcvlX3cBLGAG0NDzcS76XQZyccftQbkLVd6NKadzbenxwaYast7aJm6O
6G2bnmTge7PdKiejGb3K1tIt3ijD3iHnwWdFfhqRKUiMCYv6Jnl08qba+0DkaDToGGerMJpiRbkA
E9oVBbZs7OWzhwW1tpnlX3X05VL6yXiMJY0Wh44qVFsNVTZbebLq0bOK6mtqSM1rxzHZon+cAraY
n6YirM7BxG4MtiWM2LTXqj3S6qOrlMZ7qY31MehziI0OWV9XS+r2tvwYN9Y9dD11F5kjjpKM4kQY
hylBgSdam9EOS3SKPw6qJGFz0JU+O61RFxnjvGlLy9oRAX+2hU9Xugy0/aqG3CczqSQJ5/qJmt1m
59wKsOZjRfGhGW7UsEj2AhQg9sAxhEzEa/aABKL9elvsWE2P8XEeCHvUfBqPWkibAzuJ/K6NfYDf
T46IED0K9fMQ9t11pMe3o0MBv9ZuSFwS2GANiUzvX9lL0WXtJ4yDhFtFNQZiVYg04BLX4rETuEIZ
CbLjGiSUEro24MlmSA6jk+SXULdaWg3Vvi/FcFLBFxMx+B5otI9ydLKTFaPs2tMYiwH+bywIxNt5
UfUSCAZsJqPCFWIK3g1V/ED5xUAZZoQctIZ5ShcMhyT0GUrW1QrAQVfSpcjc3KhvfRI4v4AcMhsY
kxPdIMSVpISKMW5AiEoQcNTLXlelx7zp7/uyLy69bN6blY8ab1DeZ4u5EzrA5SVzjL2vdl7OlnBZ
U+/Zh0OJHDQmhJpioiMF2TvvrWNgj8MJ7PXVugeRVKhenmb7oarMTanRIlXCyPDWLm2JRt1ZCevD
lPfQlWx751cC5oevNjDnE1pARUnkvXT6e4yl9tJHc3M0oVUi57uDB07fuzfBOo59SBe/3dEgaXeZ
eCxGqkRFjIW2YjX9rdUS7BrjFyZJv1tPXhmM8Egfah0qyShBotftpqSneFi/jhYqlc2pBgFNac0N
pxypNq1w40bc9hjLr7FnWXRYXPqy2I0m1Q5gD59HA+3ooHRQTHK2YRrnt3NoJN5yBKnQuq6we4F2
I7aaDcFgjRM1W8f1fnFYMrArh0qIEE3k7EDVqABFNHuD7uuALfOAcO9S8rDDTjmGQ8tgb3Pfwx88
Q3wBMkg28BNEXMNby5Jd0qm3hOfpabAU4zRNzrWvJMUFn41L71jliRig16ryVBv4OKeIIw9RcOwA
GT9i7ZS7vfplUj86zVjt1gV13dpLYlK3nVHNXrBpNpok0exQ2mvu1iZrX3R3JeMrmGxrvy4MgVEo
G0Moibvm2g214usodY5rQh6bzfth0TpLMHVaX77uSQFmu3C3YATqfgJXX2Ho0pG9X8ueVFb+WpCa
GbM+ZfpCcpUTDDJEbLIpps6+JGPGGBHkSoqPaiXSq/W6Ebbu+04xdutXMbsaUvYm2Wl9rOwKGx/I
RsanhQWixqYD49QPD5kdfklY+bwBsTN6wyVm2uge4HhJplv0nGiodx8a1binOKdd1qugR+K5Uwlo
bJpkm0T1wXlkJBcqM4E2pvhQtNV7SovRUbHGq6xsEDWbtQqRO7ow1pyXnpOZp6gIcVWYAhuzM5rO
eXAfkLa6jsjodBJnzgs3uE5Yqo0oO1IP091IkiIu6+F1U6VEDTOOho0B8EGWL8WyaYErRoLiYfJW
1s3bCRWds1Es5lsiCz5ClHQOPgFxLfLUJdkI9qToVD0LTUEWGQOLoRLNGQMGjIg1ZQStPd3GFDU2
0dhFhzLpoo0mh+kcteAB0NKiMzoYLniR+DGe6ptZhtE577VPcz0lN2mr+hvVnj7pfYvGGtIHl7yu
3DY25g32Q4u3YRR7GQbxj375CT/fiB9va9AoGpoKWqbjLodveWSJs0YotUtRGCqsrjrYZYp7wNAM
W5kre9MnqSCdsD4kk7qpa73ewkdADFuE5SHT4OqZEARaH4xEYszvRUTWbCuBjfA3d0LVCW1FEA8n
8rcPVWl1d8GYoucs3kULkimcrYjFtXaxyYoP4Lojdw11CCXbTO5IXauXGKJQ9AE/CPikjUZQ9BLq
mSMt80p+IgArjtyM+dQN3UUZs8yliNg8EpLh3oNkY9MGd5iiZ7s5t8xrVW3KgyMRtLeoU5xUhzp8
ja5oBuq7nbQ9asrXjPEE64pMuzYtoEngFx8zGZaPsYI0JI4Q93Iq9VtVq7wiCOIr4flqfi6sXqUC
Fk1vE6AadY1aXZOE901jfe4tGiIYC1C9rx7DpGmhONmuMmIR1DCLy1jfEunjjxj6x6G2o+s0TEnD
4kdTLZj8KHS5gRCgGiwasHbUuLDNviEleaNUKQahEFTdTrxLLGTIHQSudf2UmTWIsSD3j0Y7mV6Z
B1RtER7XtX7aO9BhO0Q9mVcFfGnE/AJUoBwlZN5ElD4jx6R3nthbWcdkKTPh+CSiK234bOqcpdKO
BbnblO67aXg2+JXcFgdnsewLvlumG0h9dJEgY5vOcQPz8wKCXakE5xi3ln2pzk9z1C/TwX+LW2Mm
6vCYptbbkiRyU0Q9eb8TBgv/w9qkNQupLA+dHRzied40hiZvZxMHt6zWVcRJwjtTa1D9OYbE/qzU
bEybWM22UlIASUtkgMPM77ZCQJms6SQb5Dp7KAegJkxn3MbRUaB5uY3jmmy3MHMwdTo9w7CHOiCp
fVII6VynNxaYR32sMMw5q0e7WaqbFWoqQY32O8ik9wV3zLWSyt7ZCllmXFTvbb9SKUVEj06MJBza
oihui/R6kG4lg/pohblrA2GmfeM/YCWZbKWzgZeGwVIpv8aq8jhh23KKF8XzcPlnPRyEjW6gYiku
fu+P8Vwj7D9n6j24mK1q9/rNehR3FCuT9hBFjX9d61ChbPTfuKhq3QtPJwElpenfI7VBZm/lhWdm
EMFrpWTRbEFY1FSeW7PdgDDPPFrwcuPriFTGEfsdfL4uaR6z2Pe5wGdbx2Ikx5CEyIC3G8lnEXzQ
6+auZpdEz0TbhG3RQSanCSzNzh0GJ9ykuo4Rodp2lDrnU1Y1mdcjpKOZ4onY7KuifhyztN7JlpqB
UeNjXSusXy3BZGQO2U6d451s8LhEn+ztEHWYYKWLa3Y7nm3k/baoWjYoplMxN+J7a6glAEranZ2D
3tiYQWCFK1xaUvFyWV5SPUP+IM+TG3Vw1QgvANkFMZtO745+K+4xToTPpjbyEBcT6cKAnoWy+NN0
jMLE6FtPDfRbp0GWIkvAlkxtdUxNmnDdeNGTSDn/X+bObLdVbs2iT0SJvrnFuHccp7Gzs29Qdgcs
eliwgKevYf+/6tSRzlGppLqoGyvYju04sJrvm3NMUjjeM2+SoXCLYiPmX2oU2dpCetzmcbaRnf5r
FMlHY1sf2H7f82LB+tWLlbCWmog5j2GaJLRVrkiwmKuVbgt0nu5M8W3UD4VpRq035BtUxN3eLvOE
0VH3jzCsrgS3NASCblkjW5HX0qRgfRcmi26v2auho2LDUAiUT8uXMiwUNzYyaa9hoPd0h9iUOJ1O
QLWefHerdOWGAZovrFstC9/lbYqTyxJDL6EWuC3bwxC78xP67xs2mBh9vw/djyGQCHZjTYZJudb8
bxl/40rWPkuPxqMxRubmlM3vstWw85fmmwqMnwH4jA3R3ryGX/82tbaOEPVvstk396UVHLtW3ERP
9EHR1zfTTn7FArtBYtDkQGc4PyP/17ZppZ2l7vvbbuFCNvCQ3T/RETIWQFO75qmO9axw20cF/KAQ
HxgQR+0J+/hPP/2BpDQ/zcvRBSN+oZ3q7RojJeo5oEaQ6MPh4M6iO7oLvixr6Z6JGvkc7MHbg43n
TJrisFH+s11TNVucZtw5SxEBWbYjVL4/AO/HT203fmjvducnK5UbipRJ+qW5P2GCK/hX0b6rnwO9
f0pgaGz9GUu0V9FGCr4mIIBWXf8mc1nbQf/1NzDj2RJ2544ibaQGaSG3clY681s4tnOCKbBfact+
Lhz5XY/RGHZp+16UbCFbbIGhpWPnHwilyppq2asKsXc5zSstw1HgpuSlBM65bmLvyPq+fXHtiZpr
KjKcZdWwHgNtjkRlWJchc9yjLhXBJRxlSWsRGyz1o3RYErLXVd2nMoeDx7p3ZVcxoT0u07vpeBHz
FKm9wosjvWyNjR9s08BorqOuJZGSOX09McpVP/NYPLSg7CmgbfQ2/tNrTHCdG2ZBOlwpUe8l+NV9
7vRVVIymfYOmH6xjd9I2c9FqL03bbbmsrQOT7YunehiWZWohzG7T97HvCXQIvKfB/d3YbPqAsbgX
6PXexTcVkbuJv33cleuIvD3T7cjYcq3VxJgf+Vq3NmcnO0InRr9/0crJuEx8kWG3NObGKO9uNFuu
GhggSPoZgy3EdKegSdw3aKNaUWg7kraT0EalCF+u6Bk1ywFslFusoKIEu1x1daQhMFpjpBhWMT9u
vSRFYxdp7Bif7DrV71Wg72Iu8m0Tf/QxXEF3iNHDaGRYzPrNXcwvC6EYMGe+larL+mNRqipEIlLv
rabPzoMu9V3d2Ffm6fHgGVCzpLucAKwo8pYX/l3UPn8krQsLtoijsuzN3VRbH7lvLsd249vSPDxu
CpIQ92gOI+R9xNj13hAaWds/eZ5yt0E9ftNdRacqLzG00fe6/yyQ/67LuYNagrTzFAwtGKtlkWuX
ZfLRbWHL9nOgRbKhclCY01Eh3iStO2DdmCeRbDmPcgWGpnf3QQeQrAIKH9Z50oPl5q3HsYqynuJT
EgNjmZt2byaltrdP9ojM2acfR5urcPcjNbiAwKi38plgqHKdWbq9uqc46LJu19aUmbuseK00PcoX
d4sxa9TKq4avpRLZi1WS8hO47V6q7pUsa9M9pllFtYDOOHu46mXu/I+xm/IoTtJv7aCqqBVlRqKl
W0RAv+yBonbAOrMel1Ck+bsXaFo4xt9nAfo+dfyVqUzQWsc8SHSSJ2ovXIb82c8dtAMJlX9Tpiu7
9NVmpKAc6Yt1bm3UI7ZbsuVbcnWUZaWFamI0mgkiurcVyQpgDV2591V6ab4CdPkMKLdTg6J1E/Ri
PZnWsytILImt9uQHwtti20a5YyIQ0meuHqqHbmp/2mlhbKSG2LPSfGQlkk/nxD4LcTxRYaAmNDiT
9itul88A8Z6LgmgNTu6uQ52BDKbzBtAHEzQhLzh1qfyNtvV9sNLkQNfjLdDHi7CsARSpdfLKMg7x
r8VbcPtfYkpnArOZx1zRP7N/pfhrEr3uopFsHf8HhbarrTdUjvKaBRKiK5qTZqTfKWz6VFxSz55W
bb9RjvBuWct5ML5SjIyRDsTv5DZr67Fu2VbZ8jvM4IkUDfnLzuXJFfKnXsBWG2gbetqA9b03PyY/
+K7L+BVbGSBnTSeDXqwR5Ufe4JT36ZDZJy5oWiryHIoGVauR0yfsVk3PNKFVzT3Ui16+zMXGwVw+
VRK/ID8EGWtDX2ehy4r+4isliazJ9gsuClsjyLEz/G49sCsOwa7upTtGkDtQlcHzVV89hZRVHcyv
tejY45nGpgiclfDYt6X1zkyST4lDLPJz/1pn2TsSvteiTl/qKv9GnpXEg+3cqRC/SINE+fNC4iV8
sSXQrrXXHJeFSKfecymn6NEAmyzLg2xFTikFO98XgJwOFh8nTahALME3uyo+ezenxkJ8cobmeVHg
qYwAkuaMSVhK8C91qf3QDWFGmeudhMq/E9aLmZtTKOV7C6rsUyvzj9QpXgMWcQg5ZhLXskCFFTas
LXGkhLUEbRpqpnfQYqqCPW33sPMVMuBm/uVjGV6I4i1yAI3BW+mNv1rh/mrLe+ITiHU7KdFJirs3
G5EjSxqGv2R5ac1ZvSIPtne6c3f5LDhJVpVnISNXs9wjZFCv7HuMC8FEYYa9q2QfpCfbSbJsmLxS
vT6ekgrzJ1rOEbcOd5Eymp/bAAzm/dcfdyGaH9fG5Nfr5fEWGQRlLNT20+PRoC6ZaA3j+1/v4FSq
iOohIOzk8Y5DCh6s7JvLX68e5BbIUWrQ/3j5arqvpLVc7R73Gey0Xns/Elnq7idCu8PE4sIuCK6I
hgEicbcmIeVXi0GdKhlhfSMD0cSCnYH458B1B7Ge4OvmF9TcCoRW4ue/A1L0jAQToF8sO90IjnZV
7WeUK1J9Mz39ByLILfwXwqUn9blkyUulgiXKSXuryV2P4pjaWqeJj1Zqp9aiglsYJnr4jGJWvszo
Z9XK7+o/udYSqOZokSaBfI5L8eylyG9My981Xk/oSDJ99x0XkAmiKxWQP+G5+dE/+9QhZ7Lozl7g
XbzJmc5EEZJAyKrVMI0nY5JplMjXWJhTOI+422nx8l3c+nOrM3sDZf1llxdXqwO2TvG0Gq34JmJw
8sKOj+hqDLgYp9jLWYmNaAeclDOJegK9YXB64WBQdbfHmlpUsnO16TtRBMM2e7NmFCkaxkBZQOlV
nadtUGC3UWnQTO6PrT91YFkO2TJ+tF5u4rt1Lw6N3IgIXo0zvwkL09ukNapNN3UZY0TRhc2i/ync
BJZxh/Iy1Po7Bi8lzi2oobyg5TwVmfQiWfyo0yIIE7ghoUwDGvKxDSZbcOn4456WR7kdnAr0+l2I
qKO8tlgkhmZl/tZL1AAd8rdVN5RvLQGG9GOBtBOHGiDfSOA4QcixLaz2mrFTdnBRWV3u6g4WDv8I
Gg7yM+25Rht3eFrq5NLbyg67EtWNb5iHyizBTPirJW6YjvuGsdaSlERJFaJKURwsItxfHJgWTksr
NmFZk8vhK2ZD0Nwz+qgL0mEwBhJTMmZaUbOqV+Y6h4O7C/QF14iGxwLa1X1aY5s11j8Qw5HNMBEz
3HgIrWb/jkNNmGsB66/iRPs+jskPobXaOpVwASyP7bg+VWFTyy60A3Y8eVK+MgmtNW3w0RFlkhQj
Jz4kOcUfEbzoGKUZxPhvozg/JHU5rVXX5uugemZi998KaaVIk1j84Y5Z0TMbWcObr9oI/p1zsgkn
GnvOoG8rHYwWATfvrrssK2KrR1b8oGf0SrTsH7vVhC1idF4mrf4WN/gs5Illr07Wl+utcl9e9QDc
GSW8sSXeRRuXdZIZ265C5icDtSo00BcwjMk7E6sxpuCADVKtkth/UQKWKAXWCNMKasXlHdQTPXCX
ZcpAMq5WsbAsqeinw9ysKyOFqZ+ZaHgKBIKOuS4ybRuQAWjpC7jbSX4ufMltzqySDylGEmh2ZF/x
igGmRzGZOosWSl4FxHMznTwkF2BOB5E8L2pqX8Z0+ozHrgqHVj6poDQ29AHRragF1m2wrMtM+hSe
aN+RURQxRFBls2Z7jzXnCN+akaPJnVXVevJHM3hh/m2JrXidDMGfIDj17dyGlcnTbY0HOw3K1RJQ
2JuSXwDmusbZU6VG/Od4PRuYe/c8i28a1n7+F9o+SD0ZmZ06C20o2IbaFO4KNBEFgl8d4h5zpi5D
dOu0TzQMcChLhMgv2Vx8+QFDC+4icEacLzNQeT+uQ2GvBOv6nW2RUFTqJb6QrPjWtvSIMQ8iI6jA
FiHxoAQ+ssedrmM37LDV/DHBrYVjya6hU1QnkFUYflR25WfeZjfD0n7j1DKdJOUTtb8lIoL8xU5E
/KqX1AbrUn8BT/BlCCh/5EqoCAQkSx/lxKvR7HYNfnz2nt7K1wouCV2Wp8qmmJ2nfah1nhMa5UK5
O9F+TP1xdmjVOqVUn64KCV6KiCIm1or4Y4to73wR372i/401DTu0CBgSC3J/AOifnSQ4TzoBDo+j
kffcY9BlHcuaMc7MfjUsBGxV05YhFkEnNZN1puW/QdKe/QEiI1A5qNyLO8Pjh8pR1y4xaXW1VSwV
Z4fQsloFe7Pws6gbdJZsRb32OjoxVDuT3XAfH4vMPIose0t98ywLfV8vjhG2mWnR3HJeXWv8wpEK
09KcXkjTifo+u3gJ4jWTiIFNl99KpLdsyQwDyxflqB4/LRstZiMjLnaCjWPIFUYVKUspK4OfKRI6
IF2NoHgy+9eqwOolmAbmQl4zC619GasLfrFl3SXbqmRrSEEjIU2D1yV3QQ/LdPmMfZSybfOlWKhU
U0OTzjC4prX4U0P2Y9ybz9pMpMQfQedQMcoRHpR8WIQFmUlL/VC9dbQQJhFQEMD8tsmt+Z1F8hqU
NtaqpusjF/zZTjOYYdCwN+taEsCWlcV0JPe+CK2BqMQ0fvMTN36T1n3aWKYZj5aM35LZW7Z3I3Pk
3Q+R3eVgi/ytTvUy7FsaUzB9kPfqxXi0Br+g3Wi6p9kIPgwr6d8eN0A9frUx2H9z0bs3MUzWLs34
Th8Pml7fv3VFEtECdi+PZ6S9Nq71saKFeH8NyFLjxfbj6HG03O9yYxqUeMG03eO+IuutI89PyJ/j
1R73SUexqxjzp79+awrcreugun0cPm7gUCa6Xrz+/QS8WymMLhqsbhn1NkwrEvq+JIWS9wB5BKqM
zt/G3eK9a0n7zZy78uf9CbXq23ejNwhWRUDwPz/BsCEQ/tcrBGXwNd7fwtR8Yhv/xVug4LH1pflX
T5CL+9dneHzIf/EK//yEf3xI0NtqLSfRrhhemufUnT7qyW/ZXKXDqUCXhHTU7G5+P/p7vA4GjQIe
5X+DZMG18/W4NN1tbO6yVl/Em8ejfpCUERdyuq+Uw2LVVwWtvmKf2l2VhsNwtsdszkA6Uh1x4cER
ZbIx2T1rHiD3OuWlFpTgJDHt3c6lQ0epKRRLTtGFougumcvhl6HE1RFu+5VbDv282pXf3Aq9EuHW
xnVwyFD3Eea8NchzohL42KW14ZEhHQO96XBquiOmM0uHJzgU43iVqZEcx4EyRKF549VAdXqqMKaF
j0cDFNNPTInYW+9PpioLBNeyP4MuG69dvIzPTqe/PI50D77llGXHupT0DzqdaIfans7ACSY4RjR+
0E7gDLTdAlbC/c7HTYNrtiyHT4PNwY0hNYU35XhNsC9ddNgPZrA73Zsaqu4u1JjtC739X4/7+WO1
CN/dsn+Qic0PHSXkp866cC/bDuDAHUT8+GVjXrrLVLMIHUpPRFMaIaEMXvmr1XrQDXVu5FTu/Dim
vBDchXOVec3H+WiiNOmbKdIWMgW0nrhdf8i+lcVSvC1t3EXCQ61134bEJiurJCvWxcjgODuqPIrf
YO+zlT+l43tV5xvTAQjRFHVxQCCzhnmJCBpNb6Dnu6qeZ/ZUKGWFE5lu2/DNIXlCAVdxNdYfiQkf
aohVsXbxipJsCArXT6xt0jV3NtdfDs//a9zTvyU5/XeQ07+FQv0/xD2ZdwsKXKx/w3t6m7vs67/T
nh7P/xv3BJ4JL7oNtMUyddyosAH+xj05/wGeJ0DbEThwQyhn/xfuyfL+w4LyhKme3hlel7tV82/c
k8XrGbqLQQdClG6bgfe/wj1hhv1nTwo2H5cAzvuHMCDM4Pz5ZzNNSc2JXiPa2356bpaWzfbiH4eC
05JGOdVvbSYGRgHLQIfzZLdF8mZV3kuX01ZOLPeNGrJ2Egt5acForx3Z+Tdh2MzG2QSD17D92+wg
e4SCsaFyyfhvUaQya/vnCA/jnGrKuwU5pZ22V+95bsSv7iS21VA/E3OYvPRVaj3pWVDimEmdm700
w97NB9Ii7oe6GtINfTe8CfnwXAS9dUNONK9IhGoPuXCtGzWh38Kp5/PjQU0GKDENtXEysO2TEP27
x3s3pW3g284Ysab6m590xq3U7eY4e+waHjfAq+ujhtBla4opW6veXG7d4NXrWkPczUSh33Snwf+X
eT7yEWp7utm9V3n3y2GljbJ5mG8B2zQUMM6rZi7LNZGnGo8ujtrlKyOO6MW06icbsM2tGcz+KUOY
DOzncTjnB4pz+CsH4mk612SE0ElblTH+3YH/Aya59ObePxfrRW37+Lsx/gehNCvrWDd0xi0NJidd
1zdkvflFsrO7OcGX4bjltQsa+1U44IO6wrwVhrGKA0rIsdcxsJtKJ22zrQ+N7ZNRef87O02KrdkP
9rrP6ZU0vfGBilGPipQ4Z2j2841iDYTj1LSPj797ts2bypzluRqsnpRBA5sHCeXjqOJTnavv2ILT
6xC8NbRxbk5iJa9Qp1mOcyShXkWaGyToT4YPOScETCOggIRcUkhYZHUDjoL6IbXKVX8/9Bz/u55o
S6RqrwKU2xe3qVyabdHBKjFUWd5qQwRr2LRAZZVT3OJyG9C9jSonua/i+Me0ImeX7hCpkgC5EXK+
LrE/r61AWZEu3W0RO/OVOi4eLVaefz3DLwJjpbnuhc2es270crraQSm2QWfjjXHvC63ZsrdpUlr0
ijgsC/rSbsuGsJoQdzSOM1wFa4s9YQn6irboeMWIIg9FZ9HEvR+6Qc1qzUKEo9c6VY9SXnvy0U7z
oOUhWBN5NW3VnE1CGh5HC5sCze6Nk954ZyOTd+TaZL60CIPxk/TXDkkbujEzxX7w0++q6to3N0/v
qSUSs0hHY36rqrS8Bt10CFiDX/46Ev0XSYXyyYFVLof8Wmk9Gc9xWR0fh+VUeqtA+O5uFl5+bby0
W+Mgt9ezWsLR8LKrjMnxcHHBsXGrxdXF67MP4qCDD8CjFPD7k/SmN290IlfnxEiawnr2pDgTB8tp
kk8TqZS//noomORLN9ubgSzhnN31K7oO7V10wdXKLXl+HDUqoSRfkAFViiJ7qdNgSyuc1G6DS8Vz
RPzuVuwdUp+LKRuolwd3nTyLIwKY5ZC+JC72qtyNT5YtWD2jzH2Pl7p5aXhfrZn899bM/Xfb+KwV
V5ZJaY8YX/cdxc1bg3v5nN6PZsEVkXYT7KP7oUwYh2TAWSXdKYozx3lng+huywX7F3WLaMr9gha6
EOfEHN/G+9HjLkkpQnYqezFILXh3F4q9FkW6PWLC/H3OCg/uULAVd2cgCorxveBDEovDtpTB0l9c
NkYD8M6h1N/iIh3elSQZKKbdcnL77q1si/Y8WhVVKUbXbdchNjKyBkFRNyLbrcaXrhLvAPi/dZUJ
GQ3pn1kL0uD1742j2m0wjfDy08BmffRq+TEllVzZROcevXHx34fGbl9UOqMZWc9axukMuOKKH2Pq
pt2oJp8IN5QnfSO0Q5pO5ZMsKrgbun5IF8xVdkOfqWmD8k/2SnAQ/E6NFgsrv23sFuKgAh3I+v0G
l1oWCaXECiFmeaj7rDo8fvLQpCeNkx8ATbXHOffa4+MnSNjdXz8NULP2utGAAOYZfusqUsAzNnZF
fioA0plakR78e2MdYTT4cbXsq8EOnswRvk2T6Qc1KPJu7E9ddZFWe+WLWYn+aE/edVCGuiQIkbO5
eikLkneUhpe31BsDoDE3Q+voCAARj+kuEiEvaV+Gvie1jBLGttX9/CoAg2NJrPYlMvct2X/PgqyH
j1zHZDLkfM2FnKfDmMV+CCLGIkSi1yRRENwoHL1He6ZJGD6O0eGqPdWyLT14GB2osXYElMmPpp7I
fK/VdK4hoj8Ppvyt2jCgf/ERQxY8jwWGtsJQwweupIrBnNZOnsXDB2y8KUdsYswoNces2NLmE89j
WZxG/EYrmRAWplFfhrUx2RQvCpAxMZkUT8tdKNblQwOkq35/3CUE4HXHLOaI7Cn78I8bRODoiJEx
YOTKup0JuGsjMCw8A12tQoLvwywr9K/MbeIoCKzsqDF8vyLc+i0I8P2yJK0nSv13V1OA+oSAs5Bu
Xxsyu5ZPwGQCGSkCTU769IyavXzKmAjizAZ5ZQTZVk3Dsg5IVaFA5RVPrYo3ILj649CAQAgB67Ix
a82rBZmeAbe3NjgM6widbbKLa8g/FYP/ohL9W6soMtlC//JnurCpGqfjZGGBDfL06HTIGMa0Da75
8Jrzvwwxig9XhdccG+yEUlEk72mFS2bOU/W91+UND1LoaLb2C6aIu1jglcilwVv4AX+YrRLwmXU1
6+DT+DI+8QmgnqjkfELo2aDKB05G/g/yX2Uvu9FGwFgb44b5SL+4PROpLOb2fZLIo3xUUx+GPAzp
8rPtO//LMWAO2T0NybH8WhgoVlWJdkWayt1nudVuDQLu3gi3GUO9yayfXFJDnnxhQzGod9GCmTHe
h1n1ozBpnCGTh0WyzipkBvgmn9xlWPtL8t4F+CLTpSI9RBQru6Pdpog3WYNpr1aNarI1u2EKlMLd
JgGg0rqNTUwMRHsZcE4ccdK6GqTTQrXCzX4UiI82pvJQJYygj4ygZxcH5kTYstyWvUJLrntrreh5
rD0UmmQ5VBTfzGIC2m8WL/BRhGdNoRwA4bsknc+N9sel7bJyxuIVM9P3ok/+JNl0nV0A3oP74XZ6
te0RKoS2Vz7Pnc23VDz3doePbDg57kuFryw0TUzNqfczFTxRawjtJJHkyV/68cB2FBgAId9IYPwP
NTr6M3V11Rr2RncU6PG793bAAxalPtUmAhwiqAzNjjDxo+chfVMd0orcIXPdHIt158xQqlkKjJm9
Sqdp3vjKRnw+FM1ewaoye/NLKdYBLEA6xOAljZQEKvaQ0mR2fFOwxkjzs36/efw0BdgpXIGybhQs
HQR9ubPVd/nZ14383Me2iu6avhU9ov7gke0XJ71ONEJ310PFF6+b1ZEhZDNO8UbTEmQhaAks20DY
NjekMwphvNhKfTATGBCNIXPYgqsrrZGBNdKGcvS4qZqPJrfKjQB8COxb/n3zOExo9oeMwkkknLw+
TGWZYNArfMqw8W42FntttQKGnGMZobYsYi1mDCEQcMplocVBEQzFnBGBeEOJr/9cPLLCmrEimX3I
w7rzu9eOCsrU4YeBIrTORrDaGPOHoVQ73XVOKgcfTeJjcm5L2kS2kZhrbCzkhDX46lLNKE5khHbD
xhvs+WlKKTl6bm3vkqZFrzwH6Wb0dF53YcrtVQcAMM7eLTXEe6+Ud28w0fIZjhTRK4ORKKOMYAzr
iWASE/lGGDNE1ot5imUjd2q2ioMdH2yKCU9mX4KjrEefdr2jr+2pQw8j482S2T/TkkbZXaR8iOez
SJ0vdG/eIcjVuUcU+url5Ck6oBbzeZ2Q3RySD2I/5yJnsgFxlFDiD2PUohQ5OpjBZBkD3Eb1zIka
uvOlLpJxM1tNtyFEgu+4NwxMlEybWI9FZMb31knHxo7WHP7gRavCQpacoTaTlj7IPVZeLSp8MGZ2
dxxjDJdx3yUXqtvkOgb2nnHdRBgm45sjs5XEHXTx++nA6zL9LtUr7HIqn6iCWZelPdM/M0KqY3nS
Y3U2HeJqtBQ7Um/VimKv8NdzC1TNMhM4/Ev95I1G9dz2erpxDK1dFYV5SBavXHmY2C1vHE5Z4v0c
rNE4wvh2ANsC603pgEF86q4k9BgHKrRxOINPDrshtknfnAQgiOnm9KOxsZYmXTnFDNnUa+o1PYv8
arGqdoz3PC3kVl+STxdqRYZ+bGdkwDWRINhr3TNHDEomgRG4Po4WXcpIzdq959OyX1zip2ycoFj6
9mmOWRaYKPdhtcaoMPFKkDLURdAH5DrGi7mq7rHydTp/M7okI+ytDk4p0b9h4qJMNmYpd3j0z3np
MitVulqLposIh7fDqQBUkfkJcd8pVcpnGGjB8XETT1AHvFofN03C3jelWLJqcv5KucTswRRQABP9
ttEU7hNBk6Ruzc0Pf8m/+cOY77W65ioelmGry8R51oP0M9PibC8rzkkztcANGEa/MvPxnAXmuIPq
nJ4eN1qrdmmO2kbr7Ghxpby3LPtVa+gxMoLUOFQIHTd27pzlYNJUrqxYHoJs59nsfvKip6Lg2yPN
btJfuiHdp5U8sx2o9i7f/5ONqSFksicPuZF1ZCAKkEAjXnEwvJdMzOtgSqZ9rBGeYSctdAFUylVt
pjuGeZDZ5vROqk6yEk3jXZhcz1YLE0MNw36wbCB0HQKgtjw3fszWJUXGpGS5IvU0f6Xzjsop7w5e
hatI95dL04pjm2n1yQisNW3MlJLKfPADt39iXkw2ZGcitRhpHtrtahkHf4Vjily6zNzarTUfOUsl
YsKzpuu4Xsd818JycoG1HZ0J7CdMZxzjXDOmcVeqcOFsB29c++bk7FsWRdA27T/qPmb6zUtuUL51
grpG1wIQqinbpxTjxtE2kze2UYIyaQcrlmkp7aeBDQs1m5odJXWMxpTXUs2oDdi5bWE2kgx1JxqK
+0cQ+5a9OazJRGBLqhdcJlQksgnyLLJl+jnKcTfei8hc49lp7DcTl9Ux1/3vk7bg/c2q8R7O0x4X
vX4y7goE8kFokubmvo0JQ2fjm6DdwC2YH+amOzWz2ezSoqs3Q4UmAHNlMS7Yb2v6jFXDXOG/YUJ0
CSFgZaiptNoA2sjp8pT6qfbjN/QvzRpLMlxcyuB7YVRRn8cidOYmhQ4JMkOI5uLxrVwEC/6nsqVb
1NMCY7ZHDJvSeG0mwSDeUJx2Rv2UOtBg9AUlARpuAwOp8gmqhGlpbbK7XuAR3iyyfmNMHvmrig2S
v8w7mcPtTvCbDzLoCIC7x/fY/oDHvMqPffkctEFw8IbY2NZ2+dIVmn3ph4mcLbqhujGUIckWO3pf
5lNruZ9zan5JJKp3Zw+orET98WtDra2x+e1rUzQuYHpb4axMB4l3QtGrsT3wHKRmQOrd9Dp+xHEe
PyBeGTtwgj8J3dxaVcrIhjKqnLCtlT2g3lIg9U7uCKgqeSqF6s7LzMltei8s+dlHaz/GVBahMqbk
ZVD1K+WwHckuTTQ1+BcmW/siSAlzIldU64iMUz/13zppNbt8nvGql5p7JK4yWDmLR09ekJShoSN1
Wu0Xmm7/XE8khj9uXtGzLTu3c+lj+6X/aieN8dLbl0lnyKESAxfYEyV67YYrBI/b3vLtSzVikZb2
GApsMPjR0qtmFntQEyc6jeCUvvm9/8WwA++GHmQtvAsAG/k1d1FMOMqtteIgzLRnUWE7qIwZ2oV7
rUjlMswj25hiMxkj7GCvv5YSudLgK38jG9ZH+FXMPHYPVuJ7m8Fftt1aSJPIPFgyEzhURJDvfTZt
SivT34wh60LUTyYJXf0fUZu3seRTNuA9MubvpEPj09LnKu2h3hG3sc0SNL66Z8Qrglj6jdOww+gM
ceI8UhqSORcgFwtWr97O/VsdgCHTh15fU8viP+WyYvKDAZ/MLBGdJd+D2FI7DaCFpuk7yyF4DKDl
9yV2BKpSBCazqepQovsxg5RFPYmvCZr1FIXh2GIX6cuxJ/cFikrS1hQ0pMHYaZ0aqyXtbXI2iUiv
KBGrlRkzNWkM5ihic7liIhoH2AF6MxYYmIvfnlu99XE28x54B/icd/kHAObRdkJ2f32AemEu1Scc
I29FZfGpDvaGSVBioJ40QT+oZ8QOlpVvZtdlQlzn5mig2MXEkbKpQbmFV2AutaPYKKtDO9tEEyxU
izW6bflgsBbQ+LbVEPwne2eyHLlyZdtfKdMc19A6gIEGLyIQDRnsyWSSExiZDfq+x9e/hbylEhNK
RLzHcU1k0pUUIAB3h/s5e699JNxVPCfSfTG6XzQ4oTs5rr969qCt8Z6Em7EdCR0AUtWrFFaHDEh2
O6Uxfxs5fq1pLN2M6DG6yDhSAsbfomylRBY0MpEqa2rzw7PEVsJXbEiGujdM+aGwinTr2f0WE+pr
lRv3oUQCiqTYD4RU/ugklvqkhhShhzaQzFFyLOx1KI4REivqD5gVl5OxzffNgNXACrZKiV67tIxD
1niXlVaMqxEmATnVwE4Z96Drla+yi7wlECqCvDieWs6cJE0WCbgxg8eGLUHYvoqCWIVhjIbaz73X
bii+NzWqqLLsUVfVNR7p+kVvQPd6aqxv6oBJlwXod9gQ4EpBkj+UxdUgEwKh9mrGh79Z56PmPsgi
vfMVJb+IFEpIle7Dq4BB14pNmYIqMpXsOUVAtqHg/y1y+2u5ofgdFcqw9rtmW8PF2YvQCNdULTko
BGvFdjnH+zE8g9g85oKUXWxDNArtA4uRzGnayplH6lYVJV8ZpJQlbQyYG+NB6HubXMOs9dg6orwx
1Gh0TCBqCo30YyUPwC3K5JlUzXozoPyz404CdZBqVyWNZDkorFWVsqKWdtGsGZnPvU4JiX2dt6N8
+SAnaku7OBPXVBHalaW2WB8l5JY9UdSRv7d8/4pRHqz8igU4SZDHtYrSsBWKMJmhZSnQhLQFWqZI
CdHjsdVchRMiSquzBxF06kYpIakqmXZ041bZjFJLqpca3+Re+daFtrafTlJNAYwkxrLQSNaPSeh+
4bbmN0RlLUJBt3c8C5sbLaPeULXNYAwjRs4cicikpq5bf9wMgckJgf9llTPeybC3uNJ9nAp/k0Sg
8qR8csOM8Tb1iMZTKVGu5KrZ5Ra4F1nNzTXayDfdLL/0Kv99LTWgPjRfXfteuzEyg0SFYagcZqO/
sxN9bxnmW+ri6vtF6+q08tl3xVNN4KVjUjxf61F7N8adtWkr4uqEZ6PSnpT2N1VqYQMde/86Hczr
bOA9Drm3M1P5uxXVYH26dNf4xgSrMGEF2VW7M6NoHUduhF8NXU2ks0YWvDSnT2ply5O/lUIwKgEr
8q0v3fu2/SMbItYIFUiSNwxHqaiqL8H3ELTcrkulZCNEI605SfFE6UwDjBPpXh+i4gGa8R6T1Try
huxlyBptnZa1cUVU2nH0KQAWlKuoHhjFJfUYyswyCuCiSXayZ+vY+5J8hY+OvC7Lpog5zTXSGqVc
9S6tfStZ/YUXE+/Ry5ipouSRw3s2aPu+BLgUulq+8yq0R2XGN6Ee7Eu7g53VlMihOTmiUJQahya/
WMWdcLfNQ96VD9SbZfpWkX8BDONQhaJ3Ele+aqLJwkfanqXeKhqH7MIr7K2FPGddN4kAQYI0uEHH
uRc9RZwhLcSeysIPzy/zLR8dHCDZeC1EtR2yDmWECfJCti2KLjrYLA9ahYy2zjIxo3heuRt9md1M
zQGrjvoMuxR8rAB2oEVhSPNEuq28dkXPv7lnv0g6rV69lql8a6aS9BRLlXrdqfZLgQWIaYNoD1Op
QWYqABG5ewBCJXZQ8rZ10CB9kyztIY71/o56Nmzi4XnoS4RhkpaA/pN/dIo37WrIcGCImBb+AEVz
jIGaMfr69toOMhjiSkHZnkYrHpgVAhOFga9tK538P6wt/aoKmbWp9Ry8hZMA0JBNsaeES/VSL79m
qCWwMdjHTKv9Sy9HtGq4pAGToEHDzCwwaPgezv/26PblrpZ9fe/S7ln1HIub+AWYnrktAvfOLJrh
KpVJ3nIreEeRNb5JoBnCoNMcXD8lR8N2b0aNtjU774q4ka0eWNaqadV7agLDRnMnu2Vk0HsYLthn
wvzxGFQYHL+3cUKRw++ONZs6PJtXhTEAbo7K0HGr4N7T0SsDQL/HsJM6WoROKw/rZz9TLoukItgn
sPnljFY18uFiXZn5sdYGxrXgIBTC8Iujeme0an0VRUm1jdx4ohXRSEY3RWdJvs26nKTd72muv2Tl
cKR3T31CgIVgbVqxBy2Z2Jm+ikvjVTHDn4A7cOhmKsmgwPgNHBcGlwLVNhb3KWnh+24q7TVKueJA
+xJB/WSjFVNEV6sN6IuNqiHiMquOghPqmzhCRB5YaC6BTYQRSlqLwwMkbzkwgNSVFdq4mhnVdYUz
zaM96MUjaIyUpoK4wJSyL+t22pxm3kEmRgYULnqXYtA0clWrbEMY91PruuFl0FL3ySZZta/gTJNK
SLdANvjkERINR64mDrs1JFYrlJYxBViLfUcsXoBE4SX2u00ONf4YDvxBrGnsbXsBz8/d5GR9XupN
aq5qsAqY/XFg+GbOHgnVEX4KCAUNUm+JrawbqVBuUDbCh18ZOpgEXDGo0LvjWFYxXRxNW5nMUXrH
NCBG7gq5xMZWbZI3DLzOgNQQzU7Cba0tN35b7EK9ohZfpbcRq5Jk0GREjg9R7SqyNILBJ7N+CWKd
j5OJqaC4Hm1KqA1qVMsjet6RVUSwdSrjBSnJby1Ft9fikPDPiGDblK0Gpwif8sdogfl2W6ZtVe9S
uu3rRtc5sMB20FvzHeLiXu8y+qGjX1B9RTvsR7ZKK50PbtK7j5FyCW9B3MVtcN0V2X1HFspOkBmj
WygAFdZY9mLubYzxCi/QyEKS3ck0Ca+LykMqbwMuiGw2xMOkFvKu/dj3NjEuvbWNv/4Y8x9X8RA/
lrmqPuI72+noKAnayF9BOHV2ShodZ0Lq5sDabQpPbQCgnR7tjWpJSEA5Uq8M08P3r+HoaxgZEaNh
12vSoW08c28Wkoy5eXxMqgJOtG/e9IBLG4zinOQTSKSx94TANVhjuknWpak5VNsOWR0SWeCnYLok
wwdPll/ltfTVx4C6SUY2Z0FEKV8HLZOpjb7uvfEpIT54K1nSk+JhuPEL4w3vKsqn2n40Ip3pPtaX
rZyK7SCVF92o36Qxakw1yTcoud2NoOLvlcx8DSO5UtvF0Zb6G4/6IJy68b4devKovOiGwsXKs4CE
UDC/por1OFrssBFbPQ8D+zql8OQDHaOrouaexGDshqHDoGdGcA0lo3dyrdzaRfnaKhQ1rMR2Ha2r
rsIYE6WnJl9kt82oY7sroxzTC/zgmKllMwIsGj5GcpFMtan6BswPVZiKNM38qhjhij2nqX0V1Jqx
75v81Y89KDM4k2z4UBdDh+w7xMhUGn5/7w/+9IkDJaLTthbqBTypCefocSYQz1qN3FBS22FtaIHG
BiTFeqduvXHwnMTIxMZA8Y0vO6CU5FsHXx35FnuUajAOKBu53wJuNbeBFX4Nde2xQ4nC4afvV2YH
9VDObX2VGv6tKuXubcP3lmoSgED3HTaaSbVn4nJQhGMR4bTqdwZ9VYwjuEpl7KQ48kV6sOQMP6hE
xcp7T6JBXHWFfGOGnb9NhQXSMREd6b0N2wQZqBmYIjRIKljKmuYdcB3pRdhmtbVZ4HAZ6BtVAGhs
KL7BdjWO9PTBUHYq4gD2AW2FkbSp8AoHxgAEYECcb8vfIHB88QyO9JKf9Wv2nbsgVSki0etlSzS+
0HDwLnol/hmFDSj0Kn/ozR4lNwpvZ8ir56bIIwAn46MukbEUlNVXr4kectO7MIeOXD2KmuZgr/k8
kApi1cwQYfxAFPZT4yBJ/s+F0rtXCoXtYx02TyPQqL3X146lRHgIS4yEJbGyF0JPdh5+XjtTsqdS
mQpJyUOseI+jjsG5znF7iSJ6kO3u2ddl2j86NumyDZXdoBb08bGOhFOjCKm6PzXSWMEDyf4qcRpg
S7mnPC3/bAYdL1fRbOSYf+M3xYY65pesKleYVbEFaPeJ7XH6dNIENKGtpfjrVR6cgdiShYJAtVG+
ZGjRFLTBoRbRRW5Yb27Ke+mifqTEn25c234zDUopFOPvcK3piv5d0uxXyKUxRUYnJbZw1Woa3Crr
Z5XW9L6i4c0y04ckqq8oq26zpHjXe4yfCDf1Xf9EMA/ENqHiuZDydQ58i8iUfpe5HD4r6yeuknE7
Wt517RabfCwPJL9QRaTuCkkY7X4YgWok1Wdo13l+r7vVwc1E8uLZ3ZaPFpv8VuzIPNd2caq+5KY8
OFKbeZgm1dcEUvOuKWyoySAeMlu+K0Pw7KYSJFipKT43IbiZQuAq67p0q6kBmIFxfDTiiPBkJlnm
CQJ8JP8292l5ZpNGDmPMQ9JnMRLWNHgMc/trIIsbCs/tfREY2XYkwQ+hukmsvSToDTOkzOaaZWUA
neUaay/0rFsDWi0g22hnu7V80aBFPvr6g55AnjYtemCdh+Z3INe3S4Ca2VLHFtuXv3VR2NNW1S8C
09v6TWnQjZSMnRlWTqpT/pWp2Fz++pcoBQ/769+B6xIH18s4uQZ7X28w2THKlDbSLgxJPRhlqj+w
VdtCOj9IPs4X+wERVXKjGKF+xZGConr3UCGb5iw9lv8rZf1/Si7FIHhSygot0P+vh+b72295p7/+
X38LWjXjr0knqsCK1mxTR7f6L0Grqv+lsD+a4gHRNxqEMP2PoFVR/1JVAgzIE6Wca5gCFeq/BK1/
6ZZuCLq3oJtwOhBu+C+hLV3Af+fP/jm/VP+P6DsuaxCYgGlNQ3ZrK5Pe9UOOhuengUb6LWd92dUe
gFvE7g2HM4qcETpqLaTAZP8K2w4R2qxtVB3a8xhMprKgC9r4C9Gu1gvakAFAgF8M4ltl4N92Bqts
K2SJnKG2ih+V/lUYkP6wkd2eAtKQx16KC82Kp40xH/+i/lnFYS29pKWOfWFlljHyR+YTInNEXOy9
a+N1JC9SdzoIaTjqVX9EBHulugRPrMuobXtsMEji+butIU8vSUjuCvgRIXrGBJPjMUBWrD6WkWoV
L3Vr2eke9BU7SrxAIPqbIoYeltEk6O4yUZJjtCoGKcdrVKgdaGBJHbATSh7pfxsOc6bYGZkaSO/U
rVPCn3pNOejgRnaCaNzkoNOXazCW55L/1rdKgrk9i9XuOjLcLhhXcU5Xj++eZOXBvV4aosaSPRj6
Jg+VnAiObKJnVwXn3K08UFC+jiu1q9kP1vj8ACnKCLViK2+xNKgqUhb4B5QMFdHaIO9JY1Gxo1ly
c8yMphqPTWY13oVqlJbtWA2l3vvG0vhGauSdEdXdkvB2EyiyGl9B9bPf+9TV6TukneffKwI566Yg
k1p+j6pxAMkHc9Hbm6Zq10iQjMC/sUGfZfSqhM2fhtcjX7eD+RiJOnBALkTdBoXB8DSoDapkmfps
eBGBx+Pz6eaYmzg1Rk+Z1WJ4q2gtk10Tqm2x0qJBJ/OsEOgMXdMf621cVHwLcGqa3RYgmzmylaq1
B6yZOWJ/S9Ib1Nadnd/Grpr0yGpMxG2q4pu0eKSwzBz42oW0IuWRI5gHu+SxU4uA047lYrYqvKjj
QNWaaCMRzVX2pbCA1V1TI0xN8msCwCNplZXiqvHobT6QzwFBgwNV52X39ISU4dZyw0F7lyIpGHDH
tgBQ5YKizK3FJiW+o7+AoAWTrc13X0c5ybfeJeiFeJW07lpt40LPQQeQcZT31ypZu/BCkgmriq3R
V4DOt0ppImV03UrEjhpxGiXeK7LTkJNfmNx7vPHkPU+lTFkHtPOHeg9IUtKDrSDO16Jch3tucrsr
2CUSr1GlnyXwNTyaaTfSPiHMoHUJLrKkUOHUrYjBBzPWdFKnPmVSnZfurqBpXII5FrVHYl/LXW8j
21b9Y+X5VBE3tIvbIL/GJM89IqKVIneXqr9sOEL5xWGMGx33n5TlynUHinFYpZaftFDnXKM75BT4
JQ3awWhLR7RAOSJQskBC1LGa3OA67fOhlxA3mdzVsXbjRL3kTBggZwqFlEdsflhdSPkmXp2xFgoz
C15LtQuSO4VAvvZb27oF5z8AYtkbFClfPwAVEPmmcaVmWCmi0GmoaRLZDETo0FyX4HXm67p0OeDn
4IRiA3WlkTGVN5XWdTIYxjqoDl7d0KC0hykrJw2V+t6uGg+/I5TAbFMAsAPuntnVcJ3akRjYvwUW
UrJq6N9o01MA9mOwbPSKtXuj0Y14b+l+yxobU0j5qiooISHsaP6kQ+gT4j0ztarhKaDbioBK6jn/
qJMUCvpyZWkwjdRfx4G2kvdCb3vxJa0oK+I6NDMqIrIh5a8QcsL6jZ1vIRwLneKk3kZXvW200lRu
5abXNTQdgvj5Fss+a5ALTqDMO8PeFrVHwJUdl9YPiyODsou0zEWe7/GaNh45FgXuGrVN9mqumj0A
zy5h1+PVpfJ9QKhvX08ivf4al3j16mZ0Fg5WqAwmNJwiVQ4Q2Hpl405SUHQJaS9vE3ewM469Zo5z
LKWf41QU8dVXb+jrbJWzH0YWQ3Ox2vUkdWCNlVkntrLPIF/Xdd+VgBwaOpnVmNoDDW9Pay+oEXQ9
LJlaHyCQWShfqZYM8AcKe+yOeeTJFGqI3oaN6XIGuSkwQkKBRR9NB13UQtxIXu5Klz214txR7B7W
aCMhzuFgZWbt3uvKGIhs2+jloabVUhwAhSU63WJZcYI+8CFKJ2OLddwsv5pIdL7mrqZUq0DtYui8
ae2D8e7iInFiLEnAmUCzh2stSoti3wu+zQ7hHRMktKUDuXXjPvqOyr5WbnKzYOKFSa/XmwaMTghP
U2oilACjbDhcXm3fCW1FkSkV73XbVc13jl8qGg86JNCyhtyNriiuh8FjxN1Gu1CSh9DJwGGSGDMU
INY7OVTuKZ4G0ZVq+Mlz1FM/QuEp5cqEYwQAhrsCc6MFjBOdj0qOHCPHU2B5tmFWXYskAqckmbqP
GBkVZ70jWDEpHBRnCcVuK4TaIQUs+8RnkDMLN35I66tSEoN6Ketj5L6WvWTKb0RRwDTuTTx7q9bo
XYGMpigLBGtNrW6HjqqYI8q06XDVVW7hlFU32hBMTDXdZGaRxVtBFJVx3dhDMt4EsZ5MzS7fLw9l
nIzlPrRa1jhZkouSaGKJQ3M6WoTxdhmVBoI5zKzbDyNfFyp4CvAI2TLrGqNLVeGgRy6rr9ALwlEk
u1RzfxRebZubdBzQIfjlaGtkJDEt94qnF98Nmh/9zgBaFjsN5ldsFHz+dfJY+cJsW89Lz4Z3zzxM
mk5kGmHpwNDIyjK0aXf5cc8n1QHW0tQETMZ8y5/D2IqhVoiB1ecOzVIWPxiSadSHNpmIx605Vmyu
kM6z05IKdXTdXdJ3kuVimzMwZ//aQP+vae5xyH/88x/fsiaty+H+BxvB384MCtv/Zc/c/ym96byS
/uabm/4vf58yJEP7SxjQG0xFIHGm84c77m/fHLlbf7FY47XQ2YyawphedwpX1//nPyRV+YuQKk2V
SYTjmKIKTjv/fdCQhPaXRv6hwQlE43+BF+//66Txm2+OC03Jc6oyH2t2VSpMa+BRioytO49eUoTJ
qw+P4r9PNf+VNgQxBGld/fMfU67ev0PA/v3bPI6P45jNV5IJTMHOJHIfzRpv61jQBJE3KuDcMxeZ
pVH9+yozx59Meb6VSq7C5XZlgibBqCxHVizoo9V2wu8h531EUQTKU4vzM4l2v+cc/s9VjVm6mNm3
1pglXJX+0ntq1IATdOn+U8/NmCVbwosfOwQn7FEKnACNLh3HjGW8wSwFjkn/evoqU5rzH96OMcuF
bCOlztlhQwAxPRy6KXEL0YDrto3i4cy7mX7qT5eYBsaHwyvd3DYzm4obCRFexyT8dAjS14ZkOzBH
14Y4E3S39DKmW/xwHRXvNu3snJfBEcBbCUPp9qTX+sfTT2rp56d//vHnVQ1QSQYG3JWhwvVFo0PG
osJ0+td/T+n790iaReSZRVd0IubrQuPDXKM7udOIjwXxciuqjC4gAuKuanFeW9LfRaO/bb1/mJdL
b179/X5STbPTDD6cU6riom86JKrJIUDrcvqGfg/g+/cNzaZ9FTRFxtkicmK3uyw7KrxtSSufijpt
I035alQVO8xYnHl+S29nNv8xw5CO5BpcrlNovHZ5/S3goFudGcMLD0ufTfQs09tGay3ylyuBWJDC
poHrMCk5yZx+XAurpD6b7QHE9krPzMgJ8uJmlOo7megd1H72vQeu6HPLlT6b7HaFlM3Ulcih4iMI
ukybK18GwnjmHpYe0myi8yml4qDxDgbDfkdyC+k4QnhJSqFON/dzz2k2yVMU4wWMQLbXWKr59Q0H
kO94Oe5jkhNOX2LpNmYT3aTH1+mCHbykI2sYu6Rfe2n9Bo3bck5fYWGw6rPJLooqasYalFWJmOmt
GGgctlUzfG5i67OJbTcJGofGCJ0BnuhjXOccHholjW9aoXhnFsOl4Tqb3UloN1mKccsxRHAXu+FD
OfiojaIWeYr/2c+rPpvUA6ejjgBYnlNdZa8F/lRvLVMMvT39GhaWKG02qYWGEsYe9dAB/P6sCeVW
9V0IXJWBdSFXgjsvjr5Iunxz+moLj0ybzfAEw4csTVcD/cIXfJCqDSC5gJ17/6iDKPrcVWZTvOlL
TYpFA8a67i8AKyEbL72fnQXO0/KBpXzuKrOZHtfAIasxQojbgs2M/Dq4z9MQ9WCRJOg9pP7MdRa2
DtpstteNZkrIA8knGx4sXd6n2l6zCBVTYBj0ye70zSxdZDbf0cklhloAt7bx6V2kFLcPWFwRldM2
pD84FPsYltr+9MUWFhdtNvWRFGhG2dpiCxvhPQmMVzNAP2DZz6d/fmFl0WZzHyBy4HoqXUMPKD2M
tv6WvujT5357NueNWA+bKB+NLXrORtwFJG4Bi23TSdF8+gpLD2c23+mkFUogESBDrpDQL3RfAFdo
CsPetNBA5TODaumsoMxGr5p2JXL7znLIXkBOQm6FKDyUt3F20aXGi+0aTyNRfmaHo2kKXvvUzcmz
sRx6pY5ejhRNU4ybIkC1x3NDw3HmrhZGsTpbzLBAe7EkerFVKrm/LkvXBPRMZIOITPfRGvoGSklT
P56+l6WLzdYyUiIaRaVXuk0GyAlrv0UOflWT45X9gH+stlupCiX7KbRdogtPX3Jh+VRm96fE2jjF
IXGeC5pLTdLgJ1PCz4onQeHxc69Imd1WVPfIVPBQolZWm3v0pMSWWTU2ziE9dxsLQ1yZnuiHU0Sq
uhYycMae25CcFiS3lu5dIgaSP3cL6uz3aR/giGyg0dOsn9pGa9u/s4PIOf0SFpYXdTZz3FwFn2ON
JgC+6mYsta0l22f+8KUhNZsebTEi108xKosM2+KoY0WCdP1qR+axhKWIsDI+M5IWXoE6W+/7yjTo
9jCSIrdzvLp4GN3koTGL4sydLD2k2RIfqyO+JApxqNKly9KH2aJLr597/urvo8eulLzIXH7a7k1r
3ZnJi5Rjrj7940tvYLa+U99GallJJmDsyqkVf6+nlNRFZ0M49xNatmH0cPpKC3NZna3zozAtEYBt
cfSqu+7E8GI20G6yFlJsd26iLVxDmY0nKsBNEPRMtAqfF971zM6O+DcRHUpnntfCOFJm4whnF6Tb
crAcYSMPQh5orWy9dWGVMbY+9aCU2VCi6UmnpJItJ/ZkxyIoYEWVIKWp4L/munzmIgvjdS4uqIRF
H7fmIroXiJ3WSqlDPyw5811a+vXZqGITlZdWTW8zicbLJEZzJ+Izh5Cln54NIz+0DFepiHK13OpC
jiuxIqIk/Nzf/UuS8WGhbmQ6HNb0dmn2on/U6xQAPtTp0y924U+XZ18aH8u5HRr8uk8F33VT0P/g
j8680IWBKc+/AWReRf7II89L44saIW5ErKaI8evn/vbZR6CtlUYlAopxX9v7wZSOsVy9n/7phSVI
nh7Xh4detH3SA4G2adiR0kCquJxUl1kaJhOnEHVt3nRnXu/C8iDPZhaKvdi1Be6XVL8nvlVS/JVC
moc6yJenb2Xal/yh6inPlmpSf/O40rgVWl5HVOprURLQ5Bblu5wqD6SC7LAgoW0VZ0bU0qObzTNU
j4nZ0xt2RC5+NK23gzE1Bs2P4Q5D+Olbmgbnn25pNt9kpQfPTiSOE0ymKvBS4sLMjcukq/Hqg3RY
d0lwx3Zzc/pyf54jtE1+HwxNFrqJ27YmXOrkTdEJM2r03emf/vMMwQvz+0/rCsfWtOKn3RKzh/6a
Zrf4Ik//9tKfPZt9FphBHhQbGZ9V77KI1IZGa3euhPfn1yzbs8lX+KPR9gAGHTlqf7ouYB1T23fw
TzKIMLWd7E/fxNIDmv75h4loWdA4gpyNHly1y7yx9tiN23Whk+F1+gJLT2n65x8uUHVZ4tou+1S0
BvuGNFu/b//uUS4Wtpce0XxqZ03QmSl/e6scDRg7mvwF8u2oJuuuN858+5f+/NnsLpA+V1rOS8bz
kx3cyaMPvEU/M4Sml/mfE02eNIcfH47vFm0TaDrQnq7o0bOJy1oOfmzULP3UEg4n9vcLKPSrq7xR
TPwM+bjT1QGxjE6Y1Ol3++d1QrZmE7dD49y4tWY6WWBW9/hZpHVGM2arZJm/kw2TdOvWro+aIo1n
rrgwXCe06McH1jVKgdWVB4bzFgCNDQAuOPjej9P38+elHJXA779ey8aI4Jpfj5ANWfdGcqMPb5il
NijcNiSyIGY6cx8Lw8qaze7QzVsgnVxJIHD5lYvxLDV+631u1M7blV4mqqpB7upYJTb/0jebgzeQ
WXH6MS398bM1A8iNHSYjr90VAuXSmPQvMs2G+MzXZ6FsI1uzJQPfjq0oMYM2UIDpA7Y3oLRg/oH4
fh0VNwZgneG5bs+sgL8qcn+YhNZsGSlzxC19yOWMB+lh/Ba8xY8EYq8GJz5498ox3JZ7+2ncVRtq
LFsUPat0hcVmY+7SL90WI80artva3oSffLqzFceIKBuEHn/O2HXdKqhtY+Xrg7U5/e6WJtBsxQFN
3WlDbZlOh9YAw0icbjgFJgcSTYozbYnF9zdbdIJSRv+gmZg806vEfgwwR8jACtCu1bSkQm+X50fN
OneqWbgjc7YIFQwVK4VU55jeG40EzPNIyM4WpheWOHO24BhFWPUJunEnNv0LpBnRttf1B7kenxBo
fY3YFcV2enf63Sw9uHlNpyAoVei2ZmOG/pkmCgKGb4Zxr7d3WvyzD6+mwK+BEPIzV5te+R/GvTlb
7TLXyDvsOqaju8+dTrwiCU84bzDTKhAnuvto8ipZ45Ul38bambGx8MGb5Pwf1284PrGXD7wsWa3T
bR4CJp+6PbTvo+K+x1fonL65hZXcnC1R6HqroOoFWY0TVRgtjOcIT7xIUvRtVABFuI15OeqSv2/o
/Z1Zt5auOVu2oPREJZGNluN1RNnUUHWRux97NbyD/EH1gxTrJmuPUmW/nb7JpZE/W7hoIKtBjmfB
UVDcVeSBCONngajt9K8vvarZOtSQmhL6+CicFtoHdHhrwjXAz7e6/swVpoH2pwE4W4vUQtSTvJWP
oNGSuwh1NCD43L8x3YciO7O6Lz2j2VoEB6JMPYNrlIoP2YdIHB+nH1rq0w9p4Z2L2eJT44uqcQKZ
jorlkeefXNmKfsg1Ph24plLF2LRRZcNewZ94+ooLH18xW5DIKPGRu/NafHBJjegg+pxr6y+sdWK2
INSAOn1fZtL0UZk4Q5IQH02y2TpvSnudSH575dpI080wPlczWhhjk97t43IgyNXM2XWxTwnESlRf
UMatouQp9s5thH4V0P4wxsQ0Lj4cP/wCKLhJ/BzW6gp+69BcltoAQj2+sfBDuyhiDFV3sFQchib7
qVkZmvvcf9fCc9uLpVucrQr4UnQrGRkhWms/JUOr7trS/dor5BPKJQHdnxsVs6UAvy9IkBauQlmQ
YavAYxboDz/547OVoNL0AWM1z3BIzWs8kQGpoeLMN29hforZGpBj6xgTid+eqBdlJ6+t1rqta4w1
n3sws/lPOklbVSqPH+f1qnOlQ5BIV6d/emHuz3V7GR4hJOfT0KJ2FfrqvkmLr0ETfIl7eZcr3rYp
wI8OweH05Rae1FzABxi6BZLUcDhRPW1jDyXcuCiGFBhZuXP6Egtj1ZhPRyMABjH1lBqLF5FnbyWg
DU0fr0347GdeyNKMNGYzUk09G7dqz/4W6B2EvmQ86AF8f2gF8aGk6Q+bVB7BgoPzswnCVr3PrZzG
bCay4Y1br+HCoRzAFNH0Qy/nZz4zv2rof1hnjNkEFIGqtswT06lc/OVRrIU4WgHqcv7CpM1uXq60
lw4j3doapOmDEHbrxEpjbGm9cuYGF76nxmyeCow5fTadHHw8riQAeZoTmFGwsyPCywXhN6uhIhft
9FhZ+A7NO4RDTMo4Z1h7R25fuFIM75r8ve3p314a6rNFIa5VV3EnSoxbwUDCJxYQOUzI55mJuzTM
Z2tClGuZYTfTYhm00kbW+mgX1+Zk9W6r69Ef5DO3sfA+5lpC31eTGCsf1Z1kONruO9BEZ8AU6KIN
ivvyc299LijUdQtFDogPJ4pvU9firJXda+ZzligP2qiducikaf/TXm2uKBw9T2lTl3uxy3RX19Zr
GNgXhSWOyAr3cOKcJh9vw4j9DozIJuufT4+EpUc4W5GouWXVWDCkKzm4IXh6FdI/FEG+zlx/o+fV
mdtb2PnoszWJgQxzUuXugAPvPDQiJVmO40j+2LcscqF+npGGLQxsfbYEyUIyxiJlCUpNH4R9vAWM
d3CT8MyAWxjYc7nh0BAKnHR87Oqm3TZy89OSscuL8NjgLTv9QpbuYLbGpD7ZBApBp04lgQzTjJUF
dQM65Zk7WFhV9NnMt02XnDiZ9w3EKrvQ+jg5JrV2rtGw9HxmE18rCY72Yp6PV2qwg3vlffIwr2VN
y6DjldKZ0bTwjOZyQykMQdT6XCYyvItC8r8lsRKvcBCcEQcsTIq5wJCwJr9DxcgXVAcD00jqEQDy
m26RfJ6FpHfUn7zOdP0Pe+esAn2Ab4CX0XoHs7cO3ZB8Ia9+o8YKqKlziu6lxzW9rQ+XEZqC9Zqw
Kac3cfDplkkNJ4F+GXWQ5U6P2oWt2lxeONCeK9SE+Y2p9EtjZbcirzdCF+BUOpBBpUqaj06YvWLf
nr7gwjie/D8f78nOjSncmaPU6LXe0RYeetaY9NPTv760h/oPcWGkkQGlRrajxhAcCdlwTNfF7Ndw
hjZfAqSaYO9XudvLkEGaDUnbCFHRUspUkE7/CerCB2EuQMSmQkNKdm1HNi4rQ1qVMdE4bXhhGz86
QGed8ZjJ4ypynwNiGWXlEfv+umgzMIw/Bh3QseKlYOmsTdF+jbtuE/9f1s5sOW5ka6+v4vC1cQLI
xBhh+wJAzcWZGqgbBCmqMc9AYnh6r2Ifxy/xl5q2wzfdYqslFquARObe316r/eCi/eN7824JyUt9
auTIE6kf1qsOW9/s4K3XkjAF9KSt1/p0o1ZjG5kv2TBda8XypZYfjfL86VJ+t8C0VbZOUWN5u6G9
0qt7te6dj/7qP9z072N/S101uJFsb+c10yGNp7t8Ldxt4iHXG+EMMrz50VnyT9/pXYWhLVVMLJMq
pLHC15oUbsEYRNuTePNIf/Ax/WEpvojlfr5B0qUbxq5njB1MdZC0B21G0NDcftj4/dMP8e4GLLLF
Li0gjbs4N/c9AJZiQZ/Wci42nDDp7Q/qmX/4wIX89cdg2oUkAxnMXScF+Pf7FvDzMn6wiPxp03Xx
+P38JpGQMFvIfNNOae2dTJsdNC8u6h6BpkhAavYBmk3dgy+qPtqz/mGlfLvdf1qMK5E6Silt3M8A
rXojC6ne96AqnCUPEfpeeXxvZLmbf15FIKzwo/zm3PQ+ISbbzhnjfmkO2jha+sWbt/bZIcn1JDUP
DgfsB2thXvFp8uouCw1QF9F2EAR0bmuA4nPYl61tv5BTdVXqx9qsw9zrZjnWgEcwLe08bR1H8tHT
xPgvypZbWeQwrZkzgCRwrGvkbqjhkga+8ex6OdL1Eejz3nKr5Bb6qg2GwsVkcVw6p+seGXxfWEaB
L7fdo1mjoN9P3ZA2iEcGhOtbiIK6e1yh1Hxb4rU07w0xaPWOOGXcHsHUVMmh62rV30cU26ZHs9dE
vTNonWlbT1+AkcBiYfLzxjD7xH2KM5EBF1a6ayynIlJDi5fc5OlfbZDTdQC30ZnFwdrMAlYq0r3q
runyGa4YppavuqeN7A7MrNXAbHvC2ngWyuVglHqpbUVnmHnQeBf9xuLEpggm0U/Ao61IFuCNQSFg
bNus2do79b5KmjHVoPZ59hIFWE+UeXJmoJCvMrOtpoGCMuWN4dfM3F/ApVmyKnjHDVsVf+rGxnFu
EWsMI2PXTSe9YUvgrecDmyusrm5ihjo4tG2K6Q8ItYATMlyjD5+z0O7m/MGo3EELysSdn4xOx2+O
V1JUh6GPjlRfLfu6dCytM8B662W1nhMhSpiPsSyW5SouXdu7dpiBm/Y5o9hUgdd0kU9l2p4GTx0K
Q6sKWJZSDFOYeU7q3sWMjbto7JUzkduOOalD2TRXq5wCMWbjOAcL6P4huZZFPEfR2Qb13AtYW6be
uPc69JkuPxoZP82ygZThQc+PLBOYwm42LlG2QOjIjWLsT5GyhlMll6TS/CHukcOalYFXdeM0UskX
syg4zfujRe+e+mFVNhCmDUwAmtqJrunm8gBi0ImqLefZzquxjIw6zaJ57D3z3llcEw3VuloQek7p
XGhz/egyngmDoJpAYWPQqeDv/dAbkdex3+BOAT6/um1uPBSWYWBoLgp0GBxYY7Ohq1ZVuttdGFh9
PH2ZU6OABFalQNGJjDYAfV6EIfREC41ETOxNZA4lTDu3NqyaadiVMUAm7XpxYT2sQZ5k+NUQ5jZy
kLxdieliVtI0uYBL68o+SxN/TQoo6nu7F5qZMZoFI89+QOs11DkrAdebt1tyMCNfk8yMtee1LKPc
PqZJYzsIZAqjd5Nt4WIY8r4bGs7nklMFePlXuGFjBjsG9wXUOvRIrjc/qslTeMjHKlrc4XPUedVa
B82Q9OVTMbQiAnQnzaHIThHsyuUqbS3De+bYvV4kCH2xasmDVFOL9dNxwZNs4SNM7kOKS2t61rMC
qJQvC6sQkoMATq6T1sZ1LMJhAlSaBEafWgWN3jgdq3qvsHZwy7edXfL/x+s8Vgc0oqTWt4XeGWPv
r55dmg2lQAvcmd96SbWAPmm1zDst3pSrdgOJ0gJ567gTL/UEjaaaIpoR0IDxP3A4MQo4hvWqXEZu
UKstnzMbAGgHCVl563OblukyHT3Nqyxxwpoplnxj6aAmGr9g3WtkALNzkZ9LcFrARjLJYeGvqFa6
qLdCd4f6UfZ6Tw0vgr/QGrdzYiFiaPxMNRnv2OgoLKWg75SIAbIMq/Agp9IA5cM4u1o116WvlVYc
O+Es2ugbpwKngdBsQDmyrrmL6g4skabKMdsZfdumT7HMzW7Aju6peN4WLGXlfVYYkQ5stRVVXf2V
g9GY3X1RLl4VGOU6dCynE6Rzta0ZV/f6ADVTV1QMapUjCN9VeYmtByCBNYFbKgcvO+V+5uAqRu2o
iw5xhm7X4ORR0+fI28cCinQeVMoY5s8WWk3tmFe5Qj2V9/PsPRcTBgIaaG7mduzWJ2HHIhhwt4Hc
rO04SesAn9DUvQIdSXItVHUP0shnQLyfH/Vismr0A6YV40S1WLdcAEZrmTdZsC4uQ7iIgrT4W+7y
6nfL7DSGCABIxwZaq9Fpihed9hS+CR7sJQefqCpxj/lQF7EK4SjwvPy1Nq3I2c7OlMS0Y4xYNXDs
YyrmX9e+B73tW7M7wyYxhZeBtGXLGQ3fcpBVEHg7CEOTRTKDZ9qXSU8jIKd6xnL5adFTHQixGedR
OW9hI/RZ4ydWlw+Ezi2Mp6k/zG3ffWIAeoQMXAEYazGTO1HdYWBq7e51tgAH9wzIy5YUPBIAqzol
UjdNE9h02mkFYOGV2PQOfg0ODv3iTmMcdbSXKt4yzqQWzEZz38sfZZ07wIS8usyaJwerYDEEhjUq
Q/llmmoJjdvWy3VsB80ar6BnRDkmLyKFK3OrVLF6jPWtIKpROs15K59B66q6C3QX0UaN724pxeRH
VZtJG34YyxNx0z7NdBwoZm2Kv0YW3uHVsHVSGGGhRya9dsvNphVPuTlCxuxk6+IpdXm3lN9Aogb6
BhhNx5WSLZk9Pi+Nh4bQryJo5k9m0rjr3WIIbH74rqB7Pyk9KZxPmjci+GQTFHva/nJxE+hrISvB
tAEgx0Z4o7Jo9Ty2A7Kcv5Gvto1nWa7T+Bk4Vo1CalYsXTCMi3lqel8ncuidhNOJ5JsEoT68lFLx
E2d115hfl3Gi0e6nHbKpe8afkn5v5LFJe4srjkt1a5Zr6/glaip0RAkEmn0n4sLe9XnagiOtWmus
UO1ExrIVY8SVptegX31WjOSpWQf46QZEUQYCLcBJ+7Uu2pdSXyXagMYcs62jwC2H06iXr2k9gTZQ
GqhI+F5a9KwnbSQP7qiAQwmUNOIovLgDPDos2XFVjXrtmgwdT13kMyYcl3YxKpxLSzoqvFSdLXwV
ZoCACONzLHhqneai1j7RQ0jFg0t1mo94jMbmxrBh3PgynuQPklxOtNGyfNDOo4VNdMvfRPHdzxoo
fQ/OzO+0PljnpLqz56TVw1LrWm2TdUrArXSzftyUc898bUbZAohl6TjrdQH5/VUb47nDLldDtYFI
7lWfjBzS3N7I+HB2CDlKc9NKD8EKJE6P6kDJFefrAPQ5A9laEe/SRnnZoSrcSbuVkPSeVG7CfVWd
Kgc6yjJ7rBE4TFj1lPwBIGkF4Fx3FsjsyZX6Ad3uClcq1jhImbyw0leQg+dNBXc239YapdSjsnCy
cmoxsvxe60d+l126GPaoPbWcbeRi0djpM4DTo+5w6YsoHZSv0G7LUJN8RsAihJjAEpsNqLeyKYar
tAbQ+33x1sm4bao8nnEQVMN3jl8NhGivLJd9kZJtvLGUlpHuWFZ+KC831h+llxdPY7ZYF/DFCtwX
NuIMjLyRBOjDxRWRtrGSLppKpJ2lUWwVjqXqPM9Frm8AJRovs8myzLPUwLy9CIUyKy8AvPhpYbGY
JJGshlOcLq3AnV3XKXlBsNS+0ZB2Oa46oxEXUG8BElGtiCZkU7DMZbJL1lNim0hJoJUob2+nriwP
KD/z7KglUc4QiCGxU6sRYMRGxVFhHFldkSmSwZgjsnAFTHSzzcciNI0WK4wxsfB/ujzQy8DsXYWn
e4Jddd9ravpL6hpchqFLDcP3pnhsXrjw+h8qLgAprLNuuTtzjsVwnnWe5l/kYhre16G3sm7HhZfH
G9j3+XiIHFlfQmPt+sDTbqzhwLqKLW41xvmGqc5uOliViq3D2und8oCNszYOcaq7gCatmY/NKayh
ujXdiw2zv2SoqSW3Oc85YFjtTRJVmhvwZ0fJAj6YK89Le0IgKp38m23YWuzXY4HBgK2+Ge+Bduce
CDQ1fAWXvzJqt6R4zNiXGTOaM03ellbfsd8Enf3APFiLNjaHr/LDiJplwTwgXXVtwLUq6cW5HMVk
drBTsxXw2WGsXXYDYHr0Vx1MXqI424vuIeoaZdy2+tRa4X9rtNKTuaWpfZH0csPkZ5Z9j1ujBJ5c
WG6ff3GZiuEAm62Gei1GnnvjB1XNP3Qt3k9KKpUpLodY29U9mxwkHsZ0ApK5L9Gk2u6XwUk+qMrL
S/3qN6f09/OSbVXmcMrtaCeyfWXv0gUqsINygP4S3gBHH7A12T7cRX+VV06U4jqpeYA8qeYBSSAK
CGp/OLRQUVYFHrhxl+g3WA1Yop6XdG/L56K9S5xrJxp8y/0gYmu8ta1/96rf1a+ZKKgcORnwsfhs
EWOzKz3kfctO7rpf8LJynaAyB1bsgIKfN4rDsaa+F96+GgXs/sFPjW9u2wROfXA5A/IZ75w0CQdJ
whl+gJHs2nTdVuMe3oLfVggUeie0rYeclGCcPthw+ibrtIBspsnAQ5Vd+2nuoxPY8gMuXdThqw8I
duuKv5T9xNHgIJ009yOLZXFWaJwuPCO1W7jJFcnw5MFZKGVE55xaU5ri8pDoA9C2lxuuRVZkqJFF
SmjwZEqwyKyhmr5FnQoGUSCcQLOgRScdPM+S3afpTeM+uOqvDqNlBmS8X/leNlSjjQHXrr0eUTK7
Yt3MZX2CdMrOj7Mw1qtkxJHjOmxJOh7n/T3DfYHb38WtCZLsWhNZWIwvoO/CziJA2HM0uYWLH+ic
aur2e2ljzUmeIx6xTefB+HOOPKd3q3YoasoqMZ1EK8w5+hWoCxHfokealwfJJpgRAj+pjnl6Y3cS
9e13Dy2JRLSeow512/LRXq5H99jYZSCRyF5QAmCCfIuR8lpurbo7OBScJTKRxubZcHTkvVJ8h6UO
quLBLW+t5EosGWt5Hoj0i1Z8NA3+h4La+xl0xXy0TrWTW0fXw/7i1qQ2b/mqTaFRYnM621b6/7ge
vKupss64bWek0a4Qbu/joQRqYjHfl1GQHrUpWG0gqV6bfjSJ9NY++d0N9q7I2musoXPHyROTCSut
rqkuy8IqsZqVukPTaIg4kbCrmdAgW6erpStM0mpM5a4odGaehsONyEY1Yp/MqrWHre5C2SKVGUcY
aU8oH0pTXHlDVkE4dr222bPGa9O6KTRjRrDUYXKb7YOY45qGHkIZ9uQwG4GmP+WFqUlx6Aea0YVJ
2QSkrrXp7YoTT6hkC9bWhZVSz+d+Aj0JB42zkc4mVadEoFM4G9YZS1o2FnkVfdA0eZtJ/d0b9q5c
7CatLPEh5AeqhmXnbKe1817Leu7IbBS6yfmuma3W2Zc1NsXPXt5xrPGRPRMXC0YxucYuWlu8hYaI
e5Zgql7xdjWo7HBXMLn70cr5p+X+Xd3Z6SnwxRAlD07qQNIddkY0+pQTw7J71MW6W7zjTFQr49D0
z3XgP1Tr3wrgP1WdowWycJ2a8QHOaApvGsJ66ExDvlktu/nsoFg6L7r50WjVH3oPb/Hrn74bRRPM
LkuXHAplrafcCzUbbBwU0QbGovlR8O9Pae73g6U5AP06HfvkYIPo5BS4hhPtssltKcTiZmmm6JzW
0d5B3FsP6wetwT80JN7Pm3KaBgLQ87MtjWH7SpOKMeWFbEuK3eufPyzjcnv/5ip+P3YKcWSm+GQk
h8wzz2qsb5yKesJY72YrCrOm9TE4PXSTcycG9WRMnYsiY7qu+HeME+6fX8Sf+o/6u66xHCa0eByg
94JqH4cJUON9Io6ayrZgETAPzduRZ1bmfPMMtE3ye6l3+3ztvnQuMAAyueZFuzzxwJ7NKyuVT3Z8
8qj6vL28/9/4zN2P+vq5/NH/98tf/L1uli4lPvU/f/2y//trUPLh8/D8yxcbYJTDcjf+uKAse7a/
/xtCf/k//09/879ckJbD8gEY0+Mq+DMYc/ejK5+rBRDm2991eP0f//XyB/7GYhrWv3TpuY7neK7r
epdH4d9QTOtfVGyYCbHpGDMpZF3Ggf/NxLT4MzYQTdc1hMA1eBll+jcS03T+JZhPcB1pgcjjz1v/
N0TMt8Daf1zNjg5T3XYNE+i+7fB93rfsVycqqUWvCNjMYetFhUBcbjsXP9+oIBZjBwhk1rO9WZor
hmPXHaBW01/zqrqNDf0gS7ltMwEk1kMAjUcp3ZtGlpwNDQ6e7gGSf/vSSREXjd30mq8xZI3WJIcy
2cNGW+Xhpzf+9u9X/jOG860D/+4HcnRPuLplWbYt3+PBnKnPM42qYlA1zjNAqugEAys6WZx/kZh+
dUV9iac6+Wkhaxl6Q4QcLa6nc7TmOjXQDDdyke4ZQDpniOIeOdguN1HbnwfaBv5SRCYhV2axkKrh
KKwT9yzjzj3bpu6e2ek1+zaxsQ3Y8XRVpphJAMHvQEqvHzRHnV87h5fPTWJnkDBTTcOmDnx5iP20
mtc1h0SFnC+gMW6d2oaRzQ3l49euVyRkqSvg5ckDxji1U1pKc2eBYcN6GctPY+R0N4MqzrRW5iu6
gHuj8Zbr1NSTh3gsz5m13qCWNfZjqc23mVN2ITPXBTMEc1UeCpTkJyuiMdC23WF00e9S6ExeGmtX
mQdbRPGNKi1tnzNoc6Ijx2m+1n80KjaeBup4VAFUtZ8Q0NHkrK77awrLMqALUWMS1LL96EiOJKyg
p75A0oahaK8nlUUT1rRPc+SlyEfj+GuvbHtb9JmxfftyrsAYUXagRp5W7smdcLQV6xgI2WiHXNpf
xpR2jy8AgBy4Ha+1hZ6jNhQaO2EzP1u5+vc/UqPf/fP1iArj58fF3x+UbUKv9eh0evrb4fKnD2ow
+6Zv7KymkQLevJN6fi6agm9PSWzvant9LJzYLzNx1dkOhNosW0+6Zg6oVDO5TyC0l0xb4wGt6+t2
GeOti+z2Xo9aeaWANWoZ3YbLmf2UapoXxEWdHioBIG1xW2InaW+cnFyuWwe+cvjBj/ZrCObtR+O6
puxt2pYJwfndhqmZmmlVoJCCQpfd3pR0jH0kz9dT6kS7pDUsuqWds2PWpYzgmDPNF5cl1r1E2ket
x3TZNNEamGbaehv4JfQ8uFlsV3wtlyQisWJJ5oj6AtPX8gFS41224O2lOwJIsWDeT9ru+zAZkNmi
hbee0QtG7oPR8qDMrPg81bXEReCeGpSXvmcZ6BXQgaJSj4OmTD4KZr3lPX5drKTDAm96wtQN+vA8
AX6+i3F/zzQvszyYupb4TKFc31yK4YQK6VM2xNU58kR5Ti6/Asjd7vqq+ZKkjcNH7jx41l2CgPhY
u6Z3fPvVbCXR37+K2R6EzAyjydLGDnd12obK5vMZgZBTGRg+2ha925H8/Y4SHWNhsmxozu/DZj2m
J7TrF3ue1izEsHN1GuR9TxT4+PYFHUz+y+U/rwBs96iNl316uUb+4x8otSgcZB7n5zR1t2/PiqKL
GRPvTpXZuNgv8g/W0d9dCNzxPPcMxuE87/04A+ki6S44wQIH/0WlUSstLSPHq3VB3CtDD4s4ey07
wzuUkWYyX/KXruUfPLPe7ZXf3jt2B4CpkSU7pvl+MccpSK2TJk8wNxEduDb+brm5QT3VvnQJTR1l
mgDYn+Jejtr01kla9cGG8q2W9euVaOq6JQV7FFYppmR+vRLVkpaA3wnq50VhneDJU5KmTHmVAso2
2HCe3Lp/sTOZcwzSQHpRUFJyujPbS88kRaJWJfOVbUWBaGN10mHUL37pjfkH4fXfvFWmjiWE6ShK
55btvMu5VbIXrmhmKltEZ0JDk85VB6vtKPrLNTK259ZRXmgOo3lOyoeuNpLjP696b+/Er+8U1wnf
2rJMnS3a+wXd0QwsCELUVGv3hBDTB3I0QWLqn/Mib5/srBJBD+6Yem3/abETsbGXiznLGn16l8bZ
6fNqi2G1pl/m6efB7bnnpUgQTMz1xmOVpXxh9X422Pd6zxHZdDyIjVY/bC1rixKi/uooahzR0tAe
ujzQwfY4oZbXX0RO3RhDknkNLJrxgbnHZX+5xWZ76D86JbMD/ekYdLlm35jsNkPpvAv6+7mSITJm
SOlxHUwptLr+uRozdxs3Ka1rLx3p7Hb6uavKNjQx9iBSWsIYdQZSaUoaHV4GWfblMbfSNZx7sJds
dh/6kyq67oOlXvx6nH97oeySXF0Y7Jlcula/Xtm5q8dkPKh4udkRiexKkdOb9Oukd/Rr6WAwWxJ1
sEaAmMxMbRZbfzS6Sn4yiCKsRVccHWXUeChjteVpFV/pg6QeNzuHgcH8IE0T74Mdw2/eWDj3bBdo
5JINef96ETSYycxz/O+d3XBx1tiTiC8tUiypmfd1Guj88HlfF536658v7l8rEX+/VyyFbFZ5ICE2
vry2nzYrdsmQRmbS3ZjS0dvJbKJLvUoNS6Acy0deMne9nn8EKfrNs8MxuKVNThM8jc33w1FD1cfD
3PBtE0foL1OT+bif/VaM9qeMuiZBn+Q+n8v+LtOGMZik3gcdZelRtRk9064mXFRa6JnS9aUhV3A1
j115M+a9xnB3NDzoK7bCOfmI1PCbN4sJMFM4PEDc/7wUtXSr7YpiLZeyXlD6Vhm93OKqR5cedqJM
9m/C8X/+gP7zjsGm4sOzwrss1wxRXl7UT5/Q6GSE03gL/bwly5IbT2M7DsdczHce3tiUwEhQOrXh
2xEV6iImvpiWx8iltIcY5eI6QnmvZw9LH794eU/nE3HIWkZfEXENhAC03RilQZddwk1RovuaZX1w
edtcS++XDhwMuifZNFomN+V7dkHGxzN4HZ7TzGTfSGDrjrxbs3NTbTuuGc97NwEzlyQwnlJxpeid
LqaW3astjbo+RK9AgMjc6LKsNqa1FqGtURbEahVviG6QrV6ic5JYdpAQd9mmVXHb4JCjt+q24eSq
amvE3R2pH9O3lLeVteFdsa8+MMJTIN7WflhNqCjgbjSbsNha59TKhvtKWO59b+IKxobnd66lwupQ
Z2RdjNQ69BEggWERA9F0gKGr+gwMftNWOG1HSxT0R/tkx4OD8E52XUZpfzLGr8qOeMW1KTap8txw
augrteQeJpN0c3FpE3rTJ3C9RKia5EffyG3dT4ZfsecO9dhpN4M2/mVP7EqcrLopSt/svWXjedpp
arRz1X6CG9c/3HGUazZosIlPeukQTD1Qeje+2GDX8iAFAiyXk3lYeM+xTu+Y7YYdKlIzRz3K94k5
ybCmfe33k/1VpIVGwJyrL4PAaWTVoeDbdnSlT+ZK2kkz6XwFxdUkZXbnRBlmGin7UBP9F6mrOBgX
u9/knbZNZkxPdXpbZ44IUsA5pGtbAggmuh0gkEdVQyXPxrvennDiGDAEii4C8VoZwp+EPm6q7EJT
bBok9EChRuIoG82bv2Tl8jKDWvKncoxCrcomPloWL+eZ1NammwvBlLdF91utRwKlKR0XC9v6cfXy
9iSEdk3zWwQxpXtbutHFnCMY/9W+59N8joYa4bBBCs5Fb9a1ywshqjTUjIkkVEEaeaTfbScBbfvV
H8o8DceM9P9QPSPDS/wFk1eIDH4ziyg59HN6w7ip7btEQUL2hBRb2Nb4fdfTzhkvXWRzm7cV13WS
nNKUHCKipjyR87bXvNfRbsubuRlKX9Jx3XH9j2HmVg3l8mMXG8cxyik/evKHV7j3JL8Kn3r+aTy5
Q177U77c1Z0yrmKPv2CoZiqWFtZk1b4k5A4wGU2073/Y1lKFqQBwU+QJrb2ZS7wszC8tMiC/G6Mk
MCsvEFx7hwnydl6GRAeGUK+sfmutADVLaV0Oq/3eStMgNpXtJ5KjfFk13+OM997jTvZFgT0d1Lrt
Z7qXbw3e7WNqyWAYY8YlRv6atBg9cNh0cuK5+l4uLR7ybPAboxQ7axyPjeAuF+xXttpKpEwr1LqL
hpXwStWnQdvl5mYYymmfjndTl56IuaLMXpCQjxuL2um+Rfvdrsa6a5z8YSxXnUHSUobFoRSUqbS8
sXeUVA9EjAdSEK7apzNqKL2Z6KMmEo/f5NEuH1UdYDjwV2N6xReJ/drHbFhvDA7//nKhdeVcabNI
Phdj5PqOXXch+7zyyGK/EImyZmoAjelnUz8GndI2HUk0f/H0B1npxIUzukqrIWpCHIwhaeX0mJjf
kWe3fme/Uis0yM/ojy0rUkD/naQGVrk9mDNMVkYUqIJPhmDZA+GtbJfljn5w1yeId/ZWZtWLzY8m
GjPeWJ45h+UggqyLIKqbfbRhs/lIzjI55TjubAY7uUbh2UTLQdZJdM60dutRyvFnCWFgotEaCBNd
JmGC1i915hUjY3j1qEA0ZRmHfUUnzK5uOy8/jmnxKOpDmsRPpYwmv1JkyeNZ892KpmGnaTVC85BE
fEF5HWZr5k1tmNJ4Cwaz+Bzlg58ljfzaSX6hceGWnjrDwkv3dT18Hy4rBZkUbY2HQz7T79XmKQ/Z
hVibdGnIk2XKT5tpPJuD/c2CorpNpvVbkvxFRLcN8jxdgranE5uXKr0l3ndbdkinW3yKyBkzzXdm
7Yne3N6l7M9g1dgGGX6TrSDRfu4ScWjEmh053M/+YGXjZWTpvjf0c1QxVmB31tchW5wbPl/WwXUO
wVso37Hyr/qE0TCbSN/29l1ToPmTSepttdok4J9Kf3TdNEQw82UVCwkiKEC+qVai1hrumeJes5No
l0HU8VctB9jTqcDVi29lWi1b8LCPbXKTPLLJ+wHgsr+bewuHYbfvrdTYOqpFukya06+7lcupIBeM
2whwbdV1vkENiBOFh4weAnZorzEp5tksA3cQa9ibxRdl3Ulv3qHpLEOzMA9T4vSHrh65N0jSmV4y
h2nOoHtn5Q8Yke3AaVNFYz8Xm3KMvyeym/xLtHVXO98srQrcpFdUCc9vSS7S7d2xr62LKv1Gt6ob
084FVcHi1fQaeUd9j6LiJaa0pM8Y5BCnEmbgiV771qhbT0ks/RZh88EzxjMa524rGd3mUXnokIs1
A+IFa4q/JgbTFkUtp01lJjdoxa4I6Ftnz3GfOQXQTiL0HbbzdGTA3T73ln7NMlXe95AvW8Hr6rBn
G6I7N6X2BafnI4ftQ0NNnP/N2UpPhkPumft8Nva4bdegM6dgyCctlHK2fYBcnQ8YYl81TXqgYnhl
FFa5xdJWhblmn/MxYmqio4a61g6+Tf17hQiKiEBKaTEZCHI60k/q7MuwtFrQ4Q1keKB4Nmr9RiAI
3CSq3yUWffiueq7MRTE2qY1B0a6VbzCuwGhgxiBi3vfTJjLGbluW2KVM1JYhI8Jbw5n7mzipEy7z
RezMVkOZaYvvy9hBmJhRKpWL49CWYrmrlPhklUxIm9xK57SoPd+5XKP6Ivb1WD+j/SwG5QZl3/Ng
WpTcTLhiw7kremq/7j0b1KvViHiuDkNgwkeifc+rJEVU3sGL20h5blIhn3jiFRD6M7YRrQonJ+Ne
QG4ZsxUMh7rUiLXzZ6n0bRo5EfHWyi2nD+f0OGVl9dKp+qHiwOnr7ujS4GAUnjUr3sRHws1fK2k8
5DkBk7rexfGW7Ui8yn2n7IMlsh+pKfZWoT3H/ScSZNi15X5pFpa3xTXC0jM3ZRG7l4Sr5gvrNk2j
cEg6i2dAaYUtZeJNErPM6/mJkSE9wErIcsckGPHJe+MyrWiiPF4w8raXeO1CmOiWAPtjlXH9t8ZF
S2BNu4EBJdBK842X5HUAsH7Zi85krMyIvw8MyoYyK/dx3N6QIuj8xSVBE8/fsqmUG7tvrkhsPqlu
xPAag+3p0MSrmr1pZ8XBrPhM+wHMW2qz7xzCsl2/jOaynxpbJ1Mw/MUQwYuXJQ5bVO2EwiTxp+eo
zPPdnE85Wp+LhnC0N6OcbitNM88aDIC5cW68Vi+505KHbtT3LhlyO9NxNluN5mutJ79wSnwUi+bn
4yxPjbRjuMH2juRD5hRPpZewu6pkRVA1u5Kz2DHbOl45ffRkXW6JQhjXLKbV7n+xdCbLjTJLFH4i
IpiHLUhCg2XZ8uwN0W27mSmggAKe/n7yfxetsN2TLSAr8+QZylzDHN5JTeai4WFCyLeVvXttgtS/
lr54sXOzgwk6obnRH2Co+RvYqpu+95uT3q70SWHX02irNt9TZLWtKK0FTRMIwJLrarOIh9qXkCRM
i9kJ8vjRs+k+MX8sDAsquDU8aXMTyVwj3qFyyHW2MeK1Cu2jLGf9ItB2jLVOl7lWd27vwjClmNSg
kFGh1/+IUY4QgPN0ZHCH7hFZTJsMvUPICC2eDNnEYmh3/QOgL7m9uZZuF2PYKX7NOjIVT1uflW3/
nQ3tYsE4d43+1A3wFyFYR7ck1BCNLl3J8C/tIlcvfiTVWpf3TQn/qqcfNBEjVn0dClO/K4kYYyqB
tdiGbffsFLjWu9CSKpnHjZ6EbrGQOW98gondOrQ/uECNYflqTd7jUtL7TM3BNEFJ0ETRwaM3XfLs
bLlsM/QeS2i3XSNhrPctad1x0Ey4l5flIWncRzqd/LGjrxpxEz7KZHhjKCknUe40RqmwSuFNzyo5
TlawnqbaODYw1DU3gHw4OyJWmfzsi87iPlo8xBEiAgp/Vs4RKYq1xeyy3hARpT0TMH1KJEStGt+N
cElWK7x9p0Ks6SHgmYYRu1FjiSuMk/D9JuIt75Odu5jXzDTuSD3Wm/yhsk0jbNmuiUH/zoT1KKSR
bko8ZiPbWNN9YxibEcSOM/qDZasdwR5NwsnJXhCZmrg6oBFok83YeSLS7B+9dP7q+tyHGVnooVFY
cyTw90uC5szk08D6CogqHfJHgq/v8HSZ0MPDe5LNW1UmLzwZVdi4+kfu+X/tG63MNN9t3tmaTiyr
0U6WSfHipsm9IoFzq+cPktYf/Fvss8ZWMTk6afrGbLn03ee4Lh952z4Og1uFY99v/MHujpDrhw2D
UX4oa7QY+foKKfitLs1z13qkD5t9TiF10q1tHb2+M85LgmpitY2DgZTWascyqmElwZuUKDnNS557
HH6VlgFu5n28IsQK+6atECGMIY2CftTMW/qxYYBWaK+STYyzy9c+PZAV+Jw09lEY5Oy5aZ2Fupn9
a/JkId55fV3MAHeduoh9M7i2Vh0vRlqHftbekXPsY7Pg7mxTmvcmmfAhDFt309D0uWKN9AmJAFF7
fzqpfRhrUmzrwf6BVrutLe4d6lwi7LcyyL48jfeV8/p+8Toa37FiSwrtsUP2EGolTrCzuHkVaACL
QR7X1pPpmXLPCP6ETuwwYjaG9RvizZEst8hL8xnBfNsS9EqjU0v9kOX5dZHDn3w6c3S7kxKRnSTp
oRXzp1kYwEBF0UWZCI5Nr92VfbNBkvUJ47nbZyb5VZOVaAx8A8GKsj8I24W6aDLG0eq3e8I4/S1T
J29eqfZeekoyyVIuzXZiGbxo9Qwjqpr86pcASqnpPS3slOFrs31YvIoqKXM0ORSZeoHZnZRz9mbb
fRbXXZXublDM1k2ano0tboqjDRkWYciGqqkzKTkr/35oQdCJl6KuN1lX8uAl02PpmmpvlqUXqSZv
wsxcOYv8tQwXh5m2ahJKUXLDzLXpAdZS5pC0Odf5ekoOuWfLo0XAdigRE1ocj1ngm9GNeCon+6iB
2rIvzj87c/jBGdsK7US/jIpU5D576+eeLk4ifWVDgrTTTpqNU3k/ouy22nUFLI3bBEp7B6ox+jD5
AytXEI4n/Jramz+gB/e3Gh9LMR0z4Y5xB+9WLeOmdBZBq2RUJ72r+6hsuY20BuKwVljJflzFP9wn
52PmEl7tMy4sMsMUIrM/7IIt8GrwPlfJaweyHXkjJ40iBjLMqrNtcKO4qd3gIrDuBx1lxDhV484n
BO+YLHLn1So4WKM6l6P8mpUVFW3hMkUYivfddKHxygc7IYVa8zAG4OKEhBO95aXSY60trA2568vW
/fb7riKXwc52srQ0po1iOPRoaRfNy+5YKb5rM6RW3c7bje+kV7+z/eeuxf3UYalW938Xh9pKdA6+
c0Veb6VsNsHkcbjNM+NMb6Ix0w7dDUMihP6c1TV4hj9CYgVlgUXFgDrdVTmx17Z2lY0OrbrojpWy
wSVuY2fQfwcpYN/oJZ+WlcVThWBmqtzvRsJZUA0/1likj12R4lDm55Fu34rZzEFVewgd5Dx+aglZ
8ybh0UTurLNGGUhes3U4j6KK/ck7sctCCzGkUd6Wr22DhLauuDojl9DK3nyDzWTmdHfqk4Uy46/T
iJjYdeIJyizMXEiMVdea0UyR8gJEBEglD4Xf/gUzILe9AUfx6hmD84VDVAvgVPdaue07P4kshzck
UeMudwDeqxGGtKAoLiZy9EQAk8N5YNBrx5ruFDpNVb7Itd5aJZOw0zaHpbvNDsTGbrDM3Bm15kW5
Wo+z68gIQQkY7yrNXcfMEegY+xoUrGxuEWbYLY1vglDF6De1BfpXOVq91xerJ+9chFOisxdIufdL
h8DrdUSVYmlbD+d/9H/pMTfdhu3piEJMp+Gbp/VVedm/wbXfwEfiwTE/A1ONDIVEZ1sTj89kaBHL
0YDzpP6u0in2XYA7TxFrrrqsAX0EDjUzgo3tH2pqB5TIRYOtY150JtZqIajHckxGnu51VOKxadjX
cnsEv9kl62jTODpXE545egV5aJIp7jL7mjfJj7ag90IA6YWOme76WxxlZhKUtvg0Oildjg5uUVm4
e/SkmgNEeine96Bdt+vR2SN7Us/dzvN4VUaXxYHRPVtaDmk7IPpoWtD1ts4NTR+SaLHH05Q3xQYI
u4zIfAKCyLWLO59z0wNEqup6W6AjUGODZnTQ1q2z0MCoxQu41bgxByUPQgOeVBLVEkrOUguuc0Pg
1iKu2Mm0hzn/wP0vu8MBnQCLLjbnOqFAKHTFxnKsS+0tKN/c7nlE9I6wz370DAXIooercMShVvMb
BJ8mSvpFHAQaelwFDrlV8ZW0f2emxFINGTibgv6lg5Keq4xuPRvOiM7+WhKyOf6p23XQVaSrokcj
nIgwT71+h7h1XyGiga+4BxNHvmsNL8gjTq2j5JHM+pqyMO28pqTgmTr4CZTfYHoL7EA/9gVoIbGC
rQfyV4z6oR4ChsoA0rfu4gJgw2fwk+LMOqaMRMYzVXnm/dAOb8iNvk3HJJ/C0hzuDss9IF/aOLPK
7yyEBeSn32u1fBIJMogAflOxvliOOAcmbqlVYq33q5BdlIo52yll7Hxp30vo11urRsdQKDcIsRmQ
7Dvbr2ZZsj3qw52XODBLXKTNS2hMXblx9G4Iq85u7saZVo8AE9qfCeIMwaFrM+UInFcZG9N4B4d7
tjs9Wox1ID5ttXdVs16G5oZIBtrXQK/Q1RDy1lr4YY2+KmoxKwr7Dou7Kqg4i7vpXT8nVcLBm7JG
IeyeVjLgVmnnMaKXOWl9eRnWCimIohAxlLPgx3LQKmw9ZCy9aiVQj9ORaJ1UjN51o7FEYuWInJft
MpKlLKtmdJvTC1gWss/eWWJdN7xwWusvLeO/6prhUbNZvwmzZZKoKxm6pa1H2qVeAcrMBXid+9dX
gx9j1FVvbTyIovwvhrHfgisQdcayhJ0PUpsTlxLaznwwVxULtT57QtPCbBoOdmI6Id6GyJ7SJN2s
iDD6nrlgGJIiFvofM4FtXwdGwuNUnIAx6ZFQ/97SFTcaClk0oOCtcztd8Wbe6cpAgV6SKrMIpGbA
4z0rKHxmbVnFZQWa6Km1igt3yCKNjTsEHHkGthCxp6u/WiBRGGbr0TK5pxYPd+VZ2NrWcP1vBiuq
tW2d+6rQ4iKYv9n+1k9L6mzSjLNKtgVHgE1p6kvHfCXaGbvUSA1IdFHDzlvQXP+wGO117Ab+TFUd
+8B9cgbvi0MEJGHKlhN2kd+B6l8m33cOuakdYQYiLBxrtko/ru8BS4o326cvzpJX2RffUtM+rUXJ
SEsSsXMleh1vjFN+DN5IWE/24Ky7zIcOwznXUZoZvVvybzfCsdIwMQC60oUWrt0VE0vGMW0QQaIf
dia7PhlrFs3m7G4hgPxpyMwMzfQ8u9xxasyjJBf2s7UkPL9LfT8iis19RFXKvrrMItFNfD0Nz2sx
7ZCDB0eqWoxD8r9UZdequ62mG8ZAPzENNh7yp9eMs0zSbqc06yXvhiOq4bu24QJVZqciHxpUkq3f
1XLv9XXHnT5y9NVQ+FMERKnbvvEg0Q9UP+ltYEN1T1+QcvBl0A43BhKbCFm90w4Rsqo8xBnUxWfW
fhnmkS6zoSJxVA9Tcm6C5gcPlwFGuPu9gEYkbXEDQ63zOpYPrdW3OyvT4mb14dMUgI49gs9wEM5d
O2Ob0KfBHWYZwcbo+Nab+W0aOhaIA14GuG8wMfGoRNYodzqpLv0yfFda+1on7b4MivTZndOjddHN
wxx8e13Lz5E8A+08wckQu0QZ12S038eEytzyHoA2HhfuW4frVeCeGRaNbkaLsu71+dPzBFnyhmaH
KsA5YdoGlcN3Pv9Bnc9PrkdWoOmgq0OcG8uXvQzMw2D3rW+/DqZzbyare2SRcUh4GqJCQHQsi/3s
Feldjr8FRu60qv3Km+wOFIxaXspM/fMtipTQDLlJ1HB1LIQuqE/qYnobep5vF2KMyrLnzB95OHhF
X4OFxbog6VQ+I5NXyChfqYrEK5UbagvyJ4l0VdR9ugmkvp1doE4/u2DK4ERc1YKtBHI2G1247kh7
0xX+U+v2AC2B2mZeP6LyIGoDOX8QTpmnb1RqXfVlMO8U51mLXzQdcaNvnVq+oXGS2ac0NBXbOUbR
JtYAO4w8kHwTvNfN1rqxgbtIDwKGmMskwjrm1Sq9OsLNgiNAaFhAaJ4Ky79mH9AUtRQbbYEiU41z
zKi4hHlXd4euYJkP84n70x13NwPVbXLTEldZ/9CYstkOGJNFmGe8gbjasemlgKMOkdsGA3iUiO8K
zHgvAY1DxYAWmm27W/HpCbUxNHMg8UJw6w3adPFczdssHuBlDemZsUHn9m/MPx4t3cZGeRxhRQNq
zEIdMGR6dxQ1f/I0Z6NrxTeGGkbktKQ4yLY+gQXRKvY+BzLD8ZqyLWUtd3AH89TW7KmqAWmYidIV
k9ruhPmOzboR1e0c+BmiPH2KLN8+ctG/FlkdYHKLm7DvZjK/ydIiDR1rIBUlwdJhBSwe8GKglXtg
G91Ffu2wfZL2PxxXbqYuHX/L3ZvIm8ZZ9ds+A7UqNotknB2ZaUPzWCvVYHOj+GsKcTHzg2NrHh4x
CNNNuey6UjumSQ92sWSbpSqOvgGY5VnlhXKwKbGNj3Sx1rx33JUSagAaDRcoYF/Y4MBpEPeO9mbL
4csBbQYkCFZWnNp7ylhS+/7rqCUXv0lGqEX6rhZSbKFB0lERDLLt5hTbvnZkXxTcRFDecJdx3OZa
K/bMlae8se8BE5cwoMOPbnI7t8XGahm/ZrbJDRiWWr6NgSrSmwwO8+ywcGO07VFBsss+m1WKblPH
47xbu3exjq9JYZ38Pv9XBOabtyxgcaZ4dYNOHTpRYlrTNRtFxuumW50nlfQi8lARhk7uRZ3IDvqE
3y/bSHoU7wBx+zzbDvkKrn7kocujYSp4XEQld2kh34CgH63evMxg46GuXhM7nTcJxTjSe3iE3Uyf
QJ7SFhg0iH2p2BKKL9cpjhACeNQ9766A3QPwtMSjPzxNNJ5NxSm+ThjyAHx8/NF9LVqY+mK/xN9d
bye4/HrxjBLpcXG7P3nf0FcmzRS66DhgH42w9WzzkdWdG0LyZ25q5pmPSnuTZeu7s9SMSsL/wgyi
oM+aDvMUfHfTsHEM+dYjtCLVy0abja2POVCTki65dIm5KRijU+Oxqnofz1gVFoZgPJz29MVpXr0l
sm6PvviHmQTUk+5Zr1eog0Xzok83P2DfudMN99kItHfYZ8d2MoOwdyjMxB1l22l2aT/r+XER8mz2
ursvR6C6qZrPNbfM1D1PFd0JO1648yViBd7OSACnl/YjIJd7TNIau7BUpqE/9ZvEXDIgG9wM/fFn
WBRUhiK4Ehq9s62qPhjjVEKzGOI15QlXWv1UmP2PnxLsw4Zg23t2nDWADuQ7dru65HYTwL3QyPYB
qqU4nR0XQBI/aPS2YbCujx7qu5A71d2a6o9TmvUW9fmJRByJnwH9qViKD1EOj1MixEZyrXZaYu+V
8KtILr+jTbqxBIJZCcbq4Xp6W8VBGlj6J0O/dmX16TT9fpDNi6zLDVOHRTlOTgvM6Sjoef/8nN6D
MFb6fnZSIflRwaGtp1ePnQBQUY0Nb6Moh4wDM0zAsPCnAzqYHMtHPdbrBXZh85hIVk6G0f1xW4BE
sv2wj3H6CKlVv0WEuYTKXL/M7Hti1bEvWXOmNY5UY/tUuNO2JWPcqxkEEiYAzbiScrwvwHrpNFza
vpl1oa/fTYx5DsaS4Ir5d4mRD74uaFNgnAAOLtXDKh/bmQnI9c5OUz/Ag4PVYzKq9kvIDBBnoxcH
md5tkT7vV0LbaTiH5ybJ34tWMjGCWwU2wc3K85ptZR2azvscDeaz3lj/ON6uTvovPwCpao2h2Mhy
uYMeMyOApVnBAAykX1tesElChs3isJuCO+KyWk5qOK+2Vt+Xs3eyUvFUSPb5AaBDOCTl2QEu2dtu
fqztnHGhtaqdYGtbWC1kqD4uLL41MU1DJEuYPfx/LVptmyDA0gZfc2T3OuUuMWUax5keEeFd4P9W
hFM6eUfZfueoXQUdFrsL55WuMMOMGFletjiHecTvQLa6D52O7xnPBOzgGmxYqDSbfJpgcmDrgX7S
3omkf3TtWce6w9xp0PB5ky9S9ECzI6idFH+WoTDY+lDHqiJ7Gd1JO3IGl5secYwBkDaBfPeyts6L
xnPmgIy0lQ+v33828y9ZGldDCRKnBXmctgn8KWYrZnv8k2VJEWmueh8arjXuFVvJPLlzm+LPta59
WjW03e2iRW5i9SBj8n3Sx5dVFdAgXqFtijpgiJjQ22g7fa3yrZBNg3014/CY3JkJmJnF9qj37X0V
LPQ4lhblnfTIQVzcbR7oTJzjZ21hAbSwnQm7YfibKuhI0MK4Xb/xYqQ9Hjz7fmXcyWVx52bqSCOu
c34NDkLf/LUs9D9pUNZ4Chg/qtRZzitzjlY//Tdo7Yr2BUKcHTQUMY7TYlmSnTeLd7wHf/QRVow3
2GGKl0o8Vv0/sB53qq6dXhwxepeMKJzjge7uhA9JYQ0aABa2n6E+Nh+j1zzaxrTDqTXfjh3rg7Li
cXTsZDsZhKH7G7ezxpPbVhj8wqgw0oB1jQkFb2RSN2tVoaAwf3SC8N7LFX8W/O5tXFU0+ylfqD+5
SDeTM76ORfWOpwfWD1J7bstVg4ME8XhGBgceA2JLe5G5Xho7xYflYVbju+WnN0MpyUH0wBhedR99
N3Xrlo5G2axxZ5ZFg1rfMXr+DWAFwSaeZqvCxtCs9r2VfznNw4+AvTkWXbcZHKhwo1W8TRgBPoxb
OMLzKRmMOQwyr9hMQffWr05FPSOUVXOJW2ogEpi1daMfWZuWMer2iPxr8/bdKBFNrcX4kE6g9F65
xmU3Pc2dMjazNU0beEQybDTJdZSP+tzu8PengGlltfHF+JMEHvtHCD0H6VuxnksqJFQyQkiXj2DV
T3rl3fl8M2dyws1NWngfo2W28dguR913YmP+9rHmOsEy+tut9hg3geg22B/dp7Xlb9Xk+aEm6eun
vr6aOKtGw/IVIPcBU+fCTYCSs2/RW0/DzqOHj3AcsiPVJv1GuMGA0Q8GWgDuf/FIuW08lj9KxyFs
hV4ZAavtODeXqDDpr5C74Gokp4dlehR6P2xJv05CVBhfxtC96tXf3J1lZLnTSMVboDCoAfyGvVQt
4NgVUAaEAXVqXHH0Z4MHEJefDC+pYhQ5MOU7K14cLmrhiOa2QHe3gdWSpGP+1YyhPEoSyR8at9Ef
Jit7FIbx6uMqc7dUqnmanfV5rJ2KFZhuw9pUx1r22sEI0CZkqrgYgSNBgmHopAVrnrqWx64HsZ0T
6zJm6qnUi9hqVu1Dz4ZHUWXx6qztxlpLNl2onRIn6+7Xsr/LTc7vyQk+/MTNEPy10PIYanY9cmi9
7zKQcWtXY2d1MMGfwHVhFjseGKnvjGymJuzl9aYBAq/dy4ynDR4jj4YGNmojq2bR3slXwYVFdijv
1mK5h69cPkqR7lhYnwiQtE9ZINEz6wX96/qmdUBmeoabybBA0UoQM+O4t/54tOVzoT1lorzD1pB+
Hc8Ox8+to+4UkHo879ysirjGHApG6TjXai6CSEB2XkbQ/GlJ+8PqSTzF8rWOAG5cDu8JoMqeL7O3
fFajcZ5NBItEXL1JFXR3Pqv8SKXFYcjNv723bto+Mfeur51EB8JqFZUVIWH64+jI5DyIbVGn0usI
KNxrasuNDx2wuetWkUcU0Oxkl1/TRIHvvOriodOhBhd6SCs2bHoAX/MB5meyBSA8rFaZRf1lpiU+
Gn4+HJ12miLWzhcY/DfMNbc2hQPG6fATFlRSlVwMrYAH3vkDOEi2EWs1npt5OMP0hu9iY3XiBbHI
SCcRToOUDwvhcjrrflNexrXbO2jbhxGDH4XVy1Hv+50xrJde63VcQGvU6CDy9JXJsW5nb5Pk7NXb
bou3IJixgQ8MbMfgqUg+56UcjvUeA+EDdmLP3RBcLY6kUBAetvNZe/Tjuu/WFLbA4jw0Vn1qzeFg
wL9aiuXi29MuSeQSo8nrDoEGbjaUzlsN+B+WroBzp1XlvgtuawfOvtrHU6zNrRfDxEeW4NTsX9nu
bHd8B7aswwpJwknNtGqTqv+pIE83eoFw0oR3EtqkP4XN0D30c2fuDS3fNR5s0hy/y81Ca7WpbSa+
DIy21ZyUfRnE5MBJvuZ1PY5LnT2IbC55LDJ3Py6xxzv74/fG1e/tME9WeTVY+l5Hayi4wUzr+Pup
xRkfzTVUcScR2slMdcjeIuVSl6hD2zrRH2zPledWz2IlW+NhvL3893XLe2i9cSHryUftYk8OS+d2
vCtEsU9X0QANz9mTg23mUzBgKFW7Zh53nufs6aAyg8yZWty3gtHHyJZg59w+9WY93WkT6B8FSDN5
1JZfx+Azddu6/30ZPMAiH5/Dncci6K4dX/DcpO1NM3mZyaiHK2i1VzjorY0rizX76UlL/PUVKdof
YTbY59w+qyDvTUmdPqpBxx0StUmZqAsHuH2fg5U8Y0VUUrdHN/79TVwzmkPhnM3GDmhqe+dpcFfx
NNosLPgkbTma6668L4t806ArvVpWYlz1tjrZqSPudSOrDokUc5TV0o4b+BmQVZ35oX/CoMTYqRzf
ncGjs8al9gMYHKPUztuMbRLsRo29JdvWLDIp/wfOfeDtX5U7dDXyb5wFM8eunU+Yh/3/pcSg7MTX
nENBtMuvIlNXdn+33F5+P/19qUf7jDEcKy99BBssmgg37+BI+hiA2a94rOs01tBe8tWqpX80P1zX
KR/HJOgfHT8I4kIh+zI/FlO/rANQKnz+97nFGJDWYDyqrMzfc53O0cd2Dsgoe1joHLf83HLnOqo6
ORb7Qitr/6rGLu87lB0v0uj/jrfPvGUNNrMb4EmG2/vj4mWvNXuF0yT8BDq57z7C1779zu9LJ6WN
kc34Bjv3W4fF9ryMgDSG71qvXYW79sDq76FqlYxdqb8k6UrUsw/dDgGY2GHtL2+gxavwUzhmiOii
eZ66Jey3al2DSwOgcAE9sC/2xTNEcEEsN2wZghqwDN06IZqyTm7WWyjfxm8fX/dYcwAuPLN7zpdM
3BteL+7liLlvMAanusdVmXSpYcmyncdy9Pr7IktxbOYWjFqvhisWVqh6/Hxb4+KMNEqzP6oGC0dz
+UQkqO0ahHb/fbmkv/NgjGFE9diTGvKARV6E2S5heNi/Jps14JmCnzVEVmdzwyDEiDRAxxdfeE2k
lc7w2pYZ5IUSusxaRrDH07ubGdl7kBx9BFoHXXTVa9E2/WFCOHPV1vyESBCro1pjoeLN7aHCWLoL
nOKqeXibZqM1syLEM1WwJOVMgEoDJ1ThRyzfDKcJ/oHT9goBk9JrjgDDm063tiBEPLQCE7nqUnbu
D2CFvQlsKUNl4N38+6TRbzlPgCeVbYxPXlG3F9HOO/pnvH6hA3Xh74e/L1jVIkZfKkQPRRnEc/Km
Zb75xJSfvZgY4AIsJxdBDOeuHtS0rXzUy0r1FvbQlyxT39jT4c41zePWk0N9bMXwpevsejBaZpvf
Ccu8W8bnOnDHm0aFVt4bup3Zi+VoK6e4M+chrj37QXKiPmB6acX8e3Jvj2p8ghkYapmJaWqQnn9f
yqXJ/vuoEepb6MgOXIzhQ6/s8r9os+CVUluvtVUYxwmLYppzK32oQBDZjv9R8Ge+MWqklALrPLnQ
EmPX0KcYRWyx/63DpufXxxTVWNjrlb1rEH9vtTy9T/vJuaL2TB9g8P/MkFfuVTYE2zTIdhoEvpMn
qdB6MLnME15Mp1rH2sL8ls8TjFehJ/FvccB1B5WT4iKyet8ZMHIcHYAddUb/iCNgGU1zII/YBcAv
LfpXvBshMQU09Dg55u8JTvS7LutUrLlT/o5B+IdTiXrnSJPxrV3kKa1becJBWZ6yLt8laAIeUsZ9
dtU4zHrZEEO3t3eBB/dQLriIlD57xHFQOnxFq77+vlie/abBjj39foaOiMc5zTYFpe+/P4CKYY19
7YuMVjapnNr3WhurwZMXO6nkxc01f5+U9k/bNUetFl91i+GdQD3+MuB1iQfCdO21dA5N/spJQ4K/
8ftipjsAGFKtbv3VbTYKXmV8OykE+iYvIbF39vxgl+16Py1sZvRAfDrZ0m+Cap62XWH/q8yg2mQT
C8XIuVlUJUNFp+v1boQWLDv3bQLCztJuJznfwXKt+1af9HNzezFLsCoMbvnQVk22Q6Jn/fdpUI/N
jr2mCykDj5RpbTNW2k11nJyb6Mprr4jSCjg4XRJrFtMtzkIwdm6uHTNKjCcTInToWwHrt5soeVrM
/PT7R6bRq+5yF5YKt4Nw38BO3zAVlX+FL/A8PRUsAc6uNeLkTe7C3vK0KiKRyA0tiEZYUYHq/FY5
OBPwKfpd0MJjbrMrUbbVHjdid5/3wc2uwSoxJHpQWYWHd6mpAdhEybv/PlTztCuN2UITmcE/G0vj
tfYWY79mct4Ygp7cSAxt29Rwilts2OkHfCotdbO0aLEavYwD6V1ZTBSowNgdNjVwqQw8dkUVq+Pc
Kbb0e+7TAkxzD/vvHOBXGVOv7Sg1y/HBmYuj0jkRpkHtccDC619o2dbSP/SiH+8fBh6Mewzayo3f
9mSkmFpMKsMcdb4/3mUKzZzj6CsLovHgBfOrFXTNvqwQWBtm9QIhRMNWttAWHIqbZQWKHWH7MXBu
rQaZdsDj9zCOxqsmHfDdgQ324o1QZGTWHWtW+sqgJRbK/MHbmZWua+kn2PA68QfwJQy7vp+0GVcn
AlxUWfQ4v8G3czXXwGNxzO9+X0ytOU1ZPscFJYblTiJ3y1S8G1XPKQcXDvQW3J/+0Tg1LcC6zq5S
y+xthfQpojT99Chr4lXll8IpOUAc57JaHdtnUzu1k04KblUl216HnW7iSPJIAGts6epMvzrHlqu2
Bdzkc+nZXDrqnAU7l9z64qUvh72CFv9RpY6KNN2Dh8ea15vhIqp8SLYoq9szGgH9IObW2ftrK+9x
dW1Z6yzlc6ZuUFplOPfYUxqhps1vDdDI38Y2//vg9pX/cXUey3EzaRZ9IkQg4bGtKpR39GaDIEUR
3icS5un7QBMTPTGLZoiSfnWxCkh85t5ztYohKOkw9hljn9jOaAD3qLv85zweH3vsZ4jV0UrKeciB
o+DMc5UXrbrCMF58h5+hycInRPLbiaagrt9r4Lenjm567dT19D5a+kFhF41RIc2YOr3h0qbuWx8x
GqALGC/Ut+NuTlowlU0GKEIsN7HM7adRjPaTJY6W3WmPWee+WtjG6CDdJ9NJCgY27CIK0dR3bHof
wP+PRaKiZwkz+FZLfHBchU//vuBWeRgyzTrBa/LQF0YIsv9f8fivgvz3e0gmXQQHfxsl6gfcnLgR
k6z4kylvT2hDtpXtILfmSN8KhPE1XpTFvuBd5iECm00K19zGBtAJZ2kAFMfFNdPltyEqPtYFWfDv
SzixZ19i/YhsGG7j1DrbFEg7zrrGvmsQeAK/Mk5CuPGpnVy1j5y0XRPk2bBfKuR+Wo4soZX9hfPP
xsBwjHV5HnpFH8Ie7RpHsbj4aHRCuDGfxHHsYxLry4CdS7fPu3IioUUPPxshDk6e+S9EJ8yHsk++
S7u6GClPYV0pcTM8jeV1zAAjldMVDyzZCSNk57E09ABS5AQmLuEJ6DbR4V9lWWvxeEthCXCzDfwf
98wAHfTxkPxrefWGLlxFgkqwQHZ0kDqjVqOfJI0QJp+prSnBFhhSxvWnCHfYFxrK2a7Sq4tsm+pi
N81Wt5rp+O87kfVHX8+zy9Q8MaJx72lvhA+aqz2NiLeBr7vsAGYWiXYq7m0RR4Gf9c6mWb7993s+
CMntoBZT8rTwtvK6Eac+lfySduWrNqZyZ7HQOv/7UjlOdRx4BXHsNedO3rS4obhDjXGaeilQPdkC
Las3nvyaBWwDO2vjhb15QDPEtU+sFnTNfirfeHvYh1fTZ5LGNndpXh5CNbAMJRgGfOviDnMqGxGs
dJ9TZzhXTPQ+aXwM9BSK2Qq5oCvAXxHJ7lk6rDyw/xcXAlnRDclH2eKu0EW5xMkWOykGb98aTvdE
qAp3bNYbG7tGIKRVXnFOaus44rljJ+md5exkYCxnM96SgY6ZphyK29ydQpyTr2aDtTtX02dnYu6K
amc6xPZoPTi1/5JgW4U8MPuYmXvn+lb4PqIJYbN4hMM4XJgZXyeZYFfvnSHfE2bwF0Viue3NyDhh
aHtHiIRkIwfBh4iNdlUlDL+6WV9NVtgcuh6reOvlOFmFaTjbwr76fTT/tXKb7fcYJVfeFcl6vNH3
WGDvpWtFF9EQbzKHogwqdBnb2MndE1zFmFGNPzP95803Jdt6ghT7W8ZG6uaq9NEa+v6rqsOrmLL6
0xaKB7nnWY+jlYMcIRfmXIaMJkLPNnbRhIAlJquGqKgc7c7g97d/v4LOo26xPz9jQxuOVcO4k6wL
mADLudfNxnAu2vcwyaxrwwhwbzvqN0r57t8s4N/vq0G3d3FMGjxb44adHHImvWIvzTUEQAOVT9lh
1PvfP9IGRZwayBSc7a5xtBDi/SOjaMsJ8+9XZmIS/WJZr10dTaf/fplV/X+/7TKbJrKH3vM/fyVB
HVX7Tbf670v790qdZU0C6hwS7zLE6BOKQSGm9DQ04akhHORTmJxTGQYrlj0kyUbOHJ/CVk7n3mlZ
8ePmQQE1Pcx5OD6A+N9UTR/fQqnqZD1/VY1sHiKDPx9Nm7dSK9b//qIdDzZXsAHHxTWyoweEDmjv
vWFRf66WL0npIor77/cFCkDfyW8aZvgvQcAF3o+2e5A+081RdTXKXBRYczwH4Ph+dGE9xwn2W8Vj
dJsYw8GzrA90Mpj1LbQpnq6769TCGk9IL5czp7QPJbkxkmTL8OCgOeZTOj4QPvLQG7F67rTxM2FF
QWAUKsFmG/FAu7i2/866XdvFYyBr17r4ThrtgBp5a8vY9Kyr17WVaXsCTcTzZCh8byyQG3KEsFvk
znaoqzP9zVKKpbRlWTkfxMA771nV51COcKPoO/aRlAjKnVasxkh+V2E+PJZpb6/xthx0I/cCmM4I
qlHuJPh4tP6kV1SLvocYWk/m8GzCFTv7RM0qxOSQ//gOIdUew+1rSAzGGn6IvRkSCtdhqI9ZG93r
Dqs4bE9tYzD3i5t+PtUY6wo9Ic4aUaUOCn/VunEXWLV3a5wZiExFpoQ7v3k260DbZD+YEiODmt/U
WWhbuRxXtoxea1IwOfPHzSR7NJQugRZmNJKCgOaflsLZSmv0MeC45gaE0loyj1tjfDXWOVqcdkt1
gxQ9xluusdBO82NOXgojMMxccVnde1Gc4o4pJYEdXVAbzb6Msm+37+6EFElycW6R2bwlOIQf9K64
SF9dPLtx18phZsUjDD+EVh0ahg+ABNAq9eGqnXDsI0tXqLb04aVfVihWhwyIqK1k0+VDfU5n+8j2
dCaSJOqWZn2tN9PwTON4jyDrLdMzJur68GRV7FFgM2Pm0Xxd7keqj2g82ykqJiyo3imZeWLZGqO0
NpfBTDI8EsHcvGTJW1sVr83sMZfQUac1OhTjRD+XZEo+Ng2L3ZLtDeOkE3PoG0EUSGKENxw94kx4
+FXQHSeLsI9kuTrNVRhLtQkdWezpYvSgqcTfxt45NlKysZPmuSrKwxJRiwk3zQNXr+9dgSRai+Ql
7No/VZd8adgb1300lHs7ti0a8MhDsDwm6651vsc0wayg2jZQ09DiP0sNgN5bFMANjU3xJ4KB3tcJ
in50kaghQ2wNZMGsSQIij8jw9p7366jpLw94RgaG/bf+AjH+PjIlwwvF7L2dnEuuD8kmC5FRYX7l
aWTNmLWalJbY4VXqH1EEPQOnwL1nYYJ2vvgE/Tmh8ByCUcwU+VE7rhEUhQcEK4HW9D9Nr9cPLE/5
B6fphPJjTZnkYQZo2BM1c3dcrqBSI5ehad1Dn6PeLJV9arn9UdtGRAqsCEdVq8qL8W73rEtEA0kz
ExOacUQhi1P5xRuMhzHTy92UNB+qnNK1KYCOWDLsN2h0q03Yb0vD866wE9k99g6eLsPfGrX+x5eM
NFgN018NOVTNTO2x3hfbmcyFvhXXmA+SmOk4XXtARXBbwFPo7e4ra8ARImNH8zK/tYTNdcXifXxV
pZ3v0Rn6iIxqK/B7cvYGuzsUaXTNVANRRdWE61msyF1ijmbmqZs6tzgX1ZMwQnNNQgphGeO7JfuT
r4rd0FYH1RU8/mUh0ICodjWmGFNDNATEqjGn8YYJHoGmPUQHS8bFLiEehZXkOANLi39D7FJHJFOE
R3cYhr2BwItYNw+ZjryDpi1gQGduo0HCk5DYenPzOR5njf2oszWqFgVNbPSBMyrMrzpNfmJva8u/
KKXtnLFgU0fQFoOh8N7UIlxcPzayNzYmdKtEkj1rIVXxE6QNHOsEQUWR/zoNfbGKSrxe3kAujN9/
+jrtWeefLMeS+6jDAFyxA+fO5iGeaBKdqLOu82g+igi29IC0gDyJcDW6lB9jW+oAA2IUShMKb9sn
kyscvhDNkOvjWQ+1Wa+jIfLZNUlcCAY7O1wl4SqU3i1vtSQgbI3OFVtAj/xqGg1kUmaT7kkNIEM+
5UBE5YUAEN9yimyAY4wTg+rSSUDWkt6wculJuElA3PtTJE9S2pcJiOvFICo6nUQQGf2r8k3mgRo/
rVWDiWiqa5gN1ka49rg1SqOE75TgeFxG+qpiN5R3Jk7vgU2uQ0ZaYLO4W3Nc4PGgnkBbiVeuR6Hk
RNkxVnVzZnn3Lid1mggv2mqy/vLYxTQlZ93yTNxkjLg13KbssdsIid9A8/xRZOlDFuND62dPoyb4
lpbDAqf2qo1b99/hgPK6mMoTW/PdNHRPppccLS0qNsq2mu0kjzhNUZROTJ5hhPgnv+2fs8J9r6YY
lKh6rrsmRupioyTKXdZEsn7w5tkIZkLPkOXWvzlpl2mqhUEmlMFBt2nIV+EnxGjBSGhflBAHWBZT
003LcoQ2p0rcmxxchXuy0bdetugoUgeogyHE3UYeu7IwqszJwNI0HbeubeBisNKdXwl8sBzLNPca
TyWcnuQGF13ZBGSg5SeR/EwmShwNR4cqNe9RuAYbeGwf1azznXMvOHk3ySDMkw/FGIkIpn58mdvJ
nhDCUTCXPj1Oi6i1kKxULRT1yPNbM6id6C2P0dBG3kuiUZWOzM64TcLxUEZ8KJRj3ci2tIq1zzan
nEx9nMFWZv5NbOZO1zoew0tKmk1MJlocI/6Gesvj77FrWjraBM9EYQfAwxCBwWrVGciwCEBvnnhN
gyA47oNENIesGiLuRcjlHtlHvTa8VXbTvnVG+Zz31lPca6yzFYDfUjPxjEa3uBAzT7Lp1JcomO2U
Hbo3yUtpFfWFetTGx+h3Bw07lYZtEa3usiz9NoeUkgPCDuCOPqTkr75rfa4fGoFBT6YK5keUsAIA
a57lxAaqpT82QwlfwfECKdDH28b47SfiMZPyquyOhBtz/GxhHfeZb+7dWHw6TwZYtLs7+qgeHFhG
9KQ8ecTDjNx84zb2g5YZq7GYbdayICqSs1HP2bGJuKa6NglMRmfrPLQXRz32yrjX77BZ9vWXdFrt
xsMY96UNCyCeibUQtAV16+xQnaN8u4N0BaCf4paewtdaDqepca0jnOhmXYjuD7fSj8reM0+2Qa4B
OI4GAAowr6/EcHBDlus0VD03Q4cD2GDYW1QtW2tw/L6bbwTa5o3l9Tp34WjjWitZTvi/Rqm9FR3e
/9bqpvVohQv2iXWQshnR4nX0N73RY6fpunPSJ/2mdXqFWU79Kk6DU46WqTYVAAGd7fsQoWfXyMua
evNYSWM3l/rTYHNMOWHoLTAgN0gwxePnp14zvRbvjVibGbIylNnmTkOY5zsjimQIYyjSSMjMSutU
W+mX0Hh8gu2ZJ1oUS3+XBpiL1LqFafyKIzrd2gucR7c6UoKzPUc/QjKHpZCFWU2zMXpNW4tAqWX+
cmSIKTAGDmsrj9ptQlw6Sqj4OPk8VyXGiDXN75969pBetGyYE8/4Qi4oVqrsb/oUuxiwQAg6EMDz
IfBSdpGajjZ4VI9Dzp3pFJNYUR15sAsS/8W31zypaopjRIHxl8ptpMypeh3CfF8SIkGGivr0Orlu
oflGrHTWtFcNLwTNeViQphvTODGKhTidhx91/wEpcjFO8jO7c8hERBmnsoNP1JIlZ2uIO8GmzZzD
lbkr1BweVDI/oX9BdJf476mn/UoyMrdp4oGfgXodpgg+6tT7mJyMlqt4dMJ4UdEmmL+y/NCa+U35
3S/D3ZeY03NVzGG4bU5tXS0hoaAn8voDWPaeUIa9r3z4HXZPzFNN5aGPj6qe5bYrqmOeFBOmx2QH
S1pssQAQQAZvaJWhB3Jj5ytBZbjJw5jBh3rpZ/CkdWS2aBKYbfRRbJ9nRKxR3WKBaXMYx1P1lRMC
tRqw+w8wUOoYgvbLjCyfTE12ItrRKw9a44md5VYGPpHqbXLFQ4NnRKGtPMk5e4e9J+g8WGT609yu
jMbmoxQVHjm8c0zp543xOUPu41mIKNnL+Ixi79Kp8tZopPzQf7xQw2xDTbJ5cz1uWz65oBxfIGcN
C6/vC2WA8Wgl6jvScPDqLjLKxOQA54QkxsIhe8gKu42+1MSGXZsPbul9eF2BMrG7JSSHrptChrtK
c9lh5PqnM/7ozJVT4bylAvur6XvfbVVvwO7+Y1s9D02/aGWjZ08M8oDbkOXBgCVsdpZboQs6RYuq
FebB06cnAAorYLf3kGftOl1UhwOBGokTPdk4iJFzARIUGSJqOpVaIlGcwiLdDOZgbyuK5tyFemKR
17ttVbvrc27AecLvgPQUTyG5LGQGzT+kkiPdlu6vmL3j1OdPfW1gZensK4l4J8FUEQt0BCYOyDfg
HYJ1Trxf255t0yrlIQcCg+5Qs6nxfZS+RtVjna+srRI0MX1WNUFk1wFe8ifNw2GHvYztO4q+ltks
lZsOn0AgYTJMqCVVggSL2aGTqmHjFUj+MfwWPtQRLcTKOownrCsbPv2PxIc/M/bpl9Y3uzCCLuhi
SGOx8MJSMHALGjqVoKCu5286XLkKw5n/vs2PDoPefhPxgaw9dPoa7ls7+RokvpMsOcZd+ykb+hVX
6xCl5tkfCD8k2kGcq5v46sszN/fO7asPo8e5xRb1nnj5l58LekWJWraft3OLyJ1dxXcxNsco68+d
1ZOf1qkLFAxqZKN5mjUrsLQK7bhQbxFuFKKdw99kHvdZzNnkGVws+Iyhi6/IZ30bfOsSGhTssSAc
bxrPvbKirTV0y9n8x42TQNXnWXvSW0ZFhlFS1CMqH7PHevDPuRkeZwWsk8C45852X4sOsc88Urou
r7rJ5YsDEKFgnJT8YTzuIE0yoD5p1Ws90tY01ovWSzyHFeMSQx92wlcdmw61Ax3Cyigi7ou+Vo7s
PzyjfIxJLdzwfCAyxA8aizQuSm4+3Y2OiGE/yflVFC3x6jwn8e6ZxcPEvo47P6gbRcT1coBAhkkp
FYi+avUSdh8ahhpnPUw7GGx6jrWutF+0GOcnI7SVLw143pzYZ7KFVmYJ19DVqdKmhslksXjCcqyd
F0uTckVp265lVDN4duv76KNFbZr+q461N6YCzTasRp2dq/njuM8o9gEO9HxKGC9EsJwWpOTiy0rI
Zuvxzi02qhKVbmx1e8apN/REP4veJoIosS1Nkh01DYkjIZoB9YaBeAIjYzs6r3PfP6PvAJjmls+u
KM55HN6ihueRq3+b8a8bdemmbxmex0V8zVgDAyF5Z3s9rIv0Ohj9GY7FC7mDq3kgW9NwuZ0wHC3z
Gf+P1mLiTFv8bi3uYri1BgtKD/ocOzlXOFz2Inkw8QAxWxh23qR/W458HnE7zPQmKTNjzaoeY9K6
EW/EqHZLCBt6W3x7WueT6G0bnITiWyO6dZ2xZt7YEz+pP1g/jGHqVWjiIgpTUnsLGkdikgsuJZ+3
oRp43lCBltpjXPIQRKNTBSbtwEqIGZR3ghlRrQupJWiEw3dDx6EQtRhmatcOiFQtb9SNx7xUF9VY
e60g9SL3D57L7LwePopWvxnIJDfIJa/gLO5mP22YLD1bPs64BI4I7XIZ1LbC6uho1IYEfq8Mr+Ds
Ax2y7hyWlE6JVEuaxvbHgMUYEHyLDD1HudxPdrOjzDRm5CeuaK+JA1LMjfr9lFO9U0NOeJlrfy2m
zwUxYzrMpp0RJSPF4/MclT8YVRiOpgrzGWmTgM83sQTQZcH6ohjL/9qz/SVy+UxTB4thSDdwS88E
FGMw1nDyODR/eHVbCCFc9Rpj2lVRcJvp4JamLrSvOU0RYePg+4NamLz7rsbMzN3hzvPxdtxzXfud
y8cMguVusBAXe0PCPFXS5dVa+pAiISCfmyGBo1aNPVmbrjTvbl3+YVlQb2wVP0XIFyPA5BxCSSDn
mNRNLzIPHZyVtHPf2j77rNHvTSw0N4VrXMTEsrlHZTNcEiy7wwBICL6SH7QV6BsPmZI+ogdOsGOD
mIMIOdUhFU/83Pm2RbAdN2KlyLadnUeDzKyg7aE0xF7ymoRldpKVXRP+Ch9UH1ymic0t8Qn2NaNi
IryPCzInzmMIcXRMAEjKRvvDBrTmn99rsb0vfRlfGrvgIwl5HifhsIGmx8ZmytfWEBLyzT1HwXCY
/Yh9kuaxM8z6N72oojNqKhBWVC+QBsXC+7FHw1o1rMpbV7s7KA+OyKwXNGXHKd4n/tr0XxMmUgE4
k3JVLbyexv+IW2S3NA6Mskf7Lyp+Mgt5um6427cojNY6gapbra67tTMz7Jx9jOWKbRLACcFfbf0v
S0cdkVR32OtkrrkopoHbQrTEvhdwxsPLQXSah0UCB41nPT6svSHUvsGFtM5cEvtC/Tx7xmMJNGEV
Of4uRlPBy3bJO41MtcQRrEroDBAkKJoR+3D0OR6hTt3wVpgU8n2B5h0zCKbsjFnAlDDaajz/B9ET
WJimPdGNlseiIhop6mpmosYZ9O5HXU6st9tDLSZ1r0gMHsSl4d7JO89ey1mHbbfcrl3vj0e9NwNb
9Dxv+vg10o+hJV+Gkau/zZvl6r3GRvFqx2DSZOe2yJF12JVZ4l3w+KiVwJkUUHy9VnLQ4dBOW9uZ
3yPLYLLghFvV24+uiND2kX6hClCgnq6Os6afNK+9lpqyV77O/jidaLl0ptTJgCVjosSesDYT0BPf
C0f/DhU9NcfVkVsALajVX0RfPRq6UZ0LohfpzYsVI4CbaNIv22zYjGlyweI8YE+ol1crGXQeM6QK
gfQjnYvV3VQs5K7wj2PMzdp3W1Lb+F6AGMnngZusxlYAxoJlak8vg+vJA36EEJXaOoUGs+kMirw+
jziondTa2L19cXAXANesmCM7z+2LlpaLn8cbgVcXZ5006LXWKy61aAxa32a7O4I8j1zAJ0WW79Nc
bpf/tV12TRvPuGSY9DdzlqE9RqaCud14QBzmIXQfP4lJsNk/bkGABWVsjZSS3NuGzaJyZGjJyITz
NLPzYJAtIxcNclfT0ZyE2ZbebYee9m7P2m+ZVkFlgPTkYZPiv3OXJUJ8KrwPWWrJoe1AfoHyWRla
BB3URWFvxv4FNXzMYplPmpHoluRbSZR8ieWz0HnnPL18mC1FbKbnkctZ4ueuY4YRbtTQdPfo2TFU
mFtFvlI4y+uET8ou9Rq0WPdWwZYPwmSRFmlHKd2TMY5B1PJD6joWhFRo87HpTPSlxs5zZfTgebSL
TUKJlfKs/7Js8zZGPU2uegBH3R5i0ztpS9ULGH3eKizmK00Od39M8mDuLMLFrf6acGmlDZN1JSF5
R3p8EJb4nWbkNcJW61HTJU/V+hzpkiGRA03YZ9JgyHVWRT9O54Qw8ECmWNzvm0q238hBGM6lLLDm
k2V59rHHSu1F5V345tsClCbgySJSb2Va7riW15iIqbXNl90sxV512WvnRfo7FSDB8354bx2jv9LG
D+fSpzLP2+yVpa5+ybzRO/oLQMganky7/ioG7J9j+wOpxkYa0N1gCLPt0MFeEtkWna3+3ciFdrbi
5gIw2tmlXcxWoa45vI0s0DOOYH/CheHOWMayBOkM4ZX36b1SLG/ijnimFGXvRtRs2UuzupSPupTZ
oczURrLTobMFO4Rqdt6Nk1EFOkFdnCvrOCJ4pxuBMkDxPFV5+9csVYmtZIgXlhKOSYh+gaf7zwms
k64peAZZWrvXPZwTqEoCf6CyU5b1VCfWLrFcf9uMyc5n7FhPlX3LIXU8cW8Bju3eWw0lc87AVAQG
Skm/+jty7Bs6owtbCDaBA/1Br/UII8uR8zVkjdxENptQUAMgd7+zvnmtlX8x1bdb69cOs3M0NcW7
A7qNdmygf7Uq8qrLZv4yIyYLVrIFqTStDalGxiHqaMAQPmX2ayyd9GhHRPM2YFfWEn/ZmDIRAe+a
4xAF5DHBiJqwxkhGTV4tgqRrg3HiGNGnyN2IOH6w0/QJDLmzax2EniOGiFwy0HQjvNVN2745Qxdv
eDupO7P6pDWLtrU+dWlsPQ0RXITFWWPpaUDI2a9GLefQ1AXGfO7YDu0qw71VrX8dIgbCQk3mKVHW
fABownwYtA3UhQhUmWyfR2lRf8os3Q03fzbLg6qqjyHXAyEG44qF2djo/1CXNrWdAs+CUWnDcQUK
Fk/Tru5wlkRFc8/8vnqFUvkZbYQJOJM2CAEsQ+aI2FUPr2Ps+tgMuaLos7+dCO6UXJrrmKMyFqTp
OEZ8EQDO19Id1saRPCyaiwlEmIOJQ7LjR4WX3BLCq9d2K6I1D++/meN+hk16z0RVbieWEXBUm2fB
5A2RQ76Ge3CIdHZs1AC0PaYB3sUPNCp25jLjkQWJ0z674QIVmLApQACALtMhyZ82tpwsXOuALTQj
245W++zkf71msG7M1XpklslM/jDCgeoy6N4d4ezZNpNm25U/te7b265fpDQcJQVlHkY+TjO7qtim
5DVz4PCeDvJzjMRLaTuMIGl988w9a/jRIoCmTce+dIwYVVMPgYhkR8HZuLG7TyQrOMRR42+GQf30
wHwCo8hfEdqOYH+4vQyVvcykQEHJW4c5Ls+xzvdNNSi8rFTM0ZTvZZ/fUsfTg7ZepFbISkA89xkH
itnxDiXoVqiO661epocBvFRBMCnuGOe5HvoN+/1PGpE/UU8JO3eO3OrGtGu7BvTNCG/CZG/hSvs6
dgk4ifHNWvSNXeP/IWn6r7WILVwLem3LDERvdcVoBzYF9c9vNbdPai4xpjNeqXP40/BwEgiBv+j0
sQr23rwSPB1dXdtWbBwdy7oTmVbpTbKzLUp0r/4s0FatITnV3DRTUX+hk/+DZHXbTqBIdX5YvSVU
3igHNJKa9zxa4qNQ2o9orGPi2/Kixl1ZR4+uO+752zeNruNfBC9Th2QM0OleavjvXDW2BjeCxUUk
tGeQM/561sat12JSGRRZbrW+xaJzRoOC0ZkFFxr3glEYRGaFEsGU5W8xLGMfiVTAM39DZf4o/aWF
N6dYfmydFrR33PnWphwwe7ea+CEDNA10D21+Y87jJp/14ZAiBvD/psUjvoTPzMw7xjunamBJ6+VT
um8wCjJFAgU20hxY1Hij7lwA3yrErk07HyFZ6Kx5yOEos/cwdxg1cWSvAOT8jhoSXrMYsjWS9mc3
0d8tVi8IHqybk6c8vNmSpzEoU2wpMfkRpImDhFlV0Rr9zC02s3VT/1buHi52shVt9oe8RlbKTY+U
YnbbwJd2wwKQBtuDos9wPF5PnQkUPaMH7gGFaI6FvqKcXvRMPyk0zDOD+V3sY0kzgLJEyLsR1SU/
LL1O2EOxyGu6th40709DPhUATXxmkeR3KDXBvjwJOB31CH2o7ZeRruVu04L4bj1+ax3vkXiI7Tx5
8cGQ9a1EYaL4e2s3ZEsaASxwqoY7MI0/ee6PXIQz8hB6dGiAA4dBChjN81+BCHfnMOYEF60It6Fv
3UVDkWG06mT4hDB4SXObsYpskwEhnI+13tHqja5ijl8Saczc/dLtB1Stx8Id36YEOV+F9WKVsFph
b960ILLRfuxiYsyjKAU66EClQE4NjDKD9Lcswnp38caRlmh46QnLsSzTX45TxTo4sCXXQNoP5i62
sJqWCXCtLqexN3E/9/G8sQfI1SGNEDT+RQenvjvAtSUOGR7j4WdW4rFw0QgbJAwdVbSh/fcDKXmJ
jsIKE5q/uR6RBdBMr1rPm9ggHQcw9OKLEX9r1ZbsgCr+QW/ayyG7uzllo0JxMg4TksSIpS2K7k2E
LeU8jfne7fe18DN2A+aqqzPwSlmvB3R6EXII8YGGFAthIuUmywm1ioniOVWhdSdNHIgiriBpmj9h
zYQLP+/FFKG2H2b8Z6Zb6Bt3KocHxliyrU4eGkInNX5Ibm/6KNoztRlXLhPIw2RCLmS/c/QjYa9N
N7bpCyp+JvEUpvm1r1HM1rz2UkyIiXrz07Sah6kfjKDEU3qfif2DmXGIS3M+5rOtB9YEdQ73tRT6
cx1GPeV6PGynsflqoq7YJ8gLnYbrnLL62wzJKdAXrX5X3ljZNsc5qb58QMa408udF/t/sc2/z+BO
09T8M+nmtHcnWEqC62BQmccKYN4IZ3poDQU6jBFB1djZqbOLQ3jt9Nx7MIb5NLR2dLGxdgUYXfNN
W+f9qa7tR/jQ3aO1QH4mt+VxOCvG5IOztMyICyg6z5Xtw/oRlrUlsdwIdKGXp7Yia03DOFiWnCR4
D4pdZVv2bqRMqQttPUdoWGZwcNs6XrzyFE+7scHx7XvDvBk6ZW9qQ/Ppp7uTbZTuTuFiDjQu95Wp
LRWTdVyQduQ6GCdAvsAmxkU5n6DJl3q9A6rvrxAel9ehwwfYHXnf/LWmGfw5s7A1RR0Se1Pti8J+
4tRnA8+Ow7Za/VCiXl55joCeB84rC9lTVWVybExaMB3B18qCAdrHxmfLiwyUzhBXE4k4CQ2dlTFn
9rVGyxwSK7+ZqRv5TK5x1oUnJ8le0248pkXGwKkACQvYgWiN5Dn3WByOafENyWw7KrXLpuIxQbLu
xdrez5lF9PZY3bwGupIfrweHWxvGFE5qf5i2QNbAAo/MsEsLvosz/na5dUlbONsK2WAblskuDPOH
oQJhp3MfbETi/RVRfR6s2IRJnR9ss/qqwIOvPSbVuPNYfruoHwwp/rihMYDMyhiHyG0iahdpuDKC
sXfBN9bRr5eVT/nMlqxdluompY49+q9+nHyHNlE4pkBd54/cFaWeku/TJyhdOG+IbwBYlvJpQlxn
J87RmGkCAyW9ioa+BiPhnsACYFMqtTko9EtncrRRbIN0aXWG0g6hTjgwz0M0PQ1Wgkso/vIjNLtz
VsDUjIOYwKSdSwFPkJ2zCVHdSuc/7J3JkuNIlmV/JSXWjSiMCqAkIxecZ6OZkTb4BmIj5nnG19dR
emRWRJRIVve+RSo93MtIGghAFarv3Xuuhhh/dMSuj3GN19pwVPNyDykRdQ761JaW8b8PATP/R0Qc
EY227QhDBhESAvaXFHCqMjLinE5rxmrq4nIfj6Y7vY0orWfY4vc5SUcnNRLunl5VtdQm8cYyoduM
DP57tiGPTaHlL42CUinWHZrSUmZF8s3ehC/D0wQzitJQvlcKlVEePlqVoj6ApRXMyVV+NFQTIBVR
Ipj9M2SkKWXjMTbPmU+9NsshBkFvebIiI6eTgzS7QMA4C7LhTjHbbJ6rWrmho1XfFfbyZzZs2GCK
8nXCsWfmGN/3Hoq40h3to4c3cvnvT57xP2LbbJU1rw3i29BNYfw1INrgxkaNo6CdM0shg3XspZe3
7q52aNaD+gH3r0LMmarFWNRIHgrDXWVIaVlgjrsqBlFi0NBDC+evYiVgJ0ZW3lwvw01VxQRm+BCN
1NDcRgXhHNFA0dSoEarN27woFiXApHurLTFMa8PaTU1zb+QJIcC9TV819d2LMyoLNL3OfdkO5coB
kP2/5K9prrw7/hRgaVNAUVVD12WQpTD/cvegWQTRYiDVJc0LR00utHPuBfuoUYJni7Y39UKfvl5K
T77AMvNSJcFXXw+Ig0K262oSlpSuMrZJCmDkJWrqkbkpG08x6BZcQD6uqtZCm0rt8BYhPcEXQ6m6
C4ic2WCUr+8DwR96Df7NzEGMxKTbHFhZvBlV9l5X/QtQZgkGrPXFUPUl3l06Oa0eXXtXQ9PXkOOW
NmLhqnW7nsZcuzSKJlZSnrj00bDPTIOHq1Ho+WMS+Y/s2tn8UeQ5GIEKUIqpbxbahb+DbZWwhwHG
r0BUPIl+ZpeEdGjyjW0Py6yIEnWL6F8m2GDiKeIa5h14mrQBcjR6jXpHPXnaDp3FYiTP+nnJPllG
M3d0HyAHTq1Pjbpg8Zc6+jvcX/fOQubqkolw9IJxlxL+sCk1spstY3BRAvs/cjP41rvOWQ0OtKw6
QWTnS8J7ppNffgtkTWIzhrjcgXpRFA3bnaadKpW1WAWhCb6K9CttbvGNpQEgdbSJIPDaNgT475wH
D5gPyIP8FFg0cIC5vo9Ego0rIRn0AQwc/Aba4fbHkAntkLrqw5jYwSsHB6K8ZVY1+qtXF2LRJ7CA
bgHrZd55+7x5I5LnpKOA2hD6Fa5p47hvwFZZko/IVYsKOcJUr/SCwbn0bV19b0GXzM3SPhrEtJ7o
AqGH1+s7OuTOog+sHXI6a68VE4psUWfnoNPR+LTmu533Ngt7ejGjbOhRVv80xkFbN506LDroZPdT
9QEx9cD9mRJakE1HXfeLpVsiFgAnCOotL4P7tFOfwzyMYbuANwqkaKGSS2f6e9AtIWUeHYHuTR1o
YNZGdYmnUkIni5o6JPRxsCHlq8oUEkfDqRwq63EakULHCiGKlFxmeqDqV1HDnB/RXC+mAOaiZUz1
FqJZdq47oNEFjuJFZUcqm9zOQrmPYdAze1orfh/jByjj1W3y+4+P4T/9r/z8c5TX//g7//7Ii7Fi
ndT85Z//uOQp//d3+Z5/vebP7/jHMfyowAt+N//2Veuv/PSWftV/fdGfPpnf/vvRLd6atz/9Q6ZU
NON9+1WND191mzS3o+B7yFf+3/7wb1+3T7mMxddvv3zkbdbIT/PDPPvl9x9tP3/7RQaZ/scfP/73
n8nj/+0XtqdVW//19V9vdfPbL4b5q1Bt4ipVQVaAiSv+l7/1X7ef6L8ygWoaUyj/tQyNmEueUE3A
m6xfbYowLmQaJOiWbpA5W+ft7Ufmr5YwNNgtmtA0Q3e0X/55XH+6fP99Of+WtemZKN2m/u0XTdP/
EqapW6ogkIDPEa5hkx791+DmMFC7zJfMZHyj1UVttA62O6rZgQpEjM3NE/0186I7AKnzoICknYck
FboejdMmiF6GWn/JWDIhzoW0p7YKQzhGYBq9mzaNihB1PNQYYGrvNt1LEQLnmaJVBW7aU8tHHbT+
YOkbZFznXkEnRjGeQiJxbTOlqO9SZemU7Jd1SoJzW6dVahl0OhqatQEdpLmbq3siR4YoO2McU5YT
Fe05W8S5MqjNMqOkRE+Qt6oJU0KcippP4peINN65or5UKCop3UkxjarTQqrcC6oOYlh1QZELMs3M
WUYVFRXT49cGMTrIsnuNOu8iSmsXmuXS4XvqDR/pqSP9Yc2OALB7axN2xIyriOPN7+5DpyJmFkbq
nKV8xomaHm6HxuzDGfNwxIdtiWguegc6Wy8ijX4cNQ8oipxArZRETHOk0juuw6z/juzKX6vF/PbF
opSz0PnKsy1ZjhDzeTzY/V4kTgrX0nxUa303WOgkE2Qxngp61XI4i7VCm9Ik8MRX3buSh8q81PnN
luZ/YUn3Zrfjd6r+MBTICUMllGoXylOinRUFerje4cjTrrnv9XAzeFyycuiapWoWO/hG/kx7sXrW
N2xMesI1XwRnUokQxUClczpydSI1HlZW3c2LVVdmW6jK8M4JLSS0IJkNFp18uJVtwkfSI6A/7pvk
yrJ3Rz/jLDgj1MA158Fs6ZpQJFxWRISsBhDNpU4ShbwSaskB2mQi0XGtXqBTxTMfPdtM1/sV9CEk
D45xGannzwYCGupKzwh+qChlDcq6JlZ5ZgHETwggWusy8nLIHqYUgaTMBMK2BJjbdX/4RG51jpWt
QZmmSFQq6ABaQJ3TjDa3e1l17ZO0NMUm/BsllnevjDsX6cQ1G6uvquUdioBWtU1Mc5qjzMe3Q9Uq
B+3/cxA0nrr3KTZEZkFOuk69xhYMQaOicGYq+0rjWPC73tvmdJ+hel8kRa0j+kaBE7Xoo+WlFwn0
/tL6kQT+yjVhvavaU5+767QktZGxWpbo34VxVujGyH+HNg8s0U0HraWkNXKDTREXwUuVS96E7/Rf
F+yI9l4qtlnkXepUXPx4QkGAm7K3txN8cKr/tAtMuLSBZnAPE/cHsguPMDIGSt/mQFOeL5QETCLe
NrGTNz/m1CZK/K5O4kJ2AqF0IDtbRCRVgsygbartGCA9Ygs8u90TvipO7XSpbZRDcL5xlsg7tLGk
OkOdJ3Ks43Q0DWL8EpbFqivH/sPAFWA2wAULvQKhEcM6d2vENM1wEjzB527dkuvCfUpN7Luy9IaN
SvKtglI003S409jSLm6zUW0017RrL7UKsy7O1a+0CSAySf2My0yZhnWNE4R7NiPMTH9tfIYxrQBo
cRStbIP1kt2X+4ANTZQLFCfMqaqvfimW/ZLKr19ocpcu66Rt+5WJxp3DA3rO/Ox4mx1JEqxvN49h
M8vUFUNFXrvc94p5ij0qiXMUnqH7ANWSOS5UnnvNerGMpFnrdWnsRtR32Kwl0IMqjG0SDtOQBKxo
6RO57Osa2dXaDZtsqfn1s9HSglckMtS1/Ffhw8bseaAtU9q7tjUNp7jCNVe/5KXTYjJUvK0Bd6ga
LGNv/bzdnYYVjahwjtguday0OCcZDJdQYYE1CLHTdSa4iZn6NqsxqjqawpRKdGMxGpdQoMWie02b
TGVTbwfvvg+tInc4BwMtok48J+RvDnydWhAPpNjoIcls0Ev/qkfmmmuElF3nx1EoTmMbfYKWoRhp
no223dwuZ+FPxRqNzbwqYnNXpw7lf2evB1OxkY+Fif3KDAeHwxBPRsQjNG6S6P3npC4HdTyD6aIs
b49PikUcl5wVmVNOev00mOZJTgbOwFGXA0d2O3R9BPBGQ8lIdUmWJ6mnkihnVdEee6X7mFAfLTSn
KMHoYPykmkg9lUW2wwzZol8y48fSFpSvvaVicLsDWqMSycE6LmMWgUSt229sAJd9xK2EjIsxRbmd
xwFFevdiwAw1vDwmAio/9RUP71YL3rUchTedIBk++C5f0nfB+21omV7/jJ4eznBwp6psyIL3qObX
mvIxh7ZlW/vWxehFONdCm6U4d6ORoFOzSv5fWAUZjxLTrmRfGJ+5kzr7cvvctmXLGKfJo9qu1Vx9
oO7FPolgs/koDypB7t/BjaS2ZG0LPJszzxJstrQPgESEIfNieZhoQmdiotPGBc6GdE/Q1quAD79I
maJc1ThVNUIVBc8ML5ZffyqcE9iCixbbWzJ2DnVQLTr5WLsdFPlKXG+eSDIAygNNJL/u0NDxppXP
CSLUDwYERiGaR1F4FR1fL3F4oN0OqAIaZ+HXTpCK6gB5F7fv2Od8UcdDrZoMG8cla8uXGOdgwtiu
jM9aLL+K/INMz5WZi0dBfvkcEtRHXqGMNAnT8J23wCOhsPRzUokJFJBfF9KiC4uIzVa18Fv9raFn
Nc9sKcSQddyIEiOwDbCgnY6cJEC3fevVcoKNSN8ZdjEH5rC8XSZ5QhQHJSUO3pM6cgerisrKR442
ijqeQL5dM/xYh3QAn8Siyr3PKeO0hC5eh1TE3KvGfQp11QSpMCvkgwyI4TEQ/fl28dqKNkpC3gZK
UEyYcs5OLLwQg41hjUuDDpV1hFotydBL5hT1uAwOK5JQNPvbsUyTXFqp5ruLQFJeITY83Vw+w27H
USDbJnyBbbjDF7wNiU4tdhOdma7S4G2QUtwY8gQV2d2Azu/2ugFzDj2dvlmOIRcpdfLDaMBFCGmq
o53Rn6jIHR1AQxg4CfegWEa5aUbtoSa8hpfcvtrtG6cjz7XJ6naUecEhyEthhv6nPXXH2+DGwk+o
NA3DfOg/i5ThXgsWodG3kNd3sLSM6iAv+fm3sSIhu1XhQFTIkYcGRQvVcEO7u31WLH9XLX1Ht0sK
M+3JDNzN7Xs4QXRBd3d3e5iHtnfRaN+xPx5YqBAdIE91rZAoZRXDom/wknVwEWiRMjcVLIKwbXkX
Jc4fKSQevFb5vv1Cs3YPmLXP022IgiyeBT3yjDJ/H0nrsNFQkJtwF6vuV1y1L0bMLsLpDKjO8bRK
aw42jWlvWdVHZ4UAT+XscLvrfV3fwM1d9TmnokthTiHLub2BBTMnMGq3NNLeqXUDBpdT5O2Ft5Nu
y1NEsR6OT3vKTSAW8snP/cnKbSxefN1at7CYVk1QSlsP7CPS9wSi3bWQCymXucQMmBkhgqGpeCZY
MrrNoXLaKwplTy7ZQ0Q4Do+j5D1qeUqbBHvYBk5CJWehWeKb0h0q8xaKPBcxdqyiCYpd7iKXhNOZ
CBtl0ybJgSqWtQ9Tb94UuEos4nutCoG1QejNok6nahcQkNqB/6czXqxvo9ZzE7YeIbZw4ndjGb0R
jrhdPJ3Suj6eGsdnNp7kHSrv3Nu2TEx1Tpzdz4EVuYwuv+9ZUOYWPkpiYrUEpdTtKmhFd/HRDcvh
XMt9ECyxjIV5v/GLdhta1Cr0DjOfnz7cfnwbr3hiH1MnO6tiROGXb81U6lULGxA+qzGmyEBxdlq1
l3+d5FMgT7nquThDv333Sma7Ue7v0s7ayplLi5JnN282XZoAqrAwqXMvO7GFX4CqSlmS/O59orng
pOM/u72jcS5y5SefLvBmkAfk/BaXw+Z+WaRn3KHoN+QYvs0GjUOKSJX7VxMfqTfpxKKTALWMh0xm
J1EFCiycpIBij0nlOmv2tI5MIsOaFfV3Xs5mocRZNsvNiEgHo3I2BVKfUEc3rBMKi1W0lh3YtyJq
mJN6UtsJ+tmVSV4vYtX6nlxn1wDnC3vu+lDnj6o9hwjnF/9c6MqvZFfTFU4XZUyD90UAZWhIaPwm
LgYJwXJdHIzc07erWcU8Y4Co7CF/LK2AHXrrnpBZAJAK36uE6y2ncJtNhdUgxJV/iazwXf7Xt1mJ
I5TMSpQKSc6d7CG7s8gDaDXnJEaxvd3etBfZe1v0M1y0huJom971NlS8lqHROfGT4vrbMQre0YJL
J4U4uexcNS6MKRdCgVzYxxlbDYYWS+t6xry719Jso0S0FxQfWcQ/B1kCtnfI3monXueJf5RLAvKN
6BvFYm9wqAqo+TlCFcp5OnOJrgMscwZ4RORto8cG+SKfH7ontnKNxpaFInhARCD/KHTtsw+3DaNW
3Ts6OVmhbj/08Xi+PcDlSxSfg6N6Gu8ijz2HrGr0xcAf7r0NfzuZwveWrYOcCUrQh5bh08fKUAwh
GwkDyGx8xu0L/nwr5ZImLBOGp4Fv4DETBIjxCn3InUUamCvNJjMqkHurwmFc4RvE1heduv7elVti
+dpYQD/oHHurGKzgwCzxhMwRGjgcVQBcH6U2d5xceA5EFrc/bp/vMQFSpYXIjQWuDGdqyan6uZ+Q
7aqQuDnA4/1KkolMAiyq7jmX92vQM6sRE8gqWduA2QAL1iPMpeGBS48VVsJxUzE6YF495PmuIT9x
WRkAdyI2qzKMm9tLqFervNPkQkGeaUxEEDX0/mGS6w25tWXF6uisYGtycUaeircNcG1g4nfz+9s6
mQonwYNiapaCFWeoGB9deCgKdt6Zy2WU/yOpyabIVHFn3Ha/5ThuFPR6kcuAUTTGlaFgdQ4oVfi+
SsyiHENjPFIBisa9RePIsgl+7Hq/3JDagRDJjHfyxoUrwjrgARb90ok4s45TQqzFMNVyDag3PzhD
Az5QnOTGLRVy7Ql6DxkHSxBZFCndcMnX+5xgm69uN/6tcHLbuv2hoPh74e6PhTpZhftDz0W3hMXK
QKVaqJoOJUMKgsXH20OY+bKq93/6EG/QEOBlrHLtiB7xW3eIScEHa35g/sOyaP1sc/3/Su//UunV
bfUPV0ZWkv9U6j3mWfOVfflV/sdy7+1NP+u9uvqr4chyryZMzTEtuoc/y72a8yt2D2Gpqq3Kq2j8
q9prGr9aYNRsMPC8SRW69a9qr6n96lAmpeCkGRqiXCH+n6q9ts5v+dN9BErWMHkEkNFiqTZ15z/f
RzCGACxowP+B/D1C3j8UQ7xXs25RqM8du0PdFkdNsTfCE09o3Td4e+/dxCKyDiQQGiU8CsfSCKkP
6epdQRQM+mU8fqRj4BYiZqYo15SvGYdRvvERCmAfvDoxhpwQswD1nfDZCajm4NYiriC6NuRrz/sG
SJoxZqdJKWmETSabLYmKLDX6okj0Z3j/9ywkriVhIqkosdOzeyf75aUBaMDzgXgtKz6LbLiHpfHl
uiZSTI/eXK+6h3iiPycVzqHAseqjJ0oyuqewU+0BVZflFlSmnPw1q1+hyzxECSo8CiRwGENguT4i
LCDwr57XvplVvY+76kV02WNNRS5MX/1gvOS6zALouxLYYuRja4y618Bn9zeW48LHpniIBJvs2kqC
PSbcZ7/JPAI1PLaKWUtBKRisFS7T+th4drHxiuyRzpO3LGpoTPEPpcquJeE1TVy9+q4vcPereBl7
TqYwFcKuLyYQDZQYgF7ciQCcOtLuzVG/jkNBoYwow1lX19Ed6UwL1TW2XuuiyNc8hAjpgFJTQVTB
/huJSIcDmSRi4qE8YNvoyCbjyRDvsLuGhW0mxqK0CqgHBUyp0ozngDcpToQPCq/S2AmHAyZK/KDt
LJwo2CdGDm05WWkDwUnp6D1Yk/0WAi9iA38MHOyJvhmvyH9EXJYSYBdaBP6OAlO3l3wE0zN4Q/xh
5Tlk2btweg1KR0zwYe/ta5zDPIKsdS2sdgV9yuQbajhS8ruoEuoiMb8mqljLKfWeYfMcs2DAAN0i
OwvipWlML67Idr6JZWZMntNoYN3mEVXqxwihzG+LOJkdedXZZtIRHjZIz4A3r1rbfbNFehwF9Tzf
exrqmGxa0XzixrpzGx5/vTrMkcx/diIltbRg76rG5JMO7GxDpEaYSPxFaaCHquHMB8MlhwZkC5cw
GwI1atgjaroJRrCjg/dmJMaJoLurMIsj4MlyZ4Bgh8IF4M1sYTZgO6xHfTs2xr4weWxP/p0BnG7u
Ce2jIyRn0LJXReCgSIqpXZKktvJr/1g11r4okxdHx1qe5umbKY6lC2QFgjkeldoGSoTDVx5Ml0yP
RRDtTC4Qli/A91mGYWAUP9RAP1cE0M9CCtKbpnDee+7/ZdPqz1Hj8GYY826/12JAvt7noLmr0Bxk
mQJHQZYPXw4pnnZwpRN68Eq6OISK7IO8xXM816rpXkcc7zJ2hlR/NmJsqbH3WunKty8/JCxZbQek
XtT9NbLLLajiBbEMzSKMS22RCXEmJQAKlM6NXcfiMx4/ajMraUHVj0Runpyxe4xHvoY+vWkdp2oc
Hqn0gudomx1hbfE8fObkQeKZNyVJhXnSbbXBptAQLYmKfkszMa2USn+rA8q6bgHwoq8AOPb2pQi8
udZzV8cu9zh4jR20Y74dHN7BfhY5Qvv8mLYHl1g5lXhNS0WO2/mrxs52tuUt7ZwCYJ9v4KOvMYKf
4KXnY7kuDFizibksffzACEoc6LWj4VPuM8HG1Asu30yhMFlP6azx0c24C18fN31x1sW4qCP/GvZQ
SsLuUI+I8RVvrivDtvMQ0dsws56AY67SoTkwrDeBoe6GyVrId2q9uXQspNDo3awKCfeI+h5IuNDu
IyjkZkcAm3KnxVdhvJpsW+OswjXNpsddmJlYRMXLoGbIwtRzGZJZaa31FmkOLSFM5wSggXHJQneX
e86mU3XEg1vTGTYw/3dkc+6jTqzUJNuYBfNbZq6amGgtzklbsNsNxMImAakYmlNL+qjXkvagVWv5
cTYpK74MPtaabDcZ0hJq3rUoslvFOiR4UEvyXCG6sc34JsW2FBCoSNZEbmKO/gPDHH8Z3So93445
xg/DpikzznImMxtiKj2pJFM3FTEgFRo3p/BXdORvZ8tzhm1aamv5304J3vAUnxSqTEQolbJ7M1HY
9xEKkyHt9ES3h+tBeI901tY+cQRO9Nxn0SEuqflxXiOUD0NDcAzneWTRPLTWQgM3R2WSlDEPrV+1
1IO7fLA3Xmdviry4ozeAZ0bT9yUKNGcsPgI2U5gx8nNk+6cAFq1pEB0YlUtN+ZyGdS883JGEVo9K
cvTjFzWZoKNWx5KZSOcB6VhEZuV5e82N5MXo+ytNgx/y31WcvyRiPCuqcecJ4xkExSNXRRYySBcB
DzekZ3OIz7HqPzR1emY/ugcLxRPykDtsQNvgMolgXiOBUYvxamfuqSC3wjUwyBfJuerUXSpSiVY8
g+u/jo5/iZlEEwOdbtOskV+86iGvm7qrYutnYmIPPiE+tciPkx8xy0TpFlZKFWrPqgajaXhHPI1U
TF07Yf1DblCoiC3Qhi98jbbzqtOjlyxT7qE22Xb30AqY8ypKb2N4MPgMpfMeDTAAdaycrI9w9JdT
S7baMNLnVXcR/Z0iA52qmaxn7jO3WkZmNm9rAEHxuHULdVNO/cogmJUG3HFMd6YT0XtpHzp8GCg0
yAo36JgSEe+oyPrD+6hwd8TWPkw4XwrXf3L9bCmQHrp+BE8UdW6cEzXAPson7IXEIS69OmVf6qtT
xA9J5JyyglJ2Ob6ZZv+QNKewaN6UOHhGxfaKt48EtVA9p+oLvvcmbvb46I52SUiwtcDWQWgSj+qH
m7Tbie7lmKEqvhC5+eVx26V+vg9U7VwaA1L3aR/PRWg8Ng0LDqEdHVt/T8rhux9oMkcT27fpya6C
59hNiGNrfySmdqYo5frKoTeyY5iDnzYo2YGZOVD/mWnc3EGPLrIeNxXeCVMGh3f1KZrUl7zfhy6i
z3UzQUlghkWhK/BkpBLU3i9LTkozKg9jge1UnXZm6awTH6+0RXfWT/N9aWdHnBGwxUOf7KD2iTQ1
wu264TtGNF4m747RrcDgONp+CMa5yiZ/NNvHGtu0r04vBQSXXpdm3oltuZ1s+mBT0QFqK+OdohQK
af3SBArfiTHnQWqZiahniw+p3GwfQpInotKhdesrE4JB2CMVqwEjDRo6YbRei2uf4BvJs50gJIFp
fKLFjmZTCpyWoRe/+BR0sdfeuY6xrAvaFN6DSaUSOAS4s/aqVeFDSEAw/ORNRGMes92SGvBWrbU9
u/F97FYnhfLOOMXnPhdbpXnkMXZIw+EalM7JMVHy4wOuwUwn3jWplWsuuqs5MCiyhtnluw6URyRi
ixGVYRXYBzeyr0wgj4nPatsetqLw50L3HkmSfQzc8Rlh/7nVgYAE09bTWbJF6XnomTsmcx6P/inp
0d9mpMgui+KDzYq6RQ74hnvcAXdZwMwrE5Yc8VqrL7qHaTJNsTLnUT6vkHRTJuBnzn0F+xFFn31I
o/hYI0ltN3EefAZjKYG3tpgbgpoRWmQC93gM1yS2NQPUqGgY943hbbXaPlb9wJma4JdBP1QrwJfW
vUpmKDOfSMhWhfThFPSLq5FFB/05RiCtfW0+IszEDK2o3AIAN91w2lTw7cEXsdZRhnAnbKApvg2A
s8SjEdgoD6TAGJ8/wM8GX4pSgl8l1MiFSIXctrKl/2fWWeWBhTVWyx7unFfgSTAKydXgVqpgQXVF
dvA866DlYbfAL0W+p3VX+OVra/kPdUq3B+aLN9Or6zDC4mEL6oI0N5a271IfwEwO9eZai+yYFgyR
JktPGdhFnjPCWVlBtMnhChZphX+/HheAU6pDQ/5RYISnASzCyjHpsJqUdjPqWHM2XssO2saM/N94
FoQYFGnevnmiXIUGa3RVsM5pSoQgaPAbmbhckMuZoyZSs/qjtujSd+YaMHR2Ql7hz4Kufa0mYc4m
vZrWLpc5wha3cQjnnE1q+eZKgH7kJkdsVlRoceSltYGPn5TuMgs2qp2vBvpxc3Q0qJcYbcm7boQo
TkdVwwheMBjnnV4+RZhAtC74Uj01WhBTPNPplTLxEdqcyr6GHSM6UKZkpbh6eoilczyqKm3ZO8xS
0YRhATgu7fTmG/FPAo6onO56F5If32TA1WBr64LszJVt+znXt1+adl9vo0EMm2pA0cOmJNz0Zeqt
dG2EBFhQa3JoL87TklDV2mrnhsEcWg2FfmdihSsqK13aXsp6xu6XxAvAOMgBr0QAQ/foMy9AjLDF
8V3pxJVLFe79AbyaKMr4mtcR62fYjhsLw/Eyj7QKStcYr0aqi5DUQLWNHj2hNBvx+ZPiME/dd6Xg
VjQM8eXV7Z6GZr1zanycyMAdbnXSv4TJvahkhMxZLAeAEGFij/zxPrcTb+EbAe08n8wmtW+IA463
XARvpfZ1v0QQOdPsODmAMe2X1O8//d6NF9ZAeVObmm2MM3KDy29b6mBBLe3eTdVhQfhavPApAhIZ
zEYv9q9TRzXBQHCe9in8E9dl86ijKXAaj9GoNmtVSN8FjudzhOwmMJRw01hmvfWqbQy65SqYgFL3
Lh58+N6pDL0ADAKlap2laJLblMTLus/e2i7f2VPcg4DEhxFNZHSUBA2wrvyG30DaREExPOwgY9hP
ojC+sAQEbziYEjwe28ADlQrKrL6LPDaoJUTClY3p/gAPYFwnbvjFnDrecTUytj6YitstAhBnB6bV
3lVV/fvfCsIjtppGkHxNcJCYVHDKBNc+0kQBmUDrDRu9RwAU1QC4puMeouPZMAKDmwQ8vyHrKh5W
tCcrI3YjKHRuEl9bQWjrHqPkLFAVb7mP0c8ZoPwSPCe2e7IIASf9jOeYiD/ApOdPfj3Q7aywzRH8
3g0mE9qoWlhBKsAUqa/exVANZ6VrlLPCJTKIita0cUZBt8qo6KvnhGS3KgzbVCyQAi6aXCe9LYc7
A3nV3Y8THo0Ym86UB8ZRaHH/wI4LgUrqbRW9nFZuVr4MrpluIr+8KmFb3Dv612RPyj0fTQOUOWPT
DH1J0YedjTDwVsaAioLnHq3wGqnGR+Ym7qtlaU9GMwxfpY4yupuehBFtR7jx0Fz8eefSfrUInUA0
u0H7vg8DF2Semc7qvP4heDjkocIqfQ3B7EdQpF+sdWZqnP6osbcWZghIHgp6PeFsbkDruNp9T7G9
qWhk1skx7rrjCBME4Za1sTNledPwYBYSKaCV2qUXK3uJqb9KbRo/hoUnWOnrEj2WtckrPoCgRash
74eYQeHB5bcK5cOzyXgQxYMb1V/ahCNVNXN+d5ssirTtmQV9AeGPJgKRQnVCFlTIYpYlZ7vs0vFg
uYwaqG4QI8ma6Sd3I36UvbMi0ucbzsAPZzCe6+kYTosy6T5RvX9WRUV8bLo0M2vrmyAbquQRKUM3
ej9GKuQIDKK5llJ3UEafT9X9izdh2vAyosaTA5ZAUDN5f1EoL8yHBilBQsRhh/stHdJ3AvjWujUt
w9yVs8parIzwSDFqCQiO+EX1Gdd4oqDJcoyTaVdzowe0k7Wf+BqPKvZFW9FQXHj+A7MJrabkB4mV
9PxqsHBQtQmeCb77hIYPD9V72Q+X/5UEILi4+CvvzTx8xy/Dyi1rjpUnXT2lRrOMMT6XXTqPEJza
qlktrSfojcO4Stl7Wiq1zoJGMa+ys+olDdEHVVfYroemtS8UYh5dxV71mrmuGhd29l3aM2rciFZC
WvnfnsOuOYo+8t5cJwKsjDlNT9aIFw7747rJkx8J7VEdGLcW4OmNI3oafhW865O1DWs2wr4X/8Aj
syCQ5wThjYZrZifzwBvh9KbbVKVB4qrXhDAGGqLOsp44J1kKdgK72UVRidpVdfp1dghit0M56BOu
CLapIpGzLEHeoFlTNVbFZvI4te4WVO1jENrXsQtgALQsargYkNDplyaofbyl/Ka2myHDqR4rQP99
UtGqcT+1UbymXPx5nOHqINs7Cyl06niccXl0nKq2ZHQ4uVjZOaW9vEMnp+y71NxEWnffEWagc8+5
RGOWylL0VKTqND1QIvhwYXqxfQze+x6mqj5+27yi6zk3WNeJcgi2OT4x+XeHLIzUwUR2Nw7+ihSN
rBL3qgMOOgdBGTQQIkOLMMMUF4rpvC2Ibz5Ch2tCtHpNwUqxjR562osWHMtaEH3ZGvdSi9Rk1U7q
GiqQZqEaEnzJsWa6f8IaBOEvvo8dY6M1xLKmF4PxDJ0E+DYJixwoVvtdZ/Cb+yw7NxZH7VHvmNH/
2iiJf4ksZkvyZRxy+fKU+L9wAC+kBZuAUFSMBhDhUWHWGXdqwixpwJtW4+emSR89M6HcPdwhO3jx
Ve6yjIR1BEj3sRRJeKjA5Nrnsf0v9s5kOXJkPbpPhDYgMASwVM4jmSQrWSxuYGSxiHkKDAHg6XXQ
V3b1X5nJfmmvTVm31cgkEMPn7scjPhyak4AFmjDRUi4nYy6X4bt3IP5n+CUS+8LOrEfvmHncwar6
ZPjjp0w4P5Cb4Z/K70kw+qwH53fkyR15i2Wcu2omf2c45cUms9iFauFi8Fl5zYbKzY6q0PwwQXsg
mOc+qLp7m9rs2zOAqdl2+Tqa+SPztD0Rcl9AEMq+hew3mOKuJNCubZx/E1JHcodNQIMbSiz/5Iki
1NhwD42pgC8Hf3C+IQEQMJM+DgfYKCbKBhZjBryLWB6N/kNi0yDbza8WfjS8FIMStDlJajjm1y4w
TpERnJq+fE8i8WT7BqTDcNu4PKegOj/bltXVjocryRUWAU1JbE7muqaFKi2Xb6g7PTNuIFafA9/F
HYF1Qgnnif3wBfb7se/7HbjSTTmzppnVh6+jleKZHtFOV2nXUKFGdsvss8/vymAvpxY+dIzTlImn
gocZ4le5cpcUa9SKJ9/xCH7XKNhz/0v6r81PqwyORcWVQxca20eIKaXLkq+8H/eDa6wp1j3iwjor
PDI01bw6Sj6MsIDbkHv66EuuKXZ1g7kDtkO/SgYKTRKQPy7fOwahIwE2CmXQA1JVc5aDCt7NL3Nb
vji9fUgqySbCK16GWzg9v8nq0Vc15he70et+xKwlk2uXFqeEVqrV0q7ElLewua9IW78O8W+vV5SB
tizG2Al/hAVeYwJZA/QdBmfwp3GGkIRhX3Ot4WL8mCbnARjxC3DDXdMa2zzx9h8RWIc4d6AMzK9+
Nr9WVb5An4/LI1uJ6BOzKY4KtsvRHdb+pNd1Ix9q2zvWkf8jUc5+2b6TsLs6iQsWTzyxxnMe8Fkx
DeBZQb8Br3KzCga3Jn9UAmRniili9rurB5h55SjW+TGafnIc5p3EKaF7yB2N/VWiUBsFir+N/3oo
5XMi5ht5wiXARxf4WLqU+fVIaJtw5AkoG/dAyQJQkaXaWzpJss2YI64oiqmZZHHBsrY8+o9GZGab
gWi9ggFFq4bGBU51Y1DGGEEptozmLMBGQ4y7TbO9W4XtbRgOSdRWa6AGNGsBC970mb3B+hutBt7N
bYpxHOcF4WlOZX/+lk3/T1/+/+jLCPv/fZDo38qvSqmP/1da5tf/Q1i2/pK+adPCuqjBrk8y6J/K
8l+OEGaArikDEdj+Ivr+R5DIEX95rk/8iJ+Stkdc6D+lZfGXY7vm8gf9HSNCdf7fBIkcZPJ/UZbR
raUlHBvRyrNM2nT+VVkWQWl0jqI6rjEu44Kdgd8rQOLbzh69FpY77FtGs3TRzyYVAa3Kq6PbYsMY
kqdwNvZU0neHtBVbw/VOUEag6DdUhSjIUKpG9A1oMZwcB4cHJZ5GU59N3e8YjfJKaB+mtsXhusCc
Sdgz2Y7KwdDmcnpNRzCsyE0kHwKs9uPwG9L+O6Cgz2CGdua+8uY9hXU+7KWNCy0PNBR1srisxpXp
ZAeRPoQaFAB29WpV0dXyZJj1F50k74Yj9qXn7KYGVKZWv4HYXHS6h/T1ZHqxvati52ngdLnB93a2
fOgCjQMuuiPp4ln9w6xTGu5hCFVM/SpkEbfGLDPQY3zNGiB5AsQjHd/mOhAdADpRdXs+dr3xOprF
jZ7QsT9SiVF+ZoZv7B1jKA6jPz3nNPlUCwIM67CuNCgTPeJy8ozz1I77ML/ntWk+RBwVd4VFrUHo
9tDKv8YwKtezEzF6iPp1nAKLjvtwk+luyZicLZMhlBxZAFFYtjnBpy5soXUiYnZaRdtE2q+J/0O1
brip+bhWmVvsJS6fJjGr52BmpbxbifoOM+NnqXsUrbRP+QVE0NvE/e5BX44goo8qMCB/9SMWWeFS
FyD1gRo4xPa5t1aSzEtd1DO8W788/99y9D8JNloSs8l/vyA9JNEflfzLgvT37/iPJYlsI0HwJQVu
U1nry39mG1l2PN8Rge9auJGX4OM/lyTL/ssPgJ6xHrmWKVm6/nNJIhApTTugMtx3fNv35f9mSaIo
+L8k1W1TeH5AvJF0pW+55n9dkya3tBXRFKI79oU7XX8ZKJ86y+aQFIrZUUagry9jZr+V097Obt93
tykpcJHeJxNr/tqUU3bsxzgd92MWAshsa3ODeUFtCtgZD9QNQbevaC2kBoG+zDawve3ikwMQXZU/
KZQkHrP0/VqhuLn5gDPApr1wZc0Vw7Gkiy9//8CcNWbWOIWHjhJC0BvWxcP7hk4akAEfhd6nBVVO
GUQWLB0JNjx3UH/zK5DXxqk5+yOMm0gk5Y9pfs8y2d7txhlvUTR/cXSnX9KfPb0ZPOWcRebFF9Po
qqs1GPmpoyyCiobiYMjKemIlM59qf7hFvR2dB9+eHm14BVehxSYJjZjhMv03CQgq7IqjIOXTOXjG
9bgzDM/+MbbQsbosaHcVdKJpALj9DyYDdxQafimzhxpsjDfXMOqL10KmdAlfqflWk6H/xw8gyp7M
hCmMNz56qRFc69AMrh0NXCBw+N9M7UQ7d1dKU+cjGKyHvLPaa/nPHwLbSa410VJltNdKenfbbt3s
OuTVW+KmBiB/L/fpK0k9m24i/UXoNkHCc+14ZVIhukEiVx/WAteNK/odRJHtxWT88TJHw0QhJ5aU
vXFcaNQ3QyVcmQPb3UYEtouZeWngeetR9sPeTvJfruAAmLmyO/j2HN2iDjTJEBQlBZCxZHesTK5H
CBuM4fmvaeqqBwNk1bqcnD9lHwxnyurXQeeYz15cXBcx4bIgSgYNJEL1brdjArZ81/WHalnZS4kc
Z0T0LQt9N1Tab82puUTzxEXdcXgsx9R8dUUPJ5DXZRPGDTiz0L4GRlMcW5utSmnN8CtIjly1AedM
wYPVd+U+Nd3DPHPFr0a22DHnZgcjFx5sqPediW7XUBdJTCrbaIYQpL14TGZmFXPQpdtKw65zVE44
j6r3lD2f2tGFdhoMDlhUwARx3C0JD/sjSTMTYTUyV5+qKsuVNCNelw6/UYJV3gT15QfUxUwelV5J
TTuUwoaxyyD0cIXMX4YlBG+7UPZG79Lhq3UThvqjvmucJ2ktE9pq7FcVYMjpBv6NGgF4pKMmkNkl
s0PAIan5YvfWRXnVuzOkj6H5ju52LJuqwfAADbCo5ksXQjZBxwY5yPWgteuLKL+GivM77wg9pPXa
nxHEgBhQ6urTQ+Q2gPyd79Am9+jNeXZs8mzjFRhvaWfZ1KxAawta8TqO+rei6tdKFU92p05Y0+Yq
cx4igM2cb/xN0+U3vF08W/7SV0yRS2LUP/12eubfxP3LDL87H+fKoHsyTnr5NQHeA5Ku2ptwqULS
XisKhzfgNp68NM/2o6T+rvZoUJrdZDjMQ/vDjIPsFsAZfByNO9y+AJMFKkfVYjYyhrd+lq8ybIDI
SuN3Gf2epqJZu2RvKeqxH/MM7H0dlfP6MW74utK4RTM2gtd3qpFrLvwxh6PiZ2JXC0uXNglhNR62
LhoRUJJOAyEjyBvCOZiCaXU+P5k2b0A3ROCOxvE+SDQ1EE/c7enSMBxGzrnHfxFJGE5kxMFfUC3c
9Pm+ZOCEihDxySchd26652oiP+uBQT9ZLliYs4ZS2IMYgltCgM7tNlMlf8VdYB7IcJA3CX9HE1QW
xMpD7OYnHpLHZvTeAyvu7wSKOW+ODZ9s3RigJaaLBMQ1xQlPVR7+Ibd5T7zi0aATCIvGxlvwSaYL
WSeaHHLFzR0w3HP+2YZy2FC1vfYWyvs8m+2+YIDQF+ZFgzYhFrkUdFIltRH19FzlnXMyxtjZC8ET
zeyd5cODgC2iRW0JMTja80dhtz1qHvC23uUKDbLyT6XCj8Y3iVeL6rGEuLdhzITEyjvu6EAQYiiD
m7DDHGseuWSJ/Lg2U7QFc87uBtzNmxgCNFTM4iPaAsI6PUmFsVQUi/bUKMoYaxfGHIdaf5/EU8Q3
HktEmeOq8LMwviYlbLSgtfI9ifAo6kaQJomAomk/upP+VDZVskpjpsJ0He6ySJxM62mM+YdWUjRr
zH3M0ESzjyuBGciut/TFJz8i7vJRwHgu1lQhVUtzFVzYNYNf9Wq0h9RmHJ6jCa6MtrhL5b7CpNmG
UfOu8os1B0TEmM2poDxG6DfKyrdoaNw0gvgnNOk9S/Z1qn3iObL+5TofeXbJWctWJlJdklXVISDX
A4RcbZth3vaJ3Hd0GbLwYSKbQCtujbClpCS8eG4Jo7gWC19s3pcEGp/IKu8swCwYAGZgKqNd38jp
Gpukj5jR5ygMtnpLY3OnP3QrX8vCdHF1yXUQIm6VefBngYhRq/jVccFZt1H+rJyOJM5PQ4Xttsnj
W86fCy1Arf2e0jS/zaaraW5ZnnFyDQBxtQ9EL5BUCjkSy0pA4uBsW7jXiA98Z4737Q/V3Y+TL6eC
Fp5o/yb68uBNxrwxrSRCfSz3xTScg6DfzXRTeUwIV23sEAPv6UfGPRQ7DEDoMcffy7Rshg7VFffC
DSFLWA+t5W/GoHszFn0KNydFnzbCoi/1WoW0pU6/WY9Mrk0xLMgJqwfk67rAhOnx15hav1iaTE5u
T1i/0mezTjhXxP42b4fdCOf9TLk1C3QPrirrHATbDe5JxLguuvqhMTJ+RKDX7LwAvIYBcbH8ckfC
JuPk/aTrO/77TxUKRcw/qEbs0ozG6C57w6TyPkBmXFkTE5ywbZmilTmeABdrx2iPlx/XMhIxSrlm
i0zYMWxf00Yf0KVTxpSAuFZyX9pG7aKNAf8SWTLbmq+OIdLGUThkOJTwJjMC8uHABEH8aUTHdJhO
ienuDHpkY6c+9KW1LcV4GjvKEOR4m1xeOpKQtRp/kDZceWIkUM+dcZvzbkIZNS4mFohxdMkBY0HY
gsVLKDRTTKUU2/c8hOMuHoxqg5J+sxL7LRqNbF8ETruzNWCiFrr0hlv8Ksgo9u5cf372RvWSzO+d
Lucvw+FFKBmeJiGSN/Db9NgETDDHqSSZ6YuX2WvNfdJgq3EZR27wjPUcpsVLzJ4Qm+OHUaKndKQi
V1mTZWfMW/hQR9vfzRmPMcTV9Wzzk8vyytNTfBolf8DsQur05uqrRvzkUEe7AwGWU2m5H2ErblrM
1IfLk1l5j3xZmyIHTw5IZD35eh3+9tKFDGrY99R4zTUSt4ncqWf9YsdH6uqmbRX4r3osb06gq22x
THzDFLO6xJ4rq61lWtmvhqEKCcAoesEhh1gaMBikd6kLLIoJnLZJN0wFM6z95yKnzpiSiJ/c3B+r
hFy9x5xhTtpTy8Y9pCgAEwSW3TyW31X1W5iNODso0Bsbj8ChdfC+0E2H8UmBIQL5tGaNJVdI+BfR
5j1GS1r51LqYKWpANFuPg+XbQAc48aiI24rhKii5Ghtl9m6N52oAaF0ukAkn9R6lnUwkwzn51s6A
9qtIJzdQrrY47Pf0/xrrSiX+mlN4RNFpc3Qa86L8jk9PhMiCPjfzKLvWZuXv2757SuK8ORh6egvx
jOHk58XQGBVxVXy7IiVQ6D+1kG0w6zBmJMi5S10M44CZ2V6w7xZso+A8yL4FAWaoqfvgqnVEENlE
TjScKTPfeJm/60fG9SKt/GuXzRendF6pj/zWWr+SzMMhP5abNmbZbRDviaJTe7jYaPuF8ei7Nn5A
dz3Lqd7UTJ4DYBa5zbRVZw1Ev67gPFbDZIiy+D60jGNNTHmtMb84GaMtYvffLkHPZXVYXr442/ix
3PSBS1JMXvVMc+/sA9pKR7Sou7Jqn6Nu/JnTocgLbf1gA683GR8/MHiIGb2gfU8NyUut5V1YWl7i
enqccptlIyQCESlAFCV3EDqE1lOf3HVnbmeknR3NYgdjHN5BWDqr2ohJ4g6EIpxh2NKc+EyRneRL
otq8uJQRUNMeGtxjhXZgtIqq1dkfXkhFozRWm0yeCmFCZOWo2l2GuHyStfdq0f9sUXzXhZ7ka6op
zuyRUXPkij3MGUGcTK2B/R+6RiACWY3zoJGpIE3QH9cDMOZ6GW68oMYOqeUrJ8UDNpjX1OiOrixv
kWHegrl/E11j7NxS7Oj+o8gqpNCEuAJh/4ITiHToGsx775UzHGKHRw2wo6NvujrRQvwKbAxrfFW9
sHe5B/jKh97PybkNV0miYdfmFFnqeRfxVJ6nvKeqN59Cjs5NeSrbpDwlltuuS5tirSaeyFgPdKdk
3FCsMrQ3ydR9BWX1yMLEQzxXI+2Tam8AEjZA3RDKbkEYTjFFdsVjkSnm5JaqqSTZzLlc4V248r1H
ObdMODwj7Z99GLL64Loee4+rQDOjFNObkqr0jpMUb2bRbZzpHRMM0RMKPk/BtAOpycQNw8VmjOYX
2VMWmncDl4Q04RFGVQ2z8j0o6a6r/agBHsF5O5qI1vcguwuI0v417h2UOGVnGwuVcuJDoDbo3FkF
ZGss7inXM8PLXgxNmWDS4VAWQIg7yz0WnRhWnIteKbF9BiwmV45/TpuxuDRzdK9CLziCyHyZyZVM
tM3Ttcd+Rk/Bl5VGX8rT/d6WdC+UvtDrhbrF6ZtllNNuPZVqI0e+ocmCR3S6amuM7jICnX/QaMRF
3MUkn/TeQj1auo4azndWTlcZ52rfyE2uK59d0+yyHquSQyBnEoXLccB9YDzNONhuBpbb+o2JDNWr
SsLOrx/CgjI11drryHaxCYWIh87CypXLVhDE1VtjZD/Y6cQ5j9It8f/YrH9xQ3rPMPCshsqG7Zn2
z41bfY2zl57Djr/TTQMmvuEx8qgPr0On3Qc/nbSetkFmENwAqcwT3nkMhcLEONVh+GgMMzehucn2
oB9W3qSZ5Wj2GMbqrz1fbM30ZNvGLsW89Nhua1Xi+s7MA425JRpzfU4n/2BVwbsAc7+OBaeKMe/d
bRBzYeQe+Njm/qkKLLa0JMbD3nyKJvuYIoDySRWJfXeZCtS6qqcUGJf3Jh06jkoZFaHc38CZ5h2v
lQIdUnecBAfOTlNGqZVjv08xGpHOqi86Ful4qfM1i8KCSUKGCz3oORRscaIazHKXNdZ3U6v3dunI
KlzI9S2sJbfZZq7zOZRYxIZpWWyH8o3sVVyfKsVyFDepAYeeVqlu5kpPUGQ/a35Z0gFDVaG1i/wK
2LACRz0kRE1j9r2IeQbrEiquToPfHlWsu7STt05ZJEqWb5zLE3Tsl1fSb6ZXBlq7EvwOL3eMNS5A
B8uIXjG9ICbVNoZmnwEdM1hxuR1LjoRVPcPurHuybDaTJ8VXnzEn9wIG27WoTwzkhpN26VHpUg5H
TrhcWHMg+Izimto991PzrY3kpe2oIOLGxuo65/vZx/qiO0JeJhkrjB4SrXw2GUn4NKAYuPFN2QIw
rMXOT90/huXGR+6I1F42xfnvHyqJ7NqGGulO0UtJE0DeJieZ6LvXeRUQ7QL0hpExpMPfnQjqFEyz
38aAnDeuAzm4dpkHKmUDTfXxCg82jpZ54d9MPX0GEYWTWbgl/7odOTWA2RFwc8B2aEMY1Fdj11cg
ZUiI60fyezVJrFIcJLdxBmvjzXNaB8xhr69mkbKhtRtlQRYiscACX4tjaBNiYRs5i0p/T4SQwtpQ
hClcYt/cHluz+W6Wm2htB6/0inyUw9K/InndKv2Lr4qFJ+RcPVcoQ57JXiFia4QW1WykWzwPeMsk
z+m6DJM3kom2JH+RsgUSqs9/YsH7NruaSwYpp97w7XUvp2FT2PahcmV+dkMAkBN+tLrKaLBqCKHN
JoOUuv7VCoSRKc/xjdbS3Dd0xg22D6lZ8rIO9JebzeSd6l78CWJl7yxW9qvXmPWxM80rlrP+QZGR
WxsR00VZgXVae30zPY6ITmESZLDFmAxLKz4yrDKOBaffrTN7ELx7GwR3Js6Wx7XdUEen5dZrpnaz
adqHxgMGHukpgOxQ3tgUn1T+oXvqeaFmTUzLmFCZ6R8qdZN1MkmY9ZZBM0a65NPURVbiJXF6DHOS
EWFitScm5uuJ2S4GebpLvMW2lvFoNjEQtbB6cEU8rQybyRyu4nLLlsxS2Ih8nWGB6F1368EmgOBg
gsZRE+AE9YxDKdhGdviWFOaHJbS93tmi36d15q7SgS4aK74kmYQ4H3fLsW68oF1vLUd/lsFMW98L
wNLnvuEimyYxHj+8P+TqzXVMkZMO7R+RprQQ9WvaJLURrNGzD6poGQm09F840fzZ8km2Klf7wox5
MIX1O0SwuEFrIVSI3qg0paGWw+Gde/BGTJa3Zh+h1EkaPRelDFNZ9c4K366VcDcT7RR7hxvEqmux
KUOfVXRp76mfDmA9s8KLxOTQSEWAbJ2Kbb2g3bQTVCE0UL+jt0jGuCymBZ0yDXe/dd8MAlZUKFR4
cPFJR1mzTiccxSNWXLY6M+GDIajhu5hhiwJGdTYsU8cteutmtKPxUGeg+lO/uqa99aFH5+TR3rLV
E86ElC7vvKzflWQUR2OyR+HtRszm+7A0G81A6LHEkUOp5GfZeRSjdN5LjaV7k9hxvZ199Ywtsj84
TH/xlvg7yy7wltZWdlS9OAJbpALXDrb4e5nO4rR4WK6Oldn/bJtbzQ1kBSeY+jA6+woV/hHweBKs
1h4dlKLL+abg+JISyxIw+7WDRabI0TZ7rs+iXWzItQUdMb03ccjL4oYfzNw+GEoeB6cmwUiDXisI
hja9v8MoH3PhxcisWYWEmK8Iz/O+K/JHbYXrfgb7kj+SUWJA7084nb3gkCTgV0Qd+/vxBQFr3gld
f+PuJbCV7LTr/yqiptgpiT09Jym0VrSLbbQEJlnVA0Oo5t7Z8b6coKUOsQuMmcMlnH7ONtNAw0X3
lYKDIE/ivyRWddRhGmwLGeRr/kos82H06IyE+L0k0cRL/VuSxJJ/ZfIdVFXD0LDgfk72NeEF3/Xt
5xxaZK0TXk/0bkaUdkcmjNraoGeyGEEPUYuh0gyDrWHC9qJ5dWXZ3o1pOBpS7lnHRhp0k8w1V0Od
npoqBcqANz1klYijJVIHEnIXjOa2j1xjD6L6M4O7skx3Wa4U5WkGKVatORHMw9lMeAFE0//pZ/dN
EixheHhqAkgE0gpf5kJ9RQSeROU9ByUxR9dO39u0giasM0JTucPiHr64mHF5pOqX2Rkppw7fZk1C
seLGuC6ZufRe+kkzLefnOSS4Bz9ajPXjJDO5FiZzEz6eE926VtnfrBE2zmTqd8cltj4Nn2alb0YZ
gfSbwI4lprlusXWbpfVucKyajfKZ6et0zPPHJuVMXgckeFM7I6bgHYXdUFhrDCwoYlq+986STqdr
I2eLCoeIjciqNrFcmmrUsi21uL6Lks+zKwre7aq+EKJnJkh4BJ/igPFryS1STU4xneyLeJtgCZpC
Iq81rH+WTYclEwPwypPF13weC/dnzfd3V9Bk7GbTWiftTaY/UCbR8JrjZBEG7ng3WAEA/ewqFNp1
/aODDDWX+bSVWXhukhrxPkLOJL3LnJKsYeJYvOCCHKP8O8MYbD2KX9fKdl/bwXgNoxS/aXet7rkO
uiNg1Wo/eJoRSnWdqu456HNuGLV6YrQyWga6vRrSWzmBZKkMSq+YHESHgAQaNrQk2XVInw3FCdg2
fKz8AWGHCHc3KV5K5KyjX8TJylIaOFNMfbpuHqwxmB48+m76ND+Wfowe4P8Zhhxlg7571bT6PFYk
34v+uZsnH8ZPxKxcgFuOU4B4Ns+72XP8qnQC+yPn0oZSdE4UltNKTITWO2sjkgHaQGa96db9QNVO
VlryOXq2U1wquC0+0SuRP8+txS9r8TZQegXrzV1wI3g1I7eZD61Z04zdMPPnt48pXR2QcC0OWVSM
FeOtMX3azrr61OkAOh2OD4z62N4SL6EfXWP7HWYeFyOqnpt2JBkFE7fJjGmT2T5E1lDOW1s2ENB9
tqME57+AF7luGNT1bshYRtv4WOvppzYHNidjwNbobzR1fy1z7D1AnjdJWHBgbMsAL6SbUl0qC894
bnfdbsyqHwGz06tH8V/g3yrhvtl+9Bk56Z8Wa++F9t3nsGnPKmCtrvuwpvIt+WiISSHfdOPWqI1b
Y1CszLAEnKadYgmMVcTv8zdciLK1ZlB0mDp5XyoNS8HAGmX+GpdxscoVbtfe+Jk0vJL9COdKYjtb
uQUc+1j+9qoIlSQJcDIjlXUBegD6QoTvtG8vFToY9b2Dn14T9xfUqH4VvvLT474t/XPTBAoZIHG3
IwVT1UJdQifCJ229h34OT80Izg7P6MlW3VHWXYGtxX4oBlQ1f0iti+h4LElO+Ib1PE3zqY8MuEZS
HfpiwRFEdNlyhwf4hbmvZwxQkBQxD3IZmLOCmvzS2QW+mP7Kmc6IcohXqa5fIEHGp5io8N+/kF5J
muh9EkBe8ToM0a85g9gv3PCN3OSZM2ix86O3fmBbTEuKq0Glr5uBFsdS3gTs02qyKDV26k1ReW9O
3n9NafFGYy95EIojlp2UCfsSazBGXFLuxxjGlzpiiDbrz7rTj2NAqM0dhxuMEckhaf4cDftdWWw1
w6S/qqQo96NC/FcHrjPDFlFXb5KYfmfHqR7rPmIQxPIYOFsVYhPVxjKfDBg6DMZvhknyOcYpkfgR
o3iL2FuB4TAnFNH3Cj0jgC4flRVnpxrMbtFCcVLNbVqeGk3ONW2Yc5I/qjBLzEi+jcuXbkETVJJ3
mjuk8qdvIoMIlUxRUcrLq9PUZGfR4z0rXZpwKRT07ffRpRWYInp/W5DZ6k1Wgnosx70soU0zyo/W
85j+cETqbXLNIHcMSORPFNxnbPKXPu0lCTfzyDiwRrDmiBxyLz/15bkNh+SQELFeueSD6edNNoXG
D+vM004GM7WuEk7o0L45JjmNIB/zdcQFCRAew/wJypaXyoPI0NmmZtiUbMM7N+EhNlv93bqo5lMh
SxzaM+FyKi55fhhDSWAGq8IkEwcUcOMT19gwgi3WVpqNsA9QFmXnBjsLbgggR9wpjPdxDg+tcx6F
+tlN6jnLXiKlk0PW5CbWKfnp+myUorTeVNQ3e2k92FlTXSKu4YXGD+oiRHTdo8HcYQkcjEhU7bu1
8KgzbC0A+6C5xt+Ja35XHgb22RTThvsGFPpvHIs/DbgCxYgPz5q6Q+Xpe6rs6kTckIdmILfikG0l
Nw721QTKEhjcAPiPnFMiNI5ZlefKMvZRqJttkVIYXUgyVjKtLorPfZKLypc8zB5CCGfpa5UWZzcT
1t6cu9uc4zmby0huAU8dwZBUW9HWnxUjyNH1CW7Ap5G9hMQd75q4X/c4l9iZxW1yfpg6fp9zLiKZ
SJtDGHWn1oHOYo32wRFctXo7wYuR0XgKezuPf1nRmaqPja6Hd55XEg32dG+YwjJriA4yIEOMhswV
+ZL47SnrukOSY3OX01dTwnDVBt7wNPcpPaT216/Ta18HX27KWKgMyCYS1iwcA0g4B3/IUwwuKiaC
UZf87gIutc5QMspel0Fib9OZ54ydFIJ59mB12Ca9yLjHo3ianOaxiKZHJPX62DxPJknHvhELJ+ep
a8zt5Nc/Oc2kb7J5mkCtzTZ1mXjVF+6xPc3OKkUSH5SRbB3Gb0jsPZ3DDFEaICNWAa9PYvc3UOV5
lnC3c9YoQrENQRfbbHgF/GuHnWhU/gthV6r+mureB/o5C/QxTpaUJ8VijqjpvZ52sejeyf6dA8wJ
B9fmyo65Za/737WlTrJLCT7g+U78vt/iB7jzpD/lhi02Rl6yyeX67tD9IOr+Zz2Z5yYKWd0RYTv+
3rVVRia5DvEGc/RJhKzqo6kfid8/ZFF9amT7zLXyOWmJ8SYeR2BVzncMYLibekpwKMkF5NaWxzZj
YBa8UeDGZGUI2fXv7dwzaDQ2Wc2z6lDvNZQcVVpK30jZPBjx8BirDEU7IhQuDLFlLx5XbTCeXWtb
W3x1DCsb/0Th/JPng8ZIA32FkvQd0RMKUTQ5YuwkFRXumzh+WRSbUKhzZDA+NQ24zioavorhR+dz
TZ1yCwZJ2nOcD+cnvVDtNY6DJuC8Fk3WF/E6d70893FvgYnorE9tp0/PRu8RttPBK7CBrvdR1pOS
VQYwhsz3Oh9OtPMCCcJgYRblz7SgdmLO+m3WQkiMvS4/O4FxDPrw0FfhndwK+CGFfF06n23Ebj8r
JibMTvGTEqB2g+kr4csjpiAJbUhGv9GGeCKRkHwg+T8H23EUwTqDFjv7RERCbXzL2eRcLTqMb72B
iei34yb2ShT65FXBJ/OZiz34b2aS/e4GRMIiWpddd05LxK8W2z7Y0a6sTiIewBQZtzySkG8eUtnR
uz76azXj0hOGx0TEWDwI0c422ca1owGl1NY7izEVb37xlOjuXgryUj2FNbO6x0bzvESc/RlLX/vN
UdJckTSxDjNDh2LABDLUrONRT7LdHwnoGeZB2BW2Iww7nHmLJ/gJwRWeFX3G4DKvFFOLaEg2o9Pc
s8D/ndfdtGl0zjcdggFFJc1Iy0v+7Cnr0ZPUyuAkwOvkT/b134k6s6XGkS2KfpEiUkqNrx7kGWwD
RRUvioIqNE8ppaavv8sVHXFfHHTTDcaWlWfYe+0EBOjFlSeCccy9MVg/mQ1Ym04Wu5zEUdQKvgrJ
KX5Py/iA2OaYtfBqOo9Peq7t60K27KHEZvzUuE4Z6ma4kBTxOnTztfHYuyYWSW3/HuIMCYATq00F
q4/rnsTOQDBPsesNLyZNqs+qoTTHDVBdpEakmxJcDC2HyBx4K76uD3aav2dIEoCz4JJAS/jHMowX
eE2fpFAr/vbml8pz0j2nJKLuqHcx3ou1EPZf/JYMRGNbrUuj5HZusmRqp1k9d2omHw1ugrGPWNhx
Poa2kVeb1rOfxxjHcyH88Zi2abwfqQO5izEnMOg73NTsPwmI+DK8sn+ZyHLZoqwiiyZLsWsVdy/I
noMqTS+Zwcy7GIiF46Zem9Y7WhKf7DVlb13/XBbpjEex3SS9N4U1mT7vsYh3DAen3ynWowasy8bi
9xFCha5mQT8uHhzJPrdK2j8OrClonkSSEp1ueBffCn76XXpuO/eHi9I6cLFw1sQTHWShYPDOLm3D
IsobooPPlBbABSg/GssVnFO9NjU4DbzF75OCbpGnVryt3e6zGX11mEsnIZ7u1IgcVCrUoLjfyNoL
fnhV+9nGfoVo5B658CNjUyNlb+RH0heveZd8LYb6oK0iPongtSZY3nVCMnqz5DtvtJ6jc1UsVKTe
s/Rhx8aCBV0WW/Uxc/KaBq5NQ2kXH3Zgn4eI9VDN4CMusyf0Ty9AYM4MYh9usP7NJq9sFWEoxgvb
vndFibM2yWHoz6x+1D3Nx9focVWVIMZm6zw2NTu2DBqKz3YnVtH3gNN7SMgTIvjmzXXVZ2ujb2o0
V2w83xN74VlnzSEpXmS9a5fu7zAFn3KBKg5D9pF1jSbBHzDBigsdwF5p1CGucH+xtK9Z1iRpl2+g
Zp+FqLYVCuJ4H/fiSzBAVzBLXUmQpzkgiiXgisCO65BP+OgaNh+zui0gmAZsz36U3LhrXSu7f80F
GCLMijhzJIzPmf6tUtaao4ipmr4zXMAVOMISyOEIaevNa6xvwGHfDnfUThlvboGsQ4yndnTOswsT
WETLrvDtq8ic18xGDuzFI4ZcjKQKEBDAXfRFpjnsW+8PCGF6t2Ti2CeGyqmcK67SZ2kKBsSMQmg6
ZB6cirE6d0u8G3pkMFZaPwGsIBnkkonucT5UsNO5f41wsKNVNRp/sxquK3HCbbzzKW8nSlEXs1Pf
Zn91655ruyAsxY5/ZgGbN5R6G8xJSAlEmAXM+rkSVkCuEP4wtBP2uyqdq0RPYreJjSK230VmfzCT
/l7bASklDaC/PCK/MbWOUUbsIWMy8lvlDDe8GcoPd/aJGg/YahTReZqwXeYpB7GQuBwd7FC+PBcz
mR2+fBCxBrRHjxxZEumpF73gESriPkePFyNw4P9Bs9hE9XgYGvXsjt4x08Cm45yLLeUfjOiYFc0d
5+T7zGRwh5xmlMalNRv5UtsuOtn2pjdmzKk/5JeIYGgiq3+5SEUz26WiY4tVBIjmyDgzilffMa4Y
vY41hSZx5pSI+Qiye3lkYPMWYTgk77qMu9+2sdzT0aMO8oO9kzPX7bR9sQM1bQNRIoQcElA6/it7
9F9DBa8mQ9ZmMyoJZLAnw+VcLeXBaG08fvUtIQ031sZF2NmTcsHkZRAYHHpoZn3gVJPlw7RxpaUL
JDL7I+BiHpnreqlHPAvcZcKg00btibc+iMbwgJ6o78Eswz44q4SbU42XbKCos2ubkbzeAsb+ahXF
cC3TG63kHypNclWsdh+b054d4MneZEi3psX8yJqBCU6/NSdU++kUxjS8G88wrmZT80OXGDQUFvu8
ekuAoUlhPtcif4K+fCp+sYi5i7R6amaCosm6ZPD6bmj97PuITiWt50p36NPG6SXikm3gZONrQtDO
9QqQ/1SwkdnUdONNIK4MAHYWSR+sxXE1lXTy1QJW3pn+afpDM0rNXS2xI2GMOE9tc8iq+aRZ+K8i
5pC1SVeHE4fQzoiVQeFFeHK4UbsMX0rHR5DT7zpfvcOFO2Qmb1+DonGtzfxsdi66gOm99cfPZYRe
x1SAn+K0F1C4zjnq1BFhyakBpBCjqtSM8nSNrd6YrGffSW89H1EbSg4hY8+6wXXO1B/dFXs5+aFj
6zAH8mNAdDIs8RJWJZZWrGVbs2ekAsmEDnBpLn6FA3WUzUzNS2mH2NNpp/uk3ug5XllHXfsIvbeE
VpZFA7HNHUuC3gEOU0AQzBPyjIdrW8LpGIITg0k2/2x3LJTpabSqteVvjNHl5Ykde4NlAzWG8WLG
emcV6Xpp9BWXa79e0uqMBPZ3B4zUmdMN1E9gKbUkfak9mgi5m8S+M14GDaOmXTNSisvEscJhMY5W
12Fg7hnR0QdzH6CCHTwGxg9HWjfIk7B4d3SyXdjbAylqtuZDID7ephrO5dJ+om6BhZ//NolyGR4h
7kDa1MZJkD0ox1+1UgKfYyAxtigo8ujDg+9SLHAex3YAjmEgteNejZD5VuSoviQB4iKeQs923kTJ
QJfAaM7PYkMTfuj1J1E14eOWDH/sqbdscnWDakWwcPPutslXW+TIvQ0+KxK+jiw4+cpm/jBZ+SE5
r9eozUy2c9VT6apfBhvxIadhIz5kxerqOfCWd46HM6E27jajpVzBDC2Cfk+ywzce5q1ZL29VNx8m
bW6JcU8ezneUrhHs+ir9ldk9nKFKPw8lO1cR7NtZntSyALb/hGrylLn9d1v5nwx9947qjw5catUh
DGhgVTCgMN+gNbHMZbYDZzW2HpcVL2dVlrQCzP3aXpyMwj3boFPd4bdql39HVwSXxDXnly4yrkPM
9DIJ0m/srg46d6TgNdWZN/+VkST/IPG2jRXssVMUbptC0SBIfBA5Hy+iYf30t6emJ8eQl7L1P9Xg
w9Rn/EPXCiLpVmuynBf2CKPTH8dY7yGCDSE3ON6wvMfPK+LfFFLpFN/1hJtHM3PM62xemQbCaPhG
9XOdMLop9IffbediCDtV0f9WIhw8Xjmp3Y/IMN8j1+B3vUbpQk9ivBgJA1NCS1cjMiQlfFRSBFpa
iN/YU6skpMjxx0idM6oHMxIvw0NwqZH85uSojQW5bRFNy5AECA71tx8gG0VhccwVf80sc7HtUp5j
t9Skzdd6B6CsuXqG+sY1ejItTMSYMzw6NZudcAyMnv3z3P2Opk6sq3YXQ8ZnaTVqumweHso6A1bM
WtE+bGa2XpD6uVsE0yrNfY7x7Ef1qOA6Qr/WwjSuNrneqyWR331j/DbG4H2WUQxLwE/2ZUKwaynm
ZQdbGIe8vGXcafqHlrKKTHMdKxahQ0cQ6qgnep4cZOxCBerrCA4Qo4F8DR5zCHuMZtt09odTCvlr
hY7AZ0TogxCYmzBlB21q0hqjYxpk1hk98x9WyT+XwLVggb6zkWULT6FJfMu2g2+XpYtNoYByCzJN
c1HgWIEaQY+VXq2BReJeHZNcYmKogIAxCyK/2LPxPfK0H12LndF7pkbsUAoyTfr3UHkdPgfjljbV
txw2wRRDVPfjXfX4nzyYvpwb1VXQJO9KeCl8optV7pvpNhLecPz3oHTz6lIeGBPjat/pvqPKiXeZ
Ka72aL/xs9nH9eG/36atJ5Er1m1BPzEOaeqTYdnTfhqN3ayYKDbJYmBjn3coxmGBiejS1W2Cetr4
MMb83Sp7EVoLDC/KENrQxZj3LZneJT8OB1nCfs4TDICM5lvO6HHMoXlNKlnuH+qhJDOAsXIDXuHc
5Cl0TbmNIDgmvQyeurIzTnnmvi+euObLbKyDeGQZ1vv3mmJyn5j1Zao7j7cfkixBs59lEeZOP4R1
nkCOBcHOgkJAJ1X8edRgVwmu66Bh6VE/chdvhUCtnFWbfOjuVQKFwEPHNrD5QbFdF+xpYjiENKIM
HOzi1MWVswnYnaxaKiybzu4wOhNCsrbbJEt9G/mGRdKClaLX93EseykpTexryD4dzPTk47QBbcYu
1l1YLQ+W+2KmiGSm5Z9DttgKm6WfanG01UDzvGR+rlI2iMAbfLB0OkWxOw8HZygx3bl6B+byAOjY
3CUJOp5k6XexaZMQivuoVfEhEvlz76sAc1Fz1Mx0tczCIOhYozw4fEYlzo4Ph5iUMjRW3jfVIzh7
Si4Betprn/gmGpaAOYQsOvNH3lXvpVe+MeEFuzuP3k717fOs53Wa1gKejMSVrf/SbOOisaoXVPJ/
O4Oxctcx98nHmlkqV/moiDmlBO05Y0tS2tiKpxFLu5YYt7WHyskf7lPTdxdV2uvZZlzlFOI8Y7He
MEkPNtaEItCNPPUS2Em8YRtTveIN21ct4p46Q+Q5mVDAmirZxcL7Q8LP9Fo5kk6ptteaZn7LtOnS
M9HG2gm7YAxa6sXOHYk0i/mNwZGqGBkCrx4brPHs94B2GizFa+U7tzbykRRr1sfoRbuh+RBNvCtS
pzmKzu0upiJxl16M1ACG2oZC1zy0DKa0hAKDHZ+PgdgBJin3tmyv2B+/Y3YLPG1NIFfhkaMxYVRA
uYUNXTvJBjkgOyLjOfFKKIMc76uM+03YVoi5sua9xStNdZIAfUU9ybuKm6H+9tn7bcxs1EeHbrkH
cbg2XZRFbH6gRqLV4DPsoeB365sX5wck9ehrbLkvlkflny8/UcDd5WLvC2TFm4woQmR1hNaAWN6k
GfdYThHjGKRdG0qneavTp14DCRl5ldfJVO27FEl5jYFwaft0pTOwEIRnWJxKKRtoNZ2jkhs5CsNk
m402wqYGVrEGnu0MbnqkS+Nm4HG7zh4vH0snhI5TFRKMxTwTm2hYGeZ+0sNPprAotTmHsqnTF2Ww
BJEwElveK4AB829FQJ1E1kcrqw9sdK2nMnVCYkdsZLLDj0SCbcoNlCtLc0ti/JdyvhtDo7cttzFl
ePxyCTjTsdyfDIdS5LnxVeYeBJSBVVPJAZpCOGTxgTE1w4QeBaa5BQ5SgDJTWajNqNoJkd+9fjnN
JZRepvn8i5mVsM+xVNZBv+H+x8jHxjFGiuPZZqWdPU7XYeKM7nNHbSDTxaGZuLfcDuqtNMdbaiHM
C4qSKKVJdcde9T8swShAyfYj/uCaLhmdCwjRaX+afZv4TO+3WfMGGqp2V9kMReUxNZqj6tIgVnyS
6IIZKTdIZDFd6TR7K0DMLfCqgHI7IKIMnkXTcUghDonSawISIbSFJF6v5UXz4p5xiQ3eZtBM0Pic
Q8Asy1WztMc5M/x92wTzM1xyPhNe6u9ixgTKTXbAglZiZr1hBLCVZ5vKJUiNSzGCE2Hfv5uQLgEl
sU9o4GifYoyVQ7MFBFMfMcpdA3QkNG9kpJSGjV2Y2Oas5EnYE2ZWWFfHx651dspxP3roFIwDg/qX
Ohrf2pYz35zTJ/ioe98UYIsMHF7OI0UJ9SoWYZeMRS6oauDKE3nFFEkoE9Ra+advdlnW/CptwcAs
8/eBNeMJ4P2XQYF8DoTjbqy6t9aRV1vxaywYQ/bDxoeXza65t3qcWNmIc5Owq7fF6p17DI3U9vnk
LOOmp104T7P3WqQFI+jkWD4GlCOZA17G4oueaT9HBU4qgXmjbpcDzFNjM6LqC/O0Mn72Q0Bmi/zI
MmRSQ9zsJrtmpT4c5+ZC1K29iqI837pfvgf6c9LWekoxKhdJCD4UW05qZrsm3/s0X2uK4kNjEAvb
lcYt7jBPtTq4tRN6EAwl7PU69TxWxkh8r8D+jnS7JxrMsAVeE3hJm3YhaA4+uEf6CKS9/iJG8YOO
p3mMP/5Gfv5Cp9d6wDfsgiWVScIKksor3tKXWkfI6939rIZ4Y1ga5LyNDjTt1J6mD1CXdh5SfZTE
co67sDei+Cz0zXR7GJSO+3cam4ft4ecYzS23wfmX7rGMZFSnltwmlX8cjOH48LyGEnMu1iOU1EFp
PE35/JxzLrFO8LPd4xb7oJorkuqTn2ONknFmQjsZ6Z+W2ncztGiagnguLqOFJ5ixHdikeB20TPfa
TFFgNjYgjtnbjQ8kY5WzDiZH+qiCwTi4/mWUCS4cm3kUi0R1dK3e3WEzOZo5h66fWDFYvNTEJU2W
hm6HvWd0LXN6PCYGeg12zdGR0o9GVaXi7MfEpasx+JaEn7qJ6X5qxKSreXCy184KF/6Y3TR6/7TI
76qVHWtt+6QtdVHmnZBLeVXZYt88lhXamtmnSvO1oJcOTIdtlhkwZE8nPiMZM/fGMP5MMP5WjRjS
HQb+746h3AaOmj6MLA7UhMRLqFvZRx/RUEORK9IXGw4jUwopgdcWSNEmLvwHx6zME+ta50/M3p1t
1BrdtSe8atsEQ34LNFlEXs2znsmc3GTcT7qoxsw4mpTUpS4u0kb4RSZodwIS4h8yjEKHXipEFC36
ndLzur1l6OC8sGzZocVdQlKTxSq1csFXhIoMXVMdCvdjJnLeRnZA79C/OgwyLr3ZNqsM/9CPSJbM
NfCHrdtletCBB2NvLQkytOU1NlirU6KhcGH/23i4k8oaqxPa387SHzH7GKh19mEpmocKApRXTfVF
IoG1NZmXbOoZ35pWWOd/13Ysj4sNSNC3XnXpI0v2PgIftF7SQ9trYMSu/SyazrVGzRos7dsD+D2W
Xv08MWsm1LZ1Dp7GEZt4x1lg8anlIMNqBCkTyGfkgugo6aXQZ8eYi23V3/498JGCEiEx3Yl2pBXV
+U2p6sgt/JIEUh6m+thCcbzd8WA2N4v2+Zrlty79EUV9dBXtlN+xb13dGZq/BvRJRkODI27xrk3T
Bdc0YFBi9/5LnLognx+o7doX/UEoEeZodSHKBxfcRtm+c1JvFRnRLmAP++J2/Xhd9LT1A/AxcTky
kWa+QMhHC6d3pB9RrN6mxhv2RRXhApD8PdL90mHZdwwQEpEcM6/YuO7gh3X2+Fd2HPkICmjeAzs7
ptnYX+tyPZh5tsHDnv/yUvHUVcSWMAyr7hG3hlH6ZzdLkenw2ux8CBsryxW/Ir9t+Dy2KOBzecag
Ph8dXK8ga6Mwqb8yK/4xxKTKDCaa4mz8ap0YUGE7AT5IXOIxU8ZXc0W8F50HH7YJOkc8WYRUxwvY
dhTo5/Jn9CB15MQTFI1sjxa2WVJwWNouhdym+uJ6AO4spR8e5NI+UcZSj6uT7cWsyStCXB/SUoMP
sPT6L6mW/dhrchm4BnxBYVyB0yGVot6AM2G8lRbJE/gLcNtztUeGBX6jLX8of7IOVmnfYYhcqgqp
ytei532BEuNJaHn0I5e1TURMgnDcMjSY/FyUbqc1TqWc5VO1Cbz4tYoYCrhVElo5+Pvc5odPOK4x
z6hN12DXJTVk7c5A/n3p/Xwscp76humAABUbEk20FWb2lE1BtcXFo6BR5lxmpsbj8tBPuPpvPHW8
1Rgk8R2i77NNPYRxQ0sTReK1oDj+JmKdHeAiPwc0jcqDodq3pfUjcYBBjM10xL/hzpkFGATKU14c
+D1UtxwWkT9KoNl4gTpTe0+t5f/twJ0K0Q1/VNVj3jJoSkQ5XNzldxtcCubdIbxW5vCFybvbJvRg
NOSZ2NWd2KdUJqNbW7tSxvvSgWRRD3SLGPun44Kq9ZgUJK73LP8Z8GU9o13C46DWrATVP/eKmW0u
++N72U11SPpLdWyslEiORF3GGJShW3uP+jxgiWwLSIcsqHsHIF7l0Us9kjpLpgpuUysiUHCJ13H2
zoWNDtAkAckoFaacxUawjRvVRze/ffzQkD/iFfyTfq28FoKnR9WWWqnaGpIExAWstj9N89Z2/vTL
SGyxjwTSM5c/tosK3FrUZ2xwCueQvDbSiLxtURZ72RhElsTJr9mqURJEssNMYG/NpdIImmJA8qN+
DcxO3bEEhShVdWg+Rm6aROehAqcsiQQIO8v2fs7KAlkF62CKFfqK+pcPWXrlMuUC566uXTv1B9f5
mlG+b60cASF5s+1zkJChUpnWX8uIXphxIRhiVnOpdZOx+MPe0reUQtlgv3D8ZGGZNWuIpcO2fqTm
OEZ6xNV0UBlBT07QM+BsrqJ2syvfZomWsN7C8lq4XMQJ9KLQHnADukW8TRgfrEwhLOTA+MGY6I9b
Um7IENb1j8bEQIfNcyvg0rN7GEOLwgOfSfBklyLbN2nm7FF6nUDggLJ9PBT+u5M6I3F4LJ/6aKpO
kRRvS0orpruI1aQ1HVpyr7Jxwszpt+zFaWUlFSxrr9GhqEwMzgb8PmnnNxsxGepKgQVURoh2J3LS
Rd5K5YgnK0jz/eAyJHfrJr7NdfKt2JJgEfLRxUA1yOvgy8ENoTZRAKGRIzrZovDGg4r+PMVuLsnr
Fb61nHD6LvslzQ5xqmmBgpEJPCLo9BYDHtmWuZcezQzBGmvFJVJPc2QASemW+7TLY+N5dCwDuS/M
wz4v772T/XUK/vagnZon9XABuURzscK8xgA4113tvhNKMh9YT9CTJSNRO8lOaY23uj6jzRmOqifM
qjU9cwP5jsF7J+6dl3FfCdKbBJIDCVZaezYoE/ahQFNLlbWan6x8qrfpNPJBbQL2bFGF16i25Lqi
aiQoU8N3DUREZS8fW1hU8JWJWTaY7KdF2cuujRC9QG1if8wRxHHTfXBslnAhtXrzrQYDhzutXR/h
V5kZ3bqfRUccCwe0L9jxqlrwSUyHlzRgDJxZRvbVjxEsu2vnGPMfH2FSz/rxBQ4BaRCjs0k6YV6C
6o5Bqw6bZblylp2ROdjILsECFcmhzESzdawKAUkCPWKscyAjzd2MDZuxUQQGd1I/vRhKhBeMlELZ
fGFP/i5KvRtSaD4eZCxWY1/oSoOT1eQHJlLL2iUFw4ywUgPCnfGLsw5KoeIj2oTwp4N5U5OAs24d
7mtdMR+RM5d9URynvPmcHYcNZJ7iJhowMAhybdVoX81C/y0np9tIG1Jls3TrMl9bEYGdsx79Q1BV
X/S+BcAJXuWpfEqn1N/GvsH8YECQxLIICYAro73kwM3A0m49rKZbmfPN2E/vliLYKlrIlzRzkP5p
depnPgUjJABfMxmFeSuP2K5iiYjWjdRntPTQpS0XHY33ZyoXypBkg7tN3PzorY+9gGqjmLkJ1Mcu
E9aNdpNNzqF0v5VOLnbOKDNleoiMiRAPwqBkdGZShTMCR9IqDyr3Bv+h3qhgwSKf9aS1MwSa6OpJ
iHj4f2yG4PG4NlHA4LdHABP11Doxd0D0+nRnrfXM5PU6lOm1tcv+1trDW1yXy8GmKUOwibrXcBGr
N8YWFHmYFadq0ekeKsAZpUBIhduu9SgantmElhVxGKaWS0Ni3ipKbOMq6U5xCcRWbt0BtFh3BgOf
i43dGtLsrnZZTJpWBTRCLWeMyg/4MtgyKQgiaHxULXHvP1WooF9Li8DZAREuAngGvUTPgf+Od4AY
sfM08cucC5LNqh5YrHwaKDT1EPuQOZDa+0u7KUT5kY6juZfLdrQYpxVMaWiqP2i7gVgbxg8jGm+t
3968B+OJqmlPwNypHznnO/RGoR2wRljMeIdn5JhatYVj2V7hICbktOdObbNZJ9Yo3rGS/SxjvhgT
/WLq+YfsEUnbTu8zZihvnBQmsXKcG3Hu/BpLM8K037zNcvx044Fw5QlkTtXRxSMLtUt/2Dn0nOZY
ANjOAEuZWPwM2yFhBsGlw/6SqAlmWENZE+qMMAmB8G4wliGsTKbmKpkzZHwzNITYOYvqOTdUcQBe
BjCGwQ6YcFJSGuQrugA+MgpeCydaMgZvqtjXolrzwfOfGgaeZFSlYZurv4Vrcyd0xmbXlkTQWFZ6
zbK/C2EZsKwZXpUdHxE6Kh5s/W6SRLPtlHjTtQk/1jLm0CrUtVnqN/guczhb2U3CIV3rBrn91DKq
iP2cMI4HPyB6sJGYjIUSXM4Wph0cdOf3bFy8gtPM0DEVB+YLOZdnYiJf8ZK7hzYyvyzbsMLmt3Ys
POiJNd0TPoTEMadbzRNOo++4QZIZYWBMVYOHqfsaTGSRiIDzfS6Ts4wIepaouHYgt7A71H0Vxl+F
WvxbSoBami/588ypsjKYmGwYuj8Fso5ZWz5rL7XCNC5/iJ7VALdVD9kNdK0UpSfJB1NoPJTCJnpY
e6l2dovqChYea+JcAq5SkIQqHwPKULEuIvGBWXT2BzMCF0y/cx0rfx8lE+pYAw1wFv3qqa7jDoWN
VE4Nk1WHYbyrqzvJGedx9pxLX5s7zxkuZoBcRXa8j0rJcyAglEYWtnVic5YBx3g/mRtm+n8ghhED
Ra4Mbmm17UsjnMY6PrS40W0VEAiTMWz3GbNSvlIzFWZ/t/qeJjltTkU5tETBXzuCHzeenPDDdxBx
4sgKRyMLsxIDkK0nHuCOPJwr9kZgK5xcWpvBHzcKEhAbsOpt0vF2ZqK/9tCrGRaCMSTe+16BQQvM
aOvw5rSUcZnH4ZB5+uQYbcEvzO9Dgu52Ec3zo4WiIFq7BswHx43vFaYl+GnpvatQJU/TbwRqBt4X
wGE6RZjg+jRkQjm7KjHFi07LcLDL45nsmBcYZHAjfO+HTXeNApvav1dcE2wjHhV3JUHlueNyGB08
3izdN3NLxJUJQ2qCu2f50/eLU483ndnzIYrzfVX5VPERU29k6esKX1rf49ZZXFyeAYGGcYSlUInk
YzDRcME8DClkGJvNTIIZJjIWyws7JHDz2XbIxq7jlrwLK90ESfqTtEHGEgy5tYW+GwgaVRWpxLGH
I03EvFxoutmBi2Dr5BXuOD0/SQyPj1rBShp4GxddqxrzWvkykjdGJ10WqzXKTdTggl1CXsafheaa
zwgSJy6FMxi0y4Icj6nYcl2AwRdY+7am3/yMnRKS9VhhnoxufdUcGFJme5IazvWcI8mZrbXBgm0r
alEiEUfNx06A7bTjhPHcYGumsOEIwGIKQcAfA6LUApzfuvZ+Onbkr0cuyE1mut+iDIL9YuZbvO9I
rzwGZE6JFqFQhD2NTSa2MNwOUGeqvSy55yea89L06h0IWliCWRaEXGgr/JwIf5uExPeCHikrMYMa
fRuaD4vJQpI6+YCEuWSk5hSq/MhMnKWDbd4Dq/qFARMn/gMOmrbDlQRcPPxIUVdGzn/kLjj82I0y
OTDKtYUabdO1FaS2iSWqYmasJeXrXBwt9ashLwUGihUqHEbNUrya4Os6yGCDhyuWMsncIPzXz7Hn
GA/F43q4D5DXz+AScHCVvFt1q5BCkak6tA7zyJxukQ5o1bXLsjLaxKWIzm5ZRhZAox6KJFSCLNbx
72IrPmuT6RuV8rIzHbYWrHe37WS/Okyh16YoCMmeip9tY/+wrYTqYgEbVDApGB+2khZYWdR49Hru
H9Td4y6FC8WNC7styXbASSRqYsvHdOzNFsrUSQkSGh3uoU5yaScklxwTG1uAGJmyWJwwGKhWtIek
rsaNqNq3srHptRBYeol8A4nG1TlvAmNeu8gy10UmkXZ5icOHBF0sLJnWXR6VufaPgMi/AaQeCbkD
jjGjRHdtLoSHxX7IR7WeXLWgzYHiFH/aCtxBsgRfdCaEDbXVj4KzkVVBR0tG3CK7DOSoCKI16oHp
viRjdqKp48GLf47cZ0NHfxWWT1sRVxTQ5AJJTJTr7jRVAk3KYx1iYqRlHRT8WsbBufx7MAcnbJyJ
WLShONULDv0iglI2jy7jpQ4nCN9ml/X8OE9XVGK7hx2YXIzLVCQXOEBy16Z8SOe4DUlheEkMg4qs
Qvvm3zjsAL9P+cXp271joK4QEehGS9GSLt6f1s8PQcFco2K1v/aH8XVhOs5sRpOliJTGBz6Guw4t
hmQwPpm6PHVFsXMWEHXOQvae33sHb7KDw4IuXbQxdrcJ33m0MINSeVBuWc9Bt4poz+dkoLaovqaK
iVXFXTFr3W8cdV8VVEnl0CaZc/vMX69XRmJAqglIaSOls/LtLKzneJ+02bdmJcw7xTUd0FKhFvsM
pKDIlgBTlR8Bi6sSRALDV4s9bVenG0rZ9ggm6a/jOcFLV4QamOYURTF9V9GFpqtZMNXkfJCc9sp/
/NhCJslhCbx3kGrBEcUc+LUhv7ay6cN+ODddDa6gmtGpDdZ9yJdjjlUJzi5mTLsMsz0Gyfm44GJ2
yTM5JtZHuYwFYw5iA4YAnVo1TjcriTCYay9ipEJOpV3XvJTdYm/jdCYsdWnAWKSRffr3QDHnkLE4
UwFK7OrjAG/p3zea+ep28Xjyko/KJ516K5k1kjURE/T270vLHdQ+XpwQKQHP0xEf2nE71BnJI6KQ
B2dc/vsK/8l/X6mMAfcqJud+J/zHIhBnBIsas/e60/J4sJu5O/37R1F0hA39++d/34kyx1ghjEs3
EK/MY10W1rGfmJLjaOXLf/+S+5R1tKSc94FiSG05/vHfAygT1sduVlqsatkmPyTdYSCsr7nEpo/1
CjUY+SWPh2lCdokogC+lPrTx6J9lVU4oE2f2XqY4k/rAafbvobH5ag52VZ2rY4+u5cK2iu4Gq+2m
66C9/f/H/o+9M+uNW0uz7F9J5HMxm9M5PGxUJtCKeVJotuUXQrZkzvPMX9+L4ey8spzlW/XeMCBI
ciiCZATP8H17r12l02cwzelWzE/2x+/N9ongpOSWjkFlNXcMAUQqdT6wW5Mttq2NwVFYaf/EDuGp
KOCNxRhmBswy526Ip3QviIk8maV/cFxNw2co1Bd9GI6N47PZMFF1gMHw37BpAOHtAsZXLarJ1Yyc
M2fobylpgplKyuDYtWeMazFIyrAgUlafzmaGywvgsnhuqvwAz9V6kzEtJ1L8npFHBDi3p/YcG8j1
fSCwGBPs4JApvd6FURAefLP+53eX3/nz7y7fIci6qXOBTRhl5xO8k3UuOBO7TsslBC+CdiRqbepO
1uPlRwtOLR0S03wUGU6Vy/9efmybRu765HZyrGCV2519M0S2vRIeyj80vMO66MS49w0IFWZtczXT
UF8bXNibiEG+HXy8Xlb2ubXG+GxYii21CPDCEiHtKd39VLnt9yhL4tdG6KsDJQiu+Rymw2gEUUZD
wELWzaIwjGqnehwuTas95KGoNyKhNO4ThXlg70HYWwyRpJQlG1zjDvqPcaNVtXHz4ztQh5Usq2Vl
emQghaN954XDeCBb9/Xy0zThqGXZInGNqCdD2Pl15Xnag1Hm3DYEAO1VUOobUQpINziOThVzl+9V
zc3li4XRG5C3rPcT2aJgS1J8VwT8JKp5yaw65OH8xMLAX9md0Ncg1zaeOxUP7jgAR7O06rqM0/J+
EuJUxWb8rCmDNYRrPPVxpi1CrA3PzcwtYn36SbCL3lM5UMsR0vazG+WPMeqau7CZzBN0qAQtbO9M
3pe+87cs2E12Spq3VlMMrcHvvtIngf5rDYqtcq9vrNF0uDtBtoEtaJY1DvHPocbb3aDozkd4uuNE
b0OJyl+bWkMuNp1LWljsO5Nx4w+UItJUlpvanJxTgM9TFYKcXx3Pcsi8HoNyXvc56b4WDGskF7G9
YfadQp77jvPBfDAua9spt/+f4f/fYfibJnT9/5rh/5iFzdvrX/5P9fL1L6s0rF6at/p9wsjlz38A
/YX8m0WGCNAVw3VMKSRs/v6tbv7+V2H8TViWgeXAVpIYEYP/+WfGiCn/pjtKkUpCoUoBHCQFoM7b
Jvj7X01yACxrLga4hu1Q2DH/J0B/g2iC9xEjliOUMiURAWyBhHLmoyu+vdyFmV///a/Gf0gTnCAy
onypoojKrF2eohIwm+aKWwvL7nYaQUoGLfHxXfoptqnIGr2q73z8sdi4qH2R43qbFIzO767nTZ6M
fp79JWvTmzzMmvmliF755cBsISSnqEsiWuYcgncHlpou2Waemy8FemyQLqLbGnIW6ybTGSv7nSbU
J922UOlXlCpEfKfRV/qRYPFt+N/+W/5vDoKr/OsxcE1cSiQEMugfjqHMTYn+i6p/Rk4rQjwCzjGc
aWG36avw66QFxs5I2UPAHY93vz//f/fSwpVC2JZlm7qa37d3p99WNYsm9rHLrMSNPLbwmyyBupSB
naIBTto2x8VbtLeOW4Z/ctoG4TYfztvVhW07wuC0pWPPuTTvXrwqtYICP2ZitoFdNJbPQDvYEAl/
LSuKIYbqCMEse9YNHOIV9qb+6IYdJhQfVA9d5N9fivk++OVwpGk53BHzDfHxbYCHZMX92OGQwX25
bQP7WhTRuHPL2oCEnWPSQtOZWVTBO/Qujc5u063RUEKL/JNP5a/viouRyrKEbhjQ8vQPgTwdyqBe
CArrSD2dhex1oKJpVV5Pgb3OWG/spsaGvWS1j+asH//9dfiYvMGynAQPaSr+UVl25nft3buCuxD9
qTLZTtijth4Jy8aZrO9cHJLrHtD99e9fzvn1qks+A47gLjRMPoo/v5znm6rI9KClBYrgwu9z6t6i
+Naa+pPZjUfPd8v971/RmC/fj6Fg9/r3vzoMRnzaFC/qusqhZztf/ndnGHS9E6VDh7XLgg8zmRTS
K/D5VGKyM6rq8Mqfy1vSium6msfcQkydzZ1iTTMWXkGLQ3O78++Pyfw3V10p4eK25R3noD7cCwkB
qsXEIEOfXjgblk3oaEqTL2lECG2Gvi0qKFwIn0GKXEIJfHwXq/rJsKzwLh1n/yUj5k3R0x/FT4vt
IIGyNoxEvrYaxtw6svV1MkNCursoEZSXkCAZK9nWxKHx8N+fjvXLrS11mqeWEkIx8qNN+fkSV+a8
uCubalm4sy/VodQbyHhvtSlwGYEktTKGl9QcrE8BFjW3eNayNNwAgQ12YSO3CQl5uifNp0RgPA6N
9AW58bBuHEwfduucS2maJ22q3T2Lewe4FaRkUxdPrhsHWzPR6yufchs9XGz3XV/S7s0ndbKIg1oR
fbz6/cnav0xuks8QI4fUXSY36X442XaE8IIXu0VoV4f0e8hR8IM0X08ZVUSU9NmXYf4OBe5KpPF0
+FoJOmiDOT2llGLuhyzMV7U0kQpljHg0Gh+IhU5RnOwr/zMCU2PjTsFdGbNC1B0cQmWQ7OiJPKBl
B01Iy2+dpPMCzvXB9vb2Bs0ZMlV/lveHbBcDsLzrgOwmcNGSRnHRB2vhIEynSRs9GtX4OhOt8Zrm
nwGvXKcID/7k40BU2c83nNQt3YWWarmmEPrlAr674USB/zCFabWcMG4hcHRG2tScjeOZMfw+1pVN
zvEovBV/cl9ZvwwvvLQF60VQy4I0+XGOsRN05NjtaOqIKF9HY/AmJv1s6QB8C0879XS7Vrg55Cam
EL8wRvgdaQygPahxlvrUZZaNSNyNVsx4yUISxi2d6UBciIEfb5iuyWhG/GOm1TJHJ8bSGkoJi7qG
EOXr0cDRLDx6m2WGhFCjVpvlRb0A7GqDBE13fSvjQ6GYTSI1pGt2n+OyMYkQ+/0H9NeZTbK2M5Tg
jrQEE9v8/ry7/li0UYAAz+Ouszpgg/eGA+k/ZBuxjmsKI/hpSHAUBGpL1da4RQm9Jxy5WDMJxss/
OZhf3xGLZaBrm0K6tsNd+fPB1MrpozKW4zIaDBodIQZ2AlBvknVWf0rnFd4UYAVUbUpLOdfevLmB
LQL/Swfg6yoEq5mgeF+bIoyvOvrFfzL1/jIOS9s0DRYkrFT5vIr56N9dKmiaFJVx1UH1SnYSnzfF
bj6kccDevqOj/Wd3xq8DJRdCGHJeA1mUzD+8NV6S5JSNGYTdEXlTCJhjmJxbHL3tbTab/oOCyGv2
kPE+UiFQoQxdTmfVzrI3cGpZMIdF0CIIoWUSQm5I0wkglmXgMcVdm+SnQEPBUGYeld22OoWewBgy
jZ+zJvfWNaQjIMYSvTNKGnaOEaxGekNMQf6JMJqrrAjaa2EblHBd/bYPh53n2fGThcWN4ApjkVJr
OvemvGuqZNh1RkXpYQpoAk1YEdMBiY+oXViWgGOYyMIjhNvwGQ03syClEQO0xWC5CMCZLTb26F/T
aMIyEJoIEGksPTv4dV2w2EAC+2PYFWSU4hIfGhgTWOPomBkZQlUs9pIYZeWY7T3TPsybSO/upR3T
bqi89qg7KDcqm/JRYIlN47nVLVPXqvGD4kCVZAbpEkPx+w/5nIT2YcSzbduw2DdZBiuMjyNeKk2I
UEHTL4sq1tay6AEADkSJxJoDcZWEYSgg/mw9JRnbENVV5c34+65c1hPd1C4wmlNs0mDB7UZ11hnd
tRfnc8ywHXwjyj3KSrTXTdDd9EPnbv7k4H8drm2bYcKWNgtQVmTzyb27B2zlYl8zQpprwWSfC5oI
RRrdNY2tH43Wd640HTSFEvWrZuApESCFHuv0q1UkgI9YQl+N5eSt2qb0KWCjpCgKY5dgB1j4BZjZ
cSzjXTXqZMIHr9iMtGON/Jf+TAv2ckqqFU08cxPncIt+f1qGY/16YoyBUrGldRgLbXPeDL47sbQk
1gIPdrtMujoClk1GVq0iHfoBPc0IZMDTMEBNnvuT20HgFBOU+EkAscPVnBZU99cG+yg6F/X1ZAgQ
L7b1LAnSRaERXatGl1dF77rsl8yUVRp2Gtjx91nkggK2ta9Rrs/l8RyI8+ifs5wJph9oqjQjBjJu
EBenZ6jHBdcCZ1o4vvlS29OYA3Tgruwy/q6GCI9r533qrPLJ7mc8k/De7MT9OlU+QcOd+UrxCYhg
b3UrWubfFSjEuTHJoslr3iIzB32nR7THGjJBqMo7KZyGrpxTr5Jba6pJfxpQ1mWxXFbujqAuoQyb
JGiltqLLPqkUYwXuz3ire+ND6tbuycGfFoP+jFqEhy2Icy5jdttSMrsabRqVAdrGHhkoGoXwu6+V
MTAqgdyx5yr2ycmrgwe0IWhc2+hYY9JZyqIxVukYUrgT+i6XWXyVPI+aj8fUfyhLrAwWoNmm0SBd
o6lEOo/EEDwzBh1QMtpQTquxcLUVakj3KlX58+TBCIaoBheZLBIZp3y2XOKpxyTeavkcILySQ13v
s5zYDXOk4UPTam1aJWYjw+NQK4EoYH6z42bvGDZgQQP6mSg7Ujp9xmAtH1d8nLHW4i3A2lBvsmlC
movANO6sYt+Z7XYSEatPyAOoj6utbI1NZbcMRjbOyE7Aby7xcSDdJ4bUoAuU4BaF6+QpgE6TFu9q
3QVrR5BD3VsEMqX5Hc9zrSbi8moQF6gXn51tKLLXNIJIp/QIxY0d791OIjTO+hObaHsd+dr3NJyW
okZzbqZ0syn/IGlTyxwHIEbYgnpn2mEWKnsQreEQQ4Gw1rAdjpafNqsIfN+WOFU4GHIZ9ul68Ej3
SXrprQaRHQefNZCM5SYBQ232s5YLFF1f3bnWIFex2X0ngYFGdwfeHbFzMqk7qrS4BAl8Z/VLAFYV
eVuZxE8Z7ANcJuMq8Kp2SSbRDvb6baVr9sIIMR32Zgoov150rGoAJHTBpvW6L/3oTsjZC5LrwgY8
O0lPhr6GRAICLqp8/FMCun8ktxb8RZrDVryQdb6xYZCCLZiZqxI5zaCz780gBc8GocmKzUXdDPGx
wOBuI03OS8Hf5kXBh0kAxozM+9gnrnrm7drzk2RjCbwDLtHSLTDFQiXglgeNV1tVfGzSxrmu5i+W
b96PnY6IzzNW8HjaM20w2nTLcsSa0oTG12TuFHfye6GjFEALi+9+nCH3wMLaId6mFeNsRUdx2Q86
okWkmolIFkZbZqvIcREDs+0yyBTD+5C7i86BB6WTK64G96QClnfdBYbyPQ/jT1qpMdm4K8AVxIIn
2MVYb8BsIkZEmLeZA0m5bjZBVrfbdJCQwmiTg6BHRuF2xSfi4GyaFeAfiTT7VsXbhJU0dx7cBhej
Yxig5JLcJqUFjyQLuH5ua+ymCqMGgjxtrYcwQ7upWzY175LE8cPEDJ/FR4c4WVdd5QGBYL606zEE
2RO+DMJ97AvQL0mBP6D3IXz5qeFvza59ILkXHF/rYQrNh9Ra42Q8lrJ50jLzFc/iQzNSvbFRIRIN
WCLeAZ/IxEukiw3Ee+hR1Q1qP2r0HmR8baa+v4gFWpawaHfK1vxtB5S/oYXKFptteYYhsZ41m0U5
sf9GqXiF2CoIKsw+PjcT4QduEa2TqnvSWqtdJTCiF4nLJbDa1liYabSnSQY+oTWXY8QT9ozUnW88
NbZEHoYi3smIN6AThSZpdM7Ak54bPVilWoyUSxzYZICGKAYwLXV61XYJe0yRfRI5gg6zcG+jXqDW
x4TsWVjXOLyFZQNJCZgiyhoJUeQ/16pjds/r6sqMU5hxw5cQYG0cIweVs8tohMjCoJdtzHq6T2lT
VMAYlhKh2pXXfKscUMtxhycVjf8qMZtTiVproTU6t2r6MEUJ3deYU028CRBj8V1Y6ExC/xMtUrhW
oxFfjaHMls1knLyuYBAPhoZYDDR2+qT2DQLhECgNWYHOKo6b26SbgD540ZvZeq8FtpR1V91aowsS
ZgpqKoQc76BIX0UiizIS6ZFIqG60RydDzlml3MHOdCMb56n2sIOELIFWiLAIvm4ogbhVTLSK0GYw
X/PY+2yp4+FLAsIQxMcXP2V3nYsqhGXZWLg2cxAPkGihNCnBeOOctIr+LnRu8qi8nmVqfg0c80ut
E8wO7/Gu7SX8IkEKYtxDCK7lsEG36lyJ+CmfkyOtrwXR2wp6ADnUxB+NY4YFm5YMigyN8FZgSN/b
NrTWluHO/NFkaRXAKnWVw/YBeRtn2TWZv09jiejb/gRzLr6KgaQNMA5hxEZ8+QxAjpZfiIdTg1fm
tjJdWgZMbyQ+axuKn+Mbb2pOMxgs9G64IM3CvClGSmJtbK9GSDxI2njrNJWcYaQ7SMyTeEGhzNZj
gJlIbPjgGJio68haFig5Um1CIQtOmLQeXsdy3xJ2x4MDHjCFLUKwIROoYsgRuFehuGeYrl2x0AXu
LQ9Wq23zpmaFdmYsPqYoYAzDJ8o1jXD4CvLWKvFkgh9HfXceSv1pfkRsouKPqJnizNKfL8ltBOpw
CiTXVEBxSA7yRL7J+xGZTYP/PcknTD8GabDzfFT1932Lgt4HeGS20dnvmP+Me6ceTGZN4Jl1Hj2n
9Uy+igU6ujHbxTamuql5GqBlIJYkACSbvlWEP1yFov3k7V2CZ2Nhfx1CGLBdOrPDYmMj2/4I4ZRc
yxjEqUq9U2F/50PyhRx5oMgRferYJz+CKC/UVRHXGKtqKertWHt4ANvh1m7srcfN5xPTtAC56C6Z
Er852gz4TGnqdcw7bv3oZDU7vxSDYQ/Obtu78hr+szpcvjRKPdboXDeXn+qgCBgkfOofhZz2Moj0
fe3TtDdix1/2frynijLtGZwFESt+6a9LKulXo0yMYzPVD/Q4tGMWJgp+JQXVZl4K5h2CZENsZrtZ
L/A0tULsBlLIFo6NMQof1IPOdVq0qhoWkbuVIwnCJWmBoj+ib2GZ439mNfTdMOpwJ9My3VpBq63D
Gmt6wK2yHP1RIVMykXqXA5EcLMFPXuM8Q87kPmU3uIos/ON5ZU3gY7oNOzKopx2LnyADnhiz4aKF
OvOMrHQfOA56XK9ap2avEW119rXwxVWxc6g0C8Fd6bw1fqUOFtnve5ekmG0Ukwk2sQBcxVh1By0G
8yvNZWaG8H9U4qy1yLn3ACkd1dPgK/xJaXhfi1He42GMVr4BLpLZ9ItIgYo4zdaODAu0V2Zfe0YC
ZgHdmZMWwbpKnTWZrpSdZHpE35mdYBpmJ7diC1vKXsLYbq4jI+83ud2vwkglB7rFKx/1yjHuYc7E
vFpMl/HK9P1slzc6xOckVZtizrJny+Bv834R5FLutIBlVKxhuqU/I28ybDp2wIe76oh78Z2eTIbW
8Neaf+u7w1uNm/XYutPwYNbQpiOHqJ45zDX38zkPNWRFjUJ7oet5sCYxOcKqLpuD6Ue3bCNQX6ZJ
fduk3pHW2EPR4NTJ2qZ/qOp+nfh9/4Im4KBjOSTpWyEYa4yrOtRhDcfq09jgl/ThTjkTmtUUoMm1
O26zYOr2favUaooqA6QZjNjUyw9GOWUrqgGEhIRBczTXo9uZ+3bM7dUAiRaxOguQmiFpMzDACx/N
ZpdVXwxT05fUYx/NnI1O3PXPvmERGB1Coiii58gwZ2IOZp54dtukJImgacQTFjXFChc/BiMRQp2s
px0htsiNW/SlVl9gpe+eQaUcVMRU1MTMfjrkzqwibjEhSCcW6B+LpMYRz8wc0ZRjCQuEtzVoC+qj
/0RKZRID7rT0XTpAYTCsdnz0Cwwx3tRvJ01Pdu78YW5yio9+WqvbjjofnllK8FYai1s6mS1ziPdS
S0/B5CQTxS1ku/NNuF6RKRykitda3nZb6pQD68+CZEqcp8eqisNdX4Id9wJ/X87xb3bBDGKgmVo6
uu8ucHxYmNm7W7uXxpxRHW9wdtcP4HXBUnlu+yoIwTWNvuDD0LDECDpGRsapu4gV8VoGg0H52xeH
3p8ASctJpycTBjeS9OhV1HoSjoNF6y0mH2+w+uwgdaTlWovowqiqDenYxgqGZ7ouS7aBVT67yovQ
eCjzDMpnmlENrnHGpnF/lwHsWbLuB3adp2sWbu4Xi63HlE4vwP1uK1MrF7UkSgVnTfNM+BxMc7f7
lOfnOk+bfdpWDuslo3lg77lKJ6XtU0KYBb1mVBVSO5Yu2ep+x3Koc83T2OXntCUGhgqRfRM4h24O
KtKrPEJCM2LJa0A1M4E/SiTfDJfxUZMV1c4BuHI1iVMJzgCr5gRaZ4AxLnmtdevW1naM11r9StGi
OtpDCAClkztibvDalwmEIhZpx7FTyOml6G/zMTqpNktWZTcBfIwb8wTXucM7kjhHGkrWQlkI80xR
iRv82vftyE4pREI0u8UONAocyDkVGIeGdxNO3Nao4juuX3AbBYBeHXNq14k52ZiJ9deIsPO7cXL1
BRkq4WPeRuEjzqGXQro+5RAdNdIktg2Gg/u0G76xZC7uMlQO6x5Ag7tSOj52kTrL0bTjUzSGyQmY
KFGeXayDqevE3raqdjXmmHbKtER4roBECAAkID3TbyLzTqU/AP63PGeT4YBc+wFDANQk5MF6xMpC
wX9zW/LpgchG5x4uH1DLeofo170ZZXAcg4aVQpWhgw3A2pgQXjA8g4jrRvUiQ5beKkO91UBfpOoA
1YfnWvn0EcHjGPY5mVroXLhyV2UTRte9lV+bmmOS3AgOcQrjaBfjcS1d6IptgVXVA0O2TAhG3/K0
iCzpFm4Us+mqj/EN92F/19hsd2pL046jn35D13EXiag7j8jCZ/xBYDd7Nrlf85wyT9vX7n0hnX4n
uOQMMr2tXjxy924yjEHrOI2T7UjXP26JoQO+ZW1R9JbrzCQYxLSZAolfMBgflbuqC3PYysy4y0vl
PMahVWyszmMvMRZEtQq5b0s3OE7WC3mAOQLShF5TpwQg2chF0Mz6qupgHQ+muS0yDKGstogxjCjg
KB+4sZ2RhZuzTDkSJD1gdWG/znDBUqTJ6PjZHYAW4TOd5uIWeMmcuzhVUKZh5AUd1gaFNW4h7ELs
EFdP6DfNftUGpVjqzDAb6Rhf2ZdXvNPkhqtmSNawqTsqHvO6H3J7WmPFTdqH2nSgm/id+DxSQwTR
NBEJbjYHxwBRjfJt3BWim8WE2DswuYSP1IC3Zc5HpG4t/+wHFAhD1ulrjHU0H/E8Pjfl9Fp1WJ0N
jXHJhLZ4M7ZZfxNOrX/oo+jBDXf4WvQ7XL3NNhEV4m7RdhQi2p6Ue+XeEAp851UJ09fQhSuX0FBi
zsBDusSUbKDRsx6Lbqbhy9CYj/ghu2VgFF9xa8QnKH6YwS3M/FN5pMG2xvcRXZdFnJJjgJXjCl4/
3A2920mCPs+4CuuZdTetY68f1gbYsYwS9rG09Ph4+S63x9tGItnxvSk9ocLNkX8rpgcFhmsS7rTu
K6rdkeOHhw69rTXfA43o61P2CfXzwg3DBIudAJdbl9bWHyKMHKzbFkJP957lZiTTUO4WBbSFgg85
M3m4a0NYlm7er/PhEzXlY9WOBGTUQU35AM2+QsDPbt7V9lrPaI6FgeXaNKljnlr6whIGNTdjXAlL
uWwSYxqPQF0X9AARvo+pR9i5giArgq949WIizYiy0AgKdEUWP3eaufdlJl9jBHQmq5MpyoJdpzwW
2JUyTyUmRlc1D0TpLMDdBCtZjtXSHMkqbPB8LlQc1lcx6MAbK5S3o1LhcTKimo/wMmPltc8Lrn8m
AGSR93QuBUjUqCjynRgjyiGmPexUA8Qw6lga2z1jU+GU1Z0OrpS0u+DB7h587n50yW50O9agdPsq
ih41ZApysl6VDc2QJgux2bWd3iqCv25n2ckydJVcI2Ern8Zhn5Pbtu908rTywr6zmfMeApQRbdvh
6A5nSl5sGGdBTlpSmMQETbW4b3tr26eIZB0FQV7LRuumm6FEnYYx1o40oKwwIg3GFmiZnKI5uuzZ
JlZXLuDSu6x7HEgRP0Zt8yjZKz+CcGAJZUz9ThopaZID4m+TKK0qLW/ph7yyqcbiUSH6roSNS8P7
lFnymMb2QPWt97EXzY2yTvcP4F2gkbJGbDDqLfJwaOFGu9rGrY+Z3lgPuS6oItSZt08S2JqJ4QSH
DgHlIWWzyIcHamNcAzJmF9h52pODB2eX9s10zkp7OhNnvIacLg41jjaVDN2N59rNWrYhO+seP0E3
0+mGoDwTiZPt89YerqdaASCrG1I9rE2QOMaKyD925dnQrUkDNJfG3PIcO8/Yeg2caEo1cl3oVQvr
bGx2kOmf3EzAQ2JHy6cjJMhkbLUz4CxIJrP8lpXtk23WRzOmBpR6Xr1GGHTT+mxseXqf2yYgsqbG
sF1NyHi0ugtOhNA1zf0YDC8NUeNIzxuBaXUA5yKkXA5lTeBR2tv7OCjURhjaCzZTUBKd6G+0rm+I
bYmjQ57UJMzbfCoHUz/Tyt6zS/XPk9l/C7ByHFg9jrdM9NktTtmiK8lKk59l6PVUbmxq+Gjee+F6
uyzQn7ueNUJiF3N6MO+lZbtiW+Q0igMtbc5lRqXKzju5blk0UOkFhxT5xGmbGHYyysDI//mrMsVW
Dg4ez1Oc3M4azaU9QVvFOXrZ4QYkyi8rTUfRip6S94h2KfCBwZnavXnolB/sqHeRFKks424c/Jl4
u0C+NuMKX/smY56KyEAkoeisYV0+TFXwUrO72zRCgRPpO9xDbY/ehv4+TWy9ummUfMnFkG+Vm7Qb
waJx1VXxUz9PFFhH6bKmhXcdiHvPObUKB0Qn6AYHksTy+ctc/1lHhcBUoexbv9Td3VD2EQw1eDDU
/oD12YpIjPlLR3DyHiyjcZXrdrehRXFTt2P3/QJMI7f4G6ln5lXrZP29NDCvVL50D0GZuQfEmOQN
mk5379ExprsRh98El6Eqw/47gTo3lQvQQa/oUma20dz0hN1Te8A9HAx9f43bxlo6+HyeIJR9ncaQ
16SXoxxBvYf6aksn5BH/CkaOsdZPE6iLfe5FVMCaprlFY05sJ6WYL+EYHS5HXAMlY9Nmv5i9Chb2
0Lc4P0IXX2MbHYbQt48juvAVKUzjAw4UgFm2Xb+SQ3B1+XPL8h7ZUwSflTUSXtTl3Tml+75NDF9t
kUQDkp7/4/IQPwie2vkq1XBtNdg1r1S5a7AT1fQwUrRaKbuw2XDzwpbqSCrgdr+7HNblAEUQbS5X
aaxJlzHz/ouTGs2iV3ZzeznFFDbf/nLaQd5n+Khy89FHZ01ZvLbfKlKz5xefr5s7X8DRbi0gzQmx
vONIzl2UphB+y+bmcvFjzHPP8/uaxU9s5SX1dX84/vhCGevIABO3ZDgUw3GYvzjj8JoWLKaDat4H
XB54+Y8//uTynQKiucoHG7HV/ISXJ/jxXJdH//GEP/6b2YIkt8Mfz3T57t1rXB5m2QSKy4kQlh9P
dfllOB/m5bsfD88njRJE5dz/8WR/POTj6USO2nqtU+/+7VHNJ/zjL6hjRssEgRtNov93KQpCg7kC
/3r5y1PEdZfsDbiDH37/7gDfHXVifrEyNwP99fNVfvdoawBiV5Q2tb+f35l3j/njTGflTxKXLDnm
J/zj9x+Oxglcg+FbEP/6r9N5d7H/+LtaNixSTNJy58ddXvLy3cf3k7jDafkfUOwTG7smS+SxC/Yx
qsjrkjYcg/8KllX4YPd3aQedsqY/vo0rqiKN1ke0lPgRDi0c4QGkX/0d7CsLZArmV1B/xVGw875K
Db08J3U37UlQ7IBLgBf6fUPf/DfaGVsKBzc12lE0Xh90CsnQlBJNOG2xMjobpaqOSl6VsU5hwoT/
oICBmInF+imsHv1gOiZO/Jannn6GO7QjQAT7fU3qg2bLCdg0vb6wXanSLU9h535xWy4jrOCvpRlk
i8uR/6+fFN/1P/6Tn7/lxUgvK2g+/PiPh5x00fQ/57/512N+/ot/nMJvVV7n35vfPmrzll+/pG/1
xwf99My8+j+PbvnSvPz0w+piVLht36rx7g1nUXM5CpTr8yP/u//5l7f/jt1BIrj4r90Oy7csfani
9waH+Q9++BsM828KSalLycpBoDVL2H7YGxQWBlN3dYMtKDWp9/YG4fzNEaZLBZoWjETTwgfon/YG
Yf8NaappUEt3sSWgb/uf2BvUz4Jt8iaVMJBNCwmi0nbRu/4sLKG+5aEHohOr0fonobV5gjxhbWtH
eAs3Y9dbatNLR+TK2vOMPeQgJBfGA+YIZ1s1rMMS6e0bnZIS7vTFSDU/g6l3VInXrcGRHtrMbRb4
oKnVtOVJhMW8y4gw7qVuuvatnKU6IQOkum6y7iukOFL4YrVHrgbHAcP3yvM/WTKb1nVL1OmIm6fj
Q7vpxvCblT2ZkAhHRFmmQp9q4hFcdG5+iFNCNmpUqUvimGg/dpMHlZyuQkik38I2nWmJpn+jD6W3
J+QO+e3gGPjz6301eCNtgbZ7gwpOmHkR06RvPseqVQcbeENoGUei/0ghMdk1JixRp6llTRTZ3y67
4ni6ydwnMw4fEsvTASpY2hX+u2Yzzjk8WkQacQ/kgU7i0iSebSeGOl0BSBWANG90vblSMtau6sa8
efdhvPnVKmJ/0HQhGEKYbEvsYS6uGdP5IA3U6mqsRpYutOPVwa/CYNcSKNDYzsbHNzszQqJrdKz5
qpWHNLCrHT4SOKRsN4VeNIshd5qFNZQHXLdAeDo8Hpi7rG04AgnNvM+llfqrqcGk3SE7XGW1dwfk
Bt2Fam6NqYSUlxLhhE3xKPXsu+oa++gW2pcGhz3yHnHDRCtJTq3lKVKKrTOSMSC91OquQyf5RIhk
9WMU+2kQ+8k78/GCGBQwUVFR4JA6d958s76XU5HV14ylrzVYHaf+CuIE2i3w3BY7ho1m9PA8CNTA
h/0614lX4ECHRcsJxX6q/cmhiIsu852mn6GBmUAa3NDYSRgePqhKWbraICPIuZwakiSHmvihREIO
ctFALaWwXwKbbYnmIdWq4gMY/VXvgojMisndjFF7Tvzsxfu/hJ3HctzItkW/CBHwZlpAFcrRkxKl
CUKkJHibQMJ8/VsA76Cl7idNOm7oyoAwmSfP2XvtRpVEu3BeL5TyuyhQkvN+GcbQIWu8sZlzh1VO
qAgx23lgOvP7BIER46k57Rd1iDmUOnsZtU6g5S+11S+HWlklYVP8JMEmhAtTHFr3y/fY4uVAwWKg
z94ZXWXekaTUHHMbuJ29MCroj/wAIlC86ZvtwiyYZ4LXMiiK7NYhFgkvxJlPe76cD0R61lAGdgsK
HsIyA5thgi7S3LcsJQmQ1kFinAkP7PjHAGKdNFpiSHkWsrBjNMwgaxSwj+abMzQIDXX9bhwn7TrX
KGdmf3KK9JrYTRcqxDWrZnHqNVe72qV37OZyvCW1iSwhJ2i76i3Ti+GcohzbWiO1TRMqqlSCcWuP
Q7iMrHMh6qdcoSG32MUYipj9tnXnQ85Nr5GOBuhs35IMlJNW1mRfoGDyh1L5yujavCirO0uRABdF
Tl8w9wrYHdVPTZCtzuhkDmZDPCYCqij9tG9Kkb/rGj9iJ+2wXcO+lgKiUMqxdR8l/ee2zV7GnNC3
SddYvtKuY7atvUjShvfkvRU7060YjTCMiy0RnRNlRNRNU0Hpu/hCiQUpCZ6hijGZ2SsuzGgBMQ/y
ZlfpzBcr4PwxkQVuNEofW7I4MMYHxeZj6Z8+pSkhRWSS85HUNw2jQ4OmNcdqhYK1Nl9l13q0mXpe
WptbASoOqSp0wgGxHrwaWiPzzILYd/ahm+AI5j1TmbVp5zGIOGyvfKlCJVegLJF+U90TFScCJzIf
WsIZDsjwavJS9JqErgx6QRZdtLEOx5Y5lVAqEUhIVXuv4N/HU8K8B1JPr3UmPJzECzudglVbWSyM
pCZXR6Ztv9UJV2CsV9xR6fd2+j0GssDEmO3QVZtju16mMO1HODhoEKgtOfCiPutqOEimILoRFWJp
H2rPm+49mqh0wyQ/PofWXUJXi+C9QfoxoEc8/T0MxOrqyUw9tTLnHgxJFWyfkrsYL2i2USPYY3PX
TOJ9sJ2vWgOfNlUyYjE6mr0Jn8Ggu0WgNPZlrgYIfFZvvOiTfs3qVKHZxEWnPM7HinPaXVtCehjd
uxxy1qOljO19Nr3jObwuYxrdY+GCpmgtYp/RmqRli+/flg8xsy9AlE2xN438tTQrL4SJdZvLAVI6
7Tg0CyOxkUsWgmmLDxBInWAaSXuZNLEg7rAIKurlRaGDVAkMxwqZTbNh73I5x3tjvtu2XLrPVehF
KXI8jvvkIkZ24ArtbU5JvlRs3vMShhTKa/o523NVJM02JUO0tb2WTtQyfEGYje4HJ51CN9Any86A
xZ88g1VSoNA3B22CQzD1SHdZFPn35gYpmRrPwTBZKEdAIKDPFlDV1velTNZPpUlPVpQgBkJRHsRk
bFaq9R6j3fv4GVGysRBGn1PhufshjW/ySL+vdEtDjNKIIBp45wH4kIZULQ/OsnwfGPsAi+Y3sFcq
e2NizhR7ITwJJjECsrqR8KFnw0D4k7EMIMpooJIx1BDsJ9avcNQG3mpDPVp28h2XTh2qtskrLMUb
1RxvZs3vNJUL2JADuaXRWXG787A0ztlrWoP2GkUbvAmo7Poo7koY35lZxg9O0+0sBb1KljvKIfaw
1PSCtMMZ+I8iWaGR4KpDA+xUuCWdVB6LBBsQyFpc54Ew5slLvdCxIaTZhdpdtcl4MgbtzG/0tbZ7
stO5oxPFBSpssF2JeaORXncLBVfLVIIsYta6klWQVhbeyJrkilifvy4lp+kerBXNz+jRm2qQ+NI5
xs3yBQzxcu47sMk2EUaB1yZEjijih1s5xJFxGdpIvC90UT+zew1FbvmZ6POvgg7ItpzVwr0x9YKf
f9090kVjUKwhT7FdBql80NsSQFdG+rZ5R9aLewG40CA/Jslu+6Ir1gFlZKwvEr7vSsPtm6jl+0IU
76HiIBRMDisZYzNymDU2BkUvtDcBHSOcFqpKtsttsdsWx0bazxDYgCPm8q7L5wm1npXClTZei4SE
4ZYp1eCyNyD2DRkf7siHu50s3Czo4P63+ZosI6w+Y3ciiMLYic57jvHvF60qDuQix75Vu++ZtkRf
IOE+l3JB0MLvUYk78reVpE0pMJxoIh6RVhV6PxhfLQjEsSW3IMqckM99CMpOWdMgMHMa/IyDIz9N
tuRMva62Hw94/Vy3NVMyy1AbLJ/bDe1Vg3TACfwUCNNtN9gW5wSCCnIl5kE01G2n76EGGd0pB2ui
lmFSd/KceaguxQT1d8ZHCHgpCTCTfN1usrruB2pEKQn4B2SPNn3tEcSvtRIhQSRb4kMR6piH5ViU
/NMTYmFdPboKGDE12+afLXVmw1eVNWyhio3hoxGscoaLJ5U8aqhNZ4XFmZF9NhycAtDxZA8MVTMi
G7GkFB7I+MItr4VbX1mbnXu9BxUoOVtY5FyM3LPtVs4TGdWumMu9PTpHVL9Ecyvpwemox1wKLiJj
RPpR9soeKxMT7fpvZqXfrKIfZSWWTM3ieKdxwvy1xM0LhESM+xF3R4X+3NgarB4dBBjv+wBbHwR2
LNCgeipY7L7bF1n2RcmSzE/dHASnRa6aEyuf/nwQ0VYv6O+1LuYkhwgLh0rY/a3uToQBkFHSZJQD
UmbN0o2TMcDhj9MRQXgPosGDjDK6eccJFL0Em+7hz5fwu79lvS+r6RH3Fq+oydzs1/sCaNKystLs
/UgSkIPO84Kp76dZmA/jPO8LgHb+dqrb1gPWiem4yE99w3uKfwFlQa/8HFzntETKCU3zp96DkQ7h
CYTtXJ670c4eaci//vmitd/sH+tFu5qNecUxSZWy13bAP88rYsZfZ874IFWJRJCdRT3SmPb2QGzV
VUqR+KJRAVy61T3s8/LI59ZdO+RT5ZDepOs0FQsWCfUkMMQFsugyky65hdPjn69z61v99nxxJ+N6
whHGR6P/dpZBv27iwIP5pTlTGi4d+363yhVEIW4+PtRIkHznPSlx1rNaq3VAaB67OJyug9o1Qzg6
MO5nR9WuW200JToL1cQmPawkORd5BmF8DK1IPtqWGkRBqAcspAUtXyn97vfWvjQdhW4au6jp1yWv
da1+N+akqqy7fWOne0Mvkj0uABTeiAfMYWZcXvPt57VOFqH73DCcDxYJpZrUoSE0UusMBZ7x+m7V
9C1Kb4PnTYzzuBgXk3OJD1F9OXiyJNRX2dt592nbThHeDAFxY9POdWukFzF7epUcJdC0fF22Gg0n
N7zxnTYVoVyPL9svVwi0807/iznqd/P49hJhIwWEhLUZh9dqIPyHhygaxrRKPB7OdsQH3irRWrNu
kjNE0UpBuMTibnROU/nWW8NFG1gbxpaDRZ6Lr3qW/qUr8TtZY70e1gGN860OwIF0kl+vx6niMjc8
T/q4UQnEqicFDByEAE4Hh0xGRFjpFa0nhAVD6u5sq/sh8PTf9M6AKVq/wZxDTmoCfOLPL/HvzdmP
6zIsAwi/RcPk9+ZA69hg3geyk6jrzD0Uml0cg+chMWE62BE22642gu0AqJoNUXVe/s2tsZfEJNCF
ESwA34iNl7pz+/VvkAf3Mw0ejiYdXr90VgqAZIgyY7lcyobd+89Xj/qE2/brNwgWRfVcV/NMg/7A
upb84zEj724msE09BpkILX4zkG/J4cHVQrcFfa/UxmtcCS+k0ZD5o2F+S6faBSSYPY7rCQ6sxnAi
dPLrCFoLCE8VNAB4bqKZRB2SxompMsowtSgdpnGpP+cGZzr+gS9FbKjI64Gr9Yu7BFU2HxC52Z+7
tM5uC5Pwn/VTJDxeBIvV/RzoSPofDYG4e8Se9RnbEUnr6wsp0xKfDuFHgVctR9pljyVShqbKYfgJ
ztZlywh4LRTbTgR1+1KXZRlaM4XBVpro4PdC0/ysWcZLW8/atdKJ4DHV+jnpnB+weQ3yf8YBQAdV
raX0fAbrsX21z/pzCV/YQATpGVSpUS6upgYmv3ZFdyqpbomnWl6KH9tBdYoyBeo9gRoGVORad/am
DV/McaZjTazRVkvT9DMOMKu+pA3u5LVU1EzIylbPoTlXFBdvbPPazfmjK6byzuUQglTI+Ib2jwyO
Pv/eRlTFbYL+Sy4uuPLpC/iy/zX1/992mPPvbZk3BjagSeADGgpzrSX+8cr03CQIxeim+CbXDJCi
576ALyhG5c3lrAR2TP7YTl9eAiRrxjTmb/sj8eZBy5QCgKRFvndPzOyMDZRXD2mUQwE7koht4x/d
90AGFjb4Hbkc865kUDy4uKINbSA2dkAhMHjF1TLLdu8+jzVnju0/ZskSPZo5/eKcIbrqfOZwC5V0
RJU7x3oc6CZQX4sMlO20sx09RrtVfXNxVt4ptkXXCbdFdZCLCMkdxutX3i8OiZ3pehAhIpqAgWIk
0Mtky1kzOycjooXQfgcH2T0ltAZ2YwrGbSRyrF3BVKPahWM0PYjY6U7xVERfYOetcIuu/cuS/R9L
kUkbCvwAn7PhWdZvSzbGHa6PNpa/HTVGJ1X2ffucCAxaTYlBqy+FdjYndMaNIdDJEWLmCOE7a8sj
TlTiCTwviL2RkL8CY7RqnFtN4fyPcxvGpkUS+UKn14iRQUxr0+Qva9GvwwU2aRX6kg5Lw4GRg+tx
fe/+8V7pdhMhi4FAuQ0Q9FiH3SGYzU/QcHeMTMR+O9N8HL2UZbodtQNkdIJUEyQ1c1Te0++SgZD5
ac7ysM9M0xcxcYU2qq8/X+t/tGEtlQw2dXXYug618K/XmgljmFz0rX5UjDTDVSyqA54Jo67VHZl6
n0aL5SvGPrSH0r4YjHMdvf0CyXS617L6OUra8yJJdEaEiM1zUYxASRlcKDFKeKRagWElYgURZvQ3
RbsDZJsEyKnKgEDTmnikuSV7cmm+FFEjw9TO6UoT+bPVOApOhNBF6DKzTGEP0Tjbr/2z3AulfEMD
8zVubfuQeM0jkvzupBnVkyTHkhM+iGSjGG9UC9m4gtN+O4xVut3jIK2+K3Fyo0h1CDV3jQhrEIT+
+a7+R+FqgSXCiA0XxqV2/e0NcBcLpWCUwtWfuLCPNvWi72crJ+WYo9WZ1JUocXckXZStpAFPymBu
LF+LGmP12kZ013XYBVyBDgpHqPWXzV5bRx+/7pZo51Ra7Cx9zAM20tM/XtHUtKfYnAHYb9dGogIt
RchPqA7HvaLhGDfhCcnGRDplz36SsEdZlA7kX2M92Dqn6+mbPJMfRZl+aSB6/uUj+o8DC5+PxWuJ
xY1yyPztFtpuGolyjKip65a2KygFr0Iap8oWrrZjMaAb9xz8Ocob6mtqstWzd+Eri3rDLxStJQcl
RsRWZreqzks0Fw46bLAIBztjtjxcpEF7QLeWv5311rXptzvrGJSaLFwcQ/8FEpCjQBScFqPf2wnb
hch/jjn6rxzHczQ80PA09jbNYAIsgHm6y5gfrAgLeQOnODSgZ5BgQuVPeqU+zn97Lddz5m/XRo/X
gKbEfXUYBf36sffe3AtyVwfCXXEc0ggcfdOhpPS8loFkYTH702UAZqU5shP/9C2j9/72XP/jzaNQ
MzXNUqHbUan9eg1tsdSNHDrpe/UzztAydOgcIu3VniOrxO89AEQdbhWpdde2NkIY14eR64atbHQ0
NkC7Y2TF/F8kr07RT/eOw3l2fRkZW2gEqgBeNYeWke1lO3n1hij9BBI/mcJ//si9f99N+o3oMQ3m
s4D8NpLNP76hRXOQlxU8aTfTTsRb5butwDQJO4LF8c7w9WRHVJxt7zDwq3oo1pw9Oouj3fbrMo/I
wY2t+3FIXntCJHDbsrbVg/VdYUncdeuQeasMSQHpP05xMKVwihMF0hHC5GuEovCphsrUvPeM03dq
QpIp8a7IFBgp4Hg8aYVrXlUFi6vd3xEkvnI3KFCKuH03B9hUS50dnAm99zbxAgTxHKGLekgiiOH9
JMygq5sfA/bWKhWC6CO4s3qlPm9LAKeCXSHG/OSQiEIcJX2qbKbRkhbklSpTPvqN3tD0HJdPEaOM
TkWxgVdtORASscC2ig+k1ADoVOoHxLjLweGEqyRAyBUFJSqIk6+VRNSXrh09EUdhbbbZTZyyyRcW
TzWLUFMO9FFCpf84Zncge4k14Yf1jO6hmTEmGohj//IZmf/x4GHkstwZfOYuwK5fX2FufZbpHcNR
I7eYWZVKfdVa76JQ21/LH7GMH1tnA366b7hHk7POOHU3KBhfDMKVhYAqxdk4kvZyqtTl2cjRYKMT
82XPfUv16MHSvNetabsV3JyJYejGI15z9TsuinQHoeKGzE92FivP/HZgmiWxcNC1IyE8GpF1r1um
RHi8c9Eg1B6NXBm5WtDM6Jz+/Blo/652aL87GvA5izPtv/BzXt/HtYd1wd+6uoNwSnTb7W1ELsD2
wm+jEgKIvzHGGXbFGrdnTw4eubl8c0sr2zeT9WohPPK3kVVaOqECKV+pcav+5VKd/9j3HMPQ0R+h
JNG55t9WQLvJ6BhDD/GrWv2kMV71WCUCAl/soHHd4cokafKli/hY9fo3rNUE389Zf/tJldpw66Rf
1ShP97kE/JvG/VHXtOyuB+6z9cuBVE3oWQMiWXn91X6/lUKZmn1VF2Ks8ICdhtHm6bf9Kc3Z9zeF
CAdMNOTNfuv+dN2NtpR0/OvLNlFuEH7bS4E5MWJGkh2btRn+0YBXFvKnGnbE7bsb+DoZ058Qjbvh
2EMfqljnDWLlJxz3p7HTftYRwUFlbbIBWfLHNiwxCMMO4sHBICzj+ypmZLqtms045PAnxkeYHXdb
+6gy9QtM836XDNOV+pzJwDr6IawY14yIH/ExbHVa56i36YqYR0XJzGAdDCJ0NZk7ttl10vPTmOGR
GOK+2I8QwrtGv9VT4isYh3npSgfvtS+EmX8pnQqDmYO//qNllDHwEVqxHwinoYun7l2HvGWVySRa
OBaera25UDpP9LjJ5+DD7BRt8KHsfxaddhzT/sbOeuWQOPGNw1TjiunZmxQPB5S1J6lg1zfMktRl
2TcNlqhtClvYnHuWtY9uJHf0xbWrygmvbFqiCiONAIacRj+REBiIvfScLjq4na5kZcO0lM8HGMj1
rjTm8YhSRXzertO0mstksHbUydIcCBU2Ao8wdVT7wvTB/ab7TcOgt0q3H8aG6AAPxbBj4Zazmv6r
1VoxXrgCVoRJkLE9dcsh7pYhcCuE5IbmfJVEhgU1clz4jOleJXTmwG0cYSwQNNK0OSSQqLrkOIKD
BZFJI26JD7OyjqzK5EV1uuhCoAsDInmOMcn5neC0V+Xgzo0pftAZ6QBvQOWjL8xoXInnbVO5uMrE
4HU29q02qYd+daeoOSLfRLtNkIedUldWTwvhloDX9dFUH3UjFk9jnh/aninsoqGgWEeqWgJQb4c3
tTh0xur4NyVtFwU0YIGH1zJn7xp7ZKDpWePXUX7l9NbtV7uXDi0isOx5CJhs7LYpiyUV5DwVYkCU
+bmfrw7zbU6hDOUUDBLhvaQtNXlCO9kdDfB0YdPadRP0WrdeUw3WfuzQT2iidEqOvG05AdG2dBXr
acbgKBci9fA0nZj4cSRuCAJrEEar4whUY30HtqHLWptUHvYOuulkiEDE8T0BvWAbv6JsPvRzjpy1
JCHCAU6FOgIf1nYzsNog1cnp/3x0Hdwx9Xnfiy79sr2eqlu9ogGFK7COyR1hHXAHEl1KJyY3Mypj
jxGcXnWHQpJpYuj3Y6F6Qa+r+j7tjDAnlYeLMg8q6A6J8X9HOYHvZJW+wAmbcemsRkFvDs2eKx9N
5VTrw3jrkC0lGvFAKBe3jRRIsCAoMdvlQA7IA4NpDQmUFqKFIo4Km661YKCtGw03yDo40+0yOrey
wkgK98VxI6bTkl5ypli4ZlScLzhxaYkuygk9ymH70aN7NkH8ouufr+uKFdtqka4mAf3eyned9LJN
Z+vGnS9p9yZmp0fU6qJDp/NtVSzLXkcNyUTaDFGnnvGYIqSt7jfhyjYMJxm7JRK8L48LJRaMceiB
WF+30piJMpu3na2uWdODtAOiE7TDZJv+4BBIKKo5OmbIiPKWUClOKQTdpklJkCv3f8hVejml/uxZ
irgqabOQ/mgWaG3cz3aTM/wXWgVAbCA+CEYnk2xym9fNY1uI27WOGxcmjxXR2ITS6qgraidUUzhL
Yh3PJPOtNZvVOZ6c56yN363Fhk7Wr4IMva+Zp+4ygxqATZEwxQLOZkn12BCuIhX3OVed9YEwYvbo
kRLRJWrv3OTqW1Eq3S4XpOEuA/OzKC7LYOuTNtHwmBeefRjRqxDATrK5RRyjauQARqQdzMwZVhbB
2dbTBl2Vu7a+ctgp/Z2GzH6X1dGyJzj1yPShO5ljXzzViPI+RhSajlvBiO6MtakJ7czc22lyG7lk
StFJzl39i6BG+NjxkqlNTx64nwYYw5RDqo7HlN3aWpBkRfU98KXIuZ8B36ddsithFNyjQ3+MCTHP
h2nxS8DbEA3tyt+q63yKzhKuMk67LzF9luP23sEeQ18kv1fFlBwTXRoX2wO9sk3KGlZyfRyAoazT
8Sxta2RVOxVHTHo76H3KMNnBqrYV8N6qNRLa+Gk09PpD/rIt3T06Mt+TWPI85mqrGgqKw7hv1Bxm
PIKyxhK45xsl37U6TV/SB76RCMuTSsmXX9vWIOp9AUTy5KT5fTe/ZkXs8UDj2o/t5WpkxtnBob9D
L/p9O3iMyvwct81LVvKGbbszdogRvzR53BWMHeArIj7aTv5iK/wSaeJMtDlw3ZhuAnuzxu8u1TME
6vY0e0VzQtrg7I1GLyjA2TQNci/WuMjtQ7Vl9XMGW4zUjW6uNlAzlQntAz0yZo66QTMaDIiLqHsY
vJ+yUnknYiqUefJe20i/FTMra+ahTDf0CWs1KfWHzi3KDt4XA2XEcw+Q1F7zeE7Pev2yqZa2PXz7
sWCWMjizVIiGi1HtS7j9fkkcWpApRRxsFZScpuZE4BW4XltAr4bWDQknvodHwfWhjj9Gs1t0qDuB
9SamSuiSRytecRD96cVXnrGERxhqxK+R4yrHQ8qsbclQzWbEE9t0129loX1WPAPjGpUi8YBrD2t9
bAk4riMZaJj72eNWfQCcx31NVszO6WwAixXNiryHpsO4bKzBTBGRdtzWE9T1KAFWLQqTCixpDGL9
Dm9zRBG0lQ5b739b08bCSol6idcsbs0Ou+P2lXl3HT3QsM6w0mVa8cVxXpRJ2O8Ech4K6LNLnFAE
IpTZRovbvGyTLDVVD+xoZNHsbKh2sfrD0m3wCPQ36RQro/+hc5rfZqdFEgWDfD+bPISpM2SocrE7
R2X+DFezC4wyOmUV+9DiYc+36XtvfSi1QVBlGTR+h9q7qJYmZoq96DmpaKZWde1ScchXOch87+B9
8M0Szdf2Q9sVPbOssk/THH2hw5DsiaVhMLIKimpi7ydD53zVKZ+S7cWvm6Pl6N8I0dkUIhD3S8rz
+li4HEO275Au+7c6Ud7Tqm1OokRc0qwKpqFMtb0cE4LwBseHhnHQYZ/AjP2YKSokwR9QgcDjybvH
Vh3GD1ErmV7tfnk17fqtLlsCYSqWm22BT0xxR86dHcRSUwPOLqH+KaaPfV3bHaRnD34SROuJ3S2T
B5SVZFrXJSoQWdwzQ5x8EtPpLfC3bbq1tPbuDV0n7HLV8JVCCR1O0P6Smhp5GhXRuiYCc1c7VuiT
9upoP4+zdtaL3GJyVD/bSk20F8qXReeeJaskQs2dk81SkqSYecknhqgF4WqgY3nYXg2vq78TkAb4
6eMposBSxxeIRKmPQ50VBBE186nmOa9/inwEwbGe9Cdt/jkks36aLDZyRx2/VxYsSo+dJWwQQfpV
3zxpU3ab9ykLr+JyIQs/pBsjYrJr9SBIimt73qu19s+L4W6qZmBGq3Rsm31/nGIc0FDW2N4Sw7wX
a0UzatZb3ZOfo9HYXMXDW+WUr2fSdSVtcrc/bH/eWwZoXdgQ7VXDHTvyrbW1bx8SIEEHA1zlTmbY
4dESA/EqgRG0TlIet7Uny73vVim+ZLqKptzJtaDThx/bJ2kozZtjj6UPbC7edQMo10YKpo/5jqNd
fBOV05k5LMd1Vo2wd8c9Eeuksjfis+FR4VuD/jJT+XNec983EQ+9dACY5OCZDDIUiypsG55tK4Qx
EArE2P7MmiyJJ8lO2/XlCSQngugyEC1RzTCiwoWzFhogP5CxL32YONHzVmKma+2wFaMNuskLbRoa
9F8zhquukh/rtcwQEP7iJhbneWdp/Uz4oAFfaP6sNnXNdBHj5OC4J9mN37cjoe00d1FKlWcJF9JS
ImkxCRv1clwFFrqniAEyREBvQfRhIB7mlQFAHKExyR6BkqKOIZ8JsWd3GqL2NVOrxtfbhCoE7AxE
O/Nhm+ik4B0bQ0dq0LvBJmtLG1gotKkFluyTKZIDZn7eUeZbH9OGbh05FhBlEK31l3iEmDpWPYCj
vj5hwjyAp0lDNzKAGgiJal3vGrqWQ5BJXdylRf1OCjSSCbg3U5qK0wD6IVbIaQXrZZAIPz45UUyU
EA2+ebJvZrjAgegkj0yNnnStkaep817SAe0FSISQT2681NVPxeQPKOMU2kwaL6keZjp+Bfj7SKn0
6kicTjgkCNcxQtcHWqG0OkHWbH8xXEpaAil4NY0OeEBCF/vn2nwc0pEsoY7qVgzxizvToozcAUlf
tkalGiMKAOxnfmZkr9s3QoqZzmBAe9kKpUYZ3kk1kidXHvUZZY3Sr2cSggKPhOw8fZxULECTndI/
eCPrSLRW7dZc3lajvBshjBz0JGUfcLVHs4dgvLjfihTOC1gx7Upmbc3sYadSbO1qLffVVjFBENZ2
wYxM6Y683Vcye7nVlmLuMqd3btSGT2y266jbL7xCewIALHqjixtIe4IsuhTI/AbKh1lpOEi6zYOQ
losSuGuCqdCzi9XzoLv8OY2Y44uWnqWSAGuJCGffQSDc6W7P2jOU4Lxm2m9Zt/AZrDrhDF/MNSaC
JB+66UTqIz7eZL7fbrPUe6rZzn6HdLK+Y6gqRYch2+LH2y+GfN7qRmgCT4ijY9RXAg1/ZE8HKfNz
MZrPppk2n2sXtHVZwCJZZgntZpJnRbFimDM1oWXrAL/RZx4ny3bQ5Tj/nQoyFmdyaKjmSou10bUa
iKtCAn+VwK7LkzvAuXCITkf5n6eh1WFnArTWroLNcVWTLxEQD61MCPNwKw0mYmbsccWba8/Cg63n
Gp/A6hHGNCaATLpr0ajDjT2bjBRYmQqZtiFATfduJn0WRjlCklIxbyyH/7/Mkntn0QAlpuym+YgF
vqB8iF33VNfLd9FnYUVInW/xRhzUHKYr765O6nNmX5JmOkM6QMFWyPNSEvRAR+3Yz4vGkTf9YbcO
oetqgWIUMk+YLNU1UzmX96d5NttAt5FHKHlLTF3NrzjaYYwAkhluhF5Smbx9LOc7t7LEYTTioC7y
t3GdvWlZb5482tt4e59zrUUiwMDpXE7MUMYbA47OgXhr61hFHieBkvfZFBU9NeL77nDt7zEJLTuz
G+sLDxhmJr4tLHAW/EOluJR0ESaDgDLLVgmhX+onTvxjIDX2Kw0SCpHRTcbxsn8YzY5uX9eNPA2Q
EVpeDYcytdnyxHiCNt19arqU0YGd7GGpQP/l3DU7hfUZlVmZfy68vH9doL3sto1Rj1QgME5F4nCy
M3twWSY84LDH/0tQOuItWp5HRWnzg9NUXzefGTrw/TAnJfooxaXUow1lMmwN1ay+9nXyGqG7fSjX
xqdbdi+O9mAVZrzXF4A0cdQvT6q+IMhZg9fm5SYhRfClb7GzwOy5FLkaH8thMZ+X6hJD6/DdrktP
RV9YT+y+CZQXaCO2dL6tAIoH6bIUoJ8mcTTp03vSZkzBdLBQF/K4EhZj0shTuglDiQhPRpfKM94r
fckPsayyi1TRzYGfQdIy3caQTS+5s07X148ZBkZiT0nodonyTHgvbgnCq9FvFPdzDZFdr+prLEUX
FhVoi8UoZdjQuf0f0Uyf22OGVHYnFwi1bl4uiI57zDfJY62jRyVLE5K/yiRALfrHESOHkxHlnaTX
UvOyQLWRLbPqE+kYVdCRlKMOL/wOEKe6ZnaWgSZN5TBudLY8m45q3ZenCTqy6YyC2feoomAzfc9F
OY+0yb42kML2+azPT7M1EdNcDg4+m/5It0Iceq1xz1bdf3FIsH4mlFoNm9aaj26pJ6QorEFCtn0t
ICbczTSN7paGdGlJuUxuhXbDsUR+GmVyjSEH3leJnxBbcZ2b2rvKMVP8MkpVVJm2FtY5ddzaJGcS
mwviCbweA1XunLf/2HV7IGhTgqAlTKMlNjWwcoSQ6ZSlF0WFTCozsJncA7gN2QwfNB+LEFkTi4mI
r7xBxnF7WIvhFsciBlGbt6I8GYozAr9JHsXC6HzkfYBjV5RPeYE8RpkceSwXys141peTDVjzHn3W
ugEUoNBtHbyBGV22d4fgtq+dPuEmii3t0PXqd+EpDLhU1MuIUO1D6WjaDkP2CE08m26LIZFwWOls
2PEgDyTa+4OpK/euUGqAj95ym2Xw4fUIdFbmqq8Noj4vxw+QkbZ4C5rifmzt+CTxKyLwXFXtXHpi
QscFjGsd3XSx11fjJNJM3NM8go/LM4njTH80oL/P+rcFDffdZjQauiY9th1Mfzdyok/kRnR+Vj5l
zMCfBKhvSNBaFi52z9q4UCpVgISvGPWSS8EJhS6d5reqq79MWQ0Jqp2OsYTb2kxdMNVRcwAmCRgf
d9odXWd/lRABZIvAXVGUDzqBeGnZkE+vRDeTo556LyrgwHTKvVTTw9B07/SIDUa+UH1mJ72xa+Wp
qO0fSZbVMNcq+wHBGC3E4caR0XJTVsC7BZzrvTWg7V5cvofWVC9OlevgxAbrAOVouo+JewB5Wlwr
pgeQDPlfdcXBsyuSPKzsVYu+ydBHFTOe2wrtxqpT7UYvnwdUF5cM5tdVdgburmriNxgtLNQkiZeg
nzXWbs4DV47UByTAKGvtRg09WhgX6MNrwtTUHGVHLU4CwC4uxukeYoTozfgEhi/a28u7hbzydsiV
/lTFOli1zrxqFvtQghPYi4F9qUt2V0hHZ4RXSj+xNOdWA2kUmF3r+M4ARNQgnotP0JmuiBXXvDXK
gP5xafLAUUDaFgP0WJwGSjzDOG1QE7bYFEVdOjfoFRJCS0DBm00z7s10rMkdj1eXzbSGy0Yy5ICR
E6hZoQkw14YC6M81L+IW5XR0a0iAiUleT6d2IXrUbgtCHvrl/9g7j+04knRJv8vdR58QHmpxN6kF
MpFQBMFNHMrQWsfT388dPTNFVE/xzH4WVd3VXSQTmRku7Df7DL8ajShCw147lPa4swBwjtIgWaXx
t9z2kD4Zw2Jp7bndBQRrZap5nGQxyMiXUzcuFOp4zAmm9NqZaC0pl/xmKKl45cq8cuGMHdVpagyr
YdX1FLlsfK4ESZV3m9JA/8wNlFDJJM4mmIf9zIkYIwt5FzyilKaj/t4VcuTqAKEDMkTaRTkyGQQ+
Q2WxL2LurouPakYsRGOWqn+bksp6BZYUa5Rm17r5GDl0QBSx1281JPktmt9daffT1a/Tm8tNpu2N
5Ac7M5rEVm+IENQylaYUu6qav1Jh4N1l9eK9j3Z6Fvh1498DxSGhXaA8SDcYtkco1UFTvQlRiDPl
50zouKCWcwAeLS++MqaMHNTnps29E7Fzujx83OLjJP2FCUf2tjj4mn5kO6i5v6EeqLvtrMvZPtoJ
3o76M2MqzFMJfbEx7hdtIaJnUKe3rqJDPxEkKsIpPCL9wlZHeFo057mdpD3V19tDWs23kvT4uvBu
1kPQGdp9b/60vSerfElKr4cvPHGo0mFQiyB4Hjx3aw7jsaf59RRlTPO41GEgrpC2ull4JIccwlyD
9krQrd4YAXWpggp6BiowXD2GS9ICVUHwW2c2RHR95muL5dHgatAZuKd6SoicCcsSS/AxT5/xm++h
t36yJrO4uN605d4x7U19vExesTc4az3Uuj6zGGSQUwbdW/llGN5p0IgYbN/TzFIdrTa9r5u53ev6
8DNd4OgGkSArzByGqR9UbJ0KYPIyqwZ06TqqBqq0vexz7qXdLu5ThJEonvYUYZ+LsI/v1N9sjX3Q
mLg3DCljNnJYO3pXcXBQTXBNA7yBTaafQ8fSz1ihOIdW9k/GWh293IxlGwx2ExaZrduRDw1au8Ie
Y3zyjCy8mUVFbg9yFTWwfbzPi3nZwsoRq1AbtZvG0Tl7Sbs83Zp+XRz+MEt3/m7kYZnThWzl8P9D
oiQxkdp0kmdrpegYIwy8MO+3tLtrnPR0mmdoeeXfurWpdXEpFwdaHTxqMd0chb24xzBIvJXIRsID
Q4SheYD9xcQeXIJbPBsN9gEL6OCjFcXETrIU7LK8RwbNIHbLVD2plcRJ9K+ZN7wVE7tVLHTvAHSY
xGRUQyaU9XR5U+sbL81+NYHBfFX03akwIN0PYYAemFInkRlkQuIhPgRZ395r/WeOKyS0JLzMgdSN
4mhpNFBQbU7p7Ru1HcMJ0eAuY9ayCisE26phspUbRnZUopsKIHOINwfHfCH9ObTGF0NEIUWacgFy
eXlTYd/KFqayjDynbmU9vFFTTpg8OFUWpOLKzlh4BE0zGn5QRLdPkZcxwyfJPjeNFE0jflq6wDbk
M3roDOnI4h655DAGeuEtw+r3sTm8UZbO1AF1betg4MF+uRDrDdn8J7GRJJl7QNMMQZvsRBIx4b+g
9QScAndate7mrZgi/6zciK1n/oyz+bP6B79ZPlul+KmE7CIJnnuZwu4JB5EkwmivTcFGHUAC+QOT
fCRQ0bwPWcIU6cXpBT0MUhJwyje79m/p3EQHCgIOxuS+sB8bJPSpZ0itmQFTBJ5LcC9wUPKLqrfW
LdsqJHLpRSrebAPmuho2eHyWp7Q0NmDApi1C4BPFAi3hwbDcjnn0OiTG4zibE8lq8zs1SgiR0kox
uNVnhik7ZJaTWvM0UI34uPDNcz9I7eJ5tLr3qbFJJczBBVpla5P4w9Nk/c2K7jiWR6e3DDvpruXL
h+0vXjIncrooEhEQtaQ5GRbVeXka0BNSgIOsXNgIQN5fLSMoOAKHT6Zrs5syUkJqDiguwZldWmKn
Ph4+tW0+ND8A9BJj5HRMSxspW6Cso3YyiJVgoUBvV+ldziFogLm5GWzBbyaWZzXO/ueVwjJ57b+5
Dh2GoJaHdu07LBcfU1x1xAAmtsJxHbvDpaqimQvTFD8AUv0RmFp/0K0vSsNX4w0lC6ltOkYuWpPI
v4tjd9x7i0NI2/huEZlM3OYXBfXfJppB91WJ4hva96YBmb6XAnBVfc3oVS4XKJKFjPtkDeeNxh/o
4zbMav/PP575NzcYPx4oI8sicGjB6/9gaCwZwBhR2zFEq+ZPKU2wGxPY7CadlnAvqgFIbwtnvLP3
SlhSErIKbbh5w8ITNuExleJZGqZPgjEXbsO9Igx0LsFoHMbrbIm+//Nr/nsmitcsXEgP5HIxY7of
DPZtnvvsZWR9Is0+pMFy7JfymXS0WGt+1hyqJSAhzehxtpBPtbj3t6OYy3Om9ew+EbqEhEb+4TVJ
19yHrwlgT9+RLnScsx+Tm7WZUczE8Gqt67lDW+vVq5gvesZ0i8PW32YkeA+0buH7m5fqUOny2mkF
zxr1AjwczZ+6bvGP/4cX5JgmJn7D57urvtd/eSYNt6OHkbGDjDOZpNg7e5uxGpw006EhgLB+YMOg
xHdSrGvbABvumvo3ZflX1q0IyxOWRQB0oY2bYIzIvzbF8El9DbhnXzKDSXfrfi6NAqQOSIgN6Cxc
ULiBEjraNkZNo0HLLe/YTNpDKh1eVvAt1Dn+9nF1TpsJxalYcHZ4NCTqdXk0jeJnAo98/z5/HVEt
lUTo5swAZRBEGVQT+qI20jU9d/V9ZdXB/QRhvLWYSxYa5/SA4+zKiHJBK8robZh9kRLB39iW6dfU
jvTzCBqI1oZCe55994VxDWiGBcBsnYztaxGNbyX0zZPSjnsz17cGuicBGZYeimL3if0IXqh/merw
h910BRp/Up4dNi2uu+5JvXe4kotVPxgVY+xKnNqffkhLkWWNw2ezbz+ha7JXZU8QxGAoRc6F69av
iYMV7OXuXPpWwRGL66fup/W5YbKaZ9ZyN+VDAd17OQJ+oClgTqL1sLjhTXBjKmtSfyW9fIU8VZNe
AK09WduiaTgmlKG9nwFZbjjpfBftd3ji2aUJpRUMrOuZkuoJd3yXrxZTI4TaCWR7HY1iNPd2LFMR
js+dZCZVSXLrPm/wFBhDdG2c+RYRWV3xD9hywpAilFj4m7o24YHLwdZSNNqWBjlMUlw3cICaNMi8
zw31xiKC7R3JuK2jpt9PJqhcEXI8NpNk3MpsKdqn8kWbaBv0AAcnh7RxLh15/MncLxeT8ZYdX1Ks
OyuVeJwkjKJPhuE9/08u+ojNi70m154HK3+LWvJvanauspRjS949nMvL2IlvRhmjRTE1mTgbox5p
d8IcWAY7ZoO+eWeBwhvCFTNkmmaki7tgFLYaxLstQdp5lK+n1we88mzaMECszTA67WvNhtHj6luD
96aF4FOa18a7tSkOMBurr7q66qhwHEIQ2JOCgqSm+N4YwCsc/mp8bCFtVxprOzYfhiUatpVWU6FJ
9mUF8fbTiHdk7Wb1VW1C2uKLTRmPJ9ajXTJG5p1nDvvUt4OdGooDFeKnsaDnAS2+hfrJN4EeMOd6
s2ljAKDS16vawz896N/rEQRKZt4gCiT0U9e3sO/1kxEBLog1e6cz2FnXGs1X9bJclpRTXzE59nZu
rOca9m6KjHqzmvKuAYC+qbrU3AE3Ebu+qQ+jXU9rB1QQXZH4eXrCO2FoFYchgOuCi0AZMmNTxOua
BjA/M51d1ou3RIBKtnE17GutxAvR95+iins7ve7fc+va1/Oyb4a23tkpklvlZ9q6b7j9u818bKVQ
ZAL3YBymcVOcdnYSPVpuibobTHvmJ/E50cIXyShrxHgUJYa0Zuy/B3Gen6meugjo0OWoxccku3C0
34taTDeowD0s/vCJAeZ4lJ/+3Io7x6otUPLdzs73Sg3Gkf1KcVB0XzJrCCt50cCPzDAlWp5qg3Ow
Bc7Aa+m3MhMBl8TFcQvl+rXBycb19M5pCH7EZcCAMiC6Dgi5Ww2UfWWk3e7CujhnZhg+DJZVn3Ig
IQJfeR4ZoIeMebwrjeiTvgBIMYItUiipwYqhvsgNtNL+mzpPKdLDII0qFrQkUIyNHBHhXleLd1eN
34be4lrMUPTd3VXVP5el+mLlhbHqiyI8wgq+U8e4OrC/61rrkLq1vf2hWLAHoil/VYfUGtUIZcne
zKkoTyMR9zj3VwZFL7OhV++kiiCWjos8rTcq8DcBzV/FhvcMFg/VoGJEEFHalFPMkjlUc0I4ptt4
r9c4I/uB8pGwO0bSdZWDTF459QDOZQDaMTGzH8KXvpODRLjjsBSqbB0lyzalDnufyF3qf9tk1Bbg
je5DMjKFGgRzlZ6nwSftpG4I/zYXGIdGw27WylWJIbA1yoIaNFR1VlKXqr5jMqEHTHg9n1htgi1X
qSPqoIhuCKqrAF5ftHye9U8tn9rDIJkqubxnJKZD7JIV8FhY5Zeg1qeN4dTX3k+MExeNje3xZNEA
gyAip609IE5pkK4TQPVV8qOnXCwIpmhthOElBxN+6oghdF0xHCKcCCOno71mes26rbNzIDMsoY9t
l7DoqvObTdJh0FQSljLKxhHD1zQMmGOSH02G/k0ZxGp/vjiE7DcKaRVO/VNqcvyLQq5irYQ4qXhG
Al+bGkXOxboFwC1bCA4kMU3Vuny7lO6sYQjGJ4oY7y1HtTaahM5ALZfuBUzjqsj6+N7A4FTI9HCB
0MA+K88QZDzfyVZmx2mEizXn1uItF9h/qUGb18DumBzKaF9SinVcoisvXvxjIRuy7ZaKzrLKE4em
SL7NekqHtYk5Kp6Wx9RLDhpPOUs+aQomNz7zlrFr842ZW2cyAf5eL4abrlkxBWeNzwQab5msQpoD
yhXg0wFwnwLQZm62V04EkQXY7EVy7EYDZFbHiKanFPMgDVMWuXjk8l/SNURseNn1rb2uBE1gdEQx
qJSmXKkB2nOFSWYJf3YOYpj7TBdltUcP+EHrdc+bwRCiJtqNNSWisLfqXwDS6dPgbnvKjjcxbg95
1slziAj+NNfnwvregOK+iQf/adE1466WgBXGTs9GEsAHk/lutXFmdWqsrEQzznOc7KtWb7BXLOdK
2vtKvMqb3MtfrdrMASNUp9y7t9EdL7Y33XMoGU+GIUxiWU6+N+YmpPUhYWTSYdzCs7YyqiQ7VaZx
LQiWb6qoPcgDx0aZoAIve20ro9hO2M0w03SHmtboVUX4u9St+kEfy+9aUhzlX1Im49JseSf6CL+l
/FXr6XTTg+Kasa01S0gBk1wbgH29aUFV7JRLJkG+APZ3yEdAdtN4xGHr76cZ80DC8IvGXADuymhg
J/r9WHgLb+Y2dlkjGb//LKr5TsVduhJdMOosruqiTI5jmDyPU9gfMfM9Dy1HqbEiHzaLH31umHuU
i3xdG54UDreYF6frXGFgIT14dkwdDUcNY7x4xnjUlIr7pDLumB0clFx3p2w57Uh/fe5xKAvt+DTM
y7P6dT3fvBNOF+tIspUuZs88REVwUMdKSlrpUoGUv14yNNwsgviFtAjwUdfIHuQ8UwzKaYGqACS5
LmiXUiQPgZdwcqibrYAQCSU8ii8+l8p94GtfQwo4EKA7ElF25u1oiGB3d3HXKdOOg18dMRMrRKA5
B29rxIm4QQU+vLvWlfNRXaMFHSSZgzHDjsnW6hrlG3NU0mAJI3iakx0QJvbyMuFYRl+fsvBMMuTb
8521vA2LEDK8tAGEE/Za6GCl9u/YezpU22EytHcftl8BEV2Cmp6ZGV2e7dwYaFNQj5dJ9pJui/Kg
9jICCvvcaHHzYM4gszusEoEir8h5s8eMxWo1Kh3gsuTHsuagShOxtbEHvKfq0ymw18XR1L4/ul3P
KpIk8UU9zSxpTN5KBhoL2xBjO2njKRv6UeVxc4Titx0yjA1u6xwXL7HXwtZ2Kl7cRAW9db2R01z7
BQZIuObL2+0J0FzeESsdt5aFjmQ8XiRwGJhIzkO4x8tdbIaZZ4cw7KlnNesqSrqV+zEWxUNECO+G
q6+z/Q6ylyy4s8WXNjKbE/AcTgLcA7NErN2Y46Y6S2E1qamnsdIhekIeW3W89EvohNupZ9whZssu
qN6czPUIo7MvPYB7rUvRECLmyhFUdRpBXnJPoB2GpNmnhLZcb+g4bEdZsA9EcFHPldIfB71Z8Cry
awpXhBci3PRwykO2PJap7UIlJCbs91zb2gMRZwkEbPAGaMds6n2ahKlKk5eIaSYsMeT+dOc2FC/X
lbg6Y4hNvGYCkov6K2S6+KRFTMSYBz6k8AemPpR14cYPseT2zbSxy5Ru+2qkJD9cn3m78LMfXcrA
OhBntfuHYpw3RV8/xlTj3jWLxhhO+oLVK6jZLvZGyT7kllzV0AQpcbrVwr1T4Tgjz8KV8IMLhcmP
yvblzfZrk9nzKpLOPNxxcFjJF1vWSSUSJ6RLCknqpxF//DGupqvGQJ/JfPQ1ibtDos/7pp30a0o5
nQIvLIXTrbCLZgeagN+HS0qTEggmbZteI6aifNbJE7nV7Jwa0w7+Ck3TvfXAIO+1DcyI8ynev9Cf
6y3tcVwR4+JRxUYclwU2tmdgnbrNFSHgM7OWIdpYKbhCHQDauqoK6fP26hOKRAFDgr6LZDcQc9o1
qDWdWU9XJvXPkxOH597mQj+VwxF4er/TUns6KiZaKgJCh2n0ogzpkzCqfdC5dHiKhsbEZfTXTM4r
mopKa4fwPK6ihlLwd+9qH5WHxbceqGgsuQxEI6+AUlutQmBug3nbWTN2iKSkgQQE8wZG0rLK2XpE
BenMh934bsSOzBAD4IigXlCdtiel8m0g/H9oBn0/cIW/q7nCpNiGIb3BLbbgIRtugeDSSyRvNPwY
Qhh4Ehyn1hU9FJdCF+cwzTRuozzgrUT0ow2c5wCkHpi0V62MvDW9NRdFEFRnzMLj1h3blLnJfWug
dzSTONQ+ZgAG9/d5FkPG2T84q2Rm2hCzmMpPtSQQ9nP/FPfDtPWGuNzkWoWcF1s/uPK95A3vUWew
lNtAgjej7MTifmeATasfq6Dlojqa78uAM/kgUjh6XvOADEqasM2mXu7sjYoH/UGe+/ZRaI5M/rLy
3MeMBhwebibELAMJxojJHe8zrITrVjcc8rOhODiBVJFlSsHALbNb4ls6sB/FKRd1k7lFXJHuAL/M
TKWdnv3EtPYF9yBStc27o7nrrWwXyae86LmCjyf16ChtvaCpbEVHRRlweZzL5Ex6rLxyvfoDo+I/
CcgWYEWHSZOpO7r5AQWQZU3vT7Qfrp2i3UL14lgSfTfkmCYlz36iCFjCI9Xmr3LEjPLkxo9/X2Iq
rNh/yyWrNYegUiSfNJdeYFhVB7xW+iqAWUrixXyLc/ZGPRycbQQQAsk/4461pHT6mQHjELu5ZXOe
3gn9j+gilRf+qHySIQc/6hmmAAr1u/gvugyUo02FFhT8z6TKCBtky1EfvefE4NYGvcHcGTpyrLcA
q6HYacHtJC5q/J34DFnMoD1phUOtypCKk+Zx7nEbDahVkh4n0e4mjGkPLS5Zsp4wN5oo22mM4jv3
5Aw45WhlPNKZtjHrODyqM4TnTA85G5T8M2BV5t6d3pxj25TtUHzD5WUn5GJg1vkj2qNx7PLizKZZ
biNKaYDqZXR4ue6mTx0NuLZzXUSP4QGQlC2nzPqQc5y7ZW6A2jAnxVbTKJnErLfK8pbun4Hmyi7s
axoFrQNEVcIeJYt7CfSWGP+Qn6ES3hUTo3MEPPYgp08fplZbl6lLsZbE7BGiPtWt86zN/sHETn/w
w7pcwzrxV+qO7mFmtAN8p37/RYW404i3XzSzsdKHNriboB/E92REc398HAlGYkpsNpWPhTxMyzsz
GtOtJU87FseeyjRpIIY/Sfc1Zi2mNANxTDqtWm++RGPsYO8r7SvpP3wyeGgOvWd/I3OLm1ueV7Ok
IoUMwNXAerIu3C7ZzAbFiFoyseuJvWlVJca2ItgNMC/2CWulW+XuVh84cIciYGpA6WQ5Wu/CYCzz
8d0Mci0Vm7qcPmPJSNf/rNWb/2Gk4xLuYOYhLL5+3sdvbM4yFKObvmM1kZ5zJLYl2k5az0FfBNHO
aCbMfbyUVILoI2mnVj+tgSGmldJpiTdzpbst6fTeuEumYZ/pM2nnRg9WXeL/yLgqbEBi1n/ANljG
3wgdnAIc0uoSC49jwvmQAWf/L7jtgyhWAOPI7Z1tMA+cqf352hIOylqvfsoFp5te4x7IBkJNrEe6
scTNBwWZ7z6pEr5o2rlpunCdTeEPbaGiUNiERmX9IZE00mYZEQzw8e4uNOvHIEncQ+Qe1XzAa2EQ
9V7s4EYH5GoJKlSNlkeJpt6KmX4dQx3WK4JU7z50J/uiLdxuuT1gE3X0+65C1MTEJY9dZHSzZGKv
1Q40SZd3Qnwxtermhflnc0xnBPLwJTG9L16LjUwl8vuOlSDjMLThu75PK99YVy2g6g6g5y+Hgyop
MOOJMORFEpTp16B3lw+Klml1HK8KR4D5DG8hJ3xSd4BDBYXCSOSfSofh7dyOuPidnwxYUXDnr4Qn
C/QyaDzpa1KPXHuOKsSkRJEQAnyZ4gGWKvSuq/wIs++D408HNeRNJKzKql4znuSt3dDBVYYn0+cU
JPnVqKXkBCUVdilI9GBZfL8iTHVKW5FFdkaO3pIOJ/CI210CXMPYwIydNLRmdRanEcmrUBJkJR09
kqHe+iw/RTKiHVRFtVo67Yc1Wu65tGiAC6OfZei+UXp6HDL8HhwQaQvj2mAQgn0X11MTosaMl1LY
DX0k4BDUudqWdh+3RqpKUzRUmY4f8V6uRBU/qgl6YkquX6mvjdGlZHxOMEaM6LOMQLmaKMB38YI4
FZ8yz8NeEMdbphcRLg9rPnf0rFeIUzsrch56eF8HdYFtrZ1plqQL5S+nva7Y4fxtomG6RWyAuuCk
oTO7kFGpNE9wFmRyTmR+8ZKx2ePtYLsto5P61bVbozg1w3NUnYqO3wGoyGrudOfoF3h+SA0sOMb3
jKAQVqIgp8xAcJWJY4P7AYgze7gD0Qi7nWZLnJ7svDLkWjVEbxjfPlgMVWAFZo/hgryl2isADFhr
x8qJp1fkJNo7w039HQ/QRTVWJGg9HD8WoPkNhD2W+3fiWSLNAa6BF//9McSYEHY4z5bK43SFJyCl
wQdfwrSpqeSSx3dyEZ0VgXQP3sKFqToeUhxaukt6KaAsNmiM6FovPYUP/jPkh+ao7riBRB5Pna2t
RUhAUP1vjojOM1sUNPcBVy1iADaL94uq+hIoiVOHfkzXeh+u1KxLR+AuRSzNevI3DFBt7BCUm1TM
hB4AKwy6a9CxlAZOQcU4JadTSFme6Y7DobXyx3rB6boUwYsecjVsMyIEFARfwg6vELMcMtVDeS7K
9ps2zZjoPJcQWTIj6FO9W9JrXxm3JULvs2pde3aH9kfUTOm5JRegzgK+TkKyBz95jcL2Lfbn+P3U
XsXOUZ8M87GwixeI+hFk0trfONK311ikJ+2Ob2+UNdi2BrTOUCck1uITW3Kn3FPr1lH/DfAlH7pL
SENjOTX2E0i+XZVI8bESeEiZHv5pzKwQH7+ftnxLt3xh25aAfabLse9fxrpLZY5ASPi+doAxSC4i
36azMK6Gntebgbg/9wq/pU6cKUeVLF8iLPzPDkIbNOXxNNZcqsIY4cpm1w+JFj0bMPG1FoT6kucG
95tEP6eWoNZ92nJ/L090x/c8pVg+C3EAFQsvIOXy4Is42NDOXm+8EVe4BjzwoDk9brTCftG0L2Ec
2xvEBBc6Y5TsCmSWfeWG+Jrz6wB07r4zOa6ki3vqSm4t7uwZB2qpiExzYKJTVkCXcOn5C3uxTXKm
MFIZUf+nkF7OcEibU9Xnj+OIAZP6ZIDg1ks1atl7GogE4CnTUD/bSKNZM2qz/ZiUr0J28ymNwM3J
pWgZL9eiNjJ2vigQBraCYhMIALL2I9PmZat8KlVmB9uG4LJbhvNerSeyDPaoRPzeTNeF6d+3XIXX
SSzrbOiSTFp3rbxUNfB3gg3t2prTZqNklnF2Ay6e2SbHwBUs8dW00TLV+m4VbX62A39ZmWX/4ifV
cHaD773xUqeywNEeLMoGVwPpfjxM9FncF/JQJ6RjVHlFqJheVyayS4dS17TL6xQO9dpoKoIvWrgD
4KgOkIp1A1aqP88ielDjRzVBpZR53JpaevSF/60id7gu6hDLbqYz6Qqyiz2j6vdMy98NOHOftmt6
wmRAtcMDynwytAlmY8kp0pzWQtHw7Em/jpLowpHspdePR5Ol/ho41bIqoyDbN3q5WyL7xvwX6TFG
+EXYx1wSU9etYnw44JBiLeuu1q1x5co8aTsNP6YmxssRGu9xwsWcnLW1NNLrGvFiYuSIIK1/cNph
EhFgpBmtvgRws1vGyToEphvCJC2oFqmc9E6dMP9/4dbzXP387//6XvZFJ+u7QoJtv/Vnga39vxdu
HZuf2dfix8df8F64pTn/0nWux77nChftDPr5f/27covx8b+IWtNzJTzHwaZkcSaWs53ov//Ltv9l
ecJ2OM/rIIkNj1/1vzq3jH/xr+IS0k1DeKCd7P+Xzq0PoCgb1KA8bRNv48+A0PeR6Ofn6Od+24E5
87TiieKA2xQt2X6hBIi+A8vGuIFQu8Q1SAazxsXpVPGVgrGfYZ5JRIx9Gt052Idaz7nYGVruczwY
oZ+P+7j5g6vrA9xNvliYsI4pDJufHLrbh0uCl+U62YIULMmU3iOzY0OMspPeejYRIgApU5+i5iTT
baQeloTFjHJOtgQ84m0KYEgMtGS6lJp2nfiifq5e6+lJ1UF/a4Z5WELnFlYt+jv/afceG0EqVlpg
WOdkisTGz/FAwRns90F90AvaaxFItrWWk+MeeXp7ritJWxyZ9tz7Fho19/JqF2jxr9ZE946xSDNl
Ysy+Mkceby+gEKC0rfWY5D8duT41ztgf1LpVOxdzYtBieFl4jqMAMLjRvDINl055vbz4vuk/ktzw
D4sO0q3tzC9+OkNIiKyHgYDQMQQ+k9dueSX+Uad0ffgUjK/aeXTu7ImBfLbU3mYuUuzTLuO3nkOK
ZVc2hc+2fXbq/GI2xNCCeI5Zi7z8OEYkDavTEkwHLaVgs52LL/qUnobOt7dJz4ZXpw1LVhBt/vIw
3d7PAH/txzJ/t6CpD90TuuPbho1JlvDF70cD8HGu5qd86Aau3RX1HWCTmEdAXwjbs/qbWUG4AJN6
CmqnOjMoZ5BFi3nNoGHtRU5yCOSBukibz3oU2ueOHyVf6uhIi9R9PM3mHfdEnLpucMd0549HG17e
/znZ/PvlO4DNcLybGPw+OBFrL4pSyEiAjAyrPZZZsVxdO4mvpMO5UttoC7GgOwsu0zw84G2DQ+Gl
1c7VnKuaeNCTuyKJRcVMz75el/CQS/En6vIHNur7q8SYqdOHoNsOZ/7f32Ti0s1skh5aT/Vy0+qC
NivO6pi7gQPOZkxT6NclBjXKxZCa8f5YGI19Dionu3Y1knpLsUoWds/kHK4Zk7ezFYjuD3bcvy9V
oClZKeWDr6M32h9eo6snXs3ZpmT8HBk7bs5f7T4PQFJRqt65sgxKCnMTjyTNYtGOkiyyUC6mcAL0
6q2cU/hQHhmBOMm6fVg/mBaJocJq/qBmKPPsb5+559gIox7ley4eW53V+6+nWfq+Qss3JjKTwv1V
j5X1EkQXG1adkY3clftNMUPMEEn2SUb+NpJHWs5kwsORPq6QSHFstCYMgpLOF8/5aSzNL9saEDuA
AA/Oyur6eyFxefJDGE25Dg2+vFdT85R0FEO0kA7BuZXxNS7w3URe+KzTdKQHVrtH9iKLXqEacq+k
eCHIcL9F+S1L+3lXiPGF/ggG5ulo33IpL5bWweixLHq/7NDtH9uIYi86je1zRKPnirZ2jRDFPz/y
H8Qgvo3y/eNp9wFOyz3zwyMPt5BxiqRR4c+r9xl1FGcv5kCv1mx9ZGmDif9C/w9SeVYfckZdVep4
p1KE+UG3ERQXY/S3FJw32nz9w4v7Ha2oXpww5I5p2qbQdfeDzOb7GmFiktDrotK7g1Vwa+7ZqVcs
tndeMbDlTNN3h/zYJgLZXeWnmX6XBSz3ijmgOA7huBct+LhYq7l/WaAJB7T++yGB9P7PL1Vp1B++
h7x5vsFDg1uWl/z79xD5dU6sKWDrbsMfY8t7Rv03rB6zKDKej+kzjg+SbCbn0KQb9G+qgm2aBfpN
xJtc1pO2a8qIIai38ZOGpHhhnYpGpzJiyV7D3s/+sMMb8hV9eMWk60iwcPRBehcf7oGW1mgBEfli
XRZYFNmDsyMxDRy3Bi3nRrcbdCQLWGk7b3YZ8gvXY8yWdpeZCuI/bTxyZf79tXiGgCTr6r5pGSDA
f3/3CPRhUQnBy/u95q6o9I1pZE/nI6rXJ/VPXa+bZ21KDk41zyTlDMr1bP2TncLkUU9fbme/xpkq
+iSgxzQTGeqQjsNRn+FUYBnoz6GHsy5uvE3vGO5urLWDICL7h3eVJed3eVV+aYE1s4Oaps/K5H+k
o9oYxz0HiQXbdBnuOsbs9KLap1noRzMiTBHj4wS+AToo6UyqxXT7bNrg9RwCXZNcYaxu+ZyFYUfd
RU+KbbTTNSSdaoexziRZsnZqTG/Z3JyLXoJ+Q7QK3ahuY5UfKy7CXuWbZwrEnWPl1xVGYM5dWcc+
Ry0J0ZYUY1srTx5WHL/YHqrqnIjvYZ6gEWbu2wgrj8NUsa2dr20TEHAPYCJFU/jNnK0YD5h7RHB8
9JfFuxcdluOsTL5WIvqObEb/pFdwwon6O3VDZmRK7ykIm2ubsORSqQIcbETeshm07bR6JhHRuZfA
y5HteAgcV6veSr94S4Yy2tYeYdK0jZ/qCU53RnfAqrG3AY6klV+N9nnGq32lUAsgrHnRUpmlQvTh
2dzR8FltxjgnzD8SC27K9EkdUMc5jK9J0N67rIoMzuPXCJvlwY+NV7olNYYzzDBCGSJUb1C8oOp7
Q3lJfeNAuwR1VTosYZQOuh6hjCjC1VikXzFUgbKstHsB+MhFOj1QZckxMHcfLKkyu379nZ8hOi7L
RBJlomQsYOCcd8XnnDJDBq5MfdVH7JED5qRL25vHMheVxTf1SsbRuVDsQnEIp0OcW9s+A2tZ28U3
IbTpVmoAKTvMPAR3gJn4jgsqbbGfma/3Z2RGeKdEoAI+8zwO7tR6M5FZ2qRB/Wx1uS5NrjAfsQeb
e82n8aZcUBo8OJIEq5sD9Ex4FXaZ0BjLb08rG7DQcWByITfSpJ6fJDJok3X5p9hEGapjsBVisslC
oy3NgWs99VSou9l4VBAifti+R9vPaULeUlUFpLKj1Aj+i3PAYkNcoNm5XhxfwW5Vu7TNAQWp1k/b
M9YlkJZ13bYQw6f66M+BtqvyBBRI4x16y4oZK0x8GIzRpv9h6TyWI1euIPpFiIAHatsG7dhsmqEZ
bir4hiRQ8N59vQ5AbRSS5hmyG6i6JvPkCNFQK5vwffipvDLc6rwZh2FpXnqQhLiNsl2noWCErnNh
BE7wjMsQT/rEKuX+VB4IFrdPGPTg+UmLz7b65/VMPLb4iHRX0Qk4xr+1ioyRXnG2WbuSvGLQFwOx
Q0GVFfkCXOGHmf3/jIZA1PUhl7Iunl3dD6LKcC4zsX3rNz8l7rmUmGT84TqHxGdwKTLPwtOP5NN1
LpgCeUHmNgLNacFZWlpILQKSEGbOYfCnN7PqdWRaxq1OR++USfGFoXDauAVa7DqK3X0S0aNNVt4H
nfve2tlLUSIfsRr/yYgn78a2Z5lV4yTJD+unX9rZbi6zfENuS31orFo++1Xxmcz9fYECe1N6Xk18
D2GMosSU59ceNEtIIOHsWee4RDyIPlaHAKNBzM7+WKXxasQM7dfnDwHEHzHoNpsnK93kIBC3KTbl
gxVKJl/IRxtVnQd/8UUY5W0M91ncvVWJ90PvcAe1LQ9QZ+1RvO+BfI9bn+TenVOGVKEw7s+/n87o
9qgt2WhAH4NHa5uvJnzsW3oC+ZcFSaTu19cUTQrp1k6dsLXR2TzAIB+2/eDMF/GvUvqmHVV8UuZs
72EnwsOBKbkUv8ty8NLpSABQgeAunopny/f3VZ5ZT1Pj32OUHB/SJluw99jATcmzHNVVgupsQCiX
/bd+/OtJNks36JcEQK+UOm+afOjATDAK79k4SHBfm1YCtTEROVwRWBBovxZmcUoi0vIQuUKSrNyU
we/LjA46u2+IlFEuDzCz9CAnxrfIyAxYrpF66WfJUFpPZxhiAQEx/j5u4o9FLXmLuVrbpTdqwuy+
0ydEMwLTtCwS+8QA09YFW72GVMnlxvUcxI2mOZ3YKeLBd7m8aSK7E9Az+EIWOjs0Fq5U2H5JOTxX
1dQhZOll4MwYWuluboJLcJuSvRPMJMD+klwVCulj7cAiqpR5XAN11hfJsWChWTbh2XZ08GoQBaWn
nVGzNunkXNRgqJ1r1Lj5k3rar38bzYe9EX3hHRp4SHs/7OCPB1MYc66Q5XryVfozxcbeTsgPpJda
79/1xnRL9GY9oCF/EtnOnsf8rHwmHh5jRa1lU48ufgeQmTVOLEHgONAvffWMOZR93XqmduPTOn4d
JWLUkMecWAZ8rSxP//htnT1n078YPYcspvhVOfOfpKGsdhYjAB4cEwqfgYSnhFuElaTL2J5imqYr
VT6d1SoCGBhO67DB2PM8QGTq0fcVd1PSiVusXs1wENd+JBqmcqT56L3bZpuy8WXCZPSDvjFCZJJl
A2VI040dagnudrlIDxNsUl6ujRvhVXx/S8RAo+zPMErRelcAbkQ8j1eF+uCE4xD5ryX+Kb0cApfX
xkQZ7Eaz3FsWwq31rA1tBdwJtTgytUIeHZBFNQJmqL8gOJy0p0Zev6oewStmAzR8VS4PccpawOBM
BFpjHzPBwT4OBkkqJX5pu8nKU7q8Ql5mHsdo9IPKE7C7DH5TF+3VWGqSbLaZciYpKYM6CPlhTB4X
X/IA/In80vBKPLXaab4ECX5Ihfmpxbrz7Nbpj5Wh90SdkOR6/xv9u3bo6xPh8ALXyFzv+IQoZkRz
Is0uOfshuaqFRaPiYolvM/yp3BTTqQP/yTS5/qeKHk8Woqo91LUem8P0jtbDhOQx3yZCqA/rP30d
AhRAswkwhh5fSErDciQAdjAOie/D9e5CfADaRIoR8649NI+/hef1R1smR2seyUvqxvaJ/Cqd53bZ
AArAN0TI7m1O54PjnwYVx1sj4rxe70mCS9Slh8aSjs6pyhvzznYaRCzxcCqTOHqeK+IWGlKj88xG
BFyHHzoAMyJ4k7cu5SxJG6rrxM0xUprMIiGxPTrSiALQRVAXUmKLocLCk0AURiTMXthg8k0fEaSE
YDq0sRUkcCU2nZknN1AoQ/jM5thCjIO4y3Td1/XK1oxPU6DDY7iLBiFbLtQqR2Yps20XzirAA+39
7rHW1zfxwxk57HRcIcZutAQoLC2+xVregRGyKR0R4UQyyUkC3o5uRWE4bQ2gJ0v17PKW99AYA3RS
c0C3Up0KIHk32HsXdw6RH823YuZiizLC/YrC4ShaipVIDk7gs4DYSEto199zu5qjH+x45YZMmQrz
l0fsxzQlBLfw4enClhBUuvu64bRcUzGXM3VtD1GO/FiY467FErhNiun+d8QqUDpgC0BDKVhlOq56
hP0N8ozYjKUYcw3/TcAoBOeEJNlJaRqs/G4sMBn2YFlIjGAUIYeH9Q62moasr8xKtuvl5Ez93iT8
6DA33gnNjQhac48Ksr4U6kGmenZdf0TW/ne0V+xv9Om2DFyToriYEkKIaJoZh1ZTnQAGre9+g/Y/
wGaCQs2w8e8n7Z9hejSZh977LklyCcnHy0GyjmbWx72oO2cHAnpPz8okaYjA1NsbL6KMwhBe3+ez
usrlymi78JaVDfC7l7WwAWSTnKVZfAEZ0hlAqgePeePJ6VCp9+RC8NBPOFEzgsTTgii4rqmvfTm/
an5anaB1biKrP4dSYztup0HO87BtbQd9pA/tOjfyMli/gCqeNlXP6s/QE2uXGdDaQc2HeyMuj2u5
u1IBpqk4NFJnV5ZXDKoZPre9zSzacDHXM4fmJUDhzuq5V6ehQZJZWQsigp1SQ9ws9LN/5YxPfgvB
HjQ2IyOMemn+bs8OrNTwz9TXF1DB8mWU6mpM9h97lB9a6EVBwWjKgIka4Uvse/sJ0zeUwqYDdwmE
YMeITupWecV6jTx74k0K+coGBvUbexDx3gbAu2ctvPHcD7OiYkUBEt4c/09VYdCi8TiYkJQ3bVX9
OAkampx9zHZySZG2+pYYbFqzqAGFw2psa+j1v6LBPDm75YnuB046EctBztqDtD0vsLq+DmqFfBmZ
2KbDIjSY+1gfi61l/O1al0F/kXSkmIEo0/J668SlBRUCz2Zs5eUuRMGS0Dkim+NvSWHHjljDntNW
bcGWqJMu4VT5+vg2tuESwWC+44fHeGPZ8R7yqDBDSse+gyjUfzt0RhPDBV6057yBmgFMkrgK5z+n
oqys5OQiCgHxbvb5PnErolddVOqjVb1FMo/OfYmUIZNkQZeedaDaSxfuwBnmFduT+M5U34V1SRHb
bhuTv1lTbrV1jl4a+4FPmxiqStL4J86mEotnsXc2WTNA+S7CD0RcP/bYNxfVjQxdQR7yTgiU1ouh
31juZ8vhBpQKWBpeoKwjzcb2XKwfyJDBD27cOiv3LVkHkR3eZaZm3U2py2yUNr00ZLItnImlSFUD
eZnNeWugtmiTJwYXP3FRIMmfmh50ZCbR8CjAAotJIPRJcAV2TdzQp+9PsBWwsfh2r2EmE3+jeKKe
U2ra1rVzHKyap65WAS5udCUDBas1dBc394FTg23taNQhLrUbO27+JvqwG0d8oT6RBKRzq79ur796
y2qH1kpStDDzP7U5ASnmgqEvIos8kERwUdLzt3jH69m3t/UcvQEPO0B/mY5zlQb4hv5T6sGuexTc
GuZZz+YZ7aGgH62G0Gf+OIfjcawK/eJGnrHLmqjCc6oQpBY/dLvJBRVxUMf5zU2Rd7a6+l4BK0Mq
tl1StptRJ9d+zASu15TxBhzO1HT4OozpQ+tFSqGLnNmJhq3lxoBQHP7aAz/wrm/9S25E17RnvuuX
hzHEfcQ4lmY+fBv4XaaYBUBBniHNGWDUlkbDfpqdrQM9HgpdeVbDD3lFB7euHwFNbjMKh01rFjZO
+eQSXWHM3BmGpt8xW352BdJ6cYpmTokum3+8cTm0OzlC1HKePSHPTp6kp87ni6mS7hRXqKK86Kut
dMQsDIlMqDQYvYkpsAuGBrUu/hsc+6VqdMygvf9WYiXFEL530r+OQxyeyMVnl8rXkIy9revLk8zm
bJtCVKZWenHbJZFzHv/ovvkguJRkFj9SYF5VEf43CRvmxSDOVUdwhF5CADdQzhECjC3K04PZj5pt
J1HmFJ3PD5U7r6MRwzjsgt6jbRqT9Caj8oer+5ZkyMeZH7ncwk2+MWFl2h3fVZYwzkY/m0TFYzRH
EkmmwA06IqeDlbFzEx23hNm8tqIAHMvvWKS23GUZlnaw/dYOYu8mVUO1xf6CZsCsPk3sz3tWBkuY
jnrOcrSJST1oC0mGwJOQqiyy/VcCqBdlNkGgasS0iPJX+oS0Rne1TH5sAd9ljo3nOo4CzuBTi1/o
Wkz+V+daALKQhmJuyX/CxAQ0hWVmVzgNUeUm4kaeZolQAdii0rVntm3kXAOGQCM74dHBS2vW9T0E
/tMcpi4CfKqZ0isdFCz4ashdT+fM27U24nEtebcqEylOUVKui4FLnDIhK6a3abQnso/TXTnb7rHM
QVWPRrlh9aElP/VylPlDzjXgIrpru+Keb5uRLM0rJYoRI6hwMC8RLTKurWIJYUz6+PyGc8wkYiNb
H35PNu9kI1/YyCPrrFSQZKmxL1q0eVE/XXIZWxSlJV/gXL5D0+mOlO8/ponLpIo5IF1zr8eHwqs/
ioHEPrXkaCbVSW8kexx6ZXwPxYR/eDzkydBDXrbnTZ2Ft8T0zsrknO08/x2kt86yVcEaJq+kNnB+
Ww/UGwM8dyxNFJJn4UWEQ0/WlTkz6SK5TlEyDZiWEhgsKTvuonqANUv3niEYh+emtubIhV+35LAA
TOHwzn/svoU5h/CTWQ3B1Pm2g5a950vcKbzJxxQVLmf08Jx6WGmEPxW7kqkh4IETPXhx1xdjseno
ovhoSo63FlMkOS04Yh3n0DsdxyDAh1BIXFx9/19MNgtWqv7cYwfdZO0Tc2yE2e0RRkvCE0/Lnbhm
YIc92iBVv5u8qwn5nWevVflR99yjVj6id5qPRp7/eL2xK6byc4rLP3WrftDiky9AdPfZ1By1RY+x
5DboBP7qBldR6pT72v5msqkeC8/xtnFPocGsTGGIicF9nZn1LYW6RuhR7H5mPifaUJhPusKB57c/
qAs+2kGgejdqYmZcVnb23Owz8qa2o9Tay9BV03nMX4SS8UVGN11gXWBOPO/HBgK6ln7MbRbuHJSv
O1eO3dYd20NuIIXkFfCoIMwOrbrk+DBNbuLpklQJynZsEqMx0Gw7wyN3ZbiLbee1cUgB6N2eQipz
zhXqTYphThebffkUtnelr0NI8/ipHcDZfO6BG86XxJ++h/ld0yv/hED7eZLnGR0A0bboKFv4Gjws
CiBllF46hgMDQoEgSXU8vBcPXtxdhkB4wxjjqtmUNW5ugoDWbDarzisrjxSuF95s1c53NnDxSstb
LPLxRKaBneylnROkpc97z01LPjDy87SaQIaBlKUC9PkGCXtANtNjb9/cHitz/18Std+haT9OeW9u
q8J/6+Cc7Aa7/yzcS+5yvhWqIx4Ks+zRnMCWh+ZurEM98EsU3K5w2RzqOs7STXIj3be8F9qwEC/x
QboNMCeXmnlrPhWGBBbLFmOnaQb5QjRU+5iUp51zi7j92R8DOGc2Jq5RDaLUiSJs38TIJjn4irFy
9XMZ1V8kGs0Bg+KHrCrHixDeIx4D7FQ1FLhBe0pKRcBjZf90aJMQdoXYK9CrF978Sdl0k7FJEqtf
vdkDKR9Z3JLl0hfftdeMlOw6meg43HKyVrxuoHjRUucQ957BOGRwTynsm91Q659xJ+eD5lVXf95q
prNDmp6S+cJ4BBLBZ+mfpEH8FwYzzu5Q35E8hHD9MywzpMJ+C0lf7wGeUnJCYfdRwhbpEbTtv7ky
n4HpUs5I6qGQIUATOhxWnNde2Lz2hACH0XM8VmebAgxEdbmj/ye1o4KvB58Ji2mpOLWKBX5SWYiP
DfoE0qFJW5L7KaFklUQtnzs3u40p6bQpLwKGoL9RpE5lFW4rMKCo0h/YybwY0VieC0VRXCL698y5
RpOHFtwig3yX6HJkJ+DWhMsO1q7qa+/PXDrOuYgUqsjlf7Io1e4jv3pc/5DVsnhuYwApFdkTnp6f
vDSaH9a/si5wfpLZ0JBWA4cIHoj90Cz/USc9uTqFXR/jXlgPlpjtB9SZYVAZzX4kyQMbT+r9yYdo
2IEVH5SiVIwRVhUT3rbfPlZPOeKEdxWeFSwa/9qPuzOH84BJhdBtl6hHMBlSHhvmhVvSF/bDTNJ7
7wcqDu2TOZXvEUHLAUcV2ksXezH5Jgn3L4zFGB7A2tV3k39IsnK4yc7xNk2OIdq3Sh6JMc9ORvJe
t+Mea3D+IHqszUY6kUi9yARyyw9+VQVs6IE4IuLkSJpGNKNZPIrF7VcdEo2g66SpnD1njj8uTtsZ
+dFU4ccuTGH/OoyTWRB1wf/1q3bKPpWF854SN6GFmfvDUFlDYMxUxKA5RMKHSOwb6pQB5MNst6Qm
saMBM5PYxzn7bgkce+FiWrVnS/ufjRaljEyrQJQomPDr5YfBmP/2Mb81ozm6tE/aKGfDyidl+jCw
tS/GS9KPTmBNIVbdcAl5cLmpm6+wVia1kweSdAyp4KPpNLfk+OUVRV4ue3V3NJXvnFyYNBsYB9+z
aXFjdHWzD1sK8aLjeLQTI7+LtLzbeJrMzo3Lj29nerRXQIUezFoLN3rkNhDNnzDD+gcC1VL4Ku0L
xZvCY7QHwGEiu4lveTqpV398oyFgA4bFmkVWfAUm+gVRN9yDCnvXkKM+Wi3P9jpWWvLPkjB8TZRb
g1Y1caoq8xzO5gtZeeK+rKLq4Ir4m8yzcaeReYvpuiNkanzzJbK2dWqCO8bejhEaeDyf7NukCEmM
6q7rHH5yiQAxisg7rfOIdeqTK9QonozHg22T0YZILiPmR78vGov20lGnMLJZAC4TbSNreIRNadya
BJw/vQNCeyM7lkY48lMM5e9jG0b0DgSwH41BQ3q9pDOa3XvciRqqhHdPH+ldZy5xilFFPR0IsjCm
zNqlImwOWsWybbZgU5vyRzBav+SsDkP23KRJRXU4YUj2eQq0PsWs27ZBhIoPDD79fzhMmJyT6FyG
4y5dHmYWc+MDLJB3woX+SNdvNt08Yfq3/R9G38G8SPXXRV0JCjBI0QxUZh4HVEjck8sI1MceRx9L
eYNO7wtVEzgxKnOUOqzECbdgcZBwo0vhnVLFlDrtOqIDm5GnOHr2sa9s8EZ0O8B6XEc6Y4z1t6Zu
hnDEVhDmY7ovSjfet2LGYFE2vITo/UrH7/j08DIu/x4nBhDTEu/CRiMlo89imrGNCZzaNqonpmoR
KhaMXg9eJDaVLf3j+iQQ4fyKzcI512xKW9U9UUSSkr5s9AWfB57HcFMOBsusEUO95TRmwCx23DUz
pQDZFAaGXAwcHd7wnSJBAv51Qj0PgAn1RM5XAFxEprjn9FKRZTmx57X0erm92a8jLkA5QYpRFNdx
IBPvuzX0h8jTeyDQUM08Nwe33iyPeMc1tMhxbKGGXYhJpZbTnZPMY+Dr7VuTFyXbBNxDbaQ/2uya
TymOn60NDKpFhXjRa/vexq9PGrSAlK1FpDNA1pp7RSxDn7hPy1jUjOoYIg/D7s5ETK4a66duQdy4
YzfhKuAXiSRwh7qM7pCr/gXhvtCjye423tVsmrfJRDvedA4OwkV/wxyq2hRtDXBkmWHLUDkkb5QO
PgJbwYUxjm4/4aLSHLBmYXqUU1EGlcYlGhdD+uAot7+HncMmmdNXJHEQ25t19sdGtySDlwt9BmqK
kf8Rq/aIH4AZr/eBEXC6FCamosL37uoKpVmCpKodXJvjPD87i77Sa6yYyoEQBtx17TTElxY4ge9n
WNoLHg/hkyCzJBVBw+nmEqoc3NneyqBmNe6zOTAs9av6q3FdcjJc7eZb9df60HQjhvk6rF6Y3b+F
ffYqht7b/b4JtYDCARRsX9ch1npcTkuQc6RqJHRwGqLnJhVYxVL5ZtcYa0AaGAuSJdxYCG6PI0OA
bWXZb5YPvcrRpiowyDAKWmuJyhlRMcX4gOSyyxQNBSlwgWgfZVy2LjEfqNzYXhZ+RlaN85/JXvsi
3BDUQtZAUfH3aWILWjd6bppv5wC7yyFTw8NNAL+1LuV/RcIrtw618wTxA4y88GaV82Pkmp8Gte+9
Z6junANN/v2SGJoaB2h6Bs4GzGjLttKe4z9G2+dXN6+/rEYdlZ/+HQpW37Ywnl3yHU8W4LyAZBET
x6Hv7RrbDB9UW3z54JgXqcI0w9OqEfrc+UQw1/08HL2xBSMYat+xUWHZ8M1HdCaTbzGfVAOakUzD
4shwIKxLIDYt1+SkOu+6/iqh7QNsoYIJdahnti8AaFeVuU2mGMYaw+CjU7fvKe/ao+H4+6nKMUB3
SI8jpZ18i2V+P9nXMWm0i6f5nwVQ+fUpQL/lXEg/ezcL589APV/ZCWKLJPsv7PH1Ju0Zujdpy7L6
l9VYUvqYwMlGsMQeUU/qlv6n5Rvi0+xzpLw2UhuMwJ1EgEGyagKpBAeMFn4XBQEn2rSxPD95aXt5
l1tsKCrSjXC5JxdTnNczCIecRBo5T9AfoaglmI82phq/SYb/Kd3I2lYorii6WTtHSDPIZzLnzVrB
rRdaVhKAynbolGbVbS1KikbDa4uJagMqZNgQz0b8ITRiQMJ5e1wsbyQd++iauJBqJa+6mH4wloR/
dV6lVee5FkrrMb9eF2VX/Ri+3z8ME6sSYQNE9OVjZpOua428NVrc7xqIARApcbOInNnsYn1zfeYK
wM/UzpEx5X0aOnu/wzSVlsU7zjewPaijHQ/kdelEfzsXti2fb9ySM1b24279rjK49ceoC0926Q/s
hLPH9biaFylLZOW7vNWMDauPjuEHW/3cyU4hqxMIOhVgbTN+W++RXwE9yijtw1BKO2vJ/HdGoEBB
t3iilsLAc/ySGftg33Jh/hUTMzVddMchAwzU10o7ylrcMdsPz7FGIpBGfvRB9tGX6vRNrToIgVZ9
DwIrue9c8e272qmP7T+aOfDG2ya6yKQEViGqDk5/2JGv4NuYBJYsQK+VrKFqTtzB7tgxU5nZsp9e
VcKJuyp3V9Weo2tPkSB0eGQqAyNjGm8dkSwhTxl3Mw8Wpq5A0DvHjCMAln2kmvxe95PdsrQvh/pr
xO0zDD5zD62+C0uiJQiee+gNPoNf1RAFRWHUwJabBfdnGmBr+3raWbk2nAo9vBdh1ASpBt+I7h5B
7yJa444JD14pbsXwZk6NhXbMxA9Q46Wz2FVCdAHgsgArkGmzAlx0xO3COOp6nd4mmchnWr6EzmLe
NAj7hTTZDXCtej+UQARDt4Htxp8vVyAZW2XIAIxIje36vbqUJkHtSbVH/THsNCuN7s3hksQX2BmL
baI49kuuLR1btF9X+WlHmRMr92aP+OZCVM8YnshdInlh/SeGiKHAdvFgLcmXnmLJU1QQwWacJ0e3
maIAqnIp0U+MRZLRN0Uwqo3Spt7kJmAIxlqUJ5J5U3qP3fIwzJV2RsVxj878xQpTcQwL7cHuMHiF
DrA5G1WcPaTRYf2iXZAUd97IasZaDroxKo9mNRVbw7SIfBXY+gqzBw4LHI3F8hmUG45Kzu619Oa7
ASQzFJ/w7IadaMeUyW6FwtKhgKywmFAJ4zRtxHtRZM8dnov73EOGVjUjbBqvLbbtCDVd5zWNOQ52
qVMB/BjjOiid4r6VFjgBPsbVujFXlJ6RzogjrbyLxlkMxoAnkbasDIAmnImXDrc1g7/d+u0VVssf
ZhKgklWlu1WdbM/PE9ONh5wftPMJ/AGGonZyrBimE2u/W8tIHGYNE5N+mrR78Ehn1RsnXZGytNYa
ObhIhDKoFkuyYpYAqVV8P6D03GOpvWs4Mqk+fQxDut3JYP1UjTSFjjr2Nw91abKEGYHHpfbCTQ82
ComFYU9nhww2Wl7jiJTiseH2PJtl+RbDnldt9QHk/2rYffJ75fJ6k5iJBGaPECzbEldWYYhf11Uf
Ve1Gh/U2E/SKWjX+XzkTpwxxMQOic2Eqk7jDs0hs7bfFIbfN3MaaBRIyHG5rFxx2+aFykoXXJu6Y
44ibHz86CckNHiiALX5VsWuYja5v5ER+9yBgTViOvK43Znaatdg9rKd5GNcd/blozlntq4Mcs4uN
TRH4DAHdS3c6coExYZTohAZfbq20+Bw0XvRfIS2BXFbSXtaTa71HCPx1DnrBlpqaln/xTF6kXtFa
kRW2T/NP5sbWqavAODUdM3ZLAZwyQ0JU2m4I1uNgFedyfAGf1OGiOfAPeuefHwIb07pTFStvO7ay
PXZQBnZlMSx2SsNGpdGAhI+Gd4K1YOjOuU/TDG9uLE4WVjY8OSzCowztUxxShOSFP+1V6LNiVCHa
zzB8c4jbJnWOzrh2EePyrFsHUo3uY3h465OsQ94wC34qxlhPCvbnb6sVagXkClg3Q335XWxDMaek
766rH2r9EmyWrcyt96LwzAsaKrkhzYyenVcMFaG2N2uIncTZugfNYtLmyfJE3vSTV0H/iQhGlQ27
SF+NH4YRWcGqgkWKbZJf7O+91mGhYMFiSlNxQQZ7X7YgqX4/TF3T9m1pYprneIm9pCWhguS1qWX1
E8Up7zxw3LAuPvSmy49ao1vXLI135SJwcVLCPJfcWluRvud0pr/PQxzMusVeKLeGq5hOVs+oevF7
pEvF7C1d+/qmuskAKdtm0ud5DWDhxAspa9EmVku3CRZ3W9WVOqKPMDejGl9FiPSeyAV1JDckQTlC
OTLlw1daVAgmHeZ8gDdQPrrTIU3G7Ie5vENUGP8tn8QDe0gOSUH5K5v820mTzWCx22MZNpEP8l+x
/DYEMr5EcTvdu4jtNgUdD6UjUJq2+VxfMXcpupd7hXSJrRqszxXHVBMrz3C4Kv/6aNwu+gM1McLh
isjYPMZpAc5K29XeDPLATyaIUsbW4yw4Mzh+r7FZY97/Rp/L7nfkn0oE312GdHln1fCqyKW90wwL
fHpYX5XwiTEz/oUaGQl1x3ZnvfFn5gmb0cfopyYGoiR50Kxq+XWUXn2xRlCgutET+V46j8ht/yQD
3MFwBJueIYNBrovAp63ThzmJ/7GESe+LqpZBkaUblisQKUX5UvPGBkNdCFbxxM271tlutZJ4bSM+
6rSom9Ay/sVuzMAIHTQVn5fsUjCw9MA4E8mFdu4HKRBf2Vg5E/cHYBSMySHdN27KbV5IZs6L/HtR
ZP4eGg552lkz1ltXGu92ysqGcZ67Mz1WXuDwjN3AcJx+kdMnGtlLZbohtuHcsmPk8UfmIxdZ3LgZ
GLbu+jrhmICSv6iE82zxYS0CTX+sg6ZnDRElyXCEk5YsKP500TCHLeb2Qab+rrf/ZaMUN81sGcbQ
srSdsYHjw25/zPwDc1t3m3f0Z7/tYlH/v9AohfpyCKJ8KOIPJCDjpo8SgCP5VxV1HnVblG4bKOEX
dlY7MTft49TOfzVL47IWTKRMIFuO1UXPLcEbReGDmKHn1swmsFLWmGpREAg3Z5tkZE9p1Orbzmrt
oLLTDzHg2JjJCLVNQpXhUV+7rth3Scav1cEkGFCBMkkvD20G/6kzhjtrnPzzXE3vTVFEV0oSMjTR
/FSwBc/4aXwSkxJQUlaNjm2IgwYJ+YV49G0xD+3OMpm2WtxN1Uh/VUP0JfHycYqwP6Xe42Q4pNa5
fX+YzeHJ5EC+bzJ+CUOR0MKXp8XhSEeJcIbpY0PEdEvXjDTVlBWdNHvVKZnbrUW1eI5hDzTxTmAH
5BDiYOV0vSsbaFHdiYSB8AGvp+tc83KuThVKNBj/GohjC1WBA27M0Bxx/tWZrpp/5FQID/tRFyen
kupcsJTQbOSLYNiYPJr7miuUjpUVCzsr5ICTWA4ZKrUx6dAweS2SInM663yMhFca/lmirjkDEdtq
eCDPlefnd6YocORQ4bTW+KzLVr/xcZZs5kxi7JBxgHQY8HX0/gdJR+kpGrliefzAYCn/2hVc2v4Y
niFlXNtGZDAj2nBPctVJlgAsWcAPeA4Wf9RSRNV53ZwdevGt25L8GC/dcuR8EtTtXiuG0bDyiYIT
A6rsHLrZ+vcIphanOkQgvD41I9EaMxLKKvM+fgdkjfwi7vKgECpd1nK49fsz8kwNohe6inkgr951
iSR3Ipa1sgy/hHxAKJidVglh7ofDBTSLuqtGgI76NB5KnQxKggzeUxOHQIxASJjyP0MvcdFNxnHy
nJ/YV9Zl7TbH2bzVZeE9ZFoV1HqHxyJGQB2K8Na+2rlVPaxPkdUIlJU62TtGi37Tk3l8Tr0SEw/D
yvwVc+0HUgnvGdYZJ2WfnRihNEfVMFUYy2+tuAykxaGBT6CJMma0fWTxnm0jz0SXFtSqdRh2CGfH
t1/nU3cekTMX2mihESpAlC7Pa52xEbbiKxFyTFBD86tbjM7kkr1nvVXtEHyYO9KtD7MCe1ck5iPm
H7oIBE/rWaRaudO90A4sUVbb3rRJFqb6omyV6Ak3q5h7rVQ7nMDkt4QvjV3dZ46Z3K8fdNR1Eq9I
/1ckQGgyQK53QxduVxpcFSlxKSlRtppUz0Xl3qBuvhJgfjIcDYnQModUo1Mf2Bg9r9ZehXNItDSz
6PYP6+haNwh8TvKTX7TMc11t3K71XK5Q/qKIZTC4zpMEUgWWSQelQobJfTpfQod9rZGUv47Ptppj
+oGJzT1QjLOVsiTQ4YSkKcme2OewutsxJg5jOi2bEot8wI2Di/skHZRn6xG7/rpJq59H9oP7ydL0
o9CdPXKvhDB0h9BB0WdXxn6vlSaIbqQGQf05oEggXBpmSXyfN+XLDDmllN3R5sc9oxR6i8alpKeH
2rcyjG6m9eVmvXlWRfpvSOcEXRZrCmn8h5qt+v3KMy+Og3qAmc4omcg44oZiln07jWkciTmfZoZc
fi3vko5YMGFAU0RDSZywLcKrExbnaRA57HZ607mJ7rAX+uw+SsQqs36TzZNT8NmZy0wQId6HMjDD
Mcbui9Y69n6db9fe5H/sncmSpEi6pd/l7ikBFFBY9AYDm30yNx83iA8RzPPM098Pyxa51S23W6T3
valMiayITDcD1X845zt4FTelTSZqtAqu0oaF1DqKDtBFbjKEbXsgwCX3ygYTxMftcOnW55XRb8+v
hwih15a8TN9vyF/+io3jmpPHx6HOy9LmmJVvdnw9luYhTcF3AeE7Vsk/bowWnaCrNoWzBlEUngoq
zXfIBfEtBcDtGJxvHwCCgvj+9ncAOgXRa/Q7A6p7aw0DRSf/7PQyhYkZnWUwGieLoLfTrQ6gIyhP
FdqjDUl5wHnLIT+i2D2laYow/PY81IPwbhUokkdP0/uZRr9foHZZ5Xkxynsdr9dOwRPD3pl3xJHL
c9ODHtCKoyZ1RscJobW3ncntig3IcbsnKkhlmZKYQOe7X17JgXooH2HkDOfSRkoUrWjlAHFm3VHS
OBWan0rG3m084GScIuDaNozcajR7bPdMq0k5qXnPighyy60MRPpwdmJoatOinkWXslE0dUpQlD/m
8llOjifxAH6AMHRjOLIb1mfJfnQCMG/FIek0KApJzOqEMcBm6skSs83pjx2GqCN5jgpHFZtgWuRT
tUrbNe7IZKwjoE5cI8G4zKfJELsqi1tipJfJCxyjOSN5927lPTEZ0V5IdnWxXPa3WcHQmNoD9rdH
tv6Oe/vkh0BndUooeK8SDzEoSbwdIoQ09QCSaTL68oQqIb5faNuQjKAomwphHIJR/LnVWEqtFrt+
ImO0UpsWM3yXbmNAyLcxYuSMBH4v1fzAy01GhdT/6Wjqrn9lidjuWTV8IighumB1Zqb46X2T/RyC
7Qm9a8lxoveduo0i8xR2Dbor8nsl6c31wM9j9bubr8Mqwx/mnPpLCqhVr0npk6REb8QQ02mpy8z8
fWQWt7THOrBgC7B5iZXk8TagGHqlewT181BNnU6iogJidlLAzytGf5ILhfjN+zc7fYH7unbb2jFP
KBphYUWE6K4ukZy52H5M4sELZvYOcUEKix7FSJuYWxHjcW9TRZlLp7840NsJ9O4lF9baaHCECf/2
T2T+1yGzkhRrMu5LDGhkDSokj+PejppNOKo24+AnkXQhmm2mYuVU8wvsQ3Qn3LdBynJIm/CBMEAo
4lCe4lhNLkY42tt2nRO1efPqKJzLfTt+hxphNUXHaR8iJEdQnQ/IZ5TMM0ZLZenFjr9pNQaSlFpb
ZcquUVv8spI0yWaa95KEv27kiymnEWq8geIdOhQG8XSzFIpzLqLvKmx2jeSt4d5Vn8smV5+BmU85
Ay21ah23d0KKrladIBk5VxMy0THtKM5KFaECWxWgKA7j4lFgk6NEb85TkXzdnANVyzew8kVqPTK9
2y+FWLORrdfqqVH18D5ilM4ylSN4rUtXAHSH3RsxGxZiohEgM0sau1WTTk6EckzMmh6snT/bcSEF
PrvrLOfTolh1EWsBigyy9wk6PFqqAWii1X+OYdkdwiEat2bUAlql4uaDcK0carey0Pnpk2AgqCgQ
ElTYiF1FBPPNXzYuVbRRLRaIetjYZ+JT13wTsSktRi+FvWNrktA7zcCtMnM8xZ0mEQ0nT1GROA/5
NyzO0k0JaIoNdhsCuGvfW8EpvubN3B8qJebFSJFFGBkZvIQrvkdGVW5xy/wNnGbyy0xFKMVXZNgn
PRlUz3LC4i/OF3PPvNg+YxrySPR4bopx3NWwzS1dymdC12oSjbW7271at5U8Zar9yFYqvGOMAKVB
NqT1Tg5LM0vft4t6bLXYvNweumKcC4Kz7Lecne25kREQQEerPFB8mgeKJaaJKzwOcYFBKHBJ7+Zh
z5gvkNO5y+R8j7CXnzhXj2K2yKWnkvNBjy5+w3bmiQDXxaJWmNI3hJs/CEDahwGNfhWSlCRB0m6W
XonpB+k+I8VHmYYpR6tat1J7hrjjCuVZzzWweTCCkxmN/Vp+azUqX1Es5Ckz6721p6bFim8q2fiB
1aipQPALGEl1tFH9moUqXoxM+8zm6jnBPbHD2xP7jK0cN0jGcheKTEMsrGMkbbNXbdKJ/q1ZOtX6
jxoZyb7Tu4k/pdq2IOAe2UvrT82gs6MkscEY5Weo2McbPyOpjFPRMApZOGFRWKNnJCWhwdQmCNxY
rGPZIr0K54IYIH7Yg6LmGJ5mVW50FAq8Cajw1zcHCxlbm4SNFNiKJRLhQ7JoP1o3omRMETc0Mw9y
aHIeWYytIrbct0qkaJAcy35PZkR20FXnJzVnhLzG+GwTEWKg1r4VoE3Uvtm1bI69MSD8Q+bB72ue
UlGOxEKtMZbsHmZSKlweUyApPfeb1sn2RIP0NAAQ3VnkkzB2I3Ya2DMDQIwSe7kgKtcwe/uY9NOT
OZKCq00WORRF3pyTObjEB2OtuxqZ10e+VVzlRBbjWRiRJ+v2k+y/UCCVhBEMwk/I4LBsdpVpB8lj
3YbdQExFVr1UAfbThMuVEA29pUnlaAoSybQnJW6Wn5slI+Kx/Jo59nRYejgLBlICaY+xPyfm5Fmk
8frG0PFfao/NXglTFIwAc31UvhgdKib1WWUMD8pQkUxiEsy+yhGESP5IxJ7H1BxebgsBZeQ17LW2
OnNqemXHi0coEPoJhfQ7aemHWzZzCwSGtbLS+xoRn2GAkxePXsl7GH4bsoXRLiBk3oZ2RawxhDSH
vyMxfwrbBAimYO3mQmj4gLc6RKwjIN96V5kLHATB0V/X+UNh6HInquJyc9Fr2MRvDadFdpzF9OyS
sMtfr7NGVLtx3Q6KmMVpPmdii5fkzHAWT9Fq2eakRO/AllXjItlXKcFzZToWxw7lNgtr1Ktd8u4k
WQZ9FEd20f3cfluuz2+BNqrHkvKWIPngvhAQmoZQ17ZWPQx36A/Vb6ARgKM79s91wZOCz36KLNp5
o+lfR5wPG4h2z4RVRHjtCw4OQjaMTM0wBfb/s+uedOpzKzDqTedIT60EYtkeW3Y6t8+ZMEk46IG3
jt1ibVCCnko0/HdBxPh5nLSJ7tXbBez077C38oXUlXlqW/ucsgy5IwzL2ERA272cEN9dpE74Ndfb
GZNb/6TlO7vojy049pMJyvnE2vA0izJ6rhXlHAhmOE3OQM7o++5xNvnRmwCOamheghZuSaM3hCon
A9sZa2oZpCHTbMTMK4nY4Pufew6FNab/ehzYDSCvgPj2z31ULO2wm9Y/kru7Z58Pjzdh7TUi/fGn
YHEellnbiFXxZPDWipR4EJNDZa9AfPEgIi3+DQRhq0838gawFOuAYJWp1dwZECiSxLMmFJtFFmaI
EV1ZY0TLVATybLTSg5pi74ocPBlwfOv9CqK1yrcKaVAhA/XC1/aP4mOYkqNmqNVRU7prM9jYObi0
8CTDvbZZV83vjd3ND7baXG6VcsDcfjMEDmZAJax2aTDKbQ+Wz48WVEtp9BeA24BMXJR+iWNia8yu
MSmfhg5JMsPWxIqT7dV//Bet778BjP03zBnUnDqGDrh6PJE3dsq/sUcBWoxTwwW/0QkLpRwzqMfr
RpBvP5b4XKheyMZkuq0zqxw7C3HHrMY7OS7aqfyHcfX/CYvX/zthUVtBP/9nxOI57iJugfjr3yGL
t9/zD2VRt/5lC9PkWyA51ZSq4E8b/7Td//gPXf0XDtwVnQI4Ttct898Yi9a/DFQajsPWR2VP8V+E
RfEvm7wrlr8wf2CO6fb/C2GRzdn/SrDD/2VowjJV0zAN27ac/x1nZROKoHcRgCI6VWOTviZR+2Xl
mHzgQREbrJ4DnH1hLXGPpV8zvpsphe6qTzoawZizuDWbY27shyy8GgYxfKLa6spyVnDDTnGBLdX6
Q9gKkkCGJagikTE9guM4jp1kBDV7QZf7s5Fup0b+sJA7EO9y7/RuHo33eaxth76+Y/G+yRL5NAht
06r4fhlhZrVxMZfHnuAJZ7oseoNWpriiFduXY5sytq0wGc7n1bhRpwhb1m1XLT7mYsSQySxAy8Q7
q9UXPXlSFGNXxkhux/a+aVqM9MFxps1ew6DLGbWRpOER9sOgtdsaIXHKPr9zfuWDjhwihDXG6ohq
4JFUw6F0Ll3VH0mOP6RWjs0YZVeNCoKY3q4IN6BxXkmoRzMZZOSlLO05ZzBQQxgIker1Mx7tIfZL
rFSKYWNtnXzLGn113dJn+WNNu12ER9wVT0WXPqyU/Law0PWP32JQabZM13TSQ/1KLh8+yp58dVJ+
Nl0AwqESZ3uofSAtTxjFGtBk+WOTwPgocEvrWXcfZbs8TDwwGqFnpBnR5WJbpu0FFtuWx/dDZ3pV
9m64oIfPMyTuA1upCod0mi1egbmwC4yrzD5Y+DxXfYLLweFQdOAYAMAtk4DZmDVvVRg9WkZqT6Bv
TSd7QpTuBbTzGzmS4k7Jz5yFa32Uv6UpfSWPXwQ/xaLCiDFVeqnnPnkLjOVs2cmh5kRvm5i2vNyg
ubt2lu1HqxKyb7/LCEA+WvN7nGoIsRTVdxbHI9HsNCXlkSnFI4kWB0FBPqsbWy5vsRncrzcai/5U
cx5kU+HsxiEYGr4ZUC5W5lGFpD9jacgdAl3EV0PEJN7FTdp/UZx9Ik8Xrs54qtGUvSKYCsYq5NtB
QU7VMD83j1FyMcd5Q8MFfUM5qSJEY6eekU+4hmEG3ppSP5g+Qigg5ev+AtDHXdeZzwlJT6UeXIdm
8Iqm3ljJ5JU5rt203hkTYil4QnN9ZhuAbiFE2WBqW3LkcApSUlR48MvvHvQCaGUvWFDnKkqCSeTF
aW0akJlFBd7RYsgvkd6/tJryOManGs0r4Y4u1rCDE+OFx5cWpzhsahsvWvMVmXj8Zfsoo5J10I+a
Wb9g2klVgfgfK8E9OPT33ELtZjgOmSRSAYRB5mhsNngtAUXMJroXETYvE8RZXIni4PSQOeaXsot9
IRH4tkCOWr5ZFU+LMbdHav2H1pyeAoJUWRSzDSdCt23MdxDie3sMD4pEJqBZeMfiT716be1k06Ax
JnDvtcZEvqnIuEqqaaeor9ainDpnda9tlOWRZcafKJ/Pq6O81FWvh27Cht0dkz373Iuj6R2pl2Kr
iPCbyeJHp4WbyAr/RBab1XEoSQNjmdfEA9JV66WzgN7bNYUHMaZD4eBNSxmMzv1vXAVPWKH2tRP8
FJYJjDZs0JyooCb08OqI5ivGi+0qtXVvlNVPnRwqfMks51NXQ7yQJt1+ziq0Zb35sbArizv8hwIp
wiAYNiZzv9fz6FrC2E7K7OQQN0UrET53wUqR+cXdetDT9k41aIHUo9lobxjYnpy6vUh2r14hh4sx
YBpPy60xsVzKkN+AelrS6jlNqpe5zy5zQfJEku0GDNVEwlxSMfHi5qgzFFftoDrTZufDl6EQgYsp
GAw6I7f4SSB2FsOa0j2/yoBBdwm6DUC0LZhcioZOjalC/NoJpMWkwSqehuy8sHkNkAmoa0gW9oN6
iLYKs9Fw+gK1xwFcHvv6u2DfBH0tLA9Ry4sw419Bbo9GhWQlRaHkJlgVv8OpZtqroku2OJV0PcKT
5jQu7PkF1P2JCYDuakVjuplVwBkgLxkYK57jIvkcONlMqtlIr/AfCZc4WC+veyYXicuCEId+e2Tv
ubPM6txN6oeezIjxKvNdSuVcd4Ev24YORX9G29rvkpjXYwHzbc1/U1PctzAhMTAVgA1GHWVEMjNK
Cw8yQtXKggRgF3FOoNzmtr/T8+BYROUblGFXm/X9yMnm4CALRw8NxaaetV1UhhttJBRCGheBPzrM
4/uQBNQUc44IKojvU/Mh7PKvUmV/Qpm/J2Pxh1aB4papdJfWz+rcLq4SZZ/gy48NXPdBXAJS51bg
2roCZdeQZtsu6r7AsX7DQgWEs+4QYpZOMZ8xJt7DgjrXzYsPMS1MEIoTAgE6DYUUPP6DnehllBrZ
0yEftLg0tnoXVO3fvu42tpo/tcGV3ofqPgKDUJNphc5++qsqOPRmagMwD31LJ501uzyav/Pxo1pN
Z+aA/xK9b0tqdQAGD0YoZ0dyTS3HJSr9daR5qRGhMi/jGDpiXUOct7Fi9tlqq3wZkmVXu49IUFqC
YAd04zkkOMJd2p/CtCI3NGuU1grO0ZB/D7B2YySKb9X5Vc3RlCENdINsecEYMkRfuZr5VT1f6rny
s7bbxgiqZaeddWN4g9B4rwyYfVOlfFUytCJ2cppN42zkucf8y+sgoHGYmltJN4A3/VtYGi7r2jzh
y1mN5ESu1GQktGveWhFae8uYjqEg06NijeTOMC/H2nwm0WdvF+WxMMurM2QPjcrKSM8fEISMXprL
c4hheFj1HAseUMwTb3YH899+8iy5/FknR8VA/N6BdKmdNZM7XzcnKyffg0QBt4oztn/MFNxUza7r
QS7HZzb77BVMrEiJ6WpJxCaiPZAm6MkR/OF4KYPgNZ50Tw2Ge42QyY7hv5sYJVaBUr/TFJ3EcOec
6PmH0lcvdSCuIu0/IyRumxiCib8ek5ESv1hoW/BColr0qGepIwY8bsYm0OJN4byMhtzEKIqnLKZV
PDiQq2EExHa8Mbo/Grs9JqDF/CVTdAUL4o8ZEHcazKhHloc20x6MqiGpKdg7ysxPQ/LXZIbYXszH
rCIaN/Qz5wVxw4s52RtCb07wJNYBJE+5smNUyoGSeh0fxpJea0u/B0H1YghwHiYgTr17qrhIWiXY
BplzV+TpMT7O4bPCFBSRk2E5l9rQz0rWen04h8gRzE1cshzrPgxS5QhFCLcWpZRs8gdVRB8tgwvD
jn6jrm0PTlIhlJYOm2ukXHjPlVzloCm/K53NTJ1I7K7DBlgkc+N2OwbtLsO5VprVJ6+GbNIXKcxv
5DbZRqBXUiB3INC8aigp/IBhHuCK/vafxS2aqb7as2CIpxc21SAJrOkyLN0xAu5iiIJQX8ZQvmih
VGjUrouYe2avLIV6hZiGmIE7kydZgSgHD7BIxiKVRCli3UPVIeJrqjDNLzu5RDDuVAy7kUBJ3Qo8
FKvhlViMudTMTWuH14wxZYMlRA3KS4+8bxOUsERwkKCa97Nl8Psi3nShNymUuK1uVaB5GNnrbQwM
kqp7Sn7Il/1OsYWmGhvpuFWOsDyXE4zZTWIPvwn52RHspkDWz31mhn4rVIARxE20mrYrTHKtNeYc
VexARcRuq0vGaTpT0JDLF+Zv8KjtI2m/lL0C+w1boJ32f2rJjKGFbzHfoaDitTci9FIn5LNPM1t3
dr/QWv7WXDdBRtkHKLgFB4OKUx5Mzhz8v/oPKkHki+sKuNRrXxLCrUV4bqf23YnSU/cue7AVHRKI
3LzgyUCcEF2lnZxNi7nskmwX+UNwMTKJF6VHEzyC/oLGe0h1qN9caII0DvaCUxgcyZ+Dw7tQmWJM
rxic5LrV7dLRAlKZeXZnbWsxvAcCJg1tlnIS/F+o6DAFxieFxb0HfWxrszZTOwY1AHo3zdAdlarL
10DhLyMxKMpnBCXtLsSFkmNeldOIXNre6pFCEunodpOz1Z13rVO2g/MzLdE5JTeltriP7A7XIBUT
KZxu9Bwbqo/6jDAoLrMoVRiWhC+RuuwXpOlMetU5wFzfL9mTbi3llu7tnAfDOyzCZ3Y8W81OP9In
tIuzh57vqVrDYBMtuRqrSU2uCEE+wqts5CkKDWsLt3NLOBTEhmPdYCpTg8A8mtr3Upj7iA0MME3z
kMyv+lIekqTrfd2xLohgKPORztLk6qL+a6iKm9n7iPPIJFoPSYpcYuQ7L1moY+tC6J0+dwxBXUq8
az+0fjO1O0gam06kDzbK4CGvdlkCPGV10KZ0x1gDnQUAZWWeUyt8yvLl0Gr6nTWRvAPuhndQSp+7
jJQh16QaXqR2bzSvLSw7589MXgIS8PIvyqijqIG48MAteuSJMN80xrkGq9F2rs5JiD7LlRACVuAH
oR+ScrbPSfvKI88U8mutOgYWdrPFumsuNuNwrSXj52+gDEephS62iOcZh7yiwtHGjlZpFAfZsJVs
y/CJzijiqyh6Lk3VHbVmM6TzfSjgtNnNc8BP0LNGNTAo2voJyic5UiWIgleaaIbkjZ/Gv4yhd4Gs
kB0RZjxFazw7Y70M6GqA6I7CIPPqmgJMizmOB6+h/SyUfsc/TX9jLEj7BItjlH6P6TP8T+F2g/JE
HBFb5eVQmWpKrR94fQHMaix+JQEsmTMi+bQeJiE+QQ48jFMOAqK45mZFbIE+4ySvP7RWns2oAC6g
nYapVB9mwWDcykeuwZmUnITsMcRVfInLAO5f9YYh2NmmeNRTAnIiUzyodveg9piX5fJbZfPZquWV
OZHpOmr8yer30MbjHQQBv9WnSz8Z2YmwpO/QRrVv5tnkdhFmCSuzj/wseOkt3+rJ4u7grfE/L4pG
ZdsZPwmiyR5lWGY0VxCvnsFon4o/9/O5fhsq9QMGi4f0wdPAL4BfOdmKQE4V08DW28xZdhqEK9gv
z5Y2HRg/587io357SHpx0jKK2mn1iXRIo2LfnHheASr8JML0mEp/tKLY68swuTVLybyqL3XeUUo0
dxnSfDeeuqeyWNgKlwgynZidzui2Hb7KYH7supRwx1F5lBQECGEDlKAhkpZIv4aEfHtIUPKdAS5G
i5Q7ABYotQgcZj6wptMFL85g7Kpp3IcRtFsqLzLFcfhiCSTXMDw1wFxwsKqPg23JfVxZ4RmoyxLN
aOz79EEMGN2yHZrZii6h9gqS1VUnwxVJMHGZfOujhF0x7yABoh8iGkOj8Y+z/M7o2TzIOPRNO39U
d/BcqaUXcS+XHvFOpFDY/Ek1NCog8QG7pLtRipew/LWy7F44jmu31T6KAn579am1s4fY/1UkEI5G
bqwI3EOJbz2Zf0NVRQuPAkA9N92Xgj5otJSL06B0z6zXZLF5jpmGRZjHe8PoNix4vpNUOcQtDKtw
JsxqsLwmYnY3mT/t1DXQP8iQ0/P+6rQNrah+6AUnBNz0u1RVvjR6JoqRrtkXzZOO+9wUftQZdy3a
BC16rbAJkXDo2wagd4zoOX0OxrZzbbpxTsrJeE6caEv571s4fO3svQo+K/WtTAfcD3HxDHoE9RUr
LgcROVqrTWSgFNFUDd4ExdOWwEXC1BsSDRKmkgS/u0b/0gxF6ptDewlNGsDa7P3OrO+0TD+bbf00
TC14BJKRtRhfSUo7oWrlYQzSdwSGD03wplDh0IwrAPRGiORVe86C4O+E3HQ4Kz0CdKnqzO/S5SL0
6MdW+z92BSivTtjjWUnq4WBEN9wWG0UmTH4wWc3VHLhLtPyFFMmgT5z76pFzed/Nj7kdAoNEaGnj
sWHxjdYQIKjwUmDJjawf+9jiLJ6/mN/6Gj/exBNJNStfkjn8zkrSr3RX5PERuiOi662QykOHUbsf
orsUQB0BD/c58ad2ov4mMc2vTVVzxiRG/LKNkUQdTpMZM55LCN0O625f0djA2z/GNb1SB4N4MeeH
pnnjK75TmD5kw+DFtrOdUyRb/Lnl6NfYI+JI3walvdEtqn62Ur01+6Z5F8JP5zp6XJY7m/S7Go3k
jJ9LjX/A5PlJ1DzERcexNqYuHWYNXgO7sKo9M62Rq8+ZolL1h7G6z51pW1eXSS6MICEMLFyFRCmD
m2VIEbMQGarinAPOUfOHXJmOemb80Yvp6EzUviArLLaD6R2yM1+fpyM2VmIRQ871Oh82ORme5ST+
1DZK0NGb7Hc7DXYLwHxX0Q+SfyWrKH+U9YbO47nrDmPbeaQtUbiQghZ2e9SZC8+DHyHBpQ+DKf8o
kxHGNt1lniATE3uVWrHGIWabnlKdh/5lGKHkxCB7E4dyxR9KPMoAR4g+k1tEe8NC/DoUGXh3do/9
Mt3HQHSmJfC6CRMXOp4KTQTUUrfvW1bkARMlTpyIxEtyXvol2hNCwnIbVI6hbKew3y0NkHqTpTL7
pbUSYXAlqmet7LGY+TUxmDah2mrhN+MrmBj8D9VOoHKGr7iZURMFKgbF6CUrdzyQexNteAjjUJtm
dCzttsnH3aw+TuoTNK5NHrynHSQdhrmU7R6BBHx3BF0738jKsPc3NHb2Awlsgf2Iy55szpUh9N3F
+SEDP7RZ4vwOHgClrv4SIR7FdXhHdb5UhV8N846A2w0kZP4+8FXouEWa7jKgR7rFa+QAt++DB038
beEEKfG1Tex9WKxamRikXrsJoxdVk88I5CrsOkbfXEbRbi1pbZnIH/PI2Wfpe92DZqxo+brtzBw7
Piflt7HcK90L3LU7Rl0QyB8Rru9qtuGdtVw7tYP9Proj0SiIsfBt76x0TxjnRqjZR2GXR336RIoD
Xp9cAuofyd5TIK8lrrlgpgP2e2rMi5TicVRSTMfiHIwBcamEBQotdTaWKuBlJHj3dYEmv24/NCu+
ZzMIWKjnOKrm9MeQXPlhVaKFX3jYi/BaMrquGXU1FGNARe5HVuR+2IfVkfAksgVZAFUGRpUoeJ2D
/gvdkmflM9qUxsoQqU88o2uzF+Q/owWumKgwRoY6uLVwxkFJnHPtzNaZNr3DAO8aVrft7GnXsPZA
AU21o3lJBXXUXC5FueKjAsOffnLcMM40+EvyWSbLLicTFDkFpMLOZem8Rd6sdHfII7a4ZnfmTKXH
qkTIvejeysjaLtXRyfeofgcrh0jJpMBGwbPJx4qD/M7qLsjszXfKiAMud+rTaVsSnuvKJmGmwIJL
CXfLUno6k6Uke1LDfOdoNXqnN62ZceNq4Co7z2RLNhCHoY7zAVw4U03EDiH0UD0jYcVHO6bBzQtT
G6tJEiTeoq+TRBnNbo5O2m+ItY3jtjsngxIdTUW82lZ7GUZMtrLRrpA8sBbA6F5McEuU7JBeQvZX
WppRR/KIa1rLMK9ZWnY9ktbRUsxdhov4JJrsVU6WxigBUXeQswRohjFxqa9I/qixMQQ1/mtY6pXX
WTrjgBAeLijvhVywRxMsnblM5XfZ954dN+W5TZAKxAqjrqCAWd2k87V8AclT+MMUz095ql9Hvfge
JgrluZ3k3u4jazfMfPVxPT7O8Vo6pxxYeZgfbSVkRzaN2RMEygke0VnhtZ7bQF6DpGwfA0HehHIw
c2n+qUR8l6Dx/JBj9hoZ+PoMLxpa7R6cacgnlijEIZZXAVjmsan4tjWdj8Qx668pSrGG2N0ZpW9+
HwyBslqfdzyXWNibjspCCZ6cUnAs6nnn41r8zFtCRYdxsDc2o/xjhBbCqps7JyPLFCjY7A9WCYSy
pCBeLnOTqMglacdFPHxjUTpQSQMbCEGsdlbYnPuQ+D4ELaZwPoIOdB9cpi3ytbeeWEtqfVBShEi6
cHfYzGW5W+iUegJAF66KyEXb6mzqdrwaahNsCIRsZQE5ieVLpO9ln+2dIlGPtYaUI+8x5QzT24zN
VFvC0UXir53b8JjepfXQb+pUaf1l+DEIPoZPY6Dw6H4Duzi1aoJeuyiAaSLeDDrqdXI1Ykslc6Ng
RjqpVPSaxV2tj+Khb9RoO84mbzFpQXhV74TFxNpUNX9a0viYBOFukM6vCvyYaSji9xR0qadawyU3
CpMxZaEQwVB9RnKOdnrNZTu1wxVrqdzO83pjW+PkGtKhNJIhmts1yc9MrkpH7SVq4RclyZuWoSHR
LO/4fGaOEzLEy36irO1KzdfR43rAk8hV6OLgmPB1dzmG8ljZ2QazwlrXyIhBHej2QfurLVwK9Wg5
/gpomSwLsum4ZepoerkI/gSQU1ytLduzMO9y2tm2KqdNC6gBvjufEntPTrEnnCCg1qGFoqMG4T9D
hmUrBWEqU/ABZvy+isElEQIgxVFjMJZn2RGEf4Yk7+7KXiMfaPiYl2iClHqOY5T2c5mfcgsQdtVw
kCRz7Hdgh9x8bJDCZeEFqtNwqAq8M63k2SMQTs/pYmanYYxFjLJd/OJR4SVVCEDnOfYXymZFxZNS
dcmpMDvbNzoUsL1BqcLRSyf4FebQ5Ecdh30FVuaops4Z6HO1t/ggSZmRwLuMH2WhQc4XZ9uKjTrD
boPaDz0/6qnMhbFaQmymKBS3yPMOzMW/nTr/bKzgHDrdCaIQ4Qi1fmn6dWY6TOcyUsjwScDEooOC
QsjQSrAkpo7X4YwRnJE66LjmMX9tMJsdUlUl/QUXW2SOT5otNGIHt+Ynya28+QOixTglO8ApvLjo
mURhInZ7O7gu6BLOVqjsFoOzQs4NQbJ5+yxFlXN1ciHMKjquvuq2opjsXcXGekpijdnWOV4RFUbO
Az9M0X28ktJmDTsHY8naH/lbpJPS2cdEmONbLmqoCVF+qivk+SMuY701tk2DdmBM5OSngl6kBAd1
aE0GWWGxsLDs6KNSbs9+QR8glvKeMh7M6GSM3GLPkp8DHbPyF8EIW+G3qQqi1wFnNvGW7UHNIVxL
DcH0egg4WVkCRfnJIBbvl74nTqCYDnFHzE5f32Ns8zBrVodusoCLkC7CLg4OJFJ9hiwQunMmhK4A
J+3XTeb3scg9sOuwS5S3Qj1UfLQPmtMDdu1e0kr8pnajQENVvyAtsICBprMVxp/UYVDTI4HFo/Fh
rekaKm4G4zr3IJjsSmXJU2hwt4xDZLRwwxYyQUYF8EHfWsp+Scd7k8MbrGUF2iwjxj2csSx0wfCX
DInG65wmdPVap+HQqtOYFPpdVexTIZEetDDaZPKf7J3LchvJ8t5fhTEre9Fy3y8RPv8I4ULwAkoU
KFESN4gmiekL+gL0vbHya3jtlRfe+Q3Om/hJ/CtQmGGDFCkJHWfGJ3zizMSQAKurs7KysjK//DLX
J3ldNNwIWrjV12zXVgZcqENsZDjxuFh+kRV1QwXkWn3XxFAzETuFLbots0mtpdPE1D6uPWcFqZ9x
UmygBCAT5I3tsG6OqQ+syZ/D4mDAkwUFVDNdiX+Z5rKZgp39fWXmn+YU8R5XMnjh2AFZ2DbGSEYv
ZjCsv6OzUwhtIMC3RKaI27Boy5YVVNtmCo3pKAmKVpCjxqmo8JeX+bkckJCBIoruZ05LYsIDcqyA
eaDbEhdgso/jXKZt36paGxPJhCWagvdh4tufSnxVIgj0VF/BLjPhCkOvAmyaUxJN9qEagbzbetcq
5C/nsK01OrSiakW1SGO99+3VNGxSEllZEo6ljDrxOY14pnbjg1+xG/JSAU1laniTgkI9XYZWOPYa
kj9aqBokhpRFqgZUQZIqBUZynkqx2wSnNnjHESEw8pnVh7lXna1k2Ps29Iya+B6hR7t2KrCa03Wk
puIGN0mK9rSNqOqK/QB/mrb0XmNRndpSE17JJhwiK8ndpFryLlRcE0zndLk0oA+yzp01NecmdaUw
TZNBiuiJwKucpgHV8vjf85FeCLg5tNcwF7wrCQy9bw0PXmqVEJYFTsPwyhVc9yWkm8XaGq+JBo0V
6pgHSSl6mfofl76Nv52QqfZtnfs3uJIxPeXr8XIjZcBPcoiRfG3mkN+6oJf96ZoagdBxOKu0VBjB
zbBugetnts+f1OTHqCDXpk1IiIsSVYLlegGzZggkRi4qgrjNZ1lwlsrhtAYzNoallhsNTe8tAmVy
uMHOw82/stVxZAThMCjAbNM6DpZPNQRxuXKO68KLT1r1qmoa/3K5xDvBPmZnRQJne8XVIt5AqkaE
o4HaoK3sEqCqOV3a0C0Zq+JaaW58ujx/kOvPji8vT+08g3MqK99RXXCqOH49iQBic3UuqfSm7bXk
SRS2kOwVPQaNygHJrqVY2pIKD7t0WpFjBChvsACFksXnlPZUhCs3m6FRNWCiJBNVKKKxvwYCK+U1
Cd01fe1yevxQ9Tz1AXgNgKXoE8vmWk4S9lNr6xd0XVKGUQV0KJmrH6WEAEhMod6Z4hVfs3iuDb0K
3yUG10GcfHWqVzTUWEXSoIpMa9Q25hjkjPNBmcNphgdGd5CUWmalCfSbNbivTLXtT/W6fIehX3K6
bTJSMcpUy8CXVCv6odBY6Noq2690gHE1xfqcBgE8QFn7viTisISG91MR1F+M2J8fN9D7cKFG1qFJ
PKqp5tCaeRZX9xVM7I2z+bxqjMuEul/g4OVobfgc7zmMfJKvziCyxcjSckhQgwJcI2tkwgrgz5TA
omBdgPZQbttPB6oBW51XLgE9ePwrIqRbhNaK9PJ6mMdBMVxzaaI7a5CdVaHypSJkf0o5M38zv2sg
pkXWwP/Kz1AY/F7Tnr0traGRRqtRa8azDVTMRFMIKjVtxX2BI5+MOnSg5qlaWvJ5FGXDJYf7BdEC
b2l9IcgNUKiiHd1cS9OLWsGZMWz8hMxv6FKwGa030XHJfYZwmzIrwyUwAHq6DFegxIZLgirnvuRs
Ri1ZaTBICdWAm9A/X8pXJn0t3kHD0F746/N2zf2KWttiLDWp+sFv+RdmgTvf0nUSSsTX4Go/mZR8
OsocK9xQTQot7/x9rRDKzaQ6dpcmMeXEp4ZpXqX6sbNezk+YozVJE0oQNEOLJxRozIHHUBc2h8KN
TrIkjpzI8qceLvDDf/35Oy5IzXkDAAWBTS1S2ixkfqK1a0XGKHIdWwJmPm8Uzgr4pocE41B8T63p
OlK3YzNolFMFJA717dAnVfKFmdNOVw4y5YSMfdw01DXpSjZ1jNZNMroGpYERnoKQkckiXBRyGM5k
EtF5knyRNtUSR7ihyGJtNKe5GUCzCekD6LDVCLCChiv7yaGGeb3Bv47zqV6VNSWm2sjYQIe1WlK2
Mq+gcFRS5dMmbNdErq0bccef6AEQSNObQ6iQe0xsM2wdr7qAsxtfu6zai/WcrpiptjlbrRvlrLAS
6NmK5kxW1lPHtz9kkIC9K+uEpg4qFwc4EMFomw2F4GH5YQVncx4k5D1lstq1H9iTQm1QpDkd8TRV
fu+RapJs5aJaatIFBRMD6Nz5jkabIVExklXr0yomO75J6Y61Umxz4tEak5iGvQEQp+u2R/87Wj9l
xchUU8AahF4HK5ArAy+HW9lM9XBCJ0WSHRQqDzdtWZ2FenZmRoo6sg1elgLYaqBtiKpLULGPJZXi
Ia4DBXzuEldD+MlOgk1ysrajG9jcCM631B+q7Ymd1dNNMNfPmxgW0LKwpqtCPmnSeTiJpFPNWOOL
57KrlveqE1HSYVNRTOMeXG2f2vkNLRtw7X14uXxvAouNQVp8dS3JMmU3MZBciijoeYQTMaiq9frD
nNgE7ub1vLHq08zPrhsobk7yiloyM2/g1TLKGzvHG/BgdZLzE3mdW9dxJCcXpcwudkqC04kXzJLm
wzrxaNQTetJUlRzQnSloztaY6Y6BUSjduNXRZMJeMRE1gtkRTQVaSKnjcHNhqNKxSR3CsIzMDwac
uYM8AoYAkel8uJmvvmzqYAFvCDQW3ItVh+QpVVBnYabdaRa2dl0HnxVNpzWUdCvl5nVNzA92kiUt
VaU7R9IuN85qeQL5A9U1qXGl4+/Idj02irIRTNGwBKo0bFjXCulM6fd1AVFfBrU27Z6yAf5/tJyj
5AV9Nao14Fa1pW7MFC2aMblDiWLsqDwj0wm9lB4f+4XP6eqdOGkDfesG6Kvvea6nr2Es02jfmMHm
GixhPsFf+ehEq6nswH0aAkeGVg+DmUt4wqsCQDFAlGBD14v2yyrOqP3eEIvSTvG6Q0/LRjr9fcY6
wfs8ARGkBytqt5PcNSp1NC9hbYqppSUnRNA3nNfrcZqJ9A63lWROS1SDZch0aqMR47kEE+xxRXNO
jXYFoDOsD6HfzEBp10MZUPcKaEObvW/A5GpiYczN0KKRYA0vw9rm7KWr2DBU0aBIfp8R587D8rLV
4XPLNqkPIi7+wh35LqeQbqQ29Wcvr9lvm/TeD2uLzCVXDz95D4uk/N68aigbC01QBSHlTLCw2/NJ
pkHHblGd5bfHvp4BFlO0EaHLGlZHPEKVjjy+qcgnkOOewawhHc917tGVWlFBWpV0gzTNa3selCO9
jEe23xJhqTb6UK+xikSWpplKLTIn9/s6ru0rp2ghy5dTSsFTNwmV9xbMu6M2luXTmrQfzHPMaqlP
YQq/1D2HvJYSnlnm8hTyiK8sEyRQa6BOKx8OjcCw2T71yZrioERbbvC9oVYHBg62JoMjP6ODBYFL
EBWNyLIlMClKgYiSEayyMwvGN4pd6CwHqbrvn2Q0uRo5PiXCdGmawOlLtZe6gryCDs8DX0rPDMi6
0HryGpJH5YvRhMdR6bc0UrGDkRZcJoFRExFVrnM0UC1pyZXrAacV/EXENDeDchktsuUazoXc2Ewg
Hh8Rf2/OsvCW1jmgVfzlTcX8SU6EY9AJtKGQgvceGMtU+mg7I9vKiW9XFJjbkTKxVVi1vfXy1qFN
MM1kUuJ+9oqmW7nAqKsUp6vNyD/zAzL/0boGAg0ZBXvMfJ/UvE9Csp8Oz1yCAPfQhDoqrAmcvTNH
f9cCTZ1ZGvQ63JGmvFwNTWEGCx+txi+WLQzRNRFbnOGhYtO3hLALitDCEwM0CkBdOK1C2bqsqZUZ
5apg+BYcPvYawtLVqjlNJJlborU2RsuCrl2bpXnFpoA2SXIGfmWhggnYPMmRpwRWgqXkTCSstrXJ
7IleaoA9eZn3uQQAu/0MNcpqQu8zqsHN2D8uC8K/BRT/QL6hPIUU5jLMhnpG26+MjDCEccq9Qagp
t2kosimXJyQUi8R6H2Qapn39qUhnGWTHifl1JeFOk16btxJF6F/N7EoJcY+wpZLhDYkF05WVePRy
7LVuNncVZr1Rj2u4HG3u/5LzO6TihFnHllNdhvYG9/aM2qhRoQakH2pSgL/Psxls6vSIWDT0YqFg
fuLM4R1lwRCGDVtNA687bUXPci889mO4GHKLsoXlWayUYxsg3drPTz+UKed/ZB3TmXFQ0caJAsl5
RR+YgQkyO2o/Fqk+lM2L2NLoVksLSMiEdXAfwVdVp0yf2yUoo/HcU28s1R+uBcp7ySVJX33K6bvE
neidbciXZqNeeyZph4JWhnFi3Ckt0cRieStp2ZlnV19MUAQbovFUsd0nYXlmzy+rIn3vlWSiGvl0
A5g3XtI51iG+amSLKqN5zfUyupPTaUAmxNGvs+q8oq3M2tGuV5a5HtRk16PEu1SW2rHjkwen7TB8
OhUtS6MQ2DOIZI0kmf05Lb2TJfSAYCBOM3k5ldslbSM8OivQvBCYDcwwpQR3fzkIvC8WQJh8CV6m
jqh+k44de1EH60svKrl0BZQVKydakJ8RBzij5uai8El5SpO4Ti9EEYVOLgN2FrFfNpyQlDaAOjKl
MbiEdznuaBN+SPIviXW7kYuxWoJJpp0TSRaVxjaEDBVzfrXMCAAXMnA22zslGnmZR5Rd69WxTxdD
nP61IZLWBhHDagmQOzgp22KyUQxifqF5Q5eFc2yPegazKazG1IfQf4YDXYLMUqtOGurl/HxjkyxV
PsxV8hdrGRoE37TvoapCcPqIC98xzoNMIroglbmZH2807T0tyW/NNSajhZkLl2VkUo+8yuTBKozd
OcBvqfhi4EKt8NxU/8LU04tmpVC6InIm8TGk4IOYPZ2Zx0bJj6Z+0yQAndW8WoOmGrakk0elnHyB
oMCtk/ZSq+VhLdwSrspqHt1KZXhmt9E0zJ2TWGFjVWBeA3p54KF6WXui5rAMO7SzrQP9pJYsm0Qp
Fodc4DnwoRJnfQOboFRS9gEkYDQ3OCI850OxXtFBcgMKu9DqYWbQwnnOKW17Zw2g/aJN3xOlPY5A
gdEu4jKf+zfQ6X6yrXJEwIOCAgMWzyy78HVIg2zcPZU4WACMJCM7rTbe6Uq0T9Klz5KT/67EAEY1
6p2XRD8BSwp0S7Y+cdb62ASBpQb5eQjlq2lI4FbJcdCQIM+xMWVVDB0ArGkmnSZVMhJ8simlCVL6
KTbPiN+eFzYN2iDRpcEjzjAp23JZXAZ4wHFlXcPuCpvKfDnKDGNaZPqXpWjMOh+tIzoFq6QXtZEz
h3s+q89lHWBuK32FhY+goHUhYeu5g37R6EgyCOa+MpH9EFKG1TCOYFynoWIjSbCUAHaFPk5pRa0z
TLiheaZreJFVUb2TOR2HdnJCj0y3aMgaFKtWnORQb+TBl0eVfM+VX+q/HRErab00Ob3/x2+iOg4u
DEOhX7StaZSPiM8flV/SS5KuFfTMGZGVgrYq/OT5VNxA9ExNPw1SlsHXQmfxCf06c5uqtfJCW1mU
3jpovNwGD9Wg/78C85UKTEOUvX6/AnMQZEcf3TqIHldgbv/moQJT09/I8IjogOYpcbRgnt5VYGra
G4i+TduCP8IwVEtjfZOUIDzFmeobmf+pNj6mqooi3D9qMFXlDYzQlG7atiYbJvmnn6nBVPYqMDXF
tA1Tpr5XF2W+hmV1dSxcRlT1yi1sY5W1sm/ZVDEVxXRC0L/CMUErN66y/lfNWbetB9WPpSkc4Jg+
ug2WKd0/MphFQ2s41xpLAqFDpcRsK82+1e5zsAxWi/vA/a9i5Lt0RdIHfPp/dH/MH36GzXzkFm7n
hzHcMUX7oVxk7WwBCQh/ykDfvvmjHx4ttqO8olFiNb+vUBOmkOSL9rE+ib94UCdJFUpDl2Zbs3Va
zqraH/rERybFuRbVubriyKYlPvqmULrzBgWUHUu20BgTxrQ/FIqPQOo5jkXyRrGxMj+lUKI6+JHR
MnRLtywdyBepDcpEFMPpKlSVWRBROEtA0RQEQcs5sNQ7qjZGgXO5wRNIFEA7Ju70tNQuPUjqoexT
jdtKNKwCFacFH8iOQk9xSRCDpMDABJCYyddBe1dY2eCRXJ8xsIjjpamacneqXi7h7qyE51jd5Blk
MjeVUYCA1wdSOVXQ8JcfpxrPPhDmf8d0dMiAZCG7RwY9aucxTDlUKAm5FDBt6Ja0/e8opgWLOk2m
cnyCqxhky4Ge3GWrD02hwLJF4GqaR5+L9EMLyT/4rQAYGgWjTDoOFWoqR1xFBtfEK+oa31KdziHn
EoMk6rVakCZwLqU1icTmuoVWovU/WyRO6zsI8AeKcVdnd6C11+Sy58GGsi6ye/TxxVkBUEtxKxGE
1TWu8iYmY/I5SLMhtzgAbSdRc9fEH0LpnI7YA4h4YH8o4Cscbcy7CmgW666W1zalC6ZKzeFl3Vyn
7XbsDU7mOoG6jqLRYn7H7JbNnTe/ZCLkSoe+qOfirixdIINIu47Lqbacbgy6nQAGrXwfiNWdQg2c
zDgR5WcBCUmmsdoAaE+vTfuauj8bbte4gZY7uJO8acnvREPTqSW/m/8OWjs1L6kT58OI3IZND5Zw
dU25BeCUc5rsDMIAAGUG7/S1ZZI8C8ZyPI0IGaKXuhQO2vqaNBTMYFPC6APNItdOk9i5Ny3W08ym
CQrXOEW6lmA7wk+tlYHBDbW2b5UinIhvxo1EkQi4ovOIct72rl7BFkeHI+RYwevin/BEqAnJqV9n
0WfxF/r8eu6fgNwEx9UC4qADD0VxlkI4V8dPZ0e1yiXtkKvVlPISGq2LCx8pqPNkBX4nPuF9hcQE
5+EKWEONH0dUegLNL81Nm5GxhAuRf9bytU1zIhA9WXFn+B/EDhTzl83bxDmn0+dQci5lpskD18q1
YGBvKatVQrhWLzlnGBhxaXeZfim2/4qvpB9Y+6y8E4/26e241K9BLg3EvPhW7THkmjWDyTOYMnve
Ac1EcQpiWOYdRgL/c0ADkbpSB/x6OT9P6g90aVxhLRg8zD+qW41hL7Bq/AaW2EF+DpMqtxd1+MoW
7rpkD9bNVnDGAOPBLqNglx/vYE2ipMXKyfkqJmxn4v7wSXWmc/VG4tTUAVZRoNNSeRaE04J6Wjr3
DisafQFMWKO/ajY/gZxqxEqEGlqRTOf2zTK60WH0e3miwsr+6To+zNMxZJNmJ6DfHG1vnsTHQtxV
TFtFSijNb/g/neaFaaObJeZO941Xnkjd/XPPtG28Vs4m1bH3zGlB78+atCuJRflMsSNq2Gg1SN+M
oqZTDSStYXziEAxQAIvEq4RTIAaQCBzZnhXGTIFGOm63ksjnFKBSdt6WdDQGSl8WN1Y+IUUFI8JM
/BU/cbmIvBOrIFUnvg0pPcRgULLMJO65BaRZdRELrjvghcT1GHtN7Ugr0S+oNMimxcMYYrgQUFaS
3wQatSwAYfPoagOqGTx2mgI+pD5tLjKBNw2XIwlWOGOUzGdFAc49Jkpxwxei+Y1q0finnUkkDQub
cn7u1ByxA4MOnjGQB98R/WTAN1cFmTmqtT0ydoSkkIenzciewtoFxWB4xXMshQZnLl0PBpUtnYhJ
c8MxUI0QLkyFWJLJR618U63oBVhM8ctOqdMFdc6Z1cxYYSHdbLNdb0QZ8lo2ApIpFMDy1eAYWXg+
8EO4Mssb8QsxLeSv8NrxempYMz7OJF5cHSnyLMhuWDsWRwgMgH+6LiFEpVkp3IZi2rgix/PMO61o
I2D49NUZU3XIDOk22/JizEuhIemGZaRwggquGaNVm+1SJ/qMVaRbhpCG6QxXED8wMgm0gRAK00Oo
a96FbznmRZiCrmni4cOOg3IUyl8qpqOMAB2jV/HQo/1fSCdIfw73IW9FimJQejF9mVyDo0DaEI9p
b4TcNZg8MouYwoS2XgMxdyazVVAg/JGs0AOYfpN8MabdQU63TjEh8Xvxc0O/uSIqJ0l7s2rsj341
NCTXSWmXurmbU7XsT5L7Wl6PWWexahk1esh+7dMGCI9Hko+F/MSbsN7iOUIFa/pF04PR2H57g7L4
Du+FngoVyGPeJaTctZ6ywjTAE/+FEFm1gCaONAId2MlQATEgPlDg0U1vhGyE+7LkTJHZbWECLoH3
REtYhMa8MYmLbMwZG0soRxyiu0xpSQh8Trn5koYxmjjMT2gRE95w9FUQbIG7TpEJhKdzytI9CN7V
kRh4a+JYVPjsbsSEK8EE4pcD2goNUSjLRvto5KrTX1ohn0pJasPWxBiJGTLZAglXS67Z0Y3KXPmN
mLbnzKBAA3rJ6oBoEMsBflnmNYlgC+MlNC1iD4tRmpIYB4FeyZuPFT8UOyuBah/tovCKnHa+/ZYo
hhC6WBKeFlK1yViIHSU0J8vjEZONMsju7VmmsWuIbtT8AcvRRmg/p6m29mgWIh+zLST7xiNUnmFU
xFslWTxKqY5gr8tYCtZF0ulhbb9nJpT4kjIYaOVMTECMSS3DiRhPD27mKn4aKw+WYpDZ85MS/xP8
w0BbwjYD/1SD2BI2X2WQhoJagjYI5Y14iUhsFHqjcdwsFQr92QXiXUpUVXwc09lKLCV/QwGbKUEo
QZ8eMZIwSkKpJQU72BIOoR06qQBhr+ZUbhTHS0qPhDDFbJm++CCTL2yVQvho+4E411AjaC6F2dnE
V8wK+MSoBD6ZZVNx3AkLhXLl0iyVcCpYAPRIiFJSb6hKGnIGlXwFAPJI7J1yM2swGnaVjcU0xSmV
UKm6ZM8J6c4dCoyteCRkL5YGS6RigqF9FK8q1otd4XAuiCeIkzbeqpDQjIzuw8KgMi8aKOKSrsfy
MeCRkRD8clpTaC/WUeOYhgASupwJWsDLrXSduF8+sR03lC7BaIyhqSMPj5D4Qyhl6TS5FXRIr3vu
QzQK/2hI41pVxMng8CJC1uIA0z2TWhUiqHRDEy+5EY2kQLAg2shWaWfADuK8EDomzg8Vz5CPhFXc
mJf0L09AB1AXf2x6tGrZXHj5FwjuhjbkGEKPhe4KEbEEQhYtDxJGUHQAFZIP5jk6OhPaYSPnlFN3
HUNpIvYPJdNIZiKOTx64XQ4EJUwnp0SmP9hhcXQ9HBol7qo4lI2GReGc2dpXfieOyoZEvjjVxWnk
ZzfsO3FeY/r4UymiJwGVFqYijs75KqaoerZkK2P82nwqbKCM9MXQfOAB/9Fm6KXFhhCbQvx+hTYy
bMsupwxzYHvaqDajkYxvStex4TXqY/CgdCp0idNLPFm4CQHWSai5OKLFiwi7tixFSwMOJqFAzY1Y
HRZMRdzCcLzsgz133SOAA7mWLRuEWLZX5UfXvcZb0SFR9xpaocLMamCAORKEI8I7ypyOOYhf9rMQ
p3DThE5x2Ir/RH68MYzZOA9XGwDrHF9iP2/3NlyrHM7sr4fj1FEYifUSf65VmxuxcYXtWHsupL+x
tByxTe16NTZ4Wcya0EJh7tcxJQyYEQO+D3HSRqIbHnaxTm4MHNlmJqQifrlme6FFXoGqIqQM3sCX
BSVIyPa9VRu8s+0YkA5piizuzY8ERX1eosueVRPD9I7F+3PAoTvi0C3CYFJlX2l6wLllAFmmTXx+
I05RYYeAjm/1X/y3jLe3tU0IGGvrBICygASII0RsSGH0hIuBXK0NdPib2csvQeDs2beAUs0yDcuB
bm3vLapGK8GLA7ZFsVhtphooFNlMLGvrt7HqfgnbPPc+fbvKkjA51k0rUrFzdq98I059voansrqX
rFnpCQQ66qDMxHlHjcbWfguHhrsDj1HbcsDlQ+wQg9J5YVw23lWS+8dalU/wMYS5r80bsc51zDoj
G/GPsJjC/+NBoH8FjJwEH7ujnoqTVnwiTkj0S5jUmlkIPwPTqKMr4lfinNnaYIxntPxoAcmXb8UI
CadgSiRQeAbCCSxz+TiZY9/MmfBFxcuIrwlnEm8GreO/cG+4IGRjoYTiuBFnozhDt5J62JzCTVGt
nEgHJvLBwdHMdyoNXLFZ4sAUiisOyQJSA+FRiHNEHADi3CAkRebuPqM1y9q4wRCJawOHRIDMhb9e
8H5iD0ohzjD/0Lw1hBvEFPB/Z04ScSZGxr4Ix2QuT4WFx9IIs23RhYv5KOISQHLHuhT7RJuJM1DY
3xXHDx/j7KQA7GINYPj26gBL9liWZ5xK4h1FjTpjSsGVOInFWsLRfiLeSpycPB7DKZZf2Er+5GW1
fU5pZcr/0VnB8ugQF3y89ZZ1RCPekpAUJgdbxP/FCSdODJ4qPN+XH6c+c4G2IZKEH0WHUZKbdPd5
9O4iexo8PE/omUf8BY1H1cQScK0RPmSROJzJPuR0Z1p7kmbYbkRvp+9xpHBpxFUPKbOSLcf/78ju
5Uk+JxNLNg2TAKaMVdqbI90JNH0510iw6TPhpxfesXB+hAfB8iOX7eP6jnBfBHdZmqe/F92Q9jZM
/We8e7JI37nxIt//Uicq/nNh8G8vIiLmT+LgjPRnlPwypSz2Y/prX3p5oB8LrCsK6YtOZH07pW1Q
/6URIpfYf3m/+MdvmvwGtRQHkWmpioLv9NtRlAI1+/ax/sa2Df6nEl1nt9h8zPMeSeh7Mnj59WZP
Mg5Px3npBR7SDiJrqCj72aqfFoH6BqJQk/c3TQ4xOEM7IjD0N5osk2YwRNGLTKjpbycC4V8cpAW6
/EbBFBqObZPAUCyHd3ykBYpqvVFMgviqA7jO1OUHkf+NtEB9whr7s1pAVgjPlTwTiw1pCnyvHRFo
yhvUA/3nGwaq4ODs/L02gnC/DlICzXzDCQC7IRWHKvWsJqv8WAlkjZSaYYvgKk7+Nq/795KAKnbu
QSIwlTfYATgzLHjOTYhAu6bAcd4IGmCHTCTuw5Yo+G8mAf3BPu8dUT9zHjhv6ORhGAoxbcWgYrVr
CSQhAuwgHpRC6lXWTbbJ300GuC8HaYGhvXGAZ5u4bMBRNEOcMI82AmlnjgLyxw65Zc02+NLfTgbq
oTLQjDcCjaEKnmqIJcVV/pEINBsRaKqKDshc99kLPy6BHzg1/nCyhn4Q3W/dq2CRP4IqvPqFnffx
dIBvXsUWcLT1xw0MGp1ZbVOWoevu/KGANTw86sHfED//xx0k9IXATHhBmmw9oUcf7jyj7XO//fm3
F346lc6zdm+5++VJsMjc7M5vtx+036YtXN1//IbPm3ldCnSBsvlzHv/4rTPLR/vhpWFntErojrq1
qIcO+7HMll10h6qhTi8P+5zQ/vA7n4qy60/+/OePtEK1AAb9v6EHg0UUbBY7UQqVFtfPlwX7cDS8
pAZDaOXco1lw1+HYN3oYeRwdXblR5d6n2W6aD/tw99OzOKI/bPlLk56UbrGI3agzZ4fD6VBpnKTJ
fZm5+W6k7Z1DOMCHDvwOAWeuV3ZmrKB6B4986SZu3B12i6f6PlTrzxO8s3X+RRtOUZ2D9xtq/eeC
dG30Q2jg0af/GiP9lsaENKpgLyW7JRW6g0f551R+zU6/3SyyWzcIuwO/alJf3/lvs3ix11oD9+/Q
6Q7cxIvc+0Xu78baWqoeBHFB3WXsdmyJ2seE/XJ/0XowfoOsTBbBYxFoPcx16Ma3KSjQx+PqAFEO
XbSrLDiausmyO3APxgkDk3QH7UFxMdLe0bn419Xb2e7lHyx1Dyt3mtynyWLPNQI7unvQr59ajNxd
OkXglQ9duzN31TUNirgOHDrqeZt57WbfnClaD8r2ToDAWb9s0dEMRcS1Dp32VVo+P3YPinHubtyl
/1QkPezrqZt2XQ6BbT5UFhfunZs+2SJGD1KGHc9Loz1d7sNlvHCj+6BadGVh9mAyGNht9/e02cPK
vVus3E5thGL1sHSX+Ip3i+joNI/c5L4rjj7ufpfu8omrAqb+cJ275AoPr1+AAd0Ntj3+5R607oqW
Vu4Ks9EZWeA0D90pH336vyDo3UjbKffhW3x0Qwo39k0GiIndk379MPnoBnXX7qt9eBji+i7cwidz
7sMifdrcLp4Rh8ixHLqE18Gi4B60G2i7gn2YutOizMrVt434eHTFUOUe5n1eJm5Ou+TnnmDpprZ7
5K8rytUqc+k7/5wtIbvTh19zEdzfR4ujsZsXu+kK+RM1f3F0LMQPXfavfJr84qI/IyJT1PVoPdz7
t+eDe3ReZkH0f/7bf89ptyeCIvdex9gQKzKh3tu95K+vyccgpv5zSqfC7vgi4ybSGofuhqsFvvyy
fG7NHYt+iFYPzwDycZ8e/ReqA5dc9oJuCIJ8km6I4qhD3+TcLYMsWO4GEnpFcYJsWk4PHt2lK0WB
dOcHULLn5TPP6GGpr7gPPzNyD6Zj6q4Kf8/5eBDNq8fLXxdv1UijyD8U/yF+laA9T2Lu3dhPerdw
n8blu9/pRMf/svhQthditfQn17Rvr/yDdvFtUpAyKPaGJXP/ZNv95Lh7fjJlQAeOOC6zdNWxdAJZ
8cQl/LlpPlwj38aLfcGSb7APHPttmReZu3fDEamCAwXxcD19Zs6aAGTszMTuXPk5eSBkd2/lHiBo
3ZTX9y3yw3n815kGhZQckJQfsw7lX52Ve5uVt+5uxbbH0u6H3fI9muKP7+iAFMERV5GjgZvdlved
JzyxF7/yBCj0om7epI8blJgtiR5UCJNNoflWIK8eQ6/HqD/6CyRBZ79uSqaPCNc7t3Lz3H3Gq+wj
EDV02/gPl7Ujlj5uO8M93RMZ+QfB/7ryib62yd5h0sf9YzducjRbrMrbKLjbzVUoSR/BnUm2SNzu
VnGeHAA/v1eOGfaOTmgl2YwoLbsH2FNr/fMPOHGDIngsDKoDdj/++jqesVn2llHpI1H8TRwXboZj
FqzL7nlu9BA8IqxY5IuM6+pOClszYhi7H39dKJewThSpSHOnu8HE2Krcg029Ko7Og6LIt2b73aIK
Otu9lygBj5iWd92Aq6r0YV8z1vLevd/O/WN663pd+Qgk0KGGRYSUHoQzRDHT/LlbKSwwhz8IKV0H
yR3z3b5OwdnxYBqehCP1HkRHx4QiyH0eCTpnF5zoLn0fm+LT1YtP6EF/B2niBntRVauHcYc4pGQg
duu63W99BB6u3K7jpVo9hAKuXMD9R2P8fsDyZXcZrR42wcP4uEloZbSI28dSMZQejCfKL0zzogs/
kCl92T3q163nt7GD7tgKMPrXxv7rbhMPt7Udvm4ooIVCAD8J8PsbBhKeu5oKoo6XzfRftxAPV9t/
w4XIPCHyLrzhxYD3D94CB6RWq72z/tWN9vpVapC5my6Nm6hOe1lrXh9VbKyOJ9hHeHyYRml82xVB
H8mc8R2+fBeNKMoeDpXBg2d8NCkDoHi74cRxZ/UxuBstRW7yOa/J6sFpmpTAqjqzJr6+e4kDjgwy
KeTjOqoB/drhA4vUODGSzgGq2D2c0JeLrNxNb3vvsHs4OT9lsMJ2J6v2sUOuF8liUy66gRx4E3cv
8L2F++uOgYeo7L/fMTBk93RjD33kI7m3LJJ9SILTQ3TgYtHs3YGp/3pNa14/Bh7c20uqGLLF9vJ1
ISIE1JDshn64bffwpE9JUCzuj67w0/cwJqIa6lBTPmQAAv9Hz4ToHyoFvv8E7gw/lM4eullwe0vW
ajfbrbHZxb5fG/+v28AP6fxDN/Dj+X/zxx//aiyix7vqn86zdp/sfvlSeQAR44z7XEfAPRjzYbvK
ulfDPjLcE2CFqHMWrDrz7SMydZrtaZmobTt0i5zmmbvoQt5EXfrBw2buejfKdkeoPTgLtBy53xOB
2oMIzsua0G1ntoJF+VARTBe3btI1maQFDx/3PZmI3Shb0Qqq7UMn+wG+hGw3zHZUUTx66KhXbnkf
HL3N3D3vXxVksgcPDmmyuxtGTJl+Grsfv+cwvX70fTuQxJyPxnFA9HrvXOoj+P4ZqBCJsKQDhFH7
iIx/XQD320lhKxSzh403SXFejk4WgqS6E0zTWckeVPpjmdw+dyMCGQRLRh/Zn7e35dFFmXf05dvo
ryrNcyfav6a6SoBKdifkv1HMK/JAeXSWogcL9laA2DuD9qCYtEbOweV2hlX6GBdMbneb9pHCANtK
Tcrj3d8HzHfou/ePx3yK9Cn/RG/8oNe8yx0fpb8ficQOfbm6qSq9h8vRdtCj/zSaDf9zZ/49KBuV
W4ss7R7ur1/XXz99hilI0i7uoo+s0x/3oN8Fuur51H0fp8/QXS2OrhfZfSdQZPTgSYzC4JZioI5y
m69a7tcFTv+nVfFYO/pIsIzXFDSnmLhIRBGTbmGUIN041PUZk6zcq7eylB6GLfwgXXUts9XDRhSw
nwm1jt2R7R587Il7292EfUT5JpT+diz+U5zgz1u8p4oAQO7wJRv+838Xi6N7QO6nVbqX9oUR7PAH
nC+StiOMZ+CjPy+NaXC77wIoTwG0vzDuIk8Lv5OkVvoI0DLfPSn0gTm4INTouTlUArt12t68+jhI
Ltw2LbrlCHQh2z3m169HorKi7lhhpQ+0GsPuDdrDmXHBUXrXRQhtO7wcan0vXLIhVLB0zZnSx3F0
kW6EndyHYwn21kNn/S7A694Ns9WzPkz7dtQ9QfQBsHgwl9IgANPZzeP0AdWb4dN3o/yq3INX+A0P
vnWyHktaFXx0h64fRUALr1sfQmOPHsYVUX73aLqgTH432jZw0Ec1+1UaP8Hd9xG1vAJL3b0/9XHW
fUy7lxC1j5T61T//R3r0MY3/+T+3mZTL7J//K7mj+1dH1pBXHawgBFGCvYoBVXRpO1TxPrrJZt/Y
qX0EMj95T3ZhH+wXAwCKJKuPjt284wjQMO5wYcDhFez5sdCsHT7umDCDAOLuRnoI3fWwvW+e+N1q
HzDwmyC+dW/rrhb3EYh+sKFP93cf4IsXuh9uyxy+5xb9dQHAbfnXv2EE8NlaNzpA7dT/b7gS2xK3
f8OliMhSdR24V1fh9bDKW1h38Cp2yymsWQ8u7LaOrztXQXl96AEHE58XlF2ygR6iKYM0R7DbQ/9k
kW0WXlrtwQv7gOMzeXcvjd0H+H5QRh7Ihs4Kvk78+LpijBaC9KuT9+ojQXWaIYYu40cfd6ZxXqR7
m4Ny54MVbrhZiCr13UBid/RxZzoOnmCMRIfcQ7fHsZuli+eyc33g/47BNNx1vAjBUn/olCfBLbCf
vYx2H4Q43213+6L/8Pq2mCwysvrt7s2FRvTBiCBwZ13pCrrjQ6U7zGgX3lXfbRecQ8c9KWEEyjpC
2DK5HzruKdxLe8ZB6ePmfFq4UXe2fdRwnS2yvX7K9CY+fNHOSPsQFOyCA7bU0IeKd+oWe/h2pY9r
3DQo/HLfNYHf/nBRXEVpBWNWx/4qfSQcpwF2nZodeGC62V2lj6vntGwW8EWWmbcTgTAT9Grf/fg9
p/l183ORRvfIZDfQdlyjh+waJaDufgC2BwNEtLjoTraPK+27BZloOmzuM7T1cfP8v6xdTQvCMAz9
TS0o7OLF4xDEovdhexiKStH17/tSzSFBENrct3WkaZuP1/fAblEkbhwqBWzu9nmDbLje2CzAMntQ
Or5UrdFZwJUPKAeqeMpbdMFoRQNRIXyiyh337m2g+6F7ePNNVpIsso7wUJhWEPL3e0RYJiR0OfKX
aCl7bxCzhpKiPDygIMCjtHtwKPMTjMjajb3FkXe8EGxYBJdVaqbXKb4QwREEhvEu00aLHuYJwRWB
NLYg3mAD12k06d/hUj41ErJ0aIusJoDYWi1BC1ACSDMTwYR2suDvVtAKZ/O0+9+Hdgjcqgk0wfLv
3QCRx/4RRsigLcLaA4S61v8xBY1Vx1+vSfUNeuJ8TVPevAEAAP//</cx:binary>
              </cx:geoCache>
            </cx:geography>
          </cx:layoutPr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en-GB" sz="1197" b="0" i="0" u="none" strike="noStrike" baseline="0">
            <a:solidFill>
              <a:prstClr val="black">
                <a:lumMod val="65000"/>
                <a:lumOff val="35000"/>
              </a:prstClr>
            </a:solidFill>
            <a:latin typeface="Arial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18/06/2020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18/06/2020</a:t>
            </a:fld>
            <a:endParaRPr lang="en-GB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kern="120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Notes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6906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3969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9252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94749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2019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13619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7693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59600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35384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3332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Connectivity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53779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70577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11224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50951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86745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19752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15963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98688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Animate last point bold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07162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Animate last point bold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14453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Evtl. rausnehmen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0333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Animate last point bold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63842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Evtl. rausnehmen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32834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83176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01114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5107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How did I select the incidents?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20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6156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7248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Entities in Europe are targeted by about 37%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Middle East is being targeted by about 33% </a:t>
            </a: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19% of the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analyzed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incidents, the US were amongst the victims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neither Russia nor China nor North Korea report a lot of ICS incidents against entities located in their countries </a:t>
            </a: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6158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Entities in Europe are targeted by about 37%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Middle East is being targeted by about 33% </a:t>
            </a: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19% of the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analyzed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incidents, the US were amongst the victims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neither Russia nor China nor North Korea report a lot of ICS incidents against entities located in their countries </a:t>
            </a: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6063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2473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 dirty="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56938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72078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47977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94489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64260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7139"/>
            <a:ext cx="9144000" cy="4380861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23532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35256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 dirty="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90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.jp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3.jp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4.jpg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3.jpg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Chair of IT Security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Faculty of Informatics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Technical University of Munich</a:t>
            </a:r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F05D3B0F-95C3-A349-A524-D6BD01ADACAF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902161" y="324685"/>
            <a:ext cx="1066755" cy="334283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78AF612-995B-844F-8FA0-BB3BB86C28A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6499272" y="324685"/>
            <a:ext cx="1195633" cy="3392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6639417D-B1A7-E246-B967-3D2E59C30401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902161" y="324685"/>
            <a:ext cx="1066755" cy="334283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98A178-13B9-604A-93EF-80F3A0D810B0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6499272" y="324685"/>
            <a:ext cx="1195633" cy="3392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4/relationships/chartEx" Target="../charts/chartEx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7500" y="4585134"/>
            <a:ext cx="8508999" cy="1350499"/>
          </a:xfrm>
        </p:spPr>
        <p:txBody>
          <a:bodyPr/>
          <a:lstStyle/>
          <a:p>
            <a:pPr algn="ctr"/>
            <a:r>
              <a:rPr lang="de-DE" sz="2000" dirty="0"/>
              <a:t>Nico Fechtner</a:t>
            </a:r>
          </a:p>
          <a:p>
            <a:pPr algn="ctr"/>
            <a:r>
              <a:rPr lang="de-DE" sz="2000" i="1" dirty="0" err="1"/>
              <a:t>nico.fechtner@tum.de</a:t>
            </a:r>
            <a:endParaRPr lang="de-DE" sz="2000" i="1" dirty="0"/>
          </a:p>
          <a:p>
            <a:pPr algn="ctr"/>
            <a:r>
              <a:rPr lang="de-DE" sz="2000" dirty="0"/>
              <a:t>June 4, 2020</a:t>
            </a:r>
            <a:endParaRPr sz="200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7500" y="1277677"/>
            <a:ext cx="8508999" cy="1231106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4000" dirty="0"/>
              <a:t>Analysis </a:t>
            </a:r>
            <a:r>
              <a:rPr lang="de-DE" sz="4000" dirty="0" err="1"/>
              <a:t>of</a:t>
            </a:r>
            <a:r>
              <a:rPr lang="de-DE" sz="4000" dirty="0"/>
              <a:t> </a:t>
            </a:r>
            <a:r>
              <a:rPr lang="de-DE" sz="4000" dirty="0" err="1"/>
              <a:t>and</a:t>
            </a:r>
            <a:r>
              <a:rPr lang="de-DE" sz="4000" dirty="0"/>
              <a:t> </a:t>
            </a:r>
            <a:r>
              <a:rPr lang="de-DE" sz="4000" dirty="0" err="1"/>
              <a:t>Mitigation</a:t>
            </a:r>
            <a:r>
              <a:rPr lang="de-DE" sz="4000" dirty="0"/>
              <a:t> </a:t>
            </a:r>
            <a:r>
              <a:rPr lang="de-DE" sz="4000" dirty="0" err="1"/>
              <a:t>Strategies</a:t>
            </a:r>
            <a:r>
              <a:rPr lang="de-DE" sz="4000" dirty="0"/>
              <a:t> </a:t>
            </a:r>
            <a:r>
              <a:rPr lang="de-DE" sz="4000" dirty="0" err="1"/>
              <a:t>for</a:t>
            </a:r>
            <a:r>
              <a:rPr lang="de-DE" sz="4000" dirty="0"/>
              <a:t> Real World ICS Security </a:t>
            </a:r>
            <a:r>
              <a:rPr lang="de-DE" sz="4000" dirty="0" err="1"/>
              <a:t>Incidents</a:t>
            </a:r>
            <a:endParaRPr lang="de-DE" sz="4000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D9F2E2C8-8825-F04D-9D42-952B41EA6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817" y="3236099"/>
            <a:ext cx="2033977" cy="637376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F81CF31-C0C8-3E42-98B8-D4E328E9D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361" y="3236099"/>
            <a:ext cx="2246388" cy="6373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Threat Actors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10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B1FEEAB7-FDA3-4C4D-B310-D8FCF8A91899}"/>
                  </a:ext>
                </a:extLst>
              </p:cNvPr>
              <p:cNvGraphicFramePr>
                <a:graphicFrameLocks noGrp="1"/>
              </p:cNvGraphicFramePr>
              <p:nvPr>
                <p:ph idx="10"/>
                <p:extLst>
                  <p:ext uri="{D42A27DB-BD31-4B8C-83A1-F6EECF244321}">
                    <p14:modId xmlns:p14="http://schemas.microsoft.com/office/powerpoint/2010/main" val="2264538599"/>
                  </p:ext>
                </p:extLst>
              </p:nvPr>
            </p:nvGraphicFramePr>
            <p:xfrm>
              <a:off x="319088" y="1789823"/>
              <a:ext cx="8509000" cy="444814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8" name="Content Placeholder 7">
                <a:extLst>
                  <a:ext uri="{FF2B5EF4-FFF2-40B4-BE49-F238E27FC236}">
                    <a16:creationId xmlns:a16="http://schemas.microsoft.com/office/drawing/2014/main" id="{B1FEEAB7-FDA3-4C4D-B310-D8FCF8A918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9088" y="1789823"/>
                <a:ext cx="8509000" cy="44481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2611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17407EF-ABAC-6E4A-8296-A673F727BCF3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1454798496"/>
              </p:ext>
            </p:extLst>
          </p:nvPr>
        </p:nvGraphicFramePr>
        <p:xfrm>
          <a:off x="319088" y="1978025"/>
          <a:ext cx="8509000" cy="4135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Threat Actors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11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3699327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Techniques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12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214E0CC-D517-364B-84EE-132AEB726F4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-78" r="-78"/>
          <a:stretch/>
        </p:blipFill>
        <p:spPr>
          <a:xfrm>
            <a:off x="-1394171" y="-130031"/>
            <a:ext cx="11932342" cy="7954896"/>
          </a:xfrm>
        </p:spPr>
      </p:pic>
    </p:spTree>
    <p:extLst>
      <p:ext uri="{BB962C8B-B14F-4D97-AF65-F5344CB8AC3E}">
        <p14:creationId xmlns:p14="http://schemas.microsoft.com/office/powerpoint/2010/main" val="1747959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6B24DB3-0FA5-CE45-BB13-FB8C2F3B82C7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298707924"/>
              </p:ext>
            </p:extLst>
          </p:nvPr>
        </p:nvGraphicFramePr>
        <p:xfrm>
          <a:off x="0" y="1633641"/>
          <a:ext cx="9144000" cy="3532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Goals and Motivations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13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13EA7C-AB95-8649-ABC2-ACB32C516301}"/>
              </a:ext>
            </a:extLst>
          </p:cNvPr>
          <p:cNvSpPr txBox="1"/>
          <p:nvPr/>
        </p:nvSpPr>
        <p:spPr>
          <a:xfrm>
            <a:off x="760020" y="5863666"/>
            <a:ext cx="1793174" cy="321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Monetary Gain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0994FD-85ED-2E43-B6B3-0E78A541C1FC}"/>
              </a:ext>
            </a:extLst>
          </p:cNvPr>
          <p:cNvSpPr txBox="1"/>
          <p:nvPr/>
        </p:nvSpPr>
        <p:spPr>
          <a:xfrm>
            <a:off x="3304309" y="5863666"/>
            <a:ext cx="1941616" cy="321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Information Gain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C3BB2-5133-4242-95DF-94754E06D723}"/>
              </a:ext>
            </a:extLst>
          </p:cNvPr>
          <p:cNvSpPr txBox="1"/>
          <p:nvPr/>
        </p:nvSpPr>
        <p:spPr>
          <a:xfrm>
            <a:off x="5997040" y="5863666"/>
            <a:ext cx="2410690" cy="321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(Physical) Disruption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38AE9198-6FB7-D841-840A-3DCA1D63E041}"/>
              </a:ext>
            </a:extLst>
          </p:cNvPr>
          <p:cNvSpPr/>
          <p:nvPr/>
        </p:nvSpPr>
        <p:spPr>
          <a:xfrm rot="16200000">
            <a:off x="4248904" y="2500025"/>
            <a:ext cx="646191" cy="5789357"/>
          </a:xfrm>
          <a:prstGeom prst="rightBrac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6565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299BDB1-19E7-164B-9AD5-80DD071DD1CE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4153899073"/>
              </p:ext>
            </p:extLst>
          </p:nvPr>
        </p:nvGraphicFramePr>
        <p:xfrm>
          <a:off x="319088" y="1978025"/>
          <a:ext cx="8509000" cy="4135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Success Rate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14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2254511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1"/>
            <a:ext cx="8508999" cy="97823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Dwell Time of untargetted attacks: Days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Dwell Time of targetted attacks: Months –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Dwell Times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15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2E121240-AD55-A247-A1F0-E17EAB9E0114}"/>
              </a:ext>
            </a:extLst>
          </p:cNvPr>
          <p:cNvSpPr txBox="1">
            <a:spLocks/>
          </p:cNvSpPr>
          <p:nvPr/>
        </p:nvSpPr>
        <p:spPr>
          <a:xfrm>
            <a:off x="319088" y="4346901"/>
            <a:ext cx="8508999" cy="978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In theory a lot of time to detect and prevent the execution of a payload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In practice most attacks are not detected in their early stages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3B42D189-91AC-D546-80B1-38FC46358ACB}"/>
              </a:ext>
            </a:extLst>
          </p:cNvPr>
          <p:cNvSpPr/>
          <p:nvPr/>
        </p:nvSpPr>
        <p:spPr>
          <a:xfrm rot="5400000">
            <a:off x="2890671" y="683270"/>
            <a:ext cx="646191" cy="5789357"/>
          </a:xfrm>
          <a:prstGeom prst="rightBrac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14781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Up-to-date asset inventory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Intrusion detection/prevention systems (IDS)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Increasing the security awareness of employees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Vulnerability management solutions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Solid backup strategy</a:t>
            </a:r>
            <a:endParaRPr lang="en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Detection and Mitigation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16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3061908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17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3170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963163"/>
          </a:xfrm>
          <a:solidFill>
            <a:schemeClr val="bg2">
              <a:lumMod val="20000"/>
              <a:lumOff val="80000"/>
            </a:schemeClr>
          </a:solidFill>
          <a:ln w="19050">
            <a:solidFill>
              <a:schemeClr val="bg2"/>
            </a:solidFill>
          </a:ln>
        </p:spPr>
        <p:txBody>
          <a:bodyPr lIns="180000" rIns="180000"/>
          <a:lstStyle/>
          <a:p>
            <a:r>
              <a:rPr lang="en-DE" sz="2000" b="1" dirty="0"/>
              <a:t>Goal: </a:t>
            </a:r>
            <a:r>
              <a:rPr lang="en-GB" sz="2000" dirty="0"/>
              <a:t>Maintain safe operations and prevent catastrophic events should failures of other hard- or software occur.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Safety Instrumented Systems (SIS)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18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A74C96-4BAE-B047-B09F-FEBC2306B3B0}"/>
              </a:ext>
            </a:extLst>
          </p:cNvPr>
          <p:cNvSpPr txBox="1"/>
          <p:nvPr/>
        </p:nvSpPr>
        <p:spPr>
          <a:xfrm>
            <a:off x="652066" y="3853021"/>
            <a:ext cx="1558979" cy="321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Temperature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922CCF-F2A9-C34A-B09A-33ECDE487DBE}"/>
              </a:ext>
            </a:extLst>
          </p:cNvPr>
          <p:cNvSpPr txBox="1"/>
          <p:nvPr/>
        </p:nvSpPr>
        <p:spPr>
          <a:xfrm>
            <a:off x="652066" y="4553614"/>
            <a:ext cx="1558979" cy="321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Preassure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6879E7-F964-D146-9FEF-FEC8E1B20489}"/>
              </a:ext>
            </a:extLst>
          </p:cNvPr>
          <p:cNvSpPr txBox="1"/>
          <p:nvPr/>
        </p:nvSpPr>
        <p:spPr>
          <a:xfrm>
            <a:off x="652061" y="5803480"/>
            <a:ext cx="1558979" cy="321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Velocity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4BB697-F9CB-A543-A5C8-FD53F3AB5B4D}"/>
              </a:ext>
            </a:extLst>
          </p:cNvPr>
          <p:cNvSpPr txBox="1"/>
          <p:nvPr/>
        </p:nvSpPr>
        <p:spPr>
          <a:xfrm>
            <a:off x="854437" y="4827810"/>
            <a:ext cx="11542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DE" sz="2000" dirty="0">
                <a:latin typeface="+mn-lt"/>
              </a:rPr>
              <a:t>.</a:t>
            </a:r>
          </a:p>
          <a:p>
            <a:pPr algn="ctr"/>
            <a:r>
              <a:rPr lang="en-DE" sz="2000" dirty="0">
                <a:latin typeface="+mn-lt"/>
              </a:rPr>
              <a:t>.</a:t>
            </a:r>
          </a:p>
          <a:p>
            <a:pPr algn="ctr"/>
            <a:r>
              <a:rPr lang="en-DE" sz="2000" dirty="0">
                <a:latin typeface="+mn-lt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E71BE2-490A-9845-B561-496606F01C8F}"/>
              </a:ext>
            </a:extLst>
          </p:cNvPr>
          <p:cNvSpPr txBox="1"/>
          <p:nvPr/>
        </p:nvSpPr>
        <p:spPr>
          <a:xfrm>
            <a:off x="3212297" y="4205295"/>
            <a:ext cx="2482058" cy="1374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endParaRPr lang="en-DE" sz="2000" dirty="0">
              <a:latin typeface="+mn-lt"/>
            </a:endParaRPr>
          </a:p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Is it safe to continue operation?</a:t>
            </a:r>
          </a:p>
          <a:p>
            <a:pPr algn="ctr">
              <a:lnSpc>
                <a:spcPct val="114000"/>
              </a:lnSpc>
            </a:pPr>
            <a:endParaRPr lang="en-DE" sz="2000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FF8B11-73F1-FE4E-A540-7CB704BAAE64}"/>
              </a:ext>
            </a:extLst>
          </p:cNvPr>
          <p:cNvSpPr txBox="1"/>
          <p:nvPr/>
        </p:nvSpPr>
        <p:spPr>
          <a:xfrm>
            <a:off x="6897974" y="3830166"/>
            <a:ext cx="1391586" cy="321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Heater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426C6C-3155-8949-BE20-1DC9DA7939FB}"/>
              </a:ext>
            </a:extLst>
          </p:cNvPr>
          <p:cNvSpPr txBox="1"/>
          <p:nvPr/>
        </p:nvSpPr>
        <p:spPr>
          <a:xfrm>
            <a:off x="6897974" y="5794934"/>
            <a:ext cx="1391586" cy="321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Engines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F5D2F8-D168-884F-8C44-149DE8127A74}"/>
              </a:ext>
            </a:extLst>
          </p:cNvPr>
          <p:cNvSpPr txBox="1"/>
          <p:nvPr/>
        </p:nvSpPr>
        <p:spPr>
          <a:xfrm>
            <a:off x="6897974" y="4543396"/>
            <a:ext cx="1391586" cy="321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dirty="0">
                <a:latin typeface="+mn-lt"/>
              </a:rPr>
              <a:t>Waterpump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27768B-8D5C-5643-9332-0DD24DB2CD10}"/>
              </a:ext>
            </a:extLst>
          </p:cNvPr>
          <p:cNvSpPr txBox="1"/>
          <p:nvPr/>
        </p:nvSpPr>
        <p:spPr>
          <a:xfrm>
            <a:off x="854436" y="3205712"/>
            <a:ext cx="1154241" cy="3214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b="1" dirty="0">
                <a:latin typeface="+mn-lt"/>
              </a:rPr>
              <a:t>Sensors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2C8B42-EAAF-4147-BB5D-B02C5562E6CB}"/>
              </a:ext>
            </a:extLst>
          </p:cNvPr>
          <p:cNvSpPr txBox="1"/>
          <p:nvPr/>
        </p:nvSpPr>
        <p:spPr>
          <a:xfrm>
            <a:off x="3876205" y="3205712"/>
            <a:ext cx="1154241" cy="3214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b="1" dirty="0">
                <a:latin typeface="+mn-lt"/>
              </a:rPr>
              <a:t>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053F98-9C7B-3540-AB59-4295CB2E0151}"/>
              </a:ext>
            </a:extLst>
          </p:cNvPr>
          <p:cNvSpPr txBox="1"/>
          <p:nvPr/>
        </p:nvSpPr>
        <p:spPr>
          <a:xfrm>
            <a:off x="6965009" y="3201339"/>
            <a:ext cx="1244182" cy="32156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DE" sz="2000" b="1" dirty="0">
                <a:latin typeface="+mn-lt"/>
              </a:rPr>
              <a:t>Actuators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DC202A-B7FA-0244-A118-BDEA7F2D0E9F}"/>
              </a:ext>
            </a:extLst>
          </p:cNvPr>
          <p:cNvSpPr txBox="1"/>
          <p:nvPr/>
        </p:nvSpPr>
        <p:spPr>
          <a:xfrm>
            <a:off x="7016646" y="4864894"/>
            <a:ext cx="11542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DE" sz="2000" dirty="0">
                <a:latin typeface="+mn-lt"/>
              </a:rPr>
              <a:t>.</a:t>
            </a:r>
          </a:p>
          <a:p>
            <a:pPr algn="ctr"/>
            <a:r>
              <a:rPr lang="en-DE" sz="2000" dirty="0">
                <a:latin typeface="+mn-lt"/>
              </a:rPr>
              <a:t>.</a:t>
            </a:r>
          </a:p>
          <a:p>
            <a:pPr algn="ctr"/>
            <a:r>
              <a:rPr lang="en-DE" sz="2000" dirty="0">
                <a:latin typeface="+mn-lt"/>
              </a:rPr>
              <a:t>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2CCAD7-065E-444B-84F7-3E25D81C5644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2211045" y="4013770"/>
            <a:ext cx="1001252" cy="8785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2D4C36-C5AE-A849-9601-DA22575684E2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2211045" y="4714363"/>
            <a:ext cx="1001252" cy="1779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5E0FFF4-567B-D94C-BD94-0B30B5C811CF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2211040" y="4892342"/>
            <a:ext cx="1001257" cy="10718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203934-188C-4842-B7D7-660B15F8E71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5694355" y="3990915"/>
            <a:ext cx="1203619" cy="9014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900BA9F-363B-154E-86E1-B080E1C3D804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5694355" y="4704145"/>
            <a:ext cx="1203619" cy="1881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D1FAF-573F-6E47-8773-070FF9BA39F5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5694355" y="4892342"/>
            <a:ext cx="1203619" cy="10633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354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10257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Still unclear how the ICS network got breached; possibly through spearphishing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19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0E08D871-E225-1541-AC37-540690CC6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549" y="3055801"/>
            <a:ext cx="5622901" cy="30738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B51517-F2DE-244A-88EF-4420890F1797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mcgtechtalk.com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-content/uploads/2017/03/spear-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phishing.png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1487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Growing ICS Threat Landscape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</a:t>
            </a:fld>
            <a:endParaRPr lang="en-DE" sz="1600" dirty="0" err="1">
              <a:latin typeface="+mn-lt"/>
            </a:endParaRPr>
          </a:p>
        </p:txBody>
      </p:sp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92A9B1-ED31-DD49-B92E-B639EBEF716D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563712" y="1404703"/>
            <a:ext cx="8016576" cy="502038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E408BB-4783-AE40-AA36-6B7A3982F05B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securityintelligence.com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/posts/industrial-control-systems-security-to-test-or-not-to-test/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7748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Since the network connectivity of the SIS was not limitted enough, the attackers got access to it</a:t>
            </a:r>
          </a:p>
          <a:p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20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pic>
        <p:nvPicPr>
          <p:cNvPr id="7" name="Picture 6" descr="A picture containing table, computer, sitting, video&#10;&#10;Description automatically generated">
            <a:extLst>
              <a:ext uri="{FF2B5EF4-FFF2-40B4-BE49-F238E27FC236}">
                <a16:creationId xmlns:a16="http://schemas.microsoft.com/office/drawing/2014/main" id="{0DFFBE3B-E907-9040-9D7E-7CBFF4DF8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523" y="3094743"/>
            <a:ext cx="4552954" cy="30179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F29CA7-5DCD-C848-BA36-7C23AEF5E098}"/>
              </a:ext>
            </a:extLst>
          </p:cNvPr>
          <p:cNvSpPr txBox="1"/>
          <p:nvPr/>
        </p:nvSpPr>
        <p:spPr>
          <a:xfrm>
            <a:off x="319090" y="6388273"/>
            <a:ext cx="8261198" cy="470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www.sagedatasecurity.com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hs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-fs/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hubfs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/images/blog/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network-segmentation-design.jpg?width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=354&amp;height=237&amp;name=network-segmentation-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design.jpg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70900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Attackers figured out the exact SIS model and left for two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21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pic>
        <p:nvPicPr>
          <p:cNvPr id="7" name="Picture 6" descr="A sign in front of a piano&#10;&#10;Description automatically generated">
            <a:extLst>
              <a:ext uri="{FF2B5EF4-FFF2-40B4-BE49-F238E27FC236}">
                <a16:creationId xmlns:a16="http://schemas.microsoft.com/office/drawing/2014/main" id="{72484798-0A95-364A-A3BE-0AD9E79AF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269" y="2671948"/>
            <a:ext cx="6111461" cy="34407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01C590-7BAC-8947-BAA9-D5BD0D001334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i.ebayimg.com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/images/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i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/152654640334-0-1/s-l1000.jpg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26127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They came back and installed the Triton malware on the SIS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22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D1C1A6-1AF1-6447-BF76-5E8E7A5BD4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19564" r="441" b="29569"/>
          <a:stretch/>
        </p:blipFill>
        <p:spPr>
          <a:xfrm>
            <a:off x="1192045" y="2658850"/>
            <a:ext cx="6759910" cy="34538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3777E0-4327-EB48-804C-86F1A8C73BAE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hw-img.datpiff.com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/m580a552/A-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Mase_Two_Years_Later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-front-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large.jpg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9170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After installation, the plant tripped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23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8A527-80FF-024B-AE08-0FAC1FFD1FF4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unstrangemind.files.wordpress.com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/2016/03/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shutdown.jpg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B1F696-F511-BE4D-A58C-9C6ECE5C4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962" y="2999205"/>
            <a:ext cx="5118076" cy="311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The malware had a bug -&gt; human error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24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pic>
        <p:nvPicPr>
          <p:cNvPr id="7" name="Picture 6" descr="A close up of a newspaper&#10;&#10;Description automatically generated">
            <a:extLst>
              <a:ext uri="{FF2B5EF4-FFF2-40B4-BE49-F238E27FC236}">
                <a16:creationId xmlns:a16="http://schemas.microsoft.com/office/drawing/2014/main" id="{100A78C0-CCEE-0644-A8E6-0A9D3A700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775" y="2818366"/>
            <a:ext cx="4922450" cy="32943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E684AE-F29D-104E-89BE-E5F33356C0CD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www.beningo.com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-content/uploads/2016/03/AdobeStock_100096286.jpeg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3297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After some investigations, the plant was brought up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25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pic>
        <p:nvPicPr>
          <p:cNvPr id="7" name="Picture 6" descr="A close up of a cell phone&#10;&#10;Description automatically generated">
            <a:extLst>
              <a:ext uri="{FF2B5EF4-FFF2-40B4-BE49-F238E27FC236}">
                <a16:creationId xmlns:a16="http://schemas.microsoft.com/office/drawing/2014/main" id="{A0CDC095-D5EA-B140-8434-61807EBFB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893" y="2618028"/>
            <a:ext cx="5250213" cy="34946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0C50A5-A5D3-1141-BD2E-72EEC8E16E5F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betanews.com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-content/uploads/2016/11/Restart-button-keyboard-key-e1479117780695.jpg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1721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The attackers got a second chance, tried to fix the bug and installed Triton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26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pic>
        <p:nvPicPr>
          <p:cNvPr id="7" name="Picture 6" descr="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31EE5A3C-67A7-8749-842B-209F04095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988" y="3022594"/>
            <a:ext cx="4546023" cy="30901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7F7C86-052E-A849-A1BE-11E9BD9FD738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betanews.com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-content/uploads/2016/08/install-software-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laptop.jpg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13539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The plant tripped again due to the bug not being patches correctly -&gt; human error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27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26683A0-0309-B54D-9A86-7867A0AA3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962" y="2999205"/>
            <a:ext cx="5118076" cy="31134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E98CB9-E70B-CC48-8B8B-7150DFCFFDF3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unstrangemind.files.wordpress.com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/2016/03/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shutdown.jpg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5187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ICS security specialists were able to identify and remove the malware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28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  <p:pic>
        <p:nvPicPr>
          <p:cNvPr id="7" name="Picture 6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AE185C3E-3E61-BB4B-8911-4D7E6C5B3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148" y="2547135"/>
            <a:ext cx="5353703" cy="35655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F5402B-FE6F-B849-9568-F1DF2AED7339}"/>
              </a:ext>
            </a:extLst>
          </p:cNvPr>
          <p:cNvSpPr txBox="1"/>
          <p:nvPr/>
        </p:nvSpPr>
        <p:spPr>
          <a:xfrm>
            <a:off x="319090" y="6388273"/>
            <a:ext cx="826119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https://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www.cbronline.com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wp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-content/uploads/2017/02/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Investigation.jpg</a:t>
            </a:r>
            <a:endParaRPr lang="en-DE" sz="1400" dirty="0" err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4083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Goal of the attackers still remains unclear; probably they wanted to cause disruption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Impact: Several weeks of downtime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State-sponsored Russian threat group named TEMP.Veles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Goals, Impacts, and Attribution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29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1880158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algn="ctr"/>
            <a:r>
              <a:rPr lang="de-DE" sz="2000" dirty="0" err="1"/>
              <a:t>Defend</a:t>
            </a:r>
            <a:r>
              <a:rPr lang="de-DE" sz="2000" dirty="0"/>
              <a:t> </a:t>
            </a:r>
            <a:r>
              <a:rPr lang="de-DE" sz="2000" dirty="0" err="1"/>
              <a:t>against</a:t>
            </a:r>
            <a:r>
              <a:rPr lang="de-DE" sz="2000" dirty="0"/>
              <a:t> ICS </a:t>
            </a:r>
            <a:r>
              <a:rPr lang="de-DE" sz="2000" dirty="0" err="1"/>
              <a:t>attacks</a:t>
            </a:r>
            <a:endParaRPr lang="de-DE" sz="2000" dirty="0"/>
          </a:p>
          <a:p>
            <a:pPr algn="ctr"/>
            <a:endParaRPr lang="en-GB" sz="2000" dirty="0"/>
          </a:p>
          <a:p>
            <a:pPr algn="ctr"/>
            <a:r>
              <a:rPr lang="en-GB" sz="2000" dirty="0"/>
              <a:t>Avoid known/common mistakes</a:t>
            </a:r>
          </a:p>
          <a:p>
            <a:pPr algn="ctr"/>
            <a:endParaRPr lang="en-GB" sz="2000" dirty="0"/>
          </a:p>
          <a:p>
            <a:pPr algn="ctr"/>
            <a:r>
              <a:rPr lang="en-GB" sz="2000" dirty="0"/>
              <a:t>Learn from past incidents</a:t>
            </a:r>
          </a:p>
          <a:p>
            <a:pPr algn="ctr"/>
            <a:endParaRPr lang="en-GB" sz="2000" dirty="0"/>
          </a:p>
          <a:p>
            <a:pPr algn="ctr">
              <a:lnSpc>
                <a:spcPct val="100000"/>
              </a:lnSpc>
            </a:pPr>
            <a:endParaRPr lang="en-GB" sz="2000" dirty="0"/>
          </a:p>
          <a:p>
            <a:pPr algn="ctr">
              <a:lnSpc>
                <a:spcPct val="100000"/>
              </a:lnSpc>
            </a:pPr>
            <a:r>
              <a:rPr lang="en-GB" sz="2000" b="1" dirty="0"/>
              <a:t>Comparative overview of historic incidents </a:t>
            </a:r>
          </a:p>
          <a:p>
            <a:pPr algn="ctr">
              <a:lnSpc>
                <a:spcPct val="100000"/>
              </a:lnSpc>
            </a:pPr>
            <a:r>
              <a:rPr lang="en-GB" sz="2000" b="1" dirty="0"/>
              <a:t>+</a:t>
            </a:r>
          </a:p>
          <a:p>
            <a:pPr algn="ctr">
              <a:lnSpc>
                <a:spcPct val="100000"/>
              </a:lnSpc>
            </a:pPr>
            <a:r>
              <a:rPr lang="en-GB" sz="2000" b="1" dirty="0"/>
              <a:t>In-depth analyses of individual incidents</a:t>
            </a:r>
            <a:endParaRPr lang="en-DE" sz="20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Problem Statement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</a:t>
            </a:fld>
            <a:endParaRPr lang="en-DE" sz="1600" dirty="0" err="1">
              <a:latin typeface="+mn-lt"/>
            </a:endParaRPr>
          </a:p>
        </p:txBody>
      </p:sp>
      <p:sp>
        <p:nvSpPr>
          <p:cNvPr id="4" name="Chevron 3">
            <a:extLst>
              <a:ext uri="{FF2B5EF4-FFF2-40B4-BE49-F238E27FC236}">
                <a16:creationId xmlns:a16="http://schemas.microsoft.com/office/drawing/2014/main" id="{B3056AAE-E9ED-4645-8CE5-C46DA6F90017}"/>
              </a:ext>
            </a:extLst>
          </p:cNvPr>
          <p:cNvSpPr/>
          <p:nvPr/>
        </p:nvSpPr>
        <p:spPr>
          <a:xfrm rot="16200000">
            <a:off x="4302690" y="2517731"/>
            <a:ext cx="538619" cy="38830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D350B17A-F5AB-CB43-80CE-41833148D264}"/>
              </a:ext>
            </a:extLst>
          </p:cNvPr>
          <p:cNvSpPr/>
          <p:nvPr/>
        </p:nvSpPr>
        <p:spPr>
          <a:xfrm rot="16200000">
            <a:off x="4302690" y="3433024"/>
            <a:ext cx="538619" cy="38830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8E427B52-5008-1744-9482-87C5EC24E3F9}"/>
              </a:ext>
            </a:extLst>
          </p:cNvPr>
          <p:cNvSpPr/>
          <p:nvPr/>
        </p:nvSpPr>
        <p:spPr>
          <a:xfrm rot="16200000">
            <a:off x="4302690" y="4372922"/>
            <a:ext cx="538619" cy="38830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22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/>
              <a:t>Continuous security awareness trainings</a:t>
            </a:r>
            <a:r>
              <a:rPr lang="en-GB" sz="2000" dirty="0"/>
              <a:t> can help employees to identify phishing attacks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/>
              <a:t>Restricting the network connectivity of a SIS</a:t>
            </a:r>
            <a:r>
              <a:rPr lang="en-GB" sz="2000" dirty="0"/>
              <a:t> lowers the possibility of a SIS breach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Under normal circumstances, </a:t>
            </a:r>
            <a:r>
              <a:rPr lang="en-GB" sz="2000" b="1" dirty="0"/>
              <a:t>SIS should always operate in </a:t>
            </a:r>
            <a:r>
              <a:rPr lang="en-GB" sz="2000" b="1" i="1" dirty="0"/>
              <a:t>run</a:t>
            </a:r>
            <a:r>
              <a:rPr lang="en-GB" sz="2000" b="1" dirty="0"/>
              <a:t> mode</a:t>
            </a:r>
            <a:r>
              <a:rPr lang="en-GB" sz="2000" dirty="0"/>
              <a:t>, not in </a:t>
            </a:r>
            <a:r>
              <a:rPr lang="en-GB" sz="2000" i="1" dirty="0"/>
              <a:t>program</a:t>
            </a:r>
            <a:r>
              <a:rPr lang="en-GB" sz="2000" dirty="0"/>
              <a:t> mode in order to prevent reprogramming of the logic by attackers</a:t>
            </a: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Detection and Mitigation Opportunities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30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11580739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31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71359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Untargetted attacks are becoming increasingly important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Most attacks are considered to be state-sponsored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Important trends in terms of attack techniques are </a:t>
            </a:r>
            <a:r>
              <a:rPr lang="en-GB" sz="2000" dirty="0" err="1"/>
              <a:t>spearphishing</a:t>
            </a:r>
            <a:r>
              <a:rPr lang="en-GB" sz="2000" dirty="0"/>
              <a:t>, zero-day exploits, sophisticated obfuscation and evasion techniques, and living off the land tools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 most common goals of ICS attacks are data extraction and causing disruption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Attackers usually reside in the victims’ network for several weeks or months before executing the final payload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32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3067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Up-to-date asset inventory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Intrusion detection/prevention systems (IDS)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Increasing the security awareness of employees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Vulnerability management solutions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Solid backup strategy</a:t>
            </a:r>
            <a:endParaRPr lang="en-DE" sz="2000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33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5574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Analyze more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Analyze incidents in more depth -&gt; Marisol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Analyze how </a:t>
            </a:r>
            <a:r>
              <a:rPr lang="en-GB" sz="2000" dirty="0"/>
              <a:t>ICS companies manage to defend against known threats over the course of time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34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2550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3158381"/>
            <a:ext cx="8508999" cy="541238"/>
          </a:xfrm>
        </p:spPr>
        <p:txBody>
          <a:bodyPr/>
          <a:lstStyle/>
          <a:p>
            <a:pPr algn="ctr"/>
            <a:r>
              <a:rPr lang="en-DE" sz="8000" dirty="0"/>
              <a:t>Q &amp;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35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92656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3158381"/>
            <a:ext cx="8508999" cy="541238"/>
          </a:xfrm>
        </p:spPr>
        <p:txBody>
          <a:bodyPr/>
          <a:lstStyle/>
          <a:p>
            <a:pPr algn="ctr"/>
            <a:r>
              <a:rPr lang="en-DE" sz="8000" dirty="0"/>
              <a:t>Backup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36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606236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9FFE5FB-471F-5149-B6E7-F0607A285AC8}"/>
              </a:ext>
            </a:extLst>
          </p:cNvPr>
          <p:cNvGraphicFramePr>
            <a:graphicFrameLocks noGrp="1"/>
          </p:cNvGraphicFramePr>
          <p:nvPr>
            <p:ph idx="10"/>
          </p:nvPr>
        </p:nvGraphicFramePr>
        <p:xfrm>
          <a:off x="319088" y="1978025"/>
          <a:ext cx="8509000" cy="4135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 err="1"/>
              <a:t>Analyzed</a:t>
            </a:r>
            <a:r>
              <a:rPr lang="en-GB" dirty="0"/>
              <a:t>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37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8064929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Targets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Threat actors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Attack techniques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Attack goals and realized impacts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Dwell times and reactions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Detection and mitigation strategies</a:t>
            </a: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Comparative Overview of ICS Security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38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88338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86D709F-F23F-1C42-974D-D31446EFD52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1872979" y="1476276"/>
            <a:ext cx="5398041" cy="491199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 err="1"/>
              <a:t>Analyzed</a:t>
            </a:r>
            <a:r>
              <a:rPr lang="en-GB" dirty="0"/>
              <a:t>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39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1778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07531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17407EF-ABAC-6E4A-8296-A673F727BCF3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676335853"/>
              </p:ext>
            </p:extLst>
          </p:nvPr>
        </p:nvGraphicFramePr>
        <p:xfrm>
          <a:off x="157956" y="1789822"/>
          <a:ext cx="8828088" cy="45984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Threat Actors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40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40901022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Unclear how the ICS network got breached; possibly through spearphishing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Since the network connectivity of the SIS was not limitted enough, the attackers got access to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Attackers figured out the exact SIS model and left for two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They came back and installed the Triton malware on the SIS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41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28627740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1339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After installation, the plant tripped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The malware had a bug -&gt; human error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After some investigations, the plant was brought up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The attackers got a second chance, tried to fix the bug and installed Triton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The plant tripped again due to the bug not being patches correctly -&gt; human error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000" dirty="0"/>
              <a:t>ICS security specialists were able to identify and remove the malware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Attack and Response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42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Case Study: The Triton Attack</a:t>
            </a:r>
          </a:p>
        </p:txBody>
      </p:sp>
    </p:spTree>
    <p:extLst>
      <p:ext uri="{BB962C8B-B14F-4D97-AF65-F5344CB8AC3E}">
        <p14:creationId xmlns:p14="http://schemas.microsoft.com/office/powerpoint/2010/main" val="20617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9559B-644A-AB45-A10D-2436B43EA4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3884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&amp;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Comparative Overview of ICS Security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Case Study: The Triton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 &amp; 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5</a:t>
            </a:fld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7320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 err="1"/>
              <a:t>Analyzed</a:t>
            </a:r>
            <a:r>
              <a:rPr lang="en-GB" dirty="0"/>
              <a:t> Incidents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6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4EEAABD-11D2-B247-8BEB-974130C0F01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058273" y="5863666"/>
            <a:ext cx="2599476" cy="501433"/>
          </a:xfrm>
        </p:spPr>
        <p:txBody>
          <a:bodyPr/>
          <a:lstStyle/>
          <a:p>
            <a:pPr algn="ctr"/>
            <a:r>
              <a:rPr lang="en-DE" sz="2000" dirty="0"/>
              <a:t>27 incidents analyzed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404DDFE7-D24D-7C45-AA4F-7124A20795BD}"/>
              </a:ext>
            </a:extLst>
          </p:cNvPr>
          <p:cNvSpPr txBox="1">
            <a:spLocks/>
          </p:cNvSpPr>
          <p:nvPr/>
        </p:nvSpPr>
        <p:spPr>
          <a:xfrm>
            <a:off x="458798" y="2086547"/>
            <a:ext cx="3424270" cy="957335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DE" sz="2000" dirty="0"/>
              <a:t>Incident enumerations (Risi database, ICS-CERT alerts)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832D9975-BD01-674F-B243-D94A3593D46C}"/>
              </a:ext>
            </a:extLst>
          </p:cNvPr>
          <p:cNvSpPr txBox="1">
            <a:spLocks/>
          </p:cNvSpPr>
          <p:nvPr/>
        </p:nvSpPr>
        <p:spPr>
          <a:xfrm>
            <a:off x="4785989" y="2086547"/>
            <a:ext cx="3424269" cy="957335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/>
              <a:t>Threat reports from ICS security companies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FA0DA9D8-B583-164A-9D10-D9024FAC7AD8}"/>
              </a:ext>
            </a:extLst>
          </p:cNvPr>
          <p:cNvSpPr txBox="1">
            <a:spLocks/>
          </p:cNvSpPr>
          <p:nvPr/>
        </p:nvSpPr>
        <p:spPr>
          <a:xfrm>
            <a:off x="458798" y="3704493"/>
            <a:ext cx="3424270" cy="957336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DE" sz="2000" dirty="0"/>
              <a:t>Papers / conference talks dedicated to single incidents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000" dirty="0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9AABCD21-4387-8148-8099-233DFF1A7B76}"/>
              </a:ext>
            </a:extLst>
          </p:cNvPr>
          <p:cNvSpPr txBox="1">
            <a:spLocks/>
          </p:cNvSpPr>
          <p:nvPr/>
        </p:nvSpPr>
        <p:spPr>
          <a:xfrm>
            <a:off x="4785989" y="3698176"/>
            <a:ext cx="3424268" cy="957335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DE" sz="2000" dirty="0"/>
              <a:t>Press releases / blog posts dedicated to single incidents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0B8978E1-D21C-544A-9562-CF632DBAA7AC}"/>
              </a:ext>
            </a:extLst>
          </p:cNvPr>
          <p:cNvSpPr/>
          <p:nvPr/>
        </p:nvSpPr>
        <p:spPr>
          <a:xfrm rot="5400000">
            <a:off x="3943045" y="2355334"/>
            <a:ext cx="829932" cy="5789357"/>
          </a:xfrm>
          <a:prstGeom prst="rightBrac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8066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271D773-B474-C543-ABAF-B5A501DE6E2A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1493171319"/>
              </p:ext>
            </p:extLst>
          </p:nvPr>
        </p:nvGraphicFramePr>
        <p:xfrm>
          <a:off x="319088" y="1789822"/>
          <a:ext cx="8508999" cy="3947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7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1078877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271D773-B474-C543-ABAF-B5A501DE6E2A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582301838"/>
              </p:ext>
            </p:extLst>
          </p:nvPr>
        </p:nvGraphicFramePr>
        <p:xfrm>
          <a:off x="319088" y="1789822"/>
          <a:ext cx="8508999" cy="3947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8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</p:spTree>
    <p:extLst>
      <p:ext uri="{BB962C8B-B14F-4D97-AF65-F5344CB8AC3E}">
        <p14:creationId xmlns:p14="http://schemas.microsoft.com/office/powerpoint/2010/main" val="1541108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ADD25-60F9-B744-830F-2BBE5269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/>
              <a:t>Targets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23656-BD8C-A447-810F-66FC5F90333C}"/>
              </a:ext>
            </a:extLst>
          </p:cNvPr>
          <p:cNvSpPr txBox="1"/>
          <p:nvPr/>
        </p:nvSpPr>
        <p:spPr>
          <a:xfrm>
            <a:off x="8714273" y="638827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fld id="{B9177F6E-7ED8-974E-8AAC-3D8AD93A711A}" type="slidenum">
              <a:rPr lang="en-DE" sz="1600" smtClean="0">
                <a:latin typeface="+mn-lt"/>
              </a:rPr>
              <a:t>9</a:t>
            </a:fld>
            <a:endParaRPr lang="en-DE" sz="1600" dirty="0" err="1">
              <a:latin typeface="+mn-lt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E1A2CB4-BFC0-2E41-ADB7-2C7C1A3A8AFA}"/>
              </a:ext>
            </a:extLst>
          </p:cNvPr>
          <p:cNvSpPr txBox="1">
            <a:spLocks/>
          </p:cNvSpPr>
          <p:nvPr/>
        </p:nvSpPr>
        <p:spPr>
          <a:xfrm>
            <a:off x="319088" y="231419"/>
            <a:ext cx="547837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Comparative Overview of ICS Security Incidents</a:t>
            </a:r>
          </a:p>
        </p:txBody>
      </p:sp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B1FEEAB7-FDA3-4C4D-B310-D8FCF8A91899}"/>
                  </a:ext>
                </a:extLst>
              </p:cNvPr>
              <p:cNvGraphicFramePr>
                <a:graphicFrameLocks noGrp="1"/>
              </p:cNvGraphicFramePr>
              <p:nvPr>
                <p:ph idx="10"/>
                <p:extLst>
                  <p:ext uri="{D42A27DB-BD31-4B8C-83A1-F6EECF244321}">
                    <p14:modId xmlns:p14="http://schemas.microsoft.com/office/powerpoint/2010/main" val="2066807949"/>
                  </p:ext>
                </p:extLst>
              </p:nvPr>
            </p:nvGraphicFramePr>
            <p:xfrm>
              <a:off x="319088" y="1789823"/>
              <a:ext cx="8509000" cy="444814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8" name="Content Placeholder 7">
                <a:extLst>
                  <a:ext uri="{FF2B5EF4-FFF2-40B4-BE49-F238E27FC236}">
                    <a16:creationId xmlns:a16="http://schemas.microsoft.com/office/drawing/2014/main" id="{B1FEEAB7-FDA3-4C4D-B310-D8FCF8A918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9088" y="1789823"/>
                <a:ext cx="8509000" cy="44481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311839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D4FD95B4-ED9B-E343-B70F-8C404733D84C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E7490A93-BEAC-FC49-93F3-0CC1118C542C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DDB14AD-D1C4-854B-AC86-049FDE8761EC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F4851FE-32D1-2D41-BECA-D90EB3BB8DB1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13591B48-8E13-6247-8040-92522EC77656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BAD62DF3-579B-3B4C-BB35-887AD0E01A2D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160104_TUM_Praesentation_p_v1</Template>
  <TotalTime>22594</TotalTime>
  <Words>1427</Words>
  <Application>Microsoft Macintosh PowerPoint</Application>
  <PresentationFormat>On-screen Show (4:3)</PresentationFormat>
  <Paragraphs>292</Paragraphs>
  <Slides>42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Analysis of and Mitigation Strategies for Real World ICS Security Incidents</vt:lpstr>
      <vt:lpstr>Growing ICS Threat Landscape</vt:lpstr>
      <vt:lpstr>Problem Statement</vt:lpstr>
      <vt:lpstr>Agenda</vt:lpstr>
      <vt:lpstr>Agenda</vt:lpstr>
      <vt:lpstr>Analyzed Incidents</vt:lpstr>
      <vt:lpstr>Targets</vt:lpstr>
      <vt:lpstr>Targets</vt:lpstr>
      <vt:lpstr>Targets</vt:lpstr>
      <vt:lpstr>Threat Actors</vt:lpstr>
      <vt:lpstr>Threat Actors</vt:lpstr>
      <vt:lpstr>Attack Techniques</vt:lpstr>
      <vt:lpstr>Attack Goals and Motivations</vt:lpstr>
      <vt:lpstr>Success Rate</vt:lpstr>
      <vt:lpstr>Dwell Times</vt:lpstr>
      <vt:lpstr>Detection and Mitigation Strategies</vt:lpstr>
      <vt:lpstr>Agenda</vt:lpstr>
      <vt:lpstr>Safety Instrumented Systems (SIS)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Attack and Response Strategies</vt:lpstr>
      <vt:lpstr>Goals, Impacts, and Attribution</vt:lpstr>
      <vt:lpstr>Detection and Mitigation Opportunities</vt:lpstr>
      <vt:lpstr>Agenda</vt:lpstr>
      <vt:lpstr>Conclusion</vt:lpstr>
      <vt:lpstr>Conclusion</vt:lpstr>
      <vt:lpstr>Future Work</vt:lpstr>
      <vt:lpstr>Q &amp; A</vt:lpstr>
      <vt:lpstr>Backup</vt:lpstr>
      <vt:lpstr>Analyzed Incidents</vt:lpstr>
      <vt:lpstr>Comparative Overview of ICS Security Incidents</vt:lpstr>
      <vt:lpstr>Analyzed Incidents</vt:lpstr>
      <vt:lpstr>Threat Actors</vt:lpstr>
      <vt:lpstr>Attack and Response Strategies</vt:lpstr>
      <vt:lpstr>Attack and Response Strategies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 Fechtner</dc:creator>
  <cp:lastModifiedBy>Nico Fechtner</cp:lastModifiedBy>
  <cp:revision>160</cp:revision>
  <cp:lastPrinted>2015-07-30T14:04:45Z</cp:lastPrinted>
  <dcterms:created xsi:type="dcterms:W3CDTF">2020-02-27T06:42:56Z</dcterms:created>
  <dcterms:modified xsi:type="dcterms:W3CDTF">2020-06-23T07:19:44Z</dcterms:modified>
</cp:coreProperties>
</file>